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362" r:id="rId3"/>
    <p:sldId id="398" r:id="rId5"/>
    <p:sldId id="399" r:id="rId6"/>
    <p:sldId id="366" r:id="rId7"/>
    <p:sldId id="386" r:id="rId8"/>
    <p:sldId id="387" r:id="rId9"/>
    <p:sldId id="388" r:id="rId10"/>
    <p:sldId id="400" r:id="rId11"/>
    <p:sldId id="389" r:id="rId12"/>
    <p:sldId id="390" r:id="rId13"/>
    <p:sldId id="391" r:id="rId14"/>
    <p:sldId id="401" r:id="rId15"/>
    <p:sldId id="392" r:id="rId16"/>
    <p:sldId id="393" r:id="rId17"/>
    <p:sldId id="394" r:id="rId18"/>
    <p:sldId id="402" r:id="rId19"/>
    <p:sldId id="395" r:id="rId20"/>
    <p:sldId id="396" r:id="rId21"/>
    <p:sldId id="397" r:id="rId22"/>
    <p:sldId id="403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3599"/>
    <a:srgbClr val="FCF7DA"/>
    <a:srgbClr val="04D9E5"/>
    <a:srgbClr val="01527F"/>
    <a:srgbClr val="011C27"/>
    <a:srgbClr val="DF2123"/>
    <a:srgbClr val="F49E00"/>
    <a:srgbClr val="425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81"/>
    <p:restoredTop sz="96271"/>
  </p:normalViewPr>
  <p:slideViewPr>
    <p:cSldViewPr snapToGrid="0" snapToObjects="1">
      <p:cViewPr varScale="1">
        <p:scale>
          <a:sx n="77" d="100"/>
          <a:sy n="77" d="100"/>
        </p:scale>
        <p:origin x="370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96" d="100"/>
        <a:sy n="19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2"/>
          <p:cNvSpPr/>
          <p:nvPr userDrawn="1"/>
        </p:nvSpPr>
        <p:spPr>
          <a:xfrm rot="7165337">
            <a:off x="-1932620" y="-1472726"/>
            <a:ext cx="12520849" cy="7692848"/>
          </a:xfrm>
          <a:custGeom>
            <a:avLst/>
            <a:gdLst>
              <a:gd name="connsiteX0" fmla="*/ 10748278 w 11162102"/>
              <a:gd name="connsiteY0" fmla="*/ 4206111 h 6858029"/>
              <a:gd name="connsiteX1" fmla="*/ 10778585 w 11162102"/>
              <a:gd name="connsiteY1" fmla="*/ 4133765 h 6858029"/>
              <a:gd name="connsiteX2" fmla="*/ 10809555 w 11162102"/>
              <a:gd name="connsiteY2" fmla="*/ 4061191 h 6858029"/>
              <a:gd name="connsiteX3" fmla="*/ 10841733 w 11162102"/>
              <a:gd name="connsiteY3" fmla="*/ 3987020 h 6858029"/>
              <a:gd name="connsiteX4" fmla="*/ 10874437 w 11162102"/>
              <a:gd name="connsiteY4" fmla="*/ 3912780 h 6858029"/>
              <a:gd name="connsiteX5" fmla="*/ 10907916 w 11162102"/>
              <a:gd name="connsiteY5" fmla="*/ 3837833 h 6858029"/>
              <a:gd name="connsiteX6" fmla="*/ 10942469 w 11162102"/>
              <a:gd name="connsiteY6" fmla="*/ 3761402 h 6858029"/>
              <a:gd name="connsiteX7" fmla="*/ 10977205 w 11162102"/>
              <a:gd name="connsiteY7" fmla="*/ 3685359 h 6858029"/>
              <a:gd name="connsiteX8" fmla="*/ 11012784 w 11162102"/>
              <a:gd name="connsiteY8" fmla="*/ 3608198 h 6858029"/>
              <a:gd name="connsiteX9" fmla="*/ 11148962 w 11162102"/>
              <a:gd name="connsiteY9" fmla="*/ 3168054 h 6858029"/>
              <a:gd name="connsiteX10" fmla="*/ 11097818 w 11162102"/>
              <a:gd name="connsiteY10" fmla="*/ 2549807 h 6858029"/>
              <a:gd name="connsiteX11" fmla="*/ 10818706 w 11162102"/>
              <a:gd name="connsiteY11" fmla="*/ 2007219 h 6858029"/>
              <a:gd name="connsiteX12" fmla="*/ 9887981 w 11162102"/>
              <a:gd name="connsiteY12" fmla="*/ 1189901 h 6858029"/>
              <a:gd name="connsiteX13" fmla="*/ 6633067 w 11162102"/>
              <a:gd name="connsiteY13" fmla="*/ 70627 h 6858029"/>
              <a:gd name="connsiteX14" fmla="*/ 6328713 w 11162102"/>
              <a:gd name="connsiteY14" fmla="*/ 0 h 6858029"/>
              <a:gd name="connsiteX15" fmla="*/ 6327937 w 11162102"/>
              <a:gd name="connsiteY15" fmla="*/ 3337 h 6858029"/>
              <a:gd name="connsiteX16" fmla="*/ 6632291 w 11162102"/>
              <a:gd name="connsiteY16" fmla="*/ 73968 h 6858029"/>
              <a:gd name="connsiteX17" fmla="*/ 9886224 w 11162102"/>
              <a:gd name="connsiteY17" fmla="*/ 1192833 h 6858029"/>
              <a:gd name="connsiteX18" fmla="*/ 11145562 w 11162102"/>
              <a:gd name="connsiteY18" fmla="*/ 3167597 h 6858029"/>
              <a:gd name="connsiteX19" fmla="*/ 11027367 w 11162102"/>
              <a:gd name="connsiteY19" fmla="*/ 3572482 h 6858029"/>
              <a:gd name="connsiteX20" fmla="*/ 11106308 w 11162102"/>
              <a:gd name="connsiteY20" fmla="*/ 3278101 h 6858029"/>
              <a:gd name="connsiteX21" fmla="*/ 10796774 w 11162102"/>
              <a:gd name="connsiteY21" fmla="*/ 2138297 h 6858029"/>
              <a:gd name="connsiteX22" fmla="*/ 9892157 w 11162102"/>
              <a:gd name="connsiteY22" fmla="*/ 1321479 h 6858029"/>
              <a:gd name="connsiteX23" fmla="*/ 8161043 w 11162102"/>
              <a:gd name="connsiteY23" fmla="*/ 529620 h 6858029"/>
              <a:gd name="connsiteX24" fmla="*/ 6355940 w 11162102"/>
              <a:gd name="connsiteY24" fmla="*/ 39703 h 6858029"/>
              <a:gd name="connsiteX25" fmla="*/ 6355141 w 11162102"/>
              <a:gd name="connsiteY25" fmla="*/ 43143 h 6858029"/>
              <a:gd name="connsiteX26" fmla="*/ 9890285 w 11162102"/>
              <a:gd name="connsiteY26" fmla="*/ 1324464 h 6858029"/>
              <a:gd name="connsiteX27" fmla="*/ 11102817 w 11162102"/>
              <a:gd name="connsiteY27" fmla="*/ 3277554 h 6858029"/>
              <a:gd name="connsiteX28" fmla="*/ 11006736 w 11162102"/>
              <a:gd name="connsiteY28" fmla="*/ 3614931 h 6858029"/>
              <a:gd name="connsiteX29" fmla="*/ 10999182 w 11162102"/>
              <a:gd name="connsiteY29" fmla="*/ 3629560 h 6858029"/>
              <a:gd name="connsiteX30" fmla="*/ 11063654 w 11162102"/>
              <a:gd name="connsiteY30" fmla="*/ 3388126 h 6858029"/>
              <a:gd name="connsiteX31" fmla="*/ 10774911 w 11162102"/>
              <a:gd name="connsiteY31" fmla="*/ 2269113 h 6858029"/>
              <a:gd name="connsiteX32" fmla="*/ 10370779 w 11162102"/>
              <a:gd name="connsiteY32" fmla="*/ 1818249 h 6858029"/>
              <a:gd name="connsiteX33" fmla="*/ 9896333 w 11162102"/>
              <a:gd name="connsiteY33" fmla="*/ 1453052 h 6858029"/>
              <a:gd name="connsiteX34" fmla="*/ 9056143 w 11162102"/>
              <a:gd name="connsiteY34" fmla="*/ 978613 h 6858029"/>
              <a:gd name="connsiteX35" fmla="*/ 8164078 w 11162102"/>
              <a:gd name="connsiteY35" fmla="*/ 601544 h 6858029"/>
              <a:gd name="connsiteX36" fmla="*/ 6383189 w 11162102"/>
              <a:gd name="connsiteY36" fmla="*/ 79404 h 6858029"/>
              <a:gd name="connsiteX37" fmla="*/ 6382345 w 11162102"/>
              <a:gd name="connsiteY37" fmla="*/ 82944 h 6858029"/>
              <a:gd name="connsiteX38" fmla="*/ 9894325 w 11162102"/>
              <a:gd name="connsiteY38" fmla="*/ 1456091 h 6858029"/>
              <a:gd name="connsiteX39" fmla="*/ 11060071 w 11162102"/>
              <a:gd name="connsiteY39" fmla="*/ 3387510 h 6858029"/>
              <a:gd name="connsiteX40" fmla="*/ 10987063 w 11162102"/>
              <a:gd name="connsiteY40" fmla="*/ 3652336 h 6858029"/>
              <a:gd name="connsiteX41" fmla="*/ 10975378 w 11162102"/>
              <a:gd name="connsiteY41" fmla="*/ 3673287 h 6858029"/>
              <a:gd name="connsiteX42" fmla="*/ 11020977 w 11162102"/>
              <a:gd name="connsiteY42" fmla="*/ 3498174 h 6858029"/>
              <a:gd name="connsiteX43" fmla="*/ 10753138 w 11162102"/>
              <a:gd name="connsiteY43" fmla="*/ 2399661 h 6858029"/>
              <a:gd name="connsiteX44" fmla="*/ 10361513 w 11162102"/>
              <a:gd name="connsiteY44" fmla="*/ 1951718 h 6858029"/>
              <a:gd name="connsiteX45" fmla="*/ 9900510 w 11162102"/>
              <a:gd name="connsiteY45" fmla="*/ 1584636 h 6858029"/>
              <a:gd name="connsiteX46" fmla="*/ 8167068 w 11162102"/>
              <a:gd name="connsiteY46" fmla="*/ 673248 h 6858029"/>
              <a:gd name="connsiteX47" fmla="*/ 7268476 w 11162102"/>
              <a:gd name="connsiteY47" fmla="*/ 353250 h 6858029"/>
              <a:gd name="connsiteX48" fmla="*/ 6410415 w 11162102"/>
              <a:gd name="connsiteY48" fmla="*/ 119106 h 6858029"/>
              <a:gd name="connsiteX49" fmla="*/ 6409571 w 11162102"/>
              <a:gd name="connsiteY49" fmla="*/ 122750 h 6858029"/>
              <a:gd name="connsiteX50" fmla="*/ 9898388 w 11162102"/>
              <a:gd name="connsiteY50" fmla="*/ 1587717 h 6858029"/>
              <a:gd name="connsiteX51" fmla="*/ 11017303 w 11162102"/>
              <a:gd name="connsiteY51" fmla="*/ 3497466 h 6858029"/>
              <a:gd name="connsiteX52" fmla="*/ 10966204 w 11162102"/>
              <a:gd name="connsiteY52" fmla="*/ 3689239 h 6858029"/>
              <a:gd name="connsiteX53" fmla="*/ 10951712 w 11162102"/>
              <a:gd name="connsiteY53" fmla="*/ 3713522 h 6858029"/>
              <a:gd name="connsiteX54" fmla="*/ 10978322 w 11162102"/>
              <a:gd name="connsiteY54" fmla="*/ 3608198 h 6858029"/>
              <a:gd name="connsiteX55" fmla="*/ 10731457 w 11162102"/>
              <a:gd name="connsiteY55" fmla="*/ 2529974 h 6858029"/>
              <a:gd name="connsiteX56" fmla="*/ 10352316 w 11162102"/>
              <a:gd name="connsiteY56" fmla="*/ 2084933 h 6858029"/>
              <a:gd name="connsiteX57" fmla="*/ 9904686 w 11162102"/>
              <a:gd name="connsiteY57" fmla="*/ 1716216 h 6858029"/>
              <a:gd name="connsiteX58" fmla="*/ 9063514 w 11162102"/>
              <a:gd name="connsiteY58" fmla="*/ 1186249 h 6858029"/>
              <a:gd name="connsiteX59" fmla="*/ 8169989 w 11162102"/>
              <a:gd name="connsiteY59" fmla="*/ 744729 h 6858029"/>
              <a:gd name="connsiteX60" fmla="*/ 6437642 w 11162102"/>
              <a:gd name="connsiteY60" fmla="*/ 158811 h 6858029"/>
              <a:gd name="connsiteX61" fmla="*/ 6436775 w 11162102"/>
              <a:gd name="connsiteY61" fmla="*/ 162554 h 6858029"/>
              <a:gd name="connsiteX62" fmla="*/ 9902450 w 11162102"/>
              <a:gd name="connsiteY62" fmla="*/ 1719341 h 6858029"/>
              <a:gd name="connsiteX63" fmla="*/ 10974557 w 11162102"/>
              <a:gd name="connsiteY63" fmla="*/ 3607422 h 6858029"/>
              <a:gd name="connsiteX64" fmla="*/ 10944022 w 11162102"/>
              <a:gd name="connsiteY64" fmla="*/ 3725937 h 6858029"/>
              <a:gd name="connsiteX65" fmla="*/ 10927452 w 11162102"/>
              <a:gd name="connsiteY65" fmla="*/ 3751817 h 6858029"/>
              <a:gd name="connsiteX66" fmla="*/ 10935668 w 11162102"/>
              <a:gd name="connsiteY66" fmla="*/ 3718246 h 6858029"/>
              <a:gd name="connsiteX67" fmla="*/ 10932770 w 11162102"/>
              <a:gd name="connsiteY67" fmla="*/ 3163672 h 6858029"/>
              <a:gd name="connsiteX68" fmla="*/ 10709868 w 11162102"/>
              <a:gd name="connsiteY68" fmla="*/ 2660037 h 6858029"/>
              <a:gd name="connsiteX69" fmla="*/ 9908863 w 11162102"/>
              <a:gd name="connsiteY69" fmla="*/ 1847801 h 6858029"/>
              <a:gd name="connsiteX70" fmla="*/ 8172864 w 11162102"/>
              <a:gd name="connsiteY70" fmla="*/ 815981 h 6858029"/>
              <a:gd name="connsiteX71" fmla="*/ 7285615 w 11162102"/>
              <a:gd name="connsiteY71" fmla="*/ 445864 h 6858029"/>
              <a:gd name="connsiteX72" fmla="*/ 6464869 w 11162102"/>
              <a:gd name="connsiteY72" fmla="*/ 198515 h 6858029"/>
              <a:gd name="connsiteX73" fmla="*/ 6463979 w 11162102"/>
              <a:gd name="connsiteY73" fmla="*/ 202358 h 6858029"/>
              <a:gd name="connsiteX74" fmla="*/ 9906511 w 11162102"/>
              <a:gd name="connsiteY74" fmla="*/ 1850962 h 6858029"/>
              <a:gd name="connsiteX75" fmla="*/ 10931812 w 11162102"/>
              <a:gd name="connsiteY75" fmla="*/ 3717356 h 6858029"/>
              <a:gd name="connsiteX76" fmla="*/ 10920651 w 11162102"/>
              <a:gd name="connsiteY76" fmla="*/ 3762132 h 6858029"/>
              <a:gd name="connsiteX77" fmla="*/ 10902074 w 11162102"/>
              <a:gd name="connsiteY77" fmla="*/ 3789359 h 6858029"/>
              <a:gd name="connsiteX78" fmla="*/ 10899929 w 11162102"/>
              <a:gd name="connsiteY78" fmla="*/ 3286066 h 6858029"/>
              <a:gd name="connsiteX79" fmla="*/ 10688392 w 11162102"/>
              <a:gd name="connsiteY79" fmla="*/ 2789826 h 6858029"/>
              <a:gd name="connsiteX80" fmla="*/ 9913039 w 11162102"/>
              <a:gd name="connsiteY80" fmla="*/ 1979385 h 6858029"/>
              <a:gd name="connsiteX81" fmla="*/ 8175740 w 11162102"/>
              <a:gd name="connsiteY81" fmla="*/ 887005 h 6858029"/>
              <a:gd name="connsiteX82" fmla="*/ 7294174 w 11162102"/>
              <a:gd name="connsiteY82" fmla="*/ 492044 h 6858029"/>
              <a:gd name="connsiteX83" fmla="*/ 6492118 w 11162102"/>
              <a:gd name="connsiteY83" fmla="*/ 238216 h 6858029"/>
              <a:gd name="connsiteX84" fmla="*/ 6491183 w 11162102"/>
              <a:gd name="connsiteY84" fmla="*/ 242159 h 6858029"/>
              <a:gd name="connsiteX85" fmla="*/ 9910574 w 11162102"/>
              <a:gd name="connsiteY85" fmla="*/ 1982583 h 6858029"/>
              <a:gd name="connsiteX86" fmla="*/ 10896095 w 11162102"/>
              <a:gd name="connsiteY86" fmla="*/ 3797803 h 6858029"/>
              <a:gd name="connsiteX87" fmla="*/ 10875122 w 11162102"/>
              <a:gd name="connsiteY87" fmla="*/ 3826650 h 6858029"/>
              <a:gd name="connsiteX88" fmla="*/ 10867202 w 11162102"/>
              <a:gd name="connsiteY88" fmla="*/ 3408346 h 6858029"/>
              <a:gd name="connsiteX89" fmla="*/ 10667053 w 11162102"/>
              <a:gd name="connsiteY89" fmla="*/ 2919408 h 6858029"/>
              <a:gd name="connsiteX90" fmla="*/ 10325318 w 11162102"/>
              <a:gd name="connsiteY90" fmla="*/ 2483144 h 6858029"/>
              <a:gd name="connsiteX91" fmla="*/ 9917238 w 11162102"/>
              <a:gd name="connsiteY91" fmla="*/ 2110972 h 6858029"/>
              <a:gd name="connsiteX92" fmla="*/ 9074332 w 11162102"/>
              <a:gd name="connsiteY92" fmla="*/ 1495779 h 6858029"/>
              <a:gd name="connsiteX93" fmla="*/ 8178616 w 11162102"/>
              <a:gd name="connsiteY93" fmla="*/ 957797 h 6858029"/>
              <a:gd name="connsiteX94" fmla="*/ 7302754 w 11162102"/>
              <a:gd name="connsiteY94" fmla="*/ 538140 h 6858029"/>
              <a:gd name="connsiteX95" fmla="*/ 6519345 w 11162102"/>
              <a:gd name="connsiteY95" fmla="*/ 277921 h 6858029"/>
              <a:gd name="connsiteX96" fmla="*/ 6518409 w 11162102"/>
              <a:gd name="connsiteY96" fmla="*/ 281968 h 6858029"/>
              <a:gd name="connsiteX97" fmla="*/ 9914614 w 11162102"/>
              <a:gd name="connsiteY97" fmla="*/ 2114206 h 6858029"/>
              <a:gd name="connsiteX98" fmla="*/ 10869713 w 11162102"/>
              <a:gd name="connsiteY98" fmla="*/ 3833907 h 6858029"/>
              <a:gd name="connsiteX99" fmla="*/ 10846070 w 11162102"/>
              <a:gd name="connsiteY99" fmla="*/ 3864398 h 6858029"/>
              <a:gd name="connsiteX100" fmla="*/ 10834544 w 11162102"/>
              <a:gd name="connsiteY100" fmla="*/ 3530489 h 6858029"/>
              <a:gd name="connsiteX101" fmla="*/ 10645853 w 11162102"/>
              <a:gd name="connsiteY101" fmla="*/ 3048741 h 6858029"/>
              <a:gd name="connsiteX102" fmla="*/ 10316555 w 11162102"/>
              <a:gd name="connsiteY102" fmla="*/ 2615420 h 6858029"/>
              <a:gd name="connsiteX103" fmla="*/ 9921415 w 11162102"/>
              <a:gd name="connsiteY103" fmla="*/ 2242562 h 6858029"/>
              <a:gd name="connsiteX104" fmla="*/ 8181537 w 11162102"/>
              <a:gd name="connsiteY104" fmla="*/ 1028360 h 6858029"/>
              <a:gd name="connsiteX105" fmla="*/ 7311358 w 11162102"/>
              <a:gd name="connsiteY105" fmla="*/ 584149 h 6858029"/>
              <a:gd name="connsiteX106" fmla="*/ 6546572 w 11162102"/>
              <a:gd name="connsiteY106" fmla="*/ 317622 h 6858029"/>
              <a:gd name="connsiteX107" fmla="*/ 6545613 w 11162102"/>
              <a:gd name="connsiteY107" fmla="*/ 321771 h 6858029"/>
              <a:gd name="connsiteX108" fmla="*/ 9918676 w 11162102"/>
              <a:gd name="connsiteY108" fmla="*/ 2245825 h 6858029"/>
              <a:gd name="connsiteX109" fmla="*/ 10840981 w 11162102"/>
              <a:gd name="connsiteY109" fmla="*/ 3870742 h 6858029"/>
              <a:gd name="connsiteX110" fmla="*/ 10814758 w 11162102"/>
              <a:gd name="connsiteY110" fmla="*/ 3902556 h 6858029"/>
              <a:gd name="connsiteX111" fmla="*/ 10802000 w 11162102"/>
              <a:gd name="connsiteY111" fmla="*/ 3652518 h 6858029"/>
              <a:gd name="connsiteX112" fmla="*/ 10624787 w 11162102"/>
              <a:gd name="connsiteY112" fmla="*/ 3177867 h 6858029"/>
              <a:gd name="connsiteX113" fmla="*/ 10307882 w 11162102"/>
              <a:gd name="connsiteY113" fmla="*/ 2747491 h 6858029"/>
              <a:gd name="connsiteX114" fmla="*/ 9925591 w 11162102"/>
              <a:gd name="connsiteY114" fmla="*/ 2374146 h 6858029"/>
              <a:gd name="connsiteX115" fmla="*/ 8184527 w 11162102"/>
              <a:gd name="connsiteY115" fmla="*/ 1098686 h 6858029"/>
              <a:gd name="connsiteX116" fmla="*/ 7319962 w 11162102"/>
              <a:gd name="connsiteY116" fmla="*/ 630071 h 6858029"/>
              <a:gd name="connsiteX117" fmla="*/ 6573821 w 11162102"/>
              <a:gd name="connsiteY117" fmla="*/ 357328 h 6858029"/>
              <a:gd name="connsiteX118" fmla="*/ 6572817 w 11162102"/>
              <a:gd name="connsiteY118" fmla="*/ 361575 h 6858029"/>
              <a:gd name="connsiteX119" fmla="*/ 9922715 w 11162102"/>
              <a:gd name="connsiteY119" fmla="*/ 2377432 h 6858029"/>
              <a:gd name="connsiteX120" fmla="*/ 10810923 w 11162102"/>
              <a:gd name="connsiteY120" fmla="*/ 3907052 h 6858029"/>
              <a:gd name="connsiteX121" fmla="*/ 10780958 w 11162102"/>
              <a:gd name="connsiteY121" fmla="*/ 3941171 h 6858029"/>
              <a:gd name="connsiteX122" fmla="*/ 10769571 w 11162102"/>
              <a:gd name="connsiteY122" fmla="*/ 3774456 h 6858029"/>
              <a:gd name="connsiteX123" fmla="*/ 10603905 w 11162102"/>
              <a:gd name="connsiteY123" fmla="*/ 3306788 h 6858029"/>
              <a:gd name="connsiteX124" fmla="*/ 9929790 w 11162102"/>
              <a:gd name="connsiteY124" fmla="*/ 2505737 h 6858029"/>
              <a:gd name="connsiteX125" fmla="*/ 8187562 w 11162102"/>
              <a:gd name="connsiteY125" fmla="*/ 1168774 h 6858029"/>
              <a:gd name="connsiteX126" fmla="*/ 7328612 w 11162102"/>
              <a:gd name="connsiteY126" fmla="*/ 675907 h 6858029"/>
              <a:gd name="connsiteX127" fmla="*/ 6601047 w 11162102"/>
              <a:gd name="connsiteY127" fmla="*/ 397029 h 6858029"/>
              <a:gd name="connsiteX128" fmla="*/ 6600043 w 11162102"/>
              <a:gd name="connsiteY128" fmla="*/ 401379 h 6858029"/>
              <a:gd name="connsiteX129" fmla="*/ 8185143 w 11162102"/>
              <a:gd name="connsiteY129" fmla="*/ 1172531 h 6858029"/>
              <a:gd name="connsiteX130" fmla="*/ 9926778 w 11162102"/>
              <a:gd name="connsiteY130" fmla="*/ 2509047 h 6858029"/>
              <a:gd name="connsiteX131" fmla="*/ 10777147 w 11162102"/>
              <a:gd name="connsiteY131" fmla="*/ 3945370 h 6858029"/>
              <a:gd name="connsiteX132" fmla="*/ 10744466 w 11162102"/>
              <a:gd name="connsiteY132" fmla="*/ 3980242 h 6858029"/>
              <a:gd name="connsiteX133" fmla="*/ 10737231 w 11162102"/>
              <a:gd name="connsiteY133" fmla="*/ 3896257 h 6858029"/>
              <a:gd name="connsiteX134" fmla="*/ 10583160 w 11162102"/>
              <a:gd name="connsiteY134" fmla="*/ 3435527 h 6858029"/>
              <a:gd name="connsiteX135" fmla="*/ 9933967 w 11162102"/>
              <a:gd name="connsiteY135" fmla="*/ 2637329 h 6858029"/>
              <a:gd name="connsiteX136" fmla="*/ 9089394 w 11162102"/>
              <a:gd name="connsiteY136" fmla="*/ 1904803 h 6858029"/>
              <a:gd name="connsiteX137" fmla="*/ 8190734 w 11162102"/>
              <a:gd name="connsiteY137" fmla="*/ 1238628 h 6858029"/>
              <a:gd name="connsiteX138" fmla="*/ 7337284 w 11162102"/>
              <a:gd name="connsiteY138" fmla="*/ 721653 h 6858029"/>
              <a:gd name="connsiteX139" fmla="*/ 6628274 w 11162102"/>
              <a:gd name="connsiteY139" fmla="*/ 436728 h 6858029"/>
              <a:gd name="connsiteX140" fmla="*/ 6627247 w 11162102"/>
              <a:gd name="connsiteY140" fmla="*/ 441181 h 6858029"/>
              <a:gd name="connsiteX141" fmla="*/ 8188156 w 11162102"/>
              <a:gd name="connsiteY141" fmla="*/ 1242412 h 6858029"/>
              <a:gd name="connsiteX142" fmla="*/ 9930840 w 11162102"/>
              <a:gd name="connsiteY142" fmla="*/ 2640661 h 6858029"/>
              <a:gd name="connsiteX143" fmla="*/ 10740381 w 11162102"/>
              <a:gd name="connsiteY143" fmla="*/ 3984510 h 6858029"/>
              <a:gd name="connsiteX144" fmla="*/ 10705212 w 11162102"/>
              <a:gd name="connsiteY144" fmla="*/ 4019678 h 6858029"/>
              <a:gd name="connsiteX145" fmla="*/ 10705053 w 11162102"/>
              <a:gd name="connsiteY145" fmla="*/ 4017989 h 6858029"/>
              <a:gd name="connsiteX146" fmla="*/ 10562621 w 11162102"/>
              <a:gd name="connsiteY146" fmla="*/ 3564061 h 6858029"/>
              <a:gd name="connsiteX147" fmla="*/ 9938166 w 11162102"/>
              <a:gd name="connsiteY147" fmla="*/ 2768943 h 6858029"/>
              <a:gd name="connsiteX148" fmla="*/ 9093457 w 11162102"/>
              <a:gd name="connsiteY148" fmla="*/ 2006402 h 6858029"/>
              <a:gd name="connsiteX149" fmla="*/ 8193998 w 11162102"/>
              <a:gd name="connsiteY149" fmla="*/ 1308251 h 6858029"/>
              <a:gd name="connsiteX150" fmla="*/ 7346025 w 11162102"/>
              <a:gd name="connsiteY150" fmla="*/ 767318 h 6858029"/>
              <a:gd name="connsiteX151" fmla="*/ 6655524 w 11162102"/>
              <a:gd name="connsiteY151" fmla="*/ 476434 h 6858029"/>
              <a:gd name="connsiteX152" fmla="*/ 6654451 w 11162102"/>
              <a:gd name="connsiteY152" fmla="*/ 480987 h 6858029"/>
              <a:gd name="connsiteX153" fmla="*/ 8191282 w 11162102"/>
              <a:gd name="connsiteY153" fmla="*/ 1312060 h 6858029"/>
              <a:gd name="connsiteX154" fmla="*/ 9934880 w 11162102"/>
              <a:gd name="connsiteY154" fmla="*/ 2772275 h 6858029"/>
              <a:gd name="connsiteX155" fmla="*/ 10558444 w 11162102"/>
              <a:gd name="connsiteY155" fmla="*/ 3566183 h 6858029"/>
              <a:gd name="connsiteX156" fmla="*/ 10700419 w 11162102"/>
              <a:gd name="connsiteY156" fmla="*/ 4024334 h 6858029"/>
              <a:gd name="connsiteX157" fmla="*/ 10663037 w 11162102"/>
              <a:gd name="connsiteY157" fmla="*/ 4059365 h 6858029"/>
              <a:gd name="connsiteX158" fmla="*/ 10542264 w 11162102"/>
              <a:gd name="connsiteY158" fmla="*/ 3692434 h 6858029"/>
              <a:gd name="connsiteX159" fmla="*/ 10274630 w 11162102"/>
              <a:gd name="connsiteY159" fmla="*/ 3273902 h 6858029"/>
              <a:gd name="connsiteX160" fmla="*/ 9942342 w 11162102"/>
              <a:gd name="connsiteY160" fmla="*/ 2900535 h 6858029"/>
              <a:gd name="connsiteX161" fmla="*/ 8197421 w 11162102"/>
              <a:gd name="connsiteY161" fmla="*/ 1377639 h 6858029"/>
              <a:gd name="connsiteX162" fmla="*/ 7354788 w 11162102"/>
              <a:gd name="connsiteY162" fmla="*/ 812896 h 6858029"/>
              <a:gd name="connsiteX163" fmla="*/ 6682750 w 11162102"/>
              <a:gd name="connsiteY163" fmla="*/ 516139 h 6858029"/>
              <a:gd name="connsiteX164" fmla="*/ 6681655 w 11162102"/>
              <a:gd name="connsiteY164" fmla="*/ 520795 h 6858029"/>
              <a:gd name="connsiteX165" fmla="*/ 9938943 w 11162102"/>
              <a:gd name="connsiteY165" fmla="*/ 2903890 h 6858029"/>
              <a:gd name="connsiteX166" fmla="*/ 10537973 w 11162102"/>
              <a:gd name="connsiteY166" fmla="*/ 3694534 h 6858029"/>
              <a:gd name="connsiteX167" fmla="*/ 10658381 w 11162102"/>
              <a:gd name="connsiteY167" fmla="*/ 4063565 h 6858029"/>
              <a:gd name="connsiteX168" fmla="*/ 10617986 w 11162102"/>
              <a:gd name="connsiteY168" fmla="*/ 4099007 h 6858029"/>
              <a:gd name="connsiteX169" fmla="*/ 10522112 w 11162102"/>
              <a:gd name="connsiteY169" fmla="*/ 3820671 h 6858029"/>
              <a:gd name="connsiteX170" fmla="*/ 10266688 w 11162102"/>
              <a:gd name="connsiteY170" fmla="*/ 3405106 h 6858029"/>
              <a:gd name="connsiteX171" fmla="*/ 9946519 w 11162102"/>
              <a:gd name="connsiteY171" fmla="*/ 3032126 h 6858029"/>
              <a:gd name="connsiteX172" fmla="*/ 8201027 w 11162102"/>
              <a:gd name="connsiteY172" fmla="*/ 1446787 h 6858029"/>
              <a:gd name="connsiteX173" fmla="*/ 7363644 w 11162102"/>
              <a:gd name="connsiteY173" fmla="*/ 858384 h 6858029"/>
              <a:gd name="connsiteX174" fmla="*/ 6709977 w 11162102"/>
              <a:gd name="connsiteY174" fmla="*/ 555843 h 6858029"/>
              <a:gd name="connsiteX175" fmla="*/ 6708858 w 11162102"/>
              <a:gd name="connsiteY175" fmla="*/ 560596 h 6858029"/>
              <a:gd name="connsiteX176" fmla="*/ 8198014 w 11162102"/>
              <a:gd name="connsiteY176" fmla="*/ 1450637 h 6858029"/>
              <a:gd name="connsiteX177" fmla="*/ 9942981 w 11162102"/>
              <a:gd name="connsiteY177" fmla="*/ 3035504 h 6858029"/>
              <a:gd name="connsiteX178" fmla="*/ 10517684 w 11162102"/>
              <a:gd name="connsiteY178" fmla="*/ 3822725 h 6858029"/>
              <a:gd name="connsiteX179" fmla="*/ 10613537 w 11162102"/>
              <a:gd name="connsiteY179" fmla="*/ 4102796 h 6858029"/>
              <a:gd name="connsiteX180" fmla="*/ 10570243 w 11162102"/>
              <a:gd name="connsiteY180" fmla="*/ 4138352 h 6858029"/>
              <a:gd name="connsiteX181" fmla="*/ 10502188 w 11162102"/>
              <a:gd name="connsiteY181" fmla="*/ 3948770 h 6858029"/>
              <a:gd name="connsiteX182" fmla="*/ 10258883 w 11162102"/>
              <a:gd name="connsiteY182" fmla="*/ 3536195 h 6858029"/>
              <a:gd name="connsiteX183" fmla="*/ 9950718 w 11162102"/>
              <a:gd name="connsiteY183" fmla="*/ 3163740 h 6858029"/>
              <a:gd name="connsiteX184" fmla="*/ 8204815 w 11162102"/>
              <a:gd name="connsiteY184" fmla="*/ 1515705 h 6858029"/>
              <a:gd name="connsiteX185" fmla="*/ 7372567 w 11162102"/>
              <a:gd name="connsiteY185" fmla="*/ 903784 h 6858029"/>
              <a:gd name="connsiteX186" fmla="*/ 6737226 w 11162102"/>
              <a:gd name="connsiteY186" fmla="*/ 595546 h 6858029"/>
              <a:gd name="connsiteX187" fmla="*/ 6736085 w 11162102"/>
              <a:gd name="connsiteY187" fmla="*/ 600398 h 6858029"/>
              <a:gd name="connsiteX188" fmla="*/ 7369897 w 11162102"/>
              <a:gd name="connsiteY188" fmla="*/ 907988 h 6858029"/>
              <a:gd name="connsiteX189" fmla="*/ 8201666 w 11162102"/>
              <a:gd name="connsiteY189" fmla="*/ 1519569 h 6858029"/>
              <a:gd name="connsiteX190" fmla="*/ 9947044 w 11162102"/>
              <a:gd name="connsiteY190" fmla="*/ 3167095 h 6858029"/>
              <a:gd name="connsiteX191" fmla="*/ 10497624 w 11162102"/>
              <a:gd name="connsiteY191" fmla="*/ 3950779 h 6858029"/>
              <a:gd name="connsiteX192" fmla="*/ 10565907 w 11162102"/>
              <a:gd name="connsiteY192" fmla="*/ 4141798 h 6858029"/>
              <a:gd name="connsiteX193" fmla="*/ 10519897 w 11162102"/>
              <a:gd name="connsiteY193" fmla="*/ 4177150 h 6858029"/>
              <a:gd name="connsiteX194" fmla="*/ 10482470 w 11162102"/>
              <a:gd name="connsiteY194" fmla="*/ 4076779 h 6858029"/>
              <a:gd name="connsiteX195" fmla="*/ 10251260 w 11162102"/>
              <a:gd name="connsiteY195" fmla="*/ 3667124 h 6858029"/>
              <a:gd name="connsiteX196" fmla="*/ 9954894 w 11162102"/>
              <a:gd name="connsiteY196" fmla="*/ 3295332 h 6858029"/>
              <a:gd name="connsiteX197" fmla="*/ 9111600 w 11162102"/>
              <a:gd name="connsiteY197" fmla="*/ 2410137 h 6858029"/>
              <a:gd name="connsiteX198" fmla="*/ 8208832 w 11162102"/>
              <a:gd name="connsiteY198" fmla="*/ 1584385 h 6858029"/>
              <a:gd name="connsiteX199" fmla="*/ 6764453 w 11162102"/>
              <a:gd name="connsiteY199" fmla="*/ 635243 h 6858029"/>
              <a:gd name="connsiteX200" fmla="*/ 6763289 w 11162102"/>
              <a:gd name="connsiteY200" fmla="*/ 640197 h 6858029"/>
              <a:gd name="connsiteX201" fmla="*/ 8205546 w 11162102"/>
              <a:gd name="connsiteY201" fmla="*/ 1588267 h 6858029"/>
              <a:gd name="connsiteX202" fmla="*/ 9951083 w 11162102"/>
              <a:gd name="connsiteY202" fmla="*/ 3298687 h 6858029"/>
              <a:gd name="connsiteX203" fmla="*/ 10477768 w 11162102"/>
              <a:gd name="connsiteY203" fmla="*/ 4078718 h 6858029"/>
              <a:gd name="connsiteX204" fmla="*/ 10515561 w 11162102"/>
              <a:gd name="connsiteY204" fmla="*/ 4180345 h 6858029"/>
              <a:gd name="connsiteX205" fmla="*/ 10467043 w 11162102"/>
              <a:gd name="connsiteY205" fmla="*/ 4215217 h 6858029"/>
              <a:gd name="connsiteX206" fmla="*/ 10463003 w 11162102"/>
              <a:gd name="connsiteY206" fmla="*/ 4204696 h 6858029"/>
              <a:gd name="connsiteX207" fmla="*/ 10243797 w 11162102"/>
              <a:gd name="connsiteY207" fmla="*/ 3797986 h 6858029"/>
              <a:gd name="connsiteX208" fmla="*/ 9959093 w 11162102"/>
              <a:gd name="connsiteY208" fmla="*/ 3426923 h 6858029"/>
              <a:gd name="connsiteX209" fmla="*/ 9116758 w 11162102"/>
              <a:gd name="connsiteY209" fmla="*/ 2510439 h 6858029"/>
              <a:gd name="connsiteX210" fmla="*/ 8213077 w 11162102"/>
              <a:gd name="connsiteY210" fmla="*/ 1652844 h 6858029"/>
              <a:gd name="connsiteX211" fmla="*/ 7390687 w 11162102"/>
              <a:gd name="connsiteY211" fmla="*/ 994330 h 6858029"/>
              <a:gd name="connsiteX212" fmla="*/ 6791679 w 11162102"/>
              <a:gd name="connsiteY212" fmla="*/ 674944 h 6858029"/>
              <a:gd name="connsiteX213" fmla="*/ 6790493 w 11162102"/>
              <a:gd name="connsiteY213" fmla="*/ 680003 h 6858029"/>
              <a:gd name="connsiteX214" fmla="*/ 7387698 w 11162102"/>
              <a:gd name="connsiteY214" fmla="*/ 998589 h 6858029"/>
              <a:gd name="connsiteX215" fmla="*/ 8209654 w 11162102"/>
              <a:gd name="connsiteY215" fmla="*/ 1656740 h 6858029"/>
              <a:gd name="connsiteX216" fmla="*/ 9955123 w 11162102"/>
              <a:gd name="connsiteY216" fmla="*/ 3430301 h 6858029"/>
              <a:gd name="connsiteX217" fmla="*/ 10458164 w 11162102"/>
              <a:gd name="connsiteY217" fmla="*/ 4206567 h 6858029"/>
              <a:gd name="connsiteX218" fmla="*/ 10462661 w 11162102"/>
              <a:gd name="connsiteY218" fmla="*/ 4218275 h 6858029"/>
              <a:gd name="connsiteX219" fmla="*/ 10411813 w 11162102"/>
              <a:gd name="connsiteY219" fmla="*/ 4252394 h 6858029"/>
              <a:gd name="connsiteX220" fmla="*/ 10236495 w 11162102"/>
              <a:gd name="connsiteY220" fmla="*/ 3928755 h 6858029"/>
              <a:gd name="connsiteX221" fmla="*/ 9963270 w 11162102"/>
              <a:gd name="connsiteY221" fmla="*/ 3558538 h 6858029"/>
              <a:gd name="connsiteX222" fmla="*/ 9122235 w 11162102"/>
              <a:gd name="connsiteY222" fmla="*/ 2610468 h 6858029"/>
              <a:gd name="connsiteX223" fmla="*/ 8217619 w 11162102"/>
              <a:gd name="connsiteY223" fmla="*/ 1721080 h 6858029"/>
              <a:gd name="connsiteX224" fmla="*/ 7399885 w 11162102"/>
              <a:gd name="connsiteY224" fmla="*/ 1039483 h 6858029"/>
              <a:gd name="connsiteX225" fmla="*/ 6818906 w 11162102"/>
              <a:gd name="connsiteY225" fmla="*/ 714649 h 6858029"/>
              <a:gd name="connsiteX226" fmla="*/ 6817697 w 11162102"/>
              <a:gd name="connsiteY226" fmla="*/ 719809 h 6858029"/>
              <a:gd name="connsiteX227" fmla="*/ 7396758 w 11162102"/>
              <a:gd name="connsiteY227" fmla="*/ 1043765 h 6858029"/>
              <a:gd name="connsiteX228" fmla="*/ 8214058 w 11162102"/>
              <a:gd name="connsiteY228" fmla="*/ 1724991 h 6858029"/>
              <a:gd name="connsiteX229" fmla="*/ 9959185 w 11162102"/>
              <a:gd name="connsiteY229" fmla="*/ 3561892 h 6858029"/>
              <a:gd name="connsiteX230" fmla="*/ 10407523 w 11162102"/>
              <a:gd name="connsiteY230" fmla="*/ 4255201 h 6858029"/>
              <a:gd name="connsiteX231" fmla="*/ 10354553 w 11162102"/>
              <a:gd name="connsiteY231" fmla="*/ 4288430 h 6858029"/>
              <a:gd name="connsiteX232" fmla="*/ 10229374 w 11162102"/>
              <a:gd name="connsiteY232" fmla="*/ 4059480 h 6858029"/>
              <a:gd name="connsiteX233" fmla="*/ 9967470 w 11162102"/>
              <a:gd name="connsiteY233" fmla="*/ 3690152 h 6858029"/>
              <a:gd name="connsiteX234" fmla="*/ 9128032 w 11162102"/>
              <a:gd name="connsiteY234" fmla="*/ 2710245 h 6858029"/>
              <a:gd name="connsiteX235" fmla="*/ 8222457 w 11162102"/>
              <a:gd name="connsiteY235" fmla="*/ 1789094 h 6858029"/>
              <a:gd name="connsiteX236" fmla="*/ 7409196 w 11162102"/>
              <a:gd name="connsiteY236" fmla="*/ 1084555 h 6858029"/>
              <a:gd name="connsiteX237" fmla="*/ 6846133 w 11162102"/>
              <a:gd name="connsiteY237" fmla="*/ 754353 h 6858029"/>
              <a:gd name="connsiteX238" fmla="*/ 6844900 w 11162102"/>
              <a:gd name="connsiteY238" fmla="*/ 759613 h 6858029"/>
              <a:gd name="connsiteX239" fmla="*/ 8218737 w 11162102"/>
              <a:gd name="connsiteY239" fmla="*/ 1793014 h 6858029"/>
              <a:gd name="connsiteX240" fmla="*/ 9963224 w 11162102"/>
              <a:gd name="connsiteY240" fmla="*/ 3693507 h 6858029"/>
              <a:gd name="connsiteX241" fmla="*/ 10350217 w 11162102"/>
              <a:gd name="connsiteY241" fmla="*/ 4291054 h 6858029"/>
              <a:gd name="connsiteX242" fmla="*/ 10295558 w 11162102"/>
              <a:gd name="connsiteY242" fmla="*/ 4323074 h 6858029"/>
              <a:gd name="connsiteX243" fmla="*/ 10222414 w 11162102"/>
              <a:gd name="connsiteY243" fmla="*/ 4190158 h 6858029"/>
              <a:gd name="connsiteX244" fmla="*/ 9971669 w 11162102"/>
              <a:gd name="connsiteY244" fmla="*/ 3821766 h 6858029"/>
              <a:gd name="connsiteX245" fmla="*/ 9134194 w 11162102"/>
              <a:gd name="connsiteY245" fmla="*/ 2809795 h 6858029"/>
              <a:gd name="connsiteX246" fmla="*/ 8227614 w 11162102"/>
              <a:gd name="connsiteY246" fmla="*/ 1856889 h 6858029"/>
              <a:gd name="connsiteX247" fmla="*/ 7418644 w 11162102"/>
              <a:gd name="connsiteY247" fmla="*/ 1129541 h 6858029"/>
              <a:gd name="connsiteX248" fmla="*/ 6873382 w 11162102"/>
              <a:gd name="connsiteY248" fmla="*/ 794054 h 6858029"/>
              <a:gd name="connsiteX249" fmla="*/ 6872127 w 11162102"/>
              <a:gd name="connsiteY249" fmla="*/ 799415 h 6858029"/>
              <a:gd name="connsiteX250" fmla="*/ 7099890 w 11162102"/>
              <a:gd name="connsiteY250" fmla="*/ 907121 h 6858029"/>
              <a:gd name="connsiteX251" fmla="*/ 7415221 w 11162102"/>
              <a:gd name="connsiteY251" fmla="*/ 1133855 h 6858029"/>
              <a:gd name="connsiteX252" fmla="*/ 8223757 w 11162102"/>
              <a:gd name="connsiteY252" fmla="*/ 1860821 h 6858029"/>
              <a:gd name="connsiteX253" fmla="*/ 9967264 w 11162102"/>
              <a:gd name="connsiteY253" fmla="*/ 3825098 h 6858029"/>
              <a:gd name="connsiteX254" fmla="*/ 10290994 w 11162102"/>
              <a:gd name="connsiteY254" fmla="*/ 4325652 h 6858029"/>
              <a:gd name="connsiteX255" fmla="*/ 10235171 w 11162102"/>
              <a:gd name="connsiteY255" fmla="*/ 4356143 h 6858029"/>
              <a:gd name="connsiteX256" fmla="*/ 10215635 w 11162102"/>
              <a:gd name="connsiteY256" fmla="*/ 4320791 h 6858029"/>
              <a:gd name="connsiteX257" fmla="*/ 9975845 w 11162102"/>
              <a:gd name="connsiteY257" fmla="*/ 3953380 h 6858029"/>
              <a:gd name="connsiteX258" fmla="*/ 9140767 w 11162102"/>
              <a:gd name="connsiteY258" fmla="*/ 2909093 h 6858029"/>
              <a:gd name="connsiteX259" fmla="*/ 8233115 w 11162102"/>
              <a:gd name="connsiteY259" fmla="*/ 1924474 h 6858029"/>
              <a:gd name="connsiteX260" fmla="*/ 7428230 w 11162102"/>
              <a:gd name="connsiteY260" fmla="*/ 1174453 h 6858029"/>
              <a:gd name="connsiteX261" fmla="*/ 7118992 w 11162102"/>
              <a:gd name="connsiteY261" fmla="*/ 942045 h 6858029"/>
              <a:gd name="connsiteX262" fmla="*/ 6900608 w 11162102"/>
              <a:gd name="connsiteY262" fmla="*/ 833753 h 6858029"/>
              <a:gd name="connsiteX263" fmla="*/ 6899331 w 11162102"/>
              <a:gd name="connsiteY263" fmla="*/ 839216 h 6858029"/>
              <a:gd name="connsiteX264" fmla="*/ 8229121 w 11162102"/>
              <a:gd name="connsiteY264" fmla="*/ 1928417 h 6858029"/>
              <a:gd name="connsiteX265" fmla="*/ 9971303 w 11162102"/>
              <a:gd name="connsiteY265" fmla="*/ 3956667 h 6858029"/>
              <a:gd name="connsiteX266" fmla="*/ 10230378 w 11162102"/>
              <a:gd name="connsiteY266" fmla="*/ 4358699 h 6858029"/>
              <a:gd name="connsiteX267" fmla="*/ 10173711 w 11162102"/>
              <a:gd name="connsiteY267" fmla="*/ 4387568 h 6858029"/>
              <a:gd name="connsiteX268" fmla="*/ 9980044 w 11162102"/>
              <a:gd name="connsiteY268" fmla="*/ 4084995 h 6858029"/>
              <a:gd name="connsiteX269" fmla="*/ 9147750 w 11162102"/>
              <a:gd name="connsiteY269" fmla="*/ 3008186 h 6858029"/>
              <a:gd name="connsiteX270" fmla="*/ 8239003 w 11162102"/>
              <a:gd name="connsiteY270" fmla="*/ 1991858 h 6858029"/>
              <a:gd name="connsiteX271" fmla="*/ 7437929 w 11162102"/>
              <a:gd name="connsiteY271" fmla="*/ 1219291 h 6858029"/>
              <a:gd name="connsiteX272" fmla="*/ 6927835 w 11162102"/>
              <a:gd name="connsiteY272" fmla="*/ 873454 h 6858029"/>
              <a:gd name="connsiteX273" fmla="*/ 6926534 w 11162102"/>
              <a:gd name="connsiteY273" fmla="*/ 879020 h 6858029"/>
              <a:gd name="connsiteX274" fmla="*/ 7434209 w 11162102"/>
              <a:gd name="connsiteY274" fmla="*/ 1223622 h 6858029"/>
              <a:gd name="connsiteX275" fmla="*/ 8234872 w 11162102"/>
              <a:gd name="connsiteY275" fmla="*/ 1995808 h 6858029"/>
              <a:gd name="connsiteX276" fmla="*/ 9975366 w 11162102"/>
              <a:gd name="connsiteY276" fmla="*/ 4088258 h 6858029"/>
              <a:gd name="connsiteX277" fmla="*/ 10168645 w 11162102"/>
              <a:gd name="connsiteY277" fmla="*/ 4390056 h 6858029"/>
              <a:gd name="connsiteX278" fmla="*/ 10111521 w 11162102"/>
              <a:gd name="connsiteY278" fmla="*/ 4417191 h 6858029"/>
              <a:gd name="connsiteX279" fmla="*/ 9984221 w 11162102"/>
              <a:gd name="connsiteY279" fmla="*/ 4216609 h 6858029"/>
              <a:gd name="connsiteX280" fmla="*/ 9155190 w 11162102"/>
              <a:gd name="connsiteY280" fmla="*/ 3107028 h 6858029"/>
              <a:gd name="connsiteX281" fmla="*/ 8245279 w 11162102"/>
              <a:gd name="connsiteY281" fmla="*/ 2059043 h 6858029"/>
              <a:gd name="connsiteX282" fmla="*/ 7447811 w 11162102"/>
              <a:gd name="connsiteY282" fmla="*/ 1264052 h 6858029"/>
              <a:gd name="connsiteX283" fmla="*/ 6955085 w 11162102"/>
              <a:gd name="connsiteY283" fmla="*/ 913155 h 6858029"/>
              <a:gd name="connsiteX284" fmla="*/ 6953761 w 11162102"/>
              <a:gd name="connsiteY284" fmla="*/ 918821 h 6858029"/>
              <a:gd name="connsiteX285" fmla="*/ 7443931 w 11162102"/>
              <a:gd name="connsiteY285" fmla="*/ 1268392 h 6858029"/>
              <a:gd name="connsiteX286" fmla="*/ 8241034 w 11162102"/>
              <a:gd name="connsiteY286" fmla="*/ 2063003 h 6858029"/>
              <a:gd name="connsiteX287" fmla="*/ 9979406 w 11162102"/>
              <a:gd name="connsiteY287" fmla="*/ 4219850 h 6858029"/>
              <a:gd name="connsiteX288" fmla="*/ 10106044 w 11162102"/>
              <a:gd name="connsiteY288" fmla="*/ 4419702 h 6858029"/>
              <a:gd name="connsiteX289" fmla="*/ 10049149 w 11162102"/>
              <a:gd name="connsiteY289" fmla="*/ 4444897 h 6858029"/>
              <a:gd name="connsiteX290" fmla="*/ 9988420 w 11162102"/>
              <a:gd name="connsiteY290" fmla="*/ 4348223 h 6858029"/>
              <a:gd name="connsiteX291" fmla="*/ 9163109 w 11162102"/>
              <a:gd name="connsiteY291" fmla="*/ 3205687 h 6858029"/>
              <a:gd name="connsiteX292" fmla="*/ 8251989 w 11162102"/>
              <a:gd name="connsiteY292" fmla="*/ 2126049 h 6858029"/>
              <a:gd name="connsiteX293" fmla="*/ 7457830 w 11162102"/>
              <a:gd name="connsiteY293" fmla="*/ 1308748 h 6858029"/>
              <a:gd name="connsiteX294" fmla="*/ 6982311 w 11162102"/>
              <a:gd name="connsiteY294" fmla="*/ 952860 h 6858029"/>
              <a:gd name="connsiteX295" fmla="*/ 6980965 w 11162102"/>
              <a:gd name="connsiteY295" fmla="*/ 958625 h 6858029"/>
              <a:gd name="connsiteX296" fmla="*/ 7453790 w 11162102"/>
              <a:gd name="connsiteY296" fmla="*/ 1313094 h 6858029"/>
              <a:gd name="connsiteX297" fmla="*/ 8247606 w 11162102"/>
              <a:gd name="connsiteY297" fmla="*/ 2130017 h 6858029"/>
              <a:gd name="connsiteX298" fmla="*/ 9983445 w 11162102"/>
              <a:gd name="connsiteY298" fmla="*/ 4351441 h 6858029"/>
              <a:gd name="connsiteX299" fmla="*/ 10043558 w 11162102"/>
              <a:gd name="connsiteY299" fmla="*/ 4447271 h 6858029"/>
              <a:gd name="connsiteX300" fmla="*/ 9986891 w 11162102"/>
              <a:gd name="connsiteY300" fmla="*/ 4470618 h 6858029"/>
              <a:gd name="connsiteX301" fmla="*/ 8259154 w 11162102"/>
              <a:gd name="connsiteY301" fmla="*/ 2192878 h 6858029"/>
              <a:gd name="connsiteX302" fmla="*/ 7468031 w 11162102"/>
              <a:gd name="connsiteY302" fmla="*/ 1353386 h 6858029"/>
              <a:gd name="connsiteX303" fmla="*/ 7009538 w 11162102"/>
              <a:gd name="connsiteY303" fmla="*/ 992564 h 6858029"/>
              <a:gd name="connsiteX304" fmla="*/ 7008169 w 11162102"/>
              <a:gd name="connsiteY304" fmla="*/ 998434 h 6858029"/>
              <a:gd name="connsiteX305" fmla="*/ 7463855 w 11162102"/>
              <a:gd name="connsiteY305" fmla="*/ 1357731 h 6858029"/>
              <a:gd name="connsiteX306" fmla="*/ 8254636 w 11162102"/>
              <a:gd name="connsiteY306" fmla="*/ 2196856 h 6858029"/>
              <a:gd name="connsiteX307" fmla="*/ 9981185 w 11162102"/>
              <a:gd name="connsiteY307" fmla="*/ 4472877 h 6858029"/>
              <a:gd name="connsiteX308" fmla="*/ 9926071 w 11162102"/>
              <a:gd name="connsiteY308" fmla="*/ 4493987 h 6858029"/>
              <a:gd name="connsiteX309" fmla="*/ 9180499 w 11162102"/>
              <a:gd name="connsiteY309" fmla="*/ 3402412 h 6858029"/>
              <a:gd name="connsiteX310" fmla="*/ 8266800 w 11162102"/>
              <a:gd name="connsiteY310" fmla="*/ 2259541 h 6858029"/>
              <a:gd name="connsiteX311" fmla="*/ 7478393 w 11162102"/>
              <a:gd name="connsiteY311" fmla="*/ 1397957 h 6858029"/>
              <a:gd name="connsiteX312" fmla="*/ 7036788 w 11162102"/>
              <a:gd name="connsiteY312" fmla="*/ 1032265 h 6858029"/>
              <a:gd name="connsiteX313" fmla="*/ 7035395 w 11162102"/>
              <a:gd name="connsiteY313" fmla="*/ 1038233 h 6858029"/>
              <a:gd name="connsiteX314" fmla="*/ 8262144 w 11162102"/>
              <a:gd name="connsiteY314" fmla="*/ 2263526 h 6858029"/>
              <a:gd name="connsiteX315" fmla="*/ 9920159 w 11162102"/>
              <a:gd name="connsiteY315" fmla="*/ 4496155 h 6858029"/>
              <a:gd name="connsiteX316" fmla="*/ 9867463 w 11162102"/>
              <a:gd name="connsiteY316" fmla="*/ 4514960 h 6858029"/>
              <a:gd name="connsiteX317" fmla="*/ 9190017 w 11162102"/>
              <a:gd name="connsiteY317" fmla="*/ 3500524 h 6858029"/>
              <a:gd name="connsiteX318" fmla="*/ 8274925 w 11162102"/>
              <a:gd name="connsiteY318" fmla="*/ 2326060 h 6858029"/>
              <a:gd name="connsiteX319" fmla="*/ 7488959 w 11162102"/>
              <a:gd name="connsiteY319" fmla="*/ 1442474 h 6858029"/>
              <a:gd name="connsiteX320" fmla="*/ 7064014 w 11162102"/>
              <a:gd name="connsiteY320" fmla="*/ 1071966 h 6858029"/>
              <a:gd name="connsiteX321" fmla="*/ 7062599 w 11162102"/>
              <a:gd name="connsiteY321" fmla="*/ 1078037 h 6858029"/>
              <a:gd name="connsiteX322" fmla="*/ 7484486 w 11162102"/>
              <a:gd name="connsiteY322" fmla="*/ 1446814 h 6858029"/>
              <a:gd name="connsiteX323" fmla="*/ 8270132 w 11162102"/>
              <a:gd name="connsiteY323" fmla="*/ 2330054 h 6858029"/>
              <a:gd name="connsiteX324" fmla="*/ 9861529 w 11162102"/>
              <a:gd name="connsiteY324" fmla="*/ 4517015 h 6858029"/>
              <a:gd name="connsiteX325" fmla="*/ 9811162 w 11162102"/>
              <a:gd name="connsiteY325" fmla="*/ 4533720 h 6858029"/>
              <a:gd name="connsiteX326" fmla="*/ 9200127 w 11162102"/>
              <a:gd name="connsiteY326" fmla="*/ 3598476 h 6858029"/>
              <a:gd name="connsiteX327" fmla="*/ 8283574 w 11162102"/>
              <a:gd name="connsiteY327" fmla="*/ 2392427 h 6858029"/>
              <a:gd name="connsiteX328" fmla="*/ 7499708 w 11162102"/>
              <a:gd name="connsiteY328" fmla="*/ 1486940 h 6858029"/>
              <a:gd name="connsiteX329" fmla="*/ 7091240 w 11162102"/>
              <a:gd name="connsiteY329" fmla="*/ 1111672 h 6858029"/>
              <a:gd name="connsiteX330" fmla="*/ 7089803 w 11162102"/>
              <a:gd name="connsiteY330" fmla="*/ 1117840 h 6858029"/>
              <a:gd name="connsiteX331" fmla="*/ 8278667 w 11162102"/>
              <a:gd name="connsiteY331" fmla="*/ 2396443 h 6858029"/>
              <a:gd name="connsiteX332" fmla="*/ 9805023 w 11162102"/>
              <a:gd name="connsiteY332" fmla="*/ 4535683 h 6858029"/>
              <a:gd name="connsiteX333" fmla="*/ 9757119 w 11162102"/>
              <a:gd name="connsiteY333" fmla="*/ 4550494 h 6858029"/>
              <a:gd name="connsiteX334" fmla="*/ 9210830 w 11162102"/>
              <a:gd name="connsiteY334" fmla="*/ 3696291 h 6858029"/>
              <a:gd name="connsiteX335" fmla="*/ 8292771 w 11162102"/>
              <a:gd name="connsiteY335" fmla="*/ 2458701 h 6858029"/>
              <a:gd name="connsiteX336" fmla="*/ 7510663 w 11162102"/>
              <a:gd name="connsiteY336" fmla="*/ 1531365 h 6858029"/>
              <a:gd name="connsiteX337" fmla="*/ 7118490 w 11162102"/>
              <a:gd name="connsiteY337" fmla="*/ 1151373 h 6858029"/>
              <a:gd name="connsiteX338" fmla="*/ 7117007 w 11162102"/>
              <a:gd name="connsiteY338" fmla="*/ 1157644 h 6858029"/>
              <a:gd name="connsiteX339" fmla="*/ 7505893 w 11162102"/>
              <a:gd name="connsiteY339" fmla="*/ 1535692 h 6858029"/>
              <a:gd name="connsiteX340" fmla="*/ 8287728 w 11162102"/>
              <a:gd name="connsiteY340" fmla="*/ 2462695 h 6858029"/>
              <a:gd name="connsiteX341" fmla="*/ 9750752 w 11162102"/>
              <a:gd name="connsiteY341" fmla="*/ 4552389 h 6858029"/>
              <a:gd name="connsiteX342" fmla="*/ 9705405 w 11162102"/>
              <a:gd name="connsiteY342" fmla="*/ 4565443 h 6858029"/>
              <a:gd name="connsiteX343" fmla="*/ 9222172 w 11162102"/>
              <a:gd name="connsiteY343" fmla="*/ 3793992 h 6858029"/>
              <a:gd name="connsiteX344" fmla="*/ 8302516 w 11162102"/>
              <a:gd name="connsiteY344" fmla="*/ 2524839 h 6858029"/>
              <a:gd name="connsiteX345" fmla="*/ 7521823 w 11162102"/>
              <a:gd name="connsiteY345" fmla="*/ 1575747 h 6858029"/>
              <a:gd name="connsiteX346" fmla="*/ 7145717 w 11162102"/>
              <a:gd name="connsiteY346" fmla="*/ 1191071 h 6858029"/>
              <a:gd name="connsiteX347" fmla="*/ 7144210 w 11162102"/>
              <a:gd name="connsiteY347" fmla="*/ 1197443 h 6858029"/>
              <a:gd name="connsiteX348" fmla="*/ 7516893 w 11162102"/>
              <a:gd name="connsiteY348" fmla="*/ 1580070 h 6858029"/>
              <a:gd name="connsiteX349" fmla="*/ 8297358 w 11162102"/>
              <a:gd name="connsiteY349" fmla="*/ 2528856 h 6858029"/>
              <a:gd name="connsiteX350" fmla="*/ 9698672 w 11162102"/>
              <a:gd name="connsiteY350" fmla="*/ 4567291 h 6858029"/>
              <a:gd name="connsiteX351" fmla="*/ 9656018 w 11162102"/>
              <a:gd name="connsiteY351" fmla="*/ 4578725 h 6858029"/>
              <a:gd name="connsiteX352" fmla="*/ 9234154 w 11162102"/>
              <a:gd name="connsiteY352" fmla="*/ 3891601 h 6858029"/>
              <a:gd name="connsiteX353" fmla="*/ 8312832 w 11162102"/>
              <a:gd name="connsiteY353" fmla="*/ 2590932 h 6858029"/>
              <a:gd name="connsiteX354" fmla="*/ 7533188 w 11162102"/>
              <a:gd name="connsiteY354" fmla="*/ 1620102 h 6858029"/>
              <a:gd name="connsiteX355" fmla="*/ 7172943 w 11162102"/>
              <a:gd name="connsiteY355" fmla="*/ 1230775 h 6858029"/>
              <a:gd name="connsiteX356" fmla="*/ 7171437 w 11162102"/>
              <a:gd name="connsiteY356" fmla="*/ 1237249 h 6858029"/>
              <a:gd name="connsiteX357" fmla="*/ 7528144 w 11162102"/>
              <a:gd name="connsiteY357" fmla="*/ 1624419 h 6858029"/>
              <a:gd name="connsiteX358" fmla="*/ 8307560 w 11162102"/>
              <a:gd name="connsiteY358" fmla="*/ 2594949 h 6858029"/>
              <a:gd name="connsiteX359" fmla="*/ 9649491 w 11162102"/>
              <a:gd name="connsiteY359" fmla="*/ 4580414 h 6858029"/>
              <a:gd name="connsiteX360" fmla="*/ 9608868 w 11162102"/>
              <a:gd name="connsiteY360" fmla="*/ 4590524 h 6858029"/>
              <a:gd name="connsiteX361" fmla="*/ 9246797 w 11162102"/>
              <a:gd name="connsiteY361" fmla="*/ 3989142 h 6858029"/>
              <a:gd name="connsiteX362" fmla="*/ 8323741 w 11162102"/>
              <a:gd name="connsiteY362" fmla="*/ 2656933 h 6858029"/>
              <a:gd name="connsiteX363" fmla="*/ 7544804 w 11162102"/>
              <a:gd name="connsiteY363" fmla="*/ 1664435 h 6858029"/>
              <a:gd name="connsiteX364" fmla="*/ 7300586 w 11162102"/>
              <a:gd name="connsiteY364" fmla="*/ 1376760 h 6858029"/>
              <a:gd name="connsiteX365" fmla="*/ 7200192 w 11162102"/>
              <a:gd name="connsiteY365" fmla="*/ 1270481 h 6858029"/>
              <a:gd name="connsiteX366" fmla="*/ 7198641 w 11162102"/>
              <a:gd name="connsiteY366" fmla="*/ 1277056 h 6858029"/>
              <a:gd name="connsiteX367" fmla="*/ 7198389 w 11162102"/>
              <a:gd name="connsiteY367" fmla="*/ 1276971 h 6858029"/>
              <a:gd name="connsiteX368" fmla="*/ 7545147 w 11162102"/>
              <a:gd name="connsiteY368" fmla="*/ 1675452 h 6858029"/>
              <a:gd name="connsiteX369" fmla="*/ 8323786 w 11162102"/>
              <a:gd name="connsiteY369" fmla="*/ 2668276 h 6858029"/>
              <a:gd name="connsiteX370" fmla="*/ 9601953 w 11162102"/>
              <a:gd name="connsiteY370" fmla="*/ 4592190 h 6858029"/>
              <a:gd name="connsiteX371" fmla="*/ 9563977 w 11162102"/>
              <a:gd name="connsiteY371" fmla="*/ 4600977 h 6858029"/>
              <a:gd name="connsiteX372" fmla="*/ 9260103 w 11162102"/>
              <a:gd name="connsiteY372" fmla="*/ 4086638 h 6858029"/>
              <a:gd name="connsiteX373" fmla="*/ 8335243 w 11162102"/>
              <a:gd name="connsiteY373" fmla="*/ 2722911 h 6858029"/>
              <a:gd name="connsiteX374" fmla="*/ 7229245 w 11162102"/>
              <a:gd name="connsiteY374" fmla="*/ 1311291 h 6858029"/>
              <a:gd name="connsiteX375" fmla="*/ 7224041 w 11162102"/>
              <a:gd name="connsiteY375" fmla="*/ 1315750 h 6858029"/>
              <a:gd name="connsiteX376" fmla="*/ 8329743 w 11162102"/>
              <a:gd name="connsiteY376" fmla="*/ 2726997 h 6858029"/>
              <a:gd name="connsiteX377" fmla="*/ 9556560 w 11162102"/>
              <a:gd name="connsiteY377" fmla="*/ 4602643 h 6858029"/>
              <a:gd name="connsiteX378" fmla="*/ 9506238 w 11162102"/>
              <a:gd name="connsiteY378" fmla="*/ 4613278 h 6858029"/>
              <a:gd name="connsiteX379" fmla="*/ 7730689 w 11162102"/>
              <a:gd name="connsiteY379" fmla="*/ 4582765 h 6858029"/>
              <a:gd name="connsiteX380" fmla="*/ 6381888 w 11162102"/>
              <a:gd name="connsiteY380" fmla="*/ 4188629 h 6858029"/>
              <a:gd name="connsiteX381" fmla="*/ 5087632 w 11162102"/>
              <a:gd name="connsiteY381" fmla="*/ 3622142 h 6858029"/>
              <a:gd name="connsiteX382" fmla="*/ 3740109 w 11162102"/>
              <a:gd name="connsiteY382" fmla="*/ 3036189 h 6858029"/>
              <a:gd name="connsiteX383" fmla="*/ 3357042 w 11162102"/>
              <a:gd name="connsiteY383" fmla="*/ 2923083 h 6858029"/>
              <a:gd name="connsiteX384" fmla="*/ 2976600 w 11162102"/>
              <a:gd name="connsiteY384" fmla="*/ 2884263 h 6858029"/>
              <a:gd name="connsiteX385" fmla="*/ 2612202 w 11162102"/>
              <a:gd name="connsiteY385" fmla="*/ 2956038 h 6858029"/>
              <a:gd name="connsiteX386" fmla="*/ 2277449 w 11162102"/>
              <a:gd name="connsiteY386" fmla="*/ 3174672 h 6858029"/>
              <a:gd name="connsiteX387" fmla="*/ 1847061 w 11162102"/>
              <a:gd name="connsiteY387" fmla="*/ 3723472 h 6858029"/>
              <a:gd name="connsiteX388" fmla="*/ 1810569 w 11162102"/>
              <a:gd name="connsiteY388" fmla="*/ 3780207 h 6858029"/>
              <a:gd name="connsiteX389" fmla="*/ 1765767 w 11162102"/>
              <a:gd name="connsiteY389" fmla="*/ 3848924 h 6858029"/>
              <a:gd name="connsiteX390" fmla="*/ 1735464 w 11162102"/>
              <a:gd name="connsiteY390" fmla="*/ 3894705 h 6858029"/>
              <a:gd name="connsiteX391" fmla="*/ 1698328 w 11162102"/>
              <a:gd name="connsiteY391" fmla="*/ 3949569 h 6858029"/>
              <a:gd name="connsiteX392" fmla="*/ 1661015 w 11162102"/>
              <a:gd name="connsiteY392" fmla="*/ 4003612 h 6858029"/>
              <a:gd name="connsiteX393" fmla="*/ 1623463 w 11162102"/>
              <a:gd name="connsiteY393" fmla="*/ 4056832 h 6858029"/>
              <a:gd name="connsiteX394" fmla="*/ 1585636 w 11162102"/>
              <a:gd name="connsiteY394" fmla="*/ 4109232 h 6858029"/>
              <a:gd name="connsiteX395" fmla="*/ 1547464 w 11162102"/>
              <a:gd name="connsiteY395" fmla="*/ 4160809 h 6858029"/>
              <a:gd name="connsiteX396" fmla="*/ 1508943 w 11162102"/>
              <a:gd name="connsiteY396" fmla="*/ 4211497 h 6858029"/>
              <a:gd name="connsiteX397" fmla="*/ 1470209 w 11162102"/>
              <a:gd name="connsiteY397" fmla="*/ 4261020 h 6858029"/>
              <a:gd name="connsiteX398" fmla="*/ 1432612 w 11162102"/>
              <a:gd name="connsiteY398" fmla="*/ 4307623 h 6858029"/>
              <a:gd name="connsiteX399" fmla="*/ 1392094 w 11162102"/>
              <a:gd name="connsiteY399" fmla="*/ 4356257 h 6858029"/>
              <a:gd name="connsiteX400" fmla="*/ 1353215 w 11162102"/>
              <a:gd name="connsiteY400" fmla="*/ 4401307 h 6858029"/>
              <a:gd name="connsiteX401" fmla="*/ 1312726 w 11162102"/>
              <a:gd name="connsiteY401" fmla="*/ 4446540 h 6858029"/>
              <a:gd name="connsiteX402" fmla="*/ 1272137 w 11162102"/>
              <a:gd name="connsiteY402" fmla="*/ 4490016 h 6858029"/>
              <a:gd name="connsiteX403" fmla="*/ 1231852 w 11162102"/>
              <a:gd name="connsiteY403" fmla="*/ 4531347 h 6858029"/>
              <a:gd name="connsiteX404" fmla="*/ 1191334 w 11162102"/>
              <a:gd name="connsiteY404" fmla="*/ 4571080 h 6858029"/>
              <a:gd name="connsiteX405" fmla="*/ 1150357 w 11162102"/>
              <a:gd name="connsiteY405" fmla="*/ 4609329 h 6858029"/>
              <a:gd name="connsiteX406" fmla="*/ 1111473 w 11162102"/>
              <a:gd name="connsiteY406" fmla="*/ 4643768 h 6858029"/>
              <a:gd name="connsiteX407" fmla="*/ 1068253 w 11162102"/>
              <a:gd name="connsiteY407" fmla="*/ 4680077 h 6858029"/>
              <a:gd name="connsiteX408" fmla="*/ 1027417 w 11162102"/>
              <a:gd name="connsiteY408" fmla="*/ 4712394 h 6858029"/>
              <a:gd name="connsiteX409" fmla="*/ 987221 w 11162102"/>
              <a:gd name="connsiteY409" fmla="*/ 4742336 h 6858029"/>
              <a:gd name="connsiteX410" fmla="*/ 945557 w 11162102"/>
              <a:gd name="connsiteY410" fmla="*/ 4771502 h 6858029"/>
              <a:gd name="connsiteX411" fmla="*/ 906571 w 11162102"/>
              <a:gd name="connsiteY411" fmla="*/ 4797017 h 6858029"/>
              <a:gd name="connsiteX412" fmla="*/ 862088 w 11162102"/>
              <a:gd name="connsiteY412" fmla="*/ 4824198 h 6858029"/>
              <a:gd name="connsiteX413" fmla="*/ 825112 w 11162102"/>
              <a:gd name="connsiteY413" fmla="*/ 4845217 h 6858029"/>
              <a:gd name="connsiteX414" fmla="*/ 782170 w 11162102"/>
              <a:gd name="connsiteY414" fmla="*/ 4867834 h 6858029"/>
              <a:gd name="connsiteX415" fmla="*/ 744085 w 11162102"/>
              <a:gd name="connsiteY415" fmla="*/ 4886457 h 6858029"/>
              <a:gd name="connsiteX416" fmla="*/ 701985 w 11162102"/>
              <a:gd name="connsiteY416" fmla="*/ 4905376 h 6858029"/>
              <a:gd name="connsiteX417" fmla="*/ 666780 w 11162102"/>
              <a:gd name="connsiteY417" fmla="*/ 4919959 h 6858029"/>
              <a:gd name="connsiteX418" fmla="*/ 625922 w 11162102"/>
              <a:gd name="connsiteY418" fmla="*/ 4935524 h 6858029"/>
              <a:gd name="connsiteX419" fmla="*/ 587691 w 11162102"/>
              <a:gd name="connsiteY419" fmla="*/ 4948920 h 6858029"/>
              <a:gd name="connsiteX420" fmla="*/ 530264 w 11162102"/>
              <a:gd name="connsiteY420" fmla="*/ 4967840 h 6858029"/>
              <a:gd name="connsiteX421" fmla="*/ 105629 w 11162102"/>
              <a:gd name="connsiteY421" fmla="*/ 5384318 h 6858029"/>
              <a:gd name="connsiteX422" fmla="*/ 0 w 11162102"/>
              <a:gd name="connsiteY422" fmla="*/ 5992089 h 6858029"/>
              <a:gd name="connsiteX423" fmla="*/ 5076 w 11162102"/>
              <a:gd name="connsiteY423" fmla="*/ 5992386 h 6858029"/>
              <a:gd name="connsiteX424" fmla="*/ 2853 w 11162102"/>
              <a:gd name="connsiteY424" fmla="*/ 6017513 h 6858029"/>
              <a:gd name="connsiteX425" fmla="*/ 8549 w 11162102"/>
              <a:gd name="connsiteY425" fmla="*/ 6017992 h 6858029"/>
              <a:gd name="connsiteX426" fmla="*/ 5705 w 11162102"/>
              <a:gd name="connsiteY426" fmla="*/ 6042937 h 6858029"/>
              <a:gd name="connsiteX427" fmla="*/ 11982 w 11162102"/>
              <a:gd name="connsiteY427" fmla="*/ 6043644 h 6858029"/>
              <a:gd name="connsiteX428" fmla="*/ 8556 w 11162102"/>
              <a:gd name="connsiteY428" fmla="*/ 6068360 h 6858029"/>
              <a:gd name="connsiteX429" fmla="*/ 15040 w 11162102"/>
              <a:gd name="connsiteY429" fmla="*/ 6069250 h 6858029"/>
              <a:gd name="connsiteX430" fmla="*/ 590032 w 11162102"/>
              <a:gd name="connsiteY430" fmla="*/ 4962431 h 6858029"/>
              <a:gd name="connsiteX431" fmla="*/ 178869 w 11162102"/>
              <a:gd name="connsiteY431" fmla="*/ 5437698 h 6858029"/>
              <a:gd name="connsiteX432" fmla="*/ 11409 w 11162102"/>
              <a:gd name="connsiteY432" fmla="*/ 6093807 h 6858029"/>
              <a:gd name="connsiteX433" fmla="*/ 17767 w 11162102"/>
              <a:gd name="connsiteY433" fmla="*/ 6094834 h 6858029"/>
              <a:gd name="connsiteX434" fmla="*/ 624423 w 11162102"/>
              <a:gd name="connsiteY434" fmla="*/ 4950906 h 6858029"/>
              <a:gd name="connsiteX435" fmla="*/ 626271 w 11162102"/>
              <a:gd name="connsiteY435" fmla="*/ 4949947 h 6858029"/>
              <a:gd name="connsiteX436" fmla="*/ 197189 w 11162102"/>
              <a:gd name="connsiteY436" fmla="*/ 5450958 h 6858029"/>
              <a:gd name="connsiteX437" fmla="*/ 14261 w 11162102"/>
              <a:gd name="connsiteY437" fmla="*/ 6119231 h 6858029"/>
              <a:gd name="connsiteX438" fmla="*/ 20492 w 11162102"/>
              <a:gd name="connsiteY438" fmla="*/ 6120395 h 6858029"/>
              <a:gd name="connsiteX439" fmla="*/ 647372 w 11162102"/>
              <a:gd name="connsiteY439" fmla="*/ 4945041 h 6858029"/>
              <a:gd name="connsiteX440" fmla="*/ 663868 w 11162102"/>
              <a:gd name="connsiteY440" fmla="*/ 4935866 h 6858029"/>
              <a:gd name="connsiteX441" fmla="*/ 215496 w 11162102"/>
              <a:gd name="connsiteY441" fmla="*/ 5464172 h 6858029"/>
              <a:gd name="connsiteX442" fmla="*/ 17119 w 11162102"/>
              <a:gd name="connsiteY442" fmla="*/ 6144700 h 6858029"/>
              <a:gd name="connsiteX443" fmla="*/ 23226 w 11162102"/>
              <a:gd name="connsiteY443" fmla="*/ 6145955 h 6858029"/>
              <a:gd name="connsiteX444" fmla="*/ 670313 w 11162102"/>
              <a:gd name="connsiteY444" fmla="*/ 4939198 h 6858029"/>
              <a:gd name="connsiteX445" fmla="*/ 684013 w 11162102"/>
              <a:gd name="connsiteY445" fmla="*/ 4930982 h 6858029"/>
              <a:gd name="connsiteX446" fmla="*/ 686533 w 11162102"/>
              <a:gd name="connsiteY446" fmla="*/ 4930434 h 6858029"/>
              <a:gd name="connsiteX447" fmla="*/ 233800 w 11162102"/>
              <a:gd name="connsiteY447" fmla="*/ 5477340 h 6858029"/>
              <a:gd name="connsiteX448" fmla="*/ 19972 w 11162102"/>
              <a:gd name="connsiteY448" fmla="*/ 6170146 h 6858029"/>
              <a:gd name="connsiteX449" fmla="*/ 25946 w 11162102"/>
              <a:gd name="connsiteY449" fmla="*/ 6171515 h 6858029"/>
              <a:gd name="connsiteX450" fmla="*/ 693247 w 11162102"/>
              <a:gd name="connsiteY450" fmla="*/ 4933355 h 6858029"/>
              <a:gd name="connsiteX451" fmla="*/ 703266 w 11162102"/>
              <a:gd name="connsiteY451" fmla="*/ 4926920 h 6858029"/>
              <a:gd name="connsiteX452" fmla="*/ 707889 w 11162102"/>
              <a:gd name="connsiteY452" fmla="*/ 4925961 h 6858029"/>
              <a:gd name="connsiteX453" fmla="*/ 252091 w 11162102"/>
              <a:gd name="connsiteY453" fmla="*/ 5490485 h 6858029"/>
              <a:gd name="connsiteX454" fmla="*/ 22822 w 11162102"/>
              <a:gd name="connsiteY454" fmla="*/ 6195593 h 6858029"/>
              <a:gd name="connsiteX455" fmla="*/ 28671 w 11162102"/>
              <a:gd name="connsiteY455" fmla="*/ 6197053 h 6858029"/>
              <a:gd name="connsiteX456" fmla="*/ 716160 w 11162102"/>
              <a:gd name="connsiteY456" fmla="*/ 4927513 h 6858029"/>
              <a:gd name="connsiteX457" fmla="*/ 722536 w 11162102"/>
              <a:gd name="connsiteY457" fmla="*/ 4923108 h 6858029"/>
              <a:gd name="connsiteX458" fmla="*/ 728854 w 11162102"/>
              <a:gd name="connsiteY458" fmla="*/ 4921922 h 6858029"/>
              <a:gd name="connsiteX459" fmla="*/ 270367 w 11162102"/>
              <a:gd name="connsiteY459" fmla="*/ 5503631 h 6858029"/>
              <a:gd name="connsiteX460" fmla="*/ 25682 w 11162102"/>
              <a:gd name="connsiteY460" fmla="*/ 6221062 h 6858029"/>
              <a:gd name="connsiteX461" fmla="*/ 31398 w 11162102"/>
              <a:gd name="connsiteY461" fmla="*/ 6222614 h 6858029"/>
              <a:gd name="connsiteX462" fmla="*/ 739082 w 11162102"/>
              <a:gd name="connsiteY462" fmla="*/ 4921648 h 6858029"/>
              <a:gd name="connsiteX463" fmla="*/ 741958 w 11162102"/>
              <a:gd name="connsiteY463" fmla="*/ 4919549 h 6858029"/>
              <a:gd name="connsiteX464" fmla="*/ 749558 w 11162102"/>
              <a:gd name="connsiteY464" fmla="*/ 4918248 h 6858029"/>
              <a:gd name="connsiteX465" fmla="*/ 288636 w 11162102"/>
              <a:gd name="connsiteY465" fmla="*/ 5516731 h 6858029"/>
              <a:gd name="connsiteX466" fmla="*/ 28539 w 11162102"/>
              <a:gd name="connsiteY466" fmla="*/ 6246532 h 6858029"/>
              <a:gd name="connsiteX467" fmla="*/ 34123 w 11162102"/>
              <a:gd name="connsiteY467" fmla="*/ 6248152 h 6858029"/>
              <a:gd name="connsiteX468" fmla="*/ 761411 w 11162102"/>
              <a:gd name="connsiteY468" fmla="*/ 4916285 h 6858029"/>
              <a:gd name="connsiteX469" fmla="*/ 770116 w 11162102"/>
              <a:gd name="connsiteY469" fmla="*/ 4914870 h 6858029"/>
              <a:gd name="connsiteX470" fmla="*/ 306887 w 11162102"/>
              <a:gd name="connsiteY470" fmla="*/ 5529808 h 6858029"/>
              <a:gd name="connsiteX471" fmla="*/ 31392 w 11162102"/>
              <a:gd name="connsiteY471" fmla="*/ 6272001 h 6858029"/>
              <a:gd name="connsiteX472" fmla="*/ 36853 w 11162102"/>
              <a:gd name="connsiteY472" fmla="*/ 6273689 h 6858029"/>
              <a:gd name="connsiteX473" fmla="*/ 780995 w 11162102"/>
              <a:gd name="connsiteY473" fmla="*/ 4913227 h 6858029"/>
              <a:gd name="connsiteX474" fmla="*/ 790537 w 11162102"/>
              <a:gd name="connsiteY474" fmla="*/ 4911834 h 6858029"/>
              <a:gd name="connsiteX475" fmla="*/ 325119 w 11162102"/>
              <a:gd name="connsiteY475" fmla="*/ 5542862 h 6858029"/>
              <a:gd name="connsiteX476" fmla="*/ 34242 w 11162102"/>
              <a:gd name="connsiteY476" fmla="*/ 6297470 h 6858029"/>
              <a:gd name="connsiteX477" fmla="*/ 39578 w 11162102"/>
              <a:gd name="connsiteY477" fmla="*/ 6299227 h 6858029"/>
              <a:gd name="connsiteX478" fmla="*/ 800636 w 11162102"/>
              <a:gd name="connsiteY478" fmla="*/ 4910420 h 6858029"/>
              <a:gd name="connsiteX479" fmla="*/ 810885 w 11162102"/>
              <a:gd name="connsiteY479" fmla="*/ 4909096 h 6858029"/>
              <a:gd name="connsiteX480" fmla="*/ 343340 w 11162102"/>
              <a:gd name="connsiteY480" fmla="*/ 5555916 h 6858029"/>
              <a:gd name="connsiteX481" fmla="*/ 37097 w 11162102"/>
              <a:gd name="connsiteY481" fmla="*/ 6322962 h 6858029"/>
              <a:gd name="connsiteX482" fmla="*/ 42307 w 11162102"/>
              <a:gd name="connsiteY482" fmla="*/ 6324742 h 6858029"/>
              <a:gd name="connsiteX483" fmla="*/ 820301 w 11162102"/>
              <a:gd name="connsiteY483" fmla="*/ 4907886 h 6858029"/>
              <a:gd name="connsiteX484" fmla="*/ 831251 w 11162102"/>
              <a:gd name="connsiteY484" fmla="*/ 4906585 h 6858029"/>
              <a:gd name="connsiteX485" fmla="*/ 361539 w 11162102"/>
              <a:gd name="connsiteY485" fmla="*/ 5568924 h 6858029"/>
              <a:gd name="connsiteX486" fmla="*/ 39950 w 11162102"/>
              <a:gd name="connsiteY486" fmla="*/ 6348454 h 6858029"/>
              <a:gd name="connsiteX487" fmla="*/ 45032 w 11162102"/>
              <a:gd name="connsiteY487" fmla="*/ 6350280 h 6858029"/>
              <a:gd name="connsiteX488" fmla="*/ 840008 w 11162102"/>
              <a:gd name="connsiteY488" fmla="*/ 4905604 h 6858029"/>
              <a:gd name="connsiteX489" fmla="*/ 851608 w 11162102"/>
              <a:gd name="connsiteY489" fmla="*/ 4904349 h 6858029"/>
              <a:gd name="connsiteX490" fmla="*/ 379719 w 11162102"/>
              <a:gd name="connsiteY490" fmla="*/ 5581933 h 6858029"/>
              <a:gd name="connsiteX491" fmla="*/ 42803 w 11162102"/>
              <a:gd name="connsiteY491" fmla="*/ 6373946 h 6858029"/>
              <a:gd name="connsiteX492" fmla="*/ 47760 w 11162102"/>
              <a:gd name="connsiteY492" fmla="*/ 6375795 h 6858029"/>
              <a:gd name="connsiteX493" fmla="*/ 859790 w 11162102"/>
              <a:gd name="connsiteY493" fmla="*/ 4903505 h 6858029"/>
              <a:gd name="connsiteX494" fmla="*/ 871938 w 11162102"/>
              <a:gd name="connsiteY494" fmla="*/ 4902364 h 6858029"/>
              <a:gd name="connsiteX495" fmla="*/ 397885 w 11162102"/>
              <a:gd name="connsiteY495" fmla="*/ 5594942 h 6858029"/>
              <a:gd name="connsiteX496" fmla="*/ 45655 w 11162102"/>
              <a:gd name="connsiteY496" fmla="*/ 6399416 h 6858029"/>
              <a:gd name="connsiteX497" fmla="*/ 50487 w 11162102"/>
              <a:gd name="connsiteY497" fmla="*/ 6401333 h 6858029"/>
              <a:gd name="connsiteX498" fmla="*/ 879654 w 11162102"/>
              <a:gd name="connsiteY498" fmla="*/ 4901656 h 6858029"/>
              <a:gd name="connsiteX499" fmla="*/ 892275 w 11162102"/>
              <a:gd name="connsiteY499" fmla="*/ 4900583 h 6858029"/>
              <a:gd name="connsiteX500" fmla="*/ 416031 w 11162102"/>
              <a:gd name="connsiteY500" fmla="*/ 5607950 h 6858029"/>
              <a:gd name="connsiteX501" fmla="*/ 48506 w 11162102"/>
              <a:gd name="connsiteY501" fmla="*/ 6424908 h 6858029"/>
              <a:gd name="connsiteX502" fmla="*/ 53214 w 11162102"/>
              <a:gd name="connsiteY502" fmla="*/ 6426848 h 6858029"/>
              <a:gd name="connsiteX503" fmla="*/ 899592 w 11162102"/>
              <a:gd name="connsiteY503" fmla="*/ 4900036 h 6858029"/>
              <a:gd name="connsiteX504" fmla="*/ 912616 w 11162102"/>
              <a:gd name="connsiteY504" fmla="*/ 4899077 h 6858029"/>
              <a:gd name="connsiteX505" fmla="*/ 434170 w 11162102"/>
              <a:gd name="connsiteY505" fmla="*/ 5620913 h 6858029"/>
              <a:gd name="connsiteX506" fmla="*/ 51356 w 11162102"/>
              <a:gd name="connsiteY506" fmla="*/ 6450423 h 6858029"/>
              <a:gd name="connsiteX507" fmla="*/ 55948 w 11162102"/>
              <a:gd name="connsiteY507" fmla="*/ 6452363 h 6858029"/>
              <a:gd name="connsiteX508" fmla="*/ 919593 w 11162102"/>
              <a:gd name="connsiteY508" fmla="*/ 4898598 h 6858029"/>
              <a:gd name="connsiteX509" fmla="*/ 932957 w 11162102"/>
              <a:gd name="connsiteY509" fmla="*/ 4897776 h 6858029"/>
              <a:gd name="connsiteX510" fmla="*/ 452288 w 11162102"/>
              <a:gd name="connsiteY510" fmla="*/ 5633898 h 6858029"/>
              <a:gd name="connsiteX511" fmla="*/ 54209 w 11162102"/>
              <a:gd name="connsiteY511" fmla="*/ 6475915 h 6858029"/>
              <a:gd name="connsiteX512" fmla="*/ 58680 w 11162102"/>
              <a:gd name="connsiteY512" fmla="*/ 6477877 h 6858029"/>
              <a:gd name="connsiteX513" fmla="*/ 939640 w 11162102"/>
              <a:gd name="connsiteY513" fmla="*/ 4897388 h 6858029"/>
              <a:gd name="connsiteX514" fmla="*/ 953330 w 11162102"/>
              <a:gd name="connsiteY514" fmla="*/ 4896681 h 6858029"/>
              <a:gd name="connsiteX515" fmla="*/ 470390 w 11162102"/>
              <a:gd name="connsiteY515" fmla="*/ 5646884 h 6858029"/>
              <a:gd name="connsiteX516" fmla="*/ 57055 w 11162102"/>
              <a:gd name="connsiteY516" fmla="*/ 6501407 h 6858029"/>
              <a:gd name="connsiteX517" fmla="*/ 61414 w 11162102"/>
              <a:gd name="connsiteY517" fmla="*/ 6503393 h 6858029"/>
              <a:gd name="connsiteX518" fmla="*/ 959693 w 11162102"/>
              <a:gd name="connsiteY518" fmla="*/ 4896384 h 6858029"/>
              <a:gd name="connsiteX519" fmla="*/ 973763 w 11162102"/>
              <a:gd name="connsiteY519" fmla="*/ 4895791 h 6858029"/>
              <a:gd name="connsiteX520" fmla="*/ 488484 w 11162102"/>
              <a:gd name="connsiteY520" fmla="*/ 5659847 h 6858029"/>
              <a:gd name="connsiteX521" fmla="*/ 59908 w 11162102"/>
              <a:gd name="connsiteY521" fmla="*/ 6526899 h 6858029"/>
              <a:gd name="connsiteX522" fmla="*/ 64137 w 11162102"/>
              <a:gd name="connsiteY522" fmla="*/ 6528885 h 6858029"/>
              <a:gd name="connsiteX523" fmla="*/ 979809 w 11162102"/>
              <a:gd name="connsiteY523" fmla="*/ 4895563 h 6858029"/>
              <a:gd name="connsiteX524" fmla="*/ 994196 w 11162102"/>
              <a:gd name="connsiteY524" fmla="*/ 4895106 h 6858029"/>
              <a:gd name="connsiteX525" fmla="*/ 506549 w 11162102"/>
              <a:gd name="connsiteY525" fmla="*/ 5672810 h 6858029"/>
              <a:gd name="connsiteX526" fmla="*/ 62749 w 11162102"/>
              <a:gd name="connsiteY526" fmla="*/ 6552414 h 6858029"/>
              <a:gd name="connsiteX527" fmla="*/ 66871 w 11162102"/>
              <a:gd name="connsiteY527" fmla="*/ 6554400 h 6858029"/>
              <a:gd name="connsiteX528" fmla="*/ 999985 w 11162102"/>
              <a:gd name="connsiteY528" fmla="*/ 4894946 h 6858029"/>
              <a:gd name="connsiteX529" fmla="*/ 1014671 w 11162102"/>
              <a:gd name="connsiteY529" fmla="*/ 4894604 h 6858029"/>
              <a:gd name="connsiteX530" fmla="*/ 524611 w 11162102"/>
              <a:gd name="connsiteY530" fmla="*/ 5685773 h 6858029"/>
              <a:gd name="connsiteX531" fmla="*/ 65602 w 11162102"/>
              <a:gd name="connsiteY531" fmla="*/ 6577906 h 6858029"/>
              <a:gd name="connsiteX532" fmla="*/ 69600 w 11162102"/>
              <a:gd name="connsiteY532" fmla="*/ 6579914 h 6858029"/>
              <a:gd name="connsiteX533" fmla="*/ 1020208 w 11162102"/>
              <a:gd name="connsiteY533" fmla="*/ 4894512 h 6858029"/>
              <a:gd name="connsiteX534" fmla="*/ 1035202 w 11162102"/>
              <a:gd name="connsiteY534" fmla="*/ 4894307 h 6858029"/>
              <a:gd name="connsiteX535" fmla="*/ 68450 w 11162102"/>
              <a:gd name="connsiteY535" fmla="*/ 6603421 h 6858029"/>
              <a:gd name="connsiteX536" fmla="*/ 72336 w 11162102"/>
              <a:gd name="connsiteY536" fmla="*/ 6605407 h 6858029"/>
              <a:gd name="connsiteX537" fmla="*/ 1040517 w 11162102"/>
              <a:gd name="connsiteY537" fmla="*/ 4894262 h 6858029"/>
              <a:gd name="connsiteX538" fmla="*/ 1055728 w 11162102"/>
              <a:gd name="connsiteY538" fmla="*/ 4894193 h 6858029"/>
              <a:gd name="connsiteX539" fmla="*/ 85201 w 11162102"/>
              <a:gd name="connsiteY539" fmla="*/ 6602280 h 6858029"/>
              <a:gd name="connsiteX540" fmla="*/ 71294 w 11162102"/>
              <a:gd name="connsiteY540" fmla="*/ 6628936 h 6858029"/>
              <a:gd name="connsiteX541" fmla="*/ 75068 w 11162102"/>
              <a:gd name="connsiteY541" fmla="*/ 6630899 h 6858029"/>
              <a:gd name="connsiteX542" fmla="*/ 88976 w 11162102"/>
              <a:gd name="connsiteY542" fmla="*/ 6604266 h 6858029"/>
              <a:gd name="connsiteX543" fmla="*/ 1060847 w 11162102"/>
              <a:gd name="connsiteY543" fmla="*/ 4894170 h 6858029"/>
              <a:gd name="connsiteX544" fmla="*/ 1076284 w 11162102"/>
              <a:gd name="connsiteY544" fmla="*/ 4894239 h 6858029"/>
              <a:gd name="connsiteX545" fmla="*/ 109463 w 11162102"/>
              <a:gd name="connsiteY545" fmla="*/ 6588336 h 6858029"/>
              <a:gd name="connsiteX546" fmla="*/ 74137 w 11162102"/>
              <a:gd name="connsiteY546" fmla="*/ 6654451 h 6858029"/>
              <a:gd name="connsiteX547" fmla="*/ 77807 w 11162102"/>
              <a:gd name="connsiteY547" fmla="*/ 6656391 h 6858029"/>
              <a:gd name="connsiteX548" fmla="*/ 113126 w 11162102"/>
              <a:gd name="connsiteY548" fmla="*/ 6590299 h 6858029"/>
              <a:gd name="connsiteX549" fmla="*/ 1081209 w 11162102"/>
              <a:gd name="connsiteY549" fmla="*/ 4894262 h 6858029"/>
              <a:gd name="connsiteX550" fmla="*/ 1096874 w 11162102"/>
              <a:gd name="connsiteY550" fmla="*/ 4894444 h 6858029"/>
              <a:gd name="connsiteX551" fmla="*/ 145406 w 11162102"/>
              <a:gd name="connsiteY551" fmla="*/ 6554674 h 6858029"/>
              <a:gd name="connsiteX552" fmla="*/ 76983 w 11162102"/>
              <a:gd name="connsiteY552" fmla="*/ 6679943 h 6858029"/>
              <a:gd name="connsiteX553" fmla="*/ 80539 w 11162102"/>
              <a:gd name="connsiteY553" fmla="*/ 6681883 h 6858029"/>
              <a:gd name="connsiteX554" fmla="*/ 148961 w 11162102"/>
              <a:gd name="connsiteY554" fmla="*/ 6556613 h 6858029"/>
              <a:gd name="connsiteX555" fmla="*/ 1101605 w 11162102"/>
              <a:gd name="connsiteY555" fmla="*/ 4894535 h 6858029"/>
              <a:gd name="connsiteX556" fmla="*/ 1117471 w 11162102"/>
              <a:gd name="connsiteY556" fmla="*/ 4894832 h 6858029"/>
              <a:gd name="connsiteX557" fmla="*/ 204307 w 11162102"/>
              <a:gd name="connsiteY557" fmla="*/ 6482214 h 6858029"/>
              <a:gd name="connsiteX558" fmla="*/ 79829 w 11162102"/>
              <a:gd name="connsiteY558" fmla="*/ 6705458 h 6858029"/>
              <a:gd name="connsiteX559" fmla="*/ 83275 w 11162102"/>
              <a:gd name="connsiteY559" fmla="*/ 6707398 h 6858029"/>
              <a:gd name="connsiteX560" fmla="*/ 207757 w 11162102"/>
              <a:gd name="connsiteY560" fmla="*/ 6484131 h 6858029"/>
              <a:gd name="connsiteX561" fmla="*/ 1122037 w 11162102"/>
              <a:gd name="connsiteY561" fmla="*/ 4894946 h 6858029"/>
              <a:gd name="connsiteX562" fmla="*/ 1138111 w 11162102"/>
              <a:gd name="connsiteY562" fmla="*/ 4895380 h 6858029"/>
              <a:gd name="connsiteX563" fmla="*/ 317159 w 11162102"/>
              <a:gd name="connsiteY563" fmla="*/ 6318307 h 6858029"/>
              <a:gd name="connsiteX564" fmla="*/ 82675 w 11162102"/>
              <a:gd name="connsiteY564" fmla="*/ 6730973 h 6858029"/>
              <a:gd name="connsiteX565" fmla="*/ 86009 w 11162102"/>
              <a:gd name="connsiteY565" fmla="*/ 6732890 h 6858029"/>
              <a:gd name="connsiteX566" fmla="*/ 320507 w 11162102"/>
              <a:gd name="connsiteY566" fmla="*/ 6320201 h 6858029"/>
              <a:gd name="connsiteX567" fmla="*/ 1142509 w 11162102"/>
              <a:gd name="connsiteY567" fmla="*/ 4895517 h 6858029"/>
              <a:gd name="connsiteX568" fmla="*/ 1158801 w 11162102"/>
              <a:gd name="connsiteY568" fmla="*/ 4896065 h 6858029"/>
              <a:gd name="connsiteX569" fmla="*/ 618610 w 11162102"/>
              <a:gd name="connsiteY569" fmla="*/ 5832381 h 6858029"/>
              <a:gd name="connsiteX570" fmla="*/ 85518 w 11162102"/>
              <a:gd name="connsiteY570" fmla="*/ 6756488 h 6858029"/>
              <a:gd name="connsiteX571" fmla="*/ 88750 w 11162102"/>
              <a:gd name="connsiteY571" fmla="*/ 6758383 h 6858029"/>
              <a:gd name="connsiteX572" fmla="*/ 621857 w 11162102"/>
              <a:gd name="connsiteY572" fmla="*/ 5834230 h 6858029"/>
              <a:gd name="connsiteX573" fmla="*/ 1163035 w 11162102"/>
              <a:gd name="connsiteY573" fmla="*/ 4896224 h 6858029"/>
              <a:gd name="connsiteX574" fmla="*/ 1179332 w 11162102"/>
              <a:gd name="connsiteY574" fmla="*/ 4896909 h 6858029"/>
              <a:gd name="connsiteX575" fmla="*/ 88355 w 11162102"/>
              <a:gd name="connsiteY575" fmla="*/ 6782003 h 6858029"/>
              <a:gd name="connsiteX576" fmla="*/ 91484 w 11162102"/>
              <a:gd name="connsiteY576" fmla="*/ 6783852 h 6858029"/>
              <a:gd name="connsiteX577" fmla="*/ 1183412 w 11162102"/>
              <a:gd name="connsiteY577" fmla="*/ 4897092 h 6858029"/>
              <a:gd name="connsiteX578" fmla="*/ 1200168 w 11162102"/>
              <a:gd name="connsiteY578" fmla="*/ 4897890 h 6858029"/>
              <a:gd name="connsiteX579" fmla="*/ 91199 w 11162102"/>
              <a:gd name="connsiteY579" fmla="*/ 6807541 h 6858029"/>
              <a:gd name="connsiteX580" fmla="*/ 94225 w 11162102"/>
              <a:gd name="connsiteY580" fmla="*/ 6809344 h 6858029"/>
              <a:gd name="connsiteX581" fmla="*/ 1204096 w 11162102"/>
              <a:gd name="connsiteY581" fmla="*/ 4898096 h 6858029"/>
              <a:gd name="connsiteX582" fmla="*/ 1221034 w 11162102"/>
              <a:gd name="connsiteY582" fmla="*/ 4899009 h 6858029"/>
              <a:gd name="connsiteX583" fmla="*/ 94040 w 11162102"/>
              <a:gd name="connsiteY583" fmla="*/ 6833056 h 6858029"/>
              <a:gd name="connsiteX584" fmla="*/ 96961 w 11162102"/>
              <a:gd name="connsiteY584" fmla="*/ 6834836 h 6858029"/>
              <a:gd name="connsiteX585" fmla="*/ 1224814 w 11162102"/>
              <a:gd name="connsiteY585" fmla="*/ 4899237 h 6858029"/>
              <a:gd name="connsiteX586" fmla="*/ 1499150 w 11162102"/>
              <a:gd name="connsiteY586" fmla="*/ 4923702 h 6858029"/>
              <a:gd name="connsiteX587" fmla="*/ 3030620 w 11162102"/>
              <a:gd name="connsiteY587" fmla="*/ 5239101 h 6858029"/>
              <a:gd name="connsiteX588" fmla="*/ 5204732 w 11162102"/>
              <a:gd name="connsiteY588" fmla="*/ 5880056 h 6858029"/>
              <a:gd name="connsiteX589" fmla="*/ 6932491 w 11162102"/>
              <a:gd name="connsiteY589" fmla="*/ 6399050 h 6858029"/>
              <a:gd name="connsiteX590" fmla="*/ 8249113 w 11162102"/>
              <a:gd name="connsiteY590" fmla="*/ 6726820 h 6858029"/>
              <a:gd name="connsiteX591" fmla="*/ 8622023 w 11162102"/>
              <a:gd name="connsiteY591" fmla="*/ 6792843 h 6858029"/>
              <a:gd name="connsiteX592" fmla="*/ 9181070 w 11162102"/>
              <a:gd name="connsiteY592" fmla="*/ 6855832 h 6858029"/>
              <a:gd name="connsiteX593" fmla="*/ 9738885 w 11162102"/>
              <a:gd name="connsiteY593" fmla="*/ 6800945 h 6858029"/>
              <a:gd name="connsiteX594" fmla="*/ 10120125 w 11162102"/>
              <a:gd name="connsiteY594" fmla="*/ 6503484 h 6858029"/>
              <a:gd name="connsiteX595" fmla="*/ 10179965 w 11162102"/>
              <a:gd name="connsiteY595" fmla="*/ 6269673 h 6858029"/>
              <a:gd name="connsiteX596" fmla="*/ 10194799 w 11162102"/>
              <a:gd name="connsiteY596" fmla="*/ 6172520 h 6858029"/>
              <a:gd name="connsiteX597" fmla="*/ 10210363 w 11162102"/>
              <a:gd name="connsiteY597" fmla="*/ 6076234 h 6858029"/>
              <a:gd name="connsiteX598" fmla="*/ 10226955 w 11162102"/>
              <a:gd name="connsiteY598" fmla="*/ 5979629 h 6858029"/>
              <a:gd name="connsiteX599" fmla="*/ 10244391 w 11162102"/>
              <a:gd name="connsiteY599" fmla="*/ 5883959 h 6858029"/>
              <a:gd name="connsiteX600" fmla="*/ 10262625 w 11162102"/>
              <a:gd name="connsiteY600" fmla="*/ 5789476 h 6858029"/>
              <a:gd name="connsiteX601" fmla="*/ 10281751 w 11162102"/>
              <a:gd name="connsiteY601" fmla="*/ 5695952 h 6858029"/>
              <a:gd name="connsiteX602" fmla="*/ 10301766 w 11162102"/>
              <a:gd name="connsiteY602" fmla="*/ 5603386 h 6858029"/>
              <a:gd name="connsiteX603" fmla="*/ 10302701 w 11162102"/>
              <a:gd name="connsiteY603" fmla="*/ 5600350 h 6858029"/>
              <a:gd name="connsiteX604" fmla="*/ 10322670 w 11162102"/>
              <a:gd name="connsiteY604" fmla="*/ 5511824 h 6858029"/>
              <a:gd name="connsiteX605" fmla="*/ 10332484 w 11162102"/>
              <a:gd name="connsiteY605" fmla="*/ 5477865 h 6858029"/>
              <a:gd name="connsiteX606" fmla="*/ 10344534 w 11162102"/>
              <a:gd name="connsiteY606" fmla="*/ 5421106 h 6858029"/>
              <a:gd name="connsiteX607" fmla="*/ 10362449 w 11162102"/>
              <a:gd name="connsiteY607" fmla="*/ 5355676 h 6858029"/>
              <a:gd name="connsiteX608" fmla="*/ 10367219 w 11162102"/>
              <a:gd name="connsiteY608" fmla="*/ 5331667 h 6858029"/>
              <a:gd name="connsiteX609" fmla="*/ 10390772 w 11162102"/>
              <a:gd name="connsiteY609" fmla="*/ 5243278 h 6858029"/>
              <a:gd name="connsiteX610" fmla="*/ 10415031 w 11162102"/>
              <a:gd name="connsiteY610" fmla="*/ 5156304 h 6858029"/>
              <a:gd name="connsiteX611" fmla="*/ 10440066 w 11162102"/>
              <a:gd name="connsiteY611" fmla="*/ 5070379 h 6858029"/>
              <a:gd name="connsiteX612" fmla="*/ 10465901 w 11162102"/>
              <a:gd name="connsiteY612" fmla="*/ 4985298 h 6858029"/>
              <a:gd name="connsiteX613" fmla="*/ 10492284 w 11162102"/>
              <a:gd name="connsiteY613" fmla="*/ 4901725 h 6858029"/>
              <a:gd name="connsiteX614" fmla="*/ 10519373 w 11162102"/>
              <a:gd name="connsiteY614" fmla="*/ 4818881 h 6858029"/>
              <a:gd name="connsiteX615" fmla="*/ 10547170 w 11162102"/>
              <a:gd name="connsiteY615" fmla="*/ 4736767 h 6858029"/>
              <a:gd name="connsiteX616" fmla="*/ 10575264 w 11162102"/>
              <a:gd name="connsiteY616" fmla="*/ 4656297 h 6858029"/>
              <a:gd name="connsiteX617" fmla="*/ 10604066 w 11162102"/>
              <a:gd name="connsiteY617" fmla="*/ 4576215 h 6858029"/>
              <a:gd name="connsiteX618" fmla="*/ 10633095 w 11162102"/>
              <a:gd name="connsiteY618" fmla="*/ 4497730 h 6858029"/>
              <a:gd name="connsiteX619" fmla="*/ 10636929 w 11162102"/>
              <a:gd name="connsiteY619" fmla="*/ 4488670 h 6858029"/>
              <a:gd name="connsiteX620" fmla="*/ 10662101 w 11162102"/>
              <a:gd name="connsiteY620" fmla="*/ 4421505 h 6858029"/>
              <a:gd name="connsiteX621" fmla="*/ 10679629 w 11162102"/>
              <a:gd name="connsiteY621" fmla="*/ 4378576 h 6858029"/>
              <a:gd name="connsiteX622" fmla="*/ 10690766 w 11162102"/>
              <a:gd name="connsiteY622" fmla="*/ 4348223 h 6858029"/>
              <a:gd name="connsiteX623" fmla="*/ 10719225 w 11162102"/>
              <a:gd name="connsiteY623" fmla="*/ 4277042 h 6858029"/>
              <a:gd name="connsiteX624" fmla="*/ 10748278 w 11162102"/>
              <a:gd name="connsiteY624" fmla="*/ 4206111 h 6858029"/>
              <a:gd name="connsiteX625" fmla="*/ 10214015 w 11162102"/>
              <a:gd name="connsiteY625" fmla="*/ 6001150 h 6858029"/>
              <a:gd name="connsiteX626" fmla="*/ 10213695 w 11162102"/>
              <a:gd name="connsiteY626" fmla="*/ 5970431 h 6858029"/>
              <a:gd name="connsiteX627" fmla="*/ 10214061 w 11162102"/>
              <a:gd name="connsiteY627" fmla="*/ 5969655 h 6858029"/>
              <a:gd name="connsiteX628" fmla="*/ 10223190 w 11162102"/>
              <a:gd name="connsiteY628" fmla="*/ 5947906 h 6858029"/>
              <a:gd name="connsiteX629" fmla="*/ 10220794 w 11162102"/>
              <a:gd name="connsiteY629" fmla="*/ 5977141 h 6858029"/>
              <a:gd name="connsiteX630" fmla="*/ 10214015 w 11162102"/>
              <a:gd name="connsiteY630" fmla="*/ 6001150 h 6858029"/>
              <a:gd name="connsiteX631" fmla="*/ 10182931 w 11162102"/>
              <a:gd name="connsiteY631" fmla="*/ 6192101 h 6858029"/>
              <a:gd name="connsiteX632" fmla="*/ 10182384 w 11162102"/>
              <a:gd name="connsiteY632" fmla="*/ 6161383 h 6858029"/>
              <a:gd name="connsiteX633" fmla="*/ 10190166 w 11162102"/>
              <a:gd name="connsiteY633" fmla="*/ 6141619 h 6858029"/>
              <a:gd name="connsiteX634" fmla="*/ 10188112 w 11162102"/>
              <a:gd name="connsiteY634" fmla="*/ 6171630 h 6858029"/>
              <a:gd name="connsiteX635" fmla="*/ 10182931 w 11162102"/>
              <a:gd name="connsiteY635" fmla="*/ 6192101 h 6858029"/>
              <a:gd name="connsiteX636" fmla="*/ 908294 w 11162102"/>
              <a:gd name="connsiteY636" fmla="*/ 4871417 h 6858029"/>
              <a:gd name="connsiteX637" fmla="*/ 922667 w 11162102"/>
              <a:gd name="connsiteY637" fmla="*/ 4856331 h 6858029"/>
              <a:gd name="connsiteX638" fmla="*/ 934393 w 11162102"/>
              <a:gd name="connsiteY638" fmla="*/ 4854095 h 6858029"/>
              <a:gd name="connsiteX639" fmla="*/ 919994 w 11162102"/>
              <a:gd name="connsiteY639" fmla="*/ 4869842 h 6858029"/>
              <a:gd name="connsiteX640" fmla="*/ 908294 w 11162102"/>
              <a:gd name="connsiteY640" fmla="*/ 4871417 h 6858029"/>
              <a:gd name="connsiteX641" fmla="*/ 888902 w 11162102"/>
              <a:gd name="connsiteY641" fmla="*/ 4874155 h 6858029"/>
              <a:gd name="connsiteX642" fmla="*/ 902654 w 11162102"/>
              <a:gd name="connsiteY642" fmla="*/ 4860371 h 6858029"/>
              <a:gd name="connsiteX643" fmla="*/ 913814 w 11162102"/>
              <a:gd name="connsiteY643" fmla="*/ 4858111 h 6858029"/>
              <a:gd name="connsiteX644" fmla="*/ 900037 w 11162102"/>
              <a:gd name="connsiteY644" fmla="*/ 4872535 h 6858029"/>
              <a:gd name="connsiteX645" fmla="*/ 888902 w 11162102"/>
              <a:gd name="connsiteY645" fmla="*/ 4874155 h 6858029"/>
              <a:gd name="connsiteX646" fmla="*/ 869651 w 11162102"/>
              <a:gd name="connsiteY646" fmla="*/ 4877077 h 6858029"/>
              <a:gd name="connsiteX647" fmla="*/ 882696 w 11162102"/>
              <a:gd name="connsiteY647" fmla="*/ 4864616 h 6858029"/>
              <a:gd name="connsiteX648" fmla="*/ 893211 w 11162102"/>
              <a:gd name="connsiteY648" fmla="*/ 4862334 h 6858029"/>
              <a:gd name="connsiteX649" fmla="*/ 880104 w 11162102"/>
              <a:gd name="connsiteY649" fmla="*/ 4875479 h 6858029"/>
              <a:gd name="connsiteX650" fmla="*/ 869651 w 11162102"/>
              <a:gd name="connsiteY650" fmla="*/ 4877077 h 6858029"/>
              <a:gd name="connsiteX651" fmla="*/ 850543 w 11162102"/>
              <a:gd name="connsiteY651" fmla="*/ 4880226 h 6858029"/>
              <a:gd name="connsiteX652" fmla="*/ 862821 w 11162102"/>
              <a:gd name="connsiteY652" fmla="*/ 4869066 h 6858029"/>
              <a:gd name="connsiteX653" fmla="*/ 872525 w 11162102"/>
              <a:gd name="connsiteY653" fmla="*/ 4866875 h 6858029"/>
              <a:gd name="connsiteX654" fmla="*/ 860240 w 11162102"/>
              <a:gd name="connsiteY654" fmla="*/ 4878606 h 6858029"/>
              <a:gd name="connsiteX655" fmla="*/ 850543 w 11162102"/>
              <a:gd name="connsiteY655" fmla="*/ 4880226 h 6858029"/>
              <a:gd name="connsiteX656" fmla="*/ 10775549 w 11162102"/>
              <a:gd name="connsiteY656" fmla="*/ 3986837 h 6858029"/>
              <a:gd name="connsiteX657" fmla="*/ 10772925 w 11162102"/>
              <a:gd name="connsiteY657" fmla="*/ 4020865 h 6858029"/>
              <a:gd name="connsiteX658" fmla="*/ 10745083 w 11162102"/>
              <a:gd name="connsiteY658" fmla="*/ 4054573 h 6858029"/>
              <a:gd name="connsiteX659" fmla="*/ 10745516 w 11162102"/>
              <a:gd name="connsiteY659" fmla="*/ 4020819 h 6858029"/>
              <a:gd name="connsiteX660" fmla="*/ 10775549 w 11162102"/>
              <a:gd name="connsiteY660" fmla="*/ 3986837 h 6858029"/>
              <a:gd name="connsiteX661" fmla="*/ 10904334 w 11162102"/>
              <a:gd name="connsiteY661" fmla="*/ 3813961 h 6858029"/>
              <a:gd name="connsiteX662" fmla="*/ 10906912 w 11162102"/>
              <a:gd name="connsiteY662" fmla="*/ 3809876 h 6858029"/>
              <a:gd name="connsiteX663" fmla="*/ 10897533 w 11162102"/>
              <a:gd name="connsiteY663" fmla="*/ 3838974 h 6858029"/>
              <a:gd name="connsiteX664" fmla="*/ 10883999 w 11162102"/>
              <a:gd name="connsiteY664" fmla="*/ 3861978 h 6858029"/>
              <a:gd name="connsiteX665" fmla="*/ 10891668 w 11162102"/>
              <a:gd name="connsiteY665" fmla="*/ 3833451 h 6858029"/>
              <a:gd name="connsiteX666" fmla="*/ 10904334 w 11162102"/>
              <a:gd name="connsiteY666" fmla="*/ 3813961 h 6858029"/>
              <a:gd name="connsiteX667" fmla="*/ 10936855 w 11162102"/>
              <a:gd name="connsiteY667" fmla="*/ 3765807 h 6858029"/>
              <a:gd name="connsiteX668" fmla="*/ 10930921 w 11162102"/>
              <a:gd name="connsiteY668" fmla="*/ 3777537 h 6858029"/>
              <a:gd name="connsiteX669" fmla="*/ 10936855 w 11162102"/>
              <a:gd name="connsiteY669" fmla="*/ 3760352 h 6858029"/>
              <a:gd name="connsiteX670" fmla="*/ 10944775 w 11162102"/>
              <a:gd name="connsiteY670" fmla="*/ 3746476 h 6858029"/>
              <a:gd name="connsiteX671" fmla="*/ 10936855 w 11162102"/>
              <a:gd name="connsiteY671" fmla="*/ 3765807 h 6858029"/>
              <a:gd name="connsiteX672" fmla="*/ 10739948 w 11162102"/>
              <a:gd name="connsiteY672" fmla="*/ 4214053 h 6858029"/>
              <a:gd name="connsiteX673" fmla="*/ 10742344 w 11162102"/>
              <a:gd name="connsiteY673" fmla="*/ 4205746 h 6858029"/>
              <a:gd name="connsiteX674" fmla="*/ 10746840 w 11162102"/>
              <a:gd name="connsiteY674" fmla="*/ 4197484 h 6858029"/>
              <a:gd name="connsiteX675" fmla="*/ 10743759 w 11162102"/>
              <a:gd name="connsiteY675" fmla="*/ 4205769 h 6858029"/>
              <a:gd name="connsiteX676" fmla="*/ 10739948 w 11162102"/>
              <a:gd name="connsiteY676" fmla="*/ 4214053 h 6858029"/>
              <a:gd name="connsiteX677" fmla="*/ 10716760 w 11162102"/>
              <a:gd name="connsiteY677" fmla="*/ 4261020 h 6858029"/>
              <a:gd name="connsiteX678" fmla="*/ 10720891 w 11162102"/>
              <a:gd name="connsiteY678" fmla="*/ 4243676 h 6858029"/>
              <a:gd name="connsiteX679" fmla="*/ 10732416 w 11162102"/>
              <a:gd name="connsiteY679" fmla="*/ 4223729 h 6858029"/>
              <a:gd name="connsiteX680" fmla="*/ 10726939 w 11162102"/>
              <a:gd name="connsiteY680" fmla="*/ 4241074 h 6858029"/>
              <a:gd name="connsiteX681" fmla="*/ 10716760 w 11162102"/>
              <a:gd name="connsiteY681" fmla="*/ 4261020 h 6858029"/>
              <a:gd name="connsiteX682" fmla="*/ 10580467 w 11162102"/>
              <a:gd name="connsiteY682" fmla="*/ 4617066 h 6858029"/>
              <a:gd name="connsiteX683" fmla="*/ 10567596 w 11162102"/>
              <a:gd name="connsiteY683" fmla="*/ 4643197 h 6858029"/>
              <a:gd name="connsiteX684" fmla="*/ 10570517 w 11162102"/>
              <a:gd name="connsiteY684" fmla="*/ 4622863 h 6858029"/>
              <a:gd name="connsiteX685" fmla="*/ 10585077 w 11162102"/>
              <a:gd name="connsiteY685" fmla="*/ 4596869 h 6858029"/>
              <a:gd name="connsiteX686" fmla="*/ 10580467 w 11162102"/>
              <a:gd name="connsiteY686" fmla="*/ 4617066 h 6858029"/>
              <a:gd name="connsiteX687" fmla="*/ 10547170 w 11162102"/>
              <a:gd name="connsiteY687" fmla="*/ 4706688 h 6858029"/>
              <a:gd name="connsiteX688" fmla="*/ 10538703 w 11162102"/>
              <a:gd name="connsiteY688" fmla="*/ 4723553 h 6858029"/>
              <a:gd name="connsiteX689" fmla="*/ 10541465 w 11162102"/>
              <a:gd name="connsiteY689" fmla="*/ 4701439 h 6858029"/>
              <a:gd name="connsiteX690" fmla="*/ 10556413 w 11162102"/>
              <a:gd name="connsiteY690" fmla="*/ 4674805 h 6858029"/>
              <a:gd name="connsiteX691" fmla="*/ 10551643 w 11162102"/>
              <a:gd name="connsiteY691" fmla="*/ 4697399 h 6858029"/>
              <a:gd name="connsiteX692" fmla="*/ 10547170 w 11162102"/>
              <a:gd name="connsiteY692" fmla="*/ 4706688 h 6858029"/>
              <a:gd name="connsiteX693" fmla="*/ 10378836 w 11162102"/>
              <a:gd name="connsiteY693" fmla="*/ 5187136 h 6858029"/>
              <a:gd name="connsiteX694" fmla="*/ 10377763 w 11162102"/>
              <a:gd name="connsiteY694" fmla="*/ 5153565 h 6858029"/>
              <a:gd name="connsiteX695" fmla="*/ 10380753 w 11162102"/>
              <a:gd name="connsiteY695" fmla="*/ 5149206 h 6858029"/>
              <a:gd name="connsiteX696" fmla="*/ 10397846 w 11162102"/>
              <a:gd name="connsiteY696" fmla="*/ 5122664 h 6858029"/>
              <a:gd name="connsiteX697" fmla="*/ 10396066 w 11162102"/>
              <a:gd name="connsiteY697" fmla="*/ 5156029 h 6858029"/>
              <a:gd name="connsiteX698" fmla="*/ 10378836 w 11162102"/>
              <a:gd name="connsiteY698" fmla="*/ 5187136 h 6858029"/>
              <a:gd name="connsiteX699" fmla="*/ 10347774 w 11162102"/>
              <a:gd name="connsiteY699" fmla="*/ 5328677 h 6858029"/>
              <a:gd name="connsiteX700" fmla="*/ 10330658 w 11162102"/>
              <a:gd name="connsiteY700" fmla="*/ 5360195 h 6858029"/>
              <a:gd name="connsiteX701" fmla="*/ 10328490 w 11162102"/>
              <a:gd name="connsiteY701" fmla="*/ 5324387 h 6858029"/>
              <a:gd name="connsiteX702" fmla="*/ 10348505 w 11162102"/>
              <a:gd name="connsiteY702" fmla="*/ 5293646 h 6858029"/>
              <a:gd name="connsiteX703" fmla="*/ 10347774 w 11162102"/>
              <a:gd name="connsiteY703" fmla="*/ 5328677 h 6858029"/>
              <a:gd name="connsiteX704" fmla="*/ 10324952 w 11162102"/>
              <a:gd name="connsiteY704" fmla="*/ 5416679 h 6858029"/>
              <a:gd name="connsiteX705" fmla="*/ 10308019 w 11162102"/>
              <a:gd name="connsiteY705" fmla="*/ 5448173 h 6858029"/>
              <a:gd name="connsiteX706" fmla="*/ 10305280 w 11162102"/>
              <a:gd name="connsiteY706" fmla="*/ 5411088 h 6858029"/>
              <a:gd name="connsiteX707" fmla="*/ 10325159 w 11162102"/>
              <a:gd name="connsiteY707" fmla="*/ 5380575 h 6858029"/>
              <a:gd name="connsiteX708" fmla="*/ 10324952 w 11162102"/>
              <a:gd name="connsiteY708" fmla="*/ 5416679 h 6858029"/>
              <a:gd name="connsiteX709" fmla="*/ 10302997 w 11162102"/>
              <a:gd name="connsiteY709" fmla="*/ 5505822 h 6858029"/>
              <a:gd name="connsiteX710" fmla="*/ 10286338 w 11162102"/>
              <a:gd name="connsiteY710" fmla="*/ 5537156 h 6858029"/>
              <a:gd name="connsiteX711" fmla="*/ 10283074 w 11162102"/>
              <a:gd name="connsiteY711" fmla="*/ 5498815 h 6858029"/>
              <a:gd name="connsiteX712" fmla="*/ 10302701 w 11162102"/>
              <a:gd name="connsiteY712" fmla="*/ 5468599 h 6858029"/>
              <a:gd name="connsiteX713" fmla="*/ 10302997 w 11162102"/>
              <a:gd name="connsiteY713" fmla="*/ 5505822 h 6858029"/>
              <a:gd name="connsiteX714" fmla="*/ 10281956 w 11162102"/>
              <a:gd name="connsiteY714" fmla="*/ 5596060 h 6858029"/>
              <a:gd name="connsiteX715" fmla="*/ 10265615 w 11162102"/>
              <a:gd name="connsiteY715" fmla="*/ 5627166 h 6858029"/>
              <a:gd name="connsiteX716" fmla="*/ 10264771 w 11162102"/>
              <a:gd name="connsiteY716" fmla="*/ 5616485 h 6858029"/>
              <a:gd name="connsiteX717" fmla="*/ 10261828 w 11162102"/>
              <a:gd name="connsiteY717" fmla="*/ 5587593 h 6858029"/>
              <a:gd name="connsiteX718" fmla="*/ 10281181 w 11162102"/>
              <a:gd name="connsiteY718" fmla="*/ 5557719 h 6858029"/>
              <a:gd name="connsiteX719" fmla="*/ 10281956 w 11162102"/>
              <a:gd name="connsiteY719" fmla="*/ 5596060 h 6858029"/>
              <a:gd name="connsiteX720" fmla="*/ 10241401 w 11162102"/>
              <a:gd name="connsiteY720" fmla="*/ 5746593 h 6858029"/>
              <a:gd name="connsiteX721" fmla="*/ 10242588 w 11162102"/>
              <a:gd name="connsiteY721" fmla="*/ 5780256 h 6858029"/>
              <a:gd name="connsiteX722" fmla="*/ 10227229 w 11162102"/>
              <a:gd name="connsiteY722" fmla="*/ 5810495 h 6858029"/>
              <a:gd name="connsiteX723" fmla="*/ 10222710 w 11162102"/>
              <a:gd name="connsiteY723" fmla="*/ 5768092 h 6858029"/>
              <a:gd name="connsiteX724" fmla="*/ 10240968 w 11162102"/>
              <a:gd name="connsiteY724" fmla="*/ 5739518 h 6858029"/>
              <a:gd name="connsiteX725" fmla="*/ 10241401 w 11162102"/>
              <a:gd name="connsiteY725" fmla="*/ 5746593 h 6858029"/>
              <a:gd name="connsiteX726" fmla="*/ 1089062 w 11162102"/>
              <a:gd name="connsiteY726" fmla="*/ 4824540 h 6858029"/>
              <a:gd name="connsiteX727" fmla="*/ 1106206 w 11162102"/>
              <a:gd name="connsiteY727" fmla="*/ 4800007 h 6858029"/>
              <a:gd name="connsiteX728" fmla="*/ 1120812 w 11162102"/>
              <a:gd name="connsiteY728" fmla="*/ 4797656 h 6858029"/>
              <a:gd name="connsiteX729" fmla="*/ 1103700 w 11162102"/>
              <a:gd name="connsiteY729" fmla="*/ 4822920 h 6858029"/>
              <a:gd name="connsiteX730" fmla="*/ 1089062 w 11162102"/>
              <a:gd name="connsiteY730" fmla="*/ 4824540 h 6858029"/>
              <a:gd name="connsiteX731" fmla="*/ 1068956 w 11162102"/>
              <a:gd name="connsiteY731" fmla="*/ 4826891 h 6858029"/>
              <a:gd name="connsiteX732" fmla="*/ 1085796 w 11162102"/>
              <a:gd name="connsiteY732" fmla="*/ 4803590 h 6858029"/>
              <a:gd name="connsiteX733" fmla="*/ 1100165 w 11162102"/>
              <a:gd name="connsiteY733" fmla="*/ 4801057 h 6858029"/>
              <a:gd name="connsiteX734" fmla="*/ 1083276 w 11162102"/>
              <a:gd name="connsiteY734" fmla="*/ 4825180 h 6858029"/>
              <a:gd name="connsiteX735" fmla="*/ 1068956 w 11162102"/>
              <a:gd name="connsiteY735" fmla="*/ 4826891 h 6858029"/>
              <a:gd name="connsiteX736" fmla="*/ 10858119 w 11162102"/>
              <a:gd name="connsiteY736" fmla="*/ 3908604 h 6858029"/>
              <a:gd name="connsiteX737" fmla="*/ 10872886 w 11162102"/>
              <a:gd name="connsiteY737" fmla="*/ 3885576 h 6858029"/>
              <a:gd name="connsiteX738" fmla="*/ 10864236 w 11162102"/>
              <a:gd name="connsiteY738" fmla="*/ 3913054 h 6858029"/>
              <a:gd name="connsiteX739" fmla="*/ 10851068 w 11162102"/>
              <a:gd name="connsiteY739" fmla="*/ 3935533 h 6858029"/>
              <a:gd name="connsiteX740" fmla="*/ 10858051 w 11162102"/>
              <a:gd name="connsiteY740" fmla="*/ 3908695 h 6858029"/>
              <a:gd name="connsiteX741" fmla="*/ 10858119 w 11162102"/>
              <a:gd name="connsiteY741" fmla="*/ 3908604 h 6858029"/>
              <a:gd name="connsiteX742" fmla="*/ 10880987 w 11162102"/>
              <a:gd name="connsiteY742" fmla="*/ 3872568 h 6858029"/>
              <a:gd name="connsiteX743" fmla="*/ 10892740 w 11162102"/>
              <a:gd name="connsiteY743" fmla="*/ 3853078 h 6858029"/>
              <a:gd name="connsiteX744" fmla="*/ 10884182 w 11162102"/>
              <a:gd name="connsiteY744" fmla="*/ 3876858 h 6858029"/>
              <a:gd name="connsiteX745" fmla="*/ 10874027 w 11162102"/>
              <a:gd name="connsiteY745" fmla="*/ 3895641 h 6858029"/>
              <a:gd name="connsiteX746" fmla="*/ 10880987 w 11162102"/>
              <a:gd name="connsiteY746" fmla="*/ 3872568 h 6858029"/>
              <a:gd name="connsiteX747" fmla="*/ 10756675 w 11162102"/>
              <a:gd name="connsiteY747" fmla="*/ 4169573 h 6858029"/>
              <a:gd name="connsiteX748" fmla="*/ 10747296 w 11162102"/>
              <a:gd name="connsiteY748" fmla="*/ 4187762 h 6858029"/>
              <a:gd name="connsiteX749" fmla="*/ 10751906 w 11162102"/>
              <a:gd name="connsiteY749" fmla="*/ 4169687 h 6858029"/>
              <a:gd name="connsiteX750" fmla="*/ 10762770 w 11162102"/>
              <a:gd name="connsiteY750" fmla="*/ 4151041 h 6858029"/>
              <a:gd name="connsiteX751" fmla="*/ 10760830 w 11162102"/>
              <a:gd name="connsiteY751" fmla="*/ 4157112 h 6858029"/>
              <a:gd name="connsiteX752" fmla="*/ 10756675 w 11162102"/>
              <a:gd name="connsiteY752" fmla="*/ 4169573 h 6858029"/>
              <a:gd name="connsiteX753" fmla="*/ 10275589 w 11162102"/>
              <a:gd name="connsiteY753" fmla="*/ 5487815 h 6858029"/>
              <a:gd name="connsiteX754" fmla="*/ 10276708 w 11162102"/>
              <a:gd name="connsiteY754" fmla="*/ 5497880 h 6858029"/>
              <a:gd name="connsiteX755" fmla="*/ 10253679 w 11162102"/>
              <a:gd name="connsiteY755" fmla="*/ 5529443 h 6858029"/>
              <a:gd name="connsiteX756" fmla="*/ 10245829 w 11162102"/>
              <a:gd name="connsiteY756" fmla="*/ 5487199 h 6858029"/>
              <a:gd name="connsiteX757" fmla="*/ 10252562 w 11162102"/>
              <a:gd name="connsiteY757" fmla="*/ 5479554 h 6858029"/>
              <a:gd name="connsiteX758" fmla="*/ 10271481 w 11162102"/>
              <a:gd name="connsiteY758" fmla="*/ 5456709 h 6858029"/>
              <a:gd name="connsiteX759" fmla="*/ 10275589 w 11162102"/>
              <a:gd name="connsiteY759" fmla="*/ 5487815 h 6858029"/>
              <a:gd name="connsiteX760" fmla="*/ 10788193 w 11162102"/>
              <a:gd name="connsiteY760" fmla="*/ 4057996 h 6858029"/>
              <a:gd name="connsiteX761" fmla="*/ 10768565 w 11162102"/>
              <a:gd name="connsiteY761" fmla="*/ 4087300 h 6858029"/>
              <a:gd name="connsiteX762" fmla="*/ 10772742 w 11162102"/>
              <a:gd name="connsiteY762" fmla="*/ 4058202 h 6858029"/>
              <a:gd name="connsiteX763" fmla="*/ 10794446 w 11162102"/>
              <a:gd name="connsiteY763" fmla="*/ 4028419 h 6858029"/>
              <a:gd name="connsiteX764" fmla="*/ 10788193 w 11162102"/>
              <a:gd name="connsiteY764" fmla="*/ 4057996 h 6858029"/>
              <a:gd name="connsiteX765" fmla="*/ 10800060 w 11162102"/>
              <a:gd name="connsiteY765" fmla="*/ 4020431 h 6858029"/>
              <a:gd name="connsiteX766" fmla="*/ 10811951 w 11162102"/>
              <a:gd name="connsiteY766" fmla="*/ 4003178 h 6858029"/>
              <a:gd name="connsiteX767" fmla="*/ 10818135 w 11162102"/>
              <a:gd name="connsiteY767" fmla="*/ 3993912 h 6858029"/>
              <a:gd name="connsiteX768" fmla="*/ 10810764 w 11162102"/>
              <a:gd name="connsiteY768" fmla="*/ 4022120 h 6858029"/>
              <a:gd name="connsiteX769" fmla="*/ 10794606 w 11162102"/>
              <a:gd name="connsiteY769" fmla="*/ 4048023 h 6858029"/>
              <a:gd name="connsiteX770" fmla="*/ 10800060 w 11162102"/>
              <a:gd name="connsiteY770" fmla="*/ 4020431 h 6858029"/>
              <a:gd name="connsiteX771" fmla="*/ 10540461 w 11162102"/>
              <a:gd name="connsiteY771" fmla="*/ 4630508 h 6858029"/>
              <a:gd name="connsiteX772" fmla="*/ 10515151 w 11162102"/>
              <a:gd name="connsiteY772" fmla="*/ 4665723 h 6858029"/>
              <a:gd name="connsiteX773" fmla="*/ 10513348 w 11162102"/>
              <a:gd name="connsiteY773" fmla="*/ 4637058 h 6858029"/>
              <a:gd name="connsiteX774" fmla="*/ 10540711 w 11162102"/>
              <a:gd name="connsiteY774" fmla="*/ 4602369 h 6858029"/>
              <a:gd name="connsiteX775" fmla="*/ 10540461 w 11162102"/>
              <a:gd name="connsiteY775" fmla="*/ 4630508 h 6858029"/>
              <a:gd name="connsiteX776" fmla="*/ 10480964 w 11162102"/>
              <a:gd name="connsiteY776" fmla="*/ 4823605 h 6858029"/>
              <a:gd name="connsiteX777" fmla="*/ 10457091 w 11162102"/>
              <a:gd name="connsiteY777" fmla="*/ 4859070 h 6858029"/>
              <a:gd name="connsiteX778" fmla="*/ 10455175 w 11162102"/>
              <a:gd name="connsiteY778" fmla="*/ 4830452 h 6858029"/>
              <a:gd name="connsiteX779" fmla="*/ 10481146 w 11162102"/>
              <a:gd name="connsiteY779" fmla="*/ 4795237 h 6858029"/>
              <a:gd name="connsiteX780" fmla="*/ 10480964 w 11162102"/>
              <a:gd name="connsiteY780" fmla="*/ 4823605 h 6858029"/>
              <a:gd name="connsiteX781" fmla="*/ 10171383 w 11162102"/>
              <a:gd name="connsiteY781" fmla="*/ 5687279 h 6858029"/>
              <a:gd name="connsiteX782" fmla="*/ 10158809 w 11162102"/>
              <a:gd name="connsiteY782" fmla="*/ 5640494 h 6858029"/>
              <a:gd name="connsiteX783" fmla="*/ 10187108 w 11162102"/>
              <a:gd name="connsiteY783" fmla="*/ 5613085 h 6858029"/>
              <a:gd name="connsiteX784" fmla="*/ 10197766 w 11162102"/>
              <a:gd name="connsiteY784" fmla="*/ 5659414 h 6858029"/>
              <a:gd name="connsiteX785" fmla="*/ 10171383 w 11162102"/>
              <a:gd name="connsiteY785" fmla="*/ 5687279 h 6858029"/>
              <a:gd name="connsiteX786" fmla="*/ 954711 w 11162102"/>
              <a:gd name="connsiteY786" fmla="*/ 4808200 h 6858029"/>
              <a:gd name="connsiteX787" fmla="*/ 966257 w 11162102"/>
              <a:gd name="connsiteY787" fmla="*/ 4796652 h 6858029"/>
              <a:gd name="connsiteX788" fmla="*/ 975518 w 11162102"/>
              <a:gd name="connsiteY788" fmla="*/ 4793274 h 6858029"/>
              <a:gd name="connsiteX789" fmla="*/ 964009 w 11162102"/>
              <a:gd name="connsiteY789" fmla="*/ 4805370 h 6858029"/>
              <a:gd name="connsiteX790" fmla="*/ 954711 w 11162102"/>
              <a:gd name="connsiteY790" fmla="*/ 4808200 h 6858029"/>
              <a:gd name="connsiteX791" fmla="*/ 10701584 w 11162102"/>
              <a:gd name="connsiteY791" fmla="*/ 4210082 h 6858029"/>
              <a:gd name="connsiteX792" fmla="*/ 10676023 w 11162102"/>
              <a:gd name="connsiteY792" fmla="*/ 4243105 h 6858029"/>
              <a:gd name="connsiteX793" fmla="*/ 10676297 w 11162102"/>
              <a:gd name="connsiteY793" fmla="*/ 4212912 h 6858029"/>
              <a:gd name="connsiteX794" fmla="*/ 10703820 w 11162102"/>
              <a:gd name="connsiteY794" fmla="*/ 4179957 h 6858029"/>
              <a:gd name="connsiteX795" fmla="*/ 10701584 w 11162102"/>
              <a:gd name="connsiteY795" fmla="*/ 4210082 h 6858029"/>
              <a:gd name="connsiteX796" fmla="*/ 10709252 w 11162102"/>
              <a:gd name="connsiteY796" fmla="*/ 4173247 h 6858029"/>
              <a:gd name="connsiteX797" fmla="*/ 10734447 w 11162102"/>
              <a:gd name="connsiteY797" fmla="*/ 4140840 h 6858029"/>
              <a:gd name="connsiteX798" fmla="*/ 10730499 w 11162102"/>
              <a:gd name="connsiteY798" fmla="*/ 4170052 h 6858029"/>
              <a:gd name="connsiteX799" fmla="*/ 10707220 w 11162102"/>
              <a:gd name="connsiteY799" fmla="*/ 4202528 h 6858029"/>
              <a:gd name="connsiteX800" fmla="*/ 10709252 w 11162102"/>
              <a:gd name="connsiteY800" fmla="*/ 4173247 h 6858029"/>
              <a:gd name="connsiteX801" fmla="*/ 10670591 w 11162102"/>
              <a:gd name="connsiteY801" fmla="*/ 4249883 h 6858029"/>
              <a:gd name="connsiteX802" fmla="*/ 10642155 w 11162102"/>
              <a:gd name="connsiteY802" fmla="*/ 4284002 h 6858029"/>
              <a:gd name="connsiteX803" fmla="*/ 10641082 w 11162102"/>
              <a:gd name="connsiteY803" fmla="*/ 4261203 h 6858029"/>
              <a:gd name="connsiteX804" fmla="*/ 10640535 w 11162102"/>
              <a:gd name="connsiteY804" fmla="*/ 4253033 h 6858029"/>
              <a:gd name="connsiteX805" fmla="*/ 10671025 w 11162102"/>
              <a:gd name="connsiteY805" fmla="*/ 4219005 h 6858029"/>
              <a:gd name="connsiteX806" fmla="*/ 10670591 w 11162102"/>
              <a:gd name="connsiteY806" fmla="*/ 4249883 h 6858029"/>
              <a:gd name="connsiteX807" fmla="*/ 10636883 w 11162102"/>
              <a:gd name="connsiteY807" fmla="*/ 4290141 h 6858029"/>
              <a:gd name="connsiteX808" fmla="*/ 10605525 w 11162102"/>
              <a:gd name="connsiteY808" fmla="*/ 4325059 h 6858029"/>
              <a:gd name="connsiteX809" fmla="*/ 10601943 w 11162102"/>
              <a:gd name="connsiteY809" fmla="*/ 4293405 h 6858029"/>
              <a:gd name="connsiteX810" fmla="*/ 10635446 w 11162102"/>
              <a:gd name="connsiteY810" fmla="*/ 4258556 h 6858029"/>
              <a:gd name="connsiteX811" fmla="*/ 10636883 w 11162102"/>
              <a:gd name="connsiteY811" fmla="*/ 4290141 h 6858029"/>
              <a:gd name="connsiteX812" fmla="*/ 10637249 w 11162102"/>
              <a:gd name="connsiteY812" fmla="*/ 4327182 h 6858029"/>
              <a:gd name="connsiteX813" fmla="*/ 10608356 w 11162102"/>
              <a:gd name="connsiteY813" fmla="*/ 4361779 h 6858029"/>
              <a:gd name="connsiteX814" fmla="*/ 10606050 w 11162102"/>
              <a:gd name="connsiteY814" fmla="*/ 4330627 h 6858029"/>
              <a:gd name="connsiteX815" fmla="*/ 10637020 w 11162102"/>
              <a:gd name="connsiteY815" fmla="*/ 4296212 h 6858029"/>
              <a:gd name="connsiteX816" fmla="*/ 10637249 w 11162102"/>
              <a:gd name="connsiteY816" fmla="*/ 4327182 h 6858029"/>
              <a:gd name="connsiteX817" fmla="*/ 10345766 w 11162102"/>
              <a:gd name="connsiteY817" fmla="*/ 4973659 h 6858029"/>
              <a:gd name="connsiteX818" fmla="*/ 10349806 w 11162102"/>
              <a:gd name="connsiteY818" fmla="*/ 4991734 h 6858029"/>
              <a:gd name="connsiteX819" fmla="*/ 10316120 w 11162102"/>
              <a:gd name="connsiteY819" fmla="*/ 5026743 h 6858029"/>
              <a:gd name="connsiteX820" fmla="*/ 10306649 w 11162102"/>
              <a:gd name="connsiteY820" fmla="*/ 4993240 h 6858029"/>
              <a:gd name="connsiteX821" fmla="*/ 10342229 w 11162102"/>
              <a:gd name="connsiteY821" fmla="*/ 4958984 h 6858029"/>
              <a:gd name="connsiteX822" fmla="*/ 10345766 w 11162102"/>
              <a:gd name="connsiteY822" fmla="*/ 4973659 h 6858029"/>
              <a:gd name="connsiteX823" fmla="*/ 957393 w 11162102"/>
              <a:gd name="connsiteY823" fmla="*/ 4793502 h 6858029"/>
              <a:gd name="connsiteX824" fmla="*/ 966738 w 11162102"/>
              <a:gd name="connsiteY824" fmla="*/ 4784648 h 6858029"/>
              <a:gd name="connsiteX825" fmla="*/ 973870 w 11162102"/>
              <a:gd name="connsiteY825" fmla="*/ 4781589 h 6858029"/>
              <a:gd name="connsiteX826" fmla="*/ 964709 w 11162102"/>
              <a:gd name="connsiteY826" fmla="*/ 4790718 h 6858029"/>
              <a:gd name="connsiteX827" fmla="*/ 957393 w 11162102"/>
              <a:gd name="connsiteY827" fmla="*/ 4793502 h 6858029"/>
              <a:gd name="connsiteX828" fmla="*/ 906098 w 11162102"/>
              <a:gd name="connsiteY828" fmla="*/ 4812194 h 6858029"/>
              <a:gd name="connsiteX829" fmla="*/ 906796 w 11162102"/>
              <a:gd name="connsiteY829" fmla="*/ 4811874 h 6858029"/>
              <a:gd name="connsiteX830" fmla="*/ 903985 w 11162102"/>
              <a:gd name="connsiteY830" fmla="*/ 4814271 h 6858029"/>
              <a:gd name="connsiteX831" fmla="*/ 902958 w 11162102"/>
              <a:gd name="connsiteY831" fmla="*/ 4814681 h 6858029"/>
              <a:gd name="connsiteX832" fmla="*/ 906098 w 11162102"/>
              <a:gd name="connsiteY832" fmla="*/ 4812194 h 6858029"/>
              <a:gd name="connsiteX833" fmla="*/ 10566295 w 11162102"/>
              <a:gd name="connsiteY833" fmla="*/ 4408496 h 6858029"/>
              <a:gd name="connsiteX834" fmla="*/ 10531583 w 11162102"/>
              <a:gd name="connsiteY834" fmla="*/ 4444235 h 6858029"/>
              <a:gd name="connsiteX835" fmla="*/ 10525284 w 11162102"/>
              <a:gd name="connsiteY835" fmla="*/ 4411509 h 6858029"/>
              <a:gd name="connsiteX836" fmla="*/ 10562164 w 11162102"/>
              <a:gd name="connsiteY836" fmla="*/ 4376020 h 6858029"/>
              <a:gd name="connsiteX837" fmla="*/ 10566295 w 11162102"/>
              <a:gd name="connsiteY837" fmla="*/ 4408496 h 6858029"/>
              <a:gd name="connsiteX838" fmla="*/ 986737 w 11162102"/>
              <a:gd name="connsiteY838" fmla="*/ 4765797 h 6858029"/>
              <a:gd name="connsiteX839" fmla="*/ 992634 w 11162102"/>
              <a:gd name="connsiteY839" fmla="*/ 4762853 h 6858029"/>
              <a:gd name="connsiteX840" fmla="*/ 985849 w 11162102"/>
              <a:gd name="connsiteY840" fmla="*/ 4769631 h 6858029"/>
              <a:gd name="connsiteX841" fmla="*/ 979975 w 11162102"/>
              <a:gd name="connsiteY841" fmla="*/ 4772164 h 6858029"/>
              <a:gd name="connsiteX842" fmla="*/ 986737 w 11162102"/>
              <a:gd name="connsiteY842" fmla="*/ 4765797 h 6858029"/>
              <a:gd name="connsiteX843" fmla="*/ 965572 w 11162102"/>
              <a:gd name="connsiteY843" fmla="*/ 4778372 h 6858029"/>
              <a:gd name="connsiteX844" fmla="*/ 962304 w 11162102"/>
              <a:gd name="connsiteY844" fmla="*/ 4779764 h 6858029"/>
              <a:gd name="connsiteX845" fmla="*/ 967122 w 11162102"/>
              <a:gd name="connsiteY845" fmla="*/ 4775496 h 6858029"/>
              <a:gd name="connsiteX846" fmla="*/ 970255 w 11162102"/>
              <a:gd name="connsiteY846" fmla="*/ 4773944 h 6858029"/>
              <a:gd name="connsiteX847" fmla="*/ 965572 w 11162102"/>
              <a:gd name="connsiteY847" fmla="*/ 4778372 h 6858029"/>
              <a:gd name="connsiteX848" fmla="*/ 1491251 w 11162102"/>
              <a:gd name="connsiteY848" fmla="*/ 4254197 h 6858029"/>
              <a:gd name="connsiteX849" fmla="*/ 1496285 w 11162102"/>
              <a:gd name="connsiteY849" fmla="*/ 4248856 h 6858029"/>
              <a:gd name="connsiteX850" fmla="*/ 1490906 w 11162102"/>
              <a:gd name="connsiteY850" fmla="*/ 4257346 h 6858029"/>
              <a:gd name="connsiteX851" fmla="*/ 1485860 w 11162102"/>
              <a:gd name="connsiteY851" fmla="*/ 4262321 h 6858029"/>
              <a:gd name="connsiteX852" fmla="*/ 1491251 w 11162102"/>
              <a:gd name="connsiteY852" fmla="*/ 4254197 h 6858029"/>
              <a:gd name="connsiteX853" fmla="*/ 10406062 w 11162102"/>
              <a:gd name="connsiteY853" fmla="*/ 4588265 h 6858029"/>
              <a:gd name="connsiteX854" fmla="*/ 10399444 w 11162102"/>
              <a:gd name="connsiteY854" fmla="*/ 4567839 h 6858029"/>
              <a:gd name="connsiteX855" fmla="*/ 10441710 w 11162102"/>
              <a:gd name="connsiteY855" fmla="*/ 4532967 h 6858029"/>
              <a:gd name="connsiteX856" fmla="*/ 10450427 w 11162102"/>
              <a:gd name="connsiteY856" fmla="*/ 4566105 h 6858029"/>
              <a:gd name="connsiteX857" fmla="*/ 10410147 w 11162102"/>
              <a:gd name="connsiteY857" fmla="*/ 4601479 h 6858029"/>
              <a:gd name="connsiteX858" fmla="*/ 10406062 w 11162102"/>
              <a:gd name="connsiteY858" fmla="*/ 4588265 h 6858029"/>
              <a:gd name="connsiteX859" fmla="*/ 10400813 w 11162102"/>
              <a:gd name="connsiteY859" fmla="*/ 4589931 h 6858029"/>
              <a:gd name="connsiteX860" fmla="*/ 10405560 w 11162102"/>
              <a:gd name="connsiteY860" fmla="*/ 4605381 h 6858029"/>
              <a:gd name="connsiteX861" fmla="*/ 10363179 w 11162102"/>
              <a:gd name="connsiteY861" fmla="*/ 4639911 h 6858029"/>
              <a:gd name="connsiteX862" fmla="*/ 10350627 w 11162102"/>
              <a:gd name="connsiteY862" fmla="*/ 4605450 h 6858029"/>
              <a:gd name="connsiteX863" fmla="*/ 10394856 w 11162102"/>
              <a:gd name="connsiteY863" fmla="*/ 4571491 h 6858029"/>
              <a:gd name="connsiteX864" fmla="*/ 10400813 w 11162102"/>
              <a:gd name="connsiteY864" fmla="*/ 4589931 h 6858029"/>
              <a:gd name="connsiteX865" fmla="*/ 1078450 w 11162102"/>
              <a:gd name="connsiteY865" fmla="*/ 4715840 h 6858029"/>
              <a:gd name="connsiteX866" fmla="*/ 1089578 w 11162102"/>
              <a:gd name="connsiteY866" fmla="*/ 4703014 h 6858029"/>
              <a:gd name="connsiteX867" fmla="*/ 1099218 w 11162102"/>
              <a:gd name="connsiteY867" fmla="*/ 4698176 h 6858029"/>
              <a:gd name="connsiteX868" fmla="*/ 1088092 w 11162102"/>
              <a:gd name="connsiteY868" fmla="*/ 4711595 h 6858029"/>
              <a:gd name="connsiteX869" fmla="*/ 1078450 w 11162102"/>
              <a:gd name="connsiteY869" fmla="*/ 4715840 h 6858029"/>
              <a:gd name="connsiteX870" fmla="*/ 1069115 w 11162102"/>
              <a:gd name="connsiteY870" fmla="*/ 4713466 h 6858029"/>
              <a:gd name="connsiteX871" fmla="*/ 1077751 w 11162102"/>
              <a:gd name="connsiteY871" fmla="*/ 4709038 h 6858029"/>
              <a:gd name="connsiteX872" fmla="*/ 1067682 w 11162102"/>
              <a:gd name="connsiteY872" fmla="*/ 4720632 h 6858029"/>
              <a:gd name="connsiteX873" fmla="*/ 1058989 w 11162102"/>
              <a:gd name="connsiteY873" fmla="*/ 4724580 h 6858029"/>
              <a:gd name="connsiteX874" fmla="*/ 1069115 w 11162102"/>
              <a:gd name="connsiteY874" fmla="*/ 4713466 h 6858029"/>
              <a:gd name="connsiteX875" fmla="*/ 1047263 w 11162102"/>
              <a:gd name="connsiteY875" fmla="*/ 4729921 h 6858029"/>
              <a:gd name="connsiteX876" fmla="*/ 1039846 w 11162102"/>
              <a:gd name="connsiteY876" fmla="*/ 4733344 h 6858029"/>
              <a:gd name="connsiteX877" fmla="*/ 1048674 w 11162102"/>
              <a:gd name="connsiteY877" fmla="*/ 4724124 h 6858029"/>
              <a:gd name="connsiteX878" fmla="*/ 1056045 w 11162102"/>
              <a:gd name="connsiteY878" fmla="*/ 4720244 h 6858029"/>
              <a:gd name="connsiteX879" fmla="*/ 1047263 w 11162102"/>
              <a:gd name="connsiteY879" fmla="*/ 4729921 h 6858029"/>
              <a:gd name="connsiteX880" fmla="*/ 1491580 w 11162102"/>
              <a:gd name="connsiteY880" fmla="*/ 4263851 h 6858029"/>
              <a:gd name="connsiteX881" fmla="*/ 1499775 w 11162102"/>
              <a:gd name="connsiteY881" fmla="*/ 4255794 h 6858029"/>
              <a:gd name="connsiteX882" fmla="*/ 1491269 w 11162102"/>
              <a:gd name="connsiteY882" fmla="*/ 4269784 h 6858029"/>
              <a:gd name="connsiteX883" fmla="*/ 1483106 w 11162102"/>
              <a:gd name="connsiteY883" fmla="*/ 4277247 h 6858029"/>
              <a:gd name="connsiteX884" fmla="*/ 1491580 w 11162102"/>
              <a:gd name="connsiteY884" fmla="*/ 4263851 h 6858029"/>
              <a:gd name="connsiteX885" fmla="*/ 10275726 w 11162102"/>
              <a:gd name="connsiteY885" fmla="*/ 4756349 h 6858029"/>
              <a:gd name="connsiteX886" fmla="*/ 10230698 w 11162102"/>
              <a:gd name="connsiteY886" fmla="*/ 4787660 h 6858029"/>
              <a:gd name="connsiteX887" fmla="*/ 10214449 w 11162102"/>
              <a:gd name="connsiteY887" fmla="*/ 4751442 h 6858029"/>
              <a:gd name="connsiteX888" fmla="*/ 10260983 w 11162102"/>
              <a:gd name="connsiteY888" fmla="*/ 4720860 h 6858029"/>
              <a:gd name="connsiteX889" fmla="*/ 10275726 w 11162102"/>
              <a:gd name="connsiteY889" fmla="*/ 4756349 h 6858029"/>
              <a:gd name="connsiteX890" fmla="*/ 10266003 w 11162102"/>
              <a:gd name="connsiteY890" fmla="*/ 4717506 h 6858029"/>
              <a:gd name="connsiteX891" fmla="*/ 10266164 w 11162102"/>
              <a:gd name="connsiteY891" fmla="*/ 4717391 h 6858029"/>
              <a:gd name="connsiteX892" fmla="*/ 10311693 w 11162102"/>
              <a:gd name="connsiteY892" fmla="*/ 4685258 h 6858029"/>
              <a:gd name="connsiteX893" fmla="*/ 10324656 w 11162102"/>
              <a:gd name="connsiteY893" fmla="*/ 4719879 h 6858029"/>
              <a:gd name="connsiteX894" fmla="*/ 10280656 w 11162102"/>
              <a:gd name="connsiteY894" fmla="*/ 4752788 h 6858029"/>
              <a:gd name="connsiteX895" fmla="*/ 10266003 w 11162102"/>
              <a:gd name="connsiteY895" fmla="*/ 4717506 h 6858029"/>
              <a:gd name="connsiteX896" fmla="*/ 1394598 w 11162102"/>
              <a:gd name="connsiteY896" fmla="*/ 4479358 h 6858029"/>
              <a:gd name="connsiteX897" fmla="*/ 1380660 w 11162102"/>
              <a:gd name="connsiteY897" fmla="*/ 4486684 h 6858029"/>
              <a:gd name="connsiteX898" fmla="*/ 1394990 w 11162102"/>
              <a:gd name="connsiteY898" fmla="*/ 4461443 h 6858029"/>
              <a:gd name="connsiteX899" fmla="*/ 1408909 w 11162102"/>
              <a:gd name="connsiteY899" fmla="*/ 4453341 h 6858029"/>
              <a:gd name="connsiteX900" fmla="*/ 1396923 w 11162102"/>
              <a:gd name="connsiteY900" fmla="*/ 4475136 h 6858029"/>
              <a:gd name="connsiteX901" fmla="*/ 1394598 w 11162102"/>
              <a:gd name="connsiteY901" fmla="*/ 4479358 h 6858029"/>
              <a:gd name="connsiteX902" fmla="*/ 1119767 w 11162102"/>
              <a:gd name="connsiteY902" fmla="*/ 4681036 h 6858029"/>
              <a:gd name="connsiteX903" fmla="*/ 1130447 w 11162102"/>
              <a:gd name="connsiteY903" fmla="*/ 4668164 h 6858029"/>
              <a:gd name="connsiteX904" fmla="*/ 1140217 w 11162102"/>
              <a:gd name="connsiteY904" fmla="*/ 4662801 h 6858029"/>
              <a:gd name="connsiteX905" fmla="*/ 1129500 w 11162102"/>
              <a:gd name="connsiteY905" fmla="*/ 4676312 h 6858029"/>
              <a:gd name="connsiteX906" fmla="*/ 1119767 w 11162102"/>
              <a:gd name="connsiteY906" fmla="*/ 4681036 h 6858029"/>
              <a:gd name="connsiteX907" fmla="*/ 1150946 w 11162102"/>
              <a:gd name="connsiteY907" fmla="*/ 4657004 h 6858029"/>
              <a:gd name="connsiteX908" fmla="*/ 1161547 w 11162102"/>
              <a:gd name="connsiteY908" fmla="*/ 4651322 h 6858029"/>
              <a:gd name="connsiteX909" fmla="*/ 1153294 w 11162102"/>
              <a:gd name="connsiteY909" fmla="*/ 4662162 h 6858029"/>
              <a:gd name="connsiteX910" fmla="*/ 1149939 w 11162102"/>
              <a:gd name="connsiteY910" fmla="*/ 4666590 h 6858029"/>
              <a:gd name="connsiteX911" fmla="*/ 1139371 w 11162102"/>
              <a:gd name="connsiteY911" fmla="*/ 4671588 h 6858029"/>
              <a:gd name="connsiteX912" fmla="*/ 1150946 w 11162102"/>
              <a:gd name="connsiteY912" fmla="*/ 4657004 h 6858029"/>
              <a:gd name="connsiteX913" fmla="*/ 10193384 w 11162102"/>
              <a:gd name="connsiteY913" fmla="*/ 4865689 h 6858029"/>
              <a:gd name="connsiteX914" fmla="*/ 10148243 w 11162102"/>
              <a:gd name="connsiteY914" fmla="*/ 4894535 h 6858029"/>
              <a:gd name="connsiteX915" fmla="*/ 10130304 w 11162102"/>
              <a:gd name="connsiteY915" fmla="*/ 4857222 h 6858029"/>
              <a:gd name="connsiteX916" fmla="*/ 10176792 w 11162102"/>
              <a:gd name="connsiteY916" fmla="*/ 4829219 h 6858029"/>
              <a:gd name="connsiteX917" fmla="*/ 10193384 w 11162102"/>
              <a:gd name="connsiteY917" fmla="*/ 4865689 h 6858029"/>
              <a:gd name="connsiteX918" fmla="*/ 10181927 w 11162102"/>
              <a:gd name="connsiteY918" fmla="*/ 4825979 h 6858029"/>
              <a:gd name="connsiteX919" fmla="*/ 10223395 w 11162102"/>
              <a:gd name="connsiteY919" fmla="*/ 4799254 h 6858029"/>
              <a:gd name="connsiteX920" fmla="*/ 10227845 w 11162102"/>
              <a:gd name="connsiteY920" fmla="*/ 4796264 h 6858029"/>
              <a:gd name="connsiteX921" fmla="*/ 10242908 w 11162102"/>
              <a:gd name="connsiteY921" fmla="*/ 4831798 h 6858029"/>
              <a:gd name="connsiteX922" fmla="*/ 10198473 w 11162102"/>
              <a:gd name="connsiteY922" fmla="*/ 4862311 h 6858029"/>
              <a:gd name="connsiteX923" fmla="*/ 10181927 w 11162102"/>
              <a:gd name="connsiteY923" fmla="*/ 4825979 h 6858029"/>
              <a:gd name="connsiteX924" fmla="*/ 10142993 w 11162102"/>
              <a:gd name="connsiteY924" fmla="*/ 4897776 h 6858029"/>
              <a:gd name="connsiteX925" fmla="*/ 10097486 w 11162102"/>
              <a:gd name="connsiteY925" fmla="*/ 4924866 h 6858029"/>
              <a:gd name="connsiteX926" fmla="*/ 10078270 w 11162102"/>
              <a:gd name="connsiteY926" fmla="*/ 4886570 h 6858029"/>
              <a:gd name="connsiteX927" fmla="*/ 10125009 w 11162102"/>
              <a:gd name="connsiteY927" fmla="*/ 4860325 h 6858029"/>
              <a:gd name="connsiteX928" fmla="*/ 10142993 w 11162102"/>
              <a:gd name="connsiteY928" fmla="*/ 4897776 h 6858029"/>
              <a:gd name="connsiteX929" fmla="*/ 10092055 w 11162102"/>
              <a:gd name="connsiteY929" fmla="*/ 4927970 h 6858029"/>
              <a:gd name="connsiteX930" fmla="*/ 10046479 w 11162102"/>
              <a:gd name="connsiteY930" fmla="*/ 4953279 h 6858029"/>
              <a:gd name="connsiteX931" fmla="*/ 10026122 w 11162102"/>
              <a:gd name="connsiteY931" fmla="*/ 4914002 h 6858029"/>
              <a:gd name="connsiteX932" fmla="*/ 10072793 w 11162102"/>
              <a:gd name="connsiteY932" fmla="*/ 4889560 h 6858029"/>
              <a:gd name="connsiteX933" fmla="*/ 10092055 w 11162102"/>
              <a:gd name="connsiteY933" fmla="*/ 4927970 h 6858029"/>
              <a:gd name="connsiteX934" fmla="*/ 10011744 w 11162102"/>
              <a:gd name="connsiteY934" fmla="*/ 5272467 h 6858029"/>
              <a:gd name="connsiteX935" fmla="*/ 10027993 w 11162102"/>
              <a:gd name="connsiteY935" fmla="*/ 5307933 h 6858029"/>
              <a:gd name="connsiteX936" fmla="*/ 9990223 w 11162102"/>
              <a:gd name="connsiteY936" fmla="*/ 5330663 h 6858029"/>
              <a:gd name="connsiteX937" fmla="*/ 9970848 w 11162102"/>
              <a:gd name="connsiteY937" fmla="*/ 5288488 h 6858029"/>
              <a:gd name="connsiteX938" fmla="*/ 10009097 w 11162102"/>
              <a:gd name="connsiteY938" fmla="*/ 5266853 h 6858029"/>
              <a:gd name="connsiteX939" fmla="*/ 10011744 w 11162102"/>
              <a:gd name="connsiteY939" fmla="*/ 5272467 h 6858029"/>
              <a:gd name="connsiteX940" fmla="*/ 1211522 w 11162102"/>
              <a:gd name="connsiteY940" fmla="*/ 4618298 h 6858029"/>
              <a:gd name="connsiteX941" fmla="*/ 1203350 w 11162102"/>
              <a:gd name="connsiteY941" fmla="*/ 4622406 h 6858029"/>
              <a:gd name="connsiteX942" fmla="*/ 1200145 w 11162102"/>
              <a:gd name="connsiteY942" fmla="*/ 4624050 h 6858029"/>
              <a:gd name="connsiteX943" fmla="*/ 1213213 w 11162102"/>
              <a:gd name="connsiteY943" fmla="*/ 4606157 h 6858029"/>
              <a:gd name="connsiteX944" fmla="*/ 1224542 w 11162102"/>
              <a:gd name="connsiteY944" fmla="*/ 4599744 h 6858029"/>
              <a:gd name="connsiteX945" fmla="*/ 1213992 w 11162102"/>
              <a:gd name="connsiteY945" fmla="*/ 4614784 h 6858029"/>
              <a:gd name="connsiteX946" fmla="*/ 1211522 w 11162102"/>
              <a:gd name="connsiteY946" fmla="*/ 4618298 h 6858029"/>
              <a:gd name="connsiteX947" fmla="*/ 1233534 w 11162102"/>
              <a:gd name="connsiteY947" fmla="*/ 4594701 h 6858029"/>
              <a:gd name="connsiteX948" fmla="*/ 1245477 w 11162102"/>
              <a:gd name="connsiteY948" fmla="*/ 4588082 h 6858029"/>
              <a:gd name="connsiteX949" fmla="*/ 1242453 w 11162102"/>
              <a:gd name="connsiteY949" fmla="*/ 4592555 h 6858029"/>
              <a:gd name="connsiteX950" fmla="*/ 1231941 w 11162102"/>
              <a:gd name="connsiteY950" fmla="*/ 4608120 h 6858029"/>
              <a:gd name="connsiteX951" fmla="*/ 1219946 w 11162102"/>
              <a:gd name="connsiteY951" fmla="*/ 4614054 h 6858029"/>
              <a:gd name="connsiteX952" fmla="*/ 1233534 w 11162102"/>
              <a:gd name="connsiteY952" fmla="*/ 4594701 h 6858029"/>
              <a:gd name="connsiteX953" fmla="*/ 1569286 w 11162102"/>
              <a:gd name="connsiteY953" fmla="*/ 4201501 h 6858029"/>
              <a:gd name="connsiteX954" fmla="*/ 1557111 w 11162102"/>
              <a:gd name="connsiteY954" fmla="*/ 4211771 h 6858029"/>
              <a:gd name="connsiteX955" fmla="*/ 1568853 w 11162102"/>
              <a:gd name="connsiteY955" fmla="*/ 4190478 h 6858029"/>
              <a:gd name="connsiteX956" fmla="*/ 1581065 w 11162102"/>
              <a:gd name="connsiteY956" fmla="*/ 4179409 h 6858029"/>
              <a:gd name="connsiteX957" fmla="*/ 1569286 w 11162102"/>
              <a:gd name="connsiteY957" fmla="*/ 4201501 h 6858029"/>
              <a:gd name="connsiteX958" fmla="*/ 1588772 w 11162102"/>
              <a:gd name="connsiteY958" fmla="*/ 4172517 h 6858029"/>
              <a:gd name="connsiteX959" fmla="*/ 1601538 w 11162102"/>
              <a:gd name="connsiteY959" fmla="*/ 4161220 h 6858029"/>
              <a:gd name="connsiteX960" fmla="*/ 1589221 w 11162102"/>
              <a:gd name="connsiteY960" fmla="*/ 4185023 h 6858029"/>
              <a:gd name="connsiteX961" fmla="*/ 1576466 w 11162102"/>
              <a:gd name="connsiteY961" fmla="*/ 4195544 h 6858029"/>
              <a:gd name="connsiteX962" fmla="*/ 1588772 w 11162102"/>
              <a:gd name="connsiteY962" fmla="*/ 4172517 h 6858029"/>
              <a:gd name="connsiteX963" fmla="*/ 1562786 w 11162102"/>
              <a:gd name="connsiteY963" fmla="*/ 4213733 h 6858029"/>
              <a:gd name="connsiteX964" fmla="*/ 1550424 w 11162102"/>
              <a:gd name="connsiteY964" fmla="*/ 4237103 h 6858029"/>
              <a:gd name="connsiteX965" fmla="*/ 1537726 w 11162102"/>
              <a:gd name="connsiteY965" fmla="*/ 4247168 h 6858029"/>
              <a:gd name="connsiteX966" fmla="*/ 1550043 w 11162102"/>
              <a:gd name="connsiteY966" fmla="*/ 4224642 h 6858029"/>
              <a:gd name="connsiteX967" fmla="*/ 1562786 w 11162102"/>
              <a:gd name="connsiteY967" fmla="*/ 4213733 h 6858029"/>
              <a:gd name="connsiteX968" fmla="*/ 1530368 w 11162102"/>
              <a:gd name="connsiteY968" fmla="*/ 4253078 h 6858029"/>
              <a:gd name="connsiteX969" fmla="*/ 1519413 w 11162102"/>
              <a:gd name="connsiteY969" fmla="*/ 4261979 h 6858029"/>
              <a:gd name="connsiteX970" fmla="*/ 1531272 w 11162102"/>
              <a:gd name="connsiteY970" fmla="*/ 4240983 h 6858029"/>
              <a:gd name="connsiteX971" fmla="*/ 1542162 w 11162102"/>
              <a:gd name="connsiteY971" fmla="*/ 4231466 h 6858029"/>
              <a:gd name="connsiteX972" fmla="*/ 1530368 w 11162102"/>
              <a:gd name="connsiteY972" fmla="*/ 4253078 h 6858029"/>
              <a:gd name="connsiteX973" fmla="*/ 1523697 w 11162102"/>
              <a:gd name="connsiteY973" fmla="*/ 4265334 h 6858029"/>
              <a:gd name="connsiteX974" fmla="*/ 1511348 w 11162102"/>
              <a:gd name="connsiteY974" fmla="*/ 4288110 h 6858029"/>
              <a:gd name="connsiteX975" fmla="*/ 1499796 w 11162102"/>
              <a:gd name="connsiteY975" fmla="*/ 4296942 h 6858029"/>
              <a:gd name="connsiteX976" fmla="*/ 1512211 w 11162102"/>
              <a:gd name="connsiteY976" fmla="*/ 4274782 h 6858029"/>
              <a:gd name="connsiteX977" fmla="*/ 1523697 w 11162102"/>
              <a:gd name="connsiteY977" fmla="*/ 4265334 h 6858029"/>
              <a:gd name="connsiteX978" fmla="*/ 1492276 w 11162102"/>
              <a:gd name="connsiteY978" fmla="*/ 4302716 h 6858029"/>
              <a:gd name="connsiteX979" fmla="*/ 1480618 w 11162102"/>
              <a:gd name="connsiteY979" fmla="*/ 4311777 h 6858029"/>
              <a:gd name="connsiteX980" fmla="*/ 1492504 w 11162102"/>
              <a:gd name="connsiteY980" fmla="*/ 4291260 h 6858029"/>
              <a:gd name="connsiteX981" fmla="*/ 1504182 w 11162102"/>
              <a:gd name="connsiteY981" fmla="*/ 4281446 h 6858029"/>
              <a:gd name="connsiteX982" fmla="*/ 1492276 w 11162102"/>
              <a:gd name="connsiteY982" fmla="*/ 4302716 h 6858029"/>
              <a:gd name="connsiteX983" fmla="*/ 1485468 w 11162102"/>
              <a:gd name="connsiteY983" fmla="*/ 4314926 h 6858029"/>
              <a:gd name="connsiteX984" fmla="*/ 1472973 w 11162102"/>
              <a:gd name="connsiteY984" fmla="*/ 4337360 h 6858029"/>
              <a:gd name="connsiteX985" fmla="*/ 1460745 w 11162102"/>
              <a:gd name="connsiteY985" fmla="*/ 4346238 h 6858029"/>
              <a:gd name="connsiteX986" fmla="*/ 1473233 w 11162102"/>
              <a:gd name="connsiteY986" fmla="*/ 4324557 h 6858029"/>
              <a:gd name="connsiteX987" fmla="*/ 1485468 w 11162102"/>
              <a:gd name="connsiteY987" fmla="*/ 4314926 h 6858029"/>
              <a:gd name="connsiteX988" fmla="*/ 1453058 w 11162102"/>
              <a:gd name="connsiteY988" fmla="*/ 4351898 h 6858029"/>
              <a:gd name="connsiteX989" fmla="*/ 1441431 w 11162102"/>
              <a:gd name="connsiteY989" fmla="*/ 4360547 h 6858029"/>
              <a:gd name="connsiteX990" fmla="*/ 1453378 w 11162102"/>
              <a:gd name="connsiteY990" fmla="*/ 4340487 h 6858029"/>
              <a:gd name="connsiteX991" fmla="*/ 1465010 w 11162102"/>
              <a:gd name="connsiteY991" fmla="*/ 4331130 h 6858029"/>
              <a:gd name="connsiteX992" fmla="*/ 1453058 w 11162102"/>
              <a:gd name="connsiteY992" fmla="*/ 4351898 h 6858029"/>
              <a:gd name="connsiteX993" fmla="*/ 1446089 w 11162102"/>
              <a:gd name="connsiteY993" fmla="*/ 4364039 h 6858029"/>
              <a:gd name="connsiteX994" fmla="*/ 1433541 w 11162102"/>
              <a:gd name="connsiteY994" fmla="*/ 4385971 h 6858029"/>
              <a:gd name="connsiteX995" fmla="*/ 1421350 w 11162102"/>
              <a:gd name="connsiteY995" fmla="*/ 4394415 h 6858029"/>
              <a:gd name="connsiteX996" fmla="*/ 1433895 w 11162102"/>
              <a:gd name="connsiteY996" fmla="*/ 4373236 h 6858029"/>
              <a:gd name="connsiteX997" fmla="*/ 1446089 w 11162102"/>
              <a:gd name="connsiteY997" fmla="*/ 4364039 h 6858029"/>
              <a:gd name="connsiteX998" fmla="*/ 1413529 w 11162102"/>
              <a:gd name="connsiteY998" fmla="*/ 4399869 h 6858029"/>
              <a:gd name="connsiteX999" fmla="*/ 1401921 w 11162102"/>
              <a:gd name="connsiteY999" fmla="*/ 4408085 h 6858029"/>
              <a:gd name="connsiteX1000" fmla="*/ 1413926 w 11162102"/>
              <a:gd name="connsiteY1000" fmla="*/ 4388504 h 6858029"/>
              <a:gd name="connsiteX1001" fmla="*/ 1425542 w 11162102"/>
              <a:gd name="connsiteY1001" fmla="*/ 4379558 h 6858029"/>
              <a:gd name="connsiteX1002" fmla="*/ 1413529 w 11162102"/>
              <a:gd name="connsiteY1002" fmla="*/ 4399869 h 6858029"/>
              <a:gd name="connsiteX1003" fmla="*/ 1407405 w 11162102"/>
              <a:gd name="connsiteY1003" fmla="*/ 4410253 h 6858029"/>
              <a:gd name="connsiteX1004" fmla="*/ 1393838 w 11162102"/>
              <a:gd name="connsiteY1004" fmla="*/ 4433281 h 6858029"/>
              <a:gd name="connsiteX1005" fmla="*/ 1381671 w 11162102"/>
              <a:gd name="connsiteY1005" fmla="*/ 4441246 h 6858029"/>
              <a:gd name="connsiteX1006" fmla="*/ 1395296 w 11162102"/>
              <a:gd name="connsiteY1006" fmla="*/ 4418926 h 6858029"/>
              <a:gd name="connsiteX1007" fmla="*/ 1407405 w 11162102"/>
              <a:gd name="connsiteY1007" fmla="*/ 4410253 h 6858029"/>
              <a:gd name="connsiteX1008" fmla="*/ 1373725 w 11162102"/>
              <a:gd name="connsiteY1008" fmla="*/ 4446495 h 6858029"/>
              <a:gd name="connsiteX1009" fmla="*/ 1362154 w 11162102"/>
              <a:gd name="connsiteY1009" fmla="*/ 4454254 h 6858029"/>
              <a:gd name="connsiteX1010" fmla="*/ 1375313 w 11162102"/>
              <a:gd name="connsiteY1010" fmla="*/ 4433440 h 6858029"/>
              <a:gd name="connsiteX1011" fmla="*/ 1386784 w 11162102"/>
              <a:gd name="connsiteY1011" fmla="*/ 4425065 h 6858029"/>
              <a:gd name="connsiteX1012" fmla="*/ 1373725 w 11162102"/>
              <a:gd name="connsiteY1012" fmla="*/ 4446495 h 6858029"/>
              <a:gd name="connsiteX1013" fmla="*/ 1366493 w 11162102"/>
              <a:gd name="connsiteY1013" fmla="*/ 4458362 h 6858029"/>
              <a:gd name="connsiteX1014" fmla="*/ 1353817 w 11162102"/>
              <a:gd name="connsiteY1014" fmla="*/ 4479221 h 6858029"/>
              <a:gd name="connsiteX1015" fmla="*/ 1341680 w 11162102"/>
              <a:gd name="connsiteY1015" fmla="*/ 4486707 h 6858029"/>
              <a:gd name="connsiteX1016" fmla="*/ 1354328 w 11162102"/>
              <a:gd name="connsiteY1016" fmla="*/ 4466647 h 6858029"/>
              <a:gd name="connsiteX1017" fmla="*/ 1366493 w 11162102"/>
              <a:gd name="connsiteY1017" fmla="*/ 4458362 h 6858029"/>
              <a:gd name="connsiteX1018" fmla="*/ 1333615 w 11162102"/>
              <a:gd name="connsiteY1018" fmla="*/ 4491728 h 6858029"/>
              <a:gd name="connsiteX1019" fmla="*/ 1322074 w 11162102"/>
              <a:gd name="connsiteY1019" fmla="*/ 4499008 h 6858029"/>
              <a:gd name="connsiteX1020" fmla="*/ 1334131 w 11162102"/>
              <a:gd name="connsiteY1020" fmla="*/ 4480568 h 6858029"/>
              <a:gd name="connsiteX1021" fmla="*/ 1345679 w 11162102"/>
              <a:gd name="connsiteY1021" fmla="*/ 4472557 h 6858029"/>
              <a:gd name="connsiteX1022" fmla="*/ 1333615 w 11162102"/>
              <a:gd name="connsiteY1022" fmla="*/ 4491728 h 6858029"/>
              <a:gd name="connsiteX1023" fmla="*/ 1326280 w 11162102"/>
              <a:gd name="connsiteY1023" fmla="*/ 4503390 h 6858029"/>
              <a:gd name="connsiteX1024" fmla="*/ 1313488 w 11162102"/>
              <a:gd name="connsiteY1024" fmla="*/ 4523724 h 6858029"/>
              <a:gd name="connsiteX1025" fmla="*/ 1301377 w 11162102"/>
              <a:gd name="connsiteY1025" fmla="*/ 4530731 h 6858029"/>
              <a:gd name="connsiteX1026" fmla="*/ 1314178 w 11162102"/>
              <a:gd name="connsiteY1026" fmla="*/ 4511104 h 6858029"/>
              <a:gd name="connsiteX1027" fmla="*/ 1326280 w 11162102"/>
              <a:gd name="connsiteY1027" fmla="*/ 4503390 h 6858029"/>
              <a:gd name="connsiteX1028" fmla="*/ 1293184 w 11162102"/>
              <a:gd name="connsiteY1028" fmla="*/ 4535500 h 6858029"/>
              <a:gd name="connsiteX1029" fmla="*/ 1281695 w 11162102"/>
              <a:gd name="connsiteY1029" fmla="*/ 4542301 h 6858029"/>
              <a:gd name="connsiteX1030" fmla="*/ 1293951 w 11162102"/>
              <a:gd name="connsiteY1030" fmla="*/ 4524203 h 6858029"/>
              <a:gd name="connsiteX1031" fmla="*/ 1305407 w 11162102"/>
              <a:gd name="connsiteY1031" fmla="*/ 4516764 h 6858029"/>
              <a:gd name="connsiteX1032" fmla="*/ 1293184 w 11162102"/>
              <a:gd name="connsiteY1032" fmla="*/ 4535500 h 6858029"/>
              <a:gd name="connsiteX1033" fmla="*/ 1286565 w 11162102"/>
              <a:gd name="connsiteY1033" fmla="*/ 4545679 h 6858029"/>
              <a:gd name="connsiteX1034" fmla="*/ 1272859 w 11162102"/>
              <a:gd name="connsiteY1034" fmla="*/ 4566744 h 6858029"/>
              <a:gd name="connsiteX1035" fmla="*/ 1260788 w 11162102"/>
              <a:gd name="connsiteY1035" fmla="*/ 4573225 h 6858029"/>
              <a:gd name="connsiteX1036" fmla="*/ 1274550 w 11162102"/>
              <a:gd name="connsiteY1036" fmla="*/ 4552868 h 6858029"/>
              <a:gd name="connsiteX1037" fmla="*/ 1286565 w 11162102"/>
              <a:gd name="connsiteY1037" fmla="*/ 4545679 h 6858029"/>
              <a:gd name="connsiteX1038" fmla="*/ 1252463 w 11162102"/>
              <a:gd name="connsiteY1038" fmla="*/ 4577744 h 6858029"/>
              <a:gd name="connsiteX1039" fmla="*/ 1241042 w 11162102"/>
              <a:gd name="connsiteY1039" fmla="*/ 4583997 h 6858029"/>
              <a:gd name="connsiteX1040" fmla="*/ 1254252 w 11162102"/>
              <a:gd name="connsiteY1040" fmla="*/ 4565192 h 6858029"/>
              <a:gd name="connsiteX1041" fmla="*/ 1265649 w 11162102"/>
              <a:gd name="connsiteY1041" fmla="*/ 4558231 h 6858029"/>
              <a:gd name="connsiteX1042" fmla="*/ 1252463 w 11162102"/>
              <a:gd name="connsiteY1042" fmla="*/ 4577744 h 6858029"/>
              <a:gd name="connsiteX1043" fmla="*/ 1246072 w 11162102"/>
              <a:gd name="connsiteY1043" fmla="*/ 4595020 h 6858029"/>
              <a:gd name="connsiteX1044" fmla="*/ 1253843 w 11162102"/>
              <a:gd name="connsiteY1044" fmla="*/ 4583495 h 6858029"/>
              <a:gd name="connsiteX1045" fmla="*/ 1266357 w 11162102"/>
              <a:gd name="connsiteY1045" fmla="*/ 4576717 h 6858029"/>
              <a:gd name="connsiteX1046" fmla="*/ 1252376 w 11162102"/>
              <a:gd name="connsiteY1046" fmla="*/ 4598192 h 6858029"/>
              <a:gd name="connsiteX1047" fmla="*/ 1239808 w 11162102"/>
              <a:gd name="connsiteY1047" fmla="*/ 4604286 h 6858029"/>
              <a:gd name="connsiteX1048" fmla="*/ 1246072 w 11162102"/>
              <a:gd name="connsiteY1048" fmla="*/ 4595020 h 6858029"/>
              <a:gd name="connsiteX1049" fmla="*/ 1273514 w 11162102"/>
              <a:gd name="connsiteY1049" fmla="*/ 4573522 h 6858029"/>
              <a:gd name="connsiteX1050" fmla="*/ 1274137 w 11162102"/>
              <a:gd name="connsiteY1050" fmla="*/ 4572563 h 6858029"/>
              <a:gd name="connsiteX1051" fmla="*/ 1287129 w 11162102"/>
              <a:gd name="connsiteY1051" fmla="*/ 4565694 h 6858029"/>
              <a:gd name="connsiteX1052" fmla="*/ 1272781 w 11162102"/>
              <a:gd name="connsiteY1052" fmla="*/ 4588538 h 6858029"/>
              <a:gd name="connsiteX1053" fmla="*/ 1259736 w 11162102"/>
              <a:gd name="connsiteY1053" fmla="*/ 4594701 h 6858029"/>
              <a:gd name="connsiteX1054" fmla="*/ 1273514 w 11162102"/>
              <a:gd name="connsiteY1054" fmla="*/ 4573522 h 6858029"/>
              <a:gd name="connsiteX1055" fmla="*/ 1280604 w 11162102"/>
              <a:gd name="connsiteY1055" fmla="*/ 4562636 h 6858029"/>
              <a:gd name="connsiteX1056" fmla="*/ 1294841 w 11162102"/>
              <a:gd name="connsiteY1056" fmla="*/ 4540772 h 6858029"/>
              <a:gd name="connsiteX1057" fmla="*/ 1307390 w 11162102"/>
              <a:gd name="connsiteY1057" fmla="*/ 4533446 h 6858029"/>
              <a:gd name="connsiteX1058" fmla="*/ 1296596 w 11162102"/>
              <a:gd name="connsiteY1058" fmla="*/ 4550631 h 6858029"/>
              <a:gd name="connsiteX1059" fmla="*/ 1293211 w 11162102"/>
              <a:gd name="connsiteY1059" fmla="*/ 4556017 h 6858029"/>
              <a:gd name="connsiteX1060" fmla="*/ 1280604 w 11162102"/>
              <a:gd name="connsiteY1060" fmla="*/ 4562636 h 6858029"/>
              <a:gd name="connsiteX1061" fmla="*/ 1315095 w 11162102"/>
              <a:gd name="connsiteY1061" fmla="*/ 4528973 h 6858029"/>
              <a:gd name="connsiteX1062" fmla="*/ 1328133 w 11162102"/>
              <a:gd name="connsiteY1062" fmla="*/ 4521533 h 6858029"/>
              <a:gd name="connsiteX1063" fmla="*/ 1322515 w 11162102"/>
              <a:gd name="connsiteY1063" fmla="*/ 4530799 h 6858029"/>
              <a:gd name="connsiteX1064" fmla="*/ 1313559 w 11162102"/>
              <a:gd name="connsiteY1064" fmla="*/ 4545542 h 6858029"/>
              <a:gd name="connsiteX1065" fmla="*/ 1300484 w 11162102"/>
              <a:gd name="connsiteY1065" fmla="*/ 4552252 h 6858029"/>
              <a:gd name="connsiteX1066" fmla="*/ 1315095 w 11162102"/>
              <a:gd name="connsiteY1066" fmla="*/ 4528973 h 6858029"/>
              <a:gd name="connsiteX1067" fmla="*/ 1321132 w 11162102"/>
              <a:gd name="connsiteY1067" fmla="*/ 4519388 h 6858029"/>
              <a:gd name="connsiteX1068" fmla="*/ 1334407 w 11162102"/>
              <a:gd name="connsiteY1068" fmla="*/ 4498255 h 6858029"/>
              <a:gd name="connsiteX1069" fmla="*/ 1347032 w 11162102"/>
              <a:gd name="connsiteY1069" fmla="*/ 4490381 h 6858029"/>
              <a:gd name="connsiteX1070" fmla="*/ 1333766 w 11162102"/>
              <a:gd name="connsiteY1070" fmla="*/ 4512245 h 6858029"/>
              <a:gd name="connsiteX1071" fmla="*/ 1321132 w 11162102"/>
              <a:gd name="connsiteY1071" fmla="*/ 4519388 h 6858029"/>
              <a:gd name="connsiteX1072" fmla="*/ 1354634 w 11162102"/>
              <a:gd name="connsiteY1072" fmla="*/ 4485680 h 6858029"/>
              <a:gd name="connsiteX1073" fmla="*/ 1367725 w 11162102"/>
              <a:gd name="connsiteY1073" fmla="*/ 4477692 h 6858029"/>
              <a:gd name="connsiteX1074" fmla="*/ 1354048 w 11162102"/>
              <a:gd name="connsiteY1074" fmla="*/ 4501016 h 6858029"/>
              <a:gd name="connsiteX1075" fmla="*/ 1340943 w 11162102"/>
              <a:gd name="connsiteY1075" fmla="*/ 4508228 h 6858029"/>
              <a:gd name="connsiteX1076" fmla="*/ 1354634 w 11162102"/>
              <a:gd name="connsiteY1076" fmla="*/ 4485680 h 6858029"/>
              <a:gd name="connsiteX1077" fmla="*/ 1361358 w 11162102"/>
              <a:gd name="connsiteY1077" fmla="*/ 4474611 h 6858029"/>
              <a:gd name="connsiteX1078" fmla="*/ 1374526 w 11162102"/>
              <a:gd name="connsiteY1078" fmla="*/ 4452976 h 6858029"/>
              <a:gd name="connsiteX1079" fmla="*/ 1387203 w 11162102"/>
              <a:gd name="connsiteY1079" fmla="*/ 4444555 h 6858029"/>
              <a:gd name="connsiteX1080" fmla="*/ 1374019 w 11162102"/>
              <a:gd name="connsiteY1080" fmla="*/ 4466989 h 6858029"/>
              <a:gd name="connsiteX1081" fmla="*/ 1361358 w 11162102"/>
              <a:gd name="connsiteY1081" fmla="*/ 4474611 h 6858029"/>
              <a:gd name="connsiteX1082" fmla="*/ 1394689 w 11162102"/>
              <a:gd name="connsiteY1082" fmla="*/ 4439602 h 6858029"/>
              <a:gd name="connsiteX1083" fmla="*/ 1407846 w 11162102"/>
              <a:gd name="connsiteY1083" fmla="*/ 4431044 h 6858029"/>
              <a:gd name="connsiteX1084" fmla="*/ 1394219 w 11162102"/>
              <a:gd name="connsiteY1084" fmla="*/ 4455030 h 6858029"/>
              <a:gd name="connsiteX1085" fmla="*/ 1381092 w 11162102"/>
              <a:gd name="connsiteY1085" fmla="*/ 4462744 h 6858029"/>
              <a:gd name="connsiteX1086" fmla="*/ 1394689 w 11162102"/>
              <a:gd name="connsiteY1086" fmla="*/ 4439602 h 6858029"/>
              <a:gd name="connsiteX1087" fmla="*/ 1401262 w 11162102"/>
              <a:gd name="connsiteY1087" fmla="*/ 4428443 h 6858029"/>
              <a:gd name="connsiteX1088" fmla="*/ 1415263 w 11162102"/>
              <a:gd name="connsiteY1088" fmla="*/ 4404708 h 6858029"/>
              <a:gd name="connsiteX1089" fmla="*/ 1427893 w 11162102"/>
              <a:gd name="connsiteY1089" fmla="*/ 4395876 h 6858029"/>
              <a:gd name="connsiteX1090" fmla="*/ 1413946 w 11162102"/>
              <a:gd name="connsiteY1090" fmla="*/ 4420341 h 6858029"/>
              <a:gd name="connsiteX1091" fmla="*/ 1401262 w 11162102"/>
              <a:gd name="connsiteY1091" fmla="*/ 4428443 h 6858029"/>
              <a:gd name="connsiteX1092" fmla="*/ 1435228 w 11162102"/>
              <a:gd name="connsiteY1092" fmla="*/ 4390786 h 6858029"/>
              <a:gd name="connsiteX1093" fmla="*/ 1448330 w 11162102"/>
              <a:gd name="connsiteY1093" fmla="*/ 4381840 h 6858029"/>
              <a:gd name="connsiteX1094" fmla="*/ 1434061 w 11162102"/>
              <a:gd name="connsiteY1094" fmla="*/ 4407697 h 6858029"/>
              <a:gd name="connsiteX1095" fmla="*/ 1420889 w 11162102"/>
              <a:gd name="connsiteY1095" fmla="*/ 4415913 h 6858029"/>
              <a:gd name="connsiteX1096" fmla="*/ 1435228 w 11162102"/>
              <a:gd name="connsiteY1096" fmla="*/ 4390786 h 6858029"/>
              <a:gd name="connsiteX1097" fmla="*/ 1440828 w 11162102"/>
              <a:gd name="connsiteY1097" fmla="*/ 4380996 h 6858029"/>
              <a:gd name="connsiteX1098" fmla="*/ 1453848 w 11162102"/>
              <a:gd name="connsiteY1098" fmla="*/ 4358265 h 6858029"/>
              <a:gd name="connsiteX1099" fmla="*/ 1466576 w 11162102"/>
              <a:gd name="connsiteY1099" fmla="*/ 4348885 h 6858029"/>
              <a:gd name="connsiteX1100" fmla="*/ 1453558 w 11162102"/>
              <a:gd name="connsiteY1100" fmla="*/ 4372392 h 6858029"/>
              <a:gd name="connsiteX1101" fmla="*/ 1440828 w 11162102"/>
              <a:gd name="connsiteY1101" fmla="*/ 4380996 h 6858029"/>
              <a:gd name="connsiteX1102" fmla="*/ 1473744 w 11162102"/>
              <a:gd name="connsiteY1102" fmla="*/ 4343682 h 6858029"/>
              <a:gd name="connsiteX1103" fmla="*/ 1486258 w 11162102"/>
              <a:gd name="connsiteY1103" fmla="*/ 4334644 h 6858029"/>
              <a:gd name="connsiteX1104" fmla="*/ 1472898 w 11162102"/>
              <a:gd name="connsiteY1104" fmla="*/ 4359543 h 6858029"/>
              <a:gd name="connsiteX1105" fmla="*/ 1460357 w 11162102"/>
              <a:gd name="connsiteY1105" fmla="*/ 4367827 h 6858029"/>
              <a:gd name="connsiteX1106" fmla="*/ 1473744 w 11162102"/>
              <a:gd name="connsiteY1106" fmla="*/ 4343682 h 6858029"/>
              <a:gd name="connsiteX1107" fmla="*/ 1480118 w 11162102"/>
              <a:gd name="connsiteY1107" fmla="*/ 4332202 h 6858029"/>
              <a:gd name="connsiteX1108" fmla="*/ 1493040 w 11162102"/>
              <a:gd name="connsiteY1108" fmla="*/ 4309015 h 6858029"/>
              <a:gd name="connsiteX1109" fmla="*/ 1505067 w 11162102"/>
              <a:gd name="connsiteY1109" fmla="*/ 4299750 h 6858029"/>
              <a:gd name="connsiteX1110" fmla="*/ 1492180 w 11162102"/>
              <a:gd name="connsiteY1110" fmla="*/ 4323644 h 6858029"/>
              <a:gd name="connsiteX1111" fmla="*/ 1480118 w 11162102"/>
              <a:gd name="connsiteY1111" fmla="*/ 4332202 h 6858029"/>
              <a:gd name="connsiteX1112" fmla="*/ 1512092 w 11162102"/>
              <a:gd name="connsiteY1112" fmla="*/ 4294386 h 6858029"/>
              <a:gd name="connsiteX1113" fmla="*/ 1525685 w 11162102"/>
              <a:gd name="connsiteY1113" fmla="*/ 4284139 h 6858029"/>
              <a:gd name="connsiteX1114" fmla="*/ 1512407 w 11162102"/>
              <a:gd name="connsiteY1114" fmla="*/ 4309540 h 6858029"/>
              <a:gd name="connsiteX1115" fmla="*/ 1498819 w 11162102"/>
              <a:gd name="connsiteY1115" fmla="*/ 4318965 h 6858029"/>
              <a:gd name="connsiteX1116" fmla="*/ 1512092 w 11162102"/>
              <a:gd name="connsiteY1116" fmla="*/ 4294386 h 6858029"/>
              <a:gd name="connsiteX1117" fmla="*/ 1518302 w 11162102"/>
              <a:gd name="connsiteY1117" fmla="*/ 4282907 h 6858029"/>
              <a:gd name="connsiteX1118" fmla="*/ 1531128 w 11162102"/>
              <a:gd name="connsiteY1118" fmla="*/ 4259286 h 6858029"/>
              <a:gd name="connsiteX1119" fmla="*/ 1544314 w 11162102"/>
              <a:gd name="connsiteY1119" fmla="*/ 4248697 h 6858029"/>
              <a:gd name="connsiteX1120" fmla="*/ 1531477 w 11162102"/>
              <a:gd name="connsiteY1120" fmla="*/ 4273093 h 6858029"/>
              <a:gd name="connsiteX1121" fmla="*/ 1518302 w 11162102"/>
              <a:gd name="connsiteY1121" fmla="*/ 4282907 h 6858029"/>
              <a:gd name="connsiteX1122" fmla="*/ 1551186 w 11162102"/>
              <a:gd name="connsiteY1122" fmla="*/ 4243219 h 6858029"/>
              <a:gd name="connsiteX1123" fmla="*/ 1564815 w 11162102"/>
              <a:gd name="connsiteY1123" fmla="*/ 4232516 h 6858029"/>
              <a:gd name="connsiteX1124" fmla="*/ 1551585 w 11162102"/>
              <a:gd name="connsiteY1124" fmla="*/ 4258442 h 6858029"/>
              <a:gd name="connsiteX1125" fmla="*/ 1537979 w 11162102"/>
              <a:gd name="connsiteY1125" fmla="*/ 4268324 h 6858029"/>
              <a:gd name="connsiteX1126" fmla="*/ 1551186 w 11162102"/>
              <a:gd name="connsiteY1126" fmla="*/ 4243219 h 6858029"/>
              <a:gd name="connsiteX1127" fmla="*/ 1557275 w 11162102"/>
              <a:gd name="connsiteY1127" fmla="*/ 4231694 h 6858029"/>
              <a:gd name="connsiteX1128" fmla="*/ 1570021 w 11162102"/>
              <a:gd name="connsiteY1128" fmla="*/ 4207663 h 6858029"/>
              <a:gd name="connsiteX1129" fmla="*/ 1583239 w 11162102"/>
              <a:gd name="connsiteY1129" fmla="*/ 4196617 h 6858029"/>
              <a:gd name="connsiteX1130" fmla="*/ 1570473 w 11162102"/>
              <a:gd name="connsiteY1130" fmla="*/ 4221470 h 6858029"/>
              <a:gd name="connsiteX1131" fmla="*/ 1557275 w 11162102"/>
              <a:gd name="connsiteY1131" fmla="*/ 4231694 h 6858029"/>
              <a:gd name="connsiteX1132" fmla="*/ 1589967 w 11162102"/>
              <a:gd name="connsiteY1132" fmla="*/ 4191048 h 6858029"/>
              <a:gd name="connsiteX1133" fmla="*/ 1925590 w 11162102"/>
              <a:gd name="connsiteY1133" fmla="*/ 3971067 h 6858029"/>
              <a:gd name="connsiteX1134" fmla="*/ 3416950 w 11162102"/>
              <a:gd name="connsiteY1134" fmla="*/ 4039282 h 6858029"/>
              <a:gd name="connsiteX1135" fmla="*/ 5161461 w 11162102"/>
              <a:gd name="connsiteY1135" fmla="*/ 4661569 h 6858029"/>
              <a:gd name="connsiteX1136" fmla="*/ 6631469 w 11162102"/>
              <a:gd name="connsiteY1136" fmla="*/ 5195124 h 6858029"/>
              <a:gd name="connsiteX1137" fmla="*/ 7852946 w 11162102"/>
              <a:gd name="connsiteY1137" fmla="*/ 5528689 h 6858029"/>
              <a:gd name="connsiteX1138" fmla="*/ 9104982 w 11162102"/>
              <a:gd name="connsiteY1138" fmla="*/ 5605851 h 6858029"/>
              <a:gd name="connsiteX1139" fmla="*/ 9926162 w 11162102"/>
              <a:gd name="connsiteY1139" fmla="*/ 5371606 h 6858029"/>
              <a:gd name="connsiteX1140" fmla="*/ 9944237 w 11162102"/>
              <a:gd name="connsiteY1140" fmla="*/ 5361952 h 6858029"/>
              <a:gd name="connsiteX1141" fmla="*/ 9963453 w 11162102"/>
              <a:gd name="connsiteY1141" fmla="*/ 5404857 h 6858029"/>
              <a:gd name="connsiteX1142" fmla="*/ 9077732 w 11162102"/>
              <a:gd name="connsiteY1142" fmla="*/ 5666739 h 6858029"/>
              <a:gd name="connsiteX1143" fmla="*/ 7821155 w 11162102"/>
              <a:gd name="connsiteY1143" fmla="*/ 5578213 h 6858029"/>
              <a:gd name="connsiteX1144" fmla="*/ 6649773 w 11162102"/>
              <a:gd name="connsiteY1144" fmla="*/ 5257177 h 6858029"/>
              <a:gd name="connsiteX1145" fmla="*/ 5171001 w 11162102"/>
              <a:gd name="connsiteY1145" fmla="*/ 4726429 h 6858029"/>
              <a:gd name="connsiteX1146" fmla="*/ 3396981 w 11162102"/>
              <a:gd name="connsiteY1146" fmla="*/ 4101061 h 6858029"/>
              <a:gd name="connsiteX1147" fmla="*/ 2630117 w 11162102"/>
              <a:gd name="connsiteY1147" fmla="*/ 3922730 h 6858029"/>
              <a:gd name="connsiteX1148" fmla="*/ 1899814 w 11162102"/>
              <a:gd name="connsiteY1148" fmla="*/ 4019359 h 6858029"/>
              <a:gd name="connsiteX1149" fmla="*/ 1576792 w 11162102"/>
              <a:gd name="connsiteY1149" fmla="*/ 4216632 h 6858029"/>
              <a:gd name="connsiteX1150" fmla="*/ 1589967 w 11162102"/>
              <a:gd name="connsiteY1150" fmla="*/ 4191048 h 6858029"/>
              <a:gd name="connsiteX1151" fmla="*/ 9104503 w 11162102"/>
              <a:gd name="connsiteY1151" fmla="*/ 5600898 h 6858029"/>
              <a:gd name="connsiteX1152" fmla="*/ 7813396 w 11162102"/>
              <a:gd name="connsiteY1152" fmla="*/ 5515544 h 6858029"/>
              <a:gd name="connsiteX1153" fmla="*/ 6633044 w 11162102"/>
              <a:gd name="connsiteY1153" fmla="*/ 5190399 h 6858029"/>
              <a:gd name="connsiteX1154" fmla="*/ 5163241 w 11162102"/>
              <a:gd name="connsiteY1154" fmla="*/ 4656890 h 6858029"/>
              <a:gd name="connsiteX1155" fmla="*/ 3418433 w 11162102"/>
              <a:gd name="connsiteY1155" fmla="*/ 4034512 h 6858029"/>
              <a:gd name="connsiteX1156" fmla="*/ 2651342 w 11162102"/>
              <a:gd name="connsiteY1156" fmla="*/ 3857665 h 6858029"/>
              <a:gd name="connsiteX1157" fmla="*/ 1923392 w 11162102"/>
              <a:gd name="connsiteY1157" fmla="*/ 3966572 h 6858029"/>
              <a:gd name="connsiteX1158" fmla="*/ 1595883 w 11162102"/>
              <a:gd name="connsiteY1158" fmla="*/ 4179592 h 6858029"/>
              <a:gd name="connsiteX1159" fmla="*/ 1608606 w 11162102"/>
              <a:gd name="connsiteY1159" fmla="*/ 4155035 h 6858029"/>
              <a:gd name="connsiteX1160" fmla="*/ 1949228 w 11162102"/>
              <a:gd name="connsiteY1160" fmla="*/ 3918120 h 6858029"/>
              <a:gd name="connsiteX1161" fmla="*/ 3438403 w 11162102"/>
              <a:gd name="connsiteY1161" fmla="*/ 3972619 h 6858029"/>
              <a:gd name="connsiteX1162" fmla="*/ 5153907 w 11162102"/>
              <a:gd name="connsiteY1162" fmla="*/ 4591939 h 6858029"/>
              <a:gd name="connsiteX1163" fmla="*/ 6614741 w 11162102"/>
              <a:gd name="connsiteY1163" fmla="*/ 5128232 h 6858029"/>
              <a:gd name="connsiteX1164" fmla="*/ 7857419 w 11162102"/>
              <a:gd name="connsiteY1164" fmla="*/ 5468006 h 6858029"/>
              <a:gd name="connsiteX1165" fmla="*/ 9131775 w 11162102"/>
              <a:gd name="connsiteY1165" fmla="*/ 5539918 h 6858029"/>
              <a:gd name="connsiteX1166" fmla="*/ 9922465 w 11162102"/>
              <a:gd name="connsiteY1166" fmla="*/ 5314117 h 6858029"/>
              <a:gd name="connsiteX1167" fmla="*/ 9942320 w 11162102"/>
              <a:gd name="connsiteY1167" fmla="*/ 5357662 h 6858029"/>
              <a:gd name="connsiteX1168" fmla="*/ 9104503 w 11162102"/>
              <a:gd name="connsiteY1168" fmla="*/ 5600898 h 6858029"/>
              <a:gd name="connsiteX1169" fmla="*/ 9919041 w 11162102"/>
              <a:gd name="connsiteY1169" fmla="*/ 5194576 h 6858029"/>
              <a:gd name="connsiteX1170" fmla="*/ 9882275 w 11162102"/>
              <a:gd name="connsiteY1170" fmla="*/ 5211966 h 6858029"/>
              <a:gd name="connsiteX1171" fmla="*/ 9860343 w 11162102"/>
              <a:gd name="connsiteY1171" fmla="*/ 5166208 h 6858029"/>
              <a:gd name="connsiteX1172" fmla="*/ 9897315 w 11162102"/>
              <a:gd name="connsiteY1172" fmla="*/ 5149708 h 6858029"/>
              <a:gd name="connsiteX1173" fmla="*/ 9919041 w 11162102"/>
              <a:gd name="connsiteY1173" fmla="*/ 5194576 h 6858029"/>
              <a:gd name="connsiteX1174" fmla="*/ 9903431 w 11162102"/>
              <a:gd name="connsiteY1174" fmla="*/ 5146855 h 6858029"/>
              <a:gd name="connsiteX1175" fmla="*/ 9942525 w 11162102"/>
              <a:gd name="connsiteY1175" fmla="*/ 5128232 h 6858029"/>
              <a:gd name="connsiteX1176" fmla="*/ 9963910 w 11162102"/>
              <a:gd name="connsiteY1176" fmla="*/ 5171982 h 6858029"/>
              <a:gd name="connsiteX1177" fmla="*/ 9925112 w 11162102"/>
              <a:gd name="connsiteY1177" fmla="*/ 5191632 h 6858029"/>
              <a:gd name="connsiteX1178" fmla="*/ 9903431 w 11162102"/>
              <a:gd name="connsiteY1178" fmla="*/ 5146855 h 6858029"/>
              <a:gd name="connsiteX1179" fmla="*/ 9920365 w 11162102"/>
              <a:gd name="connsiteY1179" fmla="*/ 5197383 h 6858029"/>
              <a:gd name="connsiteX1180" fmla="*/ 9941338 w 11162102"/>
              <a:gd name="connsiteY1180" fmla="*/ 5241406 h 6858029"/>
              <a:gd name="connsiteX1181" fmla="*/ 9904846 w 11162102"/>
              <a:gd name="connsiteY1181" fmla="*/ 5259778 h 6858029"/>
              <a:gd name="connsiteX1182" fmla="*/ 9883644 w 11162102"/>
              <a:gd name="connsiteY1182" fmla="*/ 5214819 h 6858029"/>
              <a:gd name="connsiteX1183" fmla="*/ 9920365 w 11162102"/>
              <a:gd name="connsiteY1183" fmla="*/ 5197383 h 6858029"/>
              <a:gd name="connsiteX1184" fmla="*/ 9942913 w 11162102"/>
              <a:gd name="connsiteY1184" fmla="*/ 5244739 h 6858029"/>
              <a:gd name="connsiteX1185" fmla="*/ 9963111 w 11162102"/>
              <a:gd name="connsiteY1185" fmla="*/ 5287895 h 6858029"/>
              <a:gd name="connsiteX1186" fmla="*/ 9926846 w 11162102"/>
              <a:gd name="connsiteY1186" fmla="*/ 5307156 h 6858029"/>
              <a:gd name="connsiteX1187" fmla="*/ 9906352 w 11162102"/>
              <a:gd name="connsiteY1187" fmla="*/ 5262996 h 6858029"/>
              <a:gd name="connsiteX1188" fmla="*/ 9942913 w 11162102"/>
              <a:gd name="connsiteY1188" fmla="*/ 5244739 h 6858029"/>
              <a:gd name="connsiteX1189" fmla="*/ 9920730 w 11162102"/>
              <a:gd name="connsiteY1189" fmla="*/ 5310329 h 6858029"/>
              <a:gd name="connsiteX1190" fmla="*/ 9131273 w 11162102"/>
              <a:gd name="connsiteY1190" fmla="*/ 5535057 h 6858029"/>
              <a:gd name="connsiteX1191" fmla="*/ 7806161 w 11162102"/>
              <a:gd name="connsiteY1191" fmla="*/ 5453012 h 6858029"/>
              <a:gd name="connsiteX1192" fmla="*/ 6616293 w 11162102"/>
              <a:gd name="connsiteY1192" fmla="*/ 5123600 h 6858029"/>
              <a:gd name="connsiteX1193" fmla="*/ 5155664 w 11162102"/>
              <a:gd name="connsiteY1193" fmla="*/ 4587375 h 6858029"/>
              <a:gd name="connsiteX1194" fmla="*/ 3439886 w 11162102"/>
              <a:gd name="connsiteY1194" fmla="*/ 3967964 h 6858029"/>
              <a:gd name="connsiteX1195" fmla="*/ 2672612 w 11162102"/>
              <a:gd name="connsiteY1195" fmla="*/ 3792645 h 6858029"/>
              <a:gd name="connsiteX1196" fmla="*/ 1946969 w 11162102"/>
              <a:gd name="connsiteY1196" fmla="*/ 3913784 h 6858029"/>
              <a:gd name="connsiteX1197" fmla="*/ 1614916 w 11162102"/>
              <a:gd name="connsiteY1197" fmla="*/ 4142917 h 6858029"/>
              <a:gd name="connsiteX1198" fmla="*/ 1627176 w 11162102"/>
              <a:gd name="connsiteY1198" fmla="*/ 4119456 h 6858029"/>
              <a:gd name="connsiteX1199" fmla="*/ 1972868 w 11162102"/>
              <a:gd name="connsiteY1199" fmla="*/ 3865196 h 6858029"/>
              <a:gd name="connsiteX1200" fmla="*/ 3459878 w 11162102"/>
              <a:gd name="connsiteY1200" fmla="*/ 3905956 h 6858029"/>
              <a:gd name="connsiteX1201" fmla="*/ 5146627 w 11162102"/>
              <a:gd name="connsiteY1201" fmla="*/ 4522332 h 6858029"/>
              <a:gd name="connsiteX1202" fmla="*/ 6598035 w 11162102"/>
              <a:gd name="connsiteY1202" fmla="*/ 5061364 h 6858029"/>
              <a:gd name="connsiteX1203" fmla="*/ 7802373 w 11162102"/>
              <a:gd name="connsiteY1203" fmla="*/ 5395843 h 6858029"/>
              <a:gd name="connsiteX1204" fmla="*/ 7861892 w 11162102"/>
              <a:gd name="connsiteY1204" fmla="*/ 5407345 h 6858029"/>
              <a:gd name="connsiteX1205" fmla="*/ 9158591 w 11162102"/>
              <a:gd name="connsiteY1205" fmla="*/ 5473962 h 6858029"/>
              <a:gd name="connsiteX1206" fmla="*/ 9900167 w 11162102"/>
              <a:gd name="connsiteY1206" fmla="*/ 5266008 h 6858029"/>
              <a:gd name="connsiteX1207" fmla="*/ 9920730 w 11162102"/>
              <a:gd name="connsiteY1207" fmla="*/ 5310329 h 6858029"/>
              <a:gd name="connsiteX1208" fmla="*/ 9928581 w 11162102"/>
              <a:gd name="connsiteY1208" fmla="*/ 5310945 h 6858029"/>
              <a:gd name="connsiteX1209" fmla="*/ 9964890 w 11162102"/>
              <a:gd name="connsiteY1209" fmla="*/ 5291752 h 6858029"/>
              <a:gd name="connsiteX1210" fmla="*/ 9984335 w 11162102"/>
              <a:gd name="connsiteY1210" fmla="*/ 5334109 h 6858029"/>
              <a:gd name="connsiteX1211" fmla="*/ 9948344 w 11162102"/>
              <a:gd name="connsiteY1211" fmla="*/ 5354329 h 6858029"/>
              <a:gd name="connsiteX1212" fmla="*/ 9928581 w 11162102"/>
              <a:gd name="connsiteY1212" fmla="*/ 5310945 h 6858029"/>
              <a:gd name="connsiteX1213" fmla="*/ 9969045 w 11162102"/>
              <a:gd name="connsiteY1213" fmla="*/ 5284609 h 6858029"/>
              <a:gd name="connsiteX1214" fmla="*/ 9948938 w 11162102"/>
              <a:gd name="connsiteY1214" fmla="*/ 5241589 h 6858029"/>
              <a:gd name="connsiteX1215" fmla="*/ 9987507 w 11162102"/>
              <a:gd name="connsiteY1215" fmla="*/ 5221072 h 6858029"/>
              <a:gd name="connsiteX1216" fmla="*/ 10007248 w 11162102"/>
              <a:gd name="connsiteY1216" fmla="*/ 5262928 h 6858029"/>
              <a:gd name="connsiteX1217" fmla="*/ 9969045 w 11162102"/>
              <a:gd name="connsiteY1217" fmla="*/ 5284609 h 6858029"/>
              <a:gd name="connsiteX1218" fmla="*/ 9947364 w 11162102"/>
              <a:gd name="connsiteY1218" fmla="*/ 5238280 h 6858029"/>
              <a:gd name="connsiteX1219" fmla="*/ 9926458 w 11162102"/>
              <a:gd name="connsiteY1219" fmla="*/ 5194416 h 6858029"/>
              <a:gd name="connsiteX1220" fmla="*/ 9965301 w 11162102"/>
              <a:gd name="connsiteY1220" fmla="*/ 5174835 h 6858029"/>
              <a:gd name="connsiteX1221" fmla="*/ 9985863 w 11162102"/>
              <a:gd name="connsiteY1221" fmla="*/ 5217672 h 6858029"/>
              <a:gd name="connsiteX1222" fmla="*/ 9947364 w 11162102"/>
              <a:gd name="connsiteY1222" fmla="*/ 5238280 h 6858029"/>
              <a:gd name="connsiteX1223" fmla="*/ 9971190 w 11162102"/>
              <a:gd name="connsiteY1223" fmla="*/ 5171776 h 6858029"/>
              <a:gd name="connsiteX1224" fmla="*/ 10012041 w 11162102"/>
              <a:gd name="connsiteY1224" fmla="*/ 5149799 h 6858029"/>
              <a:gd name="connsiteX1225" fmla="*/ 10031942 w 11162102"/>
              <a:gd name="connsiteY1225" fmla="*/ 5191358 h 6858029"/>
              <a:gd name="connsiteX1226" fmla="*/ 9991684 w 11162102"/>
              <a:gd name="connsiteY1226" fmla="*/ 5214431 h 6858029"/>
              <a:gd name="connsiteX1227" fmla="*/ 9971190 w 11162102"/>
              <a:gd name="connsiteY1227" fmla="*/ 5171776 h 6858029"/>
              <a:gd name="connsiteX1228" fmla="*/ 9969797 w 11162102"/>
              <a:gd name="connsiteY1228" fmla="*/ 5168924 h 6858029"/>
              <a:gd name="connsiteX1229" fmla="*/ 9948481 w 11162102"/>
              <a:gd name="connsiteY1229" fmla="*/ 5125334 h 6858029"/>
              <a:gd name="connsiteX1230" fmla="*/ 9989630 w 11162102"/>
              <a:gd name="connsiteY1230" fmla="*/ 5104384 h 6858029"/>
              <a:gd name="connsiteX1231" fmla="*/ 10007705 w 11162102"/>
              <a:gd name="connsiteY1231" fmla="*/ 5140899 h 6858029"/>
              <a:gd name="connsiteX1232" fmla="*/ 10010603 w 11162102"/>
              <a:gd name="connsiteY1232" fmla="*/ 5146855 h 6858029"/>
              <a:gd name="connsiteX1233" fmla="*/ 9969797 w 11162102"/>
              <a:gd name="connsiteY1233" fmla="*/ 5168924 h 6858029"/>
              <a:gd name="connsiteX1234" fmla="*/ 9947318 w 11162102"/>
              <a:gd name="connsiteY1234" fmla="*/ 5122915 h 6858029"/>
              <a:gd name="connsiteX1235" fmla="*/ 9925135 w 11162102"/>
              <a:gd name="connsiteY1235" fmla="*/ 5078275 h 6858029"/>
              <a:gd name="connsiteX1236" fmla="*/ 9966556 w 11162102"/>
              <a:gd name="connsiteY1236" fmla="*/ 5058420 h 6858029"/>
              <a:gd name="connsiteX1237" fmla="*/ 9988443 w 11162102"/>
              <a:gd name="connsiteY1237" fmla="*/ 5102010 h 6858029"/>
              <a:gd name="connsiteX1238" fmla="*/ 9947318 w 11162102"/>
              <a:gd name="connsiteY1238" fmla="*/ 5122915 h 6858029"/>
              <a:gd name="connsiteX1239" fmla="*/ 10013570 w 11162102"/>
              <a:gd name="connsiteY1239" fmla="*/ 5138023 h 6858029"/>
              <a:gd name="connsiteX1240" fmla="*/ 9995449 w 11162102"/>
              <a:gd name="connsiteY1240" fmla="*/ 5101348 h 6858029"/>
              <a:gd name="connsiteX1241" fmla="*/ 10038149 w 11162102"/>
              <a:gd name="connsiteY1241" fmla="*/ 5078093 h 6858029"/>
              <a:gd name="connsiteX1242" fmla="*/ 10057981 w 11162102"/>
              <a:gd name="connsiteY1242" fmla="*/ 5119514 h 6858029"/>
              <a:gd name="connsiteX1243" fmla="*/ 10016331 w 11162102"/>
              <a:gd name="connsiteY1243" fmla="*/ 5143660 h 6858029"/>
              <a:gd name="connsiteX1244" fmla="*/ 10013570 w 11162102"/>
              <a:gd name="connsiteY1244" fmla="*/ 5138023 h 6858029"/>
              <a:gd name="connsiteX1245" fmla="*/ 9994262 w 11162102"/>
              <a:gd name="connsiteY1245" fmla="*/ 5098975 h 6858029"/>
              <a:gd name="connsiteX1246" fmla="*/ 9972422 w 11162102"/>
              <a:gd name="connsiteY1246" fmla="*/ 5055499 h 6858029"/>
              <a:gd name="connsiteX1247" fmla="*/ 10015875 w 11162102"/>
              <a:gd name="connsiteY1247" fmla="*/ 5033270 h 6858029"/>
              <a:gd name="connsiteX1248" fmla="*/ 10036962 w 11162102"/>
              <a:gd name="connsiteY1248" fmla="*/ 5075651 h 6858029"/>
              <a:gd name="connsiteX1249" fmla="*/ 9994262 w 11162102"/>
              <a:gd name="connsiteY1249" fmla="*/ 5098975 h 6858029"/>
              <a:gd name="connsiteX1250" fmla="*/ 10003665 w 11162102"/>
              <a:gd name="connsiteY1250" fmla="*/ 5009330 h 6858029"/>
              <a:gd name="connsiteX1251" fmla="*/ 10012953 w 11162102"/>
              <a:gd name="connsiteY1251" fmla="*/ 5027565 h 6858029"/>
              <a:gd name="connsiteX1252" fmla="*/ 9969546 w 11162102"/>
              <a:gd name="connsiteY1252" fmla="*/ 5049839 h 6858029"/>
              <a:gd name="connsiteX1253" fmla="*/ 9948778 w 11162102"/>
              <a:gd name="connsiteY1253" fmla="*/ 5009193 h 6858029"/>
              <a:gd name="connsiteX1254" fmla="*/ 9992596 w 11162102"/>
              <a:gd name="connsiteY1254" fmla="*/ 4987969 h 6858029"/>
              <a:gd name="connsiteX1255" fmla="*/ 10003665 w 11162102"/>
              <a:gd name="connsiteY1255" fmla="*/ 5009330 h 6858029"/>
              <a:gd name="connsiteX1256" fmla="*/ 9998348 w 11162102"/>
              <a:gd name="connsiteY1256" fmla="*/ 4985116 h 6858029"/>
              <a:gd name="connsiteX1257" fmla="*/ 10043626 w 11162102"/>
              <a:gd name="connsiteY1257" fmla="*/ 4961632 h 6858029"/>
              <a:gd name="connsiteX1258" fmla="*/ 10062933 w 11162102"/>
              <a:gd name="connsiteY1258" fmla="*/ 5000247 h 6858029"/>
              <a:gd name="connsiteX1259" fmla="*/ 10018659 w 11162102"/>
              <a:gd name="connsiteY1259" fmla="*/ 5024552 h 6858029"/>
              <a:gd name="connsiteX1260" fmla="*/ 10009393 w 11162102"/>
              <a:gd name="connsiteY1260" fmla="*/ 5006386 h 6858029"/>
              <a:gd name="connsiteX1261" fmla="*/ 9998348 w 11162102"/>
              <a:gd name="connsiteY1261" fmla="*/ 4985116 h 6858029"/>
              <a:gd name="connsiteX1262" fmla="*/ 10021557 w 11162102"/>
              <a:gd name="connsiteY1262" fmla="*/ 5030212 h 6858029"/>
              <a:gd name="connsiteX1263" fmla="*/ 10065764 w 11162102"/>
              <a:gd name="connsiteY1263" fmla="*/ 5005975 h 6858029"/>
              <a:gd name="connsiteX1264" fmla="*/ 10085618 w 11162102"/>
              <a:gd name="connsiteY1264" fmla="*/ 5047283 h 6858029"/>
              <a:gd name="connsiteX1265" fmla="*/ 10042600 w 11162102"/>
              <a:gd name="connsiteY1265" fmla="*/ 5072524 h 6858029"/>
              <a:gd name="connsiteX1266" fmla="*/ 10021557 w 11162102"/>
              <a:gd name="connsiteY1266" fmla="*/ 5030212 h 6858029"/>
              <a:gd name="connsiteX1267" fmla="*/ 10071286 w 11162102"/>
              <a:gd name="connsiteY1267" fmla="*/ 5002826 h 6858029"/>
              <a:gd name="connsiteX1268" fmla="*/ 10115539 w 11162102"/>
              <a:gd name="connsiteY1268" fmla="*/ 4976786 h 6858029"/>
              <a:gd name="connsiteX1269" fmla="*/ 10134001 w 11162102"/>
              <a:gd name="connsiteY1269" fmla="*/ 5016953 h 6858029"/>
              <a:gd name="connsiteX1270" fmla="*/ 10091073 w 11162102"/>
              <a:gd name="connsiteY1270" fmla="*/ 5043996 h 6858029"/>
              <a:gd name="connsiteX1271" fmla="*/ 10071286 w 11162102"/>
              <a:gd name="connsiteY1271" fmla="*/ 5002826 h 6858029"/>
              <a:gd name="connsiteX1272" fmla="*/ 10068479 w 11162102"/>
              <a:gd name="connsiteY1272" fmla="*/ 4997098 h 6858029"/>
              <a:gd name="connsiteX1273" fmla="*/ 10049218 w 11162102"/>
              <a:gd name="connsiteY1273" fmla="*/ 4958665 h 6858029"/>
              <a:gd name="connsiteX1274" fmla="*/ 10094702 w 11162102"/>
              <a:gd name="connsiteY1274" fmla="*/ 4933378 h 6858029"/>
              <a:gd name="connsiteX1275" fmla="*/ 10112800 w 11162102"/>
              <a:gd name="connsiteY1275" fmla="*/ 4971012 h 6858029"/>
              <a:gd name="connsiteX1276" fmla="*/ 10068479 w 11162102"/>
              <a:gd name="connsiteY1276" fmla="*/ 4997098 h 6858029"/>
              <a:gd name="connsiteX1277" fmla="*/ 10040910 w 11162102"/>
              <a:gd name="connsiteY1277" fmla="*/ 4956269 h 6858029"/>
              <a:gd name="connsiteX1278" fmla="*/ 9995563 w 11162102"/>
              <a:gd name="connsiteY1278" fmla="*/ 4979776 h 6858029"/>
              <a:gd name="connsiteX1279" fmla="*/ 9974407 w 11162102"/>
              <a:gd name="connsiteY1279" fmla="*/ 4939381 h 6858029"/>
              <a:gd name="connsiteX1280" fmla="*/ 10020462 w 11162102"/>
              <a:gd name="connsiteY1280" fmla="*/ 4916878 h 6858029"/>
              <a:gd name="connsiteX1281" fmla="*/ 10040910 w 11162102"/>
              <a:gd name="connsiteY1281" fmla="*/ 4956269 h 6858029"/>
              <a:gd name="connsiteX1282" fmla="*/ 9989812 w 11162102"/>
              <a:gd name="connsiteY1282" fmla="*/ 4982628 h 6858029"/>
              <a:gd name="connsiteX1283" fmla="*/ 9946040 w 11162102"/>
              <a:gd name="connsiteY1283" fmla="*/ 5003830 h 6858029"/>
              <a:gd name="connsiteX1284" fmla="*/ 9924518 w 11162102"/>
              <a:gd name="connsiteY1284" fmla="*/ 4962294 h 6858029"/>
              <a:gd name="connsiteX1285" fmla="*/ 9968588 w 11162102"/>
              <a:gd name="connsiteY1285" fmla="*/ 4942119 h 6858029"/>
              <a:gd name="connsiteX1286" fmla="*/ 9989812 w 11162102"/>
              <a:gd name="connsiteY1286" fmla="*/ 4982628 h 6858029"/>
              <a:gd name="connsiteX1287" fmla="*/ 9940128 w 11162102"/>
              <a:gd name="connsiteY1287" fmla="*/ 5006614 h 6858029"/>
              <a:gd name="connsiteX1288" fmla="*/ 9898501 w 11162102"/>
              <a:gd name="connsiteY1288" fmla="*/ 5025534 h 6858029"/>
              <a:gd name="connsiteX1289" fmla="*/ 9876592 w 11162102"/>
              <a:gd name="connsiteY1289" fmla="*/ 4982857 h 6858029"/>
              <a:gd name="connsiteX1290" fmla="*/ 9918493 w 11162102"/>
              <a:gd name="connsiteY1290" fmla="*/ 4964918 h 6858029"/>
              <a:gd name="connsiteX1291" fmla="*/ 9940128 w 11162102"/>
              <a:gd name="connsiteY1291" fmla="*/ 5006614 h 6858029"/>
              <a:gd name="connsiteX1292" fmla="*/ 9942867 w 11162102"/>
              <a:gd name="connsiteY1292" fmla="*/ 5011955 h 6858029"/>
              <a:gd name="connsiteX1293" fmla="*/ 9963681 w 11162102"/>
              <a:gd name="connsiteY1293" fmla="*/ 5052737 h 6858029"/>
              <a:gd name="connsiteX1294" fmla="*/ 9922305 w 11162102"/>
              <a:gd name="connsiteY1294" fmla="*/ 5072615 h 6858029"/>
              <a:gd name="connsiteX1295" fmla="*/ 9901171 w 11162102"/>
              <a:gd name="connsiteY1295" fmla="*/ 5030806 h 6858029"/>
              <a:gd name="connsiteX1296" fmla="*/ 9942867 w 11162102"/>
              <a:gd name="connsiteY1296" fmla="*/ 5011955 h 6858029"/>
              <a:gd name="connsiteX1297" fmla="*/ 9916280 w 11162102"/>
              <a:gd name="connsiteY1297" fmla="*/ 5075422 h 6858029"/>
              <a:gd name="connsiteX1298" fmla="*/ 9877003 w 11162102"/>
              <a:gd name="connsiteY1298" fmla="*/ 5093132 h 6858029"/>
              <a:gd name="connsiteX1299" fmla="*/ 9855573 w 11162102"/>
              <a:gd name="connsiteY1299" fmla="*/ 5050295 h 6858029"/>
              <a:gd name="connsiteX1300" fmla="*/ 9895124 w 11162102"/>
              <a:gd name="connsiteY1300" fmla="*/ 5033476 h 6858029"/>
              <a:gd name="connsiteX1301" fmla="*/ 9916280 w 11162102"/>
              <a:gd name="connsiteY1301" fmla="*/ 5075422 h 6858029"/>
              <a:gd name="connsiteX1302" fmla="*/ 9919109 w 11162102"/>
              <a:gd name="connsiteY1302" fmla="*/ 5081059 h 6858029"/>
              <a:gd name="connsiteX1303" fmla="*/ 9941361 w 11162102"/>
              <a:gd name="connsiteY1303" fmla="*/ 5125882 h 6858029"/>
              <a:gd name="connsiteX1304" fmla="*/ 9902267 w 11162102"/>
              <a:gd name="connsiteY1304" fmla="*/ 5144436 h 6858029"/>
              <a:gd name="connsiteX1305" fmla="*/ 9879787 w 11162102"/>
              <a:gd name="connsiteY1305" fmla="*/ 5098792 h 6858029"/>
              <a:gd name="connsiteX1306" fmla="*/ 9919109 w 11162102"/>
              <a:gd name="connsiteY1306" fmla="*/ 5081059 h 6858029"/>
              <a:gd name="connsiteX1307" fmla="*/ 9896128 w 11162102"/>
              <a:gd name="connsiteY1307" fmla="*/ 5147266 h 6858029"/>
              <a:gd name="connsiteX1308" fmla="*/ 9859179 w 11162102"/>
              <a:gd name="connsiteY1308" fmla="*/ 5163812 h 6858029"/>
              <a:gd name="connsiteX1309" fmla="*/ 9836449 w 11162102"/>
              <a:gd name="connsiteY1309" fmla="*/ 5117141 h 6858029"/>
              <a:gd name="connsiteX1310" fmla="*/ 9873580 w 11162102"/>
              <a:gd name="connsiteY1310" fmla="*/ 5101462 h 6858029"/>
              <a:gd name="connsiteX1311" fmla="*/ 9896128 w 11162102"/>
              <a:gd name="connsiteY1311" fmla="*/ 5147266 h 6858029"/>
              <a:gd name="connsiteX1312" fmla="*/ 9852766 w 11162102"/>
              <a:gd name="connsiteY1312" fmla="*/ 5166528 h 6858029"/>
              <a:gd name="connsiteX1313" fmla="*/ 9211606 w 11162102"/>
              <a:gd name="connsiteY1313" fmla="*/ 5337533 h 6858029"/>
              <a:gd name="connsiteX1314" fmla="*/ 7786922 w 11162102"/>
              <a:gd name="connsiteY1314" fmla="*/ 5266305 h 6858029"/>
              <a:gd name="connsiteX1315" fmla="*/ 6566085 w 11162102"/>
              <a:gd name="connsiteY1315" fmla="*/ 4923268 h 6858029"/>
              <a:gd name="connsiteX1316" fmla="*/ 5134713 w 11162102"/>
              <a:gd name="connsiteY1316" fmla="*/ 4379079 h 6858029"/>
              <a:gd name="connsiteX1317" fmla="*/ 3504221 w 11162102"/>
              <a:gd name="connsiteY1317" fmla="*/ 3768294 h 6858029"/>
              <a:gd name="connsiteX1318" fmla="*/ 2736787 w 11162102"/>
              <a:gd name="connsiteY1318" fmla="*/ 3597837 h 6858029"/>
              <a:gd name="connsiteX1319" fmla="*/ 2017724 w 11162102"/>
              <a:gd name="connsiteY1319" fmla="*/ 3755423 h 6858029"/>
              <a:gd name="connsiteX1320" fmla="*/ 1671711 w 11162102"/>
              <a:gd name="connsiteY1320" fmla="*/ 4035539 h 6858029"/>
              <a:gd name="connsiteX1321" fmla="*/ 1682389 w 11162102"/>
              <a:gd name="connsiteY1321" fmla="*/ 4015753 h 6858029"/>
              <a:gd name="connsiteX1322" fmla="*/ 2043750 w 11162102"/>
              <a:gd name="connsiteY1322" fmla="*/ 3706401 h 6858029"/>
              <a:gd name="connsiteX1323" fmla="*/ 3524259 w 11162102"/>
              <a:gd name="connsiteY1323" fmla="*/ 3705990 h 6858029"/>
              <a:gd name="connsiteX1324" fmla="*/ 5126794 w 11162102"/>
              <a:gd name="connsiteY1324" fmla="*/ 4313922 h 6858029"/>
              <a:gd name="connsiteX1325" fmla="*/ 6547873 w 11162102"/>
              <a:gd name="connsiteY1325" fmla="*/ 4860691 h 6858029"/>
              <a:gd name="connsiteX1326" fmla="*/ 7875221 w 11162102"/>
              <a:gd name="connsiteY1326" fmla="*/ 5225408 h 6858029"/>
              <a:gd name="connsiteX1327" fmla="*/ 8557848 w 11162102"/>
              <a:gd name="connsiteY1327" fmla="*/ 5304897 h 6858029"/>
              <a:gd name="connsiteX1328" fmla="*/ 9238992 w 11162102"/>
              <a:gd name="connsiteY1328" fmla="*/ 5276119 h 6858029"/>
              <a:gd name="connsiteX1329" fmla="*/ 9707254 w 11162102"/>
              <a:gd name="connsiteY1329" fmla="*/ 5165797 h 6858029"/>
              <a:gd name="connsiteX1330" fmla="*/ 9829968 w 11162102"/>
              <a:gd name="connsiteY1330" fmla="*/ 5119811 h 6858029"/>
              <a:gd name="connsiteX1331" fmla="*/ 9852766 w 11162102"/>
              <a:gd name="connsiteY1331" fmla="*/ 5166528 h 6858029"/>
              <a:gd name="connsiteX1332" fmla="*/ 2020129 w 11162102"/>
              <a:gd name="connsiteY1332" fmla="*/ 3759325 h 6858029"/>
              <a:gd name="connsiteX1333" fmla="*/ 3502806 w 11162102"/>
              <a:gd name="connsiteY1333" fmla="*/ 3772630 h 6858029"/>
              <a:gd name="connsiteX1334" fmla="*/ 5133025 w 11162102"/>
              <a:gd name="connsiteY1334" fmla="*/ 4383324 h 6858029"/>
              <a:gd name="connsiteX1335" fmla="*/ 6564601 w 11162102"/>
              <a:gd name="connsiteY1335" fmla="*/ 4927581 h 6858029"/>
              <a:gd name="connsiteX1336" fmla="*/ 7786192 w 11162102"/>
              <a:gd name="connsiteY1336" fmla="*/ 5269866 h 6858029"/>
              <a:gd name="connsiteX1337" fmla="*/ 7870793 w 11162102"/>
              <a:gd name="connsiteY1337" fmla="*/ 5286023 h 6858029"/>
              <a:gd name="connsiteX1338" fmla="*/ 8542124 w 11162102"/>
              <a:gd name="connsiteY1338" fmla="*/ 5366334 h 6858029"/>
              <a:gd name="connsiteX1339" fmla="*/ 9212177 w 11162102"/>
              <a:gd name="connsiteY1339" fmla="*/ 5342074 h 6858029"/>
              <a:gd name="connsiteX1340" fmla="*/ 9853975 w 11162102"/>
              <a:gd name="connsiteY1340" fmla="*/ 5168992 h 6858029"/>
              <a:gd name="connsiteX1341" fmla="*/ 9875999 w 11162102"/>
              <a:gd name="connsiteY1341" fmla="*/ 5214865 h 6858029"/>
              <a:gd name="connsiteX1342" fmla="*/ 9184813 w 11162102"/>
              <a:gd name="connsiteY1342" fmla="*/ 5403374 h 6858029"/>
              <a:gd name="connsiteX1343" fmla="*/ 7792970 w 11162102"/>
              <a:gd name="connsiteY1343" fmla="*/ 5328427 h 6858029"/>
              <a:gd name="connsiteX1344" fmla="*/ 6582813 w 11162102"/>
              <a:gd name="connsiteY1344" fmla="*/ 4990045 h 6858029"/>
              <a:gd name="connsiteX1345" fmla="*/ 5141355 w 11162102"/>
              <a:gd name="connsiteY1345" fmla="*/ 4448434 h 6858029"/>
              <a:gd name="connsiteX1346" fmla="*/ 3482769 w 11162102"/>
              <a:gd name="connsiteY1346" fmla="*/ 3834843 h 6858029"/>
              <a:gd name="connsiteX1347" fmla="*/ 3099200 w 11162102"/>
              <a:gd name="connsiteY1347" fmla="*/ 3725161 h 6858029"/>
              <a:gd name="connsiteX1348" fmla="*/ 2715335 w 11162102"/>
              <a:gd name="connsiteY1348" fmla="*/ 3662743 h 6858029"/>
              <a:gd name="connsiteX1349" fmla="*/ 1994135 w 11162102"/>
              <a:gd name="connsiteY1349" fmla="*/ 3808210 h 6858029"/>
              <a:gd name="connsiteX1350" fmla="*/ 1652862 w 11162102"/>
              <a:gd name="connsiteY1350" fmla="*/ 4070776 h 6858029"/>
              <a:gd name="connsiteX1351" fmla="*/ 1664027 w 11162102"/>
              <a:gd name="connsiteY1351" fmla="*/ 4049849 h 6858029"/>
              <a:gd name="connsiteX1352" fmla="*/ 2020129 w 11162102"/>
              <a:gd name="connsiteY1352" fmla="*/ 3759325 h 6858029"/>
              <a:gd name="connsiteX1353" fmla="*/ 1996500 w 11162102"/>
              <a:gd name="connsiteY1353" fmla="*/ 3812249 h 6858029"/>
              <a:gd name="connsiteX1354" fmla="*/ 3481331 w 11162102"/>
              <a:gd name="connsiteY1354" fmla="*/ 3839293 h 6858029"/>
              <a:gd name="connsiteX1355" fmla="*/ 5139643 w 11162102"/>
              <a:gd name="connsiteY1355" fmla="*/ 4452793 h 6858029"/>
              <a:gd name="connsiteX1356" fmla="*/ 6581307 w 11162102"/>
              <a:gd name="connsiteY1356" fmla="*/ 4994473 h 6858029"/>
              <a:gd name="connsiteX1357" fmla="*/ 7866343 w 11162102"/>
              <a:gd name="connsiteY1357" fmla="*/ 5346661 h 6858029"/>
              <a:gd name="connsiteX1358" fmla="*/ 8526400 w 11162102"/>
              <a:gd name="connsiteY1358" fmla="*/ 5427771 h 6858029"/>
              <a:gd name="connsiteX1359" fmla="*/ 9185384 w 11162102"/>
              <a:gd name="connsiteY1359" fmla="*/ 5408007 h 6858029"/>
              <a:gd name="connsiteX1360" fmla="*/ 9877345 w 11162102"/>
              <a:gd name="connsiteY1360" fmla="*/ 5217672 h 6858029"/>
              <a:gd name="connsiteX1361" fmla="*/ 9898639 w 11162102"/>
              <a:gd name="connsiteY1361" fmla="*/ 5262768 h 6858029"/>
              <a:gd name="connsiteX1362" fmla="*/ 9158043 w 11162102"/>
              <a:gd name="connsiteY1362" fmla="*/ 5469215 h 6858029"/>
              <a:gd name="connsiteX1363" fmla="*/ 7799360 w 11162102"/>
              <a:gd name="connsiteY1363" fmla="*/ 5390639 h 6858029"/>
              <a:gd name="connsiteX1364" fmla="*/ 6599564 w 11162102"/>
              <a:gd name="connsiteY1364" fmla="*/ 5056822 h 6858029"/>
              <a:gd name="connsiteX1365" fmla="*/ 5148339 w 11162102"/>
              <a:gd name="connsiteY1365" fmla="*/ 4517882 h 6858029"/>
              <a:gd name="connsiteX1366" fmla="*/ 3461339 w 11162102"/>
              <a:gd name="connsiteY1366" fmla="*/ 3901392 h 6858029"/>
              <a:gd name="connsiteX1367" fmla="*/ 2693950 w 11162102"/>
              <a:gd name="connsiteY1367" fmla="*/ 3727671 h 6858029"/>
              <a:gd name="connsiteX1368" fmla="*/ 1970546 w 11162102"/>
              <a:gd name="connsiteY1368" fmla="*/ 3860997 h 6858029"/>
              <a:gd name="connsiteX1369" fmla="*/ 1633879 w 11162102"/>
              <a:gd name="connsiteY1369" fmla="*/ 4106675 h 6858029"/>
              <a:gd name="connsiteX1370" fmla="*/ 1645651 w 11162102"/>
              <a:gd name="connsiteY1370" fmla="*/ 4084379 h 6858029"/>
              <a:gd name="connsiteX1371" fmla="*/ 1996500 w 11162102"/>
              <a:gd name="connsiteY1371" fmla="*/ 3812249 h 6858029"/>
              <a:gd name="connsiteX1372" fmla="*/ 1626457 w 11162102"/>
              <a:gd name="connsiteY1372" fmla="*/ 4113454 h 6858029"/>
              <a:gd name="connsiteX1373" fmla="*/ 1614809 w 11162102"/>
              <a:gd name="connsiteY1373" fmla="*/ 4124203 h 6858029"/>
              <a:gd name="connsiteX1374" fmla="*/ 1625962 w 11162102"/>
              <a:gd name="connsiteY1374" fmla="*/ 4103732 h 6858029"/>
              <a:gd name="connsiteX1375" fmla="*/ 1637633 w 11162102"/>
              <a:gd name="connsiteY1375" fmla="*/ 4092206 h 6858029"/>
              <a:gd name="connsiteX1376" fmla="*/ 1626457 w 11162102"/>
              <a:gd name="connsiteY1376" fmla="*/ 4113454 h 6858029"/>
              <a:gd name="connsiteX1377" fmla="*/ 1619672 w 11162102"/>
              <a:gd name="connsiteY1377" fmla="*/ 4126394 h 6858029"/>
              <a:gd name="connsiteX1378" fmla="*/ 1607874 w 11162102"/>
              <a:gd name="connsiteY1378" fmla="*/ 4149010 h 6858029"/>
              <a:gd name="connsiteX1379" fmla="*/ 1595652 w 11162102"/>
              <a:gd name="connsiteY1379" fmla="*/ 4159691 h 6858029"/>
              <a:gd name="connsiteX1380" fmla="*/ 1607399 w 11162102"/>
              <a:gd name="connsiteY1380" fmla="*/ 4137873 h 6858029"/>
              <a:gd name="connsiteX1381" fmla="*/ 1619672 w 11162102"/>
              <a:gd name="connsiteY1381" fmla="*/ 4126394 h 6858029"/>
              <a:gd name="connsiteX1382" fmla="*/ 1588025 w 11162102"/>
              <a:gd name="connsiteY1382" fmla="*/ 4166423 h 6858029"/>
              <a:gd name="connsiteX1383" fmla="*/ 1576439 w 11162102"/>
              <a:gd name="connsiteY1383" fmla="*/ 4176785 h 6858029"/>
              <a:gd name="connsiteX1384" fmla="*/ 1587580 w 11162102"/>
              <a:gd name="connsiteY1384" fmla="*/ 4156747 h 6858029"/>
              <a:gd name="connsiteX1385" fmla="*/ 1599199 w 11162102"/>
              <a:gd name="connsiteY1385" fmla="*/ 4145655 h 6858029"/>
              <a:gd name="connsiteX1386" fmla="*/ 1588025 w 11162102"/>
              <a:gd name="connsiteY1386" fmla="*/ 4166423 h 6858029"/>
              <a:gd name="connsiteX1387" fmla="*/ 1568125 w 11162102"/>
              <a:gd name="connsiteY1387" fmla="*/ 4184270 h 6858029"/>
              <a:gd name="connsiteX1388" fmla="*/ 1558633 w 11162102"/>
              <a:gd name="connsiteY1388" fmla="*/ 4192943 h 6858029"/>
              <a:gd name="connsiteX1389" fmla="*/ 1569115 w 11162102"/>
              <a:gd name="connsiteY1389" fmla="*/ 4174708 h 6858029"/>
              <a:gd name="connsiteX1390" fmla="*/ 1578552 w 11162102"/>
              <a:gd name="connsiteY1390" fmla="*/ 4165488 h 6858029"/>
              <a:gd name="connsiteX1391" fmla="*/ 1568125 w 11162102"/>
              <a:gd name="connsiteY1391" fmla="*/ 4184270 h 6858029"/>
              <a:gd name="connsiteX1392" fmla="*/ 1560456 w 11162102"/>
              <a:gd name="connsiteY1392" fmla="*/ 4198169 h 6858029"/>
              <a:gd name="connsiteX1393" fmla="*/ 1549283 w 11162102"/>
              <a:gd name="connsiteY1393" fmla="*/ 4218481 h 6858029"/>
              <a:gd name="connsiteX1394" fmla="*/ 1539029 w 11162102"/>
              <a:gd name="connsiteY1394" fmla="*/ 4227290 h 6858029"/>
              <a:gd name="connsiteX1395" fmla="*/ 1550253 w 11162102"/>
              <a:gd name="connsiteY1395" fmla="*/ 4207594 h 6858029"/>
              <a:gd name="connsiteX1396" fmla="*/ 1560456 w 11162102"/>
              <a:gd name="connsiteY1396" fmla="*/ 4198169 h 6858029"/>
              <a:gd name="connsiteX1397" fmla="*/ 1530528 w 11162102"/>
              <a:gd name="connsiteY1397" fmla="*/ 4234707 h 6858029"/>
              <a:gd name="connsiteX1398" fmla="*/ 1520228 w 11162102"/>
              <a:gd name="connsiteY1398" fmla="*/ 4243767 h 6858029"/>
              <a:gd name="connsiteX1399" fmla="*/ 1530719 w 11162102"/>
              <a:gd name="connsiteY1399" fmla="*/ 4225966 h 6858029"/>
              <a:gd name="connsiteX1400" fmla="*/ 1541026 w 11162102"/>
              <a:gd name="connsiteY1400" fmla="*/ 4216221 h 6858029"/>
              <a:gd name="connsiteX1401" fmla="*/ 1530528 w 11162102"/>
              <a:gd name="connsiteY1401" fmla="*/ 4234707 h 6858029"/>
              <a:gd name="connsiteX1402" fmla="*/ 1522709 w 11162102"/>
              <a:gd name="connsiteY1402" fmla="*/ 4248537 h 6858029"/>
              <a:gd name="connsiteX1403" fmla="*/ 1511476 w 11162102"/>
              <a:gd name="connsiteY1403" fmla="*/ 4268460 h 6858029"/>
              <a:gd name="connsiteX1404" fmla="*/ 1500421 w 11162102"/>
              <a:gd name="connsiteY1404" fmla="*/ 4277635 h 6858029"/>
              <a:gd name="connsiteX1405" fmla="*/ 1511656 w 11162102"/>
              <a:gd name="connsiteY1405" fmla="*/ 4258396 h 6858029"/>
              <a:gd name="connsiteX1406" fmla="*/ 1522709 w 11162102"/>
              <a:gd name="connsiteY1406" fmla="*/ 4248537 h 6858029"/>
              <a:gd name="connsiteX1407" fmla="*/ 1491721 w 11162102"/>
              <a:gd name="connsiteY1407" fmla="*/ 4284938 h 6858029"/>
              <a:gd name="connsiteX1408" fmla="*/ 1481522 w 11162102"/>
              <a:gd name="connsiteY1408" fmla="*/ 4293542 h 6858029"/>
              <a:gd name="connsiteX1409" fmla="*/ 1492002 w 11162102"/>
              <a:gd name="connsiteY1409" fmla="*/ 4276197 h 6858029"/>
              <a:gd name="connsiteX1410" fmla="*/ 1502219 w 11162102"/>
              <a:gd name="connsiteY1410" fmla="*/ 4266909 h 6858029"/>
              <a:gd name="connsiteX1411" fmla="*/ 1491721 w 11162102"/>
              <a:gd name="connsiteY1411" fmla="*/ 4284938 h 6858029"/>
              <a:gd name="connsiteX1412" fmla="*/ 1483724 w 11162102"/>
              <a:gd name="connsiteY1412" fmla="*/ 4298722 h 6858029"/>
              <a:gd name="connsiteX1413" fmla="*/ 1472448 w 11162102"/>
              <a:gd name="connsiteY1413" fmla="*/ 4318212 h 6858029"/>
              <a:gd name="connsiteX1414" fmla="*/ 1461475 w 11162102"/>
              <a:gd name="connsiteY1414" fmla="*/ 4326930 h 6858029"/>
              <a:gd name="connsiteX1415" fmla="*/ 1472740 w 11162102"/>
              <a:gd name="connsiteY1415" fmla="*/ 4308125 h 6858029"/>
              <a:gd name="connsiteX1416" fmla="*/ 1483724 w 11162102"/>
              <a:gd name="connsiteY1416" fmla="*/ 4298722 h 6858029"/>
              <a:gd name="connsiteX1417" fmla="*/ 1452629 w 11162102"/>
              <a:gd name="connsiteY1417" fmla="*/ 4334028 h 6858029"/>
              <a:gd name="connsiteX1418" fmla="*/ 1442444 w 11162102"/>
              <a:gd name="connsiteY1418" fmla="*/ 4342290 h 6858029"/>
              <a:gd name="connsiteX1419" fmla="*/ 1452967 w 11162102"/>
              <a:gd name="connsiteY1419" fmla="*/ 4325356 h 6858029"/>
              <a:gd name="connsiteX1420" fmla="*/ 1463164 w 11162102"/>
              <a:gd name="connsiteY1420" fmla="*/ 4316409 h 6858029"/>
              <a:gd name="connsiteX1421" fmla="*/ 1452629 w 11162102"/>
              <a:gd name="connsiteY1421" fmla="*/ 4334028 h 6858029"/>
              <a:gd name="connsiteX1422" fmla="*/ 1444457 w 11162102"/>
              <a:gd name="connsiteY1422" fmla="*/ 4347721 h 6858029"/>
              <a:gd name="connsiteX1423" fmla="*/ 1433140 w 11162102"/>
              <a:gd name="connsiteY1423" fmla="*/ 4366755 h 6858029"/>
              <a:gd name="connsiteX1424" fmla="*/ 1422187 w 11162102"/>
              <a:gd name="connsiteY1424" fmla="*/ 4375085 h 6858029"/>
              <a:gd name="connsiteX1425" fmla="*/ 1433502 w 11162102"/>
              <a:gd name="connsiteY1425" fmla="*/ 4356736 h 6858029"/>
              <a:gd name="connsiteX1426" fmla="*/ 1444457 w 11162102"/>
              <a:gd name="connsiteY1426" fmla="*/ 4347721 h 6858029"/>
              <a:gd name="connsiteX1427" fmla="*/ 1413200 w 11162102"/>
              <a:gd name="connsiteY1427" fmla="*/ 4381954 h 6858029"/>
              <a:gd name="connsiteX1428" fmla="*/ 1403065 w 11162102"/>
              <a:gd name="connsiteY1428" fmla="*/ 4389828 h 6858029"/>
              <a:gd name="connsiteX1429" fmla="*/ 1413604 w 11162102"/>
              <a:gd name="connsiteY1429" fmla="*/ 4373350 h 6858029"/>
              <a:gd name="connsiteX1430" fmla="*/ 1423725 w 11162102"/>
              <a:gd name="connsiteY1430" fmla="*/ 4364860 h 6858029"/>
              <a:gd name="connsiteX1431" fmla="*/ 1413200 w 11162102"/>
              <a:gd name="connsiteY1431" fmla="*/ 4381954 h 6858029"/>
              <a:gd name="connsiteX1432" fmla="*/ 1404838 w 11162102"/>
              <a:gd name="connsiteY1432" fmla="*/ 4395579 h 6858029"/>
              <a:gd name="connsiteX1433" fmla="*/ 1393514 w 11162102"/>
              <a:gd name="connsiteY1433" fmla="*/ 4414065 h 6858029"/>
              <a:gd name="connsiteX1434" fmla="*/ 1382593 w 11162102"/>
              <a:gd name="connsiteY1434" fmla="*/ 4421961 h 6858029"/>
              <a:gd name="connsiteX1435" fmla="*/ 1393950 w 11162102"/>
              <a:gd name="connsiteY1435" fmla="*/ 4404114 h 6858029"/>
              <a:gd name="connsiteX1436" fmla="*/ 1404838 w 11162102"/>
              <a:gd name="connsiteY1436" fmla="*/ 4395579 h 6858029"/>
              <a:gd name="connsiteX1437" fmla="*/ 1373435 w 11162102"/>
              <a:gd name="connsiteY1437" fmla="*/ 4428648 h 6858029"/>
              <a:gd name="connsiteX1438" fmla="*/ 1363364 w 11162102"/>
              <a:gd name="connsiteY1438" fmla="*/ 4436065 h 6858029"/>
              <a:gd name="connsiteX1439" fmla="*/ 1373903 w 11162102"/>
              <a:gd name="connsiteY1439" fmla="*/ 4420090 h 6858029"/>
              <a:gd name="connsiteX1440" fmla="*/ 1383992 w 11162102"/>
              <a:gd name="connsiteY1440" fmla="*/ 4412011 h 6858029"/>
              <a:gd name="connsiteX1441" fmla="*/ 1373435 w 11162102"/>
              <a:gd name="connsiteY1441" fmla="*/ 4428648 h 6858029"/>
              <a:gd name="connsiteX1442" fmla="*/ 1366061 w 11162102"/>
              <a:gd name="connsiteY1442" fmla="*/ 4440287 h 6858029"/>
              <a:gd name="connsiteX1443" fmla="*/ 1353596 w 11162102"/>
              <a:gd name="connsiteY1443" fmla="*/ 4460005 h 6858029"/>
              <a:gd name="connsiteX1444" fmla="*/ 1342721 w 11162102"/>
              <a:gd name="connsiteY1444" fmla="*/ 4467468 h 6858029"/>
              <a:gd name="connsiteX1445" fmla="*/ 1355285 w 11162102"/>
              <a:gd name="connsiteY1445" fmla="*/ 4448343 h 6858029"/>
              <a:gd name="connsiteX1446" fmla="*/ 1366061 w 11162102"/>
              <a:gd name="connsiteY1446" fmla="*/ 4440287 h 6858029"/>
              <a:gd name="connsiteX1447" fmla="*/ 1333417 w 11162102"/>
              <a:gd name="connsiteY1447" fmla="*/ 4473881 h 6858029"/>
              <a:gd name="connsiteX1448" fmla="*/ 1323391 w 11162102"/>
              <a:gd name="connsiteY1448" fmla="*/ 4480865 h 6858029"/>
              <a:gd name="connsiteX1449" fmla="*/ 1335245 w 11162102"/>
              <a:gd name="connsiteY1449" fmla="*/ 4463520 h 6858029"/>
              <a:gd name="connsiteX1450" fmla="*/ 1345200 w 11162102"/>
              <a:gd name="connsiteY1450" fmla="*/ 4455920 h 6858029"/>
              <a:gd name="connsiteX1451" fmla="*/ 1333417 w 11162102"/>
              <a:gd name="connsiteY1451" fmla="*/ 4473881 h 6858029"/>
              <a:gd name="connsiteX1452" fmla="*/ 1324708 w 11162102"/>
              <a:gd name="connsiteY1452" fmla="*/ 4487186 h 6858029"/>
              <a:gd name="connsiteX1453" fmla="*/ 1313365 w 11162102"/>
              <a:gd name="connsiteY1453" fmla="*/ 4504554 h 6858029"/>
              <a:gd name="connsiteX1454" fmla="*/ 1302552 w 11162102"/>
              <a:gd name="connsiteY1454" fmla="*/ 4511514 h 6858029"/>
              <a:gd name="connsiteX1455" fmla="*/ 1313863 w 11162102"/>
              <a:gd name="connsiteY1455" fmla="*/ 4494854 h 6858029"/>
              <a:gd name="connsiteX1456" fmla="*/ 1324708 w 11162102"/>
              <a:gd name="connsiteY1456" fmla="*/ 4487186 h 6858029"/>
              <a:gd name="connsiteX1457" fmla="*/ 1293099 w 11162102"/>
              <a:gd name="connsiteY1457" fmla="*/ 4517676 h 6858029"/>
              <a:gd name="connsiteX1458" fmla="*/ 1283137 w 11162102"/>
              <a:gd name="connsiteY1458" fmla="*/ 4524203 h 6858029"/>
              <a:gd name="connsiteX1459" fmla="*/ 1293567 w 11162102"/>
              <a:gd name="connsiteY1459" fmla="*/ 4509461 h 6858029"/>
              <a:gd name="connsiteX1460" fmla="*/ 1303611 w 11162102"/>
              <a:gd name="connsiteY1460" fmla="*/ 4502180 h 6858029"/>
              <a:gd name="connsiteX1461" fmla="*/ 1293099 w 11162102"/>
              <a:gd name="connsiteY1461" fmla="*/ 4517676 h 6858029"/>
              <a:gd name="connsiteX1462" fmla="*/ 1284416 w 11162102"/>
              <a:gd name="connsiteY1462" fmla="*/ 4530502 h 6858029"/>
              <a:gd name="connsiteX1463" fmla="*/ 1272849 w 11162102"/>
              <a:gd name="connsiteY1463" fmla="*/ 4547573 h 6858029"/>
              <a:gd name="connsiteX1464" fmla="*/ 1262098 w 11162102"/>
              <a:gd name="connsiteY1464" fmla="*/ 4554055 h 6858029"/>
              <a:gd name="connsiteX1465" fmla="*/ 1273653 w 11162102"/>
              <a:gd name="connsiteY1465" fmla="*/ 4537646 h 6858029"/>
              <a:gd name="connsiteX1466" fmla="*/ 1284416 w 11162102"/>
              <a:gd name="connsiteY1466" fmla="*/ 4530502 h 6858029"/>
              <a:gd name="connsiteX1467" fmla="*/ 1252522 w 11162102"/>
              <a:gd name="connsiteY1467" fmla="*/ 4559897 h 6858029"/>
              <a:gd name="connsiteX1468" fmla="*/ 1245696 w 11162102"/>
              <a:gd name="connsiteY1468" fmla="*/ 4564073 h 6858029"/>
              <a:gd name="connsiteX1469" fmla="*/ 1242590 w 11162102"/>
              <a:gd name="connsiteY1469" fmla="*/ 4566013 h 6858029"/>
              <a:gd name="connsiteX1470" fmla="*/ 1253371 w 11162102"/>
              <a:gd name="connsiteY1470" fmla="*/ 4551316 h 6858029"/>
              <a:gd name="connsiteX1471" fmla="*/ 1263314 w 11162102"/>
              <a:gd name="connsiteY1471" fmla="*/ 4544561 h 6858029"/>
              <a:gd name="connsiteX1472" fmla="*/ 1252522 w 11162102"/>
              <a:gd name="connsiteY1472" fmla="*/ 4559897 h 6858029"/>
              <a:gd name="connsiteX1473" fmla="*/ 1244598 w 11162102"/>
              <a:gd name="connsiteY1473" fmla="*/ 4571171 h 6858029"/>
              <a:gd name="connsiteX1474" fmla="*/ 1232083 w 11162102"/>
              <a:gd name="connsiteY1474" fmla="*/ 4588995 h 6858029"/>
              <a:gd name="connsiteX1475" fmla="*/ 1224526 w 11162102"/>
              <a:gd name="connsiteY1475" fmla="*/ 4593194 h 6858029"/>
              <a:gd name="connsiteX1476" fmla="*/ 1221368 w 11162102"/>
              <a:gd name="connsiteY1476" fmla="*/ 4594997 h 6858029"/>
              <a:gd name="connsiteX1477" fmla="*/ 1233929 w 11162102"/>
              <a:gd name="connsiteY1477" fmla="*/ 4577812 h 6858029"/>
              <a:gd name="connsiteX1478" fmla="*/ 1244598 w 11162102"/>
              <a:gd name="connsiteY1478" fmla="*/ 4571171 h 6858029"/>
              <a:gd name="connsiteX1479" fmla="*/ 1211709 w 11162102"/>
              <a:gd name="connsiteY1479" fmla="*/ 4600452 h 6858029"/>
              <a:gd name="connsiteX1480" fmla="*/ 1201827 w 11162102"/>
              <a:gd name="connsiteY1480" fmla="*/ 4606134 h 6858029"/>
              <a:gd name="connsiteX1481" fmla="*/ 1213585 w 11162102"/>
              <a:gd name="connsiteY1481" fmla="*/ 4590730 h 6858029"/>
              <a:gd name="connsiteX1482" fmla="*/ 1223415 w 11162102"/>
              <a:gd name="connsiteY1482" fmla="*/ 4584454 h 6858029"/>
              <a:gd name="connsiteX1483" fmla="*/ 1211709 w 11162102"/>
              <a:gd name="connsiteY1483" fmla="*/ 4600452 h 6858029"/>
              <a:gd name="connsiteX1484" fmla="*/ 1203496 w 11162102"/>
              <a:gd name="connsiteY1484" fmla="*/ 4611703 h 6858029"/>
              <a:gd name="connsiteX1485" fmla="*/ 1191108 w 11162102"/>
              <a:gd name="connsiteY1485" fmla="*/ 4628660 h 6858029"/>
              <a:gd name="connsiteX1486" fmla="*/ 1180446 w 11162102"/>
              <a:gd name="connsiteY1486" fmla="*/ 4634182 h 6858029"/>
              <a:gd name="connsiteX1487" fmla="*/ 1192906 w 11162102"/>
              <a:gd name="connsiteY1487" fmla="*/ 4617819 h 6858029"/>
              <a:gd name="connsiteX1488" fmla="*/ 1203496 w 11162102"/>
              <a:gd name="connsiteY1488" fmla="*/ 4611703 h 6858029"/>
              <a:gd name="connsiteX1489" fmla="*/ 1170682 w 11162102"/>
              <a:gd name="connsiteY1489" fmla="*/ 4639317 h 6858029"/>
              <a:gd name="connsiteX1490" fmla="*/ 1160883 w 11162102"/>
              <a:gd name="connsiteY1490" fmla="*/ 4644475 h 6858029"/>
              <a:gd name="connsiteX1491" fmla="*/ 1172599 w 11162102"/>
              <a:gd name="connsiteY1491" fmla="*/ 4629755 h 6858029"/>
              <a:gd name="connsiteX1492" fmla="*/ 1182317 w 11162102"/>
              <a:gd name="connsiteY1492" fmla="*/ 4624027 h 6858029"/>
              <a:gd name="connsiteX1493" fmla="*/ 1170682 w 11162102"/>
              <a:gd name="connsiteY1493" fmla="*/ 4639317 h 6858029"/>
              <a:gd name="connsiteX1494" fmla="*/ 1171397 w 11162102"/>
              <a:gd name="connsiteY1494" fmla="*/ 4646096 h 6858029"/>
              <a:gd name="connsiteX1495" fmla="*/ 1182744 w 11162102"/>
              <a:gd name="connsiteY1495" fmla="*/ 4640139 h 6858029"/>
              <a:gd name="connsiteX1496" fmla="*/ 1170374 w 11162102"/>
              <a:gd name="connsiteY1496" fmla="*/ 4657073 h 6858029"/>
              <a:gd name="connsiteX1497" fmla="*/ 1159061 w 11162102"/>
              <a:gd name="connsiteY1497" fmla="*/ 4662322 h 6858029"/>
              <a:gd name="connsiteX1498" fmla="*/ 1171397 w 11162102"/>
              <a:gd name="connsiteY1498" fmla="*/ 4646096 h 6858029"/>
              <a:gd name="connsiteX1499" fmla="*/ 1188032 w 11162102"/>
              <a:gd name="connsiteY1499" fmla="*/ 4640641 h 6858029"/>
              <a:gd name="connsiteX1500" fmla="*/ 1191838 w 11162102"/>
              <a:gd name="connsiteY1500" fmla="*/ 4635415 h 6858029"/>
              <a:gd name="connsiteX1501" fmla="*/ 1203808 w 11162102"/>
              <a:gd name="connsiteY1501" fmla="*/ 4629276 h 6858029"/>
              <a:gd name="connsiteX1502" fmla="*/ 1190809 w 11162102"/>
              <a:gd name="connsiteY1502" fmla="*/ 4647807 h 6858029"/>
              <a:gd name="connsiteX1503" fmla="*/ 1182169 w 11162102"/>
              <a:gd name="connsiteY1503" fmla="*/ 4651687 h 6858029"/>
              <a:gd name="connsiteX1504" fmla="*/ 1178871 w 11162102"/>
              <a:gd name="connsiteY1504" fmla="*/ 4653193 h 6858029"/>
              <a:gd name="connsiteX1505" fmla="*/ 1188032 w 11162102"/>
              <a:gd name="connsiteY1505" fmla="*/ 4640641 h 6858029"/>
              <a:gd name="connsiteX1506" fmla="*/ 1212289 w 11162102"/>
              <a:gd name="connsiteY1506" fmla="*/ 4624963 h 6858029"/>
              <a:gd name="connsiteX1507" fmla="*/ 1224800 w 11162102"/>
              <a:gd name="connsiteY1507" fmla="*/ 4618709 h 6858029"/>
              <a:gd name="connsiteX1508" fmla="*/ 1211262 w 11162102"/>
              <a:gd name="connsiteY1508" fmla="*/ 4638724 h 6858029"/>
              <a:gd name="connsiteX1509" fmla="*/ 1198776 w 11162102"/>
              <a:gd name="connsiteY1509" fmla="*/ 4644224 h 6858029"/>
              <a:gd name="connsiteX1510" fmla="*/ 1212289 w 11162102"/>
              <a:gd name="connsiteY1510" fmla="*/ 4624963 h 6858029"/>
              <a:gd name="connsiteX1511" fmla="*/ 1232717 w 11162102"/>
              <a:gd name="connsiteY1511" fmla="*/ 4614784 h 6858029"/>
              <a:gd name="connsiteX1512" fmla="*/ 1245721 w 11162102"/>
              <a:gd name="connsiteY1512" fmla="*/ 4608417 h 6858029"/>
              <a:gd name="connsiteX1513" fmla="*/ 1231726 w 11162102"/>
              <a:gd name="connsiteY1513" fmla="*/ 4629869 h 6858029"/>
              <a:gd name="connsiteX1514" fmla="*/ 1218729 w 11162102"/>
              <a:gd name="connsiteY1514" fmla="*/ 4635483 h 6858029"/>
              <a:gd name="connsiteX1515" fmla="*/ 1232717 w 11162102"/>
              <a:gd name="connsiteY1515" fmla="*/ 4614784 h 6858029"/>
              <a:gd name="connsiteX1516" fmla="*/ 1253138 w 11162102"/>
              <a:gd name="connsiteY1516" fmla="*/ 4604833 h 6858029"/>
              <a:gd name="connsiteX1517" fmla="*/ 1266564 w 11162102"/>
              <a:gd name="connsiteY1517" fmla="*/ 4598421 h 6858029"/>
              <a:gd name="connsiteX1518" fmla="*/ 1252177 w 11162102"/>
              <a:gd name="connsiteY1518" fmla="*/ 4621288 h 6858029"/>
              <a:gd name="connsiteX1519" fmla="*/ 1238747 w 11162102"/>
              <a:gd name="connsiteY1519" fmla="*/ 4626902 h 6858029"/>
              <a:gd name="connsiteX1520" fmla="*/ 1253138 w 11162102"/>
              <a:gd name="connsiteY1520" fmla="*/ 4604833 h 6858029"/>
              <a:gd name="connsiteX1521" fmla="*/ 1273557 w 11162102"/>
              <a:gd name="connsiteY1521" fmla="*/ 4595111 h 6858029"/>
              <a:gd name="connsiteX1522" fmla="*/ 1287376 w 11162102"/>
              <a:gd name="connsiteY1522" fmla="*/ 4588676 h 6858029"/>
              <a:gd name="connsiteX1523" fmla="*/ 1272630 w 11162102"/>
              <a:gd name="connsiteY1523" fmla="*/ 4612912 h 6858029"/>
              <a:gd name="connsiteX1524" fmla="*/ 1258823 w 11162102"/>
              <a:gd name="connsiteY1524" fmla="*/ 4618527 h 6858029"/>
              <a:gd name="connsiteX1525" fmla="*/ 1273557 w 11162102"/>
              <a:gd name="connsiteY1525" fmla="*/ 4595111 h 6858029"/>
              <a:gd name="connsiteX1526" fmla="*/ 1279723 w 11162102"/>
              <a:gd name="connsiteY1526" fmla="*/ 4585298 h 6858029"/>
              <a:gd name="connsiteX1527" fmla="*/ 1294437 w 11162102"/>
              <a:gd name="connsiteY1527" fmla="*/ 4561883 h 6858029"/>
              <a:gd name="connsiteX1528" fmla="*/ 1307856 w 11162102"/>
              <a:gd name="connsiteY1528" fmla="*/ 4554945 h 6858029"/>
              <a:gd name="connsiteX1529" fmla="*/ 1293186 w 11162102"/>
              <a:gd name="connsiteY1529" fmla="*/ 4579113 h 6858029"/>
              <a:gd name="connsiteX1530" fmla="*/ 1279723 w 11162102"/>
              <a:gd name="connsiteY1530" fmla="*/ 4585298 h 6858029"/>
              <a:gd name="connsiteX1531" fmla="*/ 1314732 w 11162102"/>
              <a:gd name="connsiteY1531" fmla="*/ 4551430 h 6858029"/>
              <a:gd name="connsiteX1532" fmla="*/ 1328551 w 11162102"/>
              <a:gd name="connsiteY1532" fmla="*/ 4544469 h 6858029"/>
              <a:gd name="connsiteX1533" fmla="*/ 1313603 w 11162102"/>
              <a:gd name="connsiteY1533" fmla="*/ 4569916 h 6858029"/>
              <a:gd name="connsiteX1534" fmla="*/ 1299750 w 11162102"/>
              <a:gd name="connsiteY1534" fmla="*/ 4576123 h 6858029"/>
              <a:gd name="connsiteX1535" fmla="*/ 1314732 w 11162102"/>
              <a:gd name="connsiteY1535" fmla="*/ 4551430 h 6858029"/>
              <a:gd name="connsiteX1536" fmla="*/ 1320413 w 11162102"/>
              <a:gd name="connsiteY1536" fmla="*/ 4542073 h 6858029"/>
              <a:gd name="connsiteX1537" fmla="*/ 1325981 w 11162102"/>
              <a:gd name="connsiteY1537" fmla="*/ 4532899 h 6858029"/>
              <a:gd name="connsiteX1538" fmla="*/ 1335336 w 11162102"/>
              <a:gd name="connsiteY1538" fmla="*/ 4517471 h 6858029"/>
              <a:gd name="connsiteX1539" fmla="*/ 1348794 w 11162102"/>
              <a:gd name="connsiteY1539" fmla="*/ 4509963 h 6858029"/>
              <a:gd name="connsiteX1540" fmla="*/ 1347838 w 11162102"/>
              <a:gd name="connsiteY1540" fmla="*/ 4511606 h 6858029"/>
              <a:gd name="connsiteX1541" fmla="*/ 1333914 w 11162102"/>
              <a:gd name="connsiteY1541" fmla="*/ 4535341 h 6858029"/>
              <a:gd name="connsiteX1542" fmla="*/ 1320413 w 11162102"/>
              <a:gd name="connsiteY1542" fmla="*/ 4542073 h 6858029"/>
              <a:gd name="connsiteX1543" fmla="*/ 1351245 w 11162102"/>
              <a:gd name="connsiteY1543" fmla="*/ 4513591 h 6858029"/>
              <a:gd name="connsiteX1544" fmla="*/ 1355579 w 11162102"/>
              <a:gd name="connsiteY1544" fmla="*/ 4506220 h 6858029"/>
              <a:gd name="connsiteX1545" fmla="*/ 1369416 w 11162102"/>
              <a:gd name="connsiteY1545" fmla="*/ 4498688 h 6858029"/>
              <a:gd name="connsiteX1546" fmla="*/ 1354271 w 11162102"/>
              <a:gd name="connsiteY1546" fmla="*/ 4525367 h 6858029"/>
              <a:gd name="connsiteX1547" fmla="*/ 1340366 w 11162102"/>
              <a:gd name="connsiteY1547" fmla="*/ 4532145 h 6858029"/>
              <a:gd name="connsiteX1548" fmla="*/ 1351245 w 11162102"/>
              <a:gd name="connsiteY1548" fmla="*/ 4513591 h 6858029"/>
              <a:gd name="connsiteX1549" fmla="*/ 1360798 w 11162102"/>
              <a:gd name="connsiteY1549" fmla="*/ 4497319 h 6858029"/>
              <a:gd name="connsiteX1550" fmla="*/ 1374818 w 11162102"/>
              <a:gd name="connsiteY1550" fmla="*/ 4473425 h 6858029"/>
              <a:gd name="connsiteX1551" fmla="*/ 1388349 w 11162102"/>
              <a:gd name="connsiteY1551" fmla="*/ 4465346 h 6858029"/>
              <a:gd name="connsiteX1552" fmla="*/ 1374329 w 11162102"/>
              <a:gd name="connsiteY1552" fmla="*/ 4490039 h 6858029"/>
              <a:gd name="connsiteX1553" fmla="*/ 1360798 w 11162102"/>
              <a:gd name="connsiteY1553" fmla="*/ 4497319 h 6858029"/>
              <a:gd name="connsiteX1554" fmla="*/ 1400837 w 11162102"/>
              <a:gd name="connsiteY1554" fmla="*/ 4451173 h 6858029"/>
              <a:gd name="connsiteX1555" fmla="*/ 1414807 w 11162102"/>
              <a:gd name="connsiteY1555" fmla="*/ 4426594 h 6858029"/>
              <a:gd name="connsiteX1556" fmla="*/ 1428386 w 11162102"/>
              <a:gd name="connsiteY1556" fmla="*/ 4417990 h 6858029"/>
              <a:gd name="connsiteX1557" fmla="*/ 1414423 w 11162102"/>
              <a:gd name="connsiteY1557" fmla="*/ 4443345 h 6858029"/>
              <a:gd name="connsiteX1558" fmla="*/ 1400837 w 11162102"/>
              <a:gd name="connsiteY1558" fmla="*/ 4451173 h 6858029"/>
              <a:gd name="connsiteX1559" fmla="*/ 1434913 w 11162102"/>
              <a:gd name="connsiteY1559" fmla="*/ 4413882 h 6858029"/>
              <a:gd name="connsiteX1560" fmla="*/ 1448250 w 11162102"/>
              <a:gd name="connsiteY1560" fmla="*/ 4405621 h 6858029"/>
              <a:gd name="connsiteX1561" fmla="*/ 1434007 w 11162102"/>
              <a:gd name="connsiteY1561" fmla="*/ 4432322 h 6858029"/>
              <a:gd name="connsiteX1562" fmla="*/ 1420615 w 11162102"/>
              <a:gd name="connsiteY1562" fmla="*/ 4439831 h 6858029"/>
              <a:gd name="connsiteX1563" fmla="*/ 1434913 w 11162102"/>
              <a:gd name="connsiteY1563" fmla="*/ 4413882 h 6858029"/>
              <a:gd name="connsiteX1564" fmla="*/ 1440536 w 11162102"/>
              <a:gd name="connsiteY1564" fmla="*/ 4403681 h 6858029"/>
              <a:gd name="connsiteX1565" fmla="*/ 1455151 w 11162102"/>
              <a:gd name="connsiteY1565" fmla="*/ 4377230 h 6858029"/>
              <a:gd name="connsiteX1566" fmla="*/ 1468039 w 11162102"/>
              <a:gd name="connsiteY1566" fmla="*/ 4368626 h 6858029"/>
              <a:gd name="connsiteX1567" fmla="*/ 1453533 w 11162102"/>
              <a:gd name="connsiteY1567" fmla="*/ 4395739 h 6858029"/>
              <a:gd name="connsiteX1568" fmla="*/ 1440536 w 11162102"/>
              <a:gd name="connsiteY1568" fmla="*/ 4403681 h 6858029"/>
              <a:gd name="connsiteX1569" fmla="*/ 1474397 w 11162102"/>
              <a:gd name="connsiteY1569" fmla="*/ 4364450 h 6858029"/>
              <a:gd name="connsiteX1570" fmla="*/ 1488638 w 11162102"/>
              <a:gd name="connsiteY1570" fmla="*/ 4355161 h 6858029"/>
              <a:gd name="connsiteX1571" fmla="*/ 1473890 w 11162102"/>
              <a:gd name="connsiteY1571" fmla="*/ 4383575 h 6858029"/>
              <a:gd name="connsiteX1572" fmla="*/ 1459604 w 11162102"/>
              <a:gd name="connsiteY1572" fmla="*/ 4392087 h 6858029"/>
              <a:gd name="connsiteX1573" fmla="*/ 1474397 w 11162102"/>
              <a:gd name="connsiteY1573" fmla="*/ 4364450 h 6858029"/>
              <a:gd name="connsiteX1574" fmla="*/ 1479244 w 11162102"/>
              <a:gd name="connsiteY1574" fmla="*/ 4355412 h 6858029"/>
              <a:gd name="connsiteX1575" fmla="*/ 1492933 w 11162102"/>
              <a:gd name="connsiteY1575" fmla="*/ 4329920 h 6858029"/>
              <a:gd name="connsiteX1576" fmla="*/ 1506893 w 11162102"/>
              <a:gd name="connsiteY1576" fmla="*/ 4320084 h 6858029"/>
              <a:gd name="connsiteX1577" fmla="*/ 1493202 w 11162102"/>
              <a:gd name="connsiteY1577" fmla="*/ 4346397 h 6858029"/>
              <a:gd name="connsiteX1578" fmla="*/ 1479244 w 11162102"/>
              <a:gd name="connsiteY1578" fmla="*/ 4355412 h 6858029"/>
              <a:gd name="connsiteX1579" fmla="*/ 1513162 w 11162102"/>
              <a:gd name="connsiteY1579" fmla="*/ 4315725 h 6858029"/>
              <a:gd name="connsiteX1580" fmla="*/ 1527481 w 11162102"/>
              <a:gd name="connsiteY1580" fmla="*/ 4305889 h 6858029"/>
              <a:gd name="connsiteX1581" fmla="*/ 1513466 w 11162102"/>
              <a:gd name="connsiteY1581" fmla="*/ 4333594 h 6858029"/>
              <a:gd name="connsiteX1582" fmla="*/ 1499143 w 11162102"/>
              <a:gd name="connsiteY1582" fmla="*/ 4342609 h 6858029"/>
              <a:gd name="connsiteX1583" fmla="*/ 1513162 w 11162102"/>
              <a:gd name="connsiteY1583" fmla="*/ 4315725 h 6858029"/>
              <a:gd name="connsiteX1584" fmla="*/ 1518608 w 11162102"/>
              <a:gd name="connsiteY1584" fmla="*/ 4305295 h 6858029"/>
              <a:gd name="connsiteX1585" fmla="*/ 1532244 w 11162102"/>
              <a:gd name="connsiteY1585" fmla="*/ 4279233 h 6858029"/>
              <a:gd name="connsiteX1586" fmla="*/ 1546238 w 11162102"/>
              <a:gd name="connsiteY1586" fmla="*/ 4268940 h 6858029"/>
              <a:gd name="connsiteX1587" fmla="*/ 1532588 w 11162102"/>
              <a:gd name="connsiteY1587" fmla="*/ 4295801 h 6858029"/>
              <a:gd name="connsiteX1588" fmla="*/ 1518608 w 11162102"/>
              <a:gd name="connsiteY1588" fmla="*/ 4305295 h 6858029"/>
              <a:gd name="connsiteX1589" fmla="*/ 1552327 w 11162102"/>
              <a:gd name="connsiteY1589" fmla="*/ 4264535 h 6858029"/>
              <a:gd name="connsiteX1590" fmla="*/ 1878291 w 11162102"/>
              <a:gd name="connsiteY1590" fmla="*/ 4076916 h 6858029"/>
              <a:gd name="connsiteX1591" fmla="*/ 3374022 w 11162102"/>
              <a:gd name="connsiteY1591" fmla="*/ 4172585 h 6858029"/>
              <a:gd name="connsiteX1592" fmla="*/ 5177117 w 11162102"/>
              <a:gd name="connsiteY1592" fmla="*/ 4800829 h 6858029"/>
              <a:gd name="connsiteX1593" fmla="*/ 6664903 w 11162102"/>
              <a:gd name="connsiteY1593" fmla="*/ 5328906 h 6858029"/>
              <a:gd name="connsiteX1594" fmla="*/ 7832315 w 11162102"/>
              <a:gd name="connsiteY1594" fmla="*/ 5647797 h 6858029"/>
              <a:gd name="connsiteX1595" fmla="*/ 7843955 w 11162102"/>
              <a:gd name="connsiteY1595" fmla="*/ 5650102 h 6858029"/>
              <a:gd name="connsiteX1596" fmla="*/ 9051373 w 11162102"/>
              <a:gd name="connsiteY1596" fmla="*/ 5737761 h 6858029"/>
              <a:gd name="connsiteX1597" fmla="*/ 9842176 w 11162102"/>
              <a:gd name="connsiteY1597" fmla="*/ 5535080 h 6858029"/>
              <a:gd name="connsiteX1598" fmla="*/ 9986480 w 11162102"/>
              <a:gd name="connsiteY1598" fmla="*/ 5457394 h 6858029"/>
              <a:gd name="connsiteX1599" fmla="*/ 10004578 w 11162102"/>
              <a:gd name="connsiteY1599" fmla="*/ 5499546 h 6858029"/>
              <a:gd name="connsiteX1600" fmla="*/ 9024215 w 11162102"/>
              <a:gd name="connsiteY1600" fmla="*/ 5798422 h 6858029"/>
              <a:gd name="connsiteX1601" fmla="*/ 7842562 w 11162102"/>
              <a:gd name="connsiteY1601" fmla="*/ 5706404 h 6858029"/>
              <a:gd name="connsiteX1602" fmla="*/ 6683275 w 11162102"/>
              <a:gd name="connsiteY1602" fmla="*/ 5390731 h 6858029"/>
              <a:gd name="connsiteX1603" fmla="*/ 5186862 w 11162102"/>
              <a:gd name="connsiteY1603" fmla="*/ 4865460 h 6858029"/>
              <a:gd name="connsiteX1604" fmla="*/ 3354098 w 11162102"/>
              <a:gd name="connsiteY1604" fmla="*/ 4234182 h 6858029"/>
              <a:gd name="connsiteX1605" fmla="*/ 2587874 w 11162102"/>
              <a:gd name="connsiteY1605" fmla="*/ 4053089 h 6858029"/>
              <a:gd name="connsiteX1606" fmla="*/ 1852689 w 11162102"/>
              <a:gd name="connsiteY1606" fmla="*/ 4124933 h 6858029"/>
              <a:gd name="connsiteX1607" fmla="*/ 1538417 w 11162102"/>
              <a:gd name="connsiteY1607" fmla="*/ 4291899 h 6858029"/>
              <a:gd name="connsiteX1608" fmla="*/ 1552327 w 11162102"/>
              <a:gd name="connsiteY1608" fmla="*/ 4264535 h 6858029"/>
              <a:gd name="connsiteX1609" fmla="*/ 9050962 w 11162102"/>
              <a:gd name="connsiteY1609" fmla="*/ 5732581 h 6858029"/>
              <a:gd name="connsiteX1610" fmla="*/ 7833958 w 11162102"/>
              <a:gd name="connsiteY1610" fmla="*/ 5643507 h 6858029"/>
              <a:gd name="connsiteX1611" fmla="*/ 6666524 w 11162102"/>
              <a:gd name="connsiteY1611" fmla="*/ 5323954 h 6858029"/>
              <a:gd name="connsiteX1612" fmla="*/ 5178920 w 11162102"/>
              <a:gd name="connsiteY1612" fmla="*/ 4795967 h 6858029"/>
              <a:gd name="connsiteX1613" fmla="*/ 3375551 w 11162102"/>
              <a:gd name="connsiteY1613" fmla="*/ 4167610 h 6858029"/>
              <a:gd name="connsiteX1614" fmla="*/ 1876251 w 11162102"/>
              <a:gd name="connsiteY1614" fmla="*/ 4072146 h 6858029"/>
              <a:gd name="connsiteX1615" fmla="*/ 1557672 w 11162102"/>
              <a:gd name="connsiteY1615" fmla="*/ 4254037 h 6858029"/>
              <a:gd name="connsiteX1616" fmla="*/ 1571201 w 11162102"/>
              <a:gd name="connsiteY1616" fmla="*/ 4227564 h 6858029"/>
              <a:gd name="connsiteX1617" fmla="*/ 1901946 w 11162102"/>
              <a:gd name="connsiteY1617" fmla="*/ 4023991 h 6858029"/>
              <a:gd name="connsiteX1618" fmla="*/ 2854959 w 11162102"/>
              <a:gd name="connsiteY1618" fmla="*/ 3961870 h 6858029"/>
              <a:gd name="connsiteX1619" fmla="*/ 3395475 w 11162102"/>
              <a:gd name="connsiteY1619" fmla="*/ 4105922 h 6858029"/>
              <a:gd name="connsiteX1620" fmla="*/ 5169221 w 11162102"/>
              <a:gd name="connsiteY1620" fmla="*/ 4731199 h 6858029"/>
              <a:gd name="connsiteX1621" fmla="*/ 6648198 w 11162102"/>
              <a:gd name="connsiteY1621" fmla="*/ 5262015 h 6858029"/>
              <a:gd name="connsiteX1622" fmla="*/ 7823825 w 11162102"/>
              <a:gd name="connsiteY1622" fmla="*/ 5584558 h 6858029"/>
              <a:gd name="connsiteX1623" fmla="*/ 7848450 w 11162102"/>
              <a:gd name="connsiteY1623" fmla="*/ 5589373 h 6858029"/>
              <a:gd name="connsiteX1624" fmla="*/ 9078166 w 11162102"/>
              <a:gd name="connsiteY1624" fmla="*/ 5671806 h 6858029"/>
              <a:gd name="connsiteX1625" fmla="*/ 9884101 w 11162102"/>
              <a:gd name="connsiteY1625" fmla="*/ 5453331 h 6858029"/>
              <a:gd name="connsiteX1626" fmla="*/ 9965576 w 11162102"/>
              <a:gd name="connsiteY1626" fmla="*/ 5409650 h 6858029"/>
              <a:gd name="connsiteX1627" fmla="*/ 9984198 w 11162102"/>
              <a:gd name="connsiteY1627" fmla="*/ 5452099 h 6858029"/>
              <a:gd name="connsiteX1628" fmla="*/ 9050962 w 11162102"/>
              <a:gd name="connsiteY1628" fmla="*/ 5732581 h 6858029"/>
              <a:gd name="connsiteX1629" fmla="*/ 9971577 w 11162102"/>
              <a:gd name="connsiteY1629" fmla="*/ 5406249 h 6858029"/>
              <a:gd name="connsiteX1630" fmla="*/ 10007294 w 11162102"/>
              <a:gd name="connsiteY1630" fmla="*/ 5385048 h 6858029"/>
              <a:gd name="connsiteX1631" fmla="*/ 10015784 w 11162102"/>
              <a:gd name="connsiteY1631" fmla="*/ 5404036 h 6858029"/>
              <a:gd name="connsiteX1632" fmla="*/ 10025483 w 11162102"/>
              <a:gd name="connsiteY1632" fmla="*/ 5426218 h 6858029"/>
              <a:gd name="connsiteX1633" fmla="*/ 9990109 w 11162102"/>
              <a:gd name="connsiteY1633" fmla="*/ 5448470 h 6858029"/>
              <a:gd name="connsiteX1634" fmla="*/ 9971577 w 11162102"/>
              <a:gd name="connsiteY1634" fmla="*/ 5406249 h 6858029"/>
              <a:gd name="connsiteX1635" fmla="*/ 9969432 w 11162102"/>
              <a:gd name="connsiteY1635" fmla="*/ 5401388 h 6858029"/>
              <a:gd name="connsiteX1636" fmla="*/ 9950330 w 11162102"/>
              <a:gd name="connsiteY1636" fmla="*/ 5358689 h 6858029"/>
              <a:gd name="connsiteX1637" fmla="*/ 9986320 w 11162102"/>
              <a:gd name="connsiteY1637" fmla="*/ 5338468 h 6858029"/>
              <a:gd name="connsiteX1638" fmla="*/ 10005126 w 11162102"/>
              <a:gd name="connsiteY1638" fmla="*/ 5380141 h 6858029"/>
              <a:gd name="connsiteX1639" fmla="*/ 9969432 w 11162102"/>
              <a:gd name="connsiteY1639" fmla="*/ 5401388 h 6858029"/>
              <a:gd name="connsiteX1640" fmla="*/ 9992231 w 11162102"/>
              <a:gd name="connsiteY1640" fmla="*/ 5335091 h 6858029"/>
              <a:gd name="connsiteX1641" fmla="*/ 10030024 w 11162102"/>
              <a:gd name="connsiteY1641" fmla="*/ 5312406 h 6858029"/>
              <a:gd name="connsiteX1642" fmla="*/ 10047872 w 11162102"/>
              <a:gd name="connsiteY1642" fmla="*/ 5353006 h 6858029"/>
              <a:gd name="connsiteX1643" fmla="*/ 10010922 w 11162102"/>
              <a:gd name="connsiteY1643" fmla="*/ 5376536 h 6858029"/>
              <a:gd name="connsiteX1644" fmla="*/ 9992231 w 11162102"/>
              <a:gd name="connsiteY1644" fmla="*/ 5335091 h 6858029"/>
              <a:gd name="connsiteX1645" fmla="*/ 10035730 w 11162102"/>
              <a:gd name="connsiteY1645" fmla="*/ 5308891 h 6858029"/>
              <a:gd name="connsiteX1646" fmla="*/ 10073865 w 11162102"/>
              <a:gd name="connsiteY1646" fmla="*/ 5284403 h 6858029"/>
              <a:gd name="connsiteX1647" fmla="*/ 10090502 w 11162102"/>
              <a:gd name="connsiteY1647" fmla="*/ 5323931 h 6858029"/>
              <a:gd name="connsiteX1648" fmla="*/ 10053531 w 11162102"/>
              <a:gd name="connsiteY1648" fmla="*/ 5349240 h 6858029"/>
              <a:gd name="connsiteX1649" fmla="*/ 10035730 w 11162102"/>
              <a:gd name="connsiteY1649" fmla="*/ 5308891 h 6858029"/>
              <a:gd name="connsiteX1650" fmla="*/ 10033698 w 11162102"/>
              <a:gd name="connsiteY1650" fmla="*/ 5304349 h 6858029"/>
              <a:gd name="connsiteX1651" fmla="*/ 10017769 w 11162102"/>
              <a:gd name="connsiteY1651" fmla="*/ 5269660 h 6858029"/>
              <a:gd name="connsiteX1652" fmla="*/ 10014870 w 11162102"/>
              <a:gd name="connsiteY1652" fmla="*/ 5263521 h 6858029"/>
              <a:gd name="connsiteX1653" fmla="*/ 10054193 w 11162102"/>
              <a:gd name="connsiteY1653" fmla="*/ 5239672 h 6858029"/>
              <a:gd name="connsiteX1654" fmla="*/ 10071857 w 11162102"/>
              <a:gd name="connsiteY1654" fmla="*/ 5279724 h 6858029"/>
              <a:gd name="connsiteX1655" fmla="*/ 10033698 w 11162102"/>
              <a:gd name="connsiteY1655" fmla="*/ 5304349 h 6858029"/>
              <a:gd name="connsiteX1656" fmla="*/ 10012999 w 11162102"/>
              <a:gd name="connsiteY1656" fmla="*/ 5259504 h 6858029"/>
              <a:gd name="connsiteX1657" fmla="*/ 9993304 w 11162102"/>
              <a:gd name="connsiteY1657" fmla="*/ 5217832 h 6858029"/>
              <a:gd name="connsiteX1658" fmla="*/ 10010626 w 11162102"/>
              <a:gd name="connsiteY1658" fmla="*/ 5208155 h 6858029"/>
              <a:gd name="connsiteX1659" fmla="*/ 10033608 w 11162102"/>
              <a:gd name="connsiteY1659" fmla="*/ 5194873 h 6858029"/>
              <a:gd name="connsiteX1660" fmla="*/ 10052367 w 11162102"/>
              <a:gd name="connsiteY1660" fmla="*/ 5235587 h 6858029"/>
              <a:gd name="connsiteX1661" fmla="*/ 10012999 w 11162102"/>
              <a:gd name="connsiteY1661" fmla="*/ 5259504 h 6858029"/>
              <a:gd name="connsiteX1662" fmla="*/ 10039244 w 11162102"/>
              <a:gd name="connsiteY1662" fmla="*/ 5191518 h 6858029"/>
              <a:gd name="connsiteX1663" fmla="*/ 10079731 w 11162102"/>
              <a:gd name="connsiteY1663" fmla="*/ 5166756 h 6858029"/>
              <a:gd name="connsiteX1664" fmla="*/ 10097144 w 11162102"/>
              <a:gd name="connsiteY1664" fmla="*/ 5206421 h 6858029"/>
              <a:gd name="connsiteX1665" fmla="*/ 10057890 w 11162102"/>
              <a:gd name="connsiteY1665" fmla="*/ 5232050 h 6858029"/>
              <a:gd name="connsiteX1666" fmla="*/ 10039244 w 11162102"/>
              <a:gd name="connsiteY1666" fmla="*/ 5191518 h 6858029"/>
              <a:gd name="connsiteX1667" fmla="*/ 10037578 w 11162102"/>
              <a:gd name="connsiteY1667" fmla="*/ 5187957 h 6858029"/>
              <a:gd name="connsiteX1668" fmla="*/ 10017746 w 11162102"/>
              <a:gd name="connsiteY1668" fmla="*/ 5146581 h 6858029"/>
              <a:gd name="connsiteX1669" fmla="*/ 10053007 w 11162102"/>
              <a:gd name="connsiteY1669" fmla="*/ 5126429 h 6858029"/>
              <a:gd name="connsiteX1670" fmla="*/ 10059419 w 11162102"/>
              <a:gd name="connsiteY1670" fmla="*/ 5122573 h 6858029"/>
              <a:gd name="connsiteX1671" fmla="*/ 10078065 w 11162102"/>
              <a:gd name="connsiteY1671" fmla="*/ 5163059 h 6858029"/>
              <a:gd name="connsiteX1672" fmla="*/ 10037578 w 11162102"/>
              <a:gd name="connsiteY1672" fmla="*/ 5187957 h 6858029"/>
              <a:gd name="connsiteX1673" fmla="*/ 10065010 w 11162102"/>
              <a:gd name="connsiteY1673" fmla="*/ 5119241 h 6858029"/>
              <a:gd name="connsiteX1674" fmla="*/ 10106866 w 11162102"/>
              <a:gd name="connsiteY1674" fmla="*/ 5093383 h 6858029"/>
              <a:gd name="connsiteX1675" fmla="*/ 10124210 w 11162102"/>
              <a:gd name="connsiteY1675" fmla="*/ 5132660 h 6858029"/>
              <a:gd name="connsiteX1676" fmla="*/ 10083542 w 11162102"/>
              <a:gd name="connsiteY1676" fmla="*/ 5159544 h 6858029"/>
              <a:gd name="connsiteX1677" fmla="*/ 10065010 w 11162102"/>
              <a:gd name="connsiteY1677" fmla="*/ 5119241 h 6858029"/>
              <a:gd name="connsiteX1678" fmla="*/ 10063550 w 11162102"/>
              <a:gd name="connsiteY1678" fmla="*/ 5116182 h 6858029"/>
              <a:gd name="connsiteX1679" fmla="*/ 10043786 w 11162102"/>
              <a:gd name="connsiteY1679" fmla="*/ 5074943 h 6858029"/>
              <a:gd name="connsiteX1680" fmla="*/ 10086828 w 11162102"/>
              <a:gd name="connsiteY1680" fmla="*/ 5049839 h 6858029"/>
              <a:gd name="connsiteX1681" fmla="*/ 10105406 w 11162102"/>
              <a:gd name="connsiteY1681" fmla="*/ 5090120 h 6858029"/>
              <a:gd name="connsiteX1682" fmla="*/ 10063550 w 11162102"/>
              <a:gd name="connsiteY1682" fmla="*/ 5116182 h 6858029"/>
              <a:gd name="connsiteX1683" fmla="*/ 10092283 w 11162102"/>
              <a:gd name="connsiteY1683" fmla="*/ 5046575 h 6858029"/>
              <a:gd name="connsiteX1684" fmla="*/ 10095478 w 11162102"/>
              <a:gd name="connsiteY1684" fmla="*/ 5044681 h 6858029"/>
              <a:gd name="connsiteX1685" fmla="*/ 10135234 w 11162102"/>
              <a:gd name="connsiteY1685" fmla="*/ 5019691 h 6858029"/>
              <a:gd name="connsiteX1686" fmla="*/ 10152372 w 11162102"/>
              <a:gd name="connsiteY1686" fmla="*/ 5058831 h 6858029"/>
              <a:gd name="connsiteX1687" fmla="*/ 10110768 w 11162102"/>
              <a:gd name="connsiteY1687" fmla="*/ 5086674 h 6858029"/>
              <a:gd name="connsiteX1688" fmla="*/ 10092283 w 11162102"/>
              <a:gd name="connsiteY1688" fmla="*/ 5046575 h 6858029"/>
              <a:gd name="connsiteX1689" fmla="*/ 10140528 w 11162102"/>
              <a:gd name="connsiteY1689" fmla="*/ 5016291 h 6858029"/>
              <a:gd name="connsiteX1690" fmla="*/ 10183092 w 11162102"/>
              <a:gd name="connsiteY1690" fmla="*/ 4987649 h 6858029"/>
              <a:gd name="connsiteX1691" fmla="*/ 10198678 w 11162102"/>
              <a:gd name="connsiteY1691" fmla="*/ 5025602 h 6858029"/>
              <a:gd name="connsiteX1692" fmla="*/ 10157599 w 11162102"/>
              <a:gd name="connsiteY1692" fmla="*/ 5055202 h 6858029"/>
              <a:gd name="connsiteX1693" fmla="*/ 10140528 w 11162102"/>
              <a:gd name="connsiteY1693" fmla="*/ 5016291 h 6858029"/>
              <a:gd name="connsiteX1694" fmla="*/ 10139295 w 11162102"/>
              <a:gd name="connsiteY1694" fmla="*/ 5013552 h 6858029"/>
              <a:gd name="connsiteX1695" fmla="*/ 10120879 w 11162102"/>
              <a:gd name="connsiteY1695" fmla="*/ 4973477 h 6858029"/>
              <a:gd name="connsiteX1696" fmla="*/ 10138041 w 11162102"/>
              <a:gd name="connsiteY1696" fmla="*/ 4962887 h 6858029"/>
              <a:gd name="connsiteX1697" fmla="*/ 10164925 w 11162102"/>
              <a:gd name="connsiteY1697" fmla="*/ 4945680 h 6858029"/>
              <a:gd name="connsiteX1698" fmla="*/ 10181859 w 11162102"/>
              <a:gd name="connsiteY1698" fmla="*/ 4984705 h 6858029"/>
              <a:gd name="connsiteX1699" fmla="*/ 10139295 w 11162102"/>
              <a:gd name="connsiteY1699" fmla="*/ 5013552 h 6858029"/>
              <a:gd name="connsiteX1700" fmla="*/ 10118163 w 11162102"/>
              <a:gd name="connsiteY1700" fmla="*/ 4967748 h 6858029"/>
              <a:gd name="connsiteX1701" fmla="*/ 10100134 w 11162102"/>
              <a:gd name="connsiteY1701" fmla="*/ 4930275 h 6858029"/>
              <a:gd name="connsiteX1702" fmla="*/ 10145526 w 11162102"/>
              <a:gd name="connsiteY1702" fmla="*/ 4903208 h 6858029"/>
              <a:gd name="connsiteX1703" fmla="*/ 10162324 w 11162102"/>
              <a:gd name="connsiteY1703" fmla="*/ 4939883 h 6858029"/>
              <a:gd name="connsiteX1704" fmla="*/ 10118163 w 11162102"/>
              <a:gd name="connsiteY1704" fmla="*/ 4967748 h 6858029"/>
              <a:gd name="connsiteX1705" fmla="*/ 10150776 w 11162102"/>
              <a:gd name="connsiteY1705" fmla="*/ 4899967 h 6858029"/>
              <a:gd name="connsiteX1706" fmla="*/ 10180695 w 11162102"/>
              <a:gd name="connsiteY1706" fmla="*/ 4881093 h 6858029"/>
              <a:gd name="connsiteX1707" fmla="*/ 10195803 w 11162102"/>
              <a:gd name="connsiteY1707" fmla="*/ 4871211 h 6858029"/>
              <a:gd name="connsiteX1708" fmla="*/ 10211162 w 11162102"/>
              <a:gd name="connsiteY1708" fmla="*/ 4906882 h 6858029"/>
              <a:gd name="connsiteX1709" fmla="*/ 10167504 w 11162102"/>
              <a:gd name="connsiteY1709" fmla="*/ 4936482 h 6858029"/>
              <a:gd name="connsiteX1710" fmla="*/ 10150776 w 11162102"/>
              <a:gd name="connsiteY1710" fmla="*/ 4899967 h 6858029"/>
              <a:gd name="connsiteX1711" fmla="*/ 10200893 w 11162102"/>
              <a:gd name="connsiteY1711" fmla="*/ 4867811 h 6858029"/>
              <a:gd name="connsiteX1712" fmla="*/ 10245190 w 11162102"/>
              <a:gd name="connsiteY1712" fmla="*/ 4837344 h 6858029"/>
              <a:gd name="connsiteX1713" fmla="*/ 10259021 w 11162102"/>
              <a:gd name="connsiteY1713" fmla="*/ 4872079 h 6858029"/>
              <a:gd name="connsiteX1714" fmla="*/ 10216206 w 11162102"/>
              <a:gd name="connsiteY1714" fmla="*/ 4903322 h 6858029"/>
              <a:gd name="connsiteX1715" fmla="*/ 10200893 w 11162102"/>
              <a:gd name="connsiteY1715" fmla="*/ 4867811 h 6858029"/>
              <a:gd name="connsiteX1716" fmla="*/ 10250188 w 11162102"/>
              <a:gd name="connsiteY1716" fmla="*/ 4833761 h 6858029"/>
              <a:gd name="connsiteX1717" fmla="*/ 10293367 w 11162102"/>
              <a:gd name="connsiteY1717" fmla="*/ 4801787 h 6858029"/>
              <a:gd name="connsiteX1718" fmla="*/ 10305508 w 11162102"/>
              <a:gd name="connsiteY1718" fmla="*/ 4835655 h 6858029"/>
              <a:gd name="connsiteX1719" fmla="*/ 10263949 w 11162102"/>
              <a:gd name="connsiteY1719" fmla="*/ 4868336 h 6858029"/>
              <a:gd name="connsiteX1720" fmla="*/ 10250188 w 11162102"/>
              <a:gd name="connsiteY1720" fmla="*/ 4833761 h 6858029"/>
              <a:gd name="connsiteX1721" fmla="*/ 10247906 w 11162102"/>
              <a:gd name="connsiteY1721" fmla="*/ 4828238 h 6858029"/>
              <a:gd name="connsiteX1722" fmla="*/ 10232957 w 11162102"/>
              <a:gd name="connsiteY1722" fmla="*/ 4792841 h 6858029"/>
              <a:gd name="connsiteX1723" fmla="*/ 10277849 w 11162102"/>
              <a:gd name="connsiteY1723" fmla="*/ 4761574 h 6858029"/>
              <a:gd name="connsiteX1724" fmla="*/ 10291268 w 11162102"/>
              <a:gd name="connsiteY1724" fmla="*/ 4796219 h 6858029"/>
              <a:gd name="connsiteX1725" fmla="*/ 10247906 w 11162102"/>
              <a:gd name="connsiteY1725" fmla="*/ 4828238 h 6858029"/>
              <a:gd name="connsiteX1726" fmla="*/ 10225585 w 11162102"/>
              <a:gd name="connsiteY1726" fmla="*/ 4791084 h 6858029"/>
              <a:gd name="connsiteX1727" fmla="*/ 10179554 w 11162102"/>
              <a:gd name="connsiteY1727" fmla="*/ 4820866 h 6858029"/>
              <a:gd name="connsiteX1728" fmla="*/ 10161821 w 11162102"/>
              <a:gd name="connsiteY1728" fmla="*/ 4783712 h 6858029"/>
              <a:gd name="connsiteX1729" fmla="*/ 10209268 w 11162102"/>
              <a:gd name="connsiteY1729" fmla="*/ 4754682 h 6858029"/>
              <a:gd name="connsiteX1730" fmla="*/ 10225585 w 11162102"/>
              <a:gd name="connsiteY1730" fmla="*/ 4791084 h 6858029"/>
              <a:gd name="connsiteX1731" fmla="*/ 10174397 w 11162102"/>
              <a:gd name="connsiteY1731" fmla="*/ 4824084 h 6858029"/>
              <a:gd name="connsiteX1732" fmla="*/ 10127817 w 11162102"/>
              <a:gd name="connsiteY1732" fmla="*/ 4852155 h 6858029"/>
              <a:gd name="connsiteX1733" fmla="*/ 10108714 w 11162102"/>
              <a:gd name="connsiteY1733" fmla="*/ 4814019 h 6858029"/>
              <a:gd name="connsiteX1734" fmla="*/ 10156595 w 11162102"/>
              <a:gd name="connsiteY1734" fmla="*/ 4786747 h 6858029"/>
              <a:gd name="connsiteX1735" fmla="*/ 10174397 w 11162102"/>
              <a:gd name="connsiteY1735" fmla="*/ 4824084 h 6858029"/>
              <a:gd name="connsiteX1736" fmla="*/ 10122499 w 11162102"/>
              <a:gd name="connsiteY1736" fmla="*/ 4855236 h 6858029"/>
              <a:gd name="connsiteX1737" fmla="*/ 10075714 w 11162102"/>
              <a:gd name="connsiteY1737" fmla="*/ 4881527 h 6858029"/>
              <a:gd name="connsiteX1738" fmla="*/ 10055357 w 11162102"/>
              <a:gd name="connsiteY1738" fmla="*/ 4842410 h 6858029"/>
              <a:gd name="connsiteX1739" fmla="*/ 10103329 w 11162102"/>
              <a:gd name="connsiteY1739" fmla="*/ 4816941 h 6858029"/>
              <a:gd name="connsiteX1740" fmla="*/ 10122499 w 11162102"/>
              <a:gd name="connsiteY1740" fmla="*/ 4855236 h 6858029"/>
              <a:gd name="connsiteX1741" fmla="*/ 10070213 w 11162102"/>
              <a:gd name="connsiteY1741" fmla="*/ 4884494 h 6858029"/>
              <a:gd name="connsiteX1742" fmla="*/ 10023474 w 11162102"/>
              <a:gd name="connsiteY1742" fmla="*/ 4909005 h 6858029"/>
              <a:gd name="connsiteX1743" fmla="*/ 10005194 w 11162102"/>
              <a:gd name="connsiteY1743" fmla="*/ 4874749 h 6858029"/>
              <a:gd name="connsiteX1744" fmla="*/ 10001999 w 11162102"/>
              <a:gd name="connsiteY1744" fmla="*/ 4868883 h 6858029"/>
              <a:gd name="connsiteX1745" fmla="*/ 10049811 w 11162102"/>
              <a:gd name="connsiteY1745" fmla="*/ 4845263 h 6858029"/>
              <a:gd name="connsiteX1746" fmla="*/ 10070213 w 11162102"/>
              <a:gd name="connsiteY1746" fmla="*/ 4884494 h 6858029"/>
              <a:gd name="connsiteX1747" fmla="*/ 9999626 w 11162102"/>
              <a:gd name="connsiteY1747" fmla="*/ 4877761 h 6858029"/>
              <a:gd name="connsiteX1748" fmla="*/ 10017814 w 11162102"/>
              <a:gd name="connsiteY1748" fmla="*/ 4911857 h 6858029"/>
              <a:gd name="connsiteX1749" fmla="*/ 9971783 w 11162102"/>
              <a:gd name="connsiteY1749" fmla="*/ 4934383 h 6858029"/>
              <a:gd name="connsiteX1750" fmla="*/ 9949783 w 11162102"/>
              <a:gd name="connsiteY1750" fmla="*/ 4893052 h 6858029"/>
              <a:gd name="connsiteX1751" fmla="*/ 9996294 w 11162102"/>
              <a:gd name="connsiteY1751" fmla="*/ 4871645 h 6858029"/>
              <a:gd name="connsiteX1752" fmla="*/ 9999626 w 11162102"/>
              <a:gd name="connsiteY1752" fmla="*/ 4877761 h 6858029"/>
              <a:gd name="connsiteX1753" fmla="*/ 9965940 w 11162102"/>
              <a:gd name="connsiteY1753" fmla="*/ 4937144 h 6858029"/>
              <a:gd name="connsiteX1754" fmla="*/ 9921894 w 11162102"/>
              <a:gd name="connsiteY1754" fmla="*/ 4957296 h 6858029"/>
              <a:gd name="connsiteX1755" fmla="*/ 9899575 w 11162102"/>
              <a:gd name="connsiteY1755" fmla="*/ 4914847 h 6858029"/>
              <a:gd name="connsiteX1756" fmla="*/ 9943895 w 11162102"/>
              <a:gd name="connsiteY1756" fmla="*/ 4895699 h 6858029"/>
              <a:gd name="connsiteX1757" fmla="*/ 9965940 w 11162102"/>
              <a:gd name="connsiteY1757" fmla="*/ 4937144 h 6858029"/>
              <a:gd name="connsiteX1758" fmla="*/ 9915892 w 11162102"/>
              <a:gd name="connsiteY1758" fmla="*/ 4959966 h 6858029"/>
              <a:gd name="connsiteX1759" fmla="*/ 9874059 w 11162102"/>
              <a:gd name="connsiteY1759" fmla="*/ 4977927 h 6858029"/>
              <a:gd name="connsiteX1760" fmla="*/ 9851397 w 11162102"/>
              <a:gd name="connsiteY1760" fmla="*/ 4934405 h 6858029"/>
              <a:gd name="connsiteX1761" fmla="*/ 9893458 w 11162102"/>
              <a:gd name="connsiteY1761" fmla="*/ 4917357 h 6858029"/>
              <a:gd name="connsiteX1762" fmla="*/ 9915892 w 11162102"/>
              <a:gd name="connsiteY1762" fmla="*/ 4959966 h 6858029"/>
              <a:gd name="connsiteX1763" fmla="*/ 9867943 w 11162102"/>
              <a:gd name="connsiteY1763" fmla="*/ 4980460 h 6858029"/>
              <a:gd name="connsiteX1764" fmla="*/ 9828278 w 11162102"/>
              <a:gd name="connsiteY1764" fmla="*/ 4996458 h 6858029"/>
              <a:gd name="connsiteX1765" fmla="*/ 9805343 w 11162102"/>
              <a:gd name="connsiteY1765" fmla="*/ 4951956 h 6858029"/>
              <a:gd name="connsiteX1766" fmla="*/ 9813992 w 11162102"/>
              <a:gd name="connsiteY1766" fmla="*/ 4948783 h 6858029"/>
              <a:gd name="connsiteX1767" fmla="*/ 9845258 w 11162102"/>
              <a:gd name="connsiteY1767" fmla="*/ 4936847 h 6858029"/>
              <a:gd name="connsiteX1768" fmla="*/ 9867943 w 11162102"/>
              <a:gd name="connsiteY1768" fmla="*/ 4980460 h 6858029"/>
              <a:gd name="connsiteX1769" fmla="*/ 9870499 w 11162102"/>
              <a:gd name="connsiteY1769" fmla="*/ 4985412 h 6858029"/>
              <a:gd name="connsiteX1770" fmla="*/ 9892408 w 11162102"/>
              <a:gd name="connsiteY1770" fmla="*/ 5028181 h 6858029"/>
              <a:gd name="connsiteX1771" fmla="*/ 9852926 w 11162102"/>
              <a:gd name="connsiteY1771" fmla="*/ 5045024 h 6858029"/>
              <a:gd name="connsiteX1772" fmla="*/ 9830743 w 11162102"/>
              <a:gd name="connsiteY1772" fmla="*/ 5001342 h 6858029"/>
              <a:gd name="connsiteX1773" fmla="*/ 9870499 w 11162102"/>
              <a:gd name="connsiteY1773" fmla="*/ 4985412 h 6858029"/>
              <a:gd name="connsiteX1774" fmla="*/ 9846673 w 11162102"/>
              <a:gd name="connsiteY1774" fmla="*/ 5047625 h 6858029"/>
              <a:gd name="connsiteX1775" fmla="*/ 9809382 w 11162102"/>
              <a:gd name="connsiteY1775" fmla="*/ 5062597 h 6858029"/>
              <a:gd name="connsiteX1776" fmla="*/ 9786948 w 11162102"/>
              <a:gd name="connsiteY1776" fmla="*/ 5017957 h 6858029"/>
              <a:gd name="connsiteX1777" fmla="*/ 9824421 w 11162102"/>
              <a:gd name="connsiteY1777" fmla="*/ 5003807 h 6858029"/>
              <a:gd name="connsiteX1778" fmla="*/ 9846673 w 11162102"/>
              <a:gd name="connsiteY1778" fmla="*/ 5047625 h 6858029"/>
              <a:gd name="connsiteX1779" fmla="*/ 9849297 w 11162102"/>
              <a:gd name="connsiteY1779" fmla="*/ 5052851 h 6858029"/>
              <a:gd name="connsiteX1780" fmla="*/ 9870795 w 11162102"/>
              <a:gd name="connsiteY1780" fmla="*/ 5095848 h 6858029"/>
              <a:gd name="connsiteX1781" fmla="*/ 9833687 w 11162102"/>
              <a:gd name="connsiteY1781" fmla="*/ 5111595 h 6858029"/>
              <a:gd name="connsiteX1782" fmla="*/ 9811983 w 11162102"/>
              <a:gd name="connsiteY1782" fmla="*/ 5067754 h 6858029"/>
              <a:gd name="connsiteX1783" fmla="*/ 9849297 w 11162102"/>
              <a:gd name="connsiteY1783" fmla="*/ 5052851 h 6858029"/>
              <a:gd name="connsiteX1784" fmla="*/ 9827229 w 11162102"/>
              <a:gd name="connsiteY1784" fmla="*/ 5114265 h 6858029"/>
              <a:gd name="connsiteX1785" fmla="*/ 9238376 w 11162102"/>
              <a:gd name="connsiteY1785" fmla="*/ 5271691 h 6858029"/>
              <a:gd name="connsiteX1786" fmla="*/ 7774598 w 11162102"/>
              <a:gd name="connsiteY1786" fmla="*/ 5200989 h 6858029"/>
              <a:gd name="connsiteX1787" fmla="*/ 6549333 w 11162102"/>
              <a:gd name="connsiteY1787" fmla="*/ 4856491 h 6858029"/>
              <a:gd name="connsiteX1788" fmla="*/ 5128460 w 11162102"/>
              <a:gd name="connsiteY1788" fmla="*/ 4309791 h 6858029"/>
              <a:gd name="connsiteX1789" fmla="*/ 3525674 w 11162102"/>
              <a:gd name="connsiteY1789" fmla="*/ 3701745 h 6858029"/>
              <a:gd name="connsiteX1790" fmla="*/ 2758285 w 11162102"/>
              <a:gd name="connsiteY1790" fmla="*/ 3532977 h 6858029"/>
              <a:gd name="connsiteX1791" fmla="*/ 2041317 w 11162102"/>
              <a:gd name="connsiteY1791" fmla="*/ 3702636 h 6858029"/>
              <a:gd name="connsiteX1792" fmla="*/ 1690786 w 11162102"/>
              <a:gd name="connsiteY1792" fmla="*/ 4000279 h 6858029"/>
              <a:gd name="connsiteX1793" fmla="*/ 1700627 w 11162102"/>
              <a:gd name="connsiteY1793" fmla="*/ 3982250 h 6858029"/>
              <a:gd name="connsiteX1794" fmla="*/ 2067369 w 11162102"/>
              <a:gd name="connsiteY1794" fmla="*/ 3653454 h 6858029"/>
              <a:gd name="connsiteX1795" fmla="*/ 3545734 w 11162102"/>
              <a:gd name="connsiteY1795" fmla="*/ 3639327 h 6858029"/>
              <a:gd name="connsiteX1796" fmla="*/ 5120929 w 11162102"/>
              <a:gd name="connsiteY1796" fmla="*/ 4244612 h 6858029"/>
              <a:gd name="connsiteX1797" fmla="*/ 6531144 w 11162102"/>
              <a:gd name="connsiteY1797" fmla="*/ 4793822 h 6858029"/>
              <a:gd name="connsiteX1798" fmla="*/ 7879648 w 11162102"/>
              <a:gd name="connsiteY1798" fmla="*/ 5164793 h 6858029"/>
              <a:gd name="connsiteX1799" fmla="*/ 8573572 w 11162102"/>
              <a:gd name="connsiteY1799" fmla="*/ 5243483 h 6858029"/>
              <a:gd name="connsiteX1800" fmla="*/ 9265785 w 11162102"/>
              <a:gd name="connsiteY1800" fmla="*/ 5210186 h 6858029"/>
              <a:gd name="connsiteX1801" fmla="*/ 9742810 w 11162102"/>
              <a:gd name="connsiteY1801" fmla="*/ 5093475 h 6858029"/>
              <a:gd name="connsiteX1802" fmla="*/ 9805434 w 11162102"/>
              <a:gd name="connsiteY1802" fmla="*/ 5070333 h 6858029"/>
              <a:gd name="connsiteX1803" fmla="*/ 9827229 w 11162102"/>
              <a:gd name="connsiteY1803" fmla="*/ 5114265 h 6858029"/>
              <a:gd name="connsiteX1804" fmla="*/ 1681536 w 11162102"/>
              <a:gd name="connsiteY1804" fmla="*/ 4010116 h 6858029"/>
              <a:gd name="connsiteX1805" fmla="*/ 1672291 w 11162102"/>
              <a:gd name="connsiteY1805" fmla="*/ 4020043 h 6858029"/>
              <a:gd name="connsiteX1806" fmla="*/ 1681203 w 11162102"/>
              <a:gd name="connsiteY1806" fmla="*/ 4004251 h 6858029"/>
              <a:gd name="connsiteX1807" fmla="*/ 1690468 w 11162102"/>
              <a:gd name="connsiteY1807" fmla="*/ 3993684 h 6858029"/>
              <a:gd name="connsiteX1808" fmla="*/ 1681536 w 11162102"/>
              <a:gd name="connsiteY1808" fmla="*/ 4010116 h 6858029"/>
              <a:gd name="connsiteX1809" fmla="*/ 1673039 w 11162102"/>
              <a:gd name="connsiteY1809" fmla="*/ 4025817 h 6858029"/>
              <a:gd name="connsiteX1810" fmla="*/ 1663182 w 11162102"/>
              <a:gd name="connsiteY1810" fmla="*/ 4044166 h 6858029"/>
              <a:gd name="connsiteX1811" fmla="*/ 1653011 w 11162102"/>
              <a:gd name="connsiteY1811" fmla="*/ 4054573 h 6858029"/>
              <a:gd name="connsiteX1812" fmla="*/ 1662824 w 11162102"/>
              <a:gd name="connsiteY1812" fmla="*/ 4036932 h 6858029"/>
              <a:gd name="connsiteX1813" fmla="*/ 1673039 w 11162102"/>
              <a:gd name="connsiteY1813" fmla="*/ 4025817 h 6858029"/>
              <a:gd name="connsiteX1814" fmla="*/ 1655469 w 11162102"/>
              <a:gd name="connsiteY1814" fmla="*/ 4058612 h 6858029"/>
              <a:gd name="connsiteX1815" fmla="*/ 1644927 w 11162102"/>
              <a:gd name="connsiteY1815" fmla="*/ 4078445 h 6858029"/>
              <a:gd name="connsiteX1816" fmla="*/ 1633982 w 11162102"/>
              <a:gd name="connsiteY1816" fmla="*/ 4089080 h 6858029"/>
              <a:gd name="connsiteX1817" fmla="*/ 1644453 w 11162102"/>
              <a:gd name="connsiteY1817" fmla="*/ 4070046 h 6858029"/>
              <a:gd name="connsiteX1818" fmla="*/ 1655469 w 11162102"/>
              <a:gd name="connsiteY1818" fmla="*/ 4058612 h 6858029"/>
              <a:gd name="connsiteX1819" fmla="*/ 1625241 w 11162102"/>
              <a:gd name="connsiteY1819" fmla="*/ 4097661 h 6858029"/>
              <a:gd name="connsiteX1820" fmla="*/ 1615149 w 11162102"/>
              <a:gd name="connsiteY1820" fmla="*/ 4107703 h 6858029"/>
              <a:gd name="connsiteX1821" fmla="*/ 1624737 w 11162102"/>
              <a:gd name="connsiteY1821" fmla="*/ 4090837 h 6858029"/>
              <a:gd name="connsiteX1822" fmla="*/ 1634879 w 11162102"/>
              <a:gd name="connsiteY1822" fmla="*/ 4080088 h 6858029"/>
              <a:gd name="connsiteX1823" fmla="*/ 1625241 w 11162102"/>
              <a:gd name="connsiteY1823" fmla="*/ 4097661 h 6858029"/>
              <a:gd name="connsiteX1824" fmla="*/ 1617162 w 11162102"/>
              <a:gd name="connsiteY1824" fmla="*/ 4112472 h 6858029"/>
              <a:gd name="connsiteX1825" fmla="*/ 1606673 w 11162102"/>
              <a:gd name="connsiteY1825" fmla="*/ 4131802 h 6858029"/>
              <a:gd name="connsiteX1826" fmla="*/ 1595803 w 11162102"/>
              <a:gd name="connsiteY1826" fmla="*/ 4142049 h 6858029"/>
              <a:gd name="connsiteX1827" fmla="*/ 1606196 w 11162102"/>
              <a:gd name="connsiteY1827" fmla="*/ 4123541 h 6858029"/>
              <a:gd name="connsiteX1828" fmla="*/ 1617162 w 11162102"/>
              <a:gd name="connsiteY1828" fmla="*/ 4112472 h 6858029"/>
              <a:gd name="connsiteX1829" fmla="*/ 1586848 w 11162102"/>
              <a:gd name="connsiteY1829" fmla="*/ 4150608 h 6858029"/>
              <a:gd name="connsiteX1830" fmla="*/ 1578278 w 11162102"/>
              <a:gd name="connsiteY1830" fmla="*/ 4158847 h 6858029"/>
              <a:gd name="connsiteX1831" fmla="*/ 1587911 w 11162102"/>
              <a:gd name="connsiteY1831" fmla="*/ 4142255 h 6858029"/>
              <a:gd name="connsiteX1832" fmla="*/ 1596417 w 11162102"/>
              <a:gd name="connsiteY1832" fmla="*/ 4133514 h 6858029"/>
              <a:gd name="connsiteX1833" fmla="*/ 1586848 w 11162102"/>
              <a:gd name="connsiteY1833" fmla="*/ 4150608 h 6858029"/>
              <a:gd name="connsiteX1834" fmla="*/ 1568417 w 11162102"/>
              <a:gd name="connsiteY1834" fmla="*/ 4168432 h 6858029"/>
              <a:gd name="connsiteX1835" fmla="*/ 1560014 w 11162102"/>
              <a:gd name="connsiteY1835" fmla="*/ 4176693 h 6858029"/>
              <a:gd name="connsiteX1836" fmla="*/ 1568601 w 11162102"/>
              <a:gd name="connsiteY1836" fmla="*/ 4162430 h 6858029"/>
              <a:gd name="connsiteX1837" fmla="*/ 1577009 w 11162102"/>
              <a:gd name="connsiteY1837" fmla="*/ 4153575 h 6858029"/>
              <a:gd name="connsiteX1838" fmla="*/ 1568417 w 11162102"/>
              <a:gd name="connsiteY1838" fmla="*/ 4168432 h 6858029"/>
              <a:gd name="connsiteX1839" fmla="*/ 1559117 w 11162102"/>
              <a:gd name="connsiteY1839" fmla="*/ 4184567 h 6858029"/>
              <a:gd name="connsiteX1840" fmla="*/ 1549499 w 11162102"/>
              <a:gd name="connsiteY1840" fmla="*/ 4201364 h 6858029"/>
              <a:gd name="connsiteX1841" fmla="*/ 1540110 w 11162102"/>
              <a:gd name="connsiteY1841" fmla="*/ 4210082 h 6858029"/>
              <a:gd name="connsiteX1842" fmla="*/ 1549705 w 11162102"/>
              <a:gd name="connsiteY1842" fmla="*/ 4193947 h 6858029"/>
              <a:gd name="connsiteX1843" fmla="*/ 1559117 w 11162102"/>
              <a:gd name="connsiteY1843" fmla="*/ 4184567 h 6858029"/>
              <a:gd name="connsiteX1844" fmla="*/ 1529996 w 11162102"/>
              <a:gd name="connsiteY1844" fmla="*/ 4219622 h 6858029"/>
              <a:gd name="connsiteX1845" fmla="*/ 1521732 w 11162102"/>
              <a:gd name="connsiteY1845" fmla="*/ 4227472 h 6858029"/>
              <a:gd name="connsiteX1846" fmla="*/ 1530254 w 11162102"/>
              <a:gd name="connsiteY1846" fmla="*/ 4213619 h 6858029"/>
              <a:gd name="connsiteX1847" fmla="*/ 1538547 w 11162102"/>
              <a:gd name="connsiteY1847" fmla="*/ 4205175 h 6858029"/>
              <a:gd name="connsiteX1848" fmla="*/ 1529996 w 11162102"/>
              <a:gd name="connsiteY1848" fmla="*/ 4219622 h 6858029"/>
              <a:gd name="connsiteX1849" fmla="*/ 1520525 w 11162102"/>
              <a:gd name="connsiteY1849" fmla="*/ 4235688 h 6858029"/>
              <a:gd name="connsiteX1850" fmla="*/ 1510926 w 11162102"/>
              <a:gd name="connsiteY1850" fmla="*/ 4252029 h 6858029"/>
              <a:gd name="connsiteX1851" fmla="*/ 1501564 w 11162102"/>
              <a:gd name="connsiteY1851" fmla="*/ 4260450 h 6858029"/>
              <a:gd name="connsiteX1852" fmla="*/ 1511188 w 11162102"/>
              <a:gd name="connsiteY1852" fmla="*/ 4244680 h 6858029"/>
              <a:gd name="connsiteX1853" fmla="*/ 1520525 w 11162102"/>
              <a:gd name="connsiteY1853" fmla="*/ 4235688 h 6858029"/>
              <a:gd name="connsiteX1854" fmla="*/ 1481613 w 11162102"/>
              <a:gd name="connsiteY1854" fmla="*/ 4285760 h 6858029"/>
              <a:gd name="connsiteX1855" fmla="*/ 1472001 w 11162102"/>
              <a:gd name="connsiteY1855" fmla="*/ 4301712 h 6858029"/>
              <a:gd name="connsiteX1856" fmla="*/ 1462735 w 11162102"/>
              <a:gd name="connsiteY1856" fmla="*/ 4309700 h 6858029"/>
              <a:gd name="connsiteX1857" fmla="*/ 1472318 w 11162102"/>
              <a:gd name="connsiteY1857" fmla="*/ 4294386 h 6858029"/>
              <a:gd name="connsiteX1858" fmla="*/ 1481613 w 11162102"/>
              <a:gd name="connsiteY1858" fmla="*/ 4285760 h 6858029"/>
              <a:gd name="connsiteX1859" fmla="*/ 1452255 w 11162102"/>
              <a:gd name="connsiteY1859" fmla="*/ 4318829 h 6858029"/>
              <a:gd name="connsiteX1860" fmla="*/ 1444115 w 11162102"/>
              <a:gd name="connsiteY1860" fmla="*/ 4326018 h 6858029"/>
              <a:gd name="connsiteX1861" fmla="*/ 1452616 w 11162102"/>
              <a:gd name="connsiteY1861" fmla="*/ 4312940 h 6858029"/>
              <a:gd name="connsiteX1862" fmla="*/ 1460715 w 11162102"/>
              <a:gd name="connsiteY1862" fmla="*/ 4305295 h 6858029"/>
              <a:gd name="connsiteX1863" fmla="*/ 1452255 w 11162102"/>
              <a:gd name="connsiteY1863" fmla="*/ 4318829 h 6858029"/>
              <a:gd name="connsiteX1864" fmla="*/ 1442353 w 11162102"/>
              <a:gd name="connsiteY1864" fmla="*/ 4334758 h 6858029"/>
              <a:gd name="connsiteX1865" fmla="*/ 1432781 w 11162102"/>
              <a:gd name="connsiteY1865" fmla="*/ 4350209 h 6858029"/>
              <a:gd name="connsiteX1866" fmla="*/ 1423552 w 11162102"/>
              <a:gd name="connsiteY1866" fmla="*/ 4357854 h 6858029"/>
              <a:gd name="connsiteX1867" fmla="*/ 1433151 w 11162102"/>
              <a:gd name="connsiteY1867" fmla="*/ 4342951 h 6858029"/>
              <a:gd name="connsiteX1868" fmla="*/ 1442353 w 11162102"/>
              <a:gd name="connsiteY1868" fmla="*/ 4334758 h 6858029"/>
              <a:gd name="connsiteX1869" fmla="*/ 1412885 w 11162102"/>
              <a:gd name="connsiteY1869" fmla="*/ 4366778 h 6858029"/>
              <a:gd name="connsiteX1870" fmla="*/ 1404852 w 11162102"/>
              <a:gd name="connsiteY1870" fmla="*/ 4373533 h 6858029"/>
              <a:gd name="connsiteX1871" fmla="*/ 1413307 w 11162102"/>
              <a:gd name="connsiteY1871" fmla="*/ 4360912 h 6858029"/>
              <a:gd name="connsiteX1872" fmla="*/ 1421368 w 11162102"/>
              <a:gd name="connsiteY1872" fmla="*/ 4353564 h 6858029"/>
              <a:gd name="connsiteX1873" fmla="*/ 1412885 w 11162102"/>
              <a:gd name="connsiteY1873" fmla="*/ 4366778 h 6858029"/>
              <a:gd name="connsiteX1874" fmla="*/ 1402841 w 11162102"/>
              <a:gd name="connsiteY1874" fmla="*/ 4382456 h 6858029"/>
              <a:gd name="connsiteX1875" fmla="*/ 1393210 w 11162102"/>
              <a:gd name="connsiteY1875" fmla="*/ 4397542 h 6858029"/>
              <a:gd name="connsiteX1876" fmla="*/ 1384072 w 11162102"/>
              <a:gd name="connsiteY1876" fmla="*/ 4404731 h 6858029"/>
              <a:gd name="connsiteX1877" fmla="*/ 1393653 w 11162102"/>
              <a:gd name="connsiteY1877" fmla="*/ 4390307 h 6858029"/>
              <a:gd name="connsiteX1878" fmla="*/ 1402841 w 11162102"/>
              <a:gd name="connsiteY1878" fmla="*/ 4382456 h 6858029"/>
              <a:gd name="connsiteX1879" fmla="*/ 1373213 w 11162102"/>
              <a:gd name="connsiteY1879" fmla="*/ 4413426 h 6858029"/>
              <a:gd name="connsiteX1880" fmla="*/ 1365258 w 11162102"/>
              <a:gd name="connsiteY1880" fmla="*/ 4419816 h 6858029"/>
              <a:gd name="connsiteX1881" fmla="*/ 1373718 w 11162102"/>
              <a:gd name="connsiteY1881" fmla="*/ 4407583 h 6858029"/>
              <a:gd name="connsiteX1882" fmla="*/ 1381655 w 11162102"/>
              <a:gd name="connsiteY1882" fmla="*/ 4400691 h 6858029"/>
              <a:gd name="connsiteX1883" fmla="*/ 1373213 w 11162102"/>
              <a:gd name="connsiteY1883" fmla="*/ 4413426 h 6858029"/>
              <a:gd name="connsiteX1884" fmla="*/ 1362966 w 11162102"/>
              <a:gd name="connsiteY1884" fmla="*/ 4428922 h 6858029"/>
              <a:gd name="connsiteX1885" fmla="*/ 1353352 w 11162102"/>
              <a:gd name="connsiteY1885" fmla="*/ 4443528 h 6858029"/>
              <a:gd name="connsiteX1886" fmla="*/ 1344282 w 11162102"/>
              <a:gd name="connsiteY1886" fmla="*/ 4450306 h 6858029"/>
              <a:gd name="connsiteX1887" fmla="*/ 1353872 w 11162102"/>
              <a:gd name="connsiteY1887" fmla="*/ 4436339 h 6858029"/>
              <a:gd name="connsiteX1888" fmla="*/ 1362966 w 11162102"/>
              <a:gd name="connsiteY1888" fmla="*/ 4428922 h 6858029"/>
              <a:gd name="connsiteX1889" fmla="*/ 1333241 w 11162102"/>
              <a:gd name="connsiteY1889" fmla="*/ 4458704 h 6858029"/>
              <a:gd name="connsiteX1890" fmla="*/ 1325351 w 11162102"/>
              <a:gd name="connsiteY1890" fmla="*/ 4464729 h 6858029"/>
              <a:gd name="connsiteX1891" fmla="*/ 1333770 w 11162102"/>
              <a:gd name="connsiteY1891" fmla="*/ 4452953 h 6858029"/>
              <a:gd name="connsiteX1892" fmla="*/ 1341667 w 11162102"/>
              <a:gd name="connsiteY1892" fmla="*/ 4446403 h 6858029"/>
              <a:gd name="connsiteX1893" fmla="*/ 1333241 w 11162102"/>
              <a:gd name="connsiteY1893" fmla="*/ 4458704 h 6858029"/>
              <a:gd name="connsiteX1894" fmla="*/ 1324112 w 11162102"/>
              <a:gd name="connsiteY1894" fmla="*/ 4472078 h 6858029"/>
              <a:gd name="connsiteX1895" fmla="*/ 1313221 w 11162102"/>
              <a:gd name="connsiteY1895" fmla="*/ 4488054 h 6858029"/>
              <a:gd name="connsiteX1896" fmla="*/ 1304202 w 11162102"/>
              <a:gd name="connsiteY1896" fmla="*/ 4494444 h 6858029"/>
              <a:gd name="connsiteX1897" fmla="*/ 1315200 w 11162102"/>
              <a:gd name="connsiteY1897" fmla="*/ 4478970 h 6858029"/>
              <a:gd name="connsiteX1898" fmla="*/ 1324112 w 11162102"/>
              <a:gd name="connsiteY1898" fmla="*/ 4472078 h 6858029"/>
              <a:gd name="connsiteX1899" fmla="*/ 1293019 w 11162102"/>
              <a:gd name="connsiteY1899" fmla="*/ 4502500 h 6858029"/>
              <a:gd name="connsiteX1900" fmla="*/ 1288085 w 11162102"/>
              <a:gd name="connsiteY1900" fmla="*/ 4506060 h 6858029"/>
              <a:gd name="connsiteX1901" fmla="*/ 1285162 w 11162102"/>
              <a:gd name="connsiteY1901" fmla="*/ 4508205 h 6858029"/>
              <a:gd name="connsiteX1902" fmla="*/ 1295110 w 11162102"/>
              <a:gd name="connsiteY1902" fmla="*/ 4494786 h 6858029"/>
              <a:gd name="connsiteX1903" fmla="*/ 1302831 w 11162102"/>
              <a:gd name="connsiteY1903" fmla="*/ 4488670 h 6858029"/>
              <a:gd name="connsiteX1904" fmla="*/ 1293019 w 11162102"/>
              <a:gd name="connsiteY1904" fmla="*/ 4502500 h 6858029"/>
              <a:gd name="connsiteX1905" fmla="*/ 1282277 w 11162102"/>
              <a:gd name="connsiteY1905" fmla="*/ 4517676 h 6858029"/>
              <a:gd name="connsiteX1906" fmla="*/ 1272833 w 11162102"/>
              <a:gd name="connsiteY1906" fmla="*/ 4531073 h 6858029"/>
              <a:gd name="connsiteX1907" fmla="*/ 1266879 w 11162102"/>
              <a:gd name="connsiteY1907" fmla="*/ 4535021 h 6858029"/>
              <a:gd name="connsiteX1908" fmla="*/ 1263826 w 11162102"/>
              <a:gd name="connsiteY1908" fmla="*/ 4537098 h 6858029"/>
              <a:gd name="connsiteX1909" fmla="*/ 1273269 w 11162102"/>
              <a:gd name="connsiteY1909" fmla="*/ 4524295 h 6858029"/>
              <a:gd name="connsiteX1910" fmla="*/ 1282277 w 11162102"/>
              <a:gd name="connsiteY1910" fmla="*/ 4517676 h 6858029"/>
              <a:gd name="connsiteX1911" fmla="*/ 1252442 w 11162102"/>
              <a:gd name="connsiteY1911" fmla="*/ 4544857 h 6858029"/>
              <a:gd name="connsiteX1912" fmla="*/ 1244683 w 11162102"/>
              <a:gd name="connsiteY1912" fmla="*/ 4550129 h 6858029"/>
              <a:gd name="connsiteX1913" fmla="*/ 1252866 w 11162102"/>
              <a:gd name="connsiteY1913" fmla="*/ 4539494 h 6858029"/>
              <a:gd name="connsiteX1914" fmla="*/ 1260701 w 11162102"/>
              <a:gd name="connsiteY1914" fmla="*/ 4533629 h 6858029"/>
              <a:gd name="connsiteX1915" fmla="*/ 1252442 w 11162102"/>
              <a:gd name="connsiteY1915" fmla="*/ 4544857 h 6858029"/>
              <a:gd name="connsiteX1916" fmla="*/ 1241969 w 11162102"/>
              <a:gd name="connsiteY1916" fmla="*/ 4559121 h 6858029"/>
              <a:gd name="connsiteX1917" fmla="*/ 1232174 w 11162102"/>
              <a:gd name="connsiteY1917" fmla="*/ 4572495 h 6858029"/>
              <a:gd name="connsiteX1918" fmla="*/ 1223230 w 11162102"/>
              <a:gd name="connsiteY1918" fmla="*/ 4578109 h 6858029"/>
              <a:gd name="connsiteX1919" fmla="*/ 1233091 w 11162102"/>
              <a:gd name="connsiteY1919" fmla="*/ 4565237 h 6858029"/>
              <a:gd name="connsiteX1920" fmla="*/ 1241969 w 11162102"/>
              <a:gd name="connsiteY1920" fmla="*/ 4559121 h 6858029"/>
              <a:gd name="connsiteX1921" fmla="*/ 1211837 w 11162102"/>
              <a:gd name="connsiteY1921" fmla="*/ 4585321 h 6858029"/>
              <a:gd name="connsiteX1922" fmla="*/ 1204071 w 11162102"/>
              <a:gd name="connsiteY1922" fmla="*/ 4590296 h 6858029"/>
              <a:gd name="connsiteX1923" fmla="*/ 1212748 w 11162102"/>
              <a:gd name="connsiteY1923" fmla="*/ 4579478 h 6858029"/>
              <a:gd name="connsiteX1924" fmla="*/ 1220443 w 11162102"/>
              <a:gd name="connsiteY1924" fmla="*/ 4574069 h 6858029"/>
              <a:gd name="connsiteX1925" fmla="*/ 1211837 w 11162102"/>
              <a:gd name="connsiteY1925" fmla="*/ 4585321 h 6858029"/>
              <a:gd name="connsiteX1926" fmla="*/ 1202035 w 11162102"/>
              <a:gd name="connsiteY1926" fmla="*/ 4598147 h 6858029"/>
              <a:gd name="connsiteX1927" fmla="*/ 1191316 w 11162102"/>
              <a:gd name="connsiteY1927" fmla="*/ 4612205 h 6858029"/>
              <a:gd name="connsiteX1928" fmla="*/ 1182447 w 11162102"/>
              <a:gd name="connsiteY1928" fmla="*/ 4617385 h 6858029"/>
              <a:gd name="connsiteX1929" fmla="*/ 1193246 w 11162102"/>
              <a:gd name="connsiteY1929" fmla="*/ 4603852 h 6858029"/>
              <a:gd name="connsiteX1930" fmla="*/ 1202035 w 11162102"/>
              <a:gd name="connsiteY1930" fmla="*/ 4598147 h 6858029"/>
              <a:gd name="connsiteX1931" fmla="*/ 1170933 w 11162102"/>
              <a:gd name="connsiteY1931" fmla="*/ 4624164 h 6858029"/>
              <a:gd name="connsiteX1932" fmla="*/ 1163258 w 11162102"/>
              <a:gd name="connsiteY1932" fmla="*/ 4628751 h 6858029"/>
              <a:gd name="connsiteX1933" fmla="*/ 1172843 w 11162102"/>
              <a:gd name="connsiteY1933" fmla="*/ 4617272 h 6858029"/>
              <a:gd name="connsiteX1934" fmla="*/ 1180427 w 11162102"/>
              <a:gd name="connsiteY1934" fmla="*/ 4612251 h 6858029"/>
              <a:gd name="connsiteX1935" fmla="*/ 1170933 w 11162102"/>
              <a:gd name="connsiteY1935" fmla="*/ 4624164 h 6858029"/>
              <a:gd name="connsiteX1936" fmla="*/ 1160978 w 11162102"/>
              <a:gd name="connsiteY1936" fmla="*/ 4636670 h 6858029"/>
              <a:gd name="connsiteX1937" fmla="*/ 1150257 w 11162102"/>
              <a:gd name="connsiteY1937" fmla="*/ 4650181 h 6858029"/>
              <a:gd name="connsiteX1938" fmla="*/ 1141438 w 11162102"/>
              <a:gd name="connsiteY1938" fmla="*/ 4654951 h 6858029"/>
              <a:gd name="connsiteX1939" fmla="*/ 1152258 w 11162102"/>
              <a:gd name="connsiteY1939" fmla="*/ 4641942 h 6858029"/>
              <a:gd name="connsiteX1940" fmla="*/ 1160978 w 11162102"/>
              <a:gd name="connsiteY1940" fmla="*/ 4636670 h 6858029"/>
              <a:gd name="connsiteX1941" fmla="*/ 1129829 w 11162102"/>
              <a:gd name="connsiteY1941" fmla="*/ 4661272 h 6858029"/>
              <a:gd name="connsiteX1942" fmla="*/ 1122252 w 11162102"/>
              <a:gd name="connsiteY1942" fmla="*/ 4665449 h 6858029"/>
              <a:gd name="connsiteX1943" fmla="*/ 1131976 w 11162102"/>
              <a:gd name="connsiteY1943" fmla="*/ 4654312 h 6858029"/>
              <a:gd name="connsiteX1944" fmla="*/ 1139412 w 11162102"/>
              <a:gd name="connsiteY1944" fmla="*/ 4649747 h 6858029"/>
              <a:gd name="connsiteX1945" fmla="*/ 1129829 w 11162102"/>
              <a:gd name="connsiteY1945" fmla="*/ 4661272 h 6858029"/>
              <a:gd name="connsiteX1946" fmla="*/ 1118737 w 11162102"/>
              <a:gd name="connsiteY1946" fmla="*/ 4674646 h 6858029"/>
              <a:gd name="connsiteX1947" fmla="*/ 1109100 w 11162102"/>
              <a:gd name="connsiteY1947" fmla="*/ 4686262 h 6858029"/>
              <a:gd name="connsiteX1948" fmla="*/ 1100368 w 11162102"/>
              <a:gd name="connsiteY1948" fmla="*/ 4690576 h 6858029"/>
              <a:gd name="connsiteX1949" fmla="*/ 1109980 w 11162102"/>
              <a:gd name="connsiteY1949" fmla="*/ 4679530 h 6858029"/>
              <a:gd name="connsiteX1950" fmla="*/ 1118737 w 11162102"/>
              <a:gd name="connsiteY1950" fmla="*/ 4674646 h 6858029"/>
              <a:gd name="connsiteX1951" fmla="*/ 1088678 w 11162102"/>
              <a:gd name="connsiteY1951" fmla="*/ 4696441 h 6858029"/>
              <a:gd name="connsiteX1952" fmla="*/ 1081211 w 11162102"/>
              <a:gd name="connsiteY1952" fmla="*/ 4700206 h 6858029"/>
              <a:gd name="connsiteX1953" fmla="*/ 1089493 w 11162102"/>
              <a:gd name="connsiteY1953" fmla="*/ 4691146 h 6858029"/>
              <a:gd name="connsiteX1954" fmla="*/ 1096976 w 11162102"/>
              <a:gd name="connsiteY1954" fmla="*/ 4686878 h 6858029"/>
              <a:gd name="connsiteX1955" fmla="*/ 1088678 w 11162102"/>
              <a:gd name="connsiteY1955" fmla="*/ 4696441 h 6858029"/>
              <a:gd name="connsiteX1956" fmla="*/ 1109990 w 11162102"/>
              <a:gd name="connsiteY1956" fmla="*/ 4692835 h 6858029"/>
              <a:gd name="connsiteX1957" fmla="*/ 1120517 w 11162102"/>
              <a:gd name="connsiteY1957" fmla="*/ 4687654 h 6858029"/>
              <a:gd name="connsiteX1958" fmla="*/ 1108550 w 11162102"/>
              <a:gd name="connsiteY1958" fmla="*/ 4702740 h 6858029"/>
              <a:gd name="connsiteX1959" fmla="*/ 1098045 w 11162102"/>
              <a:gd name="connsiteY1959" fmla="*/ 4707236 h 6858029"/>
              <a:gd name="connsiteX1960" fmla="*/ 1109990 w 11162102"/>
              <a:gd name="connsiteY1960" fmla="*/ 4692835 h 6858029"/>
              <a:gd name="connsiteX1961" fmla="*/ 1124272 w 11162102"/>
              <a:gd name="connsiteY1961" fmla="*/ 4690621 h 6858029"/>
              <a:gd name="connsiteX1962" fmla="*/ 1130440 w 11162102"/>
              <a:gd name="connsiteY1962" fmla="*/ 4682839 h 6858029"/>
              <a:gd name="connsiteX1963" fmla="*/ 1141680 w 11162102"/>
              <a:gd name="connsiteY1963" fmla="*/ 4677453 h 6858029"/>
              <a:gd name="connsiteX1964" fmla="*/ 1129023 w 11162102"/>
              <a:gd name="connsiteY1964" fmla="*/ 4694067 h 6858029"/>
              <a:gd name="connsiteX1965" fmla="*/ 1117738 w 11162102"/>
              <a:gd name="connsiteY1965" fmla="*/ 4698860 h 6858029"/>
              <a:gd name="connsiteX1966" fmla="*/ 1124272 w 11162102"/>
              <a:gd name="connsiteY1966" fmla="*/ 4690621 h 6858029"/>
              <a:gd name="connsiteX1967" fmla="*/ 1150887 w 11162102"/>
              <a:gd name="connsiteY1967" fmla="*/ 4673048 h 6858029"/>
              <a:gd name="connsiteX1968" fmla="*/ 1162754 w 11162102"/>
              <a:gd name="connsiteY1968" fmla="*/ 4667503 h 6858029"/>
              <a:gd name="connsiteX1969" fmla="*/ 1149437 w 11162102"/>
              <a:gd name="connsiteY1969" fmla="*/ 4685737 h 6858029"/>
              <a:gd name="connsiteX1970" fmla="*/ 1137581 w 11162102"/>
              <a:gd name="connsiteY1970" fmla="*/ 4690553 h 6858029"/>
              <a:gd name="connsiteX1971" fmla="*/ 1150887 w 11162102"/>
              <a:gd name="connsiteY1971" fmla="*/ 4673048 h 6858029"/>
              <a:gd name="connsiteX1972" fmla="*/ 1171305 w 11162102"/>
              <a:gd name="connsiteY1972" fmla="*/ 4663554 h 6858029"/>
              <a:gd name="connsiteX1973" fmla="*/ 1183743 w 11162102"/>
              <a:gd name="connsiteY1973" fmla="*/ 4657849 h 6858029"/>
              <a:gd name="connsiteX1974" fmla="*/ 1169934 w 11162102"/>
              <a:gd name="connsiteY1974" fmla="*/ 4677499 h 6858029"/>
              <a:gd name="connsiteX1975" fmla="*/ 1160974 w 11162102"/>
              <a:gd name="connsiteY1975" fmla="*/ 4681036 h 6858029"/>
              <a:gd name="connsiteX1976" fmla="*/ 1157498 w 11162102"/>
              <a:gd name="connsiteY1976" fmla="*/ 4682451 h 6858029"/>
              <a:gd name="connsiteX1977" fmla="*/ 1171305 w 11162102"/>
              <a:gd name="connsiteY1977" fmla="*/ 4663554 h 6858029"/>
              <a:gd name="connsiteX1978" fmla="*/ 1191738 w 11162102"/>
              <a:gd name="connsiteY1978" fmla="*/ 4654243 h 6858029"/>
              <a:gd name="connsiteX1979" fmla="*/ 1204667 w 11162102"/>
              <a:gd name="connsiteY1979" fmla="*/ 4648469 h 6858029"/>
              <a:gd name="connsiteX1980" fmla="*/ 1190401 w 11162102"/>
              <a:gd name="connsiteY1980" fmla="*/ 4669534 h 6858029"/>
              <a:gd name="connsiteX1981" fmla="*/ 1177492 w 11162102"/>
              <a:gd name="connsiteY1981" fmla="*/ 4674509 h 6858029"/>
              <a:gd name="connsiteX1982" fmla="*/ 1191738 w 11162102"/>
              <a:gd name="connsiteY1982" fmla="*/ 4654243 h 6858029"/>
              <a:gd name="connsiteX1983" fmla="*/ 1212182 w 11162102"/>
              <a:gd name="connsiteY1983" fmla="*/ 4645160 h 6858029"/>
              <a:gd name="connsiteX1984" fmla="*/ 1225549 w 11162102"/>
              <a:gd name="connsiteY1984" fmla="*/ 4639340 h 6858029"/>
              <a:gd name="connsiteX1985" fmla="*/ 1210870 w 11162102"/>
              <a:gd name="connsiteY1985" fmla="*/ 4661797 h 6858029"/>
              <a:gd name="connsiteX1986" fmla="*/ 1197505 w 11162102"/>
              <a:gd name="connsiteY1986" fmla="*/ 4666841 h 6858029"/>
              <a:gd name="connsiteX1987" fmla="*/ 1212182 w 11162102"/>
              <a:gd name="connsiteY1987" fmla="*/ 4645160 h 6858029"/>
              <a:gd name="connsiteX1988" fmla="*/ 1232605 w 11162102"/>
              <a:gd name="connsiteY1988" fmla="*/ 4636328 h 6858029"/>
              <a:gd name="connsiteX1989" fmla="*/ 1246358 w 11162102"/>
              <a:gd name="connsiteY1989" fmla="*/ 4630508 h 6858029"/>
              <a:gd name="connsiteX1990" fmla="*/ 1231339 w 11162102"/>
              <a:gd name="connsiteY1990" fmla="*/ 4654312 h 6858029"/>
              <a:gd name="connsiteX1991" fmla="*/ 1217577 w 11162102"/>
              <a:gd name="connsiteY1991" fmla="*/ 4659309 h 6858029"/>
              <a:gd name="connsiteX1992" fmla="*/ 1232605 w 11162102"/>
              <a:gd name="connsiteY1992" fmla="*/ 4636328 h 6858029"/>
              <a:gd name="connsiteX1993" fmla="*/ 1253028 w 11162102"/>
              <a:gd name="connsiteY1993" fmla="*/ 4627724 h 6858029"/>
              <a:gd name="connsiteX1994" fmla="*/ 1267144 w 11162102"/>
              <a:gd name="connsiteY1994" fmla="*/ 4621904 h 6858029"/>
              <a:gd name="connsiteX1995" fmla="*/ 1251810 w 11162102"/>
              <a:gd name="connsiteY1995" fmla="*/ 4647008 h 6858029"/>
              <a:gd name="connsiteX1996" fmla="*/ 1237706 w 11162102"/>
              <a:gd name="connsiteY1996" fmla="*/ 4652006 h 6858029"/>
              <a:gd name="connsiteX1997" fmla="*/ 1253028 w 11162102"/>
              <a:gd name="connsiteY1997" fmla="*/ 4627724 h 6858029"/>
              <a:gd name="connsiteX1998" fmla="*/ 1273454 w 11162102"/>
              <a:gd name="connsiteY1998" fmla="*/ 4619325 h 6858029"/>
              <a:gd name="connsiteX1999" fmla="*/ 1287907 w 11162102"/>
              <a:gd name="connsiteY1999" fmla="*/ 4613552 h 6858029"/>
              <a:gd name="connsiteX2000" fmla="*/ 1272295 w 11162102"/>
              <a:gd name="connsiteY2000" fmla="*/ 4639934 h 6858029"/>
              <a:gd name="connsiteX2001" fmla="*/ 1257853 w 11162102"/>
              <a:gd name="connsiteY2001" fmla="*/ 4644909 h 6858029"/>
              <a:gd name="connsiteX2002" fmla="*/ 1273454 w 11162102"/>
              <a:gd name="connsiteY2002" fmla="*/ 4619325 h 6858029"/>
              <a:gd name="connsiteX2003" fmla="*/ 1278925 w 11162102"/>
              <a:gd name="connsiteY2003" fmla="*/ 4610356 h 6858029"/>
              <a:gd name="connsiteX2004" fmla="*/ 1293946 w 11162102"/>
              <a:gd name="connsiteY2004" fmla="*/ 4585663 h 6858029"/>
              <a:gd name="connsiteX2005" fmla="*/ 1308128 w 11162102"/>
              <a:gd name="connsiteY2005" fmla="*/ 4579227 h 6858029"/>
              <a:gd name="connsiteX2006" fmla="*/ 1293099 w 11162102"/>
              <a:gd name="connsiteY2006" fmla="*/ 4604742 h 6858029"/>
              <a:gd name="connsiteX2007" fmla="*/ 1278925 w 11162102"/>
              <a:gd name="connsiteY2007" fmla="*/ 4610356 h 6858029"/>
              <a:gd name="connsiteX2008" fmla="*/ 1314344 w 11162102"/>
              <a:gd name="connsiteY2008" fmla="*/ 4576443 h 6858029"/>
              <a:gd name="connsiteX2009" fmla="*/ 1328855 w 11162102"/>
              <a:gd name="connsiteY2009" fmla="*/ 4570053 h 6858029"/>
              <a:gd name="connsiteX2010" fmla="*/ 1313566 w 11162102"/>
              <a:gd name="connsiteY2010" fmla="*/ 4596846 h 6858029"/>
              <a:gd name="connsiteX2011" fmla="*/ 1299047 w 11162102"/>
              <a:gd name="connsiteY2011" fmla="*/ 4602437 h 6858029"/>
              <a:gd name="connsiteX2012" fmla="*/ 1314344 w 11162102"/>
              <a:gd name="connsiteY2012" fmla="*/ 4576443 h 6858029"/>
              <a:gd name="connsiteX2013" fmla="*/ 1319787 w 11162102"/>
              <a:gd name="connsiteY2013" fmla="*/ 4567177 h 6858029"/>
              <a:gd name="connsiteX2014" fmla="*/ 1335005 w 11162102"/>
              <a:gd name="connsiteY2014" fmla="*/ 4541274 h 6858029"/>
              <a:gd name="connsiteX2015" fmla="*/ 1349182 w 11162102"/>
              <a:gd name="connsiteY2015" fmla="*/ 4534313 h 6858029"/>
              <a:gd name="connsiteX2016" fmla="*/ 1334017 w 11162102"/>
              <a:gd name="connsiteY2016" fmla="*/ 4560970 h 6858029"/>
              <a:gd name="connsiteX2017" fmla="*/ 1319787 w 11162102"/>
              <a:gd name="connsiteY2017" fmla="*/ 4567177 h 6858029"/>
              <a:gd name="connsiteX2018" fmla="*/ 1355280 w 11162102"/>
              <a:gd name="connsiteY2018" fmla="*/ 4531370 h 6858029"/>
              <a:gd name="connsiteX2019" fmla="*/ 1369783 w 11162102"/>
              <a:gd name="connsiteY2019" fmla="*/ 4524432 h 6858029"/>
              <a:gd name="connsiteX2020" fmla="*/ 1354415 w 11162102"/>
              <a:gd name="connsiteY2020" fmla="*/ 4552297 h 6858029"/>
              <a:gd name="connsiteX2021" fmla="*/ 1339864 w 11162102"/>
              <a:gd name="connsiteY2021" fmla="*/ 4558482 h 6858029"/>
              <a:gd name="connsiteX2022" fmla="*/ 1355280 w 11162102"/>
              <a:gd name="connsiteY2022" fmla="*/ 4531370 h 6858029"/>
              <a:gd name="connsiteX2023" fmla="*/ 1360342 w 11162102"/>
              <a:gd name="connsiteY2023" fmla="*/ 4522446 h 6858029"/>
              <a:gd name="connsiteX2024" fmla="*/ 1375774 w 11162102"/>
              <a:gd name="connsiteY2024" fmla="*/ 4495288 h 6858029"/>
              <a:gd name="connsiteX2025" fmla="*/ 1389979 w 11162102"/>
              <a:gd name="connsiteY2025" fmla="*/ 4487757 h 6858029"/>
              <a:gd name="connsiteX2026" fmla="*/ 1374603 w 11162102"/>
              <a:gd name="connsiteY2026" fmla="*/ 4515691 h 6858029"/>
              <a:gd name="connsiteX2027" fmla="*/ 1360342 w 11162102"/>
              <a:gd name="connsiteY2027" fmla="*/ 4522446 h 6858029"/>
              <a:gd name="connsiteX2028" fmla="*/ 1395967 w 11162102"/>
              <a:gd name="connsiteY2028" fmla="*/ 4484630 h 6858029"/>
              <a:gd name="connsiteX2029" fmla="*/ 1409968 w 11162102"/>
              <a:gd name="connsiteY2029" fmla="*/ 4477396 h 6858029"/>
              <a:gd name="connsiteX2030" fmla="*/ 1394449 w 11162102"/>
              <a:gd name="connsiteY2030" fmla="*/ 4506494 h 6858029"/>
              <a:gd name="connsiteX2031" fmla="*/ 1380350 w 11162102"/>
              <a:gd name="connsiteY2031" fmla="*/ 4512998 h 6858029"/>
              <a:gd name="connsiteX2032" fmla="*/ 1395967 w 11162102"/>
              <a:gd name="connsiteY2032" fmla="*/ 4484630 h 6858029"/>
              <a:gd name="connsiteX2033" fmla="*/ 1400557 w 11162102"/>
              <a:gd name="connsiteY2033" fmla="*/ 4476277 h 6858029"/>
              <a:gd name="connsiteX2034" fmla="*/ 1415158 w 11162102"/>
              <a:gd name="connsiteY2034" fmla="*/ 4449758 h 6858029"/>
              <a:gd name="connsiteX2035" fmla="*/ 1428851 w 11162102"/>
              <a:gd name="connsiteY2035" fmla="*/ 4441976 h 6858029"/>
              <a:gd name="connsiteX2036" fmla="*/ 1417385 w 11162102"/>
              <a:gd name="connsiteY2036" fmla="*/ 4463497 h 6858029"/>
              <a:gd name="connsiteX2037" fmla="*/ 1414316 w 11162102"/>
              <a:gd name="connsiteY2037" fmla="*/ 4469248 h 6858029"/>
              <a:gd name="connsiteX2038" fmla="*/ 1400557 w 11162102"/>
              <a:gd name="connsiteY2038" fmla="*/ 4476277 h 6858029"/>
              <a:gd name="connsiteX2039" fmla="*/ 1420596 w 11162102"/>
              <a:gd name="connsiteY2039" fmla="*/ 4465186 h 6858029"/>
              <a:gd name="connsiteX2040" fmla="*/ 1434742 w 11162102"/>
              <a:gd name="connsiteY2040" fmla="*/ 4438667 h 6858029"/>
              <a:gd name="connsiteX2041" fmla="*/ 1449610 w 11162102"/>
              <a:gd name="connsiteY2041" fmla="*/ 4430428 h 6858029"/>
              <a:gd name="connsiteX2042" fmla="*/ 1442611 w 11162102"/>
              <a:gd name="connsiteY2042" fmla="*/ 4443939 h 6858029"/>
              <a:gd name="connsiteX2043" fmla="*/ 1434819 w 11162102"/>
              <a:gd name="connsiteY2043" fmla="*/ 4459001 h 6858029"/>
              <a:gd name="connsiteX2044" fmla="*/ 1419960 w 11162102"/>
              <a:gd name="connsiteY2044" fmla="*/ 4466396 h 6858029"/>
              <a:gd name="connsiteX2045" fmla="*/ 1420596 w 11162102"/>
              <a:gd name="connsiteY2045" fmla="*/ 4465186 h 6858029"/>
              <a:gd name="connsiteX2046" fmla="*/ 1439851 w 11162102"/>
              <a:gd name="connsiteY2046" fmla="*/ 4429081 h 6858029"/>
              <a:gd name="connsiteX2047" fmla="*/ 1454389 w 11162102"/>
              <a:gd name="connsiteY2047" fmla="*/ 4401855 h 6858029"/>
              <a:gd name="connsiteX2048" fmla="*/ 1468988 w 11162102"/>
              <a:gd name="connsiteY2048" fmla="*/ 4393023 h 6858029"/>
              <a:gd name="connsiteX2049" fmla="*/ 1454437 w 11162102"/>
              <a:gd name="connsiteY2049" fmla="*/ 4421094 h 6858029"/>
              <a:gd name="connsiteX2050" fmla="*/ 1439851 w 11162102"/>
              <a:gd name="connsiteY2050" fmla="*/ 4429081 h 6858029"/>
              <a:gd name="connsiteX2051" fmla="*/ 1474737 w 11162102"/>
              <a:gd name="connsiteY2051" fmla="*/ 4389622 h 6858029"/>
              <a:gd name="connsiteX2052" fmla="*/ 1489635 w 11162102"/>
              <a:gd name="connsiteY2052" fmla="*/ 4380836 h 6858029"/>
              <a:gd name="connsiteX2053" fmla="*/ 1474860 w 11162102"/>
              <a:gd name="connsiteY2053" fmla="*/ 4410185 h 6858029"/>
              <a:gd name="connsiteX2054" fmla="*/ 1459969 w 11162102"/>
              <a:gd name="connsiteY2054" fmla="*/ 4418104 h 6858029"/>
              <a:gd name="connsiteX2055" fmla="*/ 1474737 w 11162102"/>
              <a:gd name="connsiteY2055" fmla="*/ 4389622 h 6858029"/>
              <a:gd name="connsiteX2056" fmla="*/ 1479621 w 11162102"/>
              <a:gd name="connsiteY2056" fmla="*/ 4380197 h 6858029"/>
              <a:gd name="connsiteX2057" fmla="*/ 1494622 w 11162102"/>
              <a:gd name="connsiteY2057" fmla="*/ 4351327 h 6858029"/>
              <a:gd name="connsiteX2058" fmla="*/ 1509185 w 11162102"/>
              <a:gd name="connsiteY2058" fmla="*/ 4342084 h 6858029"/>
              <a:gd name="connsiteX2059" fmla="*/ 1494238 w 11162102"/>
              <a:gd name="connsiteY2059" fmla="*/ 4371707 h 6858029"/>
              <a:gd name="connsiteX2060" fmla="*/ 1479621 w 11162102"/>
              <a:gd name="connsiteY2060" fmla="*/ 4380197 h 6858029"/>
              <a:gd name="connsiteX2061" fmla="*/ 1514819 w 11162102"/>
              <a:gd name="connsiteY2061" fmla="*/ 4338524 h 6858029"/>
              <a:gd name="connsiteX2062" fmla="*/ 1830976 w 11162102"/>
              <a:gd name="connsiteY2062" fmla="*/ 4182787 h 6858029"/>
              <a:gd name="connsiteX2063" fmla="*/ 3331094 w 11162102"/>
              <a:gd name="connsiteY2063" fmla="*/ 4305889 h 6858029"/>
              <a:gd name="connsiteX2064" fmla="*/ 5192955 w 11162102"/>
              <a:gd name="connsiteY2064" fmla="*/ 4939951 h 6858029"/>
              <a:gd name="connsiteX2065" fmla="*/ 6698361 w 11162102"/>
              <a:gd name="connsiteY2065" fmla="*/ 5462666 h 6858029"/>
              <a:gd name="connsiteX2066" fmla="*/ 7850847 w 11162102"/>
              <a:gd name="connsiteY2066" fmla="*/ 5774802 h 6858029"/>
              <a:gd name="connsiteX2067" fmla="*/ 8997742 w 11162102"/>
              <a:gd name="connsiteY2067" fmla="*/ 5869649 h 6858029"/>
              <a:gd name="connsiteX2068" fmla="*/ 9758671 w 11162102"/>
              <a:gd name="connsiteY2068" fmla="*/ 5698667 h 6858029"/>
              <a:gd name="connsiteX2069" fmla="*/ 10027263 w 11162102"/>
              <a:gd name="connsiteY2069" fmla="*/ 5553565 h 6858029"/>
              <a:gd name="connsiteX2070" fmla="*/ 10044403 w 11162102"/>
              <a:gd name="connsiteY2070" fmla="*/ 5596356 h 6858029"/>
              <a:gd name="connsiteX2071" fmla="*/ 8970674 w 11162102"/>
              <a:gd name="connsiteY2071" fmla="*/ 5930082 h 6858029"/>
              <a:gd name="connsiteX2072" fmla="*/ 7862075 w 11162102"/>
              <a:gd name="connsiteY2072" fmla="*/ 5832861 h 6858029"/>
              <a:gd name="connsiteX2073" fmla="*/ 6716755 w 11162102"/>
              <a:gd name="connsiteY2073" fmla="*/ 5524285 h 6858029"/>
              <a:gd name="connsiteX2074" fmla="*/ 5202518 w 11162102"/>
              <a:gd name="connsiteY2074" fmla="*/ 5004172 h 6858029"/>
              <a:gd name="connsiteX2075" fmla="*/ 3311216 w 11162102"/>
              <a:gd name="connsiteY2075" fmla="*/ 4367280 h 6858029"/>
              <a:gd name="connsiteX2076" fmla="*/ 2545813 w 11162102"/>
              <a:gd name="connsiteY2076" fmla="*/ 4183768 h 6858029"/>
              <a:gd name="connsiteX2077" fmla="*/ 1805580 w 11162102"/>
              <a:gd name="connsiteY2077" fmla="*/ 4230485 h 6858029"/>
              <a:gd name="connsiteX2078" fmla="*/ 1499645 w 11162102"/>
              <a:gd name="connsiteY2078" fmla="*/ 4368603 h 6858029"/>
              <a:gd name="connsiteX2079" fmla="*/ 1514819 w 11162102"/>
              <a:gd name="connsiteY2079" fmla="*/ 4338524 h 6858029"/>
              <a:gd name="connsiteX2080" fmla="*/ 8997445 w 11162102"/>
              <a:gd name="connsiteY2080" fmla="*/ 5864241 h 6858029"/>
              <a:gd name="connsiteX2081" fmla="*/ 7851897 w 11162102"/>
              <a:gd name="connsiteY2081" fmla="*/ 5769507 h 6858029"/>
              <a:gd name="connsiteX2082" fmla="*/ 6700004 w 11162102"/>
              <a:gd name="connsiteY2082" fmla="*/ 5457508 h 6858029"/>
              <a:gd name="connsiteX2083" fmla="*/ 5194804 w 11162102"/>
              <a:gd name="connsiteY2083" fmla="*/ 4934862 h 6858029"/>
              <a:gd name="connsiteX2084" fmla="*/ 3332646 w 11162102"/>
              <a:gd name="connsiteY2084" fmla="*/ 4300731 h 6858029"/>
              <a:gd name="connsiteX2085" fmla="*/ 2566832 w 11162102"/>
              <a:gd name="connsiteY2085" fmla="*/ 4118383 h 6858029"/>
              <a:gd name="connsiteX2086" fmla="*/ 1829137 w 11162102"/>
              <a:gd name="connsiteY2086" fmla="*/ 4177698 h 6858029"/>
              <a:gd name="connsiteX2087" fmla="*/ 1519069 w 11162102"/>
              <a:gd name="connsiteY2087" fmla="*/ 4330125 h 6858029"/>
              <a:gd name="connsiteX2088" fmla="*/ 1533332 w 11162102"/>
              <a:gd name="connsiteY2088" fmla="*/ 4301940 h 6858029"/>
              <a:gd name="connsiteX2089" fmla="*/ 1854643 w 11162102"/>
              <a:gd name="connsiteY2089" fmla="*/ 4129863 h 6858029"/>
              <a:gd name="connsiteX2090" fmla="*/ 2794276 w 11162102"/>
              <a:gd name="connsiteY2090" fmla="*/ 4092343 h 6858029"/>
              <a:gd name="connsiteX2091" fmla="*/ 3352546 w 11162102"/>
              <a:gd name="connsiteY2091" fmla="*/ 4239248 h 6858029"/>
              <a:gd name="connsiteX2092" fmla="*/ 5185059 w 11162102"/>
              <a:gd name="connsiteY2092" fmla="*/ 4870413 h 6858029"/>
              <a:gd name="connsiteX2093" fmla="*/ 6681632 w 11162102"/>
              <a:gd name="connsiteY2093" fmla="*/ 5395774 h 6858029"/>
              <a:gd name="connsiteX2094" fmla="*/ 7839459 w 11162102"/>
              <a:gd name="connsiteY2094" fmla="*/ 5710809 h 6858029"/>
              <a:gd name="connsiteX2095" fmla="*/ 7841216 w 11162102"/>
              <a:gd name="connsiteY2095" fmla="*/ 5711151 h 6858029"/>
              <a:gd name="connsiteX2096" fmla="*/ 9024557 w 11162102"/>
              <a:gd name="connsiteY2096" fmla="*/ 5803694 h 6858029"/>
              <a:gd name="connsiteX2097" fmla="*/ 9800367 w 11162102"/>
              <a:gd name="connsiteY2097" fmla="*/ 5616850 h 6858029"/>
              <a:gd name="connsiteX2098" fmla="*/ 10007019 w 11162102"/>
              <a:gd name="connsiteY2098" fmla="*/ 5505274 h 6858029"/>
              <a:gd name="connsiteX2099" fmla="*/ 10019846 w 11162102"/>
              <a:gd name="connsiteY2099" fmla="*/ 5535582 h 6858029"/>
              <a:gd name="connsiteX2100" fmla="*/ 10024776 w 11162102"/>
              <a:gd name="connsiteY2100" fmla="*/ 5547472 h 6858029"/>
              <a:gd name="connsiteX2101" fmla="*/ 8997445 w 11162102"/>
              <a:gd name="connsiteY2101" fmla="*/ 5864241 h 6858029"/>
              <a:gd name="connsiteX2102" fmla="*/ 10026167 w 11162102"/>
              <a:gd name="connsiteY2102" fmla="*/ 5532957 h 6858029"/>
              <a:gd name="connsiteX2103" fmla="*/ 10012908 w 11162102"/>
              <a:gd name="connsiteY2103" fmla="*/ 5501554 h 6858029"/>
              <a:gd name="connsiteX2104" fmla="*/ 10047506 w 11162102"/>
              <a:gd name="connsiteY2104" fmla="*/ 5478572 h 6858029"/>
              <a:gd name="connsiteX2105" fmla="*/ 10064074 w 11162102"/>
              <a:gd name="connsiteY2105" fmla="*/ 5520085 h 6858029"/>
              <a:gd name="connsiteX2106" fmla="*/ 10030549 w 11162102"/>
              <a:gd name="connsiteY2106" fmla="*/ 5543569 h 6858029"/>
              <a:gd name="connsiteX2107" fmla="*/ 10026167 w 11162102"/>
              <a:gd name="connsiteY2107" fmla="*/ 5532957 h 6858029"/>
              <a:gd name="connsiteX2108" fmla="*/ 10010466 w 11162102"/>
              <a:gd name="connsiteY2108" fmla="*/ 5495780 h 6858029"/>
              <a:gd name="connsiteX2109" fmla="*/ 9992437 w 11162102"/>
              <a:gd name="connsiteY2109" fmla="*/ 5453810 h 6858029"/>
              <a:gd name="connsiteX2110" fmla="*/ 10027811 w 11162102"/>
              <a:gd name="connsiteY2110" fmla="*/ 5431605 h 6858029"/>
              <a:gd name="connsiteX2111" fmla="*/ 10045109 w 11162102"/>
              <a:gd name="connsiteY2111" fmla="*/ 5472730 h 6858029"/>
              <a:gd name="connsiteX2112" fmla="*/ 10010466 w 11162102"/>
              <a:gd name="connsiteY2112" fmla="*/ 5495780 h 6858029"/>
              <a:gd name="connsiteX2113" fmla="*/ 10033562 w 11162102"/>
              <a:gd name="connsiteY2113" fmla="*/ 5427885 h 6858029"/>
              <a:gd name="connsiteX2114" fmla="*/ 10069209 w 11162102"/>
              <a:gd name="connsiteY2114" fmla="*/ 5403899 h 6858029"/>
              <a:gd name="connsiteX2115" fmla="*/ 10085254 w 11162102"/>
              <a:gd name="connsiteY2115" fmla="*/ 5444248 h 6858029"/>
              <a:gd name="connsiteX2116" fmla="*/ 10050815 w 11162102"/>
              <a:gd name="connsiteY2116" fmla="*/ 5468827 h 6858029"/>
              <a:gd name="connsiteX2117" fmla="*/ 10033562 w 11162102"/>
              <a:gd name="connsiteY2117" fmla="*/ 5427885 h 6858029"/>
              <a:gd name="connsiteX2118" fmla="*/ 10031211 w 11162102"/>
              <a:gd name="connsiteY2118" fmla="*/ 5422453 h 6858029"/>
              <a:gd name="connsiteX2119" fmla="*/ 10021969 w 11162102"/>
              <a:gd name="connsiteY2119" fmla="*/ 5401297 h 6858029"/>
              <a:gd name="connsiteX2120" fmla="*/ 10013114 w 11162102"/>
              <a:gd name="connsiteY2120" fmla="*/ 5381488 h 6858029"/>
              <a:gd name="connsiteX2121" fmla="*/ 10050039 w 11162102"/>
              <a:gd name="connsiteY2121" fmla="*/ 5358050 h 6858029"/>
              <a:gd name="connsiteX2122" fmla="*/ 10066951 w 11162102"/>
              <a:gd name="connsiteY2122" fmla="*/ 5398353 h 6858029"/>
              <a:gd name="connsiteX2123" fmla="*/ 10031211 w 11162102"/>
              <a:gd name="connsiteY2123" fmla="*/ 5422453 h 6858029"/>
              <a:gd name="connsiteX2124" fmla="*/ 10055722 w 11162102"/>
              <a:gd name="connsiteY2124" fmla="*/ 5354329 h 6858029"/>
              <a:gd name="connsiteX2125" fmla="*/ 10092671 w 11162102"/>
              <a:gd name="connsiteY2125" fmla="*/ 5329157 h 6858029"/>
              <a:gd name="connsiteX2126" fmla="*/ 10108350 w 11162102"/>
              <a:gd name="connsiteY2126" fmla="*/ 5368456 h 6858029"/>
              <a:gd name="connsiteX2127" fmla="*/ 10072587 w 11162102"/>
              <a:gd name="connsiteY2127" fmla="*/ 5394382 h 6858029"/>
              <a:gd name="connsiteX2128" fmla="*/ 10055722 w 11162102"/>
              <a:gd name="connsiteY2128" fmla="*/ 5354329 h 6858029"/>
              <a:gd name="connsiteX2129" fmla="*/ 10098057 w 11162102"/>
              <a:gd name="connsiteY2129" fmla="*/ 5325368 h 6858029"/>
              <a:gd name="connsiteX2130" fmla="*/ 10134685 w 11162102"/>
              <a:gd name="connsiteY2130" fmla="*/ 5298530 h 6858029"/>
              <a:gd name="connsiteX2131" fmla="*/ 10149064 w 11162102"/>
              <a:gd name="connsiteY2131" fmla="*/ 5336871 h 6858029"/>
              <a:gd name="connsiteX2132" fmla="*/ 10113690 w 11162102"/>
              <a:gd name="connsiteY2132" fmla="*/ 5364463 h 6858029"/>
              <a:gd name="connsiteX2133" fmla="*/ 10098057 w 11162102"/>
              <a:gd name="connsiteY2133" fmla="*/ 5325368 h 6858029"/>
              <a:gd name="connsiteX2134" fmla="*/ 10095911 w 11162102"/>
              <a:gd name="connsiteY2134" fmla="*/ 5320074 h 6858029"/>
              <a:gd name="connsiteX2135" fmla="*/ 10079366 w 11162102"/>
              <a:gd name="connsiteY2135" fmla="*/ 5280751 h 6858029"/>
              <a:gd name="connsiteX2136" fmla="*/ 10117296 w 11162102"/>
              <a:gd name="connsiteY2136" fmla="*/ 5254575 h 6858029"/>
              <a:gd name="connsiteX2137" fmla="*/ 10132609 w 11162102"/>
              <a:gd name="connsiteY2137" fmla="*/ 5293075 h 6858029"/>
              <a:gd name="connsiteX2138" fmla="*/ 10095911 w 11162102"/>
              <a:gd name="connsiteY2138" fmla="*/ 5320074 h 6858029"/>
              <a:gd name="connsiteX2139" fmla="*/ 10077312 w 11162102"/>
              <a:gd name="connsiteY2139" fmla="*/ 5276028 h 6858029"/>
              <a:gd name="connsiteX2140" fmla="*/ 10059784 w 11162102"/>
              <a:gd name="connsiteY2140" fmla="*/ 5236203 h 6858029"/>
              <a:gd name="connsiteX2141" fmla="*/ 10098993 w 11162102"/>
              <a:gd name="connsiteY2141" fmla="*/ 5210711 h 6858029"/>
              <a:gd name="connsiteX2142" fmla="*/ 10115310 w 11162102"/>
              <a:gd name="connsiteY2142" fmla="*/ 5249691 h 6858029"/>
              <a:gd name="connsiteX2143" fmla="*/ 10077312 w 11162102"/>
              <a:gd name="connsiteY2143" fmla="*/ 5276028 h 6858029"/>
              <a:gd name="connsiteX2144" fmla="*/ 10104492 w 11162102"/>
              <a:gd name="connsiteY2144" fmla="*/ 5207037 h 6858029"/>
              <a:gd name="connsiteX2145" fmla="*/ 10143814 w 11162102"/>
              <a:gd name="connsiteY2145" fmla="*/ 5179559 h 6858029"/>
              <a:gd name="connsiteX2146" fmla="*/ 10158786 w 11162102"/>
              <a:gd name="connsiteY2146" fmla="*/ 5217375 h 6858029"/>
              <a:gd name="connsiteX2147" fmla="*/ 10120765 w 11162102"/>
              <a:gd name="connsiteY2147" fmla="*/ 5245743 h 6858029"/>
              <a:gd name="connsiteX2148" fmla="*/ 10104492 w 11162102"/>
              <a:gd name="connsiteY2148" fmla="*/ 5207037 h 6858029"/>
              <a:gd name="connsiteX2149" fmla="*/ 10102621 w 11162102"/>
              <a:gd name="connsiteY2149" fmla="*/ 5202677 h 6858029"/>
              <a:gd name="connsiteX2150" fmla="*/ 10085230 w 11162102"/>
              <a:gd name="connsiteY2150" fmla="*/ 5163287 h 6858029"/>
              <a:gd name="connsiteX2151" fmla="*/ 10125876 w 11162102"/>
              <a:gd name="connsiteY2151" fmla="*/ 5136562 h 6858029"/>
              <a:gd name="connsiteX2152" fmla="*/ 10141967 w 11162102"/>
              <a:gd name="connsiteY2152" fmla="*/ 5175040 h 6858029"/>
              <a:gd name="connsiteX2153" fmla="*/ 10102621 w 11162102"/>
              <a:gd name="connsiteY2153" fmla="*/ 5202677 h 6858029"/>
              <a:gd name="connsiteX2154" fmla="*/ 10131148 w 11162102"/>
              <a:gd name="connsiteY2154" fmla="*/ 5133002 h 6858029"/>
              <a:gd name="connsiteX2155" fmla="*/ 10171383 w 11162102"/>
              <a:gd name="connsiteY2155" fmla="*/ 5104566 h 6858029"/>
              <a:gd name="connsiteX2156" fmla="*/ 10185967 w 11162102"/>
              <a:gd name="connsiteY2156" fmla="*/ 5141857 h 6858029"/>
              <a:gd name="connsiteX2157" fmla="*/ 10147147 w 11162102"/>
              <a:gd name="connsiteY2157" fmla="*/ 5171229 h 6858029"/>
              <a:gd name="connsiteX2158" fmla="*/ 10131148 w 11162102"/>
              <a:gd name="connsiteY2158" fmla="*/ 5133002 h 6858029"/>
              <a:gd name="connsiteX2159" fmla="*/ 10129460 w 11162102"/>
              <a:gd name="connsiteY2159" fmla="*/ 5129054 h 6858029"/>
              <a:gd name="connsiteX2160" fmla="*/ 10112229 w 11162102"/>
              <a:gd name="connsiteY2160" fmla="*/ 5089914 h 6858029"/>
              <a:gd name="connsiteX2161" fmla="*/ 10153833 w 11162102"/>
              <a:gd name="connsiteY2161" fmla="*/ 5062300 h 6858029"/>
              <a:gd name="connsiteX2162" fmla="*/ 10169717 w 11162102"/>
              <a:gd name="connsiteY2162" fmla="*/ 5100390 h 6858029"/>
              <a:gd name="connsiteX2163" fmla="*/ 10129460 w 11162102"/>
              <a:gd name="connsiteY2163" fmla="*/ 5129054 h 6858029"/>
              <a:gd name="connsiteX2164" fmla="*/ 10159060 w 11162102"/>
              <a:gd name="connsiteY2164" fmla="*/ 5058648 h 6858029"/>
              <a:gd name="connsiteX2165" fmla="*/ 10200163 w 11162102"/>
              <a:gd name="connsiteY2165" fmla="*/ 5029299 h 6858029"/>
              <a:gd name="connsiteX2166" fmla="*/ 10214426 w 11162102"/>
              <a:gd name="connsiteY2166" fmla="*/ 5066225 h 6858029"/>
              <a:gd name="connsiteX2167" fmla="*/ 10174876 w 11162102"/>
              <a:gd name="connsiteY2167" fmla="*/ 5096578 h 6858029"/>
              <a:gd name="connsiteX2168" fmla="*/ 10159060 w 11162102"/>
              <a:gd name="connsiteY2168" fmla="*/ 5058648 h 6858029"/>
              <a:gd name="connsiteX2169" fmla="*/ 10205252 w 11162102"/>
              <a:gd name="connsiteY2169" fmla="*/ 5025511 h 6858029"/>
              <a:gd name="connsiteX2170" fmla="*/ 10245509 w 11162102"/>
              <a:gd name="connsiteY2170" fmla="*/ 4994496 h 6858029"/>
              <a:gd name="connsiteX2171" fmla="*/ 10258061 w 11162102"/>
              <a:gd name="connsiteY2171" fmla="*/ 5030257 h 6858029"/>
              <a:gd name="connsiteX2172" fmla="*/ 10219470 w 11162102"/>
              <a:gd name="connsiteY2172" fmla="*/ 5062231 h 6858029"/>
              <a:gd name="connsiteX2173" fmla="*/ 10205252 w 11162102"/>
              <a:gd name="connsiteY2173" fmla="*/ 5025511 h 6858029"/>
              <a:gd name="connsiteX2174" fmla="*/ 10203768 w 11162102"/>
              <a:gd name="connsiteY2174" fmla="*/ 5021813 h 6858029"/>
              <a:gd name="connsiteX2175" fmla="*/ 10188249 w 11162102"/>
              <a:gd name="connsiteY2175" fmla="*/ 4984066 h 6858029"/>
              <a:gd name="connsiteX2176" fmla="*/ 10230150 w 11162102"/>
              <a:gd name="connsiteY2176" fmla="*/ 4953736 h 6858029"/>
              <a:gd name="connsiteX2177" fmla="*/ 10244049 w 11162102"/>
              <a:gd name="connsiteY2177" fmla="*/ 4990502 h 6858029"/>
              <a:gd name="connsiteX2178" fmla="*/ 10203768 w 11162102"/>
              <a:gd name="connsiteY2178" fmla="*/ 5021813 h 6858029"/>
              <a:gd name="connsiteX2179" fmla="*/ 10186994 w 11162102"/>
              <a:gd name="connsiteY2179" fmla="*/ 4981122 h 6858029"/>
              <a:gd name="connsiteX2180" fmla="*/ 10170105 w 11162102"/>
              <a:gd name="connsiteY2180" fmla="*/ 4942256 h 6858029"/>
              <a:gd name="connsiteX2181" fmla="*/ 10213604 w 11162102"/>
              <a:gd name="connsiteY2181" fmla="*/ 4912702 h 6858029"/>
              <a:gd name="connsiteX2182" fmla="*/ 10228895 w 11162102"/>
              <a:gd name="connsiteY2182" fmla="*/ 4950540 h 6858029"/>
              <a:gd name="connsiteX2183" fmla="*/ 10186994 w 11162102"/>
              <a:gd name="connsiteY2183" fmla="*/ 4981122 h 6858029"/>
              <a:gd name="connsiteX2184" fmla="*/ 10218648 w 11162102"/>
              <a:gd name="connsiteY2184" fmla="*/ 4909119 h 6858029"/>
              <a:gd name="connsiteX2185" fmla="*/ 10261257 w 11162102"/>
              <a:gd name="connsiteY2185" fmla="*/ 4877966 h 6858029"/>
              <a:gd name="connsiteX2186" fmla="*/ 10274813 w 11162102"/>
              <a:gd name="connsiteY2186" fmla="*/ 4914596 h 6858029"/>
              <a:gd name="connsiteX2187" fmla="*/ 10233871 w 11162102"/>
              <a:gd name="connsiteY2187" fmla="*/ 4946775 h 6858029"/>
              <a:gd name="connsiteX2188" fmla="*/ 10218648 w 11162102"/>
              <a:gd name="connsiteY2188" fmla="*/ 4909119 h 6858029"/>
              <a:gd name="connsiteX2189" fmla="*/ 10266164 w 11162102"/>
              <a:gd name="connsiteY2189" fmla="*/ 4874201 h 6858029"/>
              <a:gd name="connsiteX2190" fmla="*/ 10307539 w 11162102"/>
              <a:gd name="connsiteY2190" fmla="*/ 4841588 h 6858029"/>
              <a:gd name="connsiteX2191" fmla="*/ 10319201 w 11162102"/>
              <a:gd name="connsiteY2191" fmla="*/ 4877031 h 6858029"/>
              <a:gd name="connsiteX2192" fmla="*/ 10279628 w 11162102"/>
              <a:gd name="connsiteY2192" fmla="*/ 4910602 h 6858029"/>
              <a:gd name="connsiteX2193" fmla="*/ 10266164 w 11162102"/>
              <a:gd name="connsiteY2193" fmla="*/ 4874201 h 6858029"/>
              <a:gd name="connsiteX2194" fmla="*/ 10312355 w 11162102"/>
              <a:gd name="connsiteY2194" fmla="*/ 4837617 h 6858029"/>
              <a:gd name="connsiteX2195" fmla="*/ 10352202 w 11162102"/>
              <a:gd name="connsiteY2195" fmla="*/ 4803727 h 6858029"/>
              <a:gd name="connsiteX2196" fmla="*/ 10361810 w 11162102"/>
              <a:gd name="connsiteY2196" fmla="*/ 4838005 h 6858029"/>
              <a:gd name="connsiteX2197" fmla="*/ 10323948 w 11162102"/>
              <a:gd name="connsiteY2197" fmla="*/ 4872764 h 6858029"/>
              <a:gd name="connsiteX2198" fmla="*/ 10312355 w 11162102"/>
              <a:gd name="connsiteY2198" fmla="*/ 4837617 h 6858029"/>
              <a:gd name="connsiteX2199" fmla="*/ 10310324 w 11162102"/>
              <a:gd name="connsiteY2199" fmla="*/ 4831706 h 6858029"/>
              <a:gd name="connsiteX2200" fmla="*/ 10298206 w 11162102"/>
              <a:gd name="connsiteY2200" fmla="*/ 4798044 h 6858029"/>
              <a:gd name="connsiteX2201" fmla="*/ 10340061 w 11162102"/>
              <a:gd name="connsiteY2201" fmla="*/ 4764679 h 6858029"/>
              <a:gd name="connsiteX2202" fmla="*/ 10350376 w 11162102"/>
              <a:gd name="connsiteY2202" fmla="*/ 4797702 h 6858029"/>
              <a:gd name="connsiteX2203" fmla="*/ 10310324 w 11162102"/>
              <a:gd name="connsiteY2203" fmla="*/ 4831706 h 6858029"/>
              <a:gd name="connsiteX2204" fmla="*/ 10296106 w 11162102"/>
              <a:gd name="connsiteY2204" fmla="*/ 4792475 h 6858029"/>
              <a:gd name="connsiteX2205" fmla="*/ 10282755 w 11162102"/>
              <a:gd name="connsiteY2205" fmla="*/ 4758015 h 6858029"/>
              <a:gd name="connsiteX2206" fmla="*/ 10326550 w 11162102"/>
              <a:gd name="connsiteY2206" fmla="*/ 4725196 h 6858029"/>
              <a:gd name="connsiteX2207" fmla="*/ 10338190 w 11162102"/>
              <a:gd name="connsiteY2207" fmla="*/ 4758996 h 6858029"/>
              <a:gd name="connsiteX2208" fmla="*/ 10296106 w 11162102"/>
              <a:gd name="connsiteY2208" fmla="*/ 4792475 h 6858029"/>
              <a:gd name="connsiteX2209" fmla="*/ 10331137 w 11162102"/>
              <a:gd name="connsiteY2209" fmla="*/ 4721613 h 6858029"/>
              <a:gd name="connsiteX2210" fmla="*/ 10373153 w 11162102"/>
              <a:gd name="connsiteY2210" fmla="*/ 4687723 h 6858029"/>
              <a:gd name="connsiteX2211" fmla="*/ 10382213 w 11162102"/>
              <a:gd name="connsiteY2211" fmla="*/ 4717734 h 6858029"/>
              <a:gd name="connsiteX2212" fmla="*/ 10383011 w 11162102"/>
              <a:gd name="connsiteY2212" fmla="*/ 4720632 h 6858029"/>
              <a:gd name="connsiteX2213" fmla="*/ 10342800 w 11162102"/>
              <a:gd name="connsiteY2213" fmla="*/ 4755162 h 6858029"/>
              <a:gd name="connsiteX2214" fmla="*/ 10331137 w 11162102"/>
              <a:gd name="connsiteY2214" fmla="*/ 4721613 h 6858029"/>
              <a:gd name="connsiteX2215" fmla="*/ 10329220 w 11162102"/>
              <a:gd name="connsiteY2215" fmla="*/ 4716319 h 6858029"/>
              <a:gd name="connsiteX2216" fmla="*/ 10316257 w 11162102"/>
              <a:gd name="connsiteY2216" fmla="*/ 4681926 h 6858029"/>
              <a:gd name="connsiteX2217" fmla="*/ 10360304 w 11162102"/>
              <a:gd name="connsiteY2217" fmla="*/ 4648492 h 6858029"/>
              <a:gd name="connsiteX2218" fmla="*/ 10371463 w 11162102"/>
              <a:gd name="connsiteY2218" fmla="*/ 4682314 h 6858029"/>
              <a:gd name="connsiteX2219" fmla="*/ 10329220 w 11162102"/>
              <a:gd name="connsiteY2219" fmla="*/ 4716319 h 6858029"/>
              <a:gd name="connsiteX2220" fmla="*/ 10364914 w 11162102"/>
              <a:gd name="connsiteY2220" fmla="*/ 4644863 h 6858029"/>
              <a:gd name="connsiteX2221" fmla="*/ 10407066 w 11162102"/>
              <a:gd name="connsiteY2221" fmla="*/ 4610470 h 6858029"/>
              <a:gd name="connsiteX2222" fmla="*/ 10416355 w 11162102"/>
              <a:gd name="connsiteY2222" fmla="*/ 4643448 h 6858029"/>
              <a:gd name="connsiteX2223" fmla="*/ 10376097 w 11162102"/>
              <a:gd name="connsiteY2223" fmla="*/ 4678411 h 6858029"/>
              <a:gd name="connsiteX2224" fmla="*/ 10364914 w 11162102"/>
              <a:gd name="connsiteY2224" fmla="*/ 4644863 h 6858029"/>
              <a:gd name="connsiteX2225" fmla="*/ 10358592 w 11162102"/>
              <a:gd name="connsiteY2225" fmla="*/ 4643540 h 6858029"/>
              <a:gd name="connsiteX2226" fmla="*/ 10314340 w 11162102"/>
              <a:gd name="connsiteY2226" fmla="*/ 4677020 h 6858029"/>
              <a:gd name="connsiteX2227" fmla="*/ 10300009 w 11162102"/>
              <a:gd name="connsiteY2227" fmla="*/ 4641668 h 6858029"/>
              <a:gd name="connsiteX2228" fmla="*/ 10309000 w 11162102"/>
              <a:gd name="connsiteY2228" fmla="*/ 4635483 h 6858029"/>
              <a:gd name="connsiteX2229" fmla="*/ 10346086 w 11162102"/>
              <a:gd name="connsiteY2229" fmla="*/ 4608827 h 6858029"/>
              <a:gd name="connsiteX2230" fmla="*/ 10358592 w 11162102"/>
              <a:gd name="connsiteY2230" fmla="*/ 4643540 h 6858029"/>
              <a:gd name="connsiteX2231" fmla="*/ 10309799 w 11162102"/>
              <a:gd name="connsiteY2231" fmla="*/ 4680351 h 6858029"/>
              <a:gd name="connsiteX2232" fmla="*/ 10263927 w 11162102"/>
              <a:gd name="connsiteY2232" fmla="*/ 4712644 h 6858029"/>
              <a:gd name="connsiteX2233" fmla="*/ 10247952 w 11162102"/>
              <a:gd name="connsiteY2233" fmla="*/ 4676403 h 6858029"/>
              <a:gd name="connsiteX2234" fmla="*/ 10295444 w 11162102"/>
              <a:gd name="connsiteY2234" fmla="*/ 4644795 h 6858029"/>
              <a:gd name="connsiteX2235" fmla="*/ 10309799 w 11162102"/>
              <a:gd name="connsiteY2235" fmla="*/ 4680351 h 6858029"/>
              <a:gd name="connsiteX2236" fmla="*/ 10258951 w 11162102"/>
              <a:gd name="connsiteY2236" fmla="*/ 4716045 h 6858029"/>
              <a:gd name="connsiteX2237" fmla="*/ 10212236 w 11162102"/>
              <a:gd name="connsiteY2237" fmla="*/ 4746649 h 6858029"/>
              <a:gd name="connsiteX2238" fmla="*/ 10196328 w 11162102"/>
              <a:gd name="connsiteY2238" fmla="*/ 4712850 h 6858029"/>
              <a:gd name="connsiteX2239" fmla="*/ 10194684 w 11162102"/>
              <a:gd name="connsiteY2239" fmla="*/ 4709472 h 6858029"/>
              <a:gd name="connsiteX2240" fmla="*/ 10242839 w 11162102"/>
              <a:gd name="connsiteY2240" fmla="*/ 4679667 h 6858029"/>
              <a:gd name="connsiteX2241" fmla="*/ 10258951 w 11162102"/>
              <a:gd name="connsiteY2241" fmla="*/ 4716045 h 6858029"/>
              <a:gd name="connsiteX2242" fmla="*/ 10207055 w 11162102"/>
              <a:gd name="connsiteY2242" fmla="*/ 4749913 h 6858029"/>
              <a:gd name="connsiteX2243" fmla="*/ 10159471 w 11162102"/>
              <a:gd name="connsiteY2243" fmla="*/ 4778942 h 6858029"/>
              <a:gd name="connsiteX2244" fmla="*/ 10140482 w 11162102"/>
              <a:gd name="connsiteY2244" fmla="*/ 4740853 h 6858029"/>
              <a:gd name="connsiteX2245" fmla="*/ 10189414 w 11162102"/>
              <a:gd name="connsiteY2245" fmla="*/ 4712621 h 6858029"/>
              <a:gd name="connsiteX2246" fmla="*/ 10207055 w 11162102"/>
              <a:gd name="connsiteY2246" fmla="*/ 4749913 h 6858029"/>
              <a:gd name="connsiteX2247" fmla="*/ 10154267 w 11162102"/>
              <a:gd name="connsiteY2247" fmla="*/ 4782001 h 6858029"/>
              <a:gd name="connsiteX2248" fmla="*/ 10106295 w 11162102"/>
              <a:gd name="connsiteY2248" fmla="*/ 4809296 h 6858029"/>
              <a:gd name="connsiteX2249" fmla="*/ 10086007 w 11162102"/>
              <a:gd name="connsiteY2249" fmla="*/ 4770247 h 6858029"/>
              <a:gd name="connsiteX2250" fmla="*/ 10135211 w 11162102"/>
              <a:gd name="connsiteY2250" fmla="*/ 4743774 h 6858029"/>
              <a:gd name="connsiteX2251" fmla="*/ 10154267 w 11162102"/>
              <a:gd name="connsiteY2251" fmla="*/ 4782001 h 6858029"/>
              <a:gd name="connsiteX2252" fmla="*/ 10100909 w 11162102"/>
              <a:gd name="connsiteY2252" fmla="*/ 4812217 h 6858029"/>
              <a:gd name="connsiteX2253" fmla="*/ 10052870 w 11162102"/>
              <a:gd name="connsiteY2253" fmla="*/ 4837709 h 6858029"/>
              <a:gd name="connsiteX2254" fmla="*/ 10031371 w 11162102"/>
              <a:gd name="connsiteY2254" fmla="*/ 4797725 h 6858029"/>
              <a:gd name="connsiteX2255" fmla="*/ 10080552 w 11162102"/>
              <a:gd name="connsiteY2255" fmla="*/ 4773054 h 6858029"/>
              <a:gd name="connsiteX2256" fmla="*/ 10100909 w 11162102"/>
              <a:gd name="connsiteY2256" fmla="*/ 4812217 h 6858029"/>
              <a:gd name="connsiteX2257" fmla="*/ 10047323 w 11162102"/>
              <a:gd name="connsiteY2257" fmla="*/ 4840562 h 6858029"/>
              <a:gd name="connsiteX2258" fmla="*/ 9999465 w 11162102"/>
              <a:gd name="connsiteY2258" fmla="*/ 4864228 h 6858029"/>
              <a:gd name="connsiteX2259" fmla="*/ 9977032 w 11162102"/>
              <a:gd name="connsiteY2259" fmla="*/ 4823194 h 6858029"/>
              <a:gd name="connsiteX2260" fmla="*/ 10025734 w 11162102"/>
              <a:gd name="connsiteY2260" fmla="*/ 4800417 h 6858029"/>
              <a:gd name="connsiteX2261" fmla="*/ 10047323 w 11162102"/>
              <a:gd name="connsiteY2261" fmla="*/ 4840562 h 6858029"/>
              <a:gd name="connsiteX2262" fmla="*/ 9993760 w 11162102"/>
              <a:gd name="connsiteY2262" fmla="*/ 4866967 h 6858029"/>
              <a:gd name="connsiteX2263" fmla="*/ 9947295 w 11162102"/>
              <a:gd name="connsiteY2263" fmla="*/ 4888442 h 6858029"/>
              <a:gd name="connsiteX2264" fmla="*/ 9924473 w 11162102"/>
              <a:gd name="connsiteY2264" fmla="*/ 4846176 h 6858029"/>
              <a:gd name="connsiteX2265" fmla="*/ 9971258 w 11162102"/>
              <a:gd name="connsiteY2265" fmla="*/ 4825819 h 6858029"/>
              <a:gd name="connsiteX2266" fmla="*/ 9993760 w 11162102"/>
              <a:gd name="connsiteY2266" fmla="*/ 4866967 h 6858029"/>
              <a:gd name="connsiteX2267" fmla="*/ 9941406 w 11162102"/>
              <a:gd name="connsiteY2267" fmla="*/ 4891066 h 6858029"/>
              <a:gd name="connsiteX2268" fmla="*/ 9897132 w 11162102"/>
              <a:gd name="connsiteY2268" fmla="*/ 4910214 h 6858029"/>
              <a:gd name="connsiteX2269" fmla="*/ 9874014 w 11162102"/>
              <a:gd name="connsiteY2269" fmla="*/ 4866875 h 6858029"/>
              <a:gd name="connsiteX2270" fmla="*/ 9918539 w 11162102"/>
              <a:gd name="connsiteY2270" fmla="*/ 4848709 h 6858029"/>
              <a:gd name="connsiteX2271" fmla="*/ 9941406 w 11162102"/>
              <a:gd name="connsiteY2271" fmla="*/ 4891066 h 6858029"/>
              <a:gd name="connsiteX2272" fmla="*/ 9891039 w 11162102"/>
              <a:gd name="connsiteY2272" fmla="*/ 4912770 h 6858029"/>
              <a:gd name="connsiteX2273" fmla="*/ 9849001 w 11162102"/>
              <a:gd name="connsiteY2273" fmla="*/ 4929841 h 6858029"/>
              <a:gd name="connsiteX2274" fmla="*/ 9825585 w 11162102"/>
              <a:gd name="connsiteY2274" fmla="*/ 4885452 h 6858029"/>
              <a:gd name="connsiteX2275" fmla="*/ 9849639 w 11162102"/>
              <a:gd name="connsiteY2275" fmla="*/ 4876415 h 6858029"/>
              <a:gd name="connsiteX2276" fmla="*/ 9867806 w 11162102"/>
              <a:gd name="connsiteY2276" fmla="*/ 4869295 h 6858029"/>
              <a:gd name="connsiteX2277" fmla="*/ 9891039 w 11162102"/>
              <a:gd name="connsiteY2277" fmla="*/ 4912770 h 6858029"/>
              <a:gd name="connsiteX2278" fmla="*/ 9842862 w 11162102"/>
              <a:gd name="connsiteY2278" fmla="*/ 4932237 h 6858029"/>
              <a:gd name="connsiteX2279" fmla="*/ 9802991 w 11162102"/>
              <a:gd name="connsiteY2279" fmla="*/ 4947437 h 6858029"/>
              <a:gd name="connsiteX2280" fmla="*/ 9779325 w 11162102"/>
              <a:gd name="connsiteY2280" fmla="*/ 4902135 h 6858029"/>
              <a:gd name="connsiteX2281" fmla="*/ 9819400 w 11162102"/>
              <a:gd name="connsiteY2281" fmla="*/ 4887780 h 6858029"/>
              <a:gd name="connsiteX2282" fmla="*/ 9842862 w 11162102"/>
              <a:gd name="connsiteY2282" fmla="*/ 4932237 h 6858029"/>
              <a:gd name="connsiteX2283" fmla="*/ 9796602 w 11162102"/>
              <a:gd name="connsiteY2283" fmla="*/ 4949810 h 6858029"/>
              <a:gd name="connsiteX2284" fmla="*/ 9759059 w 11162102"/>
              <a:gd name="connsiteY2284" fmla="*/ 4963275 h 6858029"/>
              <a:gd name="connsiteX2285" fmla="*/ 9735165 w 11162102"/>
              <a:gd name="connsiteY2285" fmla="*/ 4917106 h 6858029"/>
              <a:gd name="connsiteX2286" fmla="*/ 9772844 w 11162102"/>
              <a:gd name="connsiteY2286" fmla="*/ 4904372 h 6858029"/>
              <a:gd name="connsiteX2287" fmla="*/ 9796602 w 11162102"/>
              <a:gd name="connsiteY2287" fmla="*/ 4949810 h 6858029"/>
              <a:gd name="connsiteX2288" fmla="*/ 9798952 w 11162102"/>
              <a:gd name="connsiteY2288" fmla="*/ 4954306 h 6858029"/>
              <a:gd name="connsiteX2289" fmla="*/ 9821957 w 11162102"/>
              <a:gd name="connsiteY2289" fmla="*/ 4998946 h 6858029"/>
              <a:gd name="connsiteX2290" fmla="*/ 9784505 w 11162102"/>
              <a:gd name="connsiteY2290" fmla="*/ 5013164 h 6858029"/>
              <a:gd name="connsiteX2291" fmla="*/ 9761341 w 11162102"/>
              <a:gd name="connsiteY2291" fmla="*/ 4967748 h 6858029"/>
              <a:gd name="connsiteX2292" fmla="*/ 9798952 w 11162102"/>
              <a:gd name="connsiteY2292" fmla="*/ 4954306 h 6858029"/>
              <a:gd name="connsiteX2293" fmla="*/ 9777865 w 11162102"/>
              <a:gd name="connsiteY2293" fmla="*/ 5015606 h 6858029"/>
              <a:gd name="connsiteX2294" fmla="*/ 9291939 w 11162102"/>
              <a:gd name="connsiteY2294" fmla="*/ 5140008 h 6858029"/>
              <a:gd name="connsiteX2295" fmla="*/ 7763507 w 11162102"/>
              <a:gd name="connsiteY2295" fmla="*/ 5077111 h 6858029"/>
              <a:gd name="connsiteX2296" fmla="*/ 6515831 w 11162102"/>
              <a:gd name="connsiteY2296" fmla="*/ 4722914 h 6858029"/>
              <a:gd name="connsiteX2297" fmla="*/ 5117118 w 11162102"/>
              <a:gd name="connsiteY2297" fmla="*/ 4171444 h 6858029"/>
              <a:gd name="connsiteX2298" fmla="*/ 3568556 w 11162102"/>
              <a:gd name="connsiteY2298" fmla="*/ 3568625 h 6858029"/>
              <a:gd name="connsiteX2299" fmla="*/ 3184759 w 11162102"/>
              <a:gd name="connsiteY2299" fmla="*/ 3457893 h 6858029"/>
              <a:gd name="connsiteX2300" fmla="*/ 2801510 w 11162102"/>
              <a:gd name="connsiteY2300" fmla="*/ 3403257 h 6858029"/>
              <a:gd name="connsiteX2301" fmla="*/ 2431726 w 11162102"/>
              <a:gd name="connsiteY2301" fmla="*/ 3438403 h 6858029"/>
              <a:gd name="connsiteX2302" fmla="*/ 2088518 w 11162102"/>
              <a:gd name="connsiteY2302" fmla="*/ 3597061 h 6858029"/>
              <a:gd name="connsiteX2303" fmla="*/ 1729227 w 11162102"/>
              <a:gd name="connsiteY2303" fmla="*/ 3930581 h 6858029"/>
              <a:gd name="connsiteX2304" fmla="*/ 1737012 w 11162102"/>
              <a:gd name="connsiteY2304" fmla="*/ 3916705 h 6858029"/>
              <a:gd name="connsiteX2305" fmla="*/ 2114601 w 11162102"/>
              <a:gd name="connsiteY2305" fmla="*/ 3547606 h 6858029"/>
              <a:gd name="connsiteX2306" fmla="*/ 3588662 w 11162102"/>
              <a:gd name="connsiteY2306" fmla="*/ 3506001 h 6858029"/>
              <a:gd name="connsiteX2307" fmla="*/ 5110431 w 11162102"/>
              <a:gd name="connsiteY2307" fmla="*/ 4106265 h 6858029"/>
              <a:gd name="connsiteX2308" fmla="*/ 6497709 w 11162102"/>
              <a:gd name="connsiteY2308" fmla="*/ 4660063 h 6858029"/>
              <a:gd name="connsiteX2309" fmla="*/ 7759399 w 11162102"/>
              <a:gd name="connsiteY2309" fmla="*/ 5019440 h 6858029"/>
              <a:gd name="connsiteX2310" fmla="*/ 7888457 w 11162102"/>
              <a:gd name="connsiteY2310" fmla="*/ 5043631 h 6858029"/>
              <a:gd name="connsiteX2311" fmla="*/ 8604975 w 11162102"/>
              <a:gd name="connsiteY2311" fmla="*/ 5120610 h 6858029"/>
              <a:gd name="connsiteX2312" fmla="*/ 9319371 w 11162102"/>
              <a:gd name="connsiteY2312" fmla="*/ 5078275 h 6858029"/>
              <a:gd name="connsiteX2313" fmla="*/ 9754609 w 11162102"/>
              <a:gd name="connsiteY2313" fmla="*/ 4970122 h 6858029"/>
              <a:gd name="connsiteX2314" fmla="*/ 9777865 w 11162102"/>
              <a:gd name="connsiteY2314" fmla="*/ 5015606 h 6858029"/>
              <a:gd name="connsiteX2315" fmla="*/ 2090987 w 11162102"/>
              <a:gd name="connsiteY2315" fmla="*/ 3600530 h 6858029"/>
              <a:gd name="connsiteX2316" fmla="*/ 3567210 w 11162102"/>
              <a:gd name="connsiteY2316" fmla="*/ 3572664 h 6858029"/>
              <a:gd name="connsiteX2317" fmla="*/ 5115475 w 11162102"/>
              <a:gd name="connsiteY2317" fmla="*/ 4175393 h 6858029"/>
              <a:gd name="connsiteX2318" fmla="*/ 6514438 w 11162102"/>
              <a:gd name="connsiteY2318" fmla="*/ 4726931 h 6858029"/>
              <a:gd name="connsiteX2319" fmla="*/ 7884053 w 11162102"/>
              <a:gd name="connsiteY2319" fmla="*/ 5104201 h 6858029"/>
              <a:gd name="connsiteX2320" fmla="*/ 8589274 w 11162102"/>
              <a:gd name="connsiteY2320" fmla="*/ 5182046 h 6858029"/>
              <a:gd name="connsiteX2321" fmla="*/ 9292578 w 11162102"/>
              <a:gd name="connsiteY2321" fmla="*/ 5144231 h 6858029"/>
              <a:gd name="connsiteX2322" fmla="*/ 9778390 w 11162102"/>
              <a:gd name="connsiteY2322" fmla="*/ 5021151 h 6858029"/>
              <a:gd name="connsiteX2323" fmla="*/ 9780306 w 11162102"/>
              <a:gd name="connsiteY2323" fmla="*/ 5020422 h 6858029"/>
              <a:gd name="connsiteX2324" fmla="*/ 9802832 w 11162102"/>
              <a:gd name="connsiteY2324" fmla="*/ 5065152 h 6858029"/>
              <a:gd name="connsiteX2325" fmla="*/ 9265169 w 11162102"/>
              <a:gd name="connsiteY2325" fmla="*/ 5205850 h 6858029"/>
              <a:gd name="connsiteX2326" fmla="*/ 7768916 w 11162102"/>
              <a:gd name="connsiteY2326" fmla="*/ 5139004 h 6858029"/>
              <a:gd name="connsiteX2327" fmla="*/ 6532582 w 11162102"/>
              <a:gd name="connsiteY2327" fmla="*/ 4789691 h 6858029"/>
              <a:gd name="connsiteX2328" fmla="*/ 5122573 w 11162102"/>
              <a:gd name="connsiteY2328" fmla="*/ 4240572 h 6858029"/>
              <a:gd name="connsiteX2329" fmla="*/ 3547104 w 11162102"/>
              <a:gd name="connsiteY2329" fmla="*/ 3635174 h 6858029"/>
              <a:gd name="connsiteX2330" fmla="*/ 2779875 w 11162102"/>
              <a:gd name="connsiteY2330" fmla="*/ 3468094 h 6858029"/>
              <a:gd name="connsiteX2331" fmla="*/ 2409452 w 11162102"/>
              <a:gd name="connsiteY2331" fmla="*/ 3498698 h 6858029"/>
              <a:gd name="connsiteX2332" fmla="*/ 2064918 w 11162102"/>
              <a:gd name="connsiteY2332" fmla="*/ 3649848 h 6858029"/>
              <a:gd name="connsiteX2333" fmla="*/ 1709876 w 11162102"/>
              <a:gd name="connsiteY2333" fmla="*/ 3965408 h 6858029"/>
              <a:gd name="connsiteX2334" fmla="*/ 1718857 w 11162102"/>
              <a:gd name="connsiteY2334" fmla="*/ 3949181 h 6858029"/>
              <a:gd name="connsiteX2335" fmla="*/ 2090987 w 11162102"/>
              <a:gd name="connsiteY2335" fmla="*/ 3600530 h 6858029"/>
              <a:gd name="connsiteX2336" fmla="*/ 1699832 w 11162102"/>
              <a:gd name="connsiteY2336" fmla="*/ 3976568 h 6858029"/>
              <a:gd name="connsiteX2337" fmla="*/ 1691778 w 11162102"/>
              <a:gd name="connsiteY2337" fmla="*/ 3985628 h 6858029"/>
              <a:gd name="connsiteX2338" fmla="*/ 1699433 w 11162102"/>
              <a:gd name="connsiteY2338" fmla="*/ 3972209 h 6858029"/>
              <a:gd name="connsiteX2339" fmla="*/ 1707544 w 11162102"/>
              <a:gd name="connsiteY2339" fmla="*/ 3962532 h 6858029"/>
              <a:gd name="connsiteX2340" fmla="*/ 1699832 w 11162102"/>
              <a:gd name="connsiteY2340" fmla="*/ 3976568 h 6858029"/>
              <a:gd name="connsiteX2341" fmla="*/ 1680310 w 11162102"/>
              <a:gd name="connsiteY2341" fmla="*/ 3998636 h 6858029"/>
              <a:gd name="connsiteX2342" fmla="*/ 1673845 w 11162102"/>
              <a:gd name="connsiteY2342" fmla="*/ 4006053 h 6858029"/>
              <a:gd name="connsiteX2343" fmla="*/ 1679911 w 11162102"/>
              <a:gd name="connsiteY2343" fmla="*/ 3995806 h 6858029"/>
              <a:gd name="connsiteX2344" fmla="*/ 1686402 w 11162102"/>
              <a:gd name="connsiteY2344" fmla="*/ 3987910 h 6858029"/>
              <a:gd name="connsiteX2345" fmla="*/ 1680310 w 11162102"/>
              <a:gd name="connsiteY2345" fmla="*/ 3998636 h 6858029"/>
              <a:gd name="connsiteX2346" fmla="*/ 1669598 w 11162102"/>
              <a:gd name="connsiteY2346" fmla="*/ 4017624 h 6858029"/>
              <a:gd name="connsiteX2347" fmla="*/ 1661950 w 11162102"/>
              <a:gd name="connsiteY2347" fmla="*/ 4031272 h 6858029"/>
              <a:gd name="connsiteX2348" fmla="*/ 1654013 w 11162102"/>
              <a:gd name="connsiteY2348" fmla="*/ 4039944 h 6858029"/>
              <a:gd name="connsiteX2349" fmla="*/ 1661555 w 11162102"/>
              <a:gd name="connsiteY2349" fmla="*/ 4027004 h 6858029"/>
              <a:gd name="connsiteX2350" fmla="*/ 1669598 w 11162102"/>
              <a:gd name="connsiteY2350" fmla="*/ 4017624 h 6858029"/>
              <a:gd name="connsiteX2351" fmla="*/ 1652397 w 11162102"/>
              <a:gd name="connsiteY2351" fmla="*/ 4048411 h 6858029"/>
              <a:gd name="connsiteX2352" fmla="*/ 1643535 w 11162102"/>
              <a:gd name="connsiteY2352" fmla="*/ 4064386 h 6858029"/>
              <a:gd name="connsiteX2353" fmla="*/ 1634386 w 11162102"/>
              <a:gd name="connsiteY2353" fmla="*/ 4073972 h 6858029"/>
              <a:gd name="connsiteX2354" fmla="*/ 1643227 w 11162102"/>
              <a:gd name="connsiteY2354" fmla="*/ 4058590 h 6858029"/>
              <a:gd name="connsiteX2355" fmla="*/ 1652397 w 11162102"/>
              <a:gd name="connsiteY2355" fmla="*/ 4048411 h 6858029"/>
              <a:gd name="connsiteX2356" fmla="*/ 1623783 w 11162102"/>
              <a:gd name="connsiteY2356" fmla="*/ 4085154 h 6858029"/>
              <a:gd name="connsiteX2357" fmla="*/ 1617568 w 11162102"/>
              <a:gd name="connsiteY2357" fmla="*/ 4091796 h 6858029"/>
              <a:gd name="connsiteX2358" fmla="*/ 1625280 w 11162102"/>
              <a:gd name="connsiteY2358" fmla="*/ 4078833 h 6858029"/>
              <a:gd name="connsiteX2359" fmla="*/ 1631353 w 11162102"/>
              <a:gd name="connsiteY2359" fmla="*/ 4071940 h 6858029"/>
              <a:gd name="connsiteX2360" fmla="*/ 1623783 w 11162102"/>
              <a:gd name="connsiteY2360" fmla="*/ 4085154 h 6858029"/>
              <a:gd name="connsiteX2361" fmla="*/ 1614026 w 11162102"/>
              <a:gd name="connsiteY2361" fmla="*/ 4102317 h 6858029"/>
              <a:gd name="connsiteX2362" fmla="*/ 1605500 w 11162102"/>
              <a:gd name="connsiteY2362" fmla="*/ 4117379 h 6858029"/>
              <a:gd name="connsiteX2363" fmla="*/ 1597999 w 11162102"/>
              <a:gd name="connsiteY2363" fmla="*/ 4125001 h 6858029"/>
              <a:gd name="connsiteX2364" fmla="*/ 1606612 w 11162102"/>
              <a:gd name="connsiteY2364" fmla="*/ 4110327 h 6858029"/>
              <a:gd name="connsiteX2365" fmla="*/ 1614026 w 11162102"/>
              <a:gd name="connsiteY2365" fmla="*/ 4102317 h 6858029"/>
              <a:gd name="connsiteX2366" fmla="*/ 1587208 w 11162102"/>
              <a:gd name="connsiteY2366" fmla="*/ 4136048 h 6858029"/>
              <a:gd name="connsiteX2367" fmla="*/ 1580159 w 11162102"/>
              <a:gd name="connsiteY2367" fmla="*/ 4143305 h 6858029"/>
              <a:gd name="connsiteX2368" fmla="*/ 1587425 w 11162102"/>
              <a:gd name="connsiteY2368" fmla="*/ 4131369 h 6858029"/>
              <a:gd name="connsiteX2369" fmla="*/ 1594509 w 11162102"/>
              <a:gd name="connsiteY2369" fmla="*/ 4123541 h 6858029"/>
              <a:gd name="connsiteX2370" fmla="*/ 1587208 w 11162102"/>
              <a:gd name="connsiteY2370" fmla="*/ 4136048 h 6858029"/>
              <a:gd name="connsiteX2371" fmla="*/ 1567912 w 11162102"/>
              <a:gd name="connsiteY2371" fmla="*/ 4156108 h 6858029"/>
              <a:gd name="connsiteX2372" fmla="*/ 1562627 w 11162102"/>
              <a:gd name="connsiteY2372" fmla="*/ 4161677 h 6858029"/>
              <a:gd name="connsiteX2373" fmla="*/ 1568191 w 11162102"/>
              <a:gd name="connsiteY2373" fmla="*/ 4152844 h 6858029"/>
              <a:gd name="connsiteX2374" fmla="*/ 1573481 w 11162102"/>
              <a:gd name="connsiteY2374" fmla="*/ 4146911 h 6858029"/>
              <a:gd name="connsiteX2375" fmla="*/ 1567912 w 11162102"/>
              <a:gd name="connsiteY2375" fmla="*/ 4156108 h 6858029"/>
              <a:gd name="connsiteX2376" fmla="*/ 1556207 w 11162102"/>
              <a:gd name="connsiteY2376" fmla="*/ 4175575 h 6858029"/>
              <a:gd name="connsiteX2377" fmla="*/ 1548991 w 11162102"/>
              <a:gd name="connsiteY2377" fmla="*/ 4187625 h 6858029"/>
              <a:gd name="connsiteX2378" fmla="*/ 1542046 w 11162102"/>
              <a:gd name="connsiteY2378" fmla="*/ 4194586 h 6858029"/>
              <a:gd name="connsiteX2379" fmla="*/ 1549248 w 11162102"/>
              <a:gd name="connsiteY2379" fmla="*/ 4183015 h 6858029"/>
              <a:gd name="connsiteX2380" fmla="*/ 1556207 w 11162102"/>
              <a:gd name="connsiteY2380" fmla="*/ 4175575 h 6858029"/>
              <a:gd name="connsiteX2381" fmla="*/ 1529576 w 11162102"/>
              <a:gd name="connsiteY2381" fmla="*/ 4207206 h 6858029"/>
              <a:gd name="connsiteX2382" fmla="*/ 1524430 w 11162102"/>
              <a:gd name="connsiteY2382" fmla="*/ 4212433 h 6858029"/>
              <a:gd name="connsiteX2383" fmla="*/ 1529889 w 11162102"/>
              <a:gd name="connsiteY2383" fmla="*/ 4204011 h 6858029"/>
              <a:gd name="connsiteX2384" fmla="*/ 1535028 w 11162102"/>
              <a:gd name="connsiteY2384" fmla="*/ 4198397 h 6858029"/>
              <a:gd name="connsiteX2385" fmla="*/ 1529576 w 11162102"/>
              <a:gd name="connsiteY2385" fmla="*/ 4207206 h 6858029"/>
              <a:gd name="connsiteX2386" fmla="*/ 1517631 w 11162102"/>
              <a:gd name="connsiteY2386" fmla="*/ 4226605 h 6858029"/>
              <a:gd name="connsiteX2387" fmla="*/ 1510492 w 11162102"/>
              <a:gd name="connsiteY2387" fmla="*/ 4238221 h 6858029"/>
              <a:gd name="connsiteX2388" fmla="*/ 1503605 w 11162102"/>
              <a:gd name="connsiteY2388" fmla="*/ 4244931 h 6858029"/>
              <a:gd name="connsiteX2389" fmla="*/ 1510796 w 11162102"/>
              <a:gd name="connsiteY2389" fmla="*/ 4233657 h 6858029"/>
              <a:gd name="connsiteX2390" fmla="*/ 1517631 w 11162102"/>
              <a:gd name="connsiteY2390" fmla="*/ 4226605 h 6858029"/>
              <a:gd name="connsiteX2391" fmla="*/ 1478724 w 11162102"/>
              <a:gd name="connsiteY2391" fmla="*/ 4276608 h 6858029"/>
              <a:gd name="connsiteX2392" fmla="*/ 1471613 w 11162102"/>
              <a:gd name="connsiteY2392" fmla="*/ 4287905 h 6858029"/>
              <a:gd name="connsiteX2393" fmla="*/ 1464855 w 11162102"/>
              <a:gd name="connsiteY2393" fmla="*/ 4294204 h 6858029"/>
              <a:gd name="connsiteX2394" fmla="*/ 1471992 w 11162102"/>
              <a:gd name="connsiteY2394" fmla="*/ 4283340 h 6858029"/>
              <a:gd name="connsiteX2395" fmla="*/ 1478724 w 11162102"/>
              <a:gd name="connsiteY2395" fmla="*/ 4276608 h 6858029"/>
              <a:gd name="connsiteX2396" fmla="*/ 1451940 w 11162102"/>
              <a:gd name="connsiteY2396" fmla="*/ 4306368 h 6858029"/>
              <a:gd name="connsiteX2397" fmla="*/ 1451883 w 11162102"/>
              <a:gd name="connsiteY2397" fmla="*/ 4306413 h 6858029"/>
              <a:gd name="connsiteX2398" fmla="*/ 1446940 w 11162102"/>
              <a:gd name="connsiteY2398" fmla="*/ 4311161 h 6858029"/>
              <a:gd name="connsiteX2399" fmla="*/ 1452305 w 11162102"/>
              <a:gd name="connsiteY2399" fmla="*/ 4303310 h 6858029"/>
              <a:gd name="connsiteX2400" fmla="*/ 1457258 w 11162102"/>
              <a:gd name="connsiteY2400" fmla="*/ 4298243 h 6858029"/>
              <a:gd name="connsiteX2401" fmla="*/ 1451940 w 11162102"/>
              <a:gd name="connsiteY2401" fmla="*/ 4306368 h 6858029"/>
              <a:gd name="connsiteX2402" fmla="*/ 1439516 w 11162102"/>
              <a:gd name="connsiteY2402" fmla="*/ 4325470 h 6858029"/>
              <a:gd name="connsiteX2403" fmla="*/ 1432457 w 11162102"/>
              <a:gd name="connsiteY2403" fmla="*/ 4336379 h 6858029"/>
              <a:gd name="connsiteX2404" fmla="*/ 1425777 w 11162102"/>
              <a:gd name="connsiteY2404" fmla="*/ 4342381 h 6858029"/>
              <a:gd name="connsiteX2405" fmla="*/ 1432850 w 11162102"/>
              <a:gd name="connsiteY2405" fmla="*/ 4331906 h 6858029"/>
              <a:gd name="connsiteX2406" fmla="*/ 1439516 w 11162102"/>
              <a:gd name="connsiteY2406" fmla="*/ 4325470 h 6858029"/>
              <a:gd name="connsiteX2407" fmla="*/ 1412533 w 11162102"/>
              <a:gd name="connsiteY2407" fmla="*/ 4354408 h 6858029"/>
              <a:gd name="connsiteX2408" fmla="*/ 1407698 w 11162102"/>
              <a:gd name="connsiteY2408" fmla="*/ 4358858 h 6858029"/>
              <a:gd name="connsiteX2409" fmla="*/ 1413074 w 11162102"/>
              <a:gd name="connsiteY2409" fmla="*/ 4351190 h 6858029"/>
              <a:gd name="connsiteX2410" fmla="*/ 1417849 w 11162102"/>
              <a:gd name="connsiteY2410" fmla="*/ 4346512 h 6858029"/>
              <a:gd name="connsiteX2411" fmla="*/ 1412533 w 11162102"/>
              <a:gd name="connsiteY2411" fmla="*/ 4354408 h 6858029"/>
              <a:gd name="connsiteX2412" fmla="*/ 1399993 w 11162102"/>
              <a:gd name="connsiteY2412" fmla="*/ 4373145 h 6858029"/>
              <a:gd name="connsiteX2413" fmla="*/ 1392961 w 11162102"/>
              <a:gd name="connsiteY2413" fmla="*/ 4383689 h 6858029"/>
              <a:gd name="connsiteX2414" fmla="*/ 1387347 w 11162102"/>
              <a:gd name="connsiteY2414" fmla="*/ 4388481 h 6858029"/>
              <a:gd name="connsiteX2415" fmla="*/ 1386407 w 11162102"/>
              <a:gd name="connsiteY2415" fmla="*/ 4389303 h 6858029"/>
              <a:gd name="connsiteX2416" fmla="*/ 1393443 w 11162102"/>
              <a:gd name="connsiteY2416" fmla="*/ 4379193 h 6858029"/>
              <a:gd name="connsiteX2417" fmla="*/ 1399993 w 11162102"/>
              <a:gd name="connsiteY2417" fmla="*/ 4373145 h 6858029"/>
              <a:gd name="connsiteX2418" fmla="*/ 1372910 w 11162102"/>
              <a:gd name="connsiteY2418" fmla="*/ 4401079 h 6858029"/>
              <a:gd name="connsiteX2419" fmla="*/ 1368209 w 11162102"/>
              <a:gd name="connsiteY2419" fmla="*/ 4405164 h 6858029"/>
              <a:gd name="connsiteX2420" fmla="*/ 1373497 w 11162102"/>
              <a:gd name="connsiteY2420" fmla="*/ 4397907 h 6858029"/>
              <a:gd name="connsiteX2421" fmla="*/ 1378180 w 11162102"/>
              <a:gd name="connsiteY2421" fmla="*/ 4393479 h 6858029"/>
              <a:gd name="connsiteX2422" fmla="*/ 1372910 w 11162102"/>
              <a:gd name="connsiteY2422" fmla="*/ 4401079 h 6858029"/>
              <a:gd name="connsiteX2423" fmla="*/ 1360194 w 11162102"/>
              <a:gd name="connsiteY2423" fmla="*/ 4419473 h 6858029"/>
              <a:gd name="connsiteX2424" fmla="*/ 1353185 w 11162102"/>
              <a:gd name="connsiteY2424" fmla="*/ 4429629 h 6858029"/>
              <a:gd name="connsiteX2425" fmla="*/ 1351069 w 11162102"/>
              <a:gd name="connsiteY2425" fmla="*/ 4431341 h 6858029"/>
              <a:gd name="connsiteX2426" fmla="*/ 1346642 w 11162102"/>
              <a:gd name="connsiteY2426" fmla="*/ 4435038 h 6858029"/>
              <a:gd name="connsiteX2427" fmla="*/ 1353671 w 11162102"/>
              <a:gd name="connsiteY2427" fmla="*/ 4425270 h 6858029"/>
              <a:gd name="connsiteX2428" fmla="*/ 1360194 w 11162102"/>
              <a:gd name="connsiteY2428" fmla="*/ 4419473 h 6858029"/>
              <a:gd name="connsiteX2429" fmla="*/ 1333029 w 11162102"/>
              <a:gd name="connsiteY2429" fmla="*/ 4446335 h 6858029"/>
              <a:gd name="connsiteX2430" fmla="*/ 1328437 w 11162102"/>
              <a:gd name="connsiteY2430" fmla="*/ 4450146 h 6858029"/>
              <a:gd name="connsiteX2431" fmla="*/ 1333672 w 11162102"/>
              <a:gd name="connsiteY2431" fmla="*/ 4443186 h 6858029"/>
              <a:gd name="connsiteX2432" fmla="*/ 1338216 w 11162102"/>
              <a:gd name="connsiteY2432" fmla="*/ 4439100 h 6858029"/>
              <a:gd name="connsiteX2433" fmla="*/ 1333029 w 11162102"/>
              <a:gd name="connsiteY2433" fmla="*/ 4446335 h 6858029"/>
              <a:gd name="connsiteX2434" fmla="*/ 1320070 w 11162102"/>
              <a:gd name="connsiteY2434" fmla="*/ 4464455 h 6858029"/>
              <a:gd name="connsiteX2435" fmla="*/ 1313126 w 11162102"/>
              <a:gd name="connsiteY2435" fmla="*/ 4474178 h 6858029"/>
              <a:gd name="connsiteX2436" fmla="*/ 1310793 w 11162102"/>
              <a:gd name="connsiteY2436" fmla="*/ 4475981 h 6858029"/>
              <a:gd name="connsiteX2437" fmla="*/ 1306656 w 11162102"/>
              <a:gd name="connsiteY2437" fmla="*/ 4479244 h 6858029"/>
              <a:gd name="connsiteX2438" fmla="*/ 1313637 w 11162102"/>
              <a:gd name="connsiteY2438" fmla="*/ 4469887 h 6858029"/>
              <a:gd name="connsiteX2439" fmla="*/ 1320070 w 11162102"/>
              <a:gd name="connsiteY2439" fmla="*/ 4464455 h 6858029"/>
              <a:gd name="connsiteX2440" fmla="*/ 1292841 w 11162102"/>
              <a:gd name="connsiteY2440" fmla="*/ 4490153 h 6858029"/>
              <a:gd name="connsiteX2441" fmla="*/ 1288348 w 11162102"/>
              <a:gd name="connsiteY2441" fmla="*/ 4493713 h 6858029"/>
              <a:gd name="connsiteX2442" fmla="*/ 1293510 w 11162102"/>
              <a:gd name="connsiteY2442" fmla="*/ 4487095 h 6858029"/>
              <a:gd name="connsiteX2443" fmla="*/ 1297965 w 11162102"/>
              <a:gd name="connsiteY2443" fmla="*/ 4483261 h 6858029"/>
              <a:gd name="connsiteX2444" fmla="*/ 1292841 w 11162102"/>
              <a:gd name="connsiteY2444" fmla="*/ 4490153 h 6858029"/>
              <a:gd name="connsiteX2445" fmla="*/ 1281175 w 11162102"/>
              <a:gd name="connsiteY2445" fmla="*/ 4505900 h 6858029"/>
              <a:gd name="connsiteX2446" fmla="*/ 1272692 w 11162102"/>
              <a:gd name="connsiteY2446" fmla="*/ 4517380 h 6858029"/>
              <a:gd name="connsiteX2447" fmla="*/ 1266368 w 11162102"/>
              <a:gd name="connsiteY2447" fmla="*/ 4522013 h 6858029"/>
              <a:gd name="connsiteX2448" fmla="*/ 1275031 w 11162102"/>
              <a:gd name="connsiteY2448" fmla="*/ 4510830 h 6858029"/>
              <a:gd name="connsiteX2449" fmla="*/ 1281175 w 11162102"/>
              <a:gd name="connsiteY2449" fmla="*/ 4505900 h 6858029"/>
              <a:gd name="connsiteX2450" fmla="*/ 1252515 w 11162102"/>
              <a:gd name="connsiteY2450" fmla="*/ 4532305 h 6858029"/>
              <a:gd name="connsiteX2451" fmla="*/ 1248017 w 11162102"/>
              <a:gd name="connsiteY2451" fmla="*/ 4535706 h 6858029"/>
              <a:gd name="connsiteX2452" fmla="*/ 1254936 w 11162102"/>
              <a:gd name="connsiteY2452" fmla="*/ 4527170 h 6858029"/>
              <a:gd name="connsiteX2453" fmla="*/ 1259147 w 11162102"/>
              <a:gd name="connsiteY2453" fmla="*/ 4523724 h 6858029"/>
              <a:gd name="connsiteX2454" fmla="*/ 1252515 w 11162102"/>
              <a:gd name="connsiteY2454" fmla="*/ 4532305 h 6858029"/>
              <a:gd name="connsiteX2455" fmla="*/ 1238788 w 11162102"/>
              <a:gd name="connsiteY2455" fmla="*/ 4550152 h 6858029"/>
              <a:gd name="connsiteX2456" fmla="*/ 1232217 w 11162102"/>
              <a:gd name="connsiteY2456" fmla="*/ 4558710 h 6858029"/>
              <a:gd name="connsiteX2457" fmla="*/ 1225854 w 11162102"/>
              <a:gd name="connsiteY2457" fmla="*/ 4563160 h 6858029"/>
              <a:gd name="connsiteX2458" fmla="*/ 1232448 w 11162102"/>
              <a:gd name="connsiteY2458" fmla="*/ 4554967 h 6858029"/>
              <a:gd name="connsiteX2459" fmla="*/ 1238788 w 11162102"/>
              <a:gd name="connsiteY2459" fmla="*/ 4550152 h 6858029"/>
              <a:gd name="connsiteX2460" fmla="*/ 1211833 w 11162102"/>
              <a:gd name="connsiteY2460" fmla="*/ 4572974 h 6858029"/>
              <a:gd name="connsiteX2461" fmla="*/ 1207526 w 11162102"/>
              <a:gd name="connsiteY2461" fmla="*/ 4575986 h 6858029"/>
              <a:gd name="connsiteX2462" fmla="*/ 1211954 w 11162102"/>
              <a:gd name="connsiteY2462" fmla="*/ 4570760 h 6858029"/>
              <a:gd name="connsiteX2463" fmla="*/ 1216358 w 11162102"/>
              <a:gd name="connsiteY2463" fmla="*/ 4567337 h 6858029"/>
              <a:gd name="connsiteX2464" fmla="*/ 1211833 w 11162102"/>
              <a:gd name="connsiteY2464" fmla="*/ 4572974 h 6858029"/>
              <a:gd name="connsiteX2465" fmla="*/ 1198571 w 11162102"/>
              <a:gd name="connsiteY2465" fmla="*/ 4589543 h 6858029"/>
              <a:gd name="connsiteX2466" fmla="*/ 1191407 w 11162102"/>
              <a:gd name="connsiteY2466" fmla="*/ 4598489 h 6858029"/>
              <a:gd name="connsiteX2467" fmla="*/ 1185186 w 11162102"/>
              <a:gd name="connsiteY2467" fmla="*/ 4602528 h 6858029"/>
              <a:gd name="connsiteX2468" fmla="*/ 1192397 w 11162102"/>
              <a:gd name="connsiteY2468" fmla="*/ 4593947 h 6858029"/>
              <a:gd name="connsiteX2469" fmla="*/ 1198571 w 11162102"/>
              <a:gd name="connsiteY2469" fmla="*/ 4589543 h 6858029"/>
              <a:gd name="connsiteX2470" fmla="*/ 1171029 w 11162102"/>
              <a:gd name="connsiteY2470" fmla="*/ 4611863 h 6858029"/>
              <a:gd name="connsiteX2471" fmla="*/ 1166755 w 11162102"/>
              <a:gd name="connsiteY2471" fmla="*/ 4614670 h 6858029"/>
              <a:gd name="connsiteX2472" fmla="*/ 1172056 w 11162102"/>
              <a:gd name="connsiteY2472" fmla="*/ 4608668 h 6858029"/>
              <a:gd name="connsiteX2473" fmla="*/ 1176246 w 11162102"/>
              <a:gd name="connsiteY2473" fmla="*/ 4605610 h 6858029"/>
              <a:gd name="connsiteX2474" fmla="*/ 1171029 w 11162102"/>
              <a:gd name="connsiteY2474" fmla="*/ 4611863 h 6858029"/>
              <a:gd name="connsiteX2475" fmla="*/ 1158470 w 11162102"/>
              <a:gd name="connsiteY2475" fmla="*/ 4626879 h 6858029"/>
              <a:gd name="connsiteX2476" fmla="*/ 1150528 w 11162102"/>
              <a:gd name="connsiteY2476" fmla="*/ 4636396 h 6858029"/>
              <a:gd name="connsiteX2477" fmla="*/ 1144414 w 11162102"/>
              <a:gd name="connsiteY2477" fmla="*/ 4640093 h 6858029"/>
              <a:gd name="connsiteX2478" fmla="*/ 1152475 w 11162102"/>
              <a:gd name="connsiteY2478" fmla="*/ 4630919 h 6858029"/>
              <a:gd name="connsiteX2479" fmla="*/ 1158470 w 11162102"/>
              <a:gd name="connsiteY2479" fmla="*/ 4626879 h 6858029"/>
              <a:gd name="connsiteX2480" fmla="*/ 1130155 w 11162102"/>
              <a:gd name="connsiteY2480" fmla="*/ 4648834 h 6858029"/>
              <a:gd name="connsiteX2481" fmla="*/ 1125942 w 11162102"/>
              <a:gd name="connsiteY2481" fmla="*/ 4651436 h 6858029"/>
              <a:gd name="connsiteX2482" fmla="*/ 1132093 w 11162102"/>
              <a:gd name="connsiteY2482" fmla="*/ 4644772 h 6858029"/>
              <a:gd name="connsiteX2483" fmla="*/ 1136084 w 11162102"/>
              <a:gd name="connsiteY2483" fmla="*/ 4642056 h 6858029"/>
              <a:gd name="connsiteX2484" fmla="*/ 1130155 w 11162102"/>
              <a:gd name="connsiteY2484" fmla="*/ 4648834 h 6858029"/>
              <a:gd name="connsiteX2485" fmla="*/ 1117537 w 11162102"/>
              <a:gd name="connsiteY2485" fmla="*/ 4663280 h 6858029"/>
              <a:gd name="connsiteX2486" fmla="*/ 1109405 w 11162102"/>
              <a:gd name="connsiteY2486" fmla="*/ 4672615 h 6858029"/>
              <a:gd name="connsiteX2487" fmla="*/ 1103344 w 11162102"/>
              <a:gd name="connsiteY2487" fmla="*/ 4676015 h 6858029"/>
              <a:gd name="connsiteX2488" fmla="*/ 1111660 w 11162102"/>
              <a:gd name="connsiteY2488" fmla="*/ 4666955 h 6858029"/>
              <a:gd name="connsiteX2489" fmla="*/ 1117537 w 11162102"/>
              <a:gd name="connsiteY2489" fmla="*/ 4663280 h 6858029"/>
              <a:gd name="connsiteX2490" fmla="*/ 1088971 w 11162102"/>
              <a:gd name="connsiteY2490" fmla="*/ 4684185 h 6858029"/>
              <a:gd name="connsiteX2491" fmla="*/ 1084867 w 11162102"/>
              <a:gd name="connsiteY2491" fmla="*/ 4686536 h 6858029"/>
              <a:gd name="connsiteX2492" fmla="*/ 1091396 w 11162102"/>
              <a:gd name="connsiteY2492" fmla="*/ 4679781 h 6858029"/>
              <a:gd name="connsiteX2493" fmla="*/ 1095237 w 11162102"/>
              <a:gd name="connsiteY2493" fmla="*/ 4677339 h 6858029"/>
              <a:gd name="connsiteX2494" fmla="*/ 1088971 w 11162102"/>
              <a:gd name="connsiteY2494" fmla="*/ 4684185 h 6858029"/>
              <a:gd name="connsiteX2495" fmla="*/ 1074953 w 11162102"/>
              <a:gd name="connsiteY2495" fmla="*/ 4699522 h 6858029"/>
              <a:gd name="connsiteX2496" fmla="*/ 1068296 w 11162102"/>
              <a:gd name="connsiteY2496" fmla="*/ 4706825 h 6858029"/>
              <a:gd name="connsiteX2497" fmla="*/ 1062330 w 11162102"/>
              <a:gd name="connsiteY2497" fmla="*/ 4709906 h 6858029"/>
              <a:gd name="connsiteX2498" fmla="*/ 1068960 w 11162102"/>
              <a:gd name="connsiteY2498" fmla="*/ 4703014 h 6858029"/>
              <a:gd name="connsiteX2499" fmla="*/ 1074953 w 11162102"/>
              <a:gd name="connsiteY2499" fmla="*/ 4699522 h 6858029"/>
              <a:gd name="connsiteX2500" fmla="*/ 1047905 w 11162102"/>
              <a:gd name="connsiteY2500" fmla="*/ 4717437 h 6858029"/>
              <a:gd name="connsiteX2501" fmla="*/ 1043929 w 11162102"/>
              <a:gd name="connsiteY2501" fmla="*/ 4719537 h 6858029"/>
              <a:gd name="connsiteX2502" fmla="*/ 1048466 w 11162102"/>
              <a:gd name="connsiteY2502" fmla="*/ 4715064 h 6858029"/>
              <a:gd name="connsiteX2503" fmla="*/ 1052435 w 11162102"/>
              <a:gd name="connsiteY2503" fmla="*/ 4712713 h 6858029"/>
              <a:gd name="connsiteX2504" fmla="*/ 1047905 w 11162102"/>
              <a:gd name="connsiteY2504" fmla="*/ 4717437 h 6858029"/>
              <a:gd name="connsiteX2505" fmla="*/ 1034052 w 11162102"/>
              <a:gd name="connsiteY2505" fmla="*/ 4731883 h 6858029"/>
              <a:gd name="connsiteX2506" fmla="*/ 1026804 w 11162102"/>
              <a:gd name="connsiteY2506" fmla="*/ 4739483 h 6858029"/>
              <a:gd name="connsiteX2507" fmla="*/ 1020936 w 11162102"/>
              <a:gd name="connsiteY2507" fmla="*/ 4742221 h 6858029"/>
              <a:gd name="connsiteX2508" fmla="*/ 1028282 w 11162102"/>
              <a:gd name="connsiteY2508" fmla="*/ 4734964 h 6858029"/>
              <a:gd name="connsiteX2509" fmla="*/ 1034052 w 11162102"/>
              <a:gd name="connsiteY2509" fmla="*/ 4731883 h 6858029"/>
              <a:gd name="connsiteX2510" fmla="*/ 1006428 w 11162102"/>
              <a:gd name="connsiteY2510" fmla="*/ 4749159 h 6858029"/>
              <a:gd name="connsiteX2511" fmla="*/ 1002306 w 11162102"/>
              <a:gd name="connsiteY2511" fmla="*/ 4751168 h 6858029"/>
              <a:gd name="connsiteX2512" fmla="*/ 1007606 w 11162102"/>
              <a:gd name="connsiteY2512" fmla="*/ 4746215 h 6858029"/>
              <a:gd name="connsiteX2513" fmla="*/ 1011641 w 11162102"/>
              <a:gd name="connsiteY2513" fmla="*/ 4743979 h 6858029"/>
              <a:gd name="connsiteX2514" fmla="*/ 1006428 w 11162102"/>
              <a:gd name="connsiteY2514" fmla="*/ 4749159 h 6858029"/>
              <a:gd name="connsiteX2515" fmla="*/ 1007250 w 11162102"/>
              <a:gd name="connsiteY2515" fmla="*/ 4755801 h 6858029"/>
              <a:gd name="connsiteX2516" fmla="*/ 1014532 w 11162102"/>
              <a:gd name="connsiteY2516" fmla="*/ 4752309 h 6858029"/>
              <a:gd name="connsiteX2517" fmla="*/ 1006147 w 11162102"/>
              <a:gd name="connsiteY2517" fmla="*/ 4761118 h 6858029"/>
              <a:gd name="connsiteX2518" fmla="*/ 998888 w 11162102"/>
              <a:gd name="connsiteY2518" fmla="*/ 4764108 h 6858029"/>
              <a:gd name="connsiteX2519" fmla="*/ 1007250 w 11162102"/>
              <a:gd name="connsiteY2519" fmla="*/ 4755801 h 6858029"/>
              <a:gd name="connsiteX2520" fmla="*/ 1027737 w 11162102"/>
              <a:gd name="connsiteY2520" fmla="*/ 4746010 h 6858029"/>
              <a:gd name="connsiteX2521" fmla="*/ 1036208 w 11162102"/>
              <a:gd name="connsiteY2521" fmla="*/ 4742085 h 6858029"/>
              <a:gd name="connsiteX2522" fmla="*/ 1026541 w 11162102"/>
              <a:gd name="connsiteY2522" fmla="*/ 4752720 h 6858029"/>
              <a:gd name="connsiteX2523" fmla="*/ 1018010 w 11162102"/>
              <a:gd name="connsiteY2523" fmla="*/ 4756189 h 6858029"/>
              <a:gd name="connsiteX2524" fmla="*/ 1027737 w 11162102"/>
              <a:gd name="connsiteY2524" fmla="*/ 4746010 h 6858029"/>
              <a:gd name="connsiteX2525" fmla="*/ 1048090 w 11162102"/>
              <a:gd name="connsiteY2525" fmla="*/ 4736585 h 6858029"/>
              <a:gd name="connsiteX2526" fmla="*/ 1057727 w 11162102"/>
              <a:gd name="connsiteY2526" fmla="*/ 4732134 h 6858029"/>
              <a:gd name="connsiteX2527" fmla="*/ 1048135 w 11162102"/>
              <a:gd name="connsiteY2527" fmla="*/ 4743180 h 6858029"/>
              <a:gd name="connsiteX2528" fmla="*/ 1046910 w 11162102"/>
              <a:gd name="connsiteY2528" fmla="*/ 4744618 h 6858029"/>
              <a:gd name="connsiteX2529" fmla="*/ 1037322 w 11162102"/>
              <a:gd name="connsiteY2529" fmla="*/ 4748429 h 6858029"/>
              <a:gd name="connsiteX2530" fmla="*/ 1048090 w 11162102"/>
              <a:gd name="connsiteY2530" fmla="*/ 4736585 h 6858029"/>
              <a:gd name="connsiteX2531" fmla="*/ 1068508 w 11162102"/>
              <a:gd name="connsiteY2531" fmla="*/ 4727296 h 6858029"/>
              <a:gd name="connsiteX2532" fmla="*/ 1078961 w 11162102"/>
              <a:gd name="connsiteY2532" fmla="*/ 4722618 h 6858029"/>
              <a:gd name="connsiteX2533" fmla="*/ 1067274 w 11162102"/>
              <a:gd name="connsiteY2533" fmla="*/ 4736722 h 6858029"/>
              <a:gd name="connsiteX2534" fmla="*/ 1056901 w 11162102"/>
              <a:gd name="connsiteY2534" fmla="*/ 4740693 h 6858029"/>
              <a:gd name="connsiteX2535" fmla="*/ 1068508 w 11162102"/>
              <a:gd name="connsiteY2535" fmla="*/ 4727296 h 6858029"/>
              <a:gd name="connsiteX2536" fmla="*/ 1088984 w 11162102"/>
              <a:gd name="connsiteY2536" fmla="*/ 4718167 h 6858029"/>
              <a:gd name="connsiteX2537" fmla="*/ 1100099 w 11162102"/>
              <a:gd name="connsiteY2537" fmla="*/ 4713375 h 6858029"/>
              <a:gd name="connsiteX2538" fmla="*/ 1087708 w 11162102"/>
              <a:gd name="connsiteY2538" fmla="*/ 4728985 h 6858029"/>
              <a:gd name="connsiteX2539" fmla="*/ 1076553 w 11162102"/>
              <a:gd name="connsiteY2539" fmla="*/ 4733184 h 6858029"/>
              <a:gd name="connsiteX2540" fmla="*/ 1088984 w 11162102"/>
              <a:gd name="connsiteY2540" fmla="*/ 4718167 h 6858029"/>
              <a:gd name="connsiteX2541" fmla="*/ 1109383 w 11162102"/>
              <a:gd name="connsiteY2541" fmla="*/ 4709381 h 6858029"/>
              <a:gd name="connsiteX2542" fmla="*/ 1121211 w 11162102"/>
              <a:gd name="connsiteY2542" fmla="*/ 4704337 h 6858029"/>
              <a:gd name="connsiteX2543" fmla="*/ 1108125 w 11162102"/>
              <a:gd name="connsiteY2543" fmla="*/ 4721500 h 6858029"/>
              <a:gd name="connsiteX2544" fmla="*/ 1096319 w 11162102"/>
              <a:gd name="connsiteY2544" fmla="*/ 4725835 h 6858029"/>
              <a:gd name="connsiteX2545" fmla="*/ 1109383 w 11162102"/>
              <a:gd name="connsiteY2545" fmla="*/ 4709381 h 6858029"/>
              <a:gd name="connsiteX2546" fmla="*/ 1129801 w 11162102"/>
              <a:gd name="connsiteY2546" fmla="*/ 4700777 h 6858029"/>
              <a:gd name="connsiteX2547" fmla="*/ 1142189 w 11162102"/>
              <a:gd name="connsiteY2547" fmla="*/ 4695619 h 6858029"/>
              <a:gd name="connsiteX2548" fmla="*/ 1128539 w 11162102"/>
              <a:gd name="connsiteY2548" fmla="*/ 4714265 h 6858029"/>
              <a:gd name="connsiteX2549" fmla="*/ 1116231 w 11162102"/>
              <a:gd name="connsiteY2549" fmla="*/ 4718578 h 6858029"/>
              <a:gd name="connsiteX2550" fmla="*/ 1129801 w 11162102"/>
              <a:gd name="connsiteY2550" fmla="*/ 4700777 h 6858029"/>
              <a:gd name="connsiteX2551" fmla="*/ 1150293 w 11162102"/>
              <a:gd name="connsiteY2551" fmla="*/ 4692310 h 6858029"/>
              <a:gd name="connsiteX2552" fmla="*/ 1163103 w 11162102"/>
              <a:gd name="connsiteY2552" fmla="*/ 4687198 h 6858029"/>
              <a:gd name="connsiteX2553" fmla="*/ 1149008 w 11162102"/>
              <a:gd name="connsiteY2553" fmla="*/ 4707167 h 6858029"/>
              <a:gd name="connsiteX2554" fmla="*/ 1136169 w 11162102"/>
              <a:gd name="connsiteY2554" fmla="*/ 4711595 h 6858029"/>
              <a:gd name="connsiteX2555" fmla="*/ 1150293 w 11162102"/>
              <a:gd name="connsiteY2555" fmla="*/ 4692310 h 6858029"/>
              <a:gd name="connsiteX2556" fmla="*/ 1170701 w 11162102"/>
              <a:gd name="connsiteY2556" fmla="*/ 4684163 h 6858029"/>
              <a:gd name="connsiteX2557" fmla="*/ 1184022 w 11162102"/>
              <a:gd name="connsiteY2557" fmla="*/ 4678936 h 6858029"/>
              <a:gd name="connsiteX2558" fmla="*/ 1169475 w 11162102"/>
              <a:gd name="connsiteY2558" fmla="*/ 4700321 h 6858029"/>
              <a:gd name="connsiteX2559" fmla="*/ 1156174 w 11162102"/>
              <a:gd name="connsiteY2559" fmla="*/ 4704771 h 6858029"/>
              <a:gd name="connsiteX2560" fmla="*/ 1170701 w 11162102"/>
              <a:gd name="connsiteY2560" fmla="*/ 4684163 h 6858029"/>
              <a:gd name="connsiteX2561" fmla="*/ 1191142 w 11162102"/>
              <a:gd name="connsiteY2561" fmla="*/ 4676198 h 6858029"/>
              <a:gd name="connsiteX2562" fmla="*/ 1204879 w 11162102"/>
              <a:gd name="connsiteY2562" fmla="*/ 4670949 h 6858029"/>
              <a:gd name="connsiteX2563" fmla="*/ 1189933 w 11162102"/>
              <a:gd name="connsiteY2563" fmla="*/ 4693725 h 6858029"/>
              <a:gd name="connsiteX2564" fmla="*/ 1176278 w 11162102"/>
              <a:gd name="connsiteY2564" fmla="*/ 4698061 h 6858029"/>
              <a:gd name="connsiteX2565" fmla="*/ 1191142 w 11162102"/>
              <a:gd name="connsiteY2565" fmla="*/ 4676198 h 6858029"/>
              <a:gd name="connsiteX2566" fmla="*/ 1211641 w 11162102"/>
              <a:gd name="connsiteY2566" fmla="*/ 4668392 h 6858029"/>
              <a:gd name="connsiteX2567" fmla="*/ 1225663 w 11162102"/>
              <a:gd name="connsiteY2567" fmla="*/ 4663258 h 6858029"/>
              <a:gd name="connsiteX2568" fmla="*/ 1210452 w 11162102"/>
              <a:gd name="connsiteY2568" fmla="*/ 4687244 h 6858029"/>
              <a:gd name="connsiteX2569" fmla="*/ 1196380 w 11162102"/>
              <a:gd name="connsiteY2569" fmla="*/ 4691648 h 6858029"/>
              <a:gd name="connsiteX2570" fmla="*/ 1211641 w 11162102"/>
              <a:gd name="connsiteY2570" fmla="*/ 4668392 h 6858029"/>
              <a:gd name="connsiteX2571" fmla="*/ 1232069 w 11162102"/>
              <a:gd name="connsiteY2571" fmla="*/ 4660907 h 6858029"/>
              <a:gd name="connsiteX2572" fmla="*/ 1246465 w 11162102"/>
              <a:gd name="connsiteY2572" fmla="*/ 4655749 h 6858029"/>
              <a:gd name="connsiteX2573" fmla="*/ 1230946 w 11162102"/>
              <a:gd name="connsiteY2573" fmla="*/ 4681036 h 6858029"/>
              <a:gd name="connsiteX2574" fmla="*/ 1216545 w 11162102"/>
              <a:gd name="connsiteY2574" fmla="*/ 4685395 h 6858029"/>
              <a:gd name="connsiteX2575" fmla="*/ 1232069 w 11162102"/>
              <a:gd name="connsiteY2575" fmla="*/ 4660907 h 6858029"/>
              <a:gd name="connsiteX2576" fmla="*/ 1252517 w 11162102"/>
              <a:gd name="connsiteY2576" fmla="*/ 4653604 h 6858029"/>
              <a:gd name="connsiteX2577" fmla="*/ 1267260 w 11162102"/>
              <a:gd name="connsiteY2577" fmla="*/ 4648446 h 6858029"/>
              <a:gd name="connsiteX2578" fmla="*/ 1251436 w 11162102"/>
              <a:gd name="connsiteY2578" fmla="*/ 4675057 h 6858029"/>
              <a:gd name="connsiteX2579" fmla="*/ 1236786 w 11162102"/>
              <a:gd name="connsiteY2579" fmla="*/ 4679279 h 6858029"/>
              <a:gd name="connsiteX2580" fmla="*/ 1252517 w 11162102"/>
              <a:gd name="connsiteY2580" fmla="*/ 4653604 h 6858029"/>
              <a:gd name="connsiteX2581" fmla="*/ 1273011 w 11162102"/>
              <a:gd name="connsiteY2581" fmla="*/ 4646483 h 6858029"/>
              <a:gd name="connsiteX2582" fmla="*/ 1287996 w 11162102"/>
              <a:gd name="connsiteY2582" fmla="*/ 4641463 h 6858029"/>
              <a:gd name="connsiteX2583" fmla="*/ 1272003 w 11162102"/>
              <a:gd name="connsiteY2583" fmla="*/ 4669214 h 6858029"/>
              <a:gd name="connsiteX2584" fmla="*/ 1256984 w 11162102"/>
              <a:gd name="connsiteY2584" fmla="*/ 4673459 h 6858029"/>
              <a:gd name="connsiteX2585" fmla="*/ 1273011 w 11162102"/>
              <a:gd name="connsiteY2585" fmla="*/ 4646483 h 6858029"/>
              <a:gd name="connsiteX2586" fmla="*/ 1278025 w 11162102"/>
              <a:gd name="connsiteY2586" fmla="*/ 4638017 h 6858029"/>
              <a:gd name="connsiteX2587" fmla="*/ 1293875 w 11162102"/>
              <a:gd name="connsiteY2587" fmla="*/ 4611201 h 6858029"/>
              <a:gd name="connsiteX2588" fmla="*/ 1308641 w 11162102"/>
              <a:gd name="connsiteY2588" fmla="*/ 4605450 h 6858029"/>
              <a:gd name="connsiteX2589" fmla="*/ 1292800 w 11162102"/>
              <a:gd name="connsiteY2589" fmla="*/ 4633110 h 6858029"/>
              <a:gd name="connsiteX2590" fmla="*/ 1278025 w 11162102"/>
              <a:gd name="connsiteY2590" fmla="*/ 4638017 h 6858029"/>
              <a:gd name="connsiteX2591" fmla="*/ 1314312 w 11162102"/>
              <a:gd name="connsiteY2591" fmla="*/ 4603282 h 6858029"/>
              <a:gd name="connsiteX2592" fmla="*/ 1329354 w 11162102"/>
              <a:gd name="connsiteY2592" fmla="*/ 4597599 h 6858029"/>
              <a:gd name="connsiteX2593" fmla="*/ 1313301 w 11162102"/>
              <a:gd name="connsiteY2593" fmla="*/ 4626469 h 6858029"/>
              <a:gd name="connsiteX2594" fmla="*/ 1298259 w 11162102"/>
              <a:gd name="connsiteY2594" fmla="*/ 4631307 h 6858029"/>
              <a:gd name="connsiteX2595" fmla="*/ 1314312 w 11162102"/>
              <a:gd name="connsiteY2595" fmla="*/ 4603282 h 6858029"/>
              <a:gd name="connsiteX2596" fmla="*/ 1319212 w 11162102"/>
              <a:gd name="connsiteY2596" fmla="*/ 4594701 h 6858029"/>
              <a:gd name="connsiteX2597" fmla="*/ 1334738 w 11162102"/>
              <a:gd name="connsiteY2597" fmla="*/ 4567474 h 6858029"/>
              <a:gd name="connsiteX2598" fmla="*/ 1349545 w 11162102"/>
              <a:gd name="connsiteY2598" fmla="*/ 4561129 h 6858029"/>
              <a:gd name="connsiteX2599" fmla="*/ 1334026 w 11162102"/>
              <a:gd name="connsiteY2599" fmla="*/ 4589178 h 6858029"/>
              <a:gd name="connsiteX2600" fmla="*/ 1319212 w 11162102"/>
              <a:gd name="connsiteY2600" fmla="*/ 4594701 h 6858029"/>
              <a:gd name="connsiteX2601" fmla="*/ 1355113 w 11162102"/>
              <a:gd name="connsiteY2601" fmla="*/ 4558779 h 6858029"/>
              <a:gd name="connsiteX2602" fmla="*/ 1369777 w 11162102"/>
              <a:gd name="connsiteY2602" fmla="*/ 4552662 h 6858029"/>
              <a:gd name="connsiteX2603" fmla="*/ 1354123 w 11162102"/>
              <a:gd name="connsiteY2603" fmla="*/ 4581852 h 6858029"/>
              <a:gd name="connsiteX2604" fmla="*/ 1339400 w 11162102"/>
              <a:gd name="connsiteY2604" fmla="*/ 4587192 h 6858029"/>
              <a:gd name="connsiteX2605" fmla="*/ 1355113 w 11162102"/>
              <a:gd name="connsiteY2605" fmla="*/ 4558779 h 6858029"/>
              <a:gd name="connsiteX2606" fmla="*/ 1359970 w 11162102"/>
              <a:gd name="connsiteY2606" fmla="*/ 4549970 h 6858029"/>
              <a:gd name="connsiteX2607" fmla="*/ 1375560 w 11162102"/>
              <a:gd name="connsiteY2607" fmla="*/ 4521693 h 6858029"/>
              <a:gd name="connsiteX2608" fmla="*/ 1389887 w 11162102"/>
              <a:gd name="connsiteY2608" fmla="*/ 4515029 h 6858029"/>
              <a:gd name="connsiteX2609" fmla="*/ 1374391 w 11162102"/>
              <a:gd name="connsiteY2609" fmla="*/ 4544036 h 6858029"/>
              <a:gd name="connsiteX2610" fmla="*/ 1359970 w 11162102"/>
              <a:gd name="connsiteY2610" fmla="*/ 4549970 h 6858029"/>
              <a:gd name="connsiteX2611" fmla="*/ 1395355 w 11162102"/>
              <a:gd name="connsiteY2611" fmla="*/ 4512519 h 6858029"/>
              <a:gd name="connsiteX2612" fmla="*/ 1410673 w 11162102"/>
              <a:gd name="connsiteY2612" fmla="*/ 4505581 h 6858029"/>
              <a:gd name="connsiteX2613" fmla="*/ 1395011 w 11162102"/>
              <a:gd name="connsiteY2613" fmla="*/ 4535751 h 6858029"/>
              <a:gd name="connsiteX2614" fmla="*/ 1379670 w 11162102"/>
              <a:gd name="connsiteY2614" fmla="*/ 4541891 h 6858029"/>
              <a:gd name="connsiteX2615" fmla="*/ 1395355 w 11162102"/>
              <a:gd name="connsiteY2615" fmla="*/ 4512519 h 6858029"/>
              <a:gd name="connsiteX2616" fmla="*/ 1399904 w 11162102"/>
              <a:gd name="connsiteY2616" fmla="*/ 4504006 h 6858029"/>
              <a:gd name="connsiteX2617" fmla="*/ 1415640 w 11162102"/>
              <a:gd name="connsiteY2617" fmla="*/ 4474497 h 6858029"/>
              <a:gd name="connsiteX2618" fmla="*/ 1430713 w 11162102"/>
              <a:gd name="connsiteY2618" fmla="*/ 4466920 h 6858029"/>
              <a:gd name="connsiteX2619" fmla="*/ 1415014 w 11162102"/>
              <a:gd name="connsiteY2619" fmla="*/ 4497228 h 6858029"/>
              <a:gd name="connsiteX2620" fmla="*/ 1399904 w 11162102"/>
              <a:gd name="connsiteY2620" fmla="*/ 4504006 h 6858029"/>
              <a:gd name="connsiteX2621" fmla="*/ 1436049 w 11162102"/>
              <a:gd name="connsiteY2621" fmla="*/ 4464296 h 6858029"/>
              <a:gd name="connsiteX2622" fmla="*/ 1451386 w 11162102"/>
              <a:gd name="connsiteY2622" fmla="*/ 4456810 h 6858029"/>
              <a:gd name="connsiteX2623" fmla="*/ 1435556 w 11162102"/>
              <a:gd name="connsiteY2623" fmla="*/ 4488236 h 6858029"/>
              <a:gd name="connsiteX2624" fmla="*/ 1420174 w 11162102"/>
              <a:gd name="connsiteY2624" fmla="*/ 4494923 h 6858029"/>
              <a:gd name="connsiteX2625" fmla="*/ 1436049 w 11162102"/>
              <a:gd name="connsiteY2625" fmla="*/ 4464296 h 6858029"/>
              <a:gd name="connsiteX2626" fmla="*/ 1440162 w 11162102"/>
              <a:gd name="connsiteY2626" fmla="*/ 4456354 h 6858029"/>
              <a:gd name="connsiteX2627" fmla="*/ 1445744 w 11162102"/>
              <a:gd name="connsiteY2627" fmla="*/ 4445582 h 6858029"/>
              <a:gd name="connsiteX2628" fmla="*/ 1455140 w 11162102"/>
              <a:gd name="connsiteY2628" fmla="*/ 4427438 h 6858029"/>
              <a:gd name="connsiteX2629" fmla="*/ 1470287 w 11162102"/>
              <a:gd name="connsiteY2629" fmla="*/ 4419268 h 6858029"/>
              <a:gd name="connsiteX2630" fmla="*/ 1467505 w 11162102"/>
              <a:gd name="connsiteY2630" fmla="*/ 4424791 h 6858029"/>
              <a:gd name="connsiteX2631" fmla="*/ 1455306 w 11162102"/>
              <a:gd name="connsiteY2631" fmla="*/ 4449028 h 6858029"/>
              <a:gd name="connsiteX2632" fmla="*/ 1440162 w 11162102"/>
              <a:gd name="connsiteY2632" fmla="*/ 4456354 h 6858029"/>
              <a:gd name="connsiteX2633" fmla="*/ 1470567 w 11162102"/>
              <a:gd name="connsiteY2633" fmla="*/ 4426343 h 6858029"/>
              <a:gd name="connsiteX2634" fmla="*/ 1475527 w 11162102"/>
              <a:gd name="connsiteY2634" fmla="*/ 4416484 h 6858029"/>
              <a:gd name="connsiteX2635" fmla="*/ 1783639 w 11162102"/>
              <a:gd name="connsiteY2635" fmla="*/ 4288658 h 6858029"/>
              <a:gd name="connsiteX2636" fmla="*/ 2681056 w 11162102"/>
              <a:gd name="connsiteY2636" fmla="*/ 4281560 h 6858029"/>
              <a:gd name="connsiteX2637" fmla="*/ 3288166 w 11162102"/>
              <a:gd name="connsiteY2637" fmla="*/ 4439215 h 6858029"/>
              <a:gd name="connsiteX2638" fmla="*/ 5208064 w 11162102"/>
              <a:gd name="connsiteY2638" fmla="*/ 5078618 h 6858029"/>
              <a:gd name="connsiteX2639" fmla="*/ 6731795 w 11162102"/>
              <a:gd name="connsiteY2639" fmla="*/ 5596425 h 6858029"/>
              <a:gd name="connsiteX2640" fmla="*/ 7825880 w 11162102"/>
              <a:gd name="connsiteY2640" fmla="*/ 5892996 h 6858029"/>
              <a:gd name="connsiteX2641" fmla="*/ 7872391 w 11162102"/>
              <a:gd name="connsiteY2641" fmla="*/ 5902376 h 6858029"/>
              <a:gd name="connsiteX2642" fmla="*/ 8944110 w 11162102"/>
              <a:gd name="connsiteY2642" fmla="*/ 6001538 h 6858029"/>
              <a:gd name="connsiteX2643" fmla="*/ 9675645 w 11162102"/>
              <a:gd name="connsiteY2643" fmla="*/ 5862483 h 6858029"/>
              <a:gd name="connsiteX2644" fmla="*/ 9994262 w 11162102"/>
              <a:gd name="connsiteY2644" fmla="*/ 5703072 h 6858029"/>
              <a:gd name="connsiteX2645" fmla="*/ 10065764 w 11162102"/>
              <a:gd name="connsiteY2645" fmla="*/ 5652955 h 6858029"/>
              <a:gd name="connsiteX2646" fmla="*/ 10082036 w 11162102"/>
              <a:gd name="connsiteY2646" fmla="*/ 5699078 h 6858029"/>
              <a:gd name="connsiteX2647" fmla="*/ 8917157 w 11162102"/>
              <a:gd name="connsiteY2647" fmla="*/ 6061765 h 6858029"/>
              <a:gd name="connsiteX2648" fmla="*/ 7885468 w 11162102"/>
              <a:gd name="connsiteY2648" fmla="*/ 5960367 h 6858029"/>
              <a:gd name="connsiteX2649" fmla="*/ 6750235 w 11162102"/>
              <a:gd name="connsiteY2649" fmla="*/ 5657861 h 6858029"/>
              <a:gd name="connsiteX2650" fmla="*/ 5216873 w 11162102"/>
              <a:gd name="connsiteY2650" fmla="*/ 5142268 h 6858029"/>
              <a:gd name="connsiteX2651" fmla="*/ 3268311 w 11162102"/>
              <a:gd name="connsiteY2651" fmla="*/ 4500400 h 6858029"/>
              <a:gd name="connsiteX2652" fmla="*/ 2503889 w 11162102"/>
              <a:gd name="connsiteY2652" fmla="*/ 4314881 h 6858029"/>
              <a:gd name="connsiteX2653" fmla="*/ 1758489 w 11162102"/>
              <a:gd name="connsiteY2653" fmla="*/ 4336059 h 6858029"/>
              <a:gd name="connsiteX2654" fmla="*/ 1460348 w 11162102"/>
              <a:gd name="connsiteY2654" fmla="*/ 4446632 h 6858029"/>
              <a:gd name="connsiteX2655" fmla="*/ 1470567 w 11162102"/>
              <a:gd name="connsiteY2655" fmla="*/ 4426343 h 6858029"/>
              <a:gd name="connsiteX2656" fmla="*/ 8943927 w 11162102"/>
              <a:gd name="connsiteY2656" fmla="*/ 5995923 h 6858029"/>
              <a:gd name="connsiteX2657" fmla="*/ 7873190 w 11162102"/>
              <a:gd name="connsiteY2657" fmla="*/ 5896465 h 6858029"/>
              <a:gd name="connsiteX2658" fmla="*/ 6733506 w 11162102"/>
              <a:gd name="connsiteY2658" fmla="*/ 5591085 h 6858029"/>
              <a:gd name="connsiteX2659" fmla="*/ 5209935 w 11162102"/>
              <a:gd name="connsiteY2659" fmla="*/ 5073323 h 6858029"/>
              <a:gd name="connsiteX2660" fmla="*/ 3289763 w 11162102"/>
              <a:gd name="connsiteY2660" fmla="*/ 4433829 h 6858029"/>
              <a:gd name="connsiteX2661" fmla="*/ 2524839 w 11162102"/>
              <a:gd name="connsiteY2661" fmla="*/ 4249267 h 6858029"/>
              <a:gd name="connsiteX2662" fmla="*/ 1782035 w 11162102"/>
              <a:gd name="connsiteY2662" fmla="*/ 4283272 h 6858029"/>
              <a:gd name="connsiteX2663" fmla="*/ 1480087 w 11162102"/>
              <a:gd name="connsiteY2663" fmla="*/ 4407423 h 6858029"/>
              <a:gd name="connsiteX2664" fmla="*/ 1495062 w 11162102"/>
              <a:gd name="connsiteY2664" fmla="*/ 4377686 h 6858029"/>
              <a:gd name="connsiteX2665" fmla="*/ 1807310 w 11162102"/>
              <a:gd name="connsiteY2665" fmla="*/ 4235734 h 6858029"/>
              <a:gd name="connsiteX2666" fmla="*/ 3309618 w 11162102"/>
              <a:gd name="connsiteY2666" fmla="*/ 4372551 h 6858029"/>
              <a:gd name="connsiteX2667" fmla="*/ 5200669 w 11162102"/>
              <a:gd name="connsiteY2667" fmla="*/ 5009353 h 6858029"/>
              <a:gd name="connsiteX2668" fmla="*/ 6715066 w 11162102"/>
              <a:gd name="connsiteY2668" fmla="*/ 5529534 h 6858029"/>
              <a:gd name="connsiteX2669" fmla="*/ 7861002 w 11162102"/>
              <a:gd name="connsiteY2669" fmla="*/ 5838246 h 6858029"/>
              <a:gd name="connsiteX2670" fmla="*/ 8970926 w 11162102"/>
              <a:gd name="connsiteY2670" fmla="*/ 5935582 h 6858029"/>
              <a:gd name="connsiteX2671" fmla="*/ 9717089 w 11162102"/>
              <a:gd name="connsiteY2671" fmla="*/ 5780552 h 6858029"/>
              <a:gd name="connsiteX2672" fmla="*/ 10038674 w 11162102"/>
              <a:gd name="connsiteY2672" fmla="*/ 5608452 h 6858029"/>
              <a:gd name="connsiteX2673" fmla="*/ 10046844 w 11162102"/>
              <a:gd name="connsiteY2673" fmla="*/ 5602632 h 6858029"/>
              <a:gd name="connsiteX2674" fmla="*/ 10063801 w 11162102"/>
              <a:gd name="connsiteY2674" fmla="*/ 5647524 h 6858029"/>
              <a:gd name="connsiteX2675" fmla="*/ 8943927 w 11162102"/>
              <a:gd name="connsiteY2675" fmla="*/ 5995923 h 6858029"/>
              <a:gd name="connsiteX2676" fmla="*/ 10052595 w 11162102"/>
              <a:gd name="connsiteY2676" fmla="*/ 5598524 h 6858029"/>
              <a:gd name="connsiteX2677" fmla="*/ 10084660 w 11162102"/>
              <a:gd name="connsiteY2677" fmla="*/ 5574744 h 6858029"/>
              <a:gd name="connsiteX2678" fmla="*/ 10100247 w 11162102"/>
              <a:gd name="connsiteY2678" fmla="*/ 5618996 h 6858029"/>
              <a:gd name="connsiteX2679" fmla="*/ 10069483 w 11162102"/>
              <a:gd name="connsiteY2679" fmla="*/ 5643210 h 6858029"/>
              <a:gd name="connsiteX2680" fmla="*/ 10052595 w 11162102"/>
              <a:gd name="connsiteY2680" fmla="*/ 5598524 h 6858029"/>
              <a:gd name="connsiteX2681" fmla="*/ 10050154 w 11162102"/>
              <a:gd name="connsiteY2681" fmla="*/ 5592271 h 6858029"/>
              <a:gd name="connsiteX2682" fmla="*/ 10033060 w 11162102"/>
              <a:gd name="connsiteY2682" fmla="*/ 5549617 h 6858029"/>
              <a:gd name="connsiteX2683" fmla="*/ 10066448 w 11162102"/>
              <a:gd name="connsiteY2683" fmla="*/ 5526224 h 6858029"/>
              <a:gd name="connsiteX2684" fmla="*/ 10082355 w 11162102"/>
              <a:gd name="connsiteY2684" fmla="*/ 5568468 h 6858029"/>
              <a:gd name="connsiteX2685" fmla="*/ 10050154 w 11162102"/>
              <a:gd name="connsiteY2685" fmla="*/ 5592271 h 6858029"/>
              <a:gd name="connsiteX2686" fmla="*/ 10072085 w 11162102"/>
              <a:gd name="connsiteY2686" fmla="*/ 5522094 h 6858029"/>
              <a:gd name="connsiteX2687" fmla="*/ 10083246 w 11162102"/>
              <a:gd name="connsiteY2687" fmla="*/ 5513924 h 6858029"/>
              <a:gd name="connsiteX2688" fmla="*/ 10105108 w 11162102"/>
              <a:gd name="connsiteY2688" fmla="*/ 5497218 h 6858029"/>
              <a:gd name="connsiteX2689" fmla="*/ 10119737 w 11162102"/>
              <a:gd name="connsiteY2689" fmla="*/ 5538936 h 6858029"/>
              <a:gd name="connsiteX2690" fmla="*/ 10087969 w 11162102"/>
              <a:gd name="connsiteY2690" fmla="*/ 5564201 h 6858029"/>
              <a:gd name="connsiteX2691" fmla="*/ 10072085 w 11162102"/>
              <a:gd name="connsiteY2691" fmla="*/ 5522094 h 6858029"/>
              <a:gd name="connsiteX2692" fmla="*/ 10069712 w 11162102"/>
              <a:gd name="connsiteY2692" fmla="*/ 5515955 h 6858029"/>
              <a:gd name="connsiteX2693" fmla="*/ 10053212 w 11162102"/>
              <a:gd name="connsiteY2693" fmla="*/ 5474693 h 6858029"/>
              <a:gd name="connsiteX2694" fmla="*/ 10087558 w 11162102"/>
              <a:gd name="connsiteY2694" fmla="*/ 5450227 h 6858029"/>
              <a:gd name="connsiteX2695" fmla="*/ 10102849 w 11162102"/>
              <a:gd name="connsiteY2695" fmla="*/ 5491010 h 6858029"/>
              <a:gd name="connsiteX2696" fmla="*/ 10069712 w 11162102"/>
              <a:gd name="connsiteY2696" fmla="*/ 5515955 h 6858029"/>
              <a:gd name="connsiteX2697" fmla="*/ 10093241 w 11162102"/>
              <a:gd name="connsiteY2697" fmla="*/ 5446051 h 6858029"/>
              <a:gd name="connsiteX2698" fmla="*/ 10127657 w 11162102"/>
              <a:gd name="connsiteY2698" fmla="*/ 5419669 h 6858029"/>
              <a:gd name="connsiteX2699" fmla="*/ 10141715 w 11162102"/>
              <a:gd name="connsiteY2699" fmla="*/ 5459607 h 6858029"/>
              <a:gd name="connsiteX2700" fmla="*/ 10108532 w 11162102"/>
              <a:gd name="connsiteY2700" fmla="*/ 5486560 h 6858029"/>
              <a:gd name="connsiteX2701" fmla="*/ 10093241 w 11162102"/>
              <a:gd name="connsiteY2701" fmla="*/ 5446051 h 6858029"/>
              <a:gd name="connsiteX2702" fmla="*/ 10090914 w 11162102"/>
              <a:gd name="connsiteY2702" fmla="*/ 5440094 h 6858029"/>
              <a:gd name="connsiteX2703" fmla="*/ 10074893 w 11162102"/>
              <a:gd name="connsiteY2703" fmla="*/ 5399973 h 6858029"/>
              <a:gd name="connsiteX2704" fmla="*/ 10110563 w 11162102"/>
              <a:gd name="connsiteY2704" fmla="*/ 5374185 h 6858029"/>
              <a:gd name="connsiteX2705" fmla="*/ 10125421 w 11162102"/>
              <a:gd name="connsiteY2705" fmla="*/ 5413621 h 6858029"/>
              <a:gd name="connsiteX2706" fmla="*/ 10090914 w 11162102"/>
              <a:gd name="connsiteY2706" fmla="*/ 5440094 h 6858029"/>
              <a:gd name="connsiteX2707" fmla="*/ 10115926 w 11162102"/>
              <a:gd name="connsiteY2707" fmla="*/ 5370214 h 6858029"/>
              <a:gd name="connsiteX2708" fmla="*/ 10151163 w 11162102"/>
              <a:gd name="connsiteY2708" fmla="*/ 5342759 h 6858029"/>
              <a:gd name="connsiteX2709" fmla="*/ 10164651 w 11162102"/>
              <a:gd name="connsiteY2709" fmla="*/ 5381328 h 6858029"/>
              <a:gd name="connsiteX2710" fmla="*/ 10130692 w 11162102"/>
              <a:gd name="connsiteY2710" fmla="*/ 5409422 h 6858029"/>
              <a:gd name="connsiteX2711" fmla="*/ 10115926 w 11162102"/>
              <a:gd name="connsiteY2711" fmla="*/ 5370214 h 6858029"/>
              <a:gd name="connsiteX2712" fmla="*/ 10167093 w 11162102"/>
              <a:gd name="connsiteY2712" fmla="*/ 5367932 h 6858029"/>
              <a:gd name="connsiteX2713" fmla="*/ 10156618 w 11162102"/>
              <a:gd name="connsiteY2713" fmla="*/ 5338377 h 6858029"/>
              <a:gd name="connsiteX2714" fmla="*/ 10172753 w 11162102"/>
              <a:gd name="connsiteY2714" fmla="*/ 5325072 h 6858029"/>
              <a:gd name="connsiteX2715" fmla="*/ 10191627 w 11162102"/>
              <a:gd name="connsiteY2715" fmla="*/ 5308959 h 6858029"/>
              <a:gd name="connsiteX2716" fmla="*/ 10203632 w 11162102"/>
              <a:gd name="connsiteY2716" fmla="*/ 5346593 h 6858029"/>
              <a:gd name="connsiteX2717" fmla="*/ 10170037 w 11162102"/>
              <a:gd name="connsiteY2717" fmla="*/ 5376672 h 6858029"/>
              <a:gd name="connsiteX2718" fmla="*/ 10167093 w 11162102"/>
              <a:gd name="connsiteY2718" fmla="*/ 5367932 h 6858029"/>
              <a:gd name="connsiteX2719" fmla="*/ 10154473 w 11162102"/>
              <a:gd name="connsiteY2719" fmla="*/ 5332512 h 6858029"/>
              <a:gd name="connsiteX2720" fmla="*/ 10140164 w 11162102"/>
              <a:gd name="connsiteY2720" fmla="*/ 5294399 h 6858029"/>
              <a:gd name="connsiteX2721" fmla="*/ 10176679 w 11162102"/>
              <a:gd name="connsiteY2721" fmla="*/ 5265552 h 6858029"/>
              <a:gd name="connsiteX2722" fmla="*/ 10189641 w 11162102"/>
              <a:gd name="connsiteY2722" fmla="*/ 5302912 h 6858029"/>
              <a:gd name="connsiteX2723" fmla="*/ 10154473 w 11162102"/>
              <a:gd name="connsiteY2723" fmla="*/ 5332512 h 6858029"/>
              <a:gd name="connsiteX2724" fmla="*/ 10138041 w 11162102"/>
              <a:gd name="connsiteY2724" fmla="*/ 5288922 h 6858029"/>
              <a:gd name="connsiteX2725" fmla="*/ 10122773 w 11162102"/>
              <a:gd name="connsiteY2725" fmla="*/ 5250672 h 6858029"/>
              <a:gd name="connsiteX2726" fmla="*/ 10160749 w 11162102"/>
              <a:gd name="connsiteY2726" fmla="*/ 5222487 h 6858029"/>
              <a:gd name="connsiteX2727" fmla="*/ 10174647 w 11162102"/>
              <a:gd name="connsiteY2727" fmla="*/ 5259892 h 6858029"/>
              <a:gd name="connsiteX2728" fmla="*/ 10138041 w 11162102"/>
              <a:gd name="connsiteY2728" fmla="*/ 5288922 h 6858029"/>
              <a:gd name="connsiteX2729" fmla="*/ 10172707 w 11162102"/>
              <a:gd name="connsiteY2729" fmla="*/ 5236660 h 6858029"/>
              <a:gd name="connsiteX2730" fmla="*/ 10165861 w 11162102"/>
              <a:gd name="connsiteY2730" fmla="*/ 5218584 h 6858029"/>
              <a:gd name="connsiteX2731" fmla="*/ 10203151 w 11162102"/>
              <a:gd name="connsiteY2731" fmla="*/ 5188711 h 6858029"/>
              <a:gd name="connsiteX2732" fmla="*/ 10215498 w 11162102"/>
              <a:gd name="connsiteY2732" fmla="*/ 5225089 h 6858029"/>
              <a:gd name="connsiteX2733" fmla="*/ 10179691 w 11162102"/>
              <a:gd name="connsiteY2733" fmla="*/ 5255784 h 6858029"/>
              <a:gd name="connsiteX2734" fmla="*/ 10172707 w 11162102"/>
              <a:gd name="connsiteY2734" fmla="*/ 5236660 h 6858029"/>
              <a:gd name="connsiteX2735" fmla="*/ 10163875 w 11162102"/>
              <a:gd name="connsiteY2735" fmla="*/ 5213404 h 6858029"/>
              <a:gd name="connsiteX2736" fmla="*/ 10148995 w 11162102"/>
              <a:gd name="connsiteY2736" fmla="*/ 5175839 h 6858029"/>
              <a:gd name="connsiteX2737" fmla="*/ 10187816 w 11162102"/>
              <a:gd name="connsiteY2737" fmla="*/ 5146627 h 6858029"/>
              <a:gd name="connsiteX2738" fmla="*/ 10201235 w 11162102"/>
              <a:gd name="connsiteY2738" fmla="*/ 5183324 h 6858029"/>
              <a:gd name="connsiteX2739" fmla="*/ 10163875 w 11162102"/>
              <a:gd name="connsiteY2739" fmla="*/ 5213404 h 6858029"/>
              <a:gd name="connsiteX2740" fmla="*/ 10192951 w 11162102"/>
              <a:gd name="connsiteY2740" fmla="*/ 5142656 h 6858029"/>
              <a:gd name="connsiteX2741" fmla="*/ 10230835 w 11162102"/>
              <a:gd name="connsiteY2741" fmla="*/ 5111914 h 6858029"/>
              <a:gd name="connsiteX2742" fmla="*/ 10242656 w 11162102"/>
              <a:gd name="connsiteY2742" fmla="*/ 5147471 h 6858029"/>
              <a:gd name="connsiteX2743" fmla="*/ 10206324 w 11162102"/>
              <a:gd name="connsiteY2743" fmla="*/ 5179080 h 6858029"/>
              <a:gd name="connsiteX2744" fmla="*/ 10192951 w 11162102"/>
              <a:gd name="connsiteY2744" fmla="*/ 5142656 h 6858029"/>
              <a:gd name="connsiteX2745" fmla="*/ 10191102 w 11162102"/>
              <a:gd name="connsiteY2745" fmla="*/ 5137818 h 6858029"/>
              <a:gd name="connsiteX2746" fmla="*/ 10176564 w 11162102"/>
              <a:gd name="connsiteY2746" fmla="*/ 5100755 h 6858029"/>
              <a:gd name="connsiteX2747" fmla="*/ 10216069 w 11162102"/>
              <a:gd name="connsiteY2747" fmla="*/ 5070698 h 6858029"/>
              <a:gd name="connsiteX2748" fmla="*/ 10229100 w 11162102"/>
              <a:gd name="connsiteY2748" fmla="*/ 5106780 h 6858029"/>
              <a:gd name="connsiteX2749" fmla="*/ 10191102 w 11162102"/>
              <a:gd name="connsiteY2749" fmla="*/ 5137818 h 6858029"/>
              <a:gd name="connsiteX2750" fmla="*/ 10221112 w 11162102"/>
              <a:gd name="connsiteY2750" fmla="*/ 5066682 h 6858029"/>
              <a:gd name="connsiteX2751" fmla="*/ 10259681 w 11162102"/>
              <a:gd name="connsiteY2751" fmla="*/ 5035027 h 6858029"/>
              <a:gd name="connsiteX2752" fmla="*/ 10270956 w 11162102"/>
              <a:gd name="connsiteY2752" fmla="*/ 5069991 h 6858029"/>
              <a:gd name="connsiteX2753" fmla="*/ 10234098 w 11162102"/>
              <a:gd name="connsiteY2753" fmla="*/ 5102558 h 6858029"/>
              <a:gd name="connsiteX2754" fmla="*/ 10221112 w 11162102"/>
              <a:gd name="connsiteY2754" fmla="*/ 5066682 h 6858029"/>
              <a:gd name="connsiteX2755" fmla="*/ 10264589 w 11162102"/>
              <a:gd name="connsiteY2755" fmla="*/ 5030783 h 6858029"/>
              <a:gd name="connsiteX2756" fmla="*/ 10301856 w 11162102"/>
              <a:gd name="connsiteY2756" fmla="*/ 4997691 h 6858029"/>
              <a:gd name="connsiteX2757" fmla="*/ 10311305 w 11162102"/>
              <a:gd name="connsiteY2757" fmla="*/ 5031604 h 6858029"/>
              <a:gd name="connsiteX2758" fmla="*/ 10275885 w 11162102"/>
              <a:gd name="connsiteY2758" fmla="*/ 5065495 h 6858029"/>
              <a:gd name="connsiteX2759" fmla="*/ 10264589 w 11162102"/>
              <a:gd name="connsiteY2759" fmla="*/ 5030783 h 6858029"/>
              <a:gd name="connsiteX2760" fmla="*/ 10263014 w 11162102"/>
              <a:gd name="connsiteY2760" fmla="*/ 5026059 h 6858029"/>
              <a:gd name="connsiteX2761" fmla="*/ 10250462 w 11162102"/>
              <a:gd name="connsiteY2761" fmla="*/ 4990525 h 6858029"/>
              <a:gd name="connsiteX2762" fmla="*/ 10289578 w 11162102"/>
              <a:gd name="connsiteY2762" fmla="*/ 4958003 h 6858029"/>
              <a:gd name="connsiteX2763" fmla="*/ 10300327 w 11162102"/>
              <a:gd name="connsiteY2763" fmla="*/ 4992624 h 6858029"/>
              <a:gd name="connsiteX2764" fmla="*/ 10263014 w 11162102"/>
              <a:gd name="connsiteY2764" fmla="*/ 5026059 h 6858029"/>
              <a:gd name="connsiteX2765" fmla="*/ 10249001 w 11162102"/>
              <a:gd name="connsiteY2765" fmla="*/ 4986554 h 6858029"/>
              <a:gd name="connsiteX2766" fmla="*/ 10235171 w 11162102"/>
              <a:gd name="connsiteY2766" fmla="*/ 4949993 h 6858029"/>
              <a:gd name="connsiteX2767" fmla="*/ 10276022 w 11162102"/>
              <a:gd name="connsiteY2767" fmla="*/ 4918111 h 6858029"/>
              <a:gd name="connsiteX2768" fmla="*/ 10288163 w 11162102"/>
              <a:gd name="connsiteY2768" fmla="*/ 4953690 h 6858029"/>
              <a:gd name="connsiteX2769" fmla="*/ 10249001 w 11162102"/>
              <a:gd name="connsiteY2769" fmla="*/ 4986554 h 6858029"/>
              <a:gd name="connsiteX2770" fmla="*/ 10280929 w 11162102"/>
              <a:gd name="connsiteY2770" fmla="*/ 4914162 h 6858029"/>
              <a:gd name="connsiteX2771" fmla="*/ 10320411 w 11162102"/>
              <a:gd name="connsiteY2771" fmla="*/ 4880933 h 6858029"/>
              <a:gd name="connsiteX2772" fmla="*/ 10330658 w 11162102"/>
              <a:gd name="connsiteY2772" fmla="*/ 4915303 h 6858029"/>
              <a:gd name="connsiteX2773" fmla="*/ 10292956 w 11162102"/>
              <a:gd name="connsiteY2773" fmla="*/ 4949491 h 6858029"/>
              <a:gd name="connsiteX2774" fmla="*/ 10280929 w 11162102"/>
              <a:gd name="connsiteY2774" fmla="*/ 4914162 h 6858029"/>
              <a:gd name="connsiteX2775" fmla="*/ 10325227 w 11162102"/>
              <a:gd name="connsiteY2775" fmla="*/ 4876757 h 6858029"/>
              <a:gd name="connsiteX2776" fmla="*/ 10362996 w 11162102"/>
              <a:gd name="connsiteY2776" fmla="*/ 4842387 h 6858029"/>
              <a:gd name="connsiteX2777" fmla="*/ 10363864 w 11162102"/>
              <a:gd name="connsiteY2777" fmla="*/ 4845651 h 6858029"/>
              <a:gd name="connsiteX2778" fmla="*/ 10371236 w 11162102"/>
              <a:gd name="connsiteY2778" fmla="*/ 4875548 h 6858029"/>
              <a:gd name="connsiteX2779" fmla="*/ 10335405 w 11162102"/>
              <a:gd name="connsiteY2779" fmla="*/ 4910762 h 6858029"/>
              <a:gd name="connsiteX2780" fmla="*/ 10325227 w 11162102"/>
              <a:gd name="connsiteY2780" fmla="*/ 4876757 h 6858029"/>
              <a:gd name="connsiteX2781" fmla="*/ 10369387 w 11162102"/>
              <a:gd name="connsiteY2781" fmla="*/ 4844190 h 6858029"/>
              <a:gd name="connsiteX2782" fmla="*/ 10367744 w 11162102"/>
              <a:gd name="connsiteY2782" fmla="*/ 4837937 h 6858029"/>
              <a:gd name="connsiteX2783" fmla="*/ 10403392 w 11162102"/>
              <a:gd name="connsiteY2783" fmla="*/ 4802791 h 6858029"/>
              <a:gd name="connsiteX2784" fmla="*/ 10409622 w 11162102"/>
              <a:gd name="connsiteY2784" fmla="*/ 4834810 h 6858029"/>
              <a:gd name="connsiteX2785" fmla="*/ 10375983 w 11162102"/>
              <a:gd name="connsiteY2785" fmla="*/ 4870686 h 6858029"/>
              <a:gd name="connsiteX2786" fmla="*/ 10369387 w 11162102"/>
              <a:gd name="connsiteY2786" fmla="*/ 4844190 h 6858029"/>
              <a:gd name="connsiteX2787" fmla="*/ 10366534 w 11162102"/>
              <a:gd name="connsiteY2787" fmla="*/ 4833464 h 6858029"/>
              <a:gd name="connsiteX2788" fmla="*/ 10356881 w 11162102"/>
              <a:gd name="connsiteY2788" fmla="*/ 4799573 h 6858029"/>
              <a:gd name="connsiteX2789" fmla="*/ 10394742 w 11162102"/>
              <a:gd name="connsiteY2789" fmla="*/ 4764793 h 6858029"/>
              <a:gd name="connsiteX2790" fmla="*/ 10402342 w 11162102"/>
              <a:gd name="connsiteY2790" fmla="*/ 4797862 h 6858029"/>
              <a:gd name="connsiteX2791" fmla="*/ 10366534 w 11162102"/>
              <a:gd name="connsiteY2791" fmla="*/ 4833464 h 6858029"/>
              <a:gd name="connsiteX2792" fmla="*/ 10355078 w 11162102"/>
              <a:gd name="connsiteY2792" fmla="*/ 4793548 h 6858029"/>
              <a:gd name="connsiteX2793" fmla="*/ 10344693 w 11162102"/>
              <a:gd name="connsiteY2793" fmla="*/ 4760822 h 6858029"/>
              <a:gd name="connsiteX2794" fmla="*/ 10384655 w 11162102"/>
              <a:gd name="connsiteY2794" fmla="*/ 4726429 h 6858029"/>
              <a:gd name="connsiteX2795" fmla="*/ 10393213 w 11162102"/>
              <a:gd name="connsiteY2795" fmla="*/ 4758562 h 6858029"/>
              <a:gd name="connsiteX2796" fmla="*/ 10355078 w 11162102"/>
              <a:gd name="connsiteY2796" fmla="*/ 4793548 h 6858029"/>
              <a:gd name="connsiteX2797" fmla="*/ 10389311 w 11162102"/>
              <a:gd name="connsiteY2797" fmla="*/ 4722252 h 6858029"/>
              <a:gd name="connsiteX2798" fmla="*/ 10427150 w 11162102"/>
              <a:gd name="connsiteY2798" fmla="*/ 4687130 h 6858029"/>
              <a:gd name="connsiteX2799" fmla="*/ 10433745 w 11162102"/>
              <a:gd name="connsiteY2799" fmla="*/ 4718464 h 6858029"/>
              <a:gd name="connsiteX2800" fmla="*/ 10397869 w 11162102"/>
              <a:gd name="connsiteY2800" fmla="*/ 4754089 h 6858029"/>
              <a:gd name="connsiteX2801" fmla="*/ 10389311 w 11162102"/>
              <a:gd name="connsiteY2801" fmla="*/ 4722252 h 6858029"/>
              <a:gd name="connsiteX2802" fmla="*/ 10387667 w 11162102"/>
              <a:gd name="connsiteY2802" fmla="*/ 4716455 h 6858029"/>
              <a:gd name="connsiteX2803" fmla="*/ 10387599 w 11162102"/>
              <a:gd name="connsiteY2803" fmla="*/ 4716182 h 6858029"/>
              <a:gd name="connsiteX2804" fmla="*/ 10377808 w 11162102"/>
              <a:gd name="connsiteY2804" fmla="*/ 4683798 h 6858029"/>
              <a:gd name="connsiteX2805" fmla="*/ 10417815 w 11162102"/>
              <a:gd name="connsiteY2805" fmla="*/ 4648994 h 6858029"/>
              <a:gd name="connsiteX2806" fmla="*/ 10425757 w 11162102"/>
              <a:gd name="connsiteY2806" fmla="*/ 4681127 h 6858029"/>
              <a:gd name="connsiteX2807" fmla="*/ 10387667 w 11162102"/>
              <a:gd name="connsiteY2807" fmla="*/ 4716455 h 6858029"/>
              <a:gd name="connsiteX2808" fmla="*/ 10422425 w 11162102"/>
              <a:gd name="connsiteY2808" fmla="*/ 4644840 h 6858029"/>
              <a:gd name="connsiteX2809" fmla="*/ 10460287 w 11162102"/>
              <a:gd name="connsiteY2809" fmla="*/ 4609329 h 6858029"/>
              <a:gd name="connsiteX2810" fmla="*/ 10466311 w 11162102"/>
              <a:gd name="connsiteY2810" fmla="*/ 4640595 h 6858029"/>
              <a:gd name="connsiteX2811" fmla="*/ 10430390 w 11162102"/>
              <a:gd name="connsiteY2811" fmla="*/ 4676654 h 6858029"/>
              <a:gd name="connsiteX2812" fmla="*/ 10422425 w 11162102"/>
              <a:gd name="connsiteY2812" fmla="*/ 4644840 h 6858029"/>
              <a:gd name="connsiteX2813" fmla="*/ 10420942 w 11162102"/>
              <a:gd name="connsiteY2813" fmla="*/ 4639294 h 6858029"/>
              <a:gd name="connsiteX2814" fmla="*/ 10411654 w 11162102"/>
              <a:gd name="connsiteY2814" fmla="*/ 4606568 h 6858029"/>
              <a:gd name="connsiteX2815" fmla="*/ 10451729 w 11162102"/>
              <a:gd name="connsiteY2815" fmla="*/ 4571377 h 6858029"/>
              <a:gd name="connsiteX2816" fmla="*/ 10459077 w 11162102"/>
              <a:gd name="connsiteY2816" fmla="*/ 4603555 h 6858029"/>
              <a:gd name="connsiteX2817" fmla="*/ 10420942 w 11162102"/>
              <a:gd name="connsiteY2817" fmla="*/ 4639294 h 6858029"/>
              <a:gd name="connsiteX2818" fmla="*/ 10456179 w 11162102"/>
              <a:gd name="connsiteY2818" fmla="*/ 4567291 h 6858029"/>
              <a:gd name="connsiteX2819" fmla="*/ 10493881 w 11162102"/>
              <a:gd name="connsiteY2819" fmla="*/ 4531621 h 6858029"/>
              <a:gd name="connsiteX2820" fmla="*/ 10499266 w 11162102"/>
              <a:gd name="connsiteY2820" fmla="*/ 4563001 h 6858029"/>
              <a:gd name="connsiteX2821" fmla="*/ 10463550 w 11162102"/>
              <a:gd name="connsiteY2821" fmla="*/ 4599196 h 6858029"/>
              <a:gd name="connsiteX2822" fmla="*/ 10456179 w 11162102"/>
              <a:gd name="connsiteY2822" fmla="*/ 4567291 h 6858029"/>
              <a:gd name="connsiteX2823" fmla="*/ 10454878 w 11162102"/>
              <a:gd name="connsiteY2823" fmla="*/ 4562042 h 6858029"/>
              <a:gd name="connsiteX2824" fmla="*/ 10446137 w 11162102"/>
              <a:gd name="connsiteY2824" fmla="*/ 4529156 h 6858029"/>
              <a:gd name="connsiteX2825" fmla="*/ 10486076 w 11162102"/>
              <a:gd name="connsiteY2825" fmla="*/ 4493736 h 6858029"/>
              <a:gd name="connsiteX2826" fmla="*/ 10492831 w 11162102"/>
              <a:gd name="connsiteY2826" fmla="*/ 4526098 h 6858029"/>
              <a:gd name="connsiteX2827" fmla="*/ 10454878 w 11162102"/>
              <a:gd name="connsiteY2827" fmla="*/ 4562042 h 6858029"/>
              <a:gd name="connsiteX2828" fmla="*/ 10490503 w 11162102"/>
              <a:gd name="connsiteY2828" fmla="*/ 4489628 h 6858029"/>
              <a:gd name="connsiteX2829" fmla="*/ 10527703 w 11162102"/>
              <a:gd name="connsiteY2829" fmla="*/ 4454094 h 6858029"/>
              <a:gd name="connsiteX2830" fmla="*/ 10532449 w 11162102"/>
              <a:gd name="connsiteY2830" fmla="*/ 4485840 h 6858029"/>
              <a:gd name="connsiteX2831" fmla="*/ 10497304 w 11162102"/>
              <a:gd name="connsiteY2831" fmla="*/ 4521716 h 6858029"/>
              <a:gd name="connsiteX2832" fmla="*/ 10490503 w 11162102"/>
              <a:gd name="connsiteY2832" fmla="*/ 4489628 h 6858029"/>
              <a:gd name="connsiteX2833" fmla="*/ 10526859 w 11162102"/>
              <a:gd name="connsiteY2833" fmla="*/ 4448891 h 6858029"/>
              <a:gd name="connsiteX2834" fmla="*/ 10489385 w 11162102"/>
              <a:gd name="connsiteY2834" fmla="*/ 4484721 h 6858029"/>
              <a:gd name="connsiteX2835" fmla="*/ 10481100 w 11162102"/>
              <a:gd name="connsiteY2835" fmla="*/ 4451242 h 6858029"/>
              <a:gd name="connsiteX2836" fmla="*/ 10520674 w 11162102"/>
              <a:gd name="connsiteY2836" fmla="*/ 4415799 h 6858029"/>
              <a:gd name="connsiteX2837" fmla="*/ 10526859 w 11162102"/>
              <a:gd name="connsiteY2837" fmla="*/ 4448891 h 6858029"/>
              <a:gd name="connsiteX2838" fmla="*/ 10484958 w 11162102"/>
              <a:gd name="connsiteY2838" fmla="*/ 4488784 h 6858029"/>
              <a:gd name="connsiteX2839" fmla="*/ 10444791 w 11162102"/>
              <a:gd name="connsiteY2839" fmla="*/ 4524432 h 6858029"/>
              <a:gd name="connsiteX2840" fmla="*/ 10434521 w 11162102"/>
              <a:gd name="connsiteY2840" fmla="*/ 4490199 h 6858029"/>
              <a:gd name="connsiteX2841" fmla="*/ 10476696 w 11162102"/>
              <a:gd name="connsiteY2841" fmla="*/ 4455007 h 6858029"/>
              <a:gd name="connsiteX2842" fmla="*/ 10484958 w 11162102"/>
              <a:gd name="connsiteY2842" fmla="*/ 4488784 h 6858029"/>
              <a:gd name="connsiteX2843" fmla="*/ 10440364 w 11162102"/>
              <a:gd name="connsiteY2843" fmla="*/ 4528220 h 6858029"/>
              <a:gd name="connsiteX2844" fmla="*/ 10397915 w 11162102"/>
              <a:gd name="connsiteY2844" fmla="*/ 4563206 h 6858029"/>
              <a:gd name="connsiteX2845" fmla="*/ 10385659 w 11162102"/>
              <a:gd name="connsiteY2845" fmla="*/ 4528220 h 6858029"/>
              <a:gd name="connsiteX2846" fmla="*/ 10430116 w 11162102"/>
              <a:gd name="connsiteY2846" fmla="*/ 4493736 h 6858029"/>
              <a:gd name="connsiteX2847" fmla="*/ 10440364 w 11162102"/>
              <a:gd name="connsiteY2847" fmla="*/ 4528220 h 6858029"/>
              <a:gd name="connsiteX2848" fmla="*/ 10393327 w 11162102"/>
              <a:gd name="connsiteY2848" fmla="*/ 4566858 h 6858029"/>
              <a:gd name="connsiteX2849" fmla="*/ 10348915 w 11162102"/>
              <a:gd name="connsiteY2849" fmla="*/ 4600908 h 6858029"/>
              <a:gd name="connsiteX2850" fmla="*/ 10334789 w 11162102"/>
              <a:gd name="connsiteY2850" fmla="*/ 4565055 h 6858029"/>
              <a:gd name="connsiteX2851" fmla="*/ 10351792 w 11162102"/>
              <a:gd name="connsiteY2851" fmla="*/ 4553096 h 6858029"/>
              <a:gd name="connsiteX2852" fmla="*/ 10381095 w 11162102"/>
              <a:gd name="connsiteY2852" fmla="*/ 4531666 h 6858029"/>
              <a:gd name="connsiteX2853" fmla="*/ 10393327 w 11162102"/>
              <a:gd name="connsiteY2853" fmla="*/ 4566858 h 6858029"/>
              <a:gd name="connsiteX2854" fmla="*/ 10344351 w 11162102"/>
              <a:gd name="connsiteY2854" fmla="*/ 4604286 h 6858029"/>
              <a:gd name="connsiteX2855" fmla="*/ 10298160 w 11162102"/>
              <a:gd name="connsiteY2855" fmla="*/ 4637241 h 6858029"/>
              <a:gd name="connsiteX2856" fmla="*/ 10282276 w 11162102"/>
              <a:gd name="connsiteY2856" fmla="*/ 4600520 h 6858029"/>
              <a:gd name="connsiteX2857" fmla="*/ 10330293 w 11162102"/>
              <a:gd name="connsiteY2857" fmla="*/ 4568227 h 6858029"/>
              <a:gd name="connsiteX2858" fmla="*/ 10344351 w 11162102"/>
              <a:gd name="connsiteY2858" fmla="*/ 4604286 h 6858029"/>
              <a:gd name="connsiteX2859" fmla="*/ 10293596 w 11162102"/>
              <a:gd name="connsiteY2859" fmla="*/ 4640367 h 6858029"/>
              <a:gd name="connsiteX2860" fmla="*/ 10245966 w 11162102"/>
              <a:gd name="connsiteY2860" fmla="*/ 4671999 h 6858029"/>
              <a:gd name="connsiteX2861" fmla="*/ 10228416 w 11162102"/>
              <a:gd name="connsiteY2861" fmla="*/ 4634411 h 6858029"/>
              <a:gd name="connsiteX2862" fmla="*/ 10277688 w 11162102"/>
              <a:gd name="connsiteY2862" fmla="*/ 4603510 h 6858029"/>
              <a:gd name="connsiteX2863" fmla="*/ 10293596 w 11162102"/>
              <a:gd name="connsiteY2863" fmla="*/ 4640367 h 6858029"/>
              <a:gd name="connsiteX2864" fmla="*/ 10240853 w 11162102"/>
              <a:gd name="connsiteY2864" fmla="*/ 4675262 h 6858029"/>
              <a:gd name="connsiteX2865" fmla="*/ 10192563 w 11162102"/>
              <a:gd name="connsiteY2865" fmla="*/ 4705113 h 6858029"/>
              <a:gd name="connsiteX2866" fmla="*/ 10173460 w 11162102"/>
              <a:gd name="connsiteY2866" fmla="*/ 4666613 h 6858029"/>
              <a:gd name="connsiteX2867" fmla="*/ 10223190 w 11162102"/>
              <a:gd name="connsiteY2867" fmla="*/ 4637583 h 6858029"/>
              <a:gd name="connsiteX2868" fmla="*/ 10240853 w 11162102"/>
              <a:gd name="connsiteY2868" fmla="*/ 4675262 h 6858029"/>
              <a:gd name="connsiteX2869" fmla="*/ 10187313 w 11162102"/>
              <a:gd name="connsiteY2869" fmla="*/ 4708240 h 6858029"/>
              <a:gd name="connsiteX2870" fmla="*/ 10138246 w 11162102"/>
              <a:gd name="connsiteY2870" fmla="*/ 4736493 h 6858029"/>
              <a:gd name="connsiteX2871" fmla="*/ 10117729 w 11162102"/>
              <a:gd name="connsiteY2871" fmla="*/ 4697057 h 6858029"/>
              <a:gd name="connsiteX2872" fmla="*/ 10168120 w 11162102"/>
              <a:gd name="connsiteY2872" fmla="*/ 4669648 h 6858029"/>
              <a:gd name="connsiteX2873" fmla="*/ 10187313 w 11162102"/>
              <a:gd name="connsiteY2873" fmla="*/ 4708240 h 6858029"/>
              <a:gd name="connsiteX2874" fmla="*/ 10132997 w 11162102"/>
              <a:gd name="connsiteY2874" fmla="*/ 4739414 h 6858029"/>
              <a:gd name="connsiteX2875" fmla="*/ 10083679 w 11162102"/>
              <a:gd name="connsiteY2875" fmla="*/ 4765888 h 6858029"/>
              <a:gd name="connsiteX2876" fmla="*/ 10061884 w 11162102"/>
              <a:gd name="connsiteY2876" fmla="*/ 4725516 h 6858029"/>
              <a:gd name="connsiteX2877" fmla="*/ 10112389 w 11162102"/>
              <a:gd name="connsiteY2877" fmla="*/ 4699864 h 6858029"/>
              <a:gd name="connsiteX2878" fmla="*/ 10132997 w 11162102"/>
              <a:gd name="connsiteY2878" fmla="*/ 4739414 h 6858029"/>
              <a:gd name="connsiteX2879" fmla="*/ 10078247 w 11162102"/>
              <a:gd name="connsiteY2879" fmla="*/ 4768718 h 6858029"/>
              <a:gd name="connsiteX2880" fmla="*/ 10028974 w 11162102"/>
              <a:gd name="connsiteY2880" fmla="*/ 4793366 h 6858029"/>
              <a:gd name="connsiteX2881" fmla="*/ 10006015 w 11162102"/>
              <a:gd name="connsiteY2881" fmla="*/ 4752058 h 6858029"/>
              <a:gd name="connsiteX2882" fmla="*/ 10056361 w 11162102"/>
              <a:gd name="connsiteY2882" fmla="*/ 4728209 h 6858029"/>
              <a:gd name="connsiteX2883" fmla="*/ 10078247 w 11162102"/>
              <a:gd name="connsiteY2883" fmla="*/ 4768718 h 6858029"/>
              <a:gd name="connsiteX2884" fmla="*/ 10023360 w 11162102"/>
              <a:gd name="connsiteY2884" fmla="*/ 4796104 h 6858029"/>
              <a:gd name="connsiteX2885" fmla="*/ 9974659 w 11162102"/>
              <a:gd name="connsiteY2885" fmla="*/ 4818881 h 6858029"/>
              <a:gd name="connsiteX2886" fmla="*/ 9951129 w 11162102"/>
              <a:gd name="connsiteY2886" fmla="*/ 4776409 h 6858029"/>
              <a:gd name="connsiteX2887" fmla="*/ 10000310 w 11162102"/>
              <a:gd name="connsiteY2887" fmla="*/ 4754660 h 6858029"/>
              <a:gd name="connsiteX2888" fmla="*/ 10023360 w 11162102"/>
              <a:gd name="connsiteY2888" fmla="*/ 4796104 h 6858029"/>
              <a:gd name="connsiteX2889" fmla="*/ 9968884 w 11162102"/>
              <a:gd name="connsiteY2889" fmla="*/ 4821482 h 6858029"/>
              <a:gd name="connsiteX2890" fmla="*/ 9922145 w 11162102"/>
              <a:gd name="connsiteY2890" fmla="*/ 4841885 h 6858029"/>
              <a:gd name="connsiteX2891" fmla="*/ 9898251 w 11162102"/>
              <a:gd name="connsiteY2891" fmla="*/ 4798272 h 6858029"/>
              <a:gd name="connsiteX2892" fmla="*/ 9945287 w 11162102"/>
              <a:gd name="connsiteY2892" fmla="*/ 4778897 h 6858029"/>
              <a:gd name="connsiteX2893" fmla="*/ 9968884 w 11162102"/>
              <a:gd name="connsiteY2893" fmla="*/ 4821482 h 6858029"/>
              <a:gd name="connsiteX2894" fmla="*/ 9916189 w 11162102"/>
              <a:gd name="connsiteY2894" fmla="*/ 4844418 h 6858029"/>
              <a:gd name="connsiteX2895" fmla="*/ 9871708 w 11162102"/>
              <a:gd name="connsiteY2895" fmla="*/ 4862607 h 6858029"/>
              <a:gd name="connsiteX2896" fmla="*/ 9847540 w 11162102"/>
              <a:gd name="connsiteY2896" fmla="*/ 4817945 h 6858029"/>
              <a:gd name="connsiteX2897" fmla="*/ 9885196 w 11162102"/>
              <a:gd name="connsiteY2897" fmla="*/ 4803522 h 6858029"/>
              <a:gd name="connsiteX2898" fmla="*/ 9892248 w 11162102"/>
              <a:gd name="connsiteY2898" fmla="*/ 4800669 h 6858029"/>
              <a:gd name="connsiteX2899" fmla="*/ 9916189 w 11162102"/>
              <a:gd name="connsiteY2899" fmla="*/ 4844418 h 6858029"/>
              <a:gd name="connsiteX2900" fmla="*/ 9865523 w 11162102"/>
              <a:gd name="connsiteY2900" fmla="*/ 4865049 h 6858029"/>
              <a:gd name="connsiteX2901" fmla="*/ 9823348 w 11162102"/>
              <a:gd name="connsiteY2901" fmla="*/ 4881208 h 6858029"/>
              <a:gd name="connsiteX2902" fmla="*/ 9798952 w 11162102"/>
              <a:gd name="connsiteY2902" fmla="*/ 4835609 h 6858029"/>
              <a:gd name="connsiteX2903" fmla="*/ 9841264 w 11162102"/>
              <a:gd name="connsiteY2903" fmla="*/ 4820273 h 6858029"/>
              <a:gd name="connsiteX2904" fmla="*/ 9865523 w 11162102"/>
              <a:gd name="connsiteY2904" fmla="*/ 4865049 h 6858029"/>
              <a:gd name="connsiteX2905" fmla="*/ 9817141 w 11162102"/>
              <a:gd name="connsiteY2905" fmla="*/ 4883513 h 6858029"/>
              <a:gd name="connsiteX2906" fmla="*/ 9777112 w 11162102"/>
              <a:gd name="connsiteY2906" fmla="*/ 4897936 h 6858029"/>
              <a:gd name="connsiteX2907" fmla="*/ 9752487 w 11162102"/>
              <a:gd name="connsiteY2907" fmla="*/ 4851448 h 6858029"/>
              <a:gd name="connsiteX2908" fmla="*/ 9792699 w 11162102"/>
              <a:gd name="connsiteY2908" fmla="*/ 4837846 h 6858029"/>
              <a:gd name="connsiteX2909" fmla="*/ 9817141 w 11162102"/>
              <a:gd name="connsiteY2909" fmla="*/ 4883513 h 6858029"/>
              <a:gd name="connsiteX2910" fmla="*/ 9770653 w 11162102"/>
              <a:gd name="connsiteY2910" fmla="*/ 4900195 h 6858029"/>
              <a:gd name="connsiteX2911" fmla="*/ 9732997 w 11162102"/>
              <a:gd name="connsiteY2911" fmla="*/ 4912930 h 6858029"/>
              <a:gd name="connsiteX2912" fmla="*/ 9708189 w 11162102"/>
              <a:gd name="connsiteY2912" fmla="*/ 4865643 h 6858029"/>
              <a:gd name="connsiteX2913" fmla="*/ 9745936 w 11162102"/>
              <a:gd name="connsiteY2913" fmla="*/ 4853593 h 6858029"/>
              <a:gd name="connsiteX2914" fmla="*/ 9770653 w 11162102"/>
              <a:gd name="connsiteY2914" fmla="*/ 4900195 h 6858029"/>
              <a:gd name="connsiteX2915" fmla="*/ 9726150 w 11162102"/>
              <a:gd name="connsiteY2915" fmla="*/ 4915189 h 6858029"/>
              <a:gd name="connsiteX2916" fmla="*/ 9345502 w 11162102"/>
              <a:gd name="connsiteY2916" fmla="*/ 5008349 h 6858029"/>
              <a:gd name="connsiteX2917" fmla="*/ 7753420 w 11162102"/>
              <a:gd name="connsiteY2917" fmla="*/ 4953690 h 6858029"/>
              <a:gd name="connsiteX2918" fmla="*/ 6482350 w 11162102"/>
              <a:gd name="connsiteY2918" fmla="*/ 4589360 h 6858029"/>
              <a:gd name="connsiteX2919" fmla="*/ 5107396 w 11162102"/>
              <a:gd name="connsiteY2919" fmla="*/ 4033531 h 6858029"/>
              <a:gd name="connsiteX2920" fmla="*/ 3611439 w 11162102"/>
              <a:gd name="connsiteY2920" fmla="*/ 3435527 h 6858029"/>
              <a:gd name="connsiteX2921" fmla="*/ 2844963 w 11162102"/>
              <a:gd name="connsiteY2921" fmla="*/ 3273560 h 6858029"/>
              <a:gd name="connsiteX2922" fmla="*/ 2476503 w 11162102"/>
              <a:gd name="connsiteY2922" fmla="*/ 3317834 h 6858029"/>
              <a:gd name="connsiteX2923" fmla="*/ 2135732 w 11162102"/>
              <a:gd name="connsiteY2923" fmla="*/ 3491487 h 6858029"/>
              <a:gd name="connsiteX2924" fmla="*/ 1768736 w 11162102"/>
              <a:gd name="connsiteY2924" fmla="*/ 3861020 h 6858029"/>
              <a:gd name="connsiteX2925" fmla="*/ 1773241 w 11162102"/>
              <a:gd name="connsiteY2925" fmla="*/ 3853260 h 6858029"/>
              <a:gd name="connsiteX2926" fmla="*/ 2161817 w 11162102"/>
              <a:gd name="connsiteY2926" fmla="*/ 3441758 h 6858029"/>
              <a:gd name="connsiteX2927" fmla="*/ 3631591 w 11162102"/>
              <a:gd name="connsiteY2927" fmla="*/ 3372698 h 6858029"/>
              <a:gd name="connsiteX2928" fmla="*/ 5101576 w 11162102"/>
              <a:gd name="connsiteY2928" fmla="*/ 3968329 h 6858029"/>
              <a:gd name="connsiteX2929" fmla="*/ 6464276 w 11162102"/>
              <a:gd name="connsiteY2929" fmla="*/ 4526280 h 6858029"/>
              <a:gd name="connsiteX2930" fmla="*/ 7168721 w 11162102"/>
              <a:gd name="connsiteY2930" fmla="*/ 4753952 h 6858029"/>
              <a:gd name="connsiteX2931" fmla="*/ 7897107 w 11162102"/>
              <a:gd name="connsiteY2931" fmla="*/ 4921899 h 6858029"/>
              <a:gd name="connsiteX2932" fmla="*/ 8636241 w 11162102"/>
              <a:gd name="connsiteY2932" fmla="*/ 4997052 h 6858029"/>
              <a:gd name="connsiteX2933" fmla="*/ 9372958 w 11162102"/>
              <a:gd name="connsiteY2933" fmla="*/ 4946387 h 6858029"/>
              <a:gd name="connsiteX2934" fmla="*/ 9701274 w 11162102"/>
              <a:gd name="connsiteY2934" fmla="*/ 4867834 h 6858029"/>
              <a:gd name="connsiteX2935" fmla="*/ 9726150 w 11162102"/>
              <a:gd name="connsiteY2935" fmla="*/ 4915189 h 6858029"/>
              <a:gd name="connsiteX2936" fmla="*/ 2138210 w 11162102"/>
              <a:gd name="connsiteY2936" fmla="*/ 3494682 h 6858029"/>
              <a:gd name="connsiteX2937" fmla="*/ 3610115 w 11162102"/>
              <a:gd name="connsiteY2937" fmla="*/ 3439361 h 6858029"/>
              <a:gd name="connsiteX2938" fmla="*/ 5105798 w 11162102"/>
              <a:gd name="connsiteY2938" fmla="*/ 4037251 h 6858029"/>
              <a:gd name="connsiteX2939" fmla="*/ 6480981 w 11162102"/>
              <a:gd name="connsiteY2939" fmla="*/ 4593171 h 6858029"/>
              <a:gd name="connsiteX2940" fmla="*/ 7892839 w 11162102"/>
              <a:gd name="connsiteY2940" fmla="*/ 4983062 h 6858029"/>
              <a:gd name="connsiteX2941" fmla="*/ 8620677 w 11162102"/>
              <a:gd name="connsiteY2941" fmla="*/ 5059196 h 6858029"/>
              <a:gd name="connsiteX2942" fmla="*/ 9346164 w 11162102"/>
              <a:gd name="connsiteY2942" fmla="*/ 5012342 h 6858029"/>
              <a:gd name="connsiteX2943" fmla="*/ 9728341 w 11162102"/>
              <a:gd name="connsiteY2943" fmla="*/ 4919366 h 6858029"/>
              <a:gd name="connsiteX2944" fmla="*/ 9752304 w 11162102"/>
              <a:gd name="connsiteY2944" fmla="*/ 4965626 h 6858029"/>
              <a:gd name="connsiteX2945" fmla="*/ 9318732 w 11162102"/>
              <a:gd name="connsiteY2945" fmla="*/ 5074190 h 6858029"/>
              <a:gd name="connsiteX2946" fmla="*/ 7758349 w 11162102"/>
              <a:gd name="connsiteY2946" fmla="*/ 5015355 h 6858029"/>
              <a:gd name="connsiteX2947" fmla="*/ 6499102 w 11162102"/>
              <a:gd name="connsiteY2947" fmla="*/ 4656137 h 6858029"/>
              <a:gd name="connsiteX2948" fmla="*/ 5112051 w 11162102"/>
              <a:gd name="connsiteY2948" fmla="*/ 4102431 h 6858029"/>
              <a:gd name="connsiteX2949" fmla="*/ 3590009 w 11162102"/>
              <a:gd name="connsiteY2949" fmla="*/ 3502076 h 6858029"/>
              <a:gd name="connsiteX2950" fmla="*/ 3206235 w 11162102"/>
              <a:gd name="connsiteY2950" fmla="*/ 3391070 h 6858029"/>
              <a:gd name="connsiteX2951" fmla="*/ 2823214 w 11162102"/>
              <a:gd name="connsiteY2951" fmla="*/ 3338397 h 6858029"/>
              <a:gd name="connsiteX2952" fmla="*/ 2454069 w 11162102"/>
              <a:gd name="connsiteY2952" fmla="*/ 3378107 h 6858029"/>
              <a:gd name="connsiteX2953" fmla="*/ 2112125 w 11162102"/>
              <a:gd name="connsiteY2953" fmla="*/ 3544274 h 6858029"/>
              <a:gd name="connsiteX2954" fmla="*/ 1748804 w 11162102"/>
              <a:gd name="connsiteY2954" fmla="*/ 3895846 h 6858029"/>
              <a:gd name="connsiteX2955" fmla="*/ 1755112 w 11162102"/>
              <a:gd name="connsiteY2955" fmla="*/ 3884755 h 6858029"/>
              <a:gd name="connsiteX2956" fmla="*/ 2138210 w 11162102"/>
              <a:gd name="connsiteY2956" fmla="*/ 3494682 h 6858029"/>
              <a:gd name="connsiteX2957" fmla="*/ 1736277 w 11162102"/>
              <a:gd name="connsiteY2957" fmla="*/ 3911023 h 6858029"/>
              <a:gd name="connsiteX2958" fmla="*/ 1731571 w 11162102"/>
              <a:gd name="connsiteY2958" fmla="*/ 3916797 h 6858029"/>
              <a:gd name="connsiteX2959" fmla="*/ 1735793 w 11162102"/>
              <a:gd name="connsiteY2959" fmla="*/ 3909631 h 6858029"/>
              <a:gd name="connsiteX2960" fmla="*/ 1740535 w 11162102"/>
              <a:gd name="connsiteY2960" fmla="*/ 3903469 h 6858029"/>
              <a:gd name="connsiteX2961" fmla="*/ 1736277 w 11162102"/>
              <a:gd name="connsiteY2961" fmla="*/ 3911023 h 6858029"/>
              <a:gd name="connsiteX2962" fmla="*/ 1724318 w 11162102"/>
              <a:gd name="connsiteY2962" fmla="*/ 3932339 h 6858029"/>
              <a:gd name="connsiteX2963" fmla="*/ 1718040 w 11162102"/>
              <a:gd name="connsiteY2963" fmla="*/ 3943590 h 6858029"/>
              <a:gd name="connsiteX2964" fmla="*/ 1711481 w 11162102"/>
              <a:gd name="connsiteY2964" fmla="*/ 3951281 h 6858029"/>
              <a:gd name="connsiteX2965" fmla="*/ 1717668 w 11162102"/>
              <a:gd name="connsiteY2965" fmla="*/ 3940623 h 6858029"/>
              <a:gd name="connsiteX2966" fmla="*/ 1724318 w 11162102"/>
              <a:gd name="connsiteY2966" fmla="*/ 3932339 h 6858029"/>
              <a:gd name="connsiteX2967" fmla="*/ 1698623 w 11162102"/>
              <a:gd name="connsiteY2967" fmla="*/ 3966526 h 6858029"/>
              <a:gd name="connsiteX2968" fmla="*/ 1694118 w 11162102"/>
              <a:gd name="connsiteY2968" fmla="*/ 3971912 h 6858029"/>
              <a:gd name="connsiteX2969" fmla="*/ 1698041 w 11162102"/>
              <a:gd name="connsiteY2969" fmla="*/ 3965362 h 6858029"/>
              <a:gd name="connsiteX2970" fmla="*/ 1702706 w 11162102"/>
              <a:gd name="connsiteY2970" fmla="*/ 3959428 h 6858029"/>
              <a:gd name="connsiteX2971" fmla="*/ 1698623 w 11162102"/>
              <a:gd name="connsiteY2971" fmla="*/ 3966526 h 6858029"/>
              <a:gd name="connsiteX2972" fmla="*/ 1664534 w 11162102"/>
              <a:gd name="connsiteY2972" fmla="*/ 4014726 h 6858029"/>
              <a:gd name="connsiteX2973" fmla="*/ 1660672 w 11162102"/>
              <a:gd name="connsiteY2973" fmla="*/ 4021299 h 6858029"/>
              <a:gd name="connsiteX2974" fmla="*/ 1658328 w 11162102"/>
              <a:gd name="connsiteY2974" fmla="*/ 4024060 h 6858029"/>
              <a:gd name="connsiteX2975" fmla="*/ 1662391 w 11162102"/>
              <a:gd name="connsiteY2975" fmla="*/ 4017396 h 6858029"/>
              <a:gd name="connsiteX2976" fmla="*/ 1664534 w 11162102"/>
              <a:gd name="connsiteY2976" fmla="*/ 4014726 h 6858029"/>
              <a:gd name="connsiteX2977" fmla="*/ 1648191 w 11162102"/>
              <a:gd name="connsiteY2977" fmla="*/ 4042728 h 6858029"/>
              <a:gd name="connsiteX2978" fmla="*/ 1642280 w 11162102"/>
              <a:gd name="connsiteY2978" fmla="*/ 4052953 h 6858029"/>
              <a:gd name="connsiteX2979" fmla="*/ 1637761 w 11162102"/>
              <a:gd name="connsiteY2979" fmla="*/ 4057996 h 6858029"/>
              <a:gd name="connsiteX2980" fmla="*/ 1643873 w 11162102"/>
              <a:gd name="connsiteY2980" fmla="*/ 4047841 h 6858029"/>
              <a:gd name="connsiteX2981" fmla="*/ 1648191 w 11162102"/>
              <a:gd name="connsiteY2981" fmla="*/ 4042728 h 6858029"/>
              <a:gd name="connsiteX2982" fmla="*/ 1624305 w 11162102"/>
              <a:gd name="connsiteY2982" fmla="*/ 4073173 h 6858029"/>
              <a:gd name="connsiteX2983" fmla="*/ 1620900 w 11162102"/>
              <a:gd name="connsiteY2983" fmla="*/ 4077053 h 6858029"/>
              <a:gd name="connsiteX2984" fmla="*/ 1624887 w 11162102"/>
              <a:gd name="connsiteY2984" fmla="*/ 4070663 h 6858029"/>
              <a:gd name="connsiteX2985" fmla="*/ 1628217 w 11162102"/>
              <a:gd name="connsiteY2985" fmla="*/ 4066623 h 6858029"/>
              <a:gd name="connsiteX2986" fmla="*/ 1624305 w 11162102"/>
              <a:gd name="connsiteY2986" fmla="*/ 4073173 h 6858029"/>
              <a:gd name="connsiteX2987" fmla="*/ 1611644 w 11162102"/>
              <a:gd name="connsiteY2987" fmla="*/ 4094466 h 6858029"/>
              <a:gd name="connsiteX2988" fmla="*/ 1605607 w 11162102"/>
              <a:gd name="connsiteY2988" fmla="*/ 4104667 h 6858029"/>
              <a:gd name="connsiteX2989" fmla="*/ 1600146 w 11162102"/>
              <a:gd name="connsiteY2989" fmla="*/ 4110578 h 6858029"/>
              <a:gd name="connsiteX2990" fmla="*/ 1606162 w 11162102"/>
              <a:gd name="connsiteY2990" fmla="*/ 4100787 h 6858029"/>
              <a:gd name="connsiteX2991" fmla="*/ 1611644 w 11162102"/>
              <a:gd name="connsiteY2991" fmla="*/ 4094466 h 6858029"/>
              <a:gd name="connsiteX2992" fmla="*/ 1586387 w 11162102"/>
              <a:gd name="connsiteY2992" fmla="*/ 4125686 h 6858029"/>
              <a:gd name="connsiteX2993" fmla="*/ 1583148 w 11162102"/>
              <a:gd name="connsiteY2993" fmla="*/ 4129269 h 6858029"/>
              <a:gd name="connsiteX2994" fmla="*/ 1587060 w 11162102"/>
              <a:gd name="connsiteY2994" fmla="*/ 4123153 h 6858029"/>
              <a:gd name="connsiteX2995" fmla="*/ 1590168 w 11162102"/>
              <a:gd name="connsiteY2995" fmla="*/ 4119479 h 6858029"/>
              <a:gd name="connsiteX2996" fmla="*/ 1586387 w 11162102"/>
              <a:gd name="connsiteY2996" fmla="*/ 4125686 h 6858029"/>
              <a:gd name="connsiteX2997" fmla="*/ 1551868 w 11162102"/>
              <a:gd name="connsiteY2997" fmla="*/ 4171376 h 6858029"/>
              <a:gd name="connsiteX2998" fmla="*/ 1548621 w 11162102"/>
              <a:gd name="connsiteY2998" fmla="*/ 4176579 h 6858029"/>
              <a:gd name="connsiteX2999" fmla="*/ 1545638 w 11162102"/>
              <a:gd name="connsiteY2999" fmla="*/ 4179774 h 6858029"/>
              <a:gd name="connsiteX3000" fmla="*/ 1548904 w 11162102"/>
              <a:gd name="connsiteY3000" fmla="*/ 4174799 h 6858029"/>
              <a:gd name="connsiteX3001" fmla="*/ 1551868 w 11162102"/>
              <a:gd name="connsiteY3001" fmla="*/ 4171376 h 6858029"/>
              <a:gd name="connsiteX3002" fmla="*/ 1513247 w 11162102"/>
              <a:gd name="connsiteY3002" fmla="*/ 4222337 h 6858029"/>
              <a:gd name="connsiteX3003" fmla="*/ 1510138 w 11162102"/>
              <a:gd name="connsiteY3003" fmla="*/ 4227176 h 6858029"/>
              <a:gd name="connsiteX3004" fmla="*/ 1509545 w 11162102"/>
              <a:gd name="connsiteY3004" fmla="*/ 4227792 h 6858029"/>
              <a:gd name="connsiteX3005" fmla="*/ 1507331 w 11162102"/>
              <a:gd name="connsiteY3005" fmla="*/ 4230120 h 6858029"/>
              <a:gd name="connsiteX3006" fmla="*/ 1510442 w 11162102"/>
              <a:gd name="connsiteY3006" fmla="*/ 4225464 h 6858029"/>
              <a:gd name="connsiteX3007" fmla="*/ 1513247 w 11162102"/>
              <a:gd name="connsiteY3007" fmla="*/ 4222337 h 6858029"/>
              <a:gd name="connsiteX3008" fmla="*/ 1474294 w 11162102"/>
              <a:gd name="connsiteY3008" fmla="*/ 4272272 h 6858029"/>
              <a:gd name="connsiteX3009" fmla="*/ 1471200 w 11162102"/>
              <a:gd name="connsiteY3009" fmla="*/ 4276973 h 6858029"/>
              <a:gd name="connsiteX3010" fmla="*/ 1468561 w 11162102"/>
              <a:gd name="connsiteY3010" fmla="*/ 4279620 h 6858029"/>
              <a:gd name="connsiteX3011" fmla="*/ 1471725 w 11162102"/>
              <a:gd name="connsiteY3011" fmla="*/ 4275033 h 6858029"/>
              <a:gd name="connsiteX3012" fmla="*/ 1474294 w 11162102"/>
              <a:gd name="connsiteY3012" fmla="*/ 4272272 h 6858029"/>
              <a:gd name="connsiteX3013" fmla="*/ 1435043 w 11162102"/>
              <a:gd name="connsiteY3013" fmla="*/ 4321088 h 6858029"/>
              <a:gd name="connsiteX3014" fmla="*/ 1432099 w 11162102"/>
              <a:gd name="connsiteY3014" fmla="*/ 4325424 h 6858029"/>
              <a:gd name="connsiteX3015" fmla="*/ 1429648 w 11162102"/>
              <a:gd name="connsiteY3015" fmla="*/ 4327775 h 6858029"/>
              <a:gd name="connsiteX3016" fmla="*/ 1432656 w 11162102"/>
              <a:gd name="connsiteY3016" fmla="*/ 4323553 h 6858029"/>
              <a:gd name="connsiteX3017" fmla="*/ 1435043 w 11162102"/>
              <a:gd name="connsiteY3017" fmla="*/ 4321088 h 6858029"/>
              <a:gd name="connsiteX3018" fmla="*/ 1395506 w 11162102"/>
              <a:gd name="connsiteY3018" fmla="*/ 4368626 h 6858029"/>
              <a:gd name="connsiteX3019" fmla="*/ 1392770 w 11162102"/>
              <a:gd name="connsiteY3019" fmla="*/ 4372551 h 6858029"/>
              <a:gd name="connsiteX3020" fmla="*/ 1390380 w 11162102"/>
              <a:gd name="connsiteY3020" fmla="*/ 4374788 h 6858029"/>
              <a:gd name="connsiteX3021" fmla="*/ 1393228 w 11162102"/>
              <a:gd name="connsiteY3021" fmla="*/ 4370908 h 6858029"/>
              <a:gd name="connsiteX3022" fmla="*/ 1395506 w 11162102"/>
              <a:gd name="connsiteY3022" fmla="*/ 4368626 h 6858029"/>
              <a:gd name="connsiteX3023" fmla="*/ 1355730 w 11162102"/>
              <a:gd name="connsiteY3023" fmla="*/ 4414795 h 6858029"/>
              <a:gd name="connsiteX3024" fmla="*/ 1352959 w 11162102"/>
              <a:gd name="connsiteY3024" fmla="*/ 4418629 h 6858029"/>
              <a:gd name="connsiteX3025" fmla="*/ 1350704 w 11162102"/>
              <a:gd name="connsiteY3025" fmla="*/ 4420637 h 6858029"/>
              <a:gd name="connsiteX3026" fmla="*/ 1353580 w 11162102"/>
              <a:gd name="connsiteY3026" fmla="*/ 4416849 h 6858029"/>
              <a:gd name="connsiteX3027" fmla="*/ 1355730 w 11162102"/>
              <a:gd name="connsiteY3027" fmla="*/ 4414795 h 6858029"/>
              <a:gd name="connsiteX3028" fmla="*/ 1315588 w 11162102"/>
              <a:gd name="connsiteY3028" fmla="*/ 4459640 h 6858029"/>
              <a:gd name="connsiteX3029" fmla="*/ 1312911 w 11162102"/>
              <a:gd name="connsiteY3029" fmla="*/ 4463223 h 6858029"/>
              <a:gd name="connsiteX3030" fmla="*/ 1310798 w 11162102"/>
              <a:gd name="connsiteY3030" fmla="*/ 4465026 h 6858029"/>
              <a:gd name="connsiteX3031" fmla="*/ 1313564 w 11162102"/>
              <a:gd name="connsiteY3031" fmla="*/ 4461512 h 6858029"/>
              <a:gd name="connsiteX3032" fmla="*/ 1315588 w 11162102"/>
              <a:gd name="connsiteY3032" fmla="*/ 4459640 h 6858029"/>
              <a:gd name="connsiteX3033" fmla="*/ 1275239 w 11162102"/>
              <a:gd name="connsiteY3033" fmla="*/ 4502956 h 6858029"/>
              <a:gd name="connsiteX3034" fmla="*/ 1272671 w 11162102"/>
              <a:gd name="connsiteY3034" fmla="*/ 4506243 h 6858029"/>
              <a:gd name="connsiteX3035" fmla="*/ 1270652 w 11162102"/>
              <a:gd name="connsiteY3035" fmla="*/ 4507886 h 6858029"/>
              <a:gd name="connsiteX3036" fmla="*/ 1273292 w 11162102"/>
              <a:gd name="connsiteY3036" fmla="*/ 4504645 h 6858029"/>
              <a:gd name="connsiteX3037" fmla="*/ 1275239 w 11162102"/>
              <a:gd name="connsiteY3037" fmla="*/ 4502956 h 6858029"/>
              <a:gd name="connsiteX3038" fmla="*/ 1236325 w 11162102"/>
              <a:gd name="connsiteY3038" fmla="*/ 4542552 h 6858029"/>
              <a:gd name="connsiteX3039" fmla="*/ 1232263 w 11162102"/>
              <a:gd name="connsiteY3039" fmla="*/ 4547596 h 6858029"/>
              <a:gd name="connsiteX3040" fmla="*/ 1230396 w 11162102"/>
              <a:gd name="connsiteY3040" fmla="*/ 4549011 h 6858029"/>
              <a:gd name="connsiteX3041" fmla="*/ 1234835 w 11162102"/>
              <a:gd name="connsiteY3041" fmla="*/ 4543785 h 6858029"/>
              <a:gd name="connsiteX3042" fmla="*/ 1236325 w 11162102"/>
              <a:gd name="connsiteY3042" fmla="*/ 4542552 h 6858029"/>
              <a:gd name="connsiteX3043" fmla="*/ 1193233 w 11162102"/>
              <a:gd name="connsiteY3043" fmla="*/ 4585389 h 6858029"/>
              <a:gd name="connsiteX3044" fmla="*/ 1191457 w 11162102"/>
              <a:gd name="connsiteY3044" fmla="*/ 4587489 h 6858029"/>
              <a:gd name="connsiteX3045" fmla="*/ 1189641 w 11162102"/>
              <a:gd name="connsiteY3045" fmla="*/ 4588789 h 6858029"/>
              <a:gd name="connsiteX3046" fmla="*/ 1191375 w 11162102"/>
              <a:gd name="connsiteY3046" fmla="*/ 4586850 h 6858029"/>
              <a:gd name="connsiteX3047" fmla="*/ 1193233 w 11162102"/>
              <a:gd name="connsiteY3047" fmla="*/ 4585389 h 6858029"/>
              <a:gd name="connsiteX3048" fmla="*/ 1153233 w 11162102"/>
              <a:gd name="connsiteY3048" fmla="*/ 4622498 h 6858029"/>
              <a:gd name="connsiteX3049" fmla="*/ 1150617 w 11162102"/>
              <a:gd name="connsiteY3049" fmla="*/ 4625465 h 6858029"/>
              <a:gd name="connsiteX3050" fmla="*/ 1148924 w 11162102"/>
              <a:gd name="connsiteY3050" fmla="*/ 4626606 h 6858029"/>
              <a:gd name="connsiteX3051" fmla="*/ 1151667 w 11162102"/>
              <a:gd name="connsiteY3051" fmla="*/ 4623662 h 6858029"/>
              <a:gd name="connsiteX3052" fmla="*/ 1153233 w 11162102"/>
              <a:gd name="connsiteY3052" fmla="*/ 4622498 h 6858029"/>
              <a:gd name="connsiteX3053" fmla="*/ 1112966 w 11162102"/>
              <a:gd name="connsiteY3053" fmla="*/ 4658009 h 6858029"/>
              <a:gd name="connsiteX3054" fmla="*/ 1109695 w 11162102"/>
              <a:gd name="connsiteY3054" fmla="*/ 4661569 h 6858029"/>
              <a:gd name="connsiteX3055" fmla="*/ 1108139 w 11162102"/>
              <a:gd name="connsiteY3055" fmla="*/ 4662550 h 6858029"/>
              <a:gd name="connsiteX3056" fmla="*/ 1111676 w 11162102"/>
              <a:gd name="connsiteY3056" fmla="*/ 4658922 h 6858029"/>
              <a:gd name="connsiteX3057" fmla="*/ 1112966 w 11162102"/>
              <a:gd name="connsiteY3057" fmla="*/ 4658009 h 6858029"/>
              <a:gd name="connsiteX3058" fmla="*/ 1072308 w 11162102"/>
              <a:gd name="connsiteY3058" fmla="*/ 4692059 h 6858029"/>
              <a:gd name="connsiteX3059" fmla="*/ 1068522 w 11162102"/>
              <a:gd name="connsiteY3059" fmla="*/ 4695984 h 6858029"/>
              <a:gd name="connsiteX3060" fmla="*/ 1067080 w 11162102"/>
              <a:gd name="connsiteY3060" fmla="*/ 4696806 h 6858029"/>
              <a:gd name="connsiteX3061" fmla="*/ 1071242 w 11162102"/>
              <a:gd name="connsiteY3061" fmla="*/ 4692744 h 6858029"/>
              <a:gd name="connsiteX3062" fmla="*/ 1072308 w 11162102"/>
              <a:gd name="connsiteY3062" fmla="*/ 4692059 h 6858029"/>
              <a:gd name="connsiteX3063" fmla="*/ 1029289 w 11162102"/>
              <a:gd name="connsiteY3063" fmla="*/ 4726520 h 6858029"/>
              <a:gd name="connsiteX3064" fmla="*/ 1027550 w 11162102"/>
              <a:gd name="connsiteY3064" fmla="*/ 4728255 h 6858029"/>
              <a:gd name="connsiteX3065" fmla="*/ 1025900 w 11162102"/>
              <a:gd name="connsiteY3065" fmla="*/ 4729122 h 6858029"/>
              <a:gd name="connsiteX3066" fmla="*/ 1027570 w 11162102"/>
              <a:gd name="connsiteY3066" fmla="*/ 4727570 h 6858029"/>
              <a:gd name="connsiteX3067" fmla="*/ 1029289 w 11162102"/>
              <a:gd name="connsiteY3067" fmla="*/ 4726520 h 6858029"/>
              <a:gd name="connsiteX3068" fmla="*/ 988508 w 11162102"/>
              <a:gd name="connsiteY3068" fmla="*/ 4756782 h 6858029"/>
              <a:gd name="connsiteX3069" fmla="*/ 986107 w 11162102"/>
              <a:gd name="connsiteY3069" fmla="*/ 4759042 h 6858029"/>
              <a:gd name="connsiteX3070" fmla="*/ 985446 w 11162102"/>
              <a:gd name="connsiteY3070" fmla="*/ 4759361 h 6858029"/>
              <a:gd name="connsiteX3071" fmla="*/ 988168 w 11162102"/>
              <a:gd name="connsiteY3071" fmla="*/ 4756964 h 6858029"/>
              <a:gd name="connsiteX3072" fmla="*/ 988508 w 11162102"/>
              <a:gd name="connsiteY3072" fmla="*/ 4756782 h 6858029"/>
              <a:gd name="connsiteX3073" fmla="*/ 947052 w 11162102"/>
              <a:gd name="connsiteY3073" fmla="*/ 4785766 h 6858029"/>
              <a:gd name="connsiteX3074" fmla="*/ 945167 w 11162102"/>
              <a:gd name="connsiteY3074" fmla="*/ 4787432 h 6858029"/>
              <a:gd name="connsiteX3075" fmla="*/ 943987 w 11162102"/>
              <a:gd name="connsiteY3075" fmla="*/ 4787957 h 6858029"/>
              <a:gd name="connsiteX3076" fmla="*/ 945959 w 11162102"/>
              <a:gd name="connsiteY3076" fmla="*/ 4786314 h 6858029"/>
              <a:gd name="connsiteX3077" fmla="*/ 947052 w 11162102"/>
              <a:gd name="connsiteY3077" fmla="*/ 4785766 h 6858029"/>
              <a:gd name="connsiteX3078" fmla="*/ 926122 w 11162102"/>
              <a:gd name="connsiteY3078" fmla="*/ 4802928 h 6858029"/>
              <a:gd name="connsiteX3079" fmla="*/ 929710 w 11162102"/>
              <a:gd name="connsiteY3079" fmla="*/ 4801262 h 6858029"/>
              <a:gd name="connsiteX3080" fmla="*/ 924096 w 11162102"/>
              <a:gd name="connsiteY3080" fmla="*/ 4806283 h 6858029"/>
              <a:gd name="connsiteX3081" fmla="*/ 920350 w 11162102"/>
              <a:gd name="connsiteY3081" fmla="*/ 4807766 h 6858029"/>
              <a:gd name="connsiteX3082" fmla="*/ 926122 w 11162102"/>
              <a:gd name="connsiteY3082" fmla="*/ 4802928 h 6858029"/>
              <a:gd name="connsiteX3083" fmla="*/ 946812 w 11162102"/>
              <a:gd name="connsiteY3083" fmla="*/ 4793525 h 6858029"/>
              <a:gd name="connsiteX3084" fmla="*/ 952000 w 11162102"/>
              <a:gd name="connsiteY3084" fmla="*/ 4791197 h 6858029"/>
              <a:gd name="connsiteX3085" fmla="*/ 944380 w 11162102"/>
              <a:gd name="connsiteY3085" fmla="*/ 4798432 h 6858029"/>
              <a:gd name="connsiteX3086" fmla="*/ 939051 w 11162102"/>
              <a:gd name="connsiteY3086" fmla="*/ 4800440 h 6858029"/>
              <a:gd name="connsiteX3087" fmla="*/ 946812 w 11162102"/>
              <a:gd name="connsiteY3087" fmla="*/ 4793525 h 6858029"/>
              <a:gd name="connsiteX3088" fmla="*/ 987064 w 11162102"/>
              <a:gd name="connsiteY3088" fmla="*/ 4775884 h 6858029"/>
              <a:gd name="connsiteX3089" fmla="*/ 995512 w 11162102"/>
              <a:gd name="connsiteY3089" fmla="*/ 4772278 h 6858029"/>
              <a:gd name="connsiteX3090" fmla="*/ 984927 w 11162102"/>
              <a:gd name="connsiteY3090" fmla="*/ 4783392 h 6858029"/>
              <a:gd name="connsiteX3091" fmla="*/ 976488 w 11162102"/>
              <a:gd name="connsiteY3091" fmla="*/ 4786451 h 6858029"/>
              <a:gd name="connsiteX3092" fmla="*/ 987064 w 11162102"/>
              <a:gd name="connsiteY3092" fmla="*/ 4775884 h 6858029"/>
              <a:gd name="connsiteX3093" fmla="*/ 1007364 w 11162102"/>
              <a:gd name="connsiteY3093" fmla="*/ 4767348 h 6858029"/>
              <a:gd name="connsiteX3094" fmla="*/ 1016817 w 11162102"/>
              <a:gd name="connsiteY3094" fmla="*/ 4763446 h 6858029"/>
              <a:gd name="connsiteX3095" fmla="*/ 1007291 w 11162102"/>
              <a:gd name="connsiteY3095" fmla="*/ 4773922 h 6858029"/>
              <a:gd name="connsiteX3096" fmla="*/ 1005257 w 11162102"/>
              <a:gd name="connsiteY3096" fmla="*/ 4776181 h 6858029"/>
              <a:gd name="connsiteX3097" fmla="*/ 995868 w 11162102"/>
              <a:gd name="connsiteY3097" fmla="*/ 4779421 h 6858029"/>
              <a:gd name="connsiteX3098" fmla="*/ 1007364 w 11162102"/>
              <a:gd name="connsiteY3098" fmla="*/ 4767348 h 6858029"/>
              <a:gd name="connsiteX3099" fmla="*/ 1027769 w 11162102"/>
              <a:gd name="connsiteY3099" fmla="*/ 4758950 h 6858029"/>
              <a:gd name="connsiteX3100" fmla="*/ 1038016 w 11162102"/>
              <a:gd name="connsiteY3100" fmla="*/ 4754865 h 6858029"/>
              <a:gd name="connsiteX3101" fmla="*/ 1025674 w 11162102"/>
              <a:gd name="connsiteY3101" fmla="*/ 4769106 h 6858029"/>
              <a:gd name="connsiteX3102" fmla="*/ 1015290 w 11162102"/>
              <a:gd name="connsiteY3102" fmla="*/ 4772689 h 6858029"/>
              <a:gd name="connsiteX3103" fmla="*/ 1027769 w 11162102"/>
              <a:gd name="connsiteY3103" fmla="*/ 4758950 h 6858029"/>
              <a:gd name="connsiteX3104" fmla="*/ 1048105 w 11162102"/>
              <a:gd name="connsiteY3104" fmla="*/ 4750848 h 6858029"/>
              <a:gd name="connsiteX3105" fmla="*/ 1059165 w 11162102"/>
              <a:gd name="connsiteY3105" fmla="*/ 4746512 h 6858029"/>
              <a:gd name="connsiteX3106" fmla="*/ 1045983 w 11162102"/>
              <a:gd name="connsiteY3106" fmla="*/ 4762396 h 6858029"/>
              <a:gd name="connsiteX3107" fmla="*/ 1034930 w 11162102"/>
              <a:gd name="connsiteY3107" fmla="*/ 4766048 h 6858029"/>
              <a:gd name="connsiteX3108" fmla="*/ 1048105 w 11162102"/>
              <a:gd name="connsiteY3108" fmla="*/ 4750848 h 6858029"/>
              <a:gd name="connsiteX3109" fmla="*/ 1068449 w 11162102"/>
              <a:gd name="connsiteY3109" fmla="*/ 4742952 h 6858029"/>
              <a:gd name="connsiteX3110" fmla="*/ 1080170 w 11162102"/>
              <a:gd name="connsiteY3110" fmla="*/ 4738479 h 6858029"/>
              <a:gd name="connsiteX3111" fmla="*/ 1066375 w 11162102"/>
              <a:gd name="connsiteY3111" fmla="*/ 4755823 h 6858029"/>
              <a:gd name="connsiteX3112" fmla="*/ 1054724 w 11162102"/>
              <a:gd name="connsiteY3112" fmla="*/ 4759498 h 6858029"/>
              <a:gd name="connsiteX3113" fmla="*/ 1068449 w 11162102"/>
              <a:gd name="connsiteY3113" fmla="*/ 4742952 h 6858029"/>
              <a:gd name="connsiteX3114" fmla="*/ 1088875 w 11162102"/>
              <a:gd name="connsiteY3114" fmla="*/ 4735216 h 6858029"/>
              <a:gd name="connsiteX3115" fmla="*/ 1101094 w 11162102"/>
              <a:gd name="connsiteY3115" fmla="*/ 4730719 h 6858029"/>
              <a:gd name="connsiteX3116" fmla="*/ 1086832 w 11162102"/>
              <a:gd name="connsiteY3116" fmla="*/ 4749388 h 6858029"/>
              <a:gd name="connsiteX3117" fmla="*/ 1074529 w 11162102"/>
              <a:gd name="connsiteY3117" fmla="*/ 4753245 h 6858029"/>
              <a:gd name="connsiteX3118" fmla="*/ 1088875 w 11162102"/>
              <a:gd name="connsiteY3118" fmla="*/ 4735216 h 6858029"/>
              <a:gd name="connsiteX3119" fmla="*/ 1109252 w 11162102"/>
              <a:gd name="connsiteY3119" fmla="*/ 4727730 h 6858029"/>
              <a:gd name="connsiteX3120" fmla="*/ 1121999 w 11162102"/>
              <a:gd name="connsiteY3120" fmla="*/ 4723165 h 6858029"/>
              <a:gd name="connsiteX3121" fmla="*/ 1107212 w 11162102"/>
              <a:gd name="connsiteY3121" fmla="*/ 4743294 h 6858029"/>
              <a:gd name="connsiteX3122" fmla="*/ 1094466 w 11162102"/>
              <a:gd name="connsiteY3122" fmla="*/ 4747083 h 6858029"/>
              <a:gd name="connsiteX3123" fmla="*/ 1109252 w 11162102"/>
              <a:gd name="connsiteY3123" fmla="*/ 4727730 h 6858029"/>
              <a:gd name="connsiteX3124" fmla="*/ 1129644 w 11162102"/>
              <a:gd name="connsiteY3124" fmla="*/ 4720495 h 6858029"/>
              <a:gd name="connsiteX3125" fmla="*/ 1142876 w 11162102"/>
              <a:gd name="connsiteY3125" fmla="*/ 4715840 h 6858029"/>
              <a:gd name="connsiteX3126" fmla="*/ 1127661 w 11162102"/>
              <a:gd name="connsiteY3126" fmla="*/ 4737315 h 6858029"/>
              <a:gd name="connsiteX3127" fmla="*/ 1118488 w 11162102"/>
              <a:gd name="connsiteY3127" fmla="*/ 4739916 h 6858029"/>
              <a:gd name="connsiteX3128" fmla="*/ 1114492 w 11162102"/>
              <a:gd name="connsiteY3128" fmla="*/ 4741126 h 6858029"/>
              <a:gd name="connsiteX3129" fmla="*/ 1129644 w 11162102"/>
              <a:gd name="connsiteY3129" fmla="*/ 4720495 h 6858029"/>
              <a:gd name="connsiteX3130" fmla="*/ 1150083 w 11162102"/>
              <a:gd name="connsiteY3130" fmla="*/ 4713398 h 6858029"/>
              <a:gd name="connsiteX3131" fmla="*/ 1163674 w 11162102"/>
              <a:gd name="connsiteY3131" fmla="*/ 4708833 h 6858029"/>
              <a:gd name="connsiteX3132" fmla="*/ 1148168 w 11162102"/>
              <a:gd name="connsiteY3132" fmla="*/ 4731518 h 6858029"/>
              <a:gd name="connsiteX3133" fmla="*/ 1134521 w 11162102"/>
              <a:gd name="connsiteY3133" fmla="*/ 4735375 h 6858029"/>
              <a:gd name="connsiteX3134" fmla="*/ 1150083 w 11162102"/>
              <a:gd name="connsiteY3134" fmla="*/ 4713398 h 6858029"/>
              <a:gd name="connsiteX3135" fmla="*/ 1170511 w 11162102"/>
              <a:gd name="connsiteY3135" fmla="*/ 4706551 h 6858029"/>
              <a:gd name="connsiteX3136" fmla="*/ 1184483 w 11162102"/>
              <a:gd name="connsiteY3136" fmla="*/ 4702009 h 6858029"/>
              <a:gd name="connsiteX3137" fmla="*/ 1168624 w 11162102"/>
              <a:gd name="connsiteY3137" fmla="*/ 4726018 h 6858029"/>
              <a:gd name="connsiteX3138" fmla="*/ 1154650 w 11162102"/>
              <a:gd name="connsiteY3138" fmla="*/ 4729784 h 6858029"/>
              <a:gd name="connsiteX3139" fmla="*/ 1170511 w 11162102"/>
              <a:gd name="connsiteY3139" fmla="*/ 4706551 h 6858029"/>
              <a:gd name="connsiteX3140" fmla="*/ 1190941 w 11162102"/>
              <a:gd name="connsiteY3140" fmla="*/ 4699932 h 6858029"/>
              <a:gd name="connsiteX3141" fmla="*/ 1205283 w 11162102"/>
              <a:gd name="connsiteY3141" fmla="*/ 4695368 h 6858029"/>
              <a:gd name="connsiteX3142" fmla="*/ 1189138 w 11162102"/>
              <a:gd name="connsiteY3142" fmla="*/ 4720678 h 6858029"/>
              <a:gd name="connsiteX3143" fmla="*/ 1174822 w 11162102"/>
              <a:gd name="connsiteY3143" fmla="*/ 4724375 h 6858029"/>
              <a:gd name="connsiteX3144" fmla="*/ 1190941 w 11162102"/>
              <a:gd name="connsiteY3144" fmla="*/ 4699932 h 6858029"/>
              <a:gd name="connsiteX3145" fmla="*/ 1211404 w 11162102"/>
              <a:gd name="connsiteY3145" fmla="*/ 4693474 h 6858029"/>
              <a:gd name="connsiteX3146" fmla="*/ 1226003 w 11162102"/>
              <a:gd name="connsiteY3146" fmla="*/ 4689047 h 6858029"/>
              <a:gd name="connsiteX3147" fmla="*/ 1209683 w 11162102"/>
              <a:gd name="connsiteY3147" fmla="*/ 4715474 h 6858029"/>
              <a:gd name="connsiteX3148" fmla="*/ 1195013 w 11162102"/>
              <a:gd name="connsiteY3148" fmla="*/ 4719194 h 6858029"/>
              <a:gd name="connsiteX3149" fmla="*/ 1211404 w 11162102"/>
              <a:gd name="connsiteY3149" fmla="*/ 4693474 h 6858029"/>
              <a:gd name="connsiteX3150" fmla="*/ 1231857 w 11162102"/>
              <a:gd name="connsiteY3150" fmla="*/ 4687267 h 6858029"/>
              <a:gd name="connsiteX3151" fmla="*/ 1246757 w 11162102"/>
              <a:gd name="connsiteY3151" fmla="*/ 4682907 h 6858029"/>
              <a:gd name="connsiteX3152" fmla="*/ 1230181 w 11162102"/>
              <a:gd name="connsiteY3152" fmla="*/ 4710591 h 6858029"/>
              <a:gd name="connsiteX3153" fmla="*/ 1215281 w 11162102"/>
              <a:gd name="connsiteY3153" fmla="*/ 4714128 h 6858029"/>
              <a:gd name="connsiteX3154" fmla="*/ 1231857 w 11162102"/>
              <a:gd name="connsiteY3154" fmla="*/ 4687267 h 6858029"/>
              <a:gd name="connsiteX3155" fmla="*/ 1252307 w 11162102"/>
              <a:gd name="connsiteY3155" fmla="*/ 4681287 h 6858029"/>
              <a:gd name="connsiteX3156" fmla="*/ 1267555 w 11162102"/>
              <a:gd name="connsiteY3156" fmla="*/ 4676905 h 6858029"/>
              <a:gd name="connsiteX3157" fmla="*/ 1250767 w 11162102"/>
              <a:gd name="connsiteY3157" fmla="*/ 4705821 h 6858029"/>
              <a:gd name="connsiteX3158" fmla="*/ 1235558 w 11162102"/>
              <a:gd name="connsiteY3158" fmla="*/ 4709290 h 6858029"/>
              <a:gd name="connsiteX3159" fmla="*/ 1252307 w 11162102"/>
              <a:gd name="connsiteY3159" fmla="*/ 4681287 h 6858029"/>
              <a:gd name="connsiteX3160" fmla="*/ 1272831 w 11162102"/>
              <a:gd name="connsiteY3160" fmla="*/ 4675467 h 6858029"/>
              <a:gd name="connsiteX3161" fmla="*/ 1288261 w 11162102"/>
              <a:gd name="connsiteY3161" fmla="*/ 4671245 h 6858029"/>
              <a:gd name="connsiteX3162" fmla="*/ 1271377 w 11162102"/>
              <a:gd name="connsiteY3162" fmla="*/ 4701210 h 6858029"/>
              <a:gd name="connsiteX3163" fmla="*/ 1255879 w 11162102"/>
              <a:gd name="connsiteY3163" fmla="*/ 4704679 h 6858029"/>
              <a:gd name="connsiteX3164" fmla="*/ 1272831 w 11162102"/>
              <a:gd name="connsiteY3164" fmla="*/ 4675467 h 6858029"/>
              <a:gd name="connsiteX3165" fmla="*/ 1277268 w 11162102"/>
              <a:gd name="connsiteY3165" fmla="*/ 4667777 h 6858029"/>
              <a:gd name="connsiteX3166" fmla="*/ 1293485 w 11162102"/>
              <a:gd name="connsiteY3166" fmla="*/ 4639614 h 6858029"/>
              <a:gd name="connsiteX3167" fmla="*/ 1308748 w 11162102"/>
              <a:gd name="connsiteY3167" fmla="*/ 4634639 h 6858029"/>
              <a:gd name="connsiteX3168" fmla="*/ 1292545 w 11162102"/>
              <a:gd name="connsiteY3168" fmla="*/ 4663623 h 6858029"/>
              <a:gd name="connsiteX3169" fmla="*/ 1277268 w 11162102"/>
              <a:gd name="connsiteY3169" fmla="*/ 4667777 h 6858029"/>
              <a:gd name="connsiteX3170" fmla="*/ 1313952 w 11162102"/>
              <a:gd name="connsiteY3170" fmla="*/ 4632996 h 6858029"/>
              <a:gd name="connsiteX3171" fmla="*/ 1329199 w 11162102"/>
              <a:gd name="connsiteY3171" fmla="*/ 4628135 h 6858029"/>
              <a:gd name="connsiteX3172" fmla="*/ 1312827 w 11162102"/>
              <a:gd name="connsiteY3172" fmla="*/ 4658328 h 6858029"/>
              <a:gd name="connsiteX3173" fmla="*/ 1297600 w 11162102"/>
              <a:gd name="connsiteY3173" fmla="*/ 4662254 h 6858029"/>
              <a:gd name="connsiteX3174" fmla="*/ 1313952 w 11162102"/>
              <a:gd name="connsiteY3174" fmla="*/ 4632996 h 6858029"/>
              <a:gd name="connsiteX3175" fmla="*/ 1318502 w 11162102"/>
              <a:gd name="connsiteY3175" fmla="*/ 4624825 h 6858029"/>
              <a:gd name="connsiteX3176" fmla="*/ 1334736 w 11162102"/>
              <a:gd name="connsiteY3176" fmla="*/ 4595613 h 6858029"/>
              <a:gd name="connsiteX3177" fmla="*/ 1349673 w 11162102"/>
              <a:gd name="connsiteY3177" fmla="*/ 4590136 h 6858029"/>
              <a:gd name="connsiteX3178" fmla="*/ 1333503 w 11162102"/>
              <a:gd name="connsiteY3178" fmla="*/ 4620147 h 6858029"/>
              <a:gd name="connsiteX3179" fmla="*/ 1318502 w 11162102"/>
              <a:gd name="connsiteY3179" fmla="*/ 4624825 h 6858029"/>
              <a:gd name="connsiteX3180" fmla="*/ 1354796 w 11162102"/>
              <a:gd name="connsiteY3180" fmla="*/ 4588287 h 6858029"/>
              <a:gd name="connsiteX3181" fmla="*/ 1370532 w 11162102"/>
              <a:gd name="connsiteY3181" fmla="*/ 4582719 h 6858029"/>
              <a:gd name="connsiteX3182" fmla="*/ 1354191 w 11162102"/>
              <a:gd name="connsiteY3182" fmla="*/ 4613916 h 6858029"/>
              <a:gd name="connsiteX3183" fmla="*/ 1338451 w 11162102"/>
              <a:gd name="connsiteY3183" fmla="*/ 4618664 h 6858029"/>
              <a:gd name="connsiteX3184" fmla="*/ 1354796 w 11162102"/>
              <a:gd name="connsiteY3184" fmla="*/ 4588287 h 6858029"/>
              <a:gd name="connsiteX3185" fmla="*/ 1359233 w 11162102"/>
              <a:gd name="connsiteY3185" fmla="*/ 4580026 h 6858029"/>
              <a:gd name="connsiteX3186" fmla="*/ 1375076 w 11162102"/>
              <a:gd name="connsiteY3186" fmla="*/ 4550472 h 6858029"/>
              <a:gd name="connsiteX3187" fmla="*/ 1390631 w 11162102"/>
              <a:gd name="connsiteY3187" fmla="*/ 4544173 h 6858029"/>
              <a:gd name="connsiteX3188" fmla="*/ 1374791 w 11162102"/>
              <a:gd name="connsiteY3188" fmla="*/ 4574571 h 6858029"/>
              <a:gd name="connsiteX3189" fmla="*/ 1359233 w 11162102"/>
              <a:gd name="connsiteY3189" fmla="*/ 4580026 h 6858029"/>
              <a:gd name="connsiteX3190" fmla="*/ 1395638 w 11162102"/>
              <a:gd name="connsiteY3190" fmla="*/ 4542187 h 6858029"/>
              <a:gd name="connsiteX3191" fmla="*/ 1411431 w 11162102"/>
              <a:gd name="connsiteY3191" fmla="*/ 4536003 h 6858029"/>
              <a:gd name="connsiteX3192" fmla="*/ 1395417 w 11162102"/>
              <a:gd name="connsiteY3192" fmla="*/ 4567565 h 6858029"/>
              <a:gd name="connsiteX3193" fmla="*/ 1379624 w 11162102"/>
              <a:gd name="connsiteY3193" fmla="*/ 4572928 h 6858029"/>
              <a:gd name="connsiteX3194" fmla="*/ 1395638 w 11162102"/>
              <a:gd name="connsiteY3194" fmla="*/ 4542187 h 6858029"/>
              <a:gd name="connsiteX3195" fmla="*/ 1400000 w 11162102"/>
              <a:gd name="connsiteY3195" fmla="*/ 4533789 h 6858029"/>
              <a:gd name="connsiteX3196" fmla="*/ 1415834 w 11162102"/>
              <a:gd name="connsiteY3196" fmla="*/ 4503298 h 6858029"/>
              <a:gd name="connsiteX3197" fmla="*/ 1431405 w 11162102"/>
              <a:gd name="connsiteY3197" fmla="*/ 4496452 h 6858029"/>
              <a:gd name="connsiteX3198" fmla="*/ 1415594 w 11162102"/>
              <a:gd name="connsiteY3198" fmla="*/ 4527764 h 6858029"/>
              <a:gd name="connsiteX3199" fmla="*/ 1400000 w 11162102"/>
              <a:gd name="connsiteY3199" fmla="*/ 4533789 h 6858029"/>
              <a:gd name="connsiteX3200" fmla="*/ 1436316 w 11162102"/>
              <a:gd name="connsiteY3200" fmla="*/ 4494330 h 6858029"/>
              <a:gd name="connsiteX3201" fmla="*/ 1736277 w 11162102"/>
              <a:gd name="connsiteY3201" fmla="*/ 4394529 h 6858029"/>
              <a:gd name="connsiteX3202" fmla="*/ 3245238 w 11162102"/>
              <a:gd name="connsiteY3202" fmla="*/ 4572540 h 6858029"/>
              <a:gd name="connsiteX3203" fmla="*/ 5221278 w 11162102"/>
              <a:gd name="connsiteY3203" fmla="*/ 5216485 h 6858029"/>
              <a:gd name="connsiteX3204" fmla="*/ 6765252 w 11162102"/>
              <a:gd name="connsiteY3204" fmla="*/ 5730207 h 6858029"/>
              <a:gd name="connsiteX3205" fmla="*/ 7816819 w 11162102"/>
              <a:gd name="connsiteY3205" fmla="*/ 6014455 h 6858029"/>
              <a:gd name="connsiteX3206" fmla="*/ 8890456 w 11162102"/>
              <a:gd name="connsiteY3206" fmla="*/ 6133426 h 6858029"/>
              <a:gd name="connsiteX3207" fmla="*/ 9593053 w 11162102"/>
              <a:gd name="connsiteY3207" fmla="*/ 6026687 h 6858029"/>
              <a:gd name="connsiteX3208" fmla="*/ 10101549 w 11162102"/>
              <a:gd name="connsiteY3208" fmla="*/ 5758803 h 6858029"/>
              <a:gd name="connsiteX3209" fmla="*/ 10116474 w 11162102"/>
              <a:gd name="connsiteY3209" fmla="*/ 5808875 h 6858029"/>
              <a:gd name="connsiteX3210" fmla="*/ 8863663 w 11162102"/>
              <a:gd name="connsiteY3210" fmla="*/ 6193448 h 6858029"/>
              <a:gd name="connsiteX3211" fmla="*/ 7910480 w 11162102"/>
              <a:gd name="connsiteY3211" fmla="*/ 6089608 h 6858029"/>
              <a:gd name="connsiteX3212" fmla="*/ 6783714 w 11162102"/>
              <a:gd name="connsiteY3212" fmla="*/ 5791416 h 6858029"/>
              <a:gd name="connsiteX3213" fmla="*/ 5228649 w 11162102"/>
              <a:gd name="connsiteY3213" fmla="*/ 5279405 h 6858029"/>
              <a:gd name="connsiteX3214" fmla="*/ 3225405 w 11162102"/>
              <a:gd name="connsiteY3214" fmla="*/ 4633498 h 6858029"/>
              <a:gd name="connsiteX3215" fmla="*/ 2462056 w 11162102"/>
              <a:gd name="connsiteY3215" fmla="*/ 4446495 h 6858029"/>
              <a:gd name="connsiteX3216" fmla="*/ 1711428 w 11162102"/>
              <a:gd name="connsiteY3216" fmla="*/ 4441656 h 6858029"/>
              <a:gd name="connsiteX3217" fmla="*/ 1420350 w 11162102"/>
              <a:gd name="connsiteY3217" fmla="*/ 4525961 h 6858029"/>
              <a:gd name="connsiteX3218" fmla="*/ 1436316 w 11162102"/>
              <a:gd name="connsiteY3218" fmla="*/ 4494330 h 6858029"/>
              <a:gd name="connsiteX3219" fmla="*/ 8890410 w 11162102"/>
              <a:gd name="connsiteY3219" fmla="*/ 6127606 h 6858029"/>
              <a:gd name="connsiteX3220" fmla="*/ 7895623 w 11162102"/>
              <a:gd name="connsiteY3220" fmla="*/ 6025090 h 6858029"/>
              <a:gd name="connsiteX3221" fmla="*/ 6766986 w 11162102"/>
              <a:gd name="connsiteY3221" fmla="*/ 5724638 h 6858029"/>
              <a:gd name="connsiteX3222" fmla="*/ 5223171 w 11162102"/>
              <a:gd name="connsiteY3222" fmla="*/ 5210985 h 6858029"/>
              <a:gd name="connsiteX3223" fmla="*/ 3246858 w 11162102"/>
              <a:gd name="connsiteY3223" fmla="*/ 4566949 h 6858029"/>
              <a:gd name="connsiteX3224" fmla="*/ 2482961 w 11162102"/>
              <a:gd name="connsiteY3224" fmla="*/ 4380630 h 6858029"/>
              <a:gd name="connsiteX3225" fmla="*/ 1734960 w 11162102"/>
              <a:gd name="connsiteY3225" fmla="*/ 4388846 h 6858029"/>
              <a:gd name="connsiteX3226" fmla="*/ 1440447 w 11162102"/>
              <a:gd name="connsiteY3226" fmla="*/ 4486136 h 6858029"/>
              <a:gd name="connsiteX3227" fmla="*/ 1456452 w 11162102"/>
              <a:gd name="connsiteY3227" fmla="*/ 4454391 h 6858029"/>
              <a:gd name="connsiteX3228" fmla="*/ 1759961 w 11162102"/>
              <a:gd name="connsiteY3228" fmla="*/ 4341582 h 6858029"/>
              <a:gd name="connsiteX3229" fmla="*/ 3266690 w 11162102"/>
              <a:gd name="connsiteY3229" fmla="*/ 4505877 h 6858029"/>
              <a:gd name="connsiteX3230" fmla="*/ 5215002 w 11162102"/>
              <a:gd name="connsiteY3230" fmla="*/ 5147677 h 6858029"/>
              <a:gd name="connsiteX3231" fmla="*/ 6748523 w 11162102"/>
              <a:gd name="connsiteY3231" fmla="*/ 5663316 h 6858029"/>
              <a:gd name="connsiteX3232" fmla="*/ 7821338 w 11162102"/>
              <a:gd name="connsiteY3232" fmla="*/ 5953726 h 6858029"/>
              <a:gd name="connsiteX3233" fmla="*/ 8917294 w 11162102"/>
              <a:gd name="connsiteY3233" fmla="*/ 6067471 h 6858029"/>
              <a:gd name="connsiteX3234" fmla="*/ 9634292 w 11162102"/>
              <a:gd name="connsiteY3234" fmla="*/ 5944528 h 6858029"/>
              <a:gd name="connsiteX3235" fmla="*/ 9949965 w 11162102"/>
              <a:gd name="connsiteY3235" fmla="*/ 5797806 h 6858029"/>
              <a:gd name="connsiteX3236" fmla="*/ 10084021 w 11162102"/>
              <a:gd name="connsiteY3236" fmla="*/ 5704806 h 6858029"/>
              <a:gd name="connsiteX3237" fmla="*/ 10099655 w 11162102"/>
              <a:gd name="connsiteY3237" fmla="*/ 5752710 h 6858029"/>
              <a:gd name="connsiteX3238" fmla="*/ 8890410 w 11162102"/>
              <a:gd name="connsiteY3238" fmla="*/ 6127606 h 6858029"/>
              <a:gd name="connsiteX3239" fmla="*/ 10089635 w 11162102"/>
              <a:gd name="connsiteY3239" fmla="*/ 5700379 h 6858029"/>
              <a:gd name="connsiteX3240" fmla="*/ 10118871 w 11162102"/>
              <a:gd name="connsiteY3240" fmla="*/ 5676187 h 6858029"/>
              <a:gd name="connsiteX3241" fmla="*/ 10133019 w 11162102"/>
              <a:gd name="connsiteY3241" fmla="*/ 5723703 h 6858029"/>
              <a:gd name="connsiteX3242" fmla="*/ 10105223 w 11162102"/>
              <a:gd name="connsiteY3242" fmla="*/ 5748031 h 6858029"/>
              <a:gd name="connsiteX3243" fmla="*/ 10089635 w 11162102"/>
              <a:gd name="connsiteY3243" fmla="*/ 5700379 h 6858029"/>
              <a:gd name="connsiteX3244" fmla="*/ 10087673 w 11162102"/>
              <a:gd name="connsiteY3244" fmla="*/ 5694559 h 6858029"/>
              <a:gd name="connsiteX3245" fmla="*/ 10071469 w 11162102"/>
              <a:gd name="connsiteY3245" fmla="*/ 5648642 h 6858029"/>
              <a:gd name="connsiteX3246" fmla="*/ 10102142 w 11162102"/>
              <a:gd name="connsiteY3246" fmla="*/ 5624633 h 6858029"/>
              <a:gd name="connsiteX3247" fmla="*/ 10117022 w 11162102"/>
              <a:gd name="connsiteY3247" fmla="*/ 5670231 h 6858029"/>
              <a:gd name="connsiteX3248" fmla="*/ 10087673 w 11162102"/>
              <a:gd name="connsiteY3248" fmla="*/ 5694559 h 6858029"/>
              <a:gd name="connsiteX3249" fmla="*/ 10107710 w 11162102"/>
              <a:gd name="connsiteY3249" fmla="*/ 5620046 h 6858029"/>
              <a:gd name="connsiteX3250" fmla="*/ 10137836 w 11162102"/>
              <a:gd name="connsiteY3250" fmla="*/ 5594645 h 6858029"/>
              <a:gd name="connsiteX3251" fmla="*/ 10151231 w 11162102"/>
              <a:gd name="connsiteY3251" fmla="*/ 5639787 h 6858029"/>
              <a:gd name="connsiteX3252" fmla="*/ 10122590 w 11162102"/>
              <a:gd name="connsiteY3252" fmla="*/ 5665461 h 6858029"/>
              <a:gd name="connsiteX3253" fmla="*/ 10107710 w 11162102"/>
              <a:gd name="connsiteY3253" fmla="*/ 5620046 h 6858029"/>
              <a:gd name="connsiteX3254" fmla="*/ 10105816 w 11162102"/>
              <a:gd name="connsiteY3254" fmla="*/ 5614477 h 6858029"/>
              <a:gd name="connsiteX3255" fmla="*/ 10090274 w 11162102"/>
              <a:gd name="connsiteY3255" fmla="*/ 5570454 h 6858029"/>
              <a:gd name="connsiteX3256" fmla="*/ 10121860 w 11162102"/>
              <a:gd name="connsiteY3256" fmla="*/ 5545190 h 6858029"/>
              <a:gd name="connsiteX3257" fmla="*/ 10136033 w 11162102"/>
              <a:gd name="connsiteY3257" fmla="*/ 5588848 h 6858029"/>
              <a:gd name="connsiteX3258" fmla="*/ 10105816 w 11162102"/>
              <a:gd name="connsiteY3258" fmla="*/ 5614477 h 6858029"/>
              <a:gd name="connsiteX3259" fmla="*/ 10127611 w 11162102"/>
              <a:gd name="connsiteY3259" fmla="*/ 5540488 h 6858029"/>
              <a:gd name="connsiteX3260" fmla="*/ 10159197 w 11162102"/>
              <a:gd name="connsiteY3260" fmla="*/ 5513193 h 6858029"/>
              <a:gd name="connsiteX3261" fmla="*/ 10171954 w 11162102"/>
              <a:gd name="connsiteY3261" fmla="*/ 5556007 h 6858029"/>
              <a:gd name="connsiteX3262" fmla="*/ 10141784 w 11162102"/>
              <a:gd name="connsiteY3262" fmla="*/ 5583736 h 6858029"/>
              <a:gd name="connsiteX3263" fmla="*/ 10127611 w 11162102"/>
              <a:gd name="connsiteY3263" fmla="*/ 5540488 h 6858029"/>
              <a:gd name="connsiteX3264" fmla="*/ 10125466 w 11162102"/>
              <a:gd name="connsiteY3264" fmla="*/ 5534189 h 6858029"/>
              <a:gd name="connsiteX3265" fmla="*/ 10110791 w 11162102"/>
              <a:gd name="connsiteY3265" fmla="*/ 5492722 h 6858029"/>
              <a:gd name="connsiteX3266" fmla="*/ 10143838 w 11162102"/>
              <a:gd name="connsiteY3266" fmla="*/ 5465860 h 6858029"/>
              <a:gd name="connsiteX3267" fmla="*/ 10157234 w 11162102"/>
              <a:gd name="connsiteY3267" fmla="*/ 5506871 h 6858029"/>
              <a:gd name="connsiteX3268" fmla="*/ 10125466 w 11162102"/>
              <a:gd name="connsiteY3268" fmla="*/ 5534189 h 6858029"/>
              <a:gd name="connsiteX3269" fmla="*/ 10149064 w 11162102"/>
              <a:gd name="connsiteY3269" fmla="*/ 5461410 h 6858029"/>
              <a:gd name="connsiteX3270" fmla="*/ 10181334 w 11162102"/>
              <a:gd name="connsiteY3270" fmla="*/ 5433043 h 6858029"/>
              <a:gd name="connsiteX3271" fmla="*/ 10193247 w 11162102"/>
              <a:gd name="connsiteY3271" fmla="*/ 5473506 h 6858029"/>
              <a:gd name="connsiteX3272" fmla="*/ 10162415 w 11162102"/>
              <a:gd name="connsiteY3272" fmla="*/ 5502216 h 6858029"/>
              <a:gd name="connsiteX3273" fmla="*/ 10149064 w 11162102"/>
              <a:gd name="connsiteY3273" fmla="*/ 5461410 h 6858029"/>
              <a:gd name="connsiteX3274" fmla="*/ 10146941 w 11162102"/>
              <a:gd name="connsiteY3274" fmla="*/ 5455226 h 6858029"/>
              <a:gd name="connsiteX3275" fmla="*/ 10132906 w 11162102"/>
              <a:gd name="connsiteY3275" fmla="*/ 5415447 h 6858029"/>
              <a:gd name="connsiteX3276" fmla="*/ 10166728 w 11162102"/>
              <a:gd name="connsiteY3276" fmla="*/ 5387490 h 6858029"/>
              <a:gd name="connsiteX3277" fmla="*/ 10179394 w 11162102"/>
              <a:gd name="connsiteY3277" fmla="*/ 5426767 h 6858029"/>
              <a:gd name="connsiteX3278" fmla="*/ 10146941 w 11162102"/>
              <a:gd name="connsiteY3278" fmla="*/ 5455226 h 6858029"/>
              <a:gd name="connsiteX3279" fmla="*/ 10172114 w 11162102"/>
              <a:gd name="connsiteY3279" fmla="*/ 5382812 h 6858029"/>
              <a:gd name="connsiteX3280" fmla="*/ 10205525 w 11162102"/>
              <a:gd name="connsiteY3280" fmla="*/ 5352892 h 6858029"/>
              <a:gd name="connsiteX3281" fmla="*/ 10216663 w 11162102"/>
              <a:gd name="connsiteY3281" fmla="*/ 5391461 h 6858029"/>
              <a:gd name="connsiteX3282" fmla="*/ 10184780 w 11162102"/>
              <a:gd name="connsiteY3282" fmla="*/ 5421837 h 6858029"/>
              <a:gd name="connsiteX3283" fmla="*/ 10172114 w 11162102"/>
              <a:gd name="connsiteY3283" fmla="*/ 5382812 h 6858029"/>
              <a:gd name="connsiteX3284" fmla="*/ 10210455 w 11162102"/>
              <a:gd name="connsiteY3284" fmla="*/ 5348259 h 6858029"/>
              <a:gd name="connsiteX3285" fmla="*/ 10242680 w 11162102"/>
              <a:gd name="connsiteY3285" fmla="*/ 5316924 h 6858029"/>
              <a:gd name="connsiteX3286" fmla="*/ 10252105 w 11162102"/>
              <a:gd name="connsiteY3286" fmla="*/ 5354900 h 6858029"/>
              <a:gd name="connsiteX3287" fmla="*/ 10221615 w 11162102"/>
              <a:gd name="connsiteY3287" fmla="*/ 5386531 h 6858029"/>
              <a:gd name="connsiteX3288" fmla="*/ 10210455 w 11162102"/>
              <a:gd name="connsiteY3288" fmla="*/ 5348259 h 6858029"/>
              <a:gd name="connsiteX3289" fmla="*/ 10208560 w 11162102"/>
              <a:gd name="connsiteY3289" fmla="*/ 5342028 h 6858029"/>
              <a:gd name="connsiteX3290" fmla="*/ 10196579 w 11162102"/>
              <a:gd name="connsiteY3290" fmla="*/ 5304555 h 6858029"/>
              <a:gd name="connsiteX3291" fmla="*/ 10230607 w 11162102"/>
              <a:gd name="connsiteY3291" fmla="*/ 5273563 h 6858029"/>
              <a:gd name="connsiteX3292" fmla="*/ 10240990 w 11162102"/>
              <a:gd name="connsiteY3292" fmla="*/ 5310534 h 6858029"/>
              <a:gd name="connsiteX3293" fmla="*/ 10208560 w 11162102"/>
              <a:gd name="connsiteY3293" fmla="*/ 5342028 h 6858029"/>
              <a:gd name="connsiteX3294" fmla="*/ 10194571 w 11162102"/>
              <a:gd name="connsiteY3294" fmla="*/ 5298530 h 6858029"/>
              <a:gd name="connsiteX3295" fmla="*/ 10181745 w 11162102"/>
              <a:gd name="connsiteY3295" fmla="*/ 5261421 h 6858029"/>
              <a:gd name="connsiteX3296" fmla="*/ 10217438 w 11162102"/>
              <a:gd name="connsiteY3296" fmla="*/ 5230977 h 6858029"/>
              <a:gd name="connsiteX3297" fmla="*/ 10228758 w 11162102"/>
              <a:gd name="connsiteY3297" fmla="*/ 5267355 h 6858029"/>
              <a:gd name="connsiteX3298" fmla="*/ 10194571 w 11162102"/>
              <a:gd name="connsiteY3298" fmla="*/ 5298530 h 6858029"/>
              <a:gd name="connsiteX3299" fmla="*/ 10222482 w 11162102"/>
              <a:gd name="connsiteY3299" fmla="*/ 5226413 h 6858029"/>
              <a:gd name="connsiteX3300" fmla="*/ 10256943 w 11162102"/>
              <a:gd name="connsiteY3300" fmla="*/ 5194553 h 6858029"/>
              <a:gd name="connsiteX3301" fmla="*/ 10266574 w 11162102"/>
              <a:gd name="connsiteY3301" fmla="*/ 5230109 h 6858029"/>
              <a:gd name="connsiteX3302" fmla="*/ 10233825 w 11162102"/>
              <a:gd name="connsiteY3302" fmla="*/ 5262539 h 6858029"/>
              <a:gd name="connsiteX3303" fmla="*/ 10222482 w 11162102"/>
              <a:gd name="connsiteY3303" fmla="*/ 5226413 h 6858029"/>
              <a:gd name="connsiteX3304" fmla="*/ 10220588 w 11162102"/>
              <a:gd name="connsiteY3304" fmla="*/ 5220570 h 6858029"/>
              <a:gd name="connsiteX3305" fmla="*/ 10208264 w 11162102"/>
              <a:gd name="connsiteY3305" fmla="*/ 5184488 h 6858029"/>
              <a:gd name="connsiteX3306" fmla="*/ 10244483 w 11162102"/>
              <a:gd name="connsiteY3306" fmla="*/ 5153154 h 6858029"/>
              <a:gd name="connsiteX3307" fmla="*/ 10255163 w 11162102"/>
              <a:gd name="connsiteY3307" fmla="*/ 5188482 h 6858029"/>
              <a:gd name="connsiteX3308" fmla="*/ 10220588 w 11162102"/>
              <a:gd name="connsiteY3308" fmla="*/ 5220570 h 6858029"/>
              <a:gd name="connsiteX3309" fmla="*/ 10249457 w 11162102"/>
              <a:gd name="connsiteY3309" fmla="*/ 5148590 h 6858029"/>
              <a:gd name="connsiteX3310" fmla="*/ 10262854 w 11162102"/>
              <a:gd name="connsiteY3310" fmla="*/ 5136380 h 6858029"/>
              <a:gd name="connsiteX3311" fmla="*/ 10284352 w 11162102"/>
              <a:gd name="connsiteY3311" fmla="*/ 5115863 h 6858029"/>
              <a:gd name="connsiteX3312" fmla="*/ 10293321 w 11162102"/>
              <a:gd name="connsiteY3312" fmla="*/ 5150187 h 6858029"/>
              <a:gd name="connsiteX3313" fmla="*/ 10260138 w 11162102"/>
              <a:gd name="connsiteY3313" fmla="*/ 5183644 h 6858029"/>
              <a:gd name="connsiteX3314" fmla="*/ 10249457 w 11162102"/>
              <a:gd name="connsiteY3314" fmla="*/ 5148590 h 6858029"/>
              <a:gd name="connsiteX3315" fmla="*/ 10247632 w 11162102"/>
              <a:gd name="connsiteY3315" fmla="*/ 5142975 h 6858029"/>
              <a:gd name="connsiteX3316" fmla="*/ 10235879 w 11162102"/>
              <a:gd name="connsiteY3316" fmla="*/ 5107647 h 6858029"/>
              <a:gd name="connsiteX3317" fmla="*/ 10272622 w 11162102"/>
              <a:gd name="connsiteY3317" fmla="*/ 5075422 h 6858029"/>
              <a:gd name="connsiteX3318" fmla="*/ 10282732 w 11162102"/>
              <a:gd name="connsiteY3318" fmla="*/ 5109906 h 6858029"/>
              <a:gd name="connsiteX3319" fmla="*/ 10247632 w 11162102"/>
              <a:gd name="connsiteY3319" fmla="*/ 5142975 h 6858029"/>
              <a:gd name="connsiteX3320" fmla="*/ 10277529 w 11162102"/>
              <a:gd name="connsiteY3320" fmla="*/ 5070881 h 6858029"/>
              <a:gd name="connsiteX3321" fmla="*/ 10308088 w 11162102"/>
              <a:gd name="connsiteY3321" fmla="*/ 5042057 h 6858029"/>
              <a:gd name="connsiteX3322" fmla="*/ 10312857 w 11162102"/>
              <a:gd name="connsiteY3322" fmla="*/ 5037355 h 6858029"/>
              <a:gd name="connsiteX3323" fmla="*/ 10321073 w 11162102"/>
              <a:gd name="connsiteY3323" fmla="*/ 5070789 h 6858029"/>
              <a:gd name="connsiteX3324" fmla="*/ 10287638 w 11162102"/>
              <a:gd name="connsiteY3324" fmla="*/ 5105045 h 6858029"/>
              <a:gd name="connsiteX3325" fmla="*/ 10277529 w 11162102"/>
              <a:gd name="connsiteY3325" fmla="*/ 5070881 h 6858029"/>
              <a:gd name="connsiteX3326" fmla="*/ 10305144 w 11162102"/>
              <a:gd name="connsiteY3326" fmla="*/ 4988128 h 6858029"/>
              <a:gd name="connsiteX3327" fmla="*/ 10294395 w 11162102"/>
              <a:gd name="connsiteY3327" fmla="*/ 4953827 h 6858029"/>
              <a:gd name="connsiteX3328" fmla="*/ 10331982 w 11162102"/>
              <a:gd name="connsiteY3328" fmla="*/ 4920028 h 6858029"/>
              <a:gd name="connsiteX3329" fmla="*/ 10340882 w 11162102"/>
              <a:gd name="connsiteY3329" fmla="*/ 4953462 h 6858029"/>
              <a:gd name="connsiteX3330" fmla="*/ 10305144 w 11162102"/>
              <a:gd name="connsiteY3330" fmla="*/ 4988128 h 6858029"/>
              <a:gd name="connsiteX3331" fmla="*/ 10336775 w 11162102"/>
              <a:gd name="connsiteY3331" fmla="*/ 4915555 h 6858029"/>
              <a:gd name="connsiteX3332" fmla="*/ 10372445 w 11162102"/>
              <a:gd name="connsiteY3332" fmla="*/ 4880796 h 6858029"/>
              <a:gd name="connsiteX3333" fmla="*/ 10379361 w 11162102"/>
              <a:gd name="connsiteY3333" fmla="*/ 4913090 h 6858029"/>
              <a:gd name="connsiteX3334" fmla="*/ 10345653 w 11162102"/>
              <a:gd name="connsiteY3334" fmla="*/ 4948601 h 6858029"/>
              <a:gd name="connsiteX3335" fmla="*/ 10336775 w 11162102"/>
              <a:gd name="connsiteY3335" fmla="*/ 4915555 h 6858029"/>
              <a:gd name="connsiteX3336" fmla="*/ 10377214 w 11162102"/>
              <a:gd name="connsiteY3336" fmla="*/ 4876004 h 6858029"/>
              <a:gd name="connsiteX3337" fmla="*/ 10398919 w 11162102"/>
              <a:gd name="connsiteY3337" fmla="*/ 4853410 h 6858029"/>
              <a:gd name="connsiteX3338" fmla="*/ 10410650 w 11162102"/>
              <a:gd name="connsiteY3338" fmla="*/ 4840676 h 6858029"/>
              <a:gd name="connsiteX3339" fmla="*/ 10415533 w 11162102"/>
              <a:gd name="connsiteY3339" fmla="*/ 4871828 h 6858029"/>
              <a:gd name="connsiteX3340" fmla="*/ 10384130 w 11162102"/>
              <a:gd name="connsiteY3340" fmla="*/ 4907818 h 6858029"/>
              <a:gd name="connsiteX3341" fmla="*/ 10377214 w 11162102"/>
              <a:gd name="connsiteY3341" fmla="*/ 4876004 h 6858029"/>
              <a:gd name="connsiteX3342" fmla="*/ 10415465 w 11162102"/>
              <a:gd name="connsiteY3342" fmla="*/ 4835381 h 6858029"/>
              <a:gd name="connsiteX3343" fmla="*/ 10446388 w 11162102"/>
              <a:gd name="connsiteY3343" fmla="*/ 4799847 h 6858029"/>
              <a:gd name="connsiteX3344" fmla="*/ 10449310 w 11162102"/>
              <a:gd name="connsiteY3344" fmla="*/ 4829904 h 6858029"/>
              <a:gd name="connsiteX3345" fmla="*/ 10420463 w 11162102"/>
              <a:gd name="connsiteY3345" fmla="*/ 4866008 h 6858029"/>
              <a:gd name="connsiteX3346" fmla="*/ 10415465 w 11162102"/>
              <a:gd name="connsiteY3346" fmla="*/ 4835381 h 6858029"/>
              <a:gd name="connsiteX3347" fmla="*/ 10414415 w 11162102"/>
              <a:gd name="connsiteY3347" fmla="*/ 4829515 h 6858029"/>
              <a:gd name="connsiteX3348" fmla="*/ 10408139 w 11162102"/>
              <a:gd name="connsiteY3348" fmla="*/ 4797976 h 6858029"/>
              <a:gd name="connsiteX3349" fmla="*/ 10441413 w 11162102"/>
              <a:gd name="connsiteY3349" fmla="*/ 4762419 h 6858029"/>
              <a:gd name="connsiteX3350" fmla="*/ 10445635 w 11162102"/>
              <a:gd name="connsiteY3350" fmla="*/ 4793274 h 6858029"/>
              <a:gd name="connsiteX3351" fmla="*/ 10414415 w 11162102"/>
              <a:gd name="connsiteY3351" fmla="*/ 4829515 h 6858029"/>
              <a:gd name="connsiteX3352" fmla="*/ 10407066 w 11162102"/>
              <a:gd name="connsiteY3352" fmla="*/ 4793000 h 6858029"/>
              <a:gd name="connsiteX3353" fmla="*/ 10399420 w 11162102"/>
              <a:gd name="connsiteY3353" fmla="*/ 4760297 h 6858029"/>
              <a:gd name="connsiteX3354" fmla="*/ 10435000 w 11162102"/>
              <a:gd name="connsiteY3354" fmla="*/ 4724946 h 6858029"/>
              <a:gd name="connsiteX3355" fmla="*/ 10440569 w 11162102"/>
              <a:gd name="connsiteY3355" fmla="*/ 4756851 h 6858029"/>
              <a:gd name="connsiteX3356" fmla="*/ 10407066 w 11162102"/>
              <a:gd name="connsiteY3356" fmla="*/ 4793000 h 6858029"/>
              <a:gd name="connsiteX3357" fmla="*/ 10439748 w 11162102"/>
              <a:gd name="connsiteY3357" fmla="*/ 4720016 h 6858029"/>
              <a:gd name="connsiteX3358" fmla="*/ 10473044 w 11162102"/>
              <a:gd name="connsiteY3358" fmla="*/ 4684163 h 6858029"/>
              <a:gd name="connsiteX3359" fmla="*/ 10476650 w 11162102"/>
              <a:gd name="connsiteY3359" fmla="*/ 4714812 h 6858029"/>
              <a:gd name="connsiteX3360" fmla="*/ 10445384 w 11162102"/>
              <a:gd name="connsiteY3360" fmla="*/ 4751464 h 6858029"/>
              <a:gd name="connsiteX3361" fmla="*/ 10439748 w 11162102"/>
              <a:gd name="connsiteY3361" fmla="*/ 4720016 h 6858029"/>
              <a:gd name="connsiteX3362" fmla="*/ 10438446 w 11162102"/>
              <a:gd name="connsiteY3362" fmla="*/ 4713580 h 6858029"/>
              <a:gd name="connsiteX3363" fmla="*/ 10431782 w 11162102"/>
              <a:gd name="connsiteY3363" fmla="*/ 4682634 h 6858029"/>
              <a:gd name="connsiteX3364" fmla="*/ 10467407 w 11162102"/>
              <a:gd name="connsiteY3364" fmla="*/ 4646917 h 6858029"/>
              <a:gd name="connsiteX3365" fmla="*/ 10472132 w 11162102"/>
              <a:gd name="connsiteY3365" fmla="*/ 4677316 h 6858029"/>
              <a:gd name="connsiteX3366" fmla="*/ 10438446 w 11162102"/>
              <a:gd name="connsiteY3366" fmla="*/ 4713580 h 6858029"/>
              <a:gd name="connsiteX3367" fmla="*/ 10471971 w 11162102"/>
              <a:gd name="connsiteY3367" fmla="*/ 4642125 h 6858029"/>
              <a:gd name="connsiteX3368" fmla="*/ 10505063 w 11162102"/>
              <a:gd name="connsiteY3368" fmla="*/ 4606225 h 6858029"/>
              <a:gd name="connsiteX3369" fmla="*/ 10507870 w 11162102"/>
              <a:gd name="connsiteY3369" fmla="*/ 4635712 h 6858029"/>
              <a:gd name="connsiteX3370" fmla="*/ 10476788 w 11162102"/>
              <a:gd name="connsiteY3370" fmla="*/ 4672067 h 6858029"/>
              <a:gd name="connsiteX3371" fmla="*/ 10471971 w 11162102"/>
              <a:gd name="connsiteY3371" fmla="*/ 4642125 h 6858029"/>
              <a:gd name="connsiteX3372" fmla="*/ 10470854 w 11162102"/>
              <a:gd name="connsiteY3372" fmla="*/ 4635871 h 6858029"/>
              <a:gd name="connsiteX3373" fmla="*/ 10464783 w 11162102"/>
              <a:gd name="connsiteY3373" fmla="*/ 4604948 h 6858029"/>
              <a:gd name="connsiteX3374" fmla="*/ 10500202 w 11162102"/>
              <a:gd name="connsiteY3374" fmla="*/ 4569094 h 6858029"/>
              <a:gd name="connsiteX3375" fmla="*/ 10504288 w 11162102"/>
              <a:gd name="connsiteY3375" fmla="*/ 4599539 h 6858029"/>
              <a:gd name="connsiteX3376" fmla="*/ 10470854 w 11162102"/>
              <a:gd name="connsiteY3376" fmla="*/ 4635871 h 6858029"/>
              <a:gd name="connsiteX3377" fmla="*/ 10504790 w 11162102"/>
              <a:gd name="connsiteY3377" fmla="*/ 4564302 h 6858029"/>
              <a:gd name="connsiteX3378" fmla="*/ 10537197 w 11162102"/>
              <a:gd name="connsiteY3378" fmla="*/ 4528859 h 6858029"/>
              <a:gd name="connsiteX3379" fmla="*/ 10539342 w 11162102"/>
              <a:gd name="connsiteY3379" fmla="*/ 4558482 h 6858029"/>
              <a:gd name="connsiteX3380" fmla="*/ 10508966 w 11162102"/>
              <a:gd name="connsiteY3380" fmla="*/ 4594221 h 6858029"/>
              <a:gd name="connsiteX3381" fmla="*/ 10504790 w 11162102"/>
              <a:gd name="connsiteY3381" fmla="*/ 4564302 h 6858029"/>
              <a:gd name="connsiteX3382" fmla="*/ 10503831 w 11162102"/>
              <a:gd name="connsiteY3382" fmla="*/ 4558208 h 6858029"/>
              <a:gd name="connsiteX3383" fmla="*/ 10498377 w 11162102"/>
              <a:gd name="connsiteY3383" fmla="*/ 4527216 h 6858029"/>
              <a:gd name="connsiteX3384" fmla="*/ 10533203 w 11162102"/>
              <a:gd name="connsiteY3384" fmla="*/ 4491659 h 6858029"/>
              <a:gd name="connsiteX3385" fmla="*/ 10536604 w 11162102"/>
              <a:gd name="connsiteY3385" fmla="*/ 4522355 h 6858029"/>
              <a:gd name="connsiteX3386" fmla="*/ 10503831 w 11162102"/>
              <a:gd name="connsiteY3386" fmla="*/ 4558208 h 6858029"/>
              <a:gd name="connsiteX3387" fmla="*/ 10538133 w 11162102"/>
              <a:gd name="connsiteY3387" fmla="*/ 4486433 h 6858029"/>
              <a:gd name="connsiteX3388" fmla="*/ 10570083 w 11162102"/>
              <a:gd name="connsiteY3388" fmla="*/ 4451310 h 6858029"/>
              <a:gd name="connsiteX3389" fmla="*/ 10571567 w 11162102"/>
              <a:gd name="connsiteY3389" fmla="*/ 4481093 h 6858029"/>
              <a:gd name="connsiteX3390" fmla="*/ 10541693 w 11162102"/>
              <a:gd name="connsiteY3390" fmla="*/ 4516535 h 6858029"/>
              <a:gd name="connsiteX3391" fmla="*/ 10538133 w 11162102"/>
              <a:gd name="connsiteY3391" fmla="*/ 4486433 h 6858029"/>
              <a:gd name="connsiteX3392" fmla="*/ 10537334 w 11162102"/>
              <a:gd name="connsiteY3392" fmla="*/ 4480636 h 6858029"/>
              <a:gd name="connsiteX3393" fmla="*/ 10532473 w 11162102"/>
              <a:gd name="connsiteY3393" fmla="*/ 4449393 h 6858029"/>
              <a:gd name="connsiteX3394" fmla="*/ 10566889 w 11162102"/>
              <a:gd name="connsiteY3394" fmla="*/ 4414019 h 6858029"/>
              <a:gd name="connsiteX3395" fmla="*/ 10569650 w 11162102"/>
              <a:gd name="connsiteY3395" fmla="*/ 4444989 h 6858029"/>
              <a:gd name="connsiteX3396" fmla="*/ 10537334 w 11162102"/>
              <a:gd name="connsiteY3396" fmla="*/ 4480636 h 6858029"/>
              <a:gd name="connsiteX3397" fmla="*/ 10571909 w 11162102"/>
              <a:gd name="connsiteY3397" fmla="*/ 4408679 h 6858029"/>
              <a:gd name="connsiteX3398" fmla="*/ 10603380 w 11162102"/>
              <a:gd name="connsiteY3398" fmla="*/ 4373852 h 6858029"/>
              <a:gd name="connsiteX3399" fmla="*/ 10604225 w 11162102"/>
              <a:gd name="connsiteY3399" fmla="*/ 4404046 h 6858029"/>
              <a:gd name="connsiteX3400" fmla="*/ 10574853 w 11162102"/>
              <a:gd name="connsiteY3400" fmla="*/ 4439055 h 6858029"/>
              <a:gd name="connsiteX3401" fmla="*/ 10571909 w 11162102"/>
              <a:gd name="connsiteY3401" fmla="*/ 4408679 h 6858029"/>
              <a:gd name="connsiteX3402" fmla="*/ 10571270 w 11162102"/>
              <a:gd name="connsiteY3402" fmla="*/ 4403156 h 6858029"/>
              <a:gd name="connsiteX3403" fmla="*/ 10566980 w 11162102"/>
              <a:gd name="connsiteY3403" fmla="*/ 4371251 h 6858029"/>
              <a:gd name="connsiteX3404" fmla="*/ 10600961 w 11162102"/>
              <a:gd name="connsiteY3404" fmla="*/ 4336105 h 6858029"/>
              <a:gd name="connsiteX3405" fmla="*/ 10603106 w 11162102"/>
              <a:gd name="connsiteY3405" fmla="*/ 4367827 h 6858029"/>
              <a:gd name="connsiteX3406" fmla="*/ 10571270 w 11162102"/>
              <a:gd name="connsiteY3406" fmla="*/ 4403156 h 6858029"/>
              <a:gd name="connsiteX3407" fmla="*/ 10600460 w 11162102"/>
              <a:gd name="connsiteY3407" fmla="*/ 4330491 h 6858029"/>
              <a:gd name="connsiteX3408" fmla="*/ 10566181 w 11162102"/>
              <a:gd name="connsiteY3408" fmla="*/ 4366001 h 6858029"/>
              <a:gd name="connsiteX3409" fmla="*/ 10560635 w 11162102"/>
              <a:gd name="connsiteY3409" fmla="*/ 4333640 h 6858029"/>
              <a:gd name="connsiteX3410" fmla="*/ 10597059 w 11162102"/>
              <a:gd name="connsiteY3410" fmla="*/ 4298312 h 6858029"/>
              <a:gd name="connsiteX3411" fmla="*/ 10600460 w 11162102"/>
              <a:gd name="connsiteY3411" fmla="*/ 4330491 h 6858029"/>
              <a:gd name="connsiteX3412" fmla="*/ 10561388 w 11162102"/>
              <a:gd name="connsiteY3412" fmla="*/ 4370794 h 6858029"/>
              <a:gd name="connsiteX3413" fmla="*/ 10524257 w 11162102"/>
              <a:gd name="connsiteY3413" fmla="*/ 4406556 h 6858029"/>
              <a:gd name="connsiteX3414" fmla="*/ 10516703 w 11162102"/>
              <a:gd name="connsiteY3414" fmla="*/ 4373510 h 6858029"/>
              <a:gd name="connsiteX3415" fmla="*/ 10555979 w 11162102"/>
              <a:gd name="connsiteY3415" fmla="*/ 4337999 h 6858029"/>
              <a:gd name="connsiteX3416" fmla="*/ 10561388 w 11162102"/>
              <a:gd name="connsiteY3416" fmla="*/ 4370794 h 6858029"/>
              <a:gd name="connsiteX3417" fmla="*/ 10519647 w 11162102"/>
              <a:gd name="connsiteY3417" fmla="*/ 4410824 h 6858029"/>
              <a:gd name="connsiteX3418" fmla="*/ 10479845 w 11162102"/>
              <a:gd name="connsiteY3418" fmla="*/ 4446449 h 6858029"/>
              <a:gd name="connsiteX3419" fmla="*/ 10470329 w 11162102"/>
              <a:gd name="connsiteY3419" fmla="*/ 4412718 h 6858029"/>
              <a:gd name="connsiteX3420" fmla="*/ 10512207 w 11162102"/>
              <a:gd name="connsiteY3420" fmla="*/ 4377435 h 6858029"/>
              <a:gd name="connsiteX3421" fmla="*/ 10519647 w 11162102"/>
              <a:gd name="connsiteY3421" fmla="*/ 4410824 h 6858029"/>
              <a:gd name="connsiteX3422" fmla="*/ 10475464 w 11162102"/>
              <a:gd name="connsiteY3422" fmla="*/ 4450260 h 6858029"/>
              <a:gd name="connsiteX3423" fmla="*/ 10433060 w 11162102"/>
              <a:gd name="connsiteY3423" fmla="*/ 4485566 h 6858029"/>
              <a:gd name="connsiteX3424" fmla="*/ 10424776 w 11162102"/>
              <a:gd name="connsiteY3424" fmla="*/ 4460416 h 6858029"/>
              <a:gd name="connsiteX3425" fmla="*/ 10421581 w 11162102"/>
              <a:gd name="connsiteY3425" fmla="*/ 4451150 h 6858029"/>
              <a:gd name="connsiteX3426" fmla="*/ 10465969 w 11162102"/>
              <a:gd name="connsiteY3426" fmla="*/ 4416278 h 6858029"/>
              <a:gd name="connsiteX3427" fmla="*/ 10475464 w 11162102"/>
              <a:gd name="connsiteY3427" fmla="*/ 4450260 h 6858029"/>
              <a:gd name="connsiteX3428" fmla="*/ 10428655 w 11162102"/>
              <a:gd name="connsiteY3428" fmla="*/ 4489103 h 6858029"/>
              <a:gd name="connsiteX3429" fmla="*/ 10384015 w 11162102"/>
              <a:gd name="connsiteY3429" fmla="*/ 4523724 h 6858029"/>
              <a:gd name="connsiteX3430" fmla="*/ 10370620 w 11162102"/>
              <a:gd name="connsiteY3430" fmla="*/ 4488556 h 6858029"/>
              <a:gd name="connsiteX3431" fmla="*/ 10394742 w 11162102"/>
              <a:gd name="connsiteY3431" fmla="*/ 4471211 h 6858029"/>
              <a:gd name="connsiteX3432" fmla="*/ 10417176 w 11162102"/>
              <a:gd name="connsiteY3432" fmla="*/ 4454482 h 6858029"/>
              <a:gd name="connsiteX3433" fmla="*/ 10428655 w 11162102"/>
              <a:gd name="connsiteY3433" fmla="*/ 4489103 h 6858029"/>
              <a:gd name="connsiteX3434" fmla="*/ 10379474 w 11162102"/>
              <a:gd name="connsiteY3434" fmla="*/ 4527102 h 6858029"/>
              <a:gd name="connsiteX3435" fmla="*/ 10332986 w 11162102"/>
              <a:gd name="connsiteY3435" fmla="*/ 4560673 h 6858029"/>
              <a:gd name="connsiteX3436" fmla="*/ 10317787 w 11162102"/>
              <a:gd name="connsiteY3436" fmla="*/ 4524706 h 6858029"/>
              <a:gd name="connsiteX3437" fmla="*/ 10366078 w 11162102"/>
              <a:gd name="connsiteY3437" fmla="*/ 4491774 h 6858029"/>
              <a:gd name="connsiteX3438" fmla="*/ 10379474 w 11162102"/>
              <a:gd name="connsiteY3438" fmla="*/ 4527102 h 6858029"/>
              <a:gd name="connsiteX3439" fmla="*/ 10328467 w 11162102"/>
              <a:gd name="connsiteY3439" fmla="*/ 4563822 h 6858029"/>
              <a:gd name="connsiteX3440" fmla="*/ 10280336 w 11162102"/>
              <a:gd name="connsiteY3440" fmla="*/ 4596184 h 6858029"/>
              <a:gd name="connsiteX3441" fmla="*/ 10263424 w 11162102"/>
              <a:gd name="connsiteY3441" fmla="*/ 4559372 h 6858029"/>
              <a:gd name="connsiteX3442" fmla="*/ 10313267 w 11162102"/>
              <a:gd name="connsiteY3442" fmla="*/ 4527695 h 6858029"/>
              <a:gd name="connsiteX3443" fmla="*/ 10328467 w 11162102"/>
              <a:gd name="connsiteY3443" fmla="*/ 4563822 h 6858029"/>
              <a:gd name="connsiteX3444" fmla="*/ 10275748 w 11162102"/>
              <a:gd name="connsiteY3444" fmla="*/ 4599174 h 6858029"/>
              <a:gd name="connsiteX3445" fmla="*/ 10226339 w 11162102"/>
              <a:gd name="connsiteY3445" fmla="*/ 4630097 h 6858029"/>
              <a:gd name="connsiteX3446" fmla="*/ 10207807 w 11162102"/>
              <a:gd name="connsiteY3446" fmla="*/ 4592441 h 6858029"/>
              <a:gd name="connsiteX3447" fmla="*/ 10258792 w 11162102"/>
              <a:gd name="connsiteY3447" fmla="*/ 4562248 h 6858029"/>
              <a:gd name="connsiteX3448" fmla="*/ 10275748 w 11162102"/>
              <a:gd name="connsiteY3448" fmla="*/ 4599174 h 6858029"/>
              <a:gd name="connsiteX3449" fmla="*/ 10221136 w 11162102"/>
              <a:gd name="connsiteY3449" fmla="*/ 4633247 h 6858029"/>
              <a:gd name="connsiteX3450" fmla="*/ 10171270 w 11162102"/>
              <a:gd name="connsiteY3450" fmla="*/ 4662345 h 6858029"/>
              <a:gd name="connsiteX3451" fmla="*/ 10151255 w 11162102"/>
              <a:gd name="connsiteY3451" fmla="*/ 4623776 h 6858029"/>
              <a:gd name="connsiteX3452" fmla="*/ 10202536 w 11162102"/>
              <a:gd name="connsiteY3452" fmla="*/ 4595476 h 6858029"/>
              <a:gd name="connsiteX3453" fmla="*/ 10221136 w 11162102"/>
              <a:gd name="connsiteY3453" fmla="*/ 4633247 h 6858029"/>
              <a:gd name="connsiteX3454" fmla="*/ 10165952 w 11162102"/>
              <a:gd name="connsiteY3454" fmla="*/ 4665357 h 6858029"/>
              <a:gd name="connsiteX3455" fmla="*/ 10115493 w 11162102"/>
              <a:gd name="connsiteY3455" fmla="*/ 4692812 h 6858029"/>
              <a:gd name="connsiteX3456" fmla="*/ 10094086 w 11162102"/>
              <a:gd name="connsiteY3456" fmla="*/ 4653307 h 6858029"/>
              <a:gd name="connsiteX3457" fmla="*/ 10145869 w 11162102"/>
              <a:gd name="connsiteY3457" fmla="*/ 4626674 h 6858029"/>
              <a:gd name="connsiteX3458" fmla="*/ 10165952 w 11162102"/>
              <a:gd name="connsiteY3458" fmla="*/ 4665357 h 6858029"/>
              <a:gd name="connsiteX3459" fmla="*/ 10110152 w 11162102"/>
              <a:gd name="connsiteY3459" fmla="*/ 4695619 h 6858029"/>
              <a:gd name="connsiteX3460" fmla="*/ 10059579 w 11162102"/>
              <a:gd name="connsiteY3460" fmla="*/ 4721317 h 6858029"/>
              <a:gd name="connsiteX3461" fmla="*/ 10036962 w 11162102"/>
              <a:gd name="connsiteY3461" fmla="*/ 4680831 h 6858029"/>
              <a:gd name="connsiteX3462" fmla="*/ 10088699 w 11162102"/>
              <a:gd name="connsiteY3462" fmla="*/ 4656000 h 6858029"/>
              <a:gd name="connsiteX3463" fmla="*/ 10110152 w 11162102"/>
              <a:gd name="connsiteY3463" fmla="*/ 4695619 h 6858029"/>
              <a:gd name="connsiteX3464" fmla="*/ 10054056 w 11162102"/>
              <a:gd name="connsiteY3464" fmla="*/ 4724010 h 6858029"/>
              <a:gd name="connsiteX3465" fmla="*/ 10003665 w 11162102"/>
              <a:gd name="connsiteY3465" fmla="*/ 4747881 h 6858029"/>
              <a:gd name="connsiteX3466" fmla="*/ 10000995 w 11162102"/>
              <a:gd name="connsiteY3466" fmla="*/ 4743112 h 6858029"/>
              <a:gd name="connsiteX3467" fmla="*/ 9980090 w 11162102"/>
              <a:gd name="connsiteY3467" fmla="*/ 4706414 h 6858029"/>
              <a:gd name="connsiteX3468" fmla="*/ 10031371 w 11162102"/>
              <a:gd name="connsiteY3468" fmla="*/ 4683432 h 6858029"/>
              <a:gd name="connsiteX3469" fmla="*/ 10054056 w 11162102"/>
              <a:gd name="connsiteY3469" fmla="*/ 4724010 h 6858029"/>
              <a:gd name="connsiteX3470" fmla="*/ 9995586 w 11162102"/>
              <a:gd name="connsiteY3470" fmla="*/ 4746192 h 6858029"/>
              <a:gd name="connsiteX3471" fmla="*/ 9997982 w 11162102"/>
              <a:gd name="connsiteY3471" fmla="*/ 4750483 h 6858029"/>
              <a:gd name="connsiteX3472" fmla="*/ 9948801 w 11162102"/>
              <a:gd name="connsiteY3472" fmla="*/ 4772233 h 6858029"/>
              <a:gd name="connsiteX3473" fmla="*/ 9924838 w 11162102"/>
              <a:gd name="connsiteY3473" fmla="*/ 4729578 h 6858029"/>
              <a:gd name="connsiteX3474" fmla="*/ 9974317 w 11162102"/>
              <a:gd name="connsiteY3474" fmla="*/ 4708879 h 6858029"/>
              <a:gd name="connsiteX3475" fmla="*/ 9995586 w 11162102"/>
              <a:gd name="connsiteY3475" fmla="*/ 4746192 h 6858029"/>
              <a:gd name="connsiteX3476" fmla="*/ 9942959 w 11162102"/>
              <a:gd name="connsiteY3476" fmla="*/ 4774743 h 6858029"/>
              <a:gd name="connsiteX3477" fmla="*/ 9895991 w 11162102"/>
              <a:gd name="connsiteY3477" fmla="*/ 4794164 h 6858029"/>
              <a:gd name="connsiteX3478" fmla="*/ 9871686 w 11162102"/>
              <a:gd name="connsiteY3478" fmla="*/ 4750369 h 6858029"/>
              <a:gd name="connsiteX3479" fmla="*/ 9918928 w 11162102"/>
              <a:gd name="connsiteY3479" fmla="*/ 4731974 h 6858029"/>
              <a:gd name="connsiteX3480" fmla="*/ 9942959 w 11162102"/>
              <a:gd name="connsiteY3480" fmla="*/ 4774743 h 6858029"/>
              <a:gd name="connsiteX3481" fmla="*/ 9889966 w 11162102"/>
              <a:gd name="connsiteY3481" fmla="*/ 4796561 h 6858029"/>
              <a:gd name="connsiteX3482" fmla="*/ 9845303 w 11162102"/>
              <a:gd name="connsiteY3482" fmla="*/ 4813860 h 6858029"/>
              <a:gd name="connsiteX3483" fmla="*/ 9820724 w 11162102"/>
              <a:gd name="connsiteY3483" fmla="*/ 4769083 h 6858029"/>
              <a:gd name="connsiteX3484" fmla="*/ 9865615 w 11162102"/>
              <a:gd name="connsiteY3484" fmla="*/ 4752674 h 6858029"/>
              <a:gd name="connsiteX3485" fmla="*/ 9889966 w 11162102"/>
              <a:gd name="connsiteY3485" fmla="*/ 4796561 h 6858029"/>
              <a:gd name="connsiteX3486" fmla="*/ 9839051 w 11162102"/>
              <a:gd name="connsiteY3486" fmla="*/ 4816188 h 6858029"/>
              <a:gd name="connsiteX3487" fmla="*/ 9796761 w 11162102"/>
              <a:gd name="connsiteY3487" fmla="*/ 4831547 h 6858029"/>
              <a:gd name="connsiteX3488" fmla="*/ 9771953 w 11162102"/>
              <a:gd name="connsiteY3488" fmla="*/ 4785812 h 6858029"/>
              <a:gd name="connsiteX3489" fmla="*/ 9814380 w 11162102"/>
              <a:gd name="connsiteY3489" fmla="*/ 4771297 h 6858029"/>
              <a:gd name="connsiteX3490" fmla="*/ 9839051 w 11162102"/>
              <a:gd name="connsiteY3490" fmla="*/ 4816188 h 6858029"/>
              <a:gd name="connsiteX3491" fmla="*/ 9790508 w 11162102"/>
              <a:gd name="connsiteY3491" fmla="*/ 4833761 h 6858029"/>
              <a:gd name="connsiteX3492" fmla="*/ 9750341 w 11162102"/>
              <a:gd name="connsiteY3492" fmla="*/ 4847454 h 6858029"/>
              <a:gd name="connsiteX3493" fmla="*/ 9725329 w 11162102"/>
              <a:gd name="connsiteY3493" fmla="*/ 4800852 h 6858029"/>
              <a:gd name="connsiteX3494" fmla="*/ 9765655 w 11162102"/>
              <a:gd name="connsiteY3494" fmla="*/ 4787934 h 6858029"/>
              <a:gd name="connsiteX3495" fmla="*/ 9790508 w 11162102"/>
              <a:gd name="connsiteY3495" fmla="*/ 4833761 h 6858029"/>
              <a:gd name="connsiteX3496" fmla="*/ 9743815 w 11162102"/>
              <a:gd name="connsiteY3496" fmla="*/ 4849599 h 6858029"/>
              <a:gd name="connsiteX3497" fmla="*/ 9706113 w 11162102"/>
              <a:gd name="connsiteY3497" fmla="*/ 4861695 h 6858029"/>
              <a:gd name="connsiteX3498" fmla="*/ 9680917 w 11162102"/>
              <a:gd name="connsiteY3498" fmla="*/ 4814248 h 6858029"/>
              <a:gd name="connsiteX3499" fmla="*/ 9718711 w 11162102"/>
              <a:gd name="connsiteY3499" fmla="*/ 4802882 h 6858029"/>
              <a:gd name="connsiteX3500" fmla="*/ 9743815 w 11162102"/>
              <a:gd name="connsiteY3500" fmla="*/ 4849599 h 6858029"/>
              <a:gd name="connsiteX3501" fmla="*/ 9699175 w 11162102"/>
              <a:gd name="connsiteY3501" fmla="*/ 4863840 h 6858029"/>
              <a:gd name="connsiteX3502" fmla="*/ 9372273 w 11162102"/>
              <a:gd name="connsiteY3502" fmla="*/ 4942507 h 6858029"/>
              <a:gd name="connsiteX3503" fmla="*/ 6465599 w 11162102"/>
              <a:gd name="connsiteY3503" fmla="*/ 4522560 h 6858029"/>
              <a:gd name="connsiteX3504" fmla="*/ 5103151 w 11162102"/>
              <a:gd name="connsiteY3504" fmla="*/ 3964700 h 6858029"/>
              <a:gd name="connsiteX3505" fmla="*/ 3632891 w 11162102"/>
              <a:gd name="connsiteY3505" fmla="*/ 3368978 h 6858029"/>
              <a:gd name="connsiteX3506" fmla="*/ 2866758 w 11162102"/>
              <a:gd name="connsiteY3506" fmla="*/ 3208700 h 6858029"/>
              <a:gd name="connsiteX3507" fmla="*/ 2498959 w 11162102"/>
              <a:gd name="connsiteY3507" fmla="*/ 3257539 h 6858029"/>
              <a:gd name="connsiteX3508" fmla="*/ 2159341 w 11162102"/>
              <a:gd name="connsiteY3508" fmla="*/ 3438677 h 6858029"/>
              <a:gd name="connsiteX3509" fmla="*/ 1789459 w 11162102"/>
              <a:gd name="connsiteY3509" fmla="*/ 3825463 h 6858029"/>
              <a:gd name="connsiteX3510" fmla="*/ 1791196 w 11162102"/>
              <a:gd name="connsiteY3510" fmla="*/ 3822497 h 6858029"/>
              <a:gd name="connsiteX3511" fmla="*/ 2185422 w 11162102"/>
              <a:gd name="connsiteY3511" fmla="*/ 3388834 h 6858029"/>
              <a:gd name="connsiteX3512" fmla="*/ 3653066 w 11162102"/>
              <a:gd name="connsiteY3512" fmla="*/ 3306035 h 6858029"/>
              <a:gd name="connsiteX3513" fmla="*/ 5097719 w 11162102"/>
              <a:gd name="connsiteY3513" fmla="*/ 3899521 h 6858029"/>
              <a:gd name="connsiteX3514" fmla="*/ 6447570 w 11162102"/>
              <a:gd name="connsiteY3514" fmla="*/ 4459412 h 6858029"/>
              <a:gd name="connsiteX3515" fmla="*/ 7162103 w 11162102"/>
              <a:gd name="connsiteY3515" fmla="*/ 4691443 h 6858029"/>
              <a:gd name="connsiteX3516" fmla="*/ 7901489 w 11162102"/>
              <a:gd name="connsiteY3516" fmla="*/ 4861512 h 6858029"/>
              <a:gd name="connsiteX3517" fmla="*/ 8651943 w 11162102"/>
              <a:gd name="connsiteY3517" fmla="*/ 4935775 h 6858029"/>
              <a:gd name="connsiteX3518" fmla="*/ 9399750 w 11162102"/>
              <a:gd name="connsiteY3518" fmla="*/ 4880454 h 6858029"/>
              <a:gd name="connsiteX3519" fmla="*/ 9673888 w 11162102"/>
              <a:gd name="connsiteY3519" fmla="*/ 4816324 h 6858029"/>
              <a:gd name="connsiteX3520" fmla="*/ 9699175 w 11162102"/>
              <a:gd name="connsiteY3520" fmla="*/ 4863840 h 6858029"/>
              <a:gd name="connsiteX3521" fmla="*/ 1755920 w 11162102"/>
              <a:gd name="connsiteY3521" fmla="*/ 3876448 h 6858029"/>
              <a:gd name="connsiteX3522" fmla="*/ 1754363 w 11162102"/>
              <a:gd name="connsiteY3522" fmla="*/ 3879163 h 6858029"/>
              <a:gd name="connsiteX3523" fmla="*/ 1752432 w 11162102"/>
              <a:gd name="connsiteY3523" fmla="*/ 3881605 h 6858029"/>
              <a:gd name="connsiteX3524" fmla="*/ 1753831 w 11162102"/>
              <a:gd name="connsiteY3524" fmla="*/ 3879255 h 6858029"/>
              <a:gd name="connsiteX3525" fmla="*/ 1755920 w 11162102"/>
              <a:gd name="connsiteY3525" fmla="*/ 3876448 h 6858029"/>
              <a:gd name="connsiteX3526" fmla="*/ 1717992 w 11162102"/>
              <a:gd name="connsiteY3526" fmla="*/ 3933000 h 6858029"/>
              <a:gd name="connsiteX3527" fmla="*/ 1716814 w 11162102"/>
              <a:gd name="connsiteY3527" fmla="*/ 3935031 h 6858029"/>
              <a:gd name="connsiteX3528" fmla="*/ 1715100 w 11162102"/>
              <a:gd name="connsiteY3528" fmla="*/ 3937177 h 6858029"/>
              <a:gd name="connsiteX3529" fmla="*/ 1716155 w 11162102"/>
              <a:gd name="connsiteY3529" fmla="*/ 3935442 h 6858029"/>
              <a:gd name="connsiteX3530" fmla="*/ 1717992 w 11162102"/>
              <a:gd name="connsiteY3530" fmla="*/ 3933000 h 6858029"/>
              <a:gd name="connsiteX3531" fmla="*/ 1643880 w 11162102"/>
              <a:gd name="connsiteY3531" fmla="*/ 4040606 h 6858029"/>
              <a:gd name="connsiteX3532" fmla="*/ 1642910 w 11162102"/>
              <a:gd name="connsiteY3532" fmla="*/ 4042203 h 6858029"/>
              <a:gd name="connsiteX3533" fmla="*/ 1642431 w 11162102"/>
              <a:gd name="connsiteY3533" fmla="*/ 4042774 h 6858029"/>
              <a:gd name="connsiteX3534" fmla="*/ 1643528 w 11162102"/>
              <a:gd name="connsiteY3534" fmla="*/ 4041062 h 6858029"/>
              <a:gd name="connsiteX3535" fmla="*/ 1643880 w 11162102"/>
              <a:gd name="connsiteY3535" fmla="*/ 4040606 h 6858029"/>
              <a:gd name="connsiteX3536" fmla="*/ 1605927 w 11162102"/>
              <a:gd name="connsiteY3536" fmla="*/ 4093872 h 6858029"/>
              <a:gd name="connsiteX3537" fmla="*/ 1605123 w 11162102"/>
              <a:gd name="connsiteY3537" fmla="*/ 4095173 h 6858029"/>
              <a:gd name="connsiteX3538" fmla="*/ 1604911 w 11162102"/>
              <a:gd name="connsiteY3538" fmla="*/ 4095401 h 6858029"/>
              <a:gd name="connsiteX3539" fmla="*/ 1605835 w 11162102"/>
              <a:gd name="connsiteY3539" fmla="*/ 4093987 h 6858029"/>
              <a:gd name="connsiteX3540" fmla="*/ 1605927 w 11162102"/>
              <a:gd name="connsiteY3540" fmla="*/ 4093872 h 6858029"/>
              <a:gd name="connsiteX3541" fmla="*/ 864790 w 11162102"/>
              <a:gd name="connsiteY3541" fmla="*/ 4837298 h 6858029"/>
              <a:gd name="connsiteX3542" fmla="*/ 865774 w 11162102"/>
              <a:gd name="connsiteY3542" fmla="*/ 4836864 h 6858029"/>
              <a:gd name="connsiteX3543" fmla="*/ 863159 w 11162102"/>
              <a:gd name="connsiteY3543" fmla="*/ 4838964 h 6858029"/>
              <a:gd name="connsiteX3544" fmla="*/ 861974 w 11162102"/>
              <a:gd name="connsiteY3544" fmla="*/ 4839398 h 6858029"/>
              <a:gd name="connsiteX3545" fmla="*/ 864790 w 11162102"/>
              <a:gd name="connsiteY3545" fmla="*/ 4837298 h 6858029"/>
              <a:gd name="connsiteX3546" fmla="*/ 885431 w 11162102"/>
              <a:gd name="connsiteY3546" fmla="*/ 4828557 h 6858029"/>
              <a:gd name="connsiteX3547" fmla="*/ 888694 w 11162102"/>
              <a:gd name="connsiteY3547" fmla="*/ 4827210 h 6858029"/>
              <a:gd name="connsiteX3548" fmla="*/ 883274 w 11162102"/>
              <a:gd name="connsiteY3548" fmla="*/ 4831821 h 6858029"/>
              <a:gd name="connsiteX3549" fmla="*/ 879812 w 11162102"/>
              <a:gd name="connsiteY3549" fmla="*/ 4833030 h 6858029"/>
              <a:gd name="connsiteX3550" fmla="*/ 885431 w 11162102"/>
              <a:gd name="connsiteY3550" fmla="*/ 4828557 h 6858029"/>
              <a:gd name="connsiteX3551" fmla="*/ 905596 w 11162102"/>
              <a:gd name="connsiteY3551" fmla="*/ 4820227 h 6858029"/>
              <a:gd name="connsiteX3552" fmla="*/ 910936 w 11162102"/>
              <a:gd name="connsiteY3552" fmla="*/ 4818105 h 6858029"/>
              <a:gd name="connsiteX3553" fmla="*/ 903467 w 11162102"/>
              <a:gd name="connsiteY3553" fmla="*/ 4824837 h 6858029"/>
              <a:gd name="connsiteX3554" fmla="*/ 897985 w 11162102"/>
              <a:gd name="connsiteY3554" fmla="*/ 4826686 h 6858029"/>
              <a:gd name="connsiteX3555" fmla="*/ 905596 w 11162102"/>
              <a:gd name="connsiteY3555" fmla="*/ 4820227 h 6858029"/>
              <a:gd name="connsiteX3556" fmla="*/ 926024 w 11162102"/>
              <a:gd name="connsiteY3556" fmla="*/ 4812080 h 6858029"/>
              <a:gd name="connsiteX3557" fmla="*/ 932834 w 11162102"/>
              <a:gd name="connsiteY3557" fmla="*/ 4809364 h 6858029"/>
              <a:gd name="connsiteX3558" fmla="*/ 923637 w 11162102"/>
              <a:gd name="connsiteY3558" fmla="*/ 4818127 h 6858029"/>
              <a:gd name="connsiteX3559" fmla="*/ 916713 w 11162102"/>
              <a:gd name="connsiteY3559" fmla="*/ 4820432 h 6858029"/>
              <a:gd name="connsiteX3560" fmla="*/ 926024 w 11162102"/>
              <a:gd name="connsiteY3560" fmla="*/ 4812080 h 6858029"/>
              <a:gd name="connsiteX3561" fmla="*/ 945922 w 11162102"/>
              <a:gd name="connsiteY3561" fmla="*/ 4804366 h 6858029"/>
              <a:gd name="connsiteX3562" fmla="*/ 954246 w 11162102"/>
              <a:gd name="connsiteY3562" fmla="*/ 4801194 h 6858029"/>
              <a:gd name="connsiteX3563" fmla="*/ 943766 w 11162102"/>
              <a:gd name="connsiteY3563" fmla="*/ 4811669 h 6858029"/>
              <a:gd name="connsiteX3564" fmla="*/ 935459 w 11162102"/>
              <a:gd name="connsiteY3564" fmla="*/ 4814293 h 6858029"/>
              <a:gd name="connsiteX3565" fmla="*/ 945922 w 11162102"/>
              <a:gd name="connsiteY3565" fmla="*/ 4804366 h 6858029"/>
              <a:gd name="connsiteX3566" fmla="*/ 986509 w 11162102"/>
              <a:gd name="connsiteY3566" fmla="*/ 4789258 h 6858029"/>
              <a:gd name="connsiteX3567" fmla="*/ 996697 w 11162102"/>
              <a:gd name="connsiteY3567" fmla="*/ 4785606 h 6858029"/>
              <a:gd name="connsiteX3568" fmla="*/ 984286 w 11162102"/>
              <a:gd name="connsiteY3568" fmla="*/ 4799276 h 6858029"/>
              <a:gd name="connsiteX3569" fmla="*/ 974046 w 11162102"/>
              <a:gd name="connsiteY3569" fmla="*/ 4802358 h 6858029"/>
              <a:gd name="connsiteX3570" fmla="*/ 986509 w 11162102"/>
              <a:gd name="connsiteY3570" fmla="*/ 4789258 h 6858029"/>
              <a:gd name="connsiteX3571" fmla="*/ 1006775 w 11162102"/>
              <a:gd name="connsiteY3571" fmla="*/ 4782091 h 6858029"/>
              <a:gd name="connsiteX3572" fmla="*/ 1017741 w 11162102"/>
              <a:gd name="connsiteY3572" fmla="*/ 4778257 h 6858029"/>
              <a:gd name="connsiteX3573" fmla="*/ 1004518 w 11162102"/>
              <a:gd name="connsiteY3573" fmla="*/ 4793480 h 6858029"/>
              <a:gd name="connsiteX3574" fmla="*/ 993616 w 11162102"/>
              <a:gd name="connsiteY3574" fmla="*/ 4796584 h 6858029"/>
              <a:gd name="connsiteX3575" fmla="*/ 1006775 w 11162102"/>
              <a:gd name="connsiteY3575" fmla="*/ 4782091 h 6858029"/>
              <a:gd name="connsiteX3576" fmla="*/ 1027116 w 11162102"/>
              <a:gd name="connsiteY3576" fmla="*/ 4775063 h 6858029"/>
              <a:gd name="connsiteX3577" fmla="*/ 1038666 w 11162102"/>
              <a:gd name="connsiteY3577" fmla="*/ 4771206 h 6858029"/>
              <a:gd name="connsiteX3578" fmla="*/ 1024850 w 11162102"/>
              <a:gd name="connsiteY3578" fmla="*/ 4787820 h 6858029"/>
              <a:gd name="connsiteX3579" fmla="*/ 1013288 w 11162102"/>
              <a:gd name="connsiteY3579" fmla="*/ 4790969 h 6858029"/>
              <a:gd name="connsiteX3580" fmla="*/ 1027116 w 11162102"/>
              <a:gd name="connsiteY3580" fmla="*/ 4775063 h 6858029"/>
              <a:gd name="connsiteX3581" fmla="*/ 1047451 w 11162102"/>
              <a:gd name="connsiteY3581" fmla="*/ 4768262 h 6858029"/>
              <a:gd name="connsiteX3582" fmla="*/ 1059578 w 11162102"/>
              <a:gd name="connsiteY3582" fmla="*/ 4764336 h 6858029"/>
              <a:gd name="connsiteX3583" fmla="*/ 1045219 w 11162102"/>
              <a:gd name="connsiteY3583" fmla="*/ 4782320 h 6858029"/>
              <a:gd name="connsiteX3584" fmla="*/ 1033038 w 11162102"/>
              <a:gd name="connsiteY3584" fmla="*/ 4785606 h 6858029"/>
              <a:gd name="connsiteX3585" fmla="*/ 1047451 w 11162102"/>
              <a:gd name="connsiteY3585" fmla="*/ 4768262 h 6858029"/>
              <a:gd name="connsiteX3586" fmla="*/ 1067760 w 11162102"/>
              <a:gd name="connsiteY3586" fmla="*/ 4761734 h 6858029"/>
              <a:gd name="connsiteX3587" fmla="*/ 1080463 w 11162102"/>
              <a:gd name="connsiteY3587" fmla="*/ 4757695 h 6858029"/>
              <a:gd name="connsiteX3588" fmla="*/ 1065544 w 11162102"/>
              <a:gd name="connsiteY3588" fmla="*/ 4777139 h 6858029"/>
              <a:gd name="connsiteX3589" fmla="*/ 1052914 w 11162102"/>
              <a:gd name="connsiteY3589" fmla="*/ 4780357 h 6858029"/>
              <a:gd name="connsiteX3590" fmla="*/ 1067760 w 11162102"/>
              <a:gd name="connsiteY3590" fmla="*/ 4761734 h 6858029"/>
              <a:gd name="connsiteX3591" fmla="*/ 1088151 w 11162102"/>
              <a:gd name="connsiteY3591" fmla="*/ 4755344 h 6858029"/>
              <a:gd name="connsiteX3592" fmla="*/ 1101231 w 11162102"/>
              <a:gd name="connsiteY3592" fmla="*/ 4751396 h 6858029"/>
              <a:gd name="connsiteX3593" fmla="*/ 1085940 w 11162102"/>
              <a:gd name="connsiteY3593" fmla="*/ 4772096 h 6858029"/>
              <a:gd name="connsiteX3594" fmla="*/ 1072865 w 11162102"/>
              <a:gd name="connsiteY3594" fmla="*/ 4775290 h 6858029"/>
              <a:gd name="connsiteX3595" fmla="*/ 1088151 w 11162102"/>
              <a:gd name="connsiteY3595" fmla="*/ 4755344 h 6858029"/>
              <a:gd name="connsiteX3596" fmla="*/ 1108545 w 11162102"/>
              <a:gd name="connsiteY3596" fmla="*/ 4749182 h 6858029"/>
              <a:gd name="connsiteX3597" fmla="*/ 1122028 w 11162102"/>
              <a:gd name="connsiteY3597" fmla="*/ 4745257 h 6858029"/>
              <a:gd name="connsiteX3598" fmla="*/ 1106388 w 11162102"/>
              <a:gd name="connsiteY3598" fmla="*/ 4767212 h 6858029"/>
              <a:gd name="connsiteX3599" fmla="*/ 1092862 w 11162102"/>
              <a:gd name="connsiteY3599" fmla="*/ 4770430 h 6858029"/>
              <a:gd name="connsiteX3600" fmla="*/ 1108545 w 11162102"/>
              <a:gd name="connsiteY3600" fmla="*/ 4749182 h 6858029"/>
              <a:gd name="connsiteX3601" fmla="*/ 1128909 w 11162102"/>
              <a:gd name="connsiteY3601" fmla="*/ 4743294 h 6858029"/>
              <a:gd name="connsiteX3602" fmla="*/ 1142855 w 11162102"/>
              <a:gd name="connsiteY3602" fmla="*/ 4739277 h 6858029"/>
              <a:gd name="connsiteX3603" fmla="*/ 1126800 w 11162102"/>
              <a:gd name="connsiteY3603" fmla="*/ 4762625 h 6858029"/>
              <a:gd name="connsiteX3604" fmla="*/ 1112940 w 11162102"/>
              <a:gd name="connsiteY3604" fmla="*/ 4765728 h 6858029"/>
              <a:gd name="connsiteX3605" fmla="*/ 1128909 w 11162102"/>
              <a:gd name="connsiteY3605" fmla="*/ 4743294 h 6858029"/>
              <a:gd name="connsiteX3606" fmla="*/ 1149346 w 11162102"/>
              <a:gd name="connsiteY3606" fmla="*/ 4737521 h 6858029"/>
              <a:gd name="connsiteX3607" fmla="*/ 1163573 w 11162102"/>
              <a:gd name="connsiteY3607" fmla="*/ 4733663 h 6858029"/>
              <a:gd name="connsiteX3608" fmla="*/ 1147288 w 11162102"/>
              <a:gd name="connsiteY3608" fmla="*/ 4758151 h 6858029"/>
              <a:gd name="connsiteX3609" fmla="*/ 1133060 w 11162102"/>
              <a:gd name="connsiteY3609" fmla="*/ 4761210 h 6858029"/>
              <a:gd name="connsiteX3610" fmla="*/ 1149346 w 11162102"/>
              <a:gd name="connsiteY3610" fmla="*/ 4737521 h 6858029"/>
              <a:gd name="connsiteX3611" fmla="*/ 1169808 w 11162102"/>
              <a:gd name="connsiteY3611" fmla="*/ 4731974 h 6858029"/>
              <a:gd name="connsiteX3612" fmla="*/ 1184316 w 11162102"/>
              <a:gd name="connsiteY3612" fmla="*/ 4728186 h 6858029"/>
              <a:gd name="connsiteX3613" fmla="*/ 1167827 w 11162102"/>
              <a:gd name="connsiteY3613" fmla="*/ 4753861 h 6858029"/>
              <a:gd name="connsiteX3614" fmla="*/ 1153233 w 11162102"/>
              <a:gd name="connsiteY3614" fmla="*/ 4756919 h 6858029"/>
              <a:gd name="connsiteX3615" fmla="*/ 1169808 w 11162102"/>
              <a:gd name="connsiteY3615" fmla="*/ 4731974 h 6858029"/>
              <a:gd name="connsiteX3616" fmla="*/ 1190223 w 11162102"/>
              <a:gd name="connsiteY3616" fmla="*/ 4726680 h 6858029"/>
              <a:gd name="connsiteX3617" fmla="*/ 1205091 w 11162102"/>
              <a:gd name="connsiteY3617" fmla="*/ 4722869 h 6858029"/>
              <a:gd name="connsiteX3618" fmla="*/ 1188308 w 11162102"/>
              <a:gd name="connsiteY3618" fmla="*/ 4749821 h 6858029"/>
              <a:gd name="connsiteX3619" fmla="*/ 1173487 w 11162102"/>
              <a:gd name="connsiteY3619" fmla="*/ 4752720 h 6858029"/>
              <a:gd name="connsiteX3620" fmla="*/ 1190223 w 11162102"/>
              <a:gd name="connsiteY3620" fmla="*/ 4726680 h 6858029"/>
              <a:gd name="connsiteX3621" fmla="*/ 1210698 w 11162102"/>
              <a:gd name="connsiteY3621" fmla="*/ 4721522 h 6858029"/>
              <a:gd name="connsiteX3622" fmla="*/ 1225800 w 11162102"/>
              <a:gd name="connsiteY3622" fmla="*/ 4717871 h 6858029"/>
              <a:gd name="connsiteX3623" fmla="*/ 1208852 w 11162102"/>
              <a:gd name="connsiteY3623" fmla="*/ 4745942 h 6858029"/>
              <a:gd name="connsiteX3624" fmla="*/ 1193753 w 11162102"/>
              <a:gd name="connsiteY3624" fmla="*/ 4748772 h 6858029"/>
              <a:gd name="connsiteX3625" fmla="*/ 1210698 w 11162102"/>
              <a:gd name="connsiteY3625" fmla="*/ 4721522 h 6858029"/>
              <a:gd name="connsiteX3626" fmla="*/ 1231188 w 11162102"/>
              <a:gd name="connsiteY3626" fmla="*/ 4716570 h 6858029"/>
              <a:gd name="connsiteX3627" fmla="*/ 1246565 w 11162102"/>
              <a:gd name="connsiteY3627" fmla="*/ 4713010 h 6858029"/>
              <a:gd name="connsiteX3628" fmla="*/ 1229463 w 11162102"/>
              <a:gd name="connsiteY3628" fmla="*/ 4742221 h 6858029"/>
              <a:gd name="connsiteX3629" fmla="*/ 1214037 w 11162102"/>
              <a:gd name="connsiteY3629" fmla="*/ 4745006 h 6858029"/>
              <a:gd name="connsiteX3630" fmla="*/ 1231188 w 11162102"/>
              <a:gd name="connsiteY3630" fmla="*/ 4716570 h 6858029"/>
              <a:gd name="connsiteX3631" fmla="*/ 1251696 w 11162102"/>
              <a:gd name="connsiteY3631" fmla="*/ 4711846 h 6858029"/>
              <a:gd name="connsiteX3632" fmla="*/ 1267342 w 11162102"/>
              <a:gd name="connsiteY3632" fmla="*/ 4708331 h 6858029"/>
              <a:gd name="connsiteX3633" fmla="*/ 1250046 w 11162102"/>
              <a:gd name="connsiteY3633" fmla="*/ 4738730 h 6858029"/>
              <a:gd name="connsiteX3634" fmla="*/ 1234433 w 11162102"/>
              <a:gd name="connsiteY3634" fmla="*/ 4741332 h 6858029"/>
              <a:gd name="connsiteX3635" fmla="*/ 1251696 w 11162102"/>
              <a:gd name="connsiteY3635" fmla="*/ 4711846 h 6858029"/>
              <a:gd name="connsiteX3636" fmla="*/ 1272229 w 11162102"/>
              <a:gd name="connsiteY3636" fmla="*/ 4707281 h 6858029"/>
              <a:gd name="connsiteX3637" fmla="*/ 1287896 w 11162102"/>
              <a:gd name="connsiteY3637" fmla="*/ 4703972 h 6858029"/>
              <a:gd name="connsiteX3638" fmla="*/ 1270563 w 11162102"/>
              <a:gd name="connsiteY3638" fmla="*/ 4735398 h 6858029"/>
              <a:gd name="connsiteX3639" fmla="*/ 1254804 w 11162102"/>
              <a:gd name="connsiteY3639" fmla="*/ 4737931 h 6858029"/>
              <a:gd name="connsiteX3640" fmla="*/ 1272229 w 11162102"/>
              <a:gd name="connsiteY3640" fmla="*/ 4707281 h 6858029"/>
              <a:gd name="connsiteX3641" fmla="*/ 1276254 w 11162102"/>
              <a:gd name="connsiteY3641" fmla="*/ 4700184 h 6858029"/>
              <a:gd name="connsiteX3642" fmla="*/ 1293323 w 11162102"/>
              <a:gd name="connsiteY3642" fmla="*/ 4669876 h 6858029"/>
              <a:gd name="connsiteX3643" fmla="*/ 1308757 w 11162102"/>
              <a:gd name="connsiteY3643" fmla="*/ 4665814 h 6858029"/>
              <a:gd name="connsiteX3644" fmla="*/ 1291760 w 11162102"/>
              <a:gd name="connsiteY3644" fmla="*/ 4696920 h 6858029"/>
              <a:gd name="connsiteX3645" fmla="*/ 1276254 w 11162102"/>
              <a:gd name="connsiteY3645" fmla="*/ 4700184 h 6858029"/>
              <a:gd name="connsiteX3646" fmla="*/ 1313575 w 11162102"/>
              <a:gd name="connsiteY3646" fmla="*/ 4664581 h 6858029"/>
              <a:gd name="connsiteX3647" fmla="*/ 1329667 w 11162102"/>
              <a:gd name="connsiteY3647" fmla="*/ 4660428 h 6858029"/>
              <a:gd name="connsiteX3648" fmla="*/ 1312487 w 11162102"/>
              <a:gd name="connsiteY3648" fmla="*/ 4692721 h 6858029"/>
              <a:gd name="connsiteX3649" fmla="*/ 1296452 w 11162102"/>
              <a:gd name="connsiteY3649" fmla="*/ 4695938 h 6858029"/>
              <a:gd name="connsiteX3650" fmla="*/ 1313575 w 11162102"/>
              <a:gd name="connsiteY3650" fmla="*/ 4664581 h 6858029"/>
              <a:gd name="connsiteX3651" fmla="*/ 1317647 w 11162102"/>
              <a:gd name="connsiteY3651" fmla="*/ 4657096 h 6858029"/>
              <a:gd name="connsiteX3652" fmla="*/ 1334161 w 11162102"/>
              <a:gd name="connsiteY3652" fmla="*/ 4626606 h 6858029"/>
              <a:gd name="connsiteX3653" fmla="*/ 1350058 w 11162102"/>
              <a:gd name="connsiteY3653" fmla="*/ 4621790 h 6858029"/>
              <a:gd name="connsiteX3654" fmla="*/ 1333558 w 11162102"/>
              <a:gd name="connsiteY3654" fmla="*/ 4653079 h 6858029"/>
              <a:gd name="connsiteX3655" fmla="*/ 1317647 w 11162102"/>
              <a:gd name="connsiteY3655" fmla="*/ 4657096 h 6858029"/>
              <a:gd name="connsiteX3656" fmla="*/ 1354782 w 11162102"/>
              <a:gd name="connsiteY3656" fmla="*/ 4620352 h 6858029"/>
              <a:gd name="connsiteX3657" fmla="*/ 1370911 w 11162102"/>
              <a:gd name="connsiteY3657" fmla="*/ 4615628 h 6858029"/>
              <a:gd name="connsiteX3658" fmla="*/ 1354260 w 11162102"/>
              <a:gd name="connsiteY3658" fmla="*/ 4648058 h 6858029"/>
              <a:gd name="connsiteX3659" fmla="*/ 1338118 w 11162102"/>
              <a:gd name="connsiteY3659" fmla="*/ 4651984 h 6858029"/>
              <a:gd name="connsiteX3660" fmla="*/ 1354782 w 11162102"/>
              <a:gd name="connsiteY3660" fmla="*/ 4620352 h 6858029"/>
              <a:gd name="connsiteX3661" fmla="*/ 1358888 w 11162102"/>
              <a:gd name="connsiteY3661" fmla="*/ 4612547 h 6858029"/>
              <a:gd name="connsiteX3662" fmla="*/ 1375395 w 11162102"/>
              <a:gd name="connsiteY3662" fmla="*/ 4581030 h 6858029"/>
              <a:gd name="connsiteX3663" fmla="*/ 1391366 w 11162102"/>
              <a:gd name="connsiteY3663" fmla="*/ 4575553 h 6858029"/>
              <a:gd name="connsiteX3664" fmla="*/ 1374864 w 11162102"/>
              <a:gd name="connsiteY3664" fmla="*/ 4607914 h 6858029"/>
              <a:gd name="connsiteX3665" fmla="*/ 1358888 w 11162102"/>
              <a:gd name="connsiteY3665" fmla="*/ 4612547 h 6858029"/>
              <a:gd name="connsiteX3666" fmla="*/ 1395994 w 11162102"/>
              <a:gd name="connsiteY3666" fmla="*/ 4574001 h 6858029"/>
              <a:gd name="connsiteX3667" fmla="*/ 1688896 w 11162102"/>
              <a:gd name="connsiteY3667" fmla="*/ 4500377 h 6858029"/>
              <a:gd name="connsiteX3668" fmla="*/ 2541659 w 11162102"/>
              <a:gd name="connsiteY3668" fmla="*/ 4537029 h 6858029"/>
              <a:gd name="connsiteX3669" fmla="*/ 3202310 w 11162102"/>
              <a:gd name="connsiteY3669" fmla="*/ 4705843 h 6858029"/>
              <a:gd name="connsiteX3670" fmla="*/ 5231159 w 11162102"/>
              <a:gd name="connsiteY3670" fmla="*/ 5353166 h 6858029"/>
              <a:gd name="connsiteX3671" fmla="*/ 6798686 w 11162102"/>
              <a:gd name="connsiteY3671" fmla="*/ 5863967 h 6858029"/>
              <a:gd name="connsiteX3672" fmla="*/ 7807713 w 11162102"/>
              <a:gd name="connsiteY3672" fmla="*/ 6135914 h 6858029"/>
              <a:gd name="connsiteX3673" fmla="*/ 8836801 w 11162102"/>
              <a:gd name="connsiteY3673" fmla="*/ 6265314 h 6858029"/>
              <a:gd name="connsiteX3674" fmla="*/ 9510802 w 11162102"/>
              <a:gd name="connsiteY3674" fmla="*/ 6191370 h 6858029"/>
              <a:gd name="connsiteX3675" fmla="*/ 10081488 w 11162102"/>
              <a:gd name="connsiteY3675" fmla="*/ 5920040 h 6858029"/>
              <a:gd name="connsiteX3676" fmla="*/ 10133705 w 11162102"/>
              <a:gd name="connsiteY3676" fmla="*/ 5873735 h 6858029"/>
              <a:gd name="connsiteX3677" fmla="*/ 10145686 w 11162102"/>
              <a:gd name="connsiteY3677" fmla="*/ 5925655 h 6858029"/>
              <a:gd name="connsiteX3678" fmla="*/ 10035091 w 11162102"/>
              <a:gd name="connsiteY3678" fmla="*/ 6025204 h 6858029"/>
              <a:gd name="connsiteX3679" fmla="*/ 8810167 w 11162102"/>
              <a:gd name="connsiteY3679" fmla="*/ 6325130 h 6858029"/>
              <a:gd name="connsiteX3680" fmla="*/ 7946425 w 11162102"/>
              <a:gd name="connsiteY3680" fmla="*/ 6220195 h 6858029"/>
              <a:gd name="connsiteX3681" fmla="*/ 6817195 w 11162102"/>
              <a:gd name="connsiteY3681" fmla="*/ 5924993 h 6858029"/>
              <a:gd name="connsiteX3682" fmla="*/ 5236271 w 11162102"/>
              <a:gd name="connsiteY3682" fmla="*/ 5415104 h 6858029"/>
              <a:gd name="connsiteX3683" fmla="*/ 3182523 w 11162102"/>
              <a:gd name="connsiteY3683" fmla="*/ 4766619 h 6858029"/>
              <a:gd name="connsiteX3684" fmla="*/ 2420178 w 11162102"/>
              <a:gd name="connsiteY3684" fmla="*/ 4578702 h 6858029"/>
              <a:gd name="connsiteX3685" fmla="*/ 1664381 w 11162102"/>
              <a:gd name="connsiteY3685" fmla="*/ 4547231 h 6858029"/>
              <a:gd name="connsiteX3686" fmla="*/ 1379369 w 11162102"/>
              <a:gd name="connsiteY3686" fmla="*/ 4606614 h 6858029"/>
              <a:gd name="connsiteX3687" fmla="*/ 1395994 w 11162102"/>
              <a:gd name="connsiteY3687" fmla="*/ 4574001 h 6858029"/>
              <a:gd name="connsiteX3688" fmla="*/ 10077700 w 11162102"/>
              <a:gd name="connsiteY3688" fmla="*/ 5915362 h 6858029"/>
              <a:gd name="connsiteX3689" fmla="*/ 8836915 w 11162102"/>
              <a:gd name="connsiteY3689" fmla="*/ 6259289 h 6858029"/>
              <a:gd name="connsiteX3690" fmla="*/ 7927278 w 11162102"/>
              <a:gd name="connsiteY3690" fmla="*/ 6154605 h 6858029"/>
              <a:gd name="connsiteX3691" fmla="*/ 6800466 w 11162102"/>
              <a:gd name="connsiteY3691" fmla="*/ 5858215 h 6858029"/>
              <a:gd name="connsiteX3692" fmla="*/ 5233076 w 11162102"/>
              <a:gd name="connsiteY3692" fmla="*/ 5347460 h 6858029"/>
              <a:gd name="connsiteX3693" fmla="*/ 3203976 w 11162102"/>
              <a:gd name="connsiteY3693" fmla="*/ 4700047 h 6858029"/>
              <a:gd name="connsiteX3694" fmla="*/ 2441129 w 11162102"/>
              <a:gd name="connsiteY3694" fmla="*/ 4512519 h 6858029"/>
              <a:gd name="connsiteX3695" fmla="*/ 1687906 w 11162102"/>
              <a:gd name="connsiteY3695" fmla="*/ 4494421 h 6858029"/>
              <a:gd name="connsiteX3696" fmla="*/ 1400045 w 11162102"/>
              <a:gd name="connsiteY3696" fmla="*/ 4566036 h 6858029"/>
              <a:gd name="connsiteX3697" fmla="*/ 1416203 w 11162102"/>
              <a:gd name="connsiteY3697" fmla="*/ 4534154 h 6858029"/>
              <a:gd name="connsiteX3698" fmla="*/ 1712588 w 11162102"/>
              <a:gd name="connsiteY3698" fmla="*/ 4447453 h 6858029"/>
              <a:gd name="connsiteX3699" fmla="*/ 3223785 w 11162102"/>
              <a:gd name="connsiteY3699" fmla="*/ 4639203 h 6858029"/>
              <a:gd name="connsiteX3700" fmla="*/ 5226755 w 11162102"/>
              <a:gd name="connsiteY3700" fmla="*/ 5285019 h 6858029"/>
              <a:gd name="connsiteX3701" fmla="*/ 6781980 w 11162102"/>
              <a:gd name="connsiteY3701" fmla="*/ 5797075 h 6858029"/>
              <a:gd name="connsiteX3702" fmla="*/ 7812255 w 11162102"/>
              <a:gd name="connsiteY3702" fmla="*/ 6075184 h 6858029"/>
              <a:gd name="connsiteX3703" fmla="*/ 7912420 w 11162102"/>
              <a:gd name="connsiteY3703" fmla="*/ 6095792 h 6858029"/>
              <a:gd name="connsiteX3704" fmla="*/ 8863640 w 11162102"/>
              <a:gd name="connsiteY3704" fmla="*/ 6199381 h 6858029"/>
              <a:gd name="connsiteX3705" fmla="*/ 9551904 w 11162102"/>
              <a:gd name="connsiteY3705" fmla="*/ 6108961 h 6858029"/>
              <a:gd name="connsiteX3706" fmla="*/ 10118254 w 11162102"/>
              <a:gd name="connsiteY3706" fmla="*/ 5815196 h 6858029"/>
              <a:gd name="connsiteX3707" fmla="*/ 10132015 w 11162102"/>
              <a:gd name="connsiteY3707" fmla="*/ 5866979 h 6858029"/>
              <a:gd name="connsiteX3708" fmla="*/ 10077700 w 11162102"/>
              <a:gd name="connsiteY3708" fmla="*/ 5915362 h 6858029"/>
              <a:gd name="connsiteX3709" fmla="*/ 10123755 w 11162102"/>
              <a:gd name="connsiteY3709" fmla="*/ 5810381 h 6858029"/>
              <a:gd name="connsiteX3710" fmla="*/ 10124280 w 11162102"/>
              <a:gd name="connsiteY3710" fmla="*/ 5809902 h 6858029"/>
              <a:gd name="connsiteX3711" fmla="*/ 10149657 w 11162102"/>
              <a:gd name="connsiteY3711" fmla="*/ 5786258 h 6858029"/>
              <a:gd name="connsiteX3712" fmla="*/ 10161274 w 11162102"/>
              <a:gd name="connsiteY3712" fmla="*/ 5836421 h 6858029"/>
              <a:gd name="connsiteX3713" fmla="*/ 10137379 w 11162102"/>
              <a:gd name="connsiteY3713" fmla="*/ 5861616 h 6858029"/>
              <a:gd name="connsiteX3714" fmla="*/ 10123755 w 11162102"/>
              <a:gd name="connsiteY3714" fmla="*/ 5810381 h 6858029"/>
              <a:gd name="connsiteX3715" fmla="*/ 10121974 w 11162102"/>
              <a:gd name="connsiteY3715" fmla="*/ 5804013 h 6858029"/>
              <a:gd name="connsiteX3716" fmla="*/ 10107117 w 11162102"/>
              <a:gd name="connsiteY3716" fmla="*/ 5754148 h 6858029"/>
              <a:gd name="connsiteX3717" fmla="*/ 10134800 w 11162102"/>
              <a:gd name="connsiteY3717" fmla="*/ 5729979 h 6858029"/>
              <a:gd name="connsiteX3718" fmla="*/ 10148014 w 11162102"/>
              <a:gd name="connsiteY3718" fmla="*/ 5779617 h 6858029"/>
              <a:gd name="connsiteX3719" fmla="*/ 10121974 w 11162102"/>
              <a:gd name="connsiteY3719" fmla="*/ 5804013 h 6858029"/>
              <a:gd name="connsiteX3720" fmla="*/ 10140391 w 11162102"/>
              <a:gd name="connsiteY3720" fmla="*/ 5724935 h 6858029"/>
              <a:gd name="connsiteX3721" fmla="*/ 10167047 w 11162102"/>
              <a:gd name="connsiteY3721" fmla="*/ 5699786 h 6858029"/>
              <a:gd name="connsiteX3722" fmla="*/ 10167116 w 11162102"/>
              <a:gd name="connsiteY3722" fmla="*/ 5699717 h 6858029"/>
              <a:gd name="connsiteX3723" fmla="*/ 10178276 w 11162102"/>
              <a:gd name="connsiteY3723" fmla="*/ 5748100 h 6858029"/>
              <a:gd name="connsiteX3724" fmla="*/ 10153559 w 11162102"/>
              <a:gd name="connsiteY3724" fmla="*/ 5774094 h 6858029"/>
              <a:gd name="connsiteX3725" fmla="*/ 10140391 w 11162102"/>
              <a:gd name="connsiteY3725" fmla="*/ 5724935 h 6858029"/>
              <a:gd name="connsiteX3726" fmla="*/ 10162986 w 11162102"/>
              <a:gd name="connsiteY3726" fmla="*/ 5695632 h 6858029"/>
              <a:gd name="connsiteX3727" fmla="*/ 10138589 w 11162102"/>
              <a:gd name="connsiteY3727" fmla="*/ 5718659 h 6858029"/>
              <a:gd name="connsiteX3728" fmla="*/ 10124439 w 11162102"/>
              <a:gd name="connsiteY3728" fmla="*/ 5671418 h 6858029"/>
              <a:gd name="connsiteX3729" fmla="*/ 10152989 w 11162102"/>
              <a:gd name="connsiteY3729" fmla="*/ 5645971 h 6858029"/>
              <a:gd name="connsiteX3730" fmla="*/ 10165495 w 11162102"/>
              <a:gd name="connsiteY3730" fmla="*/ 5693122 h 6858029"/>
              <a:gd name="connsiteX3731" fmla="*/ 10162986 w 11162102"/>
              <a:gd name="connsiteY3731" fmla="*/ 5695632 h 6858029"/>
              <a:gd name="connsiteX3732" fmla="*/ 10157052 w 11162102"/>
              <a:gd name="connsiteY3732" fmla="*/ 5634332 h 6858029"/>
              <a:gd name="connsiteX3733" fmla="*/ 10143609 w 11162102"/>
              <a:gd name="connsiteY3733" fmla="*/ 5589533 h 6858029"/>
              <a:gd name="connsiteX3734" fmla="*/ 10173643 w 11162102"/>
              <a:gd name="connsiteY3734" fmla="*/ 5562078 h 6858029"/>
              <a:gd name="connsiteX3735" fmla="*/ 10185510 w 11162102"/>
              <a:gd name="connsiteY3735" fmla="*/ 5606581 h 6858029"/>
              <a:gd name="connsiteX3736" fmla="*/ 10157052 w 11162102"/>
              <a:gd name="connsiteY3736" fmla="*/ 5634332 h 6858029"/>
              <a:gd name="connsiteX3737" fmla="*/ 10178846 w 11162102"/>
              <a:gd name="connsiteY3737" fmla="*/ 5557148 h 6858029"/>
              <a:gd name="connsiteX3738" fmla="*/ 10207648 w 11162102"/>
              <a:gd name="connsiteY3738" fmla="*/ 5528552 h 6858029"/>
              <a:gd name="connsiteX3739" fmla="*/ 10217643 w 11162102"/>
              <a:gd name="connsiteY3739" fmla="*/ 5572622 h 6858029"/>
              <a:gd name="connsiteX3740" fmla="*/ 10205640 w 11162102"/>
              <a:gd name="connsiteY3740" fmla="*/ 5585744 h 6858029"/>
              <a:gd name="connsiteX3741" fmla="*/ 10190691 w 11162102"/>
              <a:gd name="connsiteY3741" fmla="*/ 5601332 h 6858029"/>
              <a:gd name="connsiteX3742" fmla="*/ 10178846 w 11162102"/>
              <a:gd name="connsiteY3742" fmla="*/ 5557148 h 6858029"/>
              <a:gd name="connsiteX3743" fmla="*/ 10177112 w 11162102"/>
              <a:gd name="connsiteY3743" fmla="*/ 5551055 h 6858029"/>
              <a:gd name="connsiteX3744" fmla="*/ 10164400 w 11162102"/>
              <a:gd name="connsiteY3744" fmla="*/ 5508537 h 6858029"/>
              <a:gd name="connsiteX3745" fmla="*/ 10195028 w 11162102"/>
              <a:gd name="connsiteY3745" fmla="*/ 5479941 h 6858029"/>
              <a:gd name="connsiteX3746" fmla="*/ 10206095 w 11162102"/>
              <a:gd name="connsiteY3746" fmla="*/ 5522116 h 6858029"/>
              <a:gd name="connsiteX3747" fmla="*/ 10177112 w 11162102"/>
              <a:gd name="connsiteY3747" fmla="*/ 5551055 h 6858029"/>
              <a:gd name="connsiteX3748" fmla="*/ 10200390 w 11162102"/>
              <a:gd name="connsiteY3748" fmla="*/ 5474647 h 6858029"/>
              <a:gd name="connsiteX3749" fmla="*/ 10230173 w 11162102"/>
              <a:gd name="connsiteY3749" fmla="*/ 5444385 h 6858029"/>
              <a:gd name="connsiteX3750" fmla="*/ 10239324 w 11162102"/>
              <a:gd name="connsiteY3750" fmla="*/ 5486126 h 6858029"/>
              <a:gd name="connsiteX3751" fmla="*/ 10211459 w 11162102"/>
              <a:gd name="connsiteY3751" fmla="*/ 5516525 h 6858029"/>
              <a:gd name="connsiteX3752" fmla="*/ 10200390 w 11162102"/>
              <a:gd name="connsiteY3752" fmla="*/ 5474647 h 6858029"/>
              <a:gd name="connsiteX3753" fmla="*/ 10198633 w 11162102"/>
              <a:gd name="connsiteY3753" fmla="*/ 5468303 h 6858029"/>
              <a:gd name="connsiteX3754" fmla="*/ 10186720 w 11162102"/>
              <a:gd name="connsiteY3754" fmla="*/ 5428136 h 6858029"/>
              <a:gd name="connsiteX3755" fmla="*/ 10218397 w 11162102"/>
              <a:gd name="connsiteY3755" fmla="*/ 5397897 h 6858029"/>
              <a:gd name="connsiteX3756" fmla="*/ 10228621 w 11162102"/>
              <a:gd name="connsiteY3756" fmla="*/ 5437835 h 6858029"/>
              <a:gd name="connsiteX3757" fmla="*/ 10198633 w 11162102"/>
              <a:gd name="connsiteY3757" fmla="*/ 5468303 h 6858029"/>
              <a:gd name="connsiteX3758" fmla="*/ 10223372 w 11162102"/>
              <a:gd name="connsiteY3758" fmla="*/ 5392990 h 6858029"/>
              <a:gd name="connsiteX3759" fmla="*/ 10253634 w 11162102"/>
              <a:gd name="connsiteY3759" fmla="*/ 5361564 h 6858029"/>
              <a:gd name="connsiteX3760" fmla="*/ 10261964 w 11162102"/>
              <a:gd name="connsiteY3760" fmla="*/ 5400978 h 6858029"/>
              <a:gd name="connsiteX3761" fmla="*/ 10233597 w 11162102"/>
              <a:gd name="connsiteY3761" fmla="*/ 5432495 h 6858029"/>
              <a:gd name="connsiteX3762" fmla="*/ 10223372 w 11162102"/>
              <a:gd name="connsiteY3762" fmla="*/ 5392990 h 6858029"/>
              <a:gd name="connsiteX3763" fmla="*/ 10258746 w 11162102"/>
              <a:gd name="connsiteY3763" fmla="*/ 5355973 h 6858029"/>
              <a:gd name="connsiteX3764" fmla="*/ 10287113 w 11162102"/>
              <a:gd name="connsiteY3764" fmla="*/ 5323839 h 6858029"/>
              <a:gd name="connsiteX3765" fmla="*/ 10292865 w 11162102"/>
              <a:gd name="connsiteY3765" fmla="*/ 5358894 h 6858029"/>
              <a:gd name="connsiteX3766" fmla="*/ 10293413 w 11162102"/>
              <a:gd name="connsiteY3766" fmla="*/ 5362865 h 6858029"/>
              <a:gd name="connsiteX3767" fmla="*/ 10290971 w 11162102"/>
              <a:gd name="connsiteY3767" fmla="*/ 5366014 h 6858029"/>
              <a:gd name="connsiteX3768" fmla="*/ 10267144 w 11162102"/>
              <a:gd name="connsiteY3768" fmla="*/ 5394998 h 6858029"/>
              <a:gd name="connsiteX3769" fmla="*/ 10258746 w 11162102"/>
              <a:gd name="connsiteY3769" fmla="*/ 5355973 h 6858029"/>
              <a:gd name="connsiteX3770" fmla="*/ 10257218 w 11162102"/>
              <a:gd name="connsiteY3770" fmla="*/ 5349377 h 6858029"/>
              <a:gd name="connsiteX3771" fmla="*/ 10247769 w 11162102"/>
              <a:gd name="connsiteY3771" fmla="*/ 5311789 h 6858029"/>
              <a:gd name="connsiteX3772" fmla="*/ 10278328 w 11162102"/>
              <a:gd name="connsiteY3772" fmla="*/ 5279405 h 6858029"/>
              <a:gd name="connsiteX3773" fmla="*/ 10285859 w 11162102"/>
              <a:gd name="connsiteY3773" fmla="*/ 5316833 h 6858029"/>
              <a:gd name="connsiteX3774" fmla="*/ 10257218 w 11162102"/>
              <a:gd name="connsiteY3774" fmla="*/ 5349377 h 6858029"/>
              <a:gd name="connsiteX3775" fmla="*/ 10246057 w 11162102"/>
              <a:gd name="connsiteY3775" fmla="*/ 5305353 h 6858029"/>
              <a:gd name="connsiteX3776" fmla="*/ 10235673 w 11162102"/>
              <a:gd name="connsiteY3776" fmla="*/ 5268725 h 6858029"/>
              <a:gd name="connsiteX3777" fmla="*/ 10268240 w 11162102"/>
              <a:gd name="connsiteY3777" fmla="*/ 5236500 h 6858029"/>
              <a:gd name="connsiteX3778" fmla="*/ 10276844 w 11162102"/>
              <a:gd name="connsiteY3778" fmla="*/ 5272741 h 6858029"/>
              <a:gd name="connsiteX3779" fmla="*/ 10246057 w 11162102"/>
              <a:gd name="connsiteY3779" fmla="*/ 5305353 h 6858029"/>
              <a:gd name="connsiteX3780" fmla="*/ 10273215 w 11162102"/>
              <a:gd name="connsiteY3780" fmla="*/ 5231342 h 6858029"/>
              <a:gd name="connsiteX3781" fmla="*/ 10304116 w 11162102"/>
              <a:gd name="connsiteY3781" fmla="*/ 5198045 h 6858029"/>
              <a:gd name="connsiteX3782" fmla="*/ 10310301 w 11162102"/>
              <a:gd name="connsiteY3782" fmla="*/ 5230247 h 6858029"/>
              <a:gd name="connsiteX3783" fmla="*/ 10310871 w 11162102"/>
              <a:gd name="connsiteY3783" fmla="*/ 5233624 h 6858029"/>
              <a:gd name="connsiteX3784" fmla="*/ 10281865 w 11162102"/>
              <a:gd name="connsiteY3784" fmla="*/ 5267195 h 6858029"/>
              <a:gd name="connsiteX3785" fmla="*/ 10273215 w 11162102"/>
              <a:gd name="connsiteY3785" fmla="*/ 5231342 h 6858029"/>
              <a:gd name="connsiteX3786" fmla="*/ 10271573 w 11162102"/>
              <a:gd name="connsiteY3786" fmla="*/ 5224997 h 6858029"/>
              <a:gd name="connsiteX3787" fmla="*/ 10261918 w 11162102"/>
              <a:gd name="connsiteY3787" fmla="*/ 5189715 h 6858029"/>
              <a:gd name="connsiteX3788" fmla="*/ 10294850 w 11162102"/>
              <a:gd name="connsiteY3788" fmla="*/ 5156600 h 6858029"/>
              <a:gd name="connsiteX3789" fmla="*/ 10302747 w 11162102"/>
              <a:gd name="connsiteY3789" fmla="*/ 5191335 h 6858029"/>
              <a:gd name="connsiteX3790" fmla="*/ 10271573 w 11162102"/>
              <a:gd name="connsiteY3790" fmla="*/ 5224997 h 6858029"/>
              <a:gd name="connsiteX3791" fmla="*/ 10299803 w 11162102"/>
              <a:gd name="connsiteY3791" fmla="*/ 5151397 h 6858029"/>
              <a:gd name="connsiteX3792" fmla="*/ 10330954 w 11162102"/>
              <a:gd name="connsiteY3792" fmla="*/ 5117255 h 6858029"/>
              <a:gd name="connsiteX3793" fmla="*/ 10336866 w 11162102"/>
              <a:gd name="connsiteY3793" fmla="*/ 5151282 h 6858029"/>
              <a:gd name="connsiteX3794" fmla="*/ 10307699 w 11162102"/>
              <a:gd name="connsiteY3794" fmla="*/ 5185698 h 6858029"/>
              <a:gd name="connsiteX3795" fmla="*/ 10299803 w 11162102"/>
              <a:gd name="connsiteY3795" fmla="*/ 5151397 h 6858029"/>
              <a:gd name="connsiteX3796" fmla="*/ 10298251 w 11162102"/>
              <a:gd name="connsiteY3796" fmla="*/ 5145052 h 6858029"/>
              <a:gd name="connsiteX3797" fmla="*/ 10289282 w 11162102"/>
              <a:gd name="connsiteY3797" fmla="*/ 5111002 h 6858029"/>
              <a:gd name="connsiteX3798" fmla="*/ 10322533 w 11162102"/>
              <a:gd name="connsiteY3798" fmla="*/ 5077088 h 6858029"/>
              <a:gd name="connsiteX3799" fmla="*/ 10327920 w 11162102"/>
              <a:gd name="connsiteY3799" fmla="*/ 5101850 h 6858029"/>
              <a:gd name="connsiteX3800" fmla="*/ 10329654 w 11162102"/>
              <a:gd name="connsiteY3800" fmla="*/ 5110568 h 6858029"/>
              <a:gd name="connsiteX3801" fmla="*/ 10298251 w 11162102"/>
              <a:gd name="connsiteY3801" fmla="*/ 5145052 h 6858029"/>
              <a:gd name="connsiteX3802" fmla="*/ 10333717 w 11162102"/>
              <a:gd name="connsiteY3802" fmla="*/ 5100663 h 6858029"/>
              <a:gd name="connsiteX3803" fmla="*/ 10327417 w 11162102"/>
              <a:gd name="connsiteY3803" fmla="*/ 5071862 h 6858029"/>
              <a:gd name="connsiteX3804" fmla="*/ 10358660 w 11162102"/>
              <a:gd name="connsiteY3804" fmla="*/ 5037150 h 6858029"/>
              <a:gd name="connsiteX3805" fmla="*/ 10363795 w 11162102"/>
              <a:gd name="connsiteY3805" fmla="*/ 5069831 h 6858029"/>
              <a:gd name="connsiteX3806" fmla="*/ 10334560 w 11162102"/>
              <a:gd name="connsiteY3806" fmla="*/ 5104909 h 6858029"/>
              <a:gd name="connsiteX3807" fmla="*/ 10333717 w 11162102"/>
              <a:gd name="connsiteY3807" fmla="*/ 5100663 h 6858029"/>
              <a:gd name="connsiteX3808" fmla="*/ 10325934 w 11162102"/>
              <a:gd name="connsiteY3808" fmla="*/ 5065609 h 6858029"/>
              <a:gd name="connsiteX3809" fmla="*/ 10317718 w 11162102"/>
              <a:gd name="connsiteY3809" fmla="*/ 5032562 h 6858029"/>
              <a:gd name="connsiteX3810" fmla="*/ 10351152 w 11162102"/>
              <a:gd name="connsiteY3810" fmla="*/ 4997965 h 6858029"/>
              <a:gd name="connsiteX3811" fmla="*/ 10357474 w 11162102"/>
              <a:gd name="connsiteY3811" fmla="*/ 5030417 h 6858029"/>
              <a:gd name="connsiteX3812" fmla="*/ 10325934 w 11162102"/>
              <a:gd name="connsiteY3812" fmla="*/ 5065609 h 6858029"/>
              <a:gd name="connsiteX3813" fmla="*/ 10355990 w 11162102"/>
              <a:gd name="connsiteY3813" fmla="*/ 4992761 h 6858029"/>
              <a:gd name="connsiteX3814" fmla="*/ 10387188 w 11162102"/>
              <a:gd name="connsiteY3814" fmla="*/ 4957615 h 6858029"/>
              <a:gd name="connsiteX3815" fmla="*/ 10391547 w 11162102"/>
              <a:gd name="connsiteY3815" fmla="*/ 4989224 h 6858029"/>
              <a:gd name="connsiteX3816" fmla="*/ 10362380 w 11162102"/>
              <a:gd name="connsiteY3816" fmla="*/ 5024758 h 6858029"/>
              <a:gd name="connsiteX3817" fmla="*/ 10355990 w 11162102"/>
              <a:gd name="connsiteY3817" fmla="*/ 4992761 h 6858029"/>
              <a:gd name="connsiteX3818" fmla="*/ 10354644 w 11162102"/>
              <a:gd name="connsiteY3818" fmla="*/ 4986508 h 6858029"/>
              <a:gd name="connsiteX3819" fmla="*/ 10351449 w 11162102"/>
              <a:gd name="connsiteY3819" fmla="*/ 4972336 h 6858029"/>
              <a:gd name="connsiteX3820" fmla="*/ 10347044 w 11162102"/>
              <a:gd name="connsiteY3820" fmla="*/ 4954146 h 6858029"/>
              <a:gd name="connsiteX3821" fmla="*/ 10353458 w 11162102"/>
              <a:gd name="connsiteY3821" fmla="*/ 4947733 h 6858029"/>
              <a:gd name="connsiteX3822" fmla="*/ 10380524 w 11162102"/>
              <a:gd name="connsiteY3822" fmla="*/ 4919183 h 6858029"/>
              <a:gd name="connsiteX3823" fmla="*/ 10386138 w 11162102"/>
              <a:gd name="connsiteY3823" fmla="*/ 4950860 h 6858029"/>
              <a:gd name="connsiteX3824" fmla="*/ 10354644 w 11162102"/>
              <a:gd name="connsiteY3824" fmla="*/ 4986508 h 6858029"/>
              <a:gd name="connsiteX3825" fmla="*/ 10385339 w 11162102"/>
              <a:gd name="connsiteY3825" fmla="*/ 4913934 h 6858029"/>
              <a:gd name="connsiteX3826" fmla="*/ 10416469 w 11162102"/>
              <a:gd name="connsiteY3826" fmla="*/ 4878537 h 6858029"/>
              <a:gd name="connsiteX3827" fmla="*/ 10420097 w 11162102"/>
              <a:gd name="connsiteY3827" fmla="*/ 4909210 h 6858029"/>
              <a:gd name="connsiteX3828" fmla="*/ 10391022 w 11162102"/>
              <a:gd name="connsiteY3828" fmla="*/ 4945132 h 6858029"/>
              <a:gd name="connsiteX3829" fmla="*/ 10385339 w 11162102"/>
              <a:gd name="connsiteY3829" fmla="*/ 4913934 h 6858029"/>
              <a:gd name="connsiteX3830" fmla="*/ 10421421 w 11162102"/>
              <a:gd name="connsiteY3830" fmla="*/ 4872604 h 6858029"/>
              <a:gd name="connsiteX3831" fmla="*/ 10449903 w 11162102"/>
              <a:gd name="connsiteY3831" fmla="*/ 4837298 h 6858029"/>
              <a:gd name="connsiteX3832" fmla="*/ 10451546 w 11162102"/>
              <a:gd name="connsiteY3832" fmla="*/ 4866990 h 6858029"/>
              <a:gd name="connsiteX3833" fmla="*/ 10425186 w 11162102"/>
              <a:gd name="connsiteY3833" fmla="*/ 4902614 h 6858029"/>
              <a:gd name="connsiteX3834" fmla="*/ 10421421 w 11162102"/>
              <a:gd name="connsiteY3834" fmla="*/ 4872604 h 6858029"/>
              <a:gd name="connsiteX3835" fmla="*/ 10454536 w 11162102"/>
              <a:gd name="connsiteY3835" fmla="*/ 4823080 h 6858029"/>
              <a:gd name="connsiteX3836" fmla="*/ 10451432 w 11162102"/>
              <a:gd name="connsiteY3836" fmla="*/ 4793777 h 6858029"/>
              <a:gd name="connsiteX3837" fmla="*/ 10479959 w 11162102"/>
              <a:gd name="connsiteY3837" fmla="*/ 4758083 h 6858029"/>
              <a:gd name="connsiteX3838" fmla="*/ 10481009 w 11162102"/>
              <a:gd name="connsiteY3838" fmla="*/ 4786907 h 6858029"/>
              <a:gd name="connsiteX3839" fmla="*/ 10454536 w 11162102"/>
              <a:gd name="connsiteY3839" fmla="*/ 4823080 h 6858029"/>
              <a:gd name="connsiteX3840" fmla="*/ 10450634 w 11162102"/>
              <a:gd name="connsiteY3840" fmla="*/ 4787295 h 6858029"/>
              <a:gd name="connsiteX3841" fmla="*/ 10446297 w 11162102"/>
              <a:gd name="connsiteY3841" fmla="*/ 4757056 h 6858029"/>
              <a:gd name="connsiteX3842" fmla="*/ 10477243 w 11162102"/>
              <a:gd name="connsiteY3842" fmla="*/ 4721134 h 6858029"/>
              <a:gd name="connsiteX3843" fmla="*/ 10479549 w 11162102"/>
              <a:gd name="connsiteY3843" fmla="*/ 4750711 h 6858029"/>
              <a:gd name="connsiteX3844" fmla="*/ 10450634 w 11162102"/>
              <a:gd name="connsiteY3844" fmla="*/ 4787295 h 6858029"/>
              <a:gd name="connsiteX3845" fmla="*/ 10482105 w 11162102"/>
              <a:gd name="connsiteY3845" fmla="*/ 4715292 h 6858029"/>
              <a:gd name="connsiteX3846" fmla="*/ 10510313 w 11162102"/>
              <a:gd name="connsiteY3846" fmla="*/ 4679690 h 6858029"/>
              <a:gd name="connsiteX3847" fmla="*/ 10510723 w 11162102"/>
              <a:gd name="connsiteY3847" fmla="*/ 4707989 h 6858029"/>
              <a:gd name="connsiteX3848" fmla="*/ 10484547 w 11162102"/>
              <a:gd name="connsiteY3848" fmla="*/ 4744139 h 6858029"/>
              <a:gd name="connsiteX3849" fmla="*/ 10482105 w 11162102"/>
              <a:gd name="connsiteY3849" fmla="*/ 4715292 h 6858029"/>
              <a:gd name="connsiteX3850" fmla="*/ 10481466 w 11162102"/>
              <a:gd name="connsiteY3850" fmla="*/ 4708993 h 6858029"/>
              <a:gd name="connsiteX3851" fmla="*/ 10477746 w 11162102"/>
              <a:gd name="connsiteY3851" fmla="*/ 4678891 h 6858029"/>
              <a:gd name="connsiteX3852" fmla="*/ 10490183 w 11162102"/>
              <a:gd name="connsiteY3852" fmla="*/ 4664695 h 6858029"/>
              <a:gd name="connsiteX3853" fmla="*/ 10508441 w 11162102"/>
              <a:gd name="connsiteY3853" fmla="*/ 4643060 h 6858029"/>
              <a:gd name="connsiteX3854" fmla="*/ 10510062 w 11162102"/>
              <a:gd name="connsiteY3854" fmla="*/ 4672478 h 6858029"/>
              <a:gd name="connsiteX3855" fmla="*/ 10481466 w 11162102"/>
              <a:gd name="connsiteY3855" fmla="*/ 4708993 h 6858029"/>
              <a:gd name="connsiteX3856" fmla="*/ 10512732 w 11162102"/>
              <a:gd name="connsiteY3856" fmla="*/ 4629801 h 6858029"/>
              <a:gd name="connsiteX3857" fmla="*/ 10509788 w 11162102"/>
              <a:gd name="connsiteY3857" fmla="*/ 4600908 h 6858029"/>
              <a:gd name="connsiteX3858" fmla="*/ 10535942 w 11162102"/>
              <a:gd name="connsiteY3858" fmla="*/ 4570304 h 6858029"/>
              <a:gd name="connsiteX3859" fmla="*/ 10539707 w 11162102"/>
              <a:gd name="connsiteY3859" fmla="*/ 4565739 h 6858029"/>
              <a:gd name="connsiteX3860" fmla="*/ 10540620 w 11162102"/>
              <a:gd name="connsiteY3860" fmla="*/ 4594312 h 6858029"/>
              <a:gd name="connsiteX3861" fmla="*/ 10512732 w 11162102"/>
              <a:gd name="connsiteY3861" fmla="*/ 4629801 h 6858029"/>
              <a:gd name="connsiteX3862" fmla="*/ 10545093 w 11162102"/>
              <a:gd name="connsiteY3862" fmla="*/ 4559167 h 6858029"/>
              <a:gd name="connsiteX3863" fmla="*/ 10572000 w 11162102"/>
              <a:gd name="connsiteY3863" fmla="*/ 4524888 h 6858029"/>
              <a:gd name="connsiteX3864" fmla="*/ 10571155 w 11162102"/>
              <a:gd name="connsiteY3864" fmla="*/ 4552274 h 6858029"/>
              <a:gd name="connsiteX3865" fmla="*/ 10546257 w 11162102"/>
              <a:gd name="connsiteY3865" fmla="*/ 4586804 h 6858029"/>
              <a:gd name="connsiteX3866" fmla="*/ 10545093 w 11162102"/>
              <a:gd name="connsiteY3866" fmla="*/ 4559167 h 6858029"/>
              <a:gd name="connsiteX3867" fmla="*/ 10544659 w 11162102"/>
              <a:gd name="connsiteY3867" fmla="*/ 4551909 h 6858029"/>
              <a:gd name="connsiteX3868" fmla="*/ 10542332 w 11162102"/>
              <a:gd name="connsiteY3868" fmla="*/ 4523040 h 6858029"/>
              <a:gd name="connsiteX3869" fmla="*/ 10571795 w 11162102"/>
              <a:gd name="connsiteY3869" fmla="*/ 4488236 h 6858029"/>
              <a:gd name="connsiteX3870" fmla="*/ 10572092 w 11162102"/>
              <a:gd name="connsiteY3870" fmla="*/ 4516832 h 6858029"/>
              <a:gd name="connsiteX3871" fmla="*/ 10544659 w 11162102"/>
              <a:gd name="connsiteY3871" fmla="*/ 4551909 h 6858029"/>
              <a:gd name="connsiteX3872" fmla="*/ 10577797 w 11162102"/>
              <a:gd name="connsiteY3872" fmla="*/ 4504189 h 6858029"/>
              <a:gd name="connsiteX3873" fmla="*/ 10577272 w 11162102"/>
              <a:gd name="connsiteY3873" fmla="*/ 4481481 h 6858029"/>
              <a:gd name="connsiteX3874" fmla="*/ 10581791 w 11162102"/>
              <a:gd name="connsiteY3874" fmla="*/ 4475889 h 6858029"/>
              <a:gd name="connsiteX3875" fmla="*/ 10603700 w 11162102"/>
              <a:gd name="connsiteY3875" fmla="*/ 4447704 h 6858029"/>
              <a:gd name="connsiteX3876" fmla="*/ 10602239 w 11162102"/>
              <a:gd name="connsiteY3876" fmla="*/ 4475182 h 6858029"/>
              <a:gd name="connsiteX3877" fmla="*/ 10577797 w 11162102"/>
              <a:gd name="connsiteY3877" fmla="*/ 4509232 h 6858029"/>
              <a:gd name="connsiteX3878" fmla="*/ 10577797 w 11162102"/>
              <a:gd name="connsiteY3878" fmla="*/ 4504189 h 6858029"/>
              <a:gd name="connsiteX3879" fmla="*/ 10576998 w 11162102"/>
              <a:gd name="connsiteY3879" fmla="*/ 4474406 h 6858029"/>
              <a:gd name="connsiteX3880" fmla="*/ 10575310 w 11162102"/>
              <a:gd name="connsiteY3880" fmla="*/ 4445308 h 6858029"/>
              <a:gd name="connsiteX3881" fmla="*/ 10604271 w 11162102"/>
              <a:gd name="connsiteY3881" fmla="*/ 4410938 h 6858029"/>
              <a:gd name="connsiteX3882" fmla="*/ 10603929 w 11162102"/>
              <a:gd name="connsiteY3882" fmla="*/ 4439808 h 6858029"/>
              <a:gd name="connsiteX3883" fmla="*/ 10576998 w 11162102"/>
              <a:gd name="connsiteY3883" fmla="*/ 4474406 h 6858029"/>
              <a:gd name="connsiteX3884" fmla="*/ 10609817 w 11162102"/>
              <a:gd name="connsiteY3884" fmla="*/ 4404137 h 6858029"/>
              <a:gd name="connsiteX3885" fmla="*/ 10627709 w 11162102"/>
              <a:gd name="connsiteY3885" fmla="*/ 4381452 h 6858029"/>
              <a:gd name="connsiteX3886" fmla="*/ 10635742 w 11162102"/>
              <a:gd name="connsiteY3886" fmla="*/ 4370908 h 6858029"/>
              <a:gd name="connsiteX3887" fmla="*/ 10633689 w 11162102"/>
              <a:gd name="connsiteY3887" fmla="*/ 4398637 h 6858029"/>
              <a:gd name="connsiteX3888" fmla="*/ 10609680 w 11162102"/>
              <a:gd name="connsiteY3888" fmla="*/ 4432071 h 6858029"/>
              <a:gd name="connsiteX3889" fmla="*/ 10609817 w 11162102"/>
              <a:gd name="connsiteY3889" fmla="*/ 4404137 h 6858029"/>
              <a:gd name="connsiteX3890" fmla="*/ 10609748 w 11162102"/>
              <a:gd name="connsiteY3890" fmla="*/ 4397176 h 6858029"/>
              <a:gd name="connsiteX3891" fmla="*/ 10609360 w 11162102"/>
              <a:gd name="connsiteY3891" fmla="*/ 4382730 h 6858029"/>
              <a:gd name="connsiteX3892" fmla="*/ 10608698 w 11162102"/>
              <a:gd name="connsiteY3892" fmla="*/ 4367759 h 6858029"/>
              <a:gd name="connsiteX3893" fmla="*/ 10637134 w 11162102"/>
              <a:gd name="connsiteY3893" fmla="*/ 4333891 h 6858029"/>
              <a:gd name="connsiteX3894" fmla="*/ 10636153 w 11162102"/>
              <a:gd name="connsiteY3894" fmla="*/ 4363126 h 6858029"/>
              <a:gd name="connsiteX3895" fmla="*/ 10609748 w 11162102"/>
              <a:gd name="connsiteY3895" fmla="*/ 4397176 h 6858029"/>
              <a:gd name="connsiteX3896" fmla="*/ 10642657 w 11162102"/>
              <a:gd name="connsiteY3896" fmla="*/ 4327022 h 6858029"/>
              <a:gd name="connsiteX3897" fmla="*/ 10668127 w 11162102"/>
              <a:gd name="connsiteY3897" fmla="*/ 4294341 h 6858029"/>
              <a:gd name="connsiteX3898" fmla="*/ 10665433 w 11162102"/>
              <a:gd name="connsiteY3898" fmla="*/ 4322549 h 6858029"/>
              <a:gd name="connsiteX3899" fmla="*/ 10641904 w 11162102"/>
              <a:gd name="connsiteY3899" fmla="*/ 4355435 h 6858029"/>
              <a:gd name="connsiteX3900" fmla="*/ 10642657 w 11162102"/>
              <a:gd name="connsiteY3900" fmla="*/ 4327022 h 6858029"/>
              <a:gd name="connsiteX3901" fmla="*/ 10642748 w 11162102"/>
              <a:gd name="connsiteY3901" fmla="*/ 4320358 h 6858029"/>
              <a:gd name="connsiteX3902" fmla="*/ 10642360 w 11162102"/>
              <a:gd name="connsiteY3902" fmla="*/ 4290096 h 6858029"/>
              <a:gd name="connsiteX3903" fmla="*/ 10670317 w 11162102"/>
              <a:gd name="connsiteY3903" fmla="*/ 4256684 h 6858029"/>
              <a:gd name="connsiteX3904" fmla="*/ 10668675 w 11162102"/>
              <a:gd name="connsiteY3904" fmla="*/ 4286832 h 6858029"/>
              <a:gd name="connsiteX3905" fmla="*/ 10642748 w 11162102"/>
              <a:gd name="connsiteY3905" fmla="*/ 4320358 h 6858029"/>
              <a:gd name="connsiteX3906" fmla="*/ 10675818 w 11162102"/>
              <a:gd name="connsiteY3906" fmla="*/ 4249883 h 6858029"/>
              <a:gd name="connsiteX3907" fmla="*/ 10700853 w 11162102"/>
              <a:gd name="connsiteY3907" fmla="*/ 4217773 h 6858029"/>
              <a:gd name="connsiteX3908" fmla="*/ 10697499 w 11162102"/>
              <a:gd name="connsiteY3908" fmla="*/ 4246939 h 6858029"/>
              <a:gd name="connsiteX3909" fmla="*/ 10674403 w 11162102"/>
              <a:gd name="connsiteY3909" fmla="*/ 4279141 h 6858029"/>
              <a:gd name="connsiteX3910" fmla="*/ 10675818 w 11162102"/>
              <a:gd name="connsiteY3910" fmla="*/ 4249883 h 6858029"/>
              <a:gd name="connsiteX3911" fmla="*/ 10706558 w 11162102"/>
              <a:gd name="connsiteY3911" fmla="*/ 4210150 h 6858029"/>
              <a:gd name="connsiteX3912" fmla="*/ 10719704 w 11162102"/>
              <a:gd name="connsiteY3912" fmla="*/ 4192258 h 6858029"/>
              <a:gd name="connsiteX3913" fmla="*/ 10729084 w 11162102"/>
              <a:gd name="connsiteY3913" fmla="*/ 4179113 h 6858029"/>
              <a:gd name="connsiteX3914" fmla="*/ 10724177 w 11162102"/>
              <a:gd name="connsiteY3914" fmla="*/ 4207024 h 6858029"/>
              <a:gd name="connsiteX3915" fmla="*/ 10703546 w 11162102"/>
              <a:gd name="connsiteY3915" fmla="*/ 4238130 h 6858029"/>
              <a:gd name="connsiteX3916" fmla="*/ 10706558 w 11162102"/>
              <a:gd name="connsiteY3916" fmla="*/ 4210150 h 6858029"/>
              <a:gd name="connsiteX3917" fmla="*/ 10734676 w 11162102"/>
              <a:gd name="connsiteY3917" fmla="*/ 4171056 h 6858029"/>
              <a:gd name="connsiteX3918" fmla="*/ 10753846 w 11162102"/>
              <a:gd name="connsiteY3918" fmla="*/ 4142666 h 6858029"/>
              <a:gd name="connsiteX3919" fmla="*/ 10747616 w 11162102"/>
              <a:gd name="connsiteY3919" fmla="*/ 4169117 h 6858029"/>
              <a:gd name="connsiteX3920" fmla="*/ 10730339 w 11162102"/>
              <a:gd name="connsiteY3920" fmla="*/ 4197302 h 6858029"/>
              <a:gd name="connsiteX3921" fmla="*/ 10734676 w 11162102"/>
              <a:gd name="connsiteY3921" fmla="*/ 4171056 h 6858029"/>
              <a:gd name="connsiteX3922" fmla="*/ 10735954 w 11162102"/>
              <a:gd name="connsiteY3922" fmla="*/ 4162224 h 6858029"/>
              <a:gd name="connsiteX3923" fmla="*/ 10739491 w 11162102"/>
              <a:gd name="connsiteY3923" fmla="*/ 4134153 h 6858029"/>
              <a:gd name="connsiteX3924" fmla="*/ 10761651 w 11162102"/>
              <a:gd name="connsiteY3924" fmla="*/ 4103617 h 6858029"/>
              <a:gd name="connsiteX3925" fmla="*/ 10756150 w 11162102"/>
              <a:gd name="connsiteY3925" fmla="*/ 4131894 h 6858029"/>
              <a:gd name="connsiteX3926" fmla="*/ 10735954 w 11162102"/>
              <a:gd name="connsiteY3926" fmla="*/ 4162224 h 6858029"/>
              <a:gd name="connsiteX3927" fmla="*/ 10767174 w 11162102"/>
              <a:gd name="connsiteY3927" fmla="*/ 4095767 h 6858029"/>
              <a:gd name="connsiteX3928" fmla="*/ 10785819 w 11162102"/>
              <a:gd name="connsiteY3928" fmla="*/ 4068266 h 6858029"/>
              <a:gd name="connsiteX3929" fmla="*/ 10779109 w 11162102"/>
              <a:gd name="connsiteY3929" fmla="*/ 4095082 h 6858029"/>
              <a:gd name="connsiteX3930" fmla="*/ 10762381 w 11162102"/>
              <a:gd name="connsiteY3930" fmla="*/ 4122172 h 6858029"/>
              <a:gd name="connsiteX3931" fmla="*/ 10767174 w 11162102"/>
              <a:gd name="connsiteY3931" fmla="*/ 4095767 h 6858029"/>
              <a:gd name="connsiteX3932" fmla="*/ 10763112 w 11162102"/>
              <a:gd name="connsiteY3932" fmla="*/ 4095219 h 6858029"/>
              <a:gd name="connsiteX3933" fmla="*/ 10740290 w 11162102"/>
              <a:gd name="connsiteY3933" fmla="*/ 4126919 h 6858029"/>
              <a:gd name="connsiteX3934" fmla="*/ 10742960 w 11162102"/>
              <a:gd name="connsiteY3934" fmla="*/ 4096702 h 6858029"/>
              <a:gd name="connsiteX3935" fmla="*/ 10767836 w 11162102"/>
              <a:gd name="connsiteY3935" fmla="*/ 4064729 h 6858029"/>
              <a:gd name="connsiteX3936" fmla="*/ 10763112 w 11162102"/>
              <a:gd name="connsiteY3936" fmla="*/ 4095219 h 6858029"/>
              <a:gd name="connsiteX3937" fmla="*/ 10735292 w 11162102"/>
              <a:gd name="connsiteY3937" fmla="*/ 4133651 h 6858029"/>
              <a:gd name="connsiteX3938" fmla="*/ 10709572 w 11162102"/>
              <a:gd name="connsiteY3938" fmla="*/ 4166925 h 6858029"/>
              <a:gd name="connsiteX3939" fmla="*/ 10710506 w 11162102"/>
              <a:gd name="connsiteY3939" fmla="*/ 4135865 h 6858029"/>
              <a:gd name="connsiteX3940" fmla="*/ 10738258 w 11162102"/>
              <a:gd name="connsiteY3940" fmla="*/ 4102522 h 6858029"/>
              <a:gd name="connsiteX3941" fmla="*/ 10735292 w 11162102"/>
              <a:gd name="connsiteY3941" fmla="*/ 4133651 h 6858029"/>
              <a:gd name="connsiteX3942" fmla="*/ 10704185 w 11162102"/>
              <a:gd name="connsiteY3942" fmla="*/ 4173681 h 6858029"/>
              <a:gd name="connsiteX3943" fmla="*/ 10676228 w 11162102"/>
              <a:gd name="connsiteY3943" fmla="*/ 4207298 h 6858029"/>
              <a:gd name="connsiteX3944" fmla="*/ 10675293 w 11162102"/>
              <a:gd name="connsiteY3944" fmla="*/ 4175529 h 6858029"/>
              <a:gd name="connsiteX3945" fmla="*/ 10705304 w 11162102"/>
              <a:gd name="connsiteY3945" fmla="*/ 4141913 h 6858029"/>
              <a:gd name="connsiteX3946" fmla="*/ 10704185 w 11162102"/>
              <a:gd name="connsiteY3946" fmla="*/ 4173681 h 6858029"/>
              <a:gd name="connsiteX3947" fmla="*/ 10670979 w 11162102"/>
              <a:gd name="connsiteY3947" fmla="*/ 4213414 h 6858029"/>
              <a:gd name="connsiteX3948" fmla="*/ 10640192 w 11162102"/>
              <a:gd name="connsiteY3948" fmla="*/ 4247921 h 6858029"/>
              <a:gd name="connsiteX3949" fmla="*/ 10637249 w 11162102"/>
              <a:gd name="connsiteY3949" fmla="*/ 4215582 h 6858029"/>
              <a:gd name="connsiteX3950" fmla="*/ 10670204 w 11162102"/>
              <a:gd name="connsiteY3950" fmla="*/ 4181075 h 6858029"/>
              <a:gd name="connsiteX3951" fmla="*/ 10670979 w 11162102"/>
              <a:gd name="connsiteY3951" fmla="*/ 4213414 h 6858029"/>
              <a:gd name="connsiteX3952" fmla="*/ 10635080 w 11162102"/>
              <a:gd name="connsiteY3952" fmla="*/ 4253444 h 6858029"/>
              <a:gd name="connsiteX3953" fmla="*/ 10601327 w 11162102"/>
              <a:gd name="connsiteY3953" fmla="*/ 4288658 h 6858029"/>
              <a:gd name="connsiteX3954" fmla="*/ 10596374 w 11162102"/>
              <a:gd name="connsiteY3954" fmla="*/ 4255726 h 6858029"/>
              <a:gd name="connsiteX3955" fmla="*/ 10632296 w 11162102"/>
              <a:gd name="connsiteY3955" fmla="*/ 4220580 h 6858029"/>
              <a:gd name="connsiteX3956" fmla="*/ 10635080 w 11162102"/>
              <a:gd name="connsiteY3956" fmla="*/ 4253444 h 6858029"/>
              <a:gd name="connsiteX3957" fmla="*/ 10596466 w 11162102"/>
              <a:gd name="connsiteY3957" fmla="*/ 4293542 h 6858029"/>
              <a:gd name="connsiteX3958" fmla="*/ 10559768 w 11162102"/>
              <a:gd name="connsiteY3958" fmla="*/ 4329167 h 6858029"/>
              <a:gd name="connsiteX3959" fmla="*/ 10552808 w 11162102"/>
              <a:gd name="connsiteY3959" fmla="*/ 4295619 h 6858029"/>
              <a:gd name="connsiteX3960" fmla="*/ 10591651 w 11162102"/>
              <a:gd name="connsiteY3960" fmla="*/ 4260176 h 6858029"/>
              <a:gd name="connsiteX3961" fmla="*/ 10596466 w 11162102"/>
              <a:gd name="connsiteY3961" fmla="*/ 4293542 h 6858029"/>
              <a:gd name="connsiteX3962" fmla="*/ 10555136 w 11162102"/>
              <a:gd name="connsiteY3962" fmla="*/ 4333526 h 6858029"/>
              <a:gd name="connsiteX3963" fmla="*/ 10515676 w 11162102"/>
              <a:gd name="connsiteY3963" fmla="*/ 4369197 h 6858029"/>
              <a:gd name="connsiteX3964" fmla="*/ 10506683 w 11162102"/>
              <a:gd name="connsiteY3964" fmla="*/ 4335078 h 6858029"/>
              <a:gd name="connsiteX3965" fmla="*/ 10548266 w 11162102"/>
              <a:gd name="connsiteY3965" fmla="*/ 4299635 h 6858029"/>
              <a:gd name="connsiteX3966" fmla="*/ 10555136 w 11162102"/>
              <a:gd name="connsiteY3966" fmla="*/ 4333526 h 6858029"/>
              <a:gd name="connsiteX3967" fmla="*/ 10511158 w 11162102"/>
              <a:gd name="connsiteY3967" fmla="*/ 4373145 h 6858029"/>
              <a:gd name="connsiteX3968" fmla="*/ 10469096 w 11162102"/>
              <a:gd name="connsiteY3968" fmla="*/ 4408587 h 6858029"/>
              <a:gd name="connsiteX3969" fmla="*/ 10458119 w 11162102"/>
              <a:gd name="connsiteY3969" fmla="*/ 4373761 h 6858029"/>
              <a:gd name="connsiteX3970" fmla="*/ 10502234 w 11162102"/>
              <a:gd name="connsiteY3970" fmla="*/ 4338706 h 6858029"/>
              <a:gd name="connsiteX3971" fmla="*/ 10511158 w 11162102"/>
              <a:gd name="connsiteY3971" fmla="*/ 4373145 h 6858029"/>
              <a:gd name="connsiteX3972" fmla="*/ 10464715 w 11162102"/>
              <a:gd name="connsiteY3972" fmla="*/ 4412125 h 6858029"/>
              <a:gd name="connsiteX3973" fmla="*/ 10420166 w 11162102"/>
              <a:gd name="connsiteY3973" fmla="*/ 4447088 h 6858029"/>
              <a:gd name="connsiteX3974" fmla="*/ 10407181 w 11162102"/>
              <a:gd name="connsiteY3974" fmla="*/ 4411623 h 6858029"/>
              <a:gd name="connsiteX3975" fmla="*/ 10437716 w 11162102"/>
              <a:gd name="connsiteY3975" fmla="*/ 4389280 h 6858029"/>
              <a:gd name="connsiteX3976" fmla="*/ 10453737 w 11162102"/>
              <a:gd name="connsiteY3976" fmla="*/ 4377139 h 6858029"/>
              <a:gd name="connsiteX3977" fmla="*/ 10464715 w 11162102"/>
              <a:gd name="connsiteY3977" fmla="*/ 4412125 h 6858029"/>
              <a:gd name="connsiteX3978" fmla="*/ 10415761 w 11162102"/>
              <a:gd name="connsiteY3978" fmla="*/ 4450420 h 6858029"/>
              <a:gd name="connsiteX3979" fmla="*/ 10369045 w 11162102"/>
              <a:gd name="connsiteY3979" fmla="*/ 4484585 h 6858029"/>
              <a:gd name="connsiteX3980" fmla="*/ 10354165 w 11162102"/>
              <a:gd name="connsiteY3980" fmla="*/ 4448412 h 6858029"/>
              <a:gd name="connsiteX3981" fmla="*/ 10402799 w 11162102"/>
              <a:gd name="connsiteY3981" fmla="*/ 4414727 h 6858029"/>
              <a:gd name="connsiteX3982" fmla="*/ 10415761 w 11162102"/>
              <a:gd name="connsiteY3982" fmla="*/ 4450420 h 6858029"/>
              <a:gd name="connsiteX3983" fmla="*/ 10364526 w 11162102"/>
              <a:gd name="connsiteY3983" fmla="*/ 4487780 h 6858029"/>
              <a:gd name="connsiteX3984" fmla="*/ 10316075 w 11162102"/>
              <a:gd name="connsiteY3984" fmla="*/ 4520780 h 6858029"/>
              <a:gd name="connsiteX3985" fmla="*/ 10299438 w 11162102"/>
              <a:gd name="connsiteY3985" fmla="*/ 4483854 h 6858029"/>
              <a:gd name="connsiteX3986" fmla="*/ 10349669 w 11162102"/>
              <a:gd name="connsiteY3986" fmla="*/ 4451401 h 6858029"/>
              <a:gd name="connsiteX3987" fmla="*/ 10364526 w 11162102"/>
              <a:gd name="connsiteY3987" fmla="*/ 4487780 h 6858029"/>
              <a:gd name="connsiteX3988" fmla="*/ 10311556 w 11162102"/>
              <a:gd name="connsiteY3988" fmla="*/ 4523747 h 6858029"/>
              <a:gd name="connsiteX3989" fmla="*/ 10261599 w 11162102"/>
              <a:gd name="connsiteY3989" fmla="*/ 4555492 h 6858029"/>
              <a:gd name="connsiteX3990" fmla="*/ 10243272 w 11162102"/>
              <a:gd name="connsiteY3990" fmla="*/ 4517745 h 6858029"/>
              <a:gd name="connsiteX3991" fmla="*/ 10294874 w 11162102"/>
              <a:gd name="connsiteY3991" fmla="*/ 4486661 h 6858029"/>
              <a:gd name="connsiteX3992" fmla="*/ 10311556 w 11162102"/>
              <a:gd name="connsiteY3992" fmla="*/ 4523747 h 6858029"/>
              <a:gd name="connsiteX3993" fmla="*/ 10256920 w 11162102"/>
              <a:gd name="connsiteY3993" fmla="*/ 4558322 h 6858029"/>
              <a:gd name="connsiteX3994" fmla="*/ 10205868 w 11162102"/>
              <a:gd name="connsiteY3994" fmla="*/ 4588584 h 6858029"/>
              <a:gd name="connsiteX3995" fmla="*/ 10202604 w 11162102"/>
              <a:gd name="connsiteY3995" fmla="*/ 4582126 h 6858029"/>
              <a:gd name="connsiteX3996" fmla="*/ 10185921 w 11162102"/>
              <a:gd name="connsiteY3996" fmla="*/ 4549992 h 6858029"/>
              <a:gd name="connsiteX3997" fmla="*/ 10238549 w 11162102"/>
              <a:gd name="connsiteY3997" fmla="*/ 4520483 h 6858029"/>
              <a:gd name="connsiteX3998" fmla="*/ 10256920 w 11162102"/>
              <a:gd name="connsiteY3998" fmla="*/ 4558322 h 6858029"/>
              <a:gd name="connsiteX3999" fmla="*/ 10200573 w 11162102"/>
              <a:gd name="connsiteY3999" fmla="*/ 4591597 h 6858029"/>
              <a:gd name="connsiteX4000" fmla="*/ 10149223 w 11162102"/>
              <a:gd name="connsiteY4000" fmla="*/ 4619919 h 6858029"/>
              <a:gd name="connsiteX4001" fmla="*/ 10127862 w 11162102"/>
              <a:gd name="connsiteY4001" fmla="*/ 4580437 h 6858029"/>
              <a:gd name="connsiteX4002" fmla="*/ 10180627 w 11162102"/>
              <a:gd name="connsiteY4002" fmla="*/ 4552891 h 6858029"/>
              <a:gd name="connsiteX4003" fmla="*/ 10200573 w 11162102"/>
              <a:gd name="connsiteY4003" fmla="*/ 4591597 h 6858029"/>
              <a:gd name="connsiteX4004" fmla="*/ 10143814 w 11162102"/>
              <a:gd name="connsiteY4004" fmla="*/ 4622817 h 6858029"/>
              <a:gd name="connsiteX4005" fmla="*/ 10091986 w 11162102"/>
              <a:gd name="connsiteY4005" fmla="*/ 4649473 h 6858029"/>
              <a:gd name="connsiteX4006" fmla="*/ 10069346 w 11162102"/>
              <a:gd name="connsiteY4006" fmla="*/ 4609033 h 6858029"/>
              <a:gd name="connsiteX4007" fmla="*/ 10122431 w 11162102"/>
              <a:gd name="connsiteY4007" fmla="*/ 4583198 h 6858029"/>
              <a:gd name="connsiteX4008" fmla="*/ 10143814 w 11162102"/>
              <a:gd name="connsiteY4008" fmla="*/ 4622817 h 6858029"/>
              <a:gd name="connsiteX4009" fmla="*/ 10086600 w 11162102"/>
              <a:gd name="connsiteY4009" fmla="*/ 4652166 h 6858029"/>
              <a:gd name="connsiteX4010" fmla="*/ 10034795 w 11162102"/>
              <a:gd name="connsiteY4010" fmla="*/ 4677020 h 6858029"/>
              <a:gd name="connsiteX4011" fmla="*/ 10010991 w 11162102"/>
              <a:gd name="connsiteY4011" fmla="*/ 4635643 h 6858029"/>
              <a:gd name="connsiteX4012" fmla="*/ 10063893 w 11162102"/>
              <a:gd name="connsiteY4012" fmla="*/ 4611611 h 6858029"/>
              <a:gd name="connsiteX4013" fmla="*/ 10086600 w 11162102"/>
              <a:gd name="connsiteY4013" fmla="*/ 4652166 h 6858029"/>
              <a:gd name="connsiteX4014" fmla="*/ 10029203 w 11162102"/>
              <a:gd name="connsiteY4014" fmla="*/ 4679598 h 6858029"/>
              <a:gd name="connsiteX4015" fmla="*/ 9977899 w 11162102"/>
              <a:gd name="connsiteY4015" fmla="*/ 4702603 h 6858029"/>
              <a:gd name="connsiteX4016" fmla="*/ 9953388 w 11162102"/>
              <a:gd name="connsiteY4016" fmla="*/ 4660154 h 6858029"/>
              <a:gd name="connsiteX4017" fmla="*/ 9956538 w 11162102"/>
              <a:gd name="connsiteY4017" fmla="*/ 4658899 h 6858029"/>
              <a:gd name="connsiteX4018" fmla="*/ 10005331 w 11162102"/>
              <a:gd name="connsiteY4018" fmla="*/ 4638108 h 6858029"/>
              <a:gd name="connsiteX4019" fmla="*/ 10029203 w 11162102"/>
              <a:gd name="connsiteY4019" fmla="*/ 4679598 h 6858029"/>
              <a:gd name="connsiteX4020" fmla="*/ 9972125 w 11162102"/>
              <a:gd name="connsiteY4020" fmla="*/ 4705067 h 6858029"/>
              <a:gd name="connsiteX4021" fmla="*/ 9922670 w 11162102"/>
              <a:gd name="connsiteY4021" fmla="*/ 4725744 h 6858029"/>
              <a:gd name="connsiteX4022" fmla="*/ 9897863 w 11162102"/>
              <a:gd name="connsiteY4022" fmla="*/ 4682177 h 6858029"/>
              <a:gd name="connsiteX4023" fmla="*/ 9947591 w 11162102"/>
              <a:gd name="connsiteY4023" fmla="*/ 4662505 h 6858029"/>
              <a:gd name="connsiteX4024" fmla="*/ 9972125 w 11162102"/>
              <a:gd name="connsiteY4024" fmla="*/ 4705067 h 6858029"/>
              <a:gd name="connsiteX4025" fmla="*/ 9916759 w 11162102"/>
              <a:gd name="connsiteY4025" fmla="*/ 4728141 h 6858029"/>
              <a:gd name="connsiteX4026" fmla="*/ 9869586 w 11162102"/>
              <a:gd name="connsiteY4026" fmla="*/ 4746581 h 6858029"/>
              <a:gd name="connsiteX4027" fmla="*/ 9844482 w 11162102"/>
              <a:gd name="connsiteY4027" fmla="*/ 4701941 h 6858029"/>
              <a:gd name="connsiteX4028" fmla="*/ 9891906 w 11162102"/>
              <a:gd name="connsiteY4028" fmla="*/ 4684482 h 6858029"/>
              <a:gd name="connsiteX4029" fmla="*/ 9916759 w 11162102"/>
              <a:gd name="connsiteY4029" fmla="*/ 4728141 h 6858029"/>
              <a:gd name="connsiteX4030" fmla="*/ 9863470 w 11162102"/>
              <a:gd name="connsiteY4030" fmla="*/ 4748863 h 6858029"/>
              <a:gd name="connsiteX4031" fmla="*/ 9818625 w 11162102"/>
              <a:gd name="connsiteY4031" fmla="*/ 4765272 h 6858029"/>
              <a:gd name="connsiteX4032" fmla="*/ 9793292 w 11162102"/>
              <a:gd name="connsiteY4032" fmla="*/ 4719697 h 6858029"/>
              <a:gd name="connsiteX4033" fmla="*/ 9838320 w 11162102"/>
              <a:gd name="connsiteY4033" fmla="*/ 4704155 h 6858029"/>
              <a:gd name="connsiteX4034" fmla="*/ 9863470 w 11162102"/>
              <a:gd name="connsiteY4034" fmla="*/ 4748863 h 6858029"/>
              <a:gd name="connsiteX4035" fmla="*/ 9812281 w 11162102"/>
              <a:gd name="connsiteY4035" fmla="*/ 4767531 h 6858029"/>
              <a:gd name="connsiteX4036" fmla="*/ 9769877 w 11162102"/>
              <a:gd name="connsiteY4036" fmla="*/ 4782046 h 6858029"/>
              <a:gd name="connsiteX4037" fmla="*/ 9744316 w 11162102"/>
              <a:gd name="connsiteY4037" fmla="*/ 4735558 h 6858029"/>
              <a:gd name="connsiteX4038" fmla="*/ 9786857 w 11162102"/>
              <a:gd name="connsiteY4038" fmla="*/ 4721842 h 6858029"/>
              <a:gd name="connsiteX4039" fmla="*/ 9812281 w 11162102"/>
              <a:gd name="connsiteY4039" fmla="*/ 4767531 h 6858029"/>
              <a:gd name="connsiteX4040" fmla="*/ 9763601 w 11162102"/>
              <a:gd name="connsiteY4040" fmla="*/ 4784146 h 6858029"/>
              <a:gd name="connsiteX4041" fmla="*/ 9723297 w 11162102"/>
              <a:gd name="connsiteY4041" fmla="*/ 4797086 h 6858029"/>
              <a:gd name="connsiteX4042" fmla="*/ 9697600 w 11162102"/>
              <a:gd name="connsiteY4042" fmla="*/ 4749799 h 6858029"/>
              <a:gd name="connsiteX4043" fmla="*/ 9738018 w 11162102"/>
              <a:gd name="connsiteY4043" fmla="*/ 4737543 h 6858029"/>
              <a:gd name="connsiteX4044" fmla="*/ 9763601 w 11162102"/>
              <a:gd name="connsiteY4044" fmla="*/ 4784146 h 6858029"/>
              <a:gd name="connsiteX4045" fmla="*/ 9716701 w 11162102"/>
              <a:gd name="connsiteY4045" fmla="*/ 4799140 h 6858029"/>
              <a:gd name="connsiteX4046" fmla="*/ 9678931 w 11162102"/>
              <a:gd name="connsiteY4046" fmla="*/ 4810551 h 6858029"/>
              <a:gd name="connsiteX4047" fmla="*/ 9653028 w 11162102"/>
              <a:gd name="connsiteY4047" fmla="*/ 4762396 h 6858029"/>
              <a:gd name="connsiteX4048" fmla="*/ 9690890 w 11162102"/>
              <a:gd name="connsiteY4048" fmla="*/ 4751716 h 6858029"/>
              <a:gd name="connsiteX4049" fmla="*/ 9716701 w 11162102"/>
              <a:gd name="connsiteY4049" fmla="*/ 4799140 h 6858029"/>
              <a:gd name="connsiteX4050" fmla="*/ 9671880 w 11162102"/>
              <a:gd name="connsiteY4050" fmla="*/ 4812605 h 6858029"/>
              <a:gd name="connsiteX4051" fmla="*/ 9399066 w 11162102"/>
              <a:gd name="connsiteY4051" fmla="*/ 4876666 h 6858029"/>
              <a:gd name="connsiteX4052" fmla="*/ 7733976 w 11162102"/>
              <a:gd name="connsiteY4052" fmla="*/ 4825910 h 6858029"/>
              <a:gd name="connsiteX4053" fmla="*/ 6448871 w 11162102"/>
              <a:gd name="connsiteY4053" fmla="*/ 4455783 h 6858029"/>
              <a:gd name="connsiteX4054" fmla="*/ 5099294 w 11162102"/>
              <a:gd name="connsiteY4054" fmla="*/ 3895983 h 6858029"/>
              <a:gd name="connsiteX4055" fmla="*/ 3654321 w 11162102"/>
              <a:gd name="connsiteY4055" fmla="*/ 3302407 h 6858029"/>
              <a:gd name="connsiteX4056" fmla="*/ 2888622 w 11162102"/>
              <a:gd name="connsiteY4056" fmla="*/ 3143840 h 6858029"/>
              <a:gd name="connsiteX4057" fmla="*/ 2521485 w 11162102"/>
              <a:gd name="connsiteY4057" fmla="*/ 3197266 h 6858029"/>
              <a:gd name="connsiteX4058" fmla="*/ 2182951 w 11162102"/>
              <a:gd name="connsiteY4058" fmla="*/ 3385889 h 6858029"/>
              <a:gd name="connsiteX4059" fmla="*/ 1817783 w 11162102"/>
              <a:gd name="connsiteY4059" fmla="*/ 3779911 h 6858029"/>
              <a:gd name="connsiteX4060" fmla="*/ 2209022 w 11162102"/>
              <a:gd name="connsiteY4060" fmla="*/ 3335909 h 6858029"/>
              <a:gd name="connsiteX4061" fmla="*/ 3674519 w 11162102"/>
              <a:gd name="connsiteY4061" fmla="*/ 3239395 h 6858029"/>
              <a:gd name="connsiteX4062" fmla="*/ 5100709 w 11162102"/>
              <a:gd name="connsiteY4062" fmla="*/ 3833063 h 6858029"/>
              <a:gd name="connsiteX4063" fmla="*/ 6430842 w 11162102"/>
              <a:gd name="connsiteY4063" fmla="*/ 4392521 h 6858029"/>
              <a:gd name="connsiteX4064" fmla="*/ 7905847 w 11162102"/>
              <a:gd name="connsiteY4064" fmla="*/ 4801148 h 6858029"/>
              <a:gd name="connsiteX4065" fmla="*/ 8667644 w 11162102"/>
              <a:gd name="connsiteY4065" fmla="*/ 4874498 h 6858029"/>
              <a:gd name="connsiteX4066" fmla="*/ 9426544 w 11162102"/>
              <a:gd name="connsiteY4066" fmla="*/ 4814499 h 6858029"/>
              <a:gd name="connsiteX4067" fmla="*/ 9645885 w 11162102"/>
              <a:gd name="connsiteY4067" fmla="*/ 4764359 h 6858029"/>
              <a:gd name="connsiteX4068" fmla="*/ 9671880 w 11162102"/>
              <a:gd name="connsiteY4068" fmla="*/ 4812605 h 6858029"/>
              <a:gd name="connsiteX4069" fmla="*/ 824361 w 11162102"/>
              <a:gd name="connsiteY4069" fmla="*/ 4860371 h 6858029"/>
              <a:gd name="connsiteX4070" fmla="*/ 824733 w 11162102"/>
              <a:gd name="connsiteY4070" fmla="*/ 4860234 h 6858029"/>
              <a:gd name="connsiteX4071" fmla="*/ 822253 w 11162102"/>
              <a:gd name="connsiteY4071" fmla="*/ 4862105 h 6858029"/>
              <a:gd name="connsiteX4072" fmla="*/ 821543 w 11162102"/>
              <a:gd name="connsiteY4072" fmla="*/ 4862334 h 6858029"/>
              <a:gd name="connsiteX4073" fmla="*/ 824361 w 11162102"/>
              <a:gd name="connsiteY4073" fmla="*/ 4860371 h 6858029"/>
              <a:gd name="connsiteX4074" fmla="*/ 844105 w 11162102"/>
              <a:gd name="connsiteY4074" fmla="*/ 4852817 h 6858029"/>
              <a:gd name="connsiteX4075" fmla="*/ 847471 w 11162102"/>
              <a:gd name="connsiteY4075" fmla="*/ 4851585 h 6858029"/>
              <a:gd name="connsiteX4076" fmla="*/ 842080 w 11162102"/>
              <a:gd name="connsiteY4076" fmla="*/ 4855921 h 6858029"/>
              <a:gd name="connsiteX4077" fmla="*/ 838511 w 11162102"/>
              <a:gd name="connsiteY4077" fmla="*/ 4857016 h 6858029"/>
              <a:gd name="connsiteX4078" fmla="*/ 844105 w 11162102"/>
              <a:gd name="connsiteY4078" fmla="*/ 4852817 h 6858029"/>
              <a:gd name="connsiteX4079" fmla="*/ 864336 w 11162102"/>
              <a:gd name="connsiteY4079" fmla="*/ 4845399 h 6858029"/>
              <a:gd name="connsiteX4080" fmla="*/ 869663 w 11162102"/>
              <a:gd name="connsiteY4080" fmla="*/ 4843437 h 6858029"/>
              <a:gd name="connsiteX4081" fmla="*/ 862196 w 11162102"/>
              <a:gd name="connsiteY4081" fmla="*/ 4849827 h 6858029"/>
              <a:gd name="connsiteX4082" fmla="*/ 856912 w 11162102"/>
              <a:gd name="connsiteY4082" fmla="*/ 4851356 h 6858029"/>
              <a:gd name="connsiteX4083" fmla="*/ 864336 w 11162102"/>
              <a:gd name="connsiteY4083" fmla="*/ 4845399 h 6858029"/>
              <a:gd name="connsiteX4084" fmla="*/ 884351 w 11162102"/>
              <a:gd name="connsiteY4084" fmla="*/ 4838256 h 6858029"/>
              <a:gd name="connsiteX4085" fmla="*/ 891264 w 11162102"/>
              <a:gd name="connsiteY4085" fmla="*/ 4835860 h 6858029"/>
              <a:gd name="connsiteX4086" fmla="*/ 882256 w 11162102"/>
              <a:gd name="connsiteY4086" fmla="*/ 4843985 h 6858029"/>
              <a:gd name="connsiteX4087" fmla="*/ 875254 w 11162102"/>
              <a:gd name="connsiteY4087" fmla="*/ 4846016 h 6858029"/>
              <a:gd name="connsiteX4088" fmla="*/ 884351 w 11162102"/>
              <a:gd name="connsiteY4088" fmla="*/ 4838256 h 6858029"/>
              <a:gd name="connsiteX4089" fmla="*/ 904704 w 11162102"/>
              <a:gd name="connsiteY4089" fmla="*/ 4831204 h 6858029"/>
              <a:gd name="connsiteX4090" fmla="*/ 912659 w 11162102"/>
              <a:gd name="connsiteY4090" fmla="*/ 4828557 h 6858029"/>
              <a:gd name="connsiteX4091" fmla="*/ 902303 w 11162102"/>
              <a:gd name="connsiteY4091" fmla="*/ 4838439 h 6858029"/>
              <a:gd name="connsiteX4092" fmla="*/ 894247 w 11162102"/>
              <a:gd name="connsiteY4092" fmla="*/ 4840630 h 6858029"/>
              <a:gd name="connsiteX4093" fmla="*/ 904704 w 11162102"/>
              <a:gd name="connsiteY4093" fmla="*/ 4831204 h 6858029"/>
              <a:gd name="connsiteX4094" fmla="*/ 924678 w 11162102"/>
              <a:gd name="connsiteY4094" fmla="*/ 4824563 h 6858029"/>
              <a:gd name="connsiteX4095" fmla="*/ 933902 w 11162102"/>
              <a:gd name="connsiteY4095" fmla="*/ 4821551 h 6858029"/>
              <a:gd name="connsiteX4096" fmla="*/ 922471 w 11162102"/>
              <a:gd name="connsiteY4096" fmla="*/ 4833007 h 6858029"/>
              <a:gd name="connsiteX4097" fmla="*/ 913260 w 11162102"/>
              <a:gd name="connsiteY4097" fmla="*/ 4835449 h 6858029"/>
              <a:gd name="connsiteX4098" fmla="*/ 924678 w 11162102"/>
              <a:gd name="connsiteY4098" fmla="*/ 4824563 h 6858029"/>
              <a:gd name="connsiteX4099" fmla="*/ 944845 w 11162102"/>
              <a:gd name="connsiteY4099" fmla="*/ 4818082 h 6858029"/>
              <a:gd name="connsiteX4100" fmla="*/ 954955 w 11162102"/>
              <a:gd name="connsiteY4100" fmla="*/ 4814887 h 6858029"/>
              <a:gd name="connsiteX4101" fmla="*/ 942618 w 11162102"/>
              <a:gd name="connsiteY4101" fmla="*/ 4827850 h 6858029"/>
              <a:gd name="connsiteX4102" fmla="*/ 932517 w 11162102"/>
              <a:gd name="connsiteY4102" fmla="*/ 4830429 h 6858029"/>
              <a:gd name="connsiteX4103" fmla="*/ 944845 w 11162102"/>
              <a:gd name="connsiteY4103" fmla="*/ 4818082 h 6858029"/>
              <a:gd name="connsiteX4104" fmla="*/ 965088 w 11162102"/>
              <a:gd name="connsiteY4104" fmla="*/ 4811783 h 6858029"/>
              <a:gd name="connsiteX4105" fmla="*/ 975881 w 11162102"/>
              <a:gd name="connsiteY4105" fmla="*/ 4808542 h 6858029"/>
              <a:gd name="connsiteX4106" fmla="*/ 962790 w 11162102"/>
              <a:gd name="connsiteY4106" fmla="*/ 4822943 h 6858029"/>
              <a:gd name="connsiteX4107" fmla="*/ 952020 w 11162102"/>
              <a:gd name="connsiteY4107" fmla="*/ 4825522 h 6858029"/>
              <a:gd name="connsiteX4108" fmla="*/ 965088 w 11162102"/>
              <a:gd name="connsiteY4108" fmla="*/ 4811783 h 6858029"/>
              <a:gd name="connsiteX4109" fmla="*/ 985345 w 11162102"/>
              <a:gd name="connsiteY4109" fmla="*/ 4805690 h 6858029"/>
              <a:gd name="connsiteX4110" fmla="*/ 996790 w 11162102"/>
              <a:gd name="connsiteY4110" fmla="*/ 4802380 h 6858029"/>
              <a:gd name="connsiteX4111" fmla="*/ 983051 w 11162102"/>
              <a:gd name="connsiteY4111" fmla="*/ 4818150 h 6858029"/>
              <a:gd name="connsiteX4112" fmla="*/ 971581 w 11162102"/>
              <a:gd name="connsiteY4112" fmla="*/ 4820844 h 6858029"/>
              <a:gd name="connsiteX4113" fmla="*/ 985345 w 11162102"/>
              <a:gd name="connsiteY4113" fmla="*/ 4805690 h 6858029"/>
              <a:gd name="connsiteX4114" fmla="*/ 1005563 w 11162102"/>
              <a:gd name="connsiteY4114" fmla="*/ 4799870 h 6858029"/>
              <a:gd name="connsiteX4115" fmla="*/ 1017668 w 11162102"/>
              <a:gd name="connsiteY4115" fmla="*/ 4796424 h 6858029"/>
              <a:gd name="connsiteX4116" fmla="*/ 1003299 w 11162102"/>
              <a:gd name="connsiteY4116" fmla="*/ 4813632 h 6858029"/>
              <a:gd name="connsiteX4117" fmla="*/ 991254 w 11162102"/>
              <a:gd name="connsiteY4117" fmla="*/ 4816324 h 6858029"/>
              <a:gd name="connsiteX4118" fmla="*/ 1005563 w 11162102"/>
              <a:gd name="connsiteY4118" fmla="*/ 4799870 h 6858029"/>
              <a:gd name="connsiteX4119" fmla="*/ 1025882 w 11162102"/>
              <a:gd name="connsiteY4119" fmla="*/ 4794210 h 6858029"/>
              <a:gd name="connsiteX4120" fmla="*/ 1038424 w 11162102"/>
              <a:gd name="connsiteY4120" fmla="*/ 4790832 h 6858029"/>
              <a:gd name="connsiteX4121" fmla="*/ 1023588 w 11162102"/>
              <a:gd name="connsiteY4121" fmla="*/ 4809318 h 6858029"/>
              <a:gd name="connsiteX4122" fmla="*/ 1011123 w 11162102"/>
              <a:gd name="connsiteY4122" fmla="*/ 4811897 h 6858029"/>
              <a:gd name="connsiteX4123" fmla="*/ 1025882 w 11162102"/>
              <a:gd name="connsiteY4123" fmla="*/ 4794210 h 6858029"/>
              <a:gd name="connsiteX4124" fmla="*/ 1046216 w 11162102"/>
              <a:gd name="connsiteY4124" fmla="*/ 4788733 h 6858029"/>
              <a:gd name="connsiteX4125" fmla="*/ 1059186 w 11162102"/>
              <a:gd name="connsiteY4125" fmla="*/ 4785401 h 6858029"/>
              <a:gd name="connsiteX4126" fmla="*/ 1043968 w 11162102"/>
              <a:gd name="connsiteY4126" fmla="*/ 4805142 h 6858029"/>
              <a:gd name="connsiteX4127" fmla="*/ 1030927 w 11162102"/>
              <a:gd name="connsiteY4127" fmla="*/ 4807812 h 6858029"/>
              <a:gd name="connsiteX4128" fmla="*/ 1046216 w 11162102"/>
              <a:gd name="connsiteY4128" fmla="*/ 4788733 h 6858029"/>
              <a:gd name="connsiteX4129" fmla="*/ 1066523 w 11162102"/>
              <a:gd name="connsiteY4129" fmla="*/ 4783529 h 6858029"/>
              <a:gd name="connsiteX4130" fmla="*/ 1079972 w 11162102"/>
              <a:gd name="connsiteY4130" fmla="*/ 4780129 h 6858029"/>
              <a:gd name="connsiteX4131" fmla="*/ 1064264 w 11162102"/>
              <a:gd name="connsiteY4131" fmla="*/ 4801262 h 6858029"/>
              <a:gd name="connsiteX4132" fmla="*/ 1050897 w 11162102"/>
              <a:gd name="connsiteY4132" fmla="*/ 4803818 h 6858029"/>
              <a:gd name="connsiteX4133" fmla="*/ 1066523 w 11162102"/>
              <a:gd name="connsiteY4133" fmla="*/ 4783529 h 6858029"/>
              <a:gd name="connsiteX4134" fmla="*/ 1086894 w 11162102"/>
              <a:gd name="connsiteY4134" fmla="*/ 4778486 h 6858029"/>
              <a:gd name="connsiteX4135" fmla="*/ 1100685 w 11162102"/>
              <a:gd name="connsiteY4135" fmla="*/ 4775200 h 6858029"/>
              <a:gd name="connsiteX4136" fmla="*/ 1084669 w 11162102"/>
              <a:gd name="connsiteY4136" fmla="*/ 4797519 h 6858029"/>
              <a:gd name="connsiteX4137" fmla="*/ 1075830 w 11162102"/>
              <a:gd name="connsiteY4137" fmla="*/ 4799071 h 6858029"/>
              <a:gd name="connsiteX4138" fmla="*/ 1070918 w 11162102"/>
              <a:gd name="connsiteY4138" fmla="*/ 4800007 h 6858029"/>
              <a:gd name="connsiteX4139" fmla="*/ 1086894 w 11162102"/>
              <a:gd name="connsiteY4139" fmla="*/ 4778486 h 6858029"/>
              <a:gd name="connsiteX4140" fmla="*/ 1107306 w 11162102"/>
              <a:gd name="connsiteY4140" fmla="*/ 4773625 h 6858029"/>
              <a:gd name="connsiteX4141" fmla="*/ 1121428 w 11162102"/>
              <a:gd name="connsiteY4141" fmla="*/ 4770430 h 6858029"/>
              <a:gd name="connsiteX4142" fmla="*/ 1105124 w 11162102"/>
              <a:gd name="connsiteY4142" fmla="*/ 4793936 h 6858029"/>
              <a:gd name="connsiteX4143" fmla="*/ 1090970 w 11162102"/>
              <a:gd name="connsiteY4143" fmla="*/ 4796401 h 6858029"/>
              <a:gd name="connsiteX4144" fmla="*/ 1107306 w 11162102"/>
              <a:gd name="connsiteY4144" fmla="*/ 4773625 h 6858029"/>
              <a:gd name="connsiteX4145" fmla="*/ 1127688 w 11162102"/>
              <a:gd name="connsiteY4145" fmla="*/ 4769014 h 6858029"/>
              <a:gd name="connsiteX4146" fmla="*/ 1142189 w 11162102"/>
              <a:gd name="connsiteY4146" fmla="*/ 4765797 h 6858029"/>
              <a:gd name="connsiteX4147" fmla="*/ 1125556 w 11162102"/>
              <a:gd name="connsiteY4147" fmla="*/ 4790604 h 6858029"/>
              <a:gd name="connsiteX4148" fmla="*/ 1111106 w 11162102"/>
              <a:gd name="connsiteY4148" fmla="*/ 4792955 h 6858029"/>
              <a:gd name="connsiteX4149" fmla="*/ 1127688 w 11162102"/>
              <a:gd name="connsiteY4149" fmla="*/ 4769014 h 6858029"/>
              <a:gd name="connsiteX4150" fmla="*/ 1148150 w 11162102"/>
              <a:gd name="connsiteY4150" fmla="*/ 4764564 h 6858029"/>
              <a:gd name="connsiteX4151" fmla="*/ 1162891 w 11162102"/>
              <a:gd name="connsiteY4151" fmla="*/ 4761461 h 6858029"/>
              <a:gd name="connsiteX4152" fmla="*/ 1146044 w 11162102"/>
              <a:gd name="connsiteY4152" fmla="*/ 4787455 h 6858029"/>
              <a:gd name="connsiteX4153" fmla="*/ 1131310 w 11162102"/>
              <a:gd name="connsiteY4153" fmla="*/ 4789668 h 6858029"/>
              <a:gd name="connsiteX4154" fmla="*/ 1148150 w 11162102"/>
              <a:gd name="connsiteY4154" fmla="*/ 4764564 h 6858029"/>
              <a:gd name="connsiteX4155" fmla="*/ 1168615 w 11162102"/>
              <a:gd name="connsiteY4155" fmla="*/ 4760274 h 6858029"/>
              <a:gd name="connsiteX4156" fmla="*/ 1183618 w 11162102"/>
              <a:gd name="connsiteY4156" fmla="*/ 4757307 h 6858029"/>
              <a:gd name="connsiteX4157" fmla="*/ 1166565 w 11162102"/>
              <a:gd name="connsiteY4157" fmla="*/ 4784442 h 6858029"/>
              <a:gd name="connsiteX4158" fmla="*/ 1151523 w 11162102"/>
              <a:gd name="connsiteY4158" fmla="*/ 4786633 h 6858029"/>
              <a:gd name="connsiteX4159" fmla="*/ 1168615 w 11162102"/>
              <a:gd name="connsiteY4159" fmla="*/ 4760274 h 6858029"/>
              <a:gd name="connsiteX4160" fmla="*/ 1189063 w 11162102"/>
              <a:gd name="connsiteY4160" fmla="*/ 4756234 h 6858029"/>
              <a:gd name="connsiteX4161" fmla="*/ 1204386 w 11162102"/>
              <a:gd name="connsiteY4161" fmla="*/ 4753290 h 6858029"/>
              <a:gd name="connsiteX4162" fmla="*/ 1187094 w 11162102"/>
              <a:gd name="connsiteY4162" fmla="*/ 4781635 h 6858029"/>
              <a:gd name="connsiteX4163" fmla="*/ 1171814 w 11162102"/>
              <a:gd name="connsiteY4163" fmla="*/ 4783735 h 6858029"/>
              <a:gd name="connsiteX4164" fmla="*/ 1189063 w 11162102"/>
              <a:gd name="connsiteY4164" fmla="*/ 4756234 h 6858029"/>
              <a:gd name="connsiteX4165" fmla="*/ 1209573 w 11162102"/>
              <a:gd name="connsiteY4165" fmla="*/ 4752355 h 6858029"/>
              <a:gd name="connsiteX4166" fmla="*/ 1225152 w 11162102"/>
              <a:gd name="connsiteY4166" fmla="*/ 4749525 h 6858029"/>
              <a:gd name="connsiteX4167" fmla="*/ 1207684 w 11162102"/>
              <a:gd name="connsiteY4167" fmla="*/ 4779034 h 6858029"/>
              <a:gd name="connsiteX4168" fmla="*/ 1192151 w 11162102"/>
              <a:gd name="connsiteY4168" fmla="*/ 4780950 h 6858029"/>
              <a:gd name="connsiteX4169" fmla="*/ 1209573 w 11162102"/>
              <a:gd name="connsiteY4169" fmla="*/ 4752355 h 6858029"/>
              <a:gd name="connsiteX4170" fmla="*/ 1230150 w 11162102"/>
              <a:gd name="connsiteY4170" fmla="*/ 4748635 h 6858029"/>
              <a:gd name="connsiteX4171" fmla="*/ 1245910 w 11162102"/>
              <a:gd name="connsiteY4171" fmla="*/ 4745965 h 6858029"/>
              <a:gd name="connsiteX4172" fmla="*/ 1228315 w 11162102"/>
              <a:gd name="connsiteY4172" fmla="*/ 4776546 h 6858029"/>
              <a:gd name="connsiteX4173" fmla="*/ 1212510 w 11162102"/>
              <a:gd name="connsiteY4173" fmla="*/ 4778417 h 6858029"/>
              <a:gd name="connsiteX4174" fmla="*/ 1230150 w 11162102"/>
              <a:gd name="connsiteY4174" fmla="*/ 4748635 h 6858029"/>
              <a:gd name="connsiteX4175" fmla="*/ 1250678 w 11162102"/>
              <a:gd name="connsiteY4175" fmla="*/ 4745166 h 6858029"/>
              <a:gd name="connsiteX4176" fmla="*/ 1266614 w 11162102"/>
              <a:gd name="connsiteY4176" fmla="*/ 4742518 h 6858029"/>
              <a:gd name="connsiteX4177" fmla="*/ 1248925 w 11162102"/>
              <a:gd name="connsiteY4177" fmla="*/ 4774241 h 6858029"/>
              <a:gd name="connsiteX4178" fmla="*/ 1232929 w 11162102"/>
              <a:gd name="connsiteY4178" fmla="*/ 4776021 h 6858029"/>
              <a:gd name="connsiteX4179" fmla="*/ 1250678 w 11162102"/>
              <a:gd name="connsiteY4179" fmla="*/ 4745166 h 6858029"/>
              <a:gd name="connsiteX4180" fmla="*/ 1271165 w 11162102"/>
              <a:gd name="connsiteY4180" fmla="*/ 4741834 h 6858029"/>
              <a:gd name="connsiteX4181" fmla="*/ 1287451 w 11162102"/>
              <a:gd name="connsiteY4181" fmla="*/ 4739323 h 6858029"/>
              <a:gd name="connsiteX4182" fmla="*/ 1269611 w 11162102"/>
              <a:gd name="connsiteY4182" fmla="*/ 4772141 h 6858029"/>
              <a:gd name="connsiteX4183" fmla="*/ 1253375 w 11162102"/>
              <a:gd name="connsiteY4183" fmla="*/ 4773762 h 6858029"/>
              <a:gd name="connsiteX4184" fmla="*/ 1271165 w 11162102"/>
              <a:gd name="connsiteY4184" fmla="*/ 4741834 h 6858029"/>
              <a:gd name="connsiteX4185" fmla="*/ 1275113 w 11162102"/>
              <a:gd name="connsiteY4185" fmla="*/ 4734713 h 6858029"/>
              <a:gd name="connsiteX4186" fmla="*/ 1292597 w 11162102"/>
              <a:gd name="connsiteY4186" fmla="*/ 4702968 h 6858029"/>
              <a:gd name="connsiteX4187" fmla="*/ 1308762 w 11162102"/>
              <a:gd name="connsiteY4187" fmla="*/ 4699704 h 6858029"/>
              <a:gd name="connsiteX4188" fmla="*/ 1291283 w 11162102"/>
              <a:gd name="connsiteY4188" fmla="*/ 4732226 h 6858029"/>
              <a:gd name="connsiteX4189" fmla="*/ 1275113 w 11162102"/>
              <a:gd name="connsiteY4189" fmla="*/ 4734713 h 6858029"/>
              <a:gd name="connsiteX4190" fmla="*/ 1313219 w 11162102"/>
              <a:gd name="connsiteY4190" fmla="*/ 4698814 h 6858029"/>
              <a:gd name="connsiteX4191" fmla="*/ 1329633 w 11162102"/>
              <a:gd name="connsiteY4191" fmla="*/ 4695596 h 6858029"/>
              <a:gd name="connsiteX4192" fmla="*/ 1311991 w 11162102"/>
              <a:gd name="connsiteY4192" fmla="*/ 4729282 h 6858029"/>
              <a:gd name="connsiteX4193" fmla="*/ 1295648 w 11162102"/>
              <a:gd name="connsiteY4193" fmla="*/ 4731564 h 6858029"/>
              <a:gd name="connsiteX4194" fmla="*/ 1313219 w 11162102"/>
              <a:gd name="connsiteY4194" fmla="*/ 4698814 h 6858029"/>
              <a:gd name="connsiteX4195" fmla="*/ 1316937 w 11162102"/>
              <a:gd name="connsiteY4195" fmla="*/ 4691854 h 6858029"/>
              <a:gd name="connsiteX4196" fmla="*/ 1334227 w 11162102"/>
              <a:gd name="connsiteY4196" fmla="*/ 4659332 h 6858029"/>
              <a:gd name="connsiteX4197" fmla="*/ 1350474 w 11162102"/>
              <a:gd name="connsiteY4197" fmla="*/ 4655407 h 6858029"/>
              <a:gd name="connsiteX4198" fmla="*/ 1333234 w 11162102"/>
              <a:gd name="connsiteY4198" fmla="*/ 4688681 h 6858029"/>
              <a:gd name="connsiteX4199" fmla="*/ 1316937 w 11162102"/>
              <a:gd name="connsiteY4199" fmla="*/ 4691854 h 6858029"/>
              <a:gd name="connsiteX4200" fmla="*/ 1354883 w 11162102"/>
              <a:gd name="connsiteY4200" fmla="*/ 4654334 h 6858029"/>
              <a:gd name="connsiteX4201" fmla="*/ 1641493 w 11162102"/>
              <a:gd name="connsiteY4201" fmla="*/ 4606225 h 6858029"/>
              <a:gd name="connsiteX4202" fmla="*/ 3159381 w 11162102"/>
              <a:gd name="connsiteY4202" fmla="*/ 4839169 h 6858029"/>
              <a:gd name="connsiteX4203" fmla="*/ 5236043 w 11162102"/>
              <a:gd name="connsiteY4203" fmla="*/ 5488226 h 6858029"/>
              <a:gd name="connsiteX4204" fmla="*/ 6832143 w 11162102"/>
              <a:gd name="connsiteY4204" fmla="*/ 5997726 h 6858029"/>
              <a:gd name="connsiteX4205" fmla="*/ 7798630 w 11162102"/>
              <a:gd name="connsiteY4205" fmla="*/ 6257372 h 6858029"/>
              <a:gd name="connsiteX4206" fmla="*/ 8783147 w 11162102"/>
              <a:gd name="connsiteY4206" fmla="*/ 6397202 h 6858029"/>
              <a:gd name="connsiteX4207" fmla="*/ 9428689 w 11162102"/>
              <a:gd name="connsiteY4207" fmla="*/ 6356602 h 6858029"/>
              <a:gd name="connsiteX4208" fmla="*/ 9995906 w 11162102"/>
              <a:gd name="connsiteY4208" fmla="*/ 6140272 h 6858029"/>
              <a:gd name="connsiteX4209" fmla="*/ 10158672 w 11162102"/>
              <a:gd name="connsiteY4209" fmla="*/ 5993208 h 6858029"/>
              <a:gd name="connsiteX4210" fmla="*/ 10166272 w 11162102"/>
              <a:gd name="connsiteY4210" fmla="*/ 6043598 h 6858029"/>
              <a:gd name="connsiteX4211" fmla="*/ 9949873 w 11162102"/>
              <a:gd name="connsiteY4211" fmla="*/ 6244934 h 6858029"/>
              <a:gd name="connsiteX4212" fmla="*/ 8756696 w 11162102"/>
              <a:gd name="connsiteY4212" fmla="*/ 6456813 h 6858029"/>
              <a:gd name="connsiteX4213" fmla="*/ 7994305 w 11162102"/>
              <a:gd name="connsiteY4213" fmla="*/ 6353703 h 6858029"/>
              <a:gd name="connsiteX4214" fmla="*/ 6850674 w 11162102"/>
              <a:gd name="connsiteY4214" fmla="*/ 6058547 h 6858029"/>
              <a:gd name="connsiteX4215" fmla="*/ 5253730 w 11162102"/>
              <a:gd name="connsiteY4215" fmla="*/ 5553246 h 6858029"/>
              <a:gd name="connsiteX4216" fmla="*/ 3139617 w 11162102"/>
              <a:gd name="connsiteY4216" fmla="*/ 4899716 h 6858029"/>
              <a:gd name="connsiteX4217" fmla="*/ 2378300 w 11162102"/>
              <a:gd name="connsiteY4217" fmla="*/ 4711138 h 6858029"/>
              <a:gd name="connsiteX4218" fmla="*/ 1617374 w 11162102"/>
              <a:gd name="connsiteY4218" fmla="*/ 4652828 h 6858029"/>
              <a:gd name="connsiteX4219" fmla="*/ 1337502 w 11162102"/>
              <a:gd name="connsiteY4219" fmla="*/ 4687906 h 6858029"/>
              <a:gd name="connsiteX4220" fmla="*/ 1354883 w 11162102"/>
              <a:gd name="connsiteY4220" fmla="*/ 4654334 h 6858029"/>
              <a:gd name="connsiteX4221" fmla="*/ 9992459 w 11162102"/>
              <a:gd name="connsiteY4221" fmla="*/ 6135069 h 6858029"/>
              <a:gd name="connsiteX4222" fmla="*/ 8783420 w 11162102"/>
              <a:gd name="connsiteY4222" fmla="*/ 6390972 h 6858029"/>
              <a:gd name="connsiteX4223" fmla="*/ 7968517 w 11162102"/>
              <a:gd name="connsiteY4223" fmla="*/ 6286493 h 6858029"/>
              <a:gd name="connsiteX4224" fmla="*/ 6833946 w 11162102"/>
              <a:gd name="connsiteY4224" fmla="*/ 5991770 h 6858029"/>
              <a:gd name="connsiteX4225" fmla="*/ 5237983 w 11162102"/>
              <a:gd name="connsiteY4225" fmla="*/ 5482315 h 6858029"/>
              <a:gd name="connsiteX4226" fmla="*/ 3161070 w 11162102"/>
              <a:gd name="connsiteY4226" fmla="*/ 4833167 h 6858029"/>
              <a:gd name="connsiteX4227" fmla="*/ 2399205 w 11162102"/>
              <a:gd name="connsiteY4227" fmla="*/ 4645023 h 6858029"/>
              <a:gd name="connsiteX4228" fmla="*/ 1640876 w 11162102"/>
              <a:gd name="connsiteY4228" fmla="*/ 4600018 h 6858029"/>
              <a:gd name="connsiteX4229" fmla="*/ 1358658 w 11162102"/>
              <a:gd name="connsiteY4229" fmla="*/ 4647008 h 6858029"/>
              <a:gd name="connsiteX4230" fmla="*/ 1375420 w 11162102"/>
              <a:gd name="connsiteY4230" fmla="*/ 4614350 h 6858029"/>
              <a:gd name="connsiteX4231" fmla="*/ 1665195 w 11162102"/>
              <a:gd name="connsiteY4231" fmla="*/ 4553301 h 6858029"/>
              <a:gd name="connsiteX4232" fmla="*/ 3180857 w 11162102"/>
              <a:gd name="connsiteY4232" fmla="*/ 4772506 h 6858029"/>
              <a:gd name="connsiteX4233" fmla="*/ 5234332 w 11162102"/>
              <a:gd name="connsiteY4233" fmla="*/ 5420924 h 6858029"/>
              <a:gd name="connsiteX4234" fmla="*/ 6815414 w 11162102"/>
              <a:gd name="connsiteY4234" fmla="*/ 5930858 h 6858029"/>
              <a:gd name="connsiteX4235" fmla="*/ 7945238 w 11162102"/>
              <a:gd name="connsiteY4235" fmla="*/ 6226220 h 6858029"/>
              <a:gd name="connsiteX4236" fmla="*/ 8809985 w 11162102"/>
              <a:gd name="connsiteY4236" fmla="*/ 6331269 h 6858029"/>
              <a:gd name="connsiteX4237" fmla="*/ 9469745 w 11162102"/>
              <a:gd name="connsiteY4237" fmla="*/ 6273918 h 6858029"/>
              <a:gd name="connsiteX4238" fmla="*/ 10038720 w 11162102"/>
              <a:gd name="connsiteY4238" fmla="*/ 6030156 h 6858029"/>
              <a:gd name="connsiteX4239" fmla="*/ 10147261 w 11162102"/>
              <a:gd name="connsiteY4239" fmla="*/ 5933140 h 6858029"/>
              <a:gd name="connsiteX4240" fmla="*/ 10157211 w 11162102"/>
              <a:gd name="connsiteY4240" fmla="*/ 5984650 h 6858029"/>
              <a:gd name="connsiteX4241" fmla="*/ 9992459 w 11162102"/>
              <a:gd name="connsiteY4241" fmla="*/ 6135069 h 6858029"/>
              <a:gd name="connsiteX4242" fmla="*/ 10152555 w 11162102"/>
              <a:gd name="connsiteY4242" fmla="*/ 5927298 h 6858029"/>
              <a:gd name="connsiteX4243" fmla="*/ 10173894 w 11162102"/>
              <a:gd name="connsiteY4243" fmla="*/ 5901988 h 6858029"/>
              <a:gd name="connsiteX4244" fmla="*/ 10181289 w 11162102"/>
              <a:gd name="connsiteY4244" fmla="*/ 5951056 h 6858029"/>
              <a:gd name="connsiteX4245" fmla="*/ 10162392 w 11162102"/>
              <a:gd name="connsiteY4245" fmla="*/ 5977871 h 6858029"/>
              <a:gd name="connsiteX4246" fmla="*/ 10152555 w 11162102"/>
              <a:gd name="connsiteY4246" fmla="*/ 5927298 h 6858029"/>
              <a:gd name="connsiteX4247" fmla="*/ 10150935 w 11162102"/>
              <a:gd name="connsiteY4247" fmla="*/ 5919721 h 6858029"/>
              <a:gd name="connsiteX4248" fmla="*/ 10139090 w 11162102"/>
              <a:gd name="connsiteY4248" fmla="*/ 5868485 h 6858029"/>
              <a:gd name="connsiteX4249" fmla="*/ 10162825 w 11162102"/>
              <a:gd name="connsiteY4249" fmla="*/ 5843747 h 6858029"/>
              <a:gd name="connsiteX4250" fmla="*/ 10172456 w 11162102"/>
              <a:gd name="connsiteY4250" fmla="*/ 5893704 h 6858029"/>
              <a:gd name="connsiteX4251" fmla="*/ 10150935 w 11162102"/>
              <a:gd name="connsiteY4251" fmla="*/ 5919721 h 6858029"/>
              <a:gd name="connsiteX4252" fmla="*/ 10168393 w 11162102"/>
              <a:gd name="connsiteY4252" fmla="*/ 5837584 h 6858029"/>
              <a:gd name="connsiteX4253" fmla="*/ 10190440 w 11162102"/>
              <a:gd name="connsiteY4253" fmla="*/ 5811636 h 6858029"/>
              <a:gd name="connsiteX4254" fmla="*/ 10197583 w 11162102"/>
              <a:gd name="connsiteY4254" fmla="*/ 5859243 h 6858029"/>
              <a:gd name="connsiteX4255" fmla="*/ 10178025 w 11162102"/>
              <a:gd name="connsiteY4255" fmla="*/ 5886515 h 6858029"/>
              <a:gd name="connsiteX4256" fmla="*/ 10168393 w 11162102"/>
              <a:gd name="connsiteY4256" fmla="*/ 5837584 h 6858029"/>
              <a:gd name="connsiteX4257" fmla="*/ 10166797 w 11162102"/>
              <a:gd name="connsiteY4257" fmla="*/ 5830236 h 6858029"/>
              <a:gd name="connsiteX4258" fmla="*/ 10155249 w 11162102"/>
              <a:gd name="connsiteY4258" fmla="*/ 5780781 h 6858029"/>
              <a:gd name="connsiteX4259" fmla="*/ 10179782 w 11162102"/>
              <a:gd name="connsiteY4259" fmla="*/ 5755289 h 6858029"/>
              <a:gd name="connsiteX4260" fmla="*/ 10189048 w 11162102"/>
              <a:gd name="connsiteY4260" fmla="*/ 5803557 h 6858029"/>
              <a:gd name="connsiteX4261" fmla="*/ 10166797 w 11162102"/>
              <a:gd name="connsiteY4261" fmla="*/ 5830236 h 6858029"/>
              <a:gd name="connsiteX4262" fmla="*/ 10189732 w 11162102"/>
              <a:gd name="connsiteY4262" fmla="*/ 5767749 h 6858029"/>
              <a:gd name="connsiteX4263" fmla="*/ 10185762 w 11162102"/>
              <a:gd name="connsiteY4263" fmla="*/ 5748647 h 6858029"/>
              <a:gd name="connsiteX4264" fmla="*/ 10209451 w 11162102"/>
              <a:gd name="connsiteY4264" fmla="*/ 5720759 h 6858029"/>
              <a:gd name="connsiteX4265" fmla="*/ 10216206 w 11162102"/>
              <a:gd name="connsiteY4265" fmla="*/ 5766586 h 6858029"/>
              <a:gd name="connsiteX4266" fmla="*/ 10195028 w 11162102"/>
              <a:gd name="connsiteY4266" fmla="*/ 5795912 h 6858029"/>
              <a:gd name="connsiteX4267" fmla="*/ 10189732 w 11162102"/>
              <a:gd name="connsiteY4267" fmla="*/ 5767749 h 6858029"/>
              <a:gd name="connsiteX4268" fmla="*/ 10184210 w 11162102"/>
              <a:gd name="connsiteY4268" fmla="*/ 5741436 h 6858029"/>
              <a:gd name="connsiteX4269" fmla="*/ 10173049 w 11162102"/>
              <a:gd name="connsiteY4269" fmla="*/ 5693829 h 6858029"/>
              <a:gd name="connsiteX4270" fmla="*/ 10199249 w 11162102"/>
              <a:gd name="connsiteY4270" fmla="*/ 5666442 h 6858029"/>
              <a:gd name="connsiteX4271" fmla="*/ 10208105 w 11162102"/>
              <a:gd name="connsiteY4271" fmla="*/ 5712863 h 6858029"/>
              <a:gd name="connsiteX4272" fmla="*/ 10184210 w 11162102"/>
              <a:gd name="connsiteY4272" fmla="*/ 5741436 h 6858029"/>
              <a:gd name="connsiteX4273" fmla="*/ 10204499 w 11162102"/>
              <a:gd name="connsiteY4273" fmla="*/ 5660646 h 6858029"/>
              <a:gd name="connsiteX4274" fmla="*/ 10228758 w 11162102"/>
              <a:gd name="connsiteY4274" fmla="*/ 5632050 h 6858029"/>
              <a:gd name="connsiteX4275" fmla="*/ 10235080 w 11162102"/>
              <a:gd name="connsiteY4275" fmla="*/ 5676279 h 6858029"/>
              <a:gd name="connsiteX4276" fmla="*/ 10213331 w 11162102"/>
              <a:gd name="connsiteY4276" fmla="*/ 5706176 h 6858029"/>
              <a:gd name="connsiteX4277" fmla="*/ 10204499 w 11162102"/>
              <a:gd name="connsiteY4277" fmla="*/ 5660646 h 6858029"/>
              <a:gd name="connsiteX4278" fmla="*/ 10202970 w 11162102"/>
              <a:gd name="connsiteY4278" fmla="*/ 5653571 h 6858029"/>
              <a:gd name="connsiteX4279" fmla="*/ 10199614 w 11162102"/>
              <a:gd name="connsiteY4279" fmla="*/ 5638372 h 6858029"/>
              <a:gd name="connsiteX4280" fmla="*/ 10192334 w 11162102"/>
              <a:gd name="connsiteY4280" fmla="*/ 5607813 h 6858029"/>
              <a:gd name="connsiteX4281" fmla="*/ 10209793 w 11162102"/>
              <a:gd name="connsiteY4281" fmla="*/ 5589670 h 6858029"/>
              <a:gd name="connsiteX4282" fmla="*/ 10219104 w 11162102"/>
              <a:gd name="connsiteY4282" fmla="*/ 5579560 h 6858029"/>
              <a:gd name="connsiteX4283" fmla="*/ 10227480 w 11162102"/>
              <a:gd name="connsiteY4283" fmla="*/ 5624268 h 6858029"/>
              <a:gd name="connsiteX4284" fmla="*/ 10202970 w 11162102"/>
              <a:gd name="connsiteY4284" fmla="*/ 5653571 h 6858029"/>
              <a:gd name="connsiteX4285" fmla="*/ 10224490 w 11162102"/>
              <a:gd name="connsiteY4285" fmla="*/ 5573534 h 6858029"/>
              <a:gd name="connsiteX4286" fmla="*/ 10249618 w 11162102"/>
              <a:gd name="connsiteY4286" fmla="*/ 5543797 h 6858029"/>
              <a:gd name="connsiteX4287" fmla="*/ 10255369 w 11162102"/>
              <a:gd name="connsiteY4287" fmla="*/ 5586588 h 6858029"/>
              <a:gd name="connsiteX4288" fmla="*/ 10232866 w 11162102"/>
              <a:gd name="connsiteY4288" fmla="*/ 5617398 h 6858029"/>
              <a:gd name="connsiteX4289" fmla="*/ 10224490 w 11162102"/>
              <a:gd name="connsiteY4289" fmla="*/ 5573534 h 6858029"/>
              <a:gd name="connsiteX4290" fmla="*/ 10223053 w 11162102"/>
              <a:gd name="connsiteY4290" fmla="*/ 5566551 h 6858029"/>
              <a:gd name="connsiteX4291" fmla="*/ 10213033 w 11162102"/>
              <a:gd name="connsiteY4291" fmla="*/ 5522984 h 6858029"/>
              <a:gd name="connsiteX4292" fmla="*/ 10240717 w 11162102"/>
              <a:gd name="connsiteY4292" fmla="*/ 5493041 h 6858029"/>
              <a:gd name="connsiteX4293" fmla="*/ 10248431 w 11162102"/>
              <a:gd name="connsiteY4293" fmla="*/ 5536107 h 6858029"/>
              <a:gd name="connsiteX4294" fmla="*/ 10223053 w 11162102"/>
              <a:gd name="connsiteY4294" fmla="*/ 5566551 h 6858029"/>
              <a:gd name="connsiteX4295" fmla="*/ 10248294 w 11162102"/>
              <a:gd name="connsiteY4295" fmla="*/ 5475879 h 6858029"/>
              <a:gd name="connsiteX4296" fmla="*/ 10244437 w 11162102"/>
              <a:gd name="connsiteY4296" fmla="*/ 5480307 h 6858029"/>
              <a:gd name="connsiteX4297" fmla="*/ 10235193 w 11162102"/>
              <a:gd name="connsiteY4297" fmla="*/ 5439068 h 6858029"/>
              <a:gd name="connsiteX4298" fmla="*/ 10263333 w 11162102"/>
              <a:gd name="connsiteY4298" fmla="*/ 5407870 h 6858029"/>
              <a:gd name="connsiteX4299" fmla="*/ 10270362 w 11162102"/>
              <a:gd name="connsiteY4299" fmla="*/ 5449063 h 6858029"/>
              <a:gd name="connsiteX4300" fmla="*/ 10248294 w 11162102"/>
              <a:gd name="connsiteY4300" fmla="*/ 5475879 h 6858029"/>
              <a:gd name="connsiteX4301" fmla="*/ 10268514 w 11162102"/>
              <a:gd name="connsiteY4301" fmla="*/ 5401936 h 6858029"/>
              <a:gd name="connsiteX4302" fmla="*/ 10294485 w 11162102"/>
              <a:gd name="connsiteY4302" fmla="*/ 5370442 h 6858029"/>
              <a:gd name="connsiteX4303" fmla="*/ 10299049 w 11162102"/>
              <a:gd name="connsiteY4303" fmla="*/ 5410221 h 6858029"/>
              <a:gd name="connsiteX4304" fmla="*/ 10275611 w 11162102"/>
              <a:gd name="connsiteY4304" fmla="*/ 5442331 h 6858029"/>
              <a:gd name="connsiteX4305" fmla="*/ 10268514 w 11162102"/>
              <a:gd name="connsiteY4305" fmla="*/ 5401936 h 6858029"/>
              <a:gd name="connsiteX4306" fmla="*/ 10298639 w 11162102"/>
              <a:gd name="connsiteY4306" fmla="*/ 5356178 h 6858029"/>
              <a:gd name="connsiteX4307" fmla="*/ 10292272 w 11162102"/>
              <a:gd name="connsiteY4307" fmla="*/ 5317700 h 6858029"/>
              <a:gd name="connsiteX4308" fmla="*/ 10318471 w 11162102"/>
              <a:gd name="connsiteY4308" fmla="*/ 5285202 h 6858029"/>
              <a:gd name="connsiteX4309" fmla="*/ 10322374 w 11162102"/>
              <a:gd name="connsiteY4309" fmla="*/ 5323542 h 6858029"/>
              <a:gd name="connsiteX4310" fmla="*/ 10298639 w 11162102"/>
              <a:gd name="connsiteY4310" fmla="*/ 5356178 h 6858029"/>
              <a:gd name="connsiteX4311" fmla="*/ 10290948 w 11162102"/>
              <a:gd name="connsiteY4311" fmla="*/ 5310763 h 6858029"/>
              <a:gd name="connsiteX4312" fmla="*/ 10283394 w 11162102"/>
              <a:gd name="connsiteY4312" fmla="*/ 5273882 h 6858029"/>
              <a:gd name="connsiteX4313" fmla="*/ 10312058 w 11162102"/>
              <a:gd name="connsiteY4313" fmla="*/ 5240722 h 6858029"/>
              <a:gd name="connsiteX4314" fmla="*/ 10317513 w 11162102"/>
              <a:gd name="connsiteY4314" fmla="*/ 5277625 h 6858029"/>
              <a:gd name="connsiteX4315" fmla="*/ 10290948 w 11162102"/>
              <a:gd name="connsiteY4315" fmla="*/ 5310763 h 6858029"/>
              <a:gd name="connsiteX4316" fmla="*/ 10317125 w 11162102"/>
              <a:gd name="connsiteY4316" fmla="*/ 5234537 h 6858029"/>
              <a:gd name="connsiteX4317" fmla="*/ 10343462 w 11162102"/>
              <a:gd name="connsiteY4317" fmla="*/ 5201263 h 6858029"/>
              <a:gd name="connsiteX4318" fmla="*/ 10346611 w 11162102"/>
              <a:gd name="connsiteY4318" fmla="*/ 5237801 h 6858029"/>
              <a:gd name="connsiteX4319" fmla="*/ 10333648 w 11162102"/>
              <a:gd name="connsiteY4319" fmla="*/ 5256127 h 6858029"/>
              <a:gd name="connsiteX4320" fmla="*/ 10322694 w 11162102"/>
              <a:gd name="connsiteY4320" fmla="*/ 5270847 h 6858029"/>
              <a:gd name="connsiteX4321" fmla="*/ 10317125 w 11162102"/>
              <a:gd name="connsiteY4321" fmla="*/ 5234537 h 6858029"/>
              <a:gd name="connsiteX4322" fmla="*/ 10315915 w 11162102"/>
              <a:gd name="connsiteY4322" fmla="*/ 5227485 h 6858029"/>
              <a:gd name="connsiteX4323" fmla="*/ 10309114 w 11162102"/>
              <a:gd name="connsiteY4323" fmla="*/ 5192430 h 6858029"/>
              <a:gd name="connsiteX4324" fmla="*/ 10337961 w 11162102"/>
              <a:gd name="connsiteY4324" fmla="*/ 5158449 h 6858029"/>
              <a:gd name="connsiteX4325" fmla="*/ 10342617 w 11162102"/>
              <a:gd name="connsiteY4325" fmla="*/ 5193503 h 6858029"/>
              <a:gd name="connsiteX4326" fmla="*/ 10315915 w 11162102"/>
              <a:gd name="connsiteY4326" fmla="*/ 5227485 h 6858029"/>
              <a:gd name="connsiteX4327" fmla="*/ 10343027 w 11162102"/>
              <a:gd name="connsiteY4327" fmla="*/ 5152287 h 6858029"/>
              <a:gd name="connsiteX4328" fmla="*/ 10369364 w 11162102"/>
              <a:gd name="connsiteY4328" fmla="*/ 5118350 h 6858029"/>
              <a:gd name="connsiteX4329" fmla="*/ 10371761 w 11162102"/>
              <a:gd name="connsiteY4329" fmla="*/ 5152948 h 6858029"/>
              <a:gd name="connsiteX4330" fmla="*/ 10347774 w 11162102"/>
              <a:gd name="connsiteY4330" fmla="*/ 5186588 h 6858029"/>
              <a:gd name="connsiteX4331" fmla="*/ 10343027 w 11162102"/>
              <a:gd name="connsiteY4331" fmla="*/ 5152287 h 6858029"/>
              <a:gd name="connsiteX4332" fmla="*/ 10341886 w 11162102"/>
              <a:gd name="connsiteY4332" fmla="*/ 5145121 h 6858029"/>
              <a:gd name="connsiteX4333" fmla="*/ 10335908 w 11162102"/>
              <a:gd name="connsiteY4333" fmla="*/ 5111618 h 6858029"/>
              <a:gd name="connsiteX4334" fmla="*/ 10364777 w 11162102"/>
              <a:gd name="connsiteY4334" fmla="*/ 5077088 h 6858029"/>
              <a:gd name="connsiteX4335" fmla="*/ 10368634 w 11162102"/>
              <a:gd name="connsiteY4335" fmla="*/ 5110477 h 6858029"/>
              <a:gd name="connsiteX4336" fmla="*/ 10341886 w 11162102"/>
              <a:gd name="connsiteY4336" fmla="*/ 5145121 h 6858029"/>
              <a:gd name="connsiteX4337" fmla="*/ 10369821 w 11162102"/>
              <a:gd name="connsiteY4337" fmla="*/ 5070812 h 6858029"/>
              <a:gd name="connsiteX4338" fmla="*/ 10396088 w 11162102"/>
              <a:gd name="connsiteY4338" fmla="*/ 5036397 h 6858029"/>
              <a:gd name="connsiteX4339" fmla="*/ 10397778 w 11162102"/>
              <a:gd name="connsiteY4339" fmla="*/ 5069192 h 6858029"/>
              <a:gd name="connsiteX4340" fmla="*/ 10373815 w 11162102"/>
              <a:gd name="connsiteY4340" fmla="*/ 5103402 h 6858029"/>
              <a:gd name="connsiteX4341" fmla="*/ 10369821 w 11162102"/>
              <a:gd name="connsiteY4341" fmla="*/ 5070812 h 6858029"/>
              <a:gd name="connsiteX4342" fmla="*/ 10368793 w 11162102"/>
              <a:gd name="connsiteY4342" fmla="*/ 5063532 h 6858029"/>
              <a:gd name="connsiteX4343" fmla="*/ 10363590 w 11162102"/>
              <a:gd name="connsiteY4343" fmla="*/ 5031444 h 6858029"/>
              <a:gd name="connsiteX4344" fmla="*/ 10392414 w 11162102"/>
              <a:gd name="connsiteY4344" fmla="*/ 4996458 h 6858029"/>
              <a:gd name="connsiteX4345" fmla="*/ 10395495 w 11162102"/>
              <a:gd name="connsiteY4345" fmla="*/ 5028386 h 6858029"/>
              <a:gd name="connsiteX4346" fmla="*/ 10368793 w 11162102"/>
              <a:gd name="connsiteY4346" fmla="*/ 5063532 h 6858029"/>
              <a:gd name="connsiteX4347" fmla="*/ 10397503 w 11162102"/>
              <a:gd name="connsiteY4347" fmla="*/ 4990045 h 6858029"/>
              <a:gd name="connsiteX4348" fmla="*/ 10423612 w 11162102"/>
              <a:gd name="connsiteY4348" fmla="*/ 4955379 h 6858029"/>
              <a:gd name="connsiteX4349" fmla="*/ 10424639 w 11162102"/>
              <a:gd name="connsiteY4349" fmla="*/ 4986531 h 6858029"/>
              <a:gd name="connsiteX4350" fmla="*/ 10400767 w 11162102"/>
              <a:gd name="connsiteY4350" fmla="*/ 5021151 h 6858029"/>
              <a:gd name="connsiteX4351" fmla="*/ 10397503 w 11162102"/>
              <a:gd name="connsiteY4351" fmla="*/ 4990045 h 6858029"/>
              <a:gd name="connsiteX4352" fmla="*/ 10396591 w 11162102"/>
              <a:gd name="connsiteY4352" fmla="*/ 4982720 h 6858029"/>
              <a:gd name="connsiteX4353" fmla="*/ 10392118 w 11162102"/>
              <a:gd name="connsiteY4353" fmla="*/ 4951841 h 6858029"/>
              <a:gd name="connsiteX4354" fmla="*/ 10420805 w 11162102"/>
              <a:gd name="connsiteY4354" fmla="*/ 4916627 h 6858029"/>
              <a:gd name="connsiteX4355" fmla="*/ 10423178 w 11162102"/>
              <a:gd name="connsiteY4355" fmla="*/ 4947231 h 6858029"/>
              <a:gd name="connsiteX4356" fmla="*/ 10396591 w 11162102"/>
              <a:gd name="connsiteY4356" fmla="*/ 4982720 h 6858029"/>
              <a:gd name="connsiteX4357" fmla="*/ 10425985 w 11162102"/>
              <a:gd name="connsiteY4357" fmla="*/ 4909963 h 6858029"/>
              <a:gd name="connsiteX4358" fmla="*/ 10451843 w 11162102"/>
              <a:gd name="connsiteY4358" fmla="*/ 4875251 h 6858029"/>
              <a:gd name="connsiteX4359" fmla="*/ 10452208 w 11162102"/>
              <a:gd name="connsiteY4359" fmla="*/ 4904919 h 6858029"/>
              <a:gd name="connsiteX4360" fmla="*/ 10428542 w 11162102"/>
              <a:gd name="connsiteY4360" fmla="*/ 4939723 h 6858029"/>
              <a:gd name="connsiteX4361" fmla="*/ 10425985 w 11162102"/>
              <a:gd name="connsiteY4361" fmla="*/ 4909963 h 6858029"/>
              <a:gd name="connsiteX4362" fmla="*/ 10457457 w 11162102"/>
              <a:gd name="connsiteY4362" fmla="*/ 4867377 h 6858029"/>
              <a:gd name="connsiteX4363" fmla="*/ 10480690 w 11162102"/>
              <a:gd name="connsiteY4363" fmla="*/ 4833213 h 6858029"/>
              <a:gd name="connsiteX4364" fmla="*/ 10479183 w 11162102"/>
              <a:gd name="connsiteY4364" fmla="*/ 4861626 h 6858029"/>
              <a:gd name="connsiteX4365" fmla="*/ 10458187 w 11162102"/>
              <a:gd name="connsiteY4365" fmla="*/ 4895791 h 6858029"/>
              <a:gd name="connsiteX4366" fmla="*/ 10457457 w 11162102"/>
              <a:gd name="connsiteY4366" fmla="*/ 4867377 h 6858029"/>
              <a:gd name="connsiteX4367" fmla="*/ 10486487 w 11162102"/>
              <a:gd name="connsiteY4367" fmla="*/ 4824267 h 6858029"/>
              <a:gd name="connsiteX4368" fmla="*/ 10506296 w 11162102"/>
              <a:gd name="connsiteY4368" fmla="*/ 4792293 h 6858029"/>
              <a:gd name="connsiteX4369" fmla="*/ 10502987 w 11162102"/>
              <a:gd name="connsiteY4369" fmla="*/ 4819314 h 6858029"/>
              <a:gd name="connsiteX4370" fmla="*/ 10485437 w 11162102"/>
              <a:gd name="connsiteY4370" fmla="*/ 4850923 h 6858029"/>
              <a:gd name="connsiteX4371" fmla="*/ 10486487 w 11162102"/>
              <a:gd name="connsiteY4371" fmla="*/ 4824267 h 6858029"/>
              <a:gd name="connsiteX4372" fmla="*/ 10486646 w 11162102"/>
              <a:gd name="connsiteY4372" fmla="*/ 4814727 h 6858029"/>
              <a:gd name="connsiteX4373" fmla="*/ 10486509 w 11162102"/>
              <a:gd name="connsiteY4373" fmla="*/ 4787615 h 6858029"/>
              <a:gd name="connsiteX4374" fmla="*/ 10509400 w 11162102"/>
              <a:gd name="connsiteY4374" fmla="*/ 4753678 h 6858029"/>
              <a:gd name="connsiteX4375" fmla="*/ 10507414 w 11162102"/>
              <a:gd name="connsiteY4375" fmla="*/ 4780608 h 6858029"/>
              <a:gd name="connsiteX4376" fmla="*/ 10486646 w 11162102"/>
              <a:gd name="connsiteY4376" fmla="*/ 4814727 h 6858029"/>
              <a:gd name="connsiteX4377" fmla="*/ 10486304 w 11162102"/>
              <a:gd name="connsiteY4377" fmla="*/ 4779261 h 6858029"/>
              <a:gd name="connsiteX4378" fmla="*/ 10485026 w 11162102"/>
              <a:gd name="connsiteY4378" fmla="*/ 4751419 h 6858029"/>
              <a:gd name="connsiteX4379" fmla="*/ 10510655 w 11162102"/>
              <a:gd name="connsiteY4379" fmla="*/ 4716433 h 6858029"/>
              <a:gd name="connsiteX4380" fmla="*/ 10509902 w 11162102"/>
              <a:gd name="connsiteY4380" fmla="*/ 4743933 h 6858029"/>
              <a:gd name="connsiteX4381" fmla="*/ 10486304 w 11162102"/>
              <a:gd name="connsiteY4381" fmla="*/ 4779261 h 6858029"/>
              <a:gd name="connsiteX4382" fmla="*/ 10516178 w 11162102"/>
              <a:gd name="connsiteY4382" fmla="*/ 4708559 h 6858029"/>
              <a:gd name="connsiteX4383" fmla="*/ 10538133 w 11162102"/>
              <a:gd name="connsiteY4383" fmla="*/ 4675810 h 6858029"/>
              <a:gd name="connsiteX4384" fmla="*/ 10535645 w 11162102"/>
              <a:gd name="connsiteY4384" fmla="*/ 4701804 h 6858029"/>
              <a:gd name="connsiteX4385" fmla="*/ 10515744 w 11162102"/>
              <a:gd name="connsiteY4385" fmla="*/ 4734622 h 6858029"/>
              <a:gd name="connsiteX4386" fmla="*/ 10516178 w 11162102"/>
              <a:gd name="connsiteY4386" fmla="*/ 4708559 h 6858029"/>
              <a:gd name="connsiteX4387" fmla="*/ 10516132 w 11162102"/>
              <a:gd name="connsiteY4387" fmla="*/ 4700161 h 6858029"/>
              <a:gd name="connsiteX4388" fmla="*/ 10515493 w 11162102"/>
              <a:gd name="connsiteY4388" fmla="*/ 4672889 h 6858029"/>
              <a:gd name="connsiteX4389" fmla="*/ 10540210 w 11162102"/>
              <a:gd name="connsiteY4389" fmla="*/ 4638930 h 6858029"/>
              <a:gd name="connsiteX4390" fmla="*/ 10538840 w 11162102"/>
              <a:gd name="connsiteY4390" fmla="*/ 4665882 h 6858029"/>
              <a:gd name="connsiteX4391" fmla="*/ 10516132 w 11162102"/>
              <a:gd name="connsiteY4391" fmla="*/ 4700161 h 6858029"/>
              <a:gd name="connsiteX4392" fmla="*/ 10546280 w 11162102"/>
              <a:gd name="connsiteY4392" fmla="*/ 4630189 h 6858029"/>
              <a:gd name="connsiteX4393" fmla="*/ 10567801 w 11162102"/>
              <a:gd name="connsiteY4393" fmla="*/ 4598010 h 6858029"/>
              <a:gd name="connsiteX4394" fmla="*/ 10564879 w 11162102"/>
              <a:gd name="connsiteY4394" fmla="*/ 4623114 h 6858029"/>
              <a:gd name="connsiteX4395" fmla="*/ 10545299 w 11162102"/>
              <a:gd name="connsiteY4395" fmla="*/ 4655589 h 6858029"/>
              <a:gd name="connsiteX4396" fmla="*/ 10546280 w 11162102"/>
              <a:gd name="connsiteY4396" fmla="*/ 4630189 h 6858029"/>
              <a:gd name="connsiteX4397" fmla="*/ 10546462 w 11162102"/>
              <a:gd name="connsiteY4397" fmla="*/ 4621813 h 6858029"/>
              <a:gd name="connsiteX4398" fmla="*/ 10546417 w 11162102"/>
              <a:gd name="connsiteY4398" fmla="*/ 4594837 h 6858029"/>
              <a:gd name="connsiteX4399" fmla="*/ 10570676 w 11162102"/>
              <a:gd name="connsiteY4399" fmla="*/ 4561403 h 6858029"/>
              <a:gd name="connsiteX4400" fmla="*/ 10568737 w 11162102"/>
              <a:gd name="connsiteY4400" fmla="*/ 4587945 h 6858029"/>
              <a:gd name="connsiteX4401" fmla="*/ 10546462 w 11162102"/>
              <a:gd name="connsiteY4401" fmla="*/ 4621813 h 6858029"/>
              <a:gd name="connsiteX4402" fmla="*/ 10576839 w 11162102"/>
              <a:gd name="connsiteY4402" fmla="*/ 4552503 h 6858029"/>
              <a:gd name="connsiteX4403" fmla="*/ 10597881 w 11162102"/>
              <a:gd name="connsiteY4403" fmla="*/ 4520917 h 6858029"/>
              <a:gd name="connsiteX4404" fmla="*/ 10594526 w 11162102"/>
              <a:gd name="connsiteY4404" fmla="*/ 4545451 h 6858029"/>
              <a:gd name="connsiteX4405" fmla="*/ 10575286 w 11162102"/>
              <a:gd name="connsiteY4405" fmla="*/ 4577538 h 6858029"/>
              <a:gd name="connsiteX4406" fmla="*/ 10576839 w 11162102"/>
              <a:gd name="connsiteY4406" fmla="*/ 4552503 h 6858029"/>
              <a:gd name="connsiteX4407" fmla="*/ 10577226 w 11162102"/>
              <a:gd name="connsiteY4407" fmla="*/ 4543465 h 6858029"/>
              <a:gd name="connsiteX4408" fmla="*/ 10577797 w 11162102"/>
              <a:gd name="connsiteY4408" fmla="*/ 4517152 h 6858029"/>
              <a:gd name="connsiteX4409" fmla="*/ 10601555 w 11162102"/>
              <a:gd name="connsiteY4409" fmla="*/ 4484311 h 6858029"/>
              <a:gd name="connsiteX4410" fmla="*/ 10599112 w 11162102"/>
              <a:gd name="connsiteY4410" fmla="*/ 4510328 h 6858029"/>
              <a:gd name="connsiteX4411" fmla="*/ 10577226 w 11162102"/>
              <a:gd name="connsiteY4411" fmla="*/ 4543465 h 6858029"/>
              <a:gd name="connsiteX4412" fmla="*/ 10607740 w 11162102"/>
              <a:gd name="connsiteY4412" fmla="*/ 4475433 h 6858029"/>
              <a:gd name="connsiteX4413" fmla="*/ 10628347 w 11162102"/>
              <a:gd name="connsiteY4413" fmla="*/ 4444486 h 6858029"/>
              <a:gd name="connsiteX4414" fmla="*/ 10624536 w 11162102"/>
              <a:gd name="connsiteY4414" fmla="*/ 4468564 h 6858029"/>
              <a:gd name="connsiteX4415" fmla="*/ 10605686 w 11162102"/>
              <a:gd name="connsiteY4415" fmla="*/ 4499898 h 6858029"/>
              <a:gd name="connsiteX4416" fmla="*/ 10607740 w 11162102"/>
              <a:gd name="connsiteY4416" fmla="*/ 4475433 h 6858029"/>
              <a:gd name="connsiteX4417" fmla="*/ 10608333 w 11162102"/>
              <a:gd name="connsiteY4417" fmla="*/ 4466304 h 6858029"/>
              <a:gd name="connsiteX4418" fmla="*/ 10609519 w 11162102"/>
              <a:gd name="connsiteY4418" fmla="*/ 4439968 h 6858029"/>
              <a:gd name="connsiteX4419" fmla="*/ 10632820 w 11162102"/>
              <a:gd name="connsiteY4419" fmla="*/ 4407697 h 6858029"/>
              <a:gd name="connsiteX4420" fmla="*/ 10629808 w 11162102"/>
              <a:gd name="connsiteY4420" fmla="*/ 4433760 h 6858029"/>
              <a:gd name="connsiteX4421" fmla="*/ 10608333 w 11162102"/>
              <a:gd name="connsiteY4421" fmla="*/ 4466304 h 6858029"/>
              <a:gd name="connsiteX4422" fmla="*/ 10638983 w 11162102"/>
              <a:gd name="connsiteY4422" fmla="*/ 4398819 h 6858029"/>
              <a:gd name="connsiteX4423" fmla="*/ 10659135 w 11162102"/>
              <a:gd name="connsiteY4423" fmla="*/ 4368626 h 6858029"/>
              <a:gd name="connsiteX4424" fmla="*/ 10654845 w 11162102"/>
              <a:gd name="connsiteY4424" fmla="*/ 4392749 h 6858029"/>
              <a:gd name="connsiteX4425" fmla="*/ 10636404 w 11162102"/>
              <a:gd name="connsiteY4425" fmla="*/ 4423308 h 6858029"/>
              <a:gd name="connsiteX4426" fmla="*/ 10638983 w 11162102"/>
              <a:gd name="connsiteY4426" fmla="*/ 4398819 h 6858029"/>
              <a:gd name="connsiteX4427" fmla="*/ 10639782 w 11162102"/>
              <a:gd name="connsiteY4427" fmla="*/ 4389736 h 6858029"/>
              <a:gd name="connsiteX4428" fmla="*/ 10641561 w 11162102"/>
              <a:gd name="connsiteY4428" fmla="*/ 4363126 h 6858029"/>
              <a:gd name="connsiteX4429" fmla="*/ 10664429 w 11162102"/>
              <a:gd name="connsiteY4429" fmla="*/ 4331518 h 6858029"/>
              <a:gd name="connsiteX4430" fmla="*/ 10660846 w 11162102"/>
              <a:gd name="connsiteY4430" fmla="*/ 4357808 h 6858029"/>
              <a:gd name="connsiteX4431" fmla="*/ 10639782 w 11162102"/>
              <a:gd name="connsiteY4431" fmla="*/ 4389736 h 6858029"/>
              <a:gd name="connsiteX4432" fmla="*/ 10670546 w 11162102"/>
              <a:gd name="connsiteY4432" fmla="*/ 4322663 h 6858029"/>
              <a:gd name="connsiteX4433" fmla="*/ 10690219 w 11162102"/>
              <a:gd name="connsiteY4433" fmla="*/ 4293291 h 6858029"/>
              <a:gd name="connsiteX4434" fmla="*/ 10685402 w 11162102"/>
              <a:gd name="connsiteY4434" fmla="*/ 4317733 h 6858029"/>
              <a:gd name="connsiteX4435" fmla="*/ 10667442 w 11162102"/>
              <a:gd name="connsiteY4435" fmla="*/ 4347379 h 6858029"/>
              <a:gd name="connsiteX4436" fmla="*/ 10670546 w 11162102"/>
              <a:gd name="connsiteY4436" fmla="*/ 4322663 h 6858029"/>
              <a:gd name="connsiteX4437" fmla="*/ 10671528 w 11162102"/>
              <a:gd name="connsiteY4437" fmla="*/ 4313717 h 6858029"/>
              <a:gd name="connsiteX4438" fmla="*/ 10673900 w 11162102"/>
              <a:gd name="connsiteY4438" fmla="*/ 4286673 h 6858029"/>
              <a:gd name="connsiteX4439" fmla="*/ 10696312 w 11162102"/>
              <a:gd name="connsiteY4439" fmla="*/ 4255634 h 6858029"/>
              <a:gd name="connsiteX4440" fmla="*/ 10692135 w 11162102"/>
              <a:gd name="connsiteY4440" fmla="*/ 4282519 h 6858029"/>
              <a:gd name="connsiteX4441" fmla="*/ 10671528 w 11162102"/>
              <a:gd name="connsiteY4441" fmla="*/ 4313717 h 6858029"/>
              <a:gd name="connsiteX4442" fmla="*/ 10702427 w 11162102"/>
              <a:gd name="connsiteY4442" fmla="*/ 4246894 h 6858029"/>
              <a:gd name="connsiteX4443" fmla="*/ 10722078 w 11162102"/>
              <a:gd name="connsiteY4443" fmla="*/ 4217613 h 6858029"/>
              <a:gd name="connsiteX4444" fmla="*/ 10716623 w 11162102"/>
              <a:gd name="connsiteY4444" fmla="*/ 4242740 h 6858029"/>
              <a:gd name="connsiteX4445" fmla="*/ 10698777 w 11162102"/>
              <a:gd name="connsiteY4445" fmla="*/ 4272044 h 6858029"/>
              <a:gd name="connsiteX4446" fmla="*/ 10702427 w 11162102"/>
              <a:gd name="connsiteY4446" fmla="*/ 4246894 h 6858029"/>
              <a:gd name="connsiteX4447" fmla="*/ 10728400 w 11162102"/>
              <a:gd name="connsiteY4447" fmla="*/ 4207845 h 6858029"/>
              <a:gd name="connsiteX4448" fmla="*/ 10744169 w 11162102"/>
              <a:gd name="connsiteY4448" fmla="*/ 4182558 h 6858029"/>
              <a:gd name="connsiteX4449" fmla="*/ 10737939 w 11162102"/>
              <a:gd name="connsiteY4449" fmla="*/ 4205221 h 6858029"/>
              <a:gd name="connsiteX4450" fmla="*/ 10723881 w 11162102"/>
              <a:gd name="connsiteY4450" fmla="*/ 4230279 h 6858029"/>
              <a:gd name="connsiteX4451" fmla="*/ 10728400 w 11162102"/>
              <a:gd name="connsiteY4451" fmla="*/ 4207845 h 6858029"/>
              <a:gd name="connsiteX4452" fmla="*/ 10755055 w 11162102"/>
              <a:gd name="connsiteY4452" fmla="*/ 4156473 h 6858029"/>
              <a:gd name="connsiteX4453" fmla="*/ 10760281 w 11162102"/>
              <a:gd name="connsiteY4453" fmla="*/ 4132761 h 6858029"/>
              <a:gd name="connsiteX4454" fmla="*/ 10775435 w 11162102"/>
              <a:gd name="connsiteY4454" fmla="*/ 4108707 h 6858029"/>
              <a:gd name="connsiteX4455" fmla="*/ 10768452 w 11162102"/>
              <a:gd name="connsiteY4455" fmla="*/ 4132852 h 6858029"/>
              <a:gd name="connsiteX4456" fmla="*/ 10755055 w 11162102"/>
              <a:gd name="connsiteY4456" fmla="*/ 4156473 h 6858029"/>
              <a:gd name="connsiteX4457" fmla="*/ 10783423 w 11162102"/>
              <a:gd name="connsiteY4457" fmla="*/ 4095561 h 6858029"/>
              <a:gd name="connsiteX4458" fmla="*/ 10794058 w 11162102"/>
              <a:gd name="connsiteY4458" fmla="*/ 4077441 h 6858029"/>
              <a:gd name="connsiteX4459" fmla="*/ 10787212 w 11162102"/>
              <a:gd name="connsiteY4459" fmla="*/ 4097615 h 6858029"/>
              <a:gd name="connsiteX4460" fmla="*/ 10778197 w 11162102"/>
              <a:gd name="connsiteY4460" fmla="*/ 4114892 h 6858029"/>
              <a:gd name="connsiteX4461" fmla="*/ 10783423 w 11162102"/>
              <a:gd name="connsiteY4461" fmla="*/ 4095561 h 6858029"/>
              <a:gd name="connsiteX4462" fmla="*/ 10786823 w 11162102"/>
              <a:gd name="connsiteY4462" fmla="*/ 4082096 h 6858029"/>
              <a:gd name="connsiteX4463" fmla="*/ 10792393 w 11162102"/>
              <a:gd name="connsiteY4463" fmla="*/ 4058224 h 6858029"/>
              <a:gd name="connsiteX4464" fmla="*/ 10807181 w 11162102"/>
              <a:gd name="connsiteY4464" fmla="*/ 4034878 h 6858029"/>
              <a:gd name="connsiteX4465" fmla="*/ 10803575 w 11162102"/>
              <a:gd name="connsiteY4465" fmla="*/ 4047179 h 6858029"/>
              <a:gd name="connsiteX4466" fmla="*/ 10799786 w 11162102"/>
              <a:gd name="connsiteY4466" fmla="*/ 4059503 h 6858029"/>
              <a:gd name="connsiteX4467" fmla="*/ 10786823 w 11162102"/>
              <a:gd name="connsiteY4467" fmla="*/ 4082096 h 6858029"/>
              <a:gd name="connsiteX4468" fmla="*/ 10815306 w 11162102"/>
              <a:gd name="connsiteY4468" fmla="*/ 4021618 h 6858029"/>
              <a:gd name="connsiteX4469" fmla="*/ 10826101 w 11162102"/>
              <a:gd name="connsiteY4469" fmla="*/ 4003429 h 6858029"/>
              <a:gd name="connsiteX4470" fmla="*/ 10819048 w 11162102"/>
              <a:gd name="connsiteY4470" fmla="*/ 4023809 h 6858029"/>
              <a:gd name="connsiteX4471" fmla="*/ 10809668 w 11162102"/>
              <a:gd name="connsiteY4471" fmla="*/ 4041542 h 6858029"/>
              <a:gd name="connsiteX4472" fmla="*/ 10815306 w 11162102"/>
              <a:gd name="connsiteY4472" fmla="*/ 4021618 h 6858029"/>
              <a:gd name="connsiteX4473" fmla="*/ 10818683 w 11162102"/>
              <a:gd name="connsiteY4473" fmla="*/ 4008952 h 6858029"/>
              <a:gd name="connsiteX4474" fmla="*/ 10825005 w 11162102"/>
              <a:gd name="connsiteY4474" fmla="*/ 3983482 h 6858029"/>
              <a:gd name="connsiteX4475" fmla="*/ 10839588 w 11162102"/>
              <a:gd name="connsiteY4475" fmla="*/ 3960683 h 6858029"/>
              <a:gd name="connsiteX4476" fmla="*/ 10831669 w 11162102"/>
              <a:gd name="connsiteY4476" fmla="*/ 3986472 h 6858029"/>
              <a:gd name="connsiteX4477" fmla="*/ 10818683 w 11162102"/>
              <a:gd name="connsiteY4477" fmla="*/ 4008952 h 6858029"/>
              <a:gd name="connsiteX4478" fmla="*/ 10847758 w 11162102"/>
              <a:gd name="connsiteY4478" fmla="*/ 3947447 h 6858029"/>
              <a:gd name="connsiteX4479" fmla="*/ 10859010 w 11162102"/>
              <a:gd name="connsiteY4479" fmla="*/ 3928687 h 6858029"/>
              <a:gd name="connsiteX4480" fmla="*/ 10851273 w 11162102"/>
              <a:gd name="connsiteY4480" fmla="*/ 3950596 h 6858029"/>
              <a:gd name="connsiteX4481" fmla="*/ 10841528 w 11162102"/>
              <a:gd name="connsiteY4481" fmla="*/ 3968740 h 6858029"/>
              <a:gd name="connsiteX4482" fmla="*/ 10847758 w 11162102"/>
              <a:gd name="connsiteY4482" fmla="*/ 3947447 h 6858029"/>
              <a:gd name="connsiteX4483" fmla="*/ 10846321 w 11162102"/>
              <a:gd name="connsiteY4483" fmla="*/ 3937245 h 6858029"/>
              <a:gd name="connsiteX4484" fmla="*/ 10843057 w 11162102"/>
              <a:gd name="connsiteY4484" fmla="*/ 3948793 h 6858029"/>
              <a:gd name="connsiteX4485" fmla="*/ 10827150 w 11162102"/>
              <a:gd name="connsiteY4485" fmla="*/ 3974148 h 6858029"/>
              <a:gd name="connsiteX4486" fmla="*/ 10833266 w 11162102"/>
              <a:gd name="connsiteY4486" fmla="*/ 3945142 h 6858029"/>
              <a:gd name="connsiteX4487" fmla="*/ 10851136 w 11162102"/>
              <a:gd name="connsiteY4487" fmla="*/ 3919079 h 6858029"/>
              <a:gd name="connsiteX4488" fmla="*/ 10846321 w 11162102"/>
              <a:gd name="connsiteY4488" fmla="*/ 3937245 h 6858029"/>
              <a:gd name="connsiteX4489" fmla="*/ 10820372 w 11162102"/>
              <a:gd name="connsiteY4489" fmla="*/ 3984624 h 6858029"/>
              <a:gd name="connsiteX4490" fmla="*/ 10801407 w 11162102"/>
              <a:gd name="connsiteY4490" fmla="*/ 4012786 h 6858029"/>
              <a:gd name="connsiteX4491" fmla="*/ 10806291 w 11162102"/>
              <a:gd name="connsiteY4491" fmla="*/ 3982341 h 6858029"/>
              <a:gd name="connsiteX4492" fmla="*/ 10827242 w 11162102"/>
              <a:gd name="connsiteY4492" fmla="*/ 3953700 h 6858029"/>
              <a:gd name="connsiteX4493" fmla="*/ 10820372 w 11162102"/>
              <a:gd name="connsiteY4493" fmla="*/ 3984624 h 6858029"/>
              <a:gd name="connsiteX4494" fmla="*/ 10795929 w 11162102"/>
              <a:gd name="connsiteY4494" fmla="*/ 4020637 h 6858029"/>
              <a:gd name="connsiteX4495" fmla="*/ 10773564 w 11162102"/>
              <a:gd name="connsiteY4495" fmla="*/ 4051674 h 6858029"/>
              <a:gd name="connsiteX4496" fmla="*/ 10776896 w 11162102"/>
              <a:gd name="connsiteY4496" fmla="*/ 4020317 h 6858029"/>
              <a:gd name="connsiteX4497" fmla="*/ 10801430 w 11162102"/>
              <a:gd name="connsiteY4497" fmla="*/ 3988846 h 6858029"/>
              <a:gd name="connsiteX4498" fmla="*/ 10795929 w 11162102"/>
              <a:gd name="connsiteY4498" fmla="*/ 4020637 h 6858029"/>
              <a:gd name="connsiteX4499" fmla="*/ 10768726 w 11162102"/>
              <a:gd name="connsiteY4499" fmla="*/ 4058179 h 6858029"/>
              <a:gd name="connsiteX4500" fmla="*/ 10743325 w 11162102"/>
              <a:gd name="connsiteY4500" fmla="*/ 4091042 h 6858029"/>
              <a:gd name="connsiteX4501" fmla="*/ 10744946 w 11162102"/>
              <a:gd name="connsiteY4501" fmla="*/ 4058955 h 6858029"/>
              <a:gd name="connsiteX4502" fmla="*/ 10772469 w 11162102"/>
              <a:gd name="connsiteY4502" fmla="*/ 4025817 h 6858029"/>
              <a:gd name="connsiteX4503" fmla="*/ 10768726 w 11162102"/>
              <a:gd name="connsiteY4503" fmla="*/ 4058179 h 6858029"/>
              <a:gd name="connsiteX4504" fmla="*/ 10738692 w 11162102"/>
              <a:gd name="connsiteY4504" fmla="*/ 4096862 h 6858029"/>
              <a:gd name="connsiteX4505" fmla="*/ 10710552 w 11162102"/>
              <a:gd name="connsiteY4505" fmla="*/ 4130844 h 6858029"/>
              <a:gd name="connsiteX4506" fmla="*/ 10710279 w 11162102"/>
              <a:gd name="connsiteY4506" fmla="*/ 4098140 h 6858029"/>
              <a:gd name="connsiteX4507" fmla="*/ 10740518 w 11162102"/>
              <a:gd name="connsiteY4507" fmla="*/ 4064090 h 6858029"/>
              <a:gd name="connsiteX4508" fmla="*/ 10738692 w 11162102"/>
              <a:gd name="connsiteY4508" fmla="*/ 4096862 h 6858029"/>
              <a:gd name="connsiteX4509" fmla="*/ 10705372 w 11162102"/>
              <a:gd name="connsiteY4509" fmla="*/ 4136892 h 6858029"/>
              <a:gd name="connsiteX4510" fmla="*/ 10675087 w 11162102"/>
              <a:gd name="connsiteY4510" fmla="*/ 4170965 h 6858029"/>
              <a:gd name="connsiteX4511" fmla="*/ 10672987 w 11162102"/>
              <a:gd name="connsiteY4511" fmla="*/ 4139630 h 6858029"/>
              <a:gd name="connsiteX4512" fmla="*/ 10672828 w 11162102"/>
              <a:gd name="connsiteY4512" fmla="*/ 4137782 h 6858029"/>
              <a:gd name="connsiteX4513" fmla="*/ 10705258 w 11162102"/>
              <a:gd name="connsiteY4513" fmla="*/ 4103640 h 6858029"/>
              <a:gd name="connsiteX4514" fmla="*/ 10705372 w 11162102"/>
              <a:gd name="connsiteY4514" fmla="*/ 4136892 h 6858029"/>
              <a:gd name="connsiteX4515" fmla="*/ 10669998 w 11162102"/>
              <a:gd name="connsiteY4515" fmla="*/ 4176511 h 6858029"/>
              <a:gd name="connsiteX4516" fmla="*/ 10636792 w 11162102"/>
              <a:gd name="connsiteY4516" fmla="*/ 4211383 h 6858029"/>
              <a:gd name="connsiteX4517" fmla="*/ 10632456 w 11162102"/>
              <a:gd name="connsiteY4517" fmla="*/ 4177720 h 6858029"/>
              <a:gd name="connsiteX4518" fmla="*/ 10667852 w 11162102"/>
              <a:gd name="connsiteY4518" fmla="*/ 4142871 h 6858029"/>
              <a:gd name="connsiteX4519" fmla="*/ 10669998 w 11162102"/>
              <a:gd name="connsiteY4519" fmla="*/ 4176511 h 6858029"/>
              <a:gd name="connsiteX4520" fmla="*/ 10631885 w 11162102"/>
              <a:gd name="connsiteY4520" fmla="*/ 4216335 h 6858029"/>
              <a:gd name="connsiteX4521" fmla="*/ 10595712 w 11162102"/>
              <a:gd name="connsiteY4521" fmla="*/ 4251755 h 6858029"/>
              <a:gd name="connsiteX4522" fmla="*/ 10589299 w 11162102"/>
              <a:gd name="connsiteY4522" fmla="*/ 4217613 h 6858029"/>
              <a:gd name="connsiteX4523" fmla="*/ 10627685 w 11162102"/>
              <a:gd name="connsiteY4523" fmla="*/ 4182285 h 6858029"/>
              <a:gd name="connsiteX4524" fmla="*/ 10631885 w 11162102"/>
              <a:gd name="connsiteY4524" fmla="*/ 4216335 h 6858029"/>
              <a:gd name="connsiteX4525" fmla="*/ 10591011 w 11162102"/>
              <a:gd name="connsiteY4525" fmla="*/ 4256205 h 6858029"/>
              <a:gd name="connsiteX4526" fmla="*/ 10551963 w 11162102"/>
              <a:gd name="connsiteY4526" fmla="*/ 4291876 h 6858029"/>
              <a:gd name="connsiteX4527" fmla="*/ 10543518 w 11162102"/>
              <a:gd name="connsiteY4527" fmla="*/ 4257164 h 6858029"/>
              <a:gd name="connsiteX4528" fmla="*/ 10584735 w 11162102"/>
              <a:gd name="connsiteY4528" fmla="*/ 4221675 h 6858029"/>
              <a:gd name="connsiteX4529" fmla="*/ 10591011 w 11162102"/>
              <a:gd name="connsiteY4529" fmla="*/ 4256205 h 6858029"/>
              <a:gd name="connsiteX4530" fmla="*/ 10547444 w 11162102"/>
              <a:gd name="connsiteY4530" fmla="*/ 4295824 h 6858029"/>
              <a:gd name="connsiteX4531" fmla="*/ 10505657 w 11162102"/>
              <a:gd name="connsiteY4531" fmla="*/ 4331404 h 6858029"/>
              <a:gd name="connsiteX4532" fmla="*/ 10495182 w 11162102"/>
              <a:gd name="connsiteY4532" fmla="*/ 4296166 h 6858029"/>
              <a:gd name="connsiteX4533" fmla="*/ 10539069 w 11162102"/>
              <a:gd name="connsiteY4533" fmla="*/ 4260861 h 6858029"/>
              <a:gd name="connsiteX4534" fmla="*/ 10547444 w 11162102"/>
              <a:gd name="connsiteY4534" fmla="*/ 4295824 h 6858029"/>
              <a:gd name="connsiteX4535" fmla="*/ 10501230 w 11162102"/>
              <a:gd name="connsiteY4535" fmla="*/ 4335055 h 6858029"/>
              <a:gd name="connsiteX4536" fmla="*/ 10456932 w 11162102"/>
              <a:gd name="connsiteY4536" fmla="*/ 4370224 h 6858029"/>
              <a:gd name="connsiteX4537" fmla="*/ 10444403 w 11162102"/>
              <a:gd name="connsiteY4537" fmla="*/ 4334347 h 6858029"/>
              <a:gd name="connsiteX4538" fmla="*/ 10480712 w 11162102"/>
              <a:gd name="connsiteY4538" fmla="*/ 4307326 h 6858029"/>
              <a:gd name="connsiteX4539" fmla="*/ 10490777 w 11162102"/>
              <a:gd name="connsiteY4539" fmla="*/ 4299590 h 6858029"/>
              <a:gd name="connsiteX4540" fmla="*/ 10501230 w 11162102"/>
              <a:gd name="connsiteY4540" fmla="*/ 4335055 h 6858029"/>
              <a:gd name="connsiteX4541" fmla="*/ 10452573 w 11162102"/>
              <a:gd name="connsiteY4541" fmla="*/ 4373556 h 6858029"/>
              <a:gd name="connsiteX4542" fmla="*/ 10405857 w 11162102"/>
              <a:gd name="connsiteY4542" fmla="*/ 4408154 h 6858029"/>
              <a:gd name="connsiteX4543" fmla="*/ 10391342 w 11162102"/>
              <a:gd name="connsiteY4543" fmla="*/ 4371684 h 6858029"/>
              <a:gd name="connsiteX4544" fmla="*/ 10440044 w 11162102"/>
              <a:gd name="connsiteY4544" fmla="*/ 4337497 h 6858029"/>
              <a:gd name="connsiteX4545" fmla="*/ 10452573 w 11162102"/>
              <a:gd name="connsiteY4545" fmla="*/ 4373556 h 6858029"/>
              <a:gd name="connsiteX4546" fmla="*/ 10401497 w 11162102"/>
              <a:gd name="connsiteY4546" fmla="*/ 4411280 h 6858029"/>
              <a:gd name="connsiteX4547" fmla="*/ 10352704 w 11162102"/>
              <a:gd name="connsiteY4547" fmla="*/ 4444943 h 6858029"/>
              <a:gd name="connsiteX4548" fmla="*/ 10336363 w 11162102"/>
              <a:gd name="connsiteY4548" fmla="*/ 4407789 h 6858029"/>
              <a:gd name="connsiteX4549" fmla="*/ 10387005 w 11162102"/>
              <a:gd name="connsiteY4549" fmla="*/ 4374605 h 6858029"/>
              <a:gd name="connsiteX4550" fmla="*/ 10401497 w 11162102"/>
              <a:gd name="connsiteY4550" fmla="*/ 4411280 h 6858029"/>
              <a:gd name="connsiteX4551" fmla="*/ 10348208 w 11162102"/>
              <a:gd name="connsiteY4551" fmla="*/ 4447955 h 6858029"/>
              <a:gd name="connsiteX4552" fmla="*/ 10297818 w 11162102"/>
              <a:gd name="connsiteY4552" fmla="*/ 4480385 h 6858029"/>
              <a:gd name="connsiteX4553" fmla="*/ 10279742 w 11162102"/>
              <a:gd name="connsiteY4553" fmla="*/ 4442501 h 6858029"/>
              <a:gd name="connsiteX4554" fmla="*/ 10331845 w 11162102"/>
              <a:gd name="connsiteY4554" fmla="*/ 4410619 h 6858029"/>
              <a:gd name="connsiteX4555" fmla="*/ 10348208 w 11162102"/>
              <a:gd name="connsiteY4555" fmla="*/ 4447955 h 6858029"/>
              <a:gd name="connsiteX4556" fmla="*/ 10293276 w 11162102"/>
              <a:gd name="connsiteY4556" fmla="*/ 4483215 h 6858029"/>
              <a:gd name="connsiteX4557" fmla="*/ 10241539 w 11162102"/>
              <a:gd name="connsiteY4557" fmla="*/ 4514276 h 6858029"/>
              <a:gd name="connsiteX4558" fmla="*/ 10221820 w 11162102"/>
              <a:gd name="connsiteY4558" fmla="*/ 4475615 h 6858029"/>
              <a:gd name="connsiteX4559" fmla="*/ 10275110 w 11162102"/>
              <a:gd name="connsiteY4559" fmla="*/ 4445194 h 6858029"/>
              <a:gd name="connsiteX4560" fmla="*/ 10293276 w 11162102"/>
              <a:gd name="connsiteY4560" fmla="*/ 4483215 h 6858029"/>
              <a:gd name="connsiteX4561" fmla="*/ 10236814 w 11162102"/>
              <a:gd name="connsiteY4561" fmla="*/ 4517015 h 6858029"/>
              <a:gd name="connsiteX4562" fmla="*/ 10184118 w 11162102"/>
              <a:gd name="connsiteY4562" fmla="*/ 4546523 h 6858029"/>
              <a:gd name="connsiteX4563" fmla="*/ 10162825 w 11162102"/>
              <a:gd name="connsiteY4563" fmla="*/ 4507018 h 6858029"/>
              <a:gd name="connsiteX4564" fmla="*/ 10216982 w 11162102"/>
              <a:gd name="connsiteY4564" fmla="*/ 4478263 h 6858029"/>
              <a:gd name="connsiteX4565" fmla="*/ 10236814 w 11162102"/>
              <a:gd name="connsiteY4565" fmla="*/ 4517015 h 6858029"/>
              <a:gd name="connsiteX4566" fmla="*/ 10178778 w 11162102"/>
              <a:gd name="connsiteY4566" fmla="*/ 4549399 h 6858029"/>
              <a:gd name="connsiteX4567" fmla="*/ 10125968 w 11162102"/>
              <a:gd name="connsiteY4567" fmla="*/ 4576991 h 6858029"/>
              <a:gd name="connsiteX4568" fmla="*/ 10103283 w 11162102"/>
              <a:gd name="connsiteY4568" fmla="*/ 4536596 h 6858029"/>
              <a:gd name="connsiteX4569" fmla="*/ 10157463 w 11162102"/>
              <a:gd name="connsiteY4569" fmla="*/ 4509826 h 6858029"/>
              <a:gd name="connsiteX4570" fmla="*/ 10178778 w 11162102"/>
              <a:gd name="connsiteY4570" fmla="*/ 4549399 h 6858029"/>
              <a:gd name="connsiteX4571" fmla="*/ 10120513 w 11162102"/>
              <a:gd name="connsiteY4571" fmla="*/ 4579729 h 6858029"/>
              <a:gd name="connsiteX4572" fmla="*/ 10067384 w 11162102"/>
              <a:gd name="connsiteY4572" fmla="*/ 4605587 h 6858029"/>
              <a:gd name="connsiteX4573" fmla="*/ 10043489 w 11162102"/>
              <a:gd name="connsiteY4573" fmla="*/ 4564279 h 6858029"/>
              <a:gd name="connsiteX4574" fmla="*/ 10097806 w 11162102"/>
              <a:gd name="connsiteY4574" fmla="*/ 4539220 h 6858029"/>
              <a:gd name="connsiteX4575" fmla="*/ 10120513 w 11162102"/>
              <a:gd name="connsiteY4575" fmla="*/ 4579729 h 6858029"/>
              <a:gd name="connsiteX4576" fmla="*/ 10061929 w 11162102"/>
              <a:gd name="connsiteY4576" fmla="*/ 4608166 h 6858029"/>
              <a:gd name="connsiteX4577" fmla="*/ 10008960 w 11162102"/>
              <a:gd name="connsiteY4577" fmla="*/ 4632174 h 6858029"/>
              <a:gd name="connsiteX4578" fmla="*/ 9996795 w 11162102"/>
              <a:gd name="connsiteY4578" fmla="*/ 4611497 h 6858029"/>
              <a:gd name="connsiteX4579" fmla="*/ 9983992 w 11162102"/>
              <a:gd name="connsiteY4579" fmla="*/ 4589953 h 6858029"/>
              <a:gd name="connsiteX4580" fmla="*/ 9992231 w 11162102"/>
              <a:gd name="connsiteY4580" fmla="*/ 4586553 h 6858029"/>
              <a:gd name="connsiteX4581" fmla="*/ 10037966 w 11162102"/>
              <a:gd name="connsiteY4581" fmla="*/ 4566744 h 6858029"/>
              <a:gd name="connsiteX4582" fmla="*/ 10061929 w 11162102"/>
              <a:gd name="connsiteY4582" fmla="*/ 4608166 h 6858029"/>
              <a:gd name="connsiteX4583" fmla="*/ 9991523 w 11162102"/>
              <a:gd name="connsiteY4583" fmla="*/ 4614624 h 6858029"/>
              <a:gd name="connsiteX4584" fmla="*/ 10003300 w 11162102"/>
              <a:gd name="connsiteY4584" fmla="*/ 4634662 h 6858029"/>
              <a:gd name="connsiteX4585" fmla="*/ 9951358 w 11162102"/>
              <a:gd name="connsiteY4585" fmla="*/ 4656662 h 6858029"/>
              <a:gd name="connsiteX4586" fmla="*/ 9926025 w 11162102"/>
              <a:gd name="connsiteY4586" fmla="*/ 4613323 h 6858029"/>
              <a:gd name="connsiteX4587" fmla="*/ 9978265 w 11162102"/>
              <a:gd name="connsiteY4587" fmla="*/ 4592327 h 6858029"/>
              <a:gd name="connsiteX4588" fmla="*/ 9991523 w 11162102"/>
              <a:gd name="connsiteY4588" fmla="*/ 4614624 h 6858029"/>
              <a:gd name="connsiteX4589" fmla="*/ 9945561 w 11162102"/>
              <a:gd name="connsiteY4589" fmla="*/ 4659013 h 6858029"/>
              <a:gd name="connsiteX4590" fmla="*/ 9895832 w 11162102"/>
              <a:gd name="connsiteY4590" fmla="*/ 4678663 h 6858029"/>
              <a:gd name="connsiteX4591" fmla="*/ 9870202 w 11162102"/>
              <a:gd name="connsiteY4591" fmla="*/ 4634228 h 6858029"/>
              <a:gd name="connsiteX4592" fmla="*/ 9920159 w 11162102"/>
              <a:gd name="connsiteY4592" fmla="*/ 4615560 h 6858029"/>
              <a:gd name="connsiteX4593" fmla="*/ 9945561 w 11162102"/>
              <a:gd name="connsiteY4593" fmla="*/ 4659013 h 6858029"/>
              <a:gd name="connsiteX4594" fmla="*/ 9889875 w 11162102"/>
              <a:gd name="connsiteY4594" fmla="*/ 4680945 h 6858029"/>
              <a:gd name="connsiteX4595" fmla="*/ 9842474 w 11162102"/>
              <a:gd name="connsiteY4595" fmla="*/ 4698426 h 6858029"/>
              <a:gd name="connsiteX4596" fmla="*/ 9816593 w 11162102"/>
              <a:gd name="connsiteY4596" fmla="*/ 4652988 h 6858029"/>
              <a:gd name="connsiteX4597" fmla="*/ 9864201 w 11162102"/>
              <a:gd name="connsiteY4597" fmla="*/ 4636419 h 6858029"/>
              <a:gd name="connsiteX4598" fmla="*/ 9889875 w 11162102"/>
              <a:gd name="connsiteY4598" fmla="*/ 4680945 h 6858029"/>
              <a:gd name="connsiteX4599" fmla="*/ 9836312 w 11162102"/>
              <a:gd name="connsiteY4599" fmla="*/ 4700617 h 6858029"/>
              <a:gd name="connsiteX4600" fmla="*/ 9791330 w 11162102"/>
              <a:gd name="connsiteY4600" fmla="*/ 4716159 h 6858029"/>
              <a:gd name="connsiteX4601" fmla="*/ 9765244 w 11162102"/>
              <a:gd name="connsiteY4601" fmla="*/ 4669830 h 6858029"/>
              <a:gd name="connsiteX4602" fmla="*/ 9810363 w 11162102"/>
              <a:gd name="connsiteY4602" fmla="*/ 4655087 h 6858029"/>
              <a:gd name="connsiteX4603" fmla="*/ 9836312 w 11162102"/>
              <a:gd name="connsiteY4603" fmla="*/ 4700617 h 6858029"/>
              <a:gd name="connsiteX4604" fmla="*/ 9784871 w 11162102"/>
              <a:gd name="connsiteY4604" fmla="*/ 4718304 h 6858029"/>
              <a:gd name="connsiteX4605" fmla="*/ 9742376 w 11162102"/>
              <a:gd name="connsiteY4605" fmla="*/ 4732020 h 6858029"/>
              <a:gd name="connsiteX4606" fmla="*/ 9716085 w 11162102"/>
              <a:gd name="connsiteY4606" fmla="*/ 4684802 h 6858029"/>
              <a:gd name="connsiteX4607" fmla="*/ 9758694 w 11162102"/>
              <a:gd name="connsiteY4607" fmla="*/ 4671884 h 6858029"/>
              <a:gd name="connsiteX4608" fmla="*/ 9784871 w 11162102"/>
              <a:gd name="connsiteY4608" fmla="*/ 4718304 h 6858029"/>
              <a:gd name="connsiteX4609" fmla="*/ 9736054 w 11162102"/>
              <a:gd name="connsiteY4609" fmla="*/ 4734006 h 6858029"/>
              <a:gd name="connsiteX4610" fmla="*/ 9695660 w 11162102"/>
              <a:gd name="connsiteY4610" fmla="*/ 4746238 h 6858029"/>
              <a:gd name="connsiteX4611" fmla="*/ 9669209 w 11162102"/>
              <a:gd name="connsiteY4611" fmla="*/ 4698198 h 6858029"/>
              <a:gd name="connsiteX4612" fmla="*/ 9709695 w 11162102"/>
              <a:gd name="connsiteY4612" fmla="*/ 4686673 h 6858029"/>
              <a:gd name="connsiteX4613" fmla="*/ 9736054 w 11162102"/>
              <a:gd name="connsiteY4613" fmla="*/ 4734006 h 6858029"/>
              <a:gd name="connsiteX4614" fmla="*/ 9688951 w 11162102"/>
              <a:gd name="connsiteY4614" fmla="*/ 4748178 h 6858029"/>
              <a:gd name="connsiteX4615" fmla="*/ 9651134 w 11162102"/>
              <a:gd name="connsiteY4615" fmla="*/ 4758904 h 6858029"/>
              <a:gd name="connsiteX4616" fmla="*/ 9624570 w 11162102"/>
              <a:gd name="connsiteY4616" fmla="*/ 4710134 h 6858029"/>
              <a:gd name="connsiteX4617" fmla="*/ 9662454 w 11162102"/>
              <a:gd name="connsiteY4617" fmla="*/ 4700092 h 6858029"/>
              <a:gd name="connsiteX4618" fmla="*/ 9688951 w 11162102"/>
              <a:gd name="connsiteY4618" fmla="*/ 4748178 h 6858029"/>
              <a:gd name="connsiteX4619" fmla="*/ 9643991 w 11162102"/>
              <a:gd name="connsiteY4619" fmla="*/ 4760867 h 6858029"/>
              <a:gd name="connsiteX4620" fmla="*/ 9425858 w 11162102"/>
              <a:gd name="connsiteY4620" fmla="*/ 4810824 h 6858029"/>
              <a:gd name="connsiteX4621" fmla="*/ 7729890 w 11162102"/>
              <a:gd name="connsiteY4621" fmla="*/ 4764564 h 6858029"/>
              <a:gd name="connsiteX4622" fmla="*/ 6432119 w 11162102"/>
              <a:gd name="connsiteY4622" fmla="*/ 4389006 h 6858029"/>
              <a:gd name="connsiteX4623" fmla="*/ 5102261 w 11162102"/>
              <a:gd name="connsiteY4623" fmla="*/ 3829640 h 6858029"/>
              <a:gd name="connsiteX4624" fmla="*/ 3675774 w 11162102"/>
              <a:gd name="connsiteY4624" fmla="*/ 3235858 h 6858029"/>
              <a:gd name="connsiteX4625" fmla="*/ 2910645 w 11162102"/>
              <a:gd name="connsiteY4625" fmla="*/ 3078660 h 6858029"/>
              <a:gd name="connsiteX4626" fmla="*/ 2544124 w 11162102"/>
              <a:gd name="connsiteY4626" fmla="*/ 3136856 h 6858029"/>
              <a:gd name="connsiteX4627" fmla="*/ 2206571 w 11162102"/>
              <a:gd name="connsiteY4627" fmla="*/ 3333079 h 6858029"/>
              <a:gd name="connsiteX4628" fmla="*/ 1848581 w 11162102"/>
              <a:gd name="connsiteY4628" fmla="*/ 3730615 h 6858029"/>
              <a:gd name="connsiteX4629" fmla="*/ 2232627 w 11162102"/>
              <a:gd name="connsiteY4629" fmla="*/ 3282985 h 6858029"/>
              <a:gd name="connsiteX4630" fmla="*/ 3695994 w 11162102"/>
              <a:gd name="connsiteY4630" fmla="*/ 3172732 h 6858029"/>
              <a:gd name="connsiteX4631" fmla="*/ 5095528 w 11162102"/>
              <a:gd name="connsiteY4631" fmla="*/ 3763730 h 6858029"/>
              <a:gd name="connsiteX4632" fmla="*/ 6414113 w 11162102"/>
              <a:gd name="connsiteY4632" fmla="*/ 4325630 h 6858029"/>
              <a:gd name="connsiteX4633" fmla="*/ 7733405 w 11162102"/>
              <a:gd name="connsiteY4633" fmla="*/ 4708423 h 6858029"/>
              <a:gd name="connsiteX4634" fmla="*/ 7910207 w 11162102"/>
              <a:gd name="connsiteY4634" fmla="*/ 4740807 h 6858029"/>
              <a:gd name="connsiteX4635" fmla="*/ 8683323 w 11162102"/>
              <a:gd name="connsiteY4635" fmla="*/ 4813244 h 6858029"/>
              <a:gd name="connsiteX4636" fmla="*/ 9453336 w 11162102"/>
              <a:gd name="connsiteY4636" fmla="*/ 4748543 h 6858029"/>
              <a:gd name="connsiteX4637" fmla="*/ 9617289 w 11162102"/>
              <a:gd name="connsiteY4637" fmla="*/ 4711960 h 6858029"/>
              <a:gd name="connsiteX4638" fmla="*/ 9643991 w 11162102"/>
              <a:gd name="connsiteY4638" fmla="*/ 4760867 h 6858029"/>
              <a:gd name="connsiteX4639" fmla="*/ 784411 w 11162102"/>
              <a:gd name="connsiteY4639" fmla="*/ 4881299 h 6858029"/>
              <a:gd name="connsiteX4640" fmla="*/ 784674 w 11162102"/>
              <a:gd name="connsiteY4640" fmla="*/ 4881208 h 6858029"/>
              <a:gd name="connsiteX4641" fmla="*/ 782344 w 11162102"/>
              <a:gd name="connsiteY4641" fmla="*/ 4882874 h 6858029"/>
              <a:gd name="connsiteX4642" fmla="*/ 781791 w 11162102"/>
              <a:gd name="connsiteY4642" fmla="*/ 4883033 h 6858029"/>
              <a:gd name="connsiteX4643" fmla="*/ 784411 w 11162102"/>
              <a:gd name="connsiteY4643" fmla="*/ 4881299 h 6858029"/>
              <a:gd name="connsiteX4644" fmla="*/ 804162 w 11162102"/>
              <a:gd name="connsiteY4644" fmla="*/ 4874612 h 6858029"/>
              <a:gd name="connsiteX4645" fmla="*/ 807160 w 11162102"/>
              <a:gd name="connsiteY4645" fmla="*/ 4873608 h 6858029"/>
              <a:gd name="connsiteX4646" fmla="*/ 802124 w 11162102"/>
              <a:gd name="connsiteY4646" fmla="*/ 4877464 h 6858029"/>
              <a:gd name="connsiteX4647" fmla="*/ 798965 w 11162102"/>
              <a:gd name="connsiteY4647" fmla="*/ 4878309 h 6858029"/>
              <a:gd name="connsiteX4648" fmla="*/ 804162 w 11162102"/>
              <a:gd name="connsiteY4648" fmla="*/ 4874612 h 6858029"/>
              <a:gd name="connsiteX4649" fmla="*/ 823832 w 11162102"/>
              <a:gd name="connsiteY4649" fmla="*/ 4868153 h 6858029"/>
              <a:gd name="connsiteX4650" fmla="*/ 829019 w 11162102"/>
              <a:gd name="connsiteY4650" fmla="*/ 4866510 h 6858029"/>
              <a:gd name="connsiteX4651" fmla="*/ 821833 w 11162102"/>
              <a:gd name="connsiteY4651" fmla="*/ 4872352 h 6858029"/>
              <a:gd name="connsiteX4652" fmla="*/ 816611 w 11162102"/>
              <a:gd name="connsiteY4652" fmla="*/ 4873653 h 6858029"/>
              <a:gd name="connsiteX4653" fmla="*/ 823832 w 11162102"/>
              <a:gd name="connsiteY4653" fmla="*/ 4868153 h 6858029"/>
              <a:gd name="connsiteX4654" fmla="*/ 844002 w 11162102"/>
              <a:gd name="connsiteY4654" fmla="*/ 4861763 h 6858029"/>
              <a:gd name="connsiteX4655" fmla="*/ 850618 w 11162102"/>
              <a:gd name="connsiteY4655" fmla="*/ 4859755 h 6858029"/>
              <a:gd name="connsiteX4656" fmla="*/ 841706 w 11162102"/>
              <a:gd name="connsiteY4656" fmla="*/ 4867423 h 6858029"/>
              <a:gd name="connsiteX4657" fmla="*/ 834978 w 11162102"/>
              <a:gd name="connsiteY4657" fmla="*/ 4869066 h 6858029"/>
              <a:gd name="connsiteX4658" fmla="*/ 844002 w 11162102"/>
              <a:gd name="connsiteY4658" fmla="*/ 4861763 h 6858029"/>
              <a:gd name="connsiteX4659" fmla="*/ 863894 w 11162102"/>
              <a:gd name="connsiteY4659" fmla="*/ 4855738 h 6858029"/>
              <a:gd name="connsiteX4660" fmla="*/ 871920 w 11162102"/>
              <a:gd name="connsiteY4660" fmla="*/ 4853365 h 6858029"/>
              <a:gd name="connsiteX4661" fmla="*/ 861591 w 11162102"/>
              <a:gd name="connsiteY4661" fmla="*/ 4862722 h 6858029"/>
              <a:gd name="connsiteX4662" fmla="*/ 853569 w 11162102"/>
              <a:gd name="connsiteY4662" fmla="*/ 4864593 h 6858029"/>
              <a:gd name="connsiteX4663" fmla="*/ 863894 w 11162102"/>
              <a:gd name="connsiteY4663" fmla="*/ 4855738 h 6858029"/>
              <a:gd name="connsiteX4664" fmla="*/ 883961 w 11162102"/>
              <a:gd name="connsiteY4664" fmla="*/ 4849919 h 6858029"/>
              <a:gd name="connsiteX4665" fmla="*/ 892953 w 11162102"/>
              <a:gd name="connsiteY4665" fmla="*/ 4847362 h 6858029"/>
              <a:gd name="connsiteX4666" fmla="*/ 881492 w 11162102"/>
              <a:gd name="connsiteY4666" fmla="*/ 4858294 h 6858029"/>
              <a:gd name="connsiteX4667" fmla="*/ 872522 w 11162102"/>
              <a:gd name="connsiteY4667" fmla="*/ 4860279 h 6858029"/>
              <a:gd name="connsiteX4668" fmla="*/ 883961 w 11162102"/>
              <a:gd name="connsiteY4668" fmla="*/ 4849919 h 6858029"/>
              <a:gd name="connsiteX4669" fmla="*/ 903944 w 11162102"/>
              <a:gd name="connsiteY4669" fmla="*/ 4844327 h 6858029"/>
              <a:gd name="connsiteX4670" fmla="*/ 913839 w 11162102"/>
              <a:gd name="connsiteY4670" fmla="*/ 4841657 h 6858029"/>
              <a:gd name="connsiteX4671" fmla="*/ 911290 w 11162102"/>
              <a:gd name="connsiteY4671" fmla="*/ 4844213 h 6858029"/>
              <a:gd name="connsiteX4672" fmla="*/ 901461 w 11162102"/>
              <a:gd name="connsiteY4672" fmla="*/ 4854072 h 6858029"/>
              <a:gd name="connsiteX4673" fmla="*/ 891588 w 11162102"/>
              <a:gd name="connsiteY4673" fmla="*/ 4856126 h 6858029"/>
              <a:gd name="connsiteX4674" fmla="*/ 903944 w 11162102"/>
              <a:gd name="connsiteY4674" fmla="*/ 4844327 h 6858029"/>
              <a:gd name="connsiteX4675" fmla="*/ 915035 w 11162102"/>
              <a:gd name="connsiteY4675" fmla="*/ 4847956 h 6858029"/>
              <a:gd name="connsiteX4676" fmla="*/ 924057 w 11162102"/>
              <a:gd name="connsiteY4676" fmla="*/ 4838918 h 6858029"/>
              <a:gd name="connsiteX4677" fmla="*/ 934676 w 11162102"/>
              <a:gd name="connsiteY4677" fmla="*/ 4836203 h 6858029"/>
              <a:gd name="connsiteX4678" fmla="*/ 921485 w 11162102"/>
              <a:gd name="connsiteY4678" fmla="*/ 4850055 h 6858029"/>
              <a:gd name="connsiteX4679" fmla="*/ 910857 w 11162102"/>
              <a:gd name="connsiteY4679" fmla="*/ 4852155 h 6858029"/>
              <a:gd name="connsiteX4680" fmla="*/ 915035 w 11162102"/>
              <a:gd name="connsiteY4680" fmla="*/ 4847956 h 6858029"/>
              <a:gd name="connsiteX4681" fmla="*/ 944115 w 11162102"/>
              <a:gd name="connsiteY4681" fmla="*/ 4833829 h 6858029"/>
              <a:gd name="connsiteX4682" fmla="*/ 955494 w 11162102"/>
              <a:gd name="connsiteY4682" fmla="*/ 4830954 h 6858029"/>
              <a:gd name="connsiteX4683" fmla="*/ 941559 w 11162102"/>
              <a:gd name="connsiteY4683" fmla="*/ 4846244 h 6858029"/>
              <a:gd name="connsiteX4684" fmla="*/ 930264 w 11162102"/>
              <a:gd name="connsiteY4684" fmla="*/ 4848366 h 6858029"/>
              <a:gd name="connsiteX4685" fmla="*/ 944115 w 11162102"/>
              <a:gd name="connsiteY4685" fmla="*/ 4833829 h 6858029"/>
              <a:gd name="connsiteX4686" fmla="*/ 964271 w 11162102"/>
              <a:gd name="connsiteY4686" fmla="*/ 4828876 h 6858029"/>
              <a:gd name="connsiteX4687" fmla="*/ 976155 w 11162102"/>
              <a:gd name="connsiteY4687" fmla="*/ 4826069 h 6858029"/>
              <a:gd name="connsiteX4688" fmla="*/ 961649 w 11162102"/>
              <a:gd name="connsiteY4688" fmla="*/ 4842661 h 6858029"/>
              <a:gd name="connsiteX4689" fmla="*/ 949800 w 11162102"/>
              <a:gd name="connsiteY4689" fmla="*/ 4844761 h 6858029"/>
              <a:gd name="connsiteX4690" fmla="*/ 964271 w 11162102"/>
              <a:gd name="connsiteY4690" fmla="*/ 4828876 h 6858029"/>
              <a:gd name="connsiteX4691" fmla="*/ 984482 w 11162102"/>
              <a:gd name="connsiteY4691" fmla="*/ 4824084 h 6858029"/>
              <a:gd name="connsiteX4692" fmla="*/ 996850 w 11162102"/>
              <a:gd name="connsiteY4692" fmla="*/ 4821346 h 6858029"/>
              <a:gd name="connsiteX4693" fmla="*/ 981821 w 11162102"/>
              <a:gd name="connsiteY4693" fmla="*/ 4839283 h 6858029"/>
              <a:gd name="connsiteX4694" fmla="*/ 969454 w 11162102"/>
              <a:gd name="connsiteY4694" fmla="*/ 4841315 h 6858029"/>
              <a:gd name="connsiteX4695" fmla="*/ 984482 w 11162102"/>
              <a:gd name="connsiteY4695" fmla="*/ 4824084 h 6858029"/>
              <a:gd name="connsiteX4696" fmla="*/ 1004655 w 11162102"/>
              <a:gd name="connsiteY4696" fmla="*/ 4819634 h 6858029"/>
              <a:gd name="connsiteX4697" fmla="*/ 1017545 w 11162102"/>
              <a:gd name="connsiteY4697" fmla="*/ 4816827 h 6858029"/>
              <a:gd name="connsiteX4698" fmla="*/ 1002023 w 11162102"/>
              <a:gd name="connsiteY4698" fmla="*/ 4836089 h 6858029"/>
              <a:gd name="connsiteX4699" fmla="*/ 989204 w 11162102"/>
              <a:gd name="connsiteY4699" fmla="*/ 4838074 h 6858029"/>
              <a:gd name="connsiteX4700" fmla="*/ 1004655 w 11162102"/>
              <a:gd name="connsiteY4700" fmla="*/ 4819634 h 6858029"/>
              <a:gd name="connsiteX4701" fmla="*/ 1024898 w 11162102"/>
              <a:gd name="connsiteY4701" fmla="*/ 4815320 h 6858029"/>
              <a:gd name="connsiteX4702" fmla="*/ 1038180 w 11162102"/>
              <a:gd name="connsiteY4702" fmla="*/ 4812605 h 6858029"/>
              <a:gd name="connsiteX4703" fmla="*/ 1022271 w 11162102"/>
              <a:gd name="connsiteY4703" fmla="*/ 4833076 h 6858029"/>
              <a:gd name="connsiteX4704" fmla="*/ 1009025 w 11162102"/>
              <a:gd name="connsiteY4704" fmla="*/ 4835016 h 6858029"/>
              <a:gd name="connsiteX4705" fmla="*/ 1024898 w 11162102"/>
              <a:gd name="connsiteY4705" fmla="*/ 4815320 h 6858029"/>
              <a:gd name="connsiteX4706" fmla="*/ 1045203 w 11162102"/>
              <a:gd name="connsiteY4706" fmla="*/ 4811167 h 6858029"/>
              <a:gd name="connsiteX4707" fmla="*/ 1058811 w 11162102"/>
              <a:gd name="connsiteY4707" fmla="*/ 4808565 h 6858029"/>
              <a:gd name="connsiteX4708" fmla="*/ 1042544 w 11162102"/>
              <a:gd name="connsiteY4708" fmla="*/ 4830269 h 6858029"/>
              <a:gd name="connsiteX4709" fmla="*/ 1028924 w 11162102"/>
              <a:gd name="connsiteY4709" fmla="*/ 4832140 h 6858029"/>
              <a:gd name="connsiteX4710" fmla="*/ 1045203 w 11162102"/>
              <a:gd name="connsiteY4710" fmla="*/ 4811167 h 6858029"/>
              <a:gd name="connsiteX4711" fmla="*/ 1065466 w 11162102"/>
              <a:gd name="connsiteY4711" fmla="*/ 4807310 h 6858029"/>
              <a:gd name="connsiteX4712" fmla="*/ 1079497 w 11162102"/>
              <a:gd name="connsiteY4712" fmla="*/ 4804708 h 6858029"/>
              <a:gd name="connsiteX4713" fmla="*/ 1062887 w 11162102"/>
              <a:gd name="connsiteY4713" fmla="*/ 4827644 h 6858029"/>
              <a:gd name="connsiteX4714" fmla="*/ 1054414 w 11162102"/>
              <a:gd name="connsiteY4714" fmla="*/ 4828694 h 6858029"/>
              <a:gd name="connsiteX4715" fmla="*/ 1048902 w 11162102"/>
              <a:gd name="connsiteY4715" fmla="*/ 4829424 h 6858029"/>
              <a:gd name="connsiteX4716" fmla="*/ 1065466 w 11162102"/>
              <a:gd name="connsiteY4716" fmla="*/ 4807310 h 6858029"/>
              <a:gd name="connsiteX4717" fmla="*/ 1126586 w 11162102"/>
              <a:gd name="connsiteY4717" fmla="*/ 4796721 h 6858029"/>
              <a:gd name="connsiteX4718" fmla="*/ 1141500 w 11162102"/>
              <a:gd name="connsiteY4718" fmla="*/ 4794393 h 6858029"/>
              <a:gd name="connsiteX4719" fmla="*/ 1124548 w 11162102"/>
              <a:gd name="connsiteY4719" fmla="*/ 4820250 h 6858029"/>
              <a:gd name="connsiteX4720" fmla="*/ 1124178 w 11162102"/>
              <a:gd name="connsiteY4720" fmla="*/ 4820821 h 6858029"/>
              <a:gd name="connsiteX4721" fmla="*/ 1109243 w 11162102"/>
              <a:gd name="connsiteY4721" fmla="*/ 4822327 h 6858029"/>
              <a:gd name="connsiteX4722" fmla="*/ 1126586 w 11162102"/>
              <a:gd name="connsiteY4722" fmla="*/ 4796721 h 6858029"/>
              <a:gd name="connsiteX4723" fmla="*/ 1146995 w 11162102"/>
              <a:gd name="connsiteY4723" fmla="*/ 4793571 h 6858029"/>
              <a:gd name="connsiteX4724" fmla="*/ 1162193 w 11162102"/>
              <a:gd name="connsiteY4724" fmla="*/ 4791334 h 6858029"/>
              <a:gd name="connsiteX4725" fmla="*/ 1147461 w 11162102"/>
              <a:gd name="connsiteY4725" fmla="*/ 4814568 h 6858029"/>
              <a:gd name="connsiteX4726" fmla="*/ 1144693 w 11162102"/>
              <a:gd name="connsiteY4726" fmla="*/ 4818926 h 6858029"/>
              <a:gd name="connsiteX4727" fmla="*/ 1129473 w 11162102"/>
              <a:gd name="connsiteY4727" fmla="*/ 4820318 h 6858029"/>
              <a:gd name="connsiteX4728" fmla="*/ 1146995 w 11162102"/>
              <a:gd name="connsiteY4728" fmla="*/ 4793571 h 6858029"/>
              <a:gd name="connsiteX4729" fmla="*/ 1150875 w 11162102"/>
              <a:gd name="connsiteY4729" fmla="*/ 4816736 h 6858029"/>
              <a:gd name="connsiteX4730" fmla="*/ 1167483 w 11162102"/>
              <a:gd name="connsiteY4730" fmla="*/ 4790559 h 6858029"/>
              <a:gd name="connsiteX4731" fmla="*/ 1182883 w 11162102"/>
              <a:gd name="connsiteY4731" fmla="*/ 4788504 h 6858029"/>
              <a:gd name="connsiteX4732" fmla="*/ 1170370 w 11162102"/>
              <a:gd name="connsiteY4732" fmla="*/ 4808839 h 6858029"/>
              <a:gd name="connsiteX4733" fmla="*/ 1165242 w 11162102"/>
              <a:gd name="connsiteY4733" fmla="*/ 4817169 h 6858029"/>
              <a:gd name="connsiteX4734" fmla="*/ 1149780 w 11162102"/>
              <a:gd name="connsiteY4734" fmla="*/ 4818470 h 6858029"/>
              <a:gd name="connsiteX4735" fmla="*/ 1150875 w 11162102"/>
              <a:gd name="connsiteY4735" fmla="*/ 4816736 h 6858029"/>
              <a:gd name="connsiteX4736" fmla="*/ 1173727 w 11162102"/>
              <a:gd name="connsiteY4736" fmla="*/ 4810916 h 6858029"/>
              <a:gd name="connsiteX4737" fmla="*/ 1187931 w 11162102"/>
              <a:gd name="connsiteY4737" fmla="*/ 4787820 h 6858029"/>
              <a:gd name="connsiteX4738" fmla="*/ 1203669 w 11162102"/>
              <a:gd name="connsiteY4738" fmla="*/ 4785766 h 6858029"/>
              <a:gd name="connsiteX4739" fmla="*/ 1193276 w 11162102"/>
              <a:gd name="connsiteY4739" fmla="*/ 4803157 h 6858029"/>
              <a:gd name="connsiteX4740" fmla="*/ 1185836 w 11162102"/>
              <a:gd name="connsiteY4740" fmla="*/ 4815594 h 6858029"/>
              <a:gd name="connsiteX4741" fmla="*/ 1170119 w 11162102"/>
              <a:gd name="connsiteY4741" fmla="*/ 4816781 h 6858029"/>
              <a:gd name="connsiteX4742" fmla="*/ 1173727 w 11162102"/>
              <a:gd name="connsiteY4742" fmla="*/ 4810916 h 6858029"/>
              <a:gd name="connsiteX4743" fmla="*/ 1196572 w 11162102"/>
              <a:gd name="connsiteY4743" fmla="*/ 4805119 h 6858029"/>
              <a:gd name="connsiteX4744" fmla="*/ 1208492 w 11162102"/>
              <a:gd name="connsiteY4744" fmla="*/ 4785195 h 6858029"/>
              <a:gd name="connsiteX4745" fmla="*/ 1224410 w 11162102"/>
              <a:gd name="connsiteY4745" fmla="*/ 4783278 h 6858029"/>
              <a:gd name="connsiteX4746" fmla="*/ 1216189 w 11162102"/>
              <a:gd name="connsiteY4746" fmla="*/ 4797428 h 6858029"/>
              <a:gd name="connsiteX4747" fmla="*/ 1206447 w 11162102"/>
              <a:gd name="connsiteY4747" fmla="*/ 4814179 h 6858029"/>
              <a:gd name="connsiteX4748" fmla="*/ 1190515 w 11162102"/>
              <a:gd name="connsiteY4748" fmla="*/ 4815252 h 6858029"/>
              <a:gd name="connsiteX4749" fmla="*/ 1196572 w 11162102"/>
              <a:gd name="connsiteY4749" fmla="*/ 4805119 h 6858029"/>
              <a:gd name="connsiteX4750" fmla="*/ 1219423 w 11162102"/>
              <a:gd name="connsiteY4750" fmla="*/ 4799322 h 6858029"/>
              <a:gd name="connsiteX4751" fmla="*/ 1229061 w 11162102"/>
              <a:gd name="connsiteY4751" fmla="*/ 4782730 h 6858029"/>
              <a:gd name="connsiteX4752" fmla="*/ 1245146 w 11162102"/>
              <a:gd name="connsiteY4752" fmla="*/ 4780973 h 6858029"/>
              <a:gd name="connsiteX4753" fmla="*/ 1239100 w 11162102"/>
              <a:gd name="connsiteY4753" fmla="*/ 4791723 h 6858029"/>
              <a:gd name="connsiteX4754" fmla="*/ 1227066 w 11162102"/>
              <a:gd name="connsiteY4754" fmla="*/ 4812901 h 6858029"/>
              <a:gd name="connsiteX4755" fmla="*/ 1210947 w 11162102"/>
              <a:gd name="connsiteY4755" fmla="*/ 4813883 h 6858029"/>
              <a:gd name="connsiteX4756" fmla="*/ 1219423 w 11162102"/>
              <a:gd name="connsiteY4756" fmla="*/ 4799322 h 6858029"/>
              <a:gd name="connsiteX4757" fmla="*/ 1242266 w 11162102"/>
              <a:gd name="connsiteY4757" fmla="*/ 4793525 h 6858029"/>
              <a:gd name="connsiteX4758" fmla="*/ 1249589 w 11162102"/>
              <a:gd name="connsiteY4758" fmla="*/ 4780494 h 6858029"/>
              <a:gd name="connsiteX4759" fmla="*/ 1265982 w 11162102"/>
              <a:gd name="connsiteY4759" fmla="*/ 4778759 h 6858029"/>
              <a:gd name="connsiteX4760" fmla="*/ 1262014 w 11162102"/>
              <a:gd name="connsiteY4760" fmla="*/ 4786017 h 6858029"/>
              <a:gd name="connsiteX4761" fmla="*/ 1247773 w 11162102"/>
              <a:gd name="connsiteY4761" fmla="*/ 4811828 h 6858029"/>
              <a:gd name="connsiteX4762" fmla="*/ 1231384 w 11162102"/>
              <a:gd name="connsiteY4762" fmla="*/ 4812673 h 6858029"/>
              <a:gd name="connsiteX4763" fmla="*/ 1242266 w 11162102"/>
              <a:gd name="connsiteY4763" fmla="*/ 4793525 h 6858029"/>
              <a:gd name="connsiteX4764" fmla="*/ 1265113 w 11162102"/>
              <a:gd name="connsiteY4764" fmla="*/ 4787706 h 6858029"/>
              <a:gd name="connsiteX4765" fmla="*/ 1270229 w 11162102"/>
              <a:gd name="connsiteY4765" fmla="*/ 4778372 h 6858029"/>
              <a:gd name="connsiteX4766" fmla="*/ 1286798 w 11162102"/>
              <a:gd name="connsiteY4766" fmla="*/ 4776797 h 6858029"/>
              <a:gd name="connsiteX4767" fmla="*/ 1284936 w 11162102"/>
              <a:gd name="connsiteY4767" fmla="*/ 4780289 h 6858029"/>
              <a:gd name="connsiteX4768" fmla="*/ 1268552 w 11162102"/>
              <a:gd name="connsiteY4768" fmla="*/ 4810870 h 6858029"/>
              <a:gd name="connsiteX4769" fmla="*/ 1251922 w 11162102"/>
              <a:gd name="connsiteY4769" fmla="*/ 4811623 h 6858029"/>
              <a:gd name="connsiteX4770" fmla="*/ 1265113 w 11162102"/>
              <a:gd name="connsiteY4770" fmla="*/ 4787706 h 6858029"/>
              <a:gd name="connsiteX4771" fmla="*/ 1273867 w 11162102"/>
              <a:gd name="connsiteY4771" fmla="*/ 4771708 h 6858029"/>
              <a:gd name="connsiteX4772" fmla="*/ 1291817 w 11162102"/>
              <a:gd name="connsiteY4772" fmla="*/ 4738662 h 6858029"/>
              <a:gd name="connsiteX4773" fmla="*/ 1308303 w 11162102"/>
              <a:gd name="connsiteY4773" fmla="*/ 4736288 h 6858029"/>
              <a:gd name="connsiteX4774" fmla="*/ 1290340 w 11162102"/>
              <a:gd name="connsiteY4774" fmla="*/ 4770156 h 6858029"/>
              <a:gd name="connsiteX4775" fmla="*/ 1273867 w 11162102"/>
              <a:gd name="connsiteY4775" fmla="*/ 4771708 h 6858029"/>
              <a:gd name="connsiteX4776" fmla="*/ 1312482 w 11162102"/>
              <a:gd name="connsiteY4776" fmla="*/ 4735718 h 6858029"/>
              <a:gd name="connsiteX4777" fmla="*/ 1594066 w 11162102"/>
              <a:gd name="connsiteY4777" fmla="*/ 4712074 h 6858029"/>
              <a:gd name="connsiteX4778" fmla="*/ 3116453 w 11162102"/>
              <a:gd name="connsiteY4778" fmla="*/ 4972473 h 6858029"/>
              <a:gd name="connsiteX4779" fmla="*/ 5247523 w 11162102"/>
              <a:gd name="connsiteY4779" fmla="*/ 5624838 h 6858029"/>
              <a:gd name="connsiteX4780" fmla="*/ 6865600 w 11162102"/>
              <a:gd name="connsiteY4780" fmla="*/ 6131509 h 6858029"/>
              <a:gd name="connsiteX4781" fmla="*/ 7789524 w 11162102"/>
              <a:gd name="connsiteY4781" fmla="*/ 6378785 h 6858029"/>
              <a:gd name="connsiteX4782" fmla="*/ 8729446 w 11162102"/>
              <a:gd name="connsiteY4782" fmla="*/ 6529090 h 6858029"/>
              <a:gd name="connsiteX4783" fmla="*/ 9346529 w 11162102"/>
              <a:gd name="connsiteY4783" fmla="*/ 6522472 h 6858029"/>
              <a:gd name="connsiteX4784" fmla="*/ 9910278 w 11162102"/>
              <a:gd name="connsiteY4784" fmla="*/ 6360527 h 6858029"/>
              <a:gd name="connsiteX4785" fmla="*/ 10173643 w 11162102"/>
              <a:gd name="connsiteY4785" fmla="*/ 6114256 h 6858029"/>
              <a:gd name="connsiteX4786" fmla="*/ 10176085 w 11162102"/>
              <a:gd name="connsiteY4786" fmla="*/ 6159465 h 6858029"/>
              <a:gd name="connsiteX4787" fmla="*/ 9864702 w 11162102"/>
              <a:gd name="connsiteY4787" fmla="*/ 6464686 h 6858029"/>
              <a:gd name="connsiteX4788" fmla="*/ 8703224 w 11162102"/>
              <a:gd name="connsiteY4788" fmla="*/ 6588518 h 6858029"/>
              <a:gd name="connsiteX4789" fmla="*/ 6884154 w 11162102"/>
              <a:gd name="connsiteY4789" fmla="*/ 6192101 h 6858029"/>
              <a:gd name="connsiteX4790" fmla="*/ 5242890 w 11162102"/>
              <a:gd name="connsiteY4790" fmla="*/ 5683491 h 6858029"/>
              <a:gd name="connsiteX4791" fmla="*/ 3096712 w 11162102"/>
              <a:gd name="connsiteY4791" fmla="*/ 5032814 h 6858029"/>
              <a:gd name="connsiteX4792" fmla="*/ 2336033 w 11162102"/>
              <a:gd name="connsiteY4792" fmla="*/ 4844761 h 6858029"/>
              <a:gd name="connsiteX4793" fmla="*/ 2322705 w 11162102"/>
              <a:gd name="connsiteY4793" fmla="*/ 4842113 h 6858029"/>
              <a:gd name="connsiteX4794" fmla="*/ 1570372 w 11162102"/>
              <a:gd name="connsiteY4794" fmla="*/ 4758425 h 6858029"/>
              <a:gd name="connsiteX4795" fmla="*/ 1294416 w 11162102"/>
              <a:gd name="connsiteY4795" fmla="*/ 4769813 h 6858029"/>
              <a:gd name="connsiteX4796" fmla="*/ 1312482 w 11162102"/>
              <a:gd name="connsiteY4796" fmla="*/ 4735718 h 6858029"/>
              <a:gd name="connsiteX4797" fmla="*/ 9907288 w 11162102"/>
              <a:gd name="connsiteY4797" fmla="*/ 6354822 h 6858029"/>
              <a:gd name="connsiteX4798" fmla="*/ 8729971 w 11162102"/>
              <a:gd name="connsiteY4798" fmla="*/ 6522677 h 6858029"/>
              <a:gd name="connsiteX4799" fmla="*/ 8025001 w 11162102"/>
              <a:gd name="connsiteY4799" fmla="*/ 6422101 h 6858029"/>
              <a:gd name="connsiteX4800" fmla="*/ 6867403 w 11162102"/>
              <a:gd name="connsiteY4800" fmla="*/ 6125324 h 6858029"/>
              <a:gd name="connsiteX4801" fmla="*/ 5249508 w 11162102"/>
              <a:gd name="connsiteY4801" fmla="*/ 5618699 h 6858029"/>
              <a:gd name="connsiteX4802" fmla="*/ 3118165 w 11162102"/>
              <a:gd name="connsiteY4802" fmla="*/ 4966265 h 6858029"/>
              <a:gd name="connsiteX4803" fmla="*/ 2357189 w 11162102"/>
              <a:gd name="connsiteY4803" fmla="*/ 4777870 h 6858029"/>
              <a:gd name="connsiteX4804" fmla="*/ 1593863 w 11162102"/>
              <a:gd name="connsiteY4804" fmla="*/ 4705638 h 6858029"/>
              <a:gd name="connsiteX4805" fmla="*/ 1316166 w 11162102"/>
              <a:gd name="connsiteY4805" fmla="*/ 4728688 h 6858029"/>
              <a:gd name="connsiteX4806" fmla="*/ 1333903 w 11162102"/>
              <a:gd name="connsiteY4806" fmla="*/ 4694820 h 6858029"/>
              <a:gd name="connsiteX4807" fmla="*/ 1617776 w 11162102"/>
              <a:gd name="connsiteY4807" fmla="*/ 4659150 h 6858029"/>
              <a:gd name="connsiteX4808" fmla="*/ 3137906 w 11162102"/>
              <a:gd name="connsiteY4808" fmla="*/ 4905810 h 6858029"/>
              <a:gd name="connsiteX4809" fmla="*/ 5251767 w 11162102"/>
              <a:gd name="connsiteY4809" fmla="*/ 5559271 h 6858029"/>
              <a:gd name="connsiteX4810" fmla="*/ 6848871 w 11162102"/>
              <a:gd name="connsiteY4810" fmla="*/ 6064618 h 6858029"/>
              <a:gd name="connsiteX4811" fmla="*/ 7794065 w 11162102"/>
              <a:gd name="connsiteY4811" fmla="*/ 6318078 h 6858029"/>
              <a:gd name="connsiteX4812" fmla="*/ 8756285 w 11162102"/>
              <a:gd name="connsiteY4812" fmla="*/ 6463157 h 6858029"/>
              <a:gd name="connsiteX4813" fmla="*/ 9953091 w 11162102"/>
              <a:gd name="connsiteY4813" fmla="*/ 6250388 h 6858029"/>
              <a:gd name="connsiteX4814" fmla="*/ 10167550 w 11162102"/>
              <a:gd name="connsiteY4814" fmla="*/ 6053663 h 6858029"/>
              <a:gd name="connsiteX4815" fmla="*/ 10172616 w 11162102"/>
              <a:gd name="connsiteY4815" fmla="*/ 6101886 h 6858029"/>
              <a:gd name="connsiteX4816" fmla="*/ 9907288 w 11162102"/>
              <a:gd name="connsiteY4816" fmla="*/ 6354822 h 6858029"/>
              <a:gd name="connsiteX4817" fmla="*/ 10172844 w 11162102"/>
              <a:gd name="connsiteY4817" fmla="*/ 6045630 h 6858029"/>
              <a:gd name="connsiteX4818" fmla="*/ 10188432 w 11162102"/>
              <a:gd name="connsiteY4818" fmla="*/ 6020092 h 6858029"/>
              <a:gd name="connsiteX4819" fmla="*/ 10190782 w 11162102"/>
              <a:gd name="connsiteY4819" fmla="*/ 6064229 h 6858029"/>
              <a:gd name="connsiteX4820" fmla="*/ 10177957 w 11162102"/>
              <a:gd name="connsiteY4820" fmla="*/ 6091593 h 6858029"/>
              <a:gd name="connsiteX4821" fmla="*/ 10172844 w 11162102"/>
              <a:gd name="connsiteY4821" fmla="*/ 6045630 h 6858029"/>
              <a:gd name="connsiteX4822" fmla="*/ 10171452 w 11162102"/>
              <a:gd name="connsiteY4822" fmla="*/ 6035428 h 6858029"/>
              <a:gd name="connsiteX4823" fmla="*/ 10170266 w 11162102"/>
              <a:gd name="connsiteY4823" fmla="*/ 6026824 h 6858029"/>
              <a:gd name="connsiteX4824" fmla="*/ 10163898 w 11162102"/>
              <a:gd name="connsiteY4824" fmla="*/ 5986498 h 6858029"/>
              <a:gd name="connsiteX4825" fmla="*/ 10182544 w 11162102"/>
              <a:gd name="connsiteY4825" fmla="*/ 5960846 h 6858029"/>
              <a:gd name="connsiteX4826" fmla="*/ 10187473 w 11162102"/>
              <a:gd name="connsiteY4826" fmla="*/ 6008088 h 6858029"/>
              <a:gd name="connsiteX4827" fmla="*/ 10171452 w 11162102"/>
              <a:gd name="connsiteY4827" fmla="*/ 6035428 h 6858029"/>
              <a:gd name="connsiteX4828" fmla="*/ 10188249 w 11162102"/>
              <a:gd name="connsiteY4828" fmla="*/ 5952356 h 6858029"/>
              <a:gd name="connsiteX4829" fmla="*/ 10204407 w 11162102"/>
              <a:gd name="connsiteY4829" fmla="*/ 5926431 h 6858029"/>
              <a:gd name="connsiteX4830" fmla="*/ 10206620 w 11162102"/>
              <a:gd name="connsiteY4830" fmla="*/ 5969724 h 6858029"/>
              <a:gd name="connsiteX4831" fmla="*/ 10193247 w 11162102"/>
              <a:gd name="connsiteY4831" fmla="*/ 5997247 h 6858029"/>
              <a:gd name="connsiteX4832" fmla="*/ 10188249 w 11162102"/>
              <a:gd name="connsiteY4832" fmla="*/ 5952356 h 6858029"/>
              <a:gd name="connsiteX4833" fmla="*/ 10186903 w 11162102"/>
              <a:gd name="connsiteY4833" fmla="*/ 5942452 h 6858029"/>
              <a:gd name="connsiteX4834" fmla="*/ 10179486 w 11162102"/>
              <a:gd name="connsiteY4834" fmla="*/ 5894891 h 6858029"/>
              <a:gd name="connsiteX4835" fmla="*/ 10198770 w 11162102"/>
              <a:gd name="connsiteY4835" fmla="*/ 5868714 h 6858029"/>
              <a:gd name="connsiteX4836" fmla="*/ 10203495 w 11162102"/>
              <a:gd name="connsiteY4836" fmla="*/ 5914791 h 6858029"/>
              <a:gd name="connsiteX4837" fmla="*/ 10186903 w 11162102"/>
              <a:gd name="connsiteY4837" fmla="*/ 5942452 h 6858029"/>
              <a:gd name="connsiteX4838" fmla="*/ 10204886 w 11162102"/>
              <a:gd name="connsiteY4838" fmla="*/ 5859768 h 6858029"/>
              <a:gd name="connsiteX4839" fmla="*/ 10222573 w 11162102"/>
              <a:gd name="connsiteY4839" fmla="*/ 5831765 h 6858029"/>
              <a:gd name="connsiteX4840" fmla="*/ 10224513 w 11162102"/>
              <a:gd name="connsiteY4840" fmla="*/ 5873689 h 6858029"/>
              <a:gd name="connsiteX4841" fmla="*/ 10209701 w 11162102"/>
              <a:gd name="connsiteY4841" fmla="*/ 5903472 h 6858029"/>
              <a:gd name="connsiteX4842" fmla="*/ 10204886 w 11162102"/>
              <a:gd name="connsiteY4842" fmla="*/ 5859768 h 6858029"/>
              <a:gd name="connsiteX4843" fmla="*/ 10203608 w 11162102"/>
              <a:gd name="connsiteY4843" fmla="*/ 5850136 h 6858029"/>
              <a:gd name="connsiteX4844" fmla="*/ 10196487 w 11162102"/>
              <a:gd name="connsiteY4844" fmla="*/ 5804036 h 6858029"/>
              <a:gd name="connsiteX4845" fmla="*/ 10217347 w 11162102"/>
              <a:gd name="connsiteY4845" fmla="*/ 5775851 h 6858029"/>
              <a:gd name="connsiteX4846" fmla="*/ 10221774 w 11162102"/>
              <a:gd name="connsiteY4846" fmla="*/ 5820331 h 6858029"/>
              <a:gd name="connsiteX4847" fmla="*/ 10203608 w 11162102"/>
              <a:gd name="connsiteY4847" fmla="*/ 5850136 h 6858029"/>
              <a:gd name="connsiteX4848" fmla="*/ 10221500 w 11162102"/>
              <a:gd name="connsiteY4848" fmla="*/ 5758689 h 6858029"/>
              <a:gd name="connsiteX4849" fmla="*/ 10214723 w 11162102"/>
              <a:gd name="connsiteY4849" fmla="*/ 5714164 h 6858029"/>
              <a:gd name="connsiteX4850" fmla="*/ 10236175 w 11162102"/>
              <a:gd name="connsiteY4850" fmla="*/ 5685339 h 6858029"/>
              <a:gd name="connsiteX4851" fmla="*/ 10240237 w 11162102"/>
              <a:gd name="connsiteY4851" fmla="*/ 5728336 h 6858029"/>
              <a:gd name="connsiteX4852" fmla="*/ 10221500 w 11162102"/>
              <a:gd name="connsiteY4852" fmla="*/ 5758689 h 6858029"/>
              <a:gd name="connsiteX4853" fmla="*/ 10241721 w 11162102"/>
              <a:gd name="connsiteY4853" fmla="*/ 5677351 h 6858029"/>
              <a:gd name="connsiteX4854" fmla="*/ 10260595 w 11162102"/>
              <a:gd name="connsiteY4854" fmla="*/ 5648026 h 6858029"/>
              <a:gd name="connsiteX4855" fmla="*/ 10261804 w 11162102"/>
              <a:gd name="connsiteY4855" fmla="*/ 5687553 h 6858029"/>
              <a:gd name="connsiteX4856" fmla="*/ 10245898 w 11162102"/>
              <a:gd name="connsiteY4856" fmla="*/ 5718340 h 6858029"/>
              <a:gd name="connsiteX4857" fmla="*/ 10241721 w 11162102"/>
              <a:gd name="connsiteY4857" fmla="*/ 5677351 h 6858029"/>
              <a:gd name="connsiteX4858" fmla="*/ 10240557 w 11162102"/>
              <a:gd name="connsiteY4858" fmla="*/ 5668177 h 6858029"/>
              <a:gd name="connsiteX4859" fmla="*/ 10234167 w 11162102"/>
              <a:gd name="connsiteY4859" fmla="*/ 5625226 h 6858029"/>
              <a:gd name="connsiteX4860" fmla="*/ 10256373 w 11162102"/>
              <a:gd name="connsiteY4860" fmla="*/ 5595444 h 6858029"/>
              <a:gd name="connsiteX4861" fmla="*/ 10258472 w 11162102"/>
              <a:gd name="connsiteY4861" fmla="*/ 5617033 h 6858029"/>
              <a:gd name="connsiteX4862" fmla="*/ 10259955 w 11162102"/>
              <a:gd name="connsiteY4862" fmla="*/ 5637071 h 6858029"/>
              <a:gd name="connsiteX4863" fmla="*/ 10240557 w 11162102"/>
              <a:gd name="connsiteY4863" fmla="*/ 5668177 h 6858029"/>
              <a:gd name="connsiteX4864" fmla="*/ 10260777 w 11162102"/>
              <a:gd name="connsiteY4864" fmla="*/ 5578578 h 6858029"/>
              <a:gd name="connsiteX4865" fmla="*/ 10254890 w 11162102"/>
              <a:gd name="connsiteY4865" fmla="*/ 5537179 h 6858029"/>
              <a:gd name="connsiteX4866" fmla="*/ 10277597 w 11162102"/>
              <a:gd name="connsiteY4866" fmla="*/ 5506689 h 6858029"/>
              <a:gd name="connsiteX4867" fmla="*/ 10280656 w 11162102"/>
              <a:gd name="connsiteY4867" fmla="*/ 5546970 h 6858029"/>
              <a:gd name="connsiteX4868" fmla="*/ 10260777 w 11162102"/>
              <a:gd name="connsiteY4868" fmla="*/ 5578578 h 6858029"/>
              <a:gd name="connsiteX4869" fmla="*/ 10282093 w 11162102"/>
              <a:gd name="connsiteY4869" fmla="*/ 5489961 h 6858029"/>
              <a:gd name="connsiteX4870" fmla="*/ 10281773 w 11162102"/>
              <a:gd name="connsiteY4870" fmla="*/ 5487085 h 6858029"/>
              <a:gd name="connsiteX4871" fmla="*/ 10276798 w 11162102"/>
              <a:gd name="connsiteY4871" fmla="*/ 5449976 h 6858029"/>
              <a:gd name="connsiteX4872" fmla="*/ 10299826 w 11162102"/>
              <a:gd name="connsiteY4872" fmla="*/ 5418961 h 6858029"/>
              <a:gd name="connsiteX4873" fmla="*/ 10302313 w 11162102"/>
              <a:gd name="connsiteY4873" fmla="*/ 5457941 h 6858029"/>
              <a:gd name="connsiteX4874" fmla="*/ 10282093 w 11162102"/>
              <a:gd name="connsiteY4874" fmla="*/ 5489961 h 6858029"/>
              <a:gd name="connsiteX4875" fmla="*/ 10304436 w 11162102"/>
              <a:gd name="connsiteY4875" fmla="*/ 5402324 h 6858029"/>
              <a:gd name="connsiteX4876" fmla="*/ 10299735 w 11162102"/>
              <a:gd name="connsiteY4876" fmla="*/ 5363732 h 6858029"/>
              <a:gd name="connsiteX4877" fmla="*/ 10323012 w 11162102"/>
              <a:gd name="connsiteY4877" fmla="*/ 5332238 h 6858029"/>
              <a:gd name="connsiteX4878" fmla="*/ 10324930 w 11162102"/>
              <a:gd name="connsiteY4878" fmla="*/ 5370008 h 6858029"/>
              <a:gd name="connsiteX4879" fmla="*/ 10304436 w 11162102"/>
              <a:gd name="connsiteY4879" fmla="*/ 5402324 h 6858029"/>
              <a:gd name="connsiteX4880" fmla="*/ 10327759 w 11162102"/>
              <a:gd name="connsiteY4880" fmla="*/ 5315646 h 6858029"/>
              <a:gd name="connsiteX4881" fmla="*/ 10323720 w 11162102"/>
              <a:gd name="connsiteY4881" fmla="*/ 5278469 h 6858029"/>
              <a:gd name="connsiteX4882" fmla="*/ 10338029 w 11162102"/>
              <a:gd name="connsiteY4882" fmla="*/ 5259322 h 6858029"/>
              <a:gd name="connsiteX4883" fmla="*/ 10347158 w 11162102"/>
              <a:gd name="connsiteY4883" fmla="*/ 5246518 h 6858029"/>
              <a:gd name="connsiteX4884" fmla="*/ 10348436 w 11162102"/>
              <a:gd name="connsiteY4884" fmla="*/ 5283102 h 6858029"/>
              <a:gd name="connsiteX4885" fmla="*/ 10327759 w 11162102"/>
              <a:gd name="connsiteY4885" fmla="*/ 5315646 h 6858029"/>
              <a:gd name="connsiteX4886" fmla="*/ 10352681 w 11162102"/>
              <a:gd name="connsiteY4886" fmla="*/ 5238554 h 6858029"/>
              <a:gd name="connsiteX4887" fmla="*/ 10372765 w 11162102"/>
              <a:gd name="connsiteY4887" fmla="*/ 5207676 h 6858029"/>
              <a:gd name="connsiteX4888" fmla="*/ 10371509 w 11162102"/>
              <a:gd name="connsiteY4888" fmla="*/ 5241772 h 6858029"/>
              <a:gd name="connsiteX4889" fmla="*/ 10354302 w 11162102"/>
              <a:gd name="connsiteY4889" fmla="*/ 5273198 h 6858029"/>
              <a:gd name="connsiteX4890" fmla="*/ 10352681 w 11162102"/>
              <a:gd name="connsiteY4890" fmla="*/ 5238554 h 6858029"/>
              <a:gd name="connsiteX4891" fmla="*/ 10352042 w 11162102"/>
              <a:gd name="connsiteY4891" fmla="*/ 5229836 h 6858029"/>
              <a:gd name="connsiteX4892" fmla="*/ 10348687 w 11162102"/>
              <a:gd name="connsiteY4892" fmla="*/ 5194302 h 6858029"/>
              <a:gd name="connsiteX4893" fmla="*/ 10372149 w 11162102"/>
              <a:gd name="connsiteY4893" fmla="*/ 5161712 h 6858029"/>
              <a:gd name="connsiteX4894" fmla="*/ 10372856 w 11162102"/>
              <a:gd name="connsiteY4894" fmla="*/ 5197223 h 6858029"/>
              <a:gd name="connsiteX4895" fmla="*/ 10352042 w 11162102"/>
              <a:gd name="connsiteY4895" fmla="*/ 5229836 h 6858029"/>
              <a:gd name="connsiteX4896" fmla="*/ 10377284 w 11162102"/>
              <a:gd name="connsiteY4896" fmla="*/ 5144847 h 6858029"/>
              <a:gd name="connsiteX4897" fmla="*/ 10374614 w 11162102"/>
              <a:gd name="connsiteY4897" fmla="*/ 5111207 h 6858029"/>
              <a:gd name="connsiteX4898" fmla="*/ 10398028 w 11162102"/>
              <a:gd name="connsiteY4898" fmla="*/ 5078206 h 6858029"/>
              <a:gd name="connsiteX4899" fmla="*/ 10398120 w 11162102"/>
              <a:gd name="connsiteY4899" fmla="*/ 5112120 h 6858029"/>
              <a:gd name="connsiteX4900" fmla="*/ 10377284 w 11162102"/>
              <a:gd name="connsiteY4900" fmla="*/ 5144847 h 6858029"/>
              <a:gd name="connsiteX4901" fmla="*/ 10403757 w 11162102"/>
              <a:gd name="connsiteY4901" fmla="*/ 5069603 h 6858029"/>
              <a:gd name="connsiteX4902" fmla="*/ 10423452 w 11162102"/>
              <a:gd name="connsiteY4902" fmla="*/ 5039113 h 6858029"/>
              <a:gd name="connsiteX4903" fmla="*/ 10423749 w 11162102"/>
              <a:gd name="connsiteY4903" fmla="*/ 5038633 h 6858029"/>
              <a:gd name="connsiteX4904" fmla="*/ 10421490 w 11162102"/>
              <a:gd name="connsiteY4904" fmla="*/ 5070881 h 6858029"/>
              <a:gd name="connsiteX4905" fmla="*/ 10404259 w 11162102"/>
              <a:gd name="connsiteY4905" fmla="*/ 5101759 h 6858029"/>
              <a:gd name="connsiteX4906" fmla="*/ 10403757 w 11162102"/>
              <a:gd name="connsiteY4906" fmla="*/ 5069603 h 6858029"/>
              <a:gd name="connsiteX4907" fmla="*/ 10419047 w 11162102"/>
              <a:gd name="connsiteY4907" fmla="*/ 5036374 h 6858029"/>
              <a:gd name="connsiteX4908" fmla="*/ 10403414 w 11162102"/>
              <a:gd name="connsiteY4908" fmla="*/ 5060725 h 6858029"/>
              <a:gd name="connsiteX4909" fmla="*/ 10401429 w 11162102"/>
              <a:gd name="connsiteY4909" fmla="*/ 5029162 h 6858029"/>
              <a:gd name="connsiteX4910" fmla="*/ 10424707 w 11162102"/>
              <a:gd name="connsiteY4910" fmla="*/ 4995660 h 6858029"/>
              <a:gd name="connsiteX4911" fmla="*/ 10424182 w 11162102"/>
              <a:gd name="connsiteY4911" fmla="*/ 5027930 h 6858029"/>
              <a:gd name="connsiteX4912" fmla="*/ 10419047 w 11162102"/>
              <a:gd name="connsiteY4912" fmla="*/ 5036374 h 6858029"/>
              <a:gd name="connsiteX4913" fmla="*/ 10430595 w 11162102"/>
              <a:gd name="connsiteY4913" fmla="*/ 4986828 h 6858029"/>
              <a:gd name="connsiteX4914" fmla="*/ 10450405 w 11162102"/>
              <a:gd name="connsiteY4914" fmla="*/ 4955538 h 6858029"/>
              <a:gd name="connsiteX4915" fmla="*/ 10447735 w 11162102"/>
              <a:gd name="connsiteY4915" fmla="*/ 4986416 h 6858029"/>
              <a:gd name="connsiteX4916" fmla="*/ 10430550 w 11162102"/>
              <a:gd name="connsiteY4916" fmla="*/ 5017226 h 6858029"/>
              <a:gd name="connsiteX4917" fmla="*/ 10430595 w 11162102"/>
              <a:gd name="connsiteY4917" fmla="*/ 4986828 h 6858029"/>
              <a:gd name="connsiteX4918" fmla="*/ 10430390 w 11162102"/>
              <a:gd name="connsiteY4918" fmla="*/ 4977745 h 6858029"/>
              <a:gd name="connsiteX4919" fmla="*/ 10429089 w 11162102"/>
              <a:gd name="connsiteY4919" fmla="*/ 4947825 h 6858029"/>
              <a:gd name="connsiteX4920" fmla="*/ 10452139 w 11162102"/>
              <a:gd name="connsiteY4920" fmla="*/ 4914254 h 6858029"/>
              <a:gd name="connsiteX4921" fmla="*/ 10451067 w 11162102"/>
              <a:gd name="connsiteY4921" fmla="*/ 4944698 h 6858029"/>
              <a:gd name="connsiteX4922" fmla="*/ 10430390 w 11162102"/>
              <a:gd name="connsiteY4922" fmla="*/ 4977745 h 6858029"/>
              <a:gd name="connsiteX4923" fmla="*/ 10458210 w 11162102"/>
              <a:gd name="connsiteY4923" fmla="*/ 4905079 h 6858029"/>
              <a:gd name="connsiteX4924" fmla="*/ 10478339 w 11162102"/>
              <a:gd name="connsiteY4924" fmla="*/ 4872786 h 6858029"/>
              <a:gd name="connsiteX4925" fmla="*/ 10475303 w 11162102"/>
              <a:gd name="connsiteY4925" fmla="*/ 4901907 h 6858029"/>
              <a:gd name="connsiteX4926" fmla="*/ 10461747 w 11162102"/>
              <a:gd name="connsiteY4926" fmla="*/ 4926463 h 6858029"/>
              <a:gd name="connsiteX4927" fmla="*/ 10457640 w 11162102"/>
              <a:gd name="connsiteY4927" fmla="*/ 4933470 h 6858029"/>
              <a:gd name="connsiteX4928" fmla="*/ 10458210 w 11162102"/>
              <a:gd name="connsiteY4928" fmla="*/ 4905079 h 6858029"/>
              <a:gd name="connsiteX4929" fmla="*/ 10484250 w 11162102"/>
              <a:gd name="connsiteY4929" fmla="*/ 4868610 h 6858029"/>
              <a:gd name="connsiteX4930" fmla="*/ 10484706 w 11162102"/>
              <a:gd name="connsiteY4930" fmla="*/ 4862174 h 6858029"/>
              <a:gd name="connsiteX4931" fmla="*/ 10500819 w 11162102"/>
              <a:gd name="connsiteY4931" fmla="*/ 4833715 h 6858029"/>
              <a:gd name="connsiteX4932" fmla="*/ 10496208 w 11162102"/>
              <a:gd name="connsiteY4932" fmla="*/ 4859800 h 6858029"/>
              <a:gd name="connsiteX4933" fmla="*/ 10482447 w 11162102"/>
              <a:gd name="connsiteY4933" fmla="*/ 4888146 h 6858029"/>
              <a:gd name="connsiteX4934" fmla="*/ 10484250 w 11162102"/>
              <a:gd name="connsiteY4934" fmla="*/ 4868610 h 6858029"/>
              <a:gd name="connsiteX4935" fmla="*/ 10512846 w 11162102"/>
              <a:gd name="connsiteY4935" fmla="*/ 4781179 h 6858029"/>
              <a:gd name="connsiteX4936" fmla="*/ 10528068 w 11162102"/>
              <a:gd name="connsiteY4936" fmla="*/ 4754226 h 6858029"/>
              <a:gd name="connsiteX4937" fmla="*/ 10523229 w 11162102"/>
              <a:gd name="connsiteY4937" fmla="*/ 4779011 h 6858029"/>
              <a:gd name="connsiteX4938" fmla="*/ 10510267 w 11162102"/>
              <a:gd name="connsiteY4938" fmla="*/ 4805439 h 6858029"/>
              <a:gd name="connsiteX4939" fmla="*/ 10512846 w 11162102"/>
              <a:gd name="connsiteY4939" fmla="*/ 4781179 h 6858029"/>
              <a:gd name="connsiteX4940" fmla="*/ 10513804 w 11162102"/>
              <a:gd name="connsiteY4940" fmla="*/ 4769676 h 6858029"/>
              <a:gd name="connsiteX4941" fmla="*/ 10515242 w 11162102"/>
              <a:gd name="connsiteY4941" fmla="*/ 4747129 h 6858029"/>
              <a:gd name="connsiteX4942" fmla="*/ 10515333 w 11162102"/>
              <a:gd name="connsiteY4942" fmla="*/ 4744458 h 6858029"/>
              <a:gd name="connsiteX4943" fmla="*/ 10534230 w 11162102"/>
              <a:gd name="connsiteY4943" fmla="*/ 4713785 h 6858029"/>
              <a:gd name="connsiteX4944" fmla="*/ 10530646 w 11162102"/>
              <a:gd name="connsiteY4944" fmla="*/ 4738981 h 6858029"/>
              <a:gd name="connsiteX4945" fmla="*/ 10513804 w 11162102"/>
              <a:gd name="connsiteY4945" fmla="*/ 4769676 h 6858029"/>
              <a:gd name="connsiteX4946" fmla="*/ 10542719 w 11162102"/>
              <a:gd name="connsiteY4946" fmla="*/ 4689457 h 6858029"/>
              <a:gd name="connsiteX4947" fmla="*/ 10544683 w 11162102"/>
              <a:gd name="connsiteY4947" fmla="*/ 4665563 h 6858029"/>
              <a:gd name="connsiteX4948" fmla="*/ 10563168 w 11162102"/>
              <a:gd name="connsiteY4948" fmla="*/ 4635415 h 6858029"/>
              <a:gd name="connsiteX4949" fmla="*/ 10559357 w 11162102"/>
              <a:gd name="connsiteY4949" fmla="*/ 4659127 h 6858029"/>
              <a:gd name="connsiteX4950" fmla="*/ 10542719 w 11162102"/>
              <a:gd name="connsiteY4950" fmla="*/ 4689457 h 6858029"/>
              <a:gd name="connsiteX4951" fmla="*/ 10572069 w 11162102"/>
              <a:gd name="connsiteY4951" fmla="*/ 4610493 h 6858029"/>
              <a:gd name="connsiteX4952" fmla="*/ 10574465 w 11162102"/>
              <a:gd name="connsiteY4952" fmla="*/ 4587580 h 6858029"/>
              <a:gd name="connsiteX4953" fmla="*/ 10592518 w 11162102"/>
              <a:gd name="connsiteY4953" fmla="*/ 4558048 h 6858029"/>
              <a:gd name="connsiteX4954" fmla="*/ 10588478 w 11162102"/>
              <a:gd name="connsiteY4954" fmla="*/ 4580505 h 6858029"/>
              <a:gd name="connsiteX4955" fmla="*/ 10572069 w 11162102"/>
              <a:gd name="connsiteY4955" fmla="*/ 4610493 h 6858029"/>
              <a:gd name="connsiteX4956" fmla="*/ 10599957 w 11162102"/>
              <a:gd name="connsiteY4956" fmla="*/ 4545314 h 6858029"/>
              <a:gd name="connsiteX4957" fmla="*/ 10614061 w 11162102"/>
              <a:gd name="connsiteY4957" fmla="*/ 4520187 h 6858029"/>
              <a:gd name="connsiteX4958" fmla="*/ 10609565 w 11162102"/>
              <a:gd name="connsiteY4958" fmla="*/ 4538353 h 6858029"/>
              <a:gd name="connsiteX4959" fmla="*/ 10596876 w 11162102"/>
              <a:gd name="connsiteY4959" fmla="*/ 4564165 h 6858029"/>
              <a:gd name="connsiteX4960" fmla="*/ 10599957 w 11162102"/>
              <a:gd name="connsiteY4960" fmla="*/ 4545314 h 6858029"/>
              <a:gd name="connsiteX4961" fmla="*/ 10601806 w 11162102"/>
              <a:gd name="connsiteY4961" fmla="*/ 4532762 h 6858029"/>
              <a:gd name="connsiteX4962" fmla="*/ 10604613 w 11162102"/>
              <a:gd name="connsiteY4962" fmla="*/ 4510396 h 6858029"/>
              <a:gd name="connsiteX4963" fmla="*/ 10622208 w 11162102"/>
              <a:gd name="connsiteY4963" fmla="*/ 4481640 h 6858029"/>
              <a:gd name="connsiteX4964" fmla="*/ 10617896 w 11162102"/>
              <a:gd name="connsiteY4964" fmla="*/ 4503207 h 6858029"/>
              <a:gd name="connsiteX4965" fmla="*/ 10601806 w 11162102"/>
              <a:gd name="connsiteY4965" fmla="*/ 4532762 h 6858029"/>
              <a:gd name="connsiteX4966" fmla="*/ 10629740 w 11162102"/>
              <a:gd name="connsiteY4966" fmla="*/ 4468769 h 6858029"/>
              <a:gd name="connsiteX4967" fmla="*/ 10643273 w 11162102"/>
              <a:gd name="connsiteY4967" fmla="*/ 4444737 h 6858029"/>
              <a:gd name="connsiteX4968" fmla="*/ 10638800 w 11162102"/>
              <a:gd name="connsiteY4968" fmla="*/ 4461603 h 6858029"/>
              <a:gd name="connsiteX4969" fmla="*/ 10626454 w 11162102"/>
              <a:gd name="connsiteY4969" fmla="*/ 4486684 h 6858029"/>
              <a:gd name="connsiteX4970" fmla="*/ 10629740 w 11162102"/>
              <a:gd name="connsiteY4970" fmla="*/ 4468769 h 6858029"/>
              <a:gd name="connsiteX4971" fmla="*/ 10631885 w 11162102"/>
              <a:gd name="connsiteY4971" fmla="*/ 4455783 h 6858029"/>
              <a:gd name="connsiteX4972" fmla="*/ 10635080 w 11162102"/>
              <a:gd name="connsiteY4972" fmla="*/ 4433943 h 6858029"/>
              <a:gd name="connsiteX4973" fmla="*/ 10652173 w 11162102"/>
              <a:gd name="connsiteY4973" fmla="*/ 4406054 h 6858029"/>
              <a:gd name="connsiteX4974" fmla="*/ 10647541 w 11162102"/>
              <a:gd name="connsiteY4974" fmla="*/ 4427233 h 6858029"/>
              <a:gd name="connsiteX4975" fmla="*/ 10631885 w 11162102"/>
              <a:gd name="connsiteY4975" fmla="*/ 4455783 h 6858029"/>
              <a:gd name="connsiteX4976" fmla="*/ 10659819 w 11162102"/>
              <a:gd name="connsiteY4976" fmla="*/ 4393069 h 6858029"/>
              <a:gd name="connsiteX4977" fmla="*/ 10672691 w 11162102"/>
              <a:gd name="connsiteY4977" fmla="*/ 4370361 h 6858029"/>
              <a:gd name="connsiteX4978" fmla="*/ 10668035 w 11162102"/>
              <a:gd name="connsiteY4978" fmla="*/ 4386815 h 6858029"/>
              <a:gd name="connsiteX4979" fmla="*/ 10656282 w 11162102"/>
              <a:gd name="connsiteY4979" fmla="*/ 4410436 h 6858029"/>
              <a:gd name="connsiteX4980" fmla="*/ 10659819 w 11162102"/>
              <a:gd name="connsiteY4980" fmla="*/ 4393069 h 6858029"/>
              <a:gd name="connsiteX4981" fmla="*/ 10662262 w 11162102"/>
              <a:gd name="connsiteY4981" fmla="*/ 4379855 h 6858029"/>
              <a:gd name="connsiteX4982" fmla="*/ 10665867 w 11162102"/>
              <a:gd name="connsiteY4982" fmla="*/ 4358082 h 6858029"/>
              <a:gd name="connsiteX4983" fmla="*/ 10682458 w 11162102"/>
              <a:gd name="connsiteY4983" fmla="*/ 4331198 h 6858029"/>
              <a:gd name="connsiteX4984" fmla="*/ 10677415 w 11162102"/>
              <a:gd name="connsiteY4984" fmla="*/ 4352400 h 6858029"/>
              <a:gd name="connsiteX4985" fmla="*/ 10662262 w 11162102"/>
              <a:gd name="connsiteY4985" fmla="*/ 4379855 h 6858029"/>
              <a:gd name="connsiteX4986" fmla="*/ 10690241 w 11162102"/>
              <a:gd name="connsiteY4986" fmla="*/ 4318053 h 6858029"/>
              <a:gd name="connsiteX4987" fmla="*/ 10702564 w 11162102"/>
              <a:gd name="connsiteY4987" fmla="*/ 4296486 h 6858029"/>
              <a:gd name="connsiteX4988" fmla="*/ 10697567 w 11162102"/>
              <a:gd name="connsiteY4988" fmla="*/ 4313032 h 6858029"/>
              <a:gd name="connsiteX4989" fmla="*/ 10686406 w 11162102"/>
              <a:gd name="connsiteY4989" fmla="*/ 4335260 h 6858029"/>
              <a:gd name="connsiteX4990" fmla="*/ 10690241 w 11162102"/>
              <a:gd name="connsiteY4990" fmla="*/ 4318053 h 6858029"/>
              <a:gd name="connsiteX4991" fmla="*/ 10692934 w 11162102"/>
              <a:gd name="connsiteY4991" fmla="*/ 4304725 h 6858029"/>
              <a:gd name="connsiteX4992" fmla="*/ 10696974 w 11162102"/>
              <a:gd name="connsiteY4992" fmla="*/ 4282770 h 6858029"/>
              <a:gd name="connsiteX4993" fmla="*/ 10713383 w 11162102"/>
              <a:gd name="connsiteY4993" fmla="*/ 4256296 h 6858029"/>
              <a:gd name="connsiteX4994" fmla="*/ 10707745 w 11162102"/>
              <a:gd name="connsiteY4994" fmla="*/ 4278092 h 6858029"/>
              <a:gd name="connsiteX4995" fmla="*/ 10692934 w 11162102"/>
              <a:gd name="connsiteY4995" fmla="*/ 4304725 h 6858029"/>
              <a:gd name="connsiteX4996" fmla="*/ 10770255 w 11162102"/>
              <a:gd name="connsiteY4996" fmla="*/ 4141844 h 6858029"/>
              <a:gd name="connsiteX4997" fmla="*/ 10772994 w 11162102"/>
              <a:gd name="connsiteY4997" fmla="*/ 4132807 h 6858029"/>
              <a:gd name="connsiteX4998" fmla="*/ 10777535 w 11162102"/>
              <a:gd name="connsiteY4998" fmla="*/ 4124477 h 6858029"/>
              <a:gd name="connsiteX4999" fmla="*/ 10773769 w 11162102"/>
              <a:gd name="connsiteY4999" fmla="*/ 4134358 h 6858029"/>
              <a:gd name="connsiteX5000" fmla="*/ 10770255 w 11162102"/>
              <a:gd name="connsiteY5000" fmla="*/ 4141844 h 6858029"/>
              <a:gd name="connsiteX5001" fmla="*/ 10800836 w 11162102"/>
              <a:gd name="connsiteY5001" fmla="*/ 4070252 h 6858029"/>
              <a:gd name="connsiteX5002" fmla="*/ 10804259 w 11162102"/>
              <a:gd name="connsiteY5002" fmla="*/ 4059457 h 6858029"/>
              <a:gd name="connsiteX5003" fmla="*/ 10809349 w 11162102"/>
              <a:gd name="connsiteY5003" fmla="*/ 4050237 h 6858029"/>
              <a:gd name="connsiteX5004" fmla="*/ 10804899 w 11162102"/>
              <a:gd name="connsiteY5004" fmla="*/ 4061830 h 6858029"/>
              <a:gd name="connsiteX5005" fmla="*/ 10800836 w 11162102"/>
              <a:gd name="connsiteY5005" fmla="*/ 4070252 h 6858029"/>
              <a:gd name="connsiteX5006" fmla="*/ 10832627 w 11162102"/>
              <a:gd name="connsiteY5006" fmla="*/ 3996925 h 6858029"/>
              <a:gd name="connsiteX5007" fmla="*/ 10836233 w 11162102"/>
              <a:gd name="connsiteY5007" fmla="*/ 3985787 h 6858029"/>
              <a:gd name="connsiteX5008" fmla="*/ 10842007 w 11162102"/>
              <a:gd name="connsiteY5008" fmla="*/ 3975381 h 6858029"/>
              <a:gd name="connsiteX5009" fmla="*/ 10837534 w 11162102"/>
              <a:gd name="connsiteY5009" fmla="*/ 3986837 h 6858029"/>
              <a:gd name="connsiteX5010" fmla="*/ 10832627 w 11162102"/>
              <a:gd name="connsiteY5010" fmla="*/ 3996925 h 6858029"/>
              <a:gd name="connsiteX5011" fmla="*/ 10864737 w 11162102"/>
              <a:gd name="connsiteY5011" fmla="*/ 3924260 h 6858029"/>
              <a:gd name="connsiteX5012" fmla="*/ 10869028 w 11162102"/>
              <a:gd name="connsiteY5012" fmla="*/ 3911342 h 6858029"/>
              <a:gd name="connsiteX5013" fmla="*/ 10875282 w 11162102"/>
              <a:gd name="connsiteY5013" fmla="*/ 3900251 h 6858029"/>
              <a:gd name="connsiteX5014" fmla="*/ 10869827 w 11162102"/>
              <a:gd name="connsiteY5014" fmla="*/ 3913944 h 6858029"/>
              <a:gd name="connsiteX5015" fmla="*/ 10864737 w 11162102"/>
              <a:gd name="connsiteY5015" fmla="*/ 3924260 h 6858029"/>
              <a:gd name="connsiteX5016" fmla="*/ 10897465 w 11162102"/>
              <a:gd name="connsiteY5016" fmla="*/ 3851275 h 6858029"/>
              <a:gd name="connsiteX5017" fmla="*/ 10902576 w 11162102"/>
              <a:gd name="connsiteY5017" fmla="*/ 3836213 h 6858029"/>
              <a:gd name="connsiteX5018" fmla="*/ 10909674 w 11162102"/>
              <a:gd name="connsiteY5018" fmla="*/ 3823683 h 6858029"/>
              <a:gd name="connsiteX5019" fmla="*/ 10903033 w 11162102"/>
              <a:gd name="connsiteY5019" fmla="*/ 3840069 h 6858029"/>
              <a:gd name="connsiteX5020" fmla="*/ 10897465 w 11162102"/>
              <a:gd name="connsiteY5020" fmla="*/ 3851275 h 6858029"/>
              <a:gd name="connsiteX5021" fmla="*/ 10917822 w 11162102"/>
              <a:gd name="connsiteY5021" fmla="*/ 3802550 h 6858029"/>
              <a:gd name="connsiteX5022" fmla="*/ 10907255 w 11162102"/>
              <a:gd name="connsiteY5022" fmla="*/ 3821857 h 6858029"/>
              <a:gd name="connsiteX5023" fmla="*/ 10914900 w 11162102"/>
              <a:gd name="connsiteY5023" fmla="*/ 3797141 h 6858029"/>
              <a:gd name="connsiteX5024" fmla="*/ 10927293 w 11162102"/>
              <a:gd name="connsiteY5024" fmla="*/ 3776693 h 6858029"/>
              <a:gd name="connsiteX5025" fmla="*/ 10917822 w 11162102"/>
              <a:gd name="connsiteY5025" fmla="*/ 3802550 h 6858029"/>
              <a:gd name="connsiteX5026" fmla="*/ 10876035 w 11162102"/>
              <a:gd name="connsiteY5026" fmla="*/ 3875055 h 6858029"/>
              <a:gd name="connsiteX5027" fmla="*/ 10860082 w 11162102"/>
              <a:gd name="connsiteY5027" fmla="*/ 3900251 h 6858029"/>
              <a:gd name="connsiteX5028" fmla="*/ 10866952 w 11162102"/>
              <a:gd name="connsiteY5028" fmla="*/ 3869715 h 6858029"/>
              <a:gd name="connsiteX5029" fmla="*/ 10884798 w 11162102"/>
              <a:gd name="connsiteY5029" fmla="*/ 3843766 h 6858029"/>
              <a:gd name="connsiteX5030" fmla="*/ 10876035 w 11162102"/>
              <a:gd name="connsiteY5030" fmla="*/ 3875055 h 6858029"/>
              <a:gd name="connsiteX5031" fmla="*/ 10853304 w 11162102"/>
              <a:gd name="connsiteY5031" fmla="*/ 3910635 h 6858029"/>
              <a:gd name="connsiteX5032" fmla="*/ 10834635 w 11162102"/>
              <a:gd name="connsiteY5032" fmla="*/ 3938227 h 6858029"/>
              <a:gd name="connsiteX5033" fmla="*/ 10840204 w 11162102"/>
              <a:gd name="connsiteY5033" fmla="*/ 3906435 h 6858029"/>
              <a:gd name="connsiteX5034" fmla="*/ 10860904 w 11162102"/>
              <a:gd name="connsiteY5034" fmla="*/ 3878182 h 6858029"/>
              <a:gd name="connsiteX5035" fmla="*/ 10853304 w 11162102"/>
              <a:gd name="connsiteY5035" fmla="*/ 3910635 h 6858029"/>
              <a:gd name="connsiteX5036" fmla="*/ 10828588 w 11162102"/>
              <a:gd name="connsiteY5036" fmla="*/ 3946922 h 6858029"/>
              <a:gd name="connsiteX5037" fmla="*/ 10807112 w 11162102"/>
              <a:gd name="connsiteY5037" fmla="*/ 3976613 h 6858029"/>
              <a:gd name="connsiteX5038" fmla="*/ 10811152 w 11162102"/>
              <a:gd name="connsiteY5038" fmla="*/ 3943932 h 6858029"/>
              <a:gd name="connsiteX5039" fmla="*/ 10834705 w 11162102"/>
              <a:gd name="connsiteY5039" fmla="*/ 3913762 h 6858029"/>
              <a:gd name="connsiteX5040" fmla="*/ 10828588 w 11162102"/>
              <a:gd name="connsiteY5040" fmla="*/ 3946922 h 6858029"/>
              <a:gd name="connsiteX5041" fmla="*/ 10802297 w 11162102"/>
              <a:gd name="connsiteY5041" fmla="*/ 3983026 h 6858029"/>
              <a:gd name="connsiteX5042" fmla="*/ 10777330 w 11162102"/>
              <a:gd name="connsiteY5042" fmla="*/ 4015365 h 6858029"/>
              <a:gd name="connsiteX5043" fmla="*/ 10779634 w 11162102"/>
              <a:gd name="connsiteY5043" fmla="*/ 3982068 h 6858029"/>
              <a:gd name="connsiteX5044" fmla="*/ 10806838 w 11162102"/>
              <a:gd name="connsiteY5044" fmla="*/ 3949295 h 6858029"/>
              <a:gd name="connsiteX5045" fmla="*/ 10802297 w 11162102"/>
              <a:gd name="connsiteY5045" fmla="*/ 3983026 h 6858029"/>
              <a:gd name="connsiteX5046" fmla="*/ 10740700 w 11162102"/>
              <a:gd name="connsiteY5046" fmla="*/ 4059708 h 6858029"/>
              <a:gd name="connsiteX5047" fmla="*/ 10710210 w 11162102"/>
              <a:gd name="connsiteY5047" fmla="*/ 4094192 h 6858029"/>
              <a:gd name="connsiteX5048" fmla="*/ 10708590 w 11162102"/>
              <a:gd name="connsiteY5048" fmla="*/ 4060073 h 6858029"/>
              <a:gd name="connsiteX5049" fmla="*/ 10741248 w 11162102"/>
              <a:gd name="connsiteY5049" fmla="*/ 4025452 h 6858029"/>
              <a:gd name="connsiteX5050" fmla="*/ 10740700 w 11162102"/>
              <a:gd name="connsiteY5050" fmla="*/ 4059708 h 6858029"/>
              <a:gd name="connsiteX5051" fmla="*/ 10705167 w 11162102"/>
              <a:gd name="connsiteY5051" fmla="*/ 4099692 h 6858029"/>
              <a:gd name="connsiteX5052" fmla="*/ 10672508 w 11162102"/>
              <a:gd name="connsiteY5052" fmla="*/ 4134222 h 6858029"/>
              <a:gd name="connsiteX5053" fmla="*/ 10668834 w 11162102"/>
              <a:gd name="connsiteY5053" fmla="*/ 4099692 h 6858029"/>
              <a:gd name="connsiteX5054" fmla="*/ 10703683 w 11162102"/>
              <a:gd name="connsiteY5054" fmla="*/ 4065117 h 6858029"/>
              <a:gd name="connsiteX5055" fmla="*/ 10705167 w 11162102"/>
              <a:gd name="connsiteY5055" fmla="*/ 4099692 h 6858029"/>
              <a:gd name="connsiteX5056" fmla="*/ 10667556 w 11162102"/>
              <a:gd name="connsiteY5056" fmla="*/ 4139220 h 6858029"/>
              <a:gd name="connsiteX5057" fmla="*/ 10631953 w 11162102"/>
              <a:gd name="connsiteY5057" fmla="*/ 4174365 h 6858029"/>
              <a:gd name="connsiteX5058" fmla="*/ 10626180 w 11162102"/>
              <a:gd name="connsiteY5058" fmla="*/ 4139471 h 6858029"/>
              <a:gd name="connsiteX5059" fmla="*/ 10664019 w 11162102"/>
              <a:gd name="connsiteY5059" fmla="*/ 4104325 h 6858029"/>
              <a:gd name="connsiteX5060" fmla="*/ 10667556 w 11162102"/>
              <a:gd name="connsiteY5060" fmla="*/ 4139220 h 6858029"/>
              <a:gd name="connsiteX5061" fmla="*/ 10627206 w 11162102"/>
              <a:gd name="connsiteY5061" fmla="*/ 4178884 h 6858029"/>
              <a:gd name="connsiteX5062" fmla="*/ 10588661 w 11162102"/>
              <a:gd name="connsiteY5062" fmla="*/ 4214395 h 6858029"/>
              <a:gd name="connsiteX5063" fmla="*/ 10580765 w 11162102"/>
              <a:gd name="connsiteY5063" fmla="*/ 4179113 h 6858029"/>
              <a:gd name="connsiteX5064" fmla="*/ 10621570 w 11162102"/>
              <a:gd name="connsiteY5064" fmla="*/ 4143647 h 6858029"/>
              <a:gd name="connsiteX5065" fmla="*/ 10627206 w 11162102"/>
              <a:gd name="connsiteY5065" fmla="*/ 4178884 h 6858029"/>
              <a:gd name="connsiteX5066" fmla="*/ 10584096 w 11162102"/>
              <a:gd name="connsiteY5066" fmla="*/ 4218481 h 6858029"/>
              <a:gd name="connsiteX5067" fmla="*/ 10542719 w 11162102"/>
              <a:gd name="connsiteY5067" fmla="*/ 4254060 h 6858029"/>
              <a:gd name="connsiteX5068" fmla="*/ 10532747 w 11162102"/>
              <a:gd name="connsiteY5068" fmla="*/ 4218275 h 6858029"/>
              <a:gd name="connsiteX5069" fmla="*/ 10576314 w 11162102"/>
              <a:gd name="connsiteY5069" fmla="*/ 4182833 h 6858029"/>
              <a:gd name="connsiteX5070" fmla="*/ 10584096 w 11162102"/>
              <a:gd name="connsiteY5070" fmla="*/ 4218481 h 6858029"/>
              <a:gd name="connsiteX5071" fmla="*/ 10538270 w 11162102"/>
              <a:gd name="connsiteY5071" fmla="*/ 4257757 h 6858029"/>
              <a:gd name="connsiteX5072" fmla="*/ 10494223 w 11162102"/>
              <a:gd name="connsiteY5072" fmla="*/ 4293131 h 6858029"/>
              <a:gd name="connsiteX5073" fmla="*/ 10482219 w 11162102"/>
              <a:gd name="connsiteY5073" fmla="*/ 4256844 h 6858029"/>
              <a:gd name="connsiteX5074" fmla="*/ 10523755 w 11162102"/>
              <a:gd name="connsiteY5074" fmla="*/ 4225350 h 6858029"/>
              <a:gd name="connsiteX5075" fmla="*/ 10528388 w 11162102"/>
              <a:gd name="connsiteY5075" fmla="*/ 4221721 h 6858029"/>
              <a:gd name="connsiteX5076" fmla="*/ 10538270 w 11162102"/>
              <a:gd name="connsiteY5076" fmla="*/ 4257757 h 6858029"/>
              <a:gd name="connsiteX5077" fmla="*/ 10489841 w 11162102"/>
              <a:gd name="connsiteY5077" fmla="*/ 4296554 h 6858029"/>
              <a:gd name="connsiteX5078" fmla="*/ 10443330 w 11162102"/>
              <a:gd name="connsiteY5078" fmla="*/ 4331404 h 6858029"/>
              <a:gd name="connsiteX5079" fmla="*/ 10429271 w 11162102"/>
              <a:gd name="connsiteY5079" fmla="*/ 4294592 h 6858029"/>
              <a:gd name="connsiteX5080" fmla="*/ 10477814 w 11162102"/>
              <a:gd name="connsiteY5080" fmla="*/ 4260062 h 6858029"/>
              <a:gd name="connsiteX5081" fmla="*/ 10489841 w 11162102"/>
              <a:gd name="connsiteY5081" fmla="*/ 4296554 h 6858029"/>
              <a:gd name="connsiteX5082" fmla="*/ 10438971 w 11162102"/>
              <a:gd name="connsiteY5082" fmla="*/ 4334553 h 6858029"/>
              <a:gd name="connsiteX5083" fmla="*/ 10390132 w 11162102"/>
              <a:gd name="connsiteY5083" fmla="*/ 4368740 h 6858029"/>
              <a:gd name="connsiteX5084" fmla="*/ 10374134 w 11162102"/>
              <a:gd name="connsiteY5084" fmla="*/ 4331335 h 6858029"/>
              <a:gd name="connsiteX5085" fmla="*/ 10424936 w 11162102"/>
              <a:gd name="connsiteY5085" fmla="*/ 4297581 h 6858029"/>
              <a:gd name="connsiteX5086" fmla="*/ 10438971 w 11162102"/>
              <a:gd name="connsiteY5086" fmla="*/ 4334553 h 6858029"/>
              <a:gd name="connsiteX5087" fmla="*/ 10385796 w 11162102"/>
              <a:gd name="connsiteY5087" fmla="*/ 4371662 h 6858029"/>
              <a:gd name="connsiteX5088" fmla="*/ 10335017 w 11162102"/>
              <a:gd name="connsiteY5088" fmla="*/ 4404822 h 6858029"/>
              <a:gd name="connsiteX5089" fmla="*/ 10317193 w 11162102"/>
              <a:gd name="connsiteY5089" fmla="*/ 4366755 h 6858029"/>
              <a:gd name="connsiteX5090" fmla="*/ 10369797 w 11162102"/>
              <a:gd name="connsiteY5090" fmla="*/ 4334119 h 6858029"/>
              <a:gd name="connsiteX5091" fmla="*/ 10385796 w 11162102"/>
              <a:gd name="connsiteY5091" fmla="*/ 4371662 h 6858029"/>
              <a:gd name="connsiteX5092" fmla="*/ 10330499 w 11162102"/>
              <a:gd name="connsiteY5092" fmla="*/ 4407674 h 6858029"/>
              <a:gd name="connsiteX5093" fmla="*/ 10278259 w 11162102"/>
              <a:gd name="connsiteY5093" fmla="*/ 4439488 h 6858029"/>
              <a:gd name="connsiteX5094" fmla="*/ 10258746 w 11162102"/>
              <a:gd name="connsiteY5094" fmla="*/ 4400714 h 6858029"/>
              <a:gd name="connsiteX5095" fmla="*/ 10312674 w 11162102"/>
              <a:gd name="connsiteY5095" fmla="*/ 4369448 h 6858029"/>
              <a:gd name="connsiteX5096" fmla="*/ 10330499 w 11162102"/>
              <a:gd name="connsiteY5096" fmla="*/ 4407674 h 6858029"/>
              <a:gd name="connsiteX5097" fmla="*/ 10273649 w 11162102"/>
              <a:gd name="connsiteY5097" fmla="*/ 4442204 h 6858029"/>
              <a:gd name="connsiteX5098" fmla="*/ 10220200 w 11162102"/>
              <a:gd name="connsiteY5098" fmla="*/ 4472557 h 6858029"/>
              <a:gd name="connsiteX5099" fmla="*/ 10209040 w 11162102"/>
              <a:gd name="connsiteY5099" fmla="*/ 4451447 h 6858029"/>
              <a:gd name="connsiteX5100" fmla="*/ 10199044 w 11162102"/>
              <a:gd name="connsiteY5100" fmla="*/ 4433030 h 6858029"/>
              <a:gd name="connsiteX5101" fmla="*/ 10254022 w 11162102"/>
              <a:gd name="connsiteY5101" fmla="*/ 4403316 h 6858029"/>
              <a:gd name="connsiteX5102" fmla="*/ 10273649 w 11162102"/>
              <a:gd name="connsiteY5102" fmla="*/ 4442204 h 6858029"/>
              <a:gd name="connsiteX5103" fmla="*/ 10215385 w 11162102"/>
              <a:gd name="connsiteY5103" fmla="*/ 4475205 h 6858029"/>
              <a:gd name="connsiteX5104" fmla="*/ 10161137 w 11162102"/>
              <a:gd name="connsiteY5104" fmla="*/ 4503960 h 6858029"/>
              <a:gd name="connsiteX5105" fmla="*/ 10138520 w 11162102"/>
              <a:gd name="connsiteY5105" fmla="*/ 4463611 h 6858029"/>
              <a:gd name="connsiteX5106" fmla="*/ 10194137 w 11162102"/>
              <a:gd name="connsiteY5106" fmla="*/ 4435608 h 6858029"/>
              <a:gd name="connsiteX5107" fmla="*/ 10215385 w 11162102"/>
              <a:gd name="connsiteY5107" fmla="*/ 4475205 h 6858029"/>
              <a:gd name="connsiteX5108" fmla="*/ 10155773 w 11162102"/>
              <a:gd name="connsiteY5108" fmla="*/ 4506699 h 6858029"/>
              <a:gd name="connsiteX5109" fmla="*/ 10101526 w 11162102"/>
              <a:gd name="connsiteY5109" fmla="*/ 4533515 h 6858029"/>
              <a:gd name="connsiteX5110" fmla="*/ 10077586 w 11162102"/>
              <a:gd name="connsiteY5110" fmla="*/ 4492298 h 6858029"/>
              <a:gd name="connsiteX5111" fmla="*/ 10133065 w 11162102"/>
              <a:gd name="connsiteY5111" fmla="*/ 4466258 h 6858029"/>
              <a:gd name="connsiteX5112" fmla="*/ 10155773 w 11162102"/>
              <a:gd name="connsiteY5112" fmla="*/ 4506699 h 6858029"/>
              <a:gd name="connsiteX5113" fmla="*/ 10096049 w 11162102"/>
              <a:gd name="connsiteY5113" fmla="*/ 4536116 h 6858029"/>
              <a:gd name="connsiteX5114" fmla="*/ 10041664 w 11162102"/>
              <a:gd name="connsiteY5114" fmla="*/ 4561152 h 6858029"/>
              <a:gd name="connsiteX5115" fmla="*/ 10016514 w 11162102"/>
              <a:gd name="connsiteY5115" fmla="*/ 4519023 h 6858029"/>
              <a:gd name="connsiteX5116" fmla="*/ 10027948 w 11162102"/>
              <a:gd name="connsiteY5116" fmla="*/ 4514230 h 6858029"/>
              <a:gd name="connsiteX5117" fmla="*/ 10072040 w 11162102"/>
              <a:gd name="connsiteY5117" fmla="*/ 4494809 h 6858029"/>
              <a:gd name="connsiteX5118" fmla="*/ 10096049 w 11162102"/>
              <a:gd name="connsiteY5118" fmla="*/ 4536116 h 6858029"/>
              <a:gd name="connsiteX5119" fmla="*/ 10036141 w 11162102"/>
              <a:gd name="connsiteY5119" fmla="*/ 4563617 h 6858029"/>
              <a:gd name="connsiteX5120" fmla="*/ 9982098 w 11162102"/>
              <a:gd name="connsiteY5120" fmla="*/ 4586781 h 6858029"/>
              <a:gd name="connsiteX5121" fmla="*/ 9956241 w 11162102"/>
              <a:gd name="connsiteY5121" fmla="*/ 4543671 h 6858029"/>
              <a:gd name="connsiteX5122" fmla="*/ 10010922 w 11162102"/>
              <a:gd name="connsiteY5122" fmla="*/ 4521396 h 6858029"/>
              <a:gd name="connsiteX5123" fmla="*/ 10036141 w 11162102"/>
              <a:gd name="connsiteY5123" fmla="*/ 4563617 h 6858029"/>
              <a:gd name="connsiteX5124" fmla="*/ 9976393 w 11162102"/>
              <a:gd name="connsiteY5124" fmla="*/ 4589155 h 6858029"/>
              <a:gd name="connsiteX5125" fmla="*/ 9924131 w 11162102"/>
              <a:gd name="connsiteY5125" fmla="*/ 4610060 h 6858029"/>
              <a:gd name="connsiteX5126" fmla="*/ 9897977 w 11162102"/>
              <a:gd name="connsiteY5126" fmla="*/ 4565876 h 6858029"/>
              <a:gd name="connsiteX5127" fmla="*/ 9950421 w 11162102"/>
              <a:gd name="connsiteY5127" fmla="*/ 4545930 h 6858029"/>
              <a:gd name="connsiteX5128" fmla="*/ 9976393 w 11162102"/>
              <a:gd name="connsiteY5128" fmla="*/ 4589155 h 6858029"/>
              <a:gd name="connsiteX5129" fmla="*/ 9918266 w 11162102"/>
              <a:gd name="connsiteY5129" fmla="*/ 4612319 h 6858029"/>
              <a:gd name="connsiteX5130" fmla="*/ 9868285 w 11162102"/>
              <a:gd name="connsiteY5130" fmla="*/ 4630942 h 6858029"/>
              <a:gd name="connsiteX5131" fmla="*/ 9841880 w 11162102"/>
              <a:gd name="connsiteY5131" fmla="*/ 4585731 h 6858029"/>
              <a:gd name="connsiteX5132" fmla="*/ 9892066 w 11162102"/>
              <a:gd name="connsiteY5132" fmla="*/ 4568022 h 6858029"/>
              <a:gd name="connsiteX5133" fmla="*/ 9918266 w 11162102"/>
              <a:gd name="connsiteY5133" fmla="*/ 4612319 h 6858029"/>
              <a:gd name="connsiteX5134" fmla="*/ 9862283 w 11162102"/>
              <a:gd name="connsiteY5134" fmla="*/ 4633110 h 6858029"/>
              <a:gd name="connsiteX5135" fmla="*/ 9814699 w 11162102"/>
              <a:gd name="connsiteY5135" fmla="*/ 4649701 h 6858029"/>
              <a:gd name="connsiteX5136" fmla="*/ 9788066 w 11162102"/>
              <a:gd name="connsiteY5136" fmla="*/ 4603533 h 6858029"/>
              <a:gd name="connsiteX5137" fmla="*/ 9835832 w 11162102"/>
              <a:gd name="connsiteY5137" fmla="*/ 4587808 h 6858029"/>
              <a:gd name="connsiteX5138" fmla="*/ 9862283 w 11162102"/>
              <a:gd name="connsiteY5138" fmla="*/ 4633110 h 6858029"/>
              <a:gd name="connsiteX5139" fmla="*/ 9808468 w 11162102"/>
              <a:gd name="connsiteY5139" fmla="*/ 4651778 h 6858029"/>
              <a:gd name="connsiteX5140" fmla="*/ 9763349 w 11162102"/>
              <a:gd name="connsiteY5140" fmla="*/ 4666476 h 6858029"/>
              <a:gd name="connsiteX5141" fmla="*/ 9736511 w 11162102"/>
              <a:gd name="connsiteY5141" fmla="*/ 4619394 h 6858029"/>
              <a:gd name="connsiteX5142" fmla="*/ 9781767 w 11162102"/>
              <a:gd name="connsiteY5142" fmla="*/ 4605518 h 6858029"/>
              <a:gd name="connsiteX5143" fmla="*/ 9808468 w 11162102"/>
              <a:gd name="connsiteY5143" fmla="*/ 4651778 h 6858029"/>
              <a:gd name="connsiteX5144" fmla="*/ 9756800 w 11162102"/>
              <a:gd name="connsiteY5144" fmla="*/ 4668530 h 6858029"/>
              <a:gd name="connsiteX5145" fmla="*/ 9714214 w 11162102"/>
              <a:gd name="connsiteY5145" fmla="*/ 4681470 h 6858029"/>
              <a:gd name="connsiteX5146" fmla="*/ 9687239 w 11162102"/>
              <a:gd name="connsiteY5146" fmla="*/ 4633589 h 6858029"/>
              <a:gd name="connsiteX5147" fmla="*/ 9729893 w 11162102"/>
              <a:gd name="connsiteY5147" fmla="*/ 4621379 h 6858029"/>
              <a:gd name="connsiteX5148" fmla="*/ 9756800 w 11162102"/>
              <a:gd name="connsiteY5148" fmla="*/ 4668530 h 6858029"/>
              <a:gd name="connsiteX5149" fmla="*/ 9707824 w 11162102"/>
              <a:gd name="connsiteY5149" fmla="*/ 4683341 h 6858029"/>
              <a:gd name="connsiteX5150" fmla="*/ 9667361 w 11162102"/>
              <a:gd name="connsiteY5150" fmla="*/ 4694843 h 6858029"/>
              <a:gd name="connsiteX5151" fmla="*/ 9640226 w 11162102"/>
              <a:gd name="connsiteY5151" fmla="*/ 4646141 h 6858029"/>
              <a:gd name="connsiteX5152" fmla="*/ 9680780 w 11162102"/>
              <a:gd name="connsiteY5152" fmla="*/ 4635346 h 6858029"/>
              <a:gd name="connsiteX5153" fmla="*/ 9707824 w 11162102"/>
              <a:gd name="connsiteY5153" fmla="*/ 4683341 h 6858029"/>
              <a:gd name="connsiteX5154" fmla="*/ 9660583 w 11162102"/>
              <a:gd name="connsiteY5154" fmla="*/ 4696715 h 6858029"/>
              <a:gd name="connsiteX5155" fmla="*/ 9622698 w 11162102"/>
              <a:gd name="connsiteY5155" fmla="*/ 4706779 h 6858029"/>
              <a:gd name="connsiteX5156" fmla="*/ 9595426 w 11162102"/>
              <a:gd name="connsiteY5156" fmla="*/ 4657347 h 6858029"/>
              <a:gd name="connsiteX5157" fmla="*/ 9633356 w 11162102"/>
              <a:gd name="connsiteY5157" fmla="*/ 4647921 h 6858029"/>
              <a:gd name="connsiteX5158" fmla="*/ 9660583 w 11162102"/>
              <a:gd name="connsiteY5158" fmla="*/ 4696715 h 6858029"/>
              <a:gd name="connsiteX5159" fmla="*/ 9615486 w 11162102"/>
              <a:gd name="connsiteY5159" fmla="*/ 4708628 h 6858029"/>
              <a:gd name="connsiteX5160" fmla="*/ 9452652 w 11162102"/>
              <a:gd name="connsiteY5160" fmla="*/ 4744983 h 6858029"/>
              <a:gd name="connsiteX5161" fmla="*/ 7725965 w 11162102"/>
              <a:gd name="connsiteY5161" fmla="*/ 4703333 h 6858029"/>
              <a:gd name="connsiteX5162" fmla="*/ 6415368 w 11162102"/>
              <a:gd name="connsiteY5162" fmla="*/ 4322229 h 6858029"/>
              <a:gd name="connsiteX5163" fmla="*/ 5097034 w 11162102"/>
              <a:gd name="connsiteY5163" fmla="*/ 3760398 h 6858029"/>
              <a:gd name="connsiteX5164" fmla="*/ 3697227 w 11162102"/>
              <a:gd name="connsiteY5164" fmla="*/ 3169309 h 6858029"/>
              <a:gd name="connsiteX5165" fmla="*/ 2932577 w 11162102"/>
              <a:gd name="connsiteY5165" fmla="*/ 3013869 h 6858029"/>
              <a:gd name="connsiteX5166" fmla="*/ 2566763 w 11162102"/>
              <a:gd name="connsiteY5166" fmla="*/ 3076606 h 6858029"/>
              <a:gd name="connsiteX5167" fmla="*/ 2230190 w 11162102"/>
              <a:gd name="connsiteY5167" fmla="*/ 3280292 h 6858029"/>
              <a:gd name="connsiteX5168" fmla="*/ 1888654 w 11162102"/>
              <a:gd name="connsiteY5168" fmla="*/ 3667558 h 6858029"/>
              <a:gd name="connsiteX5169" fmla="*/ 2256218 w 11162102"/>
              <a:gd name="connsiteY5169" fmla="*/ 3230061 h 6858029"/>
              <a:gd name="connsiteX5170" fmla="*/ 3717470 w 11162102"/>
              <a:gd name="connsiteY5170" fmla="*/ 3106069 h 6858029"/>
              <a:gd name="connsiteX5171" fmla="*/ 5086285 w 11162102"/>
              <a:gd name="connsiteY5171" fmla="*/ 3692845 h 6858029"/>
              <a:gd name="connsiteX5172" fmla="*/ 6397407 w 11162102"/>
              <a:gd name="connsiteY5172" fmla="*/ 4258738 h 6858029"/>
              <a:gd name="connsiteX5173" fmla="*/ 7914406 w 11162102"/>
              <a:gd name="connsiteY5173" fmla="*/ 4680876 h 6858029"/>
              <a:gd name="connsiteX5174" fmla="*/ 8698979 w 11162102"/>
              <a:gd name="connsiteY5174" fmla="*/ 4752126 h 6858029"/>
              <a:gd name="connsiteX5175" fmla="*/ 9480106 w 11162102"/>
              <a:gd name="connsiteY5175" fmla="*/ 4682611 h 6858029"/>
              <a:gd name="connsiteX5176" fmla="*/ 9588123 w 11162102"/>
              <a:gd name="connsiteY5176" fmla="*/ 4659127 h 6858029"/>
              <a:gd name="connsiteX5177" fmla="*/ 9615486 w 11162102"/>
              <a:gd name="connsiteY5177" fmla="*/ 4708628 h 6858029"/>
              <a:gd name="connsiteX5178" fmla="*/ 744087 w 11162102"/>
              <a:gd name="connsiteY5178" fmla="*/ 4901040 h 6858029"/>
              <a:gd name="connsiteX5179" fmla="*/ 742143 w 11162102"/>
              <a:gd name="connsiteY5179" fmla="*/ 4902364 h 6858029"/>
              <a:gd name="connsiteX5180" fmla="*/ 741871 w 11162102"/>
              <a:gd name="connsiteY5180" fmla="*/ 4902409 h 6858029"/>
              <a:gd name="connsiteX5181" fmla="*/ 744087 w 11162102"/>
              <a:gd name="connsiteY5181" fmla="*/ 4901040 h 6858029"/>
              <a:gd name="connsiteX5182" fmla="*/ 763842 w 11162102"/>
              <a:gd name="connsiteY5182" fmla="*/ 4894992 h 6858029"/>
              <a:gd name="connsiteX5183" fmla="*/ 766731 w 11162102"/>
              <a:gd name="connsiteY5183" fmla="*/ 4894125 h 6858029"/>
              <a:gd name="connsiteX5184" fmla="*/ 761747 w 11162102"/>
              <a:gd name="connsiteY5184" fmla="*/ 4897754 h 6858029"/>
              <a:gd name="connsiteX5185" fmla="*/ 758677 w 11162102"/>
              <a:gd name="connsiteY5185" fmla="*/ 4898461 h 6858029"/>
              <a:gd name="connsiteX5186" fmla="*/ 763842 w 11162102"/>
              <a:gd name="connsiteY5186" fmla="*/ 4894992 h 6858029"/>
              <a:gd name="connsiteX5187" fmla="*/ 783620 w 11162102"/>
              <a:gd name="connsiteY5187" fmla="*/ 4889287 h 6858029"/>
              <a:gd name="connsiteX5188" fmla="*/ 788481 w 11162102"/>
              <a:gd name="connsiteY5188" fmla="*/ 4887940 h 6858029"/>
              <a:gd name="connsiteX5189" fmla="*/ 781328 w 11162102"/>
              <a:gd name="connsiteY5189" fmla="*/ 4893463 h 6858029"/>
              <a:gd name="connsiteX5190" fmla="*/ 776335 w 11162102"/>
              <a:gd name="connsiteY5190" fmla="*/ 4894512 h 6858029"/>
              <a:gd name="connsiteX5191" fmla="*/ 783620 w 11162102"/>
              <a:gd name="connsiteY5191" fmla="*/ 4889287 h 6858029"/>
              <a:gd name="connsiteX5192" fmla="*/ 803228 w 11162102"/>
              <a:gd name="connsiteY5192" fmla="*/ 4883900 h 6858029"/>
              <a:gd name="connsiteX5193" fmla="*/ 809817 w 11162102"/>
              <a:gd name="connsiteY5193" fmla="*/ 4882143 h 6858029"/>
              <a:gd name="connsiteX5194" fmla="*/ 800948 w 11162102"/>
              <a:gd name="connsiteY5194" fmla="*/ 4889400 h 6858029"/>
              <a:gd name="connsiteX5195" fmla="*/ 794373 w 11162102"/>
              <a:gd name="connsiteY5195" fmla="*/ 4890724 h 6858029"/>
              <a:gd name="connsiteX5196" fmla="*/ 803228 w 11162102"/>
              <a:gd name="connsiteY5196" fmla="*/ 4883900 h 6858029"/>
              <a:gd name="connsiteX5197" fmla="*/ 823113 w 11162102"/>
              <a:gd name="connsiteY5197" fmla="*/ 4878697 h 6858029"/>
              <a:gd name="connsiteX5198" fmla="*/ 830868 w 11162102"/>
              <a:gd name="connsiteY5198" fmla="*/ 4876735 h 6858029"/>
              <a:gd name="connsiteX5199" fmla="*/ 820696 w 11162102"/>
              <a:gd name="connsiteY5199" fmla="*/ 4885544 h 6858029"/>
              <a:gd name="connsiteX5200" fmla="*/ 812857 w 11162102"/>
              <a:gd name="connsiteY5200" fmla="*/ 4887050 h 6858029"/>
              <a:gd name="connsiteX5201" fmla="*/ 823113 w 11162102"/>
              <a:gd name="connsiteY5201" fmla="*/ 4878697 h 6858029"/>
              <a:gd name="connsiteX5202" fmla="*/ 842900 w 11162102"/>
              <a:gd name="connsiteY5202" fmla="*/ 4873790 h 6858029"/>
              <a:gd name="connsiteX5203" fmla="*/ 851777 w 11162102"/>
              <a:gd name="connsiteY5203" fmla="*/ 4871645 h 6858029"/>
              <a:gd name="connsiteX5204" fmla="*/ 840442 w 11162102"/>
              <a:gd name="connsiteY5204" fmla="*/ 4881960 h 6858029"/>
              <a:gd name="connsiteX5205" fmla="*/ 831571 w 11162102"/>
              <a:gd name="connsiteY5205" fmla="*/ 4883558 h 6858029"/>
              <a:gd name="connsiteX5206" fmla="*/ 842900 w 11162102"/>
              <a:gd name="connsiteY5206" fmla="*/ 4873790 h 6858029"/>
              <a:gd name="connsiteX5207" fmla="*/ 942702 w 11162102"/>
              <a:gd name="connsiteY5207" fmla="*/ 4852543 h 6858029"/>
              <a:gd name="connsiteX5208" fmla="*/ 954937 w 11162102"/>
              <a:gd name="connsiteY5208" fmla="*/ 4850329 h 6858029"/>
              <a:gd name="connsiteX5209" fmla="*/ 941379 w 11162102"/>
              <a:gd name="connsiteY5209" fmla="*/ 4865803 h 6858029"/>
              <a:gd name="connsiteX5210" fmla="*/ 940034 w 11162102"/>
              <a:gd name="connsiteY5210" fmla="*/ 4867354 h 6858029"/>
              <a:gd name="connsiteX5211" fmla="*/ 927804 w 11162102"/>
              <a:gd name="connsiteY5211" fmla="*/ 4868861 h 6858029"/>
              <a:gd name="connsiteX5212" fmla="*/ 942702 w 11162102"/>
              <a:gd name="connsiteY5212" fmla="*/ 4852543 h 6858029"/>
              <a:gd name="connsiteX5213" fmla="*/ 962772 w 11162102"/>
              <a:gd name="connsiteY5213" fmla="*/ 4848960 h 6858029"/>
              <a:gd name="connsiteX5214" fmla="*/ 975497 w 11162102"/>
              <a:gd name="connsiteY5214" fmla="*/ 4846792 h 6858029"/>
              <a:gd name="connsiteX5215" fmla="*/ 964262 w 11162102"/>
              <a:gd name="connsiteY5215" fmla="*/ 4860120 h 6858029"/>
              <a:gd name="connsiteX5216" fmla="*/ 960127 w 11162102"/>
              <a:gd name="connsiteY5216" fmla="*/ 4865049 h 6858029"/>
              <a:gd name="connsiteX5217" fmla="*/ 947420 w 11162102"/>
              <a:gd name="connsiteY5217" fmla="*/ 4866488 h 6858029"/>
              <a:gd name="connsiteX5218" fmla="*/ 962772 w 11162102"/>
              <a:gd name="connsiteY5218" fmla="*/ 4848960 h 6858029"/>
              <a:gd name="connsiteX5219" fmla="*/ 967991 w 11162102"/>
              <a:gd name="connsiteY5219" fmla="*/ 4863292 h 6858029"/>
              <a:gd name="connsiteX5220" fmla="*/ 982917 w 11162102"/>
              <a:gd name="connsiteY5220" fmla="*/ 4845559 h 6858029"/>
              <a:gd name="connsiteX5221" fmla="*/ 996035 w 11162102"/>
              <a:gd name="connsiteY5221" fmla="*/ 4843460 h 6858029"/>
              <a:gd name="connsiteX5222" fmla="*/ 987146 w 11162102"/>
              <a:gd name="connsiteY5222" fmla="*/ 4854437 h 6858029"/>
              <a:gd name="connsiteX5223" fmla="*/ 980274 w 11162102"/>
              <a:gd name="connsiteY5223" fmla="*/ 4862950 h 6858029"/>
              <a:gd name="connsiteX5224" fmla="*/ 967140 w 11162102"/>
              <a:gd name="connsiteY5224" fmla="*/ 4864296 h 6858029"/>
              <a:gd name="connsiteX5225" fmla="*/ 967991 w 11162102"/>
              <a:gd name="connsiteY5225" fmla="*/ 4863292 h 6858029"/>
              <a:gd name="connsiteX5226" fmla="*/ 990861 w 11162102"/>
              <a:gd name="connsiteY5226" fmla="*/ 4857450 h 6858029"/>
              <a:gd name="connsiteX5227" fmla="*/ 1003062 w 11162102"/>
              <a:gd name="connsiteY5227" fmla="*/ 4842387 h 6858029"/>
              <a:gd name="connsiteX5228" fmla="*/ 1016577 w 11162102"/>
              <a:gd name="connsiteY5228" fmla="*/ 4840379 h 6858029"/>
              <a:gd name="connsiteX5229" fmla="*/ 1010045 w 11162102"/>
              <a:gd name="connsiteY5229" fmla="*/ 4848755 h 6858029"/>
              <a:gd name="connsiteX5230" fmla="*/ 1000478 w 11162102"/>
              <a:gd name="connsiteY5230" fmla="*/ 4861056 h 6858029"/>
              <a:gd name="connsiteX5231" fmla="*/ 986945 w 11162102"/>
              <a:gd name="connsiteY5231" fmla="*/ 4862311 h 6858029"/>
              <a:gd name="connsiteX5232" fmla="*/ 990861 w 11162102"/>
              <a:gd name="connsiteY5232" fmla="*/ 4857450 h 6858029"/>
              <a:gd name="connsiteX5233" fmla="*/ 1013724 w 11162102"/>
              <a:gd name="connsiteY5233" fmla="*/ 4851630 h 6858029"/>
              <a:gd name="connsiteX5234" fmla="*/ 1023266 w 11162102"/>
              <a:gd name="connsiteY5234" fmla="*/ 4839398 h 6858029"/>
              <a:gd name="connsiteX5235" fmla="*/ 1037137 w 11162102"/>
              <a:gd name="connsiteY5235" fmla="*/ 4837457 h 6858029"/>
              <a:gd name="connsiteX5236" fmla="*/ 1032940 w 11162102"/>
              <a:gd name="connsiteY5236" fmla="*/ 4843049 h 6858029"/>
              <a:gd name="connsiteX5237" fmla="*/ 1020712 w 11162102"/>
              <a:gd name="connsiteY5237" fmla="*/ 4859344 h 6858029"/>
              <a:gd name="connsiteX5238" fmla="*/ 1006830 w 11162102"/>
              <a:gd name="connsiteY5238" fmla="*/ 4860508 h 6858029"/>
              <a:gd name="connsiteX5239" fmla="*/ 1013724 w 11162102"/>
              <a:gd name="connsiteY5239" fmla="*/ 4851630 h 6858029"/>
              <a:gd name="connsiteX5240" fmla="*/ 1036592 w 11162102"/>
              <a:gd name="connsiteY5240" fmla="*/ 4845811 h 6858029"/>
              <a:gd name="connsiteX5241" fmla="*/ 1043505 w 11162102"/>
              <a:gd name="connsiteY5241" fmla="*/ 4836613 h 6858029"/>
              <a:gd name="connsiteX5242" fmla="*/ 1057720 w 11162102"/>
              <a:gd name="connsiteY5242" fmla="*/ 4834765 h 6858029"/>
              <a:gd name="connsiteX5243" fmla="*/ 1055840 w 11162102"/>
              <a:gd name="connsiteY5243" fmla="*/ 4837367 h 6858029"/>
              <a:gd name="connsiteX5244" fmla="*/ 1041017 w 11162102"/>
              <a:gd name="connsiteY5244" fmla="*/ 4857815 h 6858029"/>
              <a:gd name="connsiteX5245" fmla="*/ 1032929 w 11162102"/>
              <a:gd name="connsiteY5245" fmla="*/ 4858386 h 6858029"/>
              <a:gd name="connsiteX5246" fmla="*/ 1026801 w 11162102"/>
              <a:gd name="connsiteY5246" fmla="*/ 4858865 h 6858029"/>
              <a:gd name="connsiteX5247" fmla="*/ 1036592 w 11162102"/>
              <a:gd name="connsiteY5247" fmla="*/ 4845811 h 6858029"/>
              <a:gd name="connsiteX5248" fmla="*/ 1059453 w 11162102"/>
              <a:gd name="connsiteY5248" fmla="*/ 4839991 h 6858029"/>
              <a:gd name="connsiteX5249" fmla="*/ 1063787 w 11162102"/>
              <a:gd name="connsiteY5249" fmla="*/ 4834011 h 6858029"/>
              <a:gd name="connsiteX5250" fmla="*/ 1078320 w 11162102"/>
              <a:gd name="connsiteY5250" fmla="*/ 4832277 h 6858029"/>
              <a:gd name="connsiteX5251" fmla="*/ 1061461 w 11162102"/>
              <a:gd name="connsiteY5251" fmla="*/ 4856446 h 6858029"/>
              <a:gd name="connsiteX5252" fmla="*/ 1046841 w 11162102"/>
              <a:gd name="connsiteY5252" fmla="*/ 4857381 h 6858029"/>
              <a:gd name="connsiteX5253" fmla="*/ 1059453 w 11162102"/>
              <a:gd name="connsiteY5253" fmla="*/ 4839991 h 6858029"/>
              <a:gd name="connsiteX5254" fmla="*/ 1082309 w 11162102"/>
              <a:gd name="connsiteY5254" fmla="*/ 4834171 h 6858029"/>
              <a:gd name="connsiteX5255" fmla="*/ 1084121 w 11162102"/>
              <a:gd name="connsiteY5255" fmla="*/ 4831593 h 6858029"/>
              <a:gd name="connsiteX5256" fmla="*/ 1098957 w 11162102"/>
              <a:gd name="connsiteY5256" fmla="*/ 4829950 h 6858029"/>
              <a:gd name="connsiteX5257" fmla="*/ 1081850 w 11162102"/>
              <a:gd name="connsiteY5257" fmla="*/ 4855259 h 6858029"/>
              <a:gd name="connsiteX5258" fmla="*/ 1067016 w 11162102"/>
              <a:gd name="connsiteY5258" fmla="*/ 4856103 h 6858029"/>
              <a:gd name="connsiteX5259" fmla="*/ 1082309 w 11162102"/>
              <a:gd name="connsiteY5259" fmla="*/ 4834171 h 6858029"/>
              <a:gd name="connsiteX5260" fmla="*/ 1104494 w 11162102"/>
              <a:gd name="connsiteY5260" fmla="*/ 4829356 h 6858029"/>
              <a:gd name="connsiteX5261" fmla="*/ 1119607 w 11162102"/>
              <a:gd name="connsiteY5261" fmla="*/ 4827804 h 6858029"/>
              <a:gd name="connsiteX5262" fmla="*/ 1102287 w 11162102"/>
              <a:gd name="connsiteY5262" fmla="*/ 4854255 h 6858029"/>
              <a:gd name="connsiteX5263" fmla="*/ 1087184 w 11162102"/>
              <a:gd name="connsiteY5263" fmla="*/ 4854985 h 6858029"/>
              <a:gd name="connsiteX5264" fmla="*/ 1104494 w 11162102"/>
              <a:gd name="connsiteY5264" fmla="*/ 4829356 h 6858029"/>
              <a:gd name="connsiteX5265" fmla="*/ 1124906 w 11162102"/>
              <a:gd name="connsiteY5265" fmla="*/ 4827302 h 6858029"/>
              <a:gd name="connsiteX5266" fmla="*/ 1140283 w 11162102"/>
              <a:gd name="connsiteY5266" fmla="*/ 4825864 h 6858029"/>
              <a:gd name="connsiteX5267" fmla="*/ 1122770 w 11162102"/>
              <a:gd name="connsiteY5267" fmla="*/ 4853433 h 6858029"/>
              <a:gd name="connsiteX5268" fmla="*/ 1107395 w 11162102"/>
              <a:gd name="connsiteY5268" fmla="*/ 4854049 h 6858029"/>
              <a:gd name="connsiteX5269" fmla="*/ 1124906 w 11162102"/>
              <a:gd name="connsiteY5269" fmla="*/ 4827302 h 6858029"/>
              <a:gd name="connsiteX5270" fmla="*/ 1145370 w 11162102"/>
              <a:gd name="connsiteY5270" fmla="*/ 4825408 h 6858029"/>
              <a:gd name="connsiteX5271" fmla="*/ 1160976 w 11162102"/>
              <a:gd name="connsiteY5271" fmla="*/ 4824084 h 6858029"/>
              <a:gd name="connsiteX5272" fmla="*/ 1143294 w 11162102"/>
              <a:gd name="connsiteY5272" fmla="*/ 4852749 h 6858029"/>
              <a:gd name="connsiteX5273" fmla="*/ 1127683 w 11162102"/>
              <a:gd name="connsiteY5273" fmla="*/ 4853251 h 6858029"/>
              <a:gd name="connsiteX5274" fmla="*/ 1145370 w 11162102"/>
              <a:gd name="connsiteY5274" fmla="*/ 4825408 h 6858029"/>
              <a:gd name="connsiteX5275" fmla="*/ 1165860 w 11162102"/>
              <a:gd name="connsiteY5275" fmla="*/ 4823674 h 6858029"/>
              <a:gd name="connsiteX5276" fmla="*/ 1181721 w 11162102"/>
              <a:gd name="connsiteY5276" fmla="*/ 4822464 h 6858029"/>
              <a:gd name="connsiteX5277" fmla="*/ 1163906 w 11162102"/>
              <a:gd name="connsiteY5277" fmla="*/ 4852246 h 6858029"/>
              <a:gd name="connsiteX5278" fmla="*/ 1148006 w 11162102"/>
              <a:gd name="connsiteY5278" fmla="*/ 4852612 h 6858029"/>
              <a:gd name="connsiteX5279" fmla="*/ 1165860 w 11162102"/>
              <a:gd name="connsiteY5279" fmla="*/ 4823674 h 6858029"/>
              <a:gd name="connsiteX5280" fmla="*/ 1186398 w 11162102"/>
              <a:gd name="connsiteY5280" fmla="*/ 4822121 h 6858029"/>
              <a:gd name="connsiteX5281" fmla="*/ 1202453 w 11162102"/>
              <a:gd name="connsiteY5281" fmla="*/ 4821026 h 6858029"/>
              <a:gd name="connsiteX5282" fmla="*/ 1184492 w 11162102"/>
              <a:gd name="connsiteY5282" fmla="*/ 4851881 h 6858029"/>
              <a:gd name="connsiteX5283" fmla="*/ 1168443 w 11162102"/>
              <a:gd name="connsiteY5283" fmla="*/ 4852155 h 6858029"/>
              <a:gd name="connsiteX5284" fmla="*/ 1186398 w 11162102"/>
              <a:gd name="connsiteY5284" fmla="*/ 4822121 h 6858029"/>
              <a:gd name="connsiteX5285" fmla="*/ 1206956 w 11162102"/>
              <a:gd name="connsiteY5285" fmla="*/ 4820729 h 6858029"/>
              <a:gd name="connsiteX5286" fmla="*/ 1223182 w 11162102"/>
              <a:gd name="connsiteY5286" fmla="*/ 4819748 h 6858029"/>
              <a:gd name="connsiteX5287" fmla="*/ 1205036 w 11162102"/>
              <a:gd name="connsiteY5287" fmla="*/ 4851698 h 6858029"/>
              <a:gd name="connsiteX5288" fmla="*/ 1188853 w 11162102"/>
              <a:gd name="connsiteY5288" fmla="*/ 4851835 h 6858029"/>
              <a:gd name="connsiteX5289" fmla="*/ 1206956 w 11162102"/>
              <a:gd name="connsiteY5289" fmla="*/ 4820729 h 6858029"/>
              <a:gd name="connsiteX5290" fmla="*/ 1227509 w 11162102"/>
              <a:gd name="connsiteY5290" fmla="*/ 4819497 h 6858029"/>
              <a:gd name="connsiteX5291" fmla="*/ 1244018 w 11162102"/>
              <a:gd name="connsiteY5291" fmla="*/ 4818629 h 6858029"/>
              <a:gd name="connsiteX5292" fmla="*/ 1225788 w 11162102"/>
              <a:gd name="connsiteY5292" fmla="*/ 4851630 h 6858029"/>
              <a:gd name="connsiteX5293" fmla="*/ 1209235 w 11162102"/>
              <a:gd name="connsiteY5293" fmla="*/ 4851676 h 6858029"/>
              <a:gd name="connsiteX5294" fmla="*/ 1227509 w 11162102"/>
              <a:gd name="connsiteY5294" fmla="*/ 4819497 h 6858029"/>
              <a:gd name="connsiteX5295" fmla="*/ 1248167 w 11162102"/>
              <a:gd name="connsiteY5295" fmla="*/ 4818424 h 6858029"/>
              <a:gd name="connsiteX5296" fmla="*/ 1264912 w 11162102"/>
              <a:gd name="connsiteY5296" fmla="*/ 4817648 h 6858029"/>
              <a:gd name="connsiteX5297" fmla="*/ 1246588 w 11162102"/>
              <a:gd name="connsiteY5297" fmla="*/ 4851721 h 6858029"/>
              <a:gd name="connsiteX5298" fmla="*/ 1229823 w 11162102"/>
              <a:gd name="connsiteY5298" fmla="*/ 4851630 h 6858029"/>
              <a:gd name="connsiteX5299" fmla="*/ 1248167 w 11162102"/>
              <a:gd name="connsiteY5299" fmla="*/ 4818424 h 6858029"/>
              <a:gd name="connsiteX5300" fmla="*/ 1268892 w 11162102"/>
              <a:gd name="connsiteY5300" fmla="*/ 4817488 h 6858029"/>
              <a:gd name="connsiteX5301" fmla="*/ 1546622 w 11162102"/>
              <a:gd name="connsiteY5301" fmla="*/ 4817877 h 6858029"/>
              <a:gd name="connsiteX5302" fmla="*/ 3073548 w 11162102"/>
              <a:gd name="connsiteY5302" fmla="*/ 5105798 h 6858029"/>
              <a:gd name="connsiteX5303" fmla="*/ 5231707 w 11162102"/>
              <a:gd name="connsiteY5303" fmla="*/ 5753919 h 6858029"/>
              <a:gd name="connsiteX5304" fmla="*/ 6899057 w 11162102"/>
              <a:gd name="connsiteY5304" fmla="*/ 6265268 h 6858029"/>
              <a:gd name="connsiteX5305" fmla="*/ 7780441 w 11162102"/>
              <a:gd name="connsiteY5305" fmla="*/ 6500152 h 6858029"/>
              <a:gd name="connsiteX5306" fmla="*/ 8675769 w 11162102"/>
              <a:gd name="connsiteY5306" fmla="*/ 6660955 h 6858029"/>
              <a:gd name="connsiteX5307" fmla="*/ 9264051 w 11162102"/>
              <a:gd name="connsiteY5307" fmla="*/ 6688912 h 6858029"/>
              <a:gd name="connsiteX5308" fmla="*/ 9824604 w 11162102"/>
              <a:gd name="connsiteY5308" fmla="*/ 6580736 h 6858029"/>
              <a:gd name="connsiteX5309" fmla="*/ 10168759 w 11162102"/>
              <a:gd name="connsiteY5309" fmla="*/ 6256117 h 6858029"/>
              <a:gd name="connsiteX5310" fmla="*/ 10175675 w 11162102"/>
              <a:gd name="connsiteY5310" fmla="*/ 6237608 h 6858029"/>
              <a:gd name="connsiteX5311" fmla="*/ 10173872 w 11162102"/>
              <a:gd name="connsiteY5311" fmla="*/ 6266112 h 6858029"/>
              <a:gd name="connsiteX5312" fmla="*/ 10138154 w 11162102"/>
              <a:gd name="connsiteY5312" fmla="*/ 6376959 h 6858029"/>
              <a:gd name="connsiteX5313" fmla="*/ 9779577 w 11162102"/>
              <a:gd name="connsiteY5313" fmla="*/ 6684439 h 6858029"/>
              <a:gd name="connsiteX5314" fmla="*/ 8649798 w 11162102"/>
              <a:gd name="connsiteY5314" fmla="*/ 6720202 h 6858029"/>
              <a:gd name="connsiteX5315" fmla="*/ 8161910 w 11162102"/>
              <a:gd name="connsiteY5315" fmla="*/ 6638453 h 6858029"/>
              <a:gd name="connsiteX5316" fmla="*/ 6917634 w 11162102"/>
              <a:gd name="connsiteY5316" fmla="*/ 6325655 h 6858029"/>
              <a:gd name="connsiteX5317" fmla="*/ 5197132 w 11162102"/>
              <a:gd name="connsiteY5317" fmla="*/ 5803968 h 6858029"/>
              <a:gd name="connsiteX5318" fmla="*/ 3053830 w 11162102"/>
              <a:gd name="connsiteY5318" fmla="*/ 5165912 h 6858029"/>
              <a:gd name="connsiteX5319" fmla="*/ 2293379 w 11162102"/>
              <a:gd name="connsiteY5319" fmla="*/ 4978999 h 6858029"/>
              <a:gd name="connsiteX5320" fmla="*/ 1523391 w 11162102"/>
              <a:gd name="connsiteY5320" fmla="*/ 4864045 h 6858029"/>
              <a:gd name="connsiteX5321" fmla="*/ 1250466 w 11162102"/>
              <a:gd name="connsiteY5321" fmla="*/ 4851744 h 6858029"/>
              <a:gd name="connsiteX5322" fmla="*/ 1268892 w 11162102"/>
              <a:gd name="connsiteY5322" fmla="*/ 4817488 h 6858029"/>
              <a:gd name="connsiteX5323" fmla="*/ 10162574 w 11162102"/>
              <a:gd name="connsiteY5323" fmla="*/ 6253675 h 6858029"/>
              <a:gd name="connsiteX5324" fmla="*/ 9822139 w 11162102"/>
              <a:gd name="connsiteY5324" fmla="*/ 6574574 h 6858029"/>
              <a:gd name="connsiteX5325" fmla="*/ 8676522 w 11162102"/>
              <a:gd name="connsiteY5325" fmla="*/ 6654360 h 6858029"/>
              <a:gd name="connsiteX5326" fmla="*/ 6900883 w 11162102"/>
              <a:gd name="connsiteY5326" fmla="*/ 6258878 h 6858029"/>
              <a:gd name="connsiteX5327" fmla="*/ 5233715 w 11162102"/>
              <a:gd name="connsiteY5327" fmla="*/ 5747575 h 6858029"/>
              <a:gd name="connsiteX5328" fmla="*/ 3075282 w 11162102"/>
              <a:gd name="connsiteY5328" fmla="*/ 5099385 h 6858029"/>
              <a:gd name="connsiteX5329" fmla="*/ 2314763 w 11162102"/>
              <a:gd name="connsiteY5329" fmla="*/ 4911812 h 6858029"/>
              <a:gd name="connsiteX5330" fmla="*/ 1546886 w 11162102"/>
              <a:gd name="connsiteY5330" fmla="*/ 4811235 h 6858029"/>
              <a:gd name="connsiteX5331" fmla="*/ 1272534 w 11162102"/>
              <a:gd name="connsiteY5331" fmla="*/ 4810710 h 6858029"/>
              <a:gd name="connsiteX5332" fmla="*/ 1287960 w 11162102"/>
              <a:gd name="connsiteY5332" fmla="*/ 4781909 h 6858029"/>
              <a:gd name="connsiteX5333" fmla="*/ 1290890 w 11162102"/>
              <a:gd name="connsiteY5333" fmla="*/ 4776409 h 6858029"/>
              <a:gd name="connsiteX5334" fmla="*/ 1570345 w 11162102"/>
              <a:gd name="connsiteY5334" fmla="*/ 4764975 h 6858029"/>
              <a:gd name="connsiteX5335" fmla="*/ 3095001 w 11162102"/>
              <a:gd name="connsiteY5335" fmla="*/ 5039135 h 6858029"/>
              <a:gd name="connsiteX5336" fmla="*/ 5240904 w 11162102"/>
              <a:gd name="connsiteY5336" fmla="*/ 5689721 h 6858029"/>
              <a:gd name="connsiteX5337" fmla="*/ 6882328 w 11162102"/>
              <a:gd name="connsiteY5337" fmla="*/ 6198400 h 6858029"/>
              <a:gd name="connsiteX5338" fmla="*/ 7784982 w 11162102"/>
              <a:gd name="connsiteY5338" fmla="*/ 6439491 h 6858029"/>
              <a:gd name="connsiteX5339" fmla="*/ 8702608 w 11162102"/>
              <a:gd name="connsiteY5339" fmla="*/ 6595023 h 6858029"/>
              <a:gd name="connsiteX5340" fmla="*/ 9867441 w 11162102"/>
              <a:gd name="connsiteY5340" fmla="*/ 6470643 h 6858029"/>
              <a:gd name="connsiteX5341" fmla="*/ 10176496 w 11162102"/>
              <a:gd name="connsiteY5341" fmla="*/ 6174984 h 6858029"/>
              <a:gd name="connsiteX5342" fmla="*/ 10176427 w 11162102"/>
              <a:gd name="connsiteY5342" fmla="*/ 6214375 h 6858029"/>
              <a:gd name="connsiteX5343" fmla="*/ 10162574 w 11162102"/>
              <a:gd name="connsiteY5343" fmla="*/ 6253675 h 6858029"/>
              <a:gd name="connsiteX5344" fmla="*/ 10187245 w 11162102"/>
              <a:gd name="connsiteY5344" fmla="*/ 6130687 h 6858029"/>
              <a:gd name="connsiteX5345" fmla="*/ 10181768 w 11162102"/>
              <a:gd name="connsiteY5345" fmla="*/ 6145430 h 6858029"/>
              <a:gd name="connsiteX5346" fmla="*/ 10179052 w 11162102"/>
              <a:gd name="connsiteY5346" fmla="*/ 6104236 h 6858029"/>
              <a:gd name="connsiteX5347" fmla="*/ 10184597 w 11162102"/>
              <a:gd name="connsiteY5347" fmla="*/ 6093464 h 6858029"/>
              <a:gd name="connsiteX5348" fmla="*/ 10191170 w 11162102"/>
              <a:gd name="connsiteY5348" fmla="*/ 6079817 h 6858029"/>
              <a:gd name="connsiteX5349" fmla="*/ 10190965 w 11162102"/>
              <a:gd name="connsiteY5349" fmla="*/ 6119847 h 6858029"/>
              <a:gd name="connsiteX5350" fmla="*/ 10187245 w 11162102"/>
              <a:gd name="connsiteY5350" fmla="*/ 6130687 h 6858029"/>
              <a:gd name="connsiteX5351" fmla="*/ 10197561 w 11162102"/>
              <a:gd name="connsiteY5351" fmla="*/ 6065645 h 6858029"/>
              <a:gd name="connsiteX5352" fmla="*/ 10205753 w 11162102"/>
              <a:gd name="connsiteY5352" fmla="*/ 6045653 h 6858029"/>
              <a:gd name="connsiteX5353" fmla="*/ 10203380 w 11162102"/>
              <a:gd name="connsiteY5353" fmla="*/ 6077375 h 6858029"/>
              <a:gd name="connsiteX5354" fmla="*/ 10198040 w 11162102"/>
              <a:gd name="connsiteY5354" fmla="*/ 6097162 h 6858029"/>
              <a:gd name="connsiteX5355" fmla="*/ 10197561 w 11162102"/>
              <a:gd name="connsiteY5355" fmla="*/ 6065645 h 6858029"/>
              <a:gd name="connsiteX5356" fmla="*/ 10196944 w 11162102"/>
              <a:gd name="connsiteY5356" fmla="*/ 6049646 h 6858029"/>
              <a:gd name="connsiteX5357" fmla="*/ 10194320 w 11162102"/>
              <a:gd name="connsiteY5357" fmla="*/ 6009525 h 6858029"/>
              <a:gd name="connsiteX5358" fmla="*/ 10206940 w 11162102"/>
              <a:gd name="connsiteY5358" fmla="*/ 5984900 h 6858029"/>
              <a:gd name="connsiteX5359" fmla="*/ 10206644 w 11162102"/>
              <a:gd name="connsiteY5359" fmla="*/ 6023789 h 6858029"/>
              <a:gd name="connsiteX5360" fmla="*/ 10196944 w 11162102"/>
              <a:gd name="connsiteY5360" fmla="*/ 6049646 h 6858029"/>
              <a:gd name="connsiteX5361" fmla="*/ 10213148 w 11162102"/>
              <a:gd name="connsiteY5361" fmla="*/ 5954753 h 6858029"/>
              <a:gd name="connsiteX5362" fmla="*/ 10210706 w 11162102"/>
              <a:gd name="connsiteY5362" fmla="*/ 5915407 h 6858029"/>
              <a:gd name="connsiteX5363" fmla="*/ 10224742 w 11162102"/>
              <a:gd name="connsiteY5363" fmla="*/ 5888683 h 6858029"/>
              <a:gd name="connsiteX5364" fmla="*/ 10224239 w 11162102"/>
              <a:gd name="connsiteY5364" fmla="*/ 5926179 h 6858029"/>
              <a:gd name="connsiteX5365" fmla="*/ 10213148 w 11162102"/>
              <a:gd name="connsiteY5365" fmla="*/ 5954753 h 6858029"/>
              <a:gd name="connsiteX5366" fmla="*/ 10230857 w 11162102"/>
              <a:gd name="connsiteY5366" fmla="*/ 5875834 h 6858029"/>
              <a:gd name="connsiteX5367" fmla="*/ 10240717 w 11162102"/>
              <a:gd name="connsiteY5367" fmla="*/ 5853126 h 6858029"/>
              <a:gd name="connsiteX5368" fmla="*/ 10238115 w 11162102"/>
              <a:gd name="connsiteY5368" fmla="*/ 5882019 h 6858029"/>
              <a:gd name="connsiteX5369" fmla="*/ 10231018 w 11162102"/>
              <a:gd name="connsiteY5369" fmla="*/ 5906073 h 6858029"/>
              <a:gd name="connsiteX5370" fmla="*/ 10230857 w 11162102"/>
              <a:gd name="connsiteY5370" fmla="*/ 5875834 h 6858029"/>
              <a:gd name="connsiteX5371" fmla="*/ 10230378 w 11162102"/>
              <a:gd name="connsiteY5371" fmla="*/ 5860475 h 6858029"/>
              <a:gd name="connsiteX5372" fmla="*/ 10228165 w 11162102"/>
              <a:gd name="connsiteY5372" fmla="*/ 5822157 h 6858029"/>
              <a:gd name="connsiteX5373" fmla="*/ 10242725 w 11162102"/>
              <a:gd name="connsiteY5373" fmla="*/ 5794907 h 6858029"/>
              <a:gd name="connsiteX5374" fmla="*/ 10241949 w 11162102"/>
              <a:gd name="connsiteY5374" fmla="*/ 5831605 h 6858029"/>
              <a:gd name="connsiteX5375" fmla="*/ 10230378 w 11162102"/>
              <a:gd name="connsiteY5375" fmla="*/ 5860475 h 6858029"/>
              <a:gd name="connsiteX5376" fmla="*/ 10249093 w 11162102"/>
              <a:gd name="connsiteY5376" fmla="*/ 5781853 h 6858029"/>
              <a:gd name="connsiteX5377" fmla="*/ 10259294 w 11162102"/>
              <a:gd name="connsiteY5377" fmla="*/ 5758986 h 6858029"/>
              <a:gd name="connsiteX5378" fmla="*/ 10256464 w 11162102"/>
              <a:gd name="connsiteY5378" fmla="*/ 5787034 h 6858029"/>
              <a:gd name="connsiteX5379" fmla="*/ 10249024 w 11162102"/>
              <a:gd name="connsiteY5379" fmla="*/ 5811385 h 6858029"/>
              <a:gd name="connsiteX5380" fmla="*/ 10249093 w 11162102"/>
              <a:gd name="connsiteY5380" fmla="*/ 5781853 h 6858029"/>
              <a:gd name="connsiteX5381" fmla="*/ 10248727 w 11162102"/>
              <a:gd name="connsiteY5381" fmla="*/ 5766836 h 6858029"/>
              <a:gd name="connsiteX5382" fmla="*/ 10247860 w 11162102"/>
              <a:gd name="connsiteY5382" fmla="*/ 5746229 h 6858029"/>
              <a:gd name="connsiteX5383" fmla="*/ 10246765 w 11162102"/>
              <a:gd name="connsiteY5383" fmla="*/ 5729660 h 6858029"/>
              <a:gd name="connsiteX5384" fmla="*/ 10261804 w 11162102"/>
              <a:gd name="connsiteY5384" fmla="*/ 5702022 h 6858029"/>
              <a:gd name="connsiteX5385" fmla="*/ 10260709 w 11162102"/>
              <a:gd name="connsiteY5385" fmla="*/ 5737647 h 6858029"/>
              <a:gd name="connsiteX5386" fmla="*/ 10248727 w 11162102"/>
              <a:gd name="connsiteY5386" fmla="*/ 5766836 h 6858029"/>
              <a:gd name="connsiteX5387" fmla="*/ 10268172 w 11162102"/>
              <a:gd name="connsiteY5387" fmla="*/ 5689196 h 6858029"/>
              <a:gd name="connsiteX5388" fmla="*/ 10278716 w 11162102"/>
              <a:gd name="connsiteY5388" fmla="*/ 5666078 h 6858029"/>
              <a:gd name="connsiteX5389" fmla="*/ 10275657 w 11162102"/>
              <a:gd name="connsiteY5389" fmla="*/ 5693281 h 6858029"/>
              <a:gd name="connsiteX5390" fmla="*/ 10267875 w 11162102"/>
              <a:gd name="connsiteY5390" fmla="*/ 5717815 h 6858029"/>
              <a:gd name="connsiteX5391" fmla="*/ 10268172 w 11162102"/>
              <a:gd name="connsiteY5391" fmla="*/ 5689196 h 6858029"/>
              <a:gd name="connsiteX5392" fmla="*/ 10267943 w 11162102"/>
              <a:gd name="connsiteY5392" fmla="*/ 5674407 h 6858029"/>
              <a:gd name="connsiteX5393" fmla="*/ 10266369 w 11162102"/>
              <a:gd name="connsiteY5393" fmla="*/ 5638303 h 6858029"/>
              <a:gd name="connsiteX5394" fmla="*/ 10281773 w 11162102"/>
              <a:gd name="connsiteY5394" fmla="*/ 5610278 h 6858029"/>
              <a:gd name="connsiteX5395" fmla="*/ 10280336 w 11162102"/>
              <a:gd name="connsiteY5395" fmla="*/ 5644922 h 6858029"/>
              <a:gd name="connsiteX5396" fmla="*/ 10267943 w 11162102"/>
              <a:gd name="connsiteY5396" fmla="*/ 5674407 h 6858029"/>
              <a:gd name="connsiteX5397" fmla="*/ 10288209 w 11162102"/>
              <a:gd name="connsiteY5397" fmla="*/ 5597520 h 6858029"/>
              <a:gd name="connsiteX5398" fmla="*/ 10298981 w 11162102"/>
              <a:gd name="connsiteY5398" fmla="*/ 5574402 h 6858029"/>
              <a:gd name="connsiteX5399" fmla="*/ 10295672 w 11162102"/>
              <a:gd name="connsiteY5399" fmla="*/ 5600875 h 6858029"/>
              <a:gd name="connsiteX5400" fmla="*/ 10287638 w 11162102"/>
              <a:gd name="connsiteY5400" fmla="*/ 5625295 h 6858029"/>
              <a:gd name="connsiteX5401" fmla="*/ 10288209 w 11162102"/>
              <a:gd name="connsiteY5401" fmla="*/ 5597520 h 6858029"/>
              <a:gd name="connsiteX5402" fmla="*/ 10288141 w 11162102"/>
              <a:gd name="connsiteY5402" fmla="*/ 5583074 h 6858029"/>
              <a:gd name="connsiteX5403" fmla="*/ 10286977 w 11162102"/>
              <a:gd name="connsiteY5403" fmla="*/ 5548065 h 6858029"/>
              <a:gd name="connsiteX5404" fmla="*/ 10302655 w 11162102"/>
              <a:gd name="connsiteY5404" fmla="*/ 5519834 h 6858029"/>
              <a:gd name="connsiteX5405" fmla="*/ 10300852 w 11162102"/>
              <a:gd name="connsiteY5405" fmla="*/ 5553519 h 6858029"/>
              <a:gd name="connsiteX5406" fmla="*/ 10288141 w 11162102"/>
              <a:gd name="connsiteY5406" fmla="*/ 5583074 h 6858029"/>
              <a:gd name="connsiteX5407" fmla="*/ 10309183 w 11162102"/>
              <a:gd name="connsiteY5407" fmla="*/ 5507123 h 6858029"/>
              <a:gd name="connsiteX5408" fmla="*/ 10320069 w 11162102"/>
              <a:gd name="connsiteY5408" fmla="*/ 5484118 h 6858029"/>
              <a:gd name="connsiteX5409" fmla="*/ 10316531 w 11162102"/>
              <a:gd name="connsiteY5409" fmla="*/ 5509816 h 6858029"/>
              <a:gd name="connsiteX5410" fmla="*/ 10308338 w 11162102"/>
              <a:gd name="connsiteY5410" fmla="*/ 5533893 h 6858029"/>
              <a:gd name="connsiteX5411" fmla="*/ 10309183 w 11162102"/>
              <a:gd name="connsiteY5411" fmla="*/ 5507123 h 6858029"/>
              <a:gd name="connsiteX5412" fmla="*/ 10309273 w 11162102"/>
              <a:gd name="connsiteY5412" fmla="*/ 5492791 h 6858029"/>
              <a:gd name="connsiteX5413" fmla="*/ 10308521 w 11162102"/>
              <a:gd name="connsiteY5413" fmla="*/ 5458923 h 6858029"/>
              <a:gd name="connsiteX5414" fmla="*/ 10324428 w 11162102"/>
              <a:gd name="connsiteY5414" fmla="*/ 5430578 h 6858029"/>
              <a:gd name="connsiteX5415" fmla="*/ 10322214 w 11162102"/>
              <a:gd name="connsiteY5415" fmla="*/ 5463418 h 6858029"/>
              <a:gd name="connsiteX5416" fmla="*/ 10309273 w 11162102"/>
              <a:gd name="connsiteY5416" fmla="*/ 5492791 h 6858029"/>
              <a:gd name="connsiteX5417" fmla="*/ 10331091 w 11162102"/>
              <a:gd name="connsiteY5417" fmla="*/ 5417683 h 6858029"/>
              <a:gd name="connsiteX5418" fmla="*/ 10342047 w 11162102"/>
              <a:gd name="connsiteY5418" fmla="*/ 5394884 h 6858029"/>
              <a:gd name="connsiteX5419" fmla="*/ 10338235 w 11162102"/>
              <a:gd name="connsiteY5419" fmla="*/ 5420057 h 6858029"/>
              <a:gd name="connsiteX5420" fmla="*/ 10329950 w 11162102"/>
              <a:gd name="connsiteY5420" fmla="*/ 5443586 h 6858029"/>
              <a:gd name="connsiteX5421" fmla="*/ 10331091 w 11162102"/>
              <a:gd name="connsiteY5421" fmla="*/ 5417683 h 6858029"/>
              <a:gd name="connsiteX5422" fmla="*/ 10331365 w 11162102"/>
              <a:gd name="connsiteY5422" fmla="*/ 5403602 h 6858029"/>
              <a:gd name="connsiteX5423" fmla="*/ 10331046 w 11162102"/>
              <a:gd name="connsiteY5423" fmla="*/ 5370875 h 6858029"/>
              <a:gd name="connsiteX5424" fmla="*/ 10347067 w 11162102"/>
              <a:gd name="connsiteY5424" fmla="*/ 5342485 h 6858029"/>
              <a:gd name="connsiteX5425" fmla="*/ 10344466 w 11162102"/>
              <a:gd name="connsiteY5425" fmla="*/ 5374390 h 6858029"/>
              <a:gd name="connsiteX5426" fmla="*/ 10331365 w 11162102"/>
              <a:gd name="connsiteY5426" fmla="*/ 5403602 h 6858029"/>
              <a:gd name="connsiteX5427" fmla="*/ 10353937 w 11162102"/>
              <a:gd name="connsiteY5427" fmla="*/ 5329408 h 6858029"/>
              <a:gd name="connsiteX5428" fmla="*/ 10364869 w 11162102"/>
              <a:gd name="connsiteY5428" fmla="*/ 5306974 h 6858029"/>
              <a:gd name="connsiteX5429" fmla="*/ 10360829 w 11162102"/>
              <a:gd name="connsiteY5429" fmla="*/ 5331279 h 6858029"/>
              <a:gd name="connsiteX5430" fmla="*/ 10352521 w 11162102"/>
              <a:gd name="connsiteY5430" fmla="*/ 5354307 h 6858029"/>
              <a:gd name="connsiteX5431" fmla="*/ 10353937 w 11162102"/>
              <a:gd name="connsiteY5431" fmla="*/ 5329408 h 6858029"/>
              <a:gd name="connsiteX5432" fmla="*/ 10354370 w 11162102"/>
              <a:gd name="connsiteY5432" fmla="*/ 5315464 h 6858029"/>
              <a:gd name="connsiteX5433" fmla="*/ 10354507 w 11162102"/>
              <a:gd name="connsiteY5433" fmla="*/ 5283764 h 6858029"/>
              <a:gd name="connsiteX5434" fmla="*/ 10370596 w 11162102"/>
              <a:gd name="connsiteY5434" fmla="*/ 5255465 h 6858029"/>
              <a:gd name="connsiteX5435" fmla="*/ 10367561 w 11162102"/>
              <a:gd name="connsiteY5435" fmla="*/ 5286502 h 6858029"/>
              <a:gd name="connsiteX5436" fmla="*/ 10354370 w 11162102"/>
              <a:gd name="connsiteY5436" fmla="*/ 5315464 h 6858029"/>
              <a:gd name="connsiteX5437" fmla="*/ 10377671 w 11162102"/>
              <a:gd name="connsiteY5437" fmla="*/ 5242000 h 6858029"/>
              <a:gd name="connsiteX5438" fmla="*/ 10388535 w 11162102"/>
              <a:gd name="connsiteY5438" fmla="*/ 5220022 h 6858029"/>
              <a:gd name="connsiteX5439" fmla="*/ 10384267 w 11162102"/>
              <a:gd name="connsiteY5439" fmla="*/ 5243643 h 6858029"/>
              <a:gd name="connsiteX5440" fmla="*/ 10375983 w 11162102"/>
              <a:gd name="connsiteY5440" fmla="*/ 5265963 h 6858029"/>
              <a:gd name="connsiteX5441" fmla="*/ 10377671 w 11162102"/>
              <a:gd name="connsiteY5441" fmla="*/ 5242000 h 6858029"/>
              <a:gd name="connsiteX5442" fmla="*/ 10378310 w 11162102"/>
              <a:gd name="connsiteY5442" fmla="*/ 5228216 h 6858029"/>
              <a:gd name="connsiteX5443" fmla="*/ 10378904 w 11162102"/>
              <a:gd name="connsiteY5443" fmla="*/ 5197565 h 6858029"/>
              <a:gd name="connsiteX5444" fmla="*/ 10394947 w 11162102"/>
              <a:gd name="connsiteY5444" fmla="*/ 5169517 h 6858029"/>
              <a:gd name="connsiteX5445" fmla="*/ 10391524 w 11162102"/>
              <a:gd name="connsiteY5445" fmla="*/ 5199733 h 6858029"/>
              <a:gd name="connsiteX5446" fmla="*/ 10378310 w 11162102"/>
              <a:gd name="connsiteY5446" fmla="*/ 5228216 h 6858029"/>
              <a:gd name="connsiteX5447" fmla="*/ 10402296 w 11162102"/>
              <a:gd name="connsiteY5447" fmla="*/ 5155687 h 6858029"/>
              <a:gd name="connsiteX5448" fmla="*/ 10413000 w 11162102"/>
              <a:gd name="connsiteY5448" fmla="*/ 5134234 h 6858029"/>
              <a:gd name="connsiteX5449" fmla="*/ 10408549 w 11162102"/>
              <a:gd name="connsiteY5449" fmla="*/ 5157056 h 6858029"/>
              <a:gd name="connsiteX5450" fmla="*/ 10400311 w 11162102"/>
              <a:gd name="connsiteY5450" fmla="*/ 5178692 h 6858029"/>
              <a:gd name="connsiteX5451" fmla="*/ 10402296 w 11162102"/>
              <a:gd name="connsiteY5451" fmla="*/ 5155687 h 6858029"/>
              <a:gd name="connsiteX5452" fmla="*/ 10403141 w 11162102"/>
              <a:gd name="connsiteY5452" fmla="*/ 5142199 h 6858029"/>
              <a:gd name="connsiteX5453" fmla="*/ 10404167 w 11162102"/>
              <a:gd name="connsiteY5453" fmla="*/ 5112326 h 6858029"/>
              <a:gd name="connsiteX5454" fmla="*/ 10420143 w 11162102"/>
              <a:gd name="connsiteY5454" fmla="*/ 5084437 h 6858029"/>
              <a:gd name="connsiteX5455" fmla="*/ 10416218 w 11162102"/>
              <a:gd name="connsiteY5455" fmla="*/ 5114562 h 6858029"/>
              <a:gd name="connsiteX5456" fmla="*/ 10403141 w 11162102"/>
              <a:gd name="connsiteY5456" fmla="*/ 5142199 h 6858029"/>
              <a:gd name="connsiteX5457" fmla="*/ 10427743 w 11162102"/>
              <a:gd name="connsiteY5457" fmla="*/ 5070264 h 6858029"/>
              <a:gd name="connsiteX5458" fmla="*/ 10438287 w 11162102"/>
              <a:gd name="connsiteY5458" fmla="*/ 5049268 h 6858029"/>
              <a:gd name="connsiteX5459" fmla="*/ 10433106 w 11162102"/>
              <a:gd name="connsiteY5459" fmla="*/ 5073711 h 6858029"/>
              <a:gd name="connsiteX5460" fmla="*/ 10425369 w 11162102"/>
              <a:gd name="connsiteY5460" fmla="*/ 5093292 h 6858029"/>
              <a:gd name="connsiteX5461" fmla="*/ 10427743 w 11162102"/>
              <a:gd name="connsiteY5461" fmla="*/ 5070264 h 6858029"/>
              <a:gd name="connsiteX5462" fmla="*/ 10428816 w 11162102"/>
              <a:gd name="connsiteY5462" fmla="*/ 5056663 h 6858029"/>
              <a:gd name="connsiteX5463" fmla="*/ 10430276 w 11162102"/>
              <a:gd name="connsiteY5463" fmla="*/ 5027930 h 6858029"/>
              <a:gd name="connsiteX5464" fmla="*/ 10446115 w 11162102"/>
              <a:gd name="connsiteY5464" fmla="*/ 5000384 h 6858029"/>
              <a:gd name="connsiteX5465" fmla="*/ 10441869 w 11162102"/>
              <a:gd name="connsiteY5465" fmla="*/ 5029390 h 6858029"/>
              <a:gd name="connsiteX5466" fmla="*/ 10428816 w 11162102"/>
              <a:gd name="connsiteY5466" fmla="*/ 5056663 h 6858029"/>
              <a:gd name="connsiteX5467" fmla="*/ 10453486 w 11162102"/>
              <a:gd name="connsiteY5467" fmla="*/ 4990182 h 6858029"/>
              <a:gd name="connsiteX5468" fmla="*/ 10453942 w 11162102"/>
              <a:gd name="connsiteY5468" fmla="*/ 4985777 h 6858029"/>
              <a:gd name="connsiteX5469" fmla="*/ 10465102 w 11162102"/>
              <a:gd name="connsiteY5469" fmla="*/ 4963777 h 6858029"/>
              <a:gd name="connsiteX5470" fmla="*/ 10460310 w 11162102"/>
              <a:gd name="connsiteY5470" fmla="*/ 4985298 h 6858029"/>
              <a:gd name="connsiteX5471" fmla="*/ 10451296 w 11162102"/>
              <a:gd name="connsiteY5471" fmla="*/ 5007892 h 6858029"/>
              <a:gd name="connsiteX5472" fmla="*/ 10453486 w 11162102"/>
              <a:gd name="connsiteY5472" fmla="*/ 4990182 h 6858029"/>
              <a:gd name="connsiteX5473" fmla="*/ 10455289 w 11162102"/>
              <a:gd name="connsiteY5473" fmla="*/ 4971834 h 6858029"/>
              <a:gd name="connsiteX5474" fmla="*/ 10457183 w 11162102"/>
              <a:gd name="connsiteY5474" fmla="*/ 4944310 h 6858029"/>
              <a:gd name="connsiteX5475" fmla="*/ 10466174 w 11162102"/>
              <a:gd name="connsiteY5475" fmla="*/ 4928997 h 6858029"/>
              <a:gd name="connsiteX5476" fmla="*/ 10473432 w 11162102"/>
              <a:gd name="connsiteY5476" fmla="*/ 4916080 h 6858029"/>
              <a:gd name="connsiteX5477" fmla="*/ 10469119 w 11162102"/>
              <a:gd name="connsiteY5477" fmla="*/ 4943032 h 6858029"/>
              <a:gd name="connsiteX5478" fmla="*/ 10455289 w 11162102"/>
              <a:gd name="connsiteY5478" fmla="*/ 4971834 h 6858029"/>
              <a:gd name="connsiteX5479" fmla="*/ 10480827 w 11162102"/>
              <a:gd name="connsiteY5479" fmla="*/ 4902341 h 6858029"/>
              <a:gd name="connsiteX5480" fmla="*/ 10491827 w 11162102"/>
              <a:gd name="connsiteY5480" fmla="*/ 4880865 h 6858029"/>
              <a:gd name="connsiteX5481" fmla="*/ 10487217 w 11162102"/>
              <a:gd name="connsiteY5481" fmla="*/ 4900127 h 6858029"/>
              <a:gd name="connsiteX5482" fmla="*/ 10478066 w 11162102"/>
              <a:gd name="connsiteY5482" fmla="*/ 4922721 h 6858029"/>
              <a:gd name="connsiteX5483" fmla="*/ 10480827 w 11162102"/>
              <a:gd name="connsiteY5483" fmla="*/ 4902341 h 6858029"/>
              <a:gd name="connsiteX5484" fmla="*/ 10505406 w 11162102"/>
              <a:gd name="connsiteY5484" fmla="*/ 4839192 h 6858029"/>
              <a:gd name="connsiteX5485" fmla="*/ 10508373 w 11162102"/>
              <a:gd name="connsiteY5485" fmla="*/ 4819839 h 6858029"/>
              <a:gd name="connsiteX5486" fmla="*/ 10508875 w 11162102"/>
              <a:gd name="connsiteY5486" fmla="*/ 4818904 h 6858029"/>
              <a:gd name="connsiteX5487" fmla="*/ 10518438 w 11162102"/>
              <a:gd name="connsiteY5487" fmla="*/ 4800281 h 6858029"/>
              <a:gd name="connsiteX5488" fmla="*/ 10513371 w 11162102"/>
              <a:gd name="connsiteY5488" fmla="*/ 4820045 h 6858029"/>
              <a:gd name="connsiteX5489" fmla="*/ 10505406 w 11162102"/>
              <a:gd name="connsiteY5489" fmla="*/ 4839192 h 6858029"/>
              <a:gd name="connsiteX5490" fmla="*/ 10533340 w 11162102"/>
              <a:gd name="connsiteY5490" fmla="*/ 4756759 h 6858029"/>
              <a:gd name="connsiteX5491" fmla="*/ 10536443 w 11162102"/>
              <a:gd name="connsiteY5491" fmla="*/ 4738547 h 6858029"/>
              <a:gd name="connsiteX5492" fmla="*/ 10546303 w 11162102"/>
              <a:gd name="connsiteY5492" fmla="*/ 4719422 h 6858029"/>
              <a:gd name="connsiteX5493" fmla="*/ 10541397 w 11162102"/>
              <a:gd name="connsiteY5493" fmla="*/ 4737634 h 6858029"/>
              <a:gd name="connsiteX5494" fmla="*/ 10533340 w 11162102"/>
              <a:gd name="connsiteY5494" fmla="*/ 4756759 h 6858029"/>
              <a:gd name="connsiteX5495" fmla="*/ 10561913 w 11162102"/>
              <a:gd name="connsiteY5495" fmla="*/ 4675011 h 6858029"/>
              <a:gd name="connsiteX5496" fmla="*/ 10564971 w 11162102"/>
              <a:gd name="connsiteY5496" fmla="*/ 4658785 h 6858029"/>
              <a:gd name="connsiteX5497" fmla="*/ 10574511 w 11162102"/>
              <a:gd name="connsiteY5497" fmla="*/ 4640139 h 6858029"/>
              <a:gd name="connsiteX5498" fmla="*/ 10569924 w 11162102"/>
              <a:gd name="connsiteY5498" fmla="*/ 4656411 h 6858029"/>
              <a:gd name="connsiteX5499" fmla="*/ 10561913 w 11162102"/>
              <a:gd name="connsiteY5499" fmla="*/ 4675011 h 6858029"/>
              <a:gd name="connsiteX5500" fmla="*/ 10591034 w 11162102"/>
              <a:gd name="connsiteY5500" fmla="*/ 4594221 h 6858029"/>
              <a:gd name="connsiteX5501" fmla="*/ 10593864 w 11162102"/>
              <a:gd name="connsiteY5501" fmla="*/ 4580368 h 6858029"/>
              <a:gd name="connsiteX5502" fmla="*/ 10602855 w 11162102"/>
              <a:gd name="connsiteY5502" fmla="*/ 4562887 h 6858029"/>
              <a:gd name="connsiteX5503" fmla="*/ 10598862 w 11162102"/>
              <a:gd name="connsiteY5503" fmla="*/ 4576237 h 6858029"/>
              <a:gd name="connsiteX5504" fmla="*/ 10591034 w 11162102"/>
              <a:gd name="connsiteY5504" fmla="*/ 4594221 h 6858029"/>
              <a:gd name="connsiteX5505" fmla="*/ 10620497 w 11162102"/>
              <a:gd name="connsiteY5505" fmla="*/ 4514755 h 6858029"/>
              <a:gd name="connsiteX5506" fmla="*/ 10623031 w 11162102"/>
              <a:gd name="connsiteY5506" fmla="*/ 4503413 h 6858029"/>
              <a:gd name="connsiteX5507" fmla="*/ 10631315 w 11162102"/>
              <a:gd name="connsiteY5507" fmla="*/ 4487323 h 6858029"/>
              <a:gd name="connsiteX5508" fmla="*/ 10628325 w 11162102"/>
              <a:gd name="connsiteY5508" fmla="*/ 4496886 h 6858029"/>
              <a:gd name="connsiteX5509" fmla="*/ 10620497 w 11162102"/>
              <a:gd name="connsiteY5509" fmla="*/ 4514755 h 6858029"/>
              <a:gd name="connsiteX5510" fmla="*/ 10650211 w 11162102"/>
              <a:gd name="connsiteY5510" fmla="*/ 4437023 h 6858029"/>
              <a:gd name="connsiteX5511" fmla="*/ 10652448 w 11162102"/>
              <a:gd name="connsiteY5511" fmla="*/ 4427666 h 6858029"/>
              <a:gd name="connsiteX5512" fmla="*/ 10659773 w 11162102"/>
              <a:gd name="connsiteY5512" fmla="*/ 4413585 h 6858029"/>
              <a:gd name="connsiteX5513" fmla="*/ 10657445 w 11162102"/>
              <a:gd name="connsiteY5513" fmla="*/ 4420683 h 6858029"/>
              <a:gd name="connsiteX5514" fmla="*/ 10650211 w 11162102"/>
              <a:gd name="connsiteY5514" fmla="*/ 4437023 h 6858029"/>
              <a:gd name="connsiteX5515" fmla="*/ 10680017 w 11162102"/>
              <a:gd name="connsiteY5515" fmla="*/ 4361232 h 6858029"/>
              <a:gd name="connsiteX5516" fmla="*/ 10682140 w 11162102"/>
              <a:gd name="connsiteY5516" fmla="*/ 4352925 h 6858029"/>
              <a:gd name="connsiteX5517" fmla="*/ 10688553 w 11162102"/>
              <a:gd name="connsiteY5517" fmla="*/ 4340692 h 6858029"/>
              <a:gd name="connsiteX5518" fmla="*/ 10686201 w 11162102"/>
              <a:gd name="connsiteY5518" fmla="*/ 4347425 h 6858029"/>
              <a:gd name="connsiteX5519" fmla="*/ 10680017 w 11162102"/>
              <a:gd name="connsiteY5519" fmla="*/ 4361232 h 6858029"/>
              <a:gd name="connsiteX5520" fmla="*/ 10709890 w 11162102"/>
              <a:gd name="connsiteY5520" fmla="*/ 4287106 h 6858029"/>
              <a:gd name="connsiteX5521" fmla="*/ 10712104 w 11162102"/>
              <a:gd name="connsiteY5521" fmla="*/ 4279027 h 6858029"/>
              <a:gd name="connsiteX5522" fmla="*/ 10717239 w 11162102"/>
              <a:gd name="connsiteY5522" fmla="*/ 4269351 h 6858029"/>
              <a:gd name="connsiteX5523" fmla="*/ 10714524 w 11162102"/>
              <a:gd name="connsiteY5523" fmla="*/ 4276859 h 6858029"/>
              <a:gd name="connsiteX5524" fmla="*/ 10709890 w 11162102"/>
              <a:gd name="connsiteY5524" fmla="*/ 4287106 h 6858029"/>
              <a:gd name="connsiteX5525" fmla="*/ 10980742 w 11162102"/>
              <a:gd name="connsiteY5525" fmla="*/ 3668311 h 6858029"/>
              <a:gd name="connsiteX5526" fmla="*/ 10971591 w 11162102"/>
              <a:gd name="connsiteY5526" fmla="*/ 3690380 h 6858029"/>
              <a:gd name="connsiteX5527" fmla="*/ 10964812 w 11162102"/>
              <a:gd name="connsiteY5527" fmla="*/ 3703731 h 6858029"/>
              <a:gd name="connsiteX5528" fmla="*/ 10971796 w 11162102"/>
              <a:gd name="connsiteY5528" fmla="*/ 3683921 h 6858029"/>
              <a:gd name="connsiteX5529" fmla="*/ 10980742 w 11162102"/>
              <a:gd name="connsiteY5529" fmla="*/ 3668311 h 6858029"/>
              <a:gd name="connsiteX5530" fmla="*/ 10950594 w 11162102"/>
              <a:gd name="connsiteY5530" fmla="*/ 3719295 h 6858029"/>
              <a:gd name="connsiteX5531" fmla="*/ 10962484 w 11162102"/>
              <a:gd name="connsiteY5531" fmla="*/ 3699737 h 6858029"/>
              <a:gd name="connsiteX5532" fmla="*/ 10952146 w 11162102"/>
              <a:gd name="connsiteY5532" fmla="*/ 3727648 h 6858029"/>
              <a:gd name="connsiteX5533" fmla="*/ 10941008 w 11162102"/>
              <a:gd name="connsiteY5533" fmla="*/ 3747891 h 6858029"/>
              <a:gd name="connsiteX5534" fmla="*/ 10949475 w 11162102"/>
              <a:gd name="connsiteY5534" fmla="*/ 3721076 h 6858029"/>
              <a:gd name="connsiteX5535" fmla="*/ 10950594 w 11162102"/>
              <a:gd name="connsiteY5535" fmla="*/ 3719295 h 6858029"/>
              <a:gd name="connsiteX5536" fmla="*/ 10941648 w 11162102"/>
              <a:gd name="connsiteY5536" fmla="*/ 3733514 h 6858029"/>
              <a:gd name="connsiteX5537" fmla="*/ 10931515 w 11162102"/>
              <a:gd name="connsiteY5537" fmla="*/ 3764460 h 6858029"/>
              <a:gd name="connsiteX5538" fmla="*/ 10917570 w 11162102"/>
              <a:gd name="connsiteY5538" fmla="*/ 3787921 h 6858029"/>
              <a:gd name="connsiteX5539" fmla="*/ 10925901 w 11162102"/>
              <a:gd name="connsiteY5539" fmla="*/ 3757728 h 6858029"/>
              <a:gd name="connsiteX5540" fmla="*/ 10941648 w 11162102"/>
              <a:gd name="connsiteY5540" fmla="*/ 3733514 h 6858029"/>
              <a:gd name="connsiteX5541" fmla="*/ 10919146 w 11162102"/>
              <a:gd name="connsiteY5541" fmla="*/ 3767815 h 6858029"/>
              <a:gd name="connsiteX5542" fmla="*/ 10909743 w 11162102"/>
              <a:gd name="connsiteY5542" fmla="*/ 3800679 h 6858029"/>
              <a:gd name="connsiteX5543" fmla="*/ 10893493 w 11162102"/>
              <a:gd name="connsiteY5543" fmla="*/ 3826217 h 6858029"/>
              <a:gd name="connsiteX5544" fmla="*/ 10901093 w 11162102"/>
              <a:gd name="connsiteY5544" fmla="*/ 3793946 h 6858029"/>
              <a:gd name="connsiteX5545" fmla="*/ 10919146 w 11162102"/>
              <a:gd name="connsiteY5545" fmla="*/ 3767815 h 6858029"/>
              <a:gd name="connsiteX5546" fmla="*/ 10895022 w 11162102"/>
              <a:gd name="connsiteY5546" fmla="*/ 3802482 h 6858029"/>
              <a:gd name="connsiteX5547" fmla="*/ 10889066 w 11162102"/>
              <a:gd name="connsiteY5547" fmla="*/ 3827312 h 6858029"/>
              <a:gd name="connsiteX5548" fmla="*/ 10886647 w 11162102"/>
              <a:gd name="connsiteY5548" fmla="*/ 3836669 h 6858029"/>
              <a:gd name="connsiteX5549" fmla="*/ 10868161 w 11162102"/>
              <a:gd name="connsiteY5549" fmla="*/ 3863850 h 6858029"/>
              <a:gd name="connsiteX5550" fmla="*/ 10874437 w 11162102"/>
              <a:gd name="connsiteY5550" fmla="*/ 3830507 h 6858029"/>
              <a:gd name="connsiteX5551" fmla="*/ 10895022 w 11162102"/>
              <a:gd name="connsiteY5551" fmla="*/ 3802482 h 6858029"/>
              <a:gd name="connsiteX5552" fmla="*/ 10869028 w 11162102"/>
              <a:gd name="connsiteY5552" fmla="*/ 3837650 h 6858029"/>
              <a:gd name="connsiteX5553" fmla="*/ 10862181 w 11162102"/>
              <a:gd name="connsiteY5553" fmla="*/ 3872362 h 6858029"/>
              <a:gd name="connsiteX5554" fmla="*/ 10840957 w 11162102"/>
              <a:gd name="connsiteY5554" fmla="*/ 3901597 h 6858029"/>
              <a:gd name="connsiteX5555" fmla="*/ 10845681 w 11162102"/>
              <a:gd name="connsiteY5555" fmla="*/ 3867570 h 6858029"/>
              <a:gd name="connsiteX5556" fmla="*/ 10869028 w 11162102"/>
              <a:gd name="connsiteY5556" fmla="*/ 3837650 h 6858029"/>
              <a:gd name="connsiteX5557" fmla="*/ 10840592 w 11162102"/>
              <a:gd name="connsiteY5557" fmla="*/ 3873937 h 6858029"/>
              <a:gd name="connsiteX5558" fmla="*/ 10835480 w 11162102"/>
              <a:gd name="connsiteY5558" fmla="*/ 3908946 h 6858029"/>
              <a:gd name="connsiteX5559" fmla="*/ 10811608 w 11162102"/>
              <a:gd name="connsiteY5559" fmla="*/ 3939801 h 6858029"/>
              <a:gd name="connsiteX5560" fmla="*/ 10814575 w 11162102"/>
              <a:gd name="connsiteY5560" fmla="*/ 3905272 h 6858029"/>
              <a:gd name="connsiteX5561" fmla="*/ 10840592 w 11162102"/>
              <a:gd name="connsiteY5561" fmla="*/ 3873937 h 6858029"/>
              <a:gd name="connsiteX5562" fmla="*/ 10810718 w 11162102"/>
              <a:gd name="connsiteY5562" fmla="*/ 3909768 h 6858029"/>
              <a:gd name="connsiteX5563" fmla="*/ 10807295 w 11162102"/>
              <a:gd name="connsiteY5563" fmla="*/ 3945165 h 6858029"/>
              <a:gd name="connsiteX5564" fmla="*/ 10779840 w 11162102"/>
              <a:gd name="connsiteY5564" fmla="*/ 3978462 h 6858029"/>
              <a:gd name="connsiteX5565" fmla="*/ 10780912 w 11162102"/>
              <a:gd name="connsiteY5565" fmla="*/ 3943590 h 6858029"/>
              <a:gd name="connsiteX5566" fmla="*/ 10810718 w 11162102"/>
              <a:gd name="connsiteY5566" fmla="*/ 3909768 h 6858029"/>
              <a:gd name="connsiteX5567" fmla="*/ 10777101 w 11162102"/>
              <a:gd name="connsiteY5567" fmla="*/ 3947766 h 6858029"/>
              <a:gd name="connsiteX5568" fmla="*/ 10775755 w 11162102"/>
              <a:gd name="connsiteY5568" fmla="*/ 3983254 h 6858029"/>
              <a:gd name="connsiteX5569" fmla="*/ 10745493 w 11162102"/>
              <a:gd name="connsiteY5569" fmla="*/ 4017624 h 6858029"/>
              <a:gd name="connsiteX5570" fmla="*/ 10744580 w 11162102"/>
              <a:gd name="connsiteY5570" fmla="*/ 3982456 h 6858029"/>
              <a:gd name="connsiteX5571" fmla="*/ 10777101 w 11162102"/>
              <a:gd name="connsiteY5571" fmla="*/ 3947766 h 6858029"/>
              <a:gd name="connsiteX5572" fmla="*/ 10740449 w 11162102"/>
              <a:gd name="connsiteY5572" fmla="*/ 3986655 h 6858029"/>
              <a:gd name="connsiteX5573" fmla="*/ 10741248 w 11162102"/>
              <a:gd name="connsiteY5573" fmla="*/ 4022257 h 6858029"/>
              <a:gd name="connsiteX5574" fmla="*/ 10708407 w 11162102"/>
              <a:gd name="connsiteY5574" fmla="*/ 4057175 h 6858029"/>
              <a:gd name="connsiteX5575" fmla="*/ 10705395 w 11162102"/>
              <a:gd name="connsiteY5575" fmla="*/ 4021709 h 6858029"/>
              <a:gd name="connsiteX5576" fmla="*/ 10740449 w 11162102"/>
              <a:gd name="connsiteY5576" fmla="*/ 3986655 h 6858029"/>
              <a:gd name="connsiteX5577" fmla="*/ 10700626 w 11162102"/>
              <a:gd name="connsiteY5577" fmla="*/ 4026319 h 6858029"/>
              <a:gd name="connsiteX5578" fmla="*/ 10703501 w 11162102"/>
              <a:gd name="connsiteY5578" fmla="*/ 4062173 h 6858029"/>
              <a:gd name="connsiteX5579" fmla="*/ 10668492 w 11162102"/>
              <a:gd name="connsiteY5579" fmla="*/ 4096999 h 6858029"/>
              <a:gd name="connsiteX5580" fmla="*/ 10663334 w 11162102"/>
              <a:gd name="connsiteY5580" fmla="*/ 4061283 h 6858029"/>
              <a:gd name="connsiteX5581" fmla="*/ 10700626 w 11162102"/>
              <a:gd name="connsiteY5581" fmla="*/ 4026319 h 6858029"/>
              <a:gd name="connsiteX5582" fmla="*/ 10658678 w 11162102"/>
              <a:gd name="connsiteY5582" fmla="*/ 4065482 h 6858029"/>
              <a:gd name="connsiteX5583" fmla="*/ 10663676 w 11162102"/>
              <a:gd name="connsiteY5583" fmla="*/ 4101586 h 6858029"/>
              <a:gd name="connsiteX5584" fmla="*/ 10625677 w 11162102"/>
              <a:gd name="connsiteY5584" fmla="*/ 4136892 h 6858029"/>
              <a:gd name="connsiteX5585" fmla="*/ 10618397 w 11162102"/>
              <a:gd name="connsiteY5585" fmla="*/ 4100856 h 6858029"/>
              <a:gd name="connsiteX5586" fmla="*/ 10658678 w 11162102"/>
              <a:gd name="connsiteY5586" fmla="*/ 4065482 h 6858029"/>
              <a:gd name="connsiteX5587" fmla="*/ 10613924 w 11162102"/>
              <a:gd name="connsiteY5587" fmla="*/ 4104690 h 6858029"/>
              <a:gd name="connsiteX5588" fmla="*/ 10621091 w 11162102"/>
              <a:gd name="connsiteY5588" fmla="*/ 4141045 h 6858029"/>
              <a:gd name="connsiteX5589" fmla="*/ 10580171 w 11162102"/>
              <a:gd name="connsiteY5589" fmla="*/ 4176602 h 6858029"/>
              <a:gd name="connsiteX5590" fmla="*/ 10570745 w 11162102"/>
              <a:gd name="connsiteY5590" fmla="*/ 4140201 h 6858029"/>
              <a:gd name="connsiteX5591" fmla="*/ 10613924 w 11162102"/>
              <a:gd name="connsiteY5591" fmla="*/ 4104690 h 6858029"/>
              <a:gd name="connsiteX5592" fmla="*/ 10566386 w 11162102"/>
              <a:gd name="connsiteY5592" fmla="*/ 4143670 h 6858029"/>
              <a:gd name="connsiteX5593" fmla="*/ 10575720 w 11162102"/>
              <a:gd name="connsiteY5593" fmla="*/ 4180345 h 6858029"/>
              <a:gd name="connsiteX5594" fmla="*/ 10532039 w 11162102"/>
              <a:gd name="connsiteY5594" fmla="*/ 4215810 h 6858029"/>
              <a:gd name="connsiteX5595" fmla="*/ 10520514 w 11162102"/>
              <a:gd name="connsiteY5595" fmla="*/ 4179021 h 6858029"/>
              <a:gd name="connsiteX5596" fmla="*/ 10566386 w 11162102"/>
              <a:gd name="connsiteY5596" fmla="*/ 4143670 h 6858029"/>
              <a:gd name="connsiteX5597" fmla="*/ 10516178 w 11162102"/>
              <a:gd name="connsiteY5597" fmla="*/ 4182239 h 6858029"/>
              <a:gd name="connsiteX5598" fmla="*/ 10527658 w 11162102"/>
              <a:gd name="connsiteY5598" fmla="*/ 4219256 h 6858029"/>
              <a:gd name="connsiteX5599" fmla="*/ 10481352 w 11162102"/>
              <a:gd name="connsiteY5599" fmla="*/ 4254402 h 6858029"/>
              <a:gd name="connsiteX5600" fmla="*/ 10467772 w 11162102"/>
              <a:gd name="connsiteY5600" fmla="*/ 4217157 h 6858029"/>
              <a:gd name="connsiteX5601" fmla="*/ 10516178 w 11162102"/>
              <a:gd name="connsiteY5601" fmla="*/ 4182239 h 6858029"/>
              <a:gd name="connsiteX5602" fmla="*/ 10463391 w 11162102"/>
              <a:gd name="connsiteY5602" fmla="*/ 4220192 h 6858029"/>
              <a:gd name="connsiteX5603" fmla="*/ 10476970 w 11162102"/>
              <a:gd name="connsiteY5603" fmla="*/ 4257620 h 6858029"/>
              <a:gd name="connsiteX5604" fmla="*/ 10428291 w 11162102"/>
              <a:gd name="connsiteY5604" fmla="*/ 4292127 h 6858029"/>
              <a:gd name="connsiteX5605" fmla="*/ 10412680 w 11162102"/>
              <a:gd name="connsiteY5605" fmla="*/ 4254402 h 6858029"/>
              <a:gd name="connsiteX5606" fmla="*/ 10463391 w 11162102"/>
              <a:gd name="connsiteY5606" fmla="*/ 4220192 h 6858029"/>
              <a:gd name="connsiteX5607" fmla="*/ 10408367 w 11162102"/>
              <a:gd name="connsiteY5607" fmla="*/ 4257209 h 6858029"/>
              <a:gd name="connsiteX5608" fmla="*/ 10423954 w 11162102"/>
              <a:gd name="connsiteY5608" fmla="*/ 4295094 h 6858029"/>
              <a:gd name="connsiteX5609" fmla="*/ 10373039 w 11162102"/>
              <a:gd name="connsiteY5609" fmla="*/ 4328825 h 6858029"/>
              <a:gd name="connsiteX5610" fmla="*/ 10355511 w 11162102"/>
              <a:gd name="connsiteY5610" fmla="*/ 4290507 h 6858029"/>
              <a:gd name="connsiteX5611" fmla="*/ 10408367 w 11162102"/>
              <a:gd name="connsiteY5611" fmla="*/ 4257209 h 6858029"/>
              <a:gd name="connsiteX5612" fmla="*/ 10351175 w 11162102"/>
              <a:gd name="connsiteY5612" fmla="*/ 4293154 h 6858029"/>
              <a:gd name="connsiteX5613" fmla="*/ 10368702 w 11162102"/>
              <a:gd name="connsiteY5613" fmla="*/ 4331586 h 6858029"/>
              <a:gd name="connsiteX5614" fmla="*/ 10315961 w 11162102"/>
              <a:gd name="connsiteY5614" fmla="*/ 4364199 h 6858029"/>
              <a:gd name="connsiteX5615" fmla="*/ 10296653 w 11162102"/>
              <a:gd name="connsiteY5615" fmla="*/ 4325241 h 6858029"/>
              <a:gd name="connsiteX5616" fmla="*/ 10351175 w 11162102"/>
              <a:gd name="connsiteY5616" fmla="*/ 4293154 h 6858029"/>
              <a:gd name="connsiteX5617" fmla="*/ 10292112 w 11162102"/>
              <a:gd name="connsiteY5617" fmla="*/ 4327820 h 6858029"/>
              <a:gd name="connsiteX5618" fmla="*/ 10311442 w 11162102"/>
              <a:gd name="connsiteY5618" fmla="*/ 4366892 h 6858029"/>
              <a:gd name="connsiteX5619" fmla="*/ 10257377 w 11162102"/>
              <a:gd name="connsiteY5619" fmla="*/ 4398066 h 6858029"/>
              <a:gd name="connsiteX5620" fmla="*/ 10236404 w 11162102"/>
              <a:gd name="connsiteY5620" fmla="*/ 4358448 h 6858029"/>
              <a:gd name="connsiteX5621" fmla="*/ 10292112 w 11162102"/>
              <a:gd name="connsiteY5621" fmla="*/ 4327820 h 6858029"/>
              <a:gd name="connsiteX5622" fmla="*/ 10231611 w 11162102"/>
              <a:gd name="connsiteY5622" fmla="*/ 4360981 h 6858029"/>
              <a:gd name="connsiteX5623" fmla="*/ 10252675 w 11162102"/>
              <a:gd name="connsiteY5623" fmla="*/ 4400714 h 6858029"/>
              <a:gd name="connsiteX5624" fmla="*/ 10197606 w 11162102"/>
              <a:gd name="connsiteY5624" fmla="*/ 4430337 h 6858029"/>
              <a:gd name="connsiteX5625" fmla="*/ 10175035 w 11162102"/>
              <a:gd name="connsiteY5625" fmla="*/ 4389965 h 6858029"/>
              <a:gd name="connsiteX5626" fmla="*/ 10231611 w 11162102"/>
              <a:gd name="connsiteY5626" fmla="*/ 4360981 h 6858029"/>
              <a:gd name="connsiteX5627" fmla="*/ 10170015 w 11162102"/>
              <a:gd name="connsiteY5627" fmla="*/ 4392452 h 6858029"/>
              <a:gd name="connsiteX5628" fmla="*/ 10192654 w 11162102"/>
              <a:gd name="connsiteY5628" fmla="*/ 4432916 h 6858029"/>
              <a:gd name="connsiteX5629" fmla="*/ 10136945 w 11162102"/>
              <a:gd name="connsiteY5629" fmla="*/ 4460850 h 6858029"/>
              <a:gd name="connsiteX5630" fmla="*/ 10112982 w 11162102"/>
              <a:gd name="connsiteY5630" fmla="*/ 4419679 h 6858029"/>
              <a:gd name="connsiteX5631" fmla="*/ 10170015 w 11162102"/>
              <a:gd name="connsiteY5631" fmla="*/ 4392452 h 6858029"/>
              <a:gd name="connsiteX5632" fmla="*/ 10063664 w 11162102"/>
              <a:gd name="connsiteY5632" fmla="*/ 4441862 h 6858029"/>
              <a:gd name="connsiteX5633" fmla="*/ 10107505 w 11162102"/>
              <a:gd name="connsiteY5633" fmla="*/ 4422212 h 6858029"/>
              <a:gd name="connsiteX5634" fmla="*/ 10131491 w 11162102"/>
              <a:gd name="connsiteY5634" fmla="*/ 4463497 h 6858029"/>
              <a:gd name="connsiteX5635" fmla="*/ 10075897 w 11162102"/>
              <a:gd name="connsiteY5635" fmla="*/ 4489491 h 6858029"/>
              <a:gd name="connsiteX5636" fmla="*/ 10050679 w 11162102"/>
              <a:gd name="connsiteY5636" fmla="*/ 4447453 h 6858029"/>
              <a:gd name="connsiteX5637" fmla="*/ 10063664 w 11162102"/>
              <a:gd name="connsiteY5637" fmla="*/ 4441862 h 6858029"/>
              <a:gd name="connsiteX5638" fmla="*/ 10045109 w 11162102"/>
              <a:gd name="connsiteY5638" fmla="*/ 4449827 h 6858029"/>
              <a:gd name="connsiteX5639" fmla="*/ 10070374 w 11162102"/>
              <a:gd name="connsiteY5639" fmla="*/ 4491979 h 6858029"/>
              <a:gd name="connsiteX5640" fmla="*/ 10014802 w 11162102"/>
              <a:gd name="connsiteY5640" fmla="*/ 4516170 h 6858029"/>
              <a:gd name="connsiteX5641" fmla="*/ 9992619 w 11162102"/>
              <a:gd name="connsiteY5641" fmla="*/ 4479860 h 6858029"/>
              <a:gd name="connsiteX5642" fmla="*/ 9988511 w 11162102"/>
              <a:gd name="connsiteY5642" fmla="*/ 4473288 h 6858029"/>
              <a:gd name="connsiteX5643" fmla="*/ 10045109 w 11162102"/>
              <a:gd name="connsiteY5643" fmla="*/ 4449827 h 6858029"/>
              <a:gd name="connsiteX5644" fmla="*/ 9982829 w 11162102"/>
              <a:gd name="connsiteY5644" fmla="*/ 4475547 h 6858029"/>
              <a:gd name="connsiteX5645" fmla="*/ 9987484 w 11162102"/>
              <a:gd name="connsiteY5645" fmla="*/ 4483033 h 6858029"/>
              <a:gd name="connsiteX5646" fmla="*/ 10009188 w 11162102"/>
              <a:gd name="connsiteY5646" fmla="*/ 4518544 h 6858029"/>
              <a:gd name="connsiteX5647" fmla="*/ 9954461 w 11162102"/>
              <a:gd name="connsiteY5647" fmla="*/ 4540727 h 6858029"/>
              <a:gd name="connsiteX5648" fmla="*/ 9927759 w 11162102"/>
              <a:gd name="connsiteY5648" fmla="*/ 4496817 h 6858029"/>
              <a:gd name="connsiteX5649" fmla="*/ 9982829 w 11162102"/>
              <a:gd name="connsiteY5649" fmla="*/ 4475547 h 6858029"/>
              <a:gd name="connsiteX5650" fmla="*/ 9921848 w 11162102"/>
              <a:gd name="connsiteY5650" fmla="*/ 4498962 h 6858029"/>
              <a:gd name="connsiteX5651" fmla="*/ 9948642 w 11162102"/>
              <a:gd name="connsiteY5651" fmla="*/ 4543009 h 6858029"/>
              <a:gd name="connsiteX5652" fmla="*/ 9896174 w 11162102"/>
              <a:gd name="connsiteY5652" fmla="*/ 4562841 h 6858029"/>
              <a:gd name="connsiteX5653" fmla="*/ 9869198 w 11162102"/>
              <a:gd name="connsiteY5653" fmla="*/ 4517836 h 6858029"/>
              <a:gd name="connsiteX5654" fmla="*/ 9921848 w 11162102"/>
              <a:gd name="connsiteY5654" fmla="*/ 4498962 h 6858029"/>
              <a:gd name="connsiteX5655" fmla="*/ 9863265 w 11162102"/>
              <a:gd name="connsiteY5655" fmla="*/ 4519936 h 6858029"/>
              <a:gd name="connsiteX5656" fmla="*/ 9890240 w 11162102"/>
              <a:gd name="connsiteY5656" fmla="*/ 4564986 h 6858029"/>
              <a:gd name="connsiteX5657" fmla="*/ 9840077 w 11162102"/>
              <a:gd name="connsiteY5657" fmla="*/ 4582628 h 6858029"/>
              <a:gd name="connsiteX5658" fmla="*/ 9812896 w 11162102"/>
              <a:gd name="connsiteY5658" fmla="*/ 4536687 h 6858029"/>
              <a:gd name="connsiteX5659" fmla="*/ 9863265 w 11162102"/>
              <a:gd name="connsiteY5659" fmla="*/ 4519936 h 6858029"/>
              <a:gd name="connsiteX5660" fmla="*/ 9806780 w 11162102"/>
              <a:gd name="connsiteY5660" fmla="*/ 4538650 h 6858029"/>
              <a:gd name="connsiteX5661" fmla="*/ 9834006 w 11162102"/>
              <a:gd name="connsiteY5661" fmla="*/ 4584705 h 6858029"/>
              <a:gd name="connsiteX5662" fmla="*/ 9786240 w 11162102"/>
              <a:gd name="connsiteY5662" fmla="*/ 4600383 h 6858029"/>
              <a:gd name="connsiteX5663" fmla="*/ 9758900 w 11162102"/>
              <a:gd name="connsiteY5663" fmla="*/ 4553552 h 6858029"/>
              <a:gd name="connsiteX5664" fmla="*/ 9806780 w 11162102"/>
              <a:gd name="connsiteY5664" fmla="*/ 4538650 h 6858029"/>
              <a:gd name="connsiteX5665" fmla="*/ 9752532 w 11162102"/>
              <a:gd name="connsiteY5665" fmla="*/ 4555424 h 6858029"/>
              <a:gd name="connsiteX5666" fmla="*/ 9779964 w 11162102"/>
              <a:gd name="connsiteY5666" fmla="*/ 4602392 h 6858029"/>
              <a:gd name="connsiteX5667" fmla="*/ 9734686 w 11162102"/>
              <a:gd name="connsiteY5667" fmla="*/ 4616222 h 6858029"/>
              <a:gd name="connsiteX5668" fmla="*/ 9707139 w 11162102"/>
              <a:gd name="connsiteY5668" fmla="*/ 4568501 h 6858029"/>
              <a:gd name="connsiteX5669" fmla="*/ 9752532 w 11162102"/>
              <a:gd name="connsiteY5669" fmla="*/ 4555424 h 6858029"/>
              <a:gd name="connsiteX5670" fmla="*/ 9700430 w 11162102"/>
              <a:gd name="connsiteY5670" fmla="*/ 4570349 h 6858029"/>
              <a:gd name="connsiteX5671" fmla="*/ 9728067 w 11162102"/>
              <a:gd name="connsiteY5671" fmla="*/ 4618207 h 6858029"/>
              <a:gd name="connsiteX5672" fmla="*/ 9685413 w 11162102"/>
              <a:gd name="connsiteY5672" fmla="*/ 4630371 h 6858029"/>
              <a:gd name="connsiteX5673" fmla="*/ 9657752 w 11162102"/>
              <a:gd name="connsiteY5673" fmla="*/ 4581829 h 6858029"/>
              <a:gd name="connsiteX5674" fmla="*/ 9700430 w 11162102"/>
              <a:gd name="connsiteY5674" fmla="*/ 4570349 h 6858029"/>
              <a:gd name="connsiteX5675" fmla="*/ 9651271 w 11162102"/>
              <a:gd name="connsiteY5675" fmla="*/ 4583541 h 6858029"/>
              <a:gd name="connsiteX5676" fmla="*/ 9678977 w 11162102"/>
              <a:gd name="connsiteY5676" fmla="*/ 4632151 h 6858029"/>
              <a:gd name="connsiteX5677" fmla="*/ 9638445 w 11162102"/>
              <a:gd name="connsiteY5677" fmla="*/ 4642946 h 6858029"/>
              <a:gd name="connsiteX5678" fmla="*/ 9610625 w 11162102"/>
              <a:gd name="connsiteY5678" fmla="*/ 4593651 h 6858029"/>
              <a:gd name="connsiteX5679" fmla="*/ 9651271 w 11162102"/>
              <a:gd name="connsiteY5679" fmla="*/ 4583541 h 6858029"/>
              <a:gd name="connsiteX5680" fmla="*/ 9603687 w 11162102"/>
              <a:gd name="connsiteY5680" fmla="*/ 4595294 h 6858029"/>
              <a:gd name="connsiteX5681" fmla="*/ 9631576 w 11162102"/>
              <a:gd name="connsiteY5681" fmla="*/ 4644726 h 6858029"/>
              <a:gd name="connsiteX5682" fmla="*/ 9593646 w 11162102"/>
              <a:gd name="connsiteY5682" fmla="*/ 4654129 h 6858029"/>
              <a:gd name="connsiteX5683" fmla="*/ 9565689 w 11162102"/>
              <a:gd name="connsiteY5683" fmla="*/ 4604080 h 6858029"/>
              <a:gd name="connsiteX5684" fmla="*/ 9603687 w 11162102"/>
              <a:gd name="connsiteY5684" fmla="*/ 4595294 h 6858029"/>
              <a:gd name="connsiteX5685" fmla="*/ 2279816 w 11162102"/>
              <a:gd name="connsiteY5685" fmla="*/ 3177160 h 6858029"/>
              <a:gd name="connsiteX5686" fmla="*/ 3738945 w 11162102"/>
              <a:gd name="connsiteY5686" fmla="*/ 3039406 h 6858029"/>
              <a:gd name="connsiteX5687" fmla="*/ 5086149 w 11162102"/>
              <a:gd name="connsiteY5687" fmla="*/ 3625269 h 6858029"/>
              <a:gd name="connsiteX5688" fmla="*/ 6380679 w 11162102"/>
              <a:gd name="connsiteY5688" fmla="*/ 4191870 h 6858029"/>
              <a:gd name="connsiteX5689" fmla="*/ 7918856 w 11162102"/>
              <a:gd name="connsiteY5689" fmla="*/ 4620238 h 6858029"/>
              <a:gd name="connsiteX5690" fmla="*/ 8714704 w 11162102"/>
              <a:gd name="connsiteY5690" fmla="*/ 4690758 h 6858029"/>
              <a:gd name="connsiteX5691" fmla="*/ 9506900 w 11162102"/>
              <a:gd name="connsiteY5691" fmla="*/ 4616655 h 6858029"/>
              <a:gd name="connsiteX5692" fmla="*/ 9558271 w 11162102"/>
              <a:gd name="connsiteY5692" fmla="*/ 4605723 h 6858029"/>
              <a:gd name="connsiteX5693" fmla="*/ 9586343 w 11162102"/>
              <a:gd name="connsiteY5693" fmla="*/ 4655886 h 6858029"/>
              <a:gd name="connsiteX5694" fmla="*/ 9479444 w 11162102"/>
              <a:gd name="connsiteY5694" fmla="*/ 4679142 h 6858029"/>
              <a:gd name="connsiteX5695" fmla="*/ 7733633 w 11162102"/>
              <a:gd name="connsiteY5695" fmla="*/ 4644429 h 6858029"/>
              <a:gd name="connsiteX5696" fmla="*/ 6398617 w 11162102"/>
              <a:gd name="connsiteY5696" fmla="*/ 4255429 h 6858029"/>
              <a:gd name="connsiteX5697" fmla="*/ 5087769 w 11162102"/>
              <a:gd name="connsiteY5697" fmla="*/ 3689627 h 6858029"/>
              <a:gd name="connsiteX5698" fmla="*/ 3718656 w 11162102"/>
              <a:gd name="connsiteY5698" fmla="*/ 3102737 h 6858029"/>
              <a:gd name="connsiteX5699" fmla="*/ 2954554 w 11162102"/>
              <a:gd name="connsiteY5699" fmla="*/ 2949077 h 6858029"/>
              <a:gd name="connsiteX5700" fmla="*/ 2589449 w 11162102"/>
              <a:gd name="connsiteY5700" fmla="*/ 3016334 h 6858029"/>
              <a:gd name="connsiteX5701" fmla="*/ 2253810 w 11162102"/>
              <a:gd name="connsiteY5701" fmla="*/ 3227482 h 6858029"/>
              <a:gd name="connsiteX5702" fmla="*/ 1923301 w 11162102"/>
              <a:gd name="connsiteY5702" fmla="*/ 3611576 h 6858029"/>
              <a:gd name="connsiteX5703" fmla="*/ 2279816 w 11162102"/>
              <a:gd name="connsiteY5703" fmla="*/ 3177160 h 6858029"/>
              <a:gd name="connsiteX5704" fmla="*/ 483212 w 11162102"/>
              <a:gd name="connsiteY5704" fmla="*/ 4993856 h 6858029"/>
              <a:gd name="connsiteX5705" fmla="*/ 123919 w 11162102"/>
              <a:gd name="connsiteY5705" fmla="*/ 5397737 h 6858029"/>
              <a:gd name="connsiteX5706" fmla="*/ 10845 w 11162102"/>
              <a:gd name="connsiteY5706" fmla="*/ 5931132 h 6858029"/>
              <a:gd name="connsiteX5707" fmla="*/ 483212 w 11162102"/>
              <a:gd name="connsiteY5707" fmla="*/ 4993856 h 6858029"/>
              <a:gd name="connsiteX5708" fmla="*/ 519042 w 11162102"/>
              <a:gd name="connsiteY5708" fmla="*/ 4984043 h 6858029"/>
              <a:gd name="connsiteX5709" fmla="*/ 142231 w 11162102"/>
              <a:gd name="connsiteY5709" fmla="*/ 5411088 h 6858029"/>
              <a:gd name="connsiteX5710" fmla="*/ 12897 w 11162102"/>
              <a:gd name="connsiteY5710" fmla="*/ 5980998 h 6858029"/>
              <a:gd name="connsiteX5711" fmla="*/ 519042 w 11162102"/>
              <a:gd name="connsiteY5711" fmla="*/ 4984043 h 6858029"/>
              <a:gd name="connsiteX5712" fmla="*/ 160548 w 11162102"/>
              <a:gd name="connsiteY5712" fmla="*/ 5424416 h 6858029"/>
              <a:gd name="connsiteX5713" fmla="*/ 13773 w 11162102"/>
              <a:gd name="connsiteY5713" fmla="*/ 6030864 h 6858029"/>
              <a:gd name="connsiteX5714" fmla="*/ 554761 w 11162102"/>
              <a:gd name="connsiteY5714" fmla="*/ 4973522 h 6858029"/>
              <a:gd name="connsiteX5715" fmla="*/ 160548 w 11162102"/>
              <a:gd name="connsiteY5715" fmla="*/ 5424416 h 6858029"/>
              <a:gd name="connsiteX5716" fmla="*/ 703380 w 11162102"/>
              <a:gd name="connsiteY5716" fmla="*/ 4919457 h 6858029"/>
              <a:gd name="connsiteX5717" fmla="*/ 703631 w 11162102"/>
              <a:gd name="connsiteY5717" fmla="*/ 4919389 h 6858029"/>
              <a:gd name="connsiteX5718" fmla="*/ 702458 w 11162102"/>
              <a:gd name="connsiteY5718" fmla="*/ 4920141 h 6858029"/>
              <a:gd name="connsiteX5719" fmla="*/ 702065 w 11162102"/>
              <a:gd name="connsiteY5719" fmla="*/ 4920233 h 6858029"/>
              <a:gd name="connsiteX5720" fmla="*/ 703380 w 11162102"/>
              <a:gd name="connsiteY5720" fmla="*/ 4919457 h 6858029"/>
              <a:gd name="connsiteX5721" fmla="*/ 722849 w 11162102"/>
              <a:gd name="connsiteY5721" fmla="*/ 4914322 h 6858029"/>
              <a:gd name="connsiteX5722" fmla="*/ 725647 w 11162102"/>
              <a:gd name="connsiteY5722" fmla="*/ 4913638 h 6858029"/>
              <a:gd name="connsiteX5723" fmla="*/ 721699 w 11162102"/>
              <a:gd name="connsiteY5723" fmla="*/ 4916353 h 6858029"/>
              <a:gd name="connsiteX5724" fmla="*/ 718839 w 11162102"/>
              <a:gd name="connsiteY5724" fmla="*/ 4916901 h 6858029"/>
              <a:gd name="connsiteX5725" fmla="*/ 722849 w 11162102"/>
              <a:gd name="connsiteY5725" fmla="*/ 4914322 h 6858029"/>
              <a:gd name="connsiteX5726" fmla="*/ 742353 w 11162102"/>
              <a:gd name="connsiteY5726" fmla="*/ 4909529 h 6858029"/>
              <a:gd name="connsiteX5727" fmla="*/ 747184 w 11162102"/>
              <a:gd name="connsiteY5727" fmla="*/ 4908365 h 6858029"/>
              <a:gd name="connsiteX5728" fmla="*/ 741086 w 11162102"/>
              <a:gd name="connsiteY5728" fmla="*/ 4912839 h 6858029"/>
              <a:gd name="connsiteX5729" fmla="*/ 736227 w 11162102"/>
              <a:gd name="connsiteY5729" fmla="*/ 4913706 h 6858029"/>
              <a:gd name="connsiteX5730" fmla="*/ 742353 w 11162102"/>
              <a:gd name="connsiteY5730" fmla="*/ 4909529 h 6858029"/>
              <a:gd name="connsiteX5731" fmla="*/ 761934 w 11162102"/>
              <a:gd name="connsiteY5731" fmla="*/ 4904942 h 6858029"/>
              <a:gd name="connsiteX5732" fmla="*/ 768377 w 11162102"/>
              <a:gd name="connsiteY5732" fmla="*/ 4903482 h 6858029"/>
              <a:gd name="connsiteX5733" fmla="*/ 760515 w 11162102"/>
              <a:gd name="connsiteY5733" fmla="*/ 4909598 h 6858029"/>
              <a:gd name="connsiteX5734" fmla="*/ 754140 w 11162102"/>
              <a:gd name="connsiteY5734" fmla="*/ 4910625 h 6858029"/>
              <a:gd name="connsiteX5735" fmla="*/ 761934 w 11162102"/>
              <a:gd name="connsiteY5735" fmla="*/ 4904942 h 6858029"/>
              <a:gd name="connsiteX5736" fmla="*/ 772382 w 11162102"/>
              <a:gd name="connsiteY5736" fmla="*/ 4907726 h 6858029"/>
              <a:gd name="connsiteX5737" fmla="*/ 781554 w 11162102"/>
              <a:gd name="connsiteY5737" fmla="*/ 4900606 h 6858029"/>
              <a:gd name="connsiteX5738" fmla="*/ 789245 w 11162102"/>
              <a:gd name="connsiteY5738" fmla="*/ 4898986 h 6858029"/>
              <a:gd name="connsiteX5739" fmla="*/ 781271 w 11162102"/>
              <a:gd name="connsiteY5739" fmla="*/ 4905558 h 6858029"/>
              <a:gd name="connsiteX5740" fmla="*/ 780043 w 11162102"/>
              <a:gd name="connsiteY5740" fmla="*/ 4906585 h 6858029"/>
              <a:gd name="connsiteX5741" fmla="*/ 772382 w 11162102"/>
              <a:gd name="connsiteY5741" fmla="*/ 4907726 h 6858029"/>
              <a:gd name="connsiteX5742" fmla="*/ 790925 w 11162102"/>
              <a:gd name="connsiteY5742" fmla="*/ 4905011 h 6858029"/>
              <a:gd name="connsiteX5743" fmla="*/ 801272 w 11162102"/>
              <a:gd name="connsiteY5743" fmla="*/ 4896521 h 6858029"/>
              <a:gd name="connsiteX5744" fmla="*/ 809990 w 11162102"/>
              <a:gd name="connsiteY5744" fmla="*/ 4894809 h 6858029"/>
              <a:gd name="connsiteX5745" fmla="*/ 804130 w 11162102"/>
              <a:gd name="connsiteY5745" fmla="*/ 4899876 h 6858029"/>
              <a:gd name="connsiteX5746" fmla="*/ 799677 w 11162102"/>
              <a:gd name="connsiteY5746" fmla="*/ 4903801 h 6858029"/>
              <a:gd name="connsiteX5747" fmla="*/ 790925 w 11162102"/>
              <a:gd name="connsiteY5747" fmla="*/ 4905011 h 6858029"/>
              <a:gd name="connsiteX5748" fmla="*/ 809675 w 11162102"/>
              <a:gd name="connsiteY5748" fmla="*/ 4902500 h 6858029"/>
              <a:gd name="connsiteX5749" fmla="*/ 820984 w 11162102"/>
              <a:gd name="connsiteY5749" fmla="*/ 4892687 h 6858029"/>
              <a:gd name="connsiteX5750" fmla="*/ 830615 w 11162102"/>
              <a:gd name="connsiteY5750" fmla="*/ 4890907 h 6858029"/>
              <a:gd name="connsiteX5751" fmla="*/ 826993 w 11162102"/>
              <a:gd name="connsiteY5751" fmla="*/ 4894193 h 6858029"/>
              <a:gd name="connsiteX5752" fmla="*/ 819322 w 11162102"/>
              <a:gd name="connsiteY5752" fmla="*/ 4901291 h 6858029"/>
              <a:gd name="connsiteX5753" fmla="*/ 809675 w 11162102"/>
              <a:gd name="connsiteY5753" fmla="*/ 4902500 h 6858029"/>
              <a:gd name="connsiteX5754" fmla="*/ 828663 w 11162102"/>
              <a:gd name="connsiteY5754" fmla="*/ 4900150 h 6858029"/>
              <a:gd name="connsiteX5755" fmla="*/ 830701 w 11162102"/>
              <a:gd name="connsiteY5755" fmla="*/ 4898278 h 6858029"/>
              <a:gd name="connsiteX5756" fmla="*/ 840786 w 11162102"/>
              <a:gd name="connsiteY5756" fmla="*/ 4889081 h 6858029"/>
              <a:gd name="connsiteX5757" fmla="*/ 851154 w 11162102"/>
              <a:gd name="connsiteY5757" fmla="*/ 4887301 h 6858029"/>
              <a:gd name="connsiteX5758" fmla="*/ 849858 w 11162102"/>
              <a:gd name="connsiteY5758" fmla="*/ 4888533 h 6858029"/>
              <a:gd name="connsiteX5759" fmla="*/ 839047 w 11162102"/>
              <a:gd name="connsiteY5759" fmla="*/ 4898986 h 6858029"/>
              <a:gd name="connsiteX5760" fmla="*/ 828663 w 11162102"/>
              <a:gd name="connsiteY5760" fmla="*/ 4900150 h 6858029"/>
              <a:gd name="connsiteX5761" fmla="*/ 847795 w 11162102"/>
              <a:gd name="connsiteY5761" fmla="*/ 4898050 h 6858029"/>
              <a:gd name="connsiteX5762" fmla="*/ 853594 w 11162102"/>
              <a:gd name="connsiteY5762" fmla="*/ 4892436 h 6858029"/>
              <a:gd name="connsiteX5763" fmla="*/ 856390 w 11162102"/>
              <a:gd name="connsiteY5763" fmla="*/ 4889766 h 6858029"/>
              <a:gd name="connsiteX5764" fmla="*/ 860623 w 11162102"/>
              <a:gd name="connsiteY5764" fmla="*/ 4885703 h 6858029"/>
              <a:gd name="connsiteX5765" fmla="*/ 871667 w 11162102"/>
              <a:gd name="connsiteY5765" fmla="*/ 4883946 h 6858029"/>
              <a:gd name="connsiteX5766" fmla="*/ 858836 w 11162102"/>
              <a:gd name="connsiteY5766" fmla="*/ 4896932 h 6858029"/>
              <a:gd name="connsiteX5767" fmla="*/ 847795 w 11162102"/>
              <a:gd name="connsiteY5767" fmla="*/ 4898050 h 6858029"/>
              <a:gd name="connsiteX5768" fmla="*/ 867059 w 11162102"/>
              <a:gd name="connsiteY5768" fmla="*/ 4896133 h 6858029"/>
              <a:gd name="connsiteX5769" fmla="*/ 876480 w 11162102"/>
              <a:gd name="connsiteY5769" fmla="*/ 4886593 h 6858029"/>
              <a:gd name="connsiteX5770" fmla="*/ 880524 w 11162102"/>
              <a:gd name="connsiteY5770" fmla="*/ 4882554 h 6858029"/>
              <a:gd name="connsiteX5771" fmla="*/ 892172 w 11162102"/>
              <a:gd name="connsiteY5771" fmla="*/ 4880819 h 6858029"/>
              <a:gd name="connsiteX5772" fmla="*/ 878675 w 11162102"/>
              <a:gd name="connsiteY5772" fmla="*/ 4895083 h 6858029"/>
              <a:gd name="connsiteX5773" fmla="*/ 867059 w 11162102"/>
              <a:gd name="connsiteY5773" fmla="*/ 4896133 h 6858029"/>
              <a:gd name="connsiteX5774" fmla="*/ 886437 w 11162102"/>
              <a:gd name="connsiteY5774" fmla="*/ 4894444 h 6858029"/>
              <a:gd name="connsiteX5775" fmla="*/ 899363 w 11162102"/>
              <a:gd name="connsiteY5775" fmla="*/ 4880774 h 6858029"/>
              <a:gd name="connsiteX5776" fmla="*/ 900450 w 11162102"/>
              <a:gd name="connsiteY5776" fmla="*/ 4879632 h 6858029"/>
              <a:gd name="connsiteX5777" fmla="*/ 912650 w 11162102"/>
              <a:gd name="connsiteY5777" fmla="*/ 4877921 h 6858029"/>
              <a:gd name="connsiteX5778" fmla="*/ 898610 w 11162102"/>
              <a:gd name="connsiteY5778" fmla="*/ 4893463 h 6858029"/>
              <a:gd name="connsiteX5779" fmla="*/ 886437 w 11162102"/>
              <a:gd name="connsiteY5779" fmla="*/ 4894444 h 6858029"/>
              <a:gd name="connsiteX5780" fmla="*/ 905936 w 11162102"/>
              <a:gd name="connsiteY5780" fmla="*/ 4892915 h 6858029"/>
              <a:gd name="connsiteX5781" fmla="*/ 920465 w 11162102"/>
              <a:gd name="connsiteY5781" fmla="*/ 4876894 h 6858029"/>
              <a:gd name="connsiteX5782" fmla="*/ 933124 w 11162102"/>
              <a:gd name="connsiteY5782" fmla="*/ 4875296 h 6858029"/>
              <a:gd name="connsiteX5783" fmla="*/ 918616 w 11162102"/>
              <a:gd name="connsiteY5783" fmla="*/ 4892048 h 6858029"/>
              <a:gd name="connsiteX5784" fmla="*/ 905936 w 11162102"/>
              <a:gd name="connsiteY5784" fmla="*/ 4892915 h 6858029"/>
              <a:gd name="connsiteX5785" fmla="*/ 925554 w 11162102"/>
              <a:gd name="connsiteY5785" fmla="*/ 4891592 h 6858029"/>
              <a:gd name="connsiteX5786" fmla="*/ 940539 w 11162102"/>
              <a:gd name="connsiteY5786" fmla="*/ 4874361 h 6858029"/>
              <a:gd name="connsiteX5787" fmla="*/ 953600 w 11162102"/>
              <a:gd name="connsiteY5787" fmla="*/ 4872854 h 6858029"/>
              <a:gd name="connsiteX5788" fmla="*/ 938663 w 11162102"/>
              <a:gd name="connsiteY5788" fmla="*/ 4890838 h 6858029"/>
              <a:gd name="connsiteX5789" fmla="*/ 925554 w 11162102"/>
              <a:gd name="connsiteY5789" fmla="*/ 4891592 h 6858029"/>
              <a:gd name="connsiteX5790" fmla="*/ 945297 w 11162102"/>
              <a:gd name="connsiteY5790" fmla="*/ 4890473 h 6858029"/>
              <a:gd name="connsiteX5791" fmla="*/ 960647 w 11162102"/>
              <a:gd name="connsiteY5791" fmla="*/ 4872056 h 6858029"/>
              <a:gd name="connsiteX5792" fmla="*/ 974094 w 11162102"/>
              <a:gd name="connsiteY5792" fmla="*/ 4870618 h 6858029"/>
              <a:gd name="connsiteX5793" fmla="*/ 958764 w 11162102"/>
              <a:gd name="connsiteY5793" fmla="*/ 4889834 h 6858029"/>
              <a:gd name="connsiteX5794" fmla="*/ 945297 w 11162102"/>
              <a:gd name="connsiteY5794" fmla="*/ 4890473 h 6858029"/>
              <a:gd name="connsiteX5795" fmla="*/ 965091 w 11162102"/>
              <a:gd name="connsiteY5795" fmla="*/ 4889560 h 6858029"/>
              <a:gd name="connsiteX5796" fmla="*/ 980788 w 11162102"/>
              <a:gd name="connsiteY5796" fmla="*/ 4869956 h 6858029"/>
              <a:gd name="connsiteX5797" fmla="*/ 994595 w 11162102"/>
              <a:gd name="connsiteY5797" fmla="*/ 4868610 h 6858029"/>
              <a:gd name="connsiteX5798" fmla="*/ 978914 w 11162102"/>
              <a:gd name="connsiteY5798" fmla="*/ 4889013 h 6858029"/>
              <a:gd name="connsiteX5799" fmla="*/ 965091 w 11162102"/>
              <a:gd name="connsiteY5799" fmla="*/ 4889560 h 6858029"/>
              <a:gd name="connsiteX5800" fmla="*/ 984971 w 11162102"/>
              <a:gd name="connsiteY5800" fmla="*/ 4888830 h 6858029"/>
              <a:gd name="connsiteX5801" fmla="*/ 1000985 w 11162102"/>
              <a:gd name="connsiteY5801" fmla="*/ 4868016 h 6858029"/>
              <a:gd name="connsiteX5802" fmla="*/ 1015132 w 11162102"/>
              <a:gd name="connsiteY5802" fmla="*/ 4866784 h 6858029"/>
              <a:gd name="connsiteX5803" fmla="*/ 999109 w 11162102"/>
              <a:gd name="connsiteY5803" fmla="*/ 4888396 h 6858029"/>
              <a:gd name="connsiteX5804" fmla="*/ 984971 w 11162102"/>
              <a:gd name="connsiteY5804" fmla="*/ 4888830 h 6858029"/>
              <a:gd name="connsiteX5805" fmla="*/ 1011364 w 11162102"/>
              <a:gd name="connsiteY5805" fmla="*/ 4888100 h 6858029"/>
              <a:gd name="connsiteX5806" fmla="*/ 1004926 w 11162102"/>
              <a:gd name="connsiteY5806" fmla="*/ 4888259 h 6858029"/>
              <a:gd name="connsiteX5807" fmla="*/ 1021237 w 11162102"/>
              <a:gd name="connsiteY5807" fmla="*/ 4866282 h 6858029"/>
              <a:gd name="connsiteX5808" fmla="*/ 1035722 w 11162102"/>
              <a:gd name="connsiteY5808" fmla="*/ 4865164 h 6858029"/>
              <a:gd name="connsiteX5809" fmla="*/ 1019389 w 11162102"/>
              <a:gd name="connsiteY5809" fmla="*/ 4887963 h 6858029"/>
              <a:gd name="connsiteX5810" fmla="*/ 1011364 w 11162102"/>
              <a:gd name="connsiteY5810" fmla="*/ 4888100 h 6858029"/>
              <a:gd name="connsiteX5811" fmla="*/ 1024937 w 11162102"/>
              <a:gd name="connsiteY5811" fmla="*/ 4887871 h 6858029"/>
              <a:gd name="connsiteX5812" fmla="*/ 1041517 w 11162102"/>
              <a:gd name="connsiteY5812" fmla="*/ 4864730 h 6858029"/>
              <a:gd name="connsiteX5813" fmla="*/ 1056385 w 11162102"/>
              <a:gd name="connsiteY5813" fmla="*/ 4863726 h 6858029"/>
              <a:gd name="connsiteX5814" fmla="*/ 1039716 w 11162102"/>
              <a:gd name="connsiteY5814" fmla="*/ 4887689 h 6858029"/>
              <a:gd name="connsiteX5815" fmla="*/ 1024937 w 11162102"/>
              <a:gd name="connsiteY5815" fmla="*/ 4887871 h 6858029"/>
              <a:gd name="connsiteX5816" fmla="*/ 1045031 w 11162102"/>
              <a:gd name="connsiteY5816" fmla="*/ 4887666 h 6858029"/>
              <a:gd name="connsiteX5817" fmla="*/ 1061952 w 11162102"/>
              <a:gd name="connsiteY5817" fmla="*/ 4863361 h 6858029"/>
              <a:gd name="connsiteX5818" fmla="*/ 1076984 w 11162102"/>
              <a:gd name="connsiteY5818" fmla="*/ 4862471 h 6858029"/>
              <a:gd name="connsiteX5819" fmla="*/ 1060096 w 11162102"/>
              <a:gd name="connsiteY5819" fmla="*/ 4887598 h 6858029"/>
              <a:gd name="connsiteX5820" fmla="*/ 1045031 w 11162102"/>
              <a:gd name="connsiteY5820" fmla="*/ 4887666 h 6858029"/>
              <a:gd name="connsiteX5821" fmla="*/ 1065199 w 11162102"/>
              <a:gd name="connsiteY5821" fmla="*/ 4887620 h 6858029"/>
              <a:gd name="connsiteX5822" fmla="*/ 1082329 w 11162102"/>
              <a:gd name="connsiteY5822" fmla="*/ 4862174 h 6858029"/>
              <a:gd name="connsiteX5823" fmla="*/ 1097620 w 11162102"/>
              <a:gd name="connsiteY5823" fmla="*/ 4861398 h 6858029"/>
              <a:gd name="connsiteX5824" fmla="*/ 1080501 w 11162102"/>
              <a:gd name="connsiteY5824" fmla="*/ 4887712 h 6858029"/>
              <a:gd name="connsiteX5825" fmla="*/ 1065199 w 11162102"/>
              <a:gd name="connsiteY5825" fmla="*/ 4887620 h 6858029"/>
              <a:gd name="connsiteX5826" fmla="*/ 1085415 w 11162102"/>
              <a:gd name="connsiteY5826" fmla="*/ 4887757 h 6858029"/>
              <a:gd name="connsiteX5827" fmla="*/ 1102734 w 11162102"/>
              <a:gd name="connsiteY5827" fmla="*/ 4861147 h 6858029"/>
              <a:gd name="connsiteX5828" fmla="*/ 1118281 w 11162102"/>
              <a:gd name="connsiteY5828" fmla="*/ 4860485 h 6858029"/>
              <a:gd name="connsiteX5829" fmla="*/ 1100952 w 11162102"/>
              <a:gd name="connsiteY5829" fmla="*/ 4887963 h 6858029"/>
              <a:gd name="connsiteX5830" fmla="*/ 1085415 w 11162102"/>
              <a:gd name="connsiteY5830" fmla="*/ 4887757 h 6858029"/>
              <a:gd name="connsiteX5831" fmla="*/ 1105690 w 11162102"/>
              <a:gd name="connsiteY5831" fmla="*/ 4888031 h 6858029"/>
              <a:gd name="connsiteX5832" fmla="*/ 1123197 w 11162102"/>
              <a:gd name="connsiteY5832" fmla="*/ 4860302 h 6858029"/>
              <a:gd name="connsiteX5833" fmla="*/ 1138969 w 11162102"/>
              <a:gd name="connsiteY5833" fmla="*/ 4859755 h 6858029"/>
              <a:gd name="connsiteX5834" fmla="*/ 1121439 w 11162102"/>
              <a:gd name="connsiteY5834" fmla="*/ 4888351 h 6858029"/>
              <a:gd name="connsiteX5835" fmla="*/ 1105690 w 11162102"/>
              <a:gd name="connsiteY5835" fmla="*/ 4888031 h 6858029"/>
              <a:gd name="connsiteX5836" fmla="*/ 1125999 w 11162102"/>
              <a:gd name="connsiteY5836" fmla="*/ 4888465 h 6858029"/>
              <a:gd name="connsiteX5837" fmla="*/ 1143700 w 11162102"/>
              <a:gd name="connsiteY5837" fmla="*/ 4859618 h 6858029"/>
              <a:gd name="connsiteX5838" fmla="*/ 1159760 w 11162102"/>
              <a:gd name="connsiteY5838" fmla="*/ 4859184 h 6858029"/>
              <a:gd name="connsiteX5839" fmla="*/ 1141970 w 11162102"/>
              <a:gd name="connsiteY5839" fmla="*/ 4888921 h 6858029"/>
              <a:gd name="connsiteX5840" fmla="*/ 1125999 w 11162102"/>
              <a:gd name="connsiteY5840" fmla="*/ 4888465 h 6858029"/>
              <a:gd name="connsiteX5841" fmla="*/ 1146361 w 11162102"/>
              <a:gd name="connsiteY5841" fmla="*/ 4889058 h 6858029"/>
              <a:gd name="connsiteX5842" fmla="*/ 1164297 w 11162102"/>
              <a:gd name="connsiteY5842" fmla="*/ 4859093 h 6858029"/>
              <a:gd name="connsiteX5843" fmla="*/ 1180480 w 11162102"/>
              <a:gd name="connsiteY5843" fmla="*/ 4858773 h 6858029"/>
              <a:gd name="connsiteX5844" fmla="*/ 1162542 w 11162102"/>
              <a:gd name="connsiteY5844" fmla="*/ 4889629 h 6858029"/>
              <a:gd name="connsiteX5845" fmla="*/ 1146361 w 11162102"/>
              <a:gd name="connsiteY5845" fmla="*/ 4889058 h 6858029"/>
              <a:gd name="connsiteX5846" fmla="*/ 1166778 w 11162102"/>
              <a:gd name="connsiteY5846" fmla="*/ 4889789 h 6858029"/>
              <a:gd name="connsiteX5847" fmla="*/ 1184848 w 11162102"/>
              <a:gd name="connsiteY5847" fmla="*/ 4858705 h 6858029"/>
              <a:gd name="connsiteX5848" fmla="*/ 1201152 w 11162102"/>
              <a:gd name="connsiteY5848" fmla="*/ 4858522 h 6858029"/>
              <a:gd name="connsiteX5849" fmla="*/ 1182990 w 11162102"/>
              <a:gd name="connsiteY5849" fmla="*/ 4890473 h 6858029"/>
              <a:gd name="connsiteX5850" fmla="*/ 1166778 w 11162102"/>
              <a:gd name="connsiteY5850" fmla="*/ 4889789 h 6858029"/>
              <a:gd name="connsiteX5851" fmla="*/ 1187073 w 11162102"/>
              <a:gd name="connsiteY5851" fmla="*/ 4890656 h 6858029"/>
              <a:gd name="connsiteX5852" fmla="*/ 1205358 w 11162102"/>
              <a:gd name="connsiteY5852" fmla="*/ 4858477 h 6858029"/>
              <a:gd name="connsiteX5853" fmla="*/ 1222032 w 11162102"/>
              <a:gd name="connsiteY5853" fmla="*/ 4858408 h 6858029"/>
              <a:gd name="connsiteX5854" fmla="*/ 1203733 w 11162102"/>
              <a:gd name="connsiteY5854" fmla="*/ 4891455 h 6858029"/>
              <a:gd name="connsiteX5855" fmla="*/ 1187073 w 11162102"/>
              <a:gd name="connsiteY5855" fmla="*/ 4890656 h 6858029"/>
              <a:gd name="connsiteX5856" fmla="*/ 1207658 w 11162102"/>
              <a:gd name="connsiteY5856" fmla="*/ 4891660 h 6858029"/>
              <a:gd name="connsiteX5857" fmla="*/ 1226069 w 11162102"/>
              <a:gd name="connsiteY5857" fmla="*/ 4858408 h 6858029"/>
              <a:gd name="connsiteX5858" fmla="*/ 1242948 w 11162102"/>
              <a:gd name="connsiteY5858" fmla="*/ 4858454 h 6858029"/>
              <a:gd name="connsiteX5859" fmla="*/ 1224522 w 11162102"/>
              <a:gd name="connsiteY5859" fmla="*/ 4892573 h 6858029"/>
              <a:gd name="connsiteX5860" fmla="*/ 1207658 w 11162102"/>
              <a:gd name="connsiteY5860" fmla="*/ 4891660 h 6858029"/>
              <a:gd name="connsiteX5861" fmla="*/ 10113941 w 11162102"/>
              <a:gd name="connsiteY5861" fmla="*/ 6500517 h 6858029"/>
              <a:gd name="connsiteX5862" fmla="*/ 9737013 w 11162102"/>
              <a:gd name="connsiteY5862" fmla="*/ 6794350 h 6858029"/>
              <a:gd name="connsiteX5863" fmla="*/ 8623073 w 11162102"/>
              <a:gd name="connsiteY5863" fmla="*/ 6786065 h 6858029"/>
              <a:gd name="connsiteX5864" fmla="*/ 6934362 w 11162102"/>
              <a:gd name="connsiteY5864" fmla="*/ 6392455 h 6858029"/>
              <a:gd name="connsiteX5865" fmla="*/ 5206763 w 11162102"/>
              <a:gd name="connsiteY5865" fmla="*/ 5873484 h 6858029"/>
              <a:gd name="connsiteX5866" fmla="*/ 3032377 w 11162102"/>
              <a:gd name="connsiteY5866" fmla="*/ 5232483 h 6858029"/>
              <a:gd name="connsiteX5867" fmla="*/ 1499907 w 11162102"/>
              <a:gd name="connsiteY5867" fmla="*/ 4916878 h 6858029"/>
              <a:gd name="connsiteX5868" fmla="*/ 1228305 w 11162102"/>
              <a:gd name="connsiteY5868" fmla="*/ 4892801 h 6858029"/>
              <a:gd name="connsiteX5869" fmla="*/ 1246832 w 11162102"/>
              <a:gd name="connsiteY5869" fmla="*/ 4858477 h 6858029"/>
              <a:gd name="connsiteX5870" fmla="*/ 1522889 w 11162102"/>
              <a:gd name="connsiteY5870" fmla="*/ 4870778 h 6858029"/>
              <a:gd name="connsiteX5871" fmla="*/ 3052072 w 11162102"/>
              <a:gd name="connsiteY5871" fmla="*/ 5172461 h 6858029"/>
              <a:gd name="connsiteX5872" fmla="*/ 5195101 w 11162102"/>
              <a:gd name="connsiteY5872" fmla="*/ 5810404 h 6858029"/>
              <a:gd name="connsiteX5873" fmla="*/ 6915785 w 11162102"/>
              <a:gd name="connsiteY5873" fmla="*/ 6332160 h 6858029"/>
              <a:gd name="connsiteX5874" fmla="*/ 7775854 w 11162102"/>
              <a:gd name="connsiteY5874" fmla="*/ 6560813 h 6858029"/>
              <a:gd name="connsiteX5875" fmla="*/ 8648908 w 11162102"/>
              <a:gd name="connsiteY5875" fmla="*/ 6726888 h 6858029"/>
              <a:gd name="connsiteX5876" fmla="*/ 9781744 w 11162102"/>
              <a:gd name="connsiteY5876" fmla="*/ 6690852 h 6858029"/>
              <a:gd name="connsiteX5877" fmla="*/ 10144317 w 11162102"/>
              <a:gd name="connsiteY5877" fmla="*/ 6379652 h 6858029"/>
              <a:gd name="connsiteX5878" fmla="*/ 10168850 w 11162102"/>
              <a:gd name="connsiteY5878" fmla="*/ 6312418 h 6858029"/>
              <a:gd name="connsiteX5879" fmla="*/ 10113941 w 11162102"/>
              <a:gd name="connsiteY5879" fmla="*/ 6500517 h 6858029"/>
              <a:gd name="connsiteX5880" fmla="*/ 10182635 w 11162102"/>
              <a:gd name="connsiteY5880" fmla="*/ 6218506 h 6858029"/>
              <a:gd name="connsiteX5881" fmla="*/ 10182681 w 11162102"/>
              <a:gd name="connsiteY5881" fmla="*/ 6216772 h 6858029"/>
              <a:gd name="connsiteX5882" fmla="*/ 10183046 w 11162102"/>
              <a:gd name="connsiteY5882" fmla="*/ 6215562 h 6858029"/>
              <a:gd name="connsiteX5883" fmla="*/ 10182635 w 11162102"/>
              <a:gd name="connsiteY5883" fmla="*/ 6218506 h 6858029"/>
              <a:gd name="connsiteX5884" fmla="*/ 10197606 w 11162102"/>
              <a:gd name="connsiteY5884" fmla="*/ 6123316 h 6858029"/>
              <a:gd name="connsiteX5885" fmla="*/ 10197674 w 11162102"/>
              <a:gd name="connsiteY5885" fmla="*/ 6120372 h 6858029"/>
              <a:gd name="connsiteX5886" fmla="*/ 10198360 w 11162102"/>
              <a:gd name="connsiteY5886" fmla="*/ 6118295 h 6858029"/>
              <a:gd name="connsiteX5887" fmla="*/ 10197606 w 11162102"/>
              <a:gd name="connsiteY5887" fmla="*/ 6123316 h 6858029"/>
              <a:gd name="connsiteX5888" fmla="*/ 10213353 w 11162102"/>
              <a:gd name="connsiteY5888" fmla="*/ 6031000 h 6858029"/>
              <a:gd name="connsiteX5889" fmla="*/ 10213604 w 11162102"/>
              <a:gd name="connsiteY5889" fmla="*/ 6024109 h 6858029"/>
              <a:gd name="connsiteX5890" fmla="*/ 10215453 w 11162102"/>
              <a:gd name="connsiteY5890" fmla="*/ 6018631 h 6858029"/>
              <a:gd name="connsiteX5891" fmla="*/ 10213353 w 11162102"/>
              <a:gd name="connsiteY5891" fmla="*/ 6031000 h 6858029"/>
              <a:gd name="connsiteX5892" fmla="*/ 10230173 w 11162102"/>
              <a:gd name="connsiteY5892" fmla="*/ 5935240 h 6858029"/>
              <a:gd name="connsiteX5893" fmla="*/ 10230447 w 11162102"/>
              <a:gd name="connsiteY5893" fmla="*/ 5928621 h 6858029"/>
              <a:gd name="connsiteX5894" fmla="*/ 10232364 w 11162102"/>
              <a:gd name="connsiteY5894" fmla="*/ 5923167 h 6858029"/>
              <a:gd name="connsiteX5895" fmla="*/ 10230173 w 11162102"/>
              <a:gd name="connsiteY5895" fmla="*/ 5935240 h 6858029"/>
              <a:gd name="connsiteX5896" fmla="*/ 10247997 w 11162102"/>
              <a:gd name="connsiteY5896" fmla="*/ 5840164 h 6858029"/>
              <a:gd name="connsiteX5897" fmla="*/ 10248316 w 11162102"/>
              <a:gd name="connsiteY5897" fmla="*/ 5833591 h 6858029"/>
              <a:gd name="connsiteX5898" fmla="*/ 10250302 w 11162102"/>
              <a:gd name="connsiteY5898" fmla="*/ 5828159 h 6858029"/>
              <a:gd name="connsiteX5899" fmla="*/ 10247997 w 11162102"/>
              <a:gd name="connsiteY5899" fmla="*/ 5840164 h 6858029"/>
              <a:gd name="connsiteX5900" fmla="*/ 10266985 w 11162102"/>
              <a:gd name="connsiteY5900" fmla="*/ 5739770 h 6858029"/>
              <a:gd name="connsiteX5901" fmla="*/ 10269016 w 11162102"/>
              <a:gd name="connsiteY5901" fmla="*/ 5734429 h 6858029"/>
              <a:gd name="connsiteX5902" fmla="*/ 10266597 w 11162102"/>
              <a:gd name="connsiteY5902" fmla="*/ 5746274 h 6858029"/>
              <a:gd name="connsiteX5903" fmla="*/ 10266985 w 11162102"/>
              <a:gd name="connsiteY5903" fmla="*/ 5739770 h 6858029"/>
              <a:gd name="connsiteX5904" fmla="*/ 10286133 w 11162102"/>
              <a:gd name="connsiteY5904" fmla="*/ 5653001 h 6858029"/>
              <a:gd name="connsiteX5905" fmla="*/ 10286521 w 11162102"/>
              <a:gd name="connsiteY5905" fmla="*/ 5647089 h 6858029"/>
              <a:gd name="connsiteX5906" fmla="*/ 10288529 w 11162102"/>
              <a:gd name="connsiteY5906" fmla="*/ 5641841 h 6858029"/>
              <a:gd name="connsiteX5907" fmla="*/ 10286133 w 11162102"/>
              <a:gd name="connsiteY5907" fmla="*/ 5653001 h 6858029"/>
              <a:gd name="connsiteX5908" fmla="*/ 10306581 w 11162102"/>
              <a:gd name="connsiteY5908" fmla="*/ 5560594 h 6858029"/>
              <a:gd name="connsiteX5909" fmla="*/ 10307015 w 11162102"/>
              <a:gd name="connsiteY5909" fmla="*/ 5555345 h 6858029"/>
              <a:gd name="connsiteX5910" fmla="*/ 10308863 w 11162102"/>
              <a:gd name="connsiteY5910" fmla="*/ 5550644 h 6858029"/>
              <a:gd name="connsiteX5911" fmla="*/ 10306581 w 11162102"/>
              <a:gd name="connsiteY5911" fmla="*/ 5560594 h 6858029"/>
              <a:gd name="connsiteX5912" fmla="*/ 10327988 w 11162102"/>
              <a:gd name="connsiteY5912" fmla="*/ 5469170 h 6858029"/>
              <a:gd name="connsiteX5913" fmla="*/ 10328376 w 11162102"/>
              <a:gd name="connsiteY5913" fmla="*/ 5464742 h 6858029"/>
              <a:gd name="connsiteX5914" fmla="*/ 10330019 w 11162102"/>
              <a:gd name="connsiteY5914" fmla="*/ 5460794 h 6858029"/>
              <a:gd name="connsiteX5915" fmla="*/ 10327988 w 11162102"/>
              <a:gd name="connsiteY5915" fmla="*/ 5469170 h 6858029"/>
              <a:gd name="connsiteX5916" fmla="*/ 10350331 w 11162102"/>
              <a:gd name="connsiteY5916" fmla="*/ 5378795 h 6858029"/>
              <a:gd name="connsiteX5917" fmla="*/ 10350673 w 11162102"/>
              <a:gd name="connsiteY5917" fmla="*/ 5375257 h 6858029"/>
              <a:gd name="connsiteX5918" fmla="*/ 10352088 w 11162102"/>
              <a:gd name="connsiteY5918" fmla="*/ 5371857 h 6858029"/>
              <a:gd name="connsiteX5919" fmla="*/ 10350331 w 11162102"/>
              <a:gd name="connsiteY5919" fmla="*/ 5378795 h 6858029"/>
              <a:gd name="connsiteX5920" fmla="*/ 10373564 w 11162102"/>
              <a:gd name="connsiteY5920" fmla="*/ 5289492 h 6858029"/>
              <a:gd name="connsiteX5921" fmla="*/ 10373860 w 11162102"/>
              <a:gd name="connsiteY5921" fmla="*/ 5286731 h 6858029"/>
              <a:gd name="connsiteX5922" fmla="*/ 10374932 w 11162102"/>
              <a:gd name="connsiteY5922" fmla="*/ 5284266 h 6858029"/>
              <a:gd name="connsiteX5923" fmla="*/ 10373564 w 11162102"/>
              <a:gd name="connsiteY5923" fmla="*/ 5289492 h 6858029"/>
              <a:gd name="connsiteX5924" fmla="*/ 10397664 w 11162102"/>
              <a:gd name="connsiteY5924" fmla="*/ 5201217 h 6858029"/>
              <a:gd name="connsiteX5925" fmla="*/ 10397915 w 11162102"/>
              <a:gd name="connsiteY5925" fmla="*/ 5199368 h 6858029"/>
              <a:gd name="connsiteX5926" fmla="*/ 10398645 w 11162102"/>
              <a:gd name="connsiteY5926" fmla="*/ 5197634 h 6858029"/>
              <a:gd name="connsiteX5927" fmla="*/ 10397664 w 11162102"/>
              <a:gd name="connsiteY5927" fmla="*/ 5201217 h 6858029"/>
              <a:gd name="connsiteX5928" fmla="*/ 10422608 w 11162102"/>
              <a:gd name="connsiteY5928" fmla="*/ 5114037 h 6858029"/>
              <a:gd name="connsiteX5929" fmla="*/ 10422745 w 11162102"/>
              <a:gd name="connsiteY5929" fmla="*/ 5113033 h 6858029"/>
              <a:gd name="connsiteX5930" fmla="*/ 10423156 w 11162102"/>
              <a:gd name="connsiteY5930" fmla="*/ 5112120 h 6858029"/>
              <a:gd name="connsiteX5931" fmla="*/ 10422608 w 11162102"/>
              <a:gd name="connsiteY5931" fmla="*/ 5114037 h 6858029"/>
              <a:gd name="connsiteX5932" fmla="*/ 10447849 w 11162102"/>
              <a:gd name="connsiteY5932" fmla="*/ 5030714 h 6858029"/>
              <a:gd name="connsiteX5933" fmla="*/ 10448328 w 11162102"/>
              <a:gd name="connsiteY5933" fmla="*/ 5027793 h 6858029"/>
              <a:gd name="connsiteX5934" fmla="*/ 10449652 w 11162102"/>
              <a:gd name="connsiteY5934" fmla="*/ 5024803 h 6858029"/>
              <a:gd name="connsiteX5935" fmla="*/ 10447849 w 11162102"/>
              <a:gd name="connsiteY5935" fmla="*/ 5030714 h 6858029"/>
              <a:gd name="connsiteX5936" fmla="*/ 10474277 w 11162102"/>
              <a:gd name="connsiteY5936" fmla="*/ 4945497 h 6858029"/>
              <a:gd name="connsiteX5937" fmla="*/ 10474597 w 11162102"/>
              <a:gd name="connsiteY5937" fmla="*/ 4943671 h 6858029"/>
              <a:gd name="connsiteX5938" fmla="*/ 10475418 w 11162102"/>
              <a:gd name="connsiteY5938" fmla="*/ 4941868 h 6858029"/>
              <a:gd name="connsiteX5939" fmla="*/ 10474277 w 11162102"/>
              <a:gd name="connsiteY5939" fmla="*/ 4945497 h 685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</a:cxnLst>
            <a:rect l="l" t="t" r="r" b="b"/>
            <a:pathLst>
              <a:path w="11162102" h="6858029">
                <a:moveTo>
                  <a:pt x="10748278" y="4206111"/>
                </a:moveTo>
                <a:cubicBezTo>
                  <a:pt x="10759140" y="4182285"/>
                  <a:pt x="10769251" y="4158185"/>
                  <a:pt x="10778585" y="4133765"/>
                </a:cubicBezTo>
                <a:cubicBezTo>
                  <a:pt x="10789676" y="4109871"/>
                  <a:pt x="10799991" y="4085679"/>
                  <a:pt x="10809555" y="4061191"/>
                </a:cubicBezTo>
                <a:cubicBezTo>
                  <a:pt x="10821056" y="4036772"/>
                  <a:pt x="10831806" y="4012033"/>
                  <a:pt x="10841733" y="3987020"/>
                </a:cubicBezTo>
                <a:cubicBezTo>
                  <a:pt x="10853418" y="3962578"/>
                  <a:pt x="10864327" y="3937839"/>
                  <a:pt x="10874437" y="3912780"/>
                </a:cubicBezTo>
                <a:cubicBezTo>
                  <a:pt x="10886396" y="3888110"/>
                  <a:pt x="10897555" y="3863119"/>
                  <a:pt x="10907916" y="3837833"/>
                </a:cubicBezTo>
                <a:cubicBezTo>
                  <a:pt x="10920264" y="3812660"/>
                  <a:pt x="10931766" y="3787191"/>
                  <a:pt x="10942469" y="3761402"/>
                </a:cubicBezTo>
                <a:cubicBezTo>
                  <a:pt x="10954839" y="3736366"/>
                  <a:pt x="10966432" y="3711011"/>
                  <a:pt x="10977205" y="3685359"/>
                </a:cubicBezTo>
                <a:cubicBezTo>
                  <a:pt x="10989870" y="3659958"/>
                  <a:pt x="11001738" y="3634238"/>
                  <a:pt x="11012784" y="3608198"/>
                </a:cubicBezTo>
                <a:cubicBezTo>
                  <a:pt x="11082277" y="3469965"/>
                  <a:pt x="11127967" y="3322422"/>
                  <a:pt x="11148962" y="3168054"/>
                </a:cubicBezTo>
                <a:cubicBezTo>
                  <a:pt x="11177148" y="2960876"/>
                  <a:pt x="11159940" y="2752877"/>
                  <a:pt x="11097818" y="2549807"/>
                </a:cubicBezTo>
                <a:cubicBezTo>
                  <a:pt x="11041516" y="2365793"/>
                  <a:pt x="10947604" y="2183243"/>
                  <a:pt x="10818706" y="2007219"/>
                </a:cubicBezTo>
                <a:cubicBezTo>
                  <a:pt x="10541898" y="1629208"/>
                  <a:pt x="10159790" y="1354112"/>
                  <a:pt x="9887981" y="1189901"/>
                </a:cubicBezTo>
                <a:cubicBezTo>
                  <a:pt x="8904285" y="595605"/>
                  <a:pt x="7749677" y="328723"/>
                  <a:pt x="6633067" y="70627"/>
                </a:cubicBezTo>
                <a:cubicBezTo>
                  <a:pt x="6533084" y="47520"/>
                  <a:pt x="6429700" y="23623"/>
                  <a:pt x="6328713" y="0"/>
                </a:cubicBezTo>
                <a:lnTo>
                  <a:pt x="6327937" y="3337"/>
                </a:lnTo>
                <a:cubicBezTo>
                  <a:pt x="6428924" y="26962"/>
                  <a:pt x="6532308" y="50859"/>
                  <a:pt x="6632291" y="73968"/>
                </a:cubicBezTo>
                <a:cubicBezTo>
                  <a:pt x="7748627" y="332003"/>
                  <a:pt x="8902985" y="598821"/>
                  <a:pt x="9886224" y="1192833"/>
                </a:cubicBezTo>
                <a:cubicBezTo>
                  <a:pt x="10310734" y="1449311"/>
                  <a:pt x="11283292" y="2155158"/>
                  <a:pt x="11145562" y="3167597"/>
                </a:cubicBezTo>
                <a:cubicBezTo>
                  <a:pt x="11125639" y="3314137"/>
                  <a:pt x="11084856" y="3448946"/>
                  <a:pt x="11027367" y="3572482"/>
                </a:cubicBezTo>
                <a:cubicBezTo>
                  <a:pt x="11064384" y="3477930"/>
                  <a:pt x="11090790" y="3379568"/>
                  <a:pt x="11106308" y="3278101"/>
                </a:cubicBezTo>
                <a:cubicBezTo>
                  <a:pt x="11165486" y="2891064"/>
                  <a:pt x="11061326" y="2507586"/>
                  <a:pt x="10796774" y="2138297"/>
                </a:cubicBezTo>
                <a:cubicBezTo>
                  <a:pt x="10531240" y="1767636"/>
                  <a:pt x="10158284" y="1489519"/>
                  <a:pt x="9892157" y="1321479"/>
                </a:cubicBezTo>
                <a:cubicBezTo>
                  <a:pt x="9408788" y="1016239"/>
                  <a:pt x="8842529" y="757219"/>
                  <a:pt x="8161043" y="529620"/>
                </a:cubicBezTo>
                <a:cubicBezTo>
                  <a:pt x="7536953" y="321185"/>
                  <a:pt x="6902047" y="167445"/>
                  <a:pt x="6355940" y="39703"/>
                </a:cubicBezTo>
                <a:lnTo>
                  <a:pt x="6355141" y="43143"/>
                </a:lnTo>
                <a:cubicBezTo>
                  <a:pt x="7565527" y="326272"/>
                  <a:pt x="8835523" y="658430"/>
                  <a:pt x="9890285" y="1324464"/>
                </a:cubicBezTo>
                <a:cubicBezTo>
                  <a:pt x="10404944" y="1649457"/>
                  <a:pt x="11246846" y="2335349"/>
                  <a:pt x="11102817" y="3277554"/>
                </a:cubicBezTo>
                <a:cubicBezTo>
                  <a:pt x="11084377" y="3398145"/>
                  <a:pt x="11051535" y="3510497"/>
                  <a:pt x="11006736" y="3614931"/>
                </a:cubicBezTo>
                <a:cubicBezTo>
                  <a:pt x="11004248" y="3619837"/>
                  <a:pt x="11001738" y="3624698"/>
                  <a:pt x="10999182" y="3629560"/>
                </a:cubicBezTo>
                <a:cubicBezTo>
                  <a:pt x="11027960" y="3551531"/>
                  <a:pt x="11049527" y="3470901"/>
                  <a:pt x="11063654" y="3388126"/>
                </a:cubicBezTo>
                <a:cubicBezTo>
                  <a:pt x="11127967" y="3011176"/>
                  <a:pt x="11030813" y="2634682"/>
                  <a:pt x="10774911" y="2269113"/>
                </a:cubicBezTo>
                <a:cubicBezTo>
                  <a:pt x="10667373" y="2115480"/>
                  <a:pt x="10531400" y="1963787"/>
                  <a:pt x="10370779" y="1818249"/>
                </a:cubicBezTo>
                <a:cubicBezTo>
                  <a:pt x="10229923" y="1690621"/>
                  <a:pt x="10070305" y="1567750"/>
                  <a:pt x="9896333" y="1453052"/>
                </a:cubicBezTo>
                <a:cubicBezTo>
                  <a:pt x="9641458" y="1285000"/>
                  <a:pt x="9358762" y="1125374"/>
                  <a:pt x="9056143" y="978613"/>
                </a:cubicBezTo>
                <a:cubicBezTo>
                  <a:pt x="8780659" y="845015"/>
                  <a:pt x="8480527" y="718152"/>
                  <a:pt x="8164078" y="601544"/>
                </a:cubicBezTo>
                <a:cubicBezTo>
                  <a:pt x="7636298" y="407055"/>
                  <a:pt x="7053744" y="236262"/>
                  <a:pt x="6383189" y="79404"/>
                </a:cubicBezTo>
                <a:lnTo>
                  <a:pt x="6382345" y="82944"/>
                </a:lnTo>
                <a:cubicBezTo>
                  <a:pt x="7872984" y="431632"/>
                  <a:pt x="9021773" y="880791"/>
                  <a:pt x="9894325" y="1456091"/>
                </a:cubicBezTo>
                <a:cubicBezTo>
                  <a:pt x="10396294" y="1787051"/>
                  <a:pt x="11215237" y="2478054"/>
                  <a:pt x="11060071" y="3387510"/>
                </a:cubicBezTo>
                <a:cubicBezTo>
                  <a:pt x="11044141" y="3480852"/>
                  <a:pt x="11019402" y="3569081"/>
                  <a:pt x="10987063" y="3652336"/>
                </a:cubicBezTo>
                <a:cubicBezTo>
                  <a:pt x="10983229" y="3659365"/>
                  <a:pt x="10979326" y="3666349"/>
                  <a:pt x="10975378" y="3673287"/>
                </a:cubicBezTo>
                <a:cubicBezTo>
                  <a:pt x="10994458" y="3616209"/>
                  <a:pt x="11009703" y="3557785"/>
                  <a:pt x="11020977" y="3498174"/>
                </a:cubicBezTo>
                <a:cubicBezTo>
                  <a:pt x="11090470" y="3131151"/>
                  <a:pt x="11000369" y="2761549"/>
                  <a:pt x="10753138" y="2399661"/>
                </a:cubicBezTo>
                <a:cubicBezTo>
                  <a:pt x="10649595" y="2248112"/>
                  <a:pt x="10517844" y="2097398"/>
                  <a:pt x="10361513" y="1951718"/>
                </a:cubicBezTo>
                <a:cubicBezTo>
                  <a:pt x="10225494" y="1824981"/>
                  <a:pt x="10070396" y="1701480"/>
                  <a:pt x="9900510" y="1584636"/>
                </a:cubicBezTo>
                <a:cubicBezTo>
                  <a:pt x="9404634" y="1243589"/>
                  <a:pt x="8821419" y="936953"/>
                  <a:pt x="8167068" y="673248"/>
                </a:cubicBezTo>
                <a:cubicBezTo>
                  <a:pt x="7878210" y="556845"/>
                  <a:pt x="7575888" y="449180"/>
                  <a:pt x="7268476" y="353250"/>
                </a:cubicBezTo>
                <a:cubicBezTo>
                  <a:pt x="6984616" y="264669"/>
                  <a:pt x="6695918" y="185894"/>
                  <a:pt x="6410415" y="119106"/>
                </a:cubicBezTo>
                <a:lnTo>
                  <a:pt x="6409571" y="122750"/>
                </a:lnTo>
                <a:cubicBezTo>
                  <a:pt x="7178580" y="302631"/>
                  <a:pt x="8654408" y="732151"/>
                  <a:pt x="9898388" y="1587717"/>
                </a:cubicBezTo>
                <a:cubicBezTo>
                  <a:pt x="10387599" y="1924172"/>
                  <a:pt x="11183515" y="2619688"/>
                  <a:pt x="11017303" y="3497466"/>
                </a:cubicBezTo>
                <a:cubicBezTo>
                  <a:pt x="11004705" y="3564061"/>
                  <a:pt x="10987497" y="3627985"/>
                  <a:pt x="10966204" y="3689239"/>
                </a:cubicBezTo>
                <a:cubicBezTo>
                  <a:pt x="10961434" y="3697386"/>
                  <a:pt x="10956619" y="3705488"/>
                  <a:pt x="10951712" y="3713522"/>
                </a:cubicBezTo>
                <a:cubicBezTo>
                  <a:pt x="10962005" y="3678878"/>
                  <a:pt x="10970883" y="3643755"/>
                  <a:pt x="10978322" y="3608198"/>
                </a:cubicBezTo>
                <a:cubicBezTo>
                  <a:pt x="11052996" y="3250989"/>
                  <a:pt x="10969947" y="2888211"/>
                  <a:pt x="10731457" y="2529974"/>
                </a:cubicBezTo>
                <a:cubicBezTo>
                  <a:pt x="10631908" y="2380445"/>
                  <a:pt x="10504333" y="2230701"/>
                  <a:pt x="10352316" y="2084933"/>
                </a:cubicBezTo>
                <a:cubicBezTo>
                  <a:pt x="10221112" y="1959124"/>
                  <a:pt x="10070511" y="1835071"/>
                  <a:pt x="9904686" y="1716216"/>
                </a:cubicBezTo>
                <a:cubicBezTo>
                  <a:pt x="9647528" y="1531888"/>
                  <a:pt x="9364513" y="1353582"/>
                  <a:pt x="9063514" y="1186249"/>
                </a:cubicBezTo>
                <a:cubicBezTo>
                  <a:pt x="8779928" y="1028602"/>
                  <a:pt x="8479295" y="880054"/>
                  <a:pt x="8169989" y="744729"/>
                </a:cubicBezTo>
                <a:cubicBezTo>
                  <a:pt x="7589330" y="490690"/>
                  <a:pt x="6990299" y="288086"/>
                  <a:pt x="6437642" y="158811"/>
                </a:cubicBezTo>
                <a:lnTo>
                  <a:pt x="6436775" y="162554"/>
                </a:lnTo>
                <a:cubicBezTo>
                  <a:pt x="7639356" y="443858"/>
                  <a:pt x="8934935" y="1025834"/>
                  <a:pt x="9902450" y="1719341"/>
                </a:cubicBezTo>
                <a:cubicBezTo>
                  <a:pt x="10484410" y="2136481"/>
                  <a:pt x="11142801" y="2802651"/>
                  <a:pt x="10974557" y="3607422"/>
                </a:cubicBezTo>
                <a:cubicBezTo>
                  <a:pt x="10966090" y="3647954"/>
                  <a:pt x="10955866" y="3687436"/>
                  <a:pt x="10944022" y="3725937"/>
                </a:cubicBezTo>
                <a:cubicBezTo>
                  <a:pt x="10938589" y="3734632"/>
                  <a:pt x="10933066" y="3743258"/>
                  <a:pt x="10927452" y="3751817"/>
                </a:cubicBezTo>
                <a:cubicBezTo>
                  <a:pt x="10930328" y="3740680"/>
                  <a:pt x="10933066" y="3729474"/>
                  <a:pt x="10935668" y="3718246"/>
                </a:cubicBezTo>
                <a:cubicBezTo>
                  <a:pt x="10977615" y="3535738"/>
                  <a:pt x="10976656" y="3349169"/>
                  <a:pt x="10932770" y="3163672"/>
                </a:cubicBezTo>
                <a:cubicBezTo>
                  <a:pt x="10893288" y="2996866"/>
                  <a:pt x="10818295" y="2827436"/>
                  <a:pt x="10709868" y="2660037"/>
                </a:cubicBezTo>
                <a:cubicBezTo>
                  <a:pt x="10531491" y="2384667"/>
                  <a:pt x="10262009" y="2111401"/>
                  <a:pt x="9908863" y="1847801"/>
                </a:cubicBezTo>
                <a:cubicBezTo>
                  <a:pt x="9402512" y="1469828"/>
                  <a:pt x="8802225" y="1113032"/>
                  <a:pt x="8172864" y="815981"/>
                </a:cubicBezTo>
                <a:cubicBezTo>
                  <a:pt x="7875198" y="675482"/>
                  <a:pt x="7576686" y="550956"/>
                  <a:pt x="7285615" y="445864"/>
                </a:cubicBezTo>
                <a:cubicBezTo>
                  <a:pt x="6996689" y="341542"/>
                  <a:pt x="6720566" y="258322"/>
                  <a:pt x="6464869" y="198515"/>
                </a:cubicBezTo>
                <a:lnTo>
                  <a:pt x="6463979" y="202358"/>
                </a:lnTo>
                <a:cubicBezTo>
                  <a:pt x="7555690" y="457726"/>
                  <a:pt x="8906956" y="1104843"/>
                  <a:pt x="9906511" y="1850962"/>
                </a:cubicBezTo>
                <a:cubicBezTo>
                  <a:pt x="10472816" y="2273693"/>
                  <a:pt x="11110393" y="2940656"/>
                  <a:pt x="10931812" y="3717356"/>
                </a:cubicBezTo>
                <a:cubicBezTo>
                  <a:pt x="10928343" y="3732441"/>
                  <a:pt x="10924599" y="3747367"/>
                  <a:pt x="10920651" y="3762132"/>
                </a:cubicBezTo>
                <a:cubicBezTo>
                  <a:pt x="10914558" y="3771284"/>
                  <a:pt x="10908373" y="3780367"/>
                  <a:pt x="10902074" y="3789359"/>
                </a:cubicBezTo>
                <a:cubicBezTo>
                  <a:pt x="10937859" y="3623991"/>
                  <a:pt x="10937175" y="3454903"/>
                  <a:pt x="10899929" y="3286066"/>
                </a:cubicBezTo>
                <a:cubicBezTo>
                  <a:pt x="10863847" y="3122501"/>
                  <a:pt x="10792689" y="2955559"/>
                  <a:pt x="10688392" y="2789826"/>
                </a:cubicBezTo>
                <a:cubicBezTo>
                  <a:pt x="10518346" y="2519636"/>
                  <a:pt x="10257491" y="2246957"/>
                  <a:pt x="9913039" y="1979385"/>
                </a:cubicBezTo>
                <a:cubicBezTo>
                  <a:pt x="9398860" y="1579949"/>
                  <a:pt x="8798095" y="1202211"/>
                  <a:pt x="8175740" y="887005"/>
                </a:cubicBezTo>
                <a:cubicBezTo>
                  <a:pt x="7875198" y="734801"/>
                  <a:pt x="7578604" y="601916"/>
                  <a:pt x="7294174" y="492044"/>
                </a:cubicBezTo>
                <a:cubicBezTo>
                  <a:pt x="7005864" y="380668"/>
                  <a:pt x="6735994" y="295266"/>
                  <a:pt x="6492118" y="238216"/>
                </a:cubicBezTo>
                <a:lnTo>
                  <a:pt x="6491183" y="242159"/>
                </a:lnTo>
                <a:cubicBezTo>
                  <a:pt x="7500187" y="478182"/>
                  <a:pt x="8874320" y="1177602"/>
                  <a:pt x="9910574" y="1982583"/>
                </a:cubicBezTo>
                <a:cubicBezTo>
                  <a:pt x="10698457" y="2594629"/>
                  <a:pt x="11029855" y="3205185"/>
                  <a:pt x="10896095" y="3797803"/>
                </a:cubicBezTo>
                <a:cubicBezTo>
                  <a:pt x="10889203" y="3807502"/>
                  <a:pt x="10882219" y="3817133"/>
                  <a:pt x="10875122" y="3826650"/>
                </a:cubicBezTo>
                <a:cubicBezTo>
                  <a:pt x="10898446" y="3689102"/>
                  <a:pt x="10895821" y="3548861"/>
                  <a:pt x="10867202" y="3408346"/>
                </a:cubicBezTo>
                <a:cubicBezTo>
                  <a:pt x="10834522" y="3247976"/>
                  <a:pt x="10767174" y="3083476"/>
                  <a:pt x="10667053" y="2919408"/>
                </a:cubicBezTo>
                <a:cubicBezTo>
                  <a:pt x="10579304" y="2775630"/>
                  <a:pt x="10464349" y="2628862"/>
                  <a:pt x="10325318" y="2483144"/>
                </a:cubicBezTo>
                <a:cubicBezTo>
                  <a:pt x="10208105" y="2360247"/>
                  <a:pt x="10070807" y="2235044"/>
                  <a:pt x="9917238" y="2110972"/>
                </a:cubicBezTo>
                <a:cubicBezTo>
                  <a:pt x="9657022" y="1900745"/>
                  <a:pt x="9373437" y="1693764"/>
                  <a:pt x="9074332" y="1495779"/>
                </a:cubicBezTo>
                <a:cubicBezTo>
                  <a:pt x="8781069" y="1301660"/>
                  <a:pt x="8479706" y="1120657"/>
                  <a:pt x="8178616" y="957797"/>
                </a:cubicBezTo>
                <a:cubicBezTo>
                  <a:pt x="7875928" y="794067"/>
                  <a:pt x="7581251" y="652875"/>
                  <a:pt x="7302754" y="538140"/>
                </a:cubicBezTo>
                <a:cubicBezTo>
                  <a:pt x="7015974" y="419986"/>
                  <a:pt x="6752403" y="332436"/>
                  <a:pt x="6519345" y="277921"/>
                </a:cubicBezTo>
                <a:lnTo>
                  <a:pt x="6518409" y="281968"/>
                </a:lnTo>
                <a:cubicBezTo>
                  <a:pt x="7453516" y="500707"/>
                  <a:pt x="8850106" y="1254151"/>
                  <a:pt x="9914614" y="2114206"/>
                </a:cubicBezTo>
                <a:cubicBezTo>
                  <a:pt x="10646857" y="2705795"/>
                  <a:pt x="10967619" y="3283761"/>
                  <a:pt x="10869713" y="3833907"/>
                </a:cubicBezTo>
                <a:cubicBezTo>
                  <a:pt x="10861954" y="3844177"/>
                  <a:pt x="10854058" y="3854333"/>
                  <a:pt x="10846070" y="3864398"/>
                </a:cubicBezTo>
                <a:cubicBezTo>
                  <a:pt x="10859238" y="3754441"/>
                  <a:pt x="10855449" y="3642728"/>
                  <a:pt x="10834544" y="3530489"/>
                </a:cubicBezTo>
                <a:cubicBezTo>
                  <a:pt x="10805287" y="3373246"/>
                  <a:pt x="10741795" y="3211165"/>
                  <a:pt x="10645853" y="3048741"/>
                </a:cubicBezTo>
                <a:cubicBezTo>
                  <a:pt x="10562004" y="2906811"/>
                  <a:pt x="10451204" y="2761024"/>
                  <a:pt x="10316555" y="2615420"/>
                </a:cubicBezTo>
                <a:cubicBezTo>
                  <a:pt x="10203813" y="2493528"/>
                  <a:pt x="10070875" y="2368098"/>
                  <a:pt x="9921415" y="2242562"/>
                </a:cubicBezTo>
                <a:cubicBezTo>
                  <a:pt x="9401553" y="1805973"/>
                  <a:pt x="8783649" y="1374761"/>
                  <a:pt x="8181537" y="1028360"/>
                </a:cubicBezTo>
                <a:cubicBezTo>
                  <a:pt x="7877206" y="853265"/>
                  <a:pt x="7584423" y="703811"/>
                  <a:pt x="7311358" y="584149"/>
                </a:cubicBezTo>
                <a:cubicBezTo>
                  <a:pt x="7026723" y="459418"/>
                  <a:pt x="6769405" y="369745"/>
                  <a:pt x="6546572" y="317622"/>
                </a:cubicBezTo>
                <a:lnTo>
                  <a:pt x="6545613" y="321771"/>
                </a:lnTo>
                <a:cubicBezTo>
                  <a:pt x="7428663" y="528328"/>
                  <a:pt x="8815714" y="1319527"/>
                  <a:pt x="9918676" y="2245825"/>
                </a:cubicBezTo>
                <a:cubicBezTo>
                  <a:pt x="10595644" y="2814359"/>
                  <a:pt x="10905064" y="3360032"/>
                  <a:pt x="10840981" y="3870742"/>
                </a:cubicBezTo>
                <a:cubicBezTo>
                  <a:pt x="10832377" y="3881468"/>
                  <a:pt x="10823636" y="3892081"/>
                  <a:pt x="10814758" y="3902556"/>
                </a:cubicBezTo>
                <a:cubicBezTo>
                  <a:pt x="10820304" y="3820054"/>
                  <a:pt x="10816081" y="3736526"/>
                  <a:pt x="10802000" y="3652518"/>
                </a:cubicBezTo>
                <a:cubicBezTo>
                  <a:pt x="10776165" y="3498356"/>
                  <a:pt x="10716532" y="3338648"/>
                  <a:pt x="10624787" y="3177867"/>
                </a:cubicBezTo>
                <a:cubicBezTo>
                  <a:pt x="10544797" y="3037718"/>
                  <a:pt x="10438195" y="2892912"/>
                  <a:pt x="10307882" y="2747491"/>
                </a:cubicBezTo>
                <a:cubicBezTo>
                  <a:pt x="10198062" y="2624891"/>
                  <a:pt x="10072998" y="2502771"/>
                  <a:pt x="9925591" y="2374146"/>
                </a:cubicBezTo>
                <a:cubicBezTo>
                  <a:pt x="9400754" y="1916180"/>
                  <a:pt x="8782416" y="1463210"/>
                  <a:pt x="8184527" y="1098686"/>
                </a:cubicBezTo>
                <a:cubicBezTo>
                  <a:pt x="7878941" y="912388"/>
                  <a:pt x="7588074" y="754725"/>
                  <a:pt x="7319962" y="630071"/>
                </a:cubicBezTo>
                <a:cubicBezTo>
                  <a:pt x="7037860" y="498920"/>
                  <a:pt x="6786818" y="407153"/>
                  <a:pt x="6573821" y="357328"/>
                </a:cubicBezTo>
                <a:lnTo>
                  <a:pt x="6572817" y="361575"/>
                </a:lnTo>
                <a:cubicBezTo>
                  <a:pt x="7395891" y="554104"/>
                  <a:pt x="8804736" y="1401899"/>
                  <a:pt x="9922715" y="2377432"/>
                </a:cubicBezTo>
                <a:cubicBezTo>
                  <a:pt x="10554245" y="2928492"/>
                  <a:pt x="10847096" y="3431556"/>
                  <a:pt x="10810923" y="3907052"/>
                </a:cubicBezTo>
                <a:cubicBezTo>
                  <a:pt x="10801087" y="3918554"/>
                  <a:pt x="10791091" y="3929942"/>
                  <a:pt x="10780958" y="3941171"/>
                </a:cubicBezTo>
                <a:cubicBezTo>
                  <a:pt x="10781620" y="3886010"/>
                  <a:pt x="10777855" y="3830393"/>
                  <a:pt x="10769571" y="3774456"/>
                </a:cubicBezTo>
                <a:cubicBezTo>
                  <a:pt x="10747182" y="3623284"/>
                  <a:pt x="10691428" y="3465949"/>
                  <a:pt x="10603905" y="3306788"/>
                </a:cubicBezTo>
                <a:cubicBezTo>
                  <a:pt x="10463596" y="3051708"/>
                  <a:pt x="10243067" y="2789666"/>
                  <a:pt x="9929790" y="2505737"/>
                </a:cubicBezTo>
                <a:cubicBezTo>
                  <a:pt x="9401142" y="2026654"/>
                  <a:pt x="8782416" y="1551843"/>
                  <a:pt x="8187562" y="1168774"/>
                </a:cubicBezTo>
                <a:cubicBezTo>
                  <a:pt x="7881109" y="971424"/>
                  <a:pt x="7592114" y="805599"/>
                  <a:pt x="7328612" y="675907"/>
                </a:cubicBezTo>
                <a:cubicBezTo>
                  <a:pt x="7049317" y="538457"/>
                  <a:pt x="6804551" y="444629"/>
                  <a:pt x="6601047" y="397029"/>
                </a:cubicBezTo>
                <a:lnTo>
                  <a:pt x="6600043" y="401379"/>
                </a:lnTo>
                <a:cubicBezTo>
                  <a:pt x="6998287" y="494538"/>
                  <a:pt x="7546424" y="761199"/>
                  <a:pt x="8185143" y="1172531"/>
                </a:cubicBezTo>
                <a:cubicBezTo>
                  <a:pt x="8779792" y="1555470"/>
                  <a:pt x="9398313" y="2030123"/>
                  <a:pt x="9926778" y="2509047"/>
                </a:cubicBezTo>
                <a:cubicBezTo>
                  <a:pt x="10504105" y="3032263"/>
                  <a:pt x="10784998" y="3505408"/>
                  <a:pt x="10777147" y="3945370"/>
                </a:cubicBezTo>
                <a:cubicBezTo>
                  <a:pt x="10766444" y="3957169"/>
                  <a:pt x="10755534" y="3968762"/>
                  <a:pt x="10744466" y="3980242"/>
                </a:cubicBezTo>
                <a:cubicBezTo>
                  <a:pt x="10743211" y="3952353"/>
                  <a:pt x="10740815" y="3924374"/>
                  <a:pt x="10737231" y="3896257"/>
                </a:cubicBezTo>
                <a:cubicBezTo>
                  <a:pt x="10718335" y="3748074"/>
                  <a:pt x="10666483" y="3593044"/>
                  <a:pt x="10583160" y="3435527"/>
                </a:cubicBezTo>
                <a:cubicBezTo>
                  <a:pt x="10450473" y="3184623"/>
                  <a:pt x="10238115" y="2923539"/>
                  <a:pt x="9933967" y="2637329"/>
                </a:cubicBezTo>
                <a:cubicBezTo>
                  <a:pt x="9672518" y="2391308"/>
                  <a:pt x="9388363" y="2144849"/>
                  <a:pt x="9089394" y="1904803"/>
                </a:cubicBezTo>
                <a:cubicBezTo>
                  <a:pt x="8787871" y="1662692"/>
                  <a:pt x="8485502" y="1438557"/>
                  <a:pt x="8190734" y="1238628"/>
                </a:cubicBezTo>
                <a:cubicBezTo>
                  <a:pt x="7883665" y="1030375"/>
                  <a:pt x="7596519" y="856440"/>
                  <a:pt x="7337284" y="721653"/>
                </a:cubicBezTo>
                <a:cubicBezTo>
                  <a:pt x="7061024" y="578019"/>
                  <a:pt x="6822489" y="482157"/>
                  <a:pt x="6628274" y="436728"/>
                </a:cubicBezTo>
                <a:lnTo>
                  <a:pt x="6627247" y="441181"/>
                </a:lnTo>
                <a:cubicBezTo>
                  <a:pt x="7006251" y="529837"/>
                  <a:pt x="7546014" y="806898"/>
                  <a:pt x="8188156" y="1242412"/>
                </a:cubicBezTo>
                <a:cubicBezTo>
                  <a:pt x="8781024" y="1644498"/>
                  <a:pt x="9399910" y="2141072"/>
                  <a:pt x="9930840" y="2640661"/>
                </a:cubicBezTo>
                <a:cubicBezTo>
                  <a:pt x="10455312" y="3134186"/>
                  <a:pt x="10723173" y="3577548"/>
                  <a:pt x="10740381" y="3984510"/>
                </a:cubicBezTo>
                <a:cubicBezTo>
                  <a:pt x="10728833" y="3996400"/>
                  <a:pt x="10717102" y="4008107"/>
                  <a:pt x="10705212" y="4019678"/>
                </a:cubicBezTo>
                <a:cubicBezTo>
                  <a:pt x="10705144" y="4019108"/>
                  <a:pt x="10705099" y="4018560"/>
                  <a:pt x="10705053" y="4017989"/>
                </a:cubicBezTo>
                <a:cubicBezTo>
                  <a:pt x="10689625" y="3872728"/>
                  <a:pt x="10641698" y="3720003"/>
                  <a:pt x="10562621" y="3564061"/>
                </a:cubicBezTo>
                <a:cubicBezTo>
                  <a:pt x="10437396" y="3317150"/>
                  <a:pt x="10233140" y="3057071"/>
                  <a:pt x="9938166" y="2768943"/>
                </a:cubicBezTo>
                <a:cubicBezTo>
                  <a:pt x="9677220" y="2514068"/>
                  <a:pt x="9393041" y="2257508"/>
                  <a:pt x="9093457" y="2006402"/>
                </a:cubicBezTo>
                <a:cubicBezTo>
                  <a:pt x="8790701" y="1752636"/>
                  <a:pt x="8488081" y="1517743"/>
                  <a:pt x="8193998" y="1308251"/>
                </a:cubicBezTo>
                <a:cubicBezTo>
                  <a:pt x="7886586" y="1089251"/>
                  <a:pt x="7601266" y="907255"/>
                  <a:pt x="7346025" y="767318"/>
                </a:cubicBezTo>
                <a:cubicBezTo>
                  <a:pt x="7072914" y="617592"/>
                  <a:pt x="6840587" y="519727"/>
                  <a:pt x="6655524" y="476434"/>
                </a:cubicBezTo>
                <a:lnTo>
                  <a:pt x="6654451" y="480987"/>
                </a:lnTo>
                <a:cubicBezTo>
                  <a:pt x="7015038" y="565337"/>
                  <a:pt x="7546470" y="852713"/>
                  <a:pt x="8191282" y="1312060"/>
                </a:cubicBezTo>
                <a:cubicBezTo>
                  <a:pt x="8775136" y="1727972"/>
                  <a:pt x="9410659" y="2260203"/>
                  <a:pt x="9934880" y="2772275"/>
                </a:cubicBezTo>
                <a:cubicBezTo>
                  <a:pt x="10229488" y="3060060"/>
                  <a:pt x="10433471" y="3319729"/>
                  <a:pt x="10558444" y="3566183"/>
                </a:cubicBezTo>
                <a:cubicBezTo>
                  <a:pt x="10638299" y="3723609"/>
                  <a:pt x="10685631" y="3876653"/>
                  <a:pt x="10700419" y="4024334"/>
                </a:cubicBezTo>
                <a:cubicBezTo>
                  <a:pt x="10688141" y="4036179"/>
                  <a:pt x="10675681" y="4047863"/>
                  <a:pt x="10663037" y="4059365"/>
                </a:cubicBezTo>
                <a:cubicBezTo>
                  <a:pt x="10643661" y="3941148"/>
                  <a:pt x="10603198" y="3818069"/>
                  <a:pt x="10542264" y="3692434"/>
                </a:cubicBezTo>
                <a:cubicBezTo>
                  <a:pt x="10477541" y="3558948"/>
                  <a:pt x="10387484" y="3418137"/>
                  <a:pt x="10274630" y="3273902"/>
                </a:cubicBezTo>
                <a:cubicBezTo>
                  <a:pt x="10181677" y="3155114"/>
                  <a:pt x="10072976" y="3032971"/>
                  <a:pt x="9942342" y="2900535"/>
                </a:cubicBezTo>
                <a:cubicBezTo>
                  <a:pt x="9418465" y="2369376"/>
                  <a:pt x="8782462" y="1814310"/>
                  <a:pt x="8197421" y="1377639"/>
                </a:cubicBezTo>
                <a:cubicBezTo>
                  <a:pt x="7889849" y="1148050"/>
                  <a:pt x="7606332" y="958045"/>
                  <a:pt x="7354788" y="812896"/>
                </a:cubicBezTo>
                <a:cubicBezTo>
                  <a:pt x="7084942" y="657170"/>
                  <a:pt x="6858822" y="557326"/>
                  <a:pt x="6682750" y="516139"/>
                </a:cubicBezTo>
                <a:lnTo>
                  <a:pt x="6681655" y="520795"/>
                </a:lnTo>
                <a:cubicBezTo>
                  <a:pt x="7419466" y="693379"/>
                  <a:pt x="8917203" y="1867998"/>
                  <a:pt x="9938943" y="2903890"/>
                </a:cubicBezTo>
                <a:cubicBezTo>
                  <a:pt x="10224353" y="3193249"/>
                  <a:pt x="10420303" y="3451868"/>
                  <a:pt x="10537973" y="3694534"/>
                </a:cubicBezTo>
                <a:cubicBezTo>
                  <a:pt x="10599319" y="3821036"/>
                  <a:pt x="10639462" y="3944206"/>
                  <a:pt x="10658381" y="4063565"/>
                </a:cubicBezTo>
                <a:cubicBezTo>
                  <a:pt x="10645100" y="4075569"/>
                  <a:pt x="10631634" y="4087391"/>
                  <a:pt x="10617986" y="4099007"/>
                </a:cubicBezTo>
                <a:cubicBezTo>
                  <a:pt x="10597995" y="4008632"/>
                  <a:pt x="10565953" y="3915519"/>
                  <a:pt x="10522112" y="3820671"/>
                </a:cubicBezTo>
                <a:cubicBezTo>
                  <a:pt x="10461131" y="3688737"/>
                  <a:pt x="10375206" y="3548930"/>
                  <a:pt x="10266688" y="3405106"/>
                </a:cubicBezTo>
                <a:cubicBezTo>
                  <a:pt x="10177683" y="3287162"/>
                  <a:pt x="10072952" y="3165155"/>
                  <a:pt x="9946519" y="3032126"/>
                </a:cubicBezTo>
                <a:cubicBezTo>
                  <a:pt x="9424695" y="2483053"/>
                  <a:pt x="8788487" y="1905212"/>
                  <a:pt x="8201027" y="1446787"/>
                </a:cubicBezTo>
                <a:cubicBezTo>
                  <a:pt x="7893455" y="1206789"/>
                  <a:pt x="7611718" y="1008822"/>
                  <a:pt x="7363644" y="858384"/>
                </a:cubicBezTo>
                <a:cubicBezTo>
                  <a:pt x="7097083" y="696739"/>
                  <a:pt x="6877170" y="594950"/>
                  <a:pt x="6709977" y="555843"/>
                </a:cubicBezTo>
                <a:lnTo>
                  <a:pt x="6708858" y="560596"/>
                </a:lnTo>
                <a:cubicBezTo>
                  <a:pt x="7029850" y="635681"/>
                  <a:pt x="7558726" y="951772"/>
                  <a:pt x="8198014" y="1450637"/>
                </a:cubicBezTo>
                <a:cubicBezTo>
                  <a:pt x="8785315" y="1908920"/>
                  <a:pt x="9421317" y="2486590"/>
                  <a:pt x="9942981" y="3035504"/>
                </a:cubicBezTo>
                <a:cubicBezTo>
                  <a:pt x="10219196" y="3326142"/>
                  <a:pt x="10407181" y="3583642"/>
                  <a:pt x="10517684" y="3822725"/>
                </a:cubicBezTo>
                <a:cubicBezTo>
                  <a:pt x="10561867" y="3918326"/>
                  <a:pt x="10593818" y="4011759"/>
                  <a:pt x="10613537" y="4102796"/>
                </a:cubicBezTo>
                <a:cubicBezTo>
                  <a:pt x="10599273" y="4114846"/>
                  <a:pt x="10584849" y="4126690"/>
                  <a:pt x="10570243" y="4138352"/>
                </a:cubicBezTo>
                <a:cubicBezTo>
                  <a:pt x="10553058" y="4076299"/>
                  <a:pt x="10530373" y="4013014"/>
                  <a:pt x="10502188" y="3948770"/>
                </a:cubicBezTo>
                <a:cubicBezTo>
                  <a:pt x="10444950" y="3818366"/>
                  <a:pt x="10363088" y="3679540"/>
                  <a:pt x="10258883" y="3536195"/>
                </a:cubicBezTo>
                <a:cubicBezTo>
                  <a:pt x="10173735" y="3419050"/>
                  <a:pt x="10072930" y="3297203"/>
                  <a:pt x="9950718" y="3163740"/>
                </a:cubicBezTo>
                <a:cubicBezTo>
                  <a:pt x="9432522" y="2597824"/>
                  <a:pt x="8796178" y="1997141"/>
                  <a:pt x="8204815" y="1515705"/>
                </a:cubicBezTo>
                <a:cubicBezTo>
                  <a:pt x="7897449" y="1265473"/>
                  <a:pt x="7617447" y="1059599"/>
                  <a:pt x="7372567" y="903784"/>
                </a:cubicBezTo>
                <a:cubicBezTo>
                  <a:pt x="7109361" y="736296"/>
                  <a:pt x="6895588" y="632591"/>
                  <a:pt x="6737226" y="595546"/>
                </a:cubicBezTo>
                <a:lnTo>
                  <a:pt x="6736085" y="600398"/>
                </a:lnTo>
                <a:cubicBezTo>
                  <a:pt x="6893899" y="637317"/>
                  <a:pt x="7107147" y="740806"/>
                  <a:pt x="7369897" y="907988"/>
                </a:cubicBezTo>
                <a:cubicBezTo>
                  <a:pt x="7614594" y="1063698"/>
                  <a:pt x="7894459" y="1269463"/>
                  <a:pt x="8201666" y="1519569"/>
                </a:cubicBezTo>
                <a:cubicBezTo>
                  <a:pt x="8792846" y="2000861"/>
                  <a:pt x="9429008" y="2601362"/>
                  <a:pt x="9947044" y="3167095"/>
                </a:cubicBezTo>
                <a:cubicBezTo>
                  <a:pt x="10217781" y="3462777"/>
                  <a:pt x="10392734" y="3711810"/>
                  <a:pt x="10497624" y="3950779"/>
                </a:cubicBezTo>
                <a:cubicBezTo>
                  <a:pt x="10526060" y="4015616"/>
                  <a:pt x="10548836" y="4079312"/>
                  <a:pt x="10565907" y="4141798"/>
                </a:cubicBezTo>
                <a:cubicBezTo>
                  <a:pt x="10550753" y="4153803"/>
                  <a:pt x="10535417" y="4165579"/>
                  <a:pt x="10519897" y="4177150"/>
                </a:cubicBezTo>
                <a:cubicBezTo>
                  <a:pt x="10508943" y="4144012"/>
                  <a:pt x="10496483" y="4110532"/>
                  <a:pt x="10482470" y="4076779"/>
                </a:cubicBezTo>
                <a:cubicBezTo>
                  <a:pt x="10428975" y="3947835"/>
                  <a:pt x="10351175" y="3810013"/>
                  <a:pt x="10251260" y="3667124"/>
                </a:cubicBezTo>
                <a:cubicBezTo>
                  <a:pt x="10169878" y="3550732"/>
                  <a:pt x="10072930" y="3429137"/>
                  <a:pt x="9954894" y="3295332"/>
                </a:cubicBezTo>
                <a:cubicBezTo>
                  <a:pt x="9703944" y="3010856"/>
                  <a:pt x="9412348" y="2704768"/>
                  <a:pt x="9111600" y="2410137"/>
                </a:cubicBezTo>
                <a:cubicBezTo>
                  <a:pt x="8811811" y="2116452"/>
                  <a:pt x="8499629" y="1830910"/>
                  <a:pt x="8208832" y="1584385"/>
                </a:cubicBezTo>
                <a:cubicBezTo>
                  <a:pt x="7566622" y="1039976"/>
                  <a:pt x="7053676" y="702896"/>
                  <a:pt x="6764453" y="635243"/>
                </a:cubicBezTo>
                <a:lnTo>
                  <a:pt x="6763289" y="640197"/>
                </a:lnTo>
                <a:cubicBezTo>
                  <a:pt x="7051735" y="707673"/>
                  <a:pt x="7563929" y="1044370"/>
                  <a:pt x="8205546" y="1588267"/>
                </a:cubicBezTo>
                <a:cubicBezTo>
                  <a:pt x="8802020" y="2093922"/>
                  <a:pt x="9438251" y="2717343"/>
                  <a:pt x="9951083" y="3298687"/>
                </a:cubicBezTo>
                <a:cubicBezTo>
                  <a:pt x="10212554" y="3595098"/>
                  <a:pt x="10379931" y="3842968"/>
                  <a:pt x="10477768" y="4078718"/>
                </a:cubicBezTo>
                <a:cubicBezTo>
                  <a:pt x="10491986" y="4112951"/>
                  <a:pt x="10504584" y="4146842"/>
                  <a:pt x="10515561" y="4180345"/>
                </a:cubicBezTo>
                <a:cubicBezTo>
                  <a:pt x="10499586" y="4192189"/>
                  <a:pt x="10483406" y="4203829"/>
                  <a:pt x="10467043" y="4215217"/>
                </a:cubicBezTo>
                <a:cubicBezTo>
                  <a:pt x="10465695" y="4211702"/>
                  <a:pt x="10464373" y="4208211"/>
                  <a:pt x="10463003" y="4204696"/>
                </a:cubicBezTo>
                <a:cubicBezTo>
                  <a:pt x="10413182" y="4077212"/>
                  <a:pt x="10339445" y="3940372"/>
                  <a:pt x="10243797" y="3797986"/>
                </a:cubicBezTo>
                <a:cubicBezTo>
                  <a:pt x="10166066" y="3682301"/>
                  <a:pt x="10072952" y="3560911"/>
                  <a:pt x="9959093" y="3426923"/>
                </a:cubicBezTo>
                <a:cubicBezTo>
                  <a:pt x="9710723" y="3134642"/>
                  <a:pt x="9419445" y="2817714"/>
                  <a:pt x="9116758" y="2510439"/>
                </a:cubicBezTo>
                <a:cubicBezTo>
                  <a:pt x="8817517" y="2206651"/>
                  <a:pt x="8505038" y="1910103"/>
                  <a:pt x="8213077" y="1652844"/>
                </a:cubicBezTo>
                <a:cubicBezTo>
                  <a:pt x="7906601" y="1382776"/>
                  <a:pt x="7629907" y="1161220"/>
                  <a:pt x="7390687" y="994330"/>
                </a:cubicBezTo>
                <a:cubicBezTo>
                  <a:pt x="7134169" y="815374"/>
                  <a:pt x="6932651" y="707919"/>
                  <a:pt x="6791679" y="674944"/>
                </a:cubicBezTo>
                <a:lnTo>
                  <a:pt x="6790493" y="680003"/>
                </a:lnTo>
                <a:cubicBezTo>
                  <a:pt x="6930802" y="712824"/>
                  <a:pt x="7131749" y="820014"/>
                  <a:pt x="7387698" y="998589"/>
                </a:cubicBezTo>
                <a:cubicBezTo>
                  <a:pt x="7626758" y="1165367"/>
                  <a:pt x="7903314" y="1386802"/>
                  <a:pt x="8209654" y="1656740"/>
                </a:cubicBezTo>
                <a:cubicBezTo>
                  <a:pt x="8812747" y="2188161"/>
                  <a:pt x="9448955" y="2834602"/>
                  <a:pt x="9955123" y="3430301"/>
                </a:cubicBezTo>
                <a:cubicBezTo>
                  <a:pt x="10207397" y="3727192"/>
                  <a:pt x="10367242" y="3973852"/>
                  <a:pt x="10458164" y="4206567"/>
                </a:cubicBezTo>
                <a:cubicBezTo>
                  <a:pt x="10459671" y="4210493"/>
                  <a:pt x="10461177" y="4214372"/>
                  <a:pt x="10462661" y="4218275"/>
                </a:cubicBezTo>
                <a:cubicBezTo>
                  <a:pt x="10445886" y="4229892"/>
                  <a:pt x="10428929" y="4241257"/>
                  <a:pt x="10411813" y="4252394"/>
                </a:cubicBezTo>
                <a:cubicBezTo>
                  <a:pt x="10367584" y="4149512"/>
                  <a:pt x="10308840" y="4041040"/>
                  <a:pt x="10236495" y="3928755"/>
                </a:cubicBezTo>
                <a:cubicBezTo>
                  <a:pt x="10162346" y="3813710"/>
                  <a:pt x="10072976" y="3692594"/>
                  <a:pt x="9963270" y="3558538"/>
                </a:cubicBezTo>
                <a:cubicBezTo>
                  <a:pt x="9717842" y="3258588"/>
                  <a:pt x="9427000" y="2930751"/>
                  <a:pt x="9122235" y="2610468"/>
                </a:cubicBezTo>
                <a:cubicBezTo>
                  <a:pt x="8823906" y="2296962"/>
                  <a:pt x="8511109" y="1989425"/>
                  <a:pt x="8217619" y="1721080"/>
                </a:cubicBezTo>
                <a:cubicBezTo>
                  <a:pt x="7916117" y="1445388"/>
                  <a:pt x="7633353" y="1209694"/>
                  <a:pt x="7399885" y="1039483"/>
                </a:cubicBezTo>
                <a:cubicBezTo>
                  <a:pt x="7146721" y="854897"/>
                  <a:pt x="6951251" y="745605"/>
                  <a:pt x="6818906" y="714649"/>
                </a:cubicBezTo>
                <a:lnTo>
                  <a:pt x="6817697" y="719809"/>
                </a:lnTo>
                <a:cubicBezTo>
                  <a:pt x="6949356" y="750603"/>
                  <a:pt x="7144164" y="859596"/>
                  <a:pt x="7396758" y="1043765"/>
                </a:cubicBezTo>
                <a:cubicBezTo>
                  <a:pt x="7630067" y="1213864"/>
                  <a:pt x="7912671" y="1449430"/>
                  <a:pt x="8214058" y="1724991"/>
                </a:cubicBezTo>
                <a:cubicBezTo>
                  <a:pt x="8815964" y="2275366"/>
                  <a:pt x="9468353" y="2962063"/>
                  <a:pt x="9959185" y="3561892"/>
                </a:cubicBezTo>
                <a:cubicBezTo>
                  <a:pt x="10121016" y="3759690"/>
                  <a:pt x="10298731" y="4000782"/>
                  <a:pt x="10407523" y="4255201"/>
                </a:cubicBezTo>
                <a:cubicBezTo>
                  <a:pt x="10390041" y="4266521"/>
                  <a:pt x="10372377" y="4277589"/>
                  <a:pt x="10354553" y="4288430"/>
                </a:cubicBezTo>
                <a:cubicBezTo>
                  <a:pt x="10319658" y="4214532"/>
                  <a:pt x="10277825" y="4138010"/>
                  <a:pt x="10229374" y="4059480"/>
                </a:cubicBezTo>
                <a:cubicBezTo>
                  <a:pt x="10158694" y="3944982"/>
                  <a:pt x="10073044" y="3824185"/>
                  <a:pt x="9967470" y="3690152"/>
                </a:cubicBezTo>
                <a:cubicBezTo>
                  <a:pt x="9725260" y="3382671"/>
                  <a:pt x="9434987" y="3043834"/>
                  <a:pt x="9128032" y="2710245"/>
                </a:cubicBezTo>
                <a:cubicBezTo>
                  <a:pt x="8830959" y="2387429"/>
                  <a:pt x="8517818" y="2068898"/>
                  <a:pt x="8222457" y="1789094"/>
                </a:cubicBezTo>
                <a:cubicBezTo>
                  <a:pt x="7921778" y="1504248"/>
                  <a:pt x="7640565" y="1260621"/>
                  <a:pt x="7409196" y="1084555"/>
                </a:cubicBezTo>
                <a:cubicBezTo>
                  <a:pt x="7159341" y="894397"/>
                  <a:pt x="6969919" y="783305"/>
                  <a:pt x="6846133" y="754353"/>
                </a:cubicBezTo>
                <a:lnTo>
                  <a:pt x="6844900" y="759613"/>
                </a:lnTo>
                <a:cubicBezTo>
                  <a:pt x="7083709" y="815472"/>
                  <a:pt x="7584446" y="1192130"/>
                  <a:pt x="8218737" y="1793014"/>
                </a:cubicBezTo>
                <a:cubicBezTo>
                  <a:pt x="8829384" y="2371499"/>
                  <a:pt x="9481522" y="3081947"/>
                  <a:pt x="9963224" y="3693507"/>
                </a:cubicBezTo>
                <a:cubicBezTo>
                  <a:pt x="10099814" y="3866885"/>
                  <a:pt x="10247586" y="4073173"/>
                  <a:pt x="10350217" y="4291054"/>
                </a:cubicBezTo>
                <a:cubicBezTo>
                  <a:pt x="10332141" y="4301963"/>
                  <a:pt x="10313929" y="4312644"/>
                  <a:pt x="10295558" y="4323074"/>
                </a:cubicBezTo>
                <a:cubicBezTo>
                  <a:pt x="10273398" y="4279552"/>
                  <a:pt x="10249001" y="4235209"/>
                  <a:pt x="10222414" y="4190158"/>
                </a:cubicBezTo>
                <a:cubicBezTo>
                  <a:pt x="10155157" y="4076162"/>
                  <a:pt x="10073135" y="3955663"/>
                  <a:pt x="9971669" y="3821766"/>
                </a:cubicBezTo>
                <a:cubicBezTo>
                  <a:pt x="9729551" y="3502327"/>
                  <a:pt x="9447790" y="3161846"/>
                  <a:pt x="9134194" y="2809795"/>
                </a:cubicBezTo>
                <a:cubicBezTo>
                  <a:pt x="8838695" y="2478032"/>
                  <a:pt x="8525190" y="2148535"/>
                  <a:pt x="8227614" y="1856889"/>
                </a:cubicBezTo>
                <a:cubicBezTo>
                  <a:pt x="7927939" y="1563195"/>
                  <a:pt x="7648188" y="1311681"/>
                  <a:pt x="7418644" y="1129541"/>
                </a:cubicBezTo>
                <a:cubicBezTo>
                  <a:pt x="7172053" y="933882"/>
                  <a:pt x="6988610" y="821009"/>
                  <a:pt x="6873382" y="794054"/>
                </a:cubicBezTo>
                <a:lnTo>
                  <a:pt x="6872127" y="799415"/>
                </a:lnTo>
                <a:cubicBezTo>
                  <a:pt x="6929798" y="812909"/>
                  <a:pt x="7006434" y="849144"/>
                  <a:pt x="7099890" y="907121"/>
                </a:cubicBezTo>
                <a:cubicBezTo>
                  <a:pt x="7189877" y="962936"/>
                  <a:pt x="7295953" y="1039219"/>
                  <a:pt x="7415221" y="1133855"/>
                </a:cubicBezTo>
                <a:cubicBezTo>
                  <a:pt x="7644627" y="1315878"/>
                  <a:pt x="7924219" y="1567260"/>
                  <a:pt x="8223757" y="1860821"/>
                </a:cubicBezTo>
                <a:cubicBezTo>
                  <a:pt x="8843967" y="2468652"/>
                  <a:pt x="9495740" y="3202948"/>
                  <a:pt x="9967264" y="3825098"/>
                </a:cubicBezTo>
                <a:cubicBezTo>
                  <a:pt x="10107414" y="4010002"/>
                  <a:pt x="10213695" y="4173978"/>
                  <a:pt x="10290994" y="4325652"/>
                </a:cubicBezTo>
                <a:cubicBezTo>
                  <a:pt x="10272531" y="4336059"/>
                  <a:pt x="10253908" y="4346238"/>
                  <a:pt x="10235171" y="4356143"/>
                </a:cubicBezTo>
                <a:cubicBezTo>
                  <a:pt x="10228804" y="4344412"/>
                  <a:pt x="10222299" y="4332636"/>
                  <a:pt x="10215635" y="4320791"/>
                </a:cubicBezTo>
                <a:cubicBezTo>
                  <a:pt x="10151712" y="4207229"/>
                  <a:pt x="10073272" y="4087049"/>
                  <a:pt x="9975845" y="3953380"/>
                </a:cubicBezTo>
                <a:cubicBezTo>
                  <a:pt x="9737539" y="3626410"/>
                  <a:pt x="9456577" y="3275066"/>
                  <a:pt x="9140767" y="2909093"/>
                </a:cubicBezTo>
                <a:cubicBezTo>
                  <a:pt x="8847117" y="2568817"/>
                  <a:pt x="8533269" y="2228346"/>
                  <a:pt x="8233115" y="1924474"/>
                </a:cubicBezTo>
                <a:cubicBezTo>
                  <a:pt x="7934626" y="1622286"/>
                  <a:pt x="7656312" y="1362932"/>
                  <a:pt x="7428230" y="1174453"/>
                </a:cubicBezTo>
                <a:cubicBezTo>
                  <a:pt x="7310468" y="1077158"/>
                  <a:pt x="7206446" y="998965"/>
                  <a:pt x="7118992" y="942045"/>
                </a:cubicBezTo>
                <a:cubicBezTo>
                  <a:pt x="7027955" y="882788"/>
                  <a:pt x="6954469" y="846355"/>
                  <a:pt x="6900608" y="833753"/>
                </a:cubicBezTo>
                <a:lnTo>
                  <a:pt x="6899331" y="839216"/>
                </a:lnTo>
                <a:cubicBezTo>
                  <a:pt x="7106143" y="887590"/>
                  <a:pt x="7603251" y="1294765"/>
                  <a:pt x="8229121" y="1928417"/>
                </a:cubicBezTo>
                <a:cubicBezTo>
                  <a:pt x="8859554" y="2566672"/>
                  <a:pt x="9510848" y="3324909"/>
                  <a:pt x="9971303" y="3956667"/>
                </a:cubicBezTo>
                <a:cubicBezTo>
                  <a:pt x="10077654" y="4102568"/>
                  <a:pt x="10163213" y="4235140"/>
                  <a:pt x="10230378" y="4358699"/>
                </a:cubicBezTo>
                <a:cubicBezTo>
                  <a:pt x="10211619" y="4368580"/>
                  <a:pt x="10192722" y="4378189"/>
                  <a:pt x="10173711" y="4387568"/>
                </a:cubicBezTo>
                <a:cubicBezTo>
                  <a:pt x="10119875" y="4293200"/>
                  <a:pt x="10056110" y="4193582"/>
                  <a:pt x="9980044" y="4084995"/>
                </a:cubicBezTo>
                <a:cubicBezTo>
                  <a:pt x="9745731" y="3750493"/>
                  <a:pt x="9465705" y="3388194"/>
                  <a:pt x="9147750" y="3008186"/>
                </a:cubicBezTo>
                <a:cubicBezTo>
                  <a:pt x="8856245" y="2659763"/>
                  <a:pt x="8542009" y="2308350"/>
                  <a:pt x="8239003" y="1991858"/>
                </a:cubicBezTo>
                <a:cubicBezTo>
                  <a:pt x="7941952" y="1681579"/>
                  <a:pt x="7664939" y="1414428"/>
                  <a:pt x="7437929" y="1219291"/>
                </a:cubicBezTo>
                <a:cubicBezTo>
                  <a:pt x="7201106" y="1015705"/>
                  <a:pt x="7024715" y="896118"/>
                  <a:pt x="6927835" y="873454"/>
                </a:cubicBezTo>
                <a:lnTo>
                  <a:pt x="6926534" y="879020"/>
                </a:lnTo>
                <a:cubicBezTo>
                  <a:pt x="7022524" y="901472"/>
                  <a:pt x="7198070" y="1020635"/>
                  <a:pt x="7434209" y="1223622"/>
                </a:cubicBezTo>
                <a:cubicBezTo>
                  <a:pt x="7661082" y="1418643"/>
                  <a:pt x="7937935" y="1685660"/>
                  <a:pt x="8234872" y="1995808"/>
                </a:cubicBezTo>
                <a:cubicBezTo>
                  <a:pt x="8876009" y="2665468"/>
                  <a:pt x="9526663" y="3447691"/>
                  <a:pt x="9975366" y="4088258"/>
                </a:cubicBezTo>
                <a:cubicBezTo>
                  <a:pt x="10050564" y="4195636"/>
                  <a:pt x="10114672" y="4295641"/>
                  <a:pt x="10168645" y="4390056"/>
                </a:cubicBezTo>
                <a:cubicBezTo>
                  <a:pt x="10149726" y="4399345"/>
                  <a:pt x="10130669" y="4408405"/>
                  <a:pt x="10111521" y="4417191"/>
                </a:cubicBezTo>
                <a:cubicBezTo>
                  <a:pt x="10073728" y="4353404"/>
                  <a:pt x="10031531" y="4286901"/>
                  <a:pt x="9984221" y="4216609"/>
                </a:cubicBezTo>
                <a:cubicBezTo>
                  <a:pt x="9754107" y="3874508"/>
                  <a:pt x="9475176" y="3501186"/>
                  <a:pt x="9155190" y="3107028"/>
                </a:cubicBezTo>
                <a:cubicBezTo>
                  <a:pt x="8866058" y="2750891"/>
                  <a:pt x="8551412" y="2388501"/>
                  <a:pt x="8245279" y="2059043"/>
                </a:cubicBezTo>
                <a:cubicBezTo>
                  <a:pt x="7949894" y="1741145"/>
                  <a:pt x="7674114" y="1466240"/>
                  <a:pt x="7447811" y="1264052"/>
                </a:cubicBezTo>
                <a:cubicBezTo>
                  <a:pt x="7214023" y="1055210"/>
                  <a:pt x="7043657" y="933873"/>
                  <a:pt x="6955085" y="913155"/>
                </a:cubicBezTo>
                <a:lnTo>
                  <a:pt x="6953761" y="918821"/>
                </a:lnTo>
                <a:cubicBezTo>
                  <a:pt x="7041375" y="939318"/>
                  <a:pt x="7210874" y="1060199"/>
                  <a:pt x="7443931" y="1268392"/>
                </a:cubicBezTo>
                <a:cubicBezTo>
                  <a:pt x="7670120" y="1470460"/>
                  <a:pt x="7945741" y="1745232"/>
                  <a:pt x="8241034" y="2063003"/>
                </a:cubicBezTo>
                <a:cubicBezTo>
                  <a:pt x="8902871" y="2775288"/>
                  <a:pt x="9536499" y="3561413"/>
                  <a:pt x="9979406" y="4219850"/>
                </a:cubicBezTo>
                <a:cubicBezTo>
                  <a:pt x="10025893" y="4288955"/>
                  <a:pt x="10068046" y="4355503"/>
                  <a:pt x="10106044" y="4419702"/>
                </a:cubicBezTo>
                <a:cubicBezTo>
                  <a:pt x="10087170" y="4428351"/>
                  <a:pt x="10068205" y="4436750"/>
                  <a:pt x="10049149" y="4444897"/>
                </a:cubicBezTo>
                <a:cubicBezTo>
                  <a:pt x="10029956" y="4413426"/>
                  <a:pt x="10009735" y="4381247"/>
                  <a:pt x="9988420" y="4348223"/>
                </a:cubicBezTo>
                <a:cubicBezTo>
                  <a:pt x="9762665" y="3998431"/>
                  <a:pt x="9484967" y="3614018"/>
                  <a:pt x="9163109" y="3205687"/>
                </a:cubicBezTo>
                <a:cubicBezTo>
                  <a:pt x="8876557" y="2842133"/>
                  <a:pt x="8561499" y="2468812"/>
                  <a:pt x="8251989" y="2126049"/>
                </a:cubicBezTo>
                <a:cubicBezTo>
                  <a:pt x="7958566" y="1801073"/>
                  <a:pt x="7683950" y="1518457"/>
                  <a:pt x="7457830" y="1308748"/>
                </a:cubicBezTo>
                <a:cubicBezTo>
                  <a:pt x="7227031" y="1094703"/>
                  <a:pt x="7062599" y="971638"/>
                  <a:pt x="6982311" y="952860"/>
                </a:cubicBezTo>
                <a:lnTo>
                  <a:pt x="6980965" y="958625"/>
                </a:lnTo>
                <a:cubicBezTo>
                  <a:pt x="7060249" y="977170"/>
                  <a:pt x="7223745" y="1099747"/>
                  <a:pt x="7453790" y="1313094"/>
                </a:cubicBezTo>
                <a:cubicBezTo>
                  <a:pt x="7679796" y="1522681"/>
                  <a:pt x="7954299" y="1805172"/>
                  <a:pt x="8247606" y="2130017"/>
                </a:cubicBezTo>
                <a:cubicBezTo>
                  <a:pt x="8920717" y="2875476"/>
                  <a:pt x="9553411" y="3685154"/>
                  <a:pt x="9983445" y="4351441"/>
                </a:cubicBezTo>
                <a:cubicBezTo>
                  <a:pt x="10004441" y="4383962"/>
                  <a:pt x="10024433" y="4415868"/>
                  <a:pt x="10043558" y="4447271"/>
                </a:cubicBezTo>
                <a:cubicBezTo>
                  <a:pt x="10024730" y="4455281"/>
                  <a:pt x="10005833" y="4463063"/>
                  <a:pt x="9986891" y="4470618"/>
                </a:cubicBezTo>
                <a:cubicBezTo>
                  <a:pt x="9569774" y="3798123"/>
                  <a:pt x="8940618" y="2968636"/>
                  <a:pt x="8259154" y="2192878"/>
                </a:cubicBezTo>
                <a:cubicBezTo>
                  <a:pt x="7968037" y="1861474"/>
                  <a:pt x="7694471" y="1571183"/>
                  <a:pt x="7468031" y="1353386"/>
                </a:cubicBezTo>
                <a:cubicBezTo>
                  <a:pt x="7240108" y="1134183"/>
                  <a:pt x="7081564" y="1009411"/>
                  <a:pt x="7009538" y="992564"/>
                </a:cubicBezTo>
                <a:lnTo>
                  <a:pt x="7008169" y="998434"/>
                </a:lnTo>
                <a:cubicBezTo>
                  <a:pt x="7078118" y="1014795"/>
                  <a:pt x="7239949" y="1142399"/>
                  <a:pt x="7463855" y="1357731"/>
                </a:cubicBezTo>
                <a:cubicBezTo>
                  <a:pt x="7690180" y="1575412"/>
                  <a:pt x="7963633" y="1865575"/>
                  <a:pt x="8254636" y="2196856"/>
                </a:cubicBezTo>
                <a:cubicBezTo>
                  <a:pt x="8935575" y="2972013"/>
                  <a:pt x="9564251" y="3800838"/>
                  <a:pt x="9981185" y="4472877"/>
                </a:cubicBezTo>
                <a:cubicBezTo>
                  <a:pt x="9962860" y="4480134"/>
                  <a:pt x="9944488" y="4487163"/>
                  <a:pt x="9926071" y="4493987"/>
                </a:cubicBezTo>
                <a:cubicBezTo>
                  <a:pt x="9721518" y="4159440"/>
                  <a:pt x="9471183" y="3792896"/>
                  <a:pt x="9180499" y="3402412"/>
                </a:cubicBezTo>
                <a:cubicBezTo>
                  <a:pt x="8899516" y="3024983"/>
                  <a:pt x="8583569" y="2629775"/>
                  <a:pt x="8266800" y="2259541"/>
                </a:cubicBezTo>
                <a:cubicBezTo>
                  <a:pt x="7982529" y="1927285"/>
                  <a:pt x="7702527" y="1621300"/>
                  <a:pt x="7478393" y="1397957"/>
                </a:cubicBezTo>
                <a:cubicBezTo>
                  <a:pt x="7256495" y="1176847"/>
                  <a:pt x="7099662" y="1046974"/>
                  <a:pt x="7036788" y="1032265"/>
                </a:cubicBezTo>
                <a:lnTo>
                  <a:pt x="7035395" y="1038233"/>
                </a:lnTo>
                <a:cubicBezTo>
                  <a:pt x="7164636" y="1068467"/>
                  <a:pt x="7680549" y="1583778"/>
                  <a:pt x="8262144" y="2263526"/>
                </a:cubicBezTo>
                <a:cubicBezTo>
                  <a:pt x="8917888" y="3029958"/>
                  <a:pt x="9515685" y="3835551"/>
                  <a:pt x="9920159" y="4496155"/>
                </a:cubicBezTo>
                <a:cubicBezTo>
                  <a:pt x="9902632" y="4502614"/>
                  <a:pt x="9885059" y="4508890"/>
                  <a:pt x="9867463" y="4514960"/>
                </a:cubicBezTo>
                <a:cubicBezTo>
                  <a:pt x="9678635" y="4201843"/>
                  <a:pt x="9451533" y="3861704"/>
                  <a:pt x="9190017" y="3500524"/>
                </a:cubicBezTo>
                <a:cubicBezTo>
                  <a:pt x="8911976" y="3116499"/>
                  <a:pt x="8595550" y="2710382"/>
                  <a:pt x="8274925" y="2326060"/>
                </a:cubicBezTo>
                <a:cubicBezTo>
                  <a:pt x="7993849" y="1989105"/>
                  <a:pt x="7714713" y="1675312"/>
                  <a:pt x="7488959" y="1442474"/>
                </a:cubicBezTo>
                <a:cubicBezTo>
                  <a:pt x="7269708" y="1216365"/>
                  <a:pt x="7118810" y="1084783"/>
                  <a:pt x="7064014" y="1071966"/>
                </a:cubicBezTo>
                <a:lnTo>
                  <a:pt x="7062599" y="1078037"/>
                </a:lnTo>
                <a:cubicBezTo>
                  <a:pt x="7115455" y="1090402"/>
                  <a:pt x="7269229" y="1224816"/>
                  <a:pt x="7484486" y="1446814"/>
                </a:cubicBezTo>
                <a:cubicBezTo>
                  <a:pt x="7710126" y="1679541"/>
                  <a:pt x="7989148" y="1993213"/>
                  <a:pt x="8270132" y="2330054"/>
                </a:cubicBezTo>
                <a:cubicBezTo>
                  <a:pt x="8651646" y="2787383"/>
                  <a:pt x="9338154" y="3648479"/>
                  <a:pt x="9861529" y="4517015"/>
                </a:cubicBezTo>
                <a:cubicBezTo>
                  <a:pt x="9844756" y="4522766"/>
                  <a:pt x="9827958" y="4528334"/>
                  <a:pt x="9811162" y="4533720"/>
                </a:cubicBezTo>
                <a:cubicBezTo>
                  <a:pt x="9638057" y="4242900"/>
                  <a:pt x="9433504" y="3929714"/>
                  <a:pt x="9200127" y="3598476"/>
                </a:cubicBezTo>
                <a:cubicBezTo>
                  <a:pt x="8925053" y="3208061"/>
                  <a:pt x="8608125" y="2791012"/>
                  <a:pt x="8283574" y="2392427"/>
                </a:cubicBezTo>
                <a:cubicBezTo>
                  <a:pt x="8006287" y="2051873"/>
                  <a:pt x="7727905" y="1730300"/>
                  <a:pt x="7499708" y="1486940"/>
                </a:cubicBezTo>
                <a:cubicBezTo>
                  <a:pt x="7286163" y="1259222"/>
                  <a:pt x="7137295" y="1122441"/>
                  <a:pt x="7091240" y="1111672"/>
                </a:cubicBezTo>
                <a:lnTo>
                  <a:pt x="7089803" y="1117840"/>
                </a:lnTo>
                <a:cubicBezTo>
                  <a:pt x="7177964" y="1138467"/>
                  <a:pt x="7676715" y="1657158"/>
                  <a:pt x="8278667" y="2396443"/>
                </a:cubicBezTo>
                <a:cubicBezTo>
                  <a:pt x="8649798" y="2852244"/>
                  <a:pt x="9302232" y="3690631"/>
                  <a:pt x="9805023" y="4535683"/>
                </a:cubicBezTo>
                <a:cubicBezTo>
                  <a:pt x="9789070" y="4540772"/>
                  <a:pt x="9773094" y="4545702"/>
                  <a:pt x="9757119" y="4550494"/>
                </a:cubicBezTo>
                <a:cubicBezTo>
                  <a:pt x="9599876" y="4282838"/>
                  <a:pt x="9417163" y="3997107"/>
                  <a:pt x="9210830" y="3696291"/>
                </a:cubicBezTo>
                <a:cubicBezTo>
                  <a:pt x="8938747" y="3299600"/>
                  <a:pt x="8621293" y="2871665"/>
                  <a:pt x="8292771" y="2458701"/>
                </a:cubicBezTo>
                <a:cubicBezTo>
                  <a:pt x="8020026" y="2115833"/>
                  <a:pt x="7742260" y="1786501"/>
                  <a:pt x="7510663" y="1531365"/>
                </a:cubicBezTo>
                <a:cubicBezTo>
                  <a:pt x="7302641" y="1302212"/>
                  <a:pt x="7156032" y="1160159"/>
                  <a:pt x="7118490" y="1151373"/>
                </a:cubicBezTo>
                <a:lnTo>
                  <a:pt x="7117007" y="1157644"/>
                </a:lnTo>
                <a:cubicBezTo>
                  <a:pt x="7153339" y="1166143"/>
                  <a:pt x="7298715" y="1307470"/>
                  <a:pt x="7505893" y="1535692"/>
                </a:cubicBezTo>
                <a:cubicBezTo>
                  <a:pt x="7737399" y="1790730"/>
                  <a:pt x="8015051" y="2119946"/>
                  <a:pt x="8287728" y="2462695"/>
                </a:cubicBezTo>
                <a:cubicBezTo>
                  <a:pt x="8648086" y="2915688"/>
                  <a:pt x="9267200" y="3729931"/>
                  <a:pt x="9750752" y="4552389"/>
                </a:cubicBezTo>
                <a:cubicBezTo>
                  <a:pt x="9735621" y="4556862"/>
                  <a:pt x="9720512" y="4561221"/>
                  <a:pt x="9705405" y="4565443"/>
                </a:cubicBezTo>
                <a:cubicBezTo>
                  <a:pt x="9564023" y="4321887"/>
                  <a:pt x="9402581" y="4064067"/>
                  <a:pt x="9222172" y="3793992"/>
                </a:cubicBezTo>
                <a:cubicBezTo>
                  <a:pt x="8949199" y="3385365"/>
                  <a:pt x="8639802" y="2958366"/>
                  <a:pt x="8302516" y="2524839"/>
                </a:cubicBezTo>
                <a:cubicBezTo>
                  <a:pt x="8035226" y="2181298"/>
                  <a:pt x="7757962" y="1844234"/>
                  <a:pt x="7521823" y="1575747"/>
                </a:cubicBezTo>
                <a:cubicBezTo>
                  <a:pt x="7319141" y="1345330"/>
                  <a:pt x="7175043" y="1197929"/>
                  <a:pt x="7145717" y="1191071"/>
                </a:cubicBezTo>
                <a:lnTo>
                  <a:pt x="7144210" y="1197443"/>
                </a:lnTo>
                <a:cubicBezTo>
                  <a:pt x="7165207" y="1202355"/>
                  <a:pt x="7275391" y="1305508"/>
                  <a:pt x="7516893" y="1580070"/>
                </a:cubicBezTo>
                <a:cubicBezTo>
                  <a:pt x="7752963" y="1848460"/>
                  <a:pt x="8030136" y="2185413"/>
                  <a:pt x="8297358" y="2528856"/>
                </a:cubicBezTo>
                <a:cubicBezTo>
                  <a:pt x="8646648" y="2977833"/>
                  <a:pt x="9233356" y="3766879"/>
                  <a:pt x="9698672" y="4567291"/>
                </a:cubicBezTo>
                <a:cubicBezTo>
                  <a:pt x="9684432" y="4571240"/>
                  <a:pt x="9670214" y="4575051"/>
                  <a:pt x="9656018" y="4578725"/>
                </a:cubicBezTo>
                <a:cubicBezTo>
                  <a:pt x="9530634" y="4360205"/>
                  <a:pt x="9389754" y="4130707"/>
                  <a:pt x="9234154" y="3891601"/>
                </a:cubicBezTo>
                <a:cubicBezTo>
                  <a:pt x="8964148" y="3476721"/>
                  <a:pt x="8654180" y="3039110"/>
                  <a:pt x="8312832" y="2590932"/>
                </a:cubicBezTo>
                <a:cubicBezTo>
                  <a:pt x="7961146" y="2129141"/>
                  <a:pt x="7673406" y="1784463"/>
                  <a:pt x="7533188" y="1620102"/>
                </a:cubicBezTo>
                <a:cubicBezTo>
                  <a:pt x="7338722" y="1392149"/>
                  <a:pt x="7193962" y="1235688"/>
                  <a:pt x="7172943" y="1230775"/>
                </a:cubicBezTo>
                <a:lnTo>
                  <a:pt x="7171437" y="1237249"/>
                </a:lnTo>
                <a:cubicBezTo>
                  <a:pt x="7187823" y="1241086"/>
                  <a:pt x="7315626" y="1375304"/>
                  <a:pt x="7528144" y="1624419"/>
                </a:cubicBezTo>
                <a:cubicBezTo>
                  <a:pt x="7668317" y="1788724"/>
                  <a:pt x="7955965" y="2133297"/>
                  <a:pt x="8307560" y="2594949"/>
                </a:cubicBezTo>
                <a:cubicBezTo>
                  <a:pt x="8713767" y="3128321"/>
                  <a:pt x="9231895" y="3852507"/>
                  <a:pt x="9649491" y="4580414"/>
                </a:cubicBezTo>
                <a:cubicBezTo>
                  <a:pt x="9635935" y="4583883"/>
                  <a:pt x="9622401" y="4587261"/>
                  <a:pt x="9608868" y="4590524"/>
                </a:cubicBezTo>
                <a:cubicBezTo>
                  <a:pt x="9499551" y="4397884"/>
                  <a:pt x="9378731" y="4197165"/>
                  <a:pt x="9246797" y="3989142"/>
                </a:cubicBezTo>
                <a:cubicBezTo>
                  <a:pt x="8979666" y="3567986"/>
                  <a:pt x="8669128" y="3119785"/>
                  <a:pt x="8323741" y="2656933"/>
                </a:cubicBezTo>
                <a:cubicBezTo>
                  <a:pt x="8000079" y="2223170"/>
                  <a:pt x="7721492" y="1877791"/>
                  <a:pt x="7544804" y="1664435"/>
                </a:cubicBezTo>
                <a:cubicBezTo>
                  <a:pt x="7453425" y="1554105"/>
                  <a:pt x="7366679" y="1451940"/>
                  <a:pt x="7300586" y="1376760"/>
                </a:cubicBezTo>
                <a:cubicBezTo>
                  <a:pt x="7239766" y="1307594"/>
                  <a:pt x="7205989" y="1271834"/>
                  <a:pt x="7200192" y="1270481"/>
                </a:cubicBezTo>
                <a:lnTo>
                  <a:pt x="7198641" y="1277056"/>
                </a:lnTo>
                <a:cubicBezTo>
                  <a:pt x="7198481" y="1277017"/>
                  <a:pt x="7198389" y="1276971"/>
                  <a:pt x="7198389" y="1276971"/>
                </a:cubicBezTo>
                <a:cubicBezTo>
                  <a:pt x="7208317" y="1281581"/>
                  <a:pt x="7332674" y="1418682"/>
                  <a:pt x="7545147" y="1675452"/>
                </a:cubicBezTo>
                <a:cubicBezTo>
                  <a:pt x="7722040" y="1889236"/>
                  <a:pt x="8000718" y="2235024"/>
                  <a:pt x="8323786" y="2668276"/>
                </a:cubicBezTo>
                <a:cubicBezTo>
                  <a:pt x="8713243" y="3190602"/>
                  <a:pt x="9202249" y="3888452"/>
                  <a:pt x="9601953" y="4592190"/>
                </a:cubicBezTo>
                <a:cubicBezTo>
                  <a:pt x="9589264" y="4595203"/>
                  <a:pt x="9576620" y="4598147"/>
                  <a:pt x="9563977" y="4600977"/>
                </a:cubicBezTo>
                <a:cubicBezTo>
                  <a:pt x="9470818" y="4435061"/>
                  <a:pt x="9369465" y="4263485"/>
                  <a:pt x="9260103" y="4086638"/>
                </a:cubicBezTo>
                <a:cubicBezTo>
                  <a:pt x="8995801" y="3659182"/>
                  <a:pt x="8684624" y="3200347"/>
                  <a:pt x="8335243" y="2722911"/>
                </a:cubicBezTo>
                <a:cubicBezTo>
                  <a:pt x="7740411" y="1910009"/>
                  <a:pt x="7234288" y="1317186"/>
                  <a:pt x="7229245" y="1311291"/>
                </a:cubicBezTo>
                <a:lnTo>
                  <a:pt x="7224041" y="1315750"/>
                </a:lnTo>
                <a:cubicBezTo>
                  <a:pt x="7229063" y="1321643"/>
                  <a:pt x="7735048" y="1914304"/>
                  <a:pt x="8329743" y="2726997"/>
                </a:cubicBezTo>
                <a:cubicBezTo>
                  <a:pt x="8705940" y="3241107"/>
                  <a:pt x="9171348" y="3917801"/>
                  <a:pt x="9556560" y="4602643"/>
                </a:cubicBezTo>
                <a:cubicBezTo>
                  <a:pt x="9539740" y="4606363"/>
                  <a:pt x="9522967" y="4609900"/>
                  <a:pt x="9506238" y="4613278"/>
                </a:cubicBezTo>
                <a:cubicBezTo>
                  <a:pt x="8969419" y="4721773"/>
                  <a:pt x="8388714" y="4713101"/>
                  <a:pt x="7730689" y="4582765"/>
                </a:cubicBezTo>
                <a:cubicBezTo>
                  <a:pt x="7314804" y="4500377"/>
                  <a:pt x="6868087" y="4369402"/>
                  <a:pt x="6381888" y="4188629"/>
                </a:cubicBezTo>
                <a:cubicBezTo>
                  <a:pt x="5940101" y="4024380"/>
                  <a:pt x="5506734" y="3819895"/>
                  <a:pt x="5087632" y="3622142"/>
                </a:cubicBezTo>
                <a:cubicBezTo>
                  <a:pt x="4651573" y="3416402"/>
                  <a:pt x="4200656" y="3203633"/>
                  <a:pt x="3740109" y="3036189"/>
                </a:cubicBezTo>
                <a:cubicBezTo>
                  <a:pt x="3599822" y="2985159"/>
                  <a:pt x="3474507" y="2948164"/>
                  <a:pt x="3357042" y="2923083"/>
                </a:cubicBezTo>
                <a:cubicBezTo>
                  <a:pt x="3219312" y="2893665"/>
                  <a:pt x="3094886" y="2880953"/>
                  <a:pt x="2976600" y="2884263"/>
                </a:cubicBezTo>
                <a:cubicBezTo>
                  <a:pt x="2846013" y="2887891"/>
                  <a:pt x="2723413" y="2912037"/>
                  <a:pt x="2612202" y="2956038"/>
                </a:cubicBezTo>
                <a:cubicBezTo>
                  <a:pt x="2490675" y="3004101"/>
                  <a:pt x="2378049" y="3077656"/>
                  <a:pt x="2277449" y="3174672"/>
                </a:cubicBezTo>
                <a:cubicBezTo>
                  <a:pt x="2111541" y="3334654"/>
                  <a:pt x="1971959" y="3522524"/>
                  <a:pt x="1847061" y="3723472"/>
                </a:cubicBezTo>
                <a:cubicBezTo>
                  <a:pt x="1834758" y="3742254"/>
                  <a:pt x="1822596" y="3761174"/>
                  <a:pt x="1810569" y="3780207"/>
                </a:cubicBezTo>
                <a:cubicBezTo>
                  <a:pt x="1795434" y="3802915"/>
                  <a:pt x="1780499" y="3825828"/>
                  <a:pt x="1765767" y="3848924"/>
                </a:cubicBezTo>
                <a:cubicBezTo>
                  <a:pt x="1755577" y="3864101"/>
                  <a:pt x="1745476" y="3879346"/>
                  <a:pt x="1735464" y="3894705"/>
                </a:cubicBezTo>
                <a:cubicBezTo>
                  <a:pt x="1722953" y="3912871"/>
                  <a:pt x="1710577" y="3931152"/>
                  <a:pt x="1698328" y="3949569"/>
                </a:cubicBezTo>
                <a:cubicBezTo>
                  <a:pt x="1685763" y="3967461"/>
                  <a:pt x="1673327" y="3985468"/>
                  <a:pt x="1661015" y="4003612"/>
                </a:cubicBezTo>
                <a:cubicBezTo>
                  <a:pt x="1648371" y="4021230"/>
                  <a:pt x="1635860" y="4038986"/>
                  <a:pt x="1623463" y="4056832"/>
                </a:cubicBezTo>
                <a:cubicBezTo>
                  <a:pt x="1610733" y="4074200"/>
                  <a:pt x="1598128" y="4091659"/>
                  <a:pt x="1585636" y="4109232"/>
                </a:cubicBezTo>
                <a:cubicBezTo>
                  <a:pt x="1572794" y="4126325"/>
                  <a:pt x="1560075" y="4143510"/>
                  <a:pt x="1547464" y="4160809"/>
                </a:cubicBezTo>
                <a:cubicBezTo>
                  <a:pt x="1534510" y="4177606"/>
                  <a:pt x="1521673" y="4194495"/>
                  <a:pt x="1508943" y="4211497"/>
                </a:cubicBezTo>
                <a:cubicBezTo>
                  <a:pt x="1495923" y="4227906"/>
                  <a:pt x="1483014" y="4244429"/>
                  <a:pt x="1470209" y="4261020"/>
                </a:cubicBezTo>
                <a:cubicBezTo>
                  <a:pt x="1457582" y="4276471"/>
                  <a:pt x="1445053" y="4292013"/>
                  <a:pt x="1432612" y="4307623"/>
                </a:cubicBezTo>
                <a:cubicBezTo>
                  <a:pt x="1419013" y="4323735"/>
                  <a:pt x="1405509" y="4339939"/>
                  <a:pt x="1392094" y="4356257"/>
                </a:cubicBezTo>
                <a:cubicBezTo>
                  <a:pt x="1379058" y="4371182"/>
                  <a:pt x="1366093" y="4386199"/>
                  <a:pt x="1353215" y="4401307"/>
                </a:cubicBezTo>
                <a:cubicBezTo>
                  <a:pt x="1339633" y="4416278"/>
                  <a:pt x="1326152" y="4431364"/>
                  <a:pt x="1312726" y="4446540"/>
                </a:cubicBezTo>
                <a:cubicBezTo>
                  <a:pt x="1299129" y="4460941"/>
                  <a:pt x="1285591" y="4475433"/>
                  <a:pt x="1272137" y="4490016"/>
                </a:cubicBezTo>
                <a:cubicBezTo>
                  <a:pt x="1258647" y="4503709"/>
                  <a:pt x="1245212" y="4517494"/>
                  <a:pt x="1231852" y="4531347"/>
                </a:cubicBezTo>
                <a:cubicBezTo>
                  <a:pt x="1218289" y="4544515"/>
                  <a:pt x="1204778" y="4557752"/>
                  <a:pt x="1191334" y="4571080"/>
                </a:cubicBezTo>
                <a:cubicBezTo>
                  <a:pt x="1177623" y="4583746"/>
                  <a:pt x="1163959" y="4596481"/>
                  <a:pt x="1150357" y="4609329"/>
                </a:cubicBezTo>
                <a:cubicBezTo>
                  <a:pt x="1137353" y="4620718"/>
                  <a:pt x="1124388" y="4632197"/>
                  <a:pt x="1111473" y="4643768"/>
                </a:cubicBezTo>
                <a:cubicBezTo>
                  <a:pt x="1097018" y="4655749"/>
                  <a:pt x="1082622" y="4667868"/>
                  <a:pt x="1068253" y="4680077"/>
                </a:cubicBezTo>
                <a:cubicBezTo>
                  <a:pt x="1054576" y="4690781"/>
                  <a:pt x="1040946" y="4701553"/>
                  <a:pt x="1027417" y="4712394"/>
                </a:cubicBezTo>
                <a:cubicBezTo>
                  <a:pt x="1013843" y="4722389"/>
                  <a:pt x="1000442" y="4732363"/>
                  <a:pt x="987221" y="4742336"/>
                </a:cubicBezTo>
                <a:cubicBezTo>
                  <a:pt x="973473" y="4751829"/>
                  <a:pt x="959595" y="4761552"/>
                  <a:pt x="945557" y="4771502"/>
                </a:cubicBezTo>
                <a:cubicBezTo>
                  <a:pt x="932638" y="4779832"/>
                  <a:pt x="919643" y="4788345"/>
                  <a:pt x="906571" y="4797017"/>
                </a:cubicBezTo>
                <a:cubicBezTo>
                  <a:pt x="891796" y="4805872"/>
                  <a:pt x="876970" y="4814933"/>
                  <a:pt x="862088" y="4824198"/>
                </a:cubicBezTo>
                <a:cubicBezTo>
                  <a:pt x="849758" y="4831091"/>
                  <a:pt x="837431" y="4838119"/>
                  <a:pt x="825112" y="4845217"/>
                </a:cubicBezTo>
                <a:cubicBezTo>
                  <a:pt x="810766" y="4852612"/>
                  <a:pt x="796445" y="4860120"/>
                  <a:pt x="782170" y="4867834"/>
                </a:cubicBezTo>
                <a:cubicBezTo>
                  <a:pt x="769406" y="4873905"/>
                  <a:pt x="756719" y="4880135"/>
                  <a:pt x="744085" y="4886457"/>
                </a:cubicBezTo>
                <a:cubicBezTo>
                  <a:pt x="729961" y="4892619"/>
                  <a:pt x="715907" y="4898895"/>
                  <a:pt x="701985" y="4905376"/>
                </a:cubicBezTo>
                <a:cubicBezTo>
                  <a:pt x="690145" y="4910123"/>
                  <a:pt x="678417" y="4914984"/>
                  <a:pt x="666780" y="4919959"/>
                </a:cubicBezTo>
                <a:cubicBezTo>
                  <a:pt x="653030" y="4924980"/>
                  <a:pt x="639412" y="4930161"/>
                  <a:pt x="625922" y="4935524"/>
                </a:cubicBezTo>
                <a:cubicBezTo>
                  <a:pt x="613044" y="4939814"/>
                  <a:pt x="600300" y="4944287"/>
                  <a:pt x="587691" y="4948920"/>
                </a:cubicBezTo>
                <a:cubicBezTo>
                  <a:pt x="568196" y="4954786"/>
                  <a:pt x="549053" y="4961084"/>
                  <a:pt x="530264" y="4967840"/>
                </a:cubicBezTo>
                <a:cubicBezTo>
                  <a:pt x="326970" y="5040847"/>
                  <a:pt x="188074" y="5177094"/>
                  <a:pt x="105629" y="5384318"/>
                </a:cubicBezTo>
                <a:cubicBezTo>
                  <a:pt x="30689" y="5572667"/>
                  <a:pt x="11817" y="5796802"/>
                  <a:pt x="0" y="5992089"/>
                </a:cubicBezTo>
                <a:lnTo>
                  <a:pt x="5076" y="5992386"/>
                </a:lnTo>
                <a:cubicBezTo>
                  <a:pt x="4320" y="6000807"/>
                  <a:pt x="3578" y="6009183"/>
                  <a:pt x="2853" y="6017513"/>
                </a:cubicBezTo>
                <a:lnTo>
                  <a:pt x="8549" y="6017992"/>
                </a:lnTo>
                <a:cubicBezTo>
                  <a:pt x="7588" y="6026345"/>
                  <a:pt x="6637" y="6034675"/>
                  <a:pt x="5705" y="6042937"/>
                </a:cubicBezTo>
                <a:lnTo>
                  <a:pt x="11982" y="6043644"/>
                </a:lnTo>
                <a:cubicBezTo>
                  <a:pt x="10829" y="6051883"/>
                  <a:pt x="9686" y="6060144"/>
                  <a:pt x="8556" y="6068360"/>
                </a:cubicBezTo>
                <a:lnTo>
                  <a:pt x="15040" y="6069250"/>
                </a:lnTo>
                <a:cubicBezTo>
                  <a:pt x="78820" y="5605234"/>
                  <a:pt x="171060" y="5171526"/>
                  <a:pt x="590032" y="4962431"/>
                </a:cubicBezTo>
                <a:cubicBezTo>
                  <a:pt x="407860" y="5066568"/>
                  <a:pt x="273124" y="5222373"/>
                  <a:pt x="178869" y="5437698"/>
                </a:cubicBezTo>
                <a:cubicBezTo>
                  <a:pt x="88821" y="5643415"/>
                  <a:pt x="46769" y="5874625"/>
                  <a:pt x="11409" y="6093807"/>
                </a:cubicBezTo>
                <a:lnTo>
                  <a:pt x="17767" y="6094834"/>
                </a:lnTo>
                <a:cubicBezTo>
                  <a:pt x="94474" y="5619338"/>
                  <a:pt x="198594" y="5174059"/>
                  <a:pt x="624423" y="4950906"/>
                </a:cubicBezTo>
                <a:cubicBezTo>
                  <a:pt x="625037" y="4950586"/>
                  <a:pt x="625657" y="4950267"/>
                  <a:pt x="626271" y="4949947"/>
                </a:cubicBezTo>
                <a:cubicBezTo>
                  <a:pt x="438380" y="5061318"/>
                  <a:pt x="297886" y="5225408"/>
                  <a:pt x="197189" y="5450958"/>
                </a:cubicBezTo>
                <a:cubicBezTo>
                  <a:pt x="103333" y="5661148"/>
                  <a:pt x="55357" y="5896351"/>
                  <a:pt x="14261" y="6119231"/>
                </a:cubicBezTo>
                <a:lnTo>
                  <a:pt x="20492" y="6120395"/>
                </a:lnTo>
                <a:cubicBezTo>
                  <a:pt x="109509" y="5637596"/>
                  <a:pt x="224436" y="5184397"/>
                  <a:pt x="647372" y="4945041"/>
                </a:cubicBezTo>
                <a:cubicBezTo>
                  <a:pt x="652852" y="4941937"/>
                  <a:pt x="658366" y="4938924"/>
                  <a:pt x="663868" y="4935866"/>
                </a:cubicBezTo>
                <a:cubicBezTo>
                  <a:pt x="469781" y="5054814"/>
                  <a:pt x="323079" y="5227645"/>
                  <a:pt x="215496" y="5464172"/>
                </a:cubicBezTo>
                <a:cubicBezTo>
                  <a:pt x="117837" y="5678881"/>
                  <a:pt x="63949" y="5918077"/>
                  <a:pt x="17119" y="6144700"/>
                </a:cubicBezTo>
                <a:lnTo>
                  <a:pt x="23226" y="6145955"/>
                </a:lnTo>
                <a:cubicBezTo>
                  <a:pt x="124517" y="5655785"/>
                  <a:pt x="250229" y="5194644"/>
                  <a:pt x="670313" y="4939198"/>
                </a:cubicBezTo>
                <a:cubicBezTo>
                  <a:pt x="674871" y="4936437"/>
                  <a:pt x="679446" y="4933721"/>
                  <a:pt x="684013" y="4930982"/>
                </a:cubicBezTo>
                <a:cubicBezTo>
                  <a:pt x="684853" y="4930800"/>
                  <a:pt x="685693" y="4930617"/>
                  <a:pt x="686533" y="4930434"/>
                </a:cubicBezTo>
                <a:cubicBezTo>
                  <a:pt x="493742" y="5056822"/>
                  <a:pt x="345607" y="5235746"/>
                  <a:pt x="233800" y="5477340"/>
                </a:cubicBezTo>
                <a:cubicBezTo>
                  <a:pt x="132335" y="5696614"/>
                  <a:pt x="72533" y="5939827"/>
                  <a:pt x="19972" y="6170146"/>
                </a:cubicBezTo>
                <a:lnTo>
                  <a:pt x="25946" y="6171515"/>
                </a:lnTo>
                <a:cubicBezTo>
                  <a:pt x="139495" y="5673928"/>
                  <a:pt x="275965" y="5204823"/>
                  <a:pt x="693247" y="4933355"/>
                </a:cubicBezTo>
                <a:cubicBezTo>
                  <a:pt x="696586" y="4931165"/>
                  <a:pt x="699927" y="4929065"/>
                  <a:pt x="703266" y="4926920"/>
                </a:cubicBezTo>
                <a:cubicBezTo>
                  <a:pt x="704806" y="4926600"/>
                  <a:pt x="706347" y="4926281"/>
                  <a:pt x="707889" y="4925961"/>
                </a:cubicBezTo>
                <a:cubicBezTo>
                  <a:pt x="517004" y="5059652"/>
                  <a:pt x="367856" y="5244373"/>
                  <a:pt x="252091" y="5490485"/>
                </a:cubicBezTo>
                <a:cubicBezTo>
                  <a:pt x="146827" y="5714301"/>
                  <a:pt x="81109" y="5961553"/>
                  <a:pt x="22822" y="6195593"/>
                </a:cubicBezTo>
                <a:lnTo>
                  <a:pt x="28671" y="6197053"/>
                </a:lnTo>
                <a:cubicBezTo>
                  <a:pt x="154441" y="5692004"/>
                  <a:pt x="301665" y="5214887"/>
                  <a:pt x="716160" y="4927513"/>
                </a:cubicBezTo>
                <a:cubicBezTo>
                  <a:pt x="718287" y="4926030"/>
                  <a:pt x="720410" y="4924569"/>
                  <a:pt x="722536" y="4923108"/>
                </a:cubicBezTo>
                <a:cubicBezTo>
                  <a:pt x="724641" y="4922698"/>
                  <a:pt x="726747" y="4922310"/>
                  <a:pt x="728854" y="4921922"/>
                </a:cubicBezTo>
                <a:cubicBezTo>
                  <a:pt x="540018" y="5062824"/>
                  <a:pt x="389968" y="5253160"/>
                  <a:pt x="270367" y="5503631"/>
                </a:cubicBezTo>
                <a:cubicBezTo>
                  <a:pt x="161326" y="5731965"/>
                  <a:pt x="89699" y="5983257"/>
                  <a:pt x="25682" y="6221062"/>
                </a:cubicBezTo>
                <a:lnTo>
                  <a:pt x="31398" y="6222614"/>
                </a:lnTo>
                <a:cubicBezTo>
                  <a:pt x="169385" y="5710033"/>
                  <a:pt x="327335" y="5224837"/>
                  <a:pt x="739082" y="4921648"/>
                </a:cubicBezTo>
                <a:cubicBezTo>
                  <a:pt x="740043" y="4920940"/>
                  <a:pt x="740997" y="4920256"/>
                  <a:pt x="741958" y="4919549"/>
                </a:cubicBezTo>
                <a:cubicBezTo>
                  <a:pt x="744489" y="4919092"/>
                  <a:pt x="747024" y="4918681"/>
                  <a:pt x="749558" y="4918248"/>
                </a:cubicBezTo>
                <a:cubicBezTo>
                  <a:pt x="562851" y="5066225"/>
                  <a:pt x="411984" y="5262083"/>
                  <a:pt x="288636" y="5516731"/>
                </a:cubicBezTo>
                <a:cubicBezTo>
                  <a:pt x="175836" y="5749583"/>
                  <a:pt x="98296" y="6004938"/>
                  <a:pt x="28539" y="6246532"/>
                </a:cubicBezTo>
                <a:lnTo>
                  <a:pt x="34123" y="6248152"/>
                </a:lnTo>
                <a:cubicBezTo>
                  <a:pt x="184242" y="5728267"/>
                  <a:pt x="352832" y="5235199"/>
                  <a:pt x="761411" y="4916285"/>
                </a:cubicBezTo>
                <a:cubicBezTo>
                  <a:pt x="764312" y="4915805"/>
                  <a:pt x="767213" y="4915326"/>
                  <a:pt x="770116" y="4914870"/>
                </a:cubicBezTo>
                <a:cubicBezTo>
                  <a:pt x="585545" y="5069808"/>
                  <a:pt x="433905" y="5271098"/>
                  <a:pt x="306887" y="5529808"/>
                </a:cubicBezTo>
                <a:cubicBezTo>
                  <a:pt x="190351" y="5767156"/>
                  <a:pt x="106889" y="6026619"/>
                  <a:pt x="31392" y="6272001"/>
                </a:cubicBezTo>
                <a:lnTo>
                  <a:pt x="36853" y="6273689"/>
                </a:lnTo>
                <a:cubicBezTo>
                  <a:pt x="204886" y="5727514"/>
                  <a:pt x="376998" y="5248025"/>
                  <a:pt x="780995" y="4913227"/>
                </a:cubicBezTo>
                <a:cubicBezTo>
                  <a:pt x="784174" y="4912770"/>
                  <a:pt x="787355" y="4912291"/>
                  <a:pt x="790537" y="4911834"/>
                </a:cubicBezTo>
                <a:cubicBezTo>
                  <a:pt x="608110" y="5073574"/>
                  <a:pt x="455734" y="5280181"/>
                  <a:pt x="325119" y="5542862"/>
                </a:cubicBezTo>
                <a:cubicBezTo>
                  <a:pt x="204889" y="5784660"/>
                  <a:pt x="115500" y="6048254"/>
                  <a:pt x="34242" y="6297470"/>
                </a:cubicBezTo>
                <a:lnTo>
                  <a:pt x="39578" y="6299227"/>
                </a:lnTo>
                <a:cubicBezTo>
                  <a:pt x="219739" y="5746593"/>
                  <a:pt x="401582" y="5260440"/>
                  <a:pt x="800636" y="4910420"/>
                </a:cubicBezTo>
                <a:cubicBezTo>
                  <a:pt x="804050" y="4909963"/>
                  <a:pt x="807468" y="4909529"/>
                  <a:pt x="810885" y="4909096"/>
                </a:cubicBezTo>
                <a:cubicBezTo>
                  <a:pt x="630569" y="5077499"/>
                  <a:pt x="477477" y="5289332"/>
                  <a:pt x="343340" y="5555916"/>
                </a:cubicBezTo>
                <a:cubicBezTo>
                  <a:pt x="219461" y="5802097"/>
                  <a:pt x="124126" y="6069821"/>
                  <a:pt x="37097" y="6322962"/>
                </a:cubicBezTo>
                <a:lnTo>
                  <a:pt x="42307" y="6324742"/>
                </a:lnTo>
                <a:cubicBezTo>
                  <a:pt x="234528" y="5765650"/>
                  <a:pt x="426056" y="5272786"/>
                  <a:pt x="820301" y="4907886"/>
                </a:cubicBezTo>
                <a:cubicBezTo>
                  <a:pt x="823950" y="4907453"/>
                  <a:pt x="827600" y="4906997"/>
                  <a:pt x="831251" y="4906585"/>
                </a:cubicBezTo>
                <a:cubicBezTo>
                  <a:pt x="652991" y="5081539"/>
                  <a:pt x="499157" y="5298484"/>
                  <a:pt x="361539" y="5568924"/>
                </a:cubicBezTo>
                <a:cubicBezTo>
                  <a:pt x="234069" y="5819395"/>
                  <a:pt x="132780" y="6091365"/>
                  <a:pt x="39950" y="6348454"/>
                </a:cubicBezTo>
                <a:lnTo>
                  <a:pt x="45032" y="6350280"/>
                </a:lnTo>
                <a:cubicBezTo>
                  <a:pt x="249264" y="5784660"/>
                  <a:pt x="450433" y="5285065"/>
                  <a:pt x="840008" y="4905604"/>
                </a:cubicBezTo>
                <a:cubicBezTo>
                  <a:pt x="843874" y="4905171"/>
                  <a:pt x="847738" y="4904759"/>
                  <a:pt x="851608" y="4904349"/>
                </a:cubicBezTo>
                <a:cubicBezTo>
                  <a:pt x="675341" y="5085761"/>
                  <a:pt x="520768" y="5307727"/>
                  <a:pt x="379719" y="5581933"/>
                </a:cubicBezTo>
                <a:cubicBezTo>
                  <a:pt x="248632" y="5836809"/>
                  <a:pt x="145549" y="6102000"/>
                  <a:pt x="42803" y="6373946"/>
                </a:cubicBezTo>
                <a:lnTo>
                  <a:pt x="47760" y="6375795"/>
                </a:lnTo>
                <a:cubicBezTo>
                  <a:pt x="263957" y="5803603"/>
                  <a:pt x="474752" y="5297252"/>
                  <a:pt x="859790" y="4903505"/>
                </a:cubicBezTo>
                <a:cubicBezTo>
                  <a:pt x="863836" y="4903116"/>
                  <a:pt x="867887" y="4902729"/>
                  <a:pt x="871938" y="4902364"/>
                </a:cubicBezTo>
                <a:cubicBezTo>
                  <a:pt x="697626" y="5090051"/>
                  <a:pt x="542311" y="5316993"/>
                  <a:pt x="397885" y="5594942"/>
                </a:cubicBezTo>
                <a:cubicBezTo>
                  <a:pt x="263372" y="5853834"/>
                  <a:pt x="154514" y="6123202"/>
                  <a:pt x="45655" y="6399416"/>
                </a:cubicBezTo>
                <a:lnTo>
                  <a:pt x="50487" y="6401333"/>
                </a:lnTo>
                <a:cubicBezTo>
                  <a:pt x="278629" y="5822454"/>
                  <a:pt x="499039" y="5309302"/>
                  <a:pt x="879654" y="4901656"/>
                </a:cubicBezTo>
                <a:cubicBezTo>
                  <a:pt x="883860" y="4901291"/>
                  <a:pt x="888066" y="4900926"/>
                  <a:pt x="892275" y="4900583"/>
                </a:cubicBezTo>
                <a:cubicBezTo>
                  <a:pt x="719846" y="5094479"/>
                  <a:pt x="563794" y="5326282"/>
                  <a:pt x="416031" y="5607950"/>
                </a:cubicBezTo>
                <a:cubicBezTo>
                  <a:pt x="278202" y="5870676"/>
                  <a:pt x="163538" y="6144312"/>
                  <a:pt x="48506" y="6424908"/>
                </a:cubicBezTo>
                <a:lnTo>
                  <a:pt x="53214" y="6426848"/>
                </a:lnTo>
                <a:cubicBezTo>
                  <a:pt x="293285" y="5841213"/>
                  <a:pt x="523324" y="5321215"/>
                  <a:pt x="899592" y="4900036"/>
                </a:cubicBezTo>
                <a:cubicBezTo>
                  <a:pt x="903932" y="4899693"/>
                  <a:pt x="908273" y="4899374"/>
                  <a:pt x="912616" y="4899077"/>
                </a:cubicBezTo>
                <a:cubicBezTo>
                  <a:pt x="742015" y="5099020"/>
                  <a:pt x="585212" y="5335615"/>
                  <a:pt x="434170" y="5620913"/>
                </a:cubicBezTo>
                <a:cubicBezTo>
                  <a:pt x="293146" y="5887291"/>
                  <a:pt x="172618" y="6165285"/>
                  <a:pt x="51356" y="6450423"/>
                </a:cubicBezTo>
                <a:lnTo>
                  <a:pt x="55948" y="6452363"/>
                </a:lnTo>
                <a:cubicBezTo>
                  <a:pt x="261508" y="5969062"/>
                  <a:pt x="516322" y="5369985"/>
                  <a:pt x="919593" y="4898598"/>
                </a:cubicBezTo>
                <a:cubicBezTo>
                  <a:pt x="924048" y="4898301"/>
                  <a:pt x="928500" y="4898027"/>
                  <a:pt x="932957" y="4897776"/>
                </a:cubicBezTo>
                <a:cubicBezTo>
                  <a:pt x="764134" y="5103653"/>
                  <a:pt x="606576" y="5344973"/>
                  <a:pt x="452288" y="5633898"/>
                </a:cubicBezTo>
                <a:cubicBezTo>
                  <a:pt x="308277" y="5903586"/>
                  <a:pt x="181807" y="6186076"/>
                  <a:pt x="54209" y="6475915"/>
                </a:cubicBezTo>
                <a:lnTo>
                  <a:pt x="58680" y="6477877"/>
                </a:lnTo>
                <a:cubicBezTo>
                  <a:pt x="274030" y="5988712"/>
                  <a:pt x="540862" y="5382720"/>
                  <a:pt x="939640" y="4897388"/>
                </a:cubicBezTo>
                <a:cubicBezTo>
                  <a:pt x="944202" y="4897114"/>
                  <a:pt x="948766" y="4896886"/>
                  <a:pt x="953330" y="4896681"/>
                </a:cubicBezTo>
                <a:cubicBezTo>
                  <a:pt x="786235" y="5108355"/>
                  <a:pt x="627898" y="5354352"/>
                  <a:pt x="470390" y="5646884"/>
                </a:cubicBezTo>
                <a:cubicBezTo>
                  <a:pt x="323417" y="5919835"/>
                  <a:pt x="196241" y="6195364"/>
                  <a:pt x="57055" y="6501407"/>
                </a:cubicBezTo>
                <a:lnTo>
                  <a:pt x="61414" y="6503393"/>
                </a:lnTo>
                <a:cubicBezTo>
                  <a:pt x="298324" y="5982459"/>
                  <a:pt x="566069" y="5393811"/>
                  <a:pt x="959693" y="4896384"/>
                </a:cubicBezTo>
                <a:cubicBezTo>
                  <a:pt x="964383" y="4896178"/>
                  <a:pt x="969073" y="4895973"/>
                  <a:pt x="973763" y="4895791"/>
                </a:cubicBezTo>
                <a:cubicBezTo>
                  <a:pt x="808324" y="5113147"/>
                  <a:pt x="649196" y="5363709"/>
                  <a:pt x="488484" y="5659847"/>
                </a:cubicBezTo>
                <a:cubicBezTo>
                  <a:pt x="339057" y="5935171"/>
                  <a:pt x="205982" y="6215425"/>
                  <a:pt x="59908" y="6526899"/>
                </a:cubicBezTo>
                <a:lnTo>
                  <a:pt x="64137" y="6528885"/>
                </a:lnTo>
                <a:cubicBezTo>
                  <a:pt x="311506" y="6001423"/>
                  <a:pt x="590961" y="5405542"/>
                  <a:pt x="979809" y="4895563"/>
                </a:cubicBezTo>
                <a:cubicBezTo>
                  <a:pt x="984603" y="4895403"/>
                  <a:pt x="989401" y="4895243"/>
                  <a:pt x="994196" y="4895106"/>
                </a:cubicBezTo>
                <a:cubicBezTo>
                  <a:pt x="830386" y="5117985"/>
                  <a:pt x="670445" y="5373089"/>
                  <a:pt x="506549" y="5672810"/>
                </a:cubicBezTo>
                <a:cubicBezTo>
                  <a:pt x="342822" y="5972234"/>
                  <a:pt x="187530" y="6293933"/>
                  <a:pt x="62749" y="6552414"/>
                </a:cubicBezTo>
                <a:lnTo>
                  <a:pt x="66871" y="6554400"/>
                </a:lnTo>
                <a:cubicBezTo>
                  <a:pt x="324827" y="6020024"/>
                  <a:pt x="616157" y="5416542"/>
                  <a:pt x="999985" y="4894946"/>
                </a:cubicBezTo>
                <a:cubicBezTo>
                  <a:pt x="1004881" y="4894809"/>
                  <a:pt x="1009776" y="4894718"/>
                  <a:pt x="1014671" y="4894604"/>
                </a:cubicBezTo>
                <a:cubicBezTo>
                  <a:pt x="852453" y="5122846"/>
                  <a:pt x="691693" y="5382423"/>
                  <a:pt x="524611" y="5685773"/>
                </a:cubicBezTo>
                <a:cubicBezTo>
                  <a:pt x="359455" y="5985654"/>
                  <a:pt x="203332" y="6300300"/>
                  <a:pt x="65602" y="6577906"/>
                </a:cubicBezTo>
                <a:lnTo>
                  <a:pt x="69600" y="6579914"/>
                </a:lnTo>
                <a:cubicBezTo>
                  <a:pt x="351506" y="6011716"/>
                  <a:pt x="642698" y="5424827"/>
                  <a:pt x="1020208" y="4894512"/>
                </a:cubicBezTo>
                <a:cubicBezTo>
                  <a:pt x="1025206" y="4894422"/>
                  <a:pt x="1030204" y="4894353"/>
                  <a:pt x="1035202" y="4894307"/>
                </a:cubicBezTo>
                <a:cubicBezTo>
                  <a:pt x="664594" y="5432791"/>
                  <a:pt x="361698" y="6027532"/>
                  <a:pt x="68450" y="6603421"/>
                </a:cubicBezTo>
                <a:lnTo>
                  <a:pt x="72336" y="6605407"/>
                </a:lnTo>
                <a:cubicBezTo>
                  <a:pt x="365978" y="6028741"/>
                  <a:pt x="669286" y="5433179"/>
                  <a:pt x="1040517" y="4894262"/>
                </a:cubicBezTo>
                <a:cubicBezTo>
                  <a:pt x="1045588" y="4894216"/>
                  <a:pt x="1050659" y="4894193"/>
                  <a:pt x="1055728" y="4894193"/>
                </a:cubicBezTo>
                <a:cubicBezTo>
                  <a:pt x="693000" y="5437835"/>
                  <a:pt x="384201" y="6029403"/>
                  <a:pt x="85201" y="6602280"/>
                </a:cubicBezTo>
                <a:lnTo>
                  <a:pt x="71294" y="6628936"/>
                </a:lnTo>
                <a:lnTo>
                  <a:pt x="75068" y="6630899"/>
                </a:lnTo>
                <a:lnTo>
                  <a:pt x="88976" y="6604266"/>
                </a:lnTo>
                <a:cubicBezTo>
                  <a:pt x="388357" y="6030658"/>
                  <a:pt x="697565" y="5438291"/>
                  <a:pt x="1060847" y="4894170"/>
                </a:cubicBezTo>
                <a:cubicBezTo>
                  <a:pt x="1065993" y="4894193"/>
                  <a:pt x="1071140" y="4894193"/>
                  <a:pt x="1076284" y="4894239"/>
                </a:cubicBezTo>
                <a:cubicBezTo>
                  <a:pt x="723538" y="5438930"/>
                  <a:pt x="411564" y="6022831"/>
                  <a:pt x="109463" y="6588336"/>
                </a:cubicBezTo>
                <a:lnTo>
                  <a:pt x="74137" y="6654451"/>
                </a:lnTo>
                <a:lnTo>
                  <a:pt x="77807" y="6656391"/>
                </a:lnTo>
                <a:lnTo>
                  <a:pt x="113126" y="6590299"/>
                </a:lnTo>
                <a:cubicBezTo>
                  <a:pt x="415602" y="6024086"/>
                  <a:pt x="727966" y="5439455"/>
                  <a:pt x="1081209" y="4894262"/>
                </a:cubicBezTo>
                <a:cubicBezTo>
                  <a:pt x="1086433" y="4894307"/>
                  <a:pt x="1091654" y="4894376"/>
                  <a:pt x="1096874" y="4894444"/>
                </a:cubicBezTo>
                <a:cubicBezTo>
                  <a:pt x="757689" y="5433385"/>
                  <a:pt x="446649" y="6002976"/>
                  <a:pt x="145406" y="6554674"/>
                </a:cubicBezTo>
                <a:cubicBezTo>
                  <a:pt x="122588" y="6596460"/>
                  <a:pt x="99794" y="6638225"/>
                  <a:pt x="76983" y="6679943"/>
                </a:cubicBezTo>
                <a:lnTo>
                  <a:pt x="80539" y="6681883"/>
                </a:lnTo>
                <a:cubicBezTo>
                  <a:pt x="103347" y="6640165"/>
                  <a:pt x="126151" y="6598400"/>
                  <a:pt x="148961" y="6556613"/>
                </a:cubicBezTo>
                <a:cubicBezTo>
                  <a:pt x="450565" y="6004253"/>
                  <a:pt x="761980" y="5433978"/>
                  <a:pt x="1101605" y="4894535"/>
                </a:cubicBezTo>
                <a:cubicBezTo>
                  <a:pt x="1106897" y="4894627"/>
                  <a:pt x="1112185" y="4894718"/>
                  <a:pt x="1117471" y="4894832"/>
                </a:cubicBezTo>
                <a:cubicBezTo>
                  <a:pt x="799097" y="5414853"/>
                  <a:pt x="496980" y="5956989"/>
                  <a:pt x="204307" y="6482214"/>
                </a:cubicBezTo>
                <a:cubicBezTo>
                  <a:pt x="162812" y="6556682"/>
                  <a:pt x="121338" y="6631104"/>
                  <a:pt x="79829" y="6705458"/>
                </a:cubicBezTo>
                <a:lnTo>
                  <a:pt x="83275" y="6707398"/>
                </a:lnTo>
                <a:cubicBezTo>
                  <a:pt x="124781" y="6633044"/>
                  <a:pt x="166258" y="6558599"/>
                  <a:pt x="207757" y="6484131"/>
                </a:cubicBezTo>
                <a:cubicBezTo>
                  <a:pt x="500771" y="5958290"/>
                  <a:pt x="803260" y="5415492"/>
                  <a:pt x="1122037" y="4894946"/>
                </a:cubicBezTo>
                <a:cubicBezTo>
                  <a:pt x="1127398" y="4895083"/>
                  <a:pt x="1132757" y="4895220"/>
                  <a:pt x="1138111" y="4895380"/>
                </a:cubicBezTo>
                <a:cubicBezTo>
                  <a:pt x="857770" y="5365581"/>
                  <a:pt x="583213" y="5849429"/>
                  <a:pt x="317159" y="6318307"/>
                </a:cubicBezTo>
                <a:cubicBezTo>
                  <a:pt x="240361" y="6453664"/>
                  <a:pt x="160936" y="6593630"/>
                  <a:pt x="82675" y="6730973"/>
                </a:cubicBezTo>
                <a:lnTo>
                  <a:pt x="86009" y="6732890"/>
                </a:lnTo>
                <a:cubicBezTo>
                  <a:pt x="164275" y="6595525"/>
                  <a:pt x="243697" y="6455558"/>
                  <a:pt x="320507" y="6320201"/>
                </a:cubicBezTo>
                <a:cubicBezTo>
                  <a:pt x="586896" y="5850730"/>
                  <a:pt x="861810" y="5366243"/>
                  <a:pt x="1142509" y="4895517"/>
                </a:cubicBezTo>
                <a:cubicBezTo>
                  <a:pt x="1147942" y="4895676"/>
                  <a:pt x="1153374" y="4895859"/>
                  <a:pt x="1158801" y="4896065"/>
                </a:cubicBezTo>
                <a:cubicBezTo>
                  <a:pt x="977442" y="5208109"/>
                  <a:pt x="795307" y="5524969"/>
                  <a:pt x="618610" y="5832381"/>
                </a:cubicBezTo>
                <a:cubicBezTo>
                  <a:pt x="444287" y="6135662"/>
                  <a:pt x="264023" y="6449282"/>
                  <a:pt x="85518" y="6756488"/>
                </a:cubicBezTo>
                <a:lnTo>
                  <a:pt x="88750" y="6758383"/>
                </a:lnTo>
                <a:cubicBezTo>
                  <a:pt x="267257" y="6451153"/>
                  <a:pt x="447527" y="6137534"/>
                  <a:pt x="621857" y="5834230"/>
                </a:cubicBezTo>
                <a:cubicBezTo>
                  <a:pt x="798871" y="5526270"/>
                  <a:pt x="981349" y="5208817"/>
                  <a:pt x="1163035" y="4896224"/>
                </a:cubicBezTo>
                <a:cubicBezTo>
                  <a:pt x="1168471" y="4896452"/>
                  <a:pt x="1173905" y="4896658"/>
                  <a:pt x="1179332" y="4896909"/>
                </a:cubicBezTo>
                <a:cubicBezTo>
                  <a:pt x="763783" y="5627668"/>
                  <a:pt x="415713" y="6229072"/>
                  <a:pt x="88355" y="6782003"/>
                </a:cubicBezTo>
                <a:lnTo>
                  <a:pt x="91484" y="6783852"/>
                </a:lnTo>
                <a:cubicBezTo>
                  <a:pt x="419093" y="6230488"/>
                  <a:pt x="767446" y="5628604"/>
                  <a:pt x="1183412" y="4897092"/>
                </a:cubicBezTo>
                <a:cubicBezTo>
                  <a:pt x="1189004" y="4897342"/>
                  <a:pt x="1194588" y="4897594"/>
                  <a:pt x="1200168" y="4897890"/>
                </a:cubicBezTo>
                <a:cubicBezTo>
                  <a:pt x="874419" y="5485259"/>
                  <a:pt x="510829" y="6111334"/>
                  <a:pt x="91199" y="6807541"/>
                </a:cubicBezTo>
                <a:lnTo>
                  <a:pt x="94225" y="6809344"/>
                </a:lnTo>
                <a:cubicBezTo>
                  <a:pt x="514236" y="6112544"/>
                  <a:pt x="878107" y="5485944"/>
                  <a:pt x="1204096" y="4898096"/>
                </a:cubicBezTo>
                <a:cubicBezTo>
                  <a:pt x="1209749" y="4898370"/>
                  <a:pt x="1215395" y="4898689"/>
                  <a:pt x="1221034" y="4899009"/>
                </a:cubicBezTo>
                <a:cubicBezTo>
                  <a:pt x="828501" y="5624017"/>
                  <a:pt x="415056" y="6309566"/>
                  <a:pt x="94040" y="6833056"/>
                </a:cubicBezTo>
                <a:lnTo>
                  <a:pt x="96961" y="6834836"/>
                </a:lnTo>
                <a:cubicBezTo>
                  <a:pt x="418210" y="6310981"/>
                  <a:pt x="832016" y="5624838"/>
                  <a:pt x="1224814" y="4899237"/>
                </a:cubicBezTo>
                <a:cubicBezTo>
                  <a:pt x="1318722" y="4904691"/>
                  <a:pt x="1410879" y="4913888"/>
                  <a:pt x="1499150" y="4923702"/>
                </a:cubicBezTo>
                <a:cubicBezTo>
                  <a:pt x="2039049" y="4983678"/>
                  <a:pt x="2572743" y="5117940"/>
                  <a:pt x="3030620" y="5239101"/>
                </a:cubicBezTo>
                <a:cubicBezTo>
                  <a:pt x="3761174" y="5432427"/>
                  <a:pt x="4495037" y="5659984"/>
                  <a:pt x="5204732" y="5880056"/>
                </a:cubicBezTo>
                <a:cubicBezTo>
                  <a:pt x="5769552" y="6055192"/>
                  <a:pt x="6353589" y="6236285"/>
                  <a:pt x="6932491" y="6399050"/>
                </a:cubicBezTo>
                <a:cubicBezTo>
                  <a:pt x="7332971" y="6511654"/>
                  <a:pt x="7785507" y="6634961"/>
                  <a:pt x="8249113" y="6726820"/>
                </a:cubicBezTo>
                <a:cubicBezTo>
                  <a:pt x="8372922" y="6751330"/>
                  <a:pt x="8497416" y="6773605"/>
                  <a:pt x="8622023" y="6792843"/>
                </a:cubicBezTo>
                <a:cubicBezTo>
                  <a:pt x="8800514" y="6820390"/>
                  <a:pt x="8990689" y="6847959"/>
                  <a:pt x="9181070" y="6855832"/>
                </a:cubicBezTo>
                <a:cubicBezTo>
                  <a:pt x="9396053" y="6864710"/>
                  <a:pt x="9578515" y="6846749"/>
                  <a:pt x="9738885" y="6800945"/>
                </a:cubicBezTo>
                <a:cubicBezTo>
                  <a:pt x="9922122" y="6748592"/>
                  <a:pt x="10050405" y="6648517"/>
                  <a:pt x="10120125" y="6503484"/>
                </a:cubicBezTo>
                <a:cubicBezTo>
                  <a:pt x="10152875" y="6435360"/>
                  <a:pt x="10172844" y="6357172"/>
                  <a:pt x="10179965" y="6269673"/>
                </a:cubicBezTo>
                <a:cubicBezTo>
                  <a:pt x="10187062" y="6238042"/>
                  <a:pt x="10191923" y="6205589"/>
                  <a:pt x="10194799" y="6172520"/>
                </a:cubicBezTo>
                <a:cubicBezTo>
                  <a:pt x="10202010" y="6141801"/>
                  <a:pt x="10207214" y="6109691"/>
                  <a:pt x="10210363" y="6076234"/>
                </a:cubicBezTo>
                <a:cubicBezTo>
                  <a:pt x="10218009" y="6045424"/>
                  <a:pt x="10223532" y="6013200"/>
                  <a:pt x="10226955" y="5979629"/>
                </a:cubicBezTo>
                <a:cubicBezTo>
                  <a:pt x="10234897" y="5949047"/>
                  <a:pt x="10240694" y="5917119"/>
                  <a:pt x="10244391" y="5883959"/>
                </a:cubicBezTo>
                <a:cubicBezTo>
                  <a:pt x="10252584" y="5853720"/>
                  <a:pt x="10258655" y="5822202"/>
                  <a:pt x="10262625" y="5789476"/>
                </a:cubicBezTo>
                <a:cubicBezTo>
                  <a:pt x="10271116" y="5759511"/>
                  <a:pt x="10277483" y="5728313"/>
                  <a:pt x="10281751" y="5695952"/>
                </a:cubicBezTo>
                <a:cubicBezTo>
                  <a:pt x="10290514" y="5666237"/>
                  <a:pt x="10297178" y="5635359"/>
                  <a:pt x="10301766" y="5603386"/>
                </a:cubicBezTo>
                <a:cubicBezTo>
                  <a:pt x="10302062" y="5602359"/>
                  <a:pt x="10302405" y="5601355"/>
                  <a:pt x="10302701" y="5600350"/>
                </a:cubicBezTo>
                <a:cubicBezTo>
                  <a:pt x="10311305" y="5571868"/>
                  <a:pt x="10317946" y="5542314"/>
                  <a:pt x="10322670" y="5511824"/>
                </a:cubicBezTo>
                <a:cubicBezTo>
                  <a:pt x="10326254" y="5500618"/>
                  <a:pt x="10329517" y="5489322"/>
                  <a:pt x="10332484" y="5477865"/>
                </a:cubicBezTo>
                <a:cubicBezTo>
                  <a:pt x="10337299" y="5459356"/>
                  <a:pt x="10341293" y="5440414"/>
                  <a:pt x="10344534" y="5421106"/>
                </a:cubicBezTo>
                <a:cubicBezTo>
                  <a:pt x="10351585" y="5399700"/>
                  <a:pt x="10357588" y="5377882"/>
                  <a:pt x="10362449" y="5355676"/>
                </a:cubicBezTo>
                <a:cubicBezTo>
                  <a:pt x="10364183" y="5347734"/>
                  <a:pt x="10365781" y="5339723"/>
                  <a:pt x="10367219" y="5331667"/>
                </a:cubicBezTo>
                <a:cubicBezTo>
                  <a:pt x="10377033" y="5302889"/>
                  <a:pt x="10384860" y="5273426"/>
                  <a:pt x="10390772" y="5243278"/>
                </a:cubicBezTo>
                <a:cubicBezTo>
                  <a:pt x="10400698" y="5214910"/>
                  <a:pt x="10408801" y="5185904"/>
                  <a:pt x="10415031" y="5156304"/>
                </a:cubicBezTo>
                <a:cubicBezTo>
                  <a:pt x="10425141" y="5128232"/>
                  <a:pt x="10433494" y="5099568"/>
                  <a:pt x="10440066" y="5070379"/>
                </a:cubicBezTo>
                <a:cubicBezTo>
                  <a:pt x="10450382" y="5042536"/>
                  <a:pt x="10459009" y="5014168"/>
                  <a:pt x="10465901" y="4985298"/>
                </a:cubicBezTo>
                <a:cubicBezTo>
                  <a:pt x="10476308" y="4957912"/>
                  <a:pt x="10485094" y="4930046"/>
                  <a:pt x="10492284" y="4901725"/>
                </a:cubicBezTo>
                <a:cubicBezTo>
                  <a:pt x="10502850" y="4874543"/>
                  <a:pt x="10511887" y="4846906"/>
                  <a:pt x="10519373" y="4818881"/>
                </a:cubicBezTo>
                <a:cubicBezTo>
                  <a:pt x="10530099" y="4791882"/>
                  <a:pt x="10539387" y="4764519"/>
                  <a:pt x="10547170" y="4736767"/>
                </a:cubicBezTo>
                <a:cubicBezTo>
                  <a:pt x="10557919" y="4710294"/>
                  <a:pt x="10567276" y="4683455"/>
                  <a:pt x="10575264" y="4656297"/>
                </a:cubicBezTo>
                <a:cubicBezTo>
                  <a:pt x="10586196" y="4629915"/>
                  <a:pt x="10595780" y="4603213"/>
                  <a:pt x="10604066" y="4576215"/>
                </a:cubicBezTo>
                <a:cubicBezTo>
                  <a:pt x="10614974" y="4550335"/>
                  <a:pt x="10624651" y="4524158"/>
                  <a:pt x="10633095" y="4497730"/>
                </a:cubicBezTo>
                <a:cubicBezTo>
                  <a:pt x="10634373" y="4494717"/>
                  <a:pt x="10635673" y="4491682"/>
                  <a:pt x="10636929" y="4488670"/>
                </a:cubicBezTo>
                <a:cubicBezTo>
                  <a:pt x="10646217" y="4466464"/>
                  <a:pt x="10654570" y="4444076"/>
                  <a:pt x="10662101" y="4421505"/>
                </a:cubicBezTo>
                <a:cubicBezTo>
                  <a:pt x="10668218" y="4407309"/>
                  <a:pt x="10674083" y="4393000"/>
                  <a:pt x="10679629" y="4378576"/>
                </a:cubicBezTo>
                <a:cubicBezTo>
                  <a:pt x="10683509" y="4368489"/>
                  <a:pt x="10687205" y="4358379"/>
                  <a:pt x="10690766" y="4348223"/>
                </a:cubicBezTo>
                <a:cubicBezTo>
                  <a:pt x="10701013" y="4324785"/>
                  <a:pt x="10710484" y="4301050"/>
                  <a:pt x="10719225" y="4277042"/>
                </a:cubicBezTo>
                <a:cubicBezTo>
                  <a:pt x="10729654" y="4253695"/>
                  <a:pt x="10739354" y="4230028"/>
                  <a:pt x="10748278" y="4206111"/>
                </a:cubicBezTo>
                <a:close/>
                <a:moveTo>
                  <a:pt x="10214015" y="6001150"/>
                </a:moveTo>
                <a:cubicBezTo>
                  <a:pt x="10214083" y="5991017"/>
                  <a:pt x="10213969" y="5980792"/>
                  <a:pt x="10213695" y="5970431"/>
                </a:cubicBezTo>
                <a:cubicBezTo>
                  <a:pt x="10213810" y="5970180"/>
                  <a:pt x="10213947" y="5969907"/>
                  <a:pt x="10214061" y="5969655"/>
                </a:cubicBezTo>
                <a:cubicBezTo>
                  <a:pt x="10217256" y="5962489"/>
                  <a:pt x="10220268" y="5955255"/>
                  <a:pt x="10223190" y="5947906"/>
                </a:cubicBezTo>
                <a:cubicBezTo>
                  <a:pt x="10222573" y="5957765"/>
                  <a:pt x="10221774" y="5967510"/>
                  <a:pt x="10220794" y="5977141"/>
                </a:cubicBezTo>
                <a:cubicBezTo>
                  <a:pt x="10218693" y="5985243"/>
                  <a:pt x="10216434" y="5993231"/>
                  <a:pt x="10214015" y="6001150"/>
                </a:cubicBezTo>
                <a:close/>
                <a:moveTo>
                  <a:pt x="10182931" y="6192101"/>
                </a:moveTo>
                <a:cubicBezTo>
                  <a:pt x="10182886" y="6181968"/>
                  <a:pt x="10182726" y="6171721"/>
                  <a:pt x="10182384" y="6161383"/>
                </a:cubicBezTo>
                <a:cubicBezTo>
                  <a:pt x="10185100" y="6154878"/>
                  <a:pt x="10187679" y="6148283"/>
                  <a:pt x="10190166" y="6141619"/>
                </a:cubicBezTo>
                <a:cubicBezTo>
                  <a:pt x="10189664" y="6151683"/>
                  <a:pt x="10188979" y="6161679"/>
                  <a:pt x="10188112" y="6171630"/>
                </a:cubicBezTo>
                <a:cubicBezTo>
                  <a:pt x="10186492" y="6178499"/>
                  <a:pt x="10184758" y="6185323"/>
                  <a:pt x="10182931" y="6192101"/>
                </a:cubicBezTo>
                <a:close/>
                <a:moveTo>
                  <a:pt x="908294" y="4871417"/>
                </a:moveTo>
                <a:cubicBezTo>
                  <a:pt x="913084" y="4866396"/>
                  <a:pt x="917872" y="4861375"/>
                  <a:pt x="922667" y="4856331"/>
                </a:cubicBezTo>
                <a:cubicBezTo>
                  <a:pt x="926565" y="4855579"/>
                  <a:pt x="930474" y="4854825"/>
                  <a:pt x="934393" y="4854095"/>
                </a:cubicBezTo>
                <a:cubicBezTo>
                  <a:pt x="929589" y="4859344"/>
                  <a:pt x="924785" y="4864616"/>
                  <a:pt x="919994" y="4869842"/>
                </a:cubicBezTo>
                <a:cubicBezTo>
                  <a:pt x="916080" y="4870344"/>
                  <a:pt x="912185" y="4870869"/>
                  <a:pt x="908294" y="4871417"/>
                </a:cubicBezTo>
                <a:close/>
                <a:moveTo>
                  <a:pt x="888902" y="4874155"/>
                </a:moveTo>
                <a:cubicBezTo>
                  <a:pt x="893487" y="4869568"/>
                  <a:pt x="898072" y="4864958"/>
                  <a:pt x="902654" y="4860371"/>
                </a:cubicBezTo>
                <a:cubicBezTo>
                  <a:pt x="906365" y="4859595"/>
                  <a:pt x="910085" y="4858842"/>
                  <a:pt x="913814" y="4858111"/>
                </a:cubicBezTo>
                <a:cubicBezTo>
                  <a:pt x="909216" y="4862927"/>
                  <a:pt x="904624" y="4867742"/>
                  <a:pt x="900037" y="4872535"/>
                </a:cubicBezTo>
                <a:cubicBezTo>
                  <a:pt x="896310" y="4873060"/>
                  <a:pt x="892606" y="4873608"/>
                  <a:pt x="888902" y="4874155"/>
                </a:cubicBezTo>
                <a:close/>
                <a:moveTo>
                  <a:pt x="869651" y="4877077"/>
                </a:moveTo>
                <a:cubicBezTo>
                  <a:pt x="874004" y="4872923"/>
                  <a:pt x="878351" y="4868770"/>
                  <a:pt x="882696" y="4864616"/>
                </a:cubicBezTo>
                <a:cubicBezTo>
                  <a:pt x="886195" y="4863840"/>
                  <a:pt x="889696" y="4863087"/>
                  <a:pt x="893211" y="4862334"/>
                </a:cubicBezTo>
                <a:cubicBezTo>
                  <a:pt x="888842" y="4866715"/>
                  <a:pt x="884474" y="4871097"/>
                  <a:pt x="880104" y="4875479"/>
                </a:cubicBezTo>
                <a:cubicBezTo>
                  <a:pt x="876614" y="4876004"/>
                  <a:pt x="873123" y="4876529"/>
                  <a:pt x="869651" y="4877077"/>
                </a:cubicBezTo>
                <a:close/>
                <a:moveTo>
                  <a:pt x="850543" y="4880226"/>
                </a:moveTo>
                <a:cubicBezTo>
                  <a:pt x="854639" y="4876483"/>
                  <a:pt x="858731" y="4872786"/>
                  <a:pt x="862821" y="4869066"/>
                </a:cubicBezTo>
                <a:cubicBezTo>
                  <a:pt x="866046" y="4868336"/>
                  <a:pt x="869284" y="4867583"/>
                  <a:pt x="872525" y="4866875"/>
                </a:cubicBezTo>
                <a:cubicBezTo>
                  <a:pt x="868426" y="4870778"/>
                  <a:pt x="864332" y="4874703"/>
                  <a:pt x="860240" y="4878606"/>
                </a:cubicBezTo>
                <a:cubicBezTo>
                  <a:pt x="857001" y="4879130"/>
                  <a:pt x="853765" y="4879678"/>
                  <a:pt x="850543" y="4880226"/>
                </a:cubicBezTo>
                <a:close/>
                <a:moveTo>
                  <a:pt x="10775549" y="3986837"/>
                </a:moveTo>
                <a:cubicBezTo>
                  <a:pt x="10774865" y="3998203"/>
                  <a:pt x="10773998" y="4009545"/>
                  <a:pt x="10772925" y="4020865"/>
                </a:cubicBezTo>
                <a:cubicBezTo>
                  <a:pt x="10763819" y="4032230"/>
                  <a:pt x="10754530" y="4043481"/>
                  <a:pt x="10745083" y="4054573"/>
                </a:cubicBezTo>
                <a:cubicBezTo>
                  <a:pt x="10745401" y="4043344"/>
                  <a:pt x="10745562" y="4032093"/>
                  <a:pt x="10745516" y="4020819"/>
                </a:cubicBezTo>
                <a:cubicBezTo>
                  <a:pt x="10755717" y="4009591"/>
                  <a:pt x="10765736" y="3998271"/>
                  <a:pt x="10775549" y="3986837"/>
                </a:cubicBezTo>
                <a:close/>
                <a:moveTo>
                  <a:pt x="10904334" y="3813961"/>
                </a:moveTo>
                <a:cubicBezTo>
                  <a:pt x="10905201" y="3812614"/>
                  <a:pt x="10906045" y="3811245"/>
                  <a:pt x="10906912" y="3809876"/>
                </a:cubicBezTo>
                <a:cubicBezTo>
                  <a:pt x="10903900" y="3819644"/>
                  <a:pt x="10900773" y="3829343"/>
                  <a:pt x="10897533" y="3838974"/>
                </a:cubicBezTo>
                <a:cubicBezTo>
                  <a:pt x="10893106" y="3846688"/>
                  <a:pt x="10888587" y="3854379"/>
                  <a:pt x="10883999" y="3861978"/>
                </a:cubicBezTo>
                <a:cubicBezTo>
                  <a:pt x="10886669" y="3852507"/>
                  <a:pt x="10889203" y="3842991"/>
                  <a:pt x="10891668" y="3833451"/>
                </a:cubicBezTo>
                <a:cubicBezTo>
                  <a:pt x="10895935" y="3826970"/>
                  <a:pt x="10900181" y="3820488"/>
                  <a:pt x="10904334" y="3813961"/>
                </a:cubicBezTo>
                <a:close/>
                <a:moveTo>
                  <a:pt x="10936855" y="3765807"/>
                </a:moveTo>
                <a:cubicBezTo>
                  <a:pt x="10934893" y="3769732"/>
                  <a:pt x="10932907" y="3773635"/>
                  <a:pt x="10930921" y="3777537"/>
                </a:cubicBezTo>
                <a:cubicBezTo>
                  <a:pt x="10932929" y="3771832"/>
                  <a:pt x="10934915" y="3766103"/>
                  <a:pt x="10936855" y="3760352"/>
                </a:cubicBezTo>
                <a:cubicBezTo>
                  <a:pt x="10939525" y="3755742"/>
                  <a:pt x="10942173" y="3751109"/>
                  <a:pt x="10944775" y="3746476"/>
                </a:cubicBezTo>
                <a:cubicBezTo>
                  <a:pt x="10942173" y="3752935"/>
                  <a:pt x="10939549" y="3759394"/>
                  <a:pt x="10936855" y="3765807"/>
                </a:cubicBezTo>
                <a:close/>
                <a:moveTo>
                  <a:pt x="10739948" y="4214053"/>
                </a:moveTo>
                <a:cubicBezTo>
                  <a:pt x="10740746" y="4211292"/>
                  <a:pt x="10741568" y="4208530"/>
                  <a:pt x="10742344" y="4205746"/>
                </a:cubicBezTo>
                <a:cubicBezTo>
                  <a:pt x="10743850" y="4203007"/>
                  <a:pt x="10745356" y="4200246"/>
                  <a:pt x="10746840" y="4197484"/>
                </a:cubicBezTo>
                <a:cubicBezTo>
                  <a:pt x="10745813" y="4200246"/>
                  <a:pt x="10744785" y="4203007"/>
                  <a:pt x="10743759" y="4205769"/>
                </a:cubicBezTo>
                <a:cubicBezTo>
                  <a:pt x="10742503" y="4208530"/>
                  <a:pt x="10741225" y="4211314"/>
                  <a:pt x="10739948" y="4214053"/>
                </a:cubicBezTo>
                <a:close/>
                <a:moveTo>
                  <a:pt x="10716760" y="4261020"/>
                </a:moveTo>
                <a:cubicBezTo>
                  <a:pt x="10718198" y="4255247"/>
                  <a:pt x="10719567" y="4249473"/>
                  <a:pt x="10720891" y="4243676"/>
                </a:cubicBezTo>
                <a:cubicBezTo>
                  <a:pt x="10724794" y="4237057"/>
                  <a:pt x="10728650" y="4230416"/>
                  <a:pt x="10732416" y="4223729"/>
                </a:cubicBezTo>
                <a:cubicBezTo>
                  <a:pt x="10730636" y="4229526"/>
                  <a:pt x="10728810" y="4235300"/>
                  <a:pt x="10726939" y="4241074"/>
                </a:cubicBezTo>
                <a:cubicBezTo>
                  <a:pt x="10723607" y="4247761"/>
                  <a:pt x="10720206" y="4254402"/>
                  <a:pt x="10716760" y="4261020"/>
                </a:cubicBezTo>
                <a:close/>
                <a:moveTo>
                  <a:pt x="10580467" y="4617066"/>
                </a:moveTo>
                <a:cubicBezTo>
                  <a:pt x="10576290" y="4625830"/>
                  <a:pt x="10572000" y="4634525"/>
                  <a:pt x="10567596" y="4643197"/>
                </a:cubicBezTo>
                <a:cubicBezTo>
                  <a:pt x="10568668" y="4636419"/>
                  <a:pt x="10569627" y="4629641"/>
                  <a:pt x="10570517" y="4622863"/>
                </a:cubicBezTo>
                <a:cubicBezTo>
                  <a:pt x="10575493" y="4614236"/>
                  <a:pt x="10580353" y="4605587"/>
                  <a:pt x="10585077" y="4596869"/>
                </a:cubicBezTo>
                <a:cubicBezTo>
                  <a:pt x="10583617" y="4603624"/>
                  <a:pt x="10582087" y="4610356"/>
                  <a:pt x="10580467" y="4617066"/>
                </a:cubicBezTo>
                <a:close/>
                <a:moveTo>
                  <a:pt x="10547170" y="4706688"/>
                </a:moveTo>
                <a:cubicBezTo>
                  <a:pt x="10544409" y="4712325"/>
                  <a:pt x="10541556" y="4717939"/>
                  <a:pt x="10538703" y="4723553"/>
                </a:cubicBezTo>
                <a:cubicBezTo>
                  <a:pt x="10539731" y="4716205"/>
                  <a:pt x="10540643" y="4708833"/>
                  <a:pt x="10541465" y="4701439"/>
                </a:cubicBezTo>
                <a:cubicBezTo>
                  <a:pt x="10546577" y="4692629"/>
                  <a:pt x="10551552" y="4683729"/>
                  <a:pt x="10556413" y="4674805"/>
                </a:cubicBezTo>
                <a:cubicBezTo>
                  <a:pt x="10554929" y="4682360"/>
                  <a:pt x="10553332" y="4689891"/>
                  <a:pt x="10551643" y="4697399"/>
                </a:cubicBezTo>
                <a:cubicBezTo>
                  <a:pt x="10550160" y="4700503"/>
                  <a:pt x="10548699" y="4703584"/>
                  <a:pt x="10547170" y="4706688"/>
                </a:cubicBezTo>
                <a:close/>
                <a:moveTo>
                  <a:pt x="10378836" y="5187136"/>
                </a:moveTo>
                <a:cubicBezTo>
                  <a:pt x="10378699" y="5176044"/>
                  <a:pt x="10378333" y="5164839"/>
                  <a:pt x="10377763" y="5153565"/>
                </a:cubicBezTo>
                <a:cubicBezTo>
                  <a:pt x="10378744" y="5152104"/>
                  <a:pt x="10379771" y="5150666"/>
                  <a:pt x="10380753" y="5149206"/>
                </a:cubicBezTo>
                <a:cubicBezTo>
                  <a:pt x="10386641" y="5140442"/>
                  <a:pt x="10392323" y="5131587"/>
                  <a:pt x="10397846" y="5122664"/>
                </a:cubicBezTo>
                <a:cubicBezTo>
                  <a:pt x="10397503" y="5133892"/>
                  <a:pt x="10396887" y="5145006"/>
                  <a:pt x="10396066" y="5156029"/>
                </a:cubicBezTo>
                <a:cubicBezTo>
                  <a:pt x="10390611" y="5166436"/>
                  <a:pt x="10384860" y="5176821"/>
                  <a:pt x="10378836" y="5187136"/>
                </a:cubicBezTo>
                <a:close/>
                <a:moveTo>
                  <a:pt x="10347774" y="5328677"/>
                </a:moveTo>
                <a:cubicBezTo>
                  <a:pt x="10342365" y="5339290"/>
                  <a:pt x="10336660" y="5349811"/>
                  <a:pt x="10330658" y="5360195"/>
                </a:cubicBezTo>
                <a:cubicBezTo>
                  <a:pt x="10330179" y="5348373"/>
                  <a:pt x="10329449" y="5336437"/>
                  <a:pt x="10328490" y="5324387"/>
                </a:cubicBezTo>
                <a:cubicBezTo>
                  <a:pt x="10335428" y="5314231"/>
                  <a:pt x="10342115" y="5304007"/>
                  <a:pt x="10348505" y="5293646"/>
                </a:cubicBezTo>
                <a:cubicBezTo>
                  <a:pt x="10348528" y="5305445"/>
                  <a:pt x="10348277" y="5317107"/>
                  <a:pt x="10347774" y="5328677"/>
                </a:cubicBezTo>
                <a:close/>
                <a:moveTo>
                  <a:pt x="10324952" y="5416679"/>
                </a:moveTo>
                <a:cubicBezTo>
                  <a:pt x="10319589" y="5427292"/>
                  <a:pt x="10313953" y="5437812"/>
                  <a:pt x="10308019" y="5448173"/>
                </a:cubicBezTo>
                <a:cubicBezTo>
                  <a:pt x="10307357" y="5435941"/>
                  <a:pt x="10306444" y="5423571"/>
                  <a:pt x="10305280" y="5411088"/>
                </a:cubicBezTo>
                <a:cubicBezTo>
                  <a:pt x="10312195" y="5401023"/>
                  <a:pt x="10318813" y="5390844"/>
                  <a:pt x="10325159" y="5380575"/>
                </a:cubicBezTo>
                <a:cubicBezTo>
                  <a:pt x="10325340" y="5392739"/>
                  <a:pt x="10325272" y="5404766"/>
                  <a:pt x="10324952" y="5416679"/>
                </a:cubicBezTo>
                <a:close/>
                <a:moveTo>
                  <a:pt x="10302997" y="5505822"/>
                </a:moveTo>
                <a:cubicBezTo>
                  <a:pt x="10297726" y="5516388"/>
                  <a:pt x="10292180" y="5526841"/>
                  <a:pt x="10286338" y="5537156"/>
                </a:cubicBezTo>
                <a:cubicBezTo>
                  <a:pt x="10285517" y="5524513"/>
                  <a:pt x="10284421" y="5511733"/>
                  <a:pt x="10283074" y="5498815"/>
                </a:cubicBezTo>
                <a:cubicBezTo>
                  <a:pt x="10289898" y="5488865"/>
                  <a:pt x="10296425" y="5478778"/>
                  <a:pt x="10302701" y="5468599"/>
                </a:cubicBezTo>
                <a:cubicBezTo>
                  <a:pt x="10303066" y="5481128"/>
                  <a:pt x="10303180" y="5493543"/>
                  <a:pt x="10302997" y="5505822"/>
                </a:cubicBezTo>
                <a:close/>
                <a:moveTo>
                  <a:pt x="10281956" y="5596060"/>
                </a:moveTo>
                <a:cubicBezTo>
                  <a:pt x="10276798" y="5606558"/>
                  <a:pt x="10271366" y="5616942"/>
                  <a:pt x="10265615" y="5627166"/>
                </a:cubicBezTo>
                <a:cubicBezTo>
                  <a:pt x="10265365" y="5623628"/>
                  <a:pt x="10265090" y="5620069"/>
                  <a:pt x="10264771" y="5616485"/>
                </a:cubicBezTo>
                <a:cubicBezTo>
                  <a:pt x="10263949" y="5606969"/>
                  <a:pt x="10262945" y="5597292"/>
                  <a:pt x="10261828" y="5587593"/>
                </a:cubicBezTo>
                <a:cubicBezTo>
                  <a:pt x="10268559" y="5577757"/>
                  <a:pt x="10275018" y="5567806"/>
                  <a:pt x="10281181" y="5557719"/>
                </a:cubicBezTo>
                <a:cubicBezTo>
                  <a:pt x="10281728" y="5570659"/>
                  <a:pt x="10281978" y="5583439"/>
                  <a:pt x="10281956" y="5596060"/>
                </a:cubicBezTo>
                <a:close/>
                <a:moveTo>
                  <a:pt x="10241401" y="5746593"/>
                </a:moveTo>
                <a:cubicBezTo>
                  <a:pt x="10242018" y="5757936"/>
                  <a:pt x="10242406" y="5769141"/>
                  <a:pt x="10242588" y="5780256"/>
                </a:cubicBezTo>
                <a:cubicBezTo>
                  <a:pt x="10237773" y="5790480"/>
                  <a:pt x="10232660" y="5800567"/>
                  <a:pt x="10227229" y="5810495"/>
                </a:cubicBezTo>
                <a:cubicBezTo>
                  <a:pt x="10226019" y="5796528"/>
                  <a:pt x="10224490" y="5782378"/>
                  <a:pt x="10222710" y="5768092"/>
                </a:cubicBezTo>
                <a:cubicBezTo>
                  <a:pt x="10229054" y="5758689"/>
                  <a:pt x="10235148" y="5749172"/>
                  <a:pt x="10240968" y="5739518"/>
                </a:cubicBezTo>
                <a:cubicBezTo>
                  <a:pt x="10241105" y="5741869"/>
                  <a:pt x="10241288" y="5744243"/>
                  <a:pt x="10241401" y="5746593"/>
                </a:cubicBezTo>
                <a:close/>
                <a:moveTo>
                  <a:pt x="1089062" y="4824540"/>
                </a:moveTo>
                <a:cubicBezTo>
                  <a:pt x="1094776" y="4816393"/>
                  <a:pt x="1100491" y="4808223"/>
                  <a:pt x="1106206" y="4800007"/>
                </a:cubicBezTo>
                <a:cubicBezTo>
                  <a:pt x="1111051" y="4799208"/>
                  <a:pt x="1115944" y="4798432"/>
                  <a:pt x="1120812" y="4797656"/>
                </a:cubicBezTo>
                <a:cubicBezTo>
                  <a:pt x="1115109" y="4806123"/>
                  <a:pt x="1109403" y="4814545"/>
                  <a:pt x="1103700" y="4822920"/>
                </a:cubicBezTo>
                <a:cubicBezTo>
                  <a:pt x="1098805" y="4823445"/>
                  <a:pt x="1093925" y="4823993"/>
                  <a:pt x="1089062" y="4824540"/>
                </a:cubicBezTo>
                <a:close/>
                <a:moveTo>
                  <a:pt x="1068956" y="4826891"/>
                </a:moveTo>
                <a:cubicBezTo>
                  <a:pt x="1074570" y="4819154"/>
                  <a:pt x="1080184" y="4811395"/>
                  <a:pt x="1085796" y="4803590"/>
                </a:cubicBezTo>
                <a:cubicBezTo>
                  <a:pt x="1090580" y="4802745"/>
                  <a:pt x="1095358" y="4801878"/>
                  <a:pt x="1100165" y="4801057"/>
                </a:cubicBezTo>
                <a:cubicBezTo>
                  <a:pt x="1094535" y="4809136"/>
                  <a:pt x="1088904" y="4817169"/>
                  <a:pt x="1083276" y="4825180"/>
                </a:cubicBezTo>
                <a:cubicBezTo>
                  <a:pt x="1078491" y="4825727"/>
                  <a:pt x="1073716" y="4826298"/>
                  <a:pt x="1068956" y="4826891"/>
                </a:cubicBezTo>
                <a:close/>
                <a:moveTo>
                  <a:pt x="10858119" y="3908604"/>
                </a:moveTo>
                <a:cubicBezTo>
                  <a:pt x="10863141" y="3900958"/>
                  <a:pt x="10868047" y="3893290"/>
                  <a:pt x="10872886" y="3885576"/>
                </a:cubicBezTo>
                <a:cubicBezTo>
                  <a:pt x="10870101" y="3894796"/>
                  <a:pt x="10867226" y="3903948"/>
                  <a:pt x="10864236" y="3913054"/>
                </a:cubicBezTo>
                <a:cubicBezTo>
                  <a:pt x="10859922" y="3920608"/>
                  <a:pt x="10855517" y="3928094"/>
                  <a:pt x="10851068" y="3935533"/>
                </a:cubicBezTo>
                <a:cubicBezTo>
                  <a:pt x="10853509" y="3926610"/>
                  <a:pt x="10855837" y="3917664"/>
                  <a:pt x="10858051" y="3908695"/>
                </a:cubicBezTo>
                <a:cubicBezTo>
                  <a:pt x="10858074" y="3908672"/>
                  <a:pt x="10858097" y="3908627"/>
                  <a:pt x="10858119" y="3908604"/>
                </a:cubicBezTo>
                <a:close/>
                <a:moveTo>
                  <a:pt x="10880987" y="3872568"/>
                </a:moveTo>
                <a:cubicBezTo>
                  <a:pt x="10884957" y="3866109"/>
                  <a:pt x="10888883" y="3859605"/>
                  <a:pt x="10892740" y="3853078"/>
                </a:cubicBezTo>
                <a:cubicBezTo>
                  <a:pt x="10889956" y="3861065"/>
                  <a:pt x="10887104" y="3868985"/>
                  <a:pt x="10884182" y="3876858"/>
                </a:cubicBezTo>
                <a:cubicBezTo>
                  <a:pt x="10880850" y="3883157"/>
                  <a:pt x="10877450" y="3889410"/>
                  <a:pt x="10874027" y="3895641"/>
                </a:cubicBezTo>
                <a:cubicBezTo>
                  <a:pt x="10876399" y="3887973"/>
                  <a:pt x="10878727" y="3880282"/>
                  <a:pt x="10880987" y="3872568"/>
                </a:cubicBezTo>
                <a:close/>
                <a:moveTo>
                  <a:pt x="10756675" y="4169573"/>
                </a:moveTo>
                <a:cubicBezTo>
                  <a:pt x="10753595" y="4175666"/>
                  <a:pt x="10750468" y="4181737"/>
                  <a:pt x="10747296" y="4187762"/>
                </a:cubicBezTo>
                <a:cubicBezTo>
                  <a:pt x="10748894" y="4181737"/>
                  <a:pt x="10750423" y="4175712"/>
                  <a:pt x="10751906" y="4169687"/>
                </a:cubicBezTo>
                <a:cubicBezTo>
                  <a:pt x="10755580" y="4163479"/>
                  <a:pt x="10759209" y="4157272"/>
                  <a:pt x="10762770" y="4151041"/>
                </a:cubicBezTo>
                <a:cubicBezTo>
                  <a:pt x="10762130" y="4153073"/>
                  <a:pt x="10761492" y="4155081"/>
                  <a:pt x="10760830" y="4157112"/>
                </a:cubicBezTo>
                <a:cubicBezTo>
                  <a:pt x="10759482" y="4161266"/>
                  <a:pt x="10758068" y="4165419"/>
                  <a:pt x="10756675" y="4169573"/>
                </a:cubicBezTo>
                <a:close/>
                <a:moveTo>
                  <a:pt x="10275589" y="5487815"/>
                </a:moveTo>
                <a:cubicBezTo>
                  <a:pt x="10276000" y="5491170"/>
                  <a:pt x="10276342" y="5494525"/>
                  <a:pt x="10276708" y="5497880"/>
                </a:cubicBezTo>
                <a:cubicBezTo>
                  <a:pt x="10269358" y="5508537"/>
                  <a:pt x="10261691" y="5519059"/>
                  <a:pt x="10253679" y="5529443"/>
                </a:cubicBezTo>
                <a:cubicBezTo>
                  <a:pt x="10251352" y="5515544"/>
                  <a:pt x="10248705" y="5501440"/>
                  <a:pt x="10245829" y="5487199"/>
                </a:cubicBezTo>
                <a:cubicBezTo>
                  <a:pt x="10248065" y="5484643"/>
                  <a:pt x="10250348" y="5482110"/>
                  <a:pt x="10252562" y="5479554"/>
                </a:cubicBezTo>
                <a:cubicBezTo>
                  <a:pt x="10259043" y="5471999"/>
                  <a:pt x="10265341" y="5464400"/>
                  <a:pt x="10271481" y="5456709"/>
                </a:cubicBezTo>
                <a:cubicBezTo>
                  <a:pt x="10272987" y="5467139"/>
                  <a:pt x="10274402" y="5477523"/>
                  <a:pt x="10275589" y="5487815"/>
                </a:cubicBezTo>
                <a:close/>
                <a:moveTo>
                  <a:pt x="10788193" y="4057996"/>
                </a:moveTo>
                <a:cubicBezTo>
                  <a:pt x="10781757" y="4067855"/>
                  <a:pt x="10775230" y="4077623"/>
                  <a:pt x="10768565" y="4087300"/>
                </a:cubicBezTo>
                <a:cubicBezTo>
                  <a:pt x="10770118" y="4077623"/>
                  <a:pt x="10771487" y="4067924"/>
                  <a:pt x="10772742" y="4058202"/>
                </a:cubicBezTo>
                <a:cubicBezTo>
                  <a:pt x="10780137" y="4048343"/>
                  <a:pt x="10787349" y="4038415"/>
                  <a:pt x="10794446" y="4028419"/>
                </a:cubicBezTo>
                <a:cubicBezTo>
                  <a:pt x="10792506" y="4038301"/>
                  <a:pt x="10790407" y="4048137"/>
                  <a:pt x="10788193" y="4057996"/>
                </a:cubicBezTo>
                <a:close/>
                <a:moveTo>
                  <a:pt x="10800060" y="4020431"/>
                </a:moveTo>
                <a:cubicBezTo>
                  <a:pt x="10804054" y="4014703"/>
                  <a:pt x="10808048" y="4008952"/>
                  <a:pt x="10811951" y="4003178"/>
                </a:cubicBezTo>
                <a:cubicBezTo>
                  <a:pt x="10814028" y="4000097"/>
                  <a:pt x="10816081" y="3997016"/>
                  <a:pt x="10818135" y="3993912"/>
                </a:cubicBezTo>
                <a:cubicBezTo>
                  <a:pt x="10815807" y="4003338"/>
                  <a:pt x="10813342" y="4012718"/>
                  <a:pt x="10810764" y="4022120"/>
                </a:cubicBezTo>
                <a:cubicBezTo>
                  <a:pt x="10805492" y="4030815"/>
                  <a:pt x="10800083" y="4039465"/>
                  <a:pt x="10794606" y="4048023"/>
                </a:cubicBezTo>
                <a:cubicBezTo>
                  <a:pt x="10796546" y="4038849"/>
                  <a:pt x="10798371" y="4029651"/>
                  <a:pt x="10800060" y="4020431"/>
                </a:cubicBezTo>
                <a:close/>
                <a:moveTo>
                  <a:pt x="10540461" y="4630508"/>
                </a:moveTo>
                <a:cubicBezTo>
                  <a:pt x="10532244" y="4642376"/>
                  <a:pt x="10523823" y="4654106"/>
                  <a:pt x="10515151" y="4665723"/>
                </a:cubicBezTo>
                <a:cubicBezTo>
                  <a:pt x="10514717" y="4656206"/>
                  <a:pt x="10514124" y="4646666"/>
                  <a:pt x="10513348" y="4637058"/>
                </a:cubicBezTo>
                <a:cubicBezTo>
                  <a:pt x="10522704" y="4625601"/>
                  <a:pt x="10531811" y="4614031"/>
                  <a:pt x="10540711" y="4602369"/>
                </a:cubicBezTo>
                <a:cubicBezTo>
                  <a:pt x="10540780" y="4611794"/>
                  <a:pt x="10540689" y="4621174"/>
                  <a:pt x="10540461" y="4630508"/>
                </a:cubicBezTo>
                <a:close/>
                <a:moveTo>
                  <a:pt x="10480964" y="4823605"/>
                </a:moveTo>
                <a:cubicBezTo>
                  <a:pt x="10473249" y="4835541"/>
                  <a:pt x="10465285" y="4847362"/>
                  <a:pt x="10457091" y="4859070"/>
                </a:cubicBezTo>
                <a:cubicBezTo>
                  <a:pt x="10456612" y="4849599"/>
                  <a:pt x="10455950" y="4840037"/>
                  <a:pt x="10455175" y="4830452"/>
                </a:cubicBezTo>
                <a:cubicBezTo>
                  <a:pt x="10464053" y="4818835"/>
                  <a:pt x="10472725" y="4807082"/>
                  <a:pt x="10481146" y="4795237"/>
                </a:cubicBezTo>
                <a:cubicBezTo>
                  <a:pt x="10481261" y="4804685"/>
                  <a:pt x="10481191" y="4814156"/>
                  <a:pt x="10480964" y="4823605"/>
                </a:cubicBezTo>
                <a:close/>
                <a:moveTo>
                  <a:pt x="10171383" y="5687279"/>
                </a:moveTo>
                <a:cubicBezTo>
                  <a:pt x="10167459" y="5671852"/>
                  <a:pt x="10163282" y="5656264"/>
                  <a:pt x="10158809" y="5640494"/>
                </a:cubicBezTo>
                <a:cubicBezTo>
                  <a:pt x="10168439" y="5631480"/>
                  <a:pt x="10177888" y="5622351"/>
                  <a:pt x="10187108" y="5613085"/>
                </a:cubicBezTo>
                <a:cubicBezTo>
                  <a:pt x="10190942" y="5628718"/>
                  <a:pt x="10194503" y="5644146"/>
                  <a:pt x="10197766" y="5659414"/>
                </a:cubicBezTo>
                <a:cubicBezTo>
                  <a:pt x="10189276" y="5668839"/>
                  <a:pt x="10180490" y="5678128"/>
                  <a:pt x="10171383" y="5687279"/>
                </a:cubicBezTo>
                <a:close/>
                <a:moveTo>
                  <a:pt x="954711" y="4808200"/>
                </a:moveTo>
                <a:cubicBezTo>
                  <a:pt x="958557" y="4804366"/>
                  <a:pt x="962404" y="4800509"/>
                  <a:pt x="966257" y="4796652"/>
                </a:cubicBezTo>
                <a:cubicBezTo>
                  <a:pt x="969338" y="4795511"/>
                  <a:pt x="972430" y="4794416"/>
                  <a:pt x="975518" y="4793274"/>
                </a:cubicBezTo>
                <a:cubicBezTo>
                  <a:pt x="971682" y="4797314"/>
                  <a:pt x="967838" y="4801354"/>
                  <a:pt x="964009" y="4805370"/>
                </a:cubicBezTo>
                <a:cubicBezTo>
                  <a:pt x="960910" y="4806329"/>
                  <a:pt x="957801" y="4807264"/>
                  <a:pt x="954711" y="4808200"/>
                </a:cubicBezTo>
                <a:close/>
                <a:moveTo>
                  <a:pt x="10701584" y="4210082"/>
                </a:moveTo>
                <a:cubicBezTo>
                  <a:pt x="10693208" y="4221219"/>
                  <a:pt x="10684718" y="4232219"/>
                  <a:pt x="10676023" y="4243105"/>
                </a:cubicBezTo>
                <a:cubicBezTo>
                  <a:pt x="10676297" y="4233064"/>
                  <a:pt x="10676388" y="4222999"/>
                  <a:pt x="10676297" y="4212912"/>
                </a:cubicBezTo>
                <a:cubicBezTo>
                  <a:pt x="10685676" y="4202003"/>
                  <a:pt x="10694829" y="4191026"/>
                  <a:pt x="10703820" y="4179957"/>
                </a:cubicBezTo>
                <a:cubicBezTo>
                  <a:pt x="10703226" y="4190021"/>
                  <a:pt x="10702497" y="4200063"/>
                  <a:pt x="10701584" y="4210082"/>
                </a:cubicBezTo>
                <a:close/>
                <a:moveTo>
                  <a:pt x="10709252" y="4173247"/>
                </a:moveTo>
                <a:cubicBezTo>
                  <a:pt x="10717832" y="4162521"/>
                  <a:pt x="10726231" y="4151726"/>
                  <a:pt x="10734447" y="4140840"/>
                </a:cubicBezTo>
                <a:cubicBezTo>
                  <a:pt x="10733283" y="4150608"/>
                  <a:pt x="10731982" y="4160353"/>
                  <a:pt x="10730499" y="4170052"/>
                </a:cubicBezTo>
                <a:cubicBezTo>
                  <a:pt x="10722899" y="4181007"/>
                  <a:pt x="10715140" y="4191824"/>
                  <a:pt x="10707220" y="4202528"/>
                </a:cubicBezTo>
                <a:cubicBezTo>
                  <a:pt x="10708065" y="4192783"/>
                  <a:pt x="10708727" y="4183038"/>
                  <a:pt x="10709252" y="4173247"/>
                </a:cubicBezTo>
                <a:close/>
                <a:moveTo>
                  <a:pt x="10670591" y="4249883"/>
                </a:moveTo>
                <a:cubicBezTo>
                  <a:pt x="10661280" y="4261409"/>
                  <a:pt x="10651786" y="4272774"/>
                  <a:pt x="10642155" y="4284002"/>
                </a:cubicBezTo>
                <a:cubicBezTo>
                  <a:pt x="10641881" y="4276425"/>
                  <a:pt x="10641539" y="4268826"/>
                  <a:pt x="10641082" y="4261203"/>
                </a:cubicBezTo>
                <a:cubicBezTo>
                  <a:pt x="10640923" y="4258487"/>
                  <a:pt x="10640740" y="4255772"/>
                  <a:pt x="10640535" y="4253033"/>
                </a:cubicBezTo>
                <a:cubicBezTo>
                  <a:pt x="10650919" y="4241805"/>
                  <a:pt x="10661075" y="4230462"/>
                  <a:pt x="10671025" y="4219005"/>
                </a:cubicBezTo>
                <a:cubicBezTo>
                  <a:pt x="10671047" y="4229321"/>
                  <a:pt x="10670911" y="4239613"/>
                  <a:pt x="10670591" y="4249883"/>
                </a:cubicBezTo>
                <a:close/>
                <a:moveTo>
                  <a:pt x="10636883" y="4290141"/>
                </a:moveTo>
                <a:cubicBezTo>
                  <a:pt x="10626613" y="4301940"/>
                  <a:pt x="10616161" y="4313579"/>
                  <a:pt x="10605525" y="4325059"/>
                </a:cubicBezTo>
                <a:cubicBezTo>
                  <a:pt x="10604499" y="4314561"/>
                  <a:pt x="10603312" y="4304017"/>
                  <a:pt x="10601943" y="4293405"/>
                </a:cubicBezTo>
                <a:cubicBezTo>
                  <a:pt x="10613332" y="4281903"/>
                  <a:pt x="10624514" y="4270286"/>
                  <a:pt x="10635446" y="4258556"/>
                </a:cubicBezTo>
                <a:cubicBezTo>
                  <a:pt x="10636108" y="4269122"/>
                  <a:pt x="10636564" y="4279643"/>
                  <a:pt x="10636883" y="4290141"/>
                </a:cubicBezTo>
                <a:close/>
                <a:moveTo>
                  <a:pt x="10637249" y="4327182"/>
                </a:moveTo>
                <a:cubicBezTo>
                  <a:pt x="10627800" y="4338866"/>
                  <a:pt x="10618169" y="4350414"/>
                  <a:pt x="10608356" y="4361779"/>
                </a:cubicBezTo>
                <a:cubicBezTo>
                  <a:pt x="10607762" y="4351441"/>
                  <a:pt x="10607010" y="4341057"/>
                  <a:pt x="10606050" y="4330627"/>
                </a:cubicBezTo>
                <a:cubicBezTo>
                  <a:pt x="10616594" y="4319262"/>
                  <a:pt x="10626933" y="4307805"/>
                  <a:pt x="10637020" y="4296212"/>
                </a:cubicBezTo>
                <a:cubicBezTo>
                  <a:pt x="10637271" y="4306573"/>
                  <a:pt x="10637363" y="4316889"/>
                  <a:pt x="10637249" y="4327182"/>
                </a:cubicBezTo>
                <a:close/>
                <a:moveTo>
                  <a:pt x="10345766" y="4973659"/>
                </a:moveTo>
                <a:cubicBezTo>
                  <a:pt x="10347182" y="4979707"/>
                  <a:pt x="10348528" y="4985732"/>
                  <a:pt x="10349806" y="4991734"/>
                </a:cubicBezTo>
                <a:cubicBezTo>
                  <a:pt x="10338852" y="5003556"/>
                  <a:pt x="10327600" y="5015241"/>
                  <a:pt x="10316120" y="5026743"/>
                </a:cubicBezTo>
                <a:cubicBezTo>
                  <a:pt x="10313131" y="5015674"/>
                  <a:pt x="10309981" y="5004492"/>
                  <a:pt x="10306649" y="4993240"/>
                </a:cubicBezTo>
                <a:cubicBezTo>
                  <a:pt x="10318768" y="4981966"/>
                  <a:pt x="10330636" y="4970555"/>
                  <a:pt x="10342229" y="4958984"/>
                </a:cubicBezTo>
                <a:cubicBezTo>
                  <a:pt x="10343438" y="4963892"/>
                  <a:pt x="10344647" y="4968798"/>
                  <a:pt x="10345766" y="4973659"/>
                </a:cubicBezTo>
                <a:close/>
                <a:moveTo>
                  <a:pt x="957393" y="4793502"/>
                </a:moveTo>
                <a:cubicBezTo>
                  <a:pt x="960508" y="4790536"/>
                  <a:pt x="963623" y="4787592"/>
                  <a:pt x="966738" y="4784648"/>
                </a:cubicBezTo>
                <a:cubicBezTo>
                  <a:pt x="969112" y="4783598"/>
                  <a:pt x="971494" y="4782617"/>
                  <a:pt x="973870" y="4781589"/>
                </a:cubicBezTo>
                <a:cubicBezTo>
                  <a:pt x="970819" y="4784625"/>
                  <a:pt x="967756" y="4787683"/>
                  <a:pt x="964709" y="4790718"/>
                </a:cubicBezTo>
                <a:cubicBezTo>
                  <a:pt x="962263" y="4791631"/>
                  <a:pt x="959835" y="4792567"/>
                  <a:pt x="957393" y="4793502"/>
                </a:cubicBezTo>
                <a:close/>
                <a:moveTo>
                  <a:pt x="906098" y="4812194"/>
                </a:moveTo>
                <a:cubicBezTo>
                  <a:pt x="906331" y="4812103"/>
                  <a:pt x="906564" y="4811988"/>
                  <a:pt x="906796" y="4811874"/>
                </a:cubicBezTo>
                <a:cubicBezTo>
                  <a:pt x="905859" y="4812673"/>
                  <a:pt x="904923" y="4813472"/>
                  <a:pt x="903985" y="4814271"/>
                </a:cubicBezTo>
                <a:cubicBezTo>
                  <a:pt x="903640" y="4814408"/>
                  <a:pt x="903300" y="4814545"/>
                  <a:pt x="902958" y="4814681"/>
                </a:cubicBezTo>
                <a:cubicBezTo>
                  <a:pt x="904003" y="4813860"/>
                  <a:pt x="905053" y="4813038"/>
                  <a:pt x="906098" y="4812194"/>
                </a:cubicBezTo>
                <a:close/>
                <a:moveTo>
                  <a:pt x="10566295" y="4408496"/>
                </a:moveTo>
                <a:cubicBezTo>
                  <a:pt x="10554929" y="4420592"/>
                  <a:pt x="10543336" y="4432505"/>
                  <a:pt x="10531583" y="4444235"/>
                </a:cubicBezTo>
                <a:cubicBezTo>
                  <a:pt x="10529666" y="4433372"/>
                  <a:pt x="10527566" y="4422463"/>
                  <a:pt x="10525284" y="4411509"/>
                </a:cubicBezTo>
                <a:cubicBezTo>
                  <a:pt x="10537836" y="4399824"/>
                  <a:pt x="10550114" y="4387979"/>
                  <a:pt x="10562164" y="4376020"/>
                </a:cubicBezTo>
                <a:cubicBezTo>
                  <a:pt x="10563716" y="4386884"/>
                  <a:pt x="10565108" y="4397701"/>
                  <a:pt x="10566295" y="4408496"/>
                </a:cubicBezTo>
                <a:close/>
                <a:moveTo>
                  <a:pt x="986737" y="4765797"/>
                </a:moveTo>
                <a:cubicBezTo>
                  <a:pt x="988702" y="4764816"/>
                  <a:pt x="990667" y="4763834"/>
                  <a:pt x="992634" y="4762853"/>
                </a:cubicBezTo>
                <a:cubicBezTo>
                  <a:pt x="990368" y="4765112"/>
                  <a:pt x="988111" y="4767371"/>
                  <a:pt x="985849" y="4769631"/>
                </a:cubicBezTo>
                <a:cubicBezTo>
                  <a:pt x="983889" y="4770453"/>
                  <a:pt x="981933" y="4771319"/>
                  <a:pt x="979975" y="4772164"/>
                </a:cubicBezTo>
                <a:cubicBezTo>
                  <a:pt x="982230" y="4770042"/>
                  <a:pt x="984485" y="4767919"/>
                  <a:pt x="986737" y="4765797"/>
                </a:cubicBezTo>
                <a:close/>
                <a:moveTo>
                  <a:pt x="965572" y="4778372"/>
                </a:moveTo>
                <a:cubicBezTo>
                  <a:pt x="964484" y="4778828"/>
                  <a:pt x="963393" y="4779284"/>
                  <a:pt x="962304" y="4779764"/>
                </a:cubicBezTo>
                <a:cubicBezTo>
                  <a:pt x="963911" y="4778349"/>
                  <a:pt x="965515" y="4776934"/>
                  <a:pt x="967122" y="4775496"/>
                </a:cubicBezTo>
                <a:cubicBezTo>
                  <a:pt x="968165" y="4774971"/>
                  <a:pt x="969210" y="4774469"/>
                  <a:pt x="970255" y="4773944"/>
                </a:cubicBezTo>
                <a:cubicBezTo>
                  <a:pt x="968694" y="4775428"/>
                  <a:pt x="967129" y="4776888"/>
                  <a:pt x="965572" y="4778372"/>
                </a:cubicBezTo>
                <a:close/>
                <a:moveTo>
                  <a:pt x="1491251" y="4254197"/>
                </a:moveTo>
                <a:cubicBezTo>
                  <a:pt x="1492928" y="4252417"/>
                  <a:pt x="1494603" y="4250637"/>
                  <a:pt x="1496285" y="4248856"/>
                </a:cubicBezTo>
                <a:cubicBezTo>
                  <a:pt x="1494489" y="4251686"/>
                  <a:pt x="1492698" y="4254516"/>
                  <a:pt x="1490906" y="4257346"/>
                </a:cubicBezTo>
                <a:cubicBezTo>
                  <a:pt x="1489224" y="4258990"/>
                  <a:pt x="1487542" y="4260655"/>
                  <a:pt x="1485860" y="4262321"/>
                </a:cubicBezTo>
                <a:cubicBezTo>
                  <a:pt x="1487654" y="4259605"/>
                  <a:pt x="1489453" y="4256913"/>
                  <a:pt x="1491251" y="4254197"/>
                </a:cubicBezTo>
                <a:close/>
                <a:moveTo>
                  <a:pt x="10406062" y="4588265"/>
                </a:moveTo>
                <a:cubicBezTo>
                  <a:pt x="10403940" y="4581509"/>
                  <a:pt x="10401726" y="4574686"/>
                  <a:pt x="10399444" y="4567839"/>
                </a:cubicBezTo>
                <a:cubicBezTo>
                  <a:pt x="10413799" y="4556382"/>
                  <a:pt x="10427880" y="4544743"/>
                  <a:pt x="10441710" y="4532967"/>
                </a:cubicBezTo>
                <a:cubicBezTo>
                  <a:pt x="10444768" y="4543990"/>
                  <a:pt x="10447666" y="4555059"/>
                  <a:pt x="10450427" y="4566105"/>
                </a:cubicBezTo>
                <a:cubicBezTo>
                  <a:pt x="10437191" y="4578109"/>
                  <a:pt x="10423772" y="4589908"/>
                  <a:pt x="10410147" y="4601479"/>
                </a:cubicBezTo>
                <a:cubicBezTo>
                  <a:pt x="10408801" y="4597097"/>
                  <a:pt x="10407454" y="4592692"/>
                  <a:pt x="10406062" y="4588265"/>
                </a:cubicBezTo>
                <a:close/>
                <a:moveTo>
                  <a:pt x="10400813" y="4589931"/>
                </a:moveTo>
                <a:cubicBezTo>
                  <a:pt x="10402433" y="4595088"/>
                  <a:pt x="10404008" y="4600246"/>
                  <a:pt x="10405560" y="4605381"/>
                </a:cubicBezTo>
                <a:cubicBezTo>
                  <a:pt x="10391639" y="4617112"/>
                  <a:pt x="10377489" y="4628614"/>
                  <a:pt x="10363179" y="4639911"/>
                </a:cubicBezTo>
                <a:cubicBezTo>
                  <a:pt x="10359185" y="4628500"/>
                  <a:pt x="10354986" y="4617021"/>
                  <a:pt x="10350627" y="4605450"/>
                </a:cubicBezTo>
                <a:cubicBezTo>
                  <a:pt x="10365644" y="4594312"/>
                  <a:pt x="10380387" y="4582970"/>
                  <a:pt x="10394856" y="4571491"/>
                </a:cubicBezTo>
                <a:cubicBezTo>
                  <a:pt x="10396887" y="4577653"/>
                  <a:pt x="10398873" y="4583792"/>
                  <a:pt x="10400813" y="4589931"/>
                </a:cubicBezTo>
                <a:close/>
                <a:moveTo>
                  <a:pt x="1078450" y="4715840"/>
                </a:moveTo>
                <a:cubicBezTo>
                  <a:pt x="1082156" y="4711572"/>
                  <a:pt x="1085864" y="4707281"/>
                  <a:pt x="1089578" y="4703014"/>
                </a:cubicBezTo>
                <a:cubicBezTo>
                  <a:pt x="1092793" y="4701393"/>
                  <a:pt x="1096007" y="4699796"/>
                  <a:pt x="1099218" y="4698176"/>
                </a:cubicBezTo>
                <a:cubicBezTo>
                  <a:pt x="1095509" y="4702649"/>
                  <a:pt x="1091794" y="4707144"/>
                  <a:pt x="1088092" y="4711595"/>
                </a:cubicBezTo>
                <a:cubicBezTo>
                  <a:pt x="1084879" y="4713010"/>
                  <a:pt x="1081665" y="4714402"/>
                  <a:pt x="1078450" y="4715840"/>
                </a:cubicBezTo>
                <a:close/>
                <a:moveTo>
                  <a:pt x="1069115" y="4713466"/>
                </a:moveTo>
                <a:cubicBezTo>
                  <a:pt x="1071996" y="4711982"/>
                  <a:pt x="1074873" y="4710499"/>
                  <a:pt x="1077751" y="4709038"/>
                </a:cubicBezTo>
                <a:cubicBezTo>
                  <a:pt x="1074392" y="4712896"/>
                  <a:pt x="1071035" y="4716775"/>
                  <a:pt x="1067682" y="4720632"/>
                </a:cubicBezTo>
                <a:cubicBezTo>
                  <a:pt x="1064786" y="4721933"/>
                  <a:pt x="1061888" y="4723280"/>
                  <a:pt x="1058989" y="4724580"/>
                </a:cubicBezTo>
                <a:cubicBezTo>
                  <a:pt x="1062362" y="4720883"/>
                  <a:pt x="1065738" y="4717186"/>
                  <a:pt x="1069115" y="4713466"/>
                </a:cubicBezTo>
                <a:close/>
                <a:moveTo>
                  <a:pt x="1047263" y="4729921"/>
                </a:moveTo>
                <a:cubicBezTo>
                  <a:pt x="1044792" y="4731062"/>
                  <a:pt x="1042320" y="4732203"/>
                  <a:pt x="1039846" y="4733344"/>
                </a:cubicBezTo>
                <a:cubicBezTo>
                  <a:pt x="1042788" y="4730263"/>
                  <a:pt x="1045730" y="4727205"/>
                  <a:pt x="1048674" y="4724124"/>
                </a:cubicBezTo>
                <a:cubicBezTo>
                  <a:pt x="1051132" y="4722846"/>
                  <a:pt x="1053590" y="4721545"/>
                  <a:pt x="1056045" y="4720244"/>
                </a:cubicBezTo>
                <a:cubicBezTo>
                  <a:pt x="1053113" y="4723485"/>
                  <a:pt x="1050194" y="4726703"/>
                  <a:pt x="1047263" y="4729921"/>
                </a:cubicBezTo>
                <a:close/>
                <a:moveTo>
                  <a:pt x="1491580" y="4263851"/>
                </a:moveTo>
                <a:cubicBezTo>
                  <a:pt x="1494307" y="4261158"/>
                  <a:pt x="1497039" y="4258464"/>
                  <a:pt x="1499775" y="4255794"/>
                </a:cubicBezTo>
                <a:cubicBezTo>
                  <a:pt x="1496934" y="4260450"/>
                  <a:pt x="1494101" y="4265129"/>
                  <a:pt x="1491269" y="4269784"/>
                </a:cubicBezTo>
                <a:cubicBezTo>
                  <a:pt x="1488549" y="4272272"/>
                  <a:pt x="1485829" y="4274736"/>
                  <a:pt x="1483106" y="4277247"/>
                </a:cubicBezTo>
                <a:cubicBezTo>
                  <a:pt x="1485929" y="4272774"/>
                  <a:pt x="1488750" y="4268301"/>
                  <a:pt x="1491580" y="4263851"/>
                </a:cubicBezTo>
                <a:close/>
                <a:moveTo>
                  <a:pt x="10275726" y="4756349"/>
                </a:moveTo>
                <a:cubicBezTo>
                  <a:pt x="10260892" y="4767006"/>
                  <a:pt x="10245875" y="4777436"/>
                  <a:pt x="10230698" y="4787660"/>
                </a:cubicBezTo>
                <a:cubicBezTo>
                  <a:pt x="10225472" y="4775656"/>
                  <a:pt x="10220017" y="4763583"/>
                  <a:pt x="10214449" y="4751442"/>
                </a:cubicBezTo>
                <a:cubicBezTo>
                  <a:pt x="10230196" y="4741423"/>
                  <a:pt x="10245692" y="4731222"/>
                  <a:pt x="10260983" y="4720860"/>
                </a:cubicBezTo>
                <a:cubicBezTo>
                  <a:pt x="10266094" y="4732773"/>
                  <a:pt x="10271002" y="4744618"/>
                  <a:pt x="10275726" y="4756349"/>
                </a:cubicBezTo>
                <a:close/>
                <a:moveTo>
                  <a:pt x="10266003" y="4717506"/>
                </a:moveTo>
                <a:cubicBezTo>
                  <a:pt x="10266072" y="4717460"/>
                  <a:pt x="10266118" y="4717414"/>
                  <a:pt x="10266164" y="4717391"/>
                </a:cubicBezTo>
                <a:cubicBezTo>
                  <a:pt x="10281591" y="4706847"/>
                  <a:pt x="10296767" y="4696144"/>
                  <a:pt x="10311693" y="4685258"/>
                </a:cubicBezTo>
                <a:cubicBezTo>
                  <a:pt x="10316166" y="4696852"/>
                  <a:pt x="10320525" y="4708400"/>
                  <a:pt x="10324656" y="4719879"/>
                </a:cubicBezTo>
                <a:cubicBezTo>
                  <a:pt x="10310187" y="4731085"/>
                  <a:pt x="10295512" y="4742039"/>
                  <a:pt x="10280656" y="4752788"/>
                </a:cubicBezTo>
                <a:cubicBezTo>
                  <a:pt x="10275931" y="4741103"/>
                  <a:pt x="10271047" y="4729327"/>
                  <a:pt x="10266003" y="4717506"/>
                </a:cubicBezTo>
                <a:close/>
                <a:moveTo>
                  <a:pt x="1394598" y="4479358"/>
                </a:moveTo>
                <a:cubicBezTo>
                  <a:pt x="1389956" y="4481778"/>
                  <a:pt x="1385309" y="4484219"/>
                  <a:pt x="1380660" y="4486684"/>
                </a:cubicBezTo>
                <a:cubicBezTo>
                  <a:pt x="1385432" y="4478286"/>
                  <a:pt x="1390209" y="4469864"/>
                  <a:pt x="1394990" y="4461443"/>
                </a:cubicBezTo>
                <a:cubicBezTo>
                  <a:pt x="1399621" y="4458727"/>
                  <a:pt x="1404260" y="4456034"/>
                  <a:pt x="1408909" y="4453341"/>
                </a:cubicBezTo>
                <a:cubicBezTo>
                  <a:pt x="1404911" y="4460622"/>
                  <a:pt x="1400917" y="4467879"/>
                  <a:pt x="1396923" y="4475136"/>
                </a:cubicBezTo>
                <a:cubicBezTo>
                  <a:pt x="1396150" y="4476551"/>
                  <a:pt x="1395371" y="4477943"/>
                  <a:pt x="1394598" y="4479358"/>
                </a:cubicBezTo>
                <a:close/>
                <a:moveTo>
                  <a:pt x="1119767" y="4681036"/>
                </a:moveTo>
                <a:cubicBezTo>
                  <a:pt x="1123324" y="4676745"/>
                  <a:pt x="1126885" y="4672455"/>
                  <a:pt x="1130447" y="4668164"/>
                </a:cubicBezTo>
                <a:cubicBezTo>
                  <a:pt x="1133706" y="4666384"/>
                  <a:pt x="1136965" y="4664581"/>
                  <a:pt x="1140217" y="4662801"/>
                </a:cubicBezTo>
                <a:cubicBezTo>
                  <a:pt x="1136639" y="4667320"/>
                  <a:pt x="1133069" y="4671816"/>
                  <a:pt x="1129500" y="4676312"/>
                </a:cubicBezTo>
                <a:cubicBezTo>
                  <a:pt x="1126257" y="4677887"/>
                  <a:pt x="1123012" y="4679461"/>
                  <a:pt x="1119767" y="4681036"/>
                </a:cubicBezTo>
                <a:close/>
                <a:moveTo>
                  <a:pt x="1150946" y="4657004"/>
                </a:moveTo>
                <a:cubicBezTo>
                  <a:pt x="1154483" y="4655087"/>
                  <a:pt x="1158014" y="4653216"/>
                  <a:pt x="1161547" y="4651322"/>
                </a:cubicBezTo>
                <a:cubicBezTo>
                  <a:pt x="1158797" y="4654928"/>
                  <a:pt x="1156037" y="4658556"/>
                  <a:pt x="1153294" y="4662162"/>
                </a:cubicBezTo>
                <a:cubicBezTo>
                  <a:pt x="1152181" y="4663646"/>
                  <a:pt x="1151055" y="4665129"/>
                  <a:pt x="1149939" y="4666590"/>
                </a:cubicBezTo>
                <a:cubicBezTo>
                  <a:pt x="1146418" y="4668256"/>
                  <a:pt x="1142894" y="4669899"/>
                  <a:pt x="1139371" y="4671588"/>
                </a:cubicBezTo>
                <a:cubicBezTo>
                  <a:pt x="1143225" y="4666727"/>
                  <a:pt x="1147084" y="4661865"/>
                  <a:pt x="1150946" y="4657004"/>
                </a:cubicBezTo>
                <a:close/>
                <a:moveTo>
                  <a:pt x="10193384" y="4865689"/>
                </a:moveTo>
                <a:cubicBezTo>
                  <a:pt x="10178482" y="4875525"/>
                  <a:pt x="10163419" y="4885133"/>
                  <a:pt x="10148243" y="4894535"/>
                </a:cubicBezTo>
                <a:cubicBezTo>
                  <a:pt x="10142446" y="4882189"/>
                  <a:pt x="10136420" y="4869751"/>
                  <a:pt x="10130304" y="4857222"/>
                </a:cubicBezTo>
                <a:cubicBezTo>
                  <a:pt x="10146006" y="4848047"/>
                  <a:pt x="10161501" y="4838736"/>
                  <a:pt x="10176792" y="4829219"/>
                </a:cubicBezTo>
                <a:cubicBezTo>
                  <a:pt x="10182476" y="4841451"/>
                  <a:pt x="10188021" y="4853638"/>
                  <a:pt x="10193384" y="4865689"/>
                </a:cubicBezTo>
                <a:close/>
                <a:moveTo>
                  <a:pt x="10181927" y="4825979"/>
                </a:moveTo>
                <a:cubicBezTo>
                  <a:pt x="10195917" y="4817192"/>
                  <a:pt x="10209771" y="4808314"/>
                  <a:pt x="10223395" y="4799254"/>
                </a:cubicBezTo>
                <a:cubicBezTo>
                  <a:pt x="10224901" y="4798272"/>
                  <a:pt x="10226362" y="4797245"/>
                  <a:pt x="10227845" y="4796264"/>
                </a:cubicBezTo>
                <a:cubicBezTo>
                  <a:pt x="10233048" y="4808200"/>
                  <a:pt x="10238070" y="4820045"/>
                  <a:pt x="10242908" y="4831798"/>
                </a:cubicBezTo>
                <a:cubicBezTo>
                  <a:pt x="10228279" y="4842205"/>
                  <a:pt x="10213445" y="4852360"/>
                  <a:pt x="10198473" y="4862311"/>
                </a:cubicBezTo>
                <a:cubicBezTo>
                  <a:pt x="10193133" y="4850307"/>
                  <a:pt x="10187587" y="4838165"/>
                  <a:pt x="10181927" y="4825979"/>
                </a:cubicBezTo>
                <a:close/>
                <a:moveTo>
                  <a:pt x="10142993" y="4897776"/>
                </a:moveTo>
                <a:cubicBezTo>
                  <a:pt x="10127954" y="4906997"/>
                  <a:pt x="10112777" y="4916034"/>
                  <a:pt x="10097486" y="4924866"/>
                </a:cubicBezTo>
                <a:cubicBezTo>
                  <a:pt x="10091233" y="4912199"/>
                  <a:pt x="10084820" y="4899419"/>
                  <a:pt x="10078270" y="4886570"/>
                </a:cubicBezTo>
                <a:cubicBezTo>
                  <a:pt x="10094040" y="4877989"/>
                  <a:pt x="10109627" y="4869249"/>
                  <a:pt x="10125009" y="4860325"/>
                </a:cubicBezTo>
                <a:cubicBezTo>
                  <a:pt x="10131148" y="4872900"/>
                  <a:pt x="10137174" y="4885406"/>
                  <a:pt x="10142993" y="4897776"/>
                </a:cubicBezTo>
                <a:close/>
                <a:moveTo>
                  <a:pt x="10092055" y="4927970"/>
                </a:moveTo>
                <a:cubicBezTo>
                  <a:pt x="10076992" y="4936597"/>
                  <a:pt x="10061792" y="4945041"/>
                  <a:pt x="10046479" y="4953279"/>
                </a:cubicBezTo>
                <a:cubicBezTo>
                  <a:pt x="10039861" y="4940293"/>
                  <a:pt x="10033060" y="4927194"/>
                  <a:pt x="10026122" y="4914002"/>
                </a:cubicBezTo>
                <a:cubicBezTo>
                  <a:pt x="10041846" y="4906015"/>
                  <a:pt x="10057411" y="4897868"/>
                  <a:pt x="10072793" y="4889560"/>
                </a:cubicBezTo>
                <a:cubicBezTo>
                  <a:pt x="10079366" y="4902454"/>
                  <a:pt x="10085824" y="4915281"/>
                  <a:pt x="10092055" y="4927970"/>
                </a:cubicBezTo>
                <a:close/>
                <a:moveTo>
                  <a:pt x="10011744" y="5272467"/>
                </a:moveTo>
                <a:cubicBezTo>
                  <a:pt x="10017176" y="5284084"/>
                  <a:pt x="10022585" y="5295928"/>
                  <a:pt x="10027993" y="5307933"/>
                </a:cubicBezTo>
                <a:cubicBezTo>
                  <a:pt x="10015578" y="5315646"/>
                  <a:pt x="10002958" y="5323200"/>
                  <a:pt x="9990223" y="5330663"/>
                </a:cubicBezTo>
                <a:cubicBezTo>
                  <a:pt x="9983833" y="5316673"/>
                  <a:pt x="9977397" y="5302615"/>
                  <a:pt x="9970848" y="5288488"/>
                </a:cubicBezTo>
                <a:cubicBezTo>
                  <a:pt x="9983764" y="5281413"/>
                  <a:pt x="9996499" y="5274179"/>
                  <a:pt x="10009097" y="5266853"/>
                </a:cubicBezTo>
                <a:cubicBezTo>
                  <a:pt x="10009987" y="5268725"/>
                  <a:pt x="10010876" y="5270596"/>
                  <a:pt x="10011744" y="5272467"/>
                </a:cubicBezTo>
                <a:close/>
                <a:moveTo>
                  <a:pt x="1211522" y="4618298"/>
                </a:moveTo>
                <a:cubicBezTo>
                  <a:pt x="1208800" y="4619668"/>
                  <a:pt x="1206077" y="4621014"/>
                  <a:pt x="1203350" y="4622406"/>
                </a:cubicBezTo>
                <a:cubicBezTo>
                  <a:pt x="1202284" y="4622954"/>
                  <a:pt x="1201214" y="4623502"/>
                  <a:pt x="1200145" y="4624050"/>
                </a:cubicBezTo>
                <a:cubicBezTo>
                  <a:pt x="1204498" y="4618093"/>
                  <a:pt x="1208854" y="4612114"/>
                  <a:pt x="1213213" y="4606157"/>
                </a:cubicBezTo>
                <a:cubicBezTo>
                  <a:pt x="1216981" y="4604012"/>
                  <a:pt x="1220756" y="4601867"/>
                  <a:pt x="1224542" y="4599744"/>
                </a:cubicBezTo>
                <a:cubicBezTo>
                  <a:pt x="1221023" y="4604742"/>
                  <a:pt x="1217506" y="4609763"/>
                  <a:pt x="1213992" y="4614784"/>
                </a:cubicBezTo>
                <a:cubicBezTo>
                  <a:pt x="1213170" y="4615948"/>
                  <a:pt x="1212341" y="4617112"/>
                  <a:pt x="1211522" y="4618298"/>
                </a:cubicBezTo>
                <a:close/>
                <a:moveTo>
                  <a:pt x="1233534" y="4594701"/>
                </a:moveTo>
                <a:cubicBezTo>
                  <a:pt x="1237505" y="4592487"/>
                  <a:pt x="1241490" y="4590273"/>
                  <a:pt x="1245477" y="4588082"/>
                </a:cubicBezTo>
                <a:cubicBezTo>
                  <a:pt x="1244468" y="4589588"/>
                  <a:pt x="1243459" y="4591072"/>
                  <a:pt x="1242453" y="4592555"/>
                </a:cubicBezTo>
                <a:cubicBezTo>
                  <a:pt x="1238963" y="4597736"/>
                  <a:pt x="1235446" y="4602939"/>
                  <a:pt x="1231941" y="4608120"/>
                </a:cubicBezTo>
                <a:cubicBezTo>
                  <a:pt x="1227945" y="4610105"/>
                  <a:pt x="1223949" y="4612068"/>
                  <a:pt x="1219946" y="4614054"/>
                </a:cubicBezTo>
                <a:cubicBezTo>
                  <a:pt x="1224474" y="4607618"/>
                  <a:pt x="1229002" y="4601159"/>
                  <a:pt x="1233534" y="4594701"/>
                </a:cubicBezTo>
                <a:close/>
                <a:moveTo>
                  <a:pt x="1569286" y="4201501"/>
                </a:moveTo>
                <a:cubicBezTo>
                  <a:pt x="1565231" y="4204901"/>
                  <a:pt x="1561171" y="4208325"/>
                  <a:pt x="1557111" y="4211771"/>
                </a:cubicBezTo>
                <a:cubicBezTo>
                  <a:pt x="1561015" y="4204673"/>
                  <a:pt x="1564929" y="4197576"/>
                  <a:pt x="1568853" y="4190478"/>
                </a:cubicBezTo>
                <a:cubicBezTo>
                  <a:pt x="1572913" y="4186781"/>
                  <a:pt x="1576984" y="4183084"/>
                  <a:pt x="1581065" y="4179409"/>
                </a:cubicBezTo>
                <a:cubicBezTo>
                  <a:pt x="1577130" y="4186781"/>
                  <a:pt x="1573205" y="4194152"/>
                  <a:pt x="1569286" y="4201501"/>
                </a:cubicBezTo>
                <a:close/>
                <a:moveTo>
                  <a:pt x="1588772" y="4172517"/>
                </a:moveTo>
                <a:cubicBezTo>
                  <a:pt x="1593014" y="4168728"/>
                  <a:pt x="1597270" y="4164963"/>
                  <a:pt x="1601538" y="4161220"/>
                </a:cubicBezTo>
                <a:cubicBezTo>
                  <a:pt x="1597423" y="4169139"/>
                  <a:pt x="1593318" y="4177081"/>
                  <a:pt x="1589221" y="4185023"/>
                </a:cubicBezTo>
                <a:cubicBezTo>
                  <a:pt x="1584972" y="4188492"/>
                  <a:pt x="1580720" y="4192007"/>
                  <a:pt x="1576466" y="4195544"/>
                </a:cubicBezTo>
                <a:cubicBezTo>
                  <a:pt x="1580560" y="4187853"/>
                  <a:pt x="1584664" y="4180185"/>
                  <a:pt x="1588772" y="4172517"/>
                </a:cubicBezTo>
                <a:close/>
                <a:moveTo>
                  <a:pt x="1562786" y="4213733"/>
                </a:moveTo>
                <a:cubicBezTo>
                  <a:pt x="1558658" y="4221539"/>
                  <a:pt x="1554536" y="4229321"/>
                  <a:pt x="1550424" y="4237103"/>
                </a:cubicBezTo>
                <a:cubicBezTo>
                  <a:pt x="1546193" y="4240435"/>
                  <a:pt x="1541961" y="4243790"/>
                  <a:pt x="1537726" y="4247168"/>
                </a:cubicBezTo>
                <a:cubicBezTo>
                  <a:pt x="1541825" y="4239659"/>
                  <a:pt x="1545928" y="4232151"/>
                  <a:pt x="1550043" y="4224642"/>
                </a:cubicBezTo>
                <a:cubicBezTo>
                  <a:pt x="1554278" y="4220991"/>
                  <a:pt x="1558526" y="4217362"/>
                  <a:pt x="1562786" y="4213733"/>
                </a:cubicBezTo>
                <a:close/>
                <a:moveTo>
                  <a:pt x="1530368" y="4253078"/>
                </a:moveTo>
                <a:cubicBezTo>
                  <a:pt x="1526719" y="4256023"/>
                  <a:pt x="1523067" y="4258990"/>
                  <a:pt x="1519413" y="4261979"/>
                </a:cubicBezTo>
                <a:cubicBezTo>
                  <a:pt x="1523357" y="4254973"/>
                  <a:pt x="1527312" y="4247966"/>
                  <a:pt x="1531272" y="4240983"/>
                </a:cubicBezTo>
                <a:cubicBezTo>
                  <a:pt x="1534894" y="4237788"/>
                  <a:pt x="1538524" y="4234638"/>
                  <a:pt x="1542162" y="4231466"/>
                </a:cubicBezTo>
                <a:cubicBezTo>
                  <a:pt x="1538223" y="4238678"/>
                  <a:pt x="1534291" y="4245867"/>
                  <a:pt x="1530368" y="4253078"/>
                </a:cubicBezTo>
                <a:close/>
                <a:moveTo>
                  <a:pt x="1523697" y="4265334"/>
                </a:moveTo>
                <a:cubicBezTo>
                  <a:pt x="1519573" y="4272934"/>
                  <a:pt x="1515458" y="4280533"/>
                  <a:pt x="1511348" y="4288110"/>
                </a:cubicBezTo>
                <a:cubicBezTo>
                  <a:pt x="1507500" y="4291031"/>
                  <a:pt x="1503648" y="4293976"/>
                  <a:pt x="1499796" y="4296942"/>
                </a:cubicBezTo>
                <a:cubicBezTo>
                  <a:pt x="1503926" y="4289548"/>
                  <a:pt x="1508066" y="4282154"/>
                  <a:pt x="1512211" y="4274782"/>
                </a:cubicBezTo>
                <a:cubicBezTo>
                  <a:pt x="1516031" y="4271633"/>
                  <a:pt x="1519858" y="4268483"/>
                  <a:pt x="1523697" y="4265334"/>
                </a:cubicBezTo>
                <a:close/>
                <a:moveTo>
                  <a:pt x="1492276" y="4302716"/>
                </a:moveTo>
                <a:cubicBezTo>
                  <a:pt x="1488391" y="4305729"/>
                  <a:pt x="1484507" y="4308718"/>
                  <a:pt x="1480618" y="4311777"/>
                </a:cubicBezTo>
                <a:cubicBezTo>
                  <a:pt x="1484573" y="4304930"/>
                  <a:pt x="1488535" y="4298084"/>
                  <a:pt x="1492504" y="4291260"/>
                </a:cubicBezTo>
                <a:cubicBezTo>
                  <a:pt x="1496388" y="4287973"/>
                  <a:pt x="1500279" y="4284687"/>
                  <a:pt x="1504182" y="4281446"/>
                </a:cubicBezTo>
                <a:cubicBezTo>
                  <a:pt x="1500204" y="4288521"/>
                  <a:pt x="1496238" y="4295619"/>
                  <a:pt x="1492276" y="4302716"/>
                </a:cubicBezTo>
                <a:close/>
                <a:moveTo>
                  <a:pt x="1485468" y="4314926"/>
                </a:moveTo>
                <a:cubicBezTo>
                  <a:pt x="1481296" y="4322389"/>
                  <a:pt x="1477131" y="4329874"/>
                  <a:pt x="1472973" y="4337360"/>
                </a:cubicBezTo>
                <a:cubicBezTo>
                  <a:pt x="1468899" y="4340304"/>
                  <a:pt x="1464823" y="4343248"/>
                  <a:pt x="1460745" y="4346238"/>
                </a:cubicBezTo>
                <a:cubicBezTo>
                  <a:pt x="1464901" y="4339003"/>
                  <a:pt x="1469063" y="4331769"/>
                  <a:pt x="1473233" y="4324557"/>
                </a:cubicBezTo>
                <a:cubicBezTo>
                  <a:pt x="1477302" y="4321316"/>
                  <a:pt x="1481383" y="4318121"/>
                  <a:pt x="1485468" y="4314926"/>
                </a:cubicBezTo>
                <a:close/>
                <a:moveTo>
                  <a:pt x="1453058" y="4351898"/>
                </a:moveTo>
                <a:cubicBezTo>
                  <a:pt x="1449186" y="4354773"/>
                  <a:pt x="1445310" y="4357649"/>
                  <a:pt x="1441431" y="4360547"/>
                </a:cubicBezTo>
                <a:cubicBezTo>
                  <a:pt x="1445406" y="4353860"/>
                  <a:pt x="1449389" y="4347173"/>
                  <a:pt x="1453378" y="4340487"/>
                </a:cubicBezTo>
                <a:cubicBezTo>
                  <a:pt x="1457246" y="4337360"/>
                  <a:pt x="1461124" y="4334233"/>
                  <a:pt x="1465010" y="4331130"/>
                </a:cubicBezTo>
                <a:cubicBezTo>
                  <a:pt x="1461019" y="4338045"/>
                  <a:pt x="1457034" y="4344983"/>
                  <a:pt x="1453058" y="4351898"/>
                </a:cubicBezTo>
                <a:close/>
                <a:moveTo>
                  <a:pt x="1446089" y="4364039"/>
                </a:moveTo>
                <a:cubicBezTo>
                  <a:pt x="1441901" y="4371365"/>
                  <a:pt x="1437718" y="4378668"/>
                  <a:pt x="1433541" y="4385971"/>
                </a:cubicBezTo>
                <a:cubicBezTo>
                  <a:pt x="1429481" y="4388778"/>
                  <a:pt x="1425416" y="4391585"/>
                  <a:pt x="1421350" y="4394415"/>
                </a:cubicBezTo>
                <a:cubicBezTo>
                  <a:pt x="1425526" y="4387340"/>
                  <a:pt x="1429707" y="4380288"/>
                  <a:pt x="1433895" y="4373236"/>
                </a:cubicBezTo>
                <a:cubicBezTo>
                  <a:pt x="1437950" y="4370155"/>
                  <a:pt x="1442015" y="4367097"/>
                  <a:pt x="1446089" y="4364039"/>
                </a:cubicBezTo>
                <a:close/>
                <a:moveTo>
                  <a:pt x="1413529" y="4399869"/>
                </a:moveTo>
                <a:cubicBezTo>
                  <a:pt x="1409665" y="4402585"/>
                  <a:pt x="1405794" y="4405324"/>
                  <a:pt x="1401921" y="4408085"/>
                </a:cubicBezTo>
                <a:cubicBezTo>
                  <a:pt x="1405917" y="4401558"/>
                  <a:pt x="1409918" y="4395031"/>
                  <a:pt x="1413926" y="4388504"/>
                </a:cubicBezTo>
                <a:cubicBezTo>
                  <a:pt x="1417792" y="4385514"/>
                  <a:pt x="1421660" y="4382525"/>
                  <a:pt x="1425542" y="4379558"/>
                </a:cubicBezTo>
                <a:cubicBezTo>
                  <a:pt x="1421534" y="4386336"/>
                  <a:pt x="1417527" y="4393114"/>
                  <a:pt x="1413529" y="4399869"/>
                </a:cubicBezTo>
                <a:close/>
                <a:moveTo>
                  <a:pt x="1407405" y="4410253"/>
                </a:moveTo>
                <a:cubicBezTo>
                  <a:pt x="1402878" y="4417921"/>
                  <a:pt x="1398354" y="4425590"/>
                  <a:pt x="1393838" y="4433281"/>
                </a:cubicBezTo>
                <a:cubicBezTo>
                  <a:pt x="1389787" y="4435905"/>
                  <a:pt x="1385731" y="4438553"/>
                  <a:pt x="1381671" y="4441246"/>
                </a:cubicBezTo>
                <a:cubicBezTo>
                  <a:pt x="1386206" y="4433806"/>
                  <a:pt x="1390748" y="4426366"/>
                  <a:pt x="1395296" y="4418926"/>
                </a:cubicBezTo>
                <a:cubicBezTo>
                  <a:pt x="1399329" y="4416027"/>
                  <a:pt x="1403361" y="4413129"/>
                  <a:pt x="1407405" y="4410253"/>
                </a:cubicBezTo>
                <a:close/>
                <a:moveTo>
                  <a:pt x="1373725" y="4446495"/>
                </a:moveTo>
                <a:cubicBezTo>
                  <a:pt x="1369872" y="4449051"/>
                  <a:pt x="1366013" y="4451652"/>
                  <a:pt x="1362154" y="4454254"/>
                </a:cubicBezTo>
                <a:cubicBezTo>
                  <a:pt x="1366536" y="4447316"/>
                  <a:pt x="1370920" y="4440378"/>
                  <a:pt x="1375313" y="4433440"/>
                </a:cubicBezTo>
                <a:cubicBezTo>
                  <a:pt x="1379129" y="4430633"/>
                  <a:pt x="1382956" y="4427849"/>
                  <a:pt x="1386784" y="4425065"/>
                </a:cubicBezTo>
                <a:cubicBezTo>
                  <a:pt x="1382424" y="4432208"/>
                  <a:pt x="1378072" y="4439351"/>
                  <a:pt x="1373725" y="4446495"/>
                </a:cubicBezTo>
                <a:close/>
                <a:moveTo>
                  <a:pt x="1366493" y="4458362"/>
                </a:moveTo>
                <a:cubicBezTo>
                  <a:pt x="1362264" y="4465323"/>
                  <a:pt x="1358039" y="4472261"/>
                  <a:pt x="1353817" y="4479221"/>
                </a:cubicBezTo>
                <a:cubicBezTo>
                  <a:pt x="1349775" y="4481686"/>
                  <a:pt x="1345729" y="4484197"/>
                  <a:pt x="1341680" y="4486707"/>
                </a:cubicBezTo>
                <a:cubicBezTo>
                  <a:pt x="1345893" y="4480020"/>
                  <a:pt x="1350109" y="4473333"/>
                  <a:pt x="1354328" y="4466647"/>
                </a:cubicBezTo>
                <a:cubicBezTo>
                  <a:pt x="1358379" y="4463862"/>
                  <a:pt x="1362432" y="4461101"/>
                  <a:pt x="1366493" y="4458362"/>
                </a:cubicBezTo>
                <a:close/>
                <a:moveTo>
                  <a:pt x="1333615" y="4491728"/>
                </a:moveTo>
                <a:cubicBezTo>
                  <a:pt x="1329772" y="4494124"/>
                  <a:pt x="1325922" y="4496566"/>
                  <a:pt x="1322074" y="4499008"/>
                </a:cubicBezTo>
                <a:cubicBezTo>
                  <a:pt x="1326088" y="4492869"/>
                  <a:pt x="1330107" y="4486730"/>
                  <a:pt x="1334131" y="4480568"/>
                </a:cubicBezTo>
                <a:cubicBezTo>
                  <a:pt x="1337976" y="4477898"/>
                  <a:pt x="1341826" y="4475228"/>
                  <a:pt x="1345679" y="4472557"/>
                </a:cubicBezTo>
                <a:cubicBezTo>
                  <a:pt x="1341653" y="4478948"/>
                  <a:pt x="1337632" y="4485338"/>
                  <a:pt x="1333615" y="4491728"/>
                </a:cubicBezTo>
                <a:close/>
                <a:moveTo>
                  <a:pt x="1326280" y="4503390"/>
                </a:moveTo>
                <a:cubicBezTo>
                  <a:pt x="1322012" y="4510168"/>
                  <a:pt x="1317749" y="4516946"/>
                  <a:pt x="1313488" y="4523724"/>
                </a:cubicBezTo>
                <a:cubicBezTo>
                  <a:pt x="1309456" y="4526052"/>
                  <a:pt x="1305419" y="4528380"/>
                  <a:pt x="1301377" y="4530731"/>
                </a:cubicBezTo>
                <a:cubicBezTo>
                  <a:pt x="1305640" y="4524203"/>
                  <a:pt x="1309905" y="4517654"/>
                  <a:pt x="1314178" y="4511104"/>
                </a:cubicBezTo>
                <a:cubicBezTo>
                  <a:pt x="1318206" y="4508525"/>
                  <a:pt x="1322238" y="4505946"/>
                  <a:pt x="1326280" y="4503390"/>
                </a:cubicBezTo>
                <a:close/>
                <a:moveTo>
                  <a:pt x="1293184" y="4535500"/>
                </a:moveTo>
                <a:cubicBezTo>
                  <a:pt x="1289359" y="4537760"/>
                  <a:pt x="1285527" y="4540019"/>
                  <a:pt x="1281695" y="4542301"/>
                </a:cubicBezTo>
                <a:cubicBezTo>
                  <a:pt x="1285776" y="4536276"/>
                  <a:pt x="1289861" y="4530229"/>
                  <a:pt x="1293951" y="4524203"/>
                </a:cubicBezTo>
                <a:cubicBezTo>
                  <a:pt x="1297762" y="4521716"/>
                  <a:pt x="1301584" y="4519228"/>
                  <a:pt x="1305407" y="4516764"/>
                </a:cubicBezTo>
                <a:cubicBezTo>
                  <a:pt x="1301329" y="4522994"/>
                  <a:pt x="1297255" y="4529247"/>
                  <a:pt x="1293184" y="4535500"/>
                </a:cubicBezTo>
                <a:close/>
                <a:moveTo>
                  <a:pt x="1286565" y="4545679"/>
                </a:moveTo>
                <a:cubicBezTo>
                  <a:pt x="1281992" y="4552708"/>
                  <a:pt x="1277423" y="4559714"/>
                  <a:pt x="1272859" y="4566744"/>
                </a:cubicBezTo>
                <a:cubicBezTo>
                  <a:pt x="1268840" y="4568866"/>
                  <a:pt x="1264814" y="4571057"/>
                  <a:pt x="1260788" y="4573225"/>
                </a:cubicBezTo>
                <a:cubicBezTo>
                  <a:pt x="1265371" y="4566447"/>
                  <a:pt x="1269958" y="4559646"/>
                  <a:pt x="1274550" y="4552868"/>
                </a:cubicBezTo>
                <a:cubicBezTo>
                  <a:pt x="1278553" y="4550449"/>
                  <a:pt x="1282558" y="4548052"/>
                  <a:pt x="1286565" y="4545679"/>
                </a:cubicBezTo>
                <a:close/>
                <a:moveTo>
                  <a:pt x="1252463" y="4577744"/>
                </a:moveTo>
                <a:cubicBezTo>
                  <a:pt x="1248658" y="4579821"/>
                  <a:pt x="1244854" y="4581897"/>
                  <a:pt x="1241042" y="4583997"/>
                </a:cubicBezTo>
                <a:cubicBezTo>
                  <a:pt x="1245440" y="4577744"/>
                  <a:pt x="1249845" y="4571468"/>
                  <a:pt x="1254252" y="4565192"/>
                </a:cubicBezTo>
                <a:cubicBezTo>
                  <a:pt x="1258049" y="4562864"/>
                  <a:pt x="1261849" y="4560536"/>
                  <a:pt x="1265649" y="4558231"/>
                </a:cubicBezTo>
                <a:cubicBezTo>
                  <a:pt x="1261249" y="4564735"/>
                  <a:pt x="1256853" y="4571240"/>
                  <a:pt x="1252463" y="4577744"/>
                </a:cubicBezTo>
                <a:close/>
                <a:moveTo>
                  <a:pt x="1246072" y="4595020"/>
                </a:moveTo>
                <a:cubicBezTo>
                  <a:pt x="1248660" y="4591163"/>
                  <a:pt x="1251253" y="4587329"/>
                  <a:pt x="1253843" y="4583495"/>
                </a:cubicBezTo>
                <a:cubicBezTo>
                  <a:pt x="1258008" y="4581236"/>
                  <a:pt x="1262176" y="4578976"/>
                  <a:pt x="1266357" y="4576717"/>
                </a:cubicBezTo>
                <a:cubicBezTo>
                  <a:pt x="1261708" y="4583860"/>
                  <a:pt x="1257050" y="4591026"/>
                  <a:pt x="1252376" y="4598192"/>
                </a:cubicBezTo>
                <a:cubicBezTo>
                  <a:pt x="1248190" y="4600200"/>
                  <a:pt x="1244000" y="4602232"/>
                  <a:pt x="1239808" y="4604286"/>
                </a:cubicBezTo>
                <a:cubicBezTo>
                  <a:pt x="1241894" y="4601182"/>
                  <a:pt x="1243993" y="4598078"/>
                  <a:pt x="1246072" y="4595020"/>
                </a:cubicBezTo>
                <a:close/>
                <a:moveTo>
                  <a:pt x="1273514" y="4573522"/>
                </a:moveTo>
                <a:cubicBezTo>
                  <a:pt x="1273721" y="4573202"/>
                  <a:pt x="1273929" y="4572883"/>
                  <a:pt x="1274137" y="4572563"/>
                </a:cubicBezTo>
                <a:cubicBezTo>
                  <a:pt x="1278457" y="4570258"/>
                  <a:pt x="1282788" y="4567976"/>
                  <a:pt x="1287129" y="4565694"/>
                </a:cubicBezTo>
                <a:cubicBezTo>
                  <a:pt x="1282355" y="4573294"/>
                  <a:pt x="1277580" y="4580893"/>
                  <a:pt x="1272781" y="4588538"/>
                </a:cubicBezTo>
                <a:cubicBezTo>
                  <a:pt x="1268436" y="4590570"/>
                  <a:pt x="1264088" y="4592624"/>
                  <a:pt x="1259736" y="4594701"/>
                </a:cubicBezTo>
                <a:cubicBezTo>
                  <a:pt x="1264335" y="4587626"/>
                  <a:pt x="1268940" y="4580551"/>
                  <a:pt x="1273514" y="4573522"/>
                </a:cubicBezTo>
                <a:close/>
                <a:moveTo>
                  <a:pt x="1280604" y="4562636"/>
                </a:moveTo>
                <a:cubicBezTo>
                  <a:pt x="1285347" y="4555356"/>
                  <a:pt x="1290091" y="4548052"/>
                  <a:pt x="1294841" y="4540772"/>
                </a:cubicBezTo>
                <a:cubicBezTo>
                  <a:pt x="1299022" y="4538307"/>
                  <a:pt x="1303205" y="4535865"/>
                  <a:pt x="1307390" y="4533446"/>
                </a:cubicBezTo>
                <a:cubicBezTo>
                  <a:pt x="1303789" y="4539175"/>
                  <a:pt x="1300192" y="4544903"/>
                  <a:pt x="1296596" y="4550631"/>
                </a:cubicBezTo>
                <a:cubicBezTo>
                  <a:pt x="1295473" y="4552411"/>
                  <a:pt x="1294336" y="4554214"/>
                  <a:pt x="1293211" y="4556017"/>
                </a:cubicBezTo>
                <a:cubicBezTo>
                  <a:pt x="1289014" y="4558208"/>
                  <a:pt x="1284810" y="4560422"/>
                  <a:pt x="1280604" y="4562636"/>
                </a:cubicBezTo>
                <a:close/>
                <a:moveTo>
                  <a:pt x="1315095" y="4528973"/>
                </a:moveTo>
                <a:cubicBezTo>
                  <a:pt x="1319438" y="4526486"/>
                  <a:pt x="1323783" y="4523998"/>
                  <a:pt x="1328133" y="4521533"/>
                </a:cubicBezTo>
                <a:cubicBezTo>
                  <a:pt x="1326260" y="4524614"/>
                  <a:pt x="1324386" y="4527695"/>
                  <a:pt x="1322515" y="4530799"/>
                </a:cubicBezTo>
                <a:cubicBezTo>
                  <a:pt x="1319541" y="4535706"/>
                  <a:pt x="1316542" y="4540635"/>
                  <a:pt x="1313559" y="4545542"/>
                </a:cubicBezTo>
                <a:cubicBezTo>
                  <a:pt x="1309205" y="4547756"/>
                  <a:pt x="1304846" y="4549992"/>
                  <a:pt x="1300484" y="4552252"/>
                </a:cubicBezTo>
                <a:cubicBezTo>
                  <a:pt x="1305350" y="4544492"/>
                  <a:pt x="1310220" y="4536733"/>
                  <a:pt x="1315095" y="4528973"/>
                </a:cubicBezTo>
                <a:close/>
                <a:moveTo>
                  <a:pt x="1321132" y="4519388"/>
                </a:moveTo>
                <a:cubicBezTo>
                  <a:pt x="1325552" y="4512336"/>
                  <a:pt x="1329977" y="4505307"/>
                  <a:pt x="1334407" y="4498255"/>
                </a:cubicBezTo>
                <a:cubicBezTo>
                  <a:pt x="1338609" y="4495630"/>
                  <a:pt x="1342817" y="4493006"/>
                  <a:pt x="1347032" y="4490381"/>
                </a:cubicBezTo>
                <a:cubicBezTo>
                  <a:pt x="1342607" y="4497684"/>
                  <a:pt x="1338184" y="4504964"/>
                  <a:pt x="1333766" y="4512245"/>
                </a:cubicBezTo>
                <a:cubicBezTo>
                  <a:pt x="1329560" y="4514596"/>
                  <a:pt x="1325347" y="4516969"/>
                  <a:pt x="1321132" y="4519388"/>
                </a:cubicBezTo>
                <a:close/>
                <a:moveTo>
                  <a:pt x="1354634" y="4485680"/>
                </a:moveTo>
                <a:cubicBezTo>
                  <a:pt x="1358989" y="4483010"/>
                  <a:pt x="1363355" y="4480340"/>
                  <a:pt x="1367725" y="4477692"/>
                </a:cubicBezTo>
                <a:cubicBezTo>
                  <a:pt x="1363160" y="4485475"/>
                  <a:pt x="1358603" y="4493234"/>
                  <a:pt x="1354048" y="4501016"/>
                </a:cubicBezTo>
                <a:cubicBezTo>
                  <a:pt x="1349684" y="4503390"/>
                  <a:pt x="1345316" y="4505786"/>
                  <a:pt x="1340943" y="4508228"/>
                </a:cubicBezTo>
                <a:cubicBezTo>
                  <a:pt x="1345503" y="4500720"/>
                  <a:pt x="1350068" y="4493189"/>
                  <a:pt x="1354634" y="4485680"/>
                </a:cubicBezTo>
                <a:close/>
                <a:moveTo>
                  <a:pt x="1361358" y="4474611"/>
                </a:moveTo>
                <a:cubicBezTo>
                  <a:pt x="1365742" y="4467400"/>
                  <a:pt x="1370133" y="4460188"/>
                  <a:pt x="1374526" y="4452976"/>
                </a:cubicBezTo>
                <a:cubicBezTo>
                  <a:pt x="1378746" y="4450146"/>
                  <a:pt x="1382975" y="4447339"/>
                  <a:pt x="1387203" y="4444555"/>
                </a:cubicBezTo>
                <a:cubicBezTo>
                  <a:pt x="1382803" y="4452018"/>
                  <a:pt x="1378410" y="4459503"/>
                  <a:pt x="1374019" y="4466989"/>
                </a:cubicBezTo>
                <a:cubicBezTo>
                  <a:pt x="1369804" y="4469499"/>
                  <a:pt x="1365582" y="4472055"/>
                  <a:pt x="1361358" y="4474611"/>
                </a:cubicBezTo>
                <a:close/>
                <a:moveTo>
                  <a:pt x="1394689" y="4439602"/>
                </a:moveTo>
                <a:cubicBezTo>
                  <a:pt x="1399069" y="4436750"/>
                  <a:pt x="1403455" y="4433897"/>
                  <a:pt x="1407846" y="4431044"/>
                </a:cubicBezTo>
                <a:cubicBezTo>
                  <a:pt x="1403300" y="4439055"/>
                  <a:pt x="1398756" y="4447042"/>
                  <a:pt x="1394219" y="4455030"/>
                </a:cubicBezTo>
                <a:cubicBezTo>
                  <a:pt x="1389846" y="4457586"/>
                  <a:pt x="1385471" y="4460142"/>
                  <a:pt x="1381092" y="4462744"/>
                </a:cubicBezTo>
                <a:cubicBezTo>
                  <a:pt x="1385617" y="4455030"/>
                  <a:pt x="1390150" y="4447316"/>
                  <a:pt x="1394689" y="4439602"/>
                </a:cubicBezTo>
                <a:close/>
                <a:moveTo>
                  <a:pt x="1401262" y="4428443"/>
                </a:moveTo>
                <a:cubicBezTo>
                  <a:pt x="1405922" y="4420523"/>
                  <a:pt x="1410589" y="4412627"/>
                  <a:pt x="1415263" y="4404708"/>
                </a:cubicBezTo>
                <a:cubicBezTo>
                  <a:pt x="1419465" y="4401741"/>
                  <a:pt x="1423675" y="4398797"/>
                  <a:pt x="1427893" y="4395876"/>
                </a:cubicBezTo>
                <a:cubicBezTo>
                  <a:pt x="1423237" y="4404023"/>
                  <a:pt x="1418591" y="4412193"/>
                  <a:pt x="1413946" y="4420341"/>
                </a:cubicBezTo>
                <a:cubicBezTo>
                  <a:pt x="1409722" y="4423034"/>
                  <a:pt x="1405495" y="4425727"/>
                  <a:pt x="1401262" y="4428443"/>
                </a:cubicBezTo>
                <a:close/>
                <a:moveTo>
                  <a:pt x="1435228" y="4390786"/>
                </a:moveTo>
                <a:cubicBezTo>
                  <a:pt x="1439584" y="4387797"/>
                  <a:pt x="1443955" y="4384807"/>
                  <a:pt x="1448330" y="4381840"/>
                </a:cubicBezTo>
                <a:cubicBezTo>
                  <a:pt x="1443567" y="4390467"/>
                  <a:pt x="1438811" y="4399071"/>
                  <a:pt x="1434061" y="4407697"/>
                </a:cubicBezTo>
                <a:cubicBezTo>
                  <a:pt x="1429675" y="4410413"/>
                  <a:pt x="1425284" y="4413152"/>
                  <a:pt x="1420889" y="4415913"/>
                </a:cubicBezTo>
                <a:cubicBezTo>
                  <a:pt x="1425663" y="4407538"/>
                  <a:pt x="1430442" y="4399162"/>
                  <a:pt x="1435228" y="4390786"/>
                </a:cubicBezTo>
                <a:close/>
                <a:moveTo>
                  <a:pt x="1440828" y="4380996"/>
                </a:moveTo>
                <a:cubicBezTo>
                  <a:pt x="1445162" y="4373419"/>
                  <a:pt x="1449503" y="4365842"/>
                  <a:pt x="1453848" y="4358265"/>
                </a:cubicBezTo>
                <a:cubicBezTo>
                  <a:pt x="1458079" y="4355116"/>
                  <a:pt x="1462324" y="4352012"/>
                  <a:pt x="1466576" y="4348885"/>
                </a:cubicBezTo>
                <a:cubicBezTo>
                  <a:pt x="1462231" y="4356736"/>
                  <a:pt x="1457892" y="4364564"/>
                  <a:pt x="1453558" y="4372392"/>
                </a:cubicBezTo>
                <a:cubicBezTo>
                  <a:pt x="1449318" y="4375244"/>
                  <a:pt x="1445075" y="4378097"/>
                  <a:pt x="1440828" y="4380996"/>
                </a:cubicBezTo>
                <a:close/>
                <a:moveTo>
                  <a:pt x="1473744" y="4343682"/>
                </a:moveTo>
                <a:cubicBezTo>
                  <a:pt x="1477907" y="4340646"/>
                  <a:pt x="1482077" y="4337657"/>
                  <a:pt x="1486258" y="4334644"/>
                </a:cubicBezTo>
                <a:cubicBezTo>
                  <a:pt x="1481798" y="4342951"/>
                  <a:pt x="1477343" y="4351259"/>
                  <a:pt x="1472898" y="4359543"/>
                </a:cubicBezTo>
                <a:cubicBezTo>
                  <a:pt x="1468719" y="4362281"/>
                  <a:pt x="1464540" y="4365043"/>
                  <a:pt x="1460357" y="4367827"/>
                </a:cubicBezTo>
                <a:cubicBezTo>
                  <a:pt x="1464812" y="4359771"/>
                  <a:pt x="1469273" y="4351715"/>
                  <a:pt x="1473744" y="4343682"/>
                </a:cubicBezTo>
                <a:close/>
                <a:moveTo>
                  <a:pt x="1480118" y="4332202"/>
                </a:moveTo>
                <a:cubicBezTo>
                  <a:pt x="1484418" y="4324488"/>
                  <a:pt x="1488725" y="4316752"/>
                  <a:pt x="1493040" y="4309015"/>
                </a:cubicBezTo>
                <a:cubicBezTo>
                  <a:pt x="1497041" y="4305911"/>
                  <a:pt x="1501049" y="4302808"/>
                  <a:pt x="1505067" y="4299750"/>
                </a:cubicBezTo>
                <a:cubicBezTo>
                  <a:pt x="1500765" y="4307714"/>
                  <a:pt x="1496468" y="4315679"/>
                  <a:pt x="1492180" y="4323644"/>
                </a:cubicBezTo>
                <a:cubicBezTo>
                  <a:pt x="1488161" y="4326474"/>
                  <a:pt x="1484140" y="4329327"/>
                  <a:pt x="1480118" y="4332202"/>
                </a:cubicBezTo>
                <a:close/>
                <a:moveTo>
                  <a:pt x="1512092" y="4294386"/>
                </a:moveTo>
                <a:cubicBezTo>
                  <a:pt x="1516611" y="4290963"/>
                  <a:pt x="1521143" y="4287540"/>
                  <a:pt x="1525685" y="4284139"/>
                </a:cubicBezTo>
                <a:cubicBezTo>
                  <a:pt x="1521250" y="4292606"/>
                  <a:pt x="1516825" y="4301073"/>
                  <a:pt x="1512407" y="4309540"/>
                </a:cubicBezTo>
                <a:cubicBezTo>
                  <a:pt x="1507881" y="4312644"/>
                  <a:pt x="1503351" y="4315793"/>
                  <a:pt x="1498819" y="4318965"/>
                </a:cubicBezTo>
                <a:cubicBezTo>
                  <a:pt x="1503237" y="4310772"/>
                  <a:pt x="1507660" y="4302579"/>
                  <a:pt x="1512092" y="4294386"/>
                </a:cubicBezTo>
                <a:close/>
                <a:moveTo>
                  <a:pt x="1518302" y="4282907"/>
                </a:moveTo>
                <a:cubicBezTo>
                  <a:pt x="1522570" y="4275033"/>
                  <a:pt x="1526846" y="4267160"/>
                  <a:pt x="1531128" y="4259286"/>
                </a:cubicBezTo>
                <a:cubicBezTo>
                  <a:pt x="1535512" y="4255726"/>
                  <a:pt x="1539907" y="4252211"/>
                  <a:pt x="1544314" y="4248697"/>
                </a:cubicBezTo>
                <a:cubicBezTo>
                  <a:pt x="1540026" y="4256821"/>
                  <a:pt x="1535747" y="4264969"/>
                  <a:pt x="1531477" y="4273093"/>
                </a:cubicBezTo>
                <a:cubicBezTo>
                  <a:pt x="1527088" y="4276334"/>
                  <a:pt x="1522697" y="4279620"/>
                  <a:pt x="1518302" y="4282907"/>
                </a:cubicBezTo>
                <a:close/>
                <a:moveTo>
                  <a:pt x="1551186" y="4243219"/>
                </a:moveTo>
                <a:cubicBezTo>
                  <a:pt x="1555716" y="4239636"/>
                  <a:pt x="1560260" y="4236076"/>
                  <a:pt x="1564815" y="4232516"/>
                </a:cubicBezTo>
                <a:cubicBezTo>
                  <a:pt x="1560397" y="4241165"/>
                  <a:pt x="1555988" y="4249792"/>
                  <a:pt x="1551585" y="4258442"/>
                </a:cubicBezTo>
                <a:cubicBezTo>
                  <a:pt x="1547053" y="4261705"/>
                  <a:pt x="1542518" y="4264992"/>
                  <a:pt x="1537979" y="4268324"/>
                </a:cubicBezTo>
                <a:cubicBezTo>
                  <a:pt x="1542374" y="4259948"/>
                  <a:pt x="1546775" y="4251595"/>
                  <a:pt x="1551186" y="4243219"/>
                </a:cubicBezTo>
                <a:close/>
                <a:moveTo>
                  <a:pt x="1557275" y="4231694"/>
                </a:moveTo>
                <a:cubicBezTo>
                  <a:pt x="1561515" y="4223684"/>
                  <a:pt x="1565765" y="4215673"/>
                  <a:pt x="1570021" y="4207663"/>
                </a:cubicBezTo>
                <a:cubicBezTo>
                  <a:pt x="1574414" y="4203966"/>
                  <a:pt x="1578821" y="4200268"/>
                  <a:pt x="1583239" y="4196617"/>
                </a:cubicBezTo>
                <a:cubicBezTo>
                  <a:pt x="1578974" y="4204901"/>
                  <a:pt x="1574720" y="4213186"/>
                  <a:pt x="1570473" y="4221470"/>
                </a:cubicBezTo>
                <a:cubicBezTo>
                  <a:pt x="1566077" y="4224848"/>
                  <a:pt x="1561677" y="4228271"/>
                  <a:pt x="1557275" y="4231694"/>
                </a:cubicBezTo>
                <a:close/>
                <a:moveTo>
                  <a:pt x="1589967" y="4191048"/>
                </a:moveTo>
                <a:cubicBezTo>
                  <a:pt x="1693819" y="4105671"/>
                  <a:pt x="1804649" y="4030359"/>
                  <a:pt x="1925590" y="3971067"/>
                </a:cubicBezTo>
                <a:cubicBezTo>
                  <a:pt x="2384644" y="3745974"/>
                  <a:pt x="2936091" y="3888246"/>
                  <a:pt x="3416950" y="4039282"/>
                </a:cubicBezTo>
                <a:cubicBezTo>
                  <a:pt x="4006715" y="4224505"/>
                  <a:pt x="4593742" y="4446700"/>
                  <a:pt x="5161461" y="4661569"/>
                </a:cubicBezTo>
                <a:cubicBezTo>
                  <a:pt x="5640654" y="4842912"/>
                  <a:pt x="6136141" y="5030463"/>
                  <a:pt x="6631469" y="5195124"/>
                </a:cubicBezTo>
                <a:cubicBezTo>
                  <a:pt x="7119608" y="5357388"/>
                  <a:pt x="7496330" y="5460292"/>
                  <a:pt x="7852946" y="5528689"/>
                </a:cubicBezTo>
                <a:cubicBezTo>
                  <a:pt x="8313653" y="5617079"/>
                  <a:pt x="8723193" y="5642320"/>
                  <a:pt x="9104982" y="5605851"/>
                </a:cubicBezTo>
                <a:cubicBezTo>
                  <a:pt x="9404702" y="5577232"/>
                  <a:pt x="9688653" y="5496237"/>
                  <a:pt x="9926162" y="5371606"/>
                </a:cubicBezTo>
                <a:cubicBezTo>
                  <a:pt x="9932232" y="5368411"/>
                  <a:pt x="9938235" y="5365193"/>
                  <a:pt x="9944237" y="5361952"/>
                </a:cubicBezTo>
                <a:cubicBezTo>
                  <a:pt x="9950718" y="5376284"/>
                  <a:pt x="9957131" y="5390571"/>
                  <a:pt x="9963453" y="5404857"/>
                </a:cubicBezTo>
                <a:cubicBezTo>
                  <a:pt x="9717524" y="5545943"/>
                  <a:pt x="9413855" y="5637756"/>
                  <a:pt x="9077732" y="5666739"/>
                </a:cubicBezTo>
                <a:cubicBezTo>
                  <a:pt x="8660844" y="5702661"/>
                  <a:pt x="8234986" y="5660189"/>
                  <a:pt x="7821155" y="5578213"/>
                </a:cubicBezTo>
                <a:cubicBezTo>
                  <a:pt x="7412368" y="5497241"/>
                  <a:pt x="7015312" y="5377745"/>
                  <a:pt x="6649773" y="5257177"/>
                </a:cubicBezTo>
                <a:cubicBezTo>
                  <a:pt x="6151820" y="5092927"/>
                  <a:pt x="5653183" y="4906608"/>
                  <a:pt x="5171001" y="4726429"/>
                </a:cubicBezTo>
                <a:cubicBezTo>
                  <a:pt x="4593559" y="4510670"/>
                  <a:pt x="3996468" y="4287562"/>
                  <a:pt x="3396981" y="4101061"/>
                </a:cubicBezTo>
                <a:cubicBezTo>
                  <a:pt x="3151325" y="4024631"/>
                  <a:pt x="2888393" y="3950140"/>
                  <a:pt x="2630117" y="3922730"/>
                </a:cubicBezTo>
                <a:cubicBezTo>
                  <a:pt x="2346166" y="3892628"/>
                  <a:pt x="2107287" y="3924214"/>
                  <a:pt x="1899814" y="4019359"/>
                </a:cubicBezTo>
                <a:cubicBezTo>
                  <a:pt x="1791689" y="4068951"/>
                  <a:pt x="1684941" y="4134085"/>
                  <a:pt x="1576792" y="4216632"/>
                </a:cubicBezTo>
                <a:cubicBezTo>
                  <a:pt x="1581179" y="4208096"/>
                  <a:pt x="1585570" y="4199584"/>
                  <a:pt x="1589967" y="4191048"/>
                </a:cubicBezTo>
                <a:close/>
                <a:moveTo>
                  <a:pt x="9104503" y="5600898"/>
                </a:moveTo>
                <a:cubicBezTo>
                  <a:pt x="8675176" y="5641909"/>
                  <a:pt x="8237748" y="5599597"/>
                  <a:pt x="7813396" y="5515544"/>
                </a:cubicBezTo>
                <a:cubicBezTo>
                  <a:pt x="7401117" y="5433864"/>
                  <a:pt x="7001208" y="5312771"/>
                  <a:pt x="6633044" y="5190399"/>
                </a:cubicBezTo>
                <a:cubicBezTo>
                  <a:pt x="6137807" y="5025762"/>
                  <a:pt x="5642366" y="4838234"/>
                  <a:pt x="5163241" y="4656890"/>
                </a:cubicBezTo>
                <a:cubicBezTo>
                  <a:pt x="4595453" y="4441999"/>
                  <a:pt x="4008336" y="4219781"/>
                  <a:pt x="3418433" y="4034512"/>
                </a:cubicBezTo>
                <a:cubicBezTo>
                  <a:pt x="3185878" y="3961459"/>
                  <a:pt x="2912881" y="3883340"/>
                  <a:pt x="2651342" y="3857665"/>
                </a:cubicBezTo>
                <a:cubicBezTo>
                  <a:pt x="2367733" y="3829822"/>
                  <a:pt x="2129622" y="3865447"/>
                  <a:pt x="1923392" y="3966572"/>
                </a:cubicBezTo>
                <a:cubicBezTo>
                  <a:pt x="1813477" y="4020477"/>
                  <a:pt x="1705296" y="4090769"/>
                  <a:pt x="1595883" y="4179592"/>
                </a:cubicBezTo>
                <a:cubicBezTo>
                  <a:pt x="1600116" y="4171399"/>
                  <a:pt x="1604354" y="4163205"/>
                  <a:pt x="1608606" y="4155035"/>
                </a:cubicBezTo>
                <a:cubicBezTo>
                  <a:pt x="1713482" y="4063633"/>
                  <a:pt x="1825841" y="3982524"/>
                  <a:pt x="1949228" y="3918120"/>
                </a:cubicBezTo>
                <a:cubicBezTo>
                  <a:pt x="2408562" y="3678330"/>
                  <a:pt x="2958753" y="3820511"/>
                  <a:pt x="3438403" y="3972619"/>
                </a:cubicBezTo>
                <a:cubicBezTo>
                  <a:pt x="4018674" y="4156610"/>
                  <a:pt x="4595796" y="4377915"/>
                  <a:pt x="5153907" y="4591939"/>
                </a:cubicBezTo>
                <a:cubicBezTo>
                  <a:pt x="5629950" y="4774469"/>
                  <a:pt x="6122220" y="4963230"/>
                  <a:pt x="6614741" y="5128232"/>
                </a:cubicBezTo>
                <a:cubicBezTo>
                  <a:pt x="7109681" y="5294057"/>
                  <a:pt x="7492930" y="5398832"/>
                  <a:pt x="7857419" y="5468006"/>
                </a:cubicBezTo>
                <a:cubicBezTo>
                  <a:pt x="8326274" y="5556988"/>
                  <a:pt x="8743140" y="5580518"/>
                  <a:pt x="9131775" y="5539918"/>
                </a:cubicBezTo>
                <a:cubicBezTo>
                  <a:pt x="9419195" y="5509884"/>
                  <a:pt x="9691346" y="5432061"/>
                  <a:pt x="9922465" y="5314117"/>
                </a:cubicBezTo>
                <a:cubicBezTo>
                  <a:pt x="9929152" y="5328655"/>
                  <a:pt x="9935770" y="5343170"/>
                  <a:pt x="9942320" y="5357662"/>
                </a:cubicBezTo>
                <a:cubicBezTo>
                  <a:pt x="9705815" y="5486012"/>
                  <a:pt x="9420039" y="5570750"/>
                  <a:pt x="9104503" y="5600898"/>
                </a:cubicBezTo>
                <a:close/>
                <a:moveTo>
                  <a:pt x="9919041" y="5194576"/>
                </a:moveTo>
                <a:cubicBezTo>
                  <a:pt x="9906900" y="5200487"/>
                  <a:pt x="9894645" y="5206261"/>
                  <a:pt x="9882275" y="5211966"/>
                </a:cubicBezTo>
                <a:cubicBezTo>
                  <a:pt x="9875063" y="5196767"/>
                  <a:pt x="9867738" y="5181521"/>
                  <a:pt x="9860343" y="5166208"/>
                </a:cubicBezTo>
                <a:cubicBezTo>
                  <a:pt x="9872735" y="5160799"/>
                  <a:pt x="9885082" y="5155322"/>
                  <a:pt x="9897315" y="5149708"/>
                </a:cubicBezTo>
                <a:cubicBezTo>
                  <a:pt x="9904618" y="5164679"/>
                  <a:pt x="9911853" y="5179650"/>
                  <a:pt x="9919041" y="5194576"/>
                </a:cubicBezTo>
                <a:close/>
                <a:moveTo>
                  <a:pt x="9903431" y="5146855"/>
                </a:moveTo>
                <a:cubicBezTo>
                  <a:pt x="9916576" y="5140762"/>
                  <a:pt x="9929608" y="5134554"/>
                  <a:pt x="9942525" y="5128232"/>
                </a:cubicBezTo>
                <a:cubicBezTo>
                  <a:pt x="9949714" y="5142838"/>
                  <a:pt x="9956835" y="5157422"/>
                  <a:pt x="9963910" y="5171982"/>
                </a:cubicBezTo>
                <a:cubicBezTo>
                  <a:pt x="9951106" y="5178646"/>
                  <a:pt x="9938189" y="5185219"/>
                  <a:pt x="9925112" y="5191632"/>
                </a:cubicBezTo>
                <a:cubicBezTo>
                  <a:pt x="9917992" y="5176775"/>
                  <a:pt x="9910757" y="5161849"/>
                  <a:pt x="9903431" y="5146855"/>
                </a:cubicBezTo>
                <a:close/>
                <a:moveTo>
                  <a:pt x="9920365" y="5197383"/>
                </a:moveTo>
                <a:cubicBezTo>
                  <a:pt x="9927417" y="5212080"/>
                  <a:pt x="9934423" y="5226755"/>
                  <a:pt x="9941338" y="5241406"/>
                </a:cubicBezTo>
                <a:cubicBezTo>
                  <a:pt x="9929288" y="5247637"/>
                  <a:pt x="9917147" y="5253776"/>
                  <a:pt x="9904846" y="5259778"/>
                </a:cubicBezTo>
                <a:cubicBezTo>
                  <a:pt x="9897863" y="5244852"/>
                  <a:pt x="9890788" y="5229859"/>
                  <a:pt x="9883644" y="5214819"/>
                </a:cubicBezTo>
                <a:cubicBezTo>
                  <a:pt x="9895991" y="5209113"/>
                  <a:pt x="9908223" y="5203294"/>
                  <a:pt x="9920365" y="5197383"/>
                </a:cubicBezTo>
                <a:close/>
                <a:moveTo>
                  <a:pt x="9942913" y="5244739"/>
                </a:moveTo>
                <a:cubicBezTo>
                  <a:pt x="9949714" y="5259139"/>
                  <a:pt x="9956447" y="5273540"/>
                  <a:pt x="9963111" y="5287895"/>
                </a:cubicBezTo>
                <a:cubicBezTo>
                  <a:pt x="9951151" y="5294444"/>
                  <a:pt x="9939056" y="5300858"/>
                  <a:pt x="9926846" y="5307156"/>
                </a:cubicBezTo>
                <a:cubicBezTo>
                  <a:pt x="9920091" y="5292505"/>
                  <a:pt x="9913268" y="5277785"/>
                  <a:pt x="9906352" y="5262996"/>
                </a:cubicBezTo>
                <a:cubicBezTo>
                  <a:pt x="9918630" y="5257017"/>
                  <a:pt x="9930840" y="5250946"/>
                  <a:pt x="9942913" y="5244739"/>
                </a:cubicBezTo>
                <a:close/>
                <a:moveTo>
                  <a:pt x="9920730" y="5310329"/>
                </a:moveTo>
                <a:cubicBezTo>
                  <a:pt x="9694428" y="5426401"/>
                  <a:pt x="9426338" y="5504224"/>
                  <a:pt x="9131273" y="5535057"/>
                </a:cubicBezTo>
                <a:cubicBezTo>
                  <a:pt x="8689645" y="5581180"/>
                  <a:pt x="8240737" y="5539096"/>
                  <a:pt x="7806161" y="5453012"/>
                </a:cubicBezTo>
                <a:cubicBezTo>
                  <a:pt x="7390162" y="5370624"/>
                  <a:pt x="6987309" y="5247888"/>
                  <a:pt x="6616293" y="5123600"/>
                </a:cubicBezTo>
                <a:cubicBezTo>
                  <a:pt x="6123863" y="4958642"/>
                  <a:pt x="5631662" y="4769905"/>
                  <a:pt x="5155664" y="4587375"/>
                </a:cubicBezTo>
                <a:cubicBezTo>
                  <a:pt x="4597462" y="4373328"/>
                  <a:pt x="4020271" y="4152000"/>
                  <a:pt x="3439886" y="3967964"/>
                </a:cubicBezTo>
                <a:cubicBezTo>
                  <a:pt x="3208608" y="3894637"/>
                  <a:pt x="2936593" y="3816449"/>
                  <a:pt x="2672612" y="3792645"/>
                </a:cubicBezTo>
                <a:cubicBezTo>
                  <a:pt x="2389368" y="3767130"/>
                  <a:pt x="2152020" y="3806749"/>
                  <a:pt x="1946969" y="3913784"/>
                </a:cubicBezTo>
                <a:cubicBezTo>
                  <a:pt x="1835233" y="3972117"/>
                  <a:pt x="1725605" y="4047703"/>
                  <a:pt x="1614916" y="4142917"/>
                </a:cubicBezTo>
                <a:cubicBezTo>
                  <a:pt x="1618992" y="4135089"/>
                  <a:pt x="1623080" y="4127284"/>
                  <a:pt x="1627176" y="4119456"/>
                </a:cubicBezTo>
                <a:cubicBezTo>
                  <a:pt x="1733098" y="4021915"/>
                  <a:pt x="1847007" y="3934872"/>
                  <a:pt x="1972868" y="3865196"/>
                </a:cubicBezTo>
                <a:cubicBezTo>
                  <a:pt x="2432502" y="3610686"/>
                  <a:pt x="2981439" y="3752798"/>
                  <a:pt x="3459878" y="3905956"/>
                </a:cubicBezTo>
                <a:cubicBezTo>
                  <a:pt x="4030701" y="4088714"/>
                  <a:pt x="4598010" y="4309152"/>
                  <a:pt x="5146627" y="4522332"/>
                </a:cubicBezTo>
                <a:cubicBezTo>
                  <a:pt x="5619452" y="4706072"/>
                  <a:pt x="6108367" y="4896065"/>
                  <a:pt x="6598035" y="5061364"/>
                </a:cubicBezTo>
                <a:cubicBezTo>
                  <a:pt x="6896592" y="5162146"/>
                  <a:pt x="7340867" y="5304418"/>
                  <a:pt x="7802373" y="5395843"/>
                </a:cubicBezTo>
                <a:cubicBezTo>
                  <a:pt x="7822205" y="5399791"/>
                  <a:pt x="7841992" y="5403602"/>
                  <a:pt x="7861892" y="5407345"/>
                </a:cubicBezTo>
                <a:cubicBezTo>
                  <a:pt x="8338894" y="5496899"/>
                  <a:pt x="8763063" y="5518693"/>
                  <a:pt x="9158591" y="5473962"/>
                </a:cubicBezTo>
                <a:cubicBezTo>
                  <a:pt x="9426270" y="5443700"/>
                  <a:pt x="9680027" y="5372290"/>
                  <a:pt x="9900167" y="5266008"/>
                </a:cubicBezTo>
                <a:cubicBezTo>
                  <a:pt x="9907082" y="5280797"/>
                  <a:pt x="9913952" y="5295586"/>
                  <a:pt x="9920730" y="5310329"/>
                </a:cubicBezTo>
                <a:close/>
                <a:moveTo>
                  <a:pt x="9928581" y="5310945"/>
                </a:moveTo>
                <a:cubicBezTo>
                  <a:pt x="9940790" y="5304646"/>
                  <a:pt x="9952909" y="5298256"/>
                  <a:pt x="9964890" y="5291752"/>
                </a:cubicBezTo>
                <a:cubicBezTo>
                  <a:pt x="9971440" y="5305878"/>
                  <a:pt x="9977921" y="5320006"/>
                  <a:pt x="9984335" y="5334109"/>
                </a:cubicBezTo>
                <a:cubicBezTo>
                  <a:pt x="9972490" y="5340979"/>
                  <a:pt x="9960463" y="5347711"/>
                  <a:pt x="9948344" y="5354329"/>
                </a:cubicBezTo>
                <a:cubicBezTo>
                  <a:pt x="9941840" y="5339929"/>
                  <a:pt x="9935245" y="5325483"/>
                  <a:pt x="9928581" y="5310945"/>
                </a:cubicBezTo>
                <a:close/>
                <a:moveTo>
                  <a:pt x="9969045" y="5284609"/>
                </a:moveTo>
                <a:cubicBezTo>
                  <a:pt x="9962425" y="5270322"/>
                  <a:pt x="9955716" y="5255990"/>
                  <a:pt x="9948938" y="5241589"/>
                </a:cubicBezTo>
                <a:cubicBezTo>
                  <a:pt x="9961900" y="5234879"/>
                  <a:pt x="9974772" y="5228056"/>
                  <a:pt x="9987507" y="5221072"/>
                </a:cubicBezTo>
                <a:cubicBezTo>
                  <a:pt x="9994149" y="5235039"/>
                  <a:pt x="10000721" y="5249006"/>
                  <a:pt x="10007248" y="5262928"/>
                </a:cubicBezTo>
                <a:cubicBezTo>
                  <a:pt x="9994674" y="5270299"/>
                  <a:pt x="9981915" y="5277488"/>
                  <a:pt x="9969045" y="5284609"/>
                </a:cubicBezTo>
                <a:close/>
                <a:moveTo>
                  <a:pt x="9947364" y="5238280"/>
                </a:moveTo>
                <a:cubicBezTo>
                  <a:pt x="9940494" y="5223742"/>
                  <a:pt x="9933510" y="5209091"/>
                  <a:pt x="9926458" y="5194416"/>
                </a:cubicBezTo>
                <a:cubicBezTo>
                  <a:pt x="9939535" y="5188003"/>
                  <a:pt x="9952475" y="5181476"/>
                  <a:pt x="9965301" y="5174835"/>
                </a:cubicBezTo>
                <a:cubicBezTo>
                  <a:pt x="9972216" y="5189144"/>
                  <a:pt x="9979063" y="5203408"/>
                  <a:pt x="9985863" y="5217672"/>
                </a:cubicBezTo>
                <a:cubicBezTo>
                  <a:pt x="9973175" y="5224655"/>
                  <a:pt x="9960326" y="5231525"/>
                  <a:pt x="9947364" y="5238280"/>
                </a:cubicBezTo>
                <a:close/>
                <a:moveTo>
                  <a:pt x="9971190" y="5171776"/>
                </a:moveTo>
                <a:cubicBezTo>
                  <a:pt x="9984929" y="5164588"/>
                  <a:pt x="9998553" y="5157262"/>
                  <a:pt x="10012041" y="5149799"/>
                </a:cubicBezTo>
                <a:cubicBezTo>
                  <a:pt x="10018842" y="5163744"/>
                  <a:pt x="10025460" y="5177596"/>
                  <a:pt x="10031942" y="5191358"/>
                </a:cubicBezTo>
                <a:cubicBezTo>
                  <a:pt x="10018682" y="5199186"/>
                  <a:pt x="10005262" y="5206854"/>
                  <a:pt x="9991684" y="5214431"/>
                </a:cubicBezTo>
                <a:cubicBezTo>
                  <a:pt x="9984929" y="5200259"/>
                  <a:pt x="9978104" y="5186063"/>
                  <a:pt x="9971190" y="5171776"/>
                </a:cubicBezTo>
                <a:close/>
                <a:moveTo>
                  <a:pt x="9969797" y="5168924"/>
                </a:moveTo>
                <a:cubicBezTo>
                  <a:pt x="9962791" y="5154455"/>
                  <a:pt x="9955693" y="5139940"/>
                  <a:pt x="9948481" y="5125334"/>
                </a:cubicBezTo>
                <a:cubicBezTo>
                  <a:pt x="9962357" y="5118487"/>
                  <a:pt x="9976050" y="5111481"/>
                  <a:pt x="9989630" y="5104384"/>
                </a:cubicBezTo>
                <a:cubicBezTo>
                  <a:pt x="9995700" y="5116570"/>
                  <a:pt x="10001725" y="5128735"/>
                  <a:pt x="10007705" y="5140899"/>
                </a:cubicBezTo>
                <a:cubicBezTo>
                  <a:pt x="10008685" y="5142907"/>
                  <a:pt x="10009622" y="5144870"/>
                  <a:pt x="10010603" y="5146855"/>
                </a:cubicBezTo>
                <a:cubicBezTo>
                  <a:pt x="9997161" y="5154341"/>
                  <a:pt x="9983559" y="5161712"/>
                  <a:pt x="9969797" y="5168924"/>
                </a:cubicBezTo>
                <a:close/>
                <a:moveTo>
                  <a:pt x="9947318" y="5122915"/>
                </a:moveTo>
                <a:cubicBezTo>
                  <a:pt x="9940015" y="5108103"/>
                  <a:pt x="9932621" y="5093223"/>
                  <a:pt x="9925135" y="5078275"/>
                </a:cubicBezTo>
                <a:cubicBezTo>
                  <a:pt x="9939078" y="5071771"/>
                  <a:pt x="9952886" y="5065152"/>
                  <a:pt x="9966556" y="5058420"/>
                </a:cubicBezTo>
                <a:cubicBezTo>
                  <a:pt x="9973928" y="5072958"/>
                  <a:pt x="9981231" y="5087495"/>
                  <a:pt x="9988443" y="5102010"/>
                </a:cubicBezTo>
                <a:cubicBezTo>
                  <a:pt x="9974887" y="5109107"/>
                  <a:pt x="9961171" y="5116068"/>
                  <a:pt x="9947318" y="5122915"/>
                </a:cubicBezTo>
                <a:close/>
                <a:moveTo>
                  <a:pt x="10013570" y="5138023"/>
                </a:moveTo>
                <a:cubicBezTo>
                  <a:pt x="10007590" y="5125836"/>
                  <a:pt x="10001542" y="5113626"/>
                  <a:pt x="9995449" y="5101348"/>
                </a:cubicBezTo>
                <a:cubicBezTo>
                  <a:pt x="10009827" y="5093748"/>
                  <a:pt x="10024068" y="5085989"/>
                  <a:pt x="10038149" y="5078093"/>
                </a:cubicBezTo>
                <a:cubicBezTo>
                  <a:pt x="10044928" y="5091991"/>
                  <a:pt x="10051546" y="5105798"/>
                  <a:pt x="10057981" y="5119514"/>
                </a:cubicBezTo>
                <a:cubicBezTo>
                  <a:pt x="10044288" y="5127708"/>
                  <a:pt x="10030390" y="5135764"/>
                  <a:pt x="10016331" y="5143660"/>
                </a:cubicBezTo>
                <a:cubicBezTo>
                  <a:pt x="10015418" y="5141789"/>
                  <a:pt x="10014506" y="5139917"/>
                  <a:pt x="10013570" y="5138023"/>
                </a:cubicBezTo>
                <a:close/>
                <a:moveTo>
                  <a:pt x="9994262" y="5098975"/>
                </a:moveTo>
                <a:cubicBezTo>
                  <a:pt x="9987074" y="5084551"/>
                  <a:pt x="9979770" y="5070059"/>
                  <a:pt x="9972422" y="5055499"/>
                </a:cubicBezTo>
                <a:cubicBezTo>
                  <a:pt x="9987050" y="5048219"/>
                  <a:pt x="10001566" y="5040824"/>
                  <a:pt x="10015875" y="5033270"/>
                </a:cubicBezTo>
                <a:cubicBezTo>
                  <a:pt x="10023086" y="5047488"/>
                  <a:pt x="10030093" y="5061615"/>
                  <a:pt x="10036962" y="5075651"/>
                </a:cubicBezTo>
                <a:cubicBezTo>
                  <a:pt x="10022881" y="5083570"/>
                  <a:pt x="10008663" y="5091352"/>
                  <a:pt x="9994262" y="5098975"/>
                </a:cubicBezTo>
                <a:close/>
                <a:moveTo>
                  <a:pt x="10003665" y="5009330"/>
                </a:moveTo>
                <a:cubicBezTo>
                  <a:pt x="10006814" y="5015446"/>
                  <a:pt x="10009872" y="5021494"/>
                  <a:pt x="10012953" y="5027565"/>
                </a:cubicBezTo>
                <a:cubicBezTo>
                  <a:pt x="9998576" y="5035164"/>
                  <a:pt x="9984106" y="5042582"/>
                  <a:pt x="9969546" y="5049839"/>
                </a:cubicBezTo>
                <a:cubicBezTo>
                  <a:pt x="9962699" y="5036351"/>
                  <a:pt x="9955785" y="5022795"/>
                  <a:pt x="9948778" y="5009193"/>
                </a:cubicBezTo>
                <a:cubicBezTo>
                  <a:pt x="9963544" y="5002255"/>
                  <a:pt x="9978128" y="4995180"/>
                  <a:pt x="9992596" y="4987969"/>
                </a:cubicBezTo>
                <a:cubicBezTo>
                  <a:pt x="9996294" y="4995089"/>
                  <a:pt x="9999991" y="5002210"/>
                  <a:pt x="10003665" y="5009330"/>
                </a:cubicBezTo>
                <a:close/>
                <a:moveTo>
                  <a:pt x="9998348" y="4985116"/>
                </a:moveTo>
                <a:cubicBezTo>
                  <a:pt x="10013615" y="4977448"/>
                  <a:pt x="10028700" y="4969597"/>
                  <a:pt x="10043626" y="4961632"/>
                </a:cubicBezTo>
                <a:cubicBezTo>
                  <a:pt x="10050222" y="4974595"/>
                  <a:pt x="10056657" y="4987466"/>
                  <a:pt x="10062933" y="5000247"/>
                </a:cubicBezTo>
                <a:cubicBezTo>
                  <a:pt x="10048282" y="5008531"/>
                  <a:pt x="10033539" y="5016633"/>
                  <a:pt x="10018659" y="5024552"/>
                </a:cubicBezTo>
                <a:cubicBezTo>
                  <a:pt x="10015601" y="5018504"/>
                  <a:pt x="10012520" y="5012457"/>
                  <a:pt x="10009393" y="5006386"/>
                </a:cubicBezTo>
                <a:cubicBezTo>
                  <a:pt x="10005741" y="4999334"/>
                  <a:pt x="10002022" y="4992213"/>
                  <a:pt x="9998348" y="4985116"/>
                </a:cubicBezTo>
                <a:close/>
                <a:moveTo>
                  <a:pt x="10021557" y="5030212"/>
                </a:moveTo>
                <a:cubicBezTo>
                  <a:pt x="10036461" y="5022293"/>
                  <a:pt x="10051226" y="5014214"/>
                  <a:pt x="10065764" y="5005975"/>
                </a:cubicBezTo>
                <a:cubicBezTo>
                  <a:pt x="10072565" y="5019874"/>
                  <a:pt x="10079183" y="5033613"/>
                  <a:pt x="10085618" y="5047283"/>
                </a:cubicBezTo>
                <a:cubicBezTo>
                  <a:pt x="10071446" y="5055841"/>
                  <a:pt x="10057136" y="5064262"/>
                  <a:pt x="10042600" y="5072524"/>
                </a:cubicBezTo>
                <a:cubicBezTo>
                  <a:pt x="10035730" y="5058488"/>
                  <a:pt x="10028746" y="5044407"/>
                  <a:pt x="10021557" y="5030212"/>
                </a:cubicBezTo>
                <a:close/>
                <a:moveTo>
                  <a:pt x="10071286" y="5002826"/>
                </a:moveTo>
                <a:cubicBezTo>
                  <a:pt x="10086212" y="4994291"/>
                  <a:pt x="10101001" y="4985618"/>
                  <a:pt x="10115539" y="4976786"/>
                </a:cubicBezTo>
                <a:cubicBezTo>
                  <a:pt x="10121883" y="4990297"/>
                  <a:pt x="10128022" y="5003670"/>
                  <a:pt x="10134001" y="5016953"/>
                </a:cubicBezTo>
                <a:cubicBezTo>
                  <a:pt x="10119875" y="5026127"/>
                  <a:pt x="10105587" y="5035164"/>
                  <a:pt x="10091073" y="5043996"/>
                </a:cubicBezTo>
                <a:cubicBezTo>
                  <a:pt x="10084660" y="5030394"/>
                  <a:pt x="10078065" y="5016656"/>
                  <a:pt x="10071286" y="5002826"/>
                </a:cubicBezTo>
                <a:close/>
                <a:moveTo>
                  <a:pt x="10068479" y="4997098"/>
                </a:moveTo>
                <a:cubicBezTo>
                  <a:pt x="10062226" y="4984408"/>
                  <a:pt x="10055790" y="4971582"/>
                  <a:pt x="10049218" y="4958665"/>
                </a:cubicBezTo>
                <a:cubicBezTo>
                  <a:pt x="10064577" y="4950403"/>
                  <a:pt x="10079731" y="4941959"/>
                  <a:pt x="10094702" y="4933378"/>
                </a:cubicBezTo>
                <a:cubicBezTo>
                  <a:pt x="10100909" y="4946022"/>
                  <a:pt x="10106935" y="4958551"/>
                  <a:pt x="10112800" y="4971012"/>
                </a:cubicBezTo>
                <a:cubicBezTo>
                  <a:pt x="10098148" y="4979913"/>
                  <a:pt x="10083382" y="4988607"/>
                  <a:pt x="10068479" y="4997098"/>
                </a:cubicBezTo>
                <a:close/>
                <a:moveTo>
                  <a:pt x="10040910" y="4956269"/>
                </a:moveTo>
                <a:cubicBezTo>
                  <a:pt x="10025893" y="4964279"/>
                  <a:pt x="10010763" y="4972130"/>
                  <a:pt x="9995563" y="4979776"/>
                </a:cubicBezTo>
                <a:cubicBezTo>
                  <a:pt x="9988580" y="4966356"/>
                  <a:pt x="9981528" y="4952914"/>
                  <a:pt x="9974407" y="4939381"/>
                </a:cubicBezTo>
                <a:cubicBezTo>
                  <a:pt x="9989903" y="4932032"/>
                  <a:pt x="10005262" y="4924524"/>
                  <a:pt x="10020462" y="4916878"/>
                </a:cubicBezTo>
                <a:cubicBezTo>
                  <a:pt x="10027400" y="4930092"/>
                  <a:pt x="10034246" y="4943238"/>
                  <a:pt x="10040910" y="4956269"/>
                </a:cubicBezTo>
                <a:close/>
                <a:moveTo>
                  <a:pt x="9989812" y="4982628"/>
                </a:moveTo>
                <a:cubicBezTo>
                  <a:pt x="9975297" y="4989863"/>
                  <a:pt x="9960714" y="4996938"/>
                  <a:pt x="9946040" y="5003830"/>
                </a:cubicBezTo>
                <a:cubicBezTo>
                  <a:pt x="9938943" y="4990045"/>
                  <a:pt x="9931776" y="4976215"/>
                  <a:pt x="9924518" y="4962294"/>
                </a:cubicBezTo>
                <a:cubicBezTo>
                  <a:pt x="9939353" y="4955721"/>
                  <a:pt x="9954028" y="4948966"/>
                  <a:pt x="9968588" y="4942119"/>
                </a:cubicBezTo>
                <a:cubicBezTo>
                  <a:pt x="9975708" y="4955630"/>
                  <a:pt x="9982783" y="4969141"/>
                  <a:pt x="9989812" y="4982628"/>
                </a:cubicBezTo>
                <a:close/>
                <a:moveTo>
                  <a:pt x="9940128" y="5006614"/>
                </a:moveTo>
                <a:cubicBezTo>
                  <a:pt x="9926299" y="5013073"/>
                  <a:pt x="9912423" y="5019372"/>
                  <a:pt x="9898501" y="5025534"/>
                </a:cubicBezTo>
                <a:cubicBezTo>
                  <a:pt x="9891267" y="5011361"/>
                  <a:pt x="9883964" y="4997120"/>
                  <a:pt x="9876592" y="4982857"/>
                </a:cubicBezTo>
                <a:cubicBezTo>
                  <a:pt x="9890673" y="4976991"/>
                  <a:pt x="9904640" y="4971012"/>
                  <a:pt x="9918493" y="4964918"/>
                </a:cubicBezTo>
                <a:cubicBezTo>
                  <a:pt x="9925751" y="4978840"/>
                  <a:pt x="9932963" y="4992738"/>
                  <a:pt x="9940128" y="5006614"/>
                </a:cubicBezTo>
                <a:close/>
                <a:moveTo>
                  <a:pt x="9942867" y="5011955"/>
                </a:moveTo>
                <a:cubicBezTo>
                  <a:pt x="9949851" y="5025579"/>
                  <a:pt x="9956811" y="5039158"/>
                  <a:pt x="9963681" y="5052737"/>
                </a:cubicBezTo>
                <a:cubicBezTo>
                  <a:pt x="9949965" y="5059515"/>
                  <a:pt x="9936158" y="5066134"/>
                  <a:pt x="9922305" y="5072615"/>
                </a:cubicBezTo>
                <a:cubicBezTo>
                  <a:pt x="9915344" y="5058740"/>
                  <a:pt x="9908292" y="5044795"/>
                  <a:pt x="9901171" y="5030806"/>
                </a:cubicBezTo>
                <a:cubicBezTo>
                  <a:pt x="9915184" y="5024643"/>
                  <a:pt x="9929106" y="5018367"/>
                  <a:pt x="9942867" y="5011955"/>
                </a:cubicBezTo>
                <a:close/>
                <a:moveTo>
                  <a:pt x="9916280" y="5075422"/>
                </a:moveTo>
                <a:cubicBezTo>
                  <a:pt x="9903249" y="5081447"/>
                  <a:pt x="9890126" y="5087358"/>
                  <a:pt x="9877003" y="5093132"/>
                </a:cubicBezTo>
                <a:cubicBezTo>
                  <a:pt x="9869928" y="5078914"/>
                  <a:pt x="9862785" y="5064627"/>
                  <a:pt x="9855573" y="5050295"/>
                </a:cubicBezTo>
                <a:cubicBezTo>
                  <a:pt x="9868855" y="5044795"/>
                  <a:pt x="9882024" y="5039181"/>
                  <a:pt x="9895124" y="5033476"/>
                </a:cubicBezTo>
                <a:cubicBezTo>
                  <a:pt x="9902221" y="5047465"/>
                  <a:pt x="9909274" y="5061455"/>
                  <a:pt x="9916280" y="5075422"/>
                </a:cubicBezTo>
                <a:close/>
                <a:moveTo>
                  <a:pt x="9919109" y="5081059"/>
                </a:moveTo>
                <a:cubicBezTo>
                  <a:pt x="9926595" y="5096008"/>
                  <a:pt x="9934013" y="5110956"/>
                  <a:pt x="9941361" y="5125882"/>
                </a:cubicBezTo>
                <a:cubicBezTo>
                  <a:pt x="9928466" y="5132181"/>
                  <a:pt x="9915413" y="5138365"/>
                  <a:pt x="9902267" y="5144436"/>
                </a:cubicBezTo>
                <a:cubicBezTo>
                  <a:pt x="9894850" y="5129282"/>
                  <a:pt x="9887365" y="5114060"/>
                  <a:pt x="9879787" y="5098792"/>
                </a:cubicBezTo>
                <a:cubicBezTo>
                  <a:pt x="9893024" y="5092996"/>
                  <a:pt x="9906101" y="5087062"/>
                  <a:pt x="9919109" y="5081059"/>
                </a:cubicBezTo>
                <a:close/>
                <a:moveTo>
                  <a:pt x="9896128" y="5147266"/>
                </a:moveTo>
                <a:cubicBezTo>
                  <a:pt x="9883896" y="5152857"/>
                  <a:pt x="9871618" y="5158403"/>
                  <a:pt x="9859179" y="5163812"/>
                </a:cubicBezTo>
                <a:cubicBezTo>
                  <a:pt x="9851671" y="5148316"/>
                  <a:pt x="9844117" y="5132774"/>
                  <a:pt x="9836449" y="5117141"/>
                </a:cubicBezTo>
                <a:cubicBezTo>
                  <a:pt x="9848909" y="5112006"/>
                  <a:pt x="9861302" y="5106802"/>
                  <a:pt x="9873580" y="5101462"/>
                </a:cubicBezTo>
                <a:cubicBezTo>
                  <a:pt x="9881157" y="5116753"/>
                  <a:pt x="9888665" y="5132021"/>
                  <a:pt x="9896128" y="5147266"/>
                </a:cubicBezTo>
                <a:close/>
                <a:moveTo>
                  <a:pt x="9852766" y="5166528"/>
                </a:moveTo>
                <a:cubicBezTo>
                  <a:pt x="9661404" y="5248892"/>
                  <a:pt x="9445668" y="5307248"/>
                  <a:pt x="9211606" y="5337533"/>
                </a:cubicBezTo>
                <a:cubicBezTo>
                  <a:pt x="8733486" y="5399426"/>
                  <a:pt x="8251144" y="5358255"/>
                  <a:pt x="7786922" y="5266305"/>
                </a:cubicBezTo>
                <a:cubicBezTo>
                  <a:pt x="7358874" y="5181521"/>
                  <a:pt x="6946275" y="5053559"/>
                  <a:pt x="6566085" y="4923268"/>
                </a:cubicBezTo>
                <a:cubicBezTo>
                  <a:pt x="6082533" y="4757558"/>
                  <a:pt x="5600693" y="4565146"/>
                  <a:pt x="5134713" y="4379079"/>
                </a:cubicBezTo>
                <a:cubicBezTo>
                  <a:pt x="4604742" y="4167428"/>
                  <a:pt x="4056695" y="3948611"/>
                  <a:pt x="3504221" y="3768294"/>
                </a:cubicBezTo>
                <a:cubicBezTo>
                  <a:pt x="3289786" y="3698322"/>
                  <a:pt x="3008756" y="3615684"/>
                  <a:pt x="2736787" y="3597837"/>
                </a:cubicBezTo>
                <a:cubicBezTo>
                  <a:pt x="2454822" y="3579351"/>
                  <a:pt x="2219607" y="3630883"/>
                  <a:pt x="2017724" y="3755423"/>
                </a:cubicBezTo>
                <a:cubicBezTo>
                  <a:pt x="1890864" y="3833702"/>
                  <a:pt x="1776991" y="3929395"/>
                  <a:pt x="1671711" y="4035539"/>
                </a:cubicBezTo>
                <a:cubicBezTo>
                  <a:pt x="1675262" y="4028944"/>
                  <a:pt x="1678820" y="4022325"/>
                  <a:pt x="1682389" y="4015753"/>
                </a:cubicBezTo>
                <a:cubicBezTo>
                  <a:pt x="1791602" y="3898790"/>
                  <a:pt x="1910299" y="3792942"/>
                  <a:pt x="2043750" y="3706401"/>
                </a:cubicBezTo>
                <a:cubicBezTo>
                  <a:pt x="2482505" y="3421857"/>
                  <a:pt x="3014599" y="3538044"/>
                  <a:pt x="3524259" y="3705990"/>
                </a:cubicBezTo>
                <a:cubicBezTo>
                  <a:pt x="4067559" y="3885006"/>
                  <a:pt x="4606043" y="4103047"/>
                  <a:pt x="5126794" y="4313922"/>
                </a:cubicBezTo>
                <a:cubicBezTo>
                  <a:pt x="5589236" y="4501176"/>
                  <a:pt x="6067425" y="4694797"/>
                  <a:pt x="6547873" y="4860691"/>
                </a:cubicBezTo>
                <a:cubicBezTo>
                  <a:pt x="7062348" y="5038359"/>
                  <a:pt x="7484121" y="5154249"/>
                  <a:pt x="7875221" y="5225408"/>
                </a:cubicBezTo>
                <a:cubicBezTo>
                  <a:pt x="8112569" y="5268588"/>
                  <a:pt x="8342227" y="5295335"/>
                  <a:pt x="8557848" y="5304897"/>
                </a:cubicBezTo>
                <a:cubicBezTo>
                  <a:pt x="8794192" y="5315395"/>
                  <a:pt x="9023348" y="5305696"/>
                  <a:pt x="9238992" y="5276119"/>
                </a:cubicBezTo>
                <a:cubicBezTo>
                  <a:pt x="9400526" y="5253958"/>
                  <a:pt x="9558066" y="5216850"/>
                  <a:pt x="9707254" y="5165797"/>
                </a:cubicBezTo>
                <a:cubicBezTo>
                  <a:pt x="9749040" y="5151511"/>
                  <a:pt x="9789960" y="5136129"/>
                  <a:pt x="9829968" y="5119811"/>
                </a:cubicBezTo>
                <a:cubicBezTo>
                  <a:pt x="9837636" y="5135398"/>
                  <a:pt x="9845235" y="5150986"/>
                  <a:pt x="9852766" y="5166528"/>
                </a:cubicBezTo>
                <a:close/>
                <a:moveTo>
                  <a:pt x="2020129" y="3759325"/>
                </a:moveTo>
                <a:cubicBezTo>
                  <a:pt x="2458565" y="3488839"/>
                  <a:pt x="2991822" y="3605893"/>
                  <a:pt x="3502806" y="3772630"/>
                </a:cubicBezTo>
                <a:cubicBezTo>
                  <a:pt x="4055143" y="3952901"/>
                  <a:pt x="4603099" y="4171718"/>
                  <a:pt x="5133025" y="4383324"/>
                </a:cubicBezTo>
                <a:cubicBezTo>
                  <a:pt x="5599050" y="4569414"/>
                  <a:pt x="6080935" y="4761826"/>
                  <a:pt x="6564601" y="4927581"/>
                </a:cubicBezTo>
                <a:cubicBezTo>
                  <a:pt x="7035418" y="5088933"/>
                  <a:pt x="7426450" y="5198592"/>
                  <a:pt x="7786192" y="5269866"/>
                </a:cubicBezTo>
                <a:cubicBezTo>
                  <a:pt x="7814582" y="5275503"/>
                  <a:pt x="7842745" y="5280866"/>
                  <a:pt x="7870793" y="5286023"/>
                </a:cubicBezTo>
                <a:cubicBezTo>
                  <a:pt x="8104285" y="5328952"/>
                  <a:pt x="8330154" y="5355973"/>
                  <a:pt x="8542124" y="5366334"/>
                </a:cubicBezTo>
                <a:cubicBezTo>
                  <a:pt x="8774588" y="5377700"/>
                  <a:pt x="9000047" y="5369529"/>
                  <a:pt x="9212177" y="5342074"/>
                </a:cubicBezTo>
                <a:cubicBezTo>
                  <a:pt x="9440738" y="5312497"/>
                  <a:pt x="9658392" y="5253525"/>
                  <a:pt x="9853975" y="5168992"/>
                </a:cubicBezTo>
                <a:cubicBezTo>
                  <a:pt x="9861370" y="5184306"/>
                  <a:pt x="9868719" y="5199597"/>
                  <a:pt x="9875999" y="5214865"/>
                </a:cubicBezTo>
                <a:cubicBezTo>
                  <a:pt x="9672313" y="5307887"/>
                  <a:pt x="9439164" y="5372496"/>
                  <a:pt x="9184813" y="5403374"/>
                </a:cubicBezTo>
                <a:cubicBezTo>
                  <a:pt x="8718789" y="5459972"/>
                  <a:pt x="8247493" y="5418459"/>
                  <a:pt x="7792970" y="5328427"/>
                </a:cubicBezTo>
                <a:cubicBezTo>
                  <a:pt x="7369098" y="5244442"/>
                  <a:pt x="6959809" y="5118282"/>
                  <a:pt x="6582813" y="4990045"/>
                </a:cubicBezTo>
                <a:cubicBezTo>
                  <a:pt x="6096203" y="4824518"/>
                  <a:pt x="5610803" y="4633338"/>
                  <a:pt x="5141355" y="4448434"/>
                </a:cubicBezTo>
                <a:cubicBezTo>
                  <a:pt x="4602072" y="4236031"/>
                  <a:pt x="4044440" y="4016392"/>
                  <a:pt x="3482769" y="3834843"/>
                </a:cubicBezTo>
                <a:cubicBezTo>
                  <a:pt x="3334061" y="3786780"/>
                  <a:pt x="3212191" y="3751931"/>
                  <a:pt x="3099200" y="3725161"/>
                </a:cubicBezTo>
                <a:cubicBezTo>
                  <a:pt x="2958708" y="3691864"/>
                  <a:pt x="2833141" y="3671438"/>
                  <a:pt x="2715335" y="3662743"/>
                </a:cubicBezTo>
                <a:cubicBezTo>
                  <a:pt x="2432913" y="3641883"/>
                  <a:pt x="2197016" y="3689467"/>
                  <a:pt x="1994135" y="3808210"/>
                </a:cubicBezTo>
                <a:cubicBezTo>
                  <a:pt x="1878702" y="3875786"/>
                  <a:pt x="1766126" y="3962326"/>
                  <a:pt x="1652862" y="4070776"/>
                </a:cubicBezTo>
                <a:cubicBezTo>
                  <a:pt x="1656576" y="4063816"/>
                  <a:pt x="1660298" y="4056832"/>
                  <a:pt x="1664027" y="4049849"/>
                </a:cubicBezTo>
                <a:cubicBezTo>
                  <a:pt x="1772130" y="3939504"/>
                  <a:pt x="1889220" y="3840069"/>
                  <a:pt x="2020129" y="3759325"/>
                </a:cubicBezTo>
                <a:close/>
                <a:moveTo>
                  <a:pt x="1996500" y="3812249"/>
                </a:moveTo>
                <a:cubicBezTo>
                  <a:pt x="2434602" y="3555822"/>
                  <a:pt x="2969046" y="3673720"/>
                  <a:pt x="3481331" y="3839293"/>
                </a:cubicBezTo>
                <a:cubicBezTo>
                  <a:pt x="4042865" y="4020797"/>
                  <a:pt x="4600452" y="4240412"/>
                  <a:pt x="5139643" y="4452793"/>
                </a:cubicBezTo>
                <a:cubicBezTo>
                  <a:pt x="5609137" y="4637697"/>
                  <a:pt x="6094605" y="4828922"/>
                  <a:pt x="6581307" y="4994473"/>
                </a:cubicBezTo>
                <a:cubicBezTo>
                  <a:pt x="7082774" y="5165044"/>
                  <a:pt x="7491104" y="5276963"/>
                  <a:pt x="7866343" y="5346661"/>
                </a:cubicBezTo>
                <a:cubicBezTo>
                  <a:pt x="8096000" y="5389338"/>
                  <a:pt x="8318058" y="5416633"/>
                  <a:pt x="8526400" y="5427771"/>
                </a:cubicBezTo>
                <a:cubicBezTo>
                  <a:pt x="8755007" y="5440003"/>
                  <a:pt x="8976723" y="5433339"/>
                  <a:pt x="9185384" y="5408007"/>
                </a:cubicBezTo>
                <a:cubicBezTo>
                  <a:pt x="9433436" y="5377905"/>
                  <a:pt x="9669073" y="5312816"/>
                  <a:pt x="9877345" y="5217672"/>
                </a:cubicBezTo>
                <a:cubicBezTo>
                  <a:pt x="9884512" y="5232712"/>
                  <a:pt x="9891609" y="5247751"/>
                  <a:pt x="9898639" y="5262768"/>
                </a:cubicBezTo>
                <a:cubicBezTo>
                  <a:pt x="9683291" y="5367041"/>
                  <a:pt x="9432705" y="5438155"/>
                  <a:pt x="9158043" y="5469215"/>
                </a:cubicBezTo>
                <a:cubicBezTo>
                  <a:pt x="8704182" y="5520542"/>
                  <a:pt x="8244001" y="5478732"/>
                  <a:pt x="7799360" y="5390639"/>
                </a:cubicBezTo>
                <a:cubicBezTo>
                  <a:pt x="7379505" y="5307476"/>
                  <a:pt x="6973502" y="5183051"/>
                  <a:pt x="6599564" y="5056822"/>
                </a:cubicBezTo>
                <a:cubicBezTo>
                  <a:pt x="6109987" y="4891546"/>
                  <a:pt x="5621118" y="4701576"/>
                  <a:pt x="5148339" y="4517882"/>
                </a:cubicBezTo>
                <a:cubicBezTo>
                  <a:pt x="4599675" y="4304656"/>
                  <a:pt x="4032299" y="4084196"/>
                  <a:pt x="3461339" y="3901392"/>
                </a:cubicBezTo>
                <a:cubicBezTo>
                  <a:pt x="3231293" y="3827745"/>
                  <a:pt x="2960214" y="3749512"/>
                  <a:pt x="2693950" y="3727671"/>
                </a:cubicBezTo>
                <a:cubicBezTo>
                  <a:pt x="2411095" y="3704484"/>
                  <a:pt x="2174481" y="3748097"/>
                  <a:pt x="1970546" y="3860997"/>
                </a:cubicBezTo>
                <a:cubicBezTo>
                  <a:pt x="1856961" y="3923894"/>
                  <a:pt x="1745860" y="4004912"/>
                  <a:pt x="1633879" y="4106675"/>
                </a:cubicBezTo>
                <a:cubicBezTo>
                  <a:pt x="1637793" y="4099236"/>
                  <a:pt x="1641719" y="4091819"/>
                  <a:pt x="1645651" y="4084379"/>
                </a:cubicBezTo>
                <a:cubicBezTo>
                  <a:pt x="1752647" y="3980516"/>
                  <a:pt x="1868135" y="3887379"/>
                  <a:pt x="1996500" y="3812249"/>
                </a:cubicBezTo>
                <a:close/>
                <a:moveTo>
                  <a:pt x="1626457" y="4113454"/>
                </a:moveTo>
                <a:cubicBezTo>
                  <a:pt x="1622575" y="4117014"/>
                  <a:pt x="1618693" y="4120597"/>
                  <a:pt x="1614809" y="4124203"/>
                </a:cubicBezTo>
                <a:cubicBezTo>
                  <a:pt x="1618518" y="4117379"/>
                  <a:pt x="1622235" y="4110555"/>
                  <a:pt x="1625962" y="4103732"/>
                </a:cubicBezTo>
                <a:cubicBezTo>
                  <a:pt x="1629842" y="4099874"/>
                  <a:pt x="1633733" y="4096041"/>
                  <a:pt x="1637633" y="4092206"/>
                </a:cubicBezTo>
                <a:cubicBezTo>
                  <a:pt x="1633900" y="4099281"/>
                  <a:pt x="1630175" y="4106379"/>
                  <a:pt x="1626457" y="4113454"/>
                </a:cubicBezTo>
                <a:close/>
                <a:moveTo>
                  <a:pt x="1619672" y="4126394"/>
                </a:moveTo>
                <a:cubicBezTo>
                  <a:pt x="1615731" y="4133925"/>
                  <a:pt x="1611797" y="4141479"/>
                  <a:pt x="1607874" y="4149010"/>
                </a:cubicBezTo>
                <a:cubicBezTo>
                  <a:pt x="1603802" y="4152548"/>
                  <a:pt x="1599728" y="4156085"/>
                  <a:pt x="1595652" y="4159691"/>
                </a:cubicBezTo>
                <a:cubicBezTo>
                  <a:pt x="1599559" y="4152411"/>
                  <a:pt x="1603473" y="4145153"/>
                  <a:pt x="1607399" y="4137873"/>
                </a:cubicBezTo>
                <a:cubicBezTo>
                  <a:pt x="1611477" y="4134039"/>
                  <a:pt x="1615567" y="4130205"/>
                  <a:pt x="1619672" y="4126394"/>
                </a:cubicBezTo>
                <a:close/>
                <a:moveTo>
                  <a:pt x="1588025" y="4166423"/>
                </a:moveTo>
                <a:cubicBezTo>
                  <a:pt x="1584164" y="4169847"/>
                  <a:pt x="1580302" y="4173316"/>
                  <a:pt x="1576439" y="4176785"/>
                </a:cubicBezTo>
                <a:cubicBezTo>
                  <a:pt x="1580145" y="4170098"/>
                  <a:pt x="1583858" y="4163434"/>
                  <a:pt x="1587580" y="4156747"/>
                </a:cubicBezTo>
                <a:cubicBezTo>
                  <a:pt x="1591442" y="4153027"/>
                  <a:pt x="1595317" y="4149330"/>
                  <a:pt x="1599199" y="4145655"/>
                </a:cubicBezTo>
                <a:cubicBezTo>
                  <a:pt x="1595468" y="4152571"/>
                  <a:pt x="1591741" y="4159485"/>
                  <a:pt x="1588025" y="4166423"/>
                </a:cubicBezTo>
                <a:close/>
                <a:moveTo>
                  <a:pt x="1568125" y="4184270"/>
                </a:moveTo>
                <a:cubicBezTo>
                  <a:pt x="1564961" y="4187146"/>
                  <a:pt x="1561798" y="4190044"/>
                  <a:pt x="1558633" y="4192943"/>
                </a:cubicBezTo>
                <a:cubicBezTo>
                  <a:pt x="1562120" y="4186872"/>
                  <a:pt x="1565614" y="4180778"/>
                  <a:pt x="1569115" y="4174708"/>
                </a:cubicBezTo>
                <a:cubicBezTo>
                  <a:pt x="1572255" y="4171627"/>
                  <a:pt x="1575398" y="4168546"/>
                  <a:pt x="1578552" y="4165488"/>
                </a:cubicBezTo>
                <a:cubicBezTo>
                  <a:pt x="1575069" y="4171741"/>
                  <a:pt x="1571593" y="4177994"/>
                  <a:pt x="1568125" y="4184270"/>
                </a:cubicBezTo>
                <a:close/>
                <a:moveTo>
                  <a:pt x="1560456" y="4198169"/>
                </a:moveTo>
                <a:cubicBezTo>
                  <a:pt x="1556725" y="4204924"/>
                  <a:pt x="1553000" y="4211702"/>
                  <a:pt x="1549283" y="4218481"/>
                </a:cubicBezTo>
                <a:cubicBezTo>
                  <a:pt x="1545866" y="4221402"/>
                  <a:pt x="1542450" y="4224323"/>
                  <a:pt x="1539029" y="4227290"/>
                </a:cubicBezTo>
                <a:cubicBezTo>
                  <a:pt x="1542763" y="4220717"/>
                  <a:pt x="1546505" y="4214144"/>
                  <a:pt x="1550253" y="4207594"/>
                </a:cubicBezTo>
                <a:cubicBezTo>
                  <a:pt x="1553644" y="4204422"/>
                  <a:pt x="1557049" y="4201296"/>
                  <a:pt x="1560456" y="4198169"/>
                </a:cubicBezTo>
                <a:close/>
                <a:moveTo>
                  <a:pt x="1530528" y="4234707"/>
                </a:moveTo>
                <a:cubicBezTo>
                  <a:pt x="1527097" y="4237719"/>
                  <a:pt x="1523663" y="4240732"/>
                  <a:pt x="1520228" y="4243767"/>
                </a:cubicBezTo>
                <a:cubicBezTo>
                  <a:pt x="1523718" y="4237834"/>
                  <a:pt x="1527216" y="4231900"/>
                  <a:pt x="1530719" y="4225966"/>
                </a:cubicBezTo>
                <a:cubicBezTo>
                  <a:pt x="1534147" y="4222703"/>
                  <a:pt x="1537582" y="4219462"/>
                  <a:pt x="1541026" y="4216221"/>
                </a:cubicBezTo>
                <a:cubicBezTo>
                  <a:pt x="1537518" y="4222383"/>
                  <a:pt x="1534019" y="4228545"/>
                  <a:pt x="1530528" y="4234707"/>
                </a:cubicBezTo>
                <a:close/>
                <a:moveTo>
                  <a:pt x="1522709" y="4248537"/>
                </a:moveTo>
                <a:cubicBezTo>
                  <a:pt x="1518959" y="4255178"/>
                  <a:pt x="1515214" y="4261819"/>
                  <a:pt x="1511476" y="4268460"/>
                </a:cubicBezTo>
                <a:cubicBezTo>
                  <a:pt x="1507795" y="4271496"/>
                  <a:pt x="1504107" y="4274577"/>
                  <a:pt x="1500421" y="4277635"/>
                </a:cubicBezTo>
                <a:cubicBezTo>
                  <a:pt x="1504159" y="4271222"/>
                  <a:pt x="1507904" y="4264809"/>
                  <a:pt x="1511656" y="4258396"/>
                </a:cubicBezTo>
                <a:cubicBezTo>
                  <a:pt x="1515333" y="4255087"/>
                  <a:pt x="1519014" y="4251801"/>
                  <a:pt x="1522709" y="4248537"/>
                </a:cubicBezTo>
                <a:close/>
                <a:moveTo>
                  <a:pt x="1491721" y="4284938"/>
                </a:moveTo>
                <a:cubicBezTo>
                  <a:pt x="1488323" y="4287791"/>
                  <a:pt x="1484925" y="4290644"/>
                  <a:pt x="1481522" y="4293542"/>
                </a:cubicBezTo>
                <a:cubicBezTo>
                  <a:pt x="1485009" y="4287745"/>
                  <a:pt x="1488503" y="4281971"/>
                  <a:pt x="1492002" y="4276197"/>
                </a:cubicBezTo>
                <a:cubicBezTo>
                  <a:pt x="1495400" y="4273093"/>
                  <a:pt x="1498807" y="4269990"/>
                  <a:pt x="1502219" y="4266909"/>
                </a:cubicBezTo>
                <a:cubicBezTo>
                  <a:pt x="1498714" y="4272911"/>
                  <a:pt x="1495215" y="4278913"/>
                  <a:pt x="1491721" y="4284938"/>
                </a:cubicBezTo>
                <a:close/>
                <a:moveTo>
                  <a:pt x="1483724" y="4298722"/>
                </a:moveTo>
                <a:cubicBezTo>
                  <a:pt x="1479959" y="4305227"/>
                  <a:pt x="1476200" y="4311708"/>
                  <a:pt x="1472448" y="4318212"/>
                </a:cubicBezTo>
                <a:cubicBezTo>
                  <a:pt x="1468792" y="4321111"/>
                  <a:pt x="1465136" y="4324009"/>
                  <a:pt x="1461475" y="4326930"/>
                </a:cubicBezTo>
                <a:cubicBezTo>
                  <a:pt x="1465225" y="4320654"/>
                  <a:pt x="1468979" y="4314401"/>
                  <a:pt x="1472740" y="4308125"/>
                </a:cubicBezTo>
                <a:cubicBezTo>
                  <a:pt x="1476394" y="4304976"/>
                  <a:pt x="1480057" y="4301849"/>
                  <a:pt x="1483724" y="4298722"/>
                </a:cubicBezTo>
                <a:close/>
                <a:moveTo>
                  <a:pt x="1452629" y="4334028"/>
                </a:moveTo>
                <a:cubicBezTo>
                  <a:pt x="1449238" y="4336767"/>
                  <a:pt x="1445842" y="4339528"/>
                  <a:pt x="1442444" y="4342290"/>
                </a:cubicBezTo>
                <a:cubicBezTo>
                  <a:pt x="1445947" y="4336652"/>
                  <a:pt x="1449455" y="4330993"/>
                  <a:pt x="1452967" y="4325356"/>
                </a:cubicBezTo>
                <a:cubicBezTo>
                  <a:pt x="1456361" y="4322366"/>
                  <a:pt x="1459757" y="4319376"/>
                  <a:pt x="1463164" y="4316409"/>
                </a:cubicBezTo>
                <a:cubicBezTo>
                  <a:pt x="1459649" y="4322275"/>
                  <a:pt x="1456137" y="4328163"/>
                  <a:pt x="1452629" y="4334028"/>
                </a:cubicBezTo>
                <a:close/>
                <a:moveTo>
                  <a:pt x="1444457" y="4347721"/>
                </a:moveTo>
                <a:cubicBezTo>
                  <a:pt x="1440680" y="4354066"/>
                  <a:pt x="1436907" y="4360410"/>
                  <a:pt x="1433140" y="4366755"/>
                </a:cubicBezTo>
                <a:cubicBezTo>
                  <a:pt x="1429493" y="4369516"/>
                  <a:pt x="1425841" y="4372300"/>
                  <a:pt x="1422187" y="4375085"/>
                </a:cubicBezTo>
                <a:cubicBezTo>
                  <a:pt x="1425953" y="4368968"/>
                  <a:pt x="1429725" y="4362852"/>
                  <a:pt x="1433502" y="4356736"/>
                </a:cubicBezTo>
                <a:cubicBezTo>
                  <a:pt x="1437149" y="4353723"/>
                  <a:pt x="1440798" y="4350711"/>
                  <a:pt x="1444457" y="4347721"/>
                </a:cubicBezTo>
                <a:close/>
                <a:moveTo>
                  <a:pt x="1413200" y="4381954"/>
                </a:moveTo>
                <a:cubicBezTo>
                  <a:pt x="1409825" y="4384556"/>
                  <a:pt x="1406447" y="4387180"/>
                  <a:pt x="1403065" y="4389828"/>
                </a:cubicBezTo>
                <a:cubicBezTo>
                  <a:pt x="1406572" y="4384328"/>
                  <a:pt x="1410085" y="4378827"/>
                  <a:pt x="1413604" y="4373350"/>
                </a:cubicBezTo>
                <a:cubicBezTo>
                  <a:pt x="1416970" y="4370520"/>
                  <a:pt x="1420345" y="4367691"/>
                  <a:pt x="1423725" y="4364860"/>
                </a:cubicBezTo>
                <a:cubicBezTo>
                  <a:pt x="1420211" y="4370566"/>
                  <a:pt x="1416703" y="4376249"/>
                  <a:pt x="1413200" y="4381954"/>
                </a:cubicBezTo>
                <a:close/>
                <a:moveTo>
                  <a:pt x="1404838" y="4395579"/>
                </a:moveTo>
                <a:cubicBezTo>
                  <a:pt x="1401059" y="4401741"/>
                  <a:pt x="1397284" y="4407903"/>
                  <a:pt x="1393514" y="4414065"/>
                </a:cubicBezTo>
                <a:cubicBezTo>
                  <a:pt x="1389878" y="4416689"/>
                  <a:pt x="1386236" y="4419336"/>
                  <a:pt x="1382593" y="4421961"/>
                </a:cubicBezTo>
                <a:cubicBezTo>
                  <a:pt x="1386373" y="4416027"/>
                  <a:pt x="1390159" y="4410071"/>
                  <a:pt x="1393950" y="4404114"/>
                </a:cubicBezTo>
                <a:cubicBezTo>
                  <a:pt x="1397569" y="4401262"/>
                  <a:pt x="1401202" y="4398409"/>
                  <a:pt x="1404838" y="4395579"/>
                </a:cubicBezTo>
                <a:close/>
                <a:moveTo>
                  <a:pt x="1373435" y="4428648"/>
                </a:moveTo>
                <a:cubicBezTo>
                  <a:pt x="1370080" y="4431113"/>
                  <a:pt x="1366725" y="4433578"/>
                  <a:pt x="1363364" y="4436065"/>
                </a:cubicBezTo>
                <a:cubicBezTo>
                  <a:pt x="1366874" y="4430725"/>
                  <a:pt x="1370386" y="4425407"/>
                  <a:pt x="1373903" y="4420090"/>
                </a:cubicBezTo>
                <a:cubicBezTo>
                  <a:pt x="1377262" y="4417397"/>
                  <a:pt x="1380624" y="4414704"/>
                  <a:pt x="1383992" y="4412011"/>
                </a:cubicBezTo>
                <a:cubicBezTo>
                  <a:pt x="1380471" y="4417556"/>
                  <a:pt x="1376952" y="4423102"/>
                  <a:pt x="1373435" y="4428648"/>
                </a:cubicBezTo>
                <a:close/>
                <a:moveTo>
                  <a:pt x="1366061" y="4440287"/>
                </a:moveTo>
                <a:cubicBezTo>
                  <a:pt x="1361901" y="4446860"/>
                  <a:pt x="1357745" y="4453433"/>
                  <a:pt x="1353596" y="4460005"/>
                </a:cubicBezTo>
                <a:cubicBezTo>
                  <a:pt x="1349976" y="4462470"/>
                  <a:pt x="1346348" y="4464980"/>
                  <a:pt x="1342721" y="4467468"/>
                </a:cubicBezTo>
                <a:cubicBezTo>
                  <a:pt x="1346902" y="4461078"/>
                  <a:pt x="1351092" y="4454710"/>
                  <a:pt x="1355285" y="4448343"/>
                </a:cubicBezTo>
                <a:cubicBezTo>
                  <a:pt x="1358870" y="4445650"/>
                  <a:pt x="1362462" y="4442957"/>
                  <a:pt x="1366061" y="4440287"/>
                </a:cubicBezTo>
                <a:close/>
                <a:moveTo>
                  <a:pt x="1333417" y="4473881"/>
                </a:moveTo>
                <a:cubicBezTo>
                  <a:pt x="1330078" y="4476209"/>
                  <a:pt x="1326737" y="4478537"/>
                  <a:pt x="1323391" y="4480865"/>
                </a:cubicBezTo>
                <a:cubicBezTo>
                  <a:pt x="1327337" y="4475091"/>
                  <a:pt x="1331287" y="4469294"/>
                  <a:pt x="1335245" y="4463520"/>
                </a:cubicBezTo>
                <a:cubicBezTo>
                  <a:pt x="1338561" y="4460964"/>
                  <a:pt x="1341877" y="4458430"/>
                  <a:pt x="1345200" y="4455920"/>
                </a:cubicBezTo>
                <a:cubicBezTo>
                  <a:pt x="1341265" y="4461899"/>
                  <a:pt x="1337340" y="4467902"/>
                  <a:pt x="1333417" y="4473881"/>
                </a:cubicBezTo>
                <a:close/>
                <a:moveTo>
                  <a:pt x="1324708" y="4487186"/>
                </a:moveTo>
                <a:cubicBezTo>
                  <a:pt x="1320924" y="4492983"/>
                  <a:pt x="1317142" y="4498757"/>
                  <a:pt x="1313365" y="4504554"/>
                </a:cubicBezTo>
                <a:cubicBezTo>
                  <a:pt x="1309764" y="4506859"/>
                  <a:pt x="1306160" y="4509187"/>
                  <a:pt x="1302552" y="4511514"/>
                </a:cubicBezTo>
                <a:cubicBezTo>
                  <a:pt x="1306318" y="4505969"/>
                  <a:pt x="1310088" y="4500423"/>
                  <a:pt x="1313863" y="4494854"/>
                </a:cubicBezTo>
                <a:cubicBezTo>
                  <a:pt x="1317475" y="4492298"/>
                  <a:pt x="1321090" y="4489742"/>
                  <a:pt x="1324708" y="4487186"/>
                </a:cubicBezTo>
                <a:close/>
                <a:moveTo>
                  <a:pt x="1293099" y="4517676"/>
                </a:moveTo>
                <a:cubicBezTo>
                  <a:pt x="1289781" y="4519844"/>
                  <a:pt x="1286463" y="4522013"/>
                  <a:pt x="1283137" y="4524203"/>
                </a:cubicBezTo>
                <a:cubicBezTo>
                  <a:pt x="1286611" y="4519274"/>
                  <a:pt x="1290087" y="4514367"/>
                  <a:pt x="1293567" y="4509461"/>
                </a:cubicBezTo>
                <a:cubicBezTo>
                  <a:pt x="1296913" y="4507018"/>
                  <a:pt x="1300261" y="4504599"/>
                  <a:pt x="1303611" y="4502180"/>
                </a:cubicBezTo>
                <a:cubicBezTo>
                  <a:pt x="1300103" y="4507338"/>
                  <a:pt x="1296600" y="4512519"/>
                  <a:pt x="1293099" y="4517676"/>
                </a:cubicBezTo>
                <a:close/>
                <a:moveTo>
                  <a:pt x="1284416" y="4530502"/>
                </a:moveTo>
                <a:cubicBezTo>
                  <a:pt x="1280556" y="4536185"/>
                  <a:pt x="1276702" y="4541891"/>
                  <a:pt x="1272849" y="4547573"/>
                </a:cubicBezTo>
                <a:cubicBezTo>
                  <a:pt x="1269269" y="4549718"/>
                  <a:pt x="1265688" y="4551864"/>
                  <a:pt x="1262098" y="4554055"/>
                </a:cubicBezTo>
                <a:cubicBezTo>
                  <a:pt x="1265946" y="4548577"/>
                  <a:pt x="1269798" y="4543100"/>
                  <a:pt x="1273653" y="4537646"/>
                </a:cubicBezTo>
                <a:cubicBezTo>
                  <a:pt x="1277236" y="4535249"/>
                  <a:pt x="1280823" y="4532876"/>
                  <a:pt x="1284416" y="4530502"/>
                </a:cubicBezTo>
                <a:close/>
                <a:moveTo>
                  <a:pt x="1252522" y="4559897"/>
                </a:moveTo>
                <a:cubicBezTo>
                  <a:pt x="1250246" y="4561289"/>
                  <a:pt x="1247973" y="4562658"/>
                  <a:pt x="1245696" y="4564073"/>
                </a:cubicBezTo>
                <a:cubicBezTo>
                  <a:pt x="1244660" y="4564712"/>
                  <a:pt x="1243626" y="4565374"/>
                  <a:pt x="1242590" y="4566013"/>
                </a:cubicBezTo>
                <a:cubicBezTo>
                  <a:pt x="1246180" y="4561107"/>
                  <a:pt x="1249774" y="4556200"/>
                  <a:pt x="1253371" y="4551316"/>
                </a:cubicBezTo>
                <a:cubicBezTo>
                  <a:pt x="1256682" y="4549057"/>
                  <a:pt x="1259994" y="4546797"/>
                  <a:pt x="1263314" y="4544561"/>
                </a:cubicBezTo>
                <a:cubicBezTo>
                  <a:pt x="1259715" y="4549673"/>
                  <a:pt x="1256119" y="4554785"/>
                  <a:pt x="1252522" y="4559897"/>
                </a:cubicBezTo>
                <a:close/>
                <a:moveTo>
                  <a:pt x="1244598" y="4571171"/>
                </a:moveTo>
                <a:cubicBezTo>
                  <a:pt x="1240424" y="4577105"/>
                  <a:pt x="1236252" y="4583061"/>
                  <a:pt x="1232083" y="4588995"/>
                </a:cubicBezTo>
                <a:cubicBezTo>
                  <a:pt x="1229563" y="4590387"/>
                  <a:pt x="1227048" y="4591779"/>
                  <a:pt x="1224526" y="4593194"/>
                </a:cubicBezTo>
                <a:cubicBezTo>
                  <a:pt x="1223474" y="4593788"/>
                  <a:pt x="1222420" y="4594404"/>
                  <a:pt x="1221368" y="4594997"/>
                </a:cubicBezTo>
                <a:cubicBezTo>
                  <a:pt x="1225551" y="4589269"/>
                  <a:pt x="1229739" y="4583541"/>
                  <a:pt x="1233929" y="4577812"/>
                </a:cubicBezTo>
                <a:cubicBezTo>
                  <a:pt x="1237487" y="4575599"/>
                  <a:pt x="1241042" y="4573385"/>
                  <a:pt x="1244598" y="4571171"/>
                </a:cubicBezTo>
                <a:close/>
                <a:moveTo>
                  <a:pt x="1211709" y="4600452"/>
                </a:moveTo>
                <a:cubicBezTo>
                  <a:pt x="1208421" y="4602323"/>
                  <a:pt x="1205123" y="4604217"/>
                  <a:pt x="1201827" y="4606134"/>
                </a:cubicBezTo>
                <a:cubicBezTo>
                  <a:pt x="1205744" y="4600999"/>
                  <a:pt x="1209662" y="4595865"/>
                  <a:pt x="1213585" y="4590730"/>
                </a:cubicBezTo>
                <a:cubicBezTo>
                  <a:pt x="1216860" y="4588630"/>
                  <a:pt x="1220137" y="4586530"/>
                  <a:pt x="1223415" y="4584454"/>
                </a:cubicBezTo>
                <a:cubicBezTo>
                  <a:pt x="1219510" y="4589794"/>
                  <a:pt x="1215607" y="4595111"/>
                  <a:pt x="1211709" y="4600452"/>
                </a:cubicBezTo>
                <a:close/>
                <a:moveTo>
                  <a:pt x="1203496" y="4611703"/>
                </a:moveTo>
                <a:cubicBezTo>
                  <a:pt x="1199363" y="4617363"/>
                  <a:pt x="1195234" y="4623022"/>
                  <a:pt x="1191108" y="4628660"/>
                </a:cubicBezTo>
                <a:cubicBezTo>
                  <a:pt x="1187559" y="4630485"/>
                  <a:pt x="1184003" y="4632334"/>
                  <a:pt x="1180446" y="4634182"/>
                </a:cubicBezTo>
                <a:cubicBezTo>
                  <a:pt x="1184597" y="4628728"/>
                  <a:pt x="1188750" y="4623297"/>
                  <a:pt x="1192906" y="4617819"/>
                </a:cubicBezTo>
                <a:cubicBezTo>
                  <a:pt x="1196432" y="4615788"/>
                  <a:pt x="1199958" y="4613734"/>
                  <a:pt x="1203496" y="4611703"/>
                </a:cubicBezTo>
                <a:close/>
                <a:moveTo>
                  <a:pt x="1170682" y="4639317"/>
                </a:moveTo>
                <a:cubicBezTo>
                  <a:pt x="1167419" y="4641029"/>
                  <a:pt x="1164153" y="4642741"/>
                  <a:pt x="1160883" y="4644475"/>
                </a:cubicBezTo>
                <a:cubicBezTo>
                  <a:pt x="1164785" y="4639568"/>
                  <a:pt x="1168690" y="4634662"/>
                  <a:pt x="1172599" y="4629755"/>
                </a:cubicBezTo>
                <a:cubicBezTo>
                  <a:pt x="1175831" y="4627838"/>
                  <a:pt x="1179074" y="4625921"/>
                  <a:pt x="1182317" y="4624027"/>
                </a:cubicBezTo>
                <a:cubicBezTo>
                  <a:pt x="1178433" y="4629116"/>
                  <a:pt x="1174555" y="4634205"/>
                  <a:pt x="1170682" y="4639317"/>
                </a:cubicBezTo>
                <a:close/>
                <a:moveTo>
                  <a:pt x="1171397" y="4646096"/>
                </a:moveTo>
                <a:cubicBezTo>
                  <a:pt x="1175181" y="4644087"/>
                  <a:pt x="1178964" y="4642102"/>
                  <a:pt x="1182744" y="4640139"/>
                </a:cubicBezTo>
                <a:cubicBezTo>
                  <a:pt x="1178634" y="4645753"/>
                  <a:pt x="1174505" y="4651413"/>
                  <a:pt x="1170374" y="4657073"/>
                </a:cubicBezTo>
                <a:cubicBezTo>
                  <a:pt x="1166604" y="4658807"/>
                  <a:pt x="1162832" y="4660565"/>
                  <a:pt x="1159061" y="4662322"/>
                </a:cubicBezTo>
                <a:cubicBezTo>
                  <a:pt x="1163167" y="4656913"/>
                  <a:pt x="1167280" y="4651504"/>
                  <a:pt x="1171397" y="4646096"/>
                </a:cubicBezTo>
                <a:close/>
                <a:moveTo>
                  <a:pt x="1188032" y="4640641"/>
                </a:moveTo>
                <a:cubicBezTo>
                  <a:pt x="1189300" y="4638907"/>
                  <a:pt x="1190569" y="4637172"/>
                  <a:pt x="1191838" y="4635415"/>
                </a:cubicBezTo>
                <a:cubicBezTo>
                  <a:pt x="1195832" y="4633361"/>
                  <a:pt x="1199821" y="4631307"/>
                  <a:pt x="1203808" y="4629276"/>
                </a:cubicBezTo>
                <a:cubicBezTo>
                  <a:pt x="1199484" y="4635438"/>
                  <a:pt x="1195154" y="4641600"/>
                  <a:pt x="1190809" y="4647807"/>
                </a:cubicBezTo>
                <a:cubicBezTo>
                  <a:pt x="1187929" y="4649085"/>
                  <a:pt x="1185051" y="4650363"/>
                  <a:pt x="1182169" y="4651687"/>
                </a:cubicBezTo>
                <a:cubicBezTo>
                  <a:pt x="1181069" y="4652166"/>
                  <a:pt x="1179969" y="4652691"/>
                  <a:pt x="1178871" y="4653193"/>
                </a:cubicBezTo>
                <a:cubicBezTo>
                  <a:pt x="1181924" y="4648994"/>
                  <a:pt x="1184992" y="4644795"/>
                  <a:pt x="1188032" y="4640641"/>
                </a:cubicBezTo>
                <a:close/>
                <a:moveTo>
                  <a:pt x="1212289" y="4624963"/>
                </a:moveTo>
                <a:cubicBezTo>
                  <a:pt x="1216463" y="4622863"/>
                  <a:pt x="1220633" y="4620786"/>
                  <a:pt x="1224800" y="4618709"/>
                </a:cubicBezTo>
                <a:cubicBezTo>
                  <a:pt x="1220302" y="4625373"/>
                  <a:pt x="1215783" y="4632037"/>
                  <a:pt x="1211262" y="4638724"/>
                </a:cubicBezTo>
                <a:cubicBezTo>
                  <a:pt x="1207102" y="4640550"/>
                  <a:pt x="1202941" y="4642376"/>
                  <a:pt x="1198776" y="4644224"/>
                </a:cubicBezTo>
                <a:cubicBezTo>
                  <a:pt x="1203297" y="4637788"/>
                  <a:pt x="1207793" y="4631375"/>
                  <a:pt x="1212289" y="4624963"/>
                </a:cubicBezTo>
                <a:close/>
                <a:moveTo>
                  <a:pt x="1232717" y="4614784"/>
                </a:moveTo>
                <a:cubicBezTo>
                  <a:pt x="1237055" y="4612639"/>
                  <a:pt x="1241392" y="4610516"/>
                  <a:pt x="1245721" y="4608417"/>
                </a:cubicBezTo>
                <a:cubicBezTo>
                  <a:pt x="1241068" y="4615560"/>
                  <a:pt x="1236403" y="4622703"/>
                  <a:pt x="1231726" y="4629869"/>
                </a:cubicBezTo>
                <a:cubicBezTo>
                  <a:pt x="1227397" y="4631718"/>
                  <a:pt x="1223063" y="4633589"/>
                  <a:pt x="1218729" y="4635483"/>
                </a:cubicBezTo>
                <a:cubicBezTo>
                  <a:pt x="1223403" y="4628568"/>
                  <a:pt x="1228066" y="4621676"/>
                  <a:pt x="1232717" y="4614784"/>
                </a:cubicBezTo>
                <a:close/>
                <a:moveTo>
                  <a:pt x="1253138" y="4604833"/>
                </a:moveTo>
                <a:cubicBezTo>
                  <a:pt x="1257618" y="4602665"/>
                  <a:pt x="1262093" y="4600543"/>
                  <a:pt x="1266564" y="4598421"/>
                </a:cubicBezTo>
                <a:cubicBezTo>
                  <a:pt x="1261774" y="4606043"/>
                  <a:pt x="1256988" y="4613643"/>
                  <a:pt x="1252177" y="4621288"/>
                </a:cubicBezTo>
                <a:cubicBezTo>
                  <a:pt x="1247704" y="4623137"/>
                  <a:pt x="1243226" y="4625008"/>
                  <a:pt x="1238747" y="4626902"/>
                </a:cubicBezTo>
                <a:cubicBezTo>
                  <a:pt x="1243548" y="4619554"/>
                  <a:pt x="1248357" y="4612182"/>
                  <a:pt x="1253138" y="4604833"/>
                </a:cubicBezTo>
                <a:close/>
                <a:moveTo>
                  <a:pt x="1273557" y="4595111"/>
                </a:moveTo>
                <a:cubicBezTo>
                  <a:pt x="1278167" y="4592943"/>
                  <a:pt x="1282772" y="4590798"/>
                  <a:pt x="1287376" y="4588676"/>
                </a:cubicBezTo>
                <a:cubicBezTo>
                  <a:pt x="1282469" y="4596755"/>
                  <a:pt x="1277558" y="4604811"/>
                  <a:pt x="1272630" y="4612912"/>
                </a:cubicBezTo>
                <a:cubicBezTo>
                  <a:pt x="1268029" y="4614761"/>
                  <a:pt x="1263428" y="4616632"/>
                  <a:pt x="1258823" y="4618527"/>
                </a:cubicBezTo>
                <a:cubicBezTo>
                  <a:pt x="1263748" y="4610699"/>
                  <a:pt x="1268652" y="4602916"/>
                  <a:pt x="1273557" y="4595111"/>
                </a:cubicBezTo>
                <a:close/>
                <a:moveTo>
                  <a:pt x="1279723" y="4585298"/>
                </a:moveTo>
                <a:cubicBezTo>
                  <a:pt x="1284646" y="4577470"/>
                  <a:pt x="1289541" y="4569665"/>
                  <a:pt x="1294437" y="4561883"/>
                </a:cubicBezTo>
                <a:cubicBezTo>
                  <a:pt x="1298898" y="4559555"/>
                  <a:pt x="1303374" y="4557250"/>
                  <a:pt x="1307856" y="4554945"/>
                </a:cubicBezTo>
                <a:cubicBezTo>
                  <a:pt x="1302979" y="4563001"/>
                  <a:pt x="1298088" y="4571034"/>
                  <a:pt x="1293186" y="4579113"/>
                </a:cubicBezTo>
                <a:cubicBezTo>
                  <a:pt x="1288702" y="4581167"/>
                  <a:pt x="1284215" y="4583221"/>
                  <a:pt x="1279723" y="4585298"/>
                </a:cubicBezTo>
                <a:close/>
                <a:moveTo>
                  <a:pt x="1314732" y="4551430"/>
                </a:moveTo>
                <a:cubicBezTo>
                  <a:pt x="1319326" y="4549102"/>
                  <a:pt x="1323932" y="4546774"/>
                  <a:pt x="1328551" y="4544469"/>
                </a:cubicBezTo>
                <a:cubicBezTo>
                  <a:pt x="1323585" y="4552936"/>
                  <a:pt x="1318594" y="4561426"/>
                  <a:pt x="1313603" y="4569916"/>
                </a:cubicBezTo>
                <a:cubicBezTo>
                  <a:pt x="1308988" y="4571970"/>
                  <a:pt x="1304371" y="4574024"/>
                  <a:pt x="1299750" y="4576123"/>
                </a:cubicBezTo>
                <a:cubicBezTo>
                  <a:pt x="1304759" y="4567862"/>
                  <a:pt x="1309748" y="4559646"/>
                  <a:pt x="1314732" y="4551430"/>
                </a:cubicBezTo>
                <a:close/>
                <a:moveTo>
                  <a:pt x="1320413" y="4542073"/>
                </a:moveTo>
                <a:cubicBezTo>
                  <a:pt x="1322266" y="4539015"/>
                  <a:pt x="1324133" y="4535934"/>
                  <a:pt x="1325981" y="4532899"/>
                </a:cubicBezTo>
                <a:cubicBezTo>
                  <a:pt x="1329096" y="4527764"/>
                  <a:pt x="1332216" y="4522606"/>
                  <a:pt x="1335336" y="4517471"/>
                </a:cubicBezTo>
                <a:cubicBezTo>
                  <a:pt x="1339818" y="4514960"/>
                  <a:pt x="1344305" y="4512450"/>
                  <a:pt x="1348794" y="4509963"/>
                </a:cubicBezTo>
                <a:cubicBezTo>
                  <a:pt x="1348475" y="4510510"/>
                  <a:pt x="1348155" y="4511058"/>
                  <a:pt x="1347838" y="4511606"/>
                </a:cubicBezTo>
                <a:cubicBezTo>
                  <a:pt x="1343214" y="4519479"/>
                  <a:pt x="1338561" y="4527421"/>
                  <a:pt x="1333914" y="4535341"/>
                </a:cubicBezTo>
                <a:cubicBezTo>
                  <a:pt x="1329416" y="4537554"/>
                  <a:pt x="1324918" y="4539791"/>
                  <a:pt x="1320413" y="4542073"/>
                </a:cubicBezTo>
                <a:close/>
                <a:moveTo>
                  <a:pt x="1351245" y="4513591"/>
                </a:moveTo>
                <a:cubicBezTo>
                  <a:pt x="1352690" y="4511149"/>
                  <a:pt x="1354134" y="4508684"/>
                  <a:pt x="1355579" y="4506220"/>
                </a:cubicBezTo>
                <a:cubicBezTo>
                  <a:pt x="1360187" y="4503687"/>
                  <a:pt x="1364801" y="4501176"/>
                  <a:pt x="1369416" y="4498688"/>
                </a:cubicBezTo>
                <a:cubicBezTo>
                  <a:pt x="1364381" y="4507543"/>
                  <a:pt x="1359333" y="4516444"/>
                  <a:pt x="1354271" y="4525367"/>
                </a:cubicBezTo>
                <a:cubicBezTo>
                  <a:pt x="1349641" y="4527581"/>
                  <a:pt x="1345006" y="4529863"/>
                  <a:pt x="1340366" y="4532145"/>
                </a:cubicBezTo>
                <a:cubicBezTo>
                  <a:pt x="1343992" y="4525961"/>
                  <a:pt x="1347635" y="4519753"/>
                  <a:pt x="1351245" y="4513591"/>
                </a:cubicBezTo>
                <a:close/>
                <a:moveTo>
                  <a:pt x="1360798" y="4497319"/>
                </a:moveTo>
                <a:cubicBezTo>
                  <a:pt x="1365468" y="4489354"/>
                  <a:pt x="1370142" y="4481389"/>
                  <a:pt x="1374818" y="4473425"/>
                </a:cubicBezTo>
                <a:cubicBezTo>
                  <a:pt x="1379321" y="4470709"/>
                  <a:pt x="1383828" y="4468016"/>
                  <a:pt x="1388349" y="4465346"/>
                </a:cubicBezTo>
                <a:cubicBezTo>
                  <a:pt x="1383673" y="4473584"/>
                  <a:pt x="1378999" y="4481823"/>
                  <a:pt x="1374329" y="4490039"/>
                </a:cubicBezTo>
                <a:cubicBezTo>
                  <a:pt x="1369822" y="4492435"/>
                  <a:pt x="1365313" y="4494854"/>
                  <a:pt x="1360798" y="4497319"/>
                </a:cubicBezTo>
                <a:close/>
                <a:moveTo>
                  <a:pt x="1400837" y="4451173"/>
                </a:moveTo>
                <a:cubicBezTo>
                  <a:pt x="1405488" y="4442980"/>
                  <a:pt x="1410144" y="4434787"/>
                  <a:pt x="1414807" y="4426594"/>
                </a:cubicBezTo>
                <a:cubicBezTo>
                  <a:pt x="1419325" y="4423718"/>
                  <a:pt x="1423853" y="4420843"/>
                  <a:pt x="1428386" y="4417990"/>
                </a:cubicBezTo>
                <a:cubicBezTo>
                  <a:pt x="1423725" y="4426434"/>
                  <a:pt x="1419072" y="4434901"/>
                  <a:pt x="1414423" y="4443345"/>
                </a:cubicBezTo>
                <a:cubicBezTo>
                  <a:pt x="1409898" y="4445924"/>
                  <a:pt x="1405367" y="4448526"/>
                  <a:pt x="1400837" y="4451173"/>
                </a:cubicBezTo>
                <a:close/>
                <a:moveTo>
                  <a:pt x="1434913" y="4413882"/>
                </a:moveTo>
                <a:cubicBezTo>
                  <a:pt x="1439352" y="4411121"/>
                  <a:pt x="1443797" y="4408359"/>
                  <a:pt x="1448250" y="4405621"/>
                </a:cubicBezTo>
                <a:cubicBezTo>
                  <a:pt x="1443496" y="4414521"/>
                  <a:pt x="1438749" y="4423422"/>
                  <a:pt x="1434007" y="4432322"/>
                </a:cubicBezTo>
                <a:cubicBezTo>
                  <a:pt x="1429547" y="4434810"/>
                  <a:pt x="1425081" y="4437320"/>
                  <a:pt x="1420615" y="4439831"/>
                </a:cubicBezTo>
                <a:cubicBezTo>
                  <a:pt x="1425375" y="4431204"/>
                  <a:pt x="1430143" y="4422532"/>
                  <a:pt x="1434913" y="4413882"/>
                </a:cubicBezTo>
                <a:close/>
                <a:moveTo>
                  <a:pt x="1440536" y="4403681"/>
                </a:moveTo>
                <a:cubicBezTo>
                  <a:pt x="1445402" y="4394871"/>
                  <a:pt x="1450272" y="4386062"/>
                  <a:pt x="1455151" y="4377230"/>
                </a:cubicBezTo>
                <a:cubicBezTo>
                  <a:pt x="1459440" y="4374354"/>
                  <a:pt x="1463732" y="4371479"/>
                  <a:pt x="1468039" y="4368626"/>
                </a:cubicBezTo>
                <a:cubicBezTo>
                  <a:pt x="1463198" y="4377664"/>
                  <a:pt x="1458362" y="4386701"/>
                  <a:pt x="1453533" y="4395739"/>
                </a:cubicBezTo>
                <a:cubicBezTo>
                  <a:pt x="1449206" y="4398363"/>
                  <a:pt x="1444872" y="4401033"/>
                  <a:pt x="1440536" y="4403681"/>
                </a:cubicBezTo>
                <a:close/>
                <a:moveTo>
                  <a:pt x="1474397" y="4364450"/>
                </a:moveTo>
                <a:cubicBezTo>
                  <a:pt x="1479133" y="4361323"/>
                  <a:pt x="1483880" y="4358242"/>
                  <a:pt x="1488638" y="4355161"/>
                </a:cubicBezTo>
                <a:cubicBezTo>
                  <a:pt x="1483718" y="4364632"/>
                  <a:pt x="1478799" y="4374103"/>
                  <a:pt x="1473890" y="4383575"/>
                </a:cubicBezTo>
                <a:cubicBezTo>
                  <a:pt x="1469132" y="4386382"/>
                  <a:pt x="1464369" y="4389212"/>
                  <a:pt x="1459604" y="4392087"/>
                </a:cubicBezTo>
                <a:cubicBezTo>
                  <a:pt x="1464531" y="4382867"/>
                  <a:pt x="1469458" y="4373670"/>
                  <a:pt x="1474397" y="4364450"/>
                </a:cubicBezTo>
                <a:close/>
                <a:moveTo>
                  <a:pt x="1479244" y="4355412"/>
                </a:moveTo>
                <a:cubicBezTo>
                  <a:pt x="1483800" y="4346900"/>
                  <a:pt x="1488364" y="4338410"/>
                  <a:pt x="1492933" y="4329920"/>
                </a:cubicBezTo>
                <a:cubicBezTo>
                  <a:pt x="1497575" y="4326611"/>
                  <a:pt x="1502228" y="4323347"/>
                  <a:pt x="1506893" y="4320084"/>
                </a:cubicBezTo>
                <a:cubicBezTo>
                  <a:pt x="1502322" y="4328870"/>
                  <a:pt x="1497760" y="4337634"/>
                  <a:pt x="1493202" y="4346397"/>
                </a:cubicBezTo>
                <a:cubicBezTo>
                  <a:pt x="1488556" y="4349364"/>
                  <a:pt x="1483902" y="4352377"/>
                  <a:pt x="1479244" y="4355412"/>
                </a:cubicBezTo>
                <a:close/>
                <a:moveTo>
                  <a:pt x="1513162" y="4315725"/>
                </a:moveTo>
                <a:cubicBezTo>
                  <a:pt x="1517923" y="4312416"/>
                  <a:pt x="1522697" y="4309152"/>
                  <a:pt x="1527481" y="4305889"/>
                </a:cubicBezTo>
                <a:cubicBezTo>
                  <a:pt x="1522802" y="4315132"/>
                  <a:pt x="1518131" y="4324374"/>
                  <a:pt x="1513466" y="4333594"/>
                </a:cubicBezTo>
                <a:cubicBezTo>
                  <a:pt x="1508696" y="4336584"/>
                  <a:pt x="1503922" y="4339574"/>
                  <a:pt x="1499143" y="4342609"/>
                </a:cubicBezTo>
                <a:cubicBezTo>
                  <a:pt x="1503810" y="4333663"/>
                  <a:pt x="1508484" y="4324694"/>
                  <a:pt x="1513162" y="4315725"/>
                </a:cubicBezTo>
                <a:close/>
                <a:moveTo>
                  <a:pt x="1518608" y="4305295"/>
                </a:moveTo>
                <a:cubicBezTo>
                  <a:pt x="1523145" y="4296600"/>
                  <a:pt x="1527691" y="4287928"/>
                  <a:pt x="1532244" y="4279233"/>
                </a:cubicBezTo>
                <a:cubicBezTo>
                  <a:pt x="1536897" y="4275786"/>
                  <a:pt x="1541562" y="4272363"/>
                  <a:pt x="1546238" y="4268940"/>
                </a:cubicBezTo>
                <a:cubicBezTo>
                  <a:pt x="1541681" y="4277886"/>
                  <a:pt x="1537130" y="4286855"/>
                  <a:pt x="1532588" y="4295801"/>
                </a:cubicBezTo>
                <a:cubicBezTo>
                  <a:pt x="1527933" y="4298951"/>
                  <a:pt x="1523272" y="4302100"/>
                  <a:pt x="1518608" y="4305295"/>
                </a:cubicBezTo>
                <a:close/>
                <a:moveTo>
                  <a:pt x="1552327" y="4264535"/>
                </a:moveTo>
                <a:cubicBezTo>
                  <a:pt x="1654243" y="4190729"/>
                  <a:pt x="1762100" y="4126508"/>
                  <a:pt x="1878291" y="4076916"/>
                </a:cubicBezTo>
                <a:cubicBezTo>
                  <a:pt x="2336946" y="3881217"/>
                  <a:pt x="2868675" y="4016871"/>
                  <a:pt x="3374022" y="4172585"/>
                </a:cubicBezTo>
                <a:cubicBezTo>
                  <a:pt x="3983003" y="4360251"/>
                  <a:pt x="4590045" y="4584225"/>
                  <a:pt x="5177117" y="4800829"/>
                </a:cubicBezTo>
                <a:cubicBezTo>
                  <a:pt x="5662381" y="4979890"/>
                  <a:pt x="6164144" y="5165021"/>
                  <a:pt x="6664903" y="5328906"/>
                </a:cubicBezTo>
                <a:cubicBezTo>
                  <a:pt x="6981444" y="5432472"/>
                  <a:pt x="7399451" y="5562055"/>
                  <a:pt x="7832315" y="5647797"/>
                </a:cubicBezTo>
                <a:cubicBezTo>
                  <a:pt x="7836195" y="5648573"/>
                  <a:pt x="7840052" y="5649326"/>
                  <a:pt x="7843955" y="5650102"/>
                </a:cubicBezTo>
                <a:cubicBezTo>
                  <a:pt x="8288321" y="5737259"/>
                  <a:pt x="8683255" y="5765946"/>
                  <a:pt x="9051373" y="5737761"/>
                </a:cubicBezTo>
                <a:cubicBezTo>
                  <a:pt x="9337400" y="5715852"/>
                  <a:pt x="9610853" y="5645766"/>
                  <a:pt x="9842176" y="5535080"/>
                </a:cubicBezTo>
                <a:cubicBezTo>
                  <a:pt x="9892431" y="5511025"/>
                  <a:pt x="9940585" y="5485076"/>
                  <a:pt x="9986480" y="5457394"/>
                </a:cubicBezTo>
                <a:cubicBezTo>
                  <a:pt x="9992574" y="5471475"/>
                  <a:pt x="9998622" y="5485510"/>
                  <a:pt x="10004578" y="5499546"/>
                </a:cubicBezTo>
                <a:cubicBezTo>
                  <a:pt x="9742422" y="5667036"/>
                  <a:pt x="9401895" y="5773295"/>
                  <a:pt x="9024215" y="5798422"/>
                </a:cubicBezTo>
                <a:cubicBezTo>
                  <a:pt x="8630171" y="5824622"/>
                  <a:pt x="8233662" y="5783862"/>
                  <a:pt x="7842562" y="5706404"/>
                </a:cubicBezTo>
                <a:cubicBezTo>
                  <a:pt x="7447993" y="5628239"/>
                  <a:pt x="7058925" y="5512691"/>
                  <a:pt x="6683275" y="5390731"/>
                </a:cubicBezTo>
                <a:cubicBezTo>
                  <a:pt x="6179891" y="5227325"/>
                  <a:pt x="5675069" y="5043358"/>
                  <a:pt x="5186862" y="4865460"/>
                </a:cubicBezTo>
                <a:cubicBezTo>
                  <a:pt x="4590022" y="4647944"/>
                  <a:pt x="3972870" y="4423056"/>
                  <a:pt x="3354098" y="4234182"/>
                </a:cubicBezTo>
                <a:cubicBezTo>
                  <a:pt x="3122501" y="4163479"/>
                  <a:pt x="2853202" y="4085360"/>
                  <a:pt x="2587874" y="4053089"/>
                </a:cubicBezTo>
                <a:cubicBezTo>
                  <a:pt x="2303307" y="4018469"/>
                  <a:pt x="2062822" y="4041975"/>
                  <a:pt x="1852689" y="4124933"/>
                </a:cubicBezTo>
                <a:cubicBezTo>
                  <a:pt x="1748028" y="4166241"/>
                  <a:pt x="1644055" y="4221424"/>
                  <a:pt x="1538417" y="4291899"/>
                </a:cubicBezTo>
                <a:cubicBezTo>
                  <a:pt x="1543048" y="4282770"/>
                  <a:pt x="1547685" y="4273664"/>
                  <a:pt x="1552327" y="4264535"/>
                </a:cubicBezTo>
                <a:close/>
                <a:moveTo>
                  <a:pt x="9050962" y="5732581"/>
                </a:moveTo>
                <a:cubicBezTo>
                  <a:pt x="8644320" y="5763710"/>
                  <a:pt x="8235990" y="5723132"/>
                  <a:pt x="7833958" y="5643507"/>
                </a:cubicBezTo>
                <a:cubicBezTo>
                  <a:pt x="7436240" y="5564725"/>
                  <a:pt x="7044661" y="5447694"/>
                  <a:pt x="6666524" y="5323954"/>
                </a:cubicBezTo>
                <a:cubicBezTo>
                  <a:pt x="6165856" y="5160115"/>
                  <a:pt x="5664137" y="4974983"/>
                  <a:pt x="5178920" y="4795967"/>
                </a:cubicBezTo>
                <a:cubicBezTo>
                  <a:pt x="4591802" y="4579341"/>
                  <a:pt x="3984669" y="4355321"/>
                  <a:pt x="3375551" y="4167610"/>
                </a:cubicBezTo>
                <a:cubicBezTo>
                  <a:pt x="2869291" y="4011622"/>
                  <a:pt x="2336513" y="3875740"/>
                  <a:pt x="1876251" y="4072146"/>
                </a:cubicBezTo>
                <a:cubicBezTo>
                  <a:pt x="1769891" y="4117516"/>
                  <a:pt x="1664554" y="4177606"/>
                  <a:pt x="1557672" y="4254037"/>
                </a:cubicBezTo>
                <a:cubicBezTo>
                  <a:pt x="1562173" y="4245228"/>
                  <a:pt x="1566682" y="4236396"/>
                  <a:pt x="1571201" y="4227564"/>
                </a:cubicBezTo>
                <a:cubicBezTo>
                  <a:pt x="1674071" y="4148052"/>
                  <a:pt x="1783400" y="4078354"/>
                  <a:pt x="1901946" y="4023991"/>
                </a:cubicBezTo>
                <a:cubicBezTo>
                  <a:pt x="2198463" y="3888018"/>
                  <a:pt x="2525045" y="3896508"/>
                  <a:pt x="2854959" y="3961870"/>
                </a:cubicBezTo>
                <a:cubicBezTo>
                  <a:pt x="3035572" y="3997655"/>
                  <a:pt x="3217144" y="4050442"/>
                  <a:pt x="3395475" y="4105922"/>
                </a:cubicBezTo>
                <a:cubicBezTo>
                  <a:pt x="3994825" y="4292378"/>
                  <a:pt x="4591848" y="4515463"/>
                  <a:pt x="5169221" y="4731199"/>
                </a:cubicBezTo>
                <a:cubicBezTo>
                  <a:pt x="5651449" y="4911401"/>
                  <a:pt x="6150131" y="5097719"/>
                  <a:pt x="6648198" y="5262015"/>
                </a:cubicBezTo>
                <a:cubicBezTo>
                  <a:pt x="6966244" y="5366904"/>
                  <a:pt x="7385758" y="5497766"/>
                  <a:pt x="7823825" y="5584558"/>
                </a:cubicBezTo>
                <a:cubicBezTo>
                  <a:pt x="7832064" y="5586178"/>
                  <a:pt x="7840211" y="5587775"/>
                  <a:pt x="7848450" y="5589373"/>
                </a:cubicBezTo>
                <a:cubicBezTo>
                  <a:pt x="8300987" y="5677169"/>
                  <a:pt x="8703247" y="5704122"/>
                  <a:pt x="9078166" y="5671806"/>
                </a:cubicBezTo>
                <a:cubicBezTo>
                  <a:pt x="9371018" y="5646565"/>
                  <a:pt x="9649696" y="5571001"/>
                  <a:pt x="9884101" y="5453331"/>
                </a:cubicBezTo>
                <a:cubicBezTo>
                  <a:pt x="9911944" y="5439364"/>
                  <a:pt x="9939078" y="5424758"/>
                  <a:pt x="9965576" y="5409650"/>
                </a:cubicBezTo>
                <a:cubicBezTo>
                  <a:pt x="9971852" y="5423823"/>
                  <a:pt x="9978059" y="5437972"/>
                  <a:pt x="9984198" y="5452099"/>
                </a:cubicBezTo>
                <a:cubicBezTo>
                  <a:pt x="9729665" y="5606261"/>
                  <a:pt x="9407806" y="5705263"/>
                  <a:pt x="9050962" y="5732581"/>
                </a:cubicBezTo>
                <a:close/>
                <a:moveTo>
                  <a:pt x="9971577" y="5406249"/>
                </a:moveTo>
                <a:cubicBezTo>
                  <a:pt x="9983650" y="5399289"/>
                  <a:pt x="9995541" y="5392214"/>
                  <a:pt x="10007294" y="5385048"/>
                </a:cubicBezTo>
                <a:cubicBezTo>
                  <a:pt x="10010124" y="5391370"/>
                  <a:pt x="10012999" y="5397714"/>
                  <a:pt x="10015784" y="5404036"/>
                </a:cubicBezTo>
                <a:cubicBezTo>
                  <a:pt x="10019024" y="5411339"/>
                  <a:pt x="10022243" y="5418756"/>
                  <a:pt x="10025483" y="5426218"/>
                </a:cubicBezTo>
                <a:cubicBezTo>
                  <a:pt x="10013844" y="5433750"/>
                  <a:pt x="10002045" y="5441167"/>
                  <a:pt x="9990109" y="5448470"/>
                </a:cubicBezTo>
                <a:cubicBezTo>
                  <a:pt x="9984016" y="5434457"/>
                  <a:pt x="9977830" y="5420376"/>
                  <a:pt x="9971577" y="5406249"/>
                </a:cubicBezTo>
                <a:close/>
                <a:moveTo>
                  <a:pt x="9969432" y="5401388"/>
                </a:moveTo>
                <a:cubicBezTo>
                  <a:pt x="9963133" y="5387216"/>
                  <a:pt x="9956765" y="5372975"/>
                  <a:pt x="9950330" y="5358689"/>
                </a:cubicBezTo>
                <a:cubicBezTo>
                  <a:pt x="9962471" y="5352070"/>
                  <a:pt x="9974453" y="5345315"/>
                  <a:pt x="9986320" y="5338468"/>
                </a:cubicBezTo>
                <a:cubicBezTo>
                  <a:pt x="9992664" y="5352390"/>
                  <a:pt x="9998918" y="5366289"/>
                  <a:pt x="10005126" y="5380141"/>
                </a:cubicBezTo>
                <a:cubicBezTo>
                  <a:pt x="9993372" y="5387353"/>
                  <a:pt x="9981460" y="5394428"/>
                  <a:pt x="9969432" y="5401388"/>
                </a:cubicBezTo>
                <a:close/>
                <a:moveTo>
                  <a:pt x="9992231" y="5335091"/>
                </a:moveTo>
                <a:cubicBezTo>
                  <a:pt x="10004989" y="5327651"/>
                  <a:pt x="10017587" y="5320096"/>
                  <a:pt x="10030024" y="5312406"/>
                </a:cubicBezTo>
                <a:cubicBezTo>
                  <a:pt x="10036004" y="5325734"/>
                  <a:pt x="10041960" y="5339267"/>
                  <a:pt x="10047872" y="5353006"/>
                </a:cubicBezTo>
                <a:cubicBezTo>
                  <a:pt x="10035730" y="5360994"/>
                  <a:pt x="10023384" y="5368821"/>
                  <a:pt x="10010922" y="5376536"/>
                </a:cubicBezTo>
                <a:cubicBezTo>
                  <a:pt x="10004761" y="5362774"/>
                  <a:pt x="9998530" y="5348966"/>
                  <a:pt x="9992231" y="5335091"/>
                </a:cubicBezTo>
                <a:close/>
                <a:moveTo>
                  <a:pt x="10035730" y="5308891"/>
                </a:moveTo>
                <a:cubicBezTo>
                  <a:pt x="10048624" y="5300858"/>
                  <a:pt x="10061336" y="5292688"/>
                  <a:pt x="10073865" y="5284403"/>
                </a:cubicBezTo>
                <a:cubicBezTo>
                  <a:pt x="10079571" y="5297663"/>
                  <a:pt x="10085117" y="5310854"/>
                  <a:pt x="10090502" y="5323931"/>
                </a:cubicBezTo>
                <a:cubicBezTo>
                  <a:pt x="10078362" y="5332512"/>
                  <a:pt x="10066038" y="5340933"/>
                  <a:pt x="10053531" y="5349240"/>
                </a:cubicBezTo>
                <a:cubicBezTo>
                  <a:pt x="10047757" y="5335867"/>
                  <a:pt x="10041823" y="5322424"/>
                  <a:pt x="10035730" y="5308891"/>
                </a:cubicBezTo>
                <a:close/>
                <a:moveTo>
                  <a:pt x="10033698" y="5304349"/>
                </a:moveTo>
                <a:cubicBezTo>
                  <a:pt x="10028495" y="5292824"/>
                  <a:pt x="10023178" y="5281277"/>
                  <a:pt x="10017769" y="5269660"/>
                </a:cubicBezTo>
                <a:cubicBezTo>
                  <a:pt x="10016810" y="5267629"/>
                  <a:pt x="10015830" y="5265552"/>
                  <a:pt x="10014870" y="5263521"/>
                </a:cubicBezTo>
                <a:cubicBezTo>
                  <a:pt x="10028175" y="5255716"/>
                  <a:pt x="10041252" y="5247751"/>
                  <a:pt x="10054193" y="5239672"/>
                </a:cubicBezTo>
                <a:cubicBezTo>
                  <a:pt x="10060241" y="5253114"/>
                  <a:pt x="10066129" y="5266465"/>
                  <a:pt x="10071857" y="5279724"/>
                </a:cubicBezTo>
                <a:cubicBezTo>
                  <a:pt x="10059328" y="5288078"/>
                  <a:pt x="10046570" y="5296270"/>
                  <a:pt x="10033698" y="5304349"/>
                </a:cubicBezTo>
                <a:close/>
                <a:moveTo>
                  <a:pt x="10012999" y="5259504"/>
                </a:moveTo>
                <a:cubicBezTo>
                  <a:pt x="10006518" y="5245674"/>
                  <a:pt x="9999946" y="5231798"/>
                  <a:pt x="9993304" y="5217832"/>
                </a:cubicBezTo>
                <a:cubicBezTo>
                  <a:pt x="9999101" y="5214636"/>
                  <a:pt x="10004898" y="5211418"/>
                  <a:pt x="10010626" y="5208155"/>
                </a:cubicBezTo>
                <a:cubicBezTo>
                  <a:pt x="10018339" y="5203773"/>
                  <a:pt x="10025985" y="5199346"/>
                  <a:pt x="10033608" y="5194873"/>
                </a:cubicBezTo>
                <a:cubicBezTo>
                  <a:pt x="10039998" y="5208543"/>
                  <a:pt x="10046274" y="5222122"/>
                  <a:pt x="10052367" y="5235587"/>
                </a:cubicBezTo>
                <a:cubicBezTo>
                  <a:pt x="10039427" y="5243711"/>
                  <a:pt x="10026281" y="5251676"/>
                  <a:pt x="10012999" y="5259504"/>
                </a:cubicBezTo>
                <a:close/>
                <a:moveTo>
                  <a:pt x="10039244" y="5191518"/>
                </a:moveTo>
                <a:cubicBezTo>
                  <a:pt x="10052915" y="5183416"/>
                  <a:pt x="10066426" y="5175155"/>
                  <a:pt x="10079731" y="5166756"/>
                </a:cubicBezTo>
                <a:cubicBezTo>
                  <a:pt x="10085710" y="5180084"/>
                  <a:pt x="10091484" y="5193298"/>
                  <a:pt x="10097144" y="5206421"/>
                </a:cubicBezTo>
                <a:cubicBezTo>
                  <a:pt x="10084250" y="5215115"/>
                  <a:pt x="10071149" y="5223651"/>
                  <a:pt x="10057890" y="5232050"/>
                </a:cubicBezTo>
                <a:cubicBezTo>
                  <a:pt x="10051842" y="5218607"/>
                  <a:pt x="10045612" y="5205120"/>
                  <a:pt x="10039244" y="5191518"/>
                </a:cubicBezTo>
                <a:close/>
                <a:moveTo>
                  <a:pt x="10037578" y="5187957"/>
                </a:moveTo>
                <a:cubicBezTo>
                  <a:pt x="10031143" y="5174264"/>
                  <a:pt x="10024525" y="5160457"/>
                  <a:pt x="10017746" y="5146581"/>
                </a:cubicBezTo>
                <a:cubicBezTo>
                  <a:pt x="10029614" y="5139963"/>
                  <a:pt x="10041389" y="5133276"/>
                  <a:pt x="10053007" y="5126429"/>
                </a:cubicBezTo>
                <a:cubicBezTo>
                  <a:pt x="10055174" y="5125174"/>
                  <a:pt x="10057273" y="5123873"/>
                  <a:pt x="10059419" y="5122573"/>
                </a:cubicBezTo>
                <a:cubicBezTo>
                  <a:pt x="10065786" y="5136174"/>
                  <a:pt x="10072016" y="5149662"/>
                  <a:pt x="10078065" y="5163059"/>
                </a:cubicBezTo>
                <a:cubicBezTo>
                  <a:pt x="10064760" y="5171526"/>
                  <a:pt x="10051249" y="5179810"/>
                  <a:pt x="10037578" y="5187957"/>
                </a:cubicBezTo>
                <a:close/>
                <a:moveTo>
                  <a:pt x="10065010" y="5119241"/>
                </a:moveTo>
                <a:cubicBezTo>
                  <a:pt x="10079137" y="5110773"/>
                  <a:pt x="10093127" y="5102147"/>
                  <a:pt x="10106866" y="5093383"/>
                </a:cubicBezTo>
                <a:cubicBezTo>
                  <a:pt x="10112823" y="5106574"/>
                  <a:pt x="10118596" y="5119674"/>
                  <a:pt x="10124210" y="5132660"/>
                </a:cubicBezTo>
                <a:cubicBezTo>
                  <a:pt x="10110859" y="5141789"/>
                  <a:pt x="10097303" y="5150735"/>
                  <a:pt x="10083542" y="5159544"/>
                </a:cubicBezTo>
                <a:cubicBezTo>
                  <a:pt x="10077517" y="5146193"/>
                  <a:pt x="10071354" y="5132774"/>
                  <a:pt x="10065010" y="5119241"/>
                </a:cubicBezTo>
                <a:close/>
                <a:moveTo>
                  <a:pt x="10063550" y="5116182"/>
                </a:moveTo>
                <a:cubicBezTo>
                  <a:pt x="10057114" y="5102512"/>
                  <a:pt x="10050542" y="5088773"/>
                  <a:pt x="10043786" y="5074943"/>
                </a:cubicBezTo>
                <a:cubicBezTo>
                  <a:pt x="10058323" y="5066750"/>
                  <a:pt x="10072656" y="5058374"/>
                  <a:pt x="10086828" y="5049839"/>
                </a:cubicBezTo>
                <a:cubicBezTo>
                  <a:pt x="10093196" y="5063372"/>
                  <a:pt x="10099403" y="5076815"/>
                  <a:pt x="10105406" y="5090120"/>
                </a:cubicBezTo>
                <a:cubicBezTo>
                  <a:pt x="10091644" y="5098975"/>
                  <a:pt x="10077700" y="5107647"/>
                  <a:pt x="10063550" y="5116182"/>
                </a:cubicBezTo>
                <a:close/>
                <a:moveTo>
                  <a:pt x="10092283" y="5046575"/>
                </a:moveTo>
                <a:cubicBezTo>
                  <a:pt x="10093355" y="5045936"/>
                  <a:pt x="10094428" y="5045320"/>
                  <a:pt x="10095478" y="5044681"/>
                </a:cubicBezTo>
                <a:cubicBezTo>
                  <a:pt x="10108920" y="5036488"/>
                  <a:pt x="10122133" y="5028135"/>
                  <a:pt x="10135234" y="5019691"/>
                </a:cubicBezTo>
                <a:cubicBezTo>
                  <a:pt x="10141122" y="5032837"/>
                  <a:pt x="10146827" y="5045891"/>
                  <a:pt x="10152372" y="5058831"/>
                </a:cubicBezTo>
                <a:cubicBezTo>
                  <a:pt x="10138703" y="5068256"/>
                  <a:pt x="10124850" y="5077545"/>
                  <a:pt x="10110768" y="5086674"/>
                </a:cubicBezTo>
                <a:cubicBezTo>
                  <a:pt x="10104790" y="5073414"/>
                  <a:pt x="10098627" y="5060040"/>
                  <a:pt x="10092283" y="5046575"/>
                </a:cubicBezTo>
                <a:close/>
                <a:moveTo>
                  <a:pt x="10140528" y="5016291"/>
                </a:moveTo>
                <a:cubicBezTo>
                  <a:pt x="10154952" y="5006911"/>
                  <a:pt x="10169125" y="4997348"/>
                  <a:pt x="10183092" y="4987649"/>
                </a:cubicBezTo>
                <a:cubicBezTo>
                  <a:pt x="10188477" y="5000384"/>
                  <a:pt x="10193658" y="5013050"/>
                  <a:pt x="10198678" y="5025602"/>
                </a:cubicBezTo>
                <a:cubicBezTo>
                  <a:pt x="10185214" y="5035621"/>
                  <a:pt x="10171520" y="5045503"/>
                  <a:pt x="10157599" y="5055202"/>
                </a:cubicBezTo>
                <a:cubicBezTo>
                  <a:pt x="10152099" y="5042330"/>
                  <a:pt x="10146394" y="5029368"/>
                  <a:pt x="10140528" y="5016291"/>
                </a:cubicBezTo>
                <a:close/>
                <a:moveTo>
                  <a:pt x="10139295" y="5013552"/>
                </a:moveTo>
                <a:cubicBezTo>
                  <a:pt x="10133317" y="5000292"/>
                  <a:pt x="10127200" y="4986964"/>
                  <a:pt x="10120879" y="4973477"/>
                </a:cubicBezTo>
                <a:cubicBezTo>
                  <a:pt x="10126630" y="4969962"/>
                  <a:pt x="10132359" y="4966470"/>
                  <a:pt x="10138041" y="4962887"/>
                </a:cubicBezTo>
                <a:cubicBezTo>
                  <a:pt x="10147102" y="4957205"/>
                  <a:pt x="10156048" y="4951476"/>
                  <a:pt x="10164925" y="4945680"/>
                </a:cubicBezTo>
                <a:cubicBezTo>
                  <a:pt x="10170767" y="4958802"/>
                  <a:pt x="10176381" y="4971788"/>
                  <a:pt x="10181859" y="4984705"/>
                </a:cubicBezTo>
                <a:cubicBezTo>
                  <a:pt x="10167869" y="4994473"/>
                  <a:pt x="10153696" y="5004104"/>
                  <a:pt x="10139295" y="5013552"/>
                </a:cubicBezTo>
                <a:close/>
                <a:moveTo>
                  <a:pt x="10118163" y="4967748"/>
                </a:moveTo>
                <a:cubicBezTo>
                  <a:pt x="10112298" y="4955356"/>
                  <a:pt x="10106318" y="4942873"/>
                  <a:pt x="10100134" y="4930275"/>
                </a:cubicBezTo>
                <a:cubicBezTo>
                  <a:pt x="10115469" y="4921420"/>
                  <a:pt x="10130578" y="4912382"/>
                  <a:pt x="10145526" y="4903208"/>
                </a:cubicBezTo>
                <a:cubicBezTo>
                  <a:pt x="10151277" y="4915532"/>
                  <a:pt x="10156869" y="4927741"/>
                  <a:pt x="10162324" y="4939883"/>
                </a:cubicBezTo>
                <a:cubicBezTo>
                  <a:pt x="10147740" y="4949376"/>
                  <a:pt x="10133019" y="4958665"/>
                  <a:pt x="10118163" y="4967748"/>
                </a:cubicBezTo>
                <a:close/>
                <a:moveTo>
                  <a:pt x="10150776" y="4899967"/>
                </a:moveTo>
                <a:cubicBezTo>
                  <a:pt x="10160840" y="4893737"/>
                  <a:pt x="10170813" y="4887461"/>
                  <a:pt x="10180695" y="4881093"/>
                </a:cubicBezTo>
                <a:cubicBezTo>
                  <a:pt x="10185762" y="4877807"/>
                  <a:pt x="10190782" y="4874520"/>
                  <a:pt x="10195803" y="4871211"/>
                </a:cubicBezTo>
                <a:cubicBezTo>
                  <a:pt x="10201075" y="4883170"/>
                  <a:pt x="10206210" y="4895083"/>
                  <a:pt x="10211162" y="4906882"/>
                </a:cubicBezTo>
                <a:cubicBezTo>
                  <a:pt x="10196785" y="4916969"/>
                  <a:pt x="10182224" y="4926829"/>
                  <a:pt x="10167504" y="4936482"/>
                </a:cubicBezTo>
                <a:cubicBezTo>
                  <a:pt x="10162095" y="4924409"/>
                  <a:pt x="10156527" y="4912245"/>
                  <a:pt x="10150776" y="4899967"/>
                </a:cubicBezTo>
                <a:close/>
                <a:moveTo>
                  <a:pt x="10200893" y="4867811"/>
                </a:moveTo>
                <a:cubicBezTo>
                  <a:pt x="10215886" y="4857815"/>
                  <a:pt x="10230652" y="4847682"/>
                  <a:pt x="10245190" y="4837344"/>
                </a:cubicBezTo>
                <a:cubicBezTo>
                  <a:pt x="10249960" y="4849006"/>
                  <a:pt x="10254570" y="4860599"/>
                  <a:pt x="10259021" y="4872079"/>
                </a:cubicBezTo>
                <a:cubicBezTo>
                  <a:pt x="10244916" y="4882714"/>
                  <a:pt x="10230652" y="4893121"/>
                  <a:pt x="10216206" y="4903322"/>
                </a:cubicBezTo>
                <a:cubicBezTo>
                  <a:pt x="10211254" y="4891569"/>
                  <a:pt x="10206141" y="4879747"/>
                  <a:pt x="10200893" y="4867811"/>
                </a:cubicBezTo>
                <a:close/>
                <a:moveTo>
                  <a:pt x="10250188" y="4833761"/>
                </a:moveTo>
                <a:cubicBezTo>
                  <a:pt x="10264840" y="4823262"/>
                  <a:pt x="10279240" y="4812627"/>
                  <a:pt x="10293367" y="4801787"/>
                </a:cubicBezTo>
                <a:cubicBezTo>
                  <a:pt x="10297589" y="4813175"/>
                  <a:pt x="10301629" y="4824449"/>
                  <a:pt x="10305508" y="4835655"/>
                </a:cubicBezTo>
                <a:cubicBezTo>
                  <a:pt x="10291838" y="4846769"/>
                  <a:pt x="10277985" y="4857655"/>
                  <a:pt x="10263949" y="4868336"/>
                </a:cubicBezTo>
                <a:cubicBezTo>
                  <a:pt x="10259522" y="4856879"/>
                  <a:pt x="10254935" y="4845354"/>
                  <a:pt x="10250188" y="4833761"/>
                </a:cubicBezTo>
                <a:close/>
                <a:moveTo>
                  <a:pt x="10247906" y="4828238"/>
                </a:moveTo>
                <a:cubicBezTo>
                  <a:pt x="10243090" y="4816507"/>
                  <a:pt x="10238115" y="4804708"/>
                  <a:pt x="10232957" y="4792841"/>
                </a:cubicBezTo>
                <a:cubicBezTo>
                  <a:pt x="10248180" y="4782571"/>
                  <a:pt x="10263150" y="4772164"/>
                  <a:pt x="10277849" y="4761574"/>
                </a:cubicBezTo>
                <a:cubicBezTo>
                  <a:pt x="10282503" y="4773214"/>
                  <a:pt x="10286954" y="4784739"/>
                  <a:pt x="10291268" y="4796219"/>
                </a:cubicBezTo>
                <a:cubicBezTo>
                  <a:pt x="10277004" y="4807105"/>
                  <a:pt x="10262534" y="4817785"/>
                  <a:pt x="10247906" y="4828238"/>
                </a:cubicBezTo>
                <a:close/>
                <a:moveTo>
                  <a:pt x="10225585" y="4791084"/>
                </a:moveTo>
                <a:cubicBezTo>
                  <a:pt x="10210409" y="4801239"/>
                  <a:pt x="10195050" y="4811167"/>
                  <a:pt x="10179554" y="4820866"/>
                </a:cubicBezTo>
                <a:cubicBezTo>
                  <a:pt x="10173803" y="4808565"/>
                  <a:pt x="10167892" y="4796196"/>
                  <a:pt x="10161821" y="4783712"/>
                </a:cubicBezTo>
                <a:cubicBezTo>
                  <a:pt x="10177866" y="4774218"/>
                  <a:pt x="10193658" y="4764519"/>
                  <a:pt x="10209268" y="4754682"/>
                </a:cubicBezTo>
                <a:cubicBezTo>
                  <a:pt x="10214906" y="4766915"/>
                  <a:pt x="10220313" y="4779034"/>
                  <a:pt x="10225585" y="4791084"/>
                </a:cubicBezTo>
                <a:close/>
                <a:moveTo>
                  <a:pt x="10174397" y="4824084"/>
                </a:moveTo>
                <a:cubicBezTo>
                  <a:pt x="10159014" y="4833646"/>
                  <a:pt x="10143472" y="4843004"/>
                  <a:pt x="10127817" y="4852155"/>
                </a:cubicBezTo>
                <a:cubicBezTo>
                  <a:pt x="10121608" y="4839535"/>
                  <a:pt x="10115242" y="4826823"/>
                  <a:pt x="10108714" y="4814019"/>
                </a:cubicBezTo>
                <a:cubicBezTo>
                  <a:pt x="10124896" y="4805119"/>
                  <a:pt x="10140826" y="4796013"/>
                  <a:pt x="10156595" y="4786747"/>
                </a:cubicBezTo>
                <a:cubicBezTo>
                  <a:pt x="10162711" y="4799299"/>
                  <a:pt x="10168622" y="4811737"/>
                  <a:pt x="10174397" y="4824084"/>
                </a:cubicBezTo>
                <a:close/>
                <a:moveTo>
                  <a:pt x="10122499" y="4855236"/>
                </a:moveTo>
                <a:cubicBezTo>
                  <a:pt x="10107026" y="4864205"/>
                  <a:pt x="10091415" y="4872969"/>
                  <a:pt x="10075714" y="4881527"/>
                </a:cubicBezTo>
                <a:cubicBezTo>
                  <a:pt x="10069072" y="4868587"/>
                  <a:pt x="10062295" y="4855556"/>
                  <a:pt x="10055357" y="4842410"/>
                </a:cubicBezTo>
                <a:cubicBezTo>
                  <a:pt x="10071537" y="4834103"/>
                  <a:pt x="10087536" y="4825613"/>
                  <a:pt x="10103329" y="4816941"/>
                </a:cubicBezTo>
                <a:cubicBezTo>
                  <a:pt x="10109901" y="4829812"/>
                  <a:pt x="10116292" y="4842570"/>
                  <a:pt x="10122499" y="4855236"/>
                </a:cubicBezTo>
                <a:close/>
                <a:moveTo>
                  <a:pt x="10070213" y="4884494"/>
                </a:moveTo>
                <a:cubicBezTo>
                  <a:pt x="10054741" y="4892869"/>
                  <a:pt x="10039153" y="4901040"/>
                  <a:pt x="10023474" y="4909005"/>
                </a:cubicBezTo>
                <a:cubicBezTo>
                  <a:pt x="10017496" y="4897662"/>
                  <a:pt x="10011425" y="4886274"/>
                  <a:pt x="10005194" y="4874749"/>
                </a:cubicBezTo>
                <a:cubicBezTo>
                  <a:pt x="10004144" y="4872809"/>
                  <a:pt x="10003049" y="4870823"/>
                  <a:pt x="10001999" y="4868883"/>
                </a:cubicBezTo>
                <a:cubicBezTo>
                  <a:pt x="10018088" y="4861170"/>
                  <a:pt x="10034041" y="4853296"/>
                  <a:pt x="10049811" y="4845263"/>
                </a:cubicBezTo>
                <a:cubicBezTo>
                  <a:pt x="10056772" y="4858431"/>
                  <a:pt x="10063573" y="4871508"/>
                  <a:pt x="10070213" y="4884494"/>
                </a:cubicBezTo>
                <a:close/>
                <a:moveTo>
                  <a:pt x="9999626" y="4877761"/>
                </a:moveTo>
                <a:cubicBezTo>
                  <a:pt x="10005810" y="4889218"/>
                  <a:pt x="10011858" y="4900561"/>
                  <a:pt x="10017814" y="4911857"/>
                </a:cubicBezTo>
                <a:cubicBezTo>
                  <a:pt x="10002546" y="4919549"/>
                  <a:pt x="9987211" y="4927057"/>
                  <a:pt x="9971783" y="4934383"/>
                </a:cubicBezTo>
                <a:cubicBezTo>
                  <a:pt x="9964526" y="4920667"/>
                  <a:pt x="9957200" y="4906882"/>
                  <a:pt x="9949783" y="4893052"/>
                </a:cubicBezTo>
                <a:cubicBezTo>
                  <a:pt x="9965415" y="4886046"/>
                  <a:pt x="9980957" y="4878948"/>
                  <a:pt x="9996294" y="4871645"/>
                </a:cubicBezTo>
                <a:cubicBezTo>
                  <a:pt x="9997389" y="4873676"/>
                  <a:pt x="9998507" y="4875730"/>
                  <a:pt x="9999626" y="4877761"/>
                </a:cubicBezTo>
                <a:close/>
                <a:moveTo>
                  <a:pt x="9965940" y="4937144"/>
                </a:moveTo>
                <a:cubicBezTo>
                  <a:pt x="9951334" y="4944037"/>
                  <a:pt x="9936660" y="4950746"/>
                  <a:pt x="9921894" y="4957296"/>
                </a:cubicBezTo>
                <a:cubicBezTo>
                  <a:pt x="9914545" y="4943215"/>
                  <a:pt x="9907105" y="4929065"/>
                  <a:pt x="9899575" y="4914847"/>
                </a:cubicBezTo>
                <a:cubicBezTo>
                  <a:pt x="9914477" y="4908594"/>
                  <a:pt x="9929243" y="4902204"/>
                  <a:pt x="9943895" y="4895699"/>
                </a:cubicBezTo>
                <a:cubicBezTo>
                  <a:pt x="9951312" y="4909529"/>
                  <a:pt x="9958660" y="4923337"/>
                  <a:pt x="9965940" y="4937144"/>
                </a:cubicBezTo>
                <a:close/>
                <a:moveTo>
                  <a:pt x="9915892" y="4959966"/>
                </a:moveTo>
                <a:cubicBezTo>
                  <a:pt x="9901993" y="4966082"/>
                  <a:pt x="9888049" y="4972084"/>
                  <a:pt x="9874059" y="4977927"/>
                </a:cubicBezTo>
                <a:cubicBezTo>
                  <a:pt x="9866596" y="4963481"/>
                  <a:pt x="9859042" y="4948966"/>
                  <a:pt x="9851397" y="4934405"/>
                </a:cubicBezTo>
                <a:cubicBezTo>
                  <a:pt x="9865547" y="4928837"/>
                  <a:pt x="9879560" y="4923154"/>
                  <a:pt x="9893458" y="4917357"/>
                </a:cubicBezTo>
                <a:cubicBezTo>
                  <a:pt x="9900989" y="4931575"/>
                  <a:pt x="9908475" y="4945771"/>
                  <a:pt x="9915892" y="4959966"/>
                </a:cubicBezTo>
                <a:close/>
                <a:moveTo>
                  <a:pt x="9867943" y="4980460"/>
                </a:moveTo>
                <a:cubicBezTo>
                  <a:pt x="9854752" y="4985937"/>
                  <a:pt x="9841538" y="4991255"/>
                  <a:pt x="9828278" y="4996458"/>
                </a:cubicBezTo>
                <a:cubicBezTo>
                  <a:pt x="9820702" y="4981693"/>
                  <a:pt x="9813078" y="4966858"/>
                  <a:pt x="9805343" y="4951956"/>
                </a:cubicBezTo>
                <a:cubicBezTo>
                  <a:pt x="9808241" y="4950883"/>
                  <a:pt x="9811116" y="4949856"/>
                  <a:pt x="9813992" y="4948783"/>
                </a:cubicBezTo>
                <a:cubicBezTo>
                  <a:pt x="9824467" y="4944858"/>
                  <a:pt x="9834896" y="4940887"/>
                  <a:pt x="9845258" y="4936847"/>
                </a:cubicBezTo>
                <a:cubicBezTo>
                  <a:pt x="9852880" y="4951408"/>
                  <a:pt x="9860457" y="4965945"/>
                  <a:pt x="9867943" y="4980460"/>
                </a:cubicBezTo>
                <a:close/>
                <a:moveTo>
                  <a:pt x="9870499" y="4985412"/>
                </a:moveTo>
                <a:cubicBezTo>
                  <a:pt x="9877870" y="4999676"/>
                  <a:pt x="9885174" y="5013940"/>
                  <a:pt x="9892408" y="5028181"/>
                </a:cubicBezTo>
                <a:cubicBezTo>
                  <a:pt x="9879308" y="5033932"/>
                  <a:pt x="9866140" y="5039546"/>
                  <a:pt x="9852926" y="5045024"/>
                </a:cubicBezTo>
                <a:cubicBezTo>
                  <a:pt x="9845623" y="5030532"/>
                  <a:pt x="9838228" y="5015971"/>
                  <a:pt x="9830743" y="5001342"/>
                </a:cubicBezTo>
                <a:cubicBezTo>
                  <a:pt x="9844094" y="4996139"/>
                  <a:pt x="9857354" y="4990844"/>
                  <a:pt x="9870499" y="4985412"/>
                </a:cubicBezTo>
                <a:close/>
                <a:moveTo>
                  <a:pt x="9846673" y="5047625"/>
                </a:moveTo>
                <a:cubicBezTo>
                  <a:pt x="9834280" y="5052714"/>
                  <a:pt x="9821843" y="5057712"/>
                  <a:pt x="9809382" y="5062597"/>
                </a:cubicBezTo>
                <a:cubicBezTo>
                  <a:pt x="9801987" y="5047762"/>
                  <a:pt x="9794502" y="5032882"/>
                  <a:pt x="9786948" y="5017957"/>
                </a:cubicBezTo>
                <a:cubicBezTo>
                  <a:pt x="9799522" y="5013347"/>
                  <a:pt x="9812006" y="5008599"/>
                  <a:pt x="9824421" y="5003807"/>
                </a:cubicBezTo>
                <a:cubicBezTo>
                  <a:pt x="9831884" y="5018413"/>
                  <a:pt x="9839301" y="5033019"/>
                  <a:pt x="9846673" y="5047625"/>
                </a:cubicBezTo>
                <a:close/>
                <a:moveTo>
                  <a:pt x="9849297" y="5052851"/>
                </a:moveTo>
                <a:cubicBezTo>
                  <a:pt x="9856509" y="5067184"/>
                  <a:pt x="9863698" y="5081516"/>
                  <a:pt x="9870795" y="5095848"/>
                </a:cubicBezTo>
                <a:cubicBezTo>
                  <a:pt x="9858472" y="5101211"/>
                  <a:pt x="9846102" y="5106460"/>
                  <a:pt x="9833687" y="5111595"/>
                </a:cubicBezTo>
                <a:cubicBezTo>
                  <a:pt x="9826544" y="5097034"/>
                  <a:pt x="9819287" y="5082429"/>
                  <a:pt x="9811983" y="5067754"/>
                </a:cubicBezTo>
                <a:cubicBezTo>
                  <a:pt x="9824513" y="5062893"/>
                  <a:pt x="9836950" y="5057918"/>
                  <a:pt x="9849297" y="5052851"/>
                </a:cubicBezTo>
                <a:close/>
                <a:moveTo>
                  <a:pt x="9827229" y="5114265"/>
                </a:moveTo>
                <a:cubicBezTo>
                  <a:pt x="9632329" y="5194211"/>
                  <a:pt x="9428803" y="5245583"/>
                  <a:pt x="9238376" y="5271691"/>
                </a:cubicBezTo>
                <a:cubicBezTo>
                  <a:pt x="8750055" y="5338697"/>
                  <a:pt x="8249090" y="5294970"/>
                  <a:pt x="7774598" y="5200989"/>
                </a:cubicBezTo>
                <a:cubicBezTo>
                  <a:pt x="7332880" y="5113490"/>
                  <a:pt x="6914119" y="4982445"/>
                  <a:pt x="6549333" y="4856491"/>
                </a:cubicBezTo>
                <a:cubicBezTo>
                  <a:pt x="6068976" y="4690621"/>
                  <a:pt x="5590856" y="4497000"/>
                  <a:pt x="5128460" y="4309791"/>
                </a:cubicBezTo>
                <a:cubicBezTo>
                  <a:pt x="4607640" y="4098893"/>
                  <a:pt x="4069088" y="3880806"/>
                  <a:pt x="3525674" y="3701745"/>
                </a:cubicBezTo>
                <a:cubicBezTo>
                  <a:pt x="3312220" y="3631408"/>
                  <a:pt x="3032103" y="3548656"/>
                  <a:pt x="2758285" y="3532977"/>
                </a:cubicBezTo>
                <a:cubicBezTo>
                  <a:pt x="2476799" y="3516819"/>
                  <a:pt x="2242272" y="3572322"/>
                  <a:pt x="2041317" y="3702636"/>
                </a:cubicBezTo>
                <a:cubicBezTo>
                  <a:pt x="1912252" y="3786346"/>
                  <a:pt x="1796995" y="3887995"/>
                  <a:pt x="1690786" y="4000279"/>
                </a:cubicBezTo>
                <a:cubicBezTo>
                  <a:pt x="1694058" y="3994255"/>
                  <a:pt x="1697338" y="3988252"/>
                  <a:pt x="1700627" y="3982250"/>
                </a:cubicBezTo>
                <a:cubicBezTo>
                  <a:pt x="1810991" y="3858464"/>
                  <a:pt x="1931322" y="3745974"/>
                  <a:pt x="2067369" y="3653454"/>
                </a:cubicBezTo>
                <a:cubicBezTo>
                  <a:pt x="2507632" y="3354053"/>
                  <a:pt x="3061749" y="3478296"/>
                  <a:pt x="3545734" y="3639327"/>
                </a:cubicBezTo>
                <a:cubicBezTo>
                  <a:pt x="4080111" y="3817133"/>
                  <a:pt x="4609215" y="4034444"/>
                  <a:pt x="5120929" y="4244612"/>
                </a:cubicBezTo>
                <a:cubicBezTo>
                  <a:pt x="5579651" y="4433007"/>
                  <a:pt x="6054005" y="4627838"/>
                  <a:pt x="6531144" y="4793822"/>
                </a:cubicBezTo>
                <a:cubicBezTo>
                  <a:pt x="7052055" y="4975028"/>
                  <a:pt x="7480538" y="5092904"/>
                  <a:pt x="7879648" y="5164793"/>
                </a:cubicBezTo>
                <a:cubicBezTo>
                  <a:pt x="8120808" y="5208224"/>
                  <a:pt x="8354299" y="5234697"/>
                  <a:pt x="8573572" y="5243483"/>
                </a:cubicBezTo>
                <a:cubicBezTo>
                  <a:pt x="8813773" y="5253069"/>
                  <a:pt x="9046672" y="5241886"/>
                  <a:pt x="9265785" y="5210186"/>
                </a:cubicBezTo>
                <a:cubicBezTo>
                  <a:pt x="9430514" y="5186337"/>
                  <a:pt x="9591021" y="5147083"/>
                  <a:pt x="9742810" y="5093475"/>
                </a:cubicBezTo>
                <a:cubicBezTo>
                  <a:pt x="9763920" y="5086035"/>
                  <a:pt x="9784779" y="5078298"/>
                  <a:pt x="9805434" y="5070333"/>
                </a:cubicBezTo>
                <a:cubicBezTo>
                  <a:pt x="9812760" y="5084985"/>
                  <a:pt x="9820016" y="5099637"/>
                  <a:pt x="9827229" y="5114265"/>
                </a:cubicBezTo>
                <a:close/>
                <a:moveTo>
                  <a:pt x="1681536" y="4010116"/>
                </a:moveTo>
                <a:cubicBezTo>
                  <a:pt x="1678446" y="4013425"/>
                  <a:pt x="1675367" y="4016734"/>
                  <a:pt x="1672291" y="4020043"/>
                </a:cubicBezTo>
                <a:cubicBezTo>
                  <a:pt x="1675253" y="4014772"/>
                  <a:pt x="1678227" y="4009500"/>
                  <a:pt x="1681203" y="4004251"/>
                </a:cubicBezTo>
                <a:cubicBezTo>
                  <a:pt x="1684284" y="4000713"/>
                  <a:pt x="1687374" y="3997198"/>
                  <a:pt x="1690468" y="3993684"/>
                </a:cubicBezTo>
                <a:cubicBezTo>
                  <a:pt x="1687486" y="3999161"/>
                  <a:pt x="1684507" y="4004638"/>
                  <a:pt x="1681536" y="4010116"/>
                </a:cubicBezTo>
                <a:close/>
                <a:moveTo>
                  <a:pt x="1673039" y="4025817"/>
                </a:moveTo>
                <a:cubicBezTo>
                  <a:pt x="1669746" y="4031933"/>
                  <a:pt x="1666460" y="4038050"/>
                  <a:pt x="1663182" y="4044166"/>
                </a:cubicBezTo>
                <a:cubicBezTo>
                  <a:pt x="1659784" y="4047635"/>
                  <a:pt x="1656388" y="4051081"/>
                  <a:pt x="1653011" y="4054573"/>
                </a:cubicBezTo>
                <a:cubicBezTo>
                  <a:pt x="1656274" y="4048685"/>
                  <a:pt x="1659545" y="4042820"/>
                  <a:pt x="1662824" y="4036932"/>
                </a:cubicBezTo>
                <a:cubicBezTo>
                  <a:pt x="1666218" y="4033234"/>
                  <a:pt x="1669625" y="4029514"/>
                  <a:pt x="1673039" y="4025817"/>
                </a:cubicBezTo>
                <a:close/>
                <a:moveTo>
                  <a:pt x="1655469" y="4058612"/>
                </a:moveTo>
                <a:cubicBezTo>
                  <a:pt x="1651947" y="4065208"/>
                  <a:pt x="1648433" y="4071826"/>
                  <a:pt x="1644927" y="4078445"/>
                </a:cubicBezTo>
                <a:cubicBezTo>
                  <a:pt x="1641280" y="4081959"/>
                  <a:pt x="1637631" y="4085497"/>
                  <a:pt x="1633982" y="4089080"/>
                </a:cubicBezTo>
                <a:cubicBezTo>
                  <a:pt x="1637464" y="4082712"/>
                  <a:pt x="1640954" y="4076391"/>
                  <a:pt x="1644453" y="4070046"/>
                </a:cubicBezTo>
                <a:cubicBezTo>
                  <a:pt x="1648113" y="4066212"/>
                  <a:pt x="1651783" y="4062401"/>
                  <a:pt x="1655469" y="4058612"/>
                </a:cubicBezTo>
                <a:close/>
                <a:moveTo>
                  <a:pt x="1625241" y="4097661"/>
                </a:moveTo>
                <a:cubicBezTo>
                  <a:pt x="1621879" y="4100993"/>
                  <a:pt x="1618515" y="4104348"/>
                  <a:pt x="1615149" y="4107703"/>
                </a:cubicBezTo>
                <a:cubicBezTo>
                  <a:pt x="1618337" y="4102088"/>
                  <a:pt x="1621535" y="4096451"/>
                  <a:pt x="1624737" y="4090837"/>
                </a:cubicBezTo>
                <a:cubicBezTo>
                  <a:pt x="1628110" y="4087254"/>
                  <a:pt x="1631490" y="4083671"/>
                  <a:pt x="1634879" y="4080088"/>
                </a:cubicBezTo>
                <a:cubicBezTo>
                  <a:pt x="1631661" y="4085953"/>
                  <a:pt x="1628448" y="4091796"/>
                  <a:pt x="1625241" y="4097661"/>
                </a:cubicBezTo>
                <a:close/>
                <a:moveTo>
                  <a:pt x="1617162" y="4112472"/>
                </a:moveTo>
                <a:cubicBezTo>
                  <a:pt x="1613659" y="4118908"/>
                  <a:pt x="1610163" y="4125367"/>
                  <a:pt x="1606673" y="4131802"/>
                </a:cubicBezTo>
                <a:cubicBezTo>
                  <a:pt x="1603051" y="4135203"/>
                  <a:pt x="1599427" y="4138604"/>
                  <a:pt x="1595803" y="4142049"/>
                </a:cubicBezTo>
                <a:cubicBezTo>
                  <a:pt x="1599261" y="4135865"/>
                  <a:pt x="1602725" y="4129703"/>
                  <a:pt x="1606196" y="4123541"/>
                </a:cubicBezTo>
                <a:cubicBezTo>
                  <a:pt x="1609843" y="4119844"/>
                  <a:pt x="1613495" y="4116147"/>
                  <a:pt x="1617162" y="4112472"/>
                </a:cubicBezTo>
                <a:close/>
                <a:moveTo>
                  <a:pt x="1586848" y="4150608"/>
                </a:moveTo>
                <a:cubicBezTo>
                  <a:pt x="1583993" y="4153346"/>
                  <a:pt x="1581135" y="4156085"/>
                  <a:pt x="1578278" y="4158847"/>
                </a:cubicBezTo>
                <a:cubicBezTo>
                  <a:pt x="1581482" y="4153324"/>
                  <a:pt x="1584693" y="4147778"/>
                  <a:pt x="1587911" y="4142255"/>
                </a:cubicBezTo>
                <a:cubicBezTo>
                  <a:pt x="1590739" y="4139334"/>
                  <a:pt x="1593576" y="4136435"/>
                  <a:pt x="1596417" y="4133514"/>
                </a:cubicBezTo>
                <a:cubicBezTo>
                  <a:pt x="1593222" y="4139197"/>
                  <a:pt x="1590031" y="4144902"/>
                  <a:pt x="1586848" y="4150608"/>
                </a:cubicBezTo>
                <a:close/>
                <a:moveTo>
                  <a:pt x="1568417" y="4168432"/>
                </a:moveTo>
                <a:cubicBezTo>
                  <a:pt x="1565616" y="4171170"/>
                  <a:pt x="1562814" y="4173932"/>
                  <a:pt x="1560014" y="4176693"/>
                </a:cubicBezTo>
                <a:cubicBezTo>
                  <a:pt x="1562869" y="4171946"/>
                  <a:pt x="1565735" y="4167176"/>
                  <a:pt x="1568601" y="4162430"/>
                </a:cubicBezTo>
                <a:cubicBezTo>
                  <a:pt x="1571399" y="4159463"/>
                  <a:pt x="1574197" y="4156519"/>
                  <a:pt x="1577009" y="4153575"/>
                </a:cubicBezTo>
                <a:cubicBezTo>
                  <a:pt x="1574138" y="4158527"/>
                  <a:pt x="1571274" y="4163479"/>
                  <a:pt x="1568417" y="4168432"/>
                </a:cubicBezTo>
                <a:close/>
                <a:moveTo>
                  <a:pt x="1559117" y="4184567"/>
                </a:moveTo>
                <a:cubicBezTo>
                  <a:pt x="1555906" y="4190181"/>
                  <a:pt x="1552701" y="4195773"/>
                  <a:pt x="1549499" y="4201364"/>
                </a:cubicBezTo>
                <a:cubicBezTo>
                  <a:pt x="1546371" y="4204262"/>
                  <a:pt x="1543242" y="4207161"/>
                  <a:pt x="1540110" y="4210082"/>
                </a:cubicBezTo>
                <a:cubicBezTo>
                  <a:pt x="1543303" y="4204696"/>
                  <a:pt x="1546501" y="4199310"/>
                  <a:pt x="1549705" y="4193947"/>
                </a:cubicBezTo>
                <a:cubicBezTo>
                  <a:pt x="1552832" y="4190820"/>
                  <a:pt x="1555974" y="4187693"/>
                  <a:pt x="1559117" y="4184567"/>
                </a:cubicBezTo>
                <a:close/>
                <a:moveTo>
                  <a:pt x="1529996" y="4219622"/>
                </a:moveTo>
                <a:cubicBezTo>
                  <a:pt x="1527243" y="4222223"/>
                  <a:pt x="1524489" y="4224825"/>
                  <a:pt x="1521732" y="4227472"/>
                </a:cubicBezTo>
                <a:cubicBezTo>
                  <a:pt x="1524569" y="4222839"/>
                  <a:pt x="1527408" y="4218229"/>
                  <a:pt x="1530254" y="4213619"/>
                </a:cubicBezTo>
                <a:cubicBezTo>
                  <a:pt x="1533015" y="4210812"/>
                  <a:pt x="1535777" y="4207982"/>
                  <a:pt x="1538547" y="4205175"/>
                </a:cubicBezTo>
                <a:cubicBezTo>
                  <a:pt x="1535692" y="4209991"/>
                  <a:pt x="1532842" y="4214806"/>
                  <a:pt x="1529996" y="4219622"/>
                </a:cubicBezTo>
                <a:close/>
                <a:moveTo>
                  <a:pt x="1520525" y="4235688"/>
                </a:moveTo>
                <a:cubicBezTo>
                  <a:pt x="1517321" y="4241120"/>
                  <a:pt x="1514119" y="4246574"/>
                  <a:pt x="1510926" y="4252029"/>
                </a:cubicBezTo>
                <a:cubicBezTo>
                  <a:pt x="1507808" y="4254813"/>
                  <a:pt x="1504686" y="4257643"/>
                  <a:pt x="1501564" y="4260450"/>
                </a:cubicBezTo>
                <a:cubicBezTo>
                  <a:pt x="1504766" y="4255178"/>
                  <a:pt x="1507975" y="4249929"/>
                  <a:pt x="1511188" y="4244680"/>
                </a:cubicBezTo>
                <a:cubicBezTo>
                  <a:pt x="1514292" y="4241667"/>
                  <a:pt x="1517407" y="4238678"/>
                  <a:pt x="1520525" y="4235688"/>
                </a:cubicBezTo>
                <a:close/>
                <a:moveTo>
                  <a:pt x="1481613" y="4285760"/>
                </a:moveTo>
                <a:cubicBezTo>
                  <a:pt x="1478405" y="4291054"/>
                  <a:pt x="1475200" y="4296372"/>
                  <a:pt x="1472001" y="4301712"/>
                </a:cubicBezTo>
                <a:cubicBezTo>
                  <a:pt x="1468913" y="4304360"/>
                  <a:pt x="1465825" y="4307007"/>
                  <a:pt x="1462735" y="4309700"/>
                </a:cubicBezTo>
                <a:cubicBezTo>
                  <a:pt x="1465925" y="4304588"/>
                  <a:pt x="1469118" y="4299499"/>
                  <a:pt x="1472318" y="4294386"/>
                </a:cubicBezTo>
                <a:cubicBezTo>
                  <a:pt x="1475413" y="4291511"/>
                  <a:pt x="1478507" y="4288635"/>
                  <a:pt x="1481613" y="4285760"/>
                </a:cubicBezTo>
                <a:close/>
                <a:moveTo>
                  <a:pt x="1452255" y="4318829"/>
                </a:moveTo>
                <a:cubicBezTo>
                  <a:pt x="1449544" y="4321202"/>
                  <a:pt x="1446828" y="4323621"/>
                  <a:pt x="1444115" y="4326018"/>
                </a:cubicBezTo>
                <a:cubicBezTo>
                  <a:pt x="1446944" y="4321659"/>
                  <a:pt x="1449779" y="4317299"/>
                  <a:pt x="1452616" y="4312940"/>
                </a:cubicBezTo>
                <a:cubicBezTo>
                  <a:pt x="1455309" y="4310384"/>
                  <a:pt x="1458013" y="4307828"/>
                  <a:pt x="1460715" y="4305295"/>
                </a:cubicBezTo>
                <a:cubicBezTo>
                  <a:pt x="1457890" y="4309791"/>
                  <a:pt x="1455069" y="4314310"/>
                  <a:pt x="1452255" y="4318829"/>
                </a:cubicBezTo>
                <a:close/>
                <a:moveTo>
                  <a:pt x="1442353" y="4334758"/>
                </a:moveTo>
                <a:cubicBezTo>
                  <a:pt x="1439158" y="4339893"/>
                  <a:pt x="1435967" y="4345051"/>
                  <a:pt x="1432781" y="4350209"/>
                </a:cubicBezTo>
                <a:cubicBezTo>
                  <a:pt x="1429707" y="4352719"/>
                  <a:pt x="1426631" y="4355298"/>
                  <a:pt x="1423552" y="4357854"/>
                </a:cubicBezTo>
                <a:cubicBezTo>
                  <a:pt x="1426747" y="4352879"/>
                  <a:pt x="1429947" y="4347927"/>
                  <a:pt x="1433151" y="4342951"/>
                </a:cubicBezTo>
                <a:cubicBezTo>
                  <a:pt x="1436214" y="4340213"/>
                  <a:pt x="1439283" y="4337474"/>
                  <a:pt x="1442353" y="4334758"/>
                </a:cubicBezTo>
                <a:close/>
                <a:moveTo>
                  <a:pt x="1412885" y="4366778"/>
                </a:moveTo>
                <a:cubicBezTo>
                  <a:pt x="1410208" y="4369014"/>
                  <a:pt x="1407533" y="4371273"/>
                  <a:pt x="1404852" y="4373533"/>
                </a:cubicBezTo>
                <a:cubicBezTo>
                  <a:pt x="1407666" y="4369334"/>
                  <a:pt x="1410486" y="4365112"/>
                  <a:pt x="1413307" y="4360912"/>
                </a:cubicBezTo>
                <a:cubicBezTo>
                  <a:pt x="1415991" y="4358470"/>
                  <a:pt x="1418675" y="4356005"/>
                  <a:pt x="1421368" y="4353564"/>
                </a:cubicBezTo>
                <a:cubicBezTo>
                  <a:pt x="1418538" y="4357968"/>
                  <a:pt x="1415710" y="4362373"/>
                  <a:pt x="1412885" y="4366778"/>
                </a:cubicBezTo>
                <a:close/>
                <a:moveTo>
                  <a:pt x="1402841" y="4382456"/>
                </a:moveTo>
                <a:cubicBezTo>
                  <a:pt x="1399628" y="4387477"/>
                  <a:pt x="1396417" y="4392498"/>
                  <a:pt x="1393210" y="4397542"/>
                </a:cubicBezTo>
                <a:cubicBezTo>
                  <a:pt x="1390166" y="4399938"/>
                  <a:pt x="1387124" y="4402311"/>
                  <a:pt x="1384072" y="4404731"/>
                </a:cubicBezTo>
                <a:cubicBezTo>
                  <a:pt x="1387260" y="4399938"/>
                  <a:pt x="1390456" y="4395122"/>
                  <a:pt x="1393653" y="4390307"/>
                </a:cubicBezTo>
                <a:cubicBezTo>
                  <a:pt x="1396716" y="4387682"/>
                  <a:pt x="1399771" y="4385058"/>
                  <a:pt x="1402841" y="4382456"/>
                </a:cubicBezTo>
                <a:close/>
                <a:moveTo>
                  <a:pt x="1373213" y="4413426"/>
                </a:moveTo>
                <a:cubicBezTo>
                  <a:pt x="1370562" y="4415548"/>
                  <a:pt x="1367912" y="4417670"/>
                  <a:pt x="1365258" y="4419816"/>
                </a:cubicBezTo>
                <a:cubicBezTo>
                  <a:pt x="1368074" y="4415731"/>
                  <a:pt x="1370895" y="4411645"/>
                  <a:pt x="1373718" y="4407583"/>
                </a:cubicBezTo>
                <a:cubicBezTo>
                  <a:pt x="1376358" y="4405278"/>
                  <a:pt x="1379008" y="4402973"/>
                  <a:pt x="1381655" y="4400691"/>
                </a:cubicBezTo>
                <a:cubicBezTo>
                  <a:pt x="1378837" y="4404913"/>
                  <a:pt x="1376025" y="4409181"/>
                  <a:pt x="1373213" y="4413426"/>
                </a:cubicBezTo>
                <a:close/>
                <a:moveTo>
                  <a:pt x="1362966" y="4428922"/>
                </a:moveTo>
                <a:cubicBezTo>
                  <a:pt x="1359758" y="4433783"/>
                  <a:pt x="1356553" y="4438644"/>
                  <a:pt x="1353352" y="4443528"/>
                </a:cubicBezTo>
                <a:cubicBezTo>
                  <a:pt x="1350328" y="4445787"/>
                  <a:pt x="1347308" y="4448024"/>
                  <a:pt x="1344282" y="4450306"/>
                </a:cubicBezTo>
                <a:cubicBezTo>
                  <a:pt x="1347475" y="4445650"/>
                  <a:pt x="1350672" y="4440995"/>
                  <a:pt x="1353872" y="4436339"/>
                </a:cubicBezTo>
                <a:cubicBezTo>
                  <a:pt x="1356898" y="4433874"/>
                  <a:pt x="1359931" y="4431386"/>
                  <a:pt x="1362966" y="4428922"/>
                </a:cubicBezTo>
                <a:close/>
                <a:moveTo>
                  <a:pt x="1333241" y="4458704"/>
                </a:moveTo>
                <a:cubicBezTo>
                  <a:pt x="1330612" y="4460713"/>
                  <a:pt x="1327985" y="4462721"/>
                  <a:pt x="1325351" y="4464729"/>
                </a:cubicBezTo>
                <a:cubicBezTo>
                  <a:pt x="1328154" y="4460804"/>
                  <a:pt x="1330961" y="4456879"/>
                  <a:pt x="1333770" y="4452953"/>
                </a:cubicBezTo>
                <a:cubicBezTo>
                  <a:pt x="1336399" y="4450762"/>
                  <a:pt x="1339031" y="4448594"/>
                  <a:pt x="1341667" y="4446403"/>
                </a:cubicBezTo>
                <a:cubicBezTo>
                  <a:pt x="1338855" y="4450488"/>
                  <a:pt x="1336048" y="4454596"/>
                  <a:pt x="1333241" y="4458704"/>
                </a:cubicBezTo>
                <a:close/>
                <a:moveTo>
                  <a:pt x="1324112" y="4472078"/>
                </a:moveTo>
                <a:cubicBezTo>
                  <a:pt x="1320479" y="4477396"/>
                  <a:pt x="1316848" y="4482713"/>
                  <a:pt x="1313221" y="4488054"/>
                </a:cubicBezTo>
                <a:cubicBezTo>
                  <a:pt x="1310216" y="4490176"/>
                  <a:pt x="1307212" y="4492298"/>
                  <a:pt x="1304202" y="4494444"/>
                </a:cubicBezTo>
                <a:cubicBezTo>
                  <a:pt x="1307863" y="4489286"/>
                  <a:pt x="1311530" y="4484128"/>
                  <a:pt x="1315200" y="4478970"/>
                </a:cubicBezTo>
                <a:cubicBezTo>
                  <a:pt x="1318167" y="4476665"/>
                  <a:pt x="1321141" y="4474360"/>
                  <a:pt x="1324112" y="4472078"/>
                </a:cubicBezTo>
                <a:close/>
                <a:moveTo>
                  <a:pt x="1293019" y="4502500"/>
                </a:moveTo>
                <a:cubicBezTo>
                  <a:pt x="1291374" y="4503687"/>
                  <a:pt x="1289731" y="4504851"/>
                  <a:pt x="1288085" y="4506060"/>
                </a:cubicBezTo>
                <a:cubicBezTo>
                  <a:pt x="1287106" y="4506767"/>
                  <a:pt x="1286139" y="4507475"/>
                  <a:pt x="1285162" y="4508205"/>
                </a:cubicBezTo>
                <a:cubicBezTo>
                  <a:pt x="1288473" y="4503732"/>
                  <a:pt x="1291789" y="4499259"/>
                  <a:pt x="1295110" y="4494786"/>
                </a:cubicBezTo>
                <a:cubicBezTo>
                  <a:pt x="1297682" y="4492732"/>
                  <a:pt x="1300254" y="4490701"/>
                  <a:pt x="1302831" y="4488670"/>
                </a:cubicBezTo>
                <a:cubicBezTo>
                  <a:pt x="1299556" y="4493280"/>
                  <a:pt x="1296285" y="4497890"/>
                  <a:pt x="1293019" y="4502500"/>
                </a:cubicBezTo>
                <a:close/>
                <a:moveTo>
                  <a:pt x="1282277" y="4517676"/>
                </a:moveTo>
                <a:cubicBezTo>
                  <a:pt x="1279125" y="4522149"/>
                  <a:pt x="1275978" y="4526600"/>
                  <a:pt x="1272833" y="4531073"/>
                </a:cubicBezTo>
                <a:cubicBezTo>
                  <a:pt x="1270848" y="4532396"/>
                  <a:pt x="1268867" y="4533697"/>
                  <a:pt x="1266879" y="4535021"/>
                </a:cubicBezTo>
                <a:cubicBezTo>
                  <a:pt x="1265859" y="4535706"/>
                  <a:pt x="1264846" y="4536413"/>
                  <a:pt x="1263826" y="4537098"/>
                </a:cubicBezTo>
                <a:cubicBezTo>
                  <a:pt x="1266970" y="4532830"/>
                  <a:pt x="1270120" y="4528563"/>
                  <a:pt x="1273269" y="4524295"/>
                </a:cubicBezTo>
                <a:cubicBezTo>
                  <a:pt x="1276268" y="4522081"/>
                  <a:pt x="1279274" y="4519890"/>
                  <a:pt x="1282277" y="4517676"/>
                </a:cubicBezTo>
                <a:close/>
                <a:moveTo>
                  <a:pt x="1252442" y="4544857"/>
                </a:moveTo>
                <a:cubicBezTo>
                  <a:pt x="1249856" y="4546615"/>
                  <a:pt x="1247266" y="4548372"/>
                  <a:pt x="1244683" y="4550129"/>
                </a:cubicBezTo>
                <a:cubicBezTo>
                  <a:pt x="1247407" y="4546592"/>
                  <a:pt x="1250137" y="4543054"/>
                  <a:pt x="1252866" y="4539494"/>
                </a:cubicBezTo>
                <a:cubicBezTo>
                  <a:pt x="1255477" y="4537531"/>
                  <a:pt x="1258088" y="4535592"/>
                  <a:pt x="1260701" y="4533629"/>
                </a:cubicBezTo>
                <a:cubicBezTo>
                  <a:pt x="1257947" y="4537372"/>
                  <a:pt x="1255194" y="4541115"/>
                  <a:pt x="1252442" y="4544857"/>
                </a:cubicBezTo>
                <a:close/>
                <a:moveTo>
                  <a:pt x="1241969" y="4559121"/>
                </a:moveTo>
                <a:cubicBezTo>
                  <a:pt x="1238701" y="4563571"/>
                  <a:pt x="1235437" y="4568022"/>
                  <a:pt x="1232174" y="4572495"/>
                </a:cubicBezTo>
                <a:cubicBezTo>
                  <a:pt x="1229189" y="4574343"/>
                  <a:pt x="1226208" y="4576237"/>
                  <a:pt x="1223230" y="4578109"/>
                </a:cubicBezTo>
                <a:cubicBezTo>
                  <a:pt x="1226514" y="4573818"/>
                  <a:pt x="1229803" y="4569528"/>
                  <a:pt x="1233091" y="4565237"/>
                </a:cubicBezTo>
                <a:cubicBezTo>
                  <a:pt x="1236047" y="4563183"/>
                  <a:pt x="1239009" y="4561152"/>
                  <a:pt x="1241969" y="4559121"/>
                </a:cubicBezTo>
                <a:close/>
                <a:moveTo>
                  <a:pt x="1211837" y="4585321"/>
                </a:moveTo>
                <a:cubicBezTo>
                  <a:pt x="1209242" y="4586964"/>
                  <a:pt x="1206659" y="4588630"/>
                  <a:pt x="1204071" y="4590296"/>
                </a:cubicBezTo>
                <a:cubicBezTo>
                  <a:pt x="1206960" y="4586690"/>
                  <a:pt x="1209854" y="4583084"/>
                  <a:pt x="1212748" y="4579478"/>
                </a:cubicBezTo>
                <a:cubicBezTo>
                  <a:pt x="1215311" y="4577675"/>
                  <a:pt x="1217874" y="4575872"/>
                  <a:pt x="1220443" y="4574069"/>
                </a:cubicBezTo>
                <a:cubicBezTo>
                  <a:pt x="1217565" y="4577812"/>
                  <a:pt x="1214706" y="4581555"/>
                  <a:pt x="1211837" y="4585321"/>
                </a:cubicBezTo>
                <a:close/>
                <a:moveTo>
                  <a:pt x="1202035" y="4598147"/>
                </a:moveTo>
                <a:cubicBezTo>
                  <a:pt x="1198457" y="4602825"/>
                  <a:pt x="1194887" y="4607526"/>
                  <a:pt x="1191316" y="4612205"/>
                </a:cubicBezTo>
                <a:cubicBezTo>
                  <a:pt x="1188363" y="4613916"/>
                  <a:pt x="1185407" y="4615651"/>
                  <a:pt x="1182447" y="4617385"/>
                </a:cubicBezTo>
                <a:cubicBezTo>
                  <a:pt x="1186044" y="4612867"/>
                  <a:pt x="1189645" y="4608348"/>
                  <a:pt x="1193246" y="4603852"/>
                </a:cubicBezTo>
                <a:cubicBezTo>
                  <a:pt x="1196179" y="4601935"/>
                  <a:pt x="1199107" y="4600041"/>
                  <a:pt x="1202035" y="4598147"/>
                </a:cubicBezTo>
                <a:close/>
                <a:moveTo>
                  <a:pt x="1170933" y="4624164"/>
                </a:moveTo>
                <a:cubicBezTo>
                  <a:pt x="1168380" y="4625670"/>
                  <a:pt x="1165817" y="4627222"/>
                  <a:pt x="1163258" y="4628751"/>
                </a:cubicBezTo>
                <a:cubicBezTo>
                  <a:pt x="1166451" y="4624917"/>
                  <a:pt x="1169646" y="4621083"/>
                  <a:pt x="1172843" y="4617272"/>
                </a:cubicBezTo>
                <a:cubicBezTo>
                  <a:pt x="1175372" y="4615605"/>
                  <a:pt x="1177901" y="4613916"/>
                  <a:pt x="1180427" y="4612251"/>
                </a:cubicBezTo>
                <a:cubicBezTo>
                  <a:pt x="1177264" y="4616222"/>
                  <a:pt x="1174094" y="4620193"/>
                  <a:pt x="1170933" y="4624164"/>
                </a:cubicBezTo>
                <a:close/>
                <a:moveTo>
                  <a:pt x="1160978" y="4636670"/>
                </a:moveTo>
                <a:cubicBezTo>
                  <a:pt x="1157400" y="4641189"/>
                  <a:pt x="1153826" y="4645685"/>
                  <a:pt x="1150257" y="4650181"/>
                </a:cubicBezTo>
                <a:cubicBezTo>
                  <a:pt x="1147319" y="4651755"/>
                  <a:pt x="1144380" y="4653353"/>
                  <a:pt x="1141438" y="4654951"/>
                </a:cubicBezTo>
                <a:cubicBezTo>
                  <a:pt x="1145042" y="4650614"/>
                  <a:pt x="1148650" y="4646278"/>
                  <a:pt x="1152258" y="4641942"/>
                </a:cubicBezTo>
                <a:cubicBezTo>
                  <a:pt x="1155163" y="4640185"/>
                  <a:pt x="1158064" y="4638427"/>
                  <a:pt x="1160978" y="4636670"/>
                </a:cubicBezTo>
                <a:close/>
                <a:moveTo>
                  <a:pt x="1129829" y="4661272"/>
                </a:moveTo>
                <a:cubicBezTo>
                  <a:pt x="1127305" y="4662664"/>
                  <a:pt x="1124781" y="4664057"/>
                  <a:pt x="1122252" y="4665449"/>
                </a:cubicBezTo>
                <a:cubicBezTo>
                  <a:pt x="1125490" y="4661752"/>
                  <a:pt x="1128733" y="4658032"/>
                  <a:pt x="1131976" y="4654312"/>
                </a:cubicBezTo>
                <a:cubicBezTo>
                  <a:pt x="1134450" y="4652782"/>
                  <a:pt x="1136931" y="4651276"/>
                  <a:pt x="1139412" y="4649747"/>
                </a:cubicBezTo>
                <a:cubicBezTo>
                  <a:pt x="1136217" y="4653604"/>
                  <a:pt x="1133017" y="4657438"/>
                  <a:pt x="1129829" y="4661272"/>
                </a:cubicBezTo>
                <a:close/>
                <a:moveTo>
                  <a:pt x="1118737" y="4674646"/>
                </a:moveTo>
                <a:cubicBezTo>
                  <a:pt x="1115526" y="4678503"/>
                  <a:pt x="1112306" y="4682382"/>
                  <a:pt x="1109100" y="4686262"/>
                </a:cubicBezTo>
                <a:cubicBezTo>
                  <a:pt x="1106190" y="4687677"/>
                  <a:pt x="1103280" y="4689138"/>
                  <a:pt x="1100368" y="4690576"/>
                </a:cubicBezTo>
                <a:cubicBezTo>
                  <a:pt x="1103570" y="4686901"/>
                  <a:pt x="1106774" y="4683227"/>
                  <a:pt x="1109980" y="4679530"/>
                </a:cubicBezTo>
                <a:cubicBezTo>
                  <a:pt x="1112902" y="4677909"/>
                  <a:pt x="1115821" y="4676266"/>
                  <a:pt x="1118737" y="4674646"/>
                </a:cubicBezTo>
                <a:close/>
                <a:moveTo>
                  <a:pt x="1088678" y="4696441"/>
                </a:moveTo>
                <a:cubicBezTo>
                  <a:pt x="1086189" y="4697696"/>
                  <a:pt x="1083701" y="4698951"/>
                  <a:pt x="1081211" y="4700206"/>
                </a:cubicBezTo>
                <a:cubicBezTo>
                  <a:pt x="1083970" y="4697194"/>
                  <a:pt x="1086732" y="4694159"/>
                  <a:pt x="1089493" y="4691146"/>
                </a:cubicBezTo>
                <a:cubicBezTo>
                  <a:pt x="1091990" y="4689708"/>
                  <a:pt x="1094484" y="4688293"/>
                  <a:pt x="1096976" y="4686878"/>
                </a:cubicBezTo>
                <a:cubicBezTo>
                  <a:pt x="1094206" y="4690074"/>
                  <a:pt x="1091447" y="4693246"/>
                  <a:pt x="1088678" y="4696441"/>
                </a:cubicBezTo>
                <a:close/>
                <a:moveTo>
                  <a:pt x="1109990" y="4692835"/>
                </a:moveTo>
                <a:cubicBezTo>
                  <a:pt x="1113500" y="4691101"/>
                  <a:pt x="1117010" y="4689366"/>
                  <a:pt x="1120517" y="4687654"/>
                </a:cubicBezTo>
                <a:cubicBezTo>
                  <a:pt x="1116544" y="4692652"/>
                  <a:pt x="1112546" y="4697696"/>
                  <a:pt x="1108550" y="4702740"/>
                </a:cubicBezTo>
                <a:cubicBezTo>
                  <a:pt x="1105049" y="4704223"/>
                  <a:pt x="1101548" y="4705729"/>
                  <a:pt x="1098045" y="4707236"/>
                </a:cubicBezTo>
                <a:cubicBezTo>
                  <a:pt x="1102022" y="4702443"/>
                  <a:pt x="1106005" y="4697627"/>
                  <a:pt x="1109990" y="4692835"/>
                </a:cubicBezTo>
                <a:close/>
                <a:moveTo>
                  <a:pt x="1124272" y="4690621"/>
                </a:moveTo>
                <a:cubicBezTo>
                  <a:pt x="1126326" y="4688019"/>
                  <a:pt x="1128384" y="4685418"/>
                  <a:pt x="1130440" y="4682839"/>
                </a:cubicBezTo>
                <a:cubicBezTo>
                  <a:pt x="1134188" y="4681036"/>
                  <a:pt x="1137935" y="4679233"/>
                  <a:pt x="1141680" y="4677453"/>
                </a:cubicBezTo>
                <a:cubicBezTo>
                  <a:pt x="1137472" y="4682976"/>
                  <a:pt x="1133254" y="4688521"/>
                  <a:pt x="1129023" y="4694067"/>
                </a:cubicBezTo>
                <a:cubicBezTo>
                  <a:pt x="1125264" y="4695642"/>
                  <a:pt x="1121499" y="4697262"/>
                  <a:pt x="1117738" y="4698860"/>
                </a:cubicBezTo>
                <a:cubicBezTo>
                  <a:pt x="1119915" y="4696098"/>
                  <a:pt x="1122103" y="4693337"/>
                  <a:pt x="1124272" y="4690621"/>
                </a:cubicBezTo>
                <a:close/>
                <a:moveTo>
                  <a:pt x="1150887" y="4673048"/>
                </a:moveTo>
                <a:cubicBezTo>
                  <a:pt x="1154844" y="4671200"/>
                  <a:pt x="1158799" y="4669351"/>
                  <a:pt x="1162754" y="4667503"/>
                </a:cubicBezTo>
                <a:cubicBezTo>
                  <a:pt x="1158327" y="4673573"/>
                  <a:pt x="1153888" y="4679644"/>
                  <a:pt x="1149437" y="4685737"/>
                </a:cubicBezTo>
                <a:cubicBezTo>
                  <a:pt x="1145487" y="4687335"/>
                  <a:pt x="1141536" y="4688933"/>
                  <a:pt x="1137581" y="4690553"/>
                </a:cubicBezTo>
                <a:cubicBezTo>
                  <a:pt x="1142032" y="4684710"/>
                  <a:pt x="1146461" y="4678891"/>
                  <a:pt x="1150887" y="4673048"/>
                </a:cubicBezTo>
                <a:close/>
                <a:moveTo>
                  <a:pt x="1171305" y="4663554"/>
                </a:moveTo>
                <a:cubicBezTo>
                  <a:pt x="1175452" y="4661637"/>
                  <a:pt x="1179599" y="4659743"/>
                  <a:pt x="1183743" y="4657849"/>
                </a:cubicBezTo>
                <a:cubicBezTo>
                  <a:pt x="1179149" y="4664399"/>
                  <a:pt x="1174548" y="4670926"/>
                  <a:pt x="1169934" y="4677499"/>
                </a:cubicBezTo>
                <a:cubicBezTo>
                  <a:pt x="1166946" y="4678663"/>
                  <a:pt x="1163959" y="4679827"/>
                  <a:pt x="1160974" y="4681036"/>
                </a:cubicBezTo>
                <a:cubicBezTo>
                  <a:pt x="1159817" y="4681493"/>
                  <a:pt x="1158655" y="4681972"/>
                  <a:pt x="1157498" y="4682451"/>
                </a:cubicBezTo>
                <a:cubicBezTo>
                  <a:pt x="1162110" y="4676129"/>
                  <a:pt x="1166718" y="4669830"/>
                  <a:pt x="1171305" y="4663554"/>
                </a:cubicBezTo>
                <a:close/>
                <a:moveTo>
                  <a:pt x="1191738" y="4654243"/>
                </a:moveTo>
                <a:cubicBezTo>
                  <a:pt x="1196049" y="4652303"/>
                  <a:pt x="1200358" y="4650386"/>
                  <a:pt x="1204667" y="4648469"/>
                </a:cubicBezTo>
                <a:cubicBezTo>
                  <a:pt x="1199924" y="4655498"/>
                  <a:pt x="1195163" y="4662505"/>
                  <a:pt x="1190401" y="4669534"/>
                </a:cubicBezTo>
                <a:cubicBezTo>
                  <a:pt x="1186096" y="4671177"/>
                  <a:pt x="1181794" y="4672843"/>
                  <a:pt x="1177492" y="4674509"/>
                </a:cubicBezTo>
                <a:cubicBezTo>
                  <a:pt x="1182258" y="4667754"/>
                  <a:pt x="1186998" y="4660998"/>
                  <a:pt x="1191738" y="4654243"/>
                </a:cubicBezTo>
                <a:close/>
                <a:moveTo>
                  <a:pt x="1212182" y="4645160"/>
                </a:moveTo>
                <a:cubicBezTo>
                  <a:pt x="1216639" y="4643197"/>
                  <a:pt x="1221096" y="4641257"/>
                  <a:pt x="1225549" y="4639340"/>
                </a:cubicBezTo>
                <a:cubicBezTo>
                  <a:pt x="1220665" y="4646826"/>
                  <a:pt x="1215772" y="4654312"/>
                  <a:pt x="1210870" y="4661797"/>
                </a:cubicBezTo>
                <a:cubicBezTo>
                  <a:pt x="1206412" y="4663463"/>
                  <a:pt x="1201958" y="4665129"/>
                  <a:pt x="1197505" y="4666841"/>
                </a:cubicBezTo>
                <a:cubicBezTo>
                  <a:pt x="1202407" y="4659583"/>
                  <a:pt x="1207300" y="4652372"/>
                  <a:pt x="1212182" y="4645160"/>
                </a:cubicBezTo>
                <a:close/>
                <a:moveTo>
                  <a:pt x="1232605" y="4636328"/>
                </a:moveTo>
                <a:cubicBezTo>
                  <a:pt x="1237192" y="4634365"/>
                  <a:pt x="1241775" y="4632425"/>
                  <a:pt x="1246358" y="4630508"/>
                </a:cubicBezTo>
                <a:cubicBezTo>
                  <a:pt x="1241357" y="4638427"/>
                  <a:pt x="1236357" y="4646370"/>
                  <a:pt x="1231339" y="4654312"/>
                </a:cubicBezTo>
                <a:cubicBezTo>
                  <a:pt x="1226749" y="4655955"/>
                  <a:pt x="1222162" y="4657621"/>
                  <a:pt x="1217577" y="4659309"/>
                </a:cubicBezTo>
                <a:cubicBezTo>
                  <a:pt x="1222593" y="4651641"/>
                  <a:pt x="1227612" y="4643996"/>
                  <a:pt x="1232605" y="4636328"/>
                </a:cubicBezTo>
                <a:close/>
                <a:moveTo>
                  <a:pt x="1253028" y="4627724"/>
                </a:moveTo>
                <a:cubicBezTo>
                  <a:pt x="1257737" y="4625761"/>
                  <a:pt x="1262440" y="4623821"/>
                  <a:pt x="1267144" y="4621904"/>
                </a:cubicBezTo>
                <a:cubicBezTo>
                  <a:pt x="1262041" y="4630280"/>
                  <a:pt x="1256933" y="4638633"/>
                  <a:pt x="1251810" y="4647008"/>
                </a:cubicBezTo>
                <a:cubicBezTo>
                  <a:pt x="1247106" y="4648652"/>
                  <a:pt x="1242405" y="4650318"/>
                  <a:pt x="1237706" y="4652006"/>
                </a:cubicBezTo>
                <a:cubicBezTo>
                  <a:pt x="1242827" y="4643905"/>
                  <a:pt x="1247930" y="4635803"/>
                  <a:pt x="1253028" y="4627724"/>
                </a:cubicBezTo>
                <a:close/>
                <a:moveTo>
                  <a:pt x="1273454" y="4619325"/>
                </a:moveTo>
                <a:cubicBezTo>
                  <a:pt x="1278274" y="4617385"/>
                  <a:pt x="1283092" y="4615446"/>
                  <a:pt x="1287907" y="4613552"/>
                </a:cubicBezTo>
                <a:cubicBezTo>
                  <a:pt x="1282713" y="4622338"/>
                  <a:pt x="1277507" y="4631147"/>
                  <a:pt x="1272295" y="4639934"/>
                </a:cubicBezTo>
                <a:cubicBezTo>
                  <a:pt x="1267479" y="4641577"/>
                  <a:pt x="1262664" y="4643243"/>
                  <a:pt x="1257853" y="4644909"/>
                </a:cubicBezTo>
                <a:cubicBezTo>
                  <a:pt x="1263066" y="4636373"/>
                  <a:pt x="1268262" y="4627861"/>
                  <a:pt x="1273454" y="4619325"/>
                </a:cubicBezTo>
                <a:close/>
                <a:moveTo>
                  <a:pt x="1278925" y="4610356"/>
                </a:moveTo>
                <a:cubicBezTo>
                  <a:pt x="1283945" y="4602118"/>
                  <a:pt x="1288946" y="4593902"/>
                  <a:pt x="1293946" y="4585663"/>
                </a:cubicBezTo>
                <a:cubicBezTo>
                  <a:pt x="1298677" y="4583495"/>
                  <a:pt x="1303406" y="4581350"/>
                  <a:pt x="1308128" y="4579227"/>
                </a:cubicBezTo>
                <a:cubicBezTo>
                  <a:pt x="1303130" y="4587717"/>
                  <a:pt x="1298118" y="4596229"/>
                  <a:pt x="1293099" y="4604742"/>
                </a:cubicBezTo>
                <a:cubicBezTo>
                  <a:pt x="1288377" y="4606591"/>
                  <a:pt x="1283651" y="4608462"/>
                  <a:pt x="1278925" y="4610356"/>
                </a:cubicBezTo>
                <a:close/>
                <a:moveTo>
                  <a:pt x="1314344" y="4576443"/>
                </a:moveTo>
                <a:cubicBezTo>
                  <a:pt x="1319185" y="4574298"/>
                  <a:pt x="1324023" y="4572152"/>
                  <a:pt x="1328855" y="4570053"/>
                </a:cubicBezTo>
                <a:cubicBezTo>
                  <a:pt x="1323770" y="4578976"/>
                  <a:pt x="1318671" y="4587900"/>
                  <a:pt x="1313566" y="4596846"/>
                </a:cubicBezTo>
                <a:cubicBezTo>
                  <a:pt x="1308728" y="4598694"/>
                  <a:pt x="1303890" y="4600543"/>
                  <a:pt x="1299047" y="4602437"/>
                </a:cubicBezTo>
                <a:cubicBezTo>
                  <a:pt x="1304157" y="4593765"/>
                  <a:pt x="1309255" y="4585092"/>
                  <a:pt x="1314344" y="4576443"/>
                </a:cubicBezTo>
                <a:close/>
                <a:moveTo>
                  <a:pt x="1319787" y="4567177"/>
                </a:moveTo>
                <a:cubicBezTo>
                  <a:pt x="1324872" y="4558528"/>
                  <a:pt x="1329945" y="4549901"/>
                  <a:pt x="1335005" y="4541274"/>
                </a:cubicBezTo>
                <a:cubicBezTo>
                  <a:pt x="1339720" y="4538946"/>
                  <a:pt x="1344444" y="4536618"/>
                  <a:pt x="1349182" y="4534313"/>
                </a:cubicBezTo>
                <a:cubicBezTo>
                  <a:pt x="1344141" y="4543191"/>
                  <a:pt x="1339083" y="4552069"/>
                  <a:pt x="1334017" y="4560970"/>
                </a:cubicBezTo>
                <a:cubicBezTo>
                  <a:pt x="1329279" y="4563024"/>
                  <a:pt x="1324534" y="4565101"/>
                  <a:pt x="1319787" y="4567177"/>
                </a:cubicBezTo>
                <a:close/>
                <a:moveTo>
                  <a:pt x="1355280" y="4531370"/>
                </a:moveTo>
                <a:cubicBezTo>
                  <a:pt x="1360102" y="4529042"/>
                  <a:pt x="1364936" y="4526737"/>
                  <a:pt x="1369783" y="4524432"/>
                </a:cubicBezTo>
                <a:cubicBezTo>
                  <a:pt x="1364671" y="4533720"/>
                  <a:pt x="1359550" y="4543009"/>
                  <a:pt x="1354415" y="4552297"/>
                </a:cubicBezTo>
                <a:cubicBezTo>
                  <a:pt x="1349568" y="4554328"/>
                  <a:pt x="1344718" y="4556382"/>
                  <a:pt x="1339864" y="4558482"/>
                </a:cubicBezTo>
                <a:cubicBezTo>
                  <a:pt x="1345017" y="4549422"/>
                  <a:pt x="1350157" y="4540384"/>
                  <a:pt x="1355280" y="4531370"/>
                </a:cubicBezTo>
                <a:close/>
                <a:moveTo>
                  <a:pt x="1360342" y="4522446"/>
                </a:moveTo>
                <a:cubicBezTo>
                  <a:pt x="1365500" y="4513386"/>
                  <a:pt x="1370646" y="4504326"/>
                  <a:pt x="1375774" y="4495288"/>
                </a:cubicBezTo>
                <a:cubicBezTo>
                  <a:pt x="1380505" y="4492755"/>
                  <a:pt x="1385238" y="4490244"/>
                  <a:pt x="1389979" y="4487757"/>
                </a:cubicBezTo>
                <a:cubicBezTo>
                  <a:pt x="1384866" y="4497045"/>
                  <a:pt x="1379743" y="4506357"/>
                  <a:pt x="1374603" y="4515691"/>
                </a:cubicBezTo>
                <a:cubicBezTo>
                  <a:pt x="1369852" y="4517927"/>
                  <a:pt x="1365098" y="4520187"/>
                  <a:pt x="1360342" y="4522446"/>
                </a:cubicBezTo>
                <a:close/>
                <a:moveTo>
                  <a:pt x="1395967" y="4484630"/>
                </a:moveTo>
                <a:cubicBezTo>
                  <a:pt x="1400629" y="4482188"/>
                  <a:pt x="1405297" y="4479792"/>
                  <a:pt x="1409968" y="4477396"/>
                </a:cubicBezTo>
                <a:cubicBezTo>
                  <a:pt x="1404808" y="4487072"/>
                  <a:pt x="1399637" y="4496771"/>
                  <a:pt x="1394449" y="4506494"/>
                </a:cubicBezTo>
                <a:cubicBezTo>
                  <a:pt x="1389753" y="4508639"/>
                  <a:pt x="1385054" y="4510807"/>
                  <a:pt x="1380350" y="4512998"/>
                </a:cubicBezTo>
                <a:cubicBezTo>
                  <a:pt x="1385569" y="4503527"/>
                  <a:pt x="1390775" y="4494056"/>
                  <a:pt x="1395967" y="4484630"/>
                </a:cubicBezTo>
                <a:close/>
                <a:moveTo>
                  <a:pt x="1400557" y="4476277"/>
                </a:moveTo>
                <a:cubicBezTo>
                  <a:pt x="1405420" y="4467445"/>
                  <a:pt x="1410286" y="4458613"/>
                  <a:pt x="1415158" y="4449758"/>
                </a:cubicBezTo>
                <a:cubicBezTo>
                  <a:pt x="1419713" y="4447134"/>
                  <a:pt x="1424280" y="4444555"/>
                  <a:pt x="1428851" y="4441976"/>
                </a:cubicBezTo>
                <a:cubicBezTo>
                  <a:pt x="1425026" y="4449165"/>
                  <a:pt x="1421206" y="4456331"/>
                  <a:pt x="1417385" y="4463497"/>
                </a:cubicBezTo>
                <a:cubicBezTo>
                  <a:pt x="1416363" y="4465391"/>
                  <a:pt x="1415338" y="4467331"/>
                  <a:pt x="1414316" y="4469248"/>
                </a:cubicBezTo>
                <a:cubicBezTo>
                  <a:pt x="1409733" y="4471576"/>
                  <a:pt x="1405148" y="4473904"/>
                  <a:pt x="1400557" y="4476277"/>
                </a:cubicBezTo>
                <a:close/>
                <a:moveTo>
                  <a:pt x="1420596" y="4465186"/>
                </a:moveTo>
                <a:cubicBezTo>
                  <a:pt x="1425307" y="4456354"/>
                  <a:pt x="1430024" y="4447522"/>
                  <a:pt x="1434742" y="4438667"/>
                </a:cubicBezTo>
                <a:cubicBezTo>
                  <a:pt x="1439687" y="4435905"/>
                  <a:pt x="1444642" y="4433144"/>
                  <a:pt x="1449610" y="4430428"/>
                </a:cubicBezTo>
                <a:cubicBezTo>
                  <a:pt x="1447275" y="4434947"/>
                  <a:pt x="1444941" y="4439443"/>
                  <a:pt x="1442611" y="4443939"/>
                </a:cubicBezTo>
                <a:cubicBezTo>
                  <a:pt x="1440004" y="4448982"/>
                  <a:pt x="1437412" y="4453980"/>
                  <a:pt x="1434819" y="4459001"/>
                </a:cubicBezTo>
                <a:cubicBezTo>
                  <a:pt x="1429869" y="4461443"/>
                  <a:pt x="1424917" y="4463908"/>
                  <a:pt x="1419960" y="4466396"/>
                </a:cubicBezTo>
                <a:cubicBezTo>
                  <a:pt x="1420170" y="4466007"/>
                  <a:pt x="1420384" y="4465597"/>
                  <a:pt x="1420596" y="4465186"/>
                </a:cubicBezTo>
                <a:close/>
                <a:moveTo>
                  <a:pt x="1439851" y="4429081"/>
                </a:moveTo>
                <a:cubicBezTo>
                  <a:pt x="1444692" y="4419998"/>
                  <a:pt x="1449537" y="4410938"/>
                  <a:pt x="1454389" y="4401855"/>
                </a:cubicBezTo>
                <a:cubicBezTo>
                  <a:pt x="1459248" y="4398888"/>
                  <a:pt x="1464113" y="4395944"/>
                  <a:pt x="1468988" y="4393023"/>
                </a:cubicBezTo>
                <a:cubicBezTo>
                  <a:pt x="1464134" y="4402380"/>
                  <a:pt x="1459282" y="4411737"/>
                  <a:pt x="1454437" y="4421094"/>
                </a:cubicBezTo>
                <a:cubicBezTo>
                  <a:pt x="1449580" y="4423741"/>
                  <a:pt x="1444719" y="4426389"/>
                  <a:pt x="1439851" y="4429081"/>
                </a:cubicBezTo>
                <a:close/>
                <a:moveTo>
                  <a:pt x="1474737" y="4389622"/>
                </a:moveTo>
                <a:cubicBezTo>
                  <a:pt x="1479694" y="4386678"/>
                  <a:pt x="1484660" y="4383734"/>
                  <a:pt x="1489635" y="4380836"/>
                </a:cubicBezTo>
                <a:cubicBezTo>
                  <a:pt x="1484706" y="4390626"/>
                  <a:pt x="1479781" y="4400417"/>
                  <a:pt x="1474860" y="4410185"/>
                </a:cubicBezTo>
                <a:cubicBezTo>
                  <a:pt x="1469901" y="4412787"/>
                  <a:pt x="1464937" y="4415434"/>
                  <a:pt x="1459969" y="4418104"/>
                </a:cubicBezTo>
                <a:cubicBezTo>
                  <a:pt x="1464885" y="4408610"/>
                  <a:pt x="1469807" y="4399116"/>
                  <a:pt x="1474737" y="4389622"/>
                </a:cubicBezTo>
                <a:close/>
                <a:moveTo>
                  <a:pt x="1479621" y="4380197"/>
                </a:moveTo>
                <a:cubicBezTo>
                  <a:pt x="1484614" y="4370566"/>
                  <a:pt x="1489615" y="4360935"/>
                  <a:pt x="1494622" y="4351327"/>
                </a:cubicBezTo>
                <a:cubicBezTo>
                  <a:pt x="1499465" y="4348223"/>
                  <a:pt x="1504319" y="4345142"/>
                  <a:pt x="1509185" y="4342084"/>
                </a:cubicBezTo>
                <a:cubicBezTo>
                  <a:pt x="1504196" y="4351966"/>
                  <a:pt x="1499216" y="4361825"/>
                  <a:pt x="1494238" y="4371707"/>
                </a:cubicBezTo>
                <a:cubicBezTo>
                  <a:pt x="1489370" y="4374514"/>
                  <a:pt x="1484498" y="4377344"/>
                  <a:pt x="1479621" y="4380197"/>
                </a:cubicBezTo>
                <a:close/>
                <a:moveTo>
                  <a:pt x="1514819" y="4338524"/>
                </a:moveTo>
                <a:cubicBezTo>
                  <a:pt x="1614184" y="4276517"/>
                  <a:pt x="1718644" y="4223547"/>
                  <a:pt x="1830976" y="4182787"/>
                </a:cubicBezTo>
                <a:cubicBezTo>
                  <a:pt x="2289842" y="4016346"/>
                  <a:pt x="2802400" y="4146043"/>
                  <a:pt x="3331094" y="4305889"/>
                </a:cubicBezTo>
                <a:cubicBezTo>
                  <a:pt x="3959383" y="4495859"/>
                  <a:pt x="4586507" y="4721613"/>
                  <a:pt x="5192955" y="4939951"/>
                </a:cubicBezTo>
                <a:cubicBezTo>
                  <a:pt x="5684198" y="5116776"/>
                  <a:pt x="6192169" y="5299648"/>
                  <a:pt x="6698361" y="5462666"/>
                </a:cubicBezTo>
                <a:cubicBezTo>
                  <a:pt x="7071956" y="5582960"/>
                  <a:pt x="7458971" y="5697184"/>
                  <a:pt x="7850847" y="5774802"/>
                </a:cubicBezTo>
                <a:cubicBezTo>
                  <a:pt x="8231129" y="5850136"/>
                  <a:pt x="8615976" y="5891034"/>
                  <a:pt x="8997742" y="5869649"/>
                </a:cubicBezTo>
                <a:cubicBezTo>
                  <a:pt x="9270464" y="5854359"/>
                  <a:pt x="9533601" y="5795227"/>
                  <a:pt x="9758671" y="5698667"/>
                </a:cubicBezTo>
                <a:cubicBezTo>
                  <a:pt x="9855939" y="5656926"/>
                  <a:pt x="9946016" y="5608246"/>
                  <a:pt x="10027263" y="5553565"/>
                </a:cubicBezTo>
                <a:cubicBezTo>
                  <a:pt x="10033014" y="5567578"/>
                  <a:pt x="10038743" y="5581842"/>
                  <a:pt x="10044403" y="5596356"/>
                </a:cubicBezTo>
                <a:cubicBezTo>
                  <a:pt x="9770379" y="5790594"/>
                  <a:pt x="9390781" y="5911140"/>
                  <a:pt x="8970674" y="5930082"/>
                </a:cubicBezTo>
                <a:cubicBezTo>
                  <a:pt x="8602488" y="5946696"/>
                  <a:pt x="8230330" y="5905800"/>
                  <a:pt x="7862075" y="5832861"/>
                </a:cubicBezTo>
                <a:cubicBezTo>
                  <a:pt x="7473006" y="5755791"/>
                  <a:pt x="7088251" y="5642936"/>
                  <a:pt x="6716755" y="5524285"/>
                </a:cubicBezTo>
                <a:cubicBezTo>
                  <a:pt x="6207848" y="5361769"/>
                  <a:pt x="5696773" y="5179970"/>
                  <a:pt x="5202518" y="5004172"/>
                </a:cubicBezTo>
                <a:cubicBezTo>
                  <a:pt x="4586348" y="4784990"/>
                  <a:pt x="3949204" y="4558368"/>
                  <a:pt x="3311216" y="4367280"/>
                </a:cubicBezTo>
                <a:cubicBezTo>
                  <a:pt x="3066017" y="4293861"/>
                  <a:pt x="2804956" y="4219188"/>
                  <a:pt x="2545813" y="4183768"/>
                </a:cubicBezTo>
                <a:cubicBezTo>
                  <a:pt x="2260725" y="4144811"/>
                  <a:pt x="2018593" y="4160079"/>
                  <a:pt x="1805580" y="4230485"/>
                </a:cubicBezTo>
                <a:cubicBezTo>
                  <a:pt x="1703947" y="4264079"/>
                  <a:pt x="1602652" y="4309768"/>
                  <a:pt x="1499645" y="4368603"/>
                </a:cubicBezTo>
                <a:cubicBezTo>
                  <a:pt x="1504700" y="4358584"/>
                  <a:pt x="1509755" y="4348566"/>
                  <a:pt x="1514819" y="4338524"/>
                </a:cubicBezTo>
                <a:close/>
                <a:moveTo>
                  <a:pt x="8997445" y="5864241"/>
                </a:moveTo>
                <a:cubicBezTo>
                  <a:pt x="8616249" y="5885602"/>
                  <a:pt x="8231722" y="5844751"/>
                  <a:pt x="7851897" y="5769507"/>
                </a:cubicBezTo>
                <a:cubicBezTo>
                  <a:pt x="7460203" y="5691912"/>
                  <a:pt x="7073485" y="5577779"/>
                  <a:pt x="6700004" y="5457508"/>
                </a:cubicBezTo>
                <a:cubicBezTo>
                  <a:pt x="6193904" y="5294536"/>
                  <a:pt x="5686001" y="5111687"/>
                  <a:pt x="5194804" y="4934862"/>
                </a:cubicBezTo>
                <a:cubicBezTo>
                  <a:pt x="4588264" y="4716524"/>
                  <a:pt x="3961071" y="4490724"/>
                  <a:pt x="3332646" y="4300731"/>
                </a:cubicBezTo>
                <a:cubicBezTo>
                  <a:pt x="3099634" y="4230279"/>
                  <a:pt x="2829079" y="4152274"/>
                  <a:pt x="2566832" y="4118383"/>
                </a:cubicBezTo>
                <a:cubicBezTo>
                  <a:pt x="2281984" y="4081571"/>
                  <a:pt x="2040685" y="4100970"/>
                  <a:pt x="1829137" y="4177698"/>
                </a:cubicBezTo>
                <a:cubicBezTo>
                  <a:pt x="1726116" y="4215080"/>
                  <a:pt x="1623470" y="4265494"/>
                  <a:pt x="1519069" y="4330125"/>
                </a:cubicBezTo>
                <a:cubicBezTo>
                  <a:pt x="1523818" y="4320723"/>
                  <a:pt x="1528570" y="4311320"/>
                  <a:pt x="1533332" y="4301940"/>
                </a:cubicBezTo>
                <a:cubicBezTo>
                  <a:pt x="1634331" y="4233703"/>
                  <a:pt x="1740757" y="4174822"/>
                  <a:pt x="1854643" y="4129863"/>
                </a:cubicBezTo>
                <a:cubicBezTo>
                  <a:pt x="2146365" y="4014703"/>
                  <a:pt x="2468287" y="4027780"/>
                  <a:pt x="2794276" y="4092343"/>
                </a:cubicBezTo>
                <a:cubicBezTo>
                  <a:pt x="2980640" y="4129269"/>
                  <a:pt x="3168305" y="4182992"/>
                  <a:pt x="3352546" y="4239248"/>
                </a:cubicBezTo>
                <a:cubicBezTo>
                  <a:pt x="3971204" y="4428077"/>
                  <a:pt x="4588287" y="4652942"/>
                  <a:pt x="5185059" y="4870413"/>
                </a:cubicBezTo>
                <a:cubicBezTo>
                  <a:pt x="5673312" y="5048356"/>
                  <a:pt x="6178180" y="5232323"/>
                  <a:pt x="6681632" y="5395774"/>
                </a:cubicBezTo>
                <a:cubicBezTo>
                  <a:pt x="6996324" y="5497925"/>
                  <a:pt x="7412322" y="5626071"/>
                  <a:pt x="7839459" y="5710809"/>
                </a:cubicBezTo>
                <a:cubicBezTo>
                  <a:pt x="7840029" y="5710922"/>
                  <a:pt x="7840623" y="5711037"/>
                  <a:pt x="7841216" y="5711151"/>
                </a:cubicBezTo>
                <a:cubicBezTo>
                  <a:pt x="8276659" y="5797418"/>
                  <a:pt x="8663765" y="5827680"/>
                  <a:pt x="9024557" y="5803694"/>
                </a:cubicBezTo>
                <a:cubicBezTo>
                  <a:pt x="9303875" y="5785117"/>
                  <a:pt x="9572147" y="5720508"/>
                  <a:pt x="9800367" y="5616850"/>
                </a:cubicBezTo>
                <a:cubicBezTo>
                  <a:pt x="9873739" y="5583508"/>
                  <a:pt x="9942845" y="5546171"/>
                  <a:pt x="10007019" y="5505274"/>
                </a:cubicBezTo>
                <a:cubicBezTo>
                  <a:pt x="10011311" y="5515384"/>
                  <a:pt x="10015623" y="5525517"/>
                  <a:pt x="10019846" y="5535582"/>
                </a:cubicBezTo>
                <a:cubicBezTo>
                  <a:pt x="10021489" y="5539530"/>
                  <a:pt x="10023132" y="5543501"/>
                  <a:pt x="10024776" y="5547472"/>
                </a:cubicBezTo>
                <a:cubicBezTo>
                  <a:pt x="9756024" y="5728404"/>
                  <a:pt x="9396259" y="5841898"/>
                  <a:pt x="8997445" y="5864241"/>
                </a:cubicBezTo>
                <a:close/>
                <a:moveTo>
                  <a:pt x="10026167" y="5532957"/>
                </a:moveTo>
                <a:cubicBezTo>
                  <a:pt x="10021808" y="5522528"/>
                  <a:pt x="10017358" y="5512052"/>
                  <a:pt x="10012908" y="5501554"/>
                </a:cubicBezTo>
                <a:cubicBezTo>
                  <a:pt x="10024615" y="5494023"/>
                  <a:pt x="10036141" y="5486355"/>
                  <a:pt x="10047506" y="5478572"/>
                </a:cubicBezTo>
                <a:cubicBezTo>
                  <a:pt x="10053075" y="5492220"/>
                  <a:pt x="10058621" y="5506073"/>
                  <a:pt x="10064074" y="5520085"/>
                </a:cubicBezTo>
                <a:cubicBezTo>
                  <a:pt x="10053075" y="5528050"/>
                  <a:pt x="10041892" y="5535878"/>
                  <a:pt x="10030549" y="5543569"/>
                </a:cubicBezTo>
                <a:cubicBezTo>
                  <a:pt x="10029089" y="5540032"/>
                  <a:pt x="10027628" y="5536494"/>
                  <a:pt x="10026167" y="5532957"/>
                </a:cubicBezTo>
                <a:close/>
                <a:moveTo>
                  <a:pt x="10010466" y="5495780"/>
                </a:moveTo>
                <a:cubicBezTo>
                  <a:pt x="10004532" y="5481836"/>
                  <a:pt x="9998530" y="5467869"/>
                  <a:pt x="9992437" y="5453810"/>
                </a:cubicBezTo>
                <a:cubicBezTo>
                  <a:pt x="10004395" y="5446530"/>
                  <a:pt x="10016172" y="5439113"/>
                  <a:pt x="10027811" y="5431605"/>
                </a:cubicBezTo>
                <a:cubicBezTo>
                  <a:pt x="10033608" y="5445092"/>
                  <a:pt x="10039381" y="5458808"/>
                  <a:pt x="10045109" y="5472730"/>
                </a:cubicBezTo>
                <a:cubicBezTo>
                  <a:pt x="10033722" y="5480535"/>
                  <a:pt x="10022174" y="5488226"/>
                  <a:pt x="10010466" y="5495780"/>
                </a:cubicBezTo>
                <a:close/>
                <a:moveTo>
                  <a:pt x="10033562" y="5427885"/>
                </a:moveTo>
                <a:cubicBezTo>
                  <a:pt x="10045612" y="5420011"/>
                  <a:pt x="10057502" y="5412023"/>
                  <a:pt x="10069209" y="5403899"/>
                </a:cubicBezTo>
                <a:cubicBezTo>
                  <a:pt x="10074618" y="5417227"/>
                  <a:pt x="10079982" y="5430669"/>
                  <a:pt x="10085254" y="5444248"/>
                </a:cubicBezTo>
                <a:cubicBezTo>
                  <a:pt x="10073934" y="5452578"/>
                  <a:pt x="10062478" y="5460771"/>
                  <a:pt x="10050815" y="5468827"/>
                </a:cubicBezTo>
                <a:cubicBezTo>
                  <a:pt x="10045087" y="5454974"/>
                  <a:pt x="10039336" y="5441304"/>
                  <a:pt x="10033562" y="5427885"/>
                </a:cubicBezTo>
                <a:close/>
                <a:moveTo>
                  <a:pt x="10031211" y="5422453"/>
                </a:moveTo>
                <a:cubicBezTo>
                  <a:pt x="10028130" y="5415333"/>
                  <a:pt x="10025050" y="5408281"/>
                  <a:pt x="10021969" y="5401297"/>
                </a:cubicBezTo>
                <a:cubicBezTo>
                  <a:pt x="10019047" y="5394725"/>
                  <a:pt x="10016080" y="5388106"/>
                  <a:pt x="10013114" y="5381488"/>
                </a:cubicBezTo>
                <a:cubicBezTo>
                  <a:pt x="10025597" y="5373796"/>
                  <a:pt x="10037898" y="5365992"/>
                  <a:pt x="10050039" y="5358050"/>
                </a:cubicBezTo>
                <a:cubicBezTo>
                  <a:pt x="10055722" y="5371309"/>
                  <a:pt x="10061359" y="5384751"/>
                  <a:pt x="10066951" y="5398353"/>
                </a:cubicBezTo>
                <a:cubicBezTo>
                  <a:pt x="10055197" y="5406523"/>
                  <a:pt x="10043284" y="5414534"/>
                  <a:pt x="10031211" y="5422453"/>
                </a:cubicBezTo>
                <a:close/>
                <a:moveTo>
                  <a:pt x="10055722" y="5354329"/>
                </a:moveTo>
                <a:cubicBezTo>
                  <a:pt x="10068229" y="5346068"/>
                  <a:pt x="10080529" y="5337670"/>
                  <a:pt x="10092671" y="5329157"/>
                </a:cubicBezTo>
                <a:cubicBezTo>
                  <a:pt x="10098057" y="5342348"/>
                  <a:pt x="10103283" y="5355448"/>
                  <a:pt x="10108350" y="5368456"/>
                </a:cubicBezTo>
                <a:cubicBezTo>
                  <a:pt x="10096619" y="5377243"/>
                  <a:pt x="10084706" y="5385892"/>
                  <a:pt x="10072587" y="5394382"/>
                </a:cubicBezTo>
                <a:cubicBezTo>
                  <a:pt x="10067110" y="5381100"/>
                  <a:pt x="10061496" y="5367749"/>
                  <a:pt x="10055722" y="5354329"/>
                </a:cubicBezTo>
                <a:close/>
                <a:moveTo>
                  <a:pt x="10098057" y="5325368"/>
                </a:moveTo>
                <a:cubicBezTo>
                  <a:pt x="10110472" y="5316559"/>
                  <a:pt x="10122682" y="5307613"/>
                  <a:pt x="10134685" y="5298530"/>
                </a:cubicBezTo>
                <a:cubicBezTo>
                  <a:pt x="10139639" y="5311402"/>
                  <a:pt x="10144454" y="5324204"/>
                  <a:pt x="10149064" y="5336871"/>
                </a:cubicBezTo>
                <a:cubicBezTo>
                  <a:pt x="10137470" y="5346205"/>
                  <a:pt x="10125671" y="5355402"/>
                  <a:pt x="10113690" y="5364463"/>
                </a:cubicBezTo>
                <a:cubicBezTo>
                  <a:pt x="10108646" y="5351522"/>
                  <a:pt x="10103420" y="5338491"/>
                  <a:pt x="10098057" y="5325368"/>
                </a:cubicBezTo>
                <a:close/>
                <a:moveTo>
                  <a:pt x="10095911" y="5320074"/>
                </a:moveTo>
                <a:cubicBezTo>
                  <a:pt x="10090548" y="5307065"/>
                  <a:pt x="10085025" y="5293942"/>
                  <a:pt x="10079366" y="5280751"/>
                </a:cubicBezTo>
                <a:cubicBezTo>
                  <a:pt x="10092214" y="5272170"/>
                  <a:pt x="10104858" y="5263430"/>
                  <a:pt x="10117296" y="5254575"/>
                </a:cubicBezTo>
                <a:cubicBezTo>
                  <a:pt x="10122568" y="5267492"/>
                  <a:pt x="10127679" y="5280341"/>
                  <a:pt x="10132609" y="5293075"/>
                </a:cubicBezTo>
                <a:cubicBezTo>
                  <a:pt x="10120559" y="5302227"/>
                  <a:pt x="10108326" y="5311219"/>
                  <a:pt x="10095911" y="5320074"/>
                </a:cubicBezTo>
                <a:close/>
                <a:moveTo>
                  <a:pt x="10077312" y="5276028"/>
                </a:moveTo>
                <a:cubicBezTo>
                  <a:pt x="10071629" y="5262836"/>
                  <a:pt x="10065786" y="5249554"/>
                  <a:pt x="10059784" y="5236203"/>
                </a:cubicBezTo>
                <a:cubicBezTo>
                  <a:pt x="10073044" y="5227850"/>
                  <a:pt x="10086098" y="5219338"/>
                  <a:pt x="10098993" y="5210711"/>
                </a:cubicBezTo>
                <a:cubicBezTo>
                  <a:pt x="10104583" y="5223788"/>
                  <a:pt x="10110016" y="5236796"/>
                  <a:pt x="10115310" y="5249691"/>
                </a:cubicBezTo>
                <a:cubicBezTo>
                  <a:pt x="10102849" y="5258614"/>
                  <a:pt x="10090160" y="5267378"/>
                  <a:pt x="10077312" y="5276028"/>
                </a:cubicBezTo>
                <a:close/>
                <a:moveTo>
                  <a:pt x="10104492" y="5207037"/>
                </a:moveTo>
                <a:cubicBezTo>
                  <a:pt x="10117821" y="5198022"/>
                  <a:pt x="10130920" y="5188848"/>
                  <a:pt x="10143814" y="5179559"/>
                </a:cubicBezTo>
                <a:cubicBezTo>
                  <a:pt x="10148973" y="5192271"/>
                  <a:pt x="10153948" y="5204868"/>
                  <a:pt x="10158786" y="5217375"/>
                </a:cubicBezTo>
                <a:cubicBezTo>
                  <a:pt x="10146325" y="5226983"/>
                  <a:pt x="10133636" y="5236431"/>
                  <a:pt x="10120765" y="5245743"/>
                </a:cubicBezTo>
                <a:cubicBezTo>
                  <a:pt x="10115493" y="5232939"/>
                  <a:pt x="10110084" y="5220045"/>
                  <a:pt x="10104492" y="5207037"/>
                </a:cubicBezTo>
                <a:close/>
                <a:moveTo>
                  <a:pt x="10102621" y="5202677"/>
                </a:moveTo>
                <a:cubicBezTo>
                  <a:pt x="10096985" y="5189646"/>
                  <a:pt x="10091188" y="5176501"/>
                  <a:pt x="10085230" y="5163287"/>
                </a:cubicBezTo>
                <a:cubicBezTo>
                  <a:pt x="10098993" y="5154523"/>
                  <a:pt x="10112525" y="5145623"/>
                  <a:pt x="10125876" y="5136562"/>
                </a:cubicBezTo>
                <a:cubicBezTo>
                  <a:pt x="10131423" y="5149502"/>
                  <a:pt x="10136763" y="5162306"/>
                  <a:pt x="10141967" y="5175040"/>
                </a:cubicBezTo>
                <a:cubicBezTo>
                  <a:pt x="10129049" y="5184420"/>
                  <a:pt x="10115926" y="5193617"/>
                  <a:pt x="10102621" y="5202677"/>
                </a:cubicBezTo>
                <a:close/>
                <a:moveTo>
                  <a:pt x="10131148" y="5133002"/>
                </a:moveTo>
                <a:cubicBezTo>
                  <a:pt x="10144774" y="5123668"/>
                  <a:pt x="10158193" y="5114197"/>
                  <a:pt x="10171383" y="5104566"/>
                </a:cubicBezTo>
                <a:cubicBezTo>
                  <a:pt x="10176427" y="5117095"/>
                  <a:pt x="10181289" y="5129511"/>
                  <a:pt x="10185967" y="5141857"/>
                </a:cubicBezTo>
                <a:cubicBezTo>
                  <a:pt x="10173255" y="5151807"/>
                  <a:pt x="10160292" y="5161598"/>
                  <a:pt x="10147147" y="5171229"/>
                </a:cubicBezTo>
                <a:cubicBezTo>
                  <a:pt x="10141989" y="5158586"/>
                  <a:pt x="10136626" y="5145828"/>
                  <a:pt x="10131148" y="5133002"/>
                </a:cubicBezTo>
                <a:close/>
                <a:moveTo>
                  <a:pt x="10129460" y="5129054"/>
                </a:moveTo>
                <a:cubicBezTo>
                  <a:pt x="10123891" y="5116091"/>
                  <a:pt x="10118139" y="5103060"/>
                  <a:pt x="10112229" y="5089914"/>
                </a:cubicBezTo>
                <a:cubicBezTo>
                  <a:pt x="10126310" y="5080854"/>
                  <a:pt x="10140186" y="5071657"/>
                  <a:pt x="10153833" y="5062300"/>
                </a:cubicBezTo>
                <a:cubicBezTo>
                  <a:pt x="10159288" y="5075080"/>
                  <a:pt x="10164606" y="5087815"/>
                  <a:pt x="10169717" y="5100390"/>
                </a:cubicBezTo>
                <a:cubicBezTo>
                  <a:pt x="10156503" y="5110112"/>
                  <a:pt x="10143084" y="5119651"/>
                  <a:pt x="10129460" y="5129054"/>
                </a:cubicBezTo>
                <a:close/>
                <a:moveTo>
                  <a:pt x="10159060" y="5058648"/>
                </a:moveTo>
                <a:cubicBezTo>
                  <a:pt x="10172981" y="5049018"/>
                  <a:pt x="10186697" y="5039250"/>
                  <a:pt x="10200163" y="5029299"/>
                </a:cubicBezTo>
                <a:cubicBezTo>
                  <a:pt x="10205091" y="5041714"/>
                  <a:pt x="10209862" y="5054038"/>
                  <a:pt x="10214426" y="5066225"/>
                </a:cubicBezTo>
                <a:cubicBezTo>
                  <a:pt x="10201463" y="5076518"/>
                  <a:pt x="10188295" y="5086628"/>
                  <a:pt x="10174876" y="5096578"/>
                </a:cubicBezTo>
                <a:cubicBezTo>
                  <a:pt x="10169786" y="5084049"/>
                  <a:pt x="10164514" y="5071405"/>
                  <a:pt x="10159060" y="5058648"/>
                </a:cubicBezTo>
                <a:close/>
                <a:moveTo>
                  <a:pt x="10205252" y="5025511"/>
                </a:moveTo>
                <a:cubicBezTo>
                  <a:pt x="10218899" y="5015332"/>
                  <a:pt x="10232341" y="5004994"/>
                  <a:pt x="10245509" y="4994496"/>
                </a:cubicBezTo>
                <a:cubicBezTo>
                  <a:pt x="10249892" y="5006523"/>
                  <a:pt x="10254067" y="5018436"/>
                  <a:pt x="10258061" y="5030257"/>
                </a:cubicBezTo>
                <a:cubicBezTo>
                  <a:pt x="10245441" y="5041098"/>
                  <a:pt x="10232569" y="5051733"/>
                  <a:pt x="10219470" y="5062231"/>
                </a:cubicBezTo>
                <a:cubicBezTo>
                  <a:pt x="10214928" y="5050090"/>
                  <a:pt x="10210158" y="5037834"/>
                  <a:pt x="10205252" y="5025511"/>
                </a:cubicBezTo>
                <a:close/>
                <a:moveTo>
                  <a:pt x="10203768" y="5021813"/>
                </a:moveTo>
                <a:cubicBezTo>
                  <a:pt x="10198770" y="5009330"/>
                  <a:pt x="10193589" y="4996755"/>
                  <a:pt x="10188249" y="4984066"/>
                </a:cubicBezTo>
                <a:cubicBezTo>
                  <a:pt x="10202467" y="4974116"/>
                  <a:pt x="10216411" y="4964006"/>
                  <a:pt x="10230150" y="4953736"/>
                </a:cubicBezTo>
                <a:cubicBezTo>
                  <a:pt x="10234988" y="4966082"/>
                  <a:pt x="10239598" y="4978337"/>
                  <a:pt x="10244049" y="4990502"/>
                </a:cubicBezTo>
                <a:cubicBezTo>
                  <a:pt x="10230857" y="5001114"/>
                  <a:pt x="10217438" y="5011544"/>
                  <a:pt x="10203768" y="5021813"/>
                </a:cubicBezTo>
                <a:close/>
                <a:moveTo>
                  <a:pt x="10186994" y="4981122"/>
                </a:moveTo>
                <a:cubicBezTo>
                  <a:pt x="10181540" y="4968273"/>
                  <a:pt x="10175948" y="4955333"/>
                  <a:pt x="10170105" y="4942256"/>
                </a:cubicBezTo>
                <a:cubicBezTo>
                  <a:pt x="10184826" y="4932580"/>
                  <a:pt x="10199340" y="4922721"/>
                  <a:pt x="10213604" y="4912702"/>
                </a:cubicBezTo>
                <a:cubicBezTo>
                  <a:pt x="10218899" y="4925413"/>
                  <a:pt x="10223989" y="4938034"/>
                  <a:pt x="10228895" y="4950540"/>
                </a:cubicBezTo>
                <a:cubicBezTo>
                  <a:pt x="10215156" y="4960902"/>
                  <a:pt x="10201189" y="4971103"/>
                  <a:pt x="10186994" y="4981122"/>
                </a:cubicBezTo>
                <a:close/>
                <a:moveTo>
                  <a:pt x="10218648" y="4909119"/>
                </a:moveTo>
                <a:cubicBezTo>
                  <a:pt x="10233094" y="4898895"/>
                  <a:pt x="10247290" y="4888510"/>
                  <a:pt x="10261257" y="4877966"/>
                </a:cubicBezTo>
                <a:cubicBezTo>
                  <a:pt x="10265935" y="4890268"/>
                  <a:pt x="10270499" y="4902500"/>
                  <a:pt x="10274813" y="4914596"/>
                </a:cubicBezTo>
                <a:cubicBezTo>
                  <a:pt x="10261416" y="4925505"/>
                  <a:pt x="10247769" y="4936208"/>
                  <a:pt x="10233871" y="4946775"/>
                </a:cubicBezTo>
                <a:cubicBezTo>
                  <a:pt x="10228986" y="4934314"/>
                  <a:pt x="10223920" y="4921785"/>
                  <a:pt x="10218648" y="4909119"/>
                </a:cubicBezTo>
                <a:close/>
                <a:moveTo>
                  <a:pt x="10266164" y="4874201"/>
                </a:moveTo>
                <a:cubicBezTo>
                  <a:pt x="10280221" y="4863498"/>
                  <a:pt x="10294029" y="4852612"/>
                  <a:pt x="10307539" y="4841588"/>
                </a:cubicBezTo>
                <a:cubicBezTo>
                  <a:pt x="10311625" y="4853479"/>
                  <a:pt x="10315505" y="4865301"/>
                  <a:pt x="10319201" y="4877031"/>
                </a:cubicBezTo>
                <a:cubicBezTo>
                  <a:pt x="10306261" y="4888396"/>
                  <a:pt x="10293071" y="4899579"/>
                  <a:pt x="10279628" y="4910602"/>
                </a:cubicBezTo>
                <a:cubicBezTo>
                  <a:pt x="10275338" y="4898552"/>
                  <a:pt x="10270842" y="4886411"/>
                  <a:pt x="10266164" y="4874201"/>
                </a:cubicBezTo>
                <a:close/>
                <a:moveTo>
                  <a:pt x="10312355" y="4837617"/>
                </a:moveTo>
                <a:cubicBezTo>
                  <a:pt x="10325911" y="4826481"/>
                  <a:pt x="10339194" y="4815183"/>
                  <a:pt x="10352202" y="4803727"/>
                </a:cubicBezTo>
                <a:cubicBezTo>
                  <a:pt x="10355603" y="4815206"/>
                  <a:pt x="10358775" y="4826640"/>
                  <a:pt x="10361810" y="4838005"/>
                </a:cubicBezTo>
                <a:cubicBezTo>
                  <a:pt x="10349464" y="4849759"/>
                  <a:pt x="10336820" y="4861353"/>
                  <a:pt x="10323948" y="4872764"/>
                </a:cubicBezTo>
                <a:cubicBezTo>
                  <a:pt x="10320274" y="4861147"/>
                  <a:pt x="10316418" y="4849439"/>
                  <a:pt x="10312355" y="4837617"/>
                </a:cubicBezTo>
                <a:close/>
                <a:moveTo>
                  <a:pt x="10310324" y="4831706"/>
                </a:moveTo>
                <a:cubicBezTo>
                  <a:pt x="10306444" y="4820569"/>
                  <a:pt x="10302405" y="4809341"/>
                  <a:pt x="10298206" y="4798044"/>
                </a:cubicBezTo>
                <a:cubicBezTo>
                  <a:pt x="10312424" y="4787090"/>
                  <a:pt x="10326368" y="4775975"/>
                  <a:pt x="10340061" y="4764679"/>
                </a:cubicBezTo>
                <a:cubicBezTo>
                  <a:pt x="10343667" y="4775747"/>
                  <a:pt x="10347090" y="4786747"/>
                  <a:pt x="10350376" y="4797702"/>
                </a:cubicBezTo>
                <a:cubicBezTo>
                  <a:pt x="10337230" y="4809250"/>
                  <a:pt x="10323880" y="4820592"/>
                  <a:pt x="10310324" y="4831706"/>
                </a:cubicBezTo>
                <a:close/>
                <a:moveTo>
                  <a:pt x="10296106" y="4792475"/>
                </a:moveTo>
                <a:cubicBezTo>
                  <a:pt x="10291815" y="4781065"/>
                  <a:pt x="10287365" y="4769585"/>
                  <a:pt x="10282755" y="4758015"/>
                </a:cubicBezTo>
                <a:cubicBezTo>
                  <a:pt x="10297612" y="4747243"/>
                  <a:pt x="10312218" y="4736311"/>
                  <a:pt x="10326550" y="4725196"/>
                </a:cubicBezTo>
                <a:cubicBezTo>
                  <a:pt x="10330590" y="4736516"/>
                  <a:pt x="10334492" y="4747790"/>
                  <a:pt x="10338190" y="4758996"/>
                </a:cubicBezTo>
                <a:cubicBezTo>
                  <a:pt x="10324360" y="4770384"/>
                  <a:pt x="10310324" y="4781544"/>
                  <a:pt x="10296106" y="4792475"/>
                </a:cubicBezTo>
                <a:close/>
                <a:moveTo>
                  <a:pt x="10331137" y="4721613"/>
                </a:moveTo>
                <a:cubicBezTo>
                  <a:pt x="10345401" y="4710476"/>
                  <a:pt x="10359414" y="4699180"/>
                  <a:pt x="10373153" y="4687723"/>
                </a:cubicBezTo>
                <a:cubicBezTo>
                  <a:pt x="10376302" y="4697764"/>
                  <a:pt x="10379337" y="4707784"/>
                  <a:pt x="10382213" y="4717734"/>
                </a:cubicBezTo>
                <a:cubicBezTo>
                  <a:pt x="10382486" y="4718692"/>
                  <a:pt x="10382738" y="4719651"/>
                  <a:pt x="10383011" y="4720632"/>
                </a:cubicBezTo>
                <a:cubicBezTo>
                  <a:pt x="10369821" y="4732363"/>
                  <a:pt x="10356402" y="4743865"/>
                  <a:pt x="10342800" y="4755162"/>
                </a:cubicBezTo>
                <a:cubicBezTo>
                  <a:pt x="10339079" y="4744047"/>
                  <a:pt x="10335200" y="4732865"/>
                  <a:pt x="10331137" y="4721613"/>
                </a:cubicBezTo>
                <a:close/>
                <a:moveTo>
                  <a:pt x="10329220" y="4716319"/>
                </a:moveTo>
                <a:cubicBezTo>
                  <a:pt x="10325067" y="4704931"/>
                  <a:pt x="10320753" y="4693474"/>
                  <a:pt x="10316257" y="4681926"/>
                </a:cubicBezTo>
                <a:cubicBezTo>
                  <a:pt x="10331206" y="4670949"/>
                  <a:pt x="10345880" y="4659812"/>
                  <a:pt x="10360304" y="4648492"/>
                </a:cubicBezTo>
                <a:cubicBezTo>
                  <a:pt x="10364183" y="4659834"/>
                  <a:pt x="10367904" y="4671086"/>
                  <a:pt x="10371463" y="4682314"/>
                </a:cubicBezTo>
                <a:cubicBezTo>
                  <a:pt x="10357588" y="4693862"/>
                  <a:pt x="10343484" y="4705204"/>
                  <a:pt x="10329220" y="4716319"/>
                </a:cubicBezTo>
                <a:close/>
                <a:moveTo>
                  <a:pt x="10364914" y="4644863"/>
                </a:moveTo>
                <a:cubicBezTo>
                  <a:pt x="10379224" y="4633566"/>
                  <a:pt x="10393281" y="4622110"/>
                  <a:pt x="10407066" y="4610470"/>
                </a:cubicBezTo>
                <a:cubicBezTo>
                  <a:pt x="10410330" y="4621516"/>
                  <a:pt x="10413433" y="4632516"/>
                  <a:pt x="10416355" y="4643448"/>
                </a:cubicBezTo>
                <a:cubicBezTo>
                  <a:pt x="10403141" y="4655316"/>
                  <a:pt x="10389721" y="4666978"/>
                  <a:pt x="10376097" y="4678411"/>
                </a:cubicBezTo>
                <a:cubicBezTo>
                  <a:pt x="10372560" y="4667297"/>
                  <a:pt x="10368817" y="4656137"/>
                  <a:pt x="10364914" y="4644863"/>
                </a:cubicBezTo>
                <a:close/>
                <a:moveTo>
                  <a:pt x="10358592" y="4643540"/>
                </a:moveTo>
                <a:cubicBezTo>
                  <a:pt x="10344032" y="4654928"/>
                  <a:pt x="10329266" y="4666088"/>
                  <a:pt x="10314340" y="4677020"/>
                </a:cubicBezTo>
                <a:cubicBezTo>
                  <a:pt x="10309730" y="4665312"/>
                  <a:pt x="10304961" y="4653536"/>
                  <a:pt x="10300009" y="4641668"/>
                </a:cubicBezTo>
                <a:cubicBezTo>
                  <a:pt x="10302997" y="4639591"/>
                  <a:pt x="10306033" y="4637560"/>
                  <a:pt x="10309000" y="4635483"/>
                </a:cubicBezTo>
                <a:cubicBezTo>
                  <a:pt x="10321529" y="4626720"/>
                  <a:pt x="10333876" y="4617819"/>
                  <a:pt x="10346086" y="4608827"/>
                </a:cubicBezTo>
                <a:cubicBezTo>
                  <a:pt x="10350422" y="4620466"/>
                  <a:pt x="10354575" y="4632014"/>
                  <a:pt x="10358592" y="4643540"/>
                </a:cubicBezTo>
                <a:close/>
                <a:moveTo>
                  <a:pt x="10309799" y="4680351"/>
                </a:moveTo>
                <a:cubicBezTo>
                  <a:pt x="10294691" y="4691351"/>
                  <a:pt x="10279400" y="4702101"/>
                  <a:pt x="10263927" y="4712644"/>
                </a:cubicBezTo>
                <a:cubicBezTo>
                  <a:pt x="10258769" y="4700640"/>
                  <a:pt x="10253451" y="4688544"/>
                  <a:pt x="10247952" y="4676403"/>
                </a:cubicBezTo>
                <a:cubicBezTo>
                  <a:pt x="10264018" y="4666042"/>
                  <a:pt x="10279857" y="4655521"/>
                  <a:pt x="10295444" y="4644795"/>
                </a:cubicBezTo>
                <a:cubicBezTo>
                  <a:pt x="10300396" y="4656731"/>
                  <a:pt x="10305189" y="4668575"/>
                  <a:pt x="10309799" y="4680351"/>
                </a:cubicBezTo>
                <a:close/>
                <a:moveTo>
                  <a:pt x="10258951" y="4716045"/>
                </a:moveTo>
                <a:cubicBezTo>
                  <a:pt x="10243524" y="4726452"/>
                  <a:pt x="10227959" y="4736676"/>
                  <a:pt x="10212236" y="4746649"/>
                </a:cubicBezTo>
                <a:cubicBezTo>
                  <a:pt x="10207055" y="4735421"/>
                  <a:pt x="10201783" y="4724192"/>
                  <a:pt x="10196328" y="4712850"/>
                </a:cubicBezTo>
                <a:cubicBezTo>
                  <a:pt x="10195803" y="4711732"/>
                  <a:pt x="10195233" y="4710591"/>
                  <a:pt x="10194684" y="4709472"/>
                </a:cubicBezTo>
                <a:cubicBezTo>
                  <a:pt x="10210957" y="4699727"/>
                  <a:pt x="10227001" y="4689777"/>
                  <a:pt x="10242839" y="4679667"/>
                </a:cubicBezTo>
                <a:cubicBezTo>
                  <a:pt x="10248362" y="4691877"/>
                  <a:pt x="10253771" y="4704018"/>
                  <a:pt x="10258951" y="4716045"/>
                </a:cubicBezTo>
                <a:close/>
                <a:moveTo>
                  <a:pt x="10207055" y="4749913"/>
                </a:moveTo>
                <a:cubicBezTo>
                  <a:pt x="10191330" y="4759817"/>
                  <a:pt x="10175469" y="4769494"/>
                  <a:pt x="10159471" y="4778942"/>
                </a:cubicBezTo>
                <a:cubicBezTo>
                  <a:pt x="10153308" y="4766344"/>
                  <a:pt x="10146987" y="4753655"/>
                  <a:pt x="10140482" y="4740853"/>
                </a:cubicBezTo>
                <a:cubicBezTo>
                  <a:pt x="10157006" y="4731609"/>
                  <a:pt x="10173323" y="4722207"/>
                  <a:pt x="10189414" y="4712621"/>
                </a:cubicBezTo>
                <a:cubicBezTo>
                  <a:pt x="10195483" y="4725151"/>
                  <a:pt x="10201349" y="4737566"/>
                  <a:pt x="10207055" y="4749913"/>
                </a:cubicBezTo>
                <a:close/>
                <a:moveTo>
                  <a:pt x="10154267" y="4782001"/>
                </a:moveTo>
                <a:cubicBezTo>
                  <a:pt x="10138406" y="4791312"/>
                  <a:pt x="10122407" y="4800417"/>
                  <a:pt x="10106295" y="4809296"/>
                </a:cubicBezTo>
                <a:cubicBezTo>
                  <a:pt x="10099677" y="4796355"/>
                  <a:pt x="10092945" y="4783370"/>
                  <a:pt x="10086007" y="4770247"/>
                </a:cubicBezTo>
                <a:cubicBezTo>
                  <a:pt x="10102599" y="4761597"/>
                  <a:pt x="10118984" y="4752766"/>
                  <a:pt x="10135211" y="4743774"/>
                </a:cubicBezTo>
                <a:cubicBezTo>
                  <a:pt x="10141738" y="4756622"/>
                  <a:pt x="10148082" y="4769357"/>
                  <a:pt x="10154267" y="4782001"/>
                </a:cubicBezTo>
                <a:close/>
                <a:moveTo>
                  <a:pt x="10100909" y="4812217"/>
                </a:moveTo>
                <a:cubicBezTo>
                  <a:pt x="10085003" y="4820934"/>
                  <a:pt x="10068982" y="4829424"/>
                  <a:pt x="10052870" y="4837709"/>
                </a:cubicBezTo>
                <a:cubicBezTo>
                  <a:pt x="10045840" y="4824472"/>
                  <a:pt x="10038720" y="4811167"/>
                  <a:pt x="10031371" y="4797725"/>
                </a:cubicBezTo>
                <a:cubicBezTo>
                  <a:pt x="10047962" y="4789668"/>
                  <a:pt x="10064326" y="4781430"/>
                  <a:pt x="10080552" y="4773054"/>
                </a:cubicBezTo>
                <a:cubicBezTo>
                  <a:pt x="10087536" y="4786222"/>
                  <a:pt x="10094291" y="4799254"/>
                  <a:pt x="10100909" y="4812217"/>
                </a:cubicBezTo>
                <a:close/>
                <a:moveTo>
                  <a:pt x="10047323" y="4840562"/>
                </a:moveTo>
                <a:cubicBezTo>
                  <a:pt x="10031462" y="4848641"/>
                  <a:pt x="10015510" y="4856537"/>
                  <a:pt x="9999465" y="4864228"/>
                </a:cubicBezTo>
                <a:cubicBezTo>
                  <a:pt x="9992072" y="4850603"/>
                  <a:pt x="9984586" y="4836933"/>
                  <a:pt x="9977032" y="4823194"/>
                </a:cubicBezTo>
                <a:cubicBezTo>
                  <a:pt x="9993441" y="4815777"/>
                  <a:pt x="10009667" y="4808154"/>
                  <a:pt x="10025734" y="4800417"/>
                </a:cubicBezTo>
                <a:cubicBezTo>
                  <a:pt x="10033105" y="4813906"/>
                  <a:pt x="10040272" y="4827279"/>
                  <a:pt x="10047323" y="4840562"/>
                </a:cubicBezTo>
                <a:close/>
                <a:moveTo>
                  <a:pt x="9993760" y="4866967"/>
                </a:moveTo>
                <a:cubicBezTo>
                  <a:pt x="9978333" y="4874315"/>
                  <a:pt x="9962860" y="4881458"/>
                  <a:pt x="9947295" y="4888442"/>
                </a:cubicBezTo>
                <a:cubicBezTo>
                  <a:pt x="9939764" y="4874407"/>
                  <a:pt x="9932164" y="4860325"/>
                  <a:pt x="9924473" y="4846176"/>
                </a:cubicBezTo>
                <a:cubicBezTo>
                  <a:pt x="9940197" y="4839512"/>
                  <a:pt x="9955807" y="4832757"/>
                  <a:pt x="9971258" y="4825819"/>
                </a:cubicBezTo>
                <a:cubicBezTo>
                  <a:pt x="9978812" y="4839535"/>
                  <a:pt x="9986320" y="4853251"/>
                  <a:pt x="9993760" y="4866967"/>
                </a:cubicBezTo>
                <a:close/>
                <a:moveTo>
                  <a:pt x="9941406" y="4891066"/>
                </a:moveTo>
                <a:cubicBezTo>
                  <a:pt x="9926709" y="4897616"/>
                  <a:pt x="9911944" y="4903984"/>
                  <a:pt x="9897132" y="4910214"/>
                </a:cubicBezTo>
                <a:cubicBezTo>
                  <a:pt x="9889510" y="4895836"/>
                  <a:pt x="9881796" y="4881367"/>
                  <a:pt x="9874014" y="4866875"/>
                </a:cubicBezTo>
                <a:cubicBezTo>
                  <a:pt x="9888962" y="4860941"/>
                  <a:pt x="9903819" y="4854871"/>
                  <a:pt x="9918539" y="4848709"/>
                </a:cubicBezTo>
                <a:cubicBezTo>
                  <a:pt x="9926208" y="4862836"/>
                  <a:pt x="9933830" y="4876962"/>
                  <a:pt x="9941406" y="4891066"/>
                </a:cubicBezTo>
                <a:close/>
                <a:moveTo>
                  <a:pt x="9891039" y="4912770"/>
                </a:moveTo>
                <a:cubicBezTo>
                  <a:pt x="9877071" y="4918613"/>
                  <a:pt x="9863059" y="4924295"/>
                  <a:pt x="9849001" y="4929841"/>
                </a:cubicBezTo>
                <a:cubicBezTo>
                  <a:pt x="9841287" y="4915098"/>
                  <a:pt x="9833481" y="4900309"/>
                  <a:pt x="9825585" y="4885452"/>
                </a:cubicBezTo>
                <a:cubicBezTo>
                  <a:pt x="9833618" y="4882485"/>
                  <a:pt x="9841652" y="4879473"/>
                  <a:pt x="9849639" y="4876415"/>
                </a:cubicBezTo>
                <a:cubicBezTo>
                  <a:pt x="9855710" y="4874087"/>
                  <a:pt x="9861758" y="4871668"/>
                  <a:pt x="9867806" y="4869295"/>
                </a:cubicBezTo>
                <a:cubicBezTo>
                  <a:pt x="9875612" y="4883809"/>
                  <a:pt x="9883347" y="4898301"/>
                  <a:pt x="9891039" y="4912770"/>
                </a:cubicBezTo>
                <a:close/>
                <a:moveTo>
                  <a:pt x="9842862" y="4932237"/>
                </a:moveTo>
                <a:cubicBezTo>
                  <a:pt x="9829602" y="4937441"/>
                  <a:pt x="9816319" y="4942507"/>
                  <a:pt x="9802991" y="4947437"/>
                </a:cubicBezTo>
                <a:cubicBezTo>
                  <a:pt x="9795186" y="4932397"/>
                  <a:pt x="9787290" y="4917289"/>
                  <a:pt x="9779325" y="4902135"/>
                </a:cubicBezTo>
                <a:cubicBezTo>
                  <a:pt x="9792745" y="4897434"/>
                  <a:pt x="9806118" y="4892687"/>
                  <a:pt x="9819400" y="4887780"/>
                </a:cubicBezTo>
                <a:cubicBezTo>
                  <a:pt x="9827274" y="4902614"/>
                  <a:pt x="9835103" y="4917426"/>
                  <a:pt x="9842862" y="4932237"/>
                </a:cubicBezTo>
                <a:close/>
                <a:moveTo>
                  <a:pt x="9796602" y="4949810"/>
                </a:moveTo>
                <a:cubicBezTo>
                  <a:pt x="9784095" y="4954397"/>
                  <a:pt x="9771589" y="4958894"/>
                  <a:pt x="9759059" y="4963275"/>
                </a:cubicBezTo>
                <a:cubicBezTo>
                  <a:pt x="9751163" y="4947939"/>
                  <a:pt x="9743198" y="4932557"/>
                  <a:pt x="9735165" y="4917106"/>
                </a:cubicBezTo>
                <a:cubicBezTo>
                  <a:pt x="9747785" y="4912953"/>
                  <a:pt x="9760337" y="4908708"/>
                  <a:pt x="9772844" y="4904372"/>
                </a:cubicBezTo>
                <a:cubicBezTo>
                  <a:pt x="9780831" y="4919526"/>
                  <a:pt x="9788728" y="4934679"/>
                  <a:pt x="9796602" y="4949810"/>
                </a:cubicBezTo>
                <a:close/>
                <a:moveTo>
                  <a:pt x="9798952" y="4954306"/>
                </a:moveTo>
                <a:cubicBezTo>
                  <a:pt x="9806665" y="4969186"/>
                  <a:pt x="9814334" y="4984066"/>
                  <a:pt x="9821957" y="4998946"/>
                </a:cubicBezTo>
                <a:cubicBezTo>
                  <a:pt x="9809496" y="5003784"/>
                  <a:pt x="9797012" y="5008531"/>
                  <a:pt x="9784505" y="5013164"/>
                </a:cubicBezTo>
                <a:cubicBezTo>
                  <a:pt x="9776883" y="4998079"/>
                  <a:pt x="9769146" y="4982948"/>
                  <a:pt x="9761341" y="4967748"/>
                </a:cubicBezTo>
                <a:cubicBezTo>
                  <a:pt x="9773939" y="4963367"/>
                  <a:pt x="9786469" y="4958871"/>
                  <a:pt x="9798952" y="4954306"/>
                </a:cubicBezTo>
                <a:close/>
                <a:moveTo>
                  <a:pt x="9777865" y="5015606"/>
                </a:moveTo>
                <a:cubicBezTo>
                  <a:pt x="9615692" y="5075080"/>
                  <a:pt x="9449913" y="5116023"/>
                  <a:pt x="9291939" y="5140008"/>
                </a:cubicBezTo>
                <a:cubicBezTo>
                  <a:pt x="8779472" y="5217854"/>
                  <a:pt x="8256735" y="5174835"/>
                  <a:pt x="7763507" y="5077111"/>
                </a:cubicBezTo>
                <a:cubicBezTo>
                  <a:pt x="7312910" y="4987855"/>
                  <a:pt x="6886984" y="4852977"/>
                  <a:pt x="6515831" y="4722914"/>
                </a:cubicBezTo>
                <a:cubicBezTo>
                  <a:pt x="6042229" y="4556930"/>
                  <a:pt x="5571937" y="4360958"/>
                  <a:pt x="5117118" y="4171444"/>
                </a:cubicBezTo>
                <a:cubicBezTo>
                  <a:pt x="4614259" y="3961916"/>
                  <a:pt x="4094283" y="3745267"/>
                  <a:pt x="3568556" y="3568625"/>
                </a:cubicBezTo>
                <a:cubicBezTo>
                  <a:pt x="3424732" y="3520311"/>
                  <a:pt x="3299189" y="3484092"/>
                  <a:pt x="3184759" y="3457893"/>
                </a:cubicBezTo>
                <a:cubicBezTo>
                  <a:pt x="3045135" y="3425919"/>
                  <a:pt x="2919774" y="3408049"/>
                  <a:pt x="2801510" y="3403257"/>
                </a:cubicBezTo>
                <a:cubicBezTo>
                  <a:pt x="2668914" y="3397871"/>
                  <a:pt x="2544512" y="3409693"/>
                  <a:pt x="2431726" y="3438403"/>
                </a:cubicBezTo>
                <a:cubicBezTo>
                  <a:pt x="2307506" y="3470011"/>
                  <a:pt x="2192040" y="3523392"/>
                  <a:pt x="2088518" y="3597061"/>
                </a:cubicBezTo>
                <a:cubicBezTo>
                  <a:pt x="1955171" y="3691955"/>
                  <a:pt x="1837252" y="3805814"/>
                  <a:pt x="1729227" y="3930581"/>
                </a:cubicBezTo>
                <a:cubicBezTo>
                  <a:pt x="1731817" y="3925948"/>
                  <a:pt x="1734412" y="3921315"/>
                  <a:pt x="1737012" y="3916705"/>
                </a:cubicBezTo>
                <a:cubicBezTo>
                  <a:pt x="1849720" y="3778815"/>
                  <a:pt x="1973347" y="3652587"/>
                  <a:pt x="2114601" y="3547606"/>
                </a:cubicBezTo>
                <a:cubicBezTo>
                  <a:pt x="2555558" y="3219882"/>
                  <a:pt x="3107210" y="3342688"/>
                  <a:pt x="3588662" y="3506001"/>
                </a:cubicBezTo>
                <a:cubicBezTo>
                  <a:pt x="4105626" y="3681388"/>
                  <a:pt x="4616427" y="3897375"/>
                  <a:pt x="5110431" y="4106265"/>
                </a:cubicBezTo>
                <a:cubicBezTo>
                  <a:pt x="5561302" y="4296920"/>
                  <a:pt x="6027532" y="4494056"/>
                  <a:pt x="6497709" y="4660063"/>
                </a:cubicBezTo>
                <a:cubicBezTo>
                  <a:pt x="6976400" y="4829059"/>
                  <a:pt x="7381353" y="4944539"/>
                  <a:pt x="7759399" y="5019440"/>
                </a:cubicBezTo>
                <a:cubicBezTo>
                  <a:pt x="7802761" y="5028021"/>
                  <a:pt x="7845735" y="5036077"/>
                  <a:pt x="7888457" y="5043631"/>
                </a:cubicBezTo>
                <a:cubicBezTo>
                  <a:pt x="8137285" y="5087541"/>
                  <a:pt x="8378376" y="5113444"/>
                  <a:pt x="8604975" y="5120610"/>
                </a:cubicBezTo>
                <a:cubicBezTo>
                  <a:pt x="8852913" y="5128460"/>
                  <a:pt x="9093274" y="5114219"/>
                  <a:pt x="9319371" y="5078275"/>
                </a:cubicBezTo>
                <a:cubicBezTo>
                  <a:pt x="9469083" y="5054495"/>
                  <a:pt x="9615189" y="5018162"/>
                  <a:pt x="9754609" y="4970122"/>
                </a:cubicBezTo>
                <a:cubicBezTo>
                  <a:pt x="9762414" y="4985298"/>
                  <a:pt x="9770174" y="5000452"/>
                  <a:pt x="9777865" y="5015606"/>
                </a:cubicBezTo>
                <a:close/>
                <a:moveTo>
                  <a:pt x="2090987" y="3600530"/>
                </a:moveTo>
                <a:cubicBezTo>
                  <a:pt x="2531595" y="3286979"/>
                  <a:pt x="3084480" y="3410492"/>
                  <a:pt x="3567210" y="3572664"/>
                </a:cubicBezTo>
                <a:cubicBezTo>
                  <a:pt x="4092800" y="3749261"/>
                  <a:pt x="4612684" y="3965887"/>
                  <a:pt x="5115475" y="4175393"/>
                </a:cubicBezTo>
                <a:cubicBezTo>
                  <a:pt x="5570339" y="4364929"/>
                  <a:pt x="6040700" y="4560924"/>
                  <a:pt x="6514438" y="4726931"/>
                </a:cubicBezTo>
                <a:cubicBezTo>
                  <a:pt x="7041717" y="4911720"/>
                  <a:pt x="7476909" y="5031604"/>
                  <a:pt x="7884053" y="5104201"/>
                </a:cubicBezTo>
                <a:cubicBezTo>
                  <a:pt x="8129069" y="5147882"/>
                  <a:pt x="8366326" y="5174059"/>
                  <a:pt x="8589274" y="5182046"/>
                </a:cubicBezTo>
                <a:cubicBezTo>
                  <a:pt x="8833355" y="5190764"/>
                  <a:pt x="9069973" y="5178052"/>
                  <a:pt x="9292578" y="5144231"/>
                </a:cubicBezTo>
                <a:cubicBezTo>
                  <a:pt x="9460503" y="5118715"/>
                  <a:pt x="9623954" y="5077317"/>
                  <a:pt x="9778390" y="5021151"/>
                </a:cubicBezTo>
                <a:cubicBezTo>
                  <a:pt x="9779028" y="5020901"/>
                  <a:pt x="9779668" y="5020672"/>
                  <a:pt x="9780306" y="5020422"/>
                </a:cubicBezTo>
                <a:cubicBezTo>
                  <a:pt x="9787883" y="5035347"/>
                  <a:pt x="9795391" y="5050249"/>
                  <a:pt x="9802832" y="5065152"/>
                </a:cubicBezTo>
                <a:cubicBezTo>
                  <a:pt x="9624067" y="5134509"/>
                  <a:pt x="9439506" y="5180632"/>
                  <a:pt x="9265169" y="5205850"/>
                </a:cubicBezTo>
                <a:cubicBezTo>
                  <a:pt x="8764752" y="5278241"/>
                  <a:pt x="8252833" y="5234857"/>
                  <a:pt x="7768916" y="5139004"/>
                </a:cubicBezTo>
                <a:cubicBezTo>
                  <a:pt x="7322815" y="5050638"/>
                  <a:pt x="6900540" y="4917677"/>
                  <a:pt x="6532582" y="4789691"/>
                </a:cubicBezTo>
                <a:cubicBezTo>
                  <a:pt x="6055534" y="4623753"/>
                  <a:pt x="5581248" y="4428945"/>
                  <a:pt x="5122573" y="4240572"/>
                </a:cubicBezTo>
                <a:cubicBezTo>
                  <a:pt x="4610813" y="4030382"/>
                  <a:pt x="4081617" y="3813025"/>
                  <a:pt x="3547104" y="3635174"/>
                </a:cubicBezTo>
                <a:cubicBezTo>
                  <a:pt x="3334608" y="3564471"/>
                  <a:pt x="3055359" y="3481605"/>
                  <a:pt x="2779875" y="3468094"/>
                </a:cubicBezTo>
                <a:cubicBezTo>
                  <a:pt x="2647074" y="3461590"/>
                  <a:pt x="2522443" y="3471883"/>
                  <a:pt x="2409452" y="3498698"/>
                </a:cubicBezTo>
                <a:cubicBezTo>
                  <a:pt x="2284867" y="3528253"/>
                  <a:pt x="2168945" y="3579100"/>
                  <a:pt x="2064918" y="3649848"/>
                </a:cubicBezTo>
                <a:cubicBezTo>
                  <a:pt x="1933652" y="3739128"/>
                  <a:pt x="1817028" y="3846893"/>
                  <a:pt x="1709876" y="3965408"/>
                </a:cubicBezTo>
                <a:cubicBezTo>
                  <a:pt x="1712861" y="3959999"/>
                  <a:pt x="1715858" y="3954590"/>
                  <a:pt x="1718857" y="3949181"/>
                </a:cubicBezTo>
                <a:cubicBezTo>
                  <a:pt x="1830383" y="3818457"/>
                  <a:pt x="1952353" y="3699189"/>
                  <a:pt x="2090987" y="3600530"/>
                </a:cubicBezTo>
                <a:close/>
                <a:moveTo>
                  <a:pt x="1699832" y="3976568"/>
                </a:moveTo>
                <a:cubicBezTo>
                  <a:pt x="1697142" y="3979580"/>
                  <a:pt x="1694455" y="3982592"/>
                  <a:pt x="1691778" y="3985628"/>
                </a:cubicBezTo>
                <a:cubicBezTo>
                  <a:pt x="1694325" y="3981155"/>
                  <a:pt x="1696875" y="3976682"/>
                  <a:pt x="1699433" y="3972209"/>
                </a:cubicBezTo>
                <a:cubicBezTo>
                  <a:pt x="1702131" y="3968968"/>
                  <a:pt x="1704833" y="3965750"/>
                  <a:pt x="1707544" y="3962532"/>
                </a:cubicBezTo>
                <a:cubicBezTo>
                  <a:pt x="1704965" y="3967210"/>
                  <a:pt x="1702400" y="3971889"/>
                  <a:pt x="1699832" y="3976568"/>
                </a:cubicBezTo>
                <a:close/>
                <a:moveTo>
                  <a:pt x="1680310" y="3998636"/>
                </a:moveTo>
                <a:cubicBezTo>
                  <a:pt x="1678151" y="4001101"/>
                  <a:pt x="1675995" y="4003566"/>
                  <a:pt x="1673845" y="4006053"/>
                </a:cubicBezTo>
                <a:cubicBezTo>
                  <a:pt x="1675862" y="4002630"/>
                  <a:pt x="1677889" y="3999207"/>
                  <a:pt x="1679911" y="3995806"/>
                </a:cubicBezTo>
                <a:cubicBezTo>
                  <a:pt x="1682068" y="3993159"/>
                  <a:pt x="1684236" y="3990535"/>
                  <a:pt x="1686402" y="3987910"/>
                </a:cubicBezTo>
                <a:cubicBezTo>
                  <a:pt x="1684368" y="3991493"/>
                  <a:pt x="1682337" y="3995053"/>
                  <a:pt x="1680310" y="3998636"/>
                </a:cubicBezTo>
                <a:close/>
                <a:moveTo>
                  <a:pt x="1669598" y="4017624"/>
                </a:moveTo>
                <a:cubicBezTo>
                  <a:pt x="1667044" y="4022166"/>
                  <a:pt x="1664495" y="4026707"/>
                  <a:pt x="1661950" y="4031272"/>
                </a:cubicBezTo>
                <a:cubicBezTo>
                  <a:pt x="1659301" y="4034147"/>
                  <a:pt x="1656653" y="4037046"/>
                  <a:pt x="1654013" y="4039944"/>
                </a:cubicBezTo>
                <a:cubicBezTo>
                  <a:pt x="1656523" y="4035631"/>
                  <a:pt x="1659036" y="4031317"/>
                  <a:pt x="1661555" y="4027004"/>
                </a:cubicBezTo>
                <a:cubicBezTo>
                  <a:pt x="1664232" y="4023878"/>
                  <a:pt x="1666909" y="4020751"/>
                  <a:pt x="1669598" y="4017624"/>
                </a:cubicBezTo>
                <a:close/>
                <a:moveTo>
                  <a:pt x="1652397" y="4048411"/>
                </a:moveTo>
                <a:cubicBezTo>
                  <a:pt x="1649437" y="4053729"/>
                  <a:pt x="1646484" y="4059069"/>
                  <a:pt x="1643535" y="4064386"/>
                </a:cubicBezTo>
                <a:cubicBezTo>
                  <a:pt x="1640477" y="4067582"/>
                  <a:pt x="1637430" y="4070776"/>
                  <a:pt x="1634386" y="4073972"/>
                </a:cubicBezTo>
                <a:cubicBezTo>
                  <a:pt x="1637328" y="4068837"/>
                  <a:pt x="1640274" y="4063702"/>
                  <a:pt x="1643227" y="4058590"/>
                </a:cubicBezTo>
                <a:cubicBezTo>
                  <a:pt x="1646276" y="4055189"/>
                  <a:pt x="1649334" y="4051789"/>
                  <a:pt x="1652397" y="4048411"/>
                </a:cubicBezTo>
                <a:close/>
                <a:moveTo>
                  <a:pt x="1623783" y="4085154"/>
                </a:moveTo>
                <a:cubicBezTo>
                  <a:pt x="1621708" y="4087368"/>
                  <a:pt x="1619636" y="4089582"/>
                  <a:pt x="1617568" y="4091796"/>
                </a:cubicBezTo>
                <a:cubicBezTo>
                  <a:pt x="1620133" y="4087459"/>
                  <a:pt x="1622708" y="4083146"/>
                  <a:pt x="1625280" y="4078833"/>
                </a:cubicBezTo>
                <a:cubicBezTo>
                  <a:pt x="1627302" y="4076528"/>
                  <a:pt x="1629324" y="4074223"/>
                  <a:pt x="1631353" y="4071940"/>
                </a:cubicBezTo>
                <a:cubicBezTo>
                  <a:pt x="1628826" y="4076345"/>
                  <a:pt x="1626300" y="4080750"/>
                  <a:pt x="1623783" y="4085154"/>
                </a:cubicBezTo>
                <a:close/>
                <a:moveTo>
                  <a:pt x="1614026" y="4102317"/>
                </a:moveTo>
                <a:cubicBezTo>
                  <a:pt x="1611178" y="4107314"/>
                  <a:pt x="1608339" y="4112358"/>
                  <a:pt x="1605500" y="4117379"/>
                </a:cubicBezTo>
                <a:cubicBezTo>
                  <a:pt x="1603001" y="4119912"/>
                  <a:pt x="1600500" y="4122445"/>
                  <a:pt x="1597999" y="4125001"/>
                </a:cubicBezTo>
                <a:cubicBezTo>
                  <a:pt x="1600865" y="4120095"/>
                  <a:pt x="1603734" y="4115211"/>
                  <a:pt x="1606612" y="4110327"/>
                </a:cubicBezTo>
                <a:cubicBezTo>
                  <a:pt x="1609079" y="4107657"/>
                  <a:pt x="1611550" y="4104964"/>
                  <a:pt x="1614026" y="4102317"/>
                </a:cubicBezTo>
                <a:close/>
                <a:moveTo>
                  <a:pt x="1587208" y="4136048"/>
                </a:moveTo>
                <a:cubicBezTo>
                  <a:pt x="1584858" y="4138466"/>
                  <a:pt x="1582509" y="4140863"/>
                  <a:pt x="1580159" y="4143305"/>
                </a:cubicBezTo>
                <a:cubicBezTo>
                  <a:pt x="1582578" y="4139311"/>
                  <a:pt x="1584999" y="4135340"/>
                  <a:pt x="1587425" y="4131369"/>
                </a:cubicBezTo>
                <a:cubicBezTo>
                  <a:pt x="1589783" y="4128744"/>
                  <a:pt x="1592145" y="4126143"/>
                  <a:pt x="1594509" y="4123541"/>
                </a:cubicBezTo>
                <a:cubicBezTo>
                  <a:pt x="1592072" y="4127717"/>
                  <a:pt x="1589639" y="4131871"/>
                  <a:pt x="1587208" y="4136048"/>
                </a:cubicBezTo>
                <a:close/>
                <a:moveTo>
                  <a:pt x="1567912" y="4156108"/>
                </a:moveTo>
                <a:cubicBezTo>
                  <a:pt x="1566150" y="4157957"/>
                  <a:pt x="1564389" y="4159805"/>
                  <a:pt x="1562627" y="4161677"/>
                </a:cubicBezTo>
                <a:cubicBezTo>
                  <a:pt x="1564480" y="4158732"/>
                  <a:pt x="1566335" y="4155788"/>
                  <a:pt x="1568191" y="4152844"/>
                </a:cubicBezTo>
                <a:cubicBezTo>
                  <a:pt x="1569950" y="4150859"/>
                  <a:pt x="1571717" y="4148873"/>
                  <a:pt x="1573481" y="4146911"/>
                </a:cubicBezTo>
                <a:cubicBezTo>
                  <a:pt x="1571623" y="4149969"/>
                  <a:pt x="1569763" y="4153027"/>
                  <a:pt x="1567912" y="4156108"/>
                </a:cubicBezTo>
                <a:close/>
                <a:moveTo>
                  <a:pt x="1556207" y="4175575"/>
                </a:moveTo>
                <a:cubicBezTo>
                  <a:pt x="1553797" y="4179592"/>
                  <a:pt x="1551394" y="4183608"/>
                  <a:pt x="1548991" y="4187625"/>
                </a:cubicBezTo>
                <a:cubicBezTo>
                  <a:pt x="1546676" y="4189953"/>
                  <a:pt x="1544362" y="4192258"/>
                  <a:pt x="1542046" y="4194586"/>
                </a:cubicBezTo>
                <a:cubicBezTo>
                  <a:pt x="1544444" y="4190729"/>
                  <a:pt x="1546843" y="4186872"/>
                  <a:pt x="1549248" y="4183015"/>
                </a:cubicBezTo>
                <a:cubicBezTo>
                  <a:pt x="1551565" y="4180527"/>
                  <a:pt x="1553886" y="4178040"/>
                  <a:pt x="1556207" y="4175575"/>
                </a:cubicBezTo>
                <a:close/>
                <a:moveTo>
                  <a:pt x="1529576" y="4207206"/>
                </a:moveTo>
                <a:cubicBezTo>
                  <a:pt x="1527860" y="4208964"/>
                  <a:pt x="1526146" y="4210675"/>
                  <a:pt x="1524430" y="4212433"/>
                </a:cubicBezTo>
                <a:cubicBezTo>
                  <a:pt x="1526246" y="4209626"/>
                  <a:pt x="1528070" y="4206818"/>
                  <a:pt x="1529889" y="4204011"/>
                </a:cubicBezTo>
                <a:cubicBezTo>
                  <a:pt x="1531600" y="4202140"/>
                  <a:pt x="1533312" y="4200268"/>
                  <a:pt x="1535028" y="4198397"/>
                </a:cubicBezTo>
                <a:cubicBezTo>
                  <a:pt x="1533207" y="4201341"/>
                  <a:pt x="1531393" y="4204262"/>
                  <a:pt x="1529576" y="4207206"/>
                </a:cubicBezTo>
                <a:close/>
                <a:moveTo>
                  <a:pt x="1517631" y="4226605"/>
                </a:moveTo>
                <a:cubicBezTo>
                  <a:pt x="1515248" y="4230485"/>
                  <a:pt x="1512866" y="4234342"/>
                  <a:pt x="1510492" y="4238221"/>
                </a:cubicBezTo>
                <a:cubicBezTo>
                  <a:pt x="1508199" y="4240458"/>
                  <a:pt x="1505900" y="4242695"/>
                  <a:pt x="1503605" y="4244931"/>
                </a:cubicBezTo>
                <a:cubicBezTo>
                  <a:pt x="1505999" y="4241165"/>
                  <a:pt x="1508395" y="4237423"/>
                  <a:pt x="1510796" y="4233657"/>
                </a:cubicBezTo>
                <a:cubicBezTo>
                  <a:pt x="1513067" y="4231306"/>
                  <a:pt x="1515351" y="4228956"/>
                  <a:pt x="1517631" y="4226605"/>
                </a:cubicBezTo>
                <a:close/>
                <a:moveTo>
                  <a:pt x="1478724" y="4276608"/>
                </a:moveTo>
                <a:cubicBezTo>
                  <a:pt x="1476351" y="4280374"/>
                  <a:pt x="1473979" y="4284139"/>
                  <a:pt x="1471613" y="4287905"/>
                </a:cubicBezTo>
                <a:cubicBezTo>
                  <a:pt x="1469360" y="4290005"/>
                  <a:pt x="1467108" y="4292081"/>
                  <a:pt x="1464855" y="4294204"/>
                </a:cubicBezTo>
                <a:cubicBezTo>
                  <a:pt x="1467229" y="4290575"/>
                  <a:pt x="1469611" y="4286969"/>
                  <a:pt x="1471992" y="4283340"/>
                </a:cubicBezTo>
                <a:cubicBezTo>
                  <a:pt x="1474230" y="4281081"/>
                  <a:pt x="1476476" y="4278845"/>
                  <a:pt x="1478724" y="4276608"/>
                </a:cubicBezTo>
                <a:close/>
                <a:moveTo>
                  <a:pt x="1451940" y="4306368"/>
                </a:moveTo>
                <a:cubicBezTo>
                  <a:pt x="1451922" y="4306391"/>
                  <a:pt x="1451901" y="4306391"/>
                  <a:pt x="1451883" y="4306413"/>
                </a:cubicBezTo>
                <a:cubicBezTo>
                  <a:pt x="1450229" y="4307988"/>
                  <a:pt x="1448592" y="4309586"/>
                  <a:pt x="1446940" y="4311161"/>
                </a:cubicBezTo>
                <a:cubicBezTo>
                  <a:pt x="1448727" y="4308536"/>
                  <a:pt x="1450514" y="4305911"/>
                  <a:pt x="1452305" y="4303310"/>
                </a:cubicBezTo>
                <a:cubicBezTo>
                  <a:pt x="1453958" y="4301621"/>
                  <a:pt x="1455603" y="4299909"/>
                  <a:pt x="1457258" y="4298243"/>
                </a:cubicBezTo>
                <a:cubicBezTo>
                  <a:pt x="1455482" y="4300936"/>
                  <a:pt x="1453709" y="4303652"/>
                  <a:pt x="1451940" y="4306368"/>
                </a:cubicBezTo>
                <a:close/>
                <a:moveTo>
                  <a:pt x="1439516" y="4325470"/>
                </a:moveTo>
                <a:cubicBezTo>
                  <a:pt x="1437158" y="4329099"/>
                  <a:pt x="1434808" y="4332727"/>
                  <a:pt x="1432457" y="4336379"/>
                </a:cubicBezTo>
                <a:cubicBezTo>
                  <a:pt x="1430232" y="4338364"/>
                  <a:pt x="1428005" y="4340372"/>
                  <a:pt x="1425777" y="4342381"/>
                </a:cubicBezTo>
                <a:cubicBezTo>
                  <a:pt x="1428132" y="4338889"/>
                  <a:pt x="1430490" y="4335397"/>
                  <a:pt x="1432850" y="4331906"/>
                </a:cubicBezTo>
                <a:cubicBezTo>
                  <a:pt x="1435070" y="4329760"/>
                  <a:pt x="1437289" y="4327615"/>
                  <a:pt x="1439516" y="4325470"/>
                </a:cubicBezTo>
                <a:close/>
                <a:moveTo>
                  <a:pt x="1412533" y="4354408"/>
                </a:moveTo>
                <a:cubicBezTo>
                  <a:pt x="1410918" y="4355892"/>
                  <a:pt x="1409309" y="4357375"/>
                  <a:pt x="1407698" y="4358858"/>
                </a:cubicBezTo>
                <a:cubicBezTo>
                  <a:pt x="1409489" y="4356302"/>
                  <a:pt x="1411281" y="4353746"/>
                  <a:pt x="1413074" y="4351190"/>
                </a:cubicBezTo>
                <a:cubicBezTo>
                  <a:pt x="1414663" y="4349638"/>
                  <a:pt x="1416258" y="4348086"/>
                  <a:pt x="1417849" y="4346512"/>
                </a:cubicBezTo>
                <a:cubicBezTo>
                  <a:pt x="1416075" y="4349159"/>
                  <a:pt x="1414304" y="4351783"/>
                  <a:pt x="1412533" y="4354408"/>
                </a:cubicBezTo>
                <a:close/>
                <a:moveTo>
                  <a:pt x="1399993" y="4373145"/>
                </a:moveTo>
                <a:cubicBezTo>
                  <a:pt x="1397647" y="4376659"/>
                  <a:pt x="1395303" y="4380174"/>
                  <a:pt x="1392961" y="4383689"/>
                </a:cubicBezTo>
                <a:cubicBezTo>
                  <a:pt x="1391090" y="4385286"/>
                  <a:pt x="1389221" y="4386861"/>
                  <a:pt x="1387347" y="4388481"/>
                </a:cubicBezTo>
                <a:cubicBezTo>
                  <a:pt x="1387032" y="4388755"/>
                  <a:pt x="1386722" y="4389029"/>
                  <a:pt x="1386407" y="4389303"/>
                </a:cubicBezTo>
                <a:cubicBezTo>
                  <a:pt x="1388751" y="4385925"/>
                  <a:pt x="1391095" y="4382570"/>
                  <a:pt x="1393443" y="4379193"/>
                </a:cubicBezTo>
                <a:cubicBezTo>
                  <a:pt x="1395622" y="4377184"/>
                  <a:pt x="1397809" y="4375153"/>
                  <a:pt x="1399993" y="4373145"/>
                </a:cubicBezTo>
                <a:close/>
                <a:moveTo>
                  <a:pt x="1372910" y="4401079"/>
                </a:moveTo>
                <a:cubicBezTo>
                  <a:pt x="1371344" y="4402448"/>
                  <a:pt x="1369774" y="4403795"/>
                  <a:pt x="1368209" y="4405164"/>
                </a:cubicBezTo>
                <a:cubicBezTo>
                  <a:pt x="1369971" y="4402745"/>
                  <a:pt x="1371732" y="4400326"/>
                  <a:pt x="1373497" y="4397907"/>
                </a:cubicBezTo>
                <a:cubicBezTo>
                  <a:pt x="1375058" y="4396423"/>
                  <a:pt x="1376616" y="4394940"/>
                  <a:pt x="1378180" y="4393479"/>
                </a:cubicBezTo>
                <a:cubicBezTo>
                  <a:pt x="1376422" y="4396012"/>
                  <a:pt x="1374665" y="4398546"/>
                  <a:pt x="1372910" y="4401079"/>
                </a:cubicBezTo>
                <a:close/>
                <a:moveTo>
                  <a:pt x="1360194" y="4419473"/>
                </a:moveTo>
                <a:cubicBezTo>
                  <a:pt x="1357857" y="4422851"/>
                  <a:pt x="1355517" y="4426229"/>
                  <a:pt x="1353185" y="4429629"/>
                </a:cubicBezTo>
                <a:cubicBezTo>
                  <a:pt x="1352480" y="4430200"/>
                  <a:pt x="1351775" y="4430770"/>
                  <a:pt x="1351069" y="4431341"/>
                </a:cubicBezTo>
                <a:cubicBezTo>
                  <a:pt x="1349588" y="4432573"/>
                  <a:pt x="1348121" y="4433806"/>
                  <a:pt x="1346642" y="4435038"/>
                </a:cubicBezTo>
                <a:cubicBezTo>
                  <a:pt x="1348984" y="4431775"/>
                  <a:pt x="1351325" y="4428511"/>
                  <a:pt x="1353671" y="4425270"/>
                </a:cubicBezTo>
                <a:cubicBezTo>
                  <a:pt x="1355846" y="4423330"/>
                  <a:pt x="1358014" y="4421390"/>
                  <a:pt x="1360194" y="4419473"/>
                </a:cubicBezTo>
                <a:close/>
                <a:moveTo>
                  <a:pt x="1333029" y="4446335"/>
                </a:moveTo>
                <a:cubicBezTo>
                  <a:pt x="1331500" y="4447613"/>
                  <a:pt x="1329966" y="4448868"/>
                  <a:pt x="1328437" y="4450146"/>
                </a:cubicBezTo>
                <a:cubicBezTo>
                  <a:pt x="1330180" y="4447818"/>
                  <a:pt x="1331924" y="4445491"/>
                  <a:pt x="1333672" y="4443186"/>
                </a:cubicBezTo>
                <a:cubicBezTo>
                  <a:pt x="1335183" y="4441816"/>
                  <a:pt x="1336701" y="4440447"/>
                  <a:pt x="1338216" y="4439100"/>
                </a:cubicBezTo>
                <a:cubicBezTo>
                  <a:pt x="1336482" y="4441497"/>
                  <a:pt x="1334756" y="4443916"/>
                  <a:pt x="1333029" y="4446335"/>
                </a:cubicBezTo>
                <a:close/>
                <a:moveTo>
                  <a:pt x="1320070" y="4464455"/>
                </a:moveTo>
                <a:cubicBezTo>
                  <a:pt x="1317754" y="4467696"/>
                  <a:pt x="1315437" y="4470937"/>
                  <a:pt x="1313126" y="4474178"/>
                </a:cubicBezTo>
                <a:cubicBezTo>
                  <a:pt x="1312347" y="4474794"/>
                  <a:pt x="1311571" y="4475387"/>
                  <a:pt x="1310793" y="4475981"/>
                </a:cubicBezTo>
                <a:cubicBezTo>
                  <a:pt x="1309410" y="4477053"/>
                  <a:pt x="1308036" y="4478171"/>
                  <a:pt x="1306656" y="4479244"/>
                </a:cubicBezTo>
                <a:cubicBezTo>
                  <a:pt x="1308981" y="4476117"/>
                  <a:pt x="1311307" y="4473014"/>
                  <a:pt x="1313637" y="4469887"/>
                </a:cubicBezTo>
                <a:cubicBezTo>
                  <a:pt x="1315782" y="4468084"/>
                  <a:pt x="1317925" y="4466258"/>
                  <a:pt x="1320070" y="4464455"/>
                </a:cubicBezTo>
                <a:close/>
                <a:moveTo>
                  <a:pt x="1292841" y="4490153"/>
                </a:moveTo>
                <a:cubicBezTo>
                  <a:pt x="1291344" y="4491340"/>
                  <a:pt x="1289843" y="4492527"/>
                  <a:pt x="1288348" y="4493713"/>
                </a:cubicBezTo>
                <a:cubicBezTo>
                  <a:pt x="1290069" y="4491500"/>
                  <a:pt x="1291787" y="4489286"/>
                  <a:pt x="1293510" y="4487095"/>
                </a:cubicBezTo>
                <a:cubicBezTo>
                  <a:pt x="1294994" y="4485817"/>
                  <a:pt x="1296479" y="4484539"/>
                  <a:pt x="1297965" y="4483261"/>
                </a:cubicBezTo>
                <a:cubicBezTo>
                  <a:pt x="1296256" y="4485566"/>
                  <a:pt x="1294551" y="4487848"/>
                  <a:pt x="1292841" y="4490153"/>
                </a:cubicBezTo>
                <a:close/>
                <a:moveTo>
                  <a:pt x="1281175" y="4505900"/>
                </a:moveTo>
                <a:cubicBezTo>
                  <a:pt x="1278345" y="4509712"/>
                  <a:pt x="1275517" y="4513546"/>
                  <a:pt x="1272692" y="4517380"/>
                </a:cubicBezTo>
                <a:cubicBezTo>
                  <a:pt x="1270583" y="4518909"/>
                  <a:pt x="1268472" y="4520461"/>
                  <a:pt x="1266368" y="4522013"/>
                </a:cubicBezTo>
                <a:cubicBezTo>
                  <a:pt x="1269253" y="4518293"/>
                  <a:pt x="1272142" y="4514573"/>
                  <a:pt x="1275031" y="4510830"/>
                </a:cubicBezTo>
                <a:cubicBezTo>
                  <a:pt x="1277078" y="4509187"/>
                  <a:pt x="1279128" y="4507543"/>
                  <a:pt x="1281175" y="4505900"/>
                </a:cubicBezTo>
                <a:close/>
                <a:moveTo>
                  <a:pt x="1252515" y="4532305"/>
                </a:moveTo>
                <a:cubicBezTo>
                  <a:pt x="1251013" y="4533446"/>
                  <a:pt x="1249519" y="4534587"/>
                  <a:pt x="1248017" y="4535706"/>
                </a:cubicBezTo>
                <a:cubicBezTo>
                  <a:pt x="1250322" y="4532853"/>
                  <a:pt x="1252629" y="4530023"/>
                  <a:pt x="1254936" y="4527170"/>
                </a:cubicBezTo>
                <a:cubicBezTo>
                  <a:pt x="1256340" y="4526029"/>
                  <a:pt x="1257744" y="4524865"/>
                  <a:pt x="1259147" y="4523724"/>
                </a:cubicBezTo>
                <a:cubicBezTo>
                  <a:pt x="1256938" y="4526577"/>
                  <a:pt x="1254724" y="4529452"/>
                  <a:pt x="1252515" y="4532305"/>
                </a:cubicBezTo>
                <a:close/>
                <a:moveTo>
                  <a:pt x="1238788" y="4550152"/>
                </a:moveTo>
                <a:cubicBezTo>
                  <a:pt x="1236594" y="4553005"/>
                  <a:pt x="1234408" y="4555858"/>
                  <a:pt x="1232217" y="4558710"/>
                </a:cubicBezTo>
                <a:cubicBezTo>
                  <a:pt x="1230090" y="4560171"/>
                  <a:pt x="1227977" y="4561677"/>
                  <a:pt x="1225854" y="4563160"/>
                </a:cubicBezTo>
                <a:cubicBezTo>
                  <a:pt x="1228050" y="4560422"/>
                  <a:pt x="1230248" y="4557706"/>
                  <a:pt x="1232448" y="4554967"/>
                </a:cubicBezTo>
                <a:cubicBezTo>
                  <a:pt x="1234559" y="4553370"/>
                  <a:pt x="1236674" y="4551749"/>
                  <a:pt x="1238788" y="4550152"/>
                </a:cubicBezTo>
                <a:close/>
                <a:moveTo>
                  <a:pt x="1211833" y="4572974"/>
                </a:moveTo>
                <a:cubicBezTo>
                  <a:pt x="1210399" y="4573978"/>
                  <a:pt x="1208957" y="4574982"/>
                  <a:pt x="1207526" y="4575986"/>
                </a:cubicBezTo>
                <a:cubicBezTo>
                  <a:pt x="1209000" y="4574252"/>
                  <a:pt x="1210477" y="4572495"/>
                  <a:pt x="1211954" y="4570760"/>
                </a:cubicBezTo>
                <a:cubicBezTo>
                  <a:pt x="1213421" y="4569619"/>
                  <a:pt x="1214891" y="4568478"/>
                  <a:pt x="1216358" y="4567337"/>
                </a:cubicBezTo>
                <a:cubicBezTo>
                  <a:pt x="1214850" y="4569208"/>
                  <a:pt x="1213339" y="4571102"/>
                  <a:pt x="1211833" y="4572974"/>
                </a:cubicBezTo>
                <a:close/>
                <a:moveTo>
                  <a:pt x="1198571" y="4589543"/>
                </a:moveTo>
                <a:cubicBezTo>
                  <a:pt x="1196184" y="4592509"/>
                  <a:pt x="1193787" y="4595499"/>
                  <a:pt x="1191407" y="4598489"/>
                </a:cubicBezTo>
                <a:cubicBezTo>
                  <a:pt x="1189332" y="4599836"/>
                  <a:pt x="1187258" y="4601182"/>
                  <a:pt x="1185186" y="4602528"/>
                </a:cubicBezTo>
                <a:cubicBezTo>
                  <a:pt x="1187587" y="4599676"/>
                  <a:pt x="1189994" y="4596800"/>
                  <a:pt x="1192397" y="4593947"/>
                </a:cubicBezTo>
                <a:cubicBezTo>
                  <a:pt x="1194454" y="4592487"/>
                  <a:pt x="1196512" y="4591003"/>
                  <a:pt x="1198571" y="4589543"/>
                </a:cubicBezTo>
                <a:close/>
                <a:moveTo>
                  <a:pt x="1171029" y="4611863"/>
                </a:moveTo>
                <a:cubicBezTo>
                  <a:pt x="1169605" y="4612798"/>
                  <a:pt x="1168176" y="4613734"/>
                  <a:pt x="1166755" y="4614670"/>
                </a:cubicBezTo>
                <a:cubicBezTo>
                  <a:pt x="1168521" y="4612661"/>
                  <a:pt x="1170287" y="4610676"/>
                  <a:pt x="1172056" y="4608668"/>
                </a:cubicBezTo>
                <a:cubicBezTo>
                  <a:pt x="1173453" y="4607640"/>
                  <a:pt x="1174850" y="4606636"/>
                  <a:pt x="1176246" y="4605610"/>
                </a:cubicBezTo>
                <a:cubicBezTo>
                  <a:pt x="1174503" y="4607686"/>
                  <a:pt x="1172768" y="4609763"/>
                  <a:pt x="1171029" y="4611863"/>
                </a:cubicBezTo>
                <a:close/>
                <a:moveTo>
                  <a:pt x="1158470" y="4626879"/>
                </a:moveTo>
                <a:cubicBezTo>
                  <a:pt x="1155818" y="4630052"/>
                  <a:pt x="1153176" y="4633224"/>
                  <a:pt x="1150528" y="4636396"/>
                </a:cubicBezTo>
                <a:cubicBezTo>
                  <a:pt x="1148490" y="4637629"/>
                  <a:pt x="1146454" y="4638861"/>
                  <a:pt x="1144414" y="4640093"/>
                </a:cubicBezTo>
                <a:cubicBezTo>
                  <a:pt x="1147098" y="4637035"/>
                  <a:pt x="1149787" y="4633977"/>
                  <a:pt x="1152475" y="4630919"/>
                </a:cubicBezTo>
                <a:cubicBezTo>
                  <a:pt x="1154472" y="4629573"/>
                  <a:pt x="1156471" y="4628203"/>
                  <a:pt x="1158470" y="4626879"/>
                </a:cubicBezTo>
                <a:close/>
                <a:moveTo>
                  <a:pt x="1130155" y="4648834"/>
                </a:moveTo>
                <a:cubicBezTo>
                  <a:pt x="1128754" y="4649701"/>
                  <a:pt x="1127346" y="4650569"/>
                  <a:pt x="1125942" y="4651436"/>
                </a:cubicBezTo>
                <a:cubicBezTo>
                  <a:pt x="1127992" y="4649222"/>
                  <a:pt x="1130041" y="4646985"/>
                  <a:pt x="1132093" y="4644772"/>
                </a:cubicBezTo>
                <a:cubicBezTo>
                  <a:pt x="1133423" y="4643859"/>
                  <a:pt x="1134754" y="4642946"/>
                  <a:pt x="1136084" y="4642056"/>
                </a:cubicBezTo>
                <a:cubicBezTo>
                  <a:pt x="1134108" y="4644315"/>
                  <a:pt x="1132131" y="4646575"/>
                  <a:pt x="1130155" y="4648834"/>
                </a:cubicBezTo>
                <a:close/>
                <a:moveTo>
                  <a:pt x="1117537" y="4663280"/>
                </a:moveTo>
                <a:cubicBezTo>
                  <a:pt x="1114821" y="4666384"/>
                  <a:pt x="1112117" y="4669488"/>
                  <a:pt x="1109405" y="4672615"/>
                </a:cubicBezTo>
                <a:cubicBezTo>
                  <a:pt x="1107386" y="4673733"/>
                  <a:pt x="1105366" y="4674874"/>
                  <a:pt x="1103344" y="4676015"/>
                </a:cubicBezTo>
                <a:cubicBezTo>
                  <a:pt x="1106114" y="4673003"/>
                  <a:pt x="1108887" y="4669967"/>
                  <a:pt x="1111660" y="4666955"/>
                </a:cubicBezTo>
                <a:cubicBezTo>
                  <a:pt x="1113618" y="4665723"/>
                  <a:pt x="1115576" y="4664490"/>
                  <a:pt x="1117537" y="4663280"/>
                </a:cubicBezTo>
                <a:close/>
                <a:moveTo>
                  <a:pt x="1088971" y="4684185"/>
                </a:moveTo>
                <a:cubicBezTo>
                  <a:pt x="1087604" y="4684962"/>
                  <a:pt x="1086234" y="4685737"/>
                  <a:pt x="1084867" y="4686536"/>
                </a:cubicBezTo>
                <a:cubicBezTo>
                  <a:pt x="1087042" y="4684277"/>
                  <a:pt x="1089219" y="4682040"/>
                  <a:pt x="1091396" y="4679781"/>
                </a:cubicBezTo>
                <a:cubicBezTo>
                  <a:pt x="1092675" y="4678959"/>
                  <a:pt x="1093955" y="4678138"/>
                  <a:pt x="1095237" y="4677339"/>
                </a:cubicBezTo>
                <a:cubicBezTo>
                  <a:pt x="1093147" y="4679621"/>
                  <a:pt x="1091056" y="4681903"/>
                  <a:pt x="1088971" y="4684185"/>
                </a:cubicBezTo>
                <a:close/>
                <a:moveTo>
                  <a:pt x="1074953" y="4699522"/>
                </a:moveTo>
                <a:cubicBezTo>
                  <a:pt x="1072733" y="4701941"/>
                  <a:pt x="1070514" y="4704383"/>
                  <a:pt x="1068296" y="4706825"/>
                </a:cubicBezTo>
                <a:cubicBezTo>
                  <a:pt x="1066308" y="4707829"/>
                  <a:pt x="1064318" y="4708879"/>
                  <a:pt x="1062330" y="4709906"/>
                </a:cubicBezTo>
                <a:cubicBezTo>
                  <a:pt x="1064540" y="4707601"/>
                  <a:pt x="1066749" y="4705319"/>
                  <a:pt x="1068960" y="4703014"/>
                </a:cubicBezTo>
                <a:cubicBezTo>
                  <a:pt x="1070959" y="4701850"/>
                  <a:pt x="1072959" y="4700663"/>
                  <a:pt x="1074953" y="4699522"/>
                </a:cubicBezTo>
                <a:close/>
                <a:moveTo>
                  <a:pt x="1047905" y="4717437"/>
                </a:moveTo>
                <a:cubicBezTo>
                  <a:pt x="1046581" y="4718122"/>
                  <a:pt x="1045255" y="4718829"/>
                  <a:pt x="1043929" y="4719537"/>
                </a:cubicBezTo>
                <a:cubicBezTo>
                  <a:pt x="1045442" y="4718031"/>
                  <a:pt x="1046953" y="4716547"/>
                  <a:pt x="1048466" y="4715064"/>
                </a:cubicBezTo>
                <a:cubicBezTo>
                  <a:pt x="1049790" y="4714287"/>
                  <a:pt x="1051111" y="4713489"/>
                  <a:pt x="1052435" y="4712713"/>
                </a:cubicBezTo>
                <a:cubicBezTo>
                  <a:pt x="1050924" y="4714287"/>
                  <a:pt x="1049413" y="4715863"/>
                  <a:pt x="1047905" y="4717437"/>
                </a:cubicBezTo>
                <a:close/>
                <a:moveTo>
                  <a:pt x="1034052" y="4731883"/>
                </a:moveTo>
                <a:cubicBezTo>
                  <a:pt x="1031633" y="4734417"/>
                  <a:pt x="1029220" y="4736950"/>
                  <a:pt x="1026804" y="4739483"/>
                </a:cubicBezTo>
                <a:cubicBezTo>
                  <a:pt x="1024848" y="4740396"/>
                  <a:pt x="1022892" y="4741309"/>
                  <a:pt x="1020936" y="4742221"/>
                </a:cubicBezTo>
                <a:cubicBezTo>
                  <a:pt x="1023383" y="4739803"/>
                  <a:pt x="1025834" y="4737384"/>
                  <a:pt x="1028282" y="4734964"/>
                </a:cubicBezTo>
                <a:cubicBezTo>
                  <a:pt x="1030206" y="4733937"/>
                  <a:pt x="1032128" y="4732911"/>
                  <a:pt x="1034052" y="4731883"/>
                </a:cubicBezTo>
                <a:close/>
                <a:moveTo>
                  <a:pt x="1006428" y="4749159"/>
                </a:moveTo>
                <a:cubicBezTo>
                  <a:pt x="1005054" y="4749821"/>
                  <a:pt x="1003680" y="4750506"/>
                  <a:pt x="1002306" y="4751168"/>
                </a:cubicBezTo>
                <a:cubicBezTo>
                  <a:pt x="1004073" y="4749502"/>
                  <a:pt x="1005839" y="4747858"/>
                  <a:pt x="1007606" y="4746215"/>
                </a:cubicBezTo>
                <a:cubicBezTo>
                  <a:pt x="1008950" y="4745463"/>
                  <a:pt x="1010296" y="4744709"/>
                  <a:pt x="1011641" y="4743979"/>
                </a:cubicBezTo>
                <a:cubicBezTo>
                  <a:pt x="1009902" y="4745713"/>
                  <a:pt x="1008167" y="4747448"/>
                  <a:pt x="1006428" y="4749159"/>
                </a:cubicBezTo>
                <a:close/>
                <a:moveTo>
                  <a:pt x="1007250" y="4755801"/>
                </a:moveTo>
                <a:cubicBezTo>
                  <a:pt x="1009678" y="4754637"/>
                  <a:pt x="1012104" y="4753473"/>
                  <a:pt x="1014532" y="4752309"/>
                </a:cubicBezTo>
                <a:cubicBezTo>
                  <a:pt x="1011732" y="4755253"/>
                  <a:pt x="1008943" y="4758174"/>
                  <a:pt x="1006147" y="4761118"/>
                </a:cubicBezTo>
                <a:cubicBezTo>
                  <a:pt x="1003728" y="4762122"/>
                  <a:pt x="1001307" y="4763104"/>
                  <a:pt x="998888" y="4764108"/>
                </a:cubicBezTo>
                <a:cubicBezTo>
                  <a:pt x="1001674" y="4761347"/>
                  <a:pt x="1004461" y="4758562"/>
                  <a:pt x="1007250" y="4755801"/>
                </a:cubicBezTo>
                <a:close/>
                <a:moveTo>
                  <a:pt x="1027737" y="4746010"/>
                </a:moveTo>
                <a:cubicBezTo>
                  <a:pt x="1030560" y="4744686"/>
                  <a:pt x="1033385" y="4743385"/>
                  <a:pt x="1036208" y="4742085"/>
                </a:cubicBezTo>
                <a:cubicBezTo>
                  <a:pt x="1032984" y="4745622"/>
                  <a:pt x="1029761" y="4749182"/>
                  <a:pt x="1026541" y="4752720"/>
                </a:cubicBezTo>
                <a:cubicBezTo>
                  <a:pt x="1023697" y="4753861"/>
                  <a:pt x="1020854" y="4755025"/>
                  <a:pt x="1018010" y="4756189"/>
                </a:cubicBezTo>
                <a:cubicBezTo>
                  <a:pt x="1021251" y="4752788"/>
                  <a:pt x="1024494" y="4749388"/>
                  <a:pt x="1027737" y="4746010"/>
                </a:cubicBezTo>
                <a:close/>
                <a:moveTo>
                  <a:pt x="1048090" y="4736585"/>
                </a:moveTo>
                <a:cubicBezTo>
                  <a:pt x="1051303" y="4735101"/>
                  <a:pt x="1054514" y="4733595"/>
                  <a:pt x="1057727" y="4732134"/>
                </a:cubicBezTo>
                <a:cubicBezTo>
                  <a:pt x="1054532" y="4735809"/>
                  <a:pt x="1051326" y="4739506"/>
                  <a:pt x="1048135" y="4743180"/>
                </a:cubicBezTo>
                <a:cubicBezTo>
                  <a:pt x="1047729" y="4743660"/>
                  <a:pt x="1047316" y="4744139"/>
                  <a:pt x="1046910" y="4744618"/>
                </a:cubicBezTo>
                <a:cubicBezTo>
                  <a:pt x="1043710" y="4745873"/>
                  <a:pt x="1040517" y="4747151"/>
                  <a:pt x="1037322" y="4748429"/>
                </a:cubicBezTo>
                <a:cubicBezTo>
                  <a:pt x="1040910" y="4744481"/>
                  <a:pt x="1044497" y="4740533"/>
                  <a:pt x="1048090" y="4736585"/>
                </a:cubicBezTo>
                <a:close/>
                <a:moveTo>
                  <a:pt x="1068508" y="4727296"/>
                </a:moveTo>
                <a:cubicBezTo>
                  <a:pt x="1071993" y="4725744"/>
                  <a:pt x="1075476" y="4724170"/>
                  <a:pt x="1078961" y="4722618"/>
                </a:cubicBezTo>
                <a:cubicBezTo>
                  <a:pt x="1075074" y="4727319"/>
                  <a:pt x="1071183" y="4732020"/>
                  <a:pt x="1067274" y="4736722"/>
                </a:cubicBezTo>
                <a:cubicBezTo>
                  <a:pt x="1063816" y="4738045"/>
                  <a:pt x="1060354" y="4739346"/>
                  <a:pt x="1056901" y="4740693"/>
                </a:cubicBezTo>
                <a:cubicBezTo>
                  <a:pt x="1060767" y="4736242"/>
                  <a:pt x="1064636" y="4731769"/>
                  <a:pt x="1068508" y="4727296"/>
                </a:cubicBezTo>
                <a:close/>
                <a:moveTo>
                  <a:pt x="1088984" y="4718167"/>
                </a:moveTo>
                <a:cubicBezTo>
                  <a:pt x="1092688" y="4716547"/>
                  <a:pt x="1096395" y="4714995"/>
                  <a:pt x="1100099" y="4713375"/>
                </a:cubicBezTo>
                <a:cubicBezTo>
                  <a:pt x="1095975" y="4718578"/>
                  <a:pt x="1091851" y="4723782"/>
                  <a:pt x="1087708" y="4728985"/>
                </a:cubicBezTo>
                <a:cubicBezTo>
                  <a:pt x="1083989" y="4730377"/>
                  <a:pt x="1080271" y="4731769"/>
                  <a:pt x="1076553" y="4733184"/>
                </a:cubicBezTo>
                <a:cubicBezTo>
                  <a:pt x="1080709" y="4728163"/>
                  <a:pt x="1084856" y="4723165"/>
                  <a:pt x="1088984" y="4718167"/>
                </a:cubicBezTo>
                <a:close/>
                <a:moveTo>
                  <a:pt x="1109383" y="4709381"/>
                </a:moveTo>
                <a:cubicBezTo>
                  <a:pt x="1113326" y="4707692"/>
                  <a:pt x="1117268" y="4706003"/>
                  <a:pt x="1121211" y="4704337"/>
                </a:cubicBezTo>
                <a:cubicBezTo>
                  <a:pt x="1116859" y="4710043"/>
                  <a:pt x="1112495" y="4715771"/>
                  <a:pt x="1108125" y="4721500"/>
                </a:cubicBezTo>
                <a:cubicBezTo>
                  <a:pt x="1104186" y="4722937"/>
                  <a:pt x="1100254" y="4724398"/>
                  <a:pt x="1096319" y="4725835"/>
                </a:cubicBezTo>
                <a:cubicBezTo>
                  <a:pt x="1100683" y="4720336"/>
                  <a:pt x="1105042" y="4714858"/>
                  <a:pt x="1109383" y="4709381"/>
                </a:cubicBezTo>
                <a:close/>
                <a:moveTo>
                  <a:pt x="1129801" y="4700777"/>
                </a:moveTo>
                <a:cubicBezTo>
                  <a:pt x="1133930" y="4699043"/>
                  <a:pt x="1138061" y="4697331"/>
                  <a:pt x="1142189" y="4695619"/>
                </a:cubicBezTo>
                <a:cubicBezTo>
                  <a:pt x="1137645" y="4701850"/>
                  <a:pt x="1133101" y="4708057"/>
                  <a:pt x="1128539" y="4714265"/>
                </a:cubicBezTo>
                <a:cubicBezTo>
                  <a:pt x="1124436" y="4715703"/>
                  <a:pt x="1120330" y="4717117"/>
                  <a:pt x="1116231" y="4718578"/>
                </a:cubicBezTo>
                <a:cubicBezTo>
                  <a:pt x="1120766" y="4712644"/>
                  <a:pt x="1125287" y="4706711"/>
                  <a:pt x="1129801" y="4700777"/>
                </a:cubicBezTo>
                <a:close/>
                <a:moveTo>
                  <a:pt x="1150293" y="4692310"/>
                </a:moveTo>
                <a:cubicBezTo>
                  <a:pt x="1154563" y="4690576"/>
                  <a:pt x="1158833" y="4688887"/>
                  <a:pt x="1163103" y="4687198"/>
                </a:cubicBezTo>
                <a:cubicBezTo>
                  <a:pt x="1158413" y="4693862"/>
                  <a:pt x="1153716" y="4700503"/>
                  <a:pt x="1149008" y="4707167"/>
                </a:cubicBezTo>
                <a:cubicBezTo>
                  <a:pt x="1144725" y="4708628"/>
                  <a:pt x="1140448" y="4710111"/>
                  <a:pt x="1136169" y="4711595"/>
                </a:cubicBezTo>
                <a:cubicBezTo>
                  <a:pt x="1140881" y="4705159"/>
                  <a:pt x="1145596" y="4698723"/>
                  <a:pt x="1150293" y="4692310"/>
                </a:cubicBezTo>
                <a:close/>
                <a:moveTo>
                  <a:pt x="1170701" y="4684163"/>
                </a:moveTo>
                <a:cubicBezTo>
                  <a:pt x="1175142" y="4682405"/>
                  <a:pt x="1179581" y="4680671"/>
                  <a:pt x="1184022" y="4678936"/>
                </a:cubicBezTo>
                <a:cubicBezTo>
                  <a:pt x="1179183" y="4686057"/>
                  <a:pt x="1174329" y="4693200"/>
                  <a:pt x="1169475" y="4700321"/>
                </a:cubicBezTo>
                <a:cubicBezTo>
                  <a:pt x="1165038" y="4701781"/>
                  <a:pt x="1160606" y="4703288"/>
                  <a:pt x="1156174" y="4704771"/>
                </a:cubicBezTo>
                <a:cubicBezTo>
                  <a:pt x="1161029" y="4697901"/>
                  <a:pt x="1165865" y="4691032"/>
                  <a:pt x="1170701" y="4684163"/>
                </a:cubicBezTo>
                <a:close/>
                <a:moveTo>
                  <a:pt x="1191142" y="4676198"/>
                </a:moveTo>
                <a:cubicBezTo>
                  <a:pt x="1195720" y="4674440"/>
                  <a:pt x="1200298" y="4672660"/>
                  <a:pt x="1204879" y="4670949"/>
                </a:cubicBezTo>
                <a:cubicBezTo>
                  <a:pt x="1199906" y="4678526"/>
                  <a:pt x="1194924" y="4686125"/>
                  <a:pt x="1189933" y="4693725"/>
                </a:cubicBezTo>
                <a:cubicBezTo>
                  <a:pt x="1185382" y="4695163"/>
                  <a:pt x="1180824" y="4696600"/>
                  <a:pt x="1176278" y="4698061"/>
                </a:cubicBezTo>
                <a:cubicBezTo>
                  <a:pt x="1181244" y="4690781"/>
                  <a:pt x="1186199" y="4683501"/>
                  <a:pt x="1191142" y="4676198"/>
                </a:cubicBezTo>
                <a:close/>
                <a:moveTo>
                  <a:pt x="1211641" y="4668392"/>
                </a:moveTo>
                <a:cubicBezTo>
                  <a:pt x="1216315" y="4666658"/>
                  <a:pt x="1220989" y="4664969"/>
                  <a:pt x="1225663" y="4663258"/>
                </a:cubicBezTo>
                <a:cubicBezTo>
                  <a:pt x="1220596" y="4671268"/>
                  <a:pt x="1215532" y="4679256"/>
                  <a:pt x="1210452" y="4687244"/>
                </a:cubicBezTo>
                <a:cubicBezTo>
                  <a:pt x="1205757" y="4688704"/>
                  <a:pt x="1201067" y="4690165"/>
                  <a:pt x="1196380" y="4691648"/>
                </a:cubicBezTo>
                <a:cubicBezTo>
                  <a:pt x="1201471" y="4683912"/>
                  <a:pt x="1206565" y="4676152"/>
                  <a:pt x="1211641" y="4668392"/>
                </a:cubicBezTo>
                <a:close/>
                <a:moveTo>
                  <a:pt x="1232069" y="4660907"/>
                </a:moveTo>
                <a:cubicBezTo>
                  <a:pt x="1236868" y="4659173"/>
                  <a:pt x="1241665" y="4657438"/>
                  <a:pt x="1246465" y="4655749"/>
                </a:cubicBezTo>
                <a:cubicBezTo>
                  <a:pt x="1241298" y="4664170"/>
                  <a:pt x="1236129" y="4672615"/>
                  <a:pt x="1230946" y="4681036"/>
                </a:cubicBezTo>
                <a:cubicBezTo>
                  <a:pt x="1226142" y="4682474"/>
                  <a:pt x="1221343" y="4683934"/>
                  <a:pt x="1216545" y="4685395"/>
                </a:cubicBezTo>
                <a:cubicBezTo>
                  <a:pt x="1221730" y="4677247"/>
                  <a:pt x="1226902" y="4669077"/>
                  <a:pt x="1232069" y="4660907"/>
                </a:cubicBezTo>
                <a:close/>
                <a:moveTo>
                  <a:pt x="1252517" y="4653604"/>
                </a:moveTo>
                <a:cubicBezTo>
                  <a:pt x="1257431" y="4651892"/>
                  <a:pt x="1262344" y="4650135"/>
                  <a:pt x="1267260" y="4648446"/>
                </a:cubicBezTo>
                <a:cubicBezTo>
                  <a:pt x="1261993" y="4657324"/>
                  <a:pt x="1256719" y="4666179"/>
                  <a:pt x="1251436" y="4675057"/>
                </a:cubicBezTo>
                <a:cubicBezTo>
                  <a:pt x="1246552" y="4676472"/>
                  <a:pt x="1241663" y="4677841"/>
                  <a:pt x="1236786" y="4679279"/>
                </a:cubicBezTo>
                <a:cubicBezTo>
                  <a:pt x="1242040" y="4670720"/>
                  <a:pt x="1247277" y="4662162"/>
                  <a:pt x="1252517" y="4653604"/>
                </a:cubicBezTo>
                <a:close/>
                <a:moveTo>
                  <a:pt x="1273011" y="4646483"/>
                </a:moveTo>
                <a:cubicBezTo>
                  <a:pt x="1278007" y="4644772"/>
                  <a:pt x="1283001" y="4643129"/>
                  <a:pt x="1287996" y="4641463"/>
                </a:cubicBezTo>
                <a:cubicBezTo>
                  <a:pt x="1282672" y="4650728"/>
                  <a:pt x="1277341" y="4659971"/>
                  <a:pt x="1272003" y="4669214"/>
                </a:cubicBezTo>
                <a:cubicBezTo>
                  <a:pt x="1266993" y="4670606"/>
                  <a:pt x="1261988" y="4672021"/>
                  <a:pt x="1256984" y="4673459"/>
                </a:cubicBezTo>
                <a:cubicBezTo>
                  <a:pt x="1262335" y="4664467"/>
                  <a:pt x="1267676" y="4655475"/>
                  <a:pt x="1273011" y="4646483"/>
                </a:cubicBezTo>
                <a:close/>
                <a:moveTo>
                  <a:pt x="1278025" y="4638017"/>
                </a:moveTo>
                <a:cubicBezTo>
                  <a:pt x="1283320" y="4629070"/>
                  <a:pt x="1288601" y="4620147"/>
                  <a:pt x="1293875" y="4611201"/>
                </a:cubicBezTo>
                <a:cubicBezTo>
                  <a:pt x="1298800" y="4609261"/>
                  <a:pt x="1303721" y="4607344"/>
                  <a:pt x="1308641" y="4605450"/>
                </a:cubicBezTo>
                <a:cubicBezTo>
                  <a:pt x="1303369" y="4614670"/>
                  <a:pt x="1298090" y="4623890"/>
                  <a:pt x="1292800" y="4633110"/>
                </a:cubicBezTo>
                <a:cubicBezTo>
                  <a:pt x="1287873" y="4634730"/>
                  <a:pt x="1282948" y="4636373"/>
                  <a:pt x="1278025" y="4638017"/>
                </a:cubicBezTo>
                <a:close/>
                <a:moveTo>
                  <a:pt x="1314312" y="4603282"/>
                </a:moveTo>
                <a:cubicBezTo>
                  <a:pt x="1319329" y="4601364"/>
                  <a:pt x="1324343" y="4599470"/>
                  <a:pt x="1329354" y="4597599"/>
                </a:cubicBezTo>
                <a:cubicBezTo>
                  <a:pt x="1324014" y="4607230"/>
                  <a:pt x="1318660" y="4616861"/>
                  <a:pt x="1313301" y="4626469"/>
                </a:cubicBezTo>
                <a:cubicBezTo>
                  <a:pt x="1308287" y="4628066"/>
                  <a:pt x="1303273" y="4629687"/>
                  <a:pt x="1298259" y="4631307"/>
                </a:cubicBezTo>
                <a:cubicBezTo>
                  <a:pt x="1303620" y="4621973"/>
                  <a:pt x="1308970" y="4612616"/>
                  <a:pt x="1314312" y="4603282"/>
                </a:cubicBezTo>
                <a:close/>
                <a:moveTo>
                  <a:pt x="1319212" y="4594701"/>
                </a:moveTo>
                <a:cubicBezTo>
                  <a:pt x="1324400" y="4585617"/>
                  <a:pt x="1329573" y="4576534"/>
                  <a:pt x="1334738" y="4567474"/>
                </a:cubicBezTo>
                <a:cubicBezTo>
                  <a:pt x="1339679" y="4565329"/>
                  <a:pt x="1344613" y="4563206"/>
                  <a:pt x="1349545" y="4561129"/>
                </a:cubicBezTo>
                <a:cubicBezTo>
                  <a:pt x="1344382" y="4570464"/>
                  <a:pt x="1339209" y="4579821"/>
                  <a:pt x="1334026" y="4589178"/>
                </a:cubicBezTo>
                <a:cubicBezTo>
                  <a:pt x="1329092" y="4591003"/>
                  <a:pt x="1324153" y="4592829"/>
                  <a:pt x="1319212" y="4594701"/>
                </a:cubicBezTo>
                <a:close/>
                <a:moveTo>
                  <a:pt x="1355113" y="4558779"/>
                </a:moveTo>
                <a:cubicBezTo>
                  <a:pt x="1360004" y="4556725"/>
                  <a:pt x="1364893" y="4554671"/>
                  <a:pt x="1369777" y="4552662"/>
                </a:cubicBezTo>
                <a:cubicBezTo>
                  <a:pt x="1364569" y="4562385"/>
                  <a:pt x="1359351" y="4572130"/>
                  <a:pt x="1354123" y="4581852"/>
                </a:cubicBezTo>
                <a:cubicBezTo>
                  <a:pt x="1349219" y="4583609"/>
                  <a:pt x="1344310" y="4585389"/>
                  <a:pt x="1339400" y="4587192"/>
                </a:cubicBezTo>
                <a:cubicBezTo>
                  <a:pt x="1344647" y="4577698"/>
                  <a:pt x="1349889" y="4568227"/>
                  <a:pt x="1355113" y="4558779"/>
                </a:cubicBezTo>
                <a:close/>
                <a:moveTo>
                  <a:pt x="1359970" y="4549970"/>
                </a:moveTo>
                <a:cubicBezTo>
                  <a:pt x="1365178" y="4540544"/>
                  <a:pt x="1370377" y="4531119"/>
                  <a:pt x="1375560" y="4521693"/>
                </a:cubicBezTo>
                <a:cubicBezTo>
                  <a:pt x="1380323" y="4519457"/>
                  <a:pt x="1385102" y="4517243"/>
                  <a:pt x="1389887" y="4515029"/>
                </a:cubicBezTo>
                <a:cubicBezTo>
                  <a:pt x="1384732" y="4524683"/>
                  <a:pt x="1379569" y="4534359"/>
                  <a:pt x="1374391" y="4544036"/>
                </a:cubicBezTo>
                <a:cubicBezTo>
                  <a:pt x="1369587" y="4545998"/>
                  <a:pt x="1364781" y="4547984"/>
                  <a:pt x="1359970" y="4549970"/>
                </a:cubicBezTo>
                <a:close/>
                <a:moveTo>
                  <a:pt x="1395355" y="4512519"/>
                </a:moveTo>
                <a:cubicBezTo>
                  <a:pt x="1400449" y="4510191"/>
                  <a:pt x="1405555" y="4507886"/>
                  <a:pt x="1410673" y="4505581"/>
                </a:cubicBezTo>
                <a:cubicBezTo>
                  <a:pt x="1405438" y="4515691"/>
                  <a:pt x="1400216" y="4525733"/>
                  <a:pt x="1395011" y="4535751"/>
                </a:cubicBezTo>
                <a:cubicBezTo>
                  <a:pt x="1389901" y="4537760"/>
                  <a:pt x="1384787" y="4539814"/>
                  <a:pt x="1379670" y="4541891"/>
                </a:cubicBezTo>
                <a:cubicBezTo>
                  <a:pt x="1384912" y="4532077"/>
                  <a:pt x="1390141" y="4522287"/>
                  <a:pt x="1395355" y="4512519"/>
                </a:cubicBezTo>
                <a:close/>
                <a:moveTo>
                  <a:pt x="1399904" y="4504006"/>
                </a:moveTo>
                <a:cubicBezTo>
                  <a:pt x="1405164" y="4494147"/>
                  <a:pt x="1410409" y="4484311"/>
                  <a:pt x="1415640" y="4474497"/>
                </a:cubicBezTo>
                <a:cubicBezTo>
                  <a:pt x="1420658" y="4471941"/>
                  <a:pt x="1425684" y="4469431"/>
                  <a:pt x="1430713" y="4466920"/>
                </a:cubicBezTo>
                <a:cubicBezTo>
                  <a:pt x="1425458" y="4477076"/>
                  <a:pt x="1420229" y="4487163"/>
                  <a:pt x="1415014" y="4497228"/>
                </a:cubicBezTo>
                <a:cubicBezTo>
                  <a:pt x="1409980" y="4499465"/>
                  <a:pt x="1404943" y="4501724"/>
                  <a:pt x="1399904" y="4504006"/>
                </a:cubicBezTo>
                <a:close/>
                <a:moveTo>
                  <a:pt x="1436049" y="4464296"/>
                </a:moveTo>
                <a:cubicBezTo>
                  <a:pt x="1441154" y="4461785"/>
                  <a:pt x="1446267" y="4459275"/>
                  <a:pt x="1451386" y="4456810"/>
                </a:cubicBezTo>
                <a:cubicBezTo>
                  <a:pt x="1446091" y="4467331"/>
                  <a:pt x="1440812" y="4477807"/>
                  <a:pt x="1435556" y="4488236"/>
                </a:cubicBezTo>
                <a:cubicBezTo>
                  <a:pt x="1430433" y="4490427"/>
                  <a:pt x="1425305" y="4492663"/>
                  <a:pt x="1420174" y="4494923"/>
                </a:cubicBezTo>
                <a:cubicBezTo>
                  <a:pt x="1425480" y="4484699"/>
                  <a:pt x="1430773" y="4474474"/>
                  <a:pt x="1436049" y="4464296"/>
                </a:cubicBezTo>
                <a:close/>
                <a:moveTo>
                  <a:pt x="1440162" y="4456354"/>
                </a:moveTo>
                <a:cubicBezTo>
                  <a:pt x="1442022" y="4452771"/>
                  <a:pt x="1443886" y="4449165"/>
                  <a:pt x="1445744" y="4445582"/>
                </a:cubicBezTo>
                <a:cubicBezTo>
                  <a:pt x="1448875" y="4439534"/>
                  <a:pt x="1452006" y="4433486"/>
                  <a:pt x="1455140" y="4427438"/>
                </a:cubicBezTo>
                <a:cubicBezTo>
                  <a:pt x="1460179" y="4424700"/>
                  <a:pt x="1465227" y="4421961"/>
                  <a:pt x="1470287" y="4419268"/>
                </a:cubicBezTo>
                <a:cubicBezTo>
                  <a:pt x="1469360" y="4421117"/>
                  <a:pt x="1468431" y="4422965"/>
                  <a:pt x="1467505" y="4424791"/>
                </a:cubicBezTo>
                <a:cubicBezTo>
                  <a:pt x="1463424" y="4432916"/>
                  <a:pt x="1459360" y="4440972"/>
                  <a:pt x="1455306" y="4449028"/>
                </a:cubicBezTo>
                <a:cubicBezTo>
                  <a:pt x="1450263" y="4451447"/>
                  <a:pt x="1445215" y="4453889"/>
                  <a:pt x="1440162" y="4456354"/>
                </a:cubicBezTo>
                <a:close/>
                <a:moveTo>
                  <a:pt x="1470567" y="4426343"/>
                </a:moveTo>
                <a:cubicBezTo>
                  <a:pt x="1472220" y="4423056"/>
                  <a:pt x="1473874" y="4419770"/>
                  <a:pt x="1475527" y="4416484"/>
                </a:cubicBezTo>
                <a:cubicBezTo>
                  <a:pt x="1573759" y="4364473"/>
                  <a:pt x="1676166" y="4320700"/>
                  <a:pt x="1783639" y="4288658"/>
                </a:cubicBezTo>
                <a:cubicBezTo>
                  <a:pt x="2067964" y="4203874"/>
                  <a:pt x="2365314" y="4219005"/>
                  <a:pt x="2681056" y="4281560"/>
                </a:cubicBezTo>
                <a:cubicBezTo>
                  <a:pt x="2875956" y="4320175"/>
                  <a:pt x="3077816" y="4376819"/>
                  <a:pt x="3288166" y="4439215"/>
                </a:cubicBezTo>
                <a:cubicBezTo>
                  <a:pt x="3935511" y="4631261"/>
                  <a:pt x="4582445" y="4858682"/>
                  <a:pt x="5208064" y="5078618"/>
                </a:cubicBezTo>
                <a:cubicBezTo>
                  <a:pt x="5705514" y="5253479"/>
                  <a:pt x="6219898" y="5434320"/>
                  <a:pt x="6731795" y="5596425"/>
                </a:cubicBezTo>
                <a:cubicBezTo>
                  <a:pt x="7032200" y="5691569"/>
                  <a:pt x="7428024" y="5811248"/>
                  <a:pt x="7825880" y="5892996"/>
                </a:cubicBezTo>
                <a:cubicBezTo>
                  <a:pt x="7841421" y="5896192"/>
                  <a:pt x="7856963" y="5899318"/>
                  <a:pt x="7872391" y="5902376"/>
                </a:cubicBezTo>
                <a:cubicBezTo>
                  <a:pt x="8265065" y="5980154"/>
                  <a:pt x="8616044" y="6012606"/>
                  <a:pt x="8944110" y="6001538"/>
                </a:cubicBezTo>
                <a:cubicBezTo>
                  <a:pt x="9204098" y="5992774"/>
                  <a:pt x="9457056" y="5944688"/>
                  <a:pt x="9675645" y="5862483"/>
                </a:cubicBezTo>
                <a:cubicBezTo>
                  <a:pt x="9792402" y="5818597"/>
                  <a:pt x="9899597" y="5764965"/>
                  <a:pt x="9994262" y="5703072"/>
                </a:cubicBezTo>
                <a:cubicBezTo>
                  <a:pt x="10018910" y="5686959"/>
                  <a:pt x="10042759" y="5670231"/>
                  <a:pt x="10065764" y="5652955"/>
                </a:cubicBezTo>
                <a:cubicBezTo>
                  <a:pt x="10071286" y="5668131"/>
                  <a:pt x="10076718" y="5683514"/>
                  <a:pt x="10082036" y="5699078"/>
                </a:cubicBezTo>
                <a:cubicBezTo>
                  <a:pt x="9802192" y="5921067"/>
                  <a:pt x="9388180" y="6051472"/>
                  <a:pt x="8917157" y="6061765"/>
                </a:cubicBezTo>
                <a:cubicBezTo>
                  <a:pt x="8575763" y="6069227"/>
                  <a:pt x="8229372" y="6028490"/>
                  <a:pt x="7885468" y="5960367"/>
                </a:cubicBezTo>
                <a:cubicBezTo>
                  <a:pt x="7500575" y="5884141"/>
                  <a:pt x="7118810" y="5773592"/>
                  <a:pt x="6750235" y="5657861"/>
                </a:cubicBezTo>
                <a:cubicBezTo>
                  <a:pt x="6235303" y="5496168"/>
                  <a:pt x="5717564" y="5316262"/>
                  <a:pt x="5216873" y="5142268"/>
                </a:cubicBezTo>
                <a:cubicBezTo>
                  <a:pt x="4581806" y="4921602"/>
                  <a:pt x="3925127" y="4693406"/>
                  <a:pt x="3268311" y="4500400"/>
                </a:cubicBezTo>
                <a:cubicBezTo>
                  <a:pt x="3009943" y="4424471"/>
                  <a:pt x="2757076" y="4353153"/>
                  <a:pt x="2503889" y="4314881"/>
                </a:cubicBezTo>
                <a:cubicBezTo>
                  <a:pt x="2218400" y="4271747"/>
                  <a:pt x="1974572" y="4278662"/>
                  <a:pt x="1758489" y="4336059"/>
                </a:cubicBezTo>
                <a:cubicBezTo>
                  <a:pt x="1659289" y="4362419"/>
                  <a:pt x="1560552" y="4399002"/>
                  <a:pt x="1460348" y="4446632"/>
                </a:cubicBezTo>
                <a:cubicBezTo>
                  <a:pt x="1463751" y="4439876"/>
                  <a:pt x="1467151" y="4433121"/>
                  <a:pt x="1470567" y="4426343"/>
                </a:cubicBezTo>
                <a:close/>
                <a:moveTo>
                  <a:pt x="8943927" y="5995923"/>
                </a:moveTo>
                <a:cubicBezTo>
                  <a:pt x="8588977" y="6007905"/>
                  <a:pt x="8229509" y="5967054"/>
                  <a:pt x="7873190" y="5896465"/>
                </a:cubicBezTo>
                <a:cubicBezTo>
                  <a:pt x="7486426" y="5819852"/>
                  <a:pt x="7103359" y="5708207"/>
                  <a:pt x="6733506" y="5591085"/>
                </a:cubicBezTo>
                <a:cubicBezTo>
                  <a:pt x="6221655" y="5428980"/>
                  <a:pt x="5707340" y="5248185"/>
                  <a:pt x="5209935" y="5073323"/>
                </a:cubicBezTo>
                <a:cubicBezTo>
                  <a:pt x="4584248" y="4853365"/>
                  <a:pt x="3937245" y="4625921"/>
                  <a:pt x="3289763" y="4433829"/>
                </a:cubicBezTo>
                <a:cubicBezTo>
                  <a:pt x="3043104" y="4360661"/>
                  <a:pt x="2780856" y="4286147"/>
                  <a:pt x="2524839" y="4249267"/>
                </a:cubicBezTo>
                <a:cubicBezTo>
                  <a:pt x="2239538" y="4208188"/>
                  <a:pt x="1996561" y="4219325"/>
                  <a:pt x="1782035" y="4283272"/>
                </a:cubicBezTo>
                <a:cubicBezTo>
                  <a:pt x="1681675" y="4313214"/>
                  <a:pt x="1581690" y="4354271"/>
                  <a:pt x="1480087" y="4407423"/>
                </a:cubicBezTo>
                <a:cubicBezTo>
                  <a:pt x="1485073" y="4397519"/>
                  <a:pt x="1490067" y="4387614"/>
                  <a:pt x="1495062" y="4377686"/>
                </a:cubicBezTo>
                <a:cubicBezTo>
                  <a:pt x="1594662" y="4320061"/>
                  <a:pt x="1697881" y="4271884"/>
                  <a:pt x="1807310" y="4235734"/>
                </a:cubicBezTo>
                <a:cubicBezTo>
                  <a:pt x="2266262" y="4084036"/>
                  <a:pt x="2779829" y="4213893"/>
                  <a:pt x="3309618" y="4372551"/>
                </a:cubicBezTo>
                <a:cubicBezTo>
                  <a:pt x="3947492" y="4563594"/>
                  <a:pt x="4584567" y="4790216"/>
                  <a:pt x="5200669" y="5009353"/>
                </a:cubicBezTo>
                <a:cubicBezTo>
                  <a:pt x="5694970" y="5185173"/>
                  <a:pt x="6206091" y="5366996"/>
                  <a:pt x="6715066" y="5529534"/>
                </a:cubicBezTo>
                <a:cubicBezTo>
                  <a:pt x="7086699" y="5648231"/>
                  <a:pt x="7471751" y="5761131"/>
                  <a:pt x="7861002" y="5838246"/>
                </a:cubicBezTo>
                <a:cubicBezTo>
                  <a:pt x="8229691" y="5911299"/>
                  <a:pt x="8602168" y="5952220"/>
                  <a:pt x="8970926" y="5935582"/>
                </a:cubicBezTo>
                <a:cubicBezTo>
                  <a:pt x="9237189" y="5923578"/>
                  <a:pt x="9495215" y="5869969"/>
                  <a:pt x="9717089" y="5780552"/>
                </a:cubicBezTo>
                <a:cubicBezTo>
                  <a:pt x="9835558" y="5732786"/>
                  <a:pt x="9943758" y="5674887"/>
                  <a:pt x="10038674" y="5608452"/>
                </a:cubicBezTo>
                <a:cubicBezTo>
                  <a:pt x="10041435" y="5606535"/>
                  <a:pt x="10044129" y="5604572"/>
                  <a:pt x="10046844" y="5602632"/>
                </a:cubicBezTo>
                <a:cubicBezTo>
                  <a:pt x="10052572" y="5617375"/>
                  <a:pt x="10058232" y="5632347"/>
                  <a:pt x="10063801" y="5647524"/>
                </a:cubicBezTo>
                <a:cubicBezTo>
                  <a:pt x="9786811" y="5856344"/>
                  <a:pt x="9392721" y="5980792"/>
                  <a:pt x="8943927" y="5995923"/>
                </a:cubicBezTo>
                <a:close/>
                <a:moveTo>
                  <a:pt x="10052595" y="5598524"/>
                </a:moveTo>
                <a:cubicBezTo>
                  <a:pt x="10063458" y="5590719"/>
                  <a:pt x="10074139" y="5582777"/>
                  <a:pt x="10084660" y="5574744"/>
                </a:cubicBezTo>
                <a:cubicBezTo>
                  <a:pt x="10089978" y="5589350"/>
                  <a:pt x="10095158" y="5604116"/>
                  <a:pt x="10100247" y="5618996"/>
                </a:cubicBezTo>
                <a:cubicBezTo>
                  <a:pt x="10090160" y="5627189"/>
                  <a:pt x="10079890" y="5635268"/>
                  <a:pt x="10069483" y="5643210"/>
                </a:cubicBezTo>
                <a:cubicBezTo>
                  <a:pt x="10064029" y="5628398"/>
                  <a:pt x="10058415" y="5613518"/>
                  <a:pt x="10052595" y="5598524"/>
                </a:cubicBezTo>
                <a:close/>
                <a:moveTo>
                  <a:pt x="10050154" y="5592271"/>
                </a:moveTo>
                <a:cubicBezTo>
                  <a:pt x="10044608" y="5578122"/>
                  <a:pt x="10038925" y="5563904"/>
                  <a:pt x="10033060" y="5549617"/>
                </a:cubicBezTo>
                <a:cubicBezTo>
                  <a:pt x="10044357" y="5541926"/>
                  <a:pt x="10055516" y="5534144"/>
                  <a:pt x="10066448" y="5526224"/>
                </a:cubicBezTo>
                <a:cubicBezTo>
                  <a:pt x="10071835" y="5540146"/>
                  <a:pt x="10077151" y="5554227"/>
                  <a:pt x="10082355" y="5568468"/>
                </a:cubicBezTo>
                <a:cubicBezTo>
                  <a:pt x="10071789" y="5576524"/>
                  <a:pt x="10061062" y="5584443"/>
                  <a:pt x="10050154" y="5592271"/>
                </a:cubicBezTo>
                <a:close/>
                <a:moveTo>
                  <a:pt x="10072085" y="5522094"/>
                </a:moveTo>
                <a:cubicBezTo>
                  <a:pt x="10075805" y="5519378"/>
                  <a:pt x="10079548" y="5516662"/>
                  <a:pt x="10083246" y="5513924"/>
                </a:cubicBezTo>
                <a:cubicBezTo>
                  <a:pt x="10090617" y="5508423"/>
                  <a:pt x="10097874" y="5502832"/>
                  <a:pt x="10105108" y="5497218"/>
                </a:cubicBezTo>
                <a:cubicBezTo>
                  <a:pt x="10110084" y="5511025"/>
                  <a:pt x="10114968" y="5524923"/>
                  <a:pt x="10119737" y="5538936"/>
                </a:cubicBezTo>
                <a:cubicBezTo>
                  <a:pt x="10109331" y="5547472"/>
                  <a:pt x="10098764" y="5555893"/>
                  <a:pt x="10087969" y="5564201"/>
                </a:cubicBezTo>
                <a:cubicBezTo>
                  <a:pt x="10082765" y="5550005"/>
                  <a:pt x="10077471" y="5535969"/>
                  <a:pt x="10072085" y="5522094"/>
                </a:cubicBezTo>
                <a:close/>
                <a:moveTo>
                  <a:pt x="10069712" y="5515955"/>
                </a:moveTo>
                <a:cubicBezTo>
                  <a:pt x="10064281" y="5502034"/>
                  <a:pt x="10058758" y="5488272"/>
                  <a:pt x="10053212" y="5474693"/>
                </a:cubicBezTo>
                <a:cubicBezTo>
                  <a:pt x="10064851" y="5466659"/>
                  <a:pt x="10076284" y="5458489"/>
                  <a:pt x="10087558" y="5450227"/>
                </a:cubicBezTo>
                <a:cubicBezTo>
                  <a:pt x="10092739" y="5463693"/>
                  <a:pt x="10097852" y="5477294"/>
                  <a:pt x="10102849" y="5491010"/>
                </a:cubicBezTo>
                <a:cubicBezTo>
                  <a:pt x="10091986" y="5499454"/>
                  <a:pt x="10080940" y="5507762"/>
                  <a:pt x="10069712" y="5515955"/>
                </a:cubicBezTo>
                <a:close/>
                <a:moveTo>
                  <a:pt x="10093241" y="5446051"/>
                </a:moveTo>
                <a:cubicBezTo>
                  <a:pt x="10104903" y="5437379"/>
                  <a:pt x="10116383" y="5428592"/>
                  <a:pt x="10127657" y="5419669"/>
                </a:cubicBezTo>
                <a:cubicBezTo>
                  <a:pt x="10132540" y="5433111"/>
                  <a:pt x="10137219" y="5446416"/>
                  <a:pt x="10141715" y="5459607"/>
                </a:cubicBezTo>
                <a:cubicBezTo>
                  <a:pt x="10130852" y="5468713"/>
                  <a:pt x="10119807" y="5477705"/>
                  <a:pt x="10108532" y="5486560"/>
                </a:cubicBezTo>
                <a:cubicBezTo>
                  <a:pt x="10103603" y="5473141"/>
                  <a:pt x="10098513" y="5459630"/>
                  <a:pt x="10093241" y="5446051"/>
                </a:cubicBezTo>
                <a:close/>
                <a:moveTo>
                  <a:pt x="10090914" y="5440094"/>
                </a:moveTo>
                <a:cubicBezTo>
                  <a:pt x="10085733" y="5426812"/>
                  <a:pt x="10080393" y="5413438"/>
                  <a:pt x="10074893" y="5399973"/>
                </a:cubicBezTo>
                <a:cubicBezTo>
                  <a:pt x="10086988" y="5391506"/>
                  <a:pt x="10098856" y="5382902"/>
                  <a:pt x="10110563" y="5374185"/>
                </a:cubicBezTo>
                <a:cubicBezTo>
                  <a:pt x="10115698" y="5387421"/>
                  <a:pt x="10120650" y="5400567"/>
                  <a:pt x="10125421" y="5413621"/>
                </a:cubicBezTo>
                <a:cubicBezTo>
                  <a:pt x="10114123" y="5422567"/>
                  <a:pt x="10102621" y="5431422"/>
                  <a:pt x="10090914" y="5440094"/>
                </a:cubicBezTo>
                <a:close/>
                <a:moveTo>
                  <a:pt x="10115926" y="5370214"/>
                </a:moveTo>
                <a:cubicBezTo>
                  <a:pt x="10127885" y="5361199"/>
                  <a:pt x="10139615" y="5352047"/>
                  <a:pt x="10151163" y="5342759"/>
                </a:cubicBezTo>
                <a:cubicBezTo>
                  <a:pt x="10155819" y="5355722"/>
                  <a:pt x="10160338" y="5368593"/>
                  <a:pt x="10164651" y="5381328"/>
                </a:cubicBezTo>
                <a:cubicBezTo>
                  <a:pt x="10153537" y="5390844"/>
                  <a:pt x="10142217" y="5400202"/>
                  <a:pt x="10130692" y="5409422"/>
                </a:cubicBezTo>
                <a:cubicBezTo>
                  <a:pt x="10125922" y="5396436"/>
                  <a:pt x="10121016" y="5383359"/>
                  <a:pt x="10115926" y="5370214"/>
                </a:cubicBezTo>
                <a:close/>
                <a:moveTo>
                  <a:pt x="10167093" y="5367932"/>
                </a:moveTo>
                <a:cubicBezTo>
                  <a:pt x="10163715" y="5358164"/>
                  <a:pt x="10160201" y="5348282"/>
                  <a:pt x="10156618" y="5338377"/>
                </a:cubicBezTo>
                <a:cubicBezTo>
                  <a:pt x="10162049" y="5333972"/>
                  <a:pt x="10167435" y="5329545"/>
                  <a:pt x="10172753" y="5325072"/>
                </a:cubicBezTo>
                <a:cubicBezTo>
                  <a:pt x="10179120" y="5319731"/>
                  <a:pt x="10185396" y="5314369"/>
                  <a:pt x="10191627" y="5308959"/>
                </a:cubicBezTo>
                <a:cubicBezTo>
                  <a:pt x="10195803" y="5321603"/>
                  <a:pt x="10199843" y="5334155"/>
                  <a:pt x="10203632" y="5346593"/>
                </a:cubicBezTo>
                <a:cubicBezTo>
                  <a:pt x="10192676" y="5356771"/>
                  <a:pt x="10181470" y="5366791"/>
                  <a:pt x="10170037" y="5376672"/>
                </a:cubicBezTo>
                <a:cubicBezTo>
                  <a:pt x="10169055" y="5373751"/>
                  <a:pt x="10168097" y="5370853"/>
                  <a:pt x="10167093" y="5367932"/>
                </a:cubicBezTo>
                <a:close/>
                <a:moveTo>
                  <a:pt x="10154473" y="5332512"/>
                </a:moveTo>
                <a:cubicBezTo>
                  <a:pt x="10149885" y="5319914"/>
                  <a:pt x="10145116" y="5307225"/>
                  <a:pt x="10140164" y="5294399"/>
                </a:cubicBezTo>
                <a:cubicBezTo>
                  <a:pt x="10152555" y="5284928"/>
                  <a:pt x="10164743" y="5275297"/>
                  <a:pt x="10176679" y="5265552"/>
                </a:cubicBezTo>
                <a:cubicBezTo>
                  <a:pt x="10181174" y="5278104"/>
                  <a:pt x="10185510" y="5290565"/>
                  <a:pt x="10189641" y="5302912"/>
                </a:cubicBezTo>
                <a:cubicBezTo>
                  <a:pt x="10178139" y="5312930"/>
                  <a:pt x="10166431" y="5322790"/>
                  <a:pt x="10154473" y="5332512"/>
                </a:cubicBezTo>
                <a:close/>
                <a:moveTo>
                  <a:pt x="10138041" y="5288922"/>
                </a:moveTo>
                <a:cubicBezTo>
                  <a:pt x="10133111" y="5276278"/>
                  <a:pt x="10128022" y="5263521"/>
                  <a:pt x="10122773" y="5250672"/>
                </a:cubicBezTo>
                <a:cubicBezTo>
                  <a:pt x="10135667" y="5241429"/>
                  <a:pt x="10148311" y="5232027"/>
                  <a:pt x="10160749" y="5222487"/>
                </a:cubicBezTo>
                <a:cubicBezTo>
                  <a:pt x="10165564" y="5235062"/>
                  <a:pt x="10170197" y="5247523"/>
                  <a:pt x="10174647" y="5259892"/>
                </a:cubicBezTo>
                <a:cubicBezTo>
                  <a:pt x="10162666" y="5269706"/>
                  <a:pt x="10150456" y="5279405"/>
                  <a:pt x="10138041" y="5288922"/>
                </a:cubicBezTo>
                <a:close/>
                <a:moveTo>
                  <a:pt x="10172707" y="5236660"/>
                </a:moveTo>
                <a:cubicBezTo>
                  <a:pt x="10170471" y="5230657"/>
                  <a:pt x="10168166" y="5224610"/>
                  <a:pt x="10165861" y="5218584"/>
                </a:cubicBezTo>
                <a:cubicBezTo>
                  <a:pt x="10178527" y="5208771"/>
                  <a:pt x="10190942" y="5198821"/>
                  <a:pt x="10203151" y="5188711"/>
                </a:cubicBezTo>
                <a:cubicBezTo>
                  <a:pt x="10207443" y="5200943"/>
                  <a:pt x="10211550" y="5213062"/>
                  <a:pt x="10215498" y="5225089"/>
                </a:cubicBezTo>
                <a:cubicBezTo>
                  <a:pt x="10203791" y="5235473"/>
                  <a:pt x="10191855" y="5245697"/>
                  <a:pt x="10179691" y="5255784"/>
                </a:cubicBezTo>
                <a:cubicBezTo>
                  <a:pt x="10177386" y="5249417"/>
                  <a:pt x="10175081" y="5243072"/>
                  <a:pt x="10172707" y="5236660"/>
                </a:cubicBezTo>
                <a:close/>
                <a:moveTo>
                  <a:pt x="10163875" y="5213404"/>
                </a:moveTo>
                <a:cubicBezTo>
                  <a:pt x="10159083" y="5200943"/>
                  <a:pt x="10154107" y="5188437"/>
                  <a:pt x="10148995" y="5175839"/>
                </a:cubicBezTo>
                <a:cubicBezTo>
                  <a:pt x="10162187" y="5166254"/>
                  <a:pt x="10175104" y="5156509"/>
                  <a:pt x="10187816" y="5146627"/>
                </a:cubicBezTo>
                <a:cubicBezTo>
                  <a:pt x="10192471" y="5158974"/>
                  <a:pt x="10196921" y="5171183"/>
                  <a:pt x="10201235" y="5183324"/>
                </a:cubicBezTo>
                <a:cubicBezTo>
                  <a:pt x="10189002" y="5193503"/>
                  <a:pt x="10176542" y="5203545"/>
                  <a:pt x="10163875" y="5213404"/>
                </a:cubicBezTo>
                <a:close/>
                <a:moveTo>
                  <a:pt x="10192951" y="5142656"/>
                </a:moveTo>
                <a:cubicBezTo>
                  <a:pt x="10205822" y="5132568"/>
                  <a:pt x="10218442" y="5122299"/>
                  <a:pt x="10230835" y="5111914"/>
                </a:cubicBezTo>
                <a:cubicBezTo>
                  <a:pt x="10234966" y="5123850"/>
                  <a:pt x="10238891" y="5135718"/>
                  <a:pt x="10242656" y="5147471"/>
                </a:cubicBezTo>
                <a:cubicBezTo>
                  <a:pt x="10230790" y="5158175"/>
                  <a:pt x="10218671" y="5168696"/>
                  <a:pt x="10206324" y="5179080"/>
                </a:cubicBezTo>
                <a:cubicBezTo>
                  <a:pt x="10202034" y="5167030"/>
                  <a:pt x="10197606" y="5154911"/>
                  <a:pt x="10192951" y="5142656"/>
                </a:cubicBezTo>
                <a:close/>
                <a:moveTo>
                  <a:pt x="10191102" y="5137818"/>
                </a:moveTo>
                <a:cubicBezTo>
                  <a:pt x="10186424" y="5125562"/>
                  <a:pt x="10181585" y="5113215"/>
                  <a:pt x="10176564" y="5100755"/>
                </a:cubicBezTo>
                <a:cubicBezTo>
                  <a:pt x="10189961" y="5090896"/>
                  <a:pt x="10203151" y="5080877"/>
                  <a:pt x="10216069" y="5070698"/>
                </a:cubicBezTo>
                <a:cubicBezTo>
                  <a:pt x="10220588" y="5082816"/>
                  <a:pt x="10224947" y="5094867"/>
                  <a:pt x="10229100" y="5106780"/>
                </a:cubicBezTo>
                <a:cubicBezTo>
                  <a:pt x="10216663" y="5117278"/>
                  <a:pt x="10203996" y="5127639"/>
                  <a:pt x="10191102" y="5137818"/>
                </a:cubicBezTo>
                <a:close/>
                <a:moveTo>
                  <a:pt x="10221112" y="5066682"/>
                </a:moveTo>
                <a:cubicBezTo>
                  <a:pt x="10234213" y="5056275"/>
                  <a:pt x="10247084" y="5045731"/>
                  <a:pt x="10259681" y="5035027"/>
                </a:cubicBezTo>
                <a:cubicBezTo>
                  <a:pt x="10263607" y="5046781"/>
                  <a:pt x="10267373" y="5058443"/>
                  <a:pt x="10270956" y="5069991"/>
                </a:cubicBezTo>
                <a:cubicBezTo>
                  <a:pt x="10258929" y="5081014"/>
                  <a:pt x="10246628" y="5091877"/>
                  <a:pt x="10234098" y="5102558"/>
                </a:cubicBezTo>
                <a:cubicBezTo>
                  <a:pt x="10229945" y="5090690"/>
                  <a:pt x="10225609" y="5078732"/>
                  <a:pt x="10221112" y="5066682"/>
                </a:cubicBezTo>
                <a:close/>
                <a:moveTo>
                  <a:pt x="10264589" y="5030783"/>
                </a:moveTo>
                <a:cubicBezTo>
                  <a:pt x="10277278" y="5019897"/>
                  <a:pt x="10289693" y="5008874"/>
                  <a:pt x="10301856" y="4997691"/>
                </a:cubicBezTo>
                <a:cubicBezTo>
                  <a:pt x="10305189" y="5009079"/>
                  <a:pt x="10308315" y="5020376"/>
                  <a:pt x="10311305" y="5031604"/>
                </a:cubicBezTo>
                <a:cubicBezTo>
                  <a:pt x="10299757" y="5043061"/>
                  <a:pt x="10287958" y="5054358"/>
                  <a:pt x="10275885" y="5065495"/>
                </a:cubicBezTo>
                <a:cubicBezTo>
                  <a:pt x="10272303" y="5054015"/>
                  <a:pt x="10268514" y="5042445"/>
                  <a:pt x="10264589" y="5030783"/>
                </a:cubicBezTo>
                <a:close/>
                <a:moveTo>
                  <a:pt x="10263014" y="5026059"/>
                </a:moveTo>
                <a:cubicBezTo>
                  <a:pt x="10258997" y="5014305"/>
                  <a:pt x="10254821" y="5002460"/>
                  <a:pt x="10250462" y="4990525"/>
                </a:cubicBezTo>
                <a:cubicBezTo>
                  <a:pt x="10263767" y="4979821"/>
                  <a:pt x="10276798" y="4968981"/>
                  <a:pt x="10289578" y="4958003"/>
                </a:cubicBezTo>
                <a:cubicBezTo>
                  <a:pt x="10293367" y="4969643"/>
                  <a:pt x="10296928" y="4981168"/>
                  <a:pt x="10300327" y="4992624"/>
                </a:cubicBezTo>
                <a:cubicBezTo>
                  <a:pt x="10288141" y="5003944"/>
                  <a:pt x="10275702" y="5015081"/>
                  <a:pt x="10263014" y="5026059"/>
                </a:cubicBezTo>
                <a:close/>
                <a:moveTo>
                  <a:pt x="10249001" y="4986554"/>
                </a:moveTo>
                <a:cubicBezTo>
                  <a:pt x="10244574" y="4974458"/>
                  <a:pt x="10239964" y="4962294"/>
                  <a:pt x="10235171" y="4949993"/>
                </a:cubicBezTo>
                <a:cubicBezTo>
                  <a:pt x="10249047" y="4939540"/>
                  <a:pt x="10262649" y="4928905"/>
                  <a:pt x="10276022" y="4918111"/>
                </a:cubicBezTo>
                <a:cubicBezTo>
                  <a:pt x="10280267" y="4930069"/>
                  <a:pt x="10284306" y="4941914"/>
                  <a:pt x="10288163" y="4953690"/>
                </a:cubicBezTo>
                <a:cubicBezTo>
                  <a:pt x="10275360" y="4964804"/>
                  <a:pt x="10262307" y="4975759"/>
                  <a:pt x="10249001" y="4986554"/>
                </a:cubicBezTo>
                <a:close/>
                <a:moveTo>
                  <a:pt x="10280929" y="4914162"/>
                </a:moveTo>
                <a:cubicBezTo>
                  <a:pt x="10294349" y="4903253"/>
                  <a:pt x="10307494" y="4892162"/>
                  <a:pt x="10320411" y="4880933"/>
                </a:cubicBezTo>
                <a:cubicBezTo>
                  <a:pt x="10323994" y="4892459"/>
                  <a:pt x="10327441" y="4903938"/>
                  <a:pt x="10330658" y="4915303"/>
                </a:cubicBezTo>
                <a:cubicBezTo>
                  <a:pt x="10318358" y="4926874"/>
                  <a:pt x="10305782" y="4938262"/>
                  <a:pt x="10292956" y="4949491"/>
                </a:cubicBezTo>
                <a:cubicBezTo>
                  <a:pt x="10289099" y="4937806"/>
                  <a:pt x="10285151" y="4926053"/>
                  <a:pt x="10280929" y="4914162"/>
                </a:cubicBezTo>
                <a:close/>
                <a:moveTo>
                  <a:pt x="10325227" y="4876757"/>
                </a:moveTo>
                <a:cubicBezTo>
                  <a:pt x="10338075" y="4865460"/>
                  <a:pt x="10350650" y="4854003"/>
                  <a:pt x="10362996" y="4842387"/>
                </a:cubicBezTo>
                <a:cubicBezTo>
                  <a:pt x="10363271" y="4843460"/>
                  <a:pt x="10363590" y="4844555"/>
                  <a:pt x="10363864" y="4845651"/>
                </a:cubicBezTo>
                <a:cubicBezTo>
                  <a:pt x="10366489" y="4855669"/>
                  <a:pt x="10368930" y="4865643"/>
                  <a:pt x="10371236" y="4875548"/>
                </a:cubicBezTo>
                <a:cubicBezTo>
                  <a:pt x="10359551" y="4887461"/>
                  <a:pt x="10347615" y="4899191"/>
                  <a:pt x="10335405" y="4910762"/>
                </a:cubicBezTo>
                <a:cubicBezTo>
                  <a:pt x="10332210" y="4899511"/>
                  <a:pt x="10328787" y="4888191"/>
                  <a:pt x="10325227" y="4876757"/>
                </a:cubicBezTo>
                <a:close/>
                <a:moveTo>
                  <a:pt x="10369387" y="4844190"/>
                </a:moveTo>
                <a:cubicBezTo>
                  <a:pt x="10368862" y="4842113"/>
                  <a:pt x="10368292" y="4840037"/>
                  <a:pt x="10367744" y="4837937"/>
                </a:cubicBezTo>
                <a:cubicBezTo>
                  <a:pt x="10379908" y="4826389"/>
                  <a:pt x="10391776" y="4814658"/>
                  <a:pt x="10403392" y="4802791"/>
                </a:cubicBezTo>
                <a:cubicBezTo>
                  <a:pt x="10405652" y="4813517"/>
                  <a:pt x="10407728" y="4824198"/>
                  <a:pt x="10409622" y="4834810"/>
                </a:cubicBezTo>
                <a:cubicBezTo>
                  <a:pt x="10398668" y="4846929"/>
                  <a:pt x="10387462" y="4858888"/>
                  <a:pt x="10375983" y="4870686"/>
                </a:cubicBezTo>
                <a:cubicBezTo>
                  <a:pt x="10373906" y="4861900"/>
                  <a:pt x="10371715" y="4853068"/>
                  <a:pt x="10369387" y="4844190"/>
                </a:cubicBezTo>
                <a:close/>
                <a:moveTo>
                  <a:pt x="10366534" y="4833464"/>
                </a:moveTo>
                <a:cubicBezTo>
                  <a:pt x="10363521" y="4822258"/>
                  <a:pt x="10360304" y="4810962"/>
                  <a:pt x="10356881" y="4799573"/>
                </a:cubicBezTo>
                <a:cubicBezTo>
                  <a:pt x="10369775" y="4788117"/>
                  <a:pt x="10382395" y="4776546"/>
                  <a:pt x="10394742" y="4764793"/>
                </a:cubicBezTo>
                <a:cubicBezTo>
                  <a:pt x="10397458" y="4775884"/>
                  <a:pt x="10399991" y="4786907"/>
                  <a:pt x="10402342" y="4797862"/>
                </a:cubicBezTo>
                <a:cubicBezTo>
                  <a:pt x="10390680" y="4809889"/>
                  <a:pt x="10378744" y="4821756"/>
                  <a:pt x="10366534" y="4833464"/>
                </a:cubicBezTo>
                <a:close/>
                <a:moveTo>
                  <a:pt x="10355078" y="4793548"/>
                </a:moveTo>
                <a:cubicBezTo>
                  <a:pt x="10351768" y="4782730"/>
                  <a:pt x="10348323" y="4771822"/>
                  <a:pt x="10344693" y="4760822"/>
                </a:cubicBezTo>
                <a:cubicBezTo>
                  <a:pt x="10358273" y="4749525"/>
                  <a:pt x="10371600" y="4738045"/>
                  <a:pt x="10384655" y="4726429"/>
                </a:cubicBezTo>
                <a:cubicBezTo>
                  <a:pt x="10387667" y="4737201"/>
                  <a:pt x="10390543" y="4747904"/>
                  <a:pt x="10393213" y="4758562"/>
                </a:cubicBezTo>
                <a:cubicBezTo>
                  <a:pt x="10380707" y="4770453"/>
                  <a:pt x="10367972" y="4782091"/>
                  <a:pt x="10355078" y="4793548"/>
                </a:cubicBezTo>
                <a:close/>
                <a:moveTo>
                  <a:pt x="10389311" y="4722252"/>
                </a:moveTo>
                <a:cubicBezTo>
                  <a:pt x="10402183" y="4710705"/>
                  <a:pt x="10414803" y="4698997"/>
                  <a:pt x="10427150" y="4687130"/>
                </a:cubicBezTo>
                <a:cubicBezTo>
                  <a:pt x="10429523" y="4697627"/>
                  <a:pt x="10431714" y="4708080"/>
                  <a:pt x="10433745" y="4718464"/>
                </a:cubicBezTo>
                <a:cubicBezTo>
                  <a:pt x="10422015" y="4730560"/>
                  <a:pt x="10410033" y="4742427"/>
                  <a:pt x="10397869" y="4754089"/>
                </a:cubicBezTo>
                <a:cubicBezTo>
                  <a:pt x="10395176" y="4743545"/>
                  <a:pt x="10392323" y="4732911"/>
                  <a:pt x="10389311" y="4722252"/>
                </a:cubicBezTo>
                <a:close/>
                <a:moveTo>
                  <a:pt x="10387667" y="4716455"/>
                </a:moveTo>
                <a:cubicBezTo>
                  <a:pt x="10387645" y="4716365"/>
                  <a:pt x="10387621" y="4716273"/>
                  <a:pt x="10387599" y="4716182"/>
                </a:cubicBezTo>
                <a:cubicBezTo>
                  <a:pt x="10384518" y="4705478"/>
                  <a:pt x="10381254" y="4694684"/>
                  <a:pt x="10377808" y="4683798"/>
                </a:cubicBezTo>
                <a:cubicBezTo>
                  <a:pt x="10391410" y="4672364"/>
                  <a:pt x="10404761" y="4660770"/>
                  <a:pt x="10417815" y="4648994"/>
                </a:cubicBezTo>
                <a:cubicBezTo>
                  <a:pt x="10420645" y="4659766"/>
                  <a:pt x="10423270" y="4670469"/>
                  <a:pt x="10425757" y="4681127"/>
                </a:cubicBezTo>
                <a:cubicBezTo>
                  <a:pt x="10413274" y="4693109"/>
                  <a:pt x="10400561" y="4704885"/>
                  <a:pt x="10387667" y="4716455"/>
                </a:cubicBezTo>
                <a:close/>
                <a:moveTo>
                  <a:pt x="10422425" y="4644840"/>
                </a:moveTo>
                <a:cubicBezTo>
                  <a:pt x="10435320" y="4633156"/>
                  <a:pt x="10447940" y="4621311"/>
                  <a:pt x="10460287" y="4609329"/>
                </a:cubicBezTo>
                <a:cubicBezTo>
                  <a:pt x="10462455" y="4619759"/>
                  <a:pt x="10464463" y="4630166"/>
                  <a:pt x="10466311" y="4640595"/>
                </a:cubicBezTo>
                <a:cubicBezTo>
                  <a:pt x="10454558" y="4652828"/>
                  <a:pt x="10442577" y="4664832"/>
                  <a:pt x="10430390" y="4676654"/>
                </a:cubicBezTo>
                <a:cubicBezTo>
                  <a:pt x="10427903" y="4666088"/>
                  <a:pt x="10425255" y="4655498"/>
                  <a:pt x="10422425" y="4644840"/>
                </a:cubicBezTo>
                <a:close/>
                <a:moveTo>
                  <a:pt x="10420942" y="4639294"/>
                </a:moveTo>
                <a:cubicBezTo>
                  <a:pt x="10418021" y="4628431"/>
                  <a:pt x="10414916" y="4617523"/>
                  <a:pt x="10411654" y="4606568"/>
                </a:cubicBezTo>
                <a:cubicBezTo>
                  <a:pt x="10425278" y="4594997"/>
                  <a:pt x="10438629" y="4583267"/>
                  <a:pt x="10451729" y="4571377"/>
                </a:cubicBezTo>
                <a:cubicBezTo>
                  <a:pt x="10454330" y="4582080"/>
                  <a:pt x="10456773" y="4592829"/>
                  <a:pt x="10459077" y="4603555"/>
                </a:cubicBezTo>
                <a:cubicBezTo>
                  <a:pt x="10446571" y="4615674"/>
                  <a:pt x="10433859" y="4627587"/>
                  <a:pt x="10420942" y="4639294"/>
                </a:cubicBezTo>
                <a:close/>
                <a:moveTo>
                  <a:pt x="10456179" y="4567291"/>
                </a:moveTo>
                <a:cubicBezTo>
                  <a:pt x="10469005" y="4555538"/>
                  <a:pt x="10481579" y="4543648"/>
                  <a:pt x="10493881" y="4531621"/>
                </a:cubicBezTo>
                <a:cubicBezTo>
                  <a:pt x="10495821" y="4542073"/>
                  <a:pt x="10497646" y="4552548"/>
                  <a:pt x="10499266" y="4563001"/>
                </a:cubicBezTo>
                <a:cubicBezTo>
                  <a:pt x="10487582" y="4575279"/>
                  <a:pt x="10475669" y="4587352"/>
                  <a:pt x="10463550" y="4599196"/>
                </a:cubicBezTo>
                <a:cubicBezTo>
                  <a:pt x="10461268" y="4588607"/>
                  <a:pt x="10458826" y="4577972"/>
                  <a:pt x="10456179" y="4567291"/>
                </a:cubicBezTo>
                <a:close/>
                <a:moveTo>
                  <a:pt x="10454878" y="4562042"/>
                </a:moveTo>
                <a:cubicBezTo>
                  <a:pt x="10452139" y="4551133"/>
                  <a:pt x="10449218" y="4540179"/>
                  <a:pt x="10446137" y="4529156"/>
                </a:cubicBezTo>
                <a:cubicBezTo>
                  <a:pt x="10459717" y="4517494"/>
                  <a:pt x="10473021" y="4505695"/>
                  <a:pt x="10486076" y="4493736"/>
                </a:cubicBezTo>
                <a:cubicBezTo>
                  <a:pt x="10488495" y="4504508"/>
                  <a:pt x="10490754" y="4515303"/>
                  <a:pt x="10492831" y="4526098"/>
                </a:cubicBezTo>
                <a:cubicBezTo>
                  <a:pt x="10480394" y="4538285"/>
                  <a:pt x="10467727" y="4550289"/>
                  <a:pt x="10454878" y="4562042"/>
                </a:cubicBezTo>
                <a:close/>
                <a:moveTo>
                  <a:pt x="10490503" y="4489628"/>
                </a:moveTo>
                <a:cubicBezTo>
                  <a:pt x="10503146" y="4477920"/>
                  <a:pt x="10515561" y="4466076"/>
                  <a:pt x="10527703" y="4454094"/>
                </a:cubicBezTo>
                <a:cubicBezTo>
                  <a:pt x="10529461" y="4464729"/>
                  <a:pt x="10531035" y="4475296"/>
                  <a:pt x="10532449" y="4485840"/>
                </a:cubicBezTo>
                <a:cubicBezTo>
                  <a:pt x="10520925" y="4498004"/>
                  <a:pt x="10509217" y="4509940"/>
                  <a:pt x="10497304" y="4521716"/>
                </a:cubicBezTo>
                <a:cubicBezTo>
                  <a:pt x="10495228" y="4511081"/>
                  <a:pt x="10492946" y="4500377"/>
                  <a:pt x="10490503" y="4489628"/>
                </a:cubicBezTo>
                <a:close/>
                <a:moveTo>
                  <a:pt x="10526859" y="4448891"/>
                </a:moveTo>
                <a:cubicBezTo>
                  <a:pt x="10514557" y="4461032"/>
                  <a:pt x="10502074" y="4472968"/>
                  <a:pt x="10489385" y="4484721"/>
                </a:cubicBezTo>
                <a:cubicBezTo>
                  <a:pt x="10486806" y="4473607"/>
                  <a:pt x="10484044" y="4462447"/>
                  <a:pt x="10481100" y="4451242"/>
                </a:cubicBezTo>
                <a:cubicBezTo>
                  <a:pt x="10494543" y="4439580"/>
                  <a:pt x="10507757" y="4427758"/>
                  <a:pt x="10520674" y="4415799"/>
                </a:cubicBezTo>
                <a:cubicBezTo>
                  <a:pt x="10522911" y="4426868"/>
                  <a:pt x="10524987" y="4437914"/>
                  <a:pt x="10526859" y="4448891"/>
                </a:cubicBezTo>
                <a:close/>
                <a:moveTo>
                  <a:pt x="10484958" y="4488784"/>
                </a:moveTo>
                <a:cubicBezTo>
                  <a:pt x="10471766" y="4500880"/>
                  <a:pt x="10458393" y="4512747"/>
                  <a:pt x="10444791" y="4524432"/>
                </a:cubicBezTo>
                <a:cubicBezTo>
                  <a:pt x="10441551" y="4513066"/>
                  <a:pt x="10438127" y="4501655"/>
                  <a:pt x="10434521" y="4490199"/>
                </a:cubicBezTo>
                <a:cubicBezTo>
                  <a:pt x="10448853" y="4478628"/>
                  <a:pt x="10462912" y="4466898"/>
                  <a:pt x="10476696" y="4455007"/>
                </a:cubicBezTo>
                <a:cubicBezTo>
                  <a:pt x="10479640" y="4466258"/>
                  <a:pt x="10482378" y="4477510"/>
                  <a:pt x="10484958" y="4488784"/>
                </a:cubicBezTo>
                <a:close/>
                <a:moveTo>
                  <a:pt x="10440364" y="4528220"/>
                </a:moveTo>
                <a:cubicBezTo>
                  <a:pt x="10426419" y="4540110"/>
                  <a:pt x="10412246" y="4551772"/>
                  <a:pt x="10397915" y="4563206"/>
                </a:cubicBezTo>
                <a:cubicBezTo>
                  <a:pt x="10394035" y="4551636"/>
                  <a:pt x="10389949" y="4539974"/>
                  <a:pt x="10385659" y="4528220"/>
                </a:cubicBezTo>
                <a:cubicBezTo>
                  <a:pt x="10400744" y="4516900"/>
                  <a:pt x="10415578" y="4505398"/>
                  <a:pt x="10430116" y="4493736"/>
                </a:cubicBezTo>
                <a:cubicBezTo>
                  <a:pt x="10433699" y="4505215"/>
                  <a:pt x="10437122" y="4516718"/>
                  <a:pt x="10440364" y="4528220"/>
                </a:cubicBezTo>
                <a:close/>
                <a:moveTo>
                  <a:pt x="10393327" y="4566858"/>
                </a:moveTo>
                <a:cubicBezTo>
                  <a:pt x="10378721" y="4578451"/>
                  <a:pt x="10363910" y="4589794"/>
                  <a:pt x="10348915" y="4600908"/>
                </a:cubicBezTo>
                <a:cubicBezTo>
                  <a:pt x="10344397" y="4589041"/>
                  <a:pt x="10339673" y="4577105"/>
                  <a:pt x="10334789" y="4565055"/>
                </a:cubicBezTo>
                <a:cubicBezTo>
                  <a:pt x="10340472" y="4561084"/>
                  <a:pt x="10346177" y="4557113"/>
                  <a:pt x="10351792" y="4553096"/>
                </a:cubicBezTo>
                <a:cubicBezTo>
                  <a:pt x="10361674" y="4546021"/>
                  <a:pt x="10371441" y="4538878"/>
                  <a:pt x="10381095" y="4531666"/>
                </a:cubicBezTo>
                <a:cubicBezTo>
                  <a:pt x="10385363" y="4543442"/>
                  <a:pt x="10389448" y="4555173"/>
                  <a:pt x="10393327" y="4566858"/>
                </a:cubicBezTo>
                <a:close/>
                <a:moveTo>
                  <a:pt x="10344351" y="4604286"/>
                </a:moveTo>
                <a:cubicBezTo>
                  <a:pt x="10329129" y="4615491"/>
                  <a:pt x="10313724" y="4626491"/>
                  <a:pt x="10298160" y="4637241"/>
                </a:cubicBezTo>
                <a:cubicBezTo>
                  <a:pt x="10293047" y="4625076"/>
                  <a:pt x="10287753" y="4612844"/>
                  <a:pt x="10282276" y="4600520"/>
                </a:cubicBezTo>
                <a:cubicBezTo>
                  <a:pt x="10298502" y="4589931"/>
                  <a:pt x="10314523" y="4579182"/>
                  <a:pt x="10330293" y="4568227"/>
                </a:cubicBezTo>
                <a:cubicBezTo>
                  <a:pt x="10335177" y="4580323"/>
                  <a:pt x="10339832" y="4592327"/>
                  <a:pt x="10344351" y="4604286"/>
                </a:cubicBezTo>
                <a:close/>
                <a:moveTo>
                  <a:pt x="10293596" y="4640367"/>
                </a:moveTo>
                <a:cubicBezTo>
                  <a:pt x="10277871" y="4651139"/>
                  <a:pt x="10262009" y="4661683"/>
                  <a:pt x="10245966" y="4671999"/>
                </a:cubicBezTo>
                <a:cubicBezTo>
                  <a:pt x="10240283" y="4659538"/>
                  <a:pt x="10234441" y="4647008"/>
                  <a:pt x="10228416" y="4634411"/>
                </a:cubicBezTo>
                <a:cubicBezTo>
                  <a:pt x="10245053" y="4624278"/>
                  <a:pt x="10261508" y="4614008"/>
                  <a:pt x="10277688" y="4603510"/>
                </a:cubicBezTo>
                <a:cubicBezTo>
                  <a:pt x="10283189" y="4615879"/>
                  <a:pt x="10288483" y="4628157"/>
                  <a:pt x="10293596" y="4640367"/>
                </a:cubicBezTo>
                <a:close/>
                <a:moveTo>
                  <a:pt x="10240853" y="4675262"/>
                </a:moveTo>
                <a:cubicBezTo>
                  <a:pt x="10224901" y="4685441"/>
                  <a:pt x="10208812" y="4695391"/>
                  <a:pt x="10192563" y="4705113"/>
                </a:cubicBezTo>
                <a:cubicBezTo>
                  <a:pt x="10186355" y="4692356"/>
                  <a:pt x="10180011" y="4679552"/>
                  <a:pt x="10173460" y="4666613"/>
                </a:cubicBezTo>
                <a:cubicBezTo>
                  <a:pt x="10190257" y="4657119"/>
                  <a:pt x="10206849" y="4647442"/>
                  <a:pt x="10223190" y="4637583"/>
                </a:cubicBezTo>
                <a:cubicBezTo>
                  <a:pt x="10229261" y="4650226"/>
                  <a:pt x="10235171" y="4662801"/>
                  <a:pt x="10240853" y="4675262"/>
                </a:cubicBezTo>
                <a:close/>
                <a:moveTo>
                  <a:pt x="10187313" y="4708240"/>
                </a:moveTo>
                <a:cubicBezTo>
                  <a:pt x="10171087" y="4717871"/>
                  <a:pt x="10154724" y="4727296"/>
                  <a:pt x="10138246" y="4736493"/>
                </a:cubicBezTo>
                <a:cubicBezTo>
                  <a:pt x="10131582" y="4723462"/>
                  <a:pt x="10124735" y="4710316"/>
                  <a:pt x="10117729" y="4697057"/>
                </a:cubicBezTo>
                <a:cubicBezTo>
                  <a:pt x="10134709" y="4688111"/>
                  <a:pt x="10151529" y="4678959"/>
                  <a:pt x="10168120" y="4669648"/>
                </a:cubicBezTo>
                <a:cubicBezTo>
                  <a:pt x="10174693" y="4682588"/>
                  <a:pt x="10181106" y="4695482"/>
                  <a:pt x="10187313" y="4708240"/>
                </a:cubicBezTo>
                <a:close/>
                <a:moveTo>
                  <a:pt x="10132997" y="4739414"/>
                </a:moveTo>
                <a:cubicBezTo>
                  <a:pt x="10116680" y="4748475"/>
                  <a:pt x="10100225" y="4757284"/>
                  <a:pt x="10083679" y="4765888"/>
                </a:cubicBezTo>
                <a:cubicBezTo>
                  <a:pt x="10076581" y="4752537"/>
                  <a:pt x="10069301" y="4739072"/>
                  <a:pt x="10061884" y="4725516"/>
                </a:cubicBezTo>
                <a:cubicBezTo>
                  <a:pt x="10078909" y="4717140"/>
                  <a:pt x="10095752" y="4708582"/>
                  <a:pt x="10112389" y="4699864"/>
                </a:cubicBezTo>
                <a:cubicBezTo>
                  <a:pt x="10119418" y="4713169"/>
                  <a:pt x="10126310" y="4726360"/>
                  <a:pt x="10132997" y="4739414"/>
                </a:cubicBezTo>
                <a:close/>
                <a:moveTo>
                  <a:pt x="10078247" y="4768718"/>
                </a:moveTo>
                <a:cubicBezTo>
                  <a:pt x="10061929" y="4777162"/>
                  <a:pt x="10045498" y="4785355"/>
                  <a:pt x="10028974" y="4793366"/>
                </a:cubicBezTo>
                <a:cubicBezTo>
                  <a:pt x="10021512" y="4779718"/>
                  <a:pt x="10013844" y="4765934"/>
                  <a:pt x="10006015" y="4752058"/>
                </a:cubicBezTo>
                <a:cubicBezTo>
                  <a:pt x="10022973" y="4744299"/>
                  <a:pt x="10039747" y="4736334"/>
                  <a:pt x="10056361" y="4728209"/>
                </a:cubicBezTo>
                <a:cubicBezTo>
                  <a:pt x="10063824" y="4741811"/>
                  <a:pt x="10071127" y="4755321"/>
                  <a:pt x="10078247" y="4768718"/>
                </a:cubicBezTo>
                <a:close/>
                <a:moveTo>
                  <a:pt x="10023360" y="4796104"/>
                </a:moveTo>
                <a:cubicBezTo>
                  <a:pt x="10007202" y="4803886"/>
                  <a:pt x="9990976" y="4811486"/>
                  <a:pt x="9974659" y="4818881"/>
                </a:cubicBezTo>
                <a:cubicBezTo>
                  <a:pt x="9966899" y="4804777"/>
                  <a:pt x="9959071" y="4790627"/>
                  <a:pt x="9951129" y="4776409"/>
                </a:cubicBezTo>
                <a:cubicBezTo>
                  <a:pt x="9967697" y="4769334"/>
                  <a:pt x="9984084" y="4762054"/>
                  <a:pt x="10000310" y="4754660"/>
                </a:cubicBezTo>
                <a:cubicBezTo>
                  <a:pt x="10008161" y="4768581"/>
                  <a:pt x="10015852" y="4782388"/>
                  <a:pt x="10023360" y="4796104"/>
                </a:cubicBezTo>
                <a:close/>
                <a:moveTo>
                  <a:pt x="9968884" y="4821482"/>
                </a:moveTo>
                <a:cubicBezTo>
                  <a:pt x="9953366" y="4828466"/>
                  <a:pt x="9937778" y="4835267"/>
                  <a:pt x="9922145" y="4841885"/>
                </a:cubicBezTo>
                <a:cubicBezTo>
                  <a:pt x="9914248" y="4827416"/>
                  <a:pt x="9906306" y="4812878"/>
                  <a:pt x="9898251" y="4798272"/>
                </a:cubicBezTo>
                <a:cubicBezTo>
                  <a:pt x="9914043" y="4791951"/>
                  <a:pt x="9929745" y="4785515"/>
                  <a:pt x="9945287" y="4778897"/>
                </a:cubicBezTo>
                <a:cubicBezTo>
                  <a:pt x="9953206" y="4793092"/>
                  <a:pt x="9961079" y="4807287"/>
                  <a:pt x="9968884" y="4821482"/>
                </a:cubicBezTo>
                <a:close/>
                <a:moveTo>
                  <a:pt x="9916189" y="4844418"/>
                </a:moveTo>
                <a:cubicBezTo>
                  <a:pt x="9901400" y="4850626"/>
                  <a:pt x="9886566" y="4856697"/>
                  <a:pt x="9871708" y="4862607"/>
                </a:cubicBezTo>
                <a:cubicBezTo>
                  <a:pt x="9863744" y="4847796"/>
                  <a:pt x="9855665" y="4832893"/>
                  <a:pt x="9847540" y="4817945"/>
                </a:cubicBezTo>
                <a:cubicBezTo>
                  <a:pt x="9860138" y="4813221"/>
                  <a:pt x="9872690" y="4808428"/>
                  <a:pt x="9885196" y="4803522"/>
                </a:cubicBezTo>
                <a:cubicBezTo>
                  <a:pt x="9887547" y="4802586"/>
                  <a:pt x="9889898" y="4801627"/>
                  <a:pt x="9892248" y="4800669"/>
                </a:cubicBezTo>
                <a:cubicBezTo>
                  <a:pt x="9900281" y="4815275"/>
                  <a:pt x="9908269" y="4829835"/>
                  <a:pt x="9916189" y="4844418"/>
                </a:cubicBezTo>
                <a:close/>
                <a:moveTo>
                  <a:pt x="9865523" y="4865049"/>
                </a:moveTo>
                <a:cubicBezTo>
                  <a:pt x="9851488" y="4870572"/>
                  <a:pt x="9837429" y="4875958"/>
                  <a:pt x="9823348" y="4881208"/>
                </a:cubicBezTo>
                <a:cubicBezTo>
                  <a:pt x="9815293" y="4866076"/>
                  <a:pt x="9807168" y="4850877"/>
                  <a:pt x="9798952" y="4835609"/>
                </a:cubicBezTo>
                <a:cubicBezTo>
                  <a:pt x="9813124" y="4830634"/>
                  <a:pt x="9827229" y="4825499"/>
                  <a:pt x="9841264" y="4820273"/>
                </a:cubicBezTo>
                <a:cubicBezTo>
                  <a:pt x="9849411" y="4835198"/>
                  <a:pt x="9857490" y="4850124"/>
                  <a:pt x="9865523" y="4865049"/>
                </a:cubicBezTo>
                <a:close/>
                <a:moveTo>
                  <a:pt x="9817141" y="4883513"/>
                </a:moveTo>
                <a:cubicBezTo>
                  <a:pt x="9803813" y="4888442"/>
                  <a:pt x="9790463" y="4893258"/>
                  <a:pt x="9777112" y="4897936"/>
                </a:cubicBezTo>
                <a:cubicBezTo>
                  <a:pt x="9768987" y="4882508"/>
                  <a:pt x="9760771" y="4867012"/>
                  <a:pt x="9752487" y="4851448"/>
                </a:cubicBezTo>
                <a:cubicBezTo>
                  <a:pt x="9765951" y="4847020"/>
                  <a:pt x="9779370" y="4842502"/>
                  <a:pt x="9792699" y="4837846"/>
                </a:cubicBezTo>
                <a:cubicBezTo>
                  <a:pt x="9800914" y="4853068"/>
                  <a:pt x="9809039" y="4868290"/>
                  <a:pt x="9817141" y="4883513"/>
                </a:cubicBezTo>
                <a:close/>
                <a:moveTo>
                  <a:pt x="9770653" y="4900195"/>
                </a:moveTo>
                <a:cubicBezTo>
                  <a:pt x="9758101" y="4904532"/>
                  <a:pt x="9745549" y="4908799"/>
                  <a:pt x="9732997" y="4912930"/>
                </a:cubicBezTo>
                <a:cubicBezTo>
                  <a:pt x="9724804" y="4897229"/>
                  <a:pt x="9716542" y="4881481"/>
                  <a:pt x="9708189" y="4865643"/>
                </a:cubicBezTo>
                <a:cubicBezTo>
                  <a:pt x="9720832" y="4861718"/>
                  <a:pt x="9733408" y="4857701"/>
                  <a:pt x="9745936" y="4853593"/>
                </a:cubicBezTo>
                <a:cubicBezTo>
                  <a:pt x="9754244" y="4869135"/>
                  <a:pt x="9762460" y="4884677"/>
                  <a:pt x="9770653" y="4900195"/>
                </a:cubicBezTo>
                <a:close/>
                <a:moveTo>
                  <a:pt x="9726150" y="4915189"/>
                </a:moveTo>
                <a:cubicBezTo>
                  <a:pt x="9598506" y="4956908"/>
                  <a:pt x="9469905" y="4987740"/>
                  <a:pt x="9345502" y="5008349"/>
                </a:cubicBezTo>
                <a:cubicBezTo>
                  <a:pt x="8809026" y="5097217"/>
                  <a:pt x="8264814" y="5054997"/>
                  <a:pt x="7753420" y="4953690"/>
                </a:cubicBezTo>
                <a:cubicBezTo>
                  <a:pt x="7293489" y="4862585"/>
                  <a:pt x="6860122" y="4723713"/>
                  <a:pt x="6482350" y="4589360"/>
                </a:cubicBezTo>
                <a:cubicBezTo>
                  <a:pt x="6015961" y="4423467"/>
                  <a:pt x="5554067" y="4225236"/>
                  <a:pt x="5107396" y="4033531"/>
                </a:cubicBezTo>
                <a:cubicBezTo>
                  <a:pt x="4621995" y="3825189"/>
                  <a:pt x="4120049" y="3609773"/>
                  <a:pt x="3611439" y="3435527"/>
                </a:cubicBezTo>
                <a:cubicBezTo>
                  <a:pt x="3303776" y="3330113"/>
                  <a:pt x="3060220" y="3278649"/>
                  <a:pt x="2844963" y="3273560"/>
                </a:cubicBezTo>
                <a:cubicBezTo>
                  <a:pt x="2712824" y="3270433"/>
                  <a:pt x="2588855" y="3285336"/>
                  <a:pt x="2476503" y="3317834"/>
                </a:cubicBezTo>
                <a:cubicBezTo>
                  <a:pt x="2352990" y="3353551"/>
                  <a:pt x="2238346" y="3411975"/>
                  <a:pt x="2135732" y="3491487"/>
                </a:cubicBezTo>
                <a:cubicBezTo>
                  <a:pt x="1998579" y="3597746"/>
                  <a:pt x="1878330" y="3723837"/>
                  <a:pt x="1768736" y="3861020"/>
                </a:cubicBezTo>
                <a:cubicBezTo>
                  <a:pt x="1770234" y="3858441"/>
                  <a:pt x="1771742" y="3855839"/>
                  <a:pt x="1773241" y="3853260"/>
                </a:cubicBezTo>
                <a:cubicBezTo>
                  <a:pt x="1888355" y="3700604"/>
                  <a:pt x="2015309" y="3559884"/>
                  <a:pt x="2161817" y="3441758"/>
                </a:cubicBezTo>
                <a:cubicBezTo>
                  <a:pt x="2606063" y="3083544"/>
                  <a:pt x="3180652" y="3216687"/>
                  <a:pt x="3631591" y="3372698"/>
                </a:cubicBezTo>
                <a:cubicBezTo>
                  <a:pt x="4131734" y="3545712"/>
                  <a:pt x="4624757" y="3760558"/>
                  <a:pt x="5101576" y="3968329"/>
                </a:cubicBezTo>
                <a:cubicBezTo>
                  <a:pt x="5544026" y="4161129"/>
                  <a:pt x="6001560" y="4360502"/>
                  <a:pt x="6464276" y="4526280"/>
                </a:cubicBezTo>
                <a:cubicBezTo>
                  <a:pt x="6717576" y="4617043"/>
                  <a:pt x="6948010" y="4691511"/>
                  <a:pt x="7168721" y="4753952"/>
                </a:cubicBezTo>
                <a:cubicBezTo>
                  <a:pt x="7426130" y="4826777"/>
                  <a:pt x="7664392" y="4881710"/>
                  <a:pt x="7897107" y="4921899"/>
                </a:cubicBezTo>
                <a:cubicBezTo>
                  <a:pt x="8153466" y="4966151"/>
                  <a:pt x="8402134" y="4991438"/>
                  <a:pt x="8636241" y="4997052"/>
                </a:cubicBezTo>
                <a:cubicBezTo>
                  <a:pt x="8891847" y="5003191"/>
                  <a:pt x="9139717" y="4986143"/>
                  <a:pt x="9372958" y="4946387"/>
                </a:cubicBezTo>
                <a:cubicBezTo>
                  <a:pt x="9484899" y="4926920"/>
                  <a:pt x="9594719" y="4900606"/>
                  <a:pt x="9701274" y="4867834"/>
                </a:cubicBezTo>
                <a:cubicBezTo>
                  <a:pt x="9709626" y="4883626"/>
                  <a:pt x="9717912" y="4899397"/>
                  <a:pt x="9726150" y="4915189"/>
                </a:cubicBezTo>
                <a:close/>
                <a:moveTo>
                  <a:pt x="2138210" y="3494682"/>
                </a:moveTo>
                <a:cubicBezTo>
                  <a:pt x="2579521" y="3152763"/>
                  <a:pt x="3129918" y="3274838"/>
                  <a:pt x="3610115" y="3439361"/>
                </a:cubicBezTo>
                <a:cubicBezTo>
                  <a:pt x="4118589" y="3613538"/>
                  <a:pt x="4620466" y="3828932"/>
                  <a:pt x="5105798" y="4037251"/>
                </a:cubicBezTo>
                <a:cubicBezTo>
                  <a:pt x="5552538" y="4228979"/>
                  <a:pt x="6014477" y="4427256"/>
                  <a:pt x="6480981" y="4593171"/>
                </a:cubicBezTo>
                <a:cubicBezTo>
                  <a:pt x="7020858" y="4785173"/>
                  <a:pt x="7469469" y="4909073"/>
                  <a:pt x="7892839" y="4983062"/>
                </a:cubicBezTo>
                <a:cubicBezTo>
                  <a:pt x="8145501" y="5027222"/>
                  <a:pt x="8390380" y="5052829"/>
                  <a:pt x="8620677" y="5059196"/>
                </a:cubicBezTo>
                <a:cubicBezTo>
                  <a:pt x="8872472" y="5066134"/>
                  <a:pt x="9116552" y="5050364"/>
                  <a:pt x="9346164" y="5012342"/>
                </a:cubicBezTo>
                <a:cubicBezTo>
                  <a:pt x="9477003" y="4990662"/>
                  <a:pt x="9605057" y="4959487"/>
                  <a:pt x="9728341" y="4919366"/>
                </a:cubicBezTo>
                <a:cubicBezTo>
                  <a:pt x="9736374" y="4934794"/>
                  <a:pt x="9744362" y="4950221"/>
                  <a:pt x="9752304" y="4965626"/>
                </a:cubicBezTo>
                <a:cubicBezTo>
                  <a:pt x="9607202" y="5015880"/>
                  <a:pt x="9460046" y="5051710"/>
                  <a:pt x="9318732" y="5074190"/>
                </a:cubicBezTo>
                <a:cubicBezTo>
                  <a:pt x="8794261" y="5157513"/>
                  <a:pt x="8260706" y="5114859"/>
                  <a:pt x="7758349" y="5015355"/>
                </a:cubicBezTo>
                <a:cubicBezTo>
                  <a:pt x="7303097" y="4925186"/>
                  <a:pt x="6873542" y="4788322"/>
                  <a:pt x="6499102" y="4656137"/>
                </a:cubicBezTo>
                <a:cubicBezTo>
                  <a:pt x="6029038" y="4490176"/>
                  <a:pt x="5562877" y="4293063"/>
                  <a:pt x="5112051" y="4102431"/>
                </a:cubicBezTo>
                <a:cubicBezTo>
                  <a:pt x="4617979" y="3893518"/>
                  <a:pt x="4107109" y="3677509"/>
                  <a:pt x="3590009" y="3502076"/>
                </a:cubicBezTo>
                <a:cubicBezTo>
                  <a:pt x="3446733" y="3453465"/>
                  <a:pt x="3321212" y="3417178"/>
                  <a:pt x="3206235" y="3391070"/>
                </a:cubicBezTo>
                <a:cubicBezTo>
                  <a:pt x="3066816" y="3359439"/>
                  <a:pt x="2941523" y="3342208"/>
                  <a:pt x="2823214" y="3338397"/>
                </a:cubicBezTo>
                <a:cubicBezTo>
                  <a:pt x="2690847" y="3334152"/>
                  <a:pt x="2566649" y="3347503"/>
                  <a:pt x="2454069" y="3378107"/>
                </a:cubicBezTo>
                <a:cubicBezTo>
                  <a:pt x="2330214" y="3411769"/>
                  <a:pt x="2215177" y="3467683"/>
                  <a:pt x="2112125" y="3544274"/>
                </a:cubicBezTo>
                <a:cubicBezTo>
                  <a:pt x="1976797" y="3644850"/>
                  <a:pt x="1857655" y="3764848"/>
                  <a:pt x="1748804" y="3895846"/>
                </a:cubicBezTo>
                <a:cubicBezTo>
                  <a:pt x="1750903" y="3892149"/>
                  <a:pt x="1753005" y="3888452"/>
                  <a:pt x="1755112" y="3884755"/>
                </a:cubicBezTo>
                <a:cubicBezTo>
                  <a:pt x="1869025" y="3739561"/>
                  <a:pt x="1994320" y="3606167"/>
                  <a:pt x="2138210" y="3494682"/>
                </a:cubicBezTo>
                <a:close/>
                <a:moveTo>
                  <a:pt x="1736277" y="3911023"/>
                </a:moveTo>
                <a:cubicBezTo>
                  <a:pt x="1734704" y="3912940"/>
                  <a:pt x="1733139" y="3914880"/>
                  <a:pt x="1731571" y="3916797"/>
                </a:cubicBezTo>
                <a:cubicBezTo>
                  <a:pt x="1732974" y="3914400"/>
                  <a:pt x="1734385" y="3912027"/>
                  <a:pt x="1735793" y="3909631"/>
                </a:cubicBezTo>
                <a:cubicBezTo>
                  <a:pt x="1737372" y="3907577"/>
                  <a:pt x="1738951" y="3905523"/>
                  <a:pt x="1740535" y="3903469"/>
                </a:cubicBezTo>
                <a:cubicBezTo>
                  <a:pt x="1739111" y="3906002"/>
                  <a:pt x="1737696" y="3908512"/>
                  <a:pt x="1736277" y="3911023"/>
                </a:cubicBezTo>
                <a:close/>
                <a:moveTo>
                  <a:pt x="1724318" y="3932339"/>
                </a:moveTo>
                <a:cubicBezTo>
                  <a:pt x="1722223" y="3936081"/>
                  <a:pt x="1720126" y="3939824"/>
                  <a:pt x="1718040" y="3943590"/>
                </a:cubicBezTo>
                <a:cubicBezTo>
                  <a:pt x="1715851" y="3946146"/>
                  <a:pt x="1713662" y="3948702"/>
                  <a:pt x="1711481" y="3951281"/>
                </a:cubicBezTo>
                <a:cubicBezTo>
                  <a:pt x="1713539" y="3947721"/>
                  <a:pt x="1715602" y="3944160"/>
                  <a:pt x="1717668" y="3940623"/>
                </a:cubicBezTo>
                <a:cubicBezTo>
                  <a:pt x="1719879" y="3937839"/>
                  <a:pt x="1722097" y="3935100"/>
                  <a:pt x="1724318" y="3932339"/>
                </a:cubicBezTo>
                <a:close/>
                <a:moveTo>
                  <a:pt x="1698623" y="3966526"/>
                </a:moveTo>
                <a:cubicBezTo>
                  <a:pt x="1697119" y="3968306"/>
                  <a:pt x="1695619" y="3970132"/>
                  <a:pt x="1694118" y="3971912"/>
                </a:cubicBezTo>
                <a:cubicBezTo>
                  <a:pt x="1695425" y="3969744"/>
                  <a:pt x="1696731" y="3967553"/>
                  <a:pt x="1698041" y="3965362"/>
                </a:cubicBezTo>
                <a:cubicBezTo>
                  <a:pt x="1699597" y="3963399"/>
                  <a:pt x="1701145" y="3961391"/>
                  <a:pt x="1702706" y="3959428"/>
                </a:cubicBezTo>
                <a:cubicBezTo>
                  <a:pt x="1701343" y="3961779"/>
                  <a:pt x="1699983" y="3964152"/>
                  <a:pt x="1698623" y="3966526"/>
                </a:cubicBezTo>
                <a:close/>
                <a:moveTo>
                  <a:pt x="1664534" y="4014726"/>
                </a:moveTo>
                <a:cubicBezTo>
                  <a:pt x="1663246" y="4016917"/>
                  <a:pt x="1661957" y="4019108"/>
                  <a:pt x="1660672" y="4021299"/>
                </a:cubicBezTo>
                <a:cubicBezTo>
                  <a:pt x="1659889" y="4022212"/>
                  <a:pt x="1659111" y="4023124"/>
                  <a:pt x="1658328" y="4024060"/>
                </a:cubicBezTo>
                <a:cubicBezTo>
                  <a:pt x="1659682" y="4021823"/>
                  <a:pt x="1661035" y="4019610"/>
                  <a:pt x="1662391" y="4017396"/>
                </a:cubicBezTo>
                <a:cubicBezTo>
                  <a:pt x="1663105" y="4016506"/>
                  <a:pt x="1663817" y="4015616"/>
                  <a:pt x="1664534" y="4014726"/>
                </a:cubicBezTo>
                <a:close/>
                <a:moveTo>
                  <a:pt x="1648191" y="4042728"/>
                </a:moveTo>
                <a:cubicBezTo>
                  <a:pt x="1646217" y="4046129"/>
                  <a:pt x="1644249" y="4049552"/>
                  <a:pt x="1642280" y="4052953"/>
                </a:cubicBezTo>
                <a:cubicBezTo>
                  <a:pt x="1640774" y="4054641"/>
                  <a:pt x="1639265" y="4056307"/>
                  <a:pt x="1637761" y="4057996"/>
                </a:cubicBezTo>
                <a:cubicBezTo>
                  <a:pt x="1639795" y="4054596"/>
                  <a:pt x="1641833" y="4051218"/>
                  <a:pt x="1643873" y="4047841"/>
                </a:cubicBezTo>
                <a:cubicBezTo>
                  <a:pt x="1645311" y="4046129"/>
                  <a:pt x="1646753" y="4044440"/>
                  <a:pt x="1648191" y="4042728"/>
                </a:cubicBezTo>
                <a:close/>
                <a:moveTo>
                  <a:pt x="1624305" y="4073173"/>
                </a:moveTo>
                <a:cubicBezTo>
                  <a:pt x="1623166" y="4074451"/>
                  <a:pt x="1622037" y="4075752"/>
                  <a:pt x="1620900" y="4077053"/>
                </a:cubicBezTo>
                <a:cubicBezTo>
                  <a:pt x="1622228" y="4074930"/>
                  <a:pt x="1623557" y="4072785"/>
                  <a:pt x="1624887" y="4070663"/>
                </a:cubicBezTo>
                <a:cubicBezTo>
                  <a:pt x="1625999" y="4069316"/>
                  <a:pt x="1627103" y="4067969"/>
                  <a:pt x="1628217" y="4066623"/>
                </a:cubicBezTo>
                <a:cubicBezTo>
                  <a:pt x="1626909" y="4068791"/>
                  <a:pt x="1625608" y="4070982"/>
                  <a:pt x="1624305" y="4073173"/>
                </a:cubicBezTo>
                <a:close/>
                <a:moveTo>
                  <a:pt x="1611644" y="4094466"/>
                </a:moveTo>
                <a:cubicBezTo>
                  <a:pt x="1609631" y="4097866"/>
                  <a:pt x="1607616" y="4101267"/>
                  <a:pt x="1605607" y="4104667"/>
                </a:cubicBezTo>
                <a:cubicBezTo>
                  <a:pt x="1603786" y="4106630"/>
                  <a:pt x="1601960" y="4108593"/>
                  <a:pt x="1600146" y="4110578"/>
                </a:cubicBezTo>
                <a:cubicBezTo>
                  <a:pt x="1602152" y="4107314"/>
                  <a:pt x="1604151" y="4104051"/>
                  <a:pt x="1606162" y="4100787"/>
                </a:cubicBezTo>
                <a:cubicBezTo>
                  <a:pt x="1607985" y="4098688"/>
                  <a:pt x="1609816" y="4096565"/>
                  <a:pt x="1611644" y="4094466"/>
                </a:cubicBezTo>
                <a:close/>
                <a:moveTo>
                  <a:pt x="1586387" y="4125686"/>
                </a:moveTo>
                <a:cubicBezTo>
                  <a:pt x="1585305" y="4126873"/>
                  <a:pt x="1584228" y="4128082"/>
                  <a:pt x="1583148" y="4129269"/>
                </a:cubicBezTo>
                <a:cubicBezTo>
                  <a:pt x="1584449" y="4127238"/>
                  <a:pt x="1585757" y="4125207"/>
                  <a:pt x="1587060" y="4123153"/>
                </a:cubicBezTo>
                <a:cubicBezTo>
                  <a:pt x="1588098" y="4121943"/>
                  <a:pt x="1589130" y="4120711"/>
                  <a:pt x="1590168" y="4119479"/>
                </a:cubicBezTo>
                <a:cubicBezTo>
                  <a:pt x="1588904" y="4121532"/>
                  <a:pt x="1587646" y="4123609"/>
                  <a:pt x="1586387" y="4125686"/>
                </a:cubicBezTo>
                <a:close/>
                <a:moveTo>
                  <a:pt x="1551868" y="4171376"/>
                </a:moveTo>
                <a:cubicBezTo>
                  <a:pt x="1550787" y="4173110"/>
                  <a:pt x="1549703" y="4174845"/>
                  <a:pt x="1548621" y="4176579"/>
                </a:cubicBezTo>
                <a:cubicBezTo>
                  <a:pt x="1547628" y="4177629"/>
                  <a:pt x="1546633" y="4178724"/>
                  <a:pt x="1545638" y="4179774"/>
                </a:cubicBezTo>
                <a:cubicBezTo>
                  <a:pt x="1546724" y="4178108"/>
                  <a:pt x="1547815" y="4176465"/>
                  <a:pt x="1548904" y="4174799"/>
                </a:cubicBezTo>
                <a:cubicBezTo>
                  <a:pt x="1549894" y="4173658"/>
                  <a:pt x="1550878" y="4172517"/>
                  <a:pt x="1551868" y="4171376"/>
                </a:cubicBezTo>
                <a:close/>
                <a:moveTo>
                  <a:pt x="1513247" y="4222337"/>
                </a:moveTo>
                <a:cubicBezTo>
                  <a:pt x="1512211" y="4223958"/>
                  <a:pt x="1511172" y="4225555"/>
                  <a:pt x="1510138" y="4227176"/>
                </a:cubicBezTo>
                <a:cubicBezTo>
                  <a:pt x="1509940" y="4227381"/>
                  <a:pt x="1509744" y="4227586"/>
                  <a:pt x="1509545" y="4227792"/>
                </a:cubicBezTo>
                <a:cubicBezTo>
                  <a:pt x="1508803" y="4228545"/>
                  <a:pt x="1508073" y="4229344"/>
                  <a:pt x="1507331" y="4230120"/>
                </a:cubicBezTo>
                <a:cubicBezTo>
                  <a:pt x="1508370" y="4228568"/>
                  <a:pt x="1509404" y="4227016"/>
                  <a:pt x="1510442" y="4225464"/>
                </a:cubicBezTo>
                <a:cubicBezTo>
                  <a:pt x="1511380" y="4224437"/>
                  <a:pt x="1512311" y="4223364"/>
                  <a:pt x="1513247" y="4222337"/>
                </a:cubicBezTo>
                <a:close/>
                <a:moveTo>
                  <a:pt x="1474294" y="4272272"/>
                </a:moveTo>
                <a:cubicBezTo>
                  <a:pt x="1473263" y="4273846"/>
                  <a:pt x="1472231" y="4275398"/>
                  <a:pt x="1471200" y="4276973"/>
                </a:cubicBezTo>
                <a:cubicBezTo>
                  <a:pt x="1470321" y="4277863"/>
                  <a:pt x="1469442" y="4278753"/>
                  <a:pt x="1468561" y="4279620"/>
                </a:cubicBezTo>
                <a:cubicBezTo>
                  <a:pt x="1469616" y="4278092"/>
                  <a:pt x="1470668" y="4276562"/>
                  <a:pt x="1471725" y="4275033"/>
                </a:cubicBezTo>
                <a:cubicBezTo>
                  <a:pt x="1472580" y="4274121"/>
                  <a:pt x="1473436" y="4273208"/>
                  <a:pt x="1474294" y="4272272"/>
                </a:cubicBezTo>
                <a:close/>
                <a:moveTo>
                  <a:pt x="1435043" y="4321088"/>
                </a:moveTo>
                <a:cubicBezTo>
                  <a:pt x="1434059" y="4322526"/>
                  <a:pt x="1433080" y="4323986"/>
                  <a:pt x="1432099" y="4325424"/>
                </a:cubicBezTo>
                <a:cubicBezTo>
                  <a:pt x="1431284" y="4326223"/>
                  <a:pt x="1430462" y="4326999"/>
                  <a:pt x="1429648" y="4327775"/>
                </a:cubicBezTo>
                <a:cubicBezTo>
                  <a:pt x="1430650" y="4326360"/>
                  <a:pt x="1431651" y="4324945"/>
                  <a:pt x="1432656" y="4323553"/>
                </a:cubicBezTo>
                <a:cubicBezTo>
                  <a:pt x="1433450" y="4322731"/>
                  <a:pt x="1434249" y="4321910"/>
                  <a:pt x="1435043" y="4321088"/>
                </a:cubicBezTo>
                <a:close/>
                <a:moveTo>
                  <a:pt x="1395506" y="4368626"/>
                </a:moveTo>
                <a:cubicBezTo>
                  <a:pt x="1394593" y="4369927"/>
                  <a:pt x="1393680" y="4371251"/>
                  <a:pt x="1392770" y="4372551"/>
                </a:cubicBezTo>
                <a:cubicBezTo>
                  <a:pt x="1391971" y="4373282"/>
                  <a:pt x="1391179" y="4374035"/>
                  <a:pt x="1390380" y="4374788"/>
                </a:cubicBezTo>
                <a:cubicBezTo>
                  <a:pt x="1391330" y="4373487"/>
                  <a:pt x="1392279" y="4372209"/>
                  <a:pt x="1393228" y="4370908"/>
                </a:cubicBezTo>
                <a:cubicBezTo>
                  <a:pt x="1393986" y="4370155"/>
                  <a:pt x="1394746" y="4369379"/>
                  <a:pt x="1395506" y="4368626"/>
                </a:cubicBezTo>
                <a:close/>
                <a:moveTo>
                  <a:pt x="1355730" y="4414795"/>
                </a:moveTo>
                <a:cubicBezTo>
                  <a:pt x="1354805" y="4416073"/>
                  <a:pt x="1353881" y="4417351"/>
                  <a:pt x="1352959" y="4418629"/>
                </a:cubicBezTo>
                <a:cubicBezTo>
                  <a:pt x="1352206" y="4419291"/>
                  <a:pt x="1351457" y="4419975"/>
                  <a:pt x="1350704" y="4420637"/>
                </a:cubicBezTo>
                <a:cubicBezTo>
                  <a:pt x="1351663" y="4419382"/>
                  <a:pt x="1352621" y="4418127"/>
                  <a:pt x="1353580" y="4416849"/>
                </a:cubicBezTo>
                <a:cubicBezTo>
                  <a:pt x="1354296" y="4416164"/>
                  <a:pt x="1355013" y="4415480"/>
                  <a:pt x="1355730" y="4414795"/>
                </a:cubicBezTo>
                <a:close/>
                <a:moveTo>
                  <a:pt x="1315588" y="4459640"/>
                </a:moveTo>
                <a:cubicBezTo>
                  <a:pt x="1314696" y="4460850"/>
                  <a:pt x="1313803" y="4462036"/>
                  <a:pt x="1312911" y="4463223"/>
                </a:cubicBezTo>
                <a:cubicBezTo>
                  <a:pt x="1312206" y="4463817"/>
                  <a:pt x="1311503" y="4464433"/>
                  <a:pt x="1310798" y="4465026"/>
                </a:cubicBezTo>
                <a:cubicBezTo>
                  <a:pt x="1311720" y="4463839"/>
                  <a:pt x="1312642" y="4462676"/>
                  <a:pt x="1313564" y="4461512"/>
                </a:cubicBezTo>
                <a:cubicBezTo>
                  <a:pt x="1314242" y="4460895"/>
                  <a:pt x="1314915" y="4460279"/>
                  <a:pt x="1315588" y="4459640"/>
                </a:cubicBezTo>
                <a:close/>
                <a:moveTo>
                  <a:pt x="1275239" y="4502956"/>
                </a:moveTo>
                <a:cubicBezTo>
                  <a:pt x="1274385" y="4504052"/>
                  <a:pt x="1273527" y="4505147"/>
                  <a:pt x="1272671" y="4506243"/>
                </a:cubicBezTo>
                <a:cubicBezTo>
                  <a:pt x="1271998" y="4506790"/>
                  <a:pt x="1271325" y="4507338"/>
                  <a:pt x="1270652" y="4507886"/>
                </a:cubicBezTo>
                <a:cubicBezTo>
                  <a:pt x="1271533" y="4506813"/>
                  <a:pt x="1272411" y="4505741"/>
                  <a:pt x="1273292" y="4504645"/>
                </a:cubicBezTo>
                <a:cubicBezTo>
                  <a:pt x="1273940" y="4504074"/>
                  <a:pt x="1274591" y="4503527"/>
                  <a:pt x="1275239" y="4502956"/>
                </a:cubicBezTo>
                <a:close/>
                <a:moveTo>
                  <a:pt x="1236325" y="4542552"/>
                </a:moveTo>
                <a:cubicBezTo>
                  <a:pt x="1234967" y="4544241"/>
                  <a:pt x="1233618" y="4545907"/>
                  <a:pt x="1232263" y="4547596"/>
                </a:cubicBezTo>
                <a:cubicBezTo>
                  <a:pt x="1231642" y="4548075"/>
                  <a:pt x="1231017" y="4548532"/>
                  <a:pt x="1230396" y="4549011"/>
                </a:cubicBezTo>
                <a:cubicBezTo>
                  <a:pt x="1231875" y="4547254"/>
                  <a:pt x="1233356" y="4545519"/>
                  <a:pt x="1234835" y="4543785"/>
                </a:cubicBezTo>
                <a:cubicBezTo>
                  <a:pt x="1235332" y="4543374"/>
                  <a:pt x="1235828" y="4542963"/>
                  <a:pt x="1236325" y="4542552"/>
                </a:cubicBezTo>
                <a:close/>
                <a:moveTo>
                  <a:pt x="1193233" y="4585389"/>
                </a:moveTo>
                <a:cubicBezTo>
                  <a:pt x="1192642" y="4586097"/>
                  <a:pt x="1192050" y="4586804"/>
                  <a:pt x="1191457" y="4587489"/>
                </a:cubicBezTo>
                <a:cubicBezTo>
                  <a:pt x="1190852" y="4587923"/>
                  <a:pt x="1190248" y="4588379"/>
                  <a:pt x="1189641" y="4588789"/>
                </a:cubicBezTo>
                <a:cubicBezTo>
                  <a:pt x="1190218" y="4588151"/>
                  <a:pt x="1190798" y="4587489"/>
                  <a:pt x="1191375" y="4586850"/>
                </a:cubicBezTo>
                <a:cubicBezTo>
                  <a:pt x="1191996" y="4586370"/>
                  <a:pt x="1192614" y="4585868"/>
                  <a:pt x="1193233" y="4585389"/>
                </a:cubicBezTo>
                <a:close/>
                <a:moveTo>
                  <a:pt x="1153233" y="4622498"/>
                </a:moveTo>
                <a:cubicBezTo>
                  <a:pt x="1152361" y="4623479"/>
                  <a:pt x="1151487" y="4624483"/>
                  <a:pt x="1150617" y="4625465"/>
                </a:cubicBezTo>
                <a:cubicBezTo>
                  <a:pt x="1150054" y="4625853"/>
                  <a:pt x="1149488" y="4626218"/>
                  <a:pt x="1148924" y="4626606"/>
                </a:cubicBezTo>
                <a:cubicBezTo>
                  <a:pt x="1149837" y="4625624"/>
                  <a:pt x="1150752" y="4624643"/>
                  <a:pt x="1151667" y="4623662"/>
                </a:cubicBezTo>
                <a:cubicBezTo>
                  <a:pt x="1152187" y="4623274"/>
                  <a:pt x="1152710" y="4622886"/>
                  <a:pt x="1153233" y="4622498"/>
                </a:cubicBezTo>
                <a:close/>
                <a:moveTo>
                  <a:pt x="1112966" y="4658009"/>
                </a:moveTo>
                <a:cubicBezTo>
                  <a:pt x="1111877" y="4659195"/>
                  <a:pt x="1110782" y="4660382"/>
                  <a:pt x="1109695" y="4661569"/>
                </a:cubicBezTo>
                <a:cubicBezTo>
                  <a:pt x="1109177" y="4661888"/>
                  <a:pt x="1108657" y="4662208"/>
                  <a:pt x="1108139" y="4662550"/>
                </a:cubicBezTo>
                <a:cubicBezTo>
                  <a:pt x="1109316" y="4661341"/>
                  <a:pt x="1110499" y="4660131"/>
                  <a:pt x="1111676" y="4658922"/>
                </a:cubicBezTo>
                <a:cubicBezTo>
                  <a:pt x="1112105" y="4658625"/>
                  <a:pt x="1112536" y="4658305"/>
                  <a:pt x="1112966" y="4658009"/>
                </a:cubicBezTo>
                <a:close/>
                <a:moveTo>
                  <a:pt x="1072308" y="4692059"/>
                </a:moveTo>
                <a:cubicBezTo>
                  <a:pt x="1071048" y="4693360"/>
                  <a:pt x="1069782" y="4694661"/>
                  <a:pt x="1068522" y="4695984"/>
                </a:cubicBezTo>
                <a:cubicBezTo>
                  <a:pt x="1068041" y="4696258"/>
                  <a:pt x="1067561" y="4696532"/>
                  <a:pt x="1067080" y="4696806"/>
                </a:cubicBezTo>
                <a:cubicBezTo>
                  <a:pt x="1068467" y="4695459"/>
                  <a:pt x="1069855" y="4694090"/>
                  <a:pt x="1071242" y="4692744"/>
                </a:cubicBezTo>
                <a:cubicBezTo>
                  <a:pt x="1071598" y="4692515"/>
                  <a:pt x="1071955" y="4692287"/>
                  <a:pt x="1072308" y="4692059"/>
                </a:cubicBezTo>
                <a:close/>
                <a:moveTo>
                  <a:pt x="1029289" y="4726520"/>
                </a:moveTo>
                <a:cubicBezTo>
                  <a:pt x="1028709" y="4727091"/>
                  <a:pt x="1028129" y="4727661"/>
                  <a:pt x="1027550" y="4728255"/>
                </a:cubicBezTo>
                <a:cubicBezTo>
                  <a:pt x="1027000" y="4728551"/>
                  <a:pt x="1026450" y="4728825"/>
                  <a:pt x="1025900" y="4729122"/>
                </a:cubicBezTo>
                <a:cubicBezTo>
                  <a:pt x="1026457" y="4728620"/>
                  <a:pt x="1027013" y="4728095"/>
                  <a:pt x="1027570" y="4727570"/>
                </a:cubicBezTo>
                <a:cubicBezTo>
                  <a:pt x="1028143" y="4727228"/>
                  <a:pt x="1028718" y="4726885"/>
                  <a:pt x="1029289" y="4726520"/>
                </a:cubicBezTo>
                <a:close/>
                <a:moveTo>
                  <a:pt x="988508" y="4756782"/>
                </a:moveTo>
                <a:cubicBezTo>
                  <a:pt x="987707" y="4757535"/>
                  <a:pt x="986908" y="4758288"/>
                  <a:pt x="986107" y="4759042"/>
                </a:cubicBezTo>
                <a:cubicBezTo>
                  <a:pt x="985886" y="4759133"/>
                  <a:pt x="985667" y="4759247"/>
                  <a:pt x="985446" y="4759361"/>
                </a:cubicBezTo>
                <a:cubicBezTo>
                  <a:pt x="986354" y="4758562"/>
                  <a:pt x="987260" y="4757763"/>
                  <a:pt x="988168" y="4756964"/>
                </a:cubicBezTo>
                <a:cubicBezTo>
                  <a:pt x="988282" y="4756896"/>
                  <a:pt x="988394" y="4756828"/>
                  <a:pt x="988508" y="4756782"/>
                </a:cubicBezTo>
                <a:close/>
                <a:moveTo>
                  <a:pt x="947052" y="4785766"/>
                </a:moveTo>
                <a:cubicBezTo>
                  <a:pt x="946425" y="4786314"/>
                  <a:pt x="945795" y="4786861"/>
                  <a:pt x="945167" y="4787432"/>
                </a:cubicBezTo>
                <a:cubicBezTo>
                  <a:pt x="944775" y="4787615"/>
                  <a:pt x="944380" y="4787774"/>
                  <a:pt x="943987" y="4787957"/>
                </a:cubicBezTo>
                <a:cubicBezTo>
                  <a:pt x="944644" y="4787409"/>
                  <a:pt x="945302" y="4786861"/>
                  <a:pt x="945959" y="4786314"/>
                </a:cubicBezTo>
                <a:cubicBezTo>
                  <a:pt x="946326" y="4786131"/>
                  <a:pt x="946689" y="4785949"/>
                  <a:pt x="947052" y="4785766"/>
                </a:cubicBezTo>
                <a:close/>
                <a:moveTo>
                  <a:pt x="926122" y="4802928"/>
                </a:moveTo>
                <a:cubicBezTo>
                  <a:pt x="927318" y="4802358"/>
                  <a:pt x="928514" y="4801810"/>
                  <a:pt x="929710" y="4801262"/>
                </a:cubicBezTo>
                <a:cubicBezTo>
                  <a:pt x="927838" y="4802928"/>
                  <a:pt x="925967" y="4804617"/>
                  <a:pt x="924096" y="4806283"/>
                </a:cubicBezTo>
                <a:cubicBezTo>
                  <a:pt x="922847" y="4806785"/>
                  <a:pt x="921599" y="4807287"/>
                  <a:pt x="920350" y="4807766"/>
                </a:cubicBezTo>
                <a:cubicBezTo>
                  <a:pt x="922274" y="4806146"/>
                  <a:pt x="924198" y="4804548"/>
                  <a:pt x="926122" y="4802928"/>
                </a:cubicBezTo>
                <a:close/>
                <a:moveTo>
                  <a:pt x="946812" y="4793525"/>
                </a:moveTo>
                <a:cubicBezTo>
                  <a:pt x="948540" y="4792750"/>
                  <a:pt x="950270" y="4791973"/>
                  <a:pt x="952000" y="4791197"/>
                </a:cubicBezTo>
                <a:cubicBezTo>
                  <a:pt x="949460" y="4793617"/>
                  <a:pt x="946918" y="4796013"/>
                  <a:pt x="944380" y="4798432"/>
                </a:cubicBezTo>
                <a:cubicBezTo>
                  <a:pt x="942606" y="4799094"/>
                  <a:pt x="940824" y="4799756"/>
                  <a:pt x="939051" y="4800440"/>
                </a:cubicBezTo>
                <a:cubicBezTo>
                  <a:pt x="941639" y="4798135"/>
                  <a:pt x="944227" y="4795830"/>
                  <a:pt x="946812" y="4793525"/>
                </a:cubicBezTo>
                <a:close/>
                <a:moveTo>
                  <a:pt x="987064" y="4775884"/>
                </a:moveTo>
                <a:cubicBezTo>
                  <a:pt x="989882" y="4774697"/>
                  <a:pt x="992694" y="4773465"/>
                  <a:pt x="995512" y="4772278"/>
                </a:cubicBezTo>
                <a:cubicBezTo>
                  <a:pt x="991984" y="4775975"/>
                  <a:pt x="988451" y="4779673"/>
                  <a:pt x="984927" y="4783392"/>
                </a:cubicBezTo>
                <a:cubicBezTo>
                  <a:pt x="982111" y="4784396"/>
                  <a:pt x="979300" y="4785424"/>
                  <a:pt x="976488" y="4786451"/>
                </a:cubicBezTo>
                <a:cubicBezTo>
                  <a:pt x="980009" y="4782936"/>
                  <a:pt x="983535" y="4779421"/>
                  <a:pt x="987064" y="4775884"/>
                </a:cubicBezTo>
                <a:close/>
                <a:moveTo>
                  <a:pt x="1007364" y="4767348"/>
                </a:moveTo>
                <a:cubicBezTo>
                  <a:pt x="1010513" y="4766048"/>
                  <a:pt x="1013663" y="4764724"/>
                  <a:pt x="1016817" y="4763446"/>
                </a:cubicBezTo>
                <a:cubicBezTo>
                  <a:pt x="1013642" y="4766938"/>
                  <a:pt x="1010458" y="4770430"/>
                  <a:pt x="1007291" y="4773922"/>
                </a:cubicBezTo>
                <a:cubicBezTo>
                  <a:pt x="1006617" y="4774674"/>
                  <a:pt x="1005931" y="4775428"/>
                  <a:pt x="1005257" y="4776181"/>
                </a:cubicBezTo>
                <a:cubicBezTo>
                  <a:pt x="1002131" y="4777253"/>
                  <a:pt x="998990" y="4778326"/>
                  <a:pt x="995868" y="4779421"/>
                </a:cubicBezTo>
                <a:cubicBezTo>
                  <a:pt x="999698" y="4775405"/>
                  <a:pt x="1003530" y="4771388"/>
                  <a:pt x="1007364" y="4767348"/>
                </a:cubicBezTo>
                <a:close/>
                <a:moveTo>
                  <a:pt x="1027769" y="4758950"/>
                </a:moveTo>
                <a:cubicBezTo>
                  <a:pt x="1031181" y="4757558"/>
                  <a:pt x="1034602" y="4756234"/>
                  <a:pt x="1038016" y="4754865"/>
                </a:cubicBezTo>
                <a:cubicBezTo>
                  <a:pt x="1033908" y="4759612"/>
                  <a:pt x="1029807" y="4764336"/>
                  <a:pt x="1025674" y="4769106"/>
                </a:cubicBezTo>
                <a:cubicBezTo>
                  <a:pt x="1022203" y="4770270"/>
                  <a:pt x="1018754" y="4771502"/>
                  <a:pt x="1015290" y="4772689"/>
                </a:cubicBezTo>
                <a:cubicBezTo>
                  <a:pt x="1019448" y="4768125"/>
                  <a:pt x="1023606" y="4763537"/>
                  <a:pt x="1027769" y="4758950"/>
                </a:cubicBezTo>
                <a:close/>
                <a:moveTo>
                  <a:pt x="1048105" y="4750848"/>
                </a:moveTo>
                <a:cubicBezTo>
                  <a:pt x="1051791" y="4749388"/>
                  <a:pt x="1055475" y="4747950"/>
                  <a:pt x="1059165" y="4746512"/>
                </a:cubicBezTo>
                <a:cubicBezTo>
                  <a:pt x="1054783" y="4751784"/>
                  <a:pt x="1050388" y="4757079"/>
                  <a:pt x="1045983" y="4762396"/>
                </a:cubicBezTo>
                <a:cubicBezTo>
                  <a:pt x="1042295" y="4763606"/>
                  <a:pt x="1038609" y="4764816"/>
                  <a:pt x="1034930" y="4766048"/>
                </a:cubicBezTo>
                <a:cubicBezTo>
                  <a:pt x="1039330" y="4760958"/>
                  <a:pt x="1043735" y="4755892"/>
                  <a:pt x="1048105" y="4750848"/>
                </a:cubicBezTo>
                <a:close/>
                <a:moveTo>
                  <a:pt x="1068449" y="4742952"/>
                </a:moveTo>
                <a:cubicBezTo>
                  <a:pt x="1072356" y="4741469"/>
                  <a:pt x="1076259" y="4739939"/>
                  <a:pt x="1080170" y="4738479"/>
                </a:cubicBezTo>
                <a:cubicBezTo>
                  <a:pt x="1075579" y="4744253"/>
                  <a:pt x="1070982" y="4750027"/>
                  <a:pt x="1066375" y="4755823"/>
                </a:cubicBezTo>
                <a:cubicBezTo>
                  <a:pt x="1062493" y="4757056"/>
                  <a:pt x="1058599" y="4758243"/>
                  <a:pt x="1054724" y="4759498"/>
                </a:cubicBezTo>
                <a:cubicBezTo>
                  <a:pt x="1059311" y="4753975"/>
                  <a:pt x="1063885" y="4748452"/>
                  <a:pt x="1068449" y="4742952"/>
                </a:cubicBezTo>
                <a:close/>
                <a:moveTo>
                  <a:pt x="1088875" y="4735216"/>
                </a:moveTo>
                <a:cubicBezTo>
                  <a:pt x="1092944" y="4733686"/>
                  <a:pt x="1097020" y="4732226"/>
                  <a:pt x="1101094" y="4730719"/>
                </a:cubicBezTo>
                <a:cubicBezTo>
                  <a:pt x="1096349" y="4736950"/>
                  <a:pt x="1091593" y="4743158"/>
                  <a:pt x="1086832" y="4749388"/>
                </a:cubicBezTo>
                <a:cubicBezTo>
                  <a:pt x="1082722" y="4750643"/>
                  <a:pt x="1078630" y="4751967"/>
                  <a:pt x="1074529" y="4753245"/>
                </a:cubicBezTo>
                <a:cubicBezTo>
                  <a:pt x="1079321" y="4747220"/>
                  <a:pt x="1084100" y="4741217"/>
                  <a:pt x="1088875" y="4735216"/>
                </a:cubicBezTo>
                <a:close/>
                <a:moveTo>
                  <a:pt x="1109252" y="4727730"/>
                </a:moveTo>
                <a:cubicBezTo>
                  <a:pt x="1113500" y="4726200"/>
                  <a:pt x="1117747" y="4724694"/>
                  <a:pt x="1121999" y="4723165"/>
                </a:cubicBezTo>
                <a:cubicBezTo>
                  <a:pt x="1117076" y="4729875"/>
                  <a:pt x="1112151" y="4736585"/>
                  <a:pt x="1107212" y="4743294"/>
                </a:cubicBezTo>
                <a:cubicBezTo>
                  <a:pt x="1102960" y="4744549"/>
                  <a:pt x="1098709" y="4745805"/>
                  <a:pt x="1094466" y="4747083"/>
                </a:cubicBezTo>
                <a:cubicBezTo>
                  <a:pt x="1099405" y="4740647"/>
                  <a:pt x="1104334" y="4734188"/>
                  <a:pt x="1109252" y="4727730"/>
                </a:cubicBezTo>
                <a:close/>
                <a:moveTo>
                  <a:pt x="1129644" y="4720495"/>
                </a:moveTo>
                <a:cubicBezTo>
                  <a:pt x="1134055" y="4718943"/>
                  <a:pt x="1138460" y="4717369"/>
                  <a:pt x="1142876" y="4715840"/>
                </a:cubicBezTo>
                <a:cubicBezTo>
                  <a:pt x="1137812" y="4723006"/>
                  <a:pt x="1132741" y="4730171"/>
                  <a:pt x="1127661" y="4737315"/>
                </a:cubicBezTo>
                <a:cubicBezTo>
                  <a:pt x="1124607" y="4738205"/>
                  <a:pt x="1121537" y="4739027"/>
                  <a:pt x="1118488" y="4739916"/>
                </a:cubicBezTo>
                <a:cubicBezTo>
                  <a:pt x="1117153" y="4740305"/>
                  <a:pt x="1115825" y="4740715"/>
                  <a:pt x="1114492" y="4741126"/>
                </a:cubicBezTo>
                <a:cubicBezTo>
                  <a:pt x="1119552" y="4734234"/>
                  <a:pt x="1124602" y="4727364"/>
                  <a:pt x="1129644" y="4720495"/>
                </a:cubicBezTo>
                <a:close/>
                <a:moveTo>
                  <a:pt x="1150083" y="4713398"/>
                </a:moveTo>
                <a:cubicBezTo>
                  <a:pt x="1154609" y="4711846"/>
                  <a:pt x="1159144" y="4710362"/>
                  <a:pt x="1163674" y="4708833"/>
                </a:cubicBezTo>
                <a:cubicBezTo>
                  <a:pt x="1158514" y="4716410"/>
                  <a:pt x="1153342" y="4723964"/>
                  <a:pt x="1148168" y="4731518"/>
                </a:cubicBezTo>
                <a:cubicBezTo>
                  <a:pt x="1143606" y="4732773"/>
                  <a:pt x="1139069" y="4734097"/>
                  <a:pt x="1134521" y="4735375"/>
                </a:cubicBezTo>
                <a:cubicBezTo>
                  <a:pt x="1139717" y="4728049"/>
                  <a:pt x="1144903" y="4720723"/>
                  <a:pt x="1150083" y="4713398"/>
                </a:cubicBezTo>
                <a:close/>
                <a:moveTo>
                  <a:pt x="1170511" y="4706551"/>
                </a:moveTo>
                <a:cubicBezTo>
                  <a:pt x="1175165" y="4705022"/>
                  <a:pt x="1179823" y="4703516"/>
                  <a:pt x="1184483" y="4702009"/>
                </a:cubicBezTo>
                <a:cubicBezTo>
                  <a:pt x="1179204" y="4710020"/>
                  <a:pt x="1173916" y="4718031"/>
                  <a:pt x="1168624" y="4726018"/>
                </a:cubicBezTo>
                <a:cubicBezTo>
                  <a:pt x="1163961" y="4727274"/>
                  <a:pt x="1159299" y="4728505"/>
                  <a:pt x="1154650" y="4729784"/>
                </a:cubicBezTo>
                <a:cubicBezTo>
                  <a:pt x="1159942" y="4722024"/>
                  <a:pt x="1165230" y="4714310"/>
                  <a:pt x="1170511" y="4706551"/>
                </a:cubicBezTo>
                <a:close/>
                <a:moveTo>
                  <a:pt x="1190941" y="4699932"/>
                </a:moveTo>
                <a:cubicBezTo>
                  <a:pt x="1195723" y="4698426"/>
                  <a:pt x="1200497" y="4696852"/>
                  <a:pt x="1205283" y="4695368"/>
                </a:cubicBezTo>
                <a:cubicBezTo>
                  <a:pt x="1199906" y="4703813"/>
                  <a:pt x="1194529" y="4712257"/>
                  <a:pt x="1189138" y="4720678"/>
                </a:cubicBezTo>
                <a:cubicBezTo>
                  <a:pt x="1184364" y="4721887"/>
                  <a:pt x="1179587" y="4723120"/>
                  <a:pt x="1174822" y="4724375"/>
                </a:cubicBezTo>
                <a:cubicBezTo>
                  <a:pt x="1180201" y="4716228"/>
                  <a:pt x="1185578" y="4708103"/>
                  <a:pt x="1190941" y="4699932"/>
                </a:cubicBezTo>
                <a:close/>
                <a:moveTo>
                  <a:pt x="1211404" y="4693474"/>
                </a:moveTo>
                <a:cubicBezTo>
                  <a:pt x="1216267" y="4691990"/>
                  <a:pt x="1221135" y="4690507"/>
                  <a:pt x="1226003" y="4689047"/>
                </a:cubicBezTo>
                <a:cubicBezTo>
                  <a:pt x="1220569" y="4697879"/>
                  <a:pt x="1215130" y="4706688"/>
                  <a:pt x="1209683" y="4715474"/>
                </a:cubicBezTo>
                <a:cubicBezTo>
                  <a:pt x="1204781" y="4716684"/>
                  <a:pt x="1199904" y="4717939"/>
                  <a:pt x="1195013" y="4719194"/>
                </a:cubicBezTo>
                <a:cubicBezTo>
                  <a:pt x="1200485" y="4710636"/>
                  <a:pt x="1205947" y="4702055"/>
                  <a:pt x="1211404" y="4693474"/>
                </a:cubicBezTo>
                <a:close/>
                <a:moveTo>
                  <a:pt x="1231857" y="4687267"/>
                </a:moveTo>
                <a:cubicBezTo>
                  <a:pt x="1236820" y="4685783"/>
                  <a:pt x="1241789" y="4684345"/>
                  <a:pt x="1246757" y="4682907"/>
                </a:cubicBezTo>
                <a:cubicBezTo>
                  <a:pt x="1241236" y="4692150"/>
                  <a:pt x="1235714" y="4701370"/>
                  <a:pt x="1230181" y="4710591"/>
                </a:cubicBezTo>
                <a:cubicBezTo>
                  <a:pt x="1225211" y="4711755"/>
                  <a:pt x="1220240" y="4712941"/>
                  <a:pt x="1215281" y="4714128"/>
                </a:cubicBezTo>
                <a:cubicBezTo>
                  <a:pt x="1220815" y="4705204"/>
                  <a:pt x="1226338" y="4696235"/>
                  <a:pt x="1231857" y="4687267"/>
                </a:cubicBezTo>
                <a:close/>
                <a:moveTo>
                  <a:pt x="1252307" y="4681287"/>
                </a:moveTo>
                <a:cubicBezTo>
                  <a:pt x="1257390" y="4679827"/>
                  <a:pt x="1262465" y="4678320"/>
                  <a:pt x="1267555" y="4676905"/>
                </a:cubicBezTo>
                <a:cubicBezTo>
                  <a:pt x="1261966" y="4686559"/>
                  <a:pt x="1256370" y="4696213"/>
                  <a:pt x="1250767" y="4705821"/>
                </a:cubicBezTo>
                <a:cubicBezTo>
                  <a:pt x="1245694" y="4706962"/>
                  <a:pt x="1240620" y="4708126"/>
                  <a:pt x="1235558" y="4709290"/>
                </a:cubicBezTo>
                <a:cubicBezTo>
                  <a:pt x="1241150" y="4699978"/>
                  <a:pt x="1246730" y="4690644"/>
                  <a:pt x="1252307" y="4681287"/>
                </a:cubicBezTo>
                <a:close/>
                <a:moveTo>
                  <a:pt x="1272831" y="4675467"/>
                </a:moveTo>
                <a:cubicBezTo>
                  <a:pt x="1277971" y="4674030"/>
                  <a:pt x="1283115" y="4672638"/>
                  <a:pt x="1288261" y="4671245"/>
                </a:cubicBezTo>
                <a:cubicBezTo>
                  <a:pt x="1282640" y="4681264"/>
                  <a:pt x="1277012" y="4691238"/>
                  <a:pt x="1271377" y="4701210"/>
                </a:cubicBezTo>
                <a:cubicBezTo>
                  <a:pt x="1266199" y="4702329"/>
                  <a:pt x="1261046" y="4703516"/>
                  <a:pt x="1255879" y="4704679"/>
                </a:cubicBezTo>
                <a:cubicBezTo>
                  <a:pt x="1261537" y="4694957"/>
                  <a:pt x="1267187" y="4685212"/>
                  <a:pt x="1272831" y="4675467"/>
                </a:cubicBezTo>
                <a:close/>
                <a:moveTo>
                  <a:pt x="1277268" y="4667777"/>
                </a:moveTo>
                <a:cubicBezTo>
                  <a:pt x="1282681" y="4658396"/>
                  <a:pt x="1288088" y="4649017"/>
                  <a:pt x="1293485" y="4639614"/>
                </a:cubicBezTo>
                <a:cubicBezTo>
                  <a:pt x="1298572" y="4637948"/>
                  <a:pt x="1303659" y="4636282"/>
                  <a:pt x="1308748" y="4634639"/>
                </a:cubicBezTo>
                <a:cubicBezTo>
                  <a:pt x="1303355" y="4644315"/>
                  <a:pt x="1297954" y="4653969"/>
                  <a:pt x="1292545" y="4663623"/>
                </a:cubicBezTo>
                <a:cubicBezTo>
                  <a:pt x="1287449" y="4664969"/>
                  <a:pt x="1282359" y="4666384"/>
                  <a:pt x="1277268" y="4667777"/>
                </a:cubicBezTo>
                <a:close/>
                <a:moveTo>
                  <a:pt x="1313952" y="4632996"/>
                </a:moveTo>
                <a:cubicBezTo>
                  <a:pt x="1319034" y="4631352"/>
                  <a:pt x="1324117" y="4629709"/>
                  <a:pt x="1329199" y="4628135"/>
                </a:cubicBezTo>
                <a:cubicBezTo>
                  <a:pt x="1323749" y="4638199"/>
                  <a:pt x="1318290" y="4648264"/>
                  <a:pt x="1312827" y="4658328"/>
                </a:cubicBezTo>
                <a:cubicBezTo>
                  <a:pt x="1307751" y="4659629"/>
                  <a:pt x="1302671" y="4660907"/>
                  <a:pt x="1297600" y="4662254"/>
                </a:cubicBezTo>
                <a:cubicBezTo>
                  <a:pt x="1303061" y="4652508"/>
                  <a:pt x="1308511" y="4642741"/>
                  <a:pt x="1313952" y="4632996"/>
                </a:cubicBezTo>
                <a:close/>
                <a:moveTo>
                  <a:pt x="1318502" y="4624825"/>
                </a:moveTo>
                <a:cubicBezTo>
                  <a:pt x="1323923" y="4615080"/>
                  <a:pt x="1329334" y="4605335"/>
                  <a:pt x="1334736" y="4595613"/>
                </a:cubicBezTo>
                <a:cubicBezTo>
                  <a:pt x="1339718" y="4593765"/>
                  <a:pt x="1344697" y="4591939"/>
                  <a:pt x="1349673" y="4590136"/>
                </a:cubicBezTo>
                <a:cubicBezTo>
                  <a:pt x="1344293" y="4600155"/>
                  <a:pt x="1338903" y="4610151"/>
                  <a:pt x="1333503" y="4620147"/>
                </a:cubicBezTo>
                <a:cubicBezTo>
                  <a:pt x="1328503" y="4621676"/>
                  <a:pt x="1323503" y="4623251"/>
                  <a:pt x="1318502" y="4624825"/>
                </a:cubicBezTo>
                <a:close/>
                <a:moveTo>
                  <a:pt x="1354796" y="4588287"/>
                </a:moveTo>
                <a:cubicBezTo>
                  <a:pt x="1360043" y="4586416"/>
                  <a:pt x="1365290" y="4584567"/>
                  <a:pt x="1370532" y="4582719"/>
                </a:cubicBezTo>
                <a:cubicBezTo>
                  <a:pt x="1365078" y="4593149"/>
                  <a:pt x="1359632" y="4603555"/>
                  <a:pt x="1354191" y="4613916"/>
                </a:cubicBezTo>
                <a:cubicBezTo>
                  <a:pt x="1348945" y="4615468"/>
                  <a:pt x="1343698" y="4617043"/>
                  <a:pt x="1338451" y="4618664"/>
                </a:cubicBezTo>
                <a:cubicBezTo>
                  <a:pt x="1343908" y="4608531"/>
                  <a:pt x="1349360" y="4598421"/>
                  <a:pt x="1354796" y="4588287"/>
                </a:cubicBezTo>
                <a:close/>
                <a:moveTo>
                  <a:pt x="1359233" y="4580026"/>
                </a:moveTo>
                <a:cubicBezTo>
                  <a:pt x="1364523" y="4570167"/>
                  <a:pt x="1369806" y="4560308"/>
                  <a:pt x="1375076" y="4550472"/>
                </a:cubicBezTo>
                <a:cubicBezTo>
                  <a:pt x="1380266" y="4548349"/>
                  <a:pt x="1385451" y="4546250"/>
                  <a:pt x="1390631" y="4544173"/>
                </a:cubicBezTo>
                <a:cubicBezTo>
                  <a:pt x="1385341" y="4554351"/>
                  <a:pt x="1380058" y="4564484"/>
                  <a:pt x="1374791" y="4574571"/>
                </a:cubicBezTo>
                <a:cubicBezTo>
                  <a:pt x="1369605" y="4576374"/>
                  <a:pt x="1364420" y="4578200"/>
                  <a:pt x="1359233" y="4580026"/>
                </a:cubicBezTo>
                <a:close/>
                <a:moveTo>
                  <a:pt x="1395638" y="4542187"/>
                </a:moveTo>
                <a:cubicBezTo>
                  <a:pt x="1400908" y="4540087"/>
                  <a:pt x="1406173" y="4538033"/>
                  <a:pt x="1411431" y="4536003"/>
                </a:cubicBezTo>
                <a:cubicBezTo>
                  <a:pt x="1406082" y="4546569"/>
                  <a:pt x="1400746" y="4557090"/>
                  <a:pt x="1395417" y="4567565"/>
                </a:cubicBezTo>
                <a:cubicBezTo>
                  <a:pt x="1390154" y="4569345"/>
                  <a:pt x="1384891" y="4571125"/>
                  <a:pt x="1379624" y="4572928"/>
                </a:cubicBezTo>
                <a:cubicBezTo>
                  <a:pt x="1384974" y="4562681"/>
                  <a:pt x="1390309" y="4552434"/>
                  <a:pt x="1395638" y="4542187"/>
                </a:cubicBezTo>
                <a:close/>
                <a:moveTo>
                  <a:pt x="1400000" y="4533789"/>
                </a:moveTo>
                <a:cubicBezTo>
                  <a:pt x="1405290" y="4523633"/>
                  <a:pt x="1410569" y="4513454"/>
                  <a:pt x="1415834" y="4503298"/>
                </a:cubicBezTo>
                <a:cubicBezTo>
                  <a:pt x="1421012" y="4500993"/>
                  <a:pt x="1426202" y="4498711"/>
                  <a:pt x="1431405" y="4496452"/>
                </a:cubicBezTo>
                <a:cubicBezTo>
                  <a:pt x="1426119" y="4506950"/>
                  <a:pt x="1420852" y="4517357"/>
                  <a:pt x="1415594" y="4527764"/>
                </a:cubicBezTo>
                <a:cubicBezTo>
                  <a:pt x="1410400" y="4529749"/>
                  <a:pt x="1405201" y="4531757"/>
                  <a:pt x="1400000" y="4533789"/>
                </a:cubicBezTo>
                <a:close/>
                <a:moveTo>
                  <a:pt x="1436316" y="4494330"/>
                </a:moveTo>
                <a:cubicBezTo>
                  <a:pt x="1531890" y="4453136"/>
                  <a:pt x="1631855" y="4418834"/>
                  <a:pt x="1736277" y="4394529"/>
                </a:cubicBezTo>
                <a:cubicBezTo>
                  <a:pt x="2234795" y="4278411"/>
                  <a:pt x="2795051" y="4441497"/>
                  <a:pt x="3245238" y="4572540"/>
                </a:cubicBezTo>
                <a:cubicBezTo>
                  <a:pt x="3911045" y="4766322"/>
                  <a:pt x="4577127" y="4995180"/>
                  <a:pt x="5221278" y="5216485"/>
                </a:cubicBezTo>
                <a:cubicBezTo>
                  <a:pt x="5725506" y="5389726"/>
                  <a:pt x="6246919" y="5568856"/>
                  <a:pt x="6765252" y="5730207"/>
                </a:cubicBezTo>
                <a:cubicBezTo>
                  <a:pt x="7073919" y="5826265"/>
                  <a:pt x="7440234" y="5935171"/>
                  <a:pt x="7816819" y="6014455"/>
                </a:cubicBezTo>
                <a:cubicBezTo>
                  <a:pt x="8211822" y="6097618"/>
                  <a:pt x="8563029" y="6136530"/>
                  <a:pt x="8890456" y="6133426"/>
                </a:cubicBezTo>
                <a:cubicBezTo>
                  <a:pt x="9138484" y="6131098"/>
                  <a:pt x="9381447" y="6094172"/>
                  <a:pt x="9593053" y="6026687"/>
                </a:cubicBezTo>
                <a:cubicBezTo>
                  <a:pt x="9794844" y="5962330"/>
                  <a:pt x="9965438" y="5872388"/>
                  <a:pt x="10101549" y="5758803"/>
                </a:cubicBezTo>
                <a:cubicBezTo>
                  <a:pt x="10106706" y="5775349"/>
                  <a:pt x="10111682" y="5792055"/>
                  <a:pt x="10116474" y="5808875"/>
                </a:cubicBezTo>
                <a:cubicBezTo>
                  <a:pt x="9837224" y="6055146"/>
                  <a:pt x="9381013" y="6195274"/>
                  <a:pt x="8863663" y="6193448"/>
                </a:cubicBezTo>
                <a:cubicBezTo>
                  <a:pt x="8543630" y="6192329"/>
                  <a:pt x="8222822" y="6151478"/>
                  <a:pt x="7910480" y="6089608"/>
                </a:cubicBezTo>
                <a:cubicBezTo>
                  <a:pt x="7515227" y="6011305"/>
                  <a:pt x="7133507" y="5899318"/>
                  <a:pt x="6783714" y="5791416"/>
                </a:cubicBezTo>
                <a:cubicBezTo>
                  <a:pt x="6261845" y="5630430"/>
                  <a:pt x="5736620" y="5451985"/>
                  <a:pt x="5228649" y="5279405"/>
                </a:cubicBezTo>
                <a:cubicBezTo>
                  <a:pt x="4575553" y="5057507"/>
                  <a:pt x="3900205" y="4828055"/>
                  <a:pt x="3225405" y="4633498"/>
                </a:cubicBezTo>
                <a:cubicBezTo>
                  <a:pt x="2954509" y="4555378"/>
                  <a:pt x="2710063" y="4487414"/>
                  <a:pt x="2462056" y="4446495"/>
                </a:cubicBezTo>
                <a:cubicBezTo>
                  <a:pt x="2176268" y="4399390"/>
                  <a:pt x="1930740" y="4397793"/>
                  <a:pt x="1711428" y="4441656"/>
                </a:cubicBezTo>
                <a:cubicBezTo>
                  <a:pt x="1614138" y="4461101"/>
                  <a:pt x="1517715" y="4489012"/>
                  <a:pt x="1420350" y="4525961"/>
                </a:cubicBezTo>
                <a:cubicBezTo>
                  <a:pt x="1425658" y="4515463"/>
                  <a:pt x="1430976" y="4504919"/>
                  <a:pt x="1436316" y="4494330"/>
                </a:cubicBezTo>
                <a:close/>
                <a:moveTo>
                  <a:pt x="8890410" y="6127606"/>
                </a:moveTo>
                <a:cubicBezTo>
                  <a:pt x="8555771" y="6130779"/>
                  <a:pt x="8220905" y="6089539"/>
                  <a:pt x="7895623" y="6025090"/>
                </a:cubicBezTo>
                <a:cubicBezTo>
                  <a:pt x="7499434" y="5946628"/>
                  <a:pt x="7117440" y="5833728"/>
                  <a:pt x="6766986" y="5724638"/>
                </a:cubicBezTo>
                <a:cubicBezTo>
                  <a:pt x="6248722" y="5563333"/>
                  <a:pt x="5727377" y="5384203"/>
                  <a:pt x="5223171" y="5210985"/>
                </a:cubicBezTo>
                <a:cubicBezTo>
                  <a:pt x="4578976" y="4989658"/>
                  <a:pt x="3912803" y="4760776"/>
                  <a:pt x="3246858" y="4566949"/>
                </a:cubicBezTo>
                <a:cubicBezTo>
                  <a:pt x="2987121" y="4491340"/>
                  <a:pt x="2733273" y="4420204"/>
                  <a:pt x="2482961" y="4380630"/>
                </a:cubicBezTo>
                <a:cubicBezTo>
                  <a:pt x="2197317" y="4335466"/>
                  <a:pt x="1952647" y="4338159"/>
                  <a:pt x="1734960" y="4388846"/>
                </a:cubicBezTo>
                <a:cubicBezTo>
                  <a:pt x="1636787" y="4411714"/>
                  <a:pt x="1539239" y="4443916"/>
                  <a:pt x="1440447" y="4486136"/>
                </a:cubicBezTo>
                <a:cubicBezTo>
                  <a:pt x="1445762" y="4475593"/>
                  <a:pt x="1451096" y="4465026"/>
                  <a:pt x="1456452" y="4454391"/>
                </a:cubicBezTo>
                <a:cubicBezTo>
                  <a:pt x="1554299" y="4407515"/>
                  <a:pt x="1654590" y="4369585"/>
                  <a:pt x="1759961" y="4341582"/>
                </a:cubicBezTo>
                <a:cubicBezTo>
                  <a:pt x="2220237" y="4219325"/>
                  <a:pt x="2714650" y="4343659"/>
                  <a:pt x="3266690" y="4505877"/>
                </a:cubicBezTo>
                <a:cubicBezTo>
                  <a:pt x="3923392" y="4698837"/>
                  <a:pt x="4580003" y="4927011"/>
                  <a:pt x="5215002" y="5147677"/>
                </a:cubicBezTo>
                <a:cubicBezTo>
                  <a:pt x="5715738" y="5321671"/>
                  <a:pt x="6233523" y="5501599"/>
                  <a:pt x="6748523" y="5663316"/>
                </a:cubicBezTo>
                <a:cubicBezTo>
                  <a:pt x="7062417" y="5761861"/>
                  <a:pt x="7435350" y="5873438"/>
                  <a:pt x="7821338" y="5953726"/>
                </a:cubicBezTo>
                <a:cubicBezTo>
                  <a:pt x="8224602" y="6037574"/>
                  <a:pt x="8583112" y="6074796"/>
                  <a:pt x="8917294" y="6067471"/>
                </a:cubicBezTo>
                <a:cubicBezTo>
                  <a:pt x="9171166" y="6061924"/>
                  <a:pt x="9419103" y="6019407"/>
                  <a:pt x="9634292" y="5944528"/>
                </a:cubicBezTo>
                <a:cubicBezTo>
                  <a:pt x="9749405" y="5904476"/>
                  <a:pt x="9855619" y="5855112"/>
                  <a:pt x="9949965" y="5797806"/>
                </a:cubicBezTo>
                <a:cubicBezTo>
                  <a:pt x="9997526" y="5768891"/>
                  <a:pt x="10042280" y="5737830"/>
                  <a:pt x="10084021" y="5704806"/>
                </a:cubicBezTo>
                <a:cubicBezTo>
                  <a:pt x="10089361" y="5720600"/>
                  <a:pt x="10094588" y="5736575"/>
                  <a:pt x="10099655" y="5752710"/>
                </a:cubicBezTo>
                <a:cubicBezTo>
                  <a:pt x="9818853" y="5987228"/>
                  <a:pt x="9384208" y="6122950"/>
                  <a:pt x="8890410" y="6127606"/>
                </a:cubicBezTo>
                <a:close/>
                <a:moveTo>
                  <a:pt x="10089635" y="5700379"/>
                </a:moveTo>
                <a:cubicBezTo>
                  <a:pt x="10099586" y="5692437"/>
                  <a:pt x="10109308" y="5684358"/>
                  <a:pt x="10118871" y="5676187"/>
                </a:cubicBezTo>
                <a:cubicBezTo>
                  <a:pt x="10123777" y="5691935"/>
                  <a:pt x="10128501" y="5707773"/>
                  <a:pt x="10133019" y="5723703"/>
                </a:cubicBezTo>
                <a:cubicBezTo>
                  <a:pt x="10123936" y="5731942"/>
                  <a:pt x="10114672" y="5740043"/>
                  <a:pt x="10105223" y="5748031"/>
                </a:cubicBezTo>
                <a:cubicBezTo>
                  <a:pt x="10100247" y="5732261"/>
                  <a:pt x="10095067" y="5716377"/>
                  <a:pt x="10089635" y="5700379"/>
                </a:cubicBezTo>
                <a:close/>
                <a:moveTo>
                  <a:pt x="10087673" y="5694559"/>
                </a:moveTo>
                <a:cubicBezTo>
                  <a:pt x="10082469" y="5679337"/>
                  <a:pt x="10077083" y="5664024"/>
                  <a:pt x="10071469" y="5648642"/>
                </a:cubicBezTo>
                <a:cubicBezTo>
                  <a:pt x="10081853" y="5640745"/>
                  <a:pt x="10092100" y="5632757"/>
                  <a:pt x="10102142" y="5624633"/>
                </a:cubicBezTo>
                <a:cubicBezTo>
                  <a:pt x="10107254" y="5639718"/>
                  <a:pt x="10112207" y="5654918"/>
                  <a:pt x="10117022" y="5670231"/>
                </a:cubicBezTo>
                <a:cubicBezTo>
                  <a:pt x="10107414" y="5678447"/>
                  <a:pt x="10097623" y="5686572"/>
                  <a:pt x="10087673" y="5694559"/>
                </a:cubicBezTo>
                <a:close/>
                <a:moveTo>
                  <a:pt x="10107710" y="5620046"/>
                </a:moveTo>
                <a:cubicBezTo>
                  <a:pt x="10117934" y="5611693"/>
                  <a:pt x="10127999" y="5603226"/>
                  <a:pt x="10137836" y="5594645"/>
                </a:cubicBezTo>
                <a:cubicBezTo>
                  <a:pt x="10142468" y="5609616"/>
                  <a:pt x="10146941" y="5624679"/>
                  <a:pt x="10151231" y="5639787"/>
                </a:cubicBezTo>
                <a:cubicBezTo>
                  <a:pt x="10141875" y="5648459"/>
                  <a:pt x="10132313" y="5657017"/>
                  <a:pt x="10122590" y="5665461"/>
                </a:cubicBezTo>
                <a:cubicBezTo>
                  <a:pt x="10117775" y="5650216"/>
                  <a:pt x="10112823" y="5635062"/>
                  <a:pt x="10107710" y="5620046"/>
                </a:cubicBezTo>
                <a:close/>
                <a:moveTo>
                  <a:pt x="10105816" y="5614477"/>
                </a:moveTo>
                <a:cubicBezTo>
                  <a:pt x="10100750" y="5599665"/>
                  <a:pt x="10095569" y="5584991"/>
                  <a:pt x="10090274" y="5570454"/>
                </a:cubicBezTo>
                <a:cubicBezTo>
                  <a:pt x="10100978" y="5562169"/>
                  <a:pt x="10111499" y="5553725"/>
                  <a:pt x="10121860" y="5545190"/>
                </a:cubicBezTo>
                <a:cubicBezTo>
                  <a:pt x="10126721" y="5559659"/>
                  <a:pt x="10131445" y="5574219"/>
                  <a:pt x="10136033" y="5588848"/>
                </a:cubicBezTo>
                <a:cubicBezTo>
                  <a:pt x="10126151" y="5597520"/>
                  <a:pt x="10116063" y="5606056"/>
                  <a:pt x="10105816" y="5614477"/>
                </a:cubicBezTo>
                <a:close/>
                <a:moveTo>
                  <a:pt x="10127611" y="5540488"/>
                </a:moveTo>
                <a:cubicBezTo>
                  <a:pt x="10138337" y="5531519"/>
                  <a:pt x="10148859" y="5522413"/>
                  <a:pt x="10159197" y="5513193"/>
                </a:cubicBezTo>
                <a:cubicBezTo>
                  <a:pt x="10163670" y="5527594"/>
                  <a:pt x="10167938" y="5541881"/>
                  <a:pt x="10171954" y="5556007"/>
                </a:cubicBezTo>
                <a:cubicBezTo>
                  <a:pt x="10162095" y="5565387"/>
                  <a:pt x="10152054" y="5574630"/>
                  <a:pt x="10141784" y="5583736"/>
                </a:cubicBezTo>
                <a:cubicBezTo>
                  <a:pt x="10137265" y="5569449"/>
                  <a:pt x="10132540" y="5555026"/>
                  <a:pt x="10127611" y="5540488"/>
                </a:cubicBezTo>
                <a:close/>
                <a:moveTo>
                  <a:pt x="10125466" y="5534189"/>
                </a:moveTo>
                <a:cubicBezTo>
                  <a:pt x="10120742" y="5520473"/>
                  <a:pt x="10115857" y="5506644"/>
                  <a:pt x="10110791" y="5492722"/>
                </a:cubicBezTo>
                <a:cubicBezTo>
                  <a:pt x="10121997" y="5483912"/>
                  <a:pt x="10133019" y="5474944"/>
                  <a:pt x="10143838" y="5465860"/>
                </a:cubicBezTo>
                <a:cubicBezTo>
                  <a:pt x="10148493" y="5479645"/>
                  <a:pt x="10152966" y="5493315"/>
                  <a:pt x="10157234" y="5506871"/>
                </a:cubicBezTo>
                <a:cubicBezTo>
                  <a:pt x="10146850" y="5516092"/>
                  <a:pt x="10136261" y="5525220"/>
                  <a:pt x="10125466" y="5534189"/>
                </a:cubicBezTo>
                <a:close/>
                <a:moveTo>
                  <a:pt x="10149064" y="5461410"/>
                </a:moveTo>
                <a:cubicBezTo>
                  <a:pt x="10160041" y="5452099"/>
                  <a:pt x="10170790" y="5442628"/>
                  <a:pt x="10181334" y="5433043"/>
                </a:cubicBezTo>
                <a:cubicBezTo>
                  <a:pt x="10185510" y="5446645"/>
                  <a:pt x="10189482" y="5460132"/>
                  <a:pt x="10193247" y="5473506"/>
                </a:cubicBezTo>
                <a:cubicBezTo>
                  <a:pt x="10183182" y="5483205"/>
                  <a:pt x="10172912" y="5492791"/>
                  <a:pt x="10162415" y="5502216"/>
                </a:cubicBezTo>
                <a:cubicBezTo>
                  <a:pt x="10158147" y="5488728"/>
                  <a:pt x="10153720" y="5475149"/>
                  <a:pt x="10149064" y="5461410"/>
                </a:cubicBezTo>
                <a:close/>
                <a:moveTo>
                  <a:pt x="10146941" y="5455226"/>
                </a:moveTo>
                <a:cubicBezTo>
                  <a:pt x="10142446" y="5442057"/>
                  <a:pt x="10137767" y="5428820"/>
                  <a:pt x="10132906" y="5415447"/>
                </a:cubicBezTo>
                <a:cubicBezTo>
                  <a:pt x="10144385" y="5406272"/>
                  <a:pt x="10155660" y="5396961"/>
                  <a:pt x="10166728" y="5387490"/>
                </a:cubicBezTo>
                <a:cubicBezTo>
                  <a:pt x="10171133" y="5400704"/>
                  <a:pt x="10175355" y="5413781"/>
                  <a:pt x="10179394" y="5426767"/>
                </a:cubicBezTo>
                <a:cubicBezTo>
                  <a:pt x="10168805" y="5436375"/>
                  <a:pt x="10157964" y="5445868"/>
                  <a:pt x="10146941" y="5455226"/>
                </a:cubicBezTo>
                <a:close/>
                <a:moveTo>
                  <a:pt x="10172114" y="5382812"/>
                </a:moveTo>
                <a:cubicBezTo>
                  <a:pt x="10183480" y="5372975"/>
                  <a:pt x="10194616" y="5363002"/>
                  <a:pt x="10205525" y="5352892"/>
                </a:cubicBezTo>
                <a:cubicBezTo>
                  <a:pt x="10209427" y="5365854"/>
                  <a:pt x="10213170" y="5378704"/>
                  <a:pt x="10216663" y="5391461"/>
                </a:cubicBezTo>
                <a:cubicBezTo>
                  <a:pt x="10206278" y="5401708"/>
                  <a:pt x="10195644" y="5411841"/>
                  <a:pt x="10184780" y="5421837"/>
                </a:cubicBezTo>
                <a:cubicBezTo>
                  <a:pt x="10180764" y="5408920"/>
                  <a:pt x="10176518" y="5395911"/>
                  <a:pt x="10172114" y="5382812"/>
                </a:cubicBezTo>
                <a:close/>
                <a:moveTo>
                  <a:pt x="10210455" y="5348259"/>
                </a:moveTo>
                <a:cubicBezTo>
                  <a:pt x="10221432" y="5337966"/>
                  <a:pt x="10232181" y="5327513"/>
                  <a:pt x="10242680" y="5316924"/>
                </a:cubicBezTo>
                <a:cubicBezTo>
                  <a:pt x="10246034" y="5329682"/>
                  <a:pt x="10249161" y="5342348"/>
                  <a:pt x="10252105" y="5354900"/>
                </a:cubicBezTo>
                <a:cubicBezTo>
                  <a:pt x="10242177" y="5365581"/>
                  <a:pt x="10232022" y="5376124"/>
                  <a:pt x="10221615" y="5386531"/>
                </a:cubicBezTo>
                <a:cubicBezTo>
                  <a:pt x="10218100" y="5373888"/>
                  <a:pt x="10214357" y="5361108"/>
                  <a:pt x="10210455" y="5348259"/>
                </a:cubicBezTo>
                <a:close/>
                <a:moveTo>
                  <a:pt x="10208560" y="5342028"/>
                </a:moveTo>
                <a:cubicBezTo>
                  <a:pt x="10204749" y="5329636"/>
                  <a:pt x="10200755" y="5317130"/>
                  <a:pt x="10196579" y="5304555"/>
                </a:cubicBezTo>
                <a:cubicBezTo>
                  <a:pt x="10208150" y="5294376"/>
                  <a:pt x="10219516" y="5284061"/>
                  <a:pt x="10230607" y="5273563"/>
                </a:cubicBezTo>
                <a:cubicBezTo>
                  <a:pt x="10234258" y="5286000"/>
                  <a:pt x="10237727" y="5298325"/>
                  <a:pt x="10240990" y="5310534"/>
                </a:cubicBezTo>
                <a:cubicBezTo>
                  <a:pt x="10230424" y="5321169"/>
                  <a:pt x="10219607" y="5331667"/>
                  <a:pt x="10208560" y="5342028"/>
                </a:cubicBezTo>
                <a:close/>
                <a:moveTo>
                  <a:pt x="10194571" y="5298530"/>
                </a:moveTo>
                <a:cubicBezTo>
                  <a:pt x="10190440" y="5286252"/>
                  <a:pt x="10186195" y="5273882"/>
                  <a:pt x="10181745" y="5261421"/>
                </a:cubicBezTo>
                <a:cubicBezTo>
                  <a:pt x="10193887" y="5251425"/>
                  <a:pt x="10205777" y="5241270"/>
                  <a:pt x="10217438" y="5230977"/>
                </a:cubicBezTo>
                <a:cubicBezTo>
                  <a:pt x="10221387" y="5243209"/>
                  <a:pt x="10225152" y="5255328"/>
                  <a:pt x="10228758" y="5267355"/>
                </a:cubicBezTo>
                <a:cubicBezTo>
                  <a:pt x="10217598" y="5277899"/>
                  <a:pt x="10206210" y="5288305"/>
                  <a:pt x="10194571" y="5298530"/>
                </a:cubicBezTo>
                <a:close/>
                <a:moveTo>
                  <a:pt x="10222482" y="5226413"/>
                </a:moveTo>
                <a:cubicBezTo>
                  <a:pt x="10234213" y="5215960"/>
                  <a:pt x="10245715" y="5205325"/>
                  <a:pt x="10256943" y="5194553"/>
                </a:cubicBezTo>
                <a:cubicBezTo>
                  <a:pt x="10260367" y="5206512"/>
                  <a:pt x="10263539" y="5218356"/>
                  <a:pt x="10266574" y="5230109"/>
                </a:cubicBezTo>
                <a:cubicBezTo>
                  <a:pt x="10255894" y="5241064"/>
                  <a:pt x="10244984" y="5251882"/>
                  <a:pt x="10233825" y="5262539"/>
                </a:cubicBezTo>
                <a:cubicBezTo>
                  <a:pt x="10230241" y="5250604"/>
                  <a:pt x="10226430" y="5238554"/>
                  <a:pt x="10222482" y="5226413"/>
                </a:cubicBezTo>
                <a:close/>
                <a:moveTo>
                  <a:pt x="10220588" y="5220570"/>
                </a:moveTo>
                <a:cubicBezTo>
                  <a:pt x="10216639" y="5208634"/>
                  <a:pt x="10212532" y="5196607"/>
                  <a:pt x="10208264" y="5184488"/>
                </a:cubicBezTo>
                <a:cubicBezTo>
                  <a:pt x="10220565" y="5174196"/>
                  <a:pt x="10232660" y="5163744"/>
                  <a:pt x="10244483" y="5153154"/>
                </a:cubicBezTo>
                <a:cubicBezTo>
                  <a:pt x="10248225" y="5165021"/>
                  <a:pt x="10251763" y="5176798"/>
                  <a:pt x="10255163" y="5188482"/>
                </a:cubicBezTo>
                <a:cubicBezTo>
                  <a:pt x="10243866" y="5199323"/>
                  <a:pt x="10232341" y="5210026"/>
                  <a:pt x="10220588" y="5220570"/>
                </a:cubicBezTo>
                <a:close/>
                <a:moveTo>
                  <a:pt x="10249457" y="5148590"/>
                </a:moveTo>
                <a:cubicBezTo>
                  <a:pt x="10253954" y="5144527"/>
                  <a:pt x="10258427" y="5140465"/>
                  <a:pt x="10262854" y="5136380"/>
                </a:cubicBezTo>
                <a:cubicBezTo>
                  <a:pt x="10270112" y="5129601"/>
                  <a:pt x="10277278" y="5122755"/>
                  <a:pt x="10284352" y="5115863"/>
                </a:cubicBezTo>
                <a:cubicBezTo>
                  <a:pt x="10287525" y="5127388"/>
                  <a:pt x="10290537" y="5138844"/>
                  <a:pt x="10293321" y="5150187"/>
                </a:cubicBezTo>
                <a:cubicBezTo>
                  <a:pt x="10282527" y="5161484"/>
                  <a:pt x="10271458" y="5172644"/>
                  <a:pt x="10260138" y="5183644"/>
                </a:cubicBezTo>
                <a:cubicBezTo>
                  <a:pt x="10256738" y="5172051"/>
                  <a:pt x="10253200" y="5160388"/>
                  <a:pt x="10249457" y="5148590"/>
                </a:cubicBezTo>
                <a:close/>
                <a:moveTo>
                  <a:pt x="10247632" y="5142975"/>
                </a:moveTo>
                <a:cubicBezTo>
                  <a:pt x="10243889" y="5131290"/>
                  <a:pt x="10239986" y="5119537"/>
                  <a:pt x="10235879" y="5107647"/>
                </a:cubicBezTo>
                <a:cubicBezTo>
                  <a:pt x="10248362" y="5097057"/>
                  <a:pt x="10260617" y="5086331"/>
                  <a:pt x="10272622" y="5075422"/>
                </a:cubicBezTo>
                <a:cubicBezTo>
                  <a:pt x="10276159" y="5086993"/>
                  <a:pt x="10279537" y="5098495"/>
                  <a:pt x="10282732" y="5109906"/>
                </a:cubicBezTo>
                <a:cubicBezTo>
                  <a:pt x="10271275" y="5121089"/>
                  <a:pt x="10259591" y="5132112"/>
                  <a:pt x="10247632" y="5142975"/>
                </a:cubicBezTo>
                <a:close/>
                <a:moveTo>
                  <a:pt x="10277529" y="5070881"/>
                </a:moveTo>
                <a:cubicBezTo>
                  <a:pt x="10287890" y="5061387"/>
                  <a:pt x="10298114" y="5051779"/>
                  <a:pt x="10308088" y="5042057"/>
                </a:cubicBezTo>
                <a:cubicBezTo>
                  <a:pt x="10309685" y="5040482"/>
                  <a:pt x="10311259" y="5038930"/>
                  <a:pt x="10312857" y="5037355"/>
                </a:cubicBezTo>
                <a:cubicBezTo>
                  <a:pt x="10315778" y="5048584"/>
                  <a:pt x="10318517" y="5059721"/>
                  <a:pt x="10321073" y="5070789"/>
                </a:cubicBezTo>
                <a:cubicBezTo>
                  <a:pt x="10310187" y="5082360"/>
                  <a:pt x="10299027" y="5093771"/>
                  <a:pt x="10287638" y="5105045"/>
                </a:cubicBezTo>
                <a:cubicBezTo>
                  <a:pt x="10284443" y="5093748"/>
                  <a:pt x="10281066" y="5082360"/>
                  <a:pt x="10277529" y="5070881"/>
                </a:cubicBezTo>
                <a:close/>
                <a:moveTo>
                  <a:pt x="10305144" y="4988128"/>
                </a:moveTo>
                <a:cubicBezTo>
                  <a:pt x="10301743" y="4976786"/>
                  <a:pt x="10298137" y="4965352"/>
                  <a:pt x="10294395" y="4953827"/>
                </a:cubicBezTo>
                <a:cubicBezTo>
                  <a:pt x="10307174" y="4942736"/>
                  <a:pt x="10319704" y="4931462"/>
                  <a:pt x="10331982" y="4920028"/>
                </a:cubicBezTo>
                <a:cubicBezTo>
                  <a:pt x="10335109" y="4931256"/>
                  <a:pt x="10338121" y="4942393"/>
                  <a:pt x="10340882" y="4953462"/>
                </a:cubicBezTo>
                <a:cubicBezTo>
                  <a:pt x="10329220" y="4965170"/>
                  <a:pt x="10317307" y="4976717"/>
                  <a:pt x="10305144" y="4988128"/>
                </a:cubicBezTo>
                <a:close/>
                <a:moveTo>
                  <a:pt x="10336775" y="4915555"/>
                </a:moveTo>
                <a:cubicBezTo>
                  <a:pt x="10348939" y="4904121"/>
                  <a:pt x="10360829" y="4892527"/>
                  <a:pt x="10372445" y="4880796"/>
                </a:cubicBezTo>
                <a:cubicBezTo>
                  <a:pt x="10374910" y="4891614"/>
                  <a:pt x="10377238" y="4902386"/>
                  <a:pt x="10379361" y="4913090"/>
                </a:cubicBezTo>
                <a:cubicBezTo>
                  <a:pt x="10368383" y="4925071"/>
                  <a:pt x="10357132" y="4936916"/>
                  <a:pt x="10345653" y="4948601"/>
                </a:cubicBezTo>
                <a:cubicBezTo>
                  <a:pt x="10342868" y="4937669"/>
                  <a:pt x="10339924" y="4926646"/>
                  <a:pt x="10336775" y="4915555"/>
                </a:cubicBezTo>
                <a:close/>
                <a:moveTo>
                  <a:pt x="10377214" y="4876004"/>
                </a:moveTo>
                <a:cubicBezTo>
                  <a:pt x="10384541" y="4868518"/>
                  <a:pt x="10391798" y="4861010"/>
                  <a:pt x="10398919" y="4853410"/>
                </a:cubicBezTo>
                <a:cubicBezTo>
                  <a:pt x="10402867" y="4849188"/>
                  <a:pt x="10406769" y="4844943"/>
                  <a:pt x="10410650" y="4840676"/>
                </a:cubicBezTo>
                <a:cubicBezTo>
                  <a:pt x="10412475" y="4851128"/>
                  <a:pt x="10414073" y="4861512"/>
                  <a:pt x="10415533" y="4871828"/>
                </a:cubicBezTo>
                <a:cubicBezTo>
                  <a:pt x="10405332" y="4883969"/>
                  <a:pt x="10394856" y="4895973"/>
                  <a:pt x="10384130" y="4907818"/>
                </a:cubicBezTo>
                <a:cubicBezTo>
                  <a:pt x="10382007" y="4897274"/>
                  <a:pt x="10379679" y="4886662"/>
                  <a:pt x="10377214" y="4876004"/>
                </a:cubicBezTo>
                <a:close/>
                <a:moveTo>
                  <a:pt x="10415465" y="4835381"/>
                </a:moveTo>
                <a:cubicBezTo>
                  <a:pt x="10426031" y="4823674"/>
                  <a:pt x="10436347" y="4811828"/>
                  <a:pt x="10446388" y="4799847"/>
                </a:cubicBezTo>
                <a:cubicBezTo>
                  <a:pt x="10447529" y="4809912"/>
                  <a:pt x="10448511" y="4819930"/>
                  <a:pt x="10449310" y="4829904"/>
                </a:cubicBezTo>
                <a:cubicBezTo>
                  <a:pt x="10439929" y="4842068"/>
                  <a:pt x="10430321" y="4854118"/>
                  <a:pt x="10420463" y="4866008"/>
                </a:cubicBezTo>
                <a:cubicBezTo>
                  <a:pt x="10418956" y="4855852"/>
                  <a:pt x="10417313" y="4845628"/>
                  <a:pt x="10415465" y="4835381"/>
                </a:cubicBezTo>
                <a:close/>
                <a:moveTo>
                  <a:pt x="10414415" y="4829515"/>
                </a:moveTo>
                <a:cubicBezTo>
                  <a:pt x="10412475" y="4819063"/>
                  <a:pt x="10410398" y="4808542"/>
                  <a:pt x="10408139" y="4797976"/>
                </a:cubicBezTo>
                <a:cubicBezTo>
                  <a:pt x="10419504" y="4786268"/>
                  <a:pt x="10430573" y="4774424"/>
                  <a:pt x="10441413" y="4762419"/>
                </a:cubicBezTo>
                <a:cubicBezTo>
                  <a:pt x="10442988" y="4772758"/>
                  <a:pt x="10444403" y="4783050"/>
                  <a:pt x="10445635" y="4793274"/>
                </a:cubicBezTo>
                <a:cubicBezTo>
                  <a:pt x="10435480" y="4805507"/>
                  <a:pt x="10425073" y="4817580"/>
                  <a:pt x="10414415" y="4829515"/>
                </a:cubicBezTo>
                <a:close/>
                <a:moveTo>
                  <a:pt x="10407066" y="4793000"/>
                </a:moveTo>
                <a:cubicBezTo>
                  <a:pt x="10404692" y="4782160"/>
                  <a:pt x="10402137" y="4771251"/>
                  <a:pt x="10399420" y="4760297"/>
                </a:cubicBezTo>
                <a:cubicBezTo>
                  <a:pt x="10411539" y="4748657"/>
                  <a:pt x="10423407" y="4736882"/>
                  <a:pt x="10435000" y="4724946"/>
                </a:cubicBezTo>
                <a:cubicBezTo>
                  <a:pt x="10437032" y="4735626"/>
                  <a:pt x="10438903" y="4746261"/>
                  <a:pt x="10440569" y="4756851"/>
                </a:cubicBezTo>
                <a:cubicBezTo>
                  <a:pt x="10429659" y="4769037"/>
                  <a:pt x="10418477" y="4781087"/>
                  <a:pt x="10407066" y="4793000"/>
                </a:cubicBezTo>
                <a:close/>
                <a:moveTo>
                  <a:pt x="10439748" y="4720016"/>
                </a:moveTo>
                <a:cubicBezTo>
                  <a:pt x="10451113" y="4708194"/>
                  <a:pt x="10462226" y="4696258"/>
                  <a:pt x="10473044" y="4684163"/>
                </a:cubicBezTo>
                <a:cubicBezTo>
                  <a:pt x="10474414" y="4694387"/>
                  <a:pt x="10475623" y="4704588"/>
                  <a:pt x="10476650" y="4714812"/>
                </a:cubicBezTo>
                <a:cubicBezTo>
                  <a:pt x="10466472" y="4727159"/>
                  <a:pt x="10456065" y="4739392"/>
                  <a:pt x="10445384" y="4751464"/>
                </a:cubicBezTo>
                <a:cubicBezTo>
                  <a:pt x="10443672" y="4741035"/>
                  <a:pt x="10441801" y="4730560"/>
                  <a:pt x="10439748" y="4720016"/>
                </a:cubicBezTo>
                <a:close/>
                <a:moveTo>
                  <a:pt x="10438446" y="4713580"/>
                </a:moveTo>
                <a:cubicBezTo>
                  <a:pt x="10436392" y="4703310"/>
                  <a:pt x="10434179" y="4692995"/>
                  <a:pt x="10431782" y="4682634"/>
                </a:cubicBezTo>
                <a:cubicBezTo>
                  <a:pt x="10443923" y="4670880"/>
                  <a:pt x="10455791" y="4658967"/>
                  <a:pt x="10467407" y="4646917"/>
                </a:cubicBezTo>
                <a:cubicBezTo>
                  <a:pt x="10469119" y="4657050"/>
                  <a:pt x="10470717" y="4667183"/>
                  <a:pt x="10472132" y="4677316"/>
                </a:cubicBezTo>
                <a:cubicBezTo>
                  <a:pt x="10461131" y="4689594"/>
                  <a:pt x="10449903" y="4701690"/>
                  <a:pt x="10438446" y="4713580"/>
                </a:cubicBezTo>
                <a:close/>
                <a:moveTo>
                  <a:pt x="10471971" y="4642125"/>
                </a:moveTo>
                <a:cubicBezTo>
                  <a:pt x="10483269" y="4630303"/>
                  <a:pt x="10494292" y="4618344"/>
                  <a:pt x="10505063" y="4606225"/>
                </a:cubicBezTo>
                <a:cubicBezTo>
                  <a:pt x="10506159" y="4616062"/>
                  <a:pt x="10507072" y="4625898"/>
                  <a:pt x="10507870" y="4635712"/>
                </a:cubicBezTo>
                <a:cubicBezTo>
                  <a:pt x="10497715" y="4648035"/>
                  <a:pt x="10487354" y="4660154"/>
                  <a:pt x="10476788" y="4672067"/>
                </a:cubicBezTo>
                <a:cubicBezTo>
                  <a:pt x="10475349" y="4662139"/>
                  <a:pt x="10473729" y="4652166"/>
                  <a:pt x="10471971" y="4642125"/>
                </a:cubicBezTo>
                <a:close/>
                <a:moveTo>
                  <a:pt x="10470854" y="4635871"/>
                </a:moveTo>
                <a:cubicBezTo>
                  <a:pt x="10469005" y="4625601"/>
                  <a:pt x="10466973" y="4615309"/>
                  <a:pt x="10464783" y="4604948"/>
                </a:cubicBezTo>
                <a:cubicBezTo>
                  <a:pt x="10476856" y="4593149"/>
                  <a:pt x="10488654" y="4581190"/>
                  <a:pt x="10500202" y="4569094"/>
                </a:cubicBezTo>
                <a:cubicBezTo>
                  <a:pt x="10501709" y="4579250"/>
                  <a:pt x="10503078" y="4589383"/>
                  <a:pt x="10504288" y="4599539"/>
                </a:cubicBezTo>
                <a:cubicBezTo>
                  <a:pt x="10493356" y="4611840"/>
                  <a:pt x="10482219" y="4623958"/>
                  <a:pt x="10470854" y="4635871"/>
                </a:cubicBezTo>
                <a:close/>
                <a:moveTo>
                  <a:pt x="10504790" y="4564302"/>
                </a:moveTo>
                <a:cubicBezTo>
                  <a:pt x="10515836" y="4552617"/>
                  <a:pt x="10526630" y="4540795"/>
                  <a:pt x="10537197" y="4528859"/>
                </a:cubicBezTo>
                <a:cubicBezTo>
                  <a:pt x="10538064" y="4538787"/>
                  <a:pt x="10538771" y="4548646"/>
                  <a:pt x="10539342" y="4558482"/>
                </a:cubicBezTo>
                <a:cubicBezTo>
                  <a:pt x="10529415" y="4570578"/>
                  <a:pt x="10519305" y="4582491"/>
                  <a:pt x="10508966" y="4594221"/>
                </a:cubicBezTo>
                <a:cubicBezTo>
                  <a:pt x="10507734" y="4584294"/>
                  <a:pt x="10506341" y="4574320"/>
                  <a:pt x="10504790" y="4564302"/>
                </a:cubicBezTo>
                <a:close/>
                <a:moveTo>
                  <a:pt x="10503831" y="4558208"/>
                </a:moveTo>
                <a:cubicBezTo>
                  <a:pt x="10502188" y="4547916"/>
                  <a:pt x="10500339" y="4537600"/>
                  <a:pt x="10498377" y="4527216"/>
                </a:cubicBezTo>
                <a:cubicBezTo>
                  <a:pt x="10510221" y="4515508"/>
                  <a:pt x="10521838" y="4503641"/>
                  <a:pt x="10533203" y="4491659"/>
                </a:cubicBezTo>
                <a:cubicBezTo>
                  <a:pt x="10534504" y="4501929"/>
                  <a:pt x="10535622" y="4512153"/>
                  <a:pt x="10536604" y="4522355"/>
                </a:cubicBezTo>
                <a:cubicBezTo>
                  <a:pt x="10525877" y="4534496"/>
                  <a:pt x="10514945" y="4546432"/>
                  <a:pt x="10503831" y="4558208"/>
                </a:cubicBezTo>
                <a:close/>
                <a:moveTo>
                  <a:pt x="10538133" y="4486433"/>
                </a:moveTo>
                <a:cubicBezTo>
                  <a:pt x="10549019" y="4474862"/>
                  <a:pt x="10559676" y="4463155"/>
                  <a:pt x="10570083" y="4451310"/>
                </a:cubicBezTo>
                <a:cubicBezTo>
                  <a:pt x="10570745" y="4461283"/>
                  <a:pt x="10571225" y="4471211"/>
                  <a:pt x="10571567" y="4481093"/>
                </a:cubicBezTo>
                <a:cubicBezTo>
                  <a:pt x="10561799" y="4493074"/>
                  <a:pt x="10551826" y="4504896"/>
                  <a:pt x="10541693" y="4516535"/>
                </a:cubicBezTo>
                <a:cubicBezTo>
                  <a:pt x="10540666" y="4506539"/>
                  <a:pt x="10539479" y="4496520"/>
                  <a:pt x="10538133" y="4486433"/>
                </a:cubicBezTo>
                <a:close/>
                <a:moveTo>
                  <a:pt x="10537334" y="4480636"/>
                </a:moveTo>
                <a:cubicBezTo>
                  <a:pt x="10535873" y="4470275"/>
                  <a:pt x="10534276" y="4459868"/>
                  <a:pt x="10532473" y="4449393"/>
                </a:cubicBezTo>
                <a:cubicBezTo>
                  <a:pt x="10544204" y="4437754"/>
                  <a:pt x="10555660" y="4425955"/>
                  <a:pt x="10566889" y="4414019"/>
                </a:cubicBezTo>
                <a:cubicBezTo>
                  <a:pt x="10567984" y="4424380"/>
                  <a:pt x="10568897" y="4434719"/>
                  <a:pt x="10569650" y="4444989"/>
                </a:cubicBezTo>
                <a:cubicBezTo>
                  <a:pt x="10559084" y="4457038"/>
                  <a:pt x="10548289" y="4468929"/>
                  <a:pt x="10537334" y="4480636"/>
                </a:cubicBezTo>
                <a:close/>
                <a:moveTo>
                  <a:pt x="10571909" y="4408679"/>
                </a:moveTo>
                <a:cubicBezTo>
                  <a:pt x="10582612" y="4397176"/>
                  <a:pt x="10593110" y="4385583"/>
                  <a:pt x="10603380" y="4373852"/>
                </a:cubicBezTo>
                <a:cubicBezTo>
                  <a:pt x="10603814" y="4383962"/>
                  <a:pt x="10604111" y="4394027"/>
                  <a:pt x="10604225" y="4404046"/>
                </a:cubicBezTo>
                <a:cubicBezTo>
                  <a:pt x="10594617" y="4415868"/>
                  <a:pt x="10584826" y="4427530"/>
                  <a:pt x="10574853" y="4439055"/>
                </a:cubicBezTo>
                <a:cubicBezTo>
                  <a:pt x="10574032" y="4428967"/>
                  <a:pt x="10573050" y="4418834"/>
                  <a:pt x="10571909" y="4408679"/>
                </a:cubicBezTo>
                <a:close/>
                <a:moveTo>
                  <a:pt x="10571270" y="4403156"/>
                </a:moveTo>
                <a:cubicBezTo>
                  <a:pt x="10570038" y="4392566"/>
                  <a:pt x="10568577" y="4381931"/>
                  <a:pt x="10566980" y="4371251"/>
                </a:cubicBezTo>
                <a:cubicBezTo>
                  <a:pt x="10578550" y="4359657"/>
                  <a:pt x="10589870" y="4347950"/>
                  <a:pt x="10600961" y="4336105"/>
                </a:cubicBezTo>
                <a:cubicBezTo>
                  <a:pt x="10601851" y="4346717"/>
                  <a:pt x="10602581" y="4357284"/>
                  <a:pt x="10603106" y="4367827"/>
                </a:cubicBezTo>
                <a:cubicBezTo>
                  <a:pt x="10592677" y="4379763"/>
                  <a:pt x="10582065" y="4391539"/>
                  <a:pt x="10571270" y="4403156"/>
                </a:cubicBezTo>
                <a:close/>
                <a:moveTo>
                  <a:pt x="10600460" y="4330491"/>
                </a:moveTo>
                <a:cubicBezTo>
                  <a:pt x="10589231" y="4342518"/>
                  <a:pt x="10577797" y="4354339"/>
                  <a:pt x="10566181" y="4366001"/>
                </a:cubicBezTo>
                <a:cubicBezTo>
                  <a:pt x="10564515" y="4355275"/>
                  <a:pt x="10562666" y="4344481"/>
                  <a:pt x="10560635" y="4333640"/>
                </a:cubicBezTo>
                <a:cubicBezTo>
                  <a:pt x="10573004" y="4322001"/>
                  <a:pt x="10585168" y="4310225"/>
                  <a:pt x="10597059" y="4298312"/>
                </a:cubicBezTo>
                <a:cubicBezTo>
                  <a:pt x="10598382" y="4309061"/>
                  <a:pt x="10599524" y="4319810"/>
                  <a:pt x="10600460" y="4330491"/>
                </a:cubicBezTo>
                <a:close/>
                <a:moveTo>
                  <a:pt x="10561388" y="4370794"/>
                </a:moveTo>
                <a:cubicBezTo>
                  <a:pt x="10549202" y="4382890"/>
                  <a:pt x="10536832" y="4394826"/>
                  <a:pt x="10524257" y="4406556"/>
                </a:cubicBezTo>
                <a:cubicBezTo>
                  <a:pt x="10521929" y="4395579"/>
                  <a:pt x="10519396" y="4384579"/>
                  <a:pt x="10516703" y="4373510"/>
                </a:cubicBezTo>
                <a:cubicBezTo>
                  <a:pt x="10530054" y="4361825"/>
                  <a:pt x="10543131" y="4349981"/>
                  <a:pt x="10555979" y="4337999"/>
                </a:cubicBezTo>
                <a:cubicBezTo>
                  <a:pt x="10557965" y="4348976"/>
                  <a:pt x="10559768" y="4359908"/>
                  <a:pt x="10561388" y="4370794"/>
                </a:cubicBezTo>
                <a:close/>
                <a:moveTo>
                  <a:pt x="10519647" y="4410824"/>
                </a:moveTo>
                <a:cubicBezTo>
                  <a:pt x="10506570" y="4422920"/>
                  <a:pt x="10493310" y="4434787"/>
                  <a:pt x="10479845" y="4446449"/>
                </a:cubicBezTo>
                <a:cubicBezTo>
                  <a:pt x="10476856" y="4435266"/>
                  <a:pt x="10473683" y="4424015"/>
                  <a:pt x="10470329" y="4412718"/>
                </a:cubicBezTo>
                <a:cubicBezTo>
                  <a:pt x="10484547" y="4401125"/>
                  <a:pt x="10498514" y="4389349"/>
                  <a:pt x="10512207" y="4377435"/>
                </a:cubicBezTo>
                <a:cubicBezTo>
                  <a:pt x="10514877" y="4388618"/>
                  <a:pt x="10517364" y="4399732"/>
                  <a:pt x="10519647" y="4410824"/>
                </a:cubicBezTo>
                <a:close/>
                <a:moveTo>
                  <a:pt x="10475464" y="4450260"/>
                </a:moveTo>
                <a:cubicBezTo>
                  <a:pt x="10461520" y="4462242"/>
                  <a:pt x="10447392" y="4474018"/>
                  <a:pt x="10433060" y="4485566"/>
                </a:cubicBezTo>
                <a:cubicBezTo>
                  <a:pt x="10430390" y="4477213"/>
                  <a:pt x="10427651" y="4468815"/>
                  <a:pt x="10424776" y="4460416"/>
                </a:cubicBezTo>
                <a:cubicBezTo>
                  <a:pt x="10423726" y="4457335"/>
                  <a:pt x="10422653" y="4454254"/>
                  <a:pt x="10421581" y="4451150"/>
                </a:cubicBezTo>
                <a:cubicBezTo>
                  <a:pt x="10436643" y="4439694"/>
                  <a:pt x="10451432" y="4428077"/>
                  <a:pt x="10465969" y="4416278"/>
                </a:cubicBezTo>
                <a:cubicBezTo>
                  <a:pt x="10469301" y="4427598"/>
                  <a:pt x="10472474" y="4438918"/>
                  <a:pt x="10475464" y="4450260"/>
                </a:cubicBezTo>
                <a:close/>
                <a:moveTo>
                  <a:pt x="10428655" y="4489103"/>
                </a:moveTo>
                <a:cubicBezTo>
                  <a:pt x="10413958" y="4500880"/>
                  <a:pt x="10399101" y="4512427"/>
                  <a:pt x="10384015" y="4523724"/>
                </a:cubicBezTo>
                <a:cubicBezTo>
                  <a:pt x="10379748" y="4512085"/>
                  <a:pt x="10375275" y="4500377"/>
                  <a:pt x="10370620" y="4488556"/>
                </a:cubicBezTo>
                <a:cubicBezTo>
                  <a:pt x="10378721" y="4482827"/>
                  <a:pt x="10386754" y="4477053"/>
                  <a:pt x="10394742" y="4471211"/>
                </a:cubicBezTo>
                <a:cubicBezTo>
                  <a:pt x="10402296" y="4465665"/>
                  <a:pt x="10409759" y="4460097"/>
                  <a:pt x="10417176" y="4454482"/>
                </a:cubicBezTo>
                <a:cubicBezTo>
                  <a:pt x="10421170" y="4466007"/>
                  <a:pt x="10424981" y="4477555"/>
                  <a:pt x="10428655" y="4489103"/>
                </a:cubicBezTo>
                <a:close/>
                <a:moveTo>
                  <a:pt x="10379474" y="4527102"/>
                </a:moveTo>
                <a:cubicBezTo>
                  <a:pt x="10364161" y="4538536"/>
                  <a:pt x="10348665" y="4549718"/>
                  <a:pt x="10332986" y="4560673"/>
                </a:cubicBezTo>
                <a:cubicBezTo>
                  <a:pt x="10328102" y="4548760"/>
                  <a:pt x="10323036" y="4536778"/>
                  <a:pt x="10317787" y="4524706"/>
                </a:cubicBezTo>
                <a:cubicBezTo>
                  <a:pt x="10334127" y="4513911"/>
                  <a:pt x="10350239" y="4502933"/>
                  <a:pt x="10366078" y="4491774"/>
                </a:cubicBezTo>
                <a:cubicBezTo>
                  <a:pt x="10370711" y="4503595"/>
                  <a:pt x="10375206" y="4515394"/>
                  <a:pt x="10379474" y="4527102"/>
                </a:cubicBezTo>
                <a:close/>
                <a:moveTo>
                  <a:pt x="10328467" y="4563822"/>
                </a:moveTo>
                <a:cubicBezTo>
                  <a:pt x="10312606" y="4574845"/>
                  <a:pt x="10296540" y="4585617"/>
                  <a:pt x="10280336" y="4596184"/>
                </a:cubicBezTo>
                <a:cubicBezTo>
                  <a:pt x="10274859" y="4583974"/>
                  <a:pt x="10269221" y="4571719"/>
                  <a:pt x="10263424" y="4559372"/>
                </a:cubicBezTo>
                <a:cubicBezTo>
                  <a:pt x="10280267" y="4548988"/>
                  <a:pt x="10296904" y="4538444"/>
                  <a:pt x="10313267" y="4527695"/>
                </a:cubicBezTo>
                <a:cubicBezTo>
                  <a:pt x="10318539" y="4539814"/>
                  <a:pt x="10323583" y="4551864"/>
                  <a:pt x="10328467" y="4563822"/>
                </a:cubicBezTo>
                <a:close/>
                <a:moveTo>
                  <a:pt x="10275748" y="4599174"/>
                </a:moveTo>
                <a:cubicBezTo>
                  <a:pt x="10259431" y="4609717"/>
                  <a:pt x="10242954" y="4620010"/>
                  <a:pt x="10226339" y="4630097"/>
                </a:cubicBezTo>
                <a:cubicBezTo>
                  <a:pt x="10220337" y="4617614"/>
                  <a:pt x="10214152" y="4605062"/>
                  <a:pt x="10207807" y="4592441"/>
                </a:cubicBezTo>
                <a:cubicBezTo>
                  <a:pt x="10225015" y="4582559"/>
                  <a:pt x="10242040" y="4572518"/>
                  <a:pt x="10258792" y="4562248"/>
                </a:cubicBezTo>
                <a:cubicBezTo>
                  <a:pt x="10264657" y="4574663"/>
                  <a:pt x="10270271" y="4586941"/>
                  <a:pt x="10275748" y="4599174"/>
                </a:cubicBezTo>
                <a:close/>
                <a:moveTo>
                  <a:pt x="10221136" y="4633247"/>
                </a:moveTo>
                <a:cubicBezTo>
                  <a:pt x="10204658" y="4643174"/>
                  <a:pt x="10188021" y="4652874"/>
                  <a:pt x="10171270" y="4662345"/>
                </a:cubicBezTo>
                <a:cubicBezTo>
                  <a:pt x="10164765" y="4649587"/>
                  <a:pt x="10158124" y="4636738"/>
                  <a:pt x="10151255" y="4623776"/>
                </a:cubicBezTo>
                <a:cubicBezTo>
                  <a:pt x="10168554" y="4614510"/>
                  <a:pt x="10185670" y="4605107"/>
                  <a:pt x="10202536" y="4595476"/>
                </a:cubicBezTo>
                <a:cubicBezTo>
                  <a:pt x="10208926" y="4608166"/>
                  <a:pt x="10215111" y="4620763"/>
                  <a:pt x="10221136" y="4633247"/>
                </a:cubicBezTo>
                <a:close/>
                <a:moveTo>
                  <a:pt x="10165952" y="4665357"/>
                </a:moveTo>
                <a:cubicBezTo>
                  <a:pt x="10149247" y="4674737"/>
                  <a:pt x="10132427" y="4683889"/>
                  <a:pt x="10115493" y="4692812"/>
                </a:cubicBezTo>
                <a:cubicBezTo>
                  <a:pt x="10108532" y="4679758"/>
                  <a:pt x="10101389" y="4666567"/>
                  <a:pt x="10094086" y="4653307"/>
                </a:cubicBezTo>
                <a:cubicBezTo>
                  <a:pt x="10111545" y="4644612"/>
                  <a:pt x="10128821" y="4635734"/>
                  <a:pt x="10145869" y="4626674"/>
                </a:cubicBezTo>
                <a:cubicBezTo>
                  <a:pt x="10152738" y="4639660"/>
                  <a:pt x="10159425" y="4652577"/>
                  <a:pt x="10165952" y="4665357"/>
                </a:cubicBezTo>
                <a:close/>
                <a:moveTo>
                  <a:pt x="10110152" y="4695619"/>
                </a:moveTo>
                <a:cubicBezTo>
                  <a:pt x="10093401" y="4704383"/>
                  <a:pt x="10076535" y="4712964"/>
                  <a:pt x="10059579" y="4721317"/>
                </a:cubicBezTo>
                <a:cubicBezTo>
                  <a:pt x="10052208" y="4707920"/>
                  <a:pt x="10044653" y="4694432"/>
                  <a:pt x="10036962" y="4680831"/>
                </a:cubicBezTo>
                <a:cubicBezTo>
                  <a:pt x="10054398" y="4672729"/>
                  <a:pt x="10071652" y="4664444"/>
                  <a:pt x="10088699" y="4656000"/>
                </a:cubicBezTo>
                <a:cubicBezTo>
                  <a:pt x="10096003" y="4669305"/>
                  <a:pt x="10103192" y="4682519"/>
                  <a:pt x="10110152" y="4695619"/>
                </a:cubicBezTo>
                <a:close/>
                <a:moveTo>
                  <a:pt x="10054056" y="4724010"/>
                </a:moveTo>
                <a:cubicBezTo>
                  <a:pt x="10037350" y="4732157"/>
                  <a:pt x="10020553" y="4740122"/>
                  <a:pt x="10003665" y="4747881"/>
                </a:cubicBezTo>
                <a:cubicBezTo>
                  <a:pt x="10002775" y="4746284"/>
                  <a:pt x="10001908" y="4744709"/>
                  <a:pt x="10000995" y="4743112"/>
                </a:cubicBezTo>
                <a:cubicBezTo>
                  <a:pt x="9994103" y="4730925"/>
                  <a:pt x="9987119" y="4718692"/>
                  <a:pt x="9980090" y="4706414"/>
                </a:cubicBezTo>
                <a:cubicBezTo>
                  <a:pt x="9997344" y="4698928"/>
                  <a:pt x="10014437" y="4691238"/>
                  <a:pt x="10031371" y="4683432"/>
                </a:cubicBezTo>
                <a:cubicBezTo>
                  <a:pt x="10039107" y="4697034"/>
                  <a:pt x="10046685" y="4710591"/>
                  <a:pt x="10054056" y="4724010"/>
                </a:cubicBezTo>
                <a:close/>
                <a:moveTo>
                  <a:pt x="9995586" y="4746192"/>
                </a:moveTo>
                <a:cubicBezTo>
                  <a:pt x="9996385" y="4747631"/>
                  <a:pt x="9997183" y="4749045"/>
                  <a:pt x="9997982" y="4750483"/>
                </a:cubicBezTo>
                <a:cubicBezTo>
                  <a:pt x="9981665" y="4757923"/>
                  <a:pt x="9965256" y="4765181"/>
                  <a:pt x="9948801" y="4772233"/>
                </a:cubicBezTo>
                <a:cubicBezTo>
                  <a:pt x="9940905" y="4758060"/>
                  <a:pt x="9932917" y="4743865"/>
                  <a:pt x="9924838" y="4729578"/>
                </a:cubicBezTo>
                <a:cubicBezTo>
                  <a:pt x="9941498" y="4722846"/>
                  <a:pt x="9957952" y="4715931"/>
                  <a:pt x="9974317" y="4708879"/>
                </a:cubicBezTo>
                <a:cubicBezTo>
                  <a:pt x="9981436" y="4721317"/>
                  <a:pt x="9988535" y="4733755"/>
                  <a:pt x="9995586" y="4746192"/>
                </a:cubicBezTo>
                <a:close/>
                <a:moveTo>
                  <a:pt x="9942959" y="4774743"/>
                </a:moveTo>
                <a:cubicBezTo>
                  <a:pt x="9927349" y="4781384"/>
                  <a:pt x="9911692" y="4787865"/>
                  <a:pt x="9895991" y="4794164"/>
                </a:cubicBezTo>
                <a:cubicBezTo>
                  <a:pt x="9887957" y="4779627"/>
                  <a:pt x="9879878" y="4765021"/>
                  <a:pt x="9871686" y="4750369"/>
                </a:cubicBezTo>
                <a:cubicBezTo>
                  <a:pt x="9887524" y="4744367"/>
                  <a:pt x="9903294" y="4738273"/>
                  <a:pt x="9918928" y="4731974"/>
                </a:cubicBezTo>
                <a:cubicBezTo>
                  <a:pt x="9926983" y="4746238"/>
                  <a:pt x="9934993" y="4760479"/>
                  <a:pt x="9942959" y="4774743"/>
                </a:cubicBezTo>
                <a:close/>
                <a:moveTo>
                  <a:pt x="9889966" y="4796561"/>
                </a:moveTo>
                <a:cubicBezTo>
                  <a:pt x="9875109" y="4802472"/>
                  <a:pt x="9860229" y="4808246"/>
                  <a:pt x="9845303" y="4813860"/>
                </a:cubicBezTo>
                <a:cubicBezTo>
                  <a:pt x="9837179" y="4799003"/>
                  <a:pt x="9828986" y="4784054"/>
                  <a:pt x="9820724" y="4769083"/>
                </a:cubicBezTo>
                <a:cubicBezTo>
                  <a:pt x="9835763" y="4763743"/>
                  <a:pt x="9850712" y="4758288"/>
                  <a:pt x="9865615" y="4752674"/>
                </a:cubicBezTo>
                <a:cubicBezTo>
                  <a:pt x="9873785" y="4767303"/>
                  <a:pt x="9881910" y="4781932"/>
                  <a:pt x="9889966" y="4796561"/>
                </a:cubicBezTo>
                <a:close/>
                <a:moveTo>
                  <a:pt x="9839051" y="4816188"/>
                </a:moveTo>
                <a:cubicBezTo>
                  <a:pt x="9824969" y="4821459"/>
                  <a:pt x="9810888" y="4826571"/>
                  <a:pt x="9796761" y="4831547"/>
                </a:cubicBezTo>
                <a:cubicBezTo>
                  <a:pt x="9788568" y="4816370"/>
                  <a:pt x="9780306" y="4801125"/>
                  <a:pt x="9771953" y="4785812"/>
                </a:cubicBezTo>
                <a:cubicBezTo>
                  <a:pt x="9786171" y="4781110"/>
                  <a:pt x="9800299" y="4776249"/>
                  <a:pt x="9814380" y="4771297"/>
                </a:cubicBezTo>
                <a:cubicBezTo>
                  <a:pt x="9822664" y="4786268"/>
                  <a:pt x="9830880" y="4801239"/>
                  <a:pt x="9839051" y="4816188"/>
                </a:cubicBezTo>
                <a:close/>
                <a:moveTo>
                  <a:pt x="9790508" y="4833761"/>
                </a:moveTo>
                <a:cubicBezTo>
                  <a:pt x="9777134" y="4838439"/>
                  <a:pt x="9763738" y="4843004"/>
                  <a:pt x="9750341" y="4847454"/>
                </a:cubicBezTo>
                <a:cubicBezTo>
                  <a:pt x="9742080" y="4831980"/>
                  <a:pt x="9733750" y="4816439"/>
                  <a:pt x="9725329" y="4800852"/>
                </a:cubicBezTo>
                <a:cubicBezTo>
                  <a:pt x="9738839" y="4796652"/>
                  <a:pt x="9752282" y="4792338"/>
                  <a:pt x="9765655" y="4787934"/>
                </a:cubicBezTo>
                <a:cubicBezTo>
                  <a:pt x="9774008" y="4803225"/>
                  <a:pt x="9782292" y="4818493"/>
                  <a:pt x="9790508" y="4833761"/>
                </a:cubicBezTo>
                <a:close/>
                <a:moveTo>
                  <a:pt x="9743815" y="4849599"/>
                </a:moveTo>
                <a:cubicBezTo>
                  <a:pt x="9731263" y="4853730"/>
                  <a:pt x="9718687" y="4857769"/>
                  <a:pt x="9706113" y="4861695"/>
                </a:cubicBezTo>
                <a:cubicBezTo>
                  <a:pt x="9697782" y="4845925"/>
                  <a:pt x="9689384" y="4830132"/>
                  <a:pt x="9680917" y="4814248"/>
                </a:cubicBezTo>
                <a:cubicBezTo>
                  <a:pt x="9693561" y="4810551"/>
                  <a:pt x="9706158" y="4806762"/>
                  <a:pt x="9718711" y="4802882"/>
                </a:cubicBezTo>
                <a:cubicBezTo>
                  <a:pt x="9727132" y="4818470"/>
                  <a:pt x="9735507" y="4834034"/>
                  <a:pt x="9743815" y="4849599"/>
                </a:cubicBezTo>
                <a:close/>
                <a:moveTo>
                  <a:pt x="9699175" y="4863840"/>
                </a:moveTo>
                <a:cubicBezTo>
                  <a:pt x="9589423" y="4897754"/>
                  <a:pt x="9479422" y="4923862"/>
                  <a:pt x="9372273" y="4942507"/>
                </a:cubicBezTo>
                <a:cubicBezTo>
                  <a:pt x="8330359" y="5120062"/>
                  <a:pt x="7271580" y="4811349"/>
                  <a:pt x="6465599" y="4522560"/>
                </a:cubicBezTo>
                <a:cubicBezTo>
                  <a:pt x="6003021" y="4356827"/>
                  <a:pt x="5545554" y="4157477"/>
                  <a:pt x="5103151" y="3964700"/>
                </a:cubicBezTo>
                <a:cubicBezTo>
                  <a:pt x="4626263" y="3756906"/>
                  <a:pt x="4133149" y="3542037"/>
                  <a:pt x="3632891" y="3368978"/>
                </a:cubicBezTo>
                <a:cubicBezTo>
                  <a:pt x="3326324" y="3262902"/>
                  <a:pt x="3082882" y="3211986"/>
                  <a:pt x="2866758" y="3208700"/>
                </a:cubicBezTo>
                <a:cubicBezTo>
                  <a:pt x="2734893" y="3206691"/>
                  <a:pt x="2611129" y="3223146"/>
                  <a:pt x="2498959" y="3257539"/>
                </a:cubicBezTo>
                <a:cubicBezTo>
                  <a:pt x="2375812" y="3295332"/>
                  <a:pt x="2261547" y="3356267"/>
                  <a:pt x="2159341" y="3438677"/>
                </a:cubicBezTo>
                <a:cubicBezTo>
                  <a:pt x="2020709" y="3550459"/>
                  <a:pt x="1899595" y="3682370"/>
                  <a:pt x="1789459" y="3825463"/>
                </a:cubicBezTo>
                <a:cubicBezTo>
                  <a:pt x="1790038" y="3824459"/>
                  <a:pt x="1790616" y="3823478"/>
                  <a:pt x="1791196" y="3822497"/>
                </a:cubicBezTo>
                <a:cubicBezTo>
                  <a:pt x="1907565" y="3662127"/>
                  <a:pt x="2036221" y="3513852"/>
                  <a:pt x="2185422" y="3388834"/>
                </a:cubicBezTo>
                <a:cubicBezTo>
                  <a:pt x="2630026" y="3016311"/>
                  <a:pt x="3203291" y="3148906"/>
                  <a:pt x="3653066" y="3306035"/>
                </a:cubicBezTo>
                <a:cubicBezTo>
                  <a:pt x="4144971" y="3477908"/>
                  <a:pt x="4629321" y="3692229"/>
                  <a:pt x="5097719" y="3899521"/>
                </a:cubicBezTo>
                <a:cubicBezTo>
                  <a:pt x="5535787" y="4093347"/>
                  <a:pt x="5988780" y="4293816"/>
                  <a:pt x="6447570" y="4459412"/>
                </a:cubicBezTo>
                <a:cubicBezTo>
                  <a:pt x="6703860" y="4551909"/>
                  <a:pt x="6937603" y="4627815"/>
                  <a:pt x="7162103" y="4691443"/>
                </a:cubicBezTo>
                <a:cubicBezTo>
                  <a:pt x="7423163" y="4765432"/>
                  <a:pt x="7665008" y="4821049"/>
                  <a:pt x="7901489" y="4861512"/>
                </a:cubicBezTo>
                <a:cubicBezTo>
                  <a:pt x="8161682" y="4906015"/>
                  <a:pt x="8414184" y="4930982"/>
                  <a:pt x="8651943" y="4935775"/>
                </a:cubicBezTo>
                <a:cubicBezTo>
                  <a:pt x="8911429" y="4940978"/>
                  <a:pt x="9163018" y="4922378"/>
                  <a:pt x="9399750" y="4880454"/>
                </a:cubicBezTo>
                <a:cubicBezTo>
                  <a:pt x="9492795" y="4863703"/>
                  <a:pt x="9584380" y="4842227"/>
                  <a:pt x="9673888" y="4816324"/>
                </a:cubicBezTo>
                <a:cubicBezTo>
                  <a:pt x="9682355" y="4832163"/>
                  <a:pt x="9690798" y="4848002"/>
                  <a:pt x="9699175" y="4863840"/>
                </a:cubicBezTo>
                <a:close/>
                <a:moveTo>
                  <a:pt x="1755920" y="3876448"/>
                </a:moveTo>
                <a:cubicBezTo>
                  <a:pt x="1755402" y="3877337"/>
                  <a:pt x="1754881" y="3878250"/>
                  <a:pt x="1754363" y="3879163"/>
                </a:cubicBezTo>
                <a:cubicBezTo>
                  <a:pt x="1753720" y="3879962"/>
                  <a:pt x="1753076" y="3880784"/>
                  <a:pt x="1752432" y="3881605"/>
                </a:cubicBezTo>
                <a:cubicBezTo>
                  <a:pt x="1752900" y="3880829"/>
                  <a:pt x="1753364" y="3880053"/>
                  <a:pt x="1753831" y="3879255"/>
                </a:cubicBezTo>
                <a:cubicBezTo>
                  <a:pt x="1754527" y="3878319"/>
                  <a:pt x="1755224" y="3877383"/>
                  <a:pt x="1755920" y="3876448"/>
                </a:cubicBezTo>
                <a:close/>
                <a:moveTo>
                  <a:pt x="1717992" y="3933000"/>
                </a:moveTo>
                <a:cubicBezTo>
                  <a:pt x="1717597" y="3933685"/>
                  <a:pt x="1717207" y="3934370"/>
                  <a:pt x="1716814" y="3935031"/>
                </a:cubicBezTo>
                <a:cubicBezTo>
                  <a:pt x="1716244" y="3935739"/>
                  <a:pt x="1715671" y="3936446"/>
                  <a:pt x="1715100" y="3937177"/>
                </a:cubicBezTo>
                <a:cubicBezTo>
                  <a:pt x="1715452" y="3936583"/>
                  <a:pt x="1715803" y="3936013"/>
                  <a:pt x="1716155" y="3935442"/>
                </a:cubicBezTo>
                <a:cubicBezTo>
                  <a:pt x="1716766" y="3934621"/>
                  <a:pt x="1717380" y="3933822"/>
                  <a:pt x="1717992" y="3933000"/>
                </a:cubicBezTo>
                <a:close/>
                <a:moveTo>
                  <a:pt x="1643880" y="4040606"/>
                </a:moveTo>
                <a:cubicBezTo>
                  <a:pt x="1643556" y="4041154"/>
                  <a:pt x="1643232" y="4041678"/>
                  <a:pt x="1642910" y="4042203"/>
                </a:cubicBezTo>
                <a:cubicBezTo>
                  <a:pt x="1642750" y="4042409"/>
                  <a:pt x="1642590" y="4042591"/>
                  <a:pt x="1642431" y="4042774"/>
                </a:cubicBezTo>
                <a:cubicBezTo>
                  <a:pt x="1642796" y="4042203"/>
                  <a:pt x="1643163" y="4041633"/>
                  <a:pt x="1643528" y="4041062"/>
                </a:cubicBezTo>
                <a:cubicBezTo>
                  <a:pt x="1643645" y="4040903"/>
                  <a:pt x="1643763" y="4040766"/>
                  <a:pt x="1643880" y="4040606"/>
                </a:cubicBezTo>
                <a:close/>
                <a:moveTo>
                  <a:pt x="1605927" y="4093872"/>
                </a:moveTo>
                <a:cubicBezTo>
                  <a:pt x="1605660" y="4094306"/>
                  <a:pt x="1605390" y="4094717"/>
                  <a:pt x="1605123" y="4095173"/>
                </a:cubicBezTo>
                <a:cubicBezTo>
                  <a:pt x="1605053" y="4095242"/>
                  <a:pt x="1604982" y="4095333"/>
                  <a:pt x="1604911" y="4095401"/>
                </a:cubicBezTo>
                <a:cubicBezTo>
                  <a:pt x="1605219" y="4094922"/>
                  <a:pt x="1605525" y="4094443"/>
                  <a:pt x="1605835" y="4093987"/>
                </a:cubicBezTo>
                <a:cubicBezTo>
                  <a:pt x="1605865" y="4093941"/>
                  <a:pt x="1605895" y="4093895"/>
                  <a:pt x="1605927" y="4093872"/>
                </a:cubicBezTo>
                <a:close/>
                <a:moveTo>
                  <a:pt x="864790" y="4837298"/>
                </a:moveTo>
                <a:cubicBezTo>
                  <a:pt x="865119" y="4837161"/>
                  <a:pt x="865445" y="4837001"/>
                  <a:pt x="865774" y="4836864"/>
                </a:cubicBezTo>
                <a:cubicBezTo>
                  <a:pt x="864898" y="4837572"/>
                  <a:pt x="864033" y="4838256"/>
                  <a:pt x="863159" y="4838964"/>
                </a:cubicBezTo>
                <a:cubicBezTo>
                  <a:pt x="862764" y="4839101"/>
                  <a:pt x="862371" y="4839261"/>
                  <a:pt x="861974" y="4839398"/>
                </a:cubicBezTo>
                <a:cubicBezTo>
                  <a:pt x="862914" y="4838690"/>
                  <a:pt x="863850" y="4838005"/>
                  <a:pt x="864790" y="4837298"/>
                </a:cubicBezTo>
                <a:close/>
                <a:moveTo>
                  <a:pt x="885431" y="4828557"/>
                </a:moveTo>
                <a:cubicBezTo>
                  <a:pt x="886517" y="4828101"/>
                  <a:pt x="887605" y="4827667"/>
                  <a:pt x="888694" y="4827210"/>
                </a:cubicBezTo>
                <a:cubicBezTo>
                  <a:pt x="886884" y="4828740"/>
                  <a:pt x="885079" y="4830269"/>
                  <a:pt x="883274" y="4831821"/>
                </a:cubicBezTo>
                <a:cubicBezTo>
                  <a:pt x="882119" y="4832232"/>
                  <a:pt x="880964" y="4832620"/>
                  <a:pt x="879812" y="4833030"/>
                </a:cubicBezTo>
                <a:cubicBezTo>
                  <a:pt x="881685" y="4831524"/>
                  <a:pt x="883559" y="4830063"/>
                  <a:pt x="885431" y="4828557"/>
                </a:cubicBezTo>
                <a:close/>
                <a:moveTo>
                  <a:pt x="905596" y="4820227"/>
                </a:moveTo>
                <a:cubicBezTo>
                  <a:pt x="907372" y="4819497"/>
                  <a:pt x="909159" y="4818812"/>
                  <a:pt x="910936" y="4818105"/>
                </a:cubicBezTo>
                <a:cubicBezTo>
                  <a:pt x="908447" y="4820341"/>
                  <a:pt x="905957" y="4822600"/>
                  <a:pt x="903467" y="4824837"/>
                </a:cubicBezTo>
                <a:cubicBezTo>
                  <a:pt x="901643" y="4825453"/>
                  <a:pt x="899806" y="4826047"/>
                  <a:pt x="897985" y="4826686"/>
                </a:cubicBezTo>
                <a:cubicBezTo>
                  <a:pt x="900520" y="4824518"/>
                  <a:pt x="903056" y="4822372"/>
                  <a:pt x="905596" y="4820227"/>
                </a:cubicBezTo>
                <a:close/>
                <a:moveTo>
                  <a:pt x="926024" y="4812080"/>
                </a:moveTo>
                <a:cubicBezTo>
                  <a:pt x="928297" y="4811189"/>
                  <a:pt x="930559" y="4810254"/>
                  <a:pt x="932834" y="4809364"/>
                </a:cubicBezTo>
                <a:cubicBezTo>
                  <a:pt x="929762" y="4812285"/>
                  <a:pt x="926702" y="4815206"/>
                  <a:pt x="923637" y="4818127"/>
                </a:cubicBezTo>
                <a:cubicBezTo>
                  <a:pt x="921323" y="4818881"/>
                  <a:pt x="919022" y="4819657"/>
                  <a:pt x="916713" y="4820432"/>
                </a:cubicBezTo>
                <a:cubicBezTo>
                  <a:pt x="919819" y="4817648"/>
                  <a:pt x="922922" y="4814864"/>
                  <a:pt x="926024" y="4812080"/>
                </a:cubicBezTo>
                <a:close/>
                <a:moveTo>
                  <a:pt x="945922" y="4804366"/>
                </a:moveTo>
                <a:cubicBezTo>
                  <a:pt x="948695" y="4803316"/>
                  <a:pt x="951468" y="4802243"/>
                  <a:pt x="954246" y="4801194"/>
                </a:cubicBezTo>
                <a:cubicBezTo>
                  <a:pt x="950752" y="4804685"/>
                  <a:pt x="947255" y="4808177"/>
                  <a:pt x="943766" y="4811669"/>
                </a:cubicBezTo>
                <a:cubicBezTo>
                  <a:pt x="940995" y="4812559"/>
                  <a:pt x="938222" y="4813426"/>
                  <a:pt x="935459" y="4814293"/>
                </a:cubicBezTo>
                <a:cubicBezTo>
                  <a:pt x="938948" y="4810984"/>
                  <a:pt x="942438" y="4807675"/>
                  <a:pt x="945922" y="4804366"/>
                </a:cubicBezTo>
                <a:close/>
                <a:moveTo>
                  <a:pt x="986509" y="4789258"/>
                </a:moveTo>
                <a:cubicBezTo>
                  <a:pt x="989903" y="4788025"/>
                  <a:pt x="993296" y="4786816"/>
                  <a:pt x="996697" y="4785606"/>
                </a:cubicBezTo>
                <a:cubicBezTo>
                  <a:pt x="992564" y="4790170"/>
                  <a:pt x="988449" y="4794689"/>
                  <a:pt x="984286" y="4799276"/>
                </a:cubicBezTo>
                <a:cubicBezTo>
                  <a:pt x="980861" y="4800281"/>
                  <a:pt x="977460" y="4801331"/>
                  <a:pt x="974046" y="4802358"/>
                </a:cubicBezTo>
                <a:cubicBezTo>
                  <a:pt x="978197" y="4797999"/>
                  <a:pt x="982353" y="4793617"/>
                  <a:pt x="986509" y="4789258"/>
                </a:cubicBezTo>
                <a:close/>
                <a:moveTo>
                  <a:pt x="1006775" y="4782091"/>
                </a:moveTo>
                <a:cubicBezTo>
                  <a:pt x="1010431" y="4780791"/>
                  <a:pt x="1014078" y="4779513"/>
                  <a:pt x="1017741" y="4778257"/>
                </a:cubicBezTo>
                <a:cubicBezTo>
                  <a:pt x="1013345" y="4783301"/>
                  <a:pt x="1008932" y="4788390"/>
                  <a:pt x="1004518" y="4793480"/>
                </a:cubicBezTo>
                <a:cubicBezTo>
                  <a:pt x="1000880" y="4794507"/>
                  <a:pt x="997242" y="4795534"/>
                  <a:pt x="993616" y="4796584"/>
                </a:cubicBezTo>
                <a:cubicBezTo>
                  <a:pt x="998018" y="4791723"/>
                  <a:pt x="1002407" y="4786907"/>
                  <a:pt x="1006775" y="4782091"/>
                </a:cubicBezTo>
                <a:close/>
                <a:moveTo>
                  <a:pt x="1027116" y="4775063"/>
                </a:moveTo>
                <a:cubicBezTo>
                  <a:pt x="1030959" y="4773762"/>
                  <a:pt x="1034816" y="4772483"/>
                  <a:pt x="1038666" y="4771206"/>
                </a:cubicBezTo>
                <a:cubicBezTo>
                  <a:pt x="1034068" y="4776729"/>
                  <a:pt x="1029462" y="4782274"/>
                  <a:pt x="1024850" y="4787820"/>
                </a:cubicBezTo>
                <a:cubicBezTo>
                  <a:pt x="1020993" y="4788870"/>
                  <a:pt x="1017134" y="4789897"/>
                  <a:pt x="1013288" y="4790969"/>
                </a:cubicBezTo>
                <a:cubicBezTo>
                  <a:pt x="1017905" y="4785675"/>
                  <a:pt x="1022527" y="4780335"/>
                  <a:pt x="1027116" y="4775063"/>
                </a:cubicBezTo>
                <a:close/>
                <a:moveTo>
                  <a:pt x="1047451" y="4768262"/>
                </a:moveTo>
                <a:cubicBezTo>
                  <a:pt x="1051488" y="4766938"/>
                  <a:pt x="1055532" y="4765637"/>
                  <a:pt x="1059578" y="4764336"/>
                </a:cubicBezTo>
                <a:cubicBezTo>
                  <a:pt x="1054797" y="4770338"/>
                  <a:pt x="1050011" y="4776341"/>
                  <a:pt x="1045219" y="4782320"/>
                </a:cubicBezTo>
                <a:cubicBezTo>
                  <a:pt x="1041145" y="4783392"/>
                  <a:pt x="1037101" y="4784511"/>
                  <a:pt x="1033038" y="4785606"/>
                </a:cubicBezTo>
                <a:cubicBezTo>
                  <a:pt x="1037849" y="4779832"/>
                  <a:pt x="1042656" y="4774036"/>
                  <a:pt x="1047451" y="4768262"/>
                </a:cubicBezTo>
                <a:close/>
                <a:moveTo>
                  <a:pt x="1067760" y="4761734"/>
                </a:moveTo>
                <a:cubicBezTo>
                  <a:pt x="1071996" y="4760388"/>
                  <a:pt x="1076220" y="4759019"/>
                  <a:pt x="1080463" y="4757695"/>
                </a:cubicBezTo>
                <a:cubicBezTo>
                  <a:pt x="1075496" y="4764176"/>
                  <a:pt x="1070524" y="4770658"/>
                  <a:pt x="1065544" y="4777139"/>
                </a:cubicBezTo>
                <a:cubicBezTo>
                  <a:pt x="1061331" y="4778212"/>
                  <a:pt x="1057113" y="4779261"/>
                  <a:pt x="1052914" y="4780357"/>
                </a:cubicBezTo>
                <a:cubicBezTo>
                  <a:pt x="1057871" y="4774149"/>
                  <a:pt x="1062819" y="4767942"/>
                  <a:pt x="1067760" y="4761734"/>
                </a:cubicBezTo>
                <a:close/>
                <a:moveTo>
                  <a:pt x="1088151" y="4755344"/>
                </a:moveTo>
                <a:cubicBezTo>
                  <a:pt x="1092503" y="4754021"/>
                  <a:pt x="1096867" y="4752697"/>
                  <a:pt x="1101231" y="4751396"/>
                </a:cubicBezTo>
                <a:cubicBezTo>
                  <a:pt x="1096139" y="4758311"/>
                  <a:pt x="1091043" y="4765203"/>
                  <a:pt x="1085940" y="4772096"/>
                </a:cubicBezTo>
                <a:cubicBezTo>
                  <a:pt x="1081579" y="4773145"/>
                  <a:pt x="1077213" y="4774195"/>
                  <a:pt x="1072865" y="4775290"/>
                </a:cubicBezTo>
                <a:cubicBezTo>
                  <a:pt x="1077966" y="4768650"/>
                  <a:pt x="1083062" y="4762009"/>
                  <a:pt x="1088151" y="4755344"/>
                </a:cubicBezTo>
                <a:close/>
                <a:moveTo>
                  <a:pt x="1108545" y="4749182"/>
                </a:moveTo>
                <a:cubicBezTo>
                  <a:pt x="1113032" y="4747858"/>
                  <a:pt x="1117530" y="4746558"/>
                  <a:pt x="1122028" y="4745257"/>
                </a:cubicBezTo>
                <a:cubicBezTo>
                  <a:pt x="1116820" y="4752583"/>
                  <a:pt x="1111608" y="4759909"/>
                  <a:pt x="1106388" y="4767212"/>
                </a:cubicBezTo>
                <a:cubicBezTo>
                  <a:pt x="1101863" y="4768262"/>
                  <a:pt x="1097371" y="4769357"/>
                  <a:pt x="1092862" y="4770430"/>
                </a:cubicBezTo>
                <a:cubicBezTo>
                  <a:pt x="1098097" y="4763355"/>
                  <a:pt x="1103321" y="4756280"/>
                  <a:pt x="1108545" y="4749182"/>
                </a:cubicBezTo>
                <a:close/>
                <a:moveTo>
                  <a:pt x="1128909" y="4743294"/>
                </a:moveTo>
                <a:cubicBezTo>
                  <a:pt x="1133558" y="4741948"/>
                  <a:pt x="1138195" y="4740578"/>
                  <a:pt x="1142855" y="4739277"/>
                </a:cubicBezTo>
                <a:cubicBezTo>
                  <a:pt x="1137511" y="4747083"/>
                  <a:pt x="1132157" y="4754842"/>
                  <a:pt x="1126800" y="4762625"/>
                </a:cubicBezTo>
                <a:cubicBezTo>
                  <a:pt x="1122177" y="4763652"/>
                  <a:pt x="1117548" y="4764656"/>
                  <a:pt x="1112940" y="4765728"/>
                </a:cubicBezTo>
                <a:cubicBezTo>
                  <a:pt x="1118269" y="4758243"/>
                  <a:pt x="1123591" y="4750780"/>
                  <a:pt x="1128909" y="4743294"/>
                </a:cubicBezTo>
                <a:close/>
                <a:moveTo>
                  <a:pt x="1149346" y="4737521"/>
                </a:moveTo>
                <a:cubicBezTo>
                  <a:pt x="1154082" y="4736220"/>
                  <a:pt x="1158826" y="4734941"/>
                  <a:pt x="1163573" y="4733663"/>
                </a:cubicBezTo>
                <a:cubicBezTo>
                  <a:pt x="1158151" y="4741834"/>
                  <a:pt x="1152721" y="4750004"/>
                  <a:pt x="1147288" y="4758151"/>
                </a:cubicBezTo>
                <a:cubicBezTo>
                  <a:pt x="1142538" y="4759156"/>
                  <a:pt x="1137794" y="4760183"/>
                  <a:pt x="1133060" y="4761210"/>
                </a:cubicBezTo>
                <a:cubicBezTo>
                  <a:pt x="1138496" y="4753336"/>
                  <a:pt x="1143926" y="4745440"/>
                  <a:pt x="1149346" y="4737521"/>
                </a:cubicBezTo>
                <a:close/>
                <a:moveTo>
                  <a:pt x="1169808" y="4731974"/>
                </a:moveTo>
                <a:cubicBezTo>
                  <a:pt x="1174635" y="4730674"/>
                  <a:pt x="1179478" y="4729442"/>
                  <a:pt x="1184316" y="4728186"/>
                </a:cubicBezTo>
                <a:cubicBezTo>
                  <a:pt x="1178823" y="4736744"/>
                  <a:pt x="1173330" y="4745326"/>
                  <a:pt x="1167827" y="4753861"/>
                </a:cubicBezTo>
                <a:cubicBezTo>
                  <a:pt x="1162946" y="4754842"/>
                  <a:pt x="1158096" y="4755892"/>
                  <a:pt x="1153233" y="4756919"/>
                </a:cubicBezTo>
                <a:cubicBezTo>
                  <a:pt x="1158760" y="4748612"/>
                  <a:pt x="1164290" y="4740305"/>
                  <a:pt x="1169808" y="4731974"/>
                </a:cubicBezTo>
                <a:close/>
                <a:moveTo>
                  <a:pt x="1190223" y="4726680"/>
                </a:moveTo>
                <a:cubicBezTo>
                  <a:pt x="1195177" y="4725402"/>
                  <a:pt x="1200123" y="4724101"/>
                  <a:pt x="1205091" y="4722869"/>
                </a:cubicBezTo>
                <a:cubicBezTo>
                  <a:pt x="1199500" y="4731883"/>
                  <a:pt x="1193908" y="4740875"/>
                  <a:pt x="1188308" y="4749821"/>
                </a:cubicBezTo>
                <a:cubicBezTo>
                  <a:pt x="1183365" y="4750780"/>
                  <a:pt x="1178414" y="4751739"/>
                  <a:pt x="1173487" y="4752720"/>
                </a:cubicBezTo>
                <a:cubicBezTo>
                  <a:pt x="1179072" y="4744070"/>
                  <a:pt x="1184649" y="4735375"/>
                  <a:pt x="1190223" y="4726680"/>
                </a:cubicBezTo>
                <a:close/>
                <a:moveTo>
                  <a:pt x="1210698" y="4721522"/>
                </a:moveTo>
                <a:cubicBezTo>
                  <a:pt x="1215724" y="4720267"/>
                  <a:pt x="1220761" y="4719057"/>
                  <a:pt x="1225800" y="4717871"/>
                </a:cubicBezTo>
                <a:cubicBezTo>
                  <a:pt x="1220154" y="4727251"/>
                  <a:pt x="1214507" y="4736607"/>
                  <a:pt x="1208852" y="4745942"/>
                </a:cubicBezTo>
                <a:cubicBezTo>
                  <a:pt x="1203811" y="4746877"/>
                  <a:pt x="1198776" y="4747813"/>
                  <a:pt x="1193753" y="4748772"/>
                </a:cubicBezTo>
                <a:cubicBezTo>
                  <a:pt x="1199408" y="4739711"/>
                  <a:pt x="1205054" y="4730605"/>
                  <a:pt x="1210698" y="4721522"/>
                </a:cubicBezTo>
                <a:close/>
                <a:moveTo>
                  <a:pt x="1231188" y="4716570"/>
                </a:moveTo>
                <a:cubicBezTo>
                  <a:pt x="1236305" y="4715360"/>
                  <a:pt x="1241437" y="4714196"/>
                  <a:pt x="1246565" y="4713010"/>
                </a:cubicBezTo>
                <a:cubicBezTo>
                  <a:pt x="1240869" y="4722777"/>
                  <a:pt x="1235168" y="4732522"/>
                  <a:pt x="1229463" y="4742221"/>
                </a:cubicBezTo>
                <a:cubicBezTo>
                  <a:pt x="1224305" y="4743112"/>
                  <a:pt x="1219177" y="4744070"/>
                  <a:pt x="1214037" y="4745006"/>
                </a:cubicBezTo>
                <a:cubicBezTo>
                  <a:pt x="1219763" y="4735558"/>
                  <a:pt x="1225476" y="4726064"/>
                  <a:pt x="1231188" y="4716570"/>
                </a:cubicBezTo>
                <a:close/>
                <a:moveTo>
                  <a:pt x="1251696" y="4711846"/>
                </a:moveTo>
                <a:cubicBezTo>
                  <a:pt x="1256910" y="4710682"/>
                  <a:pt x="1262114" y="4709472"/>
                  <a:pt x="1267342" y="4708331"/>
                </a:cubicBezTo>
                <a:cubicBezTo>
                  <a:pt x="1261580" y="4718487"/>
                  <a:pt x="1255815" y="4728643"/>
                  <a:pt x="1250046" y="4738730"/>
                </a:cubicBezTo>
                <a:cubicBezTo>
                  <a:pt x="1244840" y="4739597"/>
                  <a:pt x="1239621" y="4740441"/>
                  <a:pt x="1234433" y="4741332"/>
                </a:cubicBezTo>
                <a:cubicBezTo>
                  <a:pt x="1240191" y="4731541"/>
                  <a:pt x="1245947" y="4721727"/>
                  <a:pt x="1251696" y="4711846"/>
                </a:cubicBezTo>
                <a:close/>
                <a:moveTo>
                  <a:pt x="1272229" y="4707281"/>
                </a:moveTo>
                <a:cubicBezTo>
                  <a:pt x="1277443" y="4706163"/>
                  <a:pt x="1282670" y="4705067"/>
                  <a:pt x="1287896" y="4703972"/>
                </a:cubicBezTo>
                <a:cubicBezTo>
                  <a:pt x="1282122" y="4714470"/>
                  <a:pt x="1276343" y="4724969"/>
                  <a:pt x="1270563" y="4735398"/>
                </a:cubicBezTo>
                <a:cubicBezTo>
                  <a:pt x="1265300" y="4736220"/>
                  <a:pt x="1260051" y="4737087"/>
                  <a:pt x="1254804" y="4737931"/>
                </a:cubicBezTo>
                <a:cubicBezTo>
                  <a:pt x="1260619" y="4727753"/>
                  <a:pt x="1266425" y="4717529"/>
                  <a:pt x="1272229" y="4707281"/>
                </a:cubicBezTo>
                <a:close/>
                <a:moveTo>
                  <a:pt x="1276254" y="4700184"/>
                </a:moveTo>
                <a:cubicBezTo>
                  <a:pt x="1281951" y="4690096"/>
                  <a:pt x="1287640" y="4679986"/>
                  <a:pt x="1293323" y="4669876"/>
                </a:cubicBezTo>
                <a:cubicBezTo>
                  <a:pt x="1298462" y="4668484"/>
                  <a:pt x="1303609" y="4667160"/>
                  <a:pt x="1308757" y="4665814"/>
                </a:cubicBezTo>
                <a:cubicBezTo>
                  <a:pt x="1303098" y="4676221"/>
                  <a:pt x="1297431" y="4686582"/>
                  <a:pt x="1291760" y="4696920"/>
                </a:cubicBezTo>
                <a:cubicBezTo>
                  <a:pt x="1286586" y="4697993"/>
                  <a:pt x="1281414" y="4699065"/>
                  <a:pt x="1276254" y="4700184"/>
                </a:cubicBezTo>
                <a:close/>
                <a:moveTo>
                  <a:pt x="1313575" y="4664581"/>
                </a:moveTo>
                <a:cubicBezTo>
                  <a:pt x="1318938" y="4663189"/>
                  <a:pt x="1324297" y="4661774"/>
                  <a:pt x="1329667" y="4660428"/>
                </a:cubicBezTo>
                <a:cubicBezTo>
                  <a:pt x="1323946" y="4671223"/>
                  <a:pt x="1318219" y="4681995"/>
                  <a:pt x="1312487" y="4692721"/>
                </a:cubicBezTo>
                <a:cubicBezTo>
                  <a:pt x="1307137" y="4693793"/>
                  <a:pt x="1301790" y="4694843"/>
                  <a:pt x="1296452" y="4695938"/>
                </a:cubicBezTo>
                <a:cubicBezTo>
                  <a:pt x="1302166" y="4685509"/>
                  <a:pt x="1307872" y="4675057"/>
                  <a:pt x="1313575" y="4664581"/>
                </a:cubicBezTo>
                <a:close/>
                <a:moveTo>
                  <a:pt x="1317647" y="4657096"/>
                </a:moveTo>
                <a:cubicBezTo>
                  <a:pt x="1323158" y="4646940"/>
                  <a:pt x="1328665" y="4636784"/>
                  <a:pt x="1334161" y="4626606"/>
                </a:cubicBezTo>
                <a:cubicBezTo>
                  <a:pt x="1339460" y="4624963"/>
                  <a:pt x="1344759" y="4623388"/>
                  <a:pt x="1350058" y="4621790"/>
                </a:cubicBezTo>
                <a:cubicBezTo>
                  <a:pt x="1344558" y="4632243"/>
                  <a:pt x="1339058" y="4642672"/>
                  <a:pt x="1333558" y="4653079"/>
                </a:cubicBezTo>
                <a:cubicBezTo>
                  <a:pt x="1328250" y="4654380"/>
                  <a:pt x="1322948" y="4655726"/>
                  <a:pt x="1317647" y="4657096"/>
                </a:cubicBezTo>
                <a:close/>
                <a:moveTo>
                  <a:pt x="1354782" y="4620352"/>
                </a:moveTo>
                <a:cubicBezTo>
                  <a:pt x="1360159" y="4618755"/>
                  <a:pt x="1365534" y="4617203"/>
                  <a:pt x="1370911" y="4615628"/>
                </a:cubicBezTo>
                <a:cubicBezTo>
                  <a:pt x="1365360" y="4626469"/>
                  <a:pt x="1359810" y="4637286"/>
                  <a:pt x="1354260" y="4648058"/>
                </a:cubicBezTo>
                <a:cubicBezTo>
                  <a:pt x="1348874" y="4649336"/>
                  <a:pt x="1343495" y="4650660"/>
                  <a:pt x="1338118" y="4651984"/>
                </a:cubicBezTo>
                <a:cubicBezTo>
                  <a:pt x="1343677" y="4641463"/>
                  <a:pt x="1349235" y="4630919"/>
                  <a:pt x="1354782" y="4620352"/>
                </a:cubicBezTo>
                <a:close/>
                <a:moveTo>
                  <a:pt x="1358888" y="4612547"/>
                </a:moveTo>
                <a:cubicBezTo>
                  <a:pt x="1364400" y="4602049"/>
                  <a:pt x="1369902" y="4591528"/>
                  <a:pt x="1375395" y="4581030"/>
                </a:cubicBezTo>
                <a:cubicBezTo>
                  <a:pt x="1380722" y="4579159"/>
                  <a:pt x="1386044" y="4577333"/>
                  <a:pt x="1391366" y="4575553"/>
                </a:cubicBezTo>
                <a:cubicBezTo>
                  <a:pt x="1385859" y="4586370"/>
                  <a:pt x="1380359" y="4597165"/>
                  <a:pt x="1374864" y="4607914"/>
                </a:cubicBezTo>
                <a:cubicBezTo>
                  <a:pt x="1369537" y="4609443"/>
                  <a:pt x="1364213" y="4610973"/>
                  <a:pt x="1358888" y="4612547"/>
                </a:cubicBezTo>
                <a:close/>
                <a:moveTo>
                  <a:pt x="1395994" y="4574001"/>
                </a:moveTo>
                <a:cubicBezTo>
                  <a:pt x="1494188" y="4541069"/>
                  <a:pt x="1591647" y="4516604"/>
                  <a:pt x="1688896" y="4500377"/>
                </a:cubicBezTo>
                <a:cubicBezTo>
                  <a:pt x="1967596" y="4453912"/>
                  <a:pt x="2257617" y="4480750"/>
                  <a:pt x="2541659" y="4537029"/>
                </a:cubicBezTo>
                <a:cubicBezTo>
                  <a:pt x="2768578" y="4581966"/>
                  <a:pt x="2991640" y="4645685"/>
                  <a:pt x="3202310" y="4705843"/>
                </a:cubicBezTo>
                <a:cubicBezTo>
                  <a:pt x="3885462" y="4900971"/>
                  <a:pt x="4569573" y="5130857"/>
                  <a:pt x="5231159" y="5353166"/>
                </a:cubicBezTo>
                <a:cubicBezTo>
                  <a:pt x="5743239" y="5525243"/>
                  <a:pt x="6272777" y="5703209"/>
                  <a:pt x="6798686" y="5863967"/>
                </a:cubicBezTo>
                <a:cubicBezTo>
                  <a:pt x="7096718" y="5955072"/>
                  <a:pt x="7449659" y="6058615"/>
                  <a:pt x="7807713" y="6135914"/>
                </a:cubicBezTo>
                <a:cubicBezTo>
                  <a:pt x="8186170" y="6217616"/>
                  <a:pt x="8522793" y="6259951"/>
                  <a:pt x="8836801" y="6265314"/>
                </a:cubicBezTo>
                <a:cubicBezTo>
                  <a:pt x="9073990" y="6269376"/>
                  <a:pt x="9307048" y="6243793"/>
                  <a:pt x="9510802" y="6191370"/>
                </a:cubicBezTo>
                <a:cubicBezTo>
                  <a:pt x="9740003" y="6132353"/>
                  <a:pt x="9932027" y="6041065"/>
                  <a:pt x="10081488" y="5920040"/>
                </a:cubicBezTo>
                <a:cubicBezTo>
                  <a:pt x="10099905" y="5905138"/>
                  <a:pt x="10117296" y="5889687"/>
                  <a:pt x="10133705" y="5873735"/>
                </a:cubicBezTo>
                <a:cubicBezTo>
                  <a:pt x="10137949" y="5890965"/>
                  <a:pt x="10141943" y="5908264"/>
                  <a:pt x="10145686" y="5925655"/>
                </a:cubicBezTo>
                <a:cubicBezTo>
                  <a:pt x="10113666" y="5961416"/>
                  <a:pt x="10076809" y="5994622"/>
                  <a:pt x="10035091" y="6025204"/>
                </a:cubicBezTo>
                <a:cubicBezTo>
                  <a:pt x="9749634" y="6234436"/>
                  <a:pt x="9314624" y="6340946"/>
                  <a:pt x="8810167" y="6325130"/>
                </a:cubicBezTo>
                <a:cubicBezTo>
                  <a:pt x="8521173" y="6316070"/>
                  <a:pt x="8230627" y="6276497"/>
                  <a:pt x="7946425" y="6220195"/>
                </a:cubicBezTo>
                <a:cubicBezTo>
                  <a:pt x="7550784" y="6141824"/>
                  <a:pt x="7167398" y="6031046"/>
                  <a:pt x="6817195" y="5924993"/>
                </a:cubicBezTo>
                <a:cubicBezTo>
                  <a:pt x="6286949" y="5764418"/>
                  <a:pt x="5752824" y="5586840"/>
                  <a:pt x="5236271" y="5415104"/>
                </a:cubicBezTo>
                <a:cubicBezTo>
                  <a:pt x="4566470" y="5192453"/>
                  <a:pt x="3873891" y="4962203"/>
                  <a:pt x="3182523" y="4766619"/>
                </a:cubicBezTo>
                <a:cubicBezTo>
                  <a:pt x="2960556" y="4703813"/>
                  <a:pt x="2684319" y="4625670"/>
                  <a:pt x="2420178" y="4578702"/>
                </a:cubicBezTo>
                <a:cubicBezTo>
                  <a:pt x="2134264" y="4527855"/>
                  <a:pt x="1887039" y="4517562"/>
                  <a:pt x="1664381" y="4547231"/>
                </a:cubicBezTo>
                <a:cubicBezTo>
                  <a:pt x="1569695" y="4559851"/>
                  <a:pt x="1474408" y="4579729"/>
                  <a:pt x="1379369" y="4606614"/>
                </a:cubicBezTo>
                <a:cubicBezTo>
                  <a:pt x="1384907" y="4595796"/>
                  <a:pt x="1390449" y="4584910"/>
                  <a:pt x="1395994" y="4574001"/>
                </a:cubicBezTo>
                <a:close/>
                <a:moveTo>
                  <a:pt x="10077700" y="5915362"/>
                </a:moveTo>
                <a:cubicBezTo>
                  <a:pt x="9693446" y="6226517"/>
                  <a:pt x="9135380" y="6264401"/>
                  <a:pt x="8836915" y="6259289"/>
                </a:cubicBezTo>
                <a:cubicBezTo>
                  <a:pt x="8532082" y="6254085"/>
                  <a:pt x="8225948" y="6213782"/>
                  <a:pt x="7927278" y="6154605"/>
                </a:cubicBezTo>
                <a:cubicBezTo>
                  <a:pt x="7532229" y="6076371"/>
                  <a:pt x="7150121" y="5965091"/>
                  <a:pt x="6800466" y="5858215"/>
                </a:cubicBezTo>
                <a:cubicBezTo>
                  <a:pt x="6274625" y="5697458"/>
                  <a:pt x="5745133" y="5519538"/>
                  <a:pt x="5233076" y="5347460"/>
                </a:cubicBezTo>
                <a:cubicBezTo>
                  <a:pt x="4571422" y="5125128"/>
                  <a:pt x="3887242" y="4895197"/>
                  <a:pt x="3203976" y="4700047"/>
                </a:cubicBezTo>
                <a:cubicBezTo>
                  <a:pt x="2932052" y="4622384"/>
                  <a:pt x="2686944" y="4554648"/>
                  <a:pt x="2441129" y="4512519"/>
                </a:cubicBezTo>
                <a:cubicBezTo>
                  <a:pt x="2155254" y="4463520"/>
                  <a:pt x="1908875" y="4457586"/>
                  <a:pt x="1687906" y="4494421"/>
                </a:cubicBezTo>
                <a:cubicBezTo>
                  <a:pt x="1591330" y="4510533"/>
                  <a:pt x="1495964" y="4534222"/>
                  <a:pt x="1400045" y="4566036"/>
                </a:cubicBezTo>
                <a:cubicBezTo>
                  <a:pt x="1405420" y="4555447"/>
                  <a:pt x="1410806" y="4544812"/>
                  <a:pt x="1416203" y="4534154"/>
                </a:cubicBezTo>
                <a:cubicBezTo>
                  <a:pt x="1516047" y="4495767"/>
                  <a:pt x="1614355" y="4467103"/>
                  <a:pt x="1712588" y="4447453"/>
                </a:cubicBezTo>
                <a:cubicBezTo>
                  <a:pt x="2212277" y="4347539"/>
                  <a:pt x="2749659" y="4502477"/>
                  <a:pt x="3223785" y="4639203"/>
                </a:cubicBezTo>
                <a:cubicBezTo>
                  <a:pt x="3898425" y="4833715"/>
                  <a:pt x="4573704" y="5063144"/>
                  <a:pt x="5226755" y="5285019"/>
                </a:cubicBezTo>
                <a:cubicBezTo>
                  <a:pt x="5734749" y="5457599"/>
                  <a:pt x="6260019" y="5636067"/>
                  <a:pt x="6781980" y="5797075"/>
                </a:cubicBezTo>
                <a:cubicBezTo>
                  <a:pt x="7085353" y="5890668"/>
                  <a:pt x="7445027" y="5996905"/>
                  <a:pt x="7812255" y="6075184"/>
                </a:cubicBezTo>
                <a:cubicBezTo>
                  <a:pt x="7845940" y="6082373"/>
                  <a:pt x="7879374" y="6089242"/>
                  <a:pt x="7912420" y="6095792"/>
                </a:cubicBezTo>
                <a:cubicBezTo>
                  <a:pt x="8258789" y="6164418"/>
                  <a:pt x="8570857" y="6198354"/>
                  <a:pt x="8863640" y="6199381"/>
                </a:cubicBezTo>
                <a:cubicBezTo>
                  <a:pt x="9106077" y="6200226"/>
                  <a:pt x="9344065" y="6168960"/>
                  <a:pt x="9551904" y="6108961"/>
                </a:cubicBezTo>
                <a:cubicBezTo>
                  <a:pt x="9781060" y="6042777"/>
                  <a:pt x="9971532" y="5943958"/>
                  <a:pt x="10118254" y="5815196"/>
                </a:cubicBezTo>
                <a:cubicBezTo>
                  <a:pt x="10123069" y="5832336"/>
                  <a:pt x="10127657" y="5849612"/>
                  <a:pt x="10132015" y="5866979"/>
                </a:cubicBezTo>
                <a:cubicBezTo>
                  <a:pt x="10115014" y="5883662"/>
                  <a:pt x="10096916" y="5899797"/>
                  <a:pt x="10077700" y="5915362"/>
                </a:cubicBezTo>
                <a:close/>
                <a:moveTo>
                  <a:pt x="10123755" y="5810381"/>
                </a:moveTo>
                <a:cubicBezTo>
                  <a:pt x="10123914" y="5810221"/>
                  <a:pt x="10124097" y="5810061"/>
                  <a:pt x="10124280" y="5809902"/>
                </a:cubicBezTo>
                <a:cubicBezTo>
                  <a:pt x="10132997" y="5802142"/>
                  <a:pt x="10141442" y="5794245"/>
                  <a:pt x="10149657" y="5786258"/>
                </a:cubicBezTo>
                <a:cubicBezTo>
                  <a:pt x="10153788" y="5802941"/>
                  <a:pt x="10157668" y="5819669"/>
                  <a:pt x="10161274" y="5836421"/>
                </a:cubicBezTo>
                <a:cubicBezTo>
                  <a:pt x="10153583" y="5844956"/>
                  <a:pt x="10145595" y="5853355"/>
                  <a:pt x="10137379" y="5861616"/>
                </a:cubicBezTo>
                <a:cubicBezTo>
                  <a:pt x="10133134" y="5844682"/>
                  <a:pt x="10128570" y="5827589"/>
                  <a:pt x="10123755" y="5810381"/>
                </a:cubicBezTo>
                <a:close/>
                <a:moveTo>
                  <a:pt x="10121974" y="5804013"/>
                </a:moveTo>
                <a:cubicBezTo>
                  <a:pt x="10117296" y="5787513"/>
                  <a:pt x="10112320" y="5770899"/>
                  <a:pt x="10107117" y="5754148"/>
                </a:cubicBezTo>
                <a:cubicBezTo>
                  <a:pt x="10116519" y="5746206"/>
                  <a:pt x="10125739" y="5738149"/>
                  <a:pt x="10134800" y="5729979"/>
                </a:cubicBezTo>
                <a:cubicBezTo>
                  <a:pt x="10139433" y="5746434"/>
                  <a:pt x="10143838" y="5763002"/>
                  <a:pt x="10148014" y="5779617"/>
                </a:cubicBezTo>
                <a:cubicBezTo>
                  <a:pt x="10139593" y="5787879"/>
                  <a:pt x="10130898" y="5796003"/>
                  <a:pt x="10121974" y="5804013"/>
                </a:cubicBezTo>
                <a:close/>
                <a:moveTo>
                  <a:pt x="10140391" y="5724935"/>
                </a:moveTo>
                <a:cubicBezTo>
                  <a:pt x="10149452" y="5716674"/>
                  <a:pt x="10158330" y="5708298"/>
                  <a:pt x="10167047" y="5699786"/>
                </a:cubicBezTo>
                <a:cubicBezTo>
                  <a:pt x="10167071" y="5699763"/>
                  <a:pt x="10167093" y="5699740"/>
                  <a:pt x="10167116" y="5699717"/>
                </a:cubicBezTo>
                <a:cubicBezTo>
                  <a:pt x="10171087" y="5715807"/>
                  <a:pt x="10174807" y="5731942"/>
                  <a:pt x="10178276" y="5748100"/>
                </a:cubicBezTo>
                <a:cubicBezTo>
                  <a:pt x="10170311" y="5756886"/>
                  <a:pt x="10162072" y="5765559"/>
                  <a:pt x="10153559" y="5774094"/>
                </a:cubicBezTo>
                <a:cubicBezTo>
                  <a:pt x="10149406" y="5757640"/>
                  <a:pt x="10144979" y="5741253"/>
                  <a:pt x="10140391" y="5724935"/>
                </a:cubicBezTo>
                <a:close/>
                <a:moveTo>
                  <a:pt x="10162986" y="5695632"/>
                </a:moveTo>
                <a:cubicBezTo>
                  <a:pt x="10155020" y="5703392"/>
                  <a:pt x="10146873" y="5711082"/>
                  <a:pt x="10138589" y="5718659"/>
                </a:cubicBezTo>
                <a:cubicBezTo>
                  <a:pt x="10134047" y="5702821"/>
                  <a:pt x="10129345" y="5687051"/>
                  <a:pt x="10124439" y="5671418"/>
                </a:cubicBezTo>
                <a:cubicBezTo>
                  <a:pt x="10134138" y="5663042"/>
                  <a:pt x="10143655" y="5654552"/>
                  <a:pt x="10152989" y="5645971"/>
                </a:cubicBezTo>
                <a:cubicBezTo>
                  <a:pt x="10157371" y="5661627"/>
                  <a:pt x="10161547" y="5677374"/>
                  <a:pt x="10165495" y="5693122"/>
                </a:cubicBezTo>
                <a:cubicBezTo>
                  <a:pt x="10164651" y="5693966"/>
                  <a:pt x="10163829" y="5694788"/>
                  <a:pt x="10162986" y="5695632"/>
                </a:cubicBezTo>
                <a:close/>
                <a:moveTo>
                  <a:pt x="10157052" y="5634332"/>
                </a:moveTo>
                <a:cubicBezTo>
                  <a:pt x="10152807" y="5619521"/>
                  <a:pt x="10148334" y="5604595"/>
                  <a:pt x="10143609" y="5589533"/>
                </a:cubicBezTo>
                <a:cubicBezTo>
                  <a:pt x="10153833" y="5580518"/>
                  <a:pt x="10163853" y="5571344"/>
                  <a:pt x="10173643" y="5562078"/>
                </a:cubicBezTo>
                <a:cubicBezTo>
                  <a:pt x="10177842" y="5577072"/>
                  <a:pt x="10181814" y="5591906"/>
                  <a:pt x="10185510" y="5606581"/>
                </a:cubicBezTo>
                <a:cubicBezTo>
                  <a:pt x="10176222" y="5615961"/>
                  <a:pt x="10166751" y="5625204"/>
                  <a:pt x="10157052" y="5634332"/>
                </a:cubicBezTo>
                <a:close/>
                <a:moveTo>
                  <a:pt x="10178846" y="5557148"/>
                </a:moveTo>
                <a:cubicBezTo>
                  <a:pt x="10188660" y="5547745"/>
                  <a:pt x="10198268" y="5538206"/>
                  <a:pt x="10207648" y="5528552"/>
                </a:cubicBezTo>
                <a:cubicBezTo>
                  <a:pt x="10211254" y="5543409"/>
                  <a:pt x="10214586" y="5558107"/>
                  <a:pt x="10217643" y="5572622"/>
                </a:cubicBezTo>
                <a:cubicBezTo>
                  <a:pt x="10213695" y="5577026"/>
                  <a:pt x="10209701" y="5581408"/>
                  <a:pt x="10205640" y="5585744"/>
                </a:cubicBezTo>
                <a:cubicBezTo>
                  <a:pt x="10200733" y="5590993"/>
                  <a:pt x="10195734" y="5596174"/>
                  <a:pt x="10190691" y="5601332"/>
                </a:cubicBezTo>
                <a:cubicBezTo>
                  <a:pt x="10186994" y="5586771"/>
                  <a:pt x="10183046" y="5572051"/>
                  <a:pt x="10178846" y="5557148"/>
                </a:cubicBezTo>
                <a:close/>
                <a:moveTo>
                  <a:pt x="10177112" y="5551055"/>
                </a:moveTo>
                <a:cubicBezTo>
                  <a:pt x="10173118" y="5537019"/>
                  <a:pt x="10168874" y="5522824"/>
                  <a:pt x="10164400" y="5508537"/>
                </a:cubicBezTo>
                <a:cubicBezTo>
                  <a:pt x="10174830" y="5499112"/>
                  <a:pt x="10185031" y="5489595"/>
                  <a:pt x="10195028" y="5479941"/>
                </a:cubicBezTo>
                <a:cubicBezTo>
                  <a:pt x="10198952" y="5494137"/>
                  <a:pt x="10202650" y="5508195"/>
                  <a:pt x="10206095" y="5522116"/>
                </a:cubicBezTo>
                <a:cubicBezTo>
                  <a:pt x="10196648" y="5531884"/>
                  <a:pt x="10186994" y="5541538"/>
                  <a:pt x="10177112" y="5551055"/>
                </a:cubicBezTo>
                <a:close/>
                <a:moveTo>
                  <a:pt x="10200390" y="5474647"/>
                </a:moveTo>
                <a:cubicBezTo>
                  <a:pt x="10210546" y="5464697"/>
                  <a:pt x="10220474" y="5454609"/>
                  <a:pt x="10230173" y="5444385"/>
                </a:cubicBezTo>
                <a:cubicBezTo>
                  <a:pt x="10233482" y="5458443"/>
                  <a:pt x="10236517" y="5472365"/>
                  <a:pt x="10239324" y="5486126"/>
                </a:cubicBezTo>
                <a:cubicBezTo>
                  <a:pt x="10230241" y="5496396"/>
                  <a:pt x="10220975" y="5506529"/>
                  <a:pt x="10211459" y="5516525"/>
                </a:cubicBezTo>
                <a:cubicBezTo>
                  <a:pt x="10208013" y="5502695"/>
                  <a:pt x="10204292" y="5488728"/>
                  <a:pt x="10200390" y="5474647"/>
                </a:cubicBezTo>
                <a:close/>
                <a:moveTo>
                  <a:pt x="10198633" y="5468303"/>
                </a:moveTo>
                <a:cubicBezTo>
                  <a:pt x="10194891" y="5455020"/>
                  <a:pt x="10190873" y="5441623"/>
                  <a:pt x="10186720" y="5428136"/>
                </a:cubicBezTo>
                <a:cubicBezTo>
                  <a:pt x="10197515" y="5418186"/>
                  <a:pt x="10208059" y="5408098"/>
                  <a:pt x="10218397" y="5397897"/>
                </a:cubicBezTo>
                <a:cubicBezTo>
                  <a:pt x="10222025" y="5411316"/>
                  <a:pt x="10225448" y="5424644"/>
                  <a:pt x="10228621" y="5437835"/>
                </a:cubicBezTo>
                <a:cubicBezTo>
                  <a:pt x="10218854" y="5448128"/>
                  <a:pt x="10208880" y="5458283"/>
                  <a:pt x="10198633" y="5468303"/>
                </a:cubicBezTo>
                <a:close/>
                <a:moveTo>
                  <a:pt x="10223372" y="5392990"/>
                </a:moveTo>
                <a:cubicBezTo>
                  <a:pt x="10233688" y="5382652"/>
                  <a:pt x="10243797" y="5372176"/>
                  <a:pt x="10253634" y="5361564"/>
                </a:cubicBezTo>
                <a:cubicBezTo>
                  <a:pt x="10256669" y="5374824"/>
                  <a:pt x="10259431" y="5387969"/>
                  <a:pt x="10261964" y="5400978"/>
                </a:cubicBezTo>
                <a:cubicBezTo>
                  <a:pt x="10252767" y="5411635"/>
                  <a:pt x="10243318" y="5422134"/>
                  <a:pt x="10233597" y="5432495"/>
                </a:cubicBezTo>
                <a:cubicBezTo>
                  <a:pt x="10230424" y="5419463"/>
                  <a:pt x="10226978" y="5406272"/>
                  <a:pt x="10223372" y="5392990"/>
                </a:cubicBezTo>
                <a:close/>
                <a:moveTo>
                  <a:pt x="10258746" y="5355973"/>
                </a:moveTo>
                <a:cubicBezTo>
                  <a:pt x="10268446" y="5345383"/>
                  <a:pt x="10277917" y="5334680"/>
                  <a:pt x="10287113" y="5323839"/>
                </a:cubicBezTo>
                <a:cubicBezTo>
                  <a:pt x="10289236" y="5335615"/>
                  <a:pt x="10291176" y="5347300"/>
                  <a:pt x="10292865" y="5358894"/>
                </a:cubicBezTo>
                <a:cubicBezTo>
                  <a:pt x="10293047" y="5360218"/>
                  <a:pt x="10293230" y="5361541"/>
                  <a:pt x="10293413" y="5362865"/>
                </a:cubicBezTo>
                <a:cubicBezTo>
                  <a:pt x="10292592" y="5363915"/>
                  <a:pt x="10291793" y="5364965"/>
                  <a:pt x="10290971" y="5366014"/>
                </a:cubicBezTo>
                <a:cubicBezTo>
                  <a:pt x="10283234" y="5375782"/>
                  <a:pt x="10275292" y="5385436"/>
                  <a:pt x="10267144" y="5394998"/>
                </a:cubicBezTo>
                <a:cubicBezTo>
                  <a:pt x="10264566" y="5382104"/>
                  <a:pt x="10261782" y="5369096"/>
                  <a:pt x="10258746" y="5355973"/>
                </a:cubicBezTo>
                <a:close/>
                <a:moveTo>
                  <a:pt x="10257218" y="5349377"/>
                </a:moveTo>
                <a:cubicBezTo>
                  <a:pt x="10254273" y="5336962"/>
                  <a:pt x="10251123" y="5324433"/>
                  <a:pt x="10247769" y="5311789"/>
                </a:cubicBezTo>
                <a:cubicBezTo>
                  <a:pt x="10258198" y="5301132"/>
                  <a:pt x="10268400" y="5290337"/>
                  <a:pt x="10278328" y="5279405"/>
                </a:cubicBezTo>
                <a:cubicBezTo>
                  <a:pt x="10281066" y="5292003"/>
                  <a:pt x="10283576" y="5304464"/>
                  <a:pt x="10285859" y="5316833"/>
                </a:cubicBezTo>
                <a:cubicBezTo>
                  <a:pt x="10276570" y="5327810"/>
                  <a:pt x="10267031" y="5338674"/>
                  <a:pt x="10257218" y="5349377"/>
                </a:cubicBezTo>
                <a:close/>
                <a:moveTo>
                  <a:pt x="10246057" y="5305353"/>
                </a:moveTo>
                <a:cubicBezTo>
                  <a:pt x="10242793" y="5293258"/>
                  <a:pt x="10239324" y="5281025"/>
                  <a:pt x="10235673" y="5268725"/>
                </a:cubicBezTo>
                <a:cubicBezTo>
                  <a:pt x="10246765" y="5258135"/>
                  <a:pt x="10257628" y="5247386"/>
                  <a:pt x="10268240" y="5236500"/>
                </a:cubicBezTo>
                <a:cubicBezTo>
                  <a:pt x="10271321" y="5248687"/>
                  <a:pt x="10274174" y="5260759"/>
                  <a:pt x="10276844" y="5272741"/>
                </a:cubicBezTo>
                <a:cubicBezTo>
                  <a:pt x="10266825" y="5283764"/>
                  <a:pt x="10256578" y="5294627"/>
                  <a:pt x="10246057" y="5305353"/>
                </a:cubicBezTo>
                <a:close/>
                <a:moveTo>
                  <a:pt x="10273215" y="5231342"/>
                </a:moveTo>
                <a:cubicBezTo>
                  <a:pt x="10283759" y="5220387"/>
                  <a:pt x="10294075" y="5209273"/>
                  <a:pt x="10304116" y="5198045"/>
                </a:cubicBezTo>
                <a:cubicBezTo>
                  <a:pt x="10306330" y="5208862"/>
                  <a:pt x="10308430" y="5219612"/>
                  <a:pt x="10310301" y="5230247"/>
                </a:cubicBezTo>
                <a:cubicBezTo>
                  <a:pt x="10310484" y="5231365"/>
                  <a:pt x="10310666" y="5232506"/>
                  <a:pt x="10310871" y="5233624"/>
                </a:cubicBezTo>
                <a:cubicBezTo>
                  <a:pt x="10301446" y="5244944"/>
                  <a:pt x="10291793" y="5256150"/>
                  <a:pt x="10281865" y="5267195"/>
                </a:cubicBezTo>
                <a:cubicBezTo>
                  <a:pt x="10279171" y="5255328"/>
                  <a:pt x="10276296" y="5243392"/>
                  <a:pt x="10273215" y="5231342"/>
                </a:cubicBezTo>
                <a:close/>
                <a:moveTo>
                  <a:pt x="10271573" y="5224997"/>
                </a:moveTo>
                <a:cubicBezTo>
                  <a:pt x="10268537" y="5213336"/>
                  <a:pt x="10265319" y="5201582"/>
                  <a:pt x="10261918" y="5189715"/>
                </a:cubicBezTo>
                <a:cubicBezTo>
                  <a:pt x="10273147" y="5178829"/>
                  <a:pt x="10284125" y="5167805"/>
                  <a:pt x="10294850" y="5156600"/>
                </a:cubicBezTo>
                <a:cubicBezTo>
                  <a:pt x="10297681" y="5168262"/>
                  <a:pt x="10300327" y="5179855"/>
                  <a:pt x="10302747" y="5191335"/>
                </a:cubicBezTo>
                <a:cubicBezTo>
                  <a:pt x="10292614" y="5202700"/>
                  <a:pt x="10282230" y="5213929"/>
                  <a:pt x="10271573" y="5224997"/>
                </a:cubicBezTo>
                <a:close/>
                <a:moveTo>
                  <a:pt x="10299803" y="5151397"/>
                </a:moveTo>
                <a:cubicBezTo>
                  <a:pt x="10310438" y="5140145"/>
                  <a:pt x="10320821" y="5128780"/>
                  <a:pt x="10330954" y="5117255"/>
                </a:cubicBezTo>
                <a:cubicBezTo>
                  <a:pt x="10333123" y="5128689"/>
                  <a:pt x="10335085" y="5140031"/>
                  <a:pt x="10336866" y="5151282"/>
                </a:cubicBezTo>
                <a:cubicBezTo>
                  <a:pt x="10327395" y="5162899"/>
                  <a:pt x="10317672" y="5174378"/>
                  <a:pt x="10307699" y="5185698"/>
                </a:cubicBezTo>
                <a:cubicBezTo>
                  <a:pt x="10305257" y="5174356"/>
                  <a:pt x="10302633" y="5162922"/>
                  <a:pt x="10299803" y="5151397"/>
                </a:cubicBezTo>
                <a:close/>
                <a:moveTo>
                  <a:pt x="10298251" y="5145052"/>
                </a:moveTo>
                <a:cubicBezTo>
                  <a:pt x="10295444" y="5133778"/>
                  <a:pt x="10292431" y="5122436"/>
                  <a:pt x="10289282" y="5111002"/>
                </a:cubicBezTo>
                <a:cubicBezTo>
                  <a:pt x="10300625" y="5099842"/>
                  <a:pt x="10311716" y="5088545"/>
                  <a:pt x="10322533" y="5077088"/>
                </a:cubicBezTo>
                <a:cubicBezTo>
                  <a:pt x="10324428" y="5085373"/>
                  <a:pt x="10326231" y="5093657"/>
                  <a:pt x="10327920" y="5101850"/>
                </a:cubicBezTo>
                <a:cubicBezTo>
                  <a:pt x="10328513" y="5104771"/>
                  <a:pt x="10329083" y="5107670"/>
                  <a:pt x="10329654" y="5110568"/>
                </a:cubicBezTo>
                <a:cubicBezTo>
                  <a:pt x="10319453" y="5122207"/>
                  <a:pt x="10308977" y="5133710"/>
                  <a:pt x="10298251" y="5145052"/>
                </a:cubicBezTo>
                <a:close/>
                <a:moveTo>
                  <a:pt x="10333717" y="5100663"/>
                </a:moveTo>
                <a:cubicBezTo>
                  <a:pt x="10331777" y="5091147"/>
                  <a:pt x="10329632" y="5081539"/>
                  <a:pt x="10327417" y="5071862"/>
                </a:cubicBezTo>
                <a:cubicBezTo>
                  <a:pt x="10338075" y="5060451"/>
                  <a:pt x="10348505" y="5048858"/>
                  <a:pt x="10358660" y="5037150"/>
                </a:cubicBezTo>
                <a:cubicBezTo>
                  <a:pt x="10360555" y="5048127"/>
                  <a:pt x="10362267" y="5059013"/>
                  <a:pt x="10363795" y="5069831"/>
                </a:cubicBezTo>
                <a:cubicBezTo>
                  <a:pt x="10354302" y="5081675"/>
                  <a:pt x="10344579" y="5093360"/>
                  <a:pt x="10334560" y="5104909"/>
                </a:cubicBezTo>
                <a:cubicBezTo>
                  <a:pt x="10334287" y="5103493"/>
                  <a:pt x="10334013" y="5102079"/>
                  <a:pt x="10333717" y="5100663"/>
                </a:cubicBezTo>
                <a:close/>
                <a:moveTo>
                  <a:pt x="10325934" y="5065609"/>
                </a:moveTo>
                <a:cubicBezTo>
                  <a:pt x="10323356" y="5054677"/>
                  <a:pt x="10320640" y="5043677"/>
                  <a:pt x="10317718" y="5032562"/>
                </a:cubicBezTo>
                <a:cubicBezTo>
                  <a:pt x="10329129" y="5021174"/>
                  <a:pt x="10340266" y="5009650"/>
                  <a:pt x="10351152" y="4997965"/>
                </a:cubicBezTo>
                <a:cubicBezTo>
                  <a:pt x="10353434" y="5008851"/>
                  <a:pt x="10355557" y="5019668"/>
                  <a:pt x="10357474" y="5030417"/>
                </a:cubicBezTo>
                <a:cubicBezTo>
                  <a:pt x="10347227" y="5042285"/>
                  <a:pt x="10336705" y="5054015"/>
                  <a:pt x="10325934" y="5065609"/>
                </a:cubicBezTo>
                <a:close/>
                <a:moveTo>
                  <a:pt x="10355990" y="4992761"/>
                </a:moveTo>
                <a:cubicBezTo>
                  <a:pt x="10366648" y="4981190"/>
                  <a:pt x="10377055" y="4969483"/>
                  <a:pt x="10387188" y="4957615"/>
                </a:cubicBezTo>
                <a:cubicBezTo>
                  <a:pt x="10388832" y="4968227"/>
                  <a:pt x="10390269" y="4978749"/>
                  <a:pt x="10391547" y="4989224"/>
                </a:cubicBezTo>
                <a:cubicBezTo>
                  <a:pt x="10382099" y="5001205"/>
                  <a:pt x="10372354" y="5013050"/>
                  <a:pt x="10362380" y="5024758"/>
                </a:cubicBezTo>
                <a:cubicBezTo>
                  <a:pt x="10360441" y="5014146"/>
                  <a:pt x="10358296" y="5003487"/>
                  <a:pt x="10355990" y="4992761"/>
                </a:cubicBezTo>
                <a:close/>
                <a:moveTo>
                  <a:pt x="10354644" y="4986508"/>
                </a:moveTo>
                <a:cubicBezTo>
                  <a:pt x="10353617" y="4981784"/>
                  <a:pt x="10352545" y="4977083"/>
                  <a:pt x="10351449" y="4972336"/>
                </a:cubicBezTo>
                <a:cubicBezTo>
                  <a:pt x="10350034" y="4966311"/>
                  <a:pt x="10348551" y="4960240"/>
                  <a:pt x="10347044" y="4954146"/>
                </a:cubicBezTo>
                <a:cubicBezTo>
                  <a:pt x="10349167" y="4952001"/>
                  <a:pt x="10351335" y="4949879"/>
                  <a:pt x="10353458" y="4947733"/>
                </a:cubicBezTo>
                <a:cubicBezTo>
                  <a:pt x="10362654" y="4938331"/>
                  <a:pt x="10371669" y="4928814"/>
                  <a:pt x="10380524" y="4919183"/>
                </a:cubicBezTo>
                <a:cubicBezTo>
                  <a:pt x="10382578" y="4929818"/>
                  <a:pt x="10384450" y="4940362"/>
                  <a:pt x="10386138" y="4950860"/>
                </a:cubicBezTo>
                <a:cubicBezTo>
                  <a:pt x="10375892" y="4962887"/>
                  <a:pt x="10365393" y="4974778"/>
                  <a:pt x="10354644" y="4986508"/>
                </a:cubicBezTo>
                <a:close/>
                <a:moveTo>
                  <a:pt x="10385339" y="4913934"/>
                </a:moveTo>
                <a:cubicBezTo>
                  <a:pt x="10395975" y="4902272"/>
                  <a:pt x="10406358" y="4890473"/>
                  <a:pt x="10416469" y="4878537"/>
                </a:cubicBezTo>
                <a:cubicBezTo>
                  <a:pt x="10417838" y="4888807"/>
                  <a:pt x="10419047" y="4899054"/>
                  <a:pt x="10420097" y="4909210"/>
                </a:cubicBezTo>
                <a:cubicBezTo>
                  <a:pt x="10410650" y="4921328"/>
                  <a:pt x="10400972" y="4933310"/>
                  <a:pt x="10391022" y="4945132"/>
                </a:cubicBezTo>
                <a:cubicBezTo>
                  <a:pt x="10389311" y="4934794"/>
                  <a:pt x="10387416" y="4924387"/>
                  <a:pt x="10385339" y="4913934"/>
                </a:cubicBezTo>
                <a:close/>
                <a:moveTo>
                  <a:pt x="10421421" y="4872604"/>
                </a:moveTo>
                <a:cubicBezTo>
                  <a:pt x="10431166" y="4860964"/>
                  <a:pt x="10440660" y="4849211"/>
                  <a:pt x="10449903" y="4837298"/>
                </a:cubicBezTo>
                <a:cubicBezTo>
                  <a:pt x="10450610" y="4847271"/>
                  <a:pt x="10451159" y="4857153"/>
                  <a:pt x="10451546" y="4866990"/>
                </a:cubicBezTo>
                <a:cubicBezTo>
                  <a:pt x="10443010" y="4878994"/>
                  <a:pt x="10434201" y="4890861"/>
                  <a:pt x="10425186" y="4902614"/>
                </a:cubicBezTo>
                <a:cubicBezTo>
                  <a:pt x="10424091" y="4892664"/>
                  <a:pt x="10422836" y="4882668"/>
                  <a:pt x="10421421" y="4872604"/>
                </a:cubicBezTo>
                <a:close/>
                <a:moveTo>
                  <a:pt x="10454536" y="4823080"/>
                </a:moveTo>
                <a:cubicBezTo>
                  <a:pt x="10453668" y="4813381"/>
                  <a:pt x="10452618" y="4803613"/>
                  <a:pt x="10451432" y="4793777"/>
                </a:cubicBezTo>
                <a:cubicBezTo>
                  <a:pt x="10461177" y="4782001"/>
                  <a:pt x="10470717" y="4770110"/>
                  <a:pt x="10479959" y="4758083"/>
                </a:cubicBezTo>
                <a:cubicBezTo>
                  <a:pt x="10480484" y="4767691"/>
                  <a:pt x="10480827" y="4777299"/>
                  <a:pt x="10481009" y="4786907"/>
                </a:cubicBezTo>
                <a:cubicBezTo>
                  <a:pt x="10472428" y="4799094"/>
                  <a:pt x="10463596" y="4811144"/>
                  <a:pt x="10454536" y="4823080"/>
                </a:cubicBezTo>
                <a:close/>
                <a:moveTo>
                  <a:pt x="10450634" y="4787295"/>
                </a:moveTo>
                <a:cubicBezTo>
                  <a:pt x="10449332" y="4777276"/>
                  <a:pt x="10447895" y="4767189"/>
                  <a:pt x="10446297" y="4757056"/>
                </a:cubicBezTo>
                <a:cubicBezTo>
                  <a:pt x="10456864" y="4745211"/>
                  <a:pt x="10467180" y="4733253"/>
                  <a:pt x="10477243" y="4721134"/>
                </a:cubicBezTo>
                <a:cubicBezTo>
                  <a:pt x="10478179" y="4730993"/>
                  <a:pt x="10478933" y="4740853"/>
                  <a:pt x="10479549" y="4750711"/>
                </a:cubicBezTo>
                <a:cubicBezTo>
                  <a:pt x="10470146" y="4763035"/>
                  <a:pt x="10460515" y="4775245"/>
                  <a:pt x="10450634" y="4787295"/>
                </a:cubicBezTo>
                <a:close/>
                <a:moveTo>
                  <a:pt x="10482105" y="4715292"/>
                </a:moveTo>
                <a:cubicBezTo>
                  <a:pt x="10491735" y="4703561"/>
                  <a:pt x="10501138" y="4691694"/>
                  <a:pt x="10510313" y="4679690"/>
                </a:cubicBezTo>
                <a:cubicBezTo>
                  <a:pt x="10510609" y="4689138"/>
                  <a:pt x="10510746" y="4698563"/>
                  <a:pt x="10510723" y="4707989"/>
                </a:cubicBezTo>
                <a:cubicBezTo>
                  <a:pt x="10502234" y="4720153"/>
                  <a:pt x="10493516" y="4732226"/>
                  <a:pt x="10484547" y="4744139"/>
                </a:cubicBezTo>
                <a:cubicBezTo>
                  <a:pt x="10483885" y="4734576"/>
                  <a:pt x="10483064" y="4724969"/>
                  <a:pt x="10482105" y="4715292"/>
                </a:cubicBezTo>
                <a:close/>
                <a:moveTo>
                  <a:pt x="10481466" y="4708993"/>
                </a:moveTo>
                <a:cubicBezTo>
                  <a:pt x="10480394" y="4699020"/>
                  <a:pt x="10479138" y="4688978"/>
                  <a:pt x="10477746" y="4678891"/>
                </a:cubicBezTo>
                <a:cubicBezTo>
                  <a:pt x="10481922" y="4674190"/>
                  <a:pt x="10486076" y="4669465"/>
                  <a:pt x="10490183" y="4664695"/>
                </a:cubicBezTo>
                <a:cubicBezTo>
                  <a:pt x="10496346" y="4657529"/>
                  <a:pt x="10502439" y="4650318"/>
                  <a:pt x="10508441" y="4643060"/>
                </a:cubicBezTo>
                <a:cubicBezTo>
                  <a:pt x="10509148" y="4652874"/>
                  <a:pt x="10509673" y="4662664"/>
                  <a:pt x="10510062" y="4672478"/>
                </a:cubicBezTo>
                <a:cubicBezTo>
                  <a:pt x="10500751" y="4684779"/>
                  <a:pt x="10491256" y="4696966"/>
                  <a:pt x="10481466" y="4708993"/>
                </a:cubicBezTo>
                <a:close/>
                <a:moveTo>
                  <a:pt x="10512732" y="4629801"/>
                </a:moveTo>
                <a:cubicBezTo>
                  <a:pt x="10511887" y="4620215"/>
                  <a:pt x="10510929" y="4610585"/>
                  <a:pt x="10509788" y="4600908"/>
                </a:cubicBezTo>
                <a:cubicBezTo>
                  <a:pt x="10518688" y="4590798"/>
                  <a:pt x="10527406" y="4580596"/>
                  <a:pt x="10535942" y="4570304"/>
                </a:cubicBezTo>
                <a:cubicBezTo>
                  <a:pt x="10537197" y="4568798"/>
                  <a:pt x="10538453" y="4567269"/>
                  <a:pt x="10539707" y="4565739"/>
                </a:cubicBezTo>
                <a:cubicBezTo>
                  <a:pt x="10540164" y="4575302"/>
                  <a:pt x="10540461" y="4584818"/>
                  <a:pt x="10540620" y="4594312"/>
                </a:cubicBezTo>
                <a:cubicBezTo>
                  <a:pt x="10531537" y="4606317"/>
                  <a:pt x="10522225" y="4618139"/>
                  <a:pt x="10512732" y="4629801"/>
                </a:cubicBezTo>
                <a:close/>
                <a:moveTo>
                  <a:pt x="10545093" y="4559167"/>
                </a:moveTo>
                <a:cubicBezTo>
                  <a:pt x="10554267" y="4547847"/>
                  <a:pt x="10563237" y="4536413"/>
                  <a:pt x="10572000" y="4524888"/>
                </a:cubicBezTo>
                <a:cubicBezTo>
                  <a:pt x="10571841" y="4534040"/>
                  <a:pt x="10571567" y="4543168"/>
                  <a:pt x="10571155" y="4552274"/>
                </a:cubicBezTo>
                <a:cubicBezTo>
                  <a:pt x="10563032" y="4563937"/>
                  <a:pt x="10554747" y="4575462"/>
                  <a:pt x="10546257" y="4586804"/>
                </a:cubicBezTo>
                <a:cubicBezTo>
                  <a:pt x="10546029" y="4577653"/>
                  <a:pt x="10545618" y="4568432"/>
                  <a:pt x="10545093" y="4559167"/>
                </a:cubicBezTo>
                <a:close/>
                <a:moveTo>
                  <a:pt x="10544659" y="4551909"/>
                </a:moveTo>
                <a:cubicBezTo>
                  <a:pt x="10544043" y="4542324"/>
                  <a:pt x="10543268" y="4532693"/>
                  <a:pt x="10542332" y="4523040"/>
                </a:cubicBezTo>
                <a:cubicBezTo>
                  <a:pt x="10552396" y="4511537"/>
                  <a:pt x="10562209" y="4499944"/>
                  <a:pt x="10571795" y="4488236"/>
                </a:cubicBezTo>
                <a:cubicBezTo>
                  <a:pt x="10572046" y="4497798"/>
                  <a:pt x="10572137" y="4507338"/>
                  <a:pt x="10572092" y="4516832"/>
                </a:cubicBezTo>
                <a:cubicBezTo>
                  <a:pt x="10563145" y="4528677"/>
                  <a:pt x="10553994" y="4540361"/>
                  <a:pt x="10544659" y="4551909"/>
                </a:cubicBezTo>
                <a:close/>
                <a:moveTo>
                  <a:pt x="10577797" y="4504189"/>
                </a:moveTo>
                <a:cubicBezTo>
                  <a:pt x="10577729" y="4496657"/>
                  <a:pt x="10577546" y="4489080"/>
                  <a:pt x="10577272" y="4481481"/>
                </a:cubicBezTo>
                <a:cubicBezTo>
                  <a:pt x="10578779" y="4479609"/>
                  <a:pt x="10580308" y="4477761"/>
                  <a:pt x="10581791" y="4475889"/>
                </a:cubicBezTo>
                <a:cubicBezTo>
                  <a:pt x="10589254" y="4466578"/>
                  <a:pt x="10596534" y="4457175"/>
                  <a:pt x="10603700" y="4447704"/>
                </a:cubicBezTo>
                <a:cubicBezTo>
                  <a:pt x="10603358" y="4456902"/>
                  <a:pt x="10602879" y="4466053"/>
                  <a:pt x="10602239" y="4475182"/>
                </a:cubicBezTo>
                <a:cubicBezTo>
                  <a:pt x="10594275" y="4486661"/>
                  <a:pt x="10586127" y="4498027"/>
                  <a:pt x="10577797" y="4509232"/>
                </a:cubicBezTo>
                <a:cubicBezTo>
                  <a:pt x="10577797" y="4507543"/>
                  <a:pt x="10577797" y="4505877"/>
                  <a:pt x="10577797" y="4504189"/>
                </a:cubicBezTo>
                <a:close/>
                <a:moveTo>
                  <a:pt x="10576998" y="4474406"/>
                </a:moveTo>
                <a:cubicBezTo>
                  <a:pt x="10576610" y="4464752"/>
                  <a:pt x="10576040" y="4455053"/>
                  <a:pt x="10575310" y="4445308"/>
                </a:cubicBezTo>
                <a:cubicBezTo>
                  <a:pt x="10585192" y="4433965"/>
                  <a:pt x="10594845" y="4422509"/>
                  <a:pt x="10604271" y="4410938"/>
                </a:cubicBezTo>
                <a:cubicBezTo>
                  <a:pt x="10604316" y="4420592"/>
                  <a:pt x="10604203" y="4430223"/>
                  <a:pt x="10603929" y="4439808"/>
                </a:cubicBezTo>
                <a:cubicBezTo>
                  <a:pt x="10595142" y="4451493"/>
                  <a:pt x="10586172" y="4463041"/>
                  <a:pt x="10576998" y="4474406"/>
                </a:cubicBezTo>
                <a:close/>
                <a:moveTo>
                  <a:pt x="10609817" y="4404137"/>
                </a:moveTo>
                <a:cubicBezTo>
                  <a:pt x="10615864" y="4396629"/>
                  <a:pt x="10621844" y="4389052"/>
                  <a:pt x="10627709" y="4381452"/>
                </a:cubicBezTo>
                <a:cubicBezTo>
                  <a:pt x="10630402" y="4377938"/>
                  <a:pt x="10633072" y="4374423"/>
                  <a:pt x="10635742" y="4370908"/>
                </a:cubicBezTo>
                <a:cubicBezTo>
                  <a:pt x="10635194" y="4380174"/>
                  <a:pt x="10634510" y="4389417"/>
                  <a:pt x="10633689" y="4398637"/>
                </a:cubicBezTo>
                <a:cubicBezTo>
                  <a:pt x="10625860" y="4409911"/>
                  <a:pt x="10617850" y="4421071"/>
                  <a:pt x="10609680" y="4432071"/>
                </a:cubicBezTo>
                <a:cubicBezTo>
                  <a:pt x="10609885" y="4422783"/>
                  <a:pt x="10609908" y="4413471"/>
                  <a:pt x="10609817" y="4404137"/>
                </a:cubicBezTo>
                <a:close/>
                <a:moveTo>
                  <a:pt x="10609748" y="4397176"/>
                </a:moveTo>
                <a:cubicBezTo>
                  <a:pt x="10609656" y="4392361"/>
                  <a:pt x="10609519" y="4387546"/>
                  <a:pt x="10609360" y="4382730"/>
                </a:cubicBezTo>
                <a:cubicBezTo>
                  <a:pt x="10609177" y="4377755"/>
                  <a:pt x="10608949" y="4372757"/>
                  <a:pt x="10608698" y="4367759"/>
                </a:cubicBezTo>
                <a:cubicBezTo>
                  <a:pt x="10618375" y="4356576"/>
                  <a:pt x="10627868" y="4345279"/>
                  <a:pt x="10637134" y="4333891"/>
                </a:cubicBezTo>
                <a:cubicBezTo>
                  <a:pt x="10636951" y="4343682"/>
                  <a:pt x="10636633" y="4353427"/>
                  <a:pt x="10636153" y="4363126"/>
                </a:cubicBezTo>
                <a:cubicBezTo>
                  <a:pt x="10627526" y="4374628"/>
                  <a:pt x="10618717" y="4385971"/>
                  <a:pt x="10609748" y="4397176"/>
                </a:cubicBezTo>
                <a:close/>
                <a:moveTo>
                  <a:pt x="10642657" y="4327022"/>
                </a:moveTo>
                <a:cubicBezTo>
                  <a:pt x="10651330" y="4316227"/>
                  <a:pt x="10659819" y="4305341"/>
                  <a:pt x="10668127" y="4294341"/>
                </a:cubicBezTo>
                <a:cubicBezTo>
                  <a:pt x="10667373" y="4303766"/>
                  <a:pt x="10666483" y="4313169"/>
                  <a:pt x="10665433" y="4322549"/>
                </a:cubicBezTo>
                <a:cubicBezTo>
                  <a:pt x="10657743" y="4333640"/>
                  <a:pt x="10649915" y="4344594"/>
                  <a:pt x="10641904" y="4355435"/>
                </a:cubicBezTo>
                <a:cubicBezTo>
                  <a:pt x="10642292" y="4345987"/>
                  <a:pt x="10642543" y="4336516"/>
                  <a:pt x="10642657" y="4327022"/>
                </a:cubicBezTo>
                <a:close/>
                <a:moveTo>
                  <a:pt x="10642748" y="4320358"/>
                </a:moveTo>
                <a:cubicBezTo>
                  <a:pt x="10642772" y="4310293"/>
                  <a:pt x="10642657" y="4300206"/>
                  <a:pt x="10642360" y="4290096"/>
                </a:cubicBezTo>
                <a:cubicBezTo>
                  <a:pt x="10651877" y="4279050"/>
                  <a:pt x="10661212" y="4267913"/>
                  <a:pt x="10670317" y="4256684"/>
                </a:cubicBezTo>
                <a:cubicBezTo>
                  <a:pt x="10669930" y="4266772"/>
                  <a:pt x="10669405" y="4276813"/>
                  <a:pt x="10668675" y="4286832"/>
                </a:cubicBezTo>
                <a:cubicBezTo>
                  <a:pt x="10660207" y="4298152"/>
                  <a:pt x="10651558" y="4309312"/>
                  <a:pt x="10642748" y="4320358"/>
                </a:cubicBezTo>
                <a:close/>
                <a:moveTo>
                  <a:pt x="10675818" y="4249883"/>
                </a:moveTo>
                <a:cubicBezTo>
                  <a:pt x="10684330" y="4239271"/>
                  <a:pt x="10692682" y="4228568"/>
                  <a:pt x="10700853" y="4217773"/>
                </a:cubicBezTo>
                <a:cubicBezTo>
                  <a:pt x="10699872" y="4227541"/>
                  <a:pt x="10698753" y="4237240"/>
                  <a:pt x="10697499" y="4246939"/>
                </a:cubicBezTo>
                <a:cubicBezTo>
                  <a:pt x="10689944" y="4257803"/>
                  <a:pt x="10682231" y="4268529"/>
                  <a:pt x="10674403" y="4279141"/>
                </a:cubicBezTo>
                <a:cubicBezTo>
                  <a:pt x="10675019" y="4269419"/>
                  <a:pt x="10675498" y="4259651"/>
                  <a:pt x="10675818" y="4249883"/>
                </a:cubicBezTo>
                <a:close/>
                <a:moveTo>
                  <a:pt x="10706558" y="4210150"/>
                </a:moveTo>
                <a:cubicBezTo>
                  <a:pt x="10710986" y="4204217"/>
                  <a:pt x="10715391" y="4198260"/>
                  <a:pt x="10719704" y="4192258"/>
                </a:cubicBezTo>
                <a:cubicBezTo>
                  <a:pt x="10722854" y="4187899"/>
                  <a:pt x="10725980" y="4183517"/>
                  <a:pt x="10729084" y="4179113"/>
                </a:cubicBezTo>
                <a:cubicBezTo>
                  <a:pt x="10727577" y="4188424"/>
                  <a:pt x="10725957" y="4197735"/>
                  <a:pt x="10724177" y="4207024"/>
                </a:cubicBezTo>
                <a:cubicBezTo>
                  <a:pt x="10717444" y="4217499"/>
                  <a:pt x="10710552" y="4227860"/>
                  <a:pt x="10703546" y="4238130"/>
                </a:cubicBezTo>
                <a:cubicBezTo>
                  <a:pt x="10704687" y="4228819"/>
                  <a:pt x="10705691" y="4219507"/>
                  <a:pt x="10706558" y="4210150"/>
                </a:cubicBezTo>
                <a:close/>
                <a:moveTo>
                  <a:pt x="10734676" y="4171056"/>
                </a:moveTo>
                <a:cubicBezTo>
                  <a:pt x="10741202" y="4161654"/>
                  <a:pt x="10747592" y="4152183"/>
                  <a:pt x="10753846" y="4142666"/>
                </a:cubicBezTo>
                <a:cubicBezTo>
                  <a:pt x="10751884" y="4151498"/>
                  <a:pt x="10749806" y="4160307"/>
                  <a:pt x="10747616" y="4169117"/>
                </a:cubicBezTo>
                <a:cubicBezTo>
                  <a:pt x="10741978" y="4178587"/>
                  <a:pt x="10736205" y="4187990"/>
                  <a:pt x="10730339" y="4197302"/>
                </a:cubicBezTo>
                <a:cubicBezTo>
                  <a:pt x="10731914" y="4188561"/>
                  <a:pt x="10733374" y="4179820"/>
                  <a:pt x="10734676" y="4171056"/>
                </a:cubicBezTo>
                <a:close/>
                <a:moveTo>
                  <a:pt x="10735954" y="4162224"/>
                </a:moveTo>
                <a:cubicBezTo>
                  <a:pt x="10737254" y="4152890"/>
                  <a:pt x="10738441" y="4143533"/>
                  <a:pt x="10739491" y="4134153"/>
                </a:cubicBezTo>
                <a:cubicBezTo>
                  <a:pt x="10747045" y="4124043"/>
                  <a:pt x="10754416" y="4113864"/>
                  <a:pt x="10761651" y="4103617"/>
                </a:cubicBezTo>
                <a:cubicBezTo>
                  <a:pt x="10759963" y="4113066"/>
                  <a:pt x="10758114" y="4122491"/>
                  <a:pt x="10756150" y="4131894"/>
                </a:cubicBezTo>
                <a:cubicBezTo>
                  <a:pt x="10749532" y="4142095"/>
                  <a:pt x="10742823" y="4152228"/>
                  <a:pt x="10735954" y="4162224"/>
                </a:cubicBezTo>
                <a:close/>
                <a:moveTo>
                  <a:pt x="10767174" y="4095767"/>
                </a:moveTo>
                <a:cubicBezTo>
                  <a:pt x="10773495" y="4086661"/>
                  <a:pt x="10779726" y="4077486"/>
                  <a:pt x="10785819" y="4068266"/>
                </a:cubicBezTo>
                <a:cubicBezTo>
                  <a:pt x="10783720" y="4077212"/>
                  <a:pt x="10781461" y="4086158"/>
                  <a:pt x="10779109" y="4095082"/>
                </a:cubicBezTo>
                <a:cubicBezTo>
                  <a:pt x="10773632" y="4104188"/>
                  <a:pt x="10768064" y="4113226"/>
                  <a:pt x="10762381" y="4122172"/>
                </a:cubicBezTo>
                <a:cubicBezTo>
                  <a:pt x="10764092" y="4113385"/>
                  <a:pt x="10765690" y="4104576"/>
                  <a:pt x="10767174" y="4095767"/>
                </a:cubicBezTo>
                <a:close/>
                <a:moveTo>
                  <a:pt x="10763112" y="4095219"/>
                </a:moveTo>
                <a:cubicBezTo>
                  <a:pt x="10755649" y="4105900"/>
                  <a:pt x="10748026" y="4116443"/>
                  <a:pt x="10740290" y="4126919"/>
                </a:cubicBezTo>
                <a:cubicBezTo>
                  <a:pt x="10741340" y="4116854"/>
                  <a:pt x="10742230" y="4106790"/>
                  <a:pt x="10742960" y="4096702"/>
                </a:cubicBezTo>
                <a:cubicBezTo>
                  <a:pt x="10751427" y="4086136"/>
                  <a:pt x="10759711" y="4075455"/>
                  <a:pt x="10767836" y="4064729"/>
                </a:cubicBezTo>
                <a:cubicBezTo>
                  <a:pt x="10766420" y="4074907"/>
                  <a:pt x="10764846" y="4085063"/>
                  <a:pt x="10763112" y="4095219"/>
                </a:cubicBezTo>
                <a:close/>
                <a:moveTo>
                  <a:pt x="10735292" y="4133651"/>
                </a:moveTo>
                <a:cubicBezTo>
                  <a:pt x="10726893" y="4144880"/>
                  <a:pt x="10718289" y="4155971"/>
                  <a:pt x="10709572" y="4166925"/>
                </a:cubicBezTo>
                <a:cubicBezTo>
                  <a:pt x="10710051" y="4156610"/>
                  <a:pt x="10710347" y="4146249"/>
                  <a:pt x="10710506" y="4135865"/>
                </a:cubicBezTo>
                <a:cubicBezTo>
                  <a:pt x="10719955" y="4124842"/>
                  <a:pt x="10729198" y="4113728"/>
                  <a:pt x="10738258" y="4102522"/>
                </a:cubicBezTo>
                <a:cubicBezTo>
                  <a:pt x="10737437" y="4112929"/>
                  <a:pt x="10736455" y="4123313"/>
                  <a:pt x="10735292" y="4133651"/>
                </a:cubicBezTo>
                <a:close/>
                <a:moveTo>
                  <a:pt x="10704185" y="4173681"/>
                </a:moveTo>
                <a:cubicBezTo>
                  <a:pt x="10695034" y="4185023"/>
                  <a:pt x="10685700" y="4196229"/>
                  <a:pt x="10676228" y="4207298"/>
                </a:cubicBezTo>
                <a:cubicBezTo>
                  <a:pt x="10676092" y="4196731"/>
                  <a:pt x="10675772" y="4186142"/>
                  <a:pt x="10675293" y="4175529"/>
                </a:cubicBezTo>
                <a:cubicBezTo>
                  <a:pt x="10685494" y="4164438"/>
                  <a:pt x="10695491" y="4153209"/>
                  <a:pt x="10705304" y="4141913"/>
                </a:cubicBezTo>
                <a:cubicBezTo>
                  <a:pt x="10705099" y="4152525"/>
                  <a:pt x="10704733" y="4163114"/>
                  <a:pt x="10704185" y="4173681"/>
                </a:cubicBezTo>
                <a:close/>
                <a:moveTo>
                  <a:pt x="10670979" y="4213414"/>
                </a:moveTo>
                <a:cubicBezTo>
                  <a:pt x="10660892" y="4225076"/>
                  <a:pt x="10650622" y="4236578"/>
                  <a:pt x="10640192" y="4247921"/>
                </a:cubicBezTo>
                <a:cubicBezTo>
                  <a:pt x="10639394" y="4237194"/>
                  <a:pt x="10638412" y="4226400"/>
                  <a:pt x="10637249" y="4215582"/>
                </a:cubicBezTo>
                <a:cubicBezTo>
                  <a:pt x="10648454" y="4204194"/>
                  <a:pt x="10659431" y="4192691"/>
                  <a:pt x="10670204" y="4181075"/>
                </a:cubicBezTo>
                <a:cubicBezTo>
                  <a:pt x="10670637" y="4191893"/>
                  <a:pt x="10670888" y="4202665"/>
                  <a:pt x="10670979" y="4213414"/>
                </a:cubicBezTo>
                <a:close/>
                <a:moveTo>
                  <a:pt x="10635080" y="4253444"/>
                </a:moveTo>
                <a:cubicBezTo>
                  <a:pt x="10624011" y="4265357"/>
                  <a:pt x="10612761" y="4277087"/>
                  <a:pt x="10601327" y="4288658"/>
                </a:cubicBezTo>
                <a:cubicBezTo>
                  <a:pt x="10599866" y="4277726"/>
                  <a:pt x="10598200" y="4266749"/>
                  <a:pt x="10596374" y="4255726"/>
                </a:cubicBezTo>
                <a:cubicBezTo>
                  <a:pt x="10608584" y="4244132"/>
                  <a:pt x="10620566" y="4232425"/>
                  <a:pt x="10632296" y="4220580"/>
                </a:cubicBezTo>
                <a:cubicBezTo>
                  <a:pt x="10633414" y="4231580"/>
                  <a:pt x="10634350" y="4242535"/>
                  <a:pt x="10635080" y="4253444"/>
                </a:cubicBezTo>
                <a:close/>
                <a:moveTo>
                  <a:pt x="10596466" y="4293542"/>
                </a:moveTo>
                <a:cubicBezTo>
                  <a:pt x="10584415" y="4305615"/>
                  <a:pt x="10572183" y="4317482"/>
                  <a:pt x="10559768" y="4329167"/>
                </a:cubicBezTo>
                <a:cubicBezTo>
                  <a:pt x="10557623" y="4318030"/>
                  <a:pt x="10555317" y="4306847"/>
                  <a:pt x="10552808" y="4295619"/>
                </a:cubicBezTo>
                <a:cubicBezTo>
                  <a:pt x="10565998" y="4283934"/>
                  <a:pt x="10578938" y="4272112"/>
                  <a:pt x="10591651" y="4260176"/>
                </a:cubicBezTo>
                <a:cubicBezTo>
                  <a:pt x="10593430" y="4271336"/>
                  <a:pt x="10595051" y="4282450"/>
                  <a:pt x="10596466" y="4293542"/>
                </a:cubicBezTo>
                <a:close/>
                <a:moveTo>
                  <a:pt x="10555136" y="4333526"/>
                </a:moveTo>
                <a:cubicBezTo>
                  <a:pt x="10542172" y="4345622"/>
                  <a:pt x="10529026" y="4357512"/>
                  <a:pt x="10515676" y="4369197"/>
                </a:cubicBezTo>
                <a:cubicBezTo>
                  <a:pt x="10512869" y="4357877"/>
                  <a:pt x="10509856" y="4346489"/>
                  <a:pt x="10506683" y="4335078"/>
                </a:cubicBezTo>
                <a:cubicBezTo>
                  <a:pt x="10520811" y="4323416"/>
                  <a:pt x="10534664" y="4311594"/>
                  <a:pt x="10548266" y="4299635"/>
                </a:cubicBezTo>
                <a:cubicBezTo>
                  <a:pt x="10550753" y="4310978"/>
                  <a:pt x="10553035" y="4322275"/>
                  <a:pt x="10555136" y="4333526"/>
                </a:cubicBezTo>
                <a:close/>
                <a:moveTo>
                  <a:pt x="10511158" y="4373145"/>
                </a:moveTo>
                <a:cubicBezTo>
                  <a:pt x="10497327" y="4385172"/>
                  <a:pt x="10483314" y="4396994"/>
                  <a:pt x="10469096" y="4408587"/>
                </a:cubicBezTo>
                <a:cubicBezTo>
                  <a:pt x="10465627" y="4397040"/>
                  <a:pt x="10461976" y="4385423"/>
                  <a:pt x="10458119" y="4373761"/>
                </a:cubicBezTo>
                <a:cubicBezTo>
                  <a:pt x="10473090" y="4362236"/>
                  <a:pt x="10487787" y="4350551"/>
                  <a:pt x="10502234" y="4338706"/>
                </a:cubicBezTo>
                <a:cubicBezTo>
                  <a:pt x="10505406" y="4350232"/>
                  <a:pt x="10508373" y="4361711"/>
                  <a:pt x="10511158" y="4373145"/>
                </a:cubicBezTo>
                <a:close/>
                <a:moveTo>
                  <a:pt x="10464715" y="4412125"/>
                </a:moveTo>
                <a:cubicBezTo>
                  <a:pt x="10450063" y="4424015"/>
                  <a:pt x="10435205" y="4435654"/>
                  <a:pt x="10420166" y="4447088"/>
                </a:cubicBezTo>
                <a:cubicBezTo>
                  <a:pt x="10416035" y="4435357"/>
                  <a:pt x="10411722" y="4423536"/>
                  <a:pt x="10407181" y="4411623"/>
                </a:cubicBezTo>
                <a:cubicBezTo>
                  <a:pt x="10417450" y="4404251"/>
                  <a:pt x="10427651" y="4396811"/>
                  <a:pt x="10437716" y="4389280"/>
                </a:cubicBezTo>
                <a:cubicBezTo>
                  <a:pt x="10443102" y="4385263"/>
                  <a:pt x="10448419" y="4381201"/>
                  <a:pt x="10453737" y="4377139"/>
                </a:cubicBezTo>
                <a:cubicBezTo>
                  <a:pt x="10457572" y="4388778"/>
                  <a:pt x="10461246" y="4400440"/>
                  <a:pt x="10464715" y="4412125"/>
                </a:cubicBezTo>
                <a:close/>
                <a:moveTo>
                  <a:pt x="10415761" y="4450420"/>
                </a:moveTo>
                <a:cubicBezTo>
                  <a:pt x="10400380" y="4462059"/>
                  <a:pt x="10384792" y="4473425"/>
                  <a:pt x="10369045" y="4484585"/>
                </a:cubicBezTo>
                <a:cubicBezTo>
                  <a:pt x="10364275" y="4472603"/>
                  <a:pt x="10359322" y="4460553"/>
                  <a:pt x="10354165" y="4448412"/>
                </a:cubicBezTo>
                <a:cubicBezTo>
                  <a:pt x="10370642" y="4437389"/>
                  <a:pt x="10386824" y="4426138"/>
                  <a:pt x="10402799" y="4414727"/>
                </a:cubicBezTo>
                <a:cubicBezTo>
                  <a:pt x="10407294" y="4426617"/>
                  <a:pt x="10411608" y="4438507"/>
                  <a:pt x="10415761" y="4450420"/>
                </a:cubicBezTo>
                <a:close/>
                <a:moveTo>
                  <a:pt x="10364526" y="4487780"/>
                </a:moveTo>
                <a:cubicBezTo>
                  <a:pt x="10348551" y="4499008"/>
                  <a:pt x="10332393" y="4510008"/>
                  <a:pt x="10316075" y="4520780"/>
                </a:cubicBezTo>
                <a:cubicBezTo>
                  <a:pt x="10310712" y="4508548"/>
                  <a:pt x="10305166" y="4496247"/>
                  <a:pt x="10299438" y="4483854"/>
                </a:cubicBezTo>
                <a:cubicBezTo>
                  <a:pt x="10316440" y="4473242"/>
                  <a:pt x="10333146" y="4462402"/>
                  <a:pt x="10349669" y="4451401"/>
                </a:cubicBezTo>
                <a:cubicBezTo>
                  <a:pt x="10354804" y="4463588"/>
                  <a:pt x="10359756" y="4475707"/>
                  <a:pt x="10364526" y="4487780"/>
                </a:cubicBezTo>
                <a:close/>
                <a:moveTo>
                  <a:pt x="10311556" y="4523747"/>
                </a:moveTo>
                <a:cubicBezTo>
                  <a:pt x="10295079" y="4534565"/>
                  <a:pt x="10278419" y="4545154"/>
                  <a:pt x="10261599" y="4555492"/>
                </a:cubicBezTo>
                <a:cubicBezTo>
                  <a:pt x="10255665" y="4542986"/>
                  <a:pt x="10249572" y="4530388"/>
                  <a:pt x="10243272" y="4517745"/>
                </a:cubicBezTo>
                <a:cubicBezTo>
                  <a:pt x="10260709" y="4507566"/>
                  <a:pt x="10277893" y="4497205"/>
                  <a:pt x="10294874" y="4486661"/>
                </a:cubicBezTo>
                <a:cubicBezTo>
                  <a:pt x="10300625" y="4499099"/>
                  <a:pt x="10306216" y="4511469"/>
                  <a:pt x="10311556" y="4523747"/>
                </a:cubicBezTo>
                <a:close/>
                <a:moveTo>
                  <a:pt x="10256920" y="4558322"/>
                </a:moveTo>
                <a:cubicBezTo>
                  <a:pt x="10240055" y="4568638"/>
                  <a:pt x="10223030" y="4578725"/>
                  <a:pt x="10205868" y="4588584"/>
                </a:cubicBezTo>
                <a:cubicBezTo>
                  <a:pt x="10204773" y="4586439"/>
                  <a:pt x="10203700" y="4584294"/>
                  <a:pt x="10202604" y="4582126"/>
                </a:cubicBezTo>
                <a:cubicBezTo>
                  <a:pt x="10197195" y="4571491"/>
                  <a:pt x="10191604" y="4560764"/>
                  <a:pt x="10185921" y="4549992"/>
                </a:cubicBezTo>
                <a:cubicBezTo>
                  <a:pt x="10203700" y="4540338"/>
                  <a:pt x="10221250" y="4530502"/>
                  <a:pt x="10238549" y="4520483"/>
                </a:cubicBezTo>
                <a:cubicBezTo>
                  <a:pt x="10244870" y="4533195"/>
                  <a:pt x="10250987" y="4545793"/>
                  <a:pt x="10256920" y="4558322"/>
                </a:cubicBezTo>
                <a:close/>
                <a:moveTo>
                  <a:pt x="10200573" y="4591597"/>
                </a:moveTo>
                <a:cubicBezTo>
                  <a:pt x="10183593" y="4601273"/>
                  <a:pt x="10166455" y="4610722"/>
                  <a:pt x="10149223" y="4619919"/>
                </a:cubicBezTo>
                <a:cubicBezTo>
                  <a:pt x="10142285" y="4606865"/>
                  <a:pt x="10135188" y="4593696"/>
                  <a:pt x="10127862" y="4580437"/>
                </a:cubicBezTo>
                <a:cubicBezTo>
                  <a:pt x="10145641" y="4571422"/>
                  <a:pt x="10163259" y="4562270"/>
                  <a:pt x="10180627" y="4552891"/>
                </a:cubicBezTo>
                <a:cubicBezTo>
                  <a:pt x="10187473" y="4565899"/>
                  <a:pt x="10194092" y="4578794"/>
                  <a:pt x="10200573" y="4591597"/>
                </a:cubicBezTo>
                <a:close/>
                <a:moveTo>
                  <a:pt x="10143814" y="4622817"/>
                </a:moveTo>
                <a:cubicBezTo>
                  <a:pt x="10126653" y="4631923"/>
                  <a:pt x="10109376" y="4640801"/>
                  <a:pt x="10091986" y="4649473"/>
                </a:cubicBezTo>
                <a:cubicBezTo>
                  <a:pt x="10084614" y="4636100"/>
                  <a:pt x="10077083" y="4622635"/>
                  <a:pt x="10069346" y="4609033"/>
                </a:cubicBezTo>
                <a:cubicBezTo>
                  <a:pt x="10087240" y="4600589"/>
                  <a:pt x="10104949" y="4592007"/>
                  <a:pt x="10122431" y="4583198"/>
                </a:cubicBezTo>
                <a:cubicBezTo>
                  <a:pt x="10129757" y="4596503"/>
                  <a:pt x="10136854" y="4609717"/>
                  <a:pt x="10143814" y="4622817"/>
                </a:cubicBezTo>
                <a:close/>
                <a:moveTo>
                  <a:pt x="10086600" y="4652166"/>
                </a:moveTo>
                <a:cubicBezTo>
                  <a:pt x="10069415" y="4660679"/>
                  <a:pt x="10052162" y="4668940"/>
                  <a:pt x="10034795" y="4677020"/>
                </a:cubicBezTo>
                <a:cubicBezTo>
                  <a:pt x="10027012" y="4663326"/>
                  <a:pt x="10019116" y="4649542"/>
                  <a:pt x="10010991" y="4635643"/>
                </a:cubicBezTo>
                <a:cubicBezTo>
                  <a:pt x="10028815" y="4627815"/>
                  <a:pt x="10046433" y="4619805"/>
                  <a:pt x="10063893" y="4611611"/>
                </a:cubicBezTo>
                <a:cubicBezTo>
                  <a:pt x="10071652" y="4625236"/>
                  <a:pt x="10079183" y="4638747"/>
                  <a:pt x="10086600" y="4652166"/>
                </a:cubicBezTo>
                <a:close/>
                <a:moveTo>
                  <a:pt x="10029203" y="4679598"/>
                </a:moveTo>
                <a:cubicBezTo>
                  <a:pt x="10012178" y="4687472"/>
                  <a:pt x="9995061" y="4695140"/>
                  <a:pt x="9977899" y="4702603"/>
                </a:cubicBezTo>
                <a:cubicBezTo>
                  <a:pt x="9969820" y="4688521"/>
                  <a:pt x="9961650" y="4674372"/>
                  <a:pt x="9953388" y="4660154"/>
                </a:cubicBezTo>
                <a:cubicBezTo>
                  <a:pt x="9954438" y="4659743"/>
                  <a:pt x="9955488" y="4659309"/>
                  <a:pt x="9956538" y="4658899"/>
                </a:cubicBezTo>
                <a:cubicBezTo>
                  <a:pt x="9972969" y="4652120"/>
                  <a:pt x="9989195" y="4645160"/>
                  <a:pt x="10005331" y="4638108"/>
                </a:cubicBezTo>
                <a:cubicBezTo>
                  <a:pt x="10013478" y="4652052"/>
                  <a:pt x="10021420" y="4665882"/>
                  <a:pt x="10029203" y="4679598"/>
                </a:cubicBezTo>
                <a:close/>
                <a:moveTo>
                  <a:pt x="9972125" y="4705067"/>
                </a:moveTo>
                <a:cubicBezTo>
                  <a:pt x="9955693" y="4712165"/>
                  <a:pt x="9939216" y="4719035"/>
                  <a:pt x="9922670" y="4725744"/>
                </a:cubicBezTo>
                <a:cubicBezTo>
                  <a:pt x="9914499" y="4711298"/>
                  <a:pt x="9906215" y="4696760"/>
                  <a:pt x="9897863" y="4682177"/>
                </a:cubicBezTo>
                <a:cubicBezTo>
                  <a:pt x="9914523" y="4675787"/>
                  <a:pt x="9931114" y="4669237"/>
                  <a:pt x="9947591" y="4662505"/>
                </a:cubicBezTo>
                <a:cubicBezTo>
                  <a:pt x="9955807" y="4676700"/>
                  <a:pt x="9964001" y="4690895"/>
                  <a:pt x="9972125" y="4705067"/>
                </a:cubicBezTo>
                <a:close/>
                <a:moveTo>
                  <a:pt x="9916759" y="4728141"/>
                </a:moveTo>
                <a:cubicBezTo>
                  <a:pt x="9901080" y="4734462"/>
                  <a:pt x="9885355" y="4740601"/>
                  <a:pt x="9869586" y="4746581"/>
                </a:cubicBezTo>
                <a:cubicBezTo>
                  <a:pt x="9861302" y="4731769"/>
                  <a:pt x="9852926" y="4716889"/>
                  <a:pt x="9844482" y="4701941"/>
                </a:cubicBezTo>
                <a:cubicBezTo>
                  <a:pt x="9860366" y="4696235"/>
                  <a:pt x="9876182" y="4690461"/>
                  <a:pt x="9891906" y="4684482"/>
                </a:cubicBezTo>
                <a:cubicBezTo>
                  <a:pt x="9900259" y="4699043"/>
                  <a:pt x="9908543" y="4713603"/>
                  <a:pt x="9916759" y="4728141"/>
                </a:cubicBezTo>
                <a:close/>
                <a:moveTo>
                  <a:pt x="9863470" y="4748863"/>
                </a:moveTo>
                <a:cubicBezTo>
                  <a:pt x="9848567" y="4754477"/>
                  <a:pt x="9833596" y="4759954"/>
                  <a:pt x="9818625" y="4765272"/>
                </a:cubicBezTo>
                <a:cubicBezTo>
                  <a:pt x="9810271" y="4750141"/>
                  <a:pt x="9801828" y="4734964"/>
                  <a:pt x="9793292" y="4719697"/>
                </a:cubicBezTo>
                <a:cubicBezTo>
                  <a:pt x="9808377" y="4714653"/>
                  <a:pt x="9823372" y="4709449"/>
                  <a:pt x="9838320" y="4704155"/>
                </a:cubicBezTo>
                <a:cubicBezTo>
                  <a:pt x="9846764" y="4719057"/>
                  <a:pt x="9855140" y="4733960"/>
                  <a:pt x="9863470" y="4748863"/>
                </a:cubicBezTo>
                <a:close/>
                <a:moveTo>
                  <a:pt x="9812281" y="4767531"/>
                </a:moveTo>
                <a:cubicBezTo>
                  <a:pt x="9798176" y="4772506"/>
                  <a:pt x="9784026" y="4777345"/>
                  <a:pt x="9769877" y="4782046"/>
                </a:cubicBezTo>
                <a:cubicBezTo>
                  <a:pt x="9761456" y="4766619"/>
                  <a:pt x="9752920" y="4751100"/>
                  <a:pt x="9744316" y="4735558"/>
                </a:cubicBezTo>
                <a:cubicBezTo>
                  <a:pt x="9758558" y="4731085"/>
                  <a:pt x="9772730" y="4726520"/>
                  <a:pt x="9786857" y="4721842"/>
                </a:cubicBezTo>
                <a:cubicBezTo>
                  <a:pt x="9795391" y="4737064"/>
                  <a:pt x="9803858" y="4752286"/>
                  <a:pt x="9812281" y="4767531"/>
                </a:cubicBezTo>
                <a:close/>
                <a:moveTo>
                  <a:pt x="9763601" y="4784146"/>
                </a:moveTo>
                <a:cubicBezTo>
                  <a:pt x="9750181" y="4788573"/>
                  <a:pt x="9736740" y="4792887"/>
                  <a:pt x="9723297" y="4797086"/>
                </a:cubicBezTo>
                <a:cubicBezTo>
                  <a:pt x="9714830" y="4781384"/>
                  <a:pt x="9706249" y="4765614"/>
                  <a:pt x="9697600" y="4749799"/>
                </a:cubicBezTo>
                <a:cubicBezTo>
                  <a:pt x="9711111" y="4745828"/>
                  <a:pt x="9724575" y="4741719"/>
                  <a:pt x="9738018" y="4737543"/>
                </a:cubicBezTo>
                <a:cubicBezTo>
                  <a:pt x="9746598" y="4753085"/>
                  <a:pt x="9755134" y="4768604"/>
                  <a:pt x="9763601" y="4784146"/>
                </a:cubicBezTo>
                <a:close/>
                <a:moveTo>
                  <a:pt x="9716701" y="4799140"/>
                </a:moveTo>
                <a:cubicBezTo>
                  <a:pt x="9704104" y="4803042"/>
                  <a:pt x="9691529" y="4806853"/>
                  <a:pt x="9678931" y="4810551"/>
                </a:cubicBezTo>
                <a:cubicBezTo>
                  <a:pt x="9670373" y="4794553"/>
                  <a:pt x="9661746" y="4778509"/>
                  <a:pt x="9653028" y="4762396"/>
                </a:cubicBezTo>
                <a:cubicBezTo>
                  <a:pt x="9665694" y="4758927"/>
                  <a:pt x="9678315" y="4755367"/>
                  <a:pt x="9690890" y="4751716"/>
                </a:cubicBezTo>
                <a:cubicBezTo>
                  <a:pt x="9699539" y="4767531"/>
                  <a:pt x="9708143" y="4783347"/>
                  <a:pt x="9716701" y="4799140"/>
                </a:cubicBezTo>
                <a:close/>
                <a:moveTo>
                  <a:pt x="9671880" y="4812605"/>
                </a:moveTo>
                <a:cubicBezTo>
                  <a:pt x="9580249" y="4839238"/>
                  <a:pt x="9488734" y="4860531"/>
                  <a:pt x="9399066" y="4876666"/>
                </a:cubicBezTo>
                <a:cubicBezTo>
                  <a:pt x="8838056" y="4976033"/>
                  <a:pt x="8262760" y="4930640"/>
                  <a:pt x="7733976" y="4825910"/>
                </a:cubicBezTo>
                <a:cubicBezTo>
                  <a:pt x="7251610" y="4730354"/>
                  <a:pt x="6807929" y="4585389"/>
                  <a:pt x="6448871" y="4455783"/>
                </a:cubicBezTo>
                <a:cubicBezTo>
                  <a:pt x="5990195" y="4290233"/>
                  <a:pt x="5537293" y="4089810"/>
                  <a:pt x="5099294" y="3895983"/>
                </a:cubicBezTo>
                <a:cubicBezTo>
                  <a:pt x="4630805" y="3688691"/>
                  <a:pt x="4146386" y="3474325"/>
                  <a:pt x="3654321" y="3302407"/>
                </a:cubicBezTo>
                <a:cubicBezTo>
                  <a:pt x="3348804" y="3195668"/>
                  <a:pt x="3105499" y="3145278"/>
                  <a:pt x="2888622" y="3143840"/>
                </a:cubicBezTo>
                <a:cubicBezTo>
                  <a:pt x="2756985" y="3142973"/>
                  <a:pt x="2633472" y="3160933"/>
                  <a:pt x="2521485" y="3197266"/>
                </a:cubicBezTo>
                <a:cubicBezTo>
                  <a:pt x="2398680" y="3237113"/>
                  <a:pt x="2284775" y="3300558"/>
                  <a:pt x="2182951" y="3385889"/>
                </a:cubicBezTo>
                <a:cubicBezTo>
                  <a:pt x="2046055" y="3500593"/>
                  <a:pt x="1926457" y="3634786"/>
                  <a:pt x="1817783" y="3779911"/>
                </a:cubicBezTo>
                <a:cubicBezTo>
                  <a:pt x="1933153" y="3616368"/>
                  <a:pt x="2060844" y="3464762"/>
                  <a:pt x="2209022" y="3335909"/>
                </a:cubicBezTo>
                <a:cubicBezTo>
                  <a:pt x="2655244" y="2947913"/>
                  <a:pt x="3226592" y="3080509"/>
                  <a:pt x="3674519" y="3239395"/>
                </a:cubicBezTo>
                <a:cubicBezTo>
                  <a:pt x="4160786" y="3410081"/>
                  <a:pt x="4638610" y="3625109"/>
                  <a:pt x="5100709" y="3833063"/>
                </a:cubicBezTo>
                <a:cubicBezTo>
                  <a:pt x="5532135" y="4027187"/>
                  <a:pt x="5978236" y="4227951"/>
                  <a:pt x="6430842" y="4392521"/>
                </a:cubicBezTo>
                <a:cubicBezTo>
                  <a:pt x="6980759" y="4592464"/>
                  <a:pt x="7463238" y="4726132"/>
                  <a:pt x="7905847" y="4801148"/>
                </a:cubicBezTo>
                <a:cubicBezTo>
                  <a:pt x="8169875" y="4845879"/>
                  <a:pt x="8426188" y="4870572"/>
                  <a:pt x="8667644" y="4874498"/>
                </a:cubicBezTo>
                <a:cubicBezTo>
                  <a:pt x="8930987" y="4878788"/>
                  <a:pt x="9186319" y="4858614"/>
                  <a:pt x="9426544" y="4814499"/>
                </a:cubicBezTo>
                <a:cubicBezTo>
                  <a:pt x="9500692" y="4800714"/>
                  <a:pt x="9573881" y="4783940"/>
                  <a:pt x="9645885" y="4764359"/>
                </a:cubicBezTo>
                <a:cubicBezTo>
                  <a:pt x="9654603" y="4780448"/>
                  <a:pt x="9663276" y="4796515"/>
                  <a:pt x="9671880" y="4812605"/>
                </a:cubicBezTo>
                <a:close/>
                <a:moveTo>
                  <a:pt x="824361" y="4860371"/>
                </a:moveTo>
                <a:cubicBezTo>
                  <a:pt x="824485" y="4860325"/>
                  <a:pt x="824610" y="4860279"/>
                  <a:pt x="824733" y="4860234"/>
                </a:cubicBezTo>
                <a:cubicBezTo>
                  <a:pt x="823905" y="4860873"/>
                  <a:pt x="823081" y="4861489"/>
                  <a:pt x="822253" y="4862105"/>
                </a:cubicBezTo>
                <a:cubicBezTo>
                  <a:pt x="822015" y="4862197"/>
                  <a:pt x="821780" y="4862265"/>
                  <a:pt x="821543" y="4862334"/>
                </a:cubicBezTo>
                <a:cubicBezTo>
                  <a:pt x="822483" y="4861695"/>
                  <a:pt x="823421" y="4861033"/>
                  <a:pt x="824361" y="4860371"/>
                </a:cubicBezTo>
                <a:close/>
                <a:moveTo>
                  <a:pt x="844105" y="4852817"/>
                </a:moveTo>
                <a:cubicBezTo>
                  <a:pt x="845221" y="4852383"/>
                  <a:pt x="846353" y="4851995"/>
                  <a:pt x="847471" y="4851585"/>
                </a:cubicBezTo>
                <a:cubicBezTo>
                  <a:pt x="845675" y="4853022"/>
                  <a:pt x="843863" y="4854483"/>
                  <a:pt x="842080" y="4855921"/>
                </a:cubicBezTo>
                <a:cubicBezTo>
                  <a:pt x="840889" y="4856286"/>
                  <a:pt x="839700" y="4856651"/>
                  <a:pt x="838511" y="4857016"/>
                </a:cubicBezTo>
                <a:cubicBezTo>
                  <a:pt x="840369" y="4855624"/>
                  <a:pt x="842240" y="4854209"/>
                  <a:pt x="844105" y="4852817"/>
                </a:cubicBezTo>
                <a:close/>
                <a:moveTo>
                  <a:pt x="864336" y="4845399"/>
                </a:moveTo>
                <a:cubicBezTo>
                  <a:pt x="866116" y="4844738"/>
                  <a:pt x="867880" y="4844076"/>
                  <a:pt x="869663" y="4843437"/>
                </a:cubicBezTo>
                <a:cubicBezTo>
                  <a:pt x="867175" y="4845559"/>
                  <a:pt x="864676" y="4847705"/>
                  <a:pt x="862196" y="4849827"/>
                </a:cubicBezTo>
                <a:cubicBezTo>
                  <a:pt x="860441" y="4850352"/>
                  <a:pt x="858665" y="4850831"/>
                  <a:pt x="856912" y="4851356"/>
                </a:cubicBezTo>
                <a:cubicBezTo>
                  <a:pt x="859388" y="4849371"/>
                  <a:pt x="861865" y="4847385"/>
                  <a:pt x="864336" y="4845399"/>
                </a:cubicBezTo>
                <a:close/>
                <a:moveTo>
                  <a:pt x="884351" y="4838256"/>
                </a:moveTo>
                <a:cubicBezTo>
                  <a:pt x="886654" y="4837457"/>
                  <a:pt x="888957" y="4836659"/>
                  <a:pt x="891264" y="4835860"/>
                </a:cubicBezTo>
                <a:cubicBezTo>
                  <a:pt x="888263" y="4838553"/>
                  <a:pt x="885259" y="4841269"/>
                  <a:pt x="882256" y="4843985"/>
                </a:cubicBezTo>
                <a:cubicBezTo>
                  <a:pt x="879912" y="4844647"/>
                  <a:pt x="877591" y="4845354"/>
                  <a:pt x="875254" y="4846016"/>
                </a:cubicBezTo>
                <a:cubicBezTo>
                  <a:pt x="878283" y="4843437"/>
                  <a:pt x="881316" y="4840858"/>
                  <a:pt x="884351" y="4838256"/>
                </a:cubicBezTo>
                <a:close/>
                <a:moveTo>
                  <a:pt x="904704" y="4831204"/>
                </a:moveTo>
                <a:cubicBezTo>
                  <a:pt x="907349" y="4830314"/>
                  <a:pt x="910010" y="4829447"/>
                  <a:pt x="912659" y="4828557"/>
                </a:cubicBezTo>
                <a:cubicBezTo>
                  <a:pt x="909204" y="4831866"/>
                  <a:pt x="905754" y="4835152"/>
                  <a:pt x="902303" y="4838439"/>
                </a:cubicBezTo>
                <a:cubicBezTo>
                  <a:pt x="899617" y="4839169"/>
                  <a:pt x="896926" y="4839900"/>
                  <a:pt x="894247" y="4840630"/>
                </a:cubicBezTo>
                <a:cubicBezTo>
                  <a:pt x="897736" y="4837480"/>
                  <a:pt x="901221" y="4834354"/>
                  <a:pt x="904704" y="4831204"/>
                </a:cubicBezTo>
                <a:close/>
                <a:moveTo>
                  <a:pt x="924678" y="4824563"/>
                </a:moveTo>
                <a:cubicBezTo>
                  <a:pt x="927749" y="4823559"/>
                  <a:pt x="930821" y="4822555"/>
                  <a:pt x="933902" y="4821551"/>
                </a:cubicBezTo>
                <a:cubicBezTo>
                  <a:pt x="930086" y="4825385"/>
                  <a:pt x="926280" y="4829196"/>
                  <a:pt x="922471" y="4833007"/>
                </a:cubicBezTo>
                <a:cubicBezTo>
                  <a:pt x="919396" y="4833806"/>
                  <a:pt x="916322" y="4834628"/>
                  <a:pt x="913260" y="4835449"/>
                </a:cubicBezTo>
                <a:cubicBezTo>
                  <a:pt x="917066" y="4831821"/>
                  <a:pt x="920873" y="4828192"/>
                  <a:pt x="924678" y="4824563"/>
                </a:cubicBezTo>
                <a:close/>
                <a:moveTo>
                  <a:pt x="944845" y="4818082"/>
                </a:moveTo>
                <a:cubicBezTo>
                  <a:pt x="948216" y="4817032"/>
                  <a:pt x="951575" y="4815937"/>
                  <a:pt x="954955" y="4814887"/>
                </a:cubicBezTo>
                <a:cubicBezTo>
                  <a:pt x="950857" y="4819200"/>
                  <a:pt x="946753" y="4823514"/>
                  <a:pt x="942618" y="4827850"/>
                </a:cubicBezTo>
                <a:cubicBezTo>
                  <a:pt x="939240" y="4828694"/>
                  <a:pt x="935883" y="4829584"/>
                  <a:pt x="932517" y="4830429"/>
                </a:cubicBezTo>
                <a:cubicBezTo>
                  <a:pt x="936622" y="4826321"/>
                  <a:pt x="940733" y="4822213"/>
                  <a:pt x="944845" y="4818082"/>
                </a:cubicBezTo>
                <a:close/>
                <a:moveTo>
                  <a:pt x="965088" y="4811783"/>
                </a:moveTo>
                <a:cubicBezTo>
                  <a:pt x="968676" y="4810687"/>
                  <a:pt x="972282" y="4809615"/>
                  <a:pt x="975881" y="4808542"/>
                </a:cubicBezTo>
                <a:cubicBezTo>
                  <a:pt x="971520" y="4813335"/>
                  <a:pt x="967170" y="4818127"/>
                  <a:pt x="962790" y="4822943"/>
                </a:cubicBezTo>
                <a:cubicBezTo>
                  <a:pt x="959203" y="4823787"/>
                  <a:pt x="955597" y="4824632"/>
                  <a:pt x="952020" y="4825522"/>
                </a:cubicBezTo>
                <a:cubicBezTo>
                  <a:pt x="956398" y="4820912"/>
                  <a:pt x="960761" y="4816324"/>
                  <a:pt x="965088" y="4811783"/>
                </a:cubicBezTo>
                <a:close/>
                <a:moveTo>
                  <a:pt x="985345" y="4805690"/>
                </a:moveTo>
                <a:cubicBezTo>
                  <a:pt x="989150" y="4804571"/>
                  <a:pt x="992975" y="4803476"/>
                  <a:pt x="996790" y="4802380"/>
                </a:cubicBezTo>
                <a:cubicBezTo>
                  <a:pt x="992217" y="4807630"/>
                  <a:pt x="987634" y="4812878"/>
                  <a:pt x="983051" y="4818150"/>
                </a:cubicBezTo>
                <a:cubicBezTo>
                  <a:pt x="979215" y="4819018"/>
                  <a:pt x="975402" y="4819930"/>
                  <a:pt x="971581" y="4820844"/>
                </a:cubicBezTo>
                <a:cubicBezTo>
                  <a:pt x="976180" y="4815777"/>
                  <a:pt x="980769" y="4810733"/>
                  <a:pt x="985345" y="4805690"/>
                </a:cubicBezTo>
                <a:close/>
                <a:moveTo>
                  <a:pt x="1005563" y="4799870"/>
                </a:moveTo>
                <a:cubicBezTo>
                  <a:pt x="1009600" y="4798729"/>
                  <a:pt x="1013617" y="4797542"/>
                  <a:pt x="1017668" y="4796424"/>
                </a:cubicBezTo>
                <a:cubicBezTo>
                  <a:pt x="1012882" y="4802175"/>
                  <a:pt x="1008094" y="4807903"/>
                  <a:pt x="1003299" y="4813632"/>
                </a:cubicBezTo>
                <a:cubicBezTo>
                  <a:pt x="999273" y="4814522"/>
                  <a:pt x="995264" y="4815412"/>
                  <a:pt x="991254" y="4816324"/>
                </a:cubicBezTo>
                <a:cubicBezTo>
                  <a:pt x="996035" y="4810824"/>
                  <a:pt x="1000798" y="4805347"/>
                  <a:pt x="1005563" y="4799870"/>
                </a:cubicBezTo>
                <a:close/>
                <a:moveTo>
                  <a:pt x="1025882" y="4794210"/>
                </a:moveTo>
                <a:cubicBezTo>
                  <a:pt x="1030053" y="4793069"/>
                  <a:pt x="1034239" y="4791951"/>
                  <a:pt x="1038424" y="4790832"/>
                </a:cubicBezTo>
                <a:cubicBezTo>
                  <a:pt x="1033484" y="4796994"/>
                  <a:pt x="1028536" y="4803157"/>
                  <a:pt x="1023588" y="4809318"/>
                </a:cubicBezTo>
                <a:cubicBezTo>
                  <a:pt x="1019437" y="4810185"/>
                  <a:pt x="1015258" y="4811007"/>
                  <a:pt x="1011123" y="4811897"/>
                </a:cubicBezTo>
                <a:cubicBezTo>
                  <a:pt x="1016047" y="4806009"/>
                  <a:pt x="1020966" y="4800098"/>
                  <a:pt x="1025882" y="4794210"/>
                </a:cubicBezTo>
                <a:close/>
                <a:moveTo>
                  <a:pt x="1046216" y="4788733"/>
                </a:moveTo>
                <a:cubicBezTo>
                  <a:pt x="1050525" y="4787592"/>
                  <a:pt x="1054861" y="4786519"/>
                  <a:pt x="1059186" y="4785401"/>
                </a:cubicBezTo>
                <a:cubicBezTo>
                  <a:pt x="1054115" y="4791996"/>
                  <a:pt x="1049044" y="4798569"/>
                  <a:pt x="1043968" y="4805142"/>
                </a:cubicBezTo>
                <a:cubicBezTo>
                  <a:pt x="1039602" y="4805986"/>
                  <a:pt x="1035277" y="4806922"/>
                  <a:pt x="1030927" y="4807812"/>
                </a:cubicBezTo>
                <a:cubicBezTo>
                  <a:pt x="1036028" y="4801467"/>
                  <a:pt x="1041124" y="4795100"/>
                  <a:pt x="1046216" y="4788733"/>
                </a:cubicBezTo>
                <a:close/>
                <a:moveTo>
                  <a:pt x="1066523" y="4783529"/>
                </a:moveTo>
                <a:cubicBezTo>
                  <a:pt x="1071007" y="4782411"/>
                  <a:pt x="1075474" y="4781247"/>
                  <a:pt x="1079972" y="4780129"/>
                </a:cubicBezTo>
                <a:cubicBezTo>
                  <a:pt x="1074739" y="4787203"/>
                  <a:pt x="1069503" y="4794233"/>
                  <a:pt x="1064264" y="4801262"/>
                </a:cubicBezTo>
                <a:cubicBezTo>
                  <a:pt x="1059802" y="4802106"/>
                  <a:pt x="1055340" y="4802951"/>
                  <a:pt x="1050897" y="4803818"/>
                </a:cubicBezTo>
                <a:cubicBezTo>
                  <a:pt x="1056109" y="4797063"/>
                  <a:pt x="1061319" y="4790308"/>
                  <a:pt x="1066523" y="4783529"/>
                </a:cubicBezTo>
                <a:close/>
                <a:moveTo>
                  <a:pt x="1086894" y="4778486"/>
                </a:moveTo>
                <a:cubicBezTo>
                  <a:pt x="1091483" y="4777368"/>
                  <a:pt x="1096080" y="4776272"/>
                  <a:pt x="1100685" y="4775200"/>
                </a:cubicBezTo>
                <a:cubicBezTo>
                  <a:pt x="1095349" y="4782662"/>
                  <a:pt x="1090011" y="4790079"/>
                  <a:pt x="1084669" y="4797519"/>
                </a:cubicBezTo>
                <a:cubicBezTo>
                  <a:pt x="1081729" y="4798044"/>
                  <a:pt x="1078758" y="4798524"/>
                  <a:pt x="1075830" y="4799071"/>
                </a:cubicBezTo>
                <a:cubicBezTo>
                  <a:pt x="1074184" y="4799368"/>
                  <a:pt x="1072562" y="4799688"/>
                  <a:pt x="1070918" y="4800007"/>
                </a:cubicBezTo>
                <a:cubicBezTo>
                  <a:pt x="1076250" y="4792841"/>
                  <a:pt x="1081572" y="4785675"/>
                  <a:pt x="1086894" y="4778486"/>
                </a:cubicBezTo>
                <a:close/>
                <a:moveTo>
                  <a:pt x="1107306" y="4773625"/>
                </a:moveTo>
                <a:cubicBezTo>
                  <a:pt x="1111998" y="4772529"/>
                  <a:pt x="1116720" y="4771479"/>
                  <a:pt x="1121428" y="4770430"/>
                </a:cubicBezTo>
                <a:cubicBezTo>
                  <a:pt x="1115996" y="4778280"/>
                  <a:pt x="1110560" y="4786108"/>
                  <a:pt x="1105124" y="4793936"/>
                </a:cubicBezTo>
                <a:cubicBezTo>
                  <a:pt x="1100379" y="4794735"/>
                  <a:pt x="1095687" y="4795580"/>
                  <a:pt x="1090970" y="4796401"/>
                </a:cubicBezTo>
                <a:cubicBezTo>
                  <a:pt x="1096417" y="4788824"/>
                  <a:pt x="1101863" y="4781224"/>
                  <a:pt x="1107306" y="4773625"/>
                </a:cubicBezTo>
                <a:close/>
                <a:moveTo>
                  <a:pt x="1127688" y="4769014"/>
                </a:moveTo>
                <a:cubicBezTo>
                  <a:pt x="1132519" y="4767942"/>
                  <a:pt x="1137339" y="4766846"/>
                  <a:pt x="1142189" y="4765797"/>
                </a:cubicBezTo>
                <a:cubicBezTo>
                  <a:pt x="1136648" y="4774104"/>
                  <a:pt x="1131104" y="4782366"/>
                  <a:pt x="1125556" y="4790604"/>
                </a:cubicBezTo>
                <a:cubicBezTo>
                  <a:pt x="1120727" y="4791380"/>
                  <a:pt x="1115907" y="4792156"/>
                  <a:pt x="1111106" y="4792955"/>
                </a:cubicBezTo>
                <a:cubicBezTo>
                  <a:pt x="1116638" y="4784990"/>
                  <a:pt x="1122165" y="4777025"/>
                  <a:pt x="1127688" y="4769014"/>
                </a:cubicBezTo>
                <a:close/>
                <a:moveTo>
                  <a:pt x="1148150" y="4764564"/>
                </a:moveTo>
                <a:cubicBezTo>
                  <a:pt x="1153055" y="4763515"/>
                  <a:pt x="1157968" y="4762488"/>
                  <a:pt x="1162891" y="4761461"/>
                </a:cubicBezTo>
                <a:cubicBezTo>
                  <a:pt x="1157277" y="4770156"/>
                  <a:pt x="1151662" y="4778828"/>
                  <a:pt x="1146044" y="4787455"/>
                </a:cubicBezTo>
                <a:cubicBezTo>
                  <a:pt x="1141128" y="4788185"/>
                  <a:pt x="1136196" y="4788915"/>
                  <a:pt x="1131310" y="4789668"/>
                </a:cubicBezTo>
                <a:cubicBezTo>
                  <a:pt x="1136926" y="4781316"/>
                  <a:pt x="1142541" y="4772963"/>
                  <a:pt x="1148150" y="4764564"/>
                </a:cubicBezTo>
                <a:close/>
                <a:moveTo>
                  <a:pt x="1168615" y="4760274"/>
                </a:moveTo>
                <a:cubicBezTo>
                  <a:pt x="1173601" y="4759247"/>
                  <a:pt x="1178615" y="4758288"/>
                  <a:pt x="1183618" y="4757307"/>
                </a:cubicBezTo>
                <a:cubicBezTo>
                  <a:pt x="1177935" y="4766390"/>
                  <a:pt x="1172255" y="4775428"/>
                  <a:pt x="1166565" y="4784442"/>
                </a:cubicBezTo>
                <a:cubicBezTo>
                  <a:pt x="1161531" y="4785150"/>
                  <a:pt x="1156530" y="4785903"/>
                  <a:pt x="1151523" y="4786633"/>
                </a:cubicBezTo>
                <a:cubicBezTo>
                  <a:pt x="1157224" y="4777870"/>
                  <a:pt x="1162921" y="4769083"/>
                  <a:pt x="1168615" y="4760274"/>
                </a:cubicBezTo>
                <a:close/>
                <a:moveTo>
                  <a:pt x="1189063" y="4756234"/>
                </a:moveTo>
                <a:cubicBezTo>
                  <a:pt x="1194168" y="4755253"/>
                  <a:pt x="1199262" y="4754249"/>
                  <a:pt x="1204386" y="4753290"/>
                </a:cubicBezTo>
                <a:cubicBezTo>
                  <a:pt x="1198623" y="4762784"/>
                  <a:pt x="1192863" y="4772233"/>
                  <a:pt x="1187094" y="4781635"/>
                </a:cubicBezTo>
                <a:cubicBezTo>
                  <a:pt x="1181981" y="4782320"/>
                  <a:pt x="1176897" y="4783027"/>
                  <a:pt x="1171814" y="4783735"/>
                </a:cubicBezTo>
                <a:cubicBezTo>
                  <a:pt x="1177570" y="4774606"/>
                  <a:pt x="1183317" y="4765432"/>
                  <a:pt x="1189063" y="4756234"/>
                </a:cubicBezTo>
                <a:close/>
                <a:moveTo>
                  <a:pt x="1209573" y="4752355"/>
                </a:moveTo>
                <a:cubicBezTo>
                  <a:pt x="1214756" y="4751396"/>
                  <a:pt x="1219950" y="4750460"/>
                  <a:pt x="1225152" y="4749525"/>
                </a:cubicBezTo>
                <a:cubicBezTo>
                  <a:pt x="1219332" y="4759406"/>
                  <a:pt x="1213510" y="4769243"/>
                  <a:pt x="1207684" y="4779034"/>
                </a:cubicBezTo>
                <a:cubicBezTo>
                  <a:pt x="1202505" y="4779673"/>
                  <a:pt x="1197302" y="4780289"/>
                  <a:pt x="1192151" y="4780950"/>
                </a:cubicBezTo>
                <a:cubicBezTo>
                  <a:pt x="1197964" y="4771457"/>
                  <a:pt x="1203770" y="4761917"/>
                  <a:pt x="1209573" y="4752355"/>
                </a:cubicBezTo>
                <a:close/>
                <a:moveTo>
                  <a:pt x="1230150" y="4748635"/>
                </a:moveTo>
                <a:cubicBezTo>
                  <a:pt x="1235389" y="4747722"/>
                  <a:pt x="1240652" y="4746832"/>
                  <a:pt x="1245910" y="4745965"/>
                </a:cubicBezTo>
                <a:cubicBezTo>
                  <a:pt x="1240047" y="4756189"/>
                  <a:pt x="1234182" y="4766390"/>
                  <a:pt x="1228315" y="4776546"/>
                </a:cubicBezTo>
                <a:cubicBezTo>
                  <a:pt x="1223029" y="4777162"/>
                  <a:pt x="1217769" y="4777778"/>
                  <a:pt x="1212510" y="4778417"/>
                </a:cubicBezTo>
                <a:cubicBezTo>
                  <a:pt x="1218392" y="4768535"/>
                  <a:pt x="1224273" y="4758608"/>
                  <a:pt x="1230150" y="4748635"/>
                </a:cubicBezTo>
                <a:close/>
                <a:moveTo>
                  <a:pt x="1250678" y="4745166"/>
                </a:moveTo>
                <a:cubicBezTo>
                  <a:pt x="1255988" y="4744276"/>
                  <a:pt x="1261286" y="4743363"/>
                  <a:pt x="1266614" y="4742518"/>
                </a:cubicBezTo>
                <a:cubicBezTo>
                  <a:pt x="1260719" y="4753153"/>
                  <a:pt x="1254822" y="4763720"/>
                  <a:pt x="1248925" y="4774241"/>
                </a:cubicBezTo>
                <a:cubicBezTo>
                  <a:pt x="1243573" y="4774811"/>
                  <a:pt x="1238254" y="4775428"/>
                  <a:pt x="1232929" y="4776021"/>
                </a:cubicBezTo>
                <a:cubicBezTo>
                  <a:pt x="1238849" y="4765797"/>
                  <a:pt x="1244765" y="4755504"/>
                  <a:pt x="1250678" y="4745166"/>
                </a:cubicBezTo>
                <a:close/>
                <a:moveTo>
                  <a:pt x="1271165" y="4741834"/>
                </a:moveTo>
                <a:cubicBezTo>
                  <a:pt x="1276581" y="4740967"/>
                  <a:pt x="1282015" y="4740145"/>
                  <a:pt x="1287451" y="4739323"/>
                </a:cubicBezTo>
                <a:cubicBezTo>
                  <a:pt x="1281524" y="4750278"/>
                  <a:pt x="1275579" y="4761232"/>
                  <a:pt x="1269611" y="4772141"/>
                </a:cubicBezTo>
                <a:cubicBezTo>
                  <a:pt x="1264195" y="4772666"/>
                  <a:pt x="1258761" y="4773191"/>
                  <a:pt x="1253375" y="4773762"/>
                </a:cubicBezTo>
                <a:cubicBezTo>
                  <a:pt x="1259305" y="4763172"/>
                  <a:pt x="1265236" y="4752514"/>
                  <a:pt x="1271165" y="4741834"/>
                </a:cubicBezTo>
                <a:close/>
                <a:moveTo>
                  <a:pt x="1275113" y="4734713"/>
                </a:moveTo>
                <a:cubicBezTo>
                  <a:pt x="1280944" y="4724170"/>
                  <a:pt x="1286773" y="4713580"/>
                  <a:pt x="1292597" y="4702968"/>
                </a:cubicBezTo>
                <a:cubicBezTo>
                  <a:pt x="1297976" y="4701850"/>
                  <a:pt x="1303369" y="4700777"/>
                  <a:pt x="1308762" y="4699704"/>
                </a:cubicBezTo>
                <a:cubicBezTo>
                  <a:pt x="1302949" y="4710568"/>
                  <a:pt x="1297123" y="4721408"/>
                  <a:pt x="1291283" y="4732226"/>
                </a:cubicBezTo>
                <a:cubicBezTo>
                  <a:pt x="1285881" y="4733024"/>
                  <a:pt x="1280497" y="4733869"/>
                  <a:pt x="1275113" y="4734713"/>
                </a:cubicBezTo>
                <a:close/>
                <a:moveTo>
                  <a:pt x="1313219" y="4698814"/>
                </a:moveTo>
                <a:cubicBezTo>
                  <a:pt x="1318690" y="4697742"/>
                  <a:pt x="1324149" y="4696646"/>
                  <a:pt x="1329633" y="4695596"/>
                </a:cubicBezTo>
                <a:cubicBezTo>
                  <a:pt x="1323765" y="4706847"/>
                  <a:pt x="1317884" y="4718076"/>
                  <a:pt x="1311991" y="4729282"/>
                </a:cubicBezTo>
                <a:cubicBezTo>
                  <a:pt x="1306544" y="4730035"/>
                  <a:pt x="1301078" y="4730765"/>
                  <a:pt x="1295648" y="4731564"/>
                </a:cubicBezTo>
                <a:cubicBezTo>
                  <a:pt x="1301509" y="4720701"/>
                  <a:pt x="1307365" y="4709769"/>
                  <a:pt x="1313219" y="4698814"/>
                </a:cubicBezTo>
                <a:close/>
                <a:moveTo>
                  <a:pt x="1316937" y="4691854"/>
                </a:moveTo>
                <a:cubicBezTo>
                  <a:pt x="1322704" y="4681036"/>
                  <a:pt x="1328469" y="4670196"/>
                  <a:pt x="1334227" y="4659332"/>
                </a:cubicBezTo>
                <a:cubicBezTo>
                  <a:pt x="1339638" y="4657986"/>
                  <a:pt x="1345056" y="4656708"/>
                  <a:pt x="1350474" y="4655407"/>
                </a:cubicBezTo>
                <a:cubicBezTo>
                  <a:pt x="1344734" y="4666521"/>
                  <a:pt x="1338990" y="4677613"/>
                  <a:pt x="1333234" y="4688681"/>
                </a:cubicBezTo>
                <a:cubicBezTo>
                  <a:pt x="1327791" y="4689708"/>
                  <a:pt x="1322368" y="4690804"/>
                  <a:pt x="1316937" y="4691854"/>
                </a:cubicBezTo>
                <a:close/>
                <a:moveTo>
                  <a:pt x="1354883" y="4654334"/>
                </a:moveTo>
                <a:cubicBezTo>
                  <a:pt x="1449514" y="4631900"/>
                  <a:pt x="1545120" y="4615811"/>
                  <a:pt x="1641493" y="4606225"/>
                </a:cubicBezTo>
                <a:cubicBezTo>
                  <a:pt x="2148355" y="4555835"/>
                  <a:pt x="2685483" y="4706368"/>
                  <a:pt x="3159381" y="4839169"/>
                </a:cubicBezTo>
                <a:cubicBezTo>
                  <a:pt x="3858213" y="5035005"/>
                  <a:pt x="4558664" y="5265415"/>
                  <a:pt x="5236043" y="5488226"/>
                </a:cubicBezTo>
                <a:cubicBezTo>
                  <a:pt x="5757594" y="5659801"/>
                  <a:pt x="6296922" y="5837197"/>
                  <a:pt x="6832143" y="5997726"/>
                </a:cubicBezTo>
                <a:cubicBezTo>
                  <a:pt x="7119174" y="6083834"/>
                  <a:pt x="7458446" y="6181991"/>
                  <a:pt x="7798630" y="6257372"/>
                </a:cubicBezTo>
                <a:cubicBezTo>
                  <a:pt x="8160427" y="6337545"/>
                  <a:pt x="8482467" y="6383281"/>
                  <a:pt x="8783147" y="6397202"/>
                </a:cubicBezTo>
                <a:cubicBezTo>
                  <a:pt x="9014447" y="6407906"/>
                  <a:pt x="9231644" y="6394258"/>
                  <a:pt x="9428689" y="6356602"/>
                </a:cubicBezTo>
                <a:cubicBezTo>
                  <a:pt x="9652298" y="6313879"/>
                  <a:pt x="9843135" y="6241100"/>
                  <a:pt x="9995906" y="6140272"/>
                </a:cubicBezTo>
                <a:cubicBezTo>
                  <a:pt x="10060788" y="6097458"/>
                  <a:pt x="10115151" y="6048277"/>
                  <a:pt x="10158672" y="5993208"/>
                </a:cubicBezTo>
                <a:cubicBezTo>
                  <a:pt x="10161501" y="6010004"/>
                  <a:pt x="10164058" y="6026802"/>
                  <a:pt x="10166272" y="6043598"/>
                </a:cubicBezTo>
                <a:cubicBezTo>
                  <a:pt x="10114785" y="6122950"/>
                  <a:pt x="10042600" y="6190207"/>
                  <a:pt x="9949873" y="6244934"/>
                </a:cubicBezTo>
                <a:cubicBezTo>
                  <a:pt x="9587644" y="6458753"/>
                  <a:pt x="9101079" y="6478174"/>
                  <a:pt x="8756696" y="6456813"/>
                </a:cubicBezTo>
                <a:cubicBezTo>
                  <a:pt x="8502299" y="6441043"/>
                  <a:pt x="8246100" y="6403592"/>
                  <a:pt x="7994305" y="6353703"/>
                </a:cubicBezTo>
                <a:cubicBezTo>
                  <a:pt x="7593986" y="6274420"/>
                  <a:pt x="7204711" y="6163688"/>
                  <a:pt x="6850674" y="6058547"/>
                </a:cubicBezTo>
                <a:cubicBezTo>
                  <a:pt x="6315248" y="5899523"/>
                  <a:pt x="5775600" y="5723497"/>
                  <a:pt x="5253730" y="5553246"/>
                </a:cubicBezTo>
                <a:cubicBezTo>
                  <a:pt x="4564210" y="5328312"/>
                  <a:pt x="3851252" y="5095711"/>
                  <a:pt x="3139617" y="4899716"/>
                </a:cubicBezTo>
                <a:cubicBezTo>
                  <a:pt x="2870615" y="4824472"/>
                  <a:pt x="2627630" y="4758334"/>
                  <a:pt x="2378300" y="4711138"/>
                </a:cubicBezTo>
                <a:cubicBezTo>
                  <a:pt x="2092858" y="4657119"/>
                  <a:pt x="1843958" y="4638039"/>
                  <a:pt x="1617374" y="4652828"/>
                </a:cubicBezTo>
                <a:cubicBezTo>
                  <a:pt x="1523017" y="4658990"/>
                  <a:pt x="1429467" y="4670743"/>
                  <a:pt x="1337502" y="4687906"/>
                </a:cubicBezTo>
                <a:cubicBezTo>
                  <a:pt x="1343301" y="4676745"/>
                  <a:pt x="1349093" y="4665563"/>
                  <a:pt x="1354883" y="4654334"/>
                </a:cubicBezTo>
                <a:close/>
                <a:moveTo>
                  <a:pt x="9992459" y="6135069"/>
                </a:moveTo>
                <a:cubicBezTo>
                  <a:pt x="9707687" y="6323008"/>
                  <a:pt x="9278292" y="6413907"/>
                  <a:pt x="8783420" y="6390972"/>
                </a:cubicBezTo>
                <a:cubicBezTo>
                  <a:pt x="8511200" y="6378374"/>
                  <a:pt x="8237154" y="6339713"/>
                  <a:pt x="7968517" y="6286493"/>
                </a:cubicBezTo>
                <a:cubicBezTo>
                  <a:pt x="7571186" y="6207803"/>
                  <a:pt x="7185541" y="6097230"/>
                  <a:pt x="6833946" y="5991770"/>
                </a:cubicBezTo>
                <a:cubicBezTo>
                  <a:pt x="6298771" y="5831263"/>
                  <a:pt x="5759510" y="5653868"/>
                  <a:pt x="5237983" y="5482315"/>
                </a:cubicBezTo>
                <a:cubicBezTo>
                  <a:pt x="4560536" y="5259459"/>
                  <a:pt x="3860038" y="5029025"/>
                  <a:pt x="3161070" y="4833167"/>
                </a:cubicBezTo>
                <a:cubicBezTo>
                  <a:pt x="2878626" y="4754021"/>
                  <a:pt x="2643171" y="4689891"/>
                  <a:pt x="2399205" y="4645023"/>
                </a:cubicBezTo>
                <a:cubicBezTo>
                  <a:pt x="2113300" y="4592441"/>
                  <a:pt x="1865244" y="4577721"/>
                  <a:pt x="1640876" y="4600018"/>
                </a:cubicBezTo>
                <a:cubicBezTo>
                  <a:pt x="1545996" y="4609466"/>
                  <a:pt x="1451856" y="4625145"/>
                  <a:pt x="1358658" y="4647008"/>
                </a:cubicBezTo>
                <a:cubicBezTo>
                  <a:pt x="1364247" y="4636145"/>
                  <a:pt x="1369831" y="4625259"/>
                  <a:pt x="1375420" y="4614350"/>
                </a:cubicBezTo>
                <a:cubicBezTo>
                  <a:pt x="1472156" y="4586553"/>
                  <a:pt x="1568830" y="4566150"/>
                  <a:pt x="1665195" y="4553301"/>
                </a:cubicBezTo>
                <a:cubicBezTo>
                  <a:pt x="2168860" y="4486205"/>
                  <a:pt x="2706502" y="4638313"/>
                  <a:pt x="3180857" y="4772506"/>
                </a:cubicBezTo>
                <a:cubicBezTo>
                  <a:pt x="3872088" y="4968068"/>
                  <a:pt x="4564621" y="5198273"/>
                  <a:pt x="5234332" y="5420924"/>
                </a:cubicBezTo>
                <a:cubicBezTo>
                  <a:pt x="5750929" y="5592659"/>
                  <a:pt x="6285100" y="5770260"/>
                  <a:pt x="6815414" y="5930858"/>
                </a:cubicBezTo>
                <a:cubicBezTo>
                  <a:pt x="7165732" y="6036934"/>
                  <a:pt x="7549391" y="6147781"/>
                  <a:pt x="7945238" y="6226220"/>
                </a:cubicBezTo>
                <a:cubicBezTo>
                  <a:pt x="8229783" y="6282590"/>
                  <a:pt x="8520557" y="6322186"/>
                  <a:pt x="8809985" y="6331269"/>
                </a:cubicBezTo>
                <a:cubicBezTo>
                  <a:pt x="9045645" y="6338664"/>
                  <a:pt x="9267611" y="6319356"/>
                  <a:pt x="9469745" y="6273918"/>
                </a:cubicBezTo>
                <a:cubicBezTo>
                  <a:pt x="9696048" y="6223025"/>
                  <a:pt x="9887478" y="6141003"/>
                  <a:pt x="10038720" y="6030156"/>
                </a:cubicBezTo>
                <a:cubicBezTo>
                  <a:pt x="10079411" y="6000328"/>
                  <a:pt x="10115607" y="5967944"/>
                  <a:pt x="10147261" y="5933140"/>
                </a:cubicBezTo>
                <a:cubicBezTo>
                  <a:pt x="10150867" y="5950280"/>
                  <a:pt x="10154199" y="5967442"/>
                  <a:pt x="10157211" y="5984650"/>
                </a:cubicBezTo>
                <a:cubicBezTo>
                  <a:pt x="10113644" y="6041157"/>
                  <a:pt x="10058712" y="6091365"/>
                  <a:pt x="9992459" y="6135069"/>
                </a:cubicBezTo>
                <a:close/>
                <a:moveTo>
                  <a:pt x="10152555" y="5927298"/>
                </a:moveTo>
                <a:cubicBezTo>
                  <a:pt x="10159927" y="5918991"/>
                  <a:pt x="10167025" y="5910547"/>
                  <a:pt x="10173894" y="5901988"/>
                </a:cubicBezTo>
                <a:cubicBezTo>
                  <a:pt x="10176655" y="5918352"/>
                  <a:pt x="10179144" y="5934715"/>
                  <a:pt x="10181289" y="5951056"/>
                </a:cubicBezTo>
                <a:cubicBezTo>
                  <a:pt x="10175263" y="5960139"/>
                  <a:pt x="10168964" y="5969085"/>
                  <a:pt x="10162392" y="5977871"/>
                </a:cubicBezTo>
                <a:cubicBezTo>
                  <a:pt x="10159425" y="5961166"/>
                  <a:pt x="10156139" y="5944323"/>
                  <a:pt x="10152555" y="5927298"/>
                </a:cubicBezTo>
                <a:close/>
                <a:moveTo>
                  <a:pt x="10150935" y="5919721"/>
                </a:moveTo>
                <a:cubicBezTo>
                  <a:pt x="10147283" y="5902810"/>
                  <a:pt x="10143335" y="5885716"/>
                  <a:pt x="10139090" y="5868485"/>
                </a:cubicBezTo>
                <a:cubicBezTo>
                  <a:pt x="10147261" y="5860361"/>
                  <a:pt x="10155157" y="5852122"/>
                  <a:pt x="10162825" y="5843747"/>
                </a:cubicBezTo>
                <a:cubicBezTo>
                  <a:pt x="10166317" y="5860384"/>
                  <a:pt x="10169535" y="5877044"/>
                  <a:pt x="10172456" y="5893704"/>
                </a:cubicBezTo>
                <a:cubicBezTo>
                  <a:pt x="10165564" y="5902513"/>
                  <a:pt x="10158375" y="5911185"/>
                  <a:pt x="10150935" y="5919721"/>
                </a:cubicBezTo>
                <a:close/>
                <a:moveTo>
                  <a:pt x="10168393" y="5837584"/>
                </a:moveTo>
                <a:cubicBezTo>
                  <a:pt x="10175993" y="5829072"/>
                  <a:pt x="10183365" y="5820423"/>
                  <a:pt x="10190440" y="5811636"/>
                </a:cubicBezTo>
                <a:cubicBezTo>
                  <a:pt x="10193110" y="5827543"/>
                  <a:pt x="10195507" y="5843404"/>
                  <a:pt x="10197583" y="5859243"/>
                </a:cubicBezTo>
                <a:cubicBezTo>
                  <a:pt x="10191330" y="5868485"/>
                  <a:pt x="10184826" y="5877568"/>
                  <a:pt x="10178025" y="5886515"/>
                </a:cubicBezTo>
                <a:cubicBezTo>
                  <a:pt x="10175081" y="5870197"/>
                  <a:pt x="10171862" y="5853857"/>
                  <a:pt x="10168393" y="5837584"/>
                </a:cubicBezTo>
                <a:close/>
                <a:moveTo>
                  <a:pt x="10166797" y="5830236"/>
                </a:moveTo>
                <a:cubicBezTo>
                  <a:pt x="10163191" y="5813713"/>
                  <a:pt x="10159334" y="5797212"/>
                  <a:pt x="10155249" y="5780781"/>
                </a:cubicBezTo>
                <a:cubicBezTo>
                  <a:pt x="10163670" y="5772405"/>
                  <a:pt x="10171886" y="5763916"/>
                  <a:pt x="10179782" y="5755289"/>
                </a:cubicBezTo>
                <a:cubicBezTo>
                  <a:pt x="10183160" y="5771378"/>
                  <a:pt x="10186241" y="5787467"/>
                  <a:pt x="10189048" y="5803557"/>
                </a:cubicBezTo>
                <a:cubicBezTo>
                  <a:pt x="10181927" y="5812594"/>
                  <a:pt x="10174510" y="5821472"/>
                  <a:pt x="10166797" y="5830236"/>
                </a:cubicBezTo>
                <a:close/>
                <a:moveTo>
                  <a:pt x="10189732" y="5767749"/>
                </a:moveTo>
                <a:cubicBezTo>
                  <a:pt x="10188454" y="5761428"/>
                  <a:pt x="10187131" y="5755060"/>
                  <a:pt x="10185762" y="5748647"/>
                </a:cubicBezTo>
                <a:cubicBezTo>
                  <a:pt x="10193955" y="5739496"/>
                  <a:pt x="10201851" y="5730207"/>
                  <a:pt x="10209451" y="5720759"/>
                </a:cubicBezTo>
                <a:cubicBezTo>
                  <a:pt x="10212029" y="5736232"/>
                  <a:pt x="10214266" y="5751523"/>
                  <a:pt x="10216206" y="5766586"/>
                </a:cubicBezTo>
                <a:cubicBezTo>
                  <a:pt x="10209451" y="5776513"/>
                  <a:pt x="10202399" y="5786281"/>
                  <a:pt x="10195028" y="5795912"/>
                </a:cubicBezTo>
                <a:cubicBezTo>
                  <a:pt x="10193362" y="5786578"/>
                  <a:pt x="10191604" y="5777220"/>
                  <a:pt x="10189732" y="5767749"/>
                </a:cubicBezTo>
                <a:close/>
                <a:moveTo>
                  <a:pt x="10184210" y="5741436"/>
                </a:moveTo>
                <a:cubicBezTo>
                  <a:pt x="10180786" y="5725757"/>
                  <a:pt x="10177067" y="5709873"/>
                  <a:pt x="10173049" y="5693829"/>
                </a:cubicBezTo>
                <a:cubicBezTo>
                  <a:pt x="10182064" y="5684837"/>
                  <a:pt x="10190805" y="5675708"/>
                  <a:pt x="10199249" y="5666442"/>
                </a:cubicBezTo>
                <a:cubicBezTo>
                  <a:pt x="10202513" y="5682099"/>
                  <a:pt x="10205479" y="5697572"/>
                  <a:pt x="10208105" y="5712863"/>
                </a:cubicBezTo>
                <a:cubicBezTo>
                  <a:pt x="10200459" y="5722539"/>
                  <a:pt x="10192494" y="5732056"/>
                  <a:pt x="10184210" y="5741436"/>
                </a:cubicBezTo>
                <a:close/>
                <a:moveTo>
                  <a:pt x="10204499" y="5660646"/>
                </a:moveTo>
                <a:cubicBezTo>
                  <a:pt x="10212874" y="5651266"/>
                  <a:pt x="10220975" y="5641727"/>
                  <a:pt x="10228758" y="5632050"/>
                </a:cubicBezTo>
                <a:cubicBezTo>
                  <a:pt x="10231200" y="5646999"/>
                  <a:pt x="10233277" y="5661742"/>
                  <a:pt x="10235080" y="5676279"/>
                </a:cubicBezTo>
                <a:cubicBezTo>
                  <a:pt x="10228142" y="5686389"/>
                  <a:pt x="10220907" y="5696362"/>
                  <a:pt x="10213331" y="5706176"/>
                </a:cubicBezTo>
                <a:cubicBezTo>
                  <a:pt x="10210683" y="5691159"/>
                  <a:pt x="10207739" y="5675982"/>
                  <a:pt x="10204499" y="5660646"/>
                </a:cubicBezTo>
                <a:close/>
                <a:moveTo>
                  <a:pt x="10202970" y="5653571"/>
                </a:moveTo>
                <a:cubicBezTo>
                  <a:pt x="10201897" y="5648505"/>
                  <a:pt x="10200779" y="5643461"/>
                  <a:pt x="10199614" y="5638372"/>
                </a:cubicBezTo>
                <a:cubicBezTo>
                  <a:pt x="10197310" y="5628261"/>
                  <a:pt x="10194867" y="5618083"/>
                  <a:pt x="10192334" y="5607813"/>
                </a:cubicBezTo>
                <a:cubicBezTo>
                  <a:pt x="10198223" y="5601811"/>
                  <a:pt x="10204087" y="5595763"/>
                  <a:pt x="10209793" y="5589670"/>
                </a:cubicBezTo>
                <a:cubicBezTo>
                  <a:pt x="10212942" y="5586315"/>
                  <a:pt x="10216047" y="5582960"/>
                  <a:pt x="10219104" y="5579560"/>
                </a:cubicBezTo>
                <a:cubicBezTo>
                  <a:pt x="10222186" y="5594645"/>
                  <a:pt x="10224993" y="5609570"/>
                  <a:pt x="10227480" y="5624268"/>
                </a:cubicBezTo>
                <a:cubicBezTo>
                  <a:pt x="10219629" y="5634172"/>
                  <a:pt x="10211459" y="5643940"/>
                  <a:pt x="10202970" y="5653571"/>
                </a:cubicBezTo>
                <a:close/>
                <a:moveTo>
                  <a:pt x="10224490" y="5573534"/>
                </a:moveTo>
                <a:cubicBezTo>
                  <a:pt x="10233163" y="5563766"/>
                  <a:pt x="10241539" y="5553839"/>
                  <a:pt x="10249618" y="5543797"/>
                </a:cubicBezTo>
                <a:cubicBezTo>
                  <a:pt x="10251831" y="5558221"/>
                  <a:pt x="10253749" y="5572485"/>
                  <a:pt x="10255369" y="5586588"/>
                </a:cubicBezTo>
                <a:cubicBezTo>
                  <a:pt x="10248202" y="5596995"/>
                  <a:pt x="10240694" y="5607265"/>
                  <a:pt x="10232866" y="5617398"/>
                </a:cubicBezTo>
                <a:cubicBezTo>
                  <a:pt x="10230356" y="5602952"/>
                  <a:pt x="10227549" y="5588323"/>
                  <a:pt x="10224490" y="5573534"/>
                </a:cubicBezTo>
                <a:close/>
                <a:moveTo>
                  <a:pt x="10223053" y="5566551"/>
                </a:moveTo>
                <a:cubicBezTo>
                  <a:pt x="10219995" y="5552196"/>
                  <a:pt x="10216639" y="5537658"/>
                  <a:pt x="10213033" y="5522984"/>
                </a:cubicBezTo>
                <a:cubicBezTo>
                  <a:pt x="10222482" y="5513125"/>
                  <a:pt x="10231724" y="5503129"/>
                  <a:pt x="10240717" y="5493041"/>
                </a:cubicBezTo>
                <a:cubicBezTo>
                  <a:pt x="10243570" y="5507533"/>
                  <a:pt x="10246149" y="5521889"/>
                  <a:pt x="10248431" y="5536107"/>
                </a:cubicBezTo>
                <a:cubicBezTo>
                  <a:pt x="10240306" y="5546399"/>
                  <a:pt x="10231862" y="5556555"/>
                  <a:pt x="10223053" y="5566551"/>
                </a:cubicBezTo>
                <a:close/>
                <a:moveTo>
                  <a:pt x="10248294" y="5475879"/>
                </a:moveTo>
                <a:cubicBezTo>
                  <a:pt x="10247016" y="5477363"/>
                  <a:pt x="10245715" y="5478823"/>
                  <a:pt x="10244437" y="5480307"/>
                </a:cubicBezTo>
                <a:cubicBezTo>
                  <a:pt x="10241607" y="5466705"/>
                  <a:pt x="10238503" y="5452943"/>
                  <a:pt x="10235193" y="5439068"/>
                </a:cubicBezTo>
                <a:cubicBezTo>
                  <a:pt x="10244801" y="5428798"/>
                  <a:pt x="10254182" y="5418391"/>
                  <a:pt x="10263333" y="5407870"/>
                </a:cubicBezTo>
                <a:cubicBezTo>
                  <a:pt x="10265957" y="5421745"/>
                  <a:pt x="10268309" y="5435484"/>
                  <a:pt x="10270362" y="5449063"/>
                </a:cubicBezTo>
                <a:cubicBezTo>
                  <a:pt x="10263265" y="5458101"/>
                  <a:pt x="10255916" y="5467047"/>
                  <a:pt x="10248294" y="5475879"/>
                </a:cubicBezTo>
                <a:close/>
                <a:moveTo>
                  <a:pt x="10268514" y="5401936"/>
                </a:moveTo>
                <a:cubicBezTo>
                  <a:pt x="10277414" y="5391552"/>
                  <a:pt x="10286064" y="5381054"/>
                  <a:pt x="10294485" y="5370442"/>
                </a:cubicBezTo>
                <a:cubicBezTo>
                  <a:pt x="10296288" y="5383838"/>
                  <a:pt x="10297818" y="5397098"/>
                  <a:pt x="10299049" y="5410221"/>
                </a:cubicBezTo>
                <a:cubicBezTo>
                  <a:pt x="10291564" y="5421061"/>
                  <a:pt x="10283759" y="5431765"/>
                  <a:pt x="10275611" y="5442331"/>
                </a:cubicBezTo>
                <a:cubicBezTo>
                  <a:pt x="10273512" y="5429003"/>
                  <a:pt x="10271138" y="5415538"/>
                  <a:pt x="10268514" y="5401936"/>
                </a:cubicBezTo>
                <a:close/>
                <a:moveTo>
                  <a:pt x="10298639" y="5356178"/>
                </a:moveTo>
                <a:cubicBezTo>
                  <a:pt x="10296767" y="5343467"/>
                  <a:pt x="10294645" y="5330640"/>
                  <a:pt x="10292272" y="5317700"/>
                </a:cubicBezTo>
                <a:cubicBezTo>
                  <a:pt x="10301241" y="5306997"/>
                  <a:pt x="10309981" y="5296156"/>
                  <a:pt x="10318471" y="5285202"/>
                </a:cubicBezTo>
                <a:cubicBezTo>
                  <a:pt x="10320046" y="5298119"/>
                  <a:pt x="10321346" y="5310900"/>
                  <a:pt x="10322374" y="5323542"/>
                </a:cubicBezTo>
                <a:cubicBezTo>
                  <a:pt x="10314797" y="5334543"/>
                  <a:pt x="10306878" y="5345429"/>
                  <a:pt x="10298639" y="5356178"/>
                </a:cubicBezTo>
                <a:close/>
                <a:moveTo>
                  <a:pt x="10290948" y="5310763"/>
                </a:moveTo>
                <a:cubicBezTo>
                  <a:pt x="10288643" y="5298575"/>
                  <a:pt x="10286133" y="5286275"/>
                  <a:pt x="10283394" y="5273882"/>
                </a:cubicBezTo>
                <a:cubicBezTo>
                  <a:pt x="10293184" y="5262951"/>
                  <a:pt x="10302747" y="5251905"/>
                  <a:pt x="10312058" y="5240722"/>
                </a:cubicBezTo>
                <a:cubicBezTo>
                  <a:pt x="10314135" y="5253137"/>
                  <a:pt x="10315938" y="5265438"/>
                  <a:pt x="10317513" y="5277625"/>
                </a:cubicBezTo>
                <a:cubicBezTo>
                  <a:pt x="10308909" y="5288808"/>
                  <a:pt x="10300054" y="5299854"/>
                  <a:pt x="10290948" y="5310763"/>
                </a:cubicBezTo>
                <a:close/>
                <a:moveTo>
                  <a:pt x="10317125" y="5234537"/>
                </a:moveTo>
                <a:cubicBezTo>
                  <a:pt x="10326139" y="5223560"/>
                  <a:pt x="10334926" y="5212491"/>
                  <a:pt x="10343462" y="5201263"/>
                </a:cubicBezTo>
                <a:cubicBezTo>
                  <a:pt x="10344762" y="5213564"/>
                  <a:pt x="10345812" y="5225728"/>
                  <a:pt x="10346611" y="5237801"/>
                </a:cubicBezTo>
                <a:cubicBezTo>
                  <a:pt x="10342389" y="5243917"/>
                  <a:pt x="10338098" y="5250033"/>
                  <a:pt x="10333648" y="5256127"/>
                </a:cubicBezTo>
                <a:cubicBezTo>
                  <a:pt x="10330065" y="5261056"/>
                  <a:pt x="10326390" y="5265963"/>
                  <a:pt x="10322694" y="5270847"/>
                </a:cubicBezTo>
                <a:cubicBezTo>
                  <a:pt x="10321073" y="5258843"/>
                  <a:pt x="10319225" y="5246747"/>
                  <a:pt x="10317125" y="5234537"/>
                </a:cubicBezTo>
                <a:close/>
                <a:moveTo>
                  <a:pt x="10315915" y="5227485"/>
                </a:moveTo>
                <a:cubicBezTo>
                  <a:pt x="10313861" y="5215914"/>
                  <a:pt x="10311579" y="5204207"/>
                  <a:pt x="10309114" y="5192430"/>
                </a:cubicBezTo>
                <a:cubicBezTo>
                  <a:pt x="10318996" y="5181248"/>
                  <a:pt x="10328604" y="5169905"/>
                  <a:pt x="10337961" y="5158449"/>
                </a:cubicBezTo>
                <a:cubicBezTo>
                  <a:pt x="10339741" y="5170248"/>
                  <a:pt x="10341293" y="5181910"/>
                  <a:pt x="10342617" y="5193503"/>
                </a:cubicBezTo>
                <a:cubicBezTo>
                  <a:pt x="10333968" y="5204982"/>
                  <a:pt x="10325067" y="5216302"/>
                  <a:pt x="10315915" y="5227485"/>
                </a:cubicBezTo>
                <a:close/>
                <a:moveTo>
                  <a:pt x="10343027" y="5152287"/>
                </a:moveTo>
                <a:cubicBezTo>
                  <a:pt x="10352065" y="5141104"/>
                  <a:pt x="10360829" y="5129784"/>
                  <a:pt x="10369364" y="5118350"/>
                </a:cubicBezTo>
                <a:cubicBezTo>
                  <a:pt x="10370391" y="5129967"/>
                  <a:pt x="10371190" y="5141492"/>
                  <a:pt x="10371761" y="5152948"/>
                </a:cubicBezTo>
                <a:cubicBezTo>
                  <a:pt x="10364002" y="5164268"/>
                  <a:pt x="10356014" y="5175497"/>
                  <a:pt x="10347774" y="5186588"/>
                </a:cubicBezTo>
                <a:cubicBezTo>
                  <a:pt x="10346405" y="5175245"/>
                  <a:pt x="10344830" y="5163812"/>
                  <a:pt x="10343027" y="5152287"/>
                </a:cubicBezTo>
                <a:close/>
                <a:moveTo>
                  <a:pt x="10341886" y="5145121"/>
                </a:moveTo>
                <a:cubicBezTo>
                  <a:pt x="10340083" y="5134029"/>
                  <a:pt x="10338098" y="5122869"/>
                  <a:pt x="10335908" y="5111618"/>
                </a:cubicBezTo>
                <a:cubicBezTo>
                  <a:pt x="10345789" y="5100253"/>
                  <a:pt x="10355398" y="5088728"/>
                  <a:pt x="10364777" y="5077088"/>
                </a:cubicBezTo>
                <a:cubicBezTo>
                  <a:pt x="10366260" y="5088294"/>
                  <a:pt x="10367539" y="5099431"/>
                  <a:pt x="10368634" y="5110477"/>
                </a:cubicBezTo>
                <a:cubicBezTo>
                  <a:pt x="10359962" y="5122161"/>
                  <a:pt x="10351038" y="5133710"/>
                  <a:pt x="10341886" y="5145121"/>
                </a:cubicBezTo>
                <a:close/>
                <a:moveTo>
                  <a:pt x="10369821" y="5070812"/>
                </a:moveTo>
                <a:cubicBezTo>
                  <a:pt x="10378836" y="5059470"/>
                  <a:pt x="10387576" y="5047990"/>
                  <a:pt x="10396088" y="5036397"/>
                </a:cubicBezTo>
                <a:cubicBezTo>
                  <a:pt x="10396865" y="5047420"/>
                  <a:pt x="10397436" y="5058351"/>
                  <a:pt x="10397778" y="5069192"/>
                </a:cubicBezTo>
                <a:cubicBezTo>
                  <a:pt x="10390041" y="5080717"/>
                  <a:pt x="10382053" y="5092128"/>
                  <a:pt x="10373815" y="5103402"/>
                </a:cubicBezTo>
                <a:cubicBezTo>
                  <a:pt x="10372673" y="5092607"/>
                  <a:pt x="10371350" y="5081744"/>
                  <a:pt x="10369821" y="5070812"/>
                </a:cubicBezTo>
                <a:close/>
                <a:moveTo>
                  <a:pt x="10368793" y="5063532"/>
                </a:moveTo>
                <a:cubicBezTo>
                  <a:pt x="10367242" y="5052897"/>
                  <a:pt x="10365485" y="5042194"/>
                  <a:pt x="10363590" y="5031444"/>
                </a:cubicBezTo>
                <a:cubicBezTo>
                  <a:pt x="10373449" y="5019920"/>
                  <a:pt x="10383057" y="5008257"/>
                  <a:pt x="10392414" y="4996458"/>
                </a:cubicBezTo>
                <a:cubicBezTo>
                  <a:pt x="10393624" y="5007185"/>
                  <a:pt x="10394651" y="5017820"/>
                  <a:pt x="10395495" y="5028386"/>
                </a:cubicBezTo>
                <a:cubicBezTo>
                  <a:pt x="10386846" y="5040231"/>
                  <a:pt x="10377945" y="5051938"/>
                  <a:pt x="10368793" y="5063532"/>
                </a:cubicBezTo>
                <a:close/>
                <a:moveTo>
                  <a:pt x="10397503" y="4990045"/>
                </a:moveTo>
                <a:cubicBezTo>
                  <a:pt x="10406450" y="4978612"/>
                  <a:pt x="10415123" y="4967041"/>
                  <a:pt x="10423612" y="4955379"/>
                </a:cubicBezTo>
                <a:cubicBezTo>
                  <a:pt x="10424137" y="4965831"/>
                  <a:pt x="10424480" y="4976215"/>
                  <a:pt x="10424639" y="4986531"/>
                </a:cubicBezTo>
                <a:cubicBezTo>
                  <a:pt x="10416902" y="4998193"/>
                  <a:pt x="10408960" y="5009740"/>
                  <a:pt x="10400767" y="5021151"/>
                </a:cubicBezTo>
                <a:cubicBezTo>
                  <a:pt x="10399855" y="5010859"/>
                  <a:pt x="10398759" y="5000475"/>
                  <a:pt x="10397503" y="4990045"/>
                </a:cubicBezTo>
                <a:close/>
                <a:moveTo>
                  <a:pt x="10396591" y="4982720"/>
                </a:moveTo>
                <a:cubicBezTo>
                  <a:pt x="10395267" y="4972495"/>
                  <a:pt x="10393784" y="4962203"/>
                  <a:pt x="10392118" y="4951841"/>
                </a:cubicBezTo>
                <a:cubicBezTo>
                  <a:pt x="10401931" y="4940225"/>
                  <a:pt x="10411493" y="4928495"/>
                  <a:pt x="10420805" y="4916627"/>
                </a:cubicBezTo>
                <a:cubicBezTo>
                  <a:pt x="10421763" y="4926897"/>
                  <a:pt x="10422562" y="4937099"/>
                  <a:pt x="10423178" y="4947231"/>
                </a:cubicBezTo>
                <a:cubicBezTo>
                  <a:pt x="10414552" y="4959190"/>
                  <a:pt x="10405696" y="4971035"/>
                  <a:pt x="10396591" y="4982720"/>
                </a:cubicBezTo>
                <a:close/>
                <a:moveTo>
                  <a:pt x="10425985" y="4909963"/>
                </a:moveTo>
                <a:cubicBezTo>
                  <a:pt x="10434840" y="4898506"/>
                  <a:pt x="10443467" y="4886936"/>
                  <a:pt x="10451843" y="4875251"/>
                </a:cubicBezTo>
                <a:cubicBezTo>
                  <a:pt x="10452163" y="4885201"/>
                  <a:pt x="10452254" y="4895083"/>
                  <a:pt x="10452208" y="4904919"/>
                </a:cubicBezTo>
                <a:cubicBezTo>
                  <a:pt x="10444539" y="4916627"/>
                  <a:pt x="10436666" y="4928243"/>
                  <a:pt x="10428542" y="4939723"/>
                </a:cubicBezTo>
                <a:cubicBezTo>
                  <a:pt x="10427834" y="4929864"/>
                  <a:pt x="10427013" y="4919936"/>
                  <a:pt x="10425985" y="4909963"/>
                </a:cubicBezTo>
                <a:close/>
                <a:moveTo>
                  <a:pt x="10457457" y="4867377"/>
                </a:moveTo>
                <a:cubicBezTo>
                  <a:pt x="10465422" y="4856081"/>
                  <a:pt x="10473181" y="4844692"/>
                  <a:pt x="10480690" y="4833213"/>
                </a:cubicBezTo>
                <a:cubicBezTo>
                  <a:pt x="10480370" y="4842684"/>
                  <a:pt x="10479845" y="4852155"/>
                  <a:pt x="10479183" y="4861626"/>
                </a:cubicBezTo>
                <a:cubicBezTo>
                  <a:pt x="10472382" y="4873106"/>
                  <a:pt x="10465422" y="4884517"/>
                  <a:pt x="10458187" y="4895791"/>
                </a:cubicBezTo>
                <a:cubicBezTo>
                  <a:pt x="10458119" y="4886388"/>
                  <a:pt x="10457845" y="4876917"/>
                  <a:pt x="10457457" y="4867377"/>
                </a:cubicBezTo>
                <a:close/>
                <a:moveTo>
                  <a:pt x="10486487" y="4824267"/>
                </a:moveTo>
                <a:cubicBezTo>
                  <a:pt x="10493264" y="4813700"/>
                  <a:pt x="10499883" y="4803042"/>
                  <a:pt x="10506296" y="4792293"/>
                </a:cubicBezTo>
                <a:cubicBezTo>
                  <a:pt x="10505337" y="4801308"/>
                  <a:pt x="10504242" y="4810322"/>
                  <a:pt x="10502987" y="4819314"/>
                </a:cubicBezTo>
                <a:cubicBezTo>
                  <a:pt x="10497304" y="4829950"/>
                  <a:pt x="10491461" y="4840470"/>
                  <a:pt x="10485437" y="4850923"/>
                </a:cubicBezTo>
                <a:cubicBezTo>
                  <a:pt x="10485916" y="4842090"/>
                  <a:pt x="10486281" y="4833213"/>
                  <a:pt x="10486487" y="4824267"/>
                </a:cubicBezTo>
                <a:close/>
                <a:moveTo>
                  <a:pt x="10486646" y="4814727"/>
                </a:moveTo>
                <a:cubicBezTo>
                  <a:pt x="10486738" y="4805735"/>
                  <a:pt x="10486714" y="4796698"/>
                  <a:pt x="10486509" y="4787615"/>
                </a:cubicBezTo>
                <a:cubicBezTo>
                  <a:pt x="10494360" y="4776409"/>
                  <a:pt x="10501983" y="4765089"/>
                  <a:pt x="10509400" y="4753678"/>
                </a:cubicBezTo>
                <a:cubicBezTo>
                  <a:pt x="10508898" y="4762670"/>
                  <a:pt x="10508236" y="4771639"/>
                  <a:pt x="10507414" y="4780608"/>
                </a:cubicBezTo>
                <a:cubicBezTo>
                  <a:pt x="10500705" y="4792088"/>
                  <a:pt x="10493789" y="4803453"/>
                  <a:pt x="10486646" y="4814727"/>
                </a:cubicBezTo>
                <a:close/>
                <a:moveTo>
                  <a:pt x="10486304" y="4779261"/>
                </a:moveTo>
                <a:cubicBezTo>
                  <a:pt x="10486030" y="4770019"/>
                  <a:pt x="10485596" y="4760753"/>
                  <a:pt x="10485026" y="4751419"/>
                </a:cubicBezTo>
                <a:cubicBezTo>
                  <a:pt x="10493813" y="4739871"/>
                  <a:pt x="10502347" y="4728209"/>
                  <a:pt x="10510655" y="4716433"/>
                </a:cubicBezTo>
                <a:cubicBezTo>
                  <a:pt x="10510564" y="4725607"/>
                  <a:pt x="10510313" y="4734759"/>
                  <a:pt x="10509902" y="4743933"/>
                </a:cubicBezTo>
                <a:cubicBezTo>
                  <a:pt x="10502256" y="4755823"/>
                  <a:pt x="10494383" y="4767577"/>
                  <a:pt x="10486304" y="4779261"/>
                </a:cubicBezTo>
                <a:close/>
                <a:moveTo>
                  <a:pt x="10516178" y="4708559"/>
                </a:moveTo>
                <a:cubicBezTo>
                  <a:pt x="10523686" y="4697742"/>
                  <a:pt x="10530990" y="4686833"/>
                  <a:pt x="10538133" y="4675810"/>
                </a:cubicBezTo>
                <a:cubicBezTo>
                  <a:pt x="10537425" y="4684527"/>
                  <a:pt x="10536604" y="4693177"/>
                  <a:pt x="10535645" y="4701804"/>
                </a:cubicBezTo>
                <a:cubicBezTo>
                  <a:pt x="10529209" y="4712850"/>
                  <a:pt x="10522545" y="4723782"/>
                  <a:pt x="10515744" y="4734622"/>
                </a:cubicBezTo>
                <a:cubicBezTo>
                  <a:pt x="10516018" y="4725995"/>
                  <a:pt x="10516155" y="4717300"/>
                  <a:pt x="10516178" y="4708559"/>
                </a:cubicBezTo>
                <a:close/>
                <a:moveTo>
                  <a:pt x="10516132" y="4700161"/>
                </a:moveTo>
                <a:cubicBezTo>
                  <a:pt x="10516064" y="4691101"/>
                  <a:pt x="10515858" y="4682017"/>
                  <a:pt x="10515493" y="4672889"/>
                </a:cubicBezTo>
                <a:cubicBezTo>
                  <a:pt x="10523937" y="4661660"/>
                  <a:pt x="10532176" y="4650363"/>
                  <a:pt x="10540210" y="4638930"/>
                </a:cubicBezTo>
                <a:cubicBezTo>
                  <a:pt x="10539890" y="4647967"/>
                  <a:pt x="10539433" y="4656936"/>
                  <a:pt x="10538840" y="4665882"/>
                </a:cubicBezTo>
                <a:cubicBezTo>
                  <a:pt x="10531469" y="4677407"/>
                  <a:pt x="10523915" y="4688841"/>
                  <a:pt x="10516132" y="4700161"/>
                </a:cubicBezTo>
                <a:close/>
                <a:moveTo>
                  <a:pt x="10546280" y="4630189"/>
                </a:moveTo>
                <a:cubicBezTo>
                  <a:pt x="10553629" y="4619554"/>
                  <a:pt x="10560818" y="4608827"/>
                  <a:pt x="10567801" y="4598010"/>
                </a:cubicBezTo>
                <a:cubicBezTo>
                  <a:pt x="10566957" y="4606408"/>
                  <a:pt x="10565976" y="4614784"/>
                  <a:pt x="10564879" y="4623114"/>
                </a:cubicBezTo>
                <a:cubicBezTo>
                  <a:pt x="10558535" y="4634046"/>
                  <a:pt x="10551985" y="4644863"/>
                  <a:pt x="10545299" y="4655589"/>
                </a:cubicBezTo>
                <a:cubicBezTo>
                  <a:pt x="10545755" y="4647168"/>
                  <a:pt x="10546075" y="4638701"/>
                  <a:pt x="10546280" y="4630189"/>
                </a:cubicBezTo>
                <a:close/>
                <a:moveTo>
                  <a:pt x="10546462" y="4621813"/>
                </a:moveTo>
                <a:cubicBezTo>
                  <a:pt x="10546600" y="4612867"/>
                  <a:pt x="10546577" y="4603875"/>
                  <a:pt x="10546417" y="4594837"/>
                </a:cubicBezTo>
                <a:cubicBezTo>
                  <a:pt x="10554701" y="4583792"/>
                  <a:pt x="10562780" y="4572632"/>
                  <a:pt x="10570676" y="4561403"/>
                </a:cubicBezTo>
                <a:cubicBezTo>
                  <a:pt x="10570175" y="4570281"/>
                  <a:pt x="10569513" y="4579113"/>
                  <a:pt x="10568737" y="4587945"/>
                </a:cubicBezTo>
                <a:cubicBezTo>
                  <a:pt x="10561502" y="4599333"/>
                  <a:pt x="10554085" y="4610630"/>
                  <a:pt x="10546462" y="4621813"/>
                </a:cubicBezTo>
                <a:close/>
                <a:moveTo>
                  <a:pt x="10576839" y="4552503"/>
                </a:moveTo>
                <a:cubicBezTo>
                  <a:pt x="10584027" y="4542050"/>
                  <a:pt x="10591034" y="4531529"/>
                  <a:pt x="10597881" y="4520917"/>
                </a:cubicBezTo>
                <a:cubicBezTo>
                  <a:pt x="10596876" y="4529133"/>
                  <a:pt x="10595758" y="4537303"/>
                  <a:pt x="10594526" y="4545451"/>
                </a:cubicBezTo>
                <a:cubicBezTo>
                  <a:pt x="10588272" y="4556223"/>
                  <a:pt x="10581882" y="4566926"/>
                  <a:pt x="10575286" y="4577538"/>
                </a:cubicBezTo>
                <a:cubicBezTo>
                  <a:pt x="10575926" y="4569231"/>
                  <a:pt x="10576427" y="4560878"/>
                  <a:pt x="10576839" y="4552503"/>
                </a:cubicBezTo>
                <a:close/>
                <a:moveTo>
                  <a:pt x="10577226" y="4543465"/>
                </a:moveTo>
                <a:cubicBezTo>
                  <a:pt x="10577546" y="4534724"/>
                  <a:pt x="10577751" y="4525961"/>
                  <a:pt x="10577797" y="4517152"/>
                </a:cubicBezTo>
                <a:cubicBezTo>
                  <a:pt x="10585899" y="4506311"/>
                  <a:pt x="10593841" y="4495356"/>
                  <a:pt x="10601555" y="4484311"/>
                </a:cubicBezTo>
                <a:cubicBezTo>
                  <a:pt x="10600870" y="4493029"/>
                  <a:pt x="10600048" y="4501701"/>
                  <a:pt x="10599112" y="4510328"/>
                </a:cubicBezTo>
                <a:cubicBezTo>
                  <a:pt x="10591993" y="4521510"/>
                  <a:pt x="10584689" y="4532556"/>
                  <a:pt x="10577226" y="4543465"/>
                </a:cubicBezTo>
                <a:close/>
                <a:moveTo>
                  <a:pt x="10607740" y="4475433"/>
                </a:moveTo>
                <a:cubicBezTo>
                  <a:pt x="10614769" y="4465186"/>
                  <a:pt x="10621638" y="4454870"/>
                  <a:pt x="10628347" y="4444486"/>
                </a:cubicBezTo>
                <a:cubicBezTo>
                  <a:pt x="10627184" y="4452542"/>
                  <a:pt x="10625928" y="4460576"/>
                  <a:pt x="10624536" y="4468564"/>
                </a:cubicBezTo>
                <a:cubicBezTo>
                  <a:pt x="10618397" y="4479130"/>
                  <a:pt x="10612121" y="4489560"/>
                  <a:pt x="10605686" y="4499898"/>
                </a:cubicBezTo>
                <a:cubicBezTo>
                  <a:pt x="10606485" y="4491751"/>
                  <a:pt x="10607169" y="4483603"/>
                  <a:pt x="10607740" y="4475433"/>
                </a:cubicBezTo>
                <a:close/>
                <a:moveTo>
                  <a:pt x="10608333" y="4466304"/>
                </a:moveTo>
                <a:cubicBezTo>
                  <a:pt x="10608857" y="4457563"/>
                  <a:pt x="10609269" y="4448777"/>
                  <a:pt x="10609519" y="4439968"/>
                </a:cubicBezTo>
                <a:cubicBezTo>
                  <a:pt x="10617485" y="4429310"/>
                  <a:pt x="10625244" y="4418538"/>
                  <a:pt x="10632820" y="4407697"/>
                </a:cubicBezTo>
                <a:cubicBezTo>
                  <a:pt x="10631953" y="4416415"/>
                  <a:pt x="10630949" y="4425088"/>
                  <a:pt x="10629808" y="4433760"/>
                </a:cubicBezTo>
                <a:cubicBezTo>
                  <a:pt x="10622825" y="4444737"/>
                  <a:pt x="10615658" y="4455578"/>
                  <a:pt x="10608333" y="4466304"/>
                </a:cubicBezTo>
                <a:close/>
                <a:moveTo>
                  <a:pt x="10638983" y="4398819"/>
                </a:moveTo>
                <a:cubicBezTo>
                  <a:pt x="10645853" y="4388823"/>
                  <a:pt x="10652562" y="4378759"/>
                  <a:pt x="10659135" y="4368626"/>
                </a:cubicBezTo>
                <a:cubicBezTo>
                  <a:pt x="10657811" y="4376682"/>
                  <a:pt x="10656373" y="4384738"/>
                  <a:pt x="10654845" y="4392749"/>
                </a:cubicBezTo>
                <a:cubicBezTo>
                  <a:pt x="10648819" y="4403042"/>
                  <a:pt x="10642680" y="4413243"/>
                  <a:pt x="10636404" y="4423308"/>
                </a:cubicBezTo>
                <a:cubicBezTo>
                  <a:pt x="10637385" y="4415183"/>
                  <a:pt x="10638230" y="4407013"/>
                  <a:pt x="10638983" y="4398819"/>
                </a:cubicBezTo>
                <a:close/>
                <a:moveTo>
                  <a:pt x="10639782" y="4389736"/>
                </a:moveTo>
                <a:cubicBezTo>
                  <a:pt x="10640512" y="4380904"/>
                  <a:pt x="10641106" y="4372027"/>
                  <a:pt x="10641561" y="4363126"/>
                </a:cubicBezTo>
                <a:cubicBezTo>
                  <a:pt x="10649344" y="4352674"/>
                  <a:pt x="10656966" y="4342153"/>
                  <a:pt x="10664429" y="4331518"/>
                </a:cubicBezTo>
                <a:cubicBezTo>
                  <a:pt x="10663357" y="4340304"/>
                  <a:pt x="10662147" y="4349068"/>
                  <a:pt x="10660846" y="4357808"/>
                </a:cubicBezTo>
                <a:cubicBezTo>
                  <a:pt x="10653976" y="4368580"/>
                  <a:pt x="10646948" y="4379215"/>
                  <a:pt x="10639782" y="4389736"/>
                </a:cubicBezTo>
                <a:close/>
                <a:moveTo>
                  <a:pt x="10670546" y="4322663"/>
                </a:moveTo>
                <a:cubicBezTo>
                  <a:pt x="10677255" y="4312940"/>
                  <a:pt x="10683805" y="4303150"/>
                  <a:pt x="10690219" y="4293291"/>
                </a:cubicBezTo>
                <a:cubicBezTo>
                  <a:pt x="10688712" y="4301461"/>
                  <a:pt x="10687114" y="4309608"/>
                  <a:pt x="10685402" y="4317733"/>
                </a:cubicBezTo>
                <a:cubicBezTo>
                  <a:pt x="10679537" y="4327706"/>
                  <a:pt x="10673558" y="4337588"/>
                  <a:pt x="10667442" y="4347379"/>
                </a:cubicBezTo>
                <a:cubicBezTo>
                  <a:pt x="10668606" y="4339163"/>
                  <a:pt x="10669633" y="4330924"/>
                  <a:pt x="10670546" y="4322663"/>
                </a:cubicBezTo>
                <a:close/>
                <a:moveTo>
                  <a:pt x="10671528" y="4313717"/>
                </a:moveTo>
                <a:cubicBezTo>
                  <a:pt x="10672440" y="4304725"/>
                  <a:pt x="10673239" y="4295710"/>
                  <a:pt x="10673900" y="4286673"/>
                </a:cubicBezTo>
                <a:cubicBezTo>
                  <a:pt x="10681546" y="4276403"/>
                  <a:pt x="10689008" y="4266064"/>
                  <a:pt x="10696312" y="4255634"/>
                </a:cubicBezTo>
                <a:cubicBezTo>
                  <a:pt x="10695056" y="4264626"/>
                  <a:pt x="10693664" y="4273573"/>
                  <a:pt x="10692135" y="4282519"/>
                </a:cubicBezTo>
                <a:cubicBezTo>
                  <a:pt x="10685402" y="4293017"/>
                  <a:pt x="10678533" y="4303424"/>
                  <a:pt x="10671528" y="4313717"/>
                </a:cubicBezTo>
                <a:close/>
                <a:moveTo>
                  <a:pt x="10702427" y="4246894"/>
                </a:moveTo>
                <a:cubicBezTo>
                  <a:pt x="10709115" y="4237217"/>
                  <a:pt x="10715665" y="4227449"/>
                  <a:pt x="10722078" y="4217613"/>
                </a:cubicBezTo>
                <a:cubicBezTo>
                  <a:pt x="10720366" y="4226012"/>
                  <a:pt x="10718540" y="4234387"/>
                  <a:pt x="10716623" y="4242740"/>
                </a:cubicBezTo>
                <a:cubicBezTo>
                  <a:pt x="10710781" y="4252599"/>
                  <a:pt x="10704847" y="4262367"/>
                  <a:pt x="10698777" y="4272044"/>
                </a:cubicBezTo>
                <a:cubicBezTo>
                  <a:pt x="10700123" y="4263691"/>
                  <a:pt x="10701310" y="4255292"/>
                  <a:pt x="10702427" y="4246894"/>
                </a:cubicBezTo>
                <a:close/>
                <a:moveTo>
                  <a:pt x="10728400" y="4207845"/>
                </a:moveTo>
                <a:cubicBezTo>
                  <a:pt x="10733762" y="4199470"/>
                  <a:pt x="10739012" y="4191026"/>
                  <a:pt x="10744169" y="4182558"/>
                </a:cubicBezTo>
                <a:cubicBezTo>
                  <a:pt x="10742184" y="4190135"/>
                  <a:pt x="10740107" y="4197689"/>
                  <a:pt x="10737939" y="4205221"/>
                </a:cubicBezTo>
                <a:cubicBezTo>
                  <a:pt x="10733352" y="4213642"/>
                  <a:pt x="10728650" y="4221995"/>
                  <a:pt x="10723881" y="4230279"/>
                </a:cubicBezTo>
                <a:cubicBezTo>
                  <a:pt x="10725478" y="4222817"/>
                  <a:pt x="10726984" y="4215331"/>
                  <a:pt x="10728400" y="4207845"/>
                </a:cubicBezTo>
                <a:close/>
                <a:moveTo>
                  <a:pt x="10755055" y="4156473"/>
                </a:moveTo>
                <a:cubicBezTo>
                  <a:pt x="10756881" y="4148577"/>
                  <a:pt x="10758639" y="4140680"/>
                  <a:pt x="10760281" y="4132761"/>
                </a:cubicBezTo>
                <a:cubicBezTo>
                  <a:pt x="10765416" y="4124773"/>
                  <a:pt x="10770483" y="4116763"/>
                  <a:pt x="10775435" y="4108707"/>
                </a:cubicBezTo>
                <a:cubicBezTo>
                  <a:pt x="10773199" y="4116763"/>
                  <a:pt x="10770871" y="4124819"/>
                  <a:pt x="10768452" y="4132852"/>
                </a:cubicBezTo>
                <a:cubicBezTo>
                  <a:pt x="10764070" y="4140794"/>
                  <a:pt x="10759597" y="4148645"/>
                  <a:pt x="10755055" y="4156473"/>
                </a:cubicBezTo>
                <a:close/>
                <a:moveTo>
                  <a:pt x="10783423" y="4095561"/>
                </a:moveTo>
                <a:cubicBezTo>
                  <a:pt x="10787029" y="4089559"/>
                  <a:pt x="10790566" y="4083511"/>
                  <a:pt x="10794058" y="4077441"/>
                </a:cubicBezTo>
                <a:cubicBezTo>
                  <a:pt x="10791844" y="4084219"/>
                  <a:pt x="10789540" y="4090928"/>
                  <a:pt x="10787212" y="4097615"/>
                </a:cubicBezTo>
                <a:cubicBezTo>
                  <a:pt x="10784244" y="4103412"/>
                  <a:pt x="10781232" y="4109163"/>
                  <a:pt x="10778197" y="4114892"/>
                </a:cubicBezTo>
                <a:cubicBezTo>
                  <a:pt x="10780000" y="4108456"/>
                  <a:pt x="10781734" y="4102020"/>
                  <a:pt x="10783423" y="4095561"/>
                </a:cubicBezTo>
                <a:close/>
                <a:moveTo>
                  <a:pt x="10786823" y="4082096"/>
                </a:moveTo>
                <a:cubicBezTo>
                  <a:pt x="10788786" y="4074154"/>
                  <a:pt x="10790635" y="4066189"/>
                  <a:pt x="10792393" y="4058224"/>
                </a:cubicBezTo>
                <a:cubicBezTo>
                  <a:pt x="10797413" y="4050465"/>
                  <a:pt x="10802343" y="4042706"/>
                  <a:pt x="10807181" y="4034878"/>
                </a:cubicBezTo>
                <a:cubicBezTo>
                  <a:pt x="10806017" y="4038986"/>
                  <a:pt x="10804808" y="4043071"/>
                  <a:pt x="10803575" y="4047179"/>
                </a:cubicBezTo>
                <a:cubicBezTo>
                  <a:pt x="10802343" y="4051287"/>
                  <a:pt x="10801064" y="4055394"/>
                  <a:pt x="10799786" y="4059503"/>
                </a:cubicBezTo>
                <a:cubicBezTo>
                  <a:pt x="10795542" y="4067079"/>
                  <a:pt x="10791228" y="4074611"/>
                  <a:pt x="10786823" y="4082096"/>
                </a:cubicBezTo>
                <a:close/>
                <a:moveTo>
                  <a:pt x="10815306" y="4021618"/>
                </a:moveTo>
                <a:cubicBezTo>
                  <a:pt x="10818957" y="4015570"/>
                  <a:pt x="10822563" y="4009522"/>
                  <a:pt x="10826101" y="4003429"/>
                </a:cubicBezTo>
                <a:cubicBezTo>
                  <a:pt x="10823818" y="4010253"/>
                  <a:pt x="10821467" y="4017054"/>
                  <a:pt x="10819048" y="4023809"/>
                </a:cubicBezTo>
                <a:cubicBezTo>
                  <a:pt x="10815967" y="4029743"/>
                  <a:pt x="10812841" y="4035653"/>
                  <a:pt x="10809668" y="4041542"/>
                </a:cubicBezTo>
                <a:cubicBezTo>
                  <a:pt x="10811608" y="4034900"/>
                  <a:pt x="10813479" y="4028259"/>
                  <a:pt x="10815306" y="4021618"/>
                </a:cubicBezTo>
                <a:close/>
                <a:moveTo>
                  <a:pt x="10818683" y="4008952"/>
                </a:moveTo>
                <a:cubicBezTo>
                  <a:pt x="10820897" y="4000462"/>
                  <a:pt x="10823019" y="3991972"/>
                  <a:pt x="10825005" y="3983482"/>
                </a:cubicBezTo>
                <a:cubicBezTo>
                  <a:pt x="10829934" y="3975929"/>
                  <a:pt x="10834818" y="3968329"/>
                  <a:pt x="10839588" y="3960683"/>
                </a:cubicBezTo>
                <a:cubicBezTo>
                  <a:pt x="10837031" y="3969333"/>
                  <a:pt x="10834407" y="3977937"/>
                  <a:pt x="10831669" y="3986472"/>
                </a:cubicBezTo>
                <a:cubicBezTo>
                  <a:pt x="10827401" y="3994003"/>
                  <a:pt x="10823087" y="4001512"/>
                  <a:pt x="10818683" y="4008952"/>
                </a:cubicBezTo>
                <a:close/>
                <a:moveTo>
                  <a:pt x="10847758" y="3947447"/>
                </a:moveTo>
                <a:cubicBezTo>
                  <a:pt x="10851547" y="3941216"/>
                  <a:pt x="10855312" y="3934963"/>
                  <a:pt x="10859010" y="3928687"/>
                </a:cubicBezTo>
                <a:cubicBezTo>
                  <a:pt x="10856499" y="3936036"/>
                  <a:pt x="10853920" y="3943316"/>
                  <a:pt x="10851273" y="3950596"/>
                </a:cubicBezTo>
                <a:cubicBezTo>
                  <a:pt x="10848078" y="3956667"/>
                  <a:pt x="10844814" y="3962715"/>
                  <a:pt x="10841528" y="3968740"/>
                </a:cubicBezTo>
                <a:cubicBezTo>
                  <a:pt x="10843673" y="3961665"/>
                  <a:pt x="10845727" y="3954567"/>
                  <a:pt x="10847758" y="3947447"/>
                </a:cubicBezTo>
                <a:close/>
                <a:moveTo>
                  <a:pt x="10846321" y="3937245"/>
                </a:moveTo>
                <a:cubicBezTo>
                  <a:pt x="10845247" y="3941102"/>
                  <a:pt x="10844152" y="3944936"/>
                  <a:pt x="10843057" y="3948793"/>
                </a:cubicBezTo>
                <a:cubicBezTo>
                  <a:pt x="10837830" y="3957306"/>
                  <a:pt x="10832536" y="3965773"/>
                  <a:pt x="10827150" y="3974148"/>
                </a:cubicBezTo>
                <a:cubicBezTo>
                  <a:pt x="10829318" y="3964495"/>
                  <a:pt x="10831372" y="3954841"/>
                  <a:pt x="10833266" y="3945142"/>
                </a:cubicBezTo>
                <a:cubicBezTo>
                  <a:pt x="10839337" y="3936515"/>
                  <a:pt x="10845293" y="3927820"/>
                  <a:pt x="10851136" y="3919079"/>
                </a:cubicBezTo>
                <a:cubicBezTo>
                  <a:pt x="10849583" y="3925150"/>
                  <a:pt x="10847987" y="3931198"/>
                  <a:pt x="10846321" y="3937245"/>
                </a:cubicBezTo>
                <a:close/>
                <a:moveTo>
                  <a:pt x="10820372" y="3984624"/>
                </a:moveTo>
                <a:cubicBezTo>
                  <a:pt x="10814141" y="3994095"/>
                  <a:pt x="10807843" y="4003497"/>
                  <a:pt x="10801407" y="4012786"/>
                </a:cubicBezTo>
                <a:cubicBezTo>
                  <a:pt x="10803187" y="4002653"/>
                  <a:pt x="10804830" y="3992520"/>
                  <a:pt x="10806291" y="3982341"/>
                </a:cubicBezTo>
                <a:cubicBezTo>
                  <a:pt x="10813411" y="3972848"/>
                  <a:pt x="10820395" y="3963308"/>
                  <a:pt x="10827242" y="3953700"/>
                </a:cubicBezTo>
                <a:cubicBezTo>
                  <a:pt x="10825095" y="3964016"/>
                  <a:pt x="10822813" y="3974331"/>
                  <a:pt x="10820372" y="3984624"/>
                </a:cubicBezTo>
                <a:close/>
                <a:moveTo>
                  <a:pt x="10795929" y="4020637"/>
                </a:moveTo>
                <a:cubicBezTo>
                  <a:pt x="10788604" y="4031089"/>
                  <a:pt x="10781141" y="4041450"/>
                  <a:pt x="10773564" y="4051674"/>
                </a:cubicBezTo>
                <a:cubicBezTo>
                  <a:pt x="10774841" y="4041245"/>
                  <a:pt x="10775960" y="4030792"/>
                  <a:pt x="10776896" y="4020317"/>
                </a:cubicBezTo>
                <a:cubicBezTo>
                  <a:pt x="10785226" y="4009888"/>
                  <a:pt x="10793419" y="3999412"/>
                  <a:pt x="10801430" y="3988846"/>
                </a:cubicBezTo>
                <a:cubicBezTo>
                  <a:pt x="10799764" y="3999458"/>
                  <a:pt x="10797915" y="4010047"/>
                  <a:pt x="10795929" y="4020637"/>
                </a:cubicBezTo>
                <a:close/>
                <a:moveTo>
                  <a:pt x="10768726" y="4058179"/>
                </a:moveTo>
                <a:cubicBezTo>
                  <a:pt x="10760396" y="4069248"/>
                  <a:pt x="10751952" y="4080202"/>
                  <a:pt x="10743325" y="4091042"/>
                </a:cubicBezTo>
                <a:cubicBezTo>
                  <a:pt x="10744032" y="4080362"/>
                  <a:pt x="10744580" y="4069658"/>
                  <a:pt x="10744946" y="4058955"/>
                </a:cubicBezTo>
                <a:cubicBezTo>
                  <a:pt x="10754302" y="4048000"/>
                  <a:pt x="10763476" y="4036954"/>
                  <a:pt x="10772469" y="4025817"/>
                </a:cubicBezTo>
                <a:cubicBezTo>
                  <a:pt x="10771396" y="4036635"/>
                  <a:pt x="10770141" y="4047407"/>
                  <a:pt x="10768726" y="4058179"/>
                </a:cubicBezTo>
                <a:close/>
                <a:moveTo>
                  <a:pt x="10738692" y="4096862"/>
                </a:moveTo>
                <a:cubicBezTo>
                  <a:pt x="10729472" y="4108319"/>
                  <a:pt x="10720092" y="4119638"/>
                  <a:pt x="10710552" y="4130844"/>
                </a:cubicBezTo>
                <a:cubicBezTo>
                  <a:pt x="10710644" y="4119958"/>
                  <a:pt x="10710552" y="4109072"/>
                  <a:pt x="10710279" y="4098140"/>
                </a:cubicBezTo>
                <a:cubicBezTo>
                  <a:pt x="10720571" y="4086889"/>
                  <a:pt x="10730636" y="4075546"/>
                  <a:pt x="10740518" y="4064090"/>
                </a:cubicBezTo>
                <a:cubicBezTo>
                  <a:pt x="10740084" y="4075021"/>
                  <a:pt x="10739491" y="4085953"/>
                  <a:pt x="10738692" y="4096862"/>
                </a:cubicBezTo>
                <a:close/>
                <a:moveTo>
                  <a:pt x="10705372" y="4136892"/>
                </a:moveTo>
                <a:cubicBezTo>
                  <a:pt x="10695445" y="4148394"/>
                  <a:pt x="10685334" y="4159759"/>
                  <a:pt x="10675087" y="4170965"/>
                </a:cubicBezTo>
                <a:cubicBezTo>
                  <a:pt x="10674562" y="4160558"/>
                  <a:pt x="10673854" y="4150106"/>
                  <a:pt x="10672987" y="4139630"/>
                </a:cubicBezTo>
                <a:cubicBezTo>
                  <a:pt x="10672942" y="4139014"/>
                  <a:pt x="10672874" y="4138398"/>
                  <a:pt x="10672828" y="4137782"/>
                </a:cubicBezTo>
                <a:cubicBezTo>
                  <a:pt x="10683828" y="4126508"/>
                  <a:pt x="10694646" y="4115120"/>
                  <a:pt x="10705258" y="4103640"/>
                </a:cubicBezTo>
                <a:cubicBezTo>
                  <a:pt x="10705486" y="4114754"/>
                  <a:pt x="10705509" y="4125823"/>
                  <a:pt x="10705372" y="4136892"/>
                </a:cubicBezTo>
                <a:close/>
                <a:moveTo>
                  <a:pt x="10669998" y="4176511"/>
                </a:moveTo>
                <a:cubicBezTo>
                  <a:pt x="10659111" y="4188287"/>
                  <a:pt x="10648044" y="4199926"/>
                  <a:pt x="10636792" y="4211383"/>
                </a:cubicBezTo>
                <a:cubicBezTo>
                  <a:pt x="10635537" y="4200200"/>
                  <a:pt x="10634076" y="4188994"/>
                  <a:pt x="10632456" y="4177720"/>
                </a:cubicBezTo>
                <a:cubicBezTo>
                  <a:pt x="10644483" y="4166218"/>
                  <a:pt x="10656282" y="4154601"/>
                  <a:pt x="10667852" y="4142871"/>
                </a:cubicBezTo>
                <a:cubicBezTo>
                  <a:pt x="10668765" y="4154099"/>
                  <a:pt x="10669473" y="4165328"/>
                  <a:pt x="10669998" y="4176511"/>
                </a:cubicBezTo>
                <a:close/>
                <a:moveTo>
                  <a:pt x="10631885" y="4216335"/>
                </a:moveTo>
                <a:cubicBezTo>
                  <a:pt x="10620018" y="4228317"/>
                  <a:pt x="10607945" y="4240116"/>
                  <a:pt x="10595712" y="4251755"/>
                </a:cubicBezTo>
                <a:cubicBezTo>
                  <a:pt x="10593772" y="4240435"/>
                  <a:pt x="10591627" y="4229047"/>
                  <a:pt x="10589299" y="4217613"/>
                </a:cubicBezTo>
                <a:cubicBezTo>
                  <a:pt x="10602331" y="4205974"/>
                  <a:pt x="10615133" y="4194198"/>
                  <a:pt x="10627685" y="4182285"/>
                </a:cubicBezTo>
                <a:cubicBezTo>
                  <a:pt x="10629261" y="4193673"/>
                  <a:pt x="10630675" y="4205016"/>
                  <a:pt x="10631885" y="4216335"/>
                </a:cubicBezTo>
                <a:close/>
                <a:moveTo>
                  <a:pt x="10591011" y="4256205"/>
                </a:moveTo>
                <a:cubicBezTo>
                  <a:pt x="10578185" y="4268301"/>
                  <a:pt x="10565177" y="4280191"/>
                  <a:pt x="10551963" y="4291876"/>
                </a:cubicBezTo>
                <a:cubicBezTo>
                  <a:pt x="10549339" y="4280351"/>
                  <a:pt x="10546532" y="4268780"/>
                  <a:pt x="10543518" y="4257164"/>
                </a:cubicBezTo>
                <a:cubicBezTo>
                  <a:pt x="10557508" y="4245479"/>
                  <a:pt x="10571247" y="4233657"/>
                  <a:pt x="10584735" y="4221675"/>
                </a:cubicBezTo>
                <a:cubicBezTo>
                  <a:pt x="10587017" y="4233223"/>
                  <a:pt x="10589117" y="4244748"/>
                  <a:pt x="10591011" y="4256205"/>
                </a:cubicBezTo>
                <a:close/>
                <a:moveTo>
                  <a:pt x="10547444" y="4295824"/>
                </a:moveTo>
                <a:cubicBezTo>
                  <a:pt x="10533705" y="4307897"/>
                  <a:pt x="10519784" y="4319742"/>
                  <a:pt x="10505657" y="4331404"/>
                </a:cubicBezTo>
                <a:cubicBezTo>
                  <a:pt x="10502371" y="4319719"/>
                  <a:pt x="10498856" y="4307965"/>
                  <a:pt x="10495182" y="4296166"/>
                </a:cubicBezTo>
                <a:cubicBezTo>
                  <a:pt x="10510084" y="4284573"/>
                  <a:pt x="10524690" y="4272797"/>
                  <a:pt x="10539069" y="4260861"/>
                </a:cubicBezTo>
                <a:cubicBezTo>
                  <a:pt x="10542057" y="4272568"/>
                  <a:pt x="10544866" y="4284230"/>
                  <a:pt x="10547444" y="4295824"/>
                </a:cubicBezTo>
                <a:close/>
                <a:moveTo>
                  <a:pt x="10501230" y="4335055"/>
                </a:moveTo>
                <a:cubicBezTo>
                  <a:pt x="10486646" y="4346991"/>
                  <a:pt x="10471880" y="4358721"/>
                  <a:pt x="10456932" y="4370224"/>
                </a:cubicBezTo>
                <a:cubicBezTo>
                  <a:pt x="10452938" y="4358310"/>
                  <a:pt x="10448762" y="4346352"/>
                  <a:pt x="10444403" y="4334347"/>
                </a:cubicBezTo>
                <a:cubicBezTo>
                  <a:pt x="10456636" y="4325447"/>
                  <a:pt x="10468776" y="4316455"/>
                  <a:pt x="10480712" y="4307326"/>
                </a:cubicBezTo>
                <a:cubicBezTo>
                  <a:pt x="10484090" y="4304770"/>
                  <a:pt x="10487422" y="4302169"/>
                  <a:pt x="10490777" y="4299590"/>
                </a:cubicBezTo>
                <a:cubicBezTo>
                  <a:pt x="10494451" y="4311457"/>
                  <a:pt x="10497966" y="4323279"/>
                  <a:pt x="10501230" y="4335055"/>
                </a:cubicBezTo>
                <a:close/>
                <a:moveTo>
                  <a:pt x="10452573" y="4373556"/>
                </a:moveTo>
                <a:cubicBezTo>
                  <a:pt x="10437191" y="4385332"/>
                  <a:pt x="10421604" y="4396857"/>
                  <a:pt x="10405857" y="4408154"/>
                </a:cubicBezTo>
                <a:cubicBezTo>
                  <a:pt x="10401223" y="4396081"/>
                  <a:pt x="10396386" y="4383917"/>
                  <a:pt x="10391342" y="4371684"/>
                </a:cubicBezTo>
                <a:cubicBezTo>
                  <a:pt x="10407842" y="4360479"/>
                  <a:pt x="10424069" y="4349068"/>
                  <a:pt x="10440044" y="4337497"/>
                </a:cubicBezTo>
                <a:cubicBezTo>
                  <a:pt x="10444403" y="4349501"/>
                  <a:pt x="10448556" y="4361506"/>
                  <a:pt x="10452573" y="4373556"/>
                </a:cubicBezTo>
                <a:close/>
                <a:moveTo>
                  <a:pt x="10401497" y="4411280"/>
                </a:moveTo>
                <a:cubicBezTo>
                  <a:pt x="10385408" y="4422737"/>
                  <a:pt x="10369137" y="4433965"/>
                  <a:pt x="10352704" y="4444943"/>
                </a:cubicBezTo>
                <a:cubicBezTo>
                  <a:pt x="10347456" y="4432642"/>
                  <a:pt x="10342001" y="4420249"/>
                  <a:pt x="10336363" y="4407789"/>
                </a:cubicBezTo>
                <a:cubicBezTo>
                  <a:pt x="10353503" y="4396925"/>
                  <a:pt x="10370368" y="4385857"/>
                  <a:pt x="10387005" y="4374605"/>
                </a:cubicBezTo>
                <a:cubicBezTo>
                  <a:pt x="10391981" y="4386793"/>
                  <a:pt x="10396819" y="4399025"/>
                  <a:pt x="10401497" y="4411280"/>
                </a:cubicBezTo>
                <a:close/>
                <a:moveTo>
                  <a:pt x="10348208" y="4447955"/>
                </a:moveTo>
                <a:cubicBezTo>
                  <a:pt x="10331594" y="4459024"/>
                  <a:pt x="10314774" y="4469819"/>
                  <a:pt x="10297818" y="4480385"/>
                </a:cubicBezTo>
                <a:cubicBezTo>
                  <a:pt x="10291975" y="4467833"/>
                  <a:pt x="10285950" y="4455213"/>
                  <a:pt x="10279742" y="4442501"/>
                </a:cubicBezTo>
                <a:cubicBezTo>
                  <a:pt x="10297361" y="4432071"/>
                  <a:pt x="10314706" y="4421436"/>
                  <a:pt x="10331845" y="4410619"/>
                </a:cubicBezTo>
                <a:cubicBezTo>
                  <a:pt x="10337504" y="4423148"/>
                  <a:pt x="10342959" y="4435586"/>
                  <a:pt x="10348208" y="4447955"/>
                </a:cubicBezTo>
                <a:close/>
                <a:moveTo>
                  <a:pt x="10293276" y="4483215"/>
                </a:moveTo>
                <a:cubicBezTo>
                  <a:pt x="10276182" y="4493804"/>
                  <a:pt x="10258951" y="4504166"/>
                  <a:pt x="10241539" y="4514276"/>
                </a:cubicBezTo>
                <a:cubicBezTo>
                  <a:pt x="10235148" y="4501450"/>
                  <a:pt x="10228575" y="4488578"/>
                  <a:pt x="10221820" y="4475615"/>
                </a:cubicBezTo>
                <a:cubicBezTo>
                  <a:pt x="10239827" y="4465688"/>
                  <a:pt x="10257560" y="4455532"/>
                  <a:pt x="10275110" y="4445194"/>
                </a:cubicBezTo>
                <a:cubicBezTo>
                  <a:pt x="10281362" y="4457951"/>
                  <a:pt x="10287433" y="4470640"/>
                  <a:pt x="10293276" y="4483215"/>
                </a:cubicBezTo>
                <a:close/>
                <a:moveTo>
                  <a:pt x="10236814" y="4517015"/>
                </a:moveTo>
                <a:cubicBezTo>
                  <a:pt x="10219401" y="4527102"/>
                  <a:pt x="10201829" y="4536938"/>
                  <a:pt x="10184118" y="4546523"/>
                </a:cubicBezTo>
                <a:cubicBezTo>
                  <a:pt x="10177226" y="4533469"/>
                  <a:pt x="10170129" y="4520301"/>
                  <a:pt x="10162825" y="4507018"/>
                </a:cubicBezTo>
                <a:cubicBezTo>
                  <a:pt x="10181106" y="4497616"/>
                  <a:pt x="10199157" y="4488054"/>
                  <a:pt x="10216982" y="4478263"/>
                </a:cubicBezTo>
                <a:cubicBezTo>
                  <a:pt x="10223782" y="4491271"/>
                  <a:pt x="10230424" y="4504211"/>
                  <a:pt x="10236814" y="4517015"/>
                </a:cubicBezTo>
                <a:close/>
                <a:moveTo>
                  <a:pt x="10178778" y="4549399"/>
                </a:moveTo>
                <a:cubicBezTo>
                  <a:pt x="10161296" y="4558825"/>
                  <a:pt x="10143678" y="4568022"/>
                  <a:pt x="10125968" y="4576991"/>
                </a:cubicBezTo>
                <a:cubicBezTo>
                  <a:pt x="10118596" y="4563640"/>
                  <a:pt x="10111042" y="4550175"/>
                  <a:pt x="10103283" y="4536596"/>
                </a:cubicBezTo>
                <a:cubicBezTo>
                  <a:pt x="10121540" y="4527832"/>
                  <a:pt x="10139615" y="4518931"/>
                  <a:pt x="10157463" y="4509826"/>
                </a:cubicBezTo>
                <a:cubicBezTo>
                  <a:pt x="10164765" y="4523131"/>
                  <a:pt x="10171862" y="4536322"/>
                  <a:pt x="10178778" y="4549399"/>
                </a:cubicBezTo>
                <a:close/>
                <a:moveTo>
                  <a:pt x="10120513" y="4579729"/>
                </a:moveTo>
                <a:cubicBezTo>
                  <a:pt x="10102895" y="4588561"/>
                  <a:pt x="10085185" y="4597188"/>
                  <a:pt x="10067384" y="4605587"/>
                </a:cubicBezTo>
                <a:cubicBezTo>
                  <a:pt x="10059601" y="4591916"/>
                  <a:pt x="10051637" y="4578155"/>
                  <a:pt x="10043489" y="4564279"/>
                </a:cubicBezTo>
                <a:cubicBezTo>
                  <a:pt x="10061770" y="4556086"/>
                  <a:pt x="10079913" y="4547756"/>
                  <a:pt x="10097806" y="4539220"/>
                </a:cubicBezTo>
                <a:cubicBezTo>
                  <a:pt x="10105565" y="4552845"/>
                  <a:pt x="10113119" y="4566333"/>
                  <a:pt x="10120513" y="4579729"/>
                </a:cubicBezTo>
                <a:close/>
                <a:moveTo>
                  <a:pt x="10061929" y="4608166"/>
                </a:moveTo>
                <a:cubicBezTo>
                  <a:pt x="10044357" y="4616381"/>
                  <a:pt x="10026692" y="4624392"/>
                  <a:pt x="10008960" y="4632174"/>
                </a:cubicBezTo>
                <a:cubicBezTo>
                  <a:pt x="10004943" y="4625305"/>
                  <a:pt x="10000904" y="4618413"/>
                  <a:pt x="9996795" y="4611497"/>
                </a:cubicBezTo>
                <a:cubicBezTo>
                  <a:pt x="9992574" y="4604331"/>
                  <a:pt x="9988260" y="4597142"/>
                  <a:pt x="9983992" y="4589953"/>
                </a:cubicBezTo>
                <a:cubicBezTo>
                  <a:pt x="9986732" y="4588812"/>
                  <a:pt x="9989493" y="4587717"/>
                  <a:pt x="9992231" y="4586553"/>
                </a:cubicBezTo>
                <a:cubicBezTo>
                  <a:pt x="10007613" y="4580094"/>
                  <a:pt x="10022836" y="4573453"/>
                  <a:pt x="10037966" y="4566744"/>
                </a:cubicBezTo>
                <a:cubicBezTo>
                  <a:pt x="10046137" y="4580665"/>
                  <a:pt x="10054102" y="4594472"/>
                  <a:pt x="10061929" y="4608166"/>
                </a:cubicBezTo>
                <a:close/>
                <a:moveTo>
                  <a:pt x="9991523" y="4614624"/>
                </a:moveTo>
                <a:cubicBezTo>
                  <a:pt x="9995517" y="4621334"/>
                  <a:pt x="9999421" y="4627998"/>
                  <a:pt x="10003300" y="4634662"/>
                </a:cubicBezTo>
                <a:cubicBezTo>
                  <a:pt x="9986046" y="4642193"/>
                  <a:pt x="9968747" y="4649542"/>
                  <a:pt x="9951358" y="4656662"/>
                </a:cubicBezTo>
                <a:cubicBezTo>
                  <a:pt x="9943004" y="4642261"/>
                  <a:pt x="9934560" y="4627815"/>
                  <a:pt x="9926025" y="4613323"/>
                </a:cubicBezTo>
                <a:cubicBezTo>
                  <a:pt x="9943551" y="4606499"/>
                  <a:pt x="9960942" y="4599493"/>
                  <a:pt x="9978265" y="4592327"/>
                </a:cubicBezTo>
                <a:cubicBezTo>
                  <a:pt x="9982714" y="4599767"/>
                  <a:pt x="9987142" y="4607207"/>
                  <a:pt x="9991523" y="4614624"/>
                </a:cubicBezTo>
                <a:close/>
                <a:moveTo>
                  <a:pt x="9945561" y="4659013"/>
                </a:moveTo>
                <a:cubicBezTo>
                  <a:pt x="9929037" y="4665745"/>
                  <a:pt x="9912445" y="4672295"/>
                  <a:pt x="9895832" y="4678663"/>
                </a:cubicBezTo>
                <a:cubicBezTo>
                  <a:pt x="9887365" y="4663919"/>
                  <a:pt x="9878829" y="4649108"/>
                  <a:pt x="9870202" y="4634228"/>
                </a:cubicBezTo>
                <a:cubicBezTo>
                  <a:pt x="9886953" y="4628157"/>
                  <a:pt x="9903591" y="4621927"/>
                  <a:pt x="9920159" y="4615560"/>
                </a:cubicBezTo>
                <a:cubicBezTo>
                  <a:pt x="9928673" y="4630052"/>
                  <a:pt x="9937139" y="4644521"/>
                  <a:pt x="9945561" y="4659013"/>
                </a:cubicBezTo>
                <a:close/>
                <a:moveTo>
                  <a:pt x="9889875" y="4680945"/>
                </a:moveTo>
                <a:cubicBezTo>
                  <a:pt x="9874105" y="4686924"/>
                  <a:pt x="9858312" y="4692766"/>
                  <a:pt x="9842474" y="4698426"/>
                </a:cubicBezTo>
                <a:cubicBezTo>
                  <a:pt x="9833938" y="4683341"/>
                  <a:pt x="9825288" y="4668187"/>
                  <a:pt x="9816593" y="4652988"/>
                </a:cubicBezTo>
                <a:cubicBezTo>
                  <a:pt x="9832523" y="4647602"/>
                  <a:pt x="9848407" y="4642102"/>
                  <a:pt x="9864201" y="4636419"/>
                </a:cubicBezTo>
                <a:cubicBezTo>
                  <a:pt x="9872827" y="4651253"/>
                  <a:pt x="9881385" y="4666110"/>
                  <a:pt x="9889875" y="4680945"/>
                </a:cubicBezTo>
                <a:close/>
                <a:moveTo>
                  <a:pt x="9836312" y="4700617"/>
                </a:moveTo>
                <a:cubicBezTo>
                  <a:pt x="9821340" y="4705935"/>
                  <a:pt x="9806323" y="4711115"/>
                  <a:pt x="9791330" y="4716159"/>
                </a:cubicBezTo>
                <a:cubicBezTo>
                  <a:pt x="9782702" y="4700754"/>
                  <a:pt x="9774030" y="4685326"/>
                  <a:pt x="9765244" y="4669830"/>
                </a:cubicBezTo>
                <a:cubicBezTo>
                  <a:pt x="9780352" y="4665038"/>
                  <a:pt x="9795391" y="4660108"/>
                  <a:pt x="9810363" y="4655087"/>
                </a:cubicBezTo>
                <a:cubicBezTo>
                  <a:pt x="9819058" y="4670264"/>
                  <a:pt x="9827708" y="4685441"/>
                  <a:pt x="9836312" y="4700617"/>
                </a:cubicBezTo>
                <a:close/>
                <a:moveTo>
                  <a:pt x="9784871" y="4718304"/>
                </a:moveTo>
                <a:cubicBezTo>
                  <a:pt x="9770721" y="4723006"/>
                  <a:pt x="9756548" y="4727570"/>
                  <a:pt x="9742376" y="4732020"/>
                </a:cubicBezTo>
                <a:cubicBezTo>
                  <a:pt x="9733704" y="4716342"/>
                  <a:pt x="9724918" y="4700594"/>
                  <a:pt x="9716085" y="4684802"/>
                </a:cubicBezTo>
                <a:cubicBezTo>
                  <a:pt x="9730327" y="4680602"/>
                  <a:pt x="9744545" y="4676312"/>
                  <a:pt x="9758694" y="4671884"/>
                </a:cubicBezTo>
                <a:cubicBezTo>
                  <a:pt x="9767480" y="4687357"/>
                  <a:pt x="9776199" y="4702831"/>
                  <a:pt x="9784871" y="4718304"/>
                </a:cubicBezTo>
                <a:close/>
                <a:moveTo>
                  <a:pt x="9736054" y="4734006"/>
                </a:moveTo>
                <a:cubicBezTo>
                  <a:pt x="9722590" y="4738182"/>
                  <a:pt x="9709125" y="4742267"/>
                  <a:pt x="9695660" y="4746238"/>
                </a:cubicBezTo>
                <a:cubicBezTo>
                  <a:pt x="9686919" y="4730286"/>
                  <a:pt x="9678110" y="4714265"/>
                  <a:pt x="9669209" y="4698198"/>
                </a:cubicBezTo>
                <a:cubicBezTo>
                  <a:pt x="9682766" y="4694455"/>
                  <a:pt x="9696253" y="4690598"/>
                  <a:pt x="9709695" y="4686673"/>
                </a:cubicBezTo>
                <a:cubicBezTo>
                  <a:pt x="9718528" y="4702466"/>
                  <a:pt x="9727313" y="4718236"/>
                  <a:pt x="9736054" y="4734006"/>
                </a:cubicBezTo>
                <a:close/>
                <a:moveTo>
                  <a:pt x="9688951" y="4748178"/>
                </a:moveTo>
                <a:cubicBezTo>
                  <a:pt x="9676353" y="4751852"/>
                  <a:pt x="9663732" y="4755435"/>
                  <a:pt x="9651134" y="4758904"/>
                </a:cubicBezTo>
                <a:cubicBezTo>
                  <a:pt x="9642371" y="4742701"/>
                  <a:pt x="9633493" y="4726452"/>
                  <a:pt x="9624570" y="4710134"/>
                </a:cubicBezTo>
                <a:cubicBezTo>
                  <a:pt x="9637236" y="4706870"/>
                  <a:pt x="9649856" y="4703516"/>
                  <a:pt x="9662454" y="4700092"/>
                </a:cubicBezTo>
                <a:cubicBezTo>
                  <a:pt x="9671332" y="4716113"/>
                  <a:pt x="9680164" y="4732157"/>
                  <a:pt x="9688951" y="4748178"/>
                </a:cubicBezTo>
                <a:close/>
                <a:moveTo>
                  <a:pt x="9643991" y="4760867"/>
                </a:moveTo>
                <a:cubicBezTo>
                  <a:pt x="9570732" y="4780837"/>
                  <a:pt x="9497748" y="4797473"/>
                  <a:pt x="9425858" y="4810824"/>
                </a:cubicBezTo>
                <a:cubicBezTo>
                  <a:pt x="8853210" y="4915965"/>
                  <a:pt x="8267370" y="4871029"/>
                  <a:pt x="7729890" y="4764564"/>
                </a:cubicBezTo>
                <a:cubicBezTo>
                  <a:pt x="7242345" y="4668005"/>
                  <a:pt x="6794623" y="4520803"/>
                  <a:pt x="6432119" y="4389006"/>
                </a:cubicBezTo>
                <a:cubicBezTo>
                  <a:pt x="5979651" y="4224483"/>
                  <a:pt x="5533619" y="4023763"/>
                  <a:pt x="5102261" y="3829640"/>
                </a:cubicBezTo>
                <a:cubicBezTo>
                  <a:pt x="4640093" y="3621663"/>
                  <a:pt x="4162178" y="3406612"/>
                  <a:pt x="3675774" y="3235858"/>
                </a:cubicBezTo>
                <a:cubicBezTo>
                  <a:pt x="3371968" y="3128115"/>
                  <a:pt x="3128846" y="3078158"/>
                  <a:pt x="2910645" y="3078660"/>
                </a:cubicBezTo>
                <a:cubicBezTo>
                  <a:pt x="2779282" y="3078980"/>
                  <a:pt x="2655975" y="3098561"/>
                  <a:pt x="2544124" y="3136856"/>
                </a:cubicBezTo>
                <a:cubicBezTo>
                  <a:pt x="2421639" y="3178826"/>
                  <a:pt x="2308077" y="3244827"/>
                  <a:pt x="2206571" y="3333079"/>
                </a:cubicBezTo>
                <a:cubicBezTo>
                  <a:pt x="2072476" y="3449677"/>
                  <a:pt x="1955162" y="3584851"/>
                  <a:pt x="1848581" y="3730615"/>
                </a:cubicBezTo>
                <a:cubicBezTo>
                  <a:pt x="1961911" y="3566457"/>
                  <a:pt x="2087361" y="3413892"/>
                  <a:pt x="2232627" y="3282985"/>
                </a:cubicBezTo>
                <a:cubicBezTo>
                  <a:pt x="2678797" y="2880953"/>
                  <a:pt x="3249049" y="3012865"/>
                  <a:pt x="3695994" y="3172732"/>
                </a:cubicBezTo>
                <a:cubicBezTo>
                  <a:pt x="4173521" y="3342322"/>
                  <a:pt x="4642238" y="3556552"/>
                  <a:pt x="5095528" y="3763730"/>
                </a:cubicBezTo>
                <a:cubicBezTo>
                  <a:pt x="5522961" y="3959086"/>
                  <a:pt x="5964977" y="4161106"/>
                  <a:pt x="6414113" y="4325630"/>
                </a:cubicBezTo>
                <a:cubicBezTo>
                  <a:pt x="6898326" y="4503002"/>
                  <a:pt x="7331944" y="4628888"/>
                  <a:pt x="7733405" y="4708423"/>
                </a:cubicBezTo>
                <a:cubicBezTo>
                  <a:pt x="7793039" y="4720244"/>
                  <a:pt x="7851919" y="4731016"/>
                  <a:pt x="7910207" y="4740807"/>
                </a:cubicBezTo>
                <a:cubicBezTo>
                  <a:pt x="8178068" y="4785789"/>
                  <a:pt x="8438192" y="4810163"/>
                  <a:pt x="8683323" y="4813244"/>
                </a:cubicBezTo>
                <a:cubicBezTo>
                  <a:pt x="8950545" y="4816598"/>
                  <a:pt x="9209620" y="4794849"/>
                  <a:pt x="9453336" y="4748543"/>
                </a:cubicBezTo>
                <a:cubicBezTo>
                  <a:pt x="9508542" y="4737977"/>
                  <a:pt x="9563224" y="4725744"/>
                  <a:pt x="9617289" y="4711960"/>
                </a:cubicBezTo>
                <a:cubicBezTo>
                  <a:pt x="9626258" y="4728255"/>
                  <a:pt x="9635136" y="4744572"/>
                  <a:pt x="9643991" y="4760867"/>
                </a:cubicBezTo>
                <a:close/>
                <a:moveTo>
                  <a:pt x="784411" y="4881299"/>
                </a:moveTo>
                <a:cubicBezTo>
                  <a:pt x="784500" y="4881276"/>
                  <a:pt x="784587" y="4881230"/>
                  <a:pt x="784674" y="4881208"/>
                </a:cubicBezTo>
                <a:cubicBezTo>
                  <a:pt x="783896" y="4881755"/>
                  <a:pt x="783122" y="4882326"/>
                  <a:pt x="782344" y="4882874"/>
                </a:cubicBezTo>
                <a:cubicBezTo>
                  <a:pt x="782159" y="4882919"/>
                  <a:pt x="781976" y="4882988"/>
                  <a:pt x="781791" y="4883033"/>
                </a:cubicBezTo>
                <a:cubicBezTo>
                  <a:pt x="782666" y="4882440"/>
                  <a:pt x="783537" y="4881870"/>
                  <a:pt x="784411" y="4881299"/>
                </a:cubicBezTo>
                <a:close/>
                <a:moveTo>
                  <a:pt x="804162" y="4874612"/>
                </a:moveTo>
                <a:cubicBezTo>
                  <a:pt x="805163" y="4874270"/>
                  <a:pt x="806158" y="4873927"/>
                  <a:pt x="807160" y="4873608"/>
                </a:cubicBezTo>
                <a:cubicBezTo>
                  <a:pt x="805490" y="4874863"/>
                  <a:pt x="803801" y="4876164"/>
                  <a:pt x="802124" y="4877464"/>
                </a:cubicBezTo>
                <a:cubicBezTo>
                  <a:pt x="801069" y="4877739"/>
                  <a:pt x="800019" y="4878035"/>
                  <a:pt x="798965" y="4878309"/>
                </a:cubicBezTo>
                <a:cubicBezTo>
                  <a:pt x="800697" y="4877077"/>
                  <a:pt x="802432" y="4875844"/>
                  <a:pt x="804162" y="4874612"/>
                </a:cubicBezTo>
                <a:close/>
                <a:moveTo>
                  <a:pt x="823832" y="4868153"/>
                </a:moveTo>
                <a:cubicBezTo>
                  <a:pt x="825559" y="4867606"/>
                  <a:pt x="827289" y="4867058"/>
                  <a:pt x="829019" y="4866510"/>
                </a:cubicBezTo>
                <a:cubicBezTo>
                  <a:pt x="826605" y="4868450"/>
                  <a:pt x="824222" y="4870390"/>
                  <a:pt x="821833" y="4872352"/>
                </a:cubicBezTo>
                <a:cubicBezTo>
                  <a:pt x="820094" y="4872786"/>
                  <a:pt x="818345" y="4873220"/>
                  <a:pt x="816611" y="4873653"/>
                </a:cubicBezTo>
                <a:cubicBezTo>
                  <a:pt x="819014" y="4871828"/>
                  <a:pt x="821419" y="4870002"/>
                  <a:pt x="823832" y="4868153"/>
                </a:cubicBezTo>
                <a:close/>
                <a:moveTo>
                  <a:pt x="844002" y="4861763"/>
                </a:moveTo>
                <a:cubicBezTo>
                  <a:pt x="846197" y="4861078"/>
                  <a:pt x="848416" y="4860439"/>
                  <a:pt x="850618" y="4859755"/>
                </a:cubicBezTo>
                <a:cubicBezTo>
                  <a:pt x="847642" y="4862311"/>
                  <a:pt x="844675" y="4864867"/>
                  <a:pt x="841706" y="4867423"/>
                </a:cubicBezTo>
                <a:cubicBezTo>
                  <a:pt x="839460" y="4867971"/>
                  <a:pt x="837217" y="4868496"/>
                  <a:pt x="834978" y="4869066"/>
                </a:cubicBezTo>
                <a:cubicBezTo>
                  <a:pt x="837988" y="4866624"/>
                  <a:pt x="840998" y="4864182"/>
                  <a:pt x="844002" y="4861763"/>
                </a:cubicBezTo>
                <a:close/>
                <a:moveTo>
                  <a:pt x="863894" y="4855738"/>
                </a:moveTo>
                <a:cubicBezTo>
                  <a:pt x="866568" y="4854939"/>
                  <a:pt x="869236" y="4854140"/>
                  <a:pt x="871920" y="4853365"/>
                </a:cubicBezTo>
                <a:cubicBezTo>
                  <a:pt x="868476" y="4856491"/>
                  <a:pt x="865035" y="4859595"/>
                  <a:pt x="861591" y="4862722"/>
                </a:cubicBezTo>
                <a:cubicBezTo>
                  <a:pt x="858907" y="4863338"/>
                  <a:pt x="856244" y="4863977"/>
                  <a:pt x="853569" y="4864593"/>
                </a:cubicBezTo>
                <a:cubicBezTo>
                  <a:pt x="857008" y="4861649"/>
                  <a:pt x="860447" y="4858705"/>
                  <a:pt x="863894" y="4855738"/>
                </a:cubicBezTo>
                <a:close/>
                <a:moveTo>
                  <a:pt x="883961" y="4849919"/>
                </a:moveTo>
                <a:cubicBezTo>
                  <a:pt x="886957" y="4849074"/>
                  <a:pt x="889945" y="4848207"/>
                  <a:pt x="892953" y="4847362"/>
                </a:cubicBezTo>
                <a:cubicBezTo>
                  <a:pt x="889132" y="4850991"/>
                  <a:pt x="885305" y="4854665"/>
                  <a:pt x="881492" y="4858294"/>
                </a:cubicBezTo>
                <a:cubicBezTo>
                  <a:pt x="878495" y="4858956"/>
                  <a:pt x="875505" y="4859595"/>
                  <a:pt x="872522" y="4860279"/>
                </a:cubicBezTo>
                <a:cubicBezTo>
                  <a:pt x="876341" y="4856810"/>
                  <a:pt x="880152" y="4853365"/>
                  <a:pt x="883961" y="4849919"/>
                </a:cubicBezTo>
                <a:close/>
                <a:moveTo>
                  <a:pt x="903944" y="4844327"/>
                </a:moveTo>
                <a:cubicBezTo>
                  <a:pt x="907232" y="4843414"/>
                  <a:pt x="910537" y="4842547"/>
                  <a:pt x="913839" y="4841657"/>
                </a:cubicBezTo>
                <a:cubicBezTo>
                  <a:pt x="912990" y="4842524"/>
                  <a:pt x="912137" y="4843369"/>
                  <a:pt x="911290" y="4844213"/>
                </a:cubicBezTo>
                <a:cubicBezTo>
                  <a:pt x="908015" y="4847499"/>
                  <a:pt x="904736" y="4850786"/>
                  <a:pt x="901461" y="4854072"/>
                </a:cubicBezTo>
                <a:cubicBezTo>
                  <a:pt x="898165" y="4854757"/>
                  <a:pt x="894867" y="4855419"/>
                  <a:pt x="891588" y="4856126"/>
                </a:cubicBezTo>
                <a:cubicBezTo>
                  <a:pt x="895707" y="4852178"/>
                  <a:pt x="899827" y="4848252"/>
                  <a:pt x="903944" y="4844327"/>
                </a:cubicBezTo>
                <a:close/>
                <a:moveTo>
                  <a:pt x="915035" y="4847956"/>
                </a:moveTo>
                <a:cubicBezTo>
                  <a:pt x="918041" y="4844943"/>
                  <a:pt x="921049" y="4841931"/>
                  <a:pt x="924057" y="4838918"/>
                </a:cubicBezTo>
                <a:cubicBezTo>
                  <a:pt x="927583" y="4838005"/>
                  <a:pt x="931136" y="4837115"/>
                  <a:pt x="934676" y="4836203"/>
                </a:cubicBezTo>
                <a:cubicBezTo>
                  <a:pt x="930285" y="4840813"/>
                  <a:pt x="925892" y="4845422"/>
                  <a:pt x="921485" y="4850055"/>
                </a:cubicBezTo>
                <a:cubicBezTo>
                  <a:pt x="917934" y="4850740"/>
                  <a:pt x="914389" y="4851448"/>
                  <a:pt x="910857" y="4852155"/>
                </a:cubicBezTo>
                <a:cubicBezTo>
                  <a:pt x="912249" y="4850763"/>
                  <a:pt x="913643" y="4849371"/>
                  <a:pt x="915035" y="4847956"/>
                </a:cubicBezTo>
                <a:close/>
                <a:moveTo>
                  <a:pt x="944115" y="4833829"/>
                </a:moveTo>
                <a:cubicBezTo>
                  <a:pt x="947913" y="4832870"/>
                  <a:pt x="951680" y="4831889"/>
                  <a:pt x="955494" y="4830954"/>
                </a:cubicBezTo>
                <a:cubicBezTo>
                  <a:pt x="950850" y="4836043"/>
                  <a:pt x="946208" y="4841155"/>
                  <a:pt x="941559" y="4846244"/>
                </a:cubicBezTo>
                <a:cubicBezTo>
                  <a:pt x="937780" y="4846952"/>
                  <a:pt x="934021" y="4847659"/>
                  <a:pt x="930264" y="4848366"/>
                </a:cubicBezTo>
                <a:cubicBezTo>
                  <a:pt x="934895" y="4843506"/>
                  <a:pt x="939507" y="4838667"/>
                  <a:pt x="944115" y="4833829"/>
                </a:cubicBezTo>
                <a:close/>
                <a:moveTo>
                  <a:pt x="964271" y="4828876"/>
                </a:moveTo>
                <a:cubicBezTo>
                  <a:pt x="968224" y="4827918"/>
                  <a:pt x="972186" y="4826983"/>
                  <a:pt x="976155" y="4826069"/>
                </a:cubicBezTo>
                <a:cubicBezTo>
                  <a:pt x="971316" y="4831615"/>
                  <a:pt x="966490" y="4837138"/>
                  <a:pt x="961649" y="4842661"/>
                </a:cubicBezTo>
                <a:cubicBezTo>
                  <a:pt x="957687" y="4843369"/>
                  <a:pt x="953739" y="4844053"/>
                  <a:pt x="949800" y="4844761"/>
                </a:cubicBezTo>
                <a:cubicBezTo>
                  <a:pt x="954629" y="4839466"/>
                  <a:pt x="959454" y="4834171"/>
                  <a:pt x="964271" y="4828876"/>
                </a:cubicBezTo>
                <a:close/>
                <a:moveTo>
                  <a:pt x="984482" y="4824084"/>
                </a:moveTo>
                <a:cubicBezTo>
                  <a:pt x="988584" y="4823148"/>
                  <a:pt x="992730" y="4822281"/>
                  <a:pt x="996850" y="4821346"/>
                </a:cubicBezTo>
                <a:cubicBezTo>
                  <a:pt x="991840" y="4827348"/>
                  <a:pt x="986831" y="4833304"/>
                  <a:pt x="981821" y="4839283"/>
                </a:cubicBezTo>
                <a:cubicBezTo>
                  <a:pt x="977688" y="4839945"/>
                  <a:pt x="973562" y="4840630"/>
                  <a:pt x="969454" y="4841315"/>
                </a:cubicBezTo>
                <a:cubicBezTo>
                  <a:pt x="974468" y="4835586"/>
                  <a:pt x="979471" y="4829835"/>
                  <a:pt x="984482" y="4824084"/>
                </a:cubicBezTo>
                <a:close/>
                <a:moveTo>
                  <a:pt x="1004655" y="4819634"/>
                </a:moveTo>
                <a:cubicBezTo>
                  <a:pt x="1008948" y="4818698"/>
                  <a:pt x="1013231" y="4817740"/>
                  <a:pt x="1017545" y="4816827"/>
                </a:cubicBezTo>
                <a:cubicBezTo>
                  <a:pt x="1012371" y="4823262"/>
                  <a:pt x="1007197" y="4829675"/>
                  <a:pt x="1002023" y="4836089"/>
                </a:cubicBezTo>
                <a:cubicBezTo>
                  <a:pt x="997737" y="4836728"/>
                  <a:pt x="993463" y="4837390"/>
                  <a:pt x="989204" y="4838074"/>
                </a:cubicBezTo>
                <a:cubicBezTo>
                  <a:pt x="994355" y="4831935"/>
                  <a:pt x="999506" y="4825796"/>
                  <a:pt x="1004655" y="4819634"/>
                </a:cubicBezTo>
                <a:close/>
                <a:moveTo>
                  <a:pt x="1024898" y="4815320"/>
                </a:moveTo>
                <a:cubicBezTo>
                  <a:pt x="1029318" y="4814408"/>
                  <a:pt x="1033739" y="4813494"/>
                  <a:pt x="1038180" y="4812605"/>
                </a:cubicBezTo>
                <a:cubicBezTo>
                  <a:pt x="1032876" y="4819451"/>
                  <a:pt x="1027575" y="4826275"/>
                  <a:pt x="1022271" y="4833076"/>
                </a:cubicBezTo>
                <a:cubicBezTo>
                  <a:pt x="1017839" y="4833715"/>
                  <a:pt x="1013430" y="4834354"/>
                  <a:pt x="1009025" y="4835016"/>
                </a:cubicBezTo>
                <a:cubicBezTo>
                  <a:pt x="1014315" y="4828466"/>
                  <a:pt x="1019608" y="4821916"/>
                  <a:pt x="1024898" y="4815320"/>
                </a:cubicBezTo>
                <a:close/>
                <a:moveTo>
                  <a:pt x="1045203" y="4811167"/>
                </a:moveTo>
                <a:cubicBezTo>
                  <a:pt x="1049717" y="4810277"/>
                  <a:pt x="1054277" y="4809433"/>
                  <a:pt x="1058811" y="4808565"/>
                </a:cubicBezTo>
                <a:cubicBezTo>
                  <a:pt x="1053389" y="4815822"/>
                  <a:pt x="1047966" y="4823057"/>
                  <a:pt x="1042544" y="4830269"/>
                </a:cubicBezTo>
                <a:cubicBezTo>
                  <a:pt x="1037989" y="4830885"/>
                  <a:pt x="1033449" y="4831501"/>
                  <a:pt x="1028924" y="4832140"/>
                </a:cubicBezTo>
                <a:cubicBezTo>
                  <a:pt x="1034351" y="4825180"/>
                  <a:pt x="1039778" y="4818173"/>
                  <a:pt x="1045203" y="4811167"/>
                </a:cubicBezTo>
                <a:close/>
                <a:moveTo>
                  <a:pt x="1065466" y="4807310"/>
                </a:moveTo>
                <a:cubicBezTo>
                  <a:pt x="1070136" y="4806420"/>
                  <a:pt x="1074803" y="4805552"/>
                  <a:pt x="1079497" y="4804708"/>
                </a:cubicBezTo>
                <a:cubicBezTo>
                  <a:pt x="1073961" y="4812376"/>
                  <a:pt x="1068426" y="4820022"/>
                  <a:pt x="1062887" y="4827644"/>
                </a:cubicBezTo>
                <a:cubicBezTo>
                  <a:pt x="1060062" y="4827987"/>
                  <a:pt x="1057230" y="4828352"/>
                  <a:pt x="1054414" y="4828694"/>
                </a:cubicBezTo>
                <a:cubicBezTo>
                  <a:pt x="1052570" y="4828945"/>
                  <a:pt x="1050741" y="4829196"/>
                  <a:pt x="1048902" y="4829424"/>
                </a:cubicBezTo>
                <a:cubicBezTo>
                  <a:pt x="1054425" y="4822076"/>
                  <a:pt x="1059946" y="4814704"/>
                  <a:pt x="1065466" y="4807310"/>
                </a:cubicBezTo>
                <a:close/>
                <a:moveTo>
                  <a:pt x="1126586" y="4796721"/>
                </a:moveTo>
                <a:cubicBezTo>
                  <a:pt x="1131550" y="4795944"/>
                  <a:pt x="1136511" y="4795146"/>
                  <a:pt x="1141500" y="4794393"/>
                </a:cubicBezTo>
                <a:cubicBezTo>
                  <a:pt x="1135849" y="4803042"/>
                  <a:pt x="1130198" y="4811692"/>
                  <a:pt x="1124548" y="4820250"/>
                </a:cubicBezTo>
                <a:cubicBezTo>
                  <a:pt x="1124424" y="4820455"/>
                  <a:pt x="1124301" y="4820638"/>
                  <a:pt x="1124178" y="4820821"/>
                </a:cubicBezTo>
                <a:cubicBezTo>
                  <a:pt x="1119182" y="4821323"/>
                  <a:pt x="1114205" y="4821825"/>
                  <a:pt x="1109243" y="4822327"/>
                </a:cubicBezTo>
                <a:cubicBezTo>
                  <a:pt x="1115024" y="4813837"/>
                  <a:pt x="1120807" y="4805302"/>
                  <a:pt x="1126586" y="4796721"/>
                </a:cubicBezTo>
                <a:close/>
                <a:moveTo>
                  <a:pt x="1146995" y="4793571"/>
                </a:moveTo>
                <a:cubicBezTo>
                  <a:pt x="1152053" y="4792818"/>
                  <a:pt x="1157110" y="4792065"/>
                  <a:pt x="1162193" y="4791334"/>
                </a:cubicBezTo>
                <a:cubicBezTo>
                  <a:pt x="1157281" y="4799094"/>
                  <a:pt x="1152372" y="4806876"/>
                  <a:pt x="1147461" y="4814568"/>
                </a:cubicBezTo>
                <a:cubicBezTo>
                  <a:pt x="1146537" y="4816005"/>
                  <a:pt x="1145619" y="4817465"/>
                  <a:pt x="1144693" y="4818926"/>
                </a:cubicBezTo>
                <a:cubicBezTo>
                  <a:pt x="1139603" y="4819383"/>
                  <a:pt x="1134528" y="4819839"/>
                  <a:pt x="1129473" y="4820318"/>
                </a:cubicBezTo>
                <a:cubicBezTo>
                  <a:pt x="1135315" y="4811441"/>
                  <a:pt x="1141155" y="4802517"/>
                  <a:pt x="1146995" y="4793571"/>
                </a:cubicBezTo>
                <a:close/>
                <a:moveTo>
                  <a:pt x="1150875" y="4816736"/>
                </a:moveTo>
                <a:cubicBezTo>
                  <a:pt x="1156412" y="4808063"/>
                  <a:pt x="1161946" y="4799299"/>
                  <a:pt x="1167483" y="4790559"/>
                </a:cubicBezTo>
                <a:cubicBezTo>
                  <a:pt x="1172588" y="4789828"/>
                  <a:pt x="1177750" y="4789189"/>
                  <a:pt x="1182883" y="4788504"/>
                </a:cubicBezTo>
                <a:cubicBezTo>
                  <a:pt x="1178711" y="4795283"/>
                  <a:pt x="1174541" y="4802106"/>
                  <a:pt x="1170370" y="4808839"/>
                </a:cubicBezTo>
                <a:cubicBezTo>
                  <a:pt x="1168658" y="4811623"/>
                  <a:pt x="1166953" y="4814385"/>
                  <a:pt x="1165242" y="4817169"/>
                </a:cubicBezTo>
                <a:cubicBezTo>
                  <a:pt x="1160070" y="4817580"/>
                  <a:pt x="1154917" y="4818013"/>
                  <a:pt x="1149780" y="4818470"/>
                </a:cubicBezTo>
                <a:cubicBezTo>
                  <a:pt x="1150145" y="4817899"/>
                  <a:pt x="1150508" y="4817306"/>
                  <a:pt x="1150875" y="4816736"/>
                </a:cubicBezTo>
                <a:close/>
                <a:moveTo>
                  <a:pt x="1173727" y="4810916"/>
                </a:moveTo>
                <a:cubicBezTo>
                  <a:pt x="1178462" y="4803270"/>
                  <a:pt x="1183196" y="4795534"/>
                  <a:pt x="1187931" y="4787820"/>
                </a:cubicBezTo>
                <a:cubicBezTo>
                  <a:pt x="1193169" y="4787136"/>
                  <a:pt x="1198402" y="4786428"/>
                  <a:pt x="1203669" y="4785766"/>
                </a:cubicBezTo>
                <a:cubicBezTo>
                  <a:pt x="1200205" y="4791586"/>
                  <a:pt x="1196740" y="4797383"/>
                  <a:pt x="1193276" y="4803157"/>
                </a:cubicBezTo>
                <a:cubicBezTo>
                  <a:pt x="1190793" y="4807287"/>
                  <a:pt x="1188319" y="4811441"/>
                  <a:pt x="1185836" y="4815594"/>
                </a:cubicBezTo>
                <a:cubicBezTo>
                  <a:pt x="1180580" y="4815959"/>
                  <a:pt x="1175340" y="4816370"/>
                  <a:pt x="1170119" y="4816781"/>
                </a:cubicBezTo>
                <a:cubicBezTo>
                  <a:pt x="1171324" y="4814818"/>
                  <a:pt x="1172522" y="4812878"/>
                  <a:pt x="1173727" y="4810916"/>
                </a:cubicBezTo>
                <a:close/>
                <a:moveTo>
                  <a:pt x="1196572" y="4805119"/>
                </a:moveTo>
                <a:cubicBezTo>
                  <a:pt x="1200545" y="4798501"/>
                  <a:pt x="1204518" y="4791859"/>
                  <a:pt x="1208492" y="4785195"/>
                </a:cubicBezTo>
                <a:cubicBezTo>
                  <a:pt x="1213786" y="4784533"/>
                  <a:pt x="1219088" y="4783894"/>
                  <a:pt x="1224410" y="4783278"/>
                </a:cubicBezTo>
                <a:cubicBezTo>
                  <a:pt x="1221669" y="4788002"/>
                  <a:pt x="1218930" y="4792727"/>
                  <a:pt x="1216189" y="4797428"/>
                </a:cubicBezTo>
                <a:cubicBezTo>
                  <a:pt x="1212944" y="4802997"/>
                  <a:pt x="1209692" y="4808588"/>
                  <a:pt x="1206447" y="4814179"/>
                </a:cubicBezTo>
                <a:cubicBezTo>
                  <a:pt x="1201118" y="4814522"/>
                  <a:pt x="1195807" y="4814887"/>
                  <a:pt x="1190515" y="4815252"/>
                </a:cubicBezTo>
                <a:cubicBezTo>
                  <a:pt x="1192534" y="4811874"/>
                  <a:pt x="1194547" y="4808497"/>
                  <a:pt x="1196572" y="4805119"/>
                </a:cubicBezTo>
                <a:close/>
                <a:moveTo>
                  <a:pt x="1219423" y="4799322"/>
                </a:moveTo>
                <a:cubicBezTo>
                  <a:pt x="1222637" y="4793799"/>
                  <a:pt x="1225850" y="4788254"/>
                  <a:pt x="1229061" y="4782730"/>
                </a:cubicBezTo>
                <a:cubicBezTo>
                  <a:pt x="1234399" y="4782114"/>
                  <a:pt x="1239780" y="4781544"/>
                  <a:pt x="1245146" y="4780973"/>
                </a:cubicBezTo>
                <a:cubicBezTo>
                  <a:pt x="1243131" y="4784556"/>
                  <a:pt x="1241115" y="4788140"/>
                  <a:pt x="1239100" y="4791723"/>
                </a:cubicBezTo>
                <a:cubicBezTo>
                  <a:pt x="1235079" y="4798820"/>
                  <a:pt x="1231076" y="4805849"/>
                  <a:pt x="1227066" y="4812901"/>
                </a:cubicBezTo>
                <a:cubicBezTo>
                  <a:pt x="1221673" y="4813221"/>
                  <a:pt x="1216301" y="4813540"/>
                  <a:pt x="1210947" y="4813883"/>
                </a:cubicBezTo>
                <a:cubicBezTo>
                  <a:pt x="1213772" y="4809021"/>
                  <a:pt x="1216600" y="4804161"/>
                  <a:pt x="1219423" y="4799322"/>
                </a:cubicBezTo>
                <a:close/>
                <a:moveTo>
                  <a:pt x="1242266" y="4793525"/>
                </a:moveTo>
                <a:cubicBezTo>
                  <a:pt x="1244708" y="4789189"/>
                  <a:pt x="1247147" y="4784830"/>
                  <a:pt x="1249589" y="4780494"/>
                </a:cubicBezTo>
                <a:cubicBezTo>
                  <a:pt x="1255048" y="4779901"/>
                  <a:pt x="1260494" y="4779307"/>
                  <a:pt x="1265982" y="4778759"/>
                </a:cubicBezTo>
                <a:cubicBezTo>
                  <a:pt x="1264659" y="4781179"/>
                  <a:pt x="1263339" y="4783598"/>
                  <a:pt x="1262014" y="4786017"/>
                </a:cubicBezTo>
                <a:cubicBezTo>
                  <a:pt x="1257285" y="4794598"/>
                  <a:pt x="1252517" y="4803225"/>
                  <a:pt x="1247773" y="4811828"/>
                </a:cubicBezTo>
                <a:cubicBezTo>
                  <a:pt x="1242291" y="4812080"/>
                  <a:pt x="1236827" y="4812376"/>
                  <a:pt x="1231384" y="4812673"/>
                </a:cubicBezTo>
                <a:cubicBezTo>
                  <a:pt x="1235011" y="4806283"/>
                  <a:pt x="1238628" y="4799915"/>
                  <a:pt x="1242266" y="4793525"/>
                </a:cubicBezTo>
                <a:close/>
                <a:moveTo>
                  <a:pt x="1265113" y="4787706"/>
                </a:moveTo>
                <a:cubicBezTo>
                  <a:pt x="1266817" y="4784602"/>
                  <a:pt x="1268525" y="4781476"/>
                  <a:pt x="1270229" y="4778372"/>
                </a:cubicBezTo>
                <a:cubicBezTo>
                  <a:pt x="1275734" y="4777824"/>
                  <a:pt x="1281262" y="4777299"/>
                  <a:pt x="1286798" y="4776797"/>
                </a:cubicBezTo>
                <a:cubicBezTo>
                  <a:pt x="1286175" y="4777961"/>
                  <a:pt x="1285557" y="4779125"/>
                  <a:pt x="1284936" y="4780289"/>
                </a:cubicBezTo>
                <a:cubicBezTo>
                  <a:pt x="1279481" y="4790490"/>
                  <a:pt x="1274018" y="4800692"/>
                  <a:pt x="1268552" y="4810870"/>
                </a:cubicBezTo>
                <a:cubicBezTo>
                  <a:pt x="1262988" y="4811099"/>
                  <a:pt x="1257447" y="4811349"/>
                  <a:pt x="1251922" y="4811623"/>
                </a:cubicBezTo>
                <a:cubicBezTo>
                  <a:pt x="1256315" y="4803659"/>
                  <a:pt x="1260731" y="4795671"/>
                  <a:pt x="1265113" y="4787706"/>
                </a:cubicBezTo>
                <a:close/>
                <a:moveTo>
                  <a:pt x="1273867" y="4771708"/>
                </a:moveTo>
                <a:cubicBezTo>
                  <a:pt x="1279851" y="4760753"/>
                  <a:pt x="1285835" y="4749730"/>
                  <a:pt x="1291817" y="4738662"/>
                </a:cubicBezTo>
                <a:cubicBezTo>
                  <a:pt x="1297299" y="4737840"/>
                  <a:pt x="1302801" y="4737064"/>
                  <a:pt x="1308303" y="4736288"/>
                </a:cubicBezTo>
                <a:cubicBezTo>
                  <a:pt x="1302338" y="4747608"/>
                  <a:pt x="1296347" y="4758904"/>
                  <a:pt x="1290340" y="4770156"/>
                </a:cubicBezTo>
                <a:cubicBezTo>
                  <a:pt x="1284831" y="4770658"/>
                  <a:pt x="1279344" y="4771183"/>
                  <a:pt x="1273867" y="4771708"/>
                </a:cubicBezTo>
                <a:close/>
                <a:moveTo>
                  <a:pt x="1312482" y="4735718"/>
                </a:moveTo>
                <a:cubicBezTo>
                  <a:pt x="1403683" y="4722960"/>
                  <a:pt x="1497584" y="4715041"/>
                  <a:pt x="1594066" y="4712074"/>
                </a:cubicBezTo>
                <a:cubicBezTo>
                  <a:pt x="2078602" y="4697148"/>
                  <a:pt x="2550240" y="4815799"/>
                  <a:pt x="3116453" y="4972473"/>
                </a:cubicBezTo>
                <a:cubicBezTo>
                  <a:pt x="3833496" y="5168376"/>
                  <a:pt x="4552343" y="5400407"/>
                  <a:pt x="5247523" y="5624838"/>
                </a:cubicBezTo>
                <a:cubicBezTo>
                  <a:pt x="5776330" y="5795546"/>
                  <a:pt x="6323144" y="5972052"/>
                  <a:pt x="6865600" y="6131509"/>
                </a:cubicBezTo>
                <a:cubicBezTo>
                  <a:pt x="7141061" y="6212481"/>
                  <a:pt x="7466251" y="6305184"/>
                  <a:pt x="7789524" y="6378785"/>
                </a:cubicBezTo>
                <a:cubicBezTo>
                  <a:pt x="8134524" y="6457338"/>
                  <a:pt x="8441981" y="6506496"/>
                  <a:pt x="8729446" y="6529090"/>
                </a:cubicBezTo>
                <a:cubicBezTo>
                  <a:pt x="8954311" y="6546755"/>
                  <a:pt x="9161923" y="6544518"/>
                  <a:pt x="9346529" y="6522472"/>
                </a:cubicBezTo>
                <a:cubicBezTo>
                  <a:pt x="9565392" y="6496318"/>
                  <a:pt x="9755065" y="6441819"/>
                  <a:pt x="9910278" y="6360527"/>
                </a:cubicBezTo>
                <a:cubicBezTo>
                  <a:pt x="10028837" y="6298406"/>
                  <a:pt x="10117318" y="6215631"/>
                  <a:pt x="10173643" y="6114256"/>
                </a:cubicBezTo>
                <a:cubicBezTo>
                  <a:pt x="10174761" y="6129386"/>
                  <a:pt x="10175583" y="6144449"/>
                  <a:pt x="10176085" y="6159465"/>
                </a:cubicBezTo>
                <a:cubicBezTo>
                  <a:pt x="10120308" y="6292586"/>
                  <a:pt x="10015693" y="6395171"/>
                  <a:pt x="9864702" y="6464686"/>
                </a:cubicBezTo>
                <a:cubicBezTo>
                  <a:pt x="9580067" y="6595708"/>
                  <a:pt x="9200149" y="6636217"/>
                  <a:pt x="8703224" y="6588518"/>
                </a:cubicBezTo>
                <a:cubicBezTo>
                  <a:pt x="8074821" y="6528200"/>
                  <a:pt x="7459998" y="6359614"/>
                  <a:pt x="6884154" y="6192101"/>
                </a:cubicBezTo>
                <a:cubicBezTo>
                  <a:pt x="6334053" y="6032096"/>
                  <a:pt x="5779343" y="5854884"/>
                  <a:pt x="5242890" y="5683491"/>
                </a:cubicBezTo>
                <a:cubicBezTo>
                  <a:pt x="4542689" y="5459767"/>
                  <a:pt x="3818639" y="5228444"/>
                  <a:pt x="3096712" y="5032814"/>
                </a:cubicBezTo>
                <a:cubicBezTo>
                  <a:pt x="2840764" y="4962773"/>
                  <a:pt x="2589973" y="4895676"/>
                  <a:pt x="2336033" y="4844761"/>
                </a:cubicBezTo>
                <a:cubicBezTo>
                  <a:pt x="2331606" y="4843871"/>
                  <a:pt x="2327110" y="4842981"/>
                  <a:pt x="2322705" y="4842113"/>
                </a:cubicBezTo>
                <a:cubicBezTo>
                  <a:pt x="2043230" y="4786747"/>
                  <a:pt x="1797033" y="4759361"/>
                  <a:pt x="1570372" y="4758425"/>
                </a:cubicBezTo>
                <a:cubicBezTo>
                  <a:pt x="1475203" y="4758038"/>
                  <a:pt x="1383000" y="4761871"/>
                  <a:pt x="1294416" y="4769813"/>
                </a:cubicBezTo>
                <a:cubicBezTo>
                  <a:pt x="1300457" y="4758448"/>
                  <a:pt x="1306480" y="4747106"/>
                  <a:pt x="1312482" y="4735718"/>
                </a:cubicBezTo>
                <a:close/>
                <a:moveTo>
                  <a:pt x="9907288" y="6354822"/>
                </a:moveTo>
                <a:cubicBezTo>
                  <a:pt x="9620507" y="6505036"/>
                  <a:pt x="9224386" y="6561520"/>
                  <a:pt x="8729971" y="6522677"/>
                </a:cubicBezTo>
                <a:cubicBezTo>
                  <a:pt x="8494928" y="6504214"/>
                  <a:pt x="8258196" y="6468315"/>
                  <a:pt x="8025001" y="6422101"/>
                </a:cubicBezTo>
                <a:cubicBezTo>
                  <a:pt x="7619889" y="6341859"/>
                  <a:pt x="7225228" y="6230510"/>
                  <a:pt x="6867403" y="6125324"/>
                </a:cubicBezTo>
                <a:cubicBezTo>
                  <a:pt x="6325062" y="5965890"/>
                  <a:pt x="5778270" y="5789385"/>
                  <a:pt x="5249508" y="5618699"/>
                </a:cubicBezTo>
                <a:cubicBezTo>
                  <a:pt x="4554260" y="5394268"/>
                  <a:pt x="3835345" y="5162191"/>
                  <a:pt x="3118165" y="4966265"/>
                </a:cubicBezTo>
                <a:cubicBezTo>
                  <a:pt x="2860117" y="4894878"/>
                  <a:pt x="2607683" y="4826777"/>
                  <a:pt x="2357189" y="4777870"/>
                </a:cubicBezTo>
                <a:cubicBezTo>
                  <a:pt x="2071919" y="4722229"/>
                  <a:pt x="1822231" y="4698609"/>
                  <a:pt x="1593863" y="4705638"/>
                </a:cubicBezTo>
                <a:cubicBezTo>
                  <a:pt x="1498762" y="4708559"/>
                  <a:pt x="1406159" y="4716296"/>
                  <a:pt x="1316166" y="4728688"/>
                </a:cubicBezTo>
                <a:cubicBezTo>
                  <a:pt x="1322092" y="4717414"/>
                  <a:pt x="1328006" y="4706140"/>
                  <a:pt x="1333903" y="4694820"/>
                </a:cubicBezTo>
                <a:cubicBezTo>
                  <a:pt x="1426690" y="4677362"/>
                  <a:pt x="1521371" y="4665449"/>
                  <a:pt x="1617776" y="4659150"/>
                </a:cubicBezTo>
                <a:cubicBezTo>
                  <a:pt x="2135253" y="4625373"/>
                  <a:pt x="2667933" y="4774378"/>
                  <a:pt x="3137906" y="4905810"/>
                </a:cubicBezTo>
                <a:cubicBezTo>
                  <a:pt x="3849403" y="5101804"/>
                  <a:pt x="4562316" y="5334360"/>
                  <a:pt x="5251767" y="5559271"/>
                </a:cubicBezTo>
                <a:cubicBezTo>
                  <a:pt x="5773660" y="5729523"/>
                  <a:pt x="6313354" y="5905594"/>
                  <a:pt x="6848871" y="6064618"/>
                </a:cubicBezTo>
                <a:cubicBezTo>
                  <a:pt x="7130198" y="6148169"/>
                  <a:pt x="7462508" y="6243633"/>
                  <a:pt x="7794065" y="6318078"/>
                </a:cubicBezTo>
                <a:cubicBezTo>
                  <a:pt x="8147487" y="6397453"/>
                  <a:pt x="8462224" y="6444923"/>
                  <a:pt x="8756285" y="6463157"/>
                </a:cubicBezTo>
                <a:cubicBezTo>
                  <a:pt x="9101559" y="6484565"/>
                  <a:pt x="9589469" y="6465052"/>
                  <a:pt x="9953091" y="6250388"/>
                </a:cubicBezTo>
                <a:cubicBezTo>
                  <a:pt x="10043968" y="6196757"/>
                  <a:pt x="10115789" y="6130801"/>
                  <a:pt x="10167550" y="6053663"/>
                </a:cubicBezTo>
                <a:cubicBezTo>
                  <a:pt x="10169558" y="6069753"/>
                  <a:pt x="10171246" y="6085842"/>
                  <a:pt x="10172616" y="6101886"/>
                </a:cubicBezTo>
                <a:cubicBezTo>
                  <a:pt x="10117022" y="6206775"/>
                  <a:pt x="10028427" y="6291354"/>
                  <a:pt x="9907288" y="6354822"/>
                </a:cubicBezTo>
                <a:close/>
                <a:moveTo>
                  <a:pt x="10172844" y="6045630"/>
                </a:moveTo>
                <a:cubicBezTo>
                  <a:pt x="10178253" y="6037254"/>
                  <a:pt x="10183456" y="6028741"/>
                  <a:pt x="10188432" y="6020092"/>
                </a:cubicBezTo>
                <a:cubicBezTo>
                  <a:pt x="10189527" y="6034858"/>
                  <a:pt x="10190326" y="6049578"/>
                  <a:pt x="10190782" y="6064229"/>
                </a:cubicBezTo>
                <a:cubicBezTo>
                  <a:pt x="10186742" y="6073495"/>
                  <a:pt x="10182476" y="6082624"/>
                  <a:pt x="10177957" y="6091593"/>
                </a:cubicBezTo>
                <a:cubicBezTo>
                  <a:pt x="10176542" y="6076462"/>
                  <a:pt x="10174852" y="6061172"/>
                  <a:pt x="10172844" y="6045630"/>
                </a:cubicBezTo>
                <a:close/>
                <a:moveTo>
                  <a:pt x="10171452" y="6035428"/>
                </a:moveTo>
                <a:cubicBezTo>
                  <a:pt x="10171065" y="6032576"/>
                  <a:pt x="10170699" y="6029700"/>
                  <a:pt x="10170266" y="6026824"/>
                </a:cubicBezTo>
                <a:cubicBezTo>
                  <a:pt x="10168371" y="6013496"/>
                  <a:pt x="10166226" y="6000054"/>
                  <a:pt x="10163898" y="5986498"/>
                </a:cubicBezTo>
                <a:cubicBezTo>
                  <a:pt x="10170357" y="5978076"/>
                  <a:pt x="10176587" y="5969541"/>
                  <a:pt x="10182544" y="5960846"/>
                </a:cubicBezTo>
                <a:cubicBezTo>
                  <a:pt x="10184484" y="5976639"/>
                  <a:pt x="10186150" y="5992386"/>
                  <a:pt x="10187473" y="6008088"/>
                </a:cubicBezTo>
                <a:cubicBezTo>
                  <a:pt x="10182384" y="6017353"/>
                  <a:pt x="10177043" y="6026482"/>
                  <a:pt x="10171452" y="6035428"/>
                </a:cubicBezTo>
                <a:close/>
                <a:moveTo>
                  <a:pt x="10188249" y="5952356"/>
                </a:moveTo>
                <a:cubicBezTo>
                  <a:pt x="10193863" y="5943844"/>
                  <a:pt x="10199249" y="5935194"/>
                  <a:pt x="10204407" y="5926431"/>
                </a:cubicBezTo>
                <a:cubicBezTo>
                  <a:pt x="10205433" y="5940922"/>
                  <a:pt x="10206210" y="5955369"/>
                  <a:pt x="10206620" y="5969724"/>
                </a:cubicBezTo>
                <a:cubicBezTo>
                  <a:pt x="10202399" y="5979035"/>
                  <a:pt x="10197948" y="5988209"/>
                  <a:pt x="10193247" y="5997247"/>
                </a:cubicBezTo>
                <a:cubicBezTo>
                  <a:pt x="10191855" y="5982322"/>
                  <a:pt x="10190189" y="5967350"/>
                  <a:pt x="10188249" y="5952356"/>
                </a:cubicBezTo>
                <a:close/>
                <a:moveTo>
                  <a:pt x="10186903" y="5942452"/>
                </a:moveTo>
                <a:cubicBezTo>
                  <a:pt x="10184712" y="5926613"/>
                  <a:pt x="10182247" y="5910752"/>
                  <a:pt x="10179486" y="5894891"/>
                </a:cubicBezTo>
                <a:cubicBezTo>
                  <a:pt x="10186172" y="5886287"/>
                  <a:pt x="10192585" y="5877568"/>
                  <a:pt x="10198770" y="5868714"/>
                </a:cubicBezTo>
                <a:cubicBezTo>
                  <a:pt x="10200664" y="5884119"/>
                  <a:pt x="10202239" y="5899478"/>
                  <a:pt x="10203495" y="5914791"/>
                </a:cubicBezTo>
                <a:cubicBezTo>
                  <a:pt x="10198223" y="5924148"/>
                  <a:pt x="10192700" y="5933369"/>
                  <a:pt x="10186903" y="5942452"/>
                </a:cubicBezTo>
                <a:close/>
                <a:moveTo>
                  <a:pt x="10204886" y="5859768"/>
                </a:moveTo>
                <a:cubicBezTo>
                  <a:pt x="10211071" y="5850570"/>
                  <a:pt x="10216959" y="5841236"/>
                  <a:pt x="10222573" y="5831765"/>
                </a:cubicBezTo>
                <a:cubicBezTo>
                  <a:pt x="10223532" y="5845938"/>
                  <a:pt x="10224171" y="5859904"/>
                  <a:pt x="10224513" y="5873689"/>
                </a:cubicBezTo>
                <a:cubicBezTo>
                  <a:pt x="10219858" y="5883777"/>
                  <a:pt x="10214928" y="5893704"/>
                  <a:pt x="10209701" y="5903472"/>
                </a:cubicBezTo>
                <a:cubicBezTo>
                  <a:pt x="10208401" y="5889094"/>
                  <a:pt x="10206781" y="5874511"/>
                  <a:pt x="10204886" y="5859768"/>
                </a:cubicBezTo>
                <a:close/>
                <a:moveTo>
                  <a:pt x="10203608" y="5850136"/>
                </a:moveTo>
                <a:cubicBezTo>
                  <a:pt x="10201531" y="5834960"/>
                  <a:pt x="10199181" y="5819601"/>
                  <a:pt x="10196487" y="5804036"/>
                </a:cubicBezTo>
                <a:cubicBezTo>
                  <a:pt x="10203745" y="5794793"/>
                  <a:pt x="10210683" y="5785391"/>
                  <a:pt x="10217347" y="5775851"/>
                </a:cubicBezTo>
                <a:cubicBezTo>
                  <a:pt x="10219150" y="5790891"/>
                  <a:pt x="10220611" y="5805702"/>
                  <a:pt x="10221774" y="5820331"/>
                </a:cubicBezTo>
                <a:cubicBezTo>
                  <a:pt x="10216023" y="5830419"/>
                  <a:pt x="10209976" y="5840369"/>
                  <a:pt x="10203608" y="5850136"/>
                </a:cubicBezTo>
                <a:close/>
                <a:moveTo>
                  <a:pt x="10221500" y="5758689"/>
                </a:moveTo>
                <a:cubicBezTo>
                  <a:pt x="10219538" y="5744037"/>
                  <a:pt x="10217279" y="5729180"/>
                  <a:pt x="10214723" y="5714164"/>
                </a:cubicBezTo>
                <a:cubicBezTo>
                  <a:pt x="10222162" y="5704692"/>
                  <a:pt x="10229329" y="5695084"/>
                  <a:pt x="10236175" y="5685339"/>
                </a:cubicBezTo>
                <a:cubicBezTo>
                  <a:pt x="10237841" y="5699854"/>
                  <a:pt x="10239211" y="5714186"/>
                  <a:pt x="10240237" y="5728336"/>
                </a:cubicBezTo>
                <a:cubicBezTo>
                  <a:pt x="10234304" y="5738606"/>
                  <a:pt x="10228050" y="5748716"/>
                  <a:pt x="10221500" y="5758689"/>
                </a:cubicBezTo>
                <a:close/>
                <a:moveTo>
                  <a:pt x="10241721" y="5677351"/>
                </a:moveTo>
                <a:cubicBezTo>
                  <a:pt x="10248294" y="5667698"/>
                  <a:pt x="10254570" y="5657930"/>
                  <a:pt x="10260595" y="5648026"/>
                </a:cubicBezTo>
                <a:cubicBezTo>
                  <a:pt x="10261303" y="5661376"/>
                  <a:pt x="10261691" y="5674544"/>
                  <a:pt x="10261804" y="5687553"/>
                </a:cubicBezTo>
                <a:cubicBezTo>
                  <a:pt x="10256806" y="5697960"/>
                  <a:pt x="10251489" y="5708207"/>
                  <a:pt x="10245898" y="5718340"/>
                </a:cubicBezTo>
                <a:cubicBezTo>
                  <a:pt x="10244779" y="5704852"/>
                  <a:pt x="10243410" y="5691205"/>
                  <a:pt x="10241721" y="5677351"/>
                </a:cubicBezTo>
                <a:close/>
                <a:moveTo>
                  <a:pt x="10240557" y="5668177"/>
                </a:moveTo>
                <a:cubicBezTo>
                  <a:pt x="10238708" y="5654050"/>
                  <a:pt x="10236586" y="5639741"/>
                  <a:pt x="10234167" y="5625226"/>
                </a:cubicBezTo>
                <a:cubicBezTo>
                  <a:pt x="10241881" y="5615436"/>
                  <a:pt x="10249276" y="5605508"/>
                  <a:pt x="10256373" y="5595444"/>
                </a:cubicBezTo>
                <a:cubicBezTo>
                  <a:pt x="10257148" y="5602678"/>
                  <a:pt x="10257856" y="5609867"/>
                  <a:pt x="10258472" y="5617033"/>
                </a:cubicBezTo>
                <a:cubicBezTo>
                  <a:pt x="10259043" y="5623766"/>
                  <a:pt x="10259522" y="5630430"/>
                  <a:pt x="10259955" y="5637071"/>
                </a:cubicBezTo>
                <a:cubicBezTo>
                  <a:pt x="10253794" y="5647592"/>
                  <a:pt x="10247335" y="5657953"/>
                  <a:pt x="10240557" y="5668177"/>
                </a:cubicBezTo>
                <a:close/>
                <a:moveTo>
                  <a:pt x="10260777" y="5578578"/>
                </a:moveTo>
                <a:cubicBezTo>
                  <a:pt x="10259111" y="5564953"/>
                  <a:pt x="10257126" y="5551146"/>
                  <a:pt x="10254890" y="5537179"/>
                </a:cubicBezTo>
                <a:cubicBezTo>
                  <a:pt x="10262763" y="5527138"/>
                  <a:pt x="10270340" y="5516981"/>
                  <a:pt x="10277597" y="5506689"/>
                </a:cubicBezTo>
                <a:cubicBezTo>
                  <a:pt x="10278921" y="5520268"/>
                  <a:pt x="10279925" y="5533710"/>
                  <a:pt x="10280656" y="5546970"/>
                </a:cubicBezTo>
                <a:cubicBezTo>
                  <a:pt x="10274356" y="5557650"/>
                  <a:pt x="10267715" y="5568194"/>
                  <a:pt x="10260777" y="5578578"/>
                </a:cubicBezTo>
                <a:close/>
                <a:moveTo>
                  <a:pt x="10282093" y="5489961"/>
                </a:moveTo>
                <a:cubicBezTo>
                  <a:pt x="10282002" y="5489002"/>
                  <a:pt x="10281887" y="5488043"/>
                  <a:pt x="10281773" y="5487085"/>
                </a:cubicBezTo>
                <a:cubicBezTo>
                  <a:pt x="10280358" y="5474829"/>
                  <a:pt x="10278692" y="5462460"/>
                  <a:pt x="10276798" y="5449976"/>
                </a:cubicBezTo>
                <a:cubicBezTo>
                  <a:pt x="10284786" y="5439775"/>
                  <a:pt x="10292454" y="5429437"/>
                  <a:pt x="10299826" y="5418961"/>
                </a:cubicBezTo>
                <a:cubicBezTo>
                  <a:pt x="10300944" y="5432107"/>
                  <a:pt x="10301766" y="5445092"/>
                  <a:pt x="10302313" y="5457941"/>
                </a:cubicBezTo>
                <a:cubicBezTo>
                  <a:pt x="10295900" y="5468759"/>
                  <a:pt x="10289168" y="5479417"/>
                  <a:pt x="10282093" y="5489961"/>
                </a:cubicBezTo>
                <a:close/>
                <a:moveTo>
                  <a:pt x="10304436" y="5402324"/>
                </a:moveTo>
                <a:cubicBezTo>
                  <a:pt x="10303112" y="5389567"/>
                  <a:pt x="10301560" y="5376718"/>
                  <a:pt x="10299735" y="5363732"/>
                </a:cubicBezTo>
                <a:cubicBezTo>
                  <a:pt x="10307790" y="5353348"/>
                  <a:pt x="10315573" y="5342850"/>
                  <a:pt x="10323012" y="5332238"/>
                </a:cubicBezTo>
                <a:cubicBezTo>
                  <a:pt x="10323926" y="5344950"/>
                  <a:pt x="10324565" y="5357548"/>
                  <a:pt x="10324930" y="5370008"/>
                </a:cubicBezTo>
                <a:cubicBezTo>
                  <a:pt x="10318402" y="5380894"/>
                  <a:pt x="10311579" y="5391666"/>
                  <a:pt x="10304436" y="5402324"/>
                </a:cubicBezTo>
                <a:close/>
                <a:moveTo>
                  <a:pt x="10327759" y="5315646"/>
                </a:moveTo>
                <a:cubicBezTo>
                  <a:pt x="10326664" y="5303368"/>
                  <a:pt x="10325318" y="5290976"/>
                  <a:pt x="10323720" y="5278469"/>
                </a:cubicBezTo>
                <a:cubicBezTo>
                  <a:pt x="10328558" y="5272125"/>
                  <a:pt x="10333351" y="5265735"/>
                  <a:pt x="10338029" y="5259322"/>
                </a:cubicBezTo>
                <a:cubicBezTo>
                  <a:pt x="10341134" y="5255077"/>
                  <a:pt x="10344168" y="5250786"/>
                  <a:pt x="10347158" y="5246518"/>
                </a:cubicBezTo>
                <a:cubicBezTo>
                  <a:pt x="10347866" y="5258820"/>
                  <a:pt x="10348277" y="5271029"/>
                  <a:pt x="10348436" y="5283102"/>
                </a:cubicBezTo>
                <a:cubicBezTo>
                  <a:pt x="10341864" y="5294057"/>
                  <a:pt x="10334972" y="5304920"/>
                  <a:pt x="10327759" y="5315646"/>
                </a:cubicBezTo>
                <a:close/>
                <a:moveTo>
                  <a:pt x="10352681" y="5238554"/>
                </a:moveTo>
                <a:cubicBezTo>
                  <a:pt x="10359642" y="5228352"/>
                  <a:pt x="10366328" y="5218059"/>
                  <a:pt x="10372765" y="5207676"/>
                </a:cubicBezTo>
                <a:cubicBezTo>
                  <a:pt x="10372582" y="5219132"/>
                  <a:pt x="10372171" y="5230520"/>
                  <a:pt x="10371509" y="5241772"/>
                </a:cubicBezTo>
                <a:cubicBezTo>
                  <a:pt x="10366032" y="5252361"/>
                  <a:pt x="10360304" y="5262836"/>
                  <a:pt x="10354302" y="5273198"/>
                </a:cubicBezTo>
                <a:cubicBezTo>
                  <a:pt x="10353982" y="5261741"/>
                  <a:pt x="10353458" y="5250193"/>
                  <a:pt x="10352681" y="5238554"/>
                </a:cubicBezTo>
                <a:close/>
                <a:moveTo>
                  <a:pt x="10352042" y="5229836"/>
                </a:moveTo>
                <a:cubicBezTo>
                  <a:pt x="10351152" y="5218082"/>
                  <a:pt x="10350034" y="5206238"/>
                  <a:pt x="10348687" y="5194302"/>
                </a:cubicBezTo>
                <a:cubicBezTo>
                  <a:pt x="10356720" y="5183530"/>
                  <a:pt x="10364549" y="5172667"/>
                  <a:pt x="10372149" y="5161712"/>
                </a:cubicBezTo>
                <a:cubicBezTo>
                  <a:pt x="10372628" y="5173648"/>
                  <a:pt x="10372879" y="5185492"/>
                  <a:pt x="10372856" y="5197223"/>
                </a:cubicBezTo>
                <a:cubicBezTo>
                  <a:pt x="10366260" y="5208155"/>
                  <a:pt x="10359322" y="5219018"/>
                  <a:pt x="10352042" y="5229836"/>
                </a:cubicBezTo>
                <a:close/>
                <a:moveTo>
                  <a:pt x="10377284" y="5144847"/>
                </a:moveTo>
                <a:cubicBezTo>
                  <a:pt x="10376598" y="5133732"/>
                  <a:pt x="10375731" y="5122504"/>
                  <a:pt x="10374614" y="5111207"/>
                </a:cubicBezTo>
                <a:cubicBezTo>
                  <a:pt x="10382624" y="5100321"/>
                  <a:pt x="10390452" y="5089321"/>
                  <a:pt x="10398028" y="5078206"/>
                </a:cubicBezTo>
                <a:cubicBezTo>
                  <a:pt x="10398279" y="5089595"/>
                  <a:pt x="10398325" y="5100915"/>
                  <a:pt x="10398120" y="5112120"/>
                </a:cubicBezTo>
                <a:cubicBezTo>
                  <a:pt x="10391478" y="5123075"/>
                  <a:pt x="10384541" y="5133984"/>
                  <a:pt x="10377284" y="5144847"/>
                </a:cubicBezTo>
                <a:close/>
                <a:moveTo>
                  <a:pt x="10403757" y="5069603"/>
                </a:moveTo>
                <a:cubicBezTo>
                  <a:pt x="10410489" y="5059515"/>
                  <a:pt x="10417085" y="5049360"/>
                  <a:pt x="10423452" y="5039113"/>
                </a:cubicBezTo>
                <a:cubicBezTo>
                  <a:pt x="10423566" y="5038953"/>
                  <a:pt x="10423657" y="5038793"/>
                  <a:pt x="10423749" y="5038633"/>
                </a:cubicBezTo>
                <a:cubicBezTo>
                  <a:pt x="10423202" y="5049474"/>
                  <a:pt x="10422471" y="5060200"/>
                  <a:pt x="10421490" y="5070881"/>
                </a:cubicBezTo>
                <a:cubicBezTo>
                  <a:pt x="10416035" y="5081196"/>
                  <a:pt x="10410284" y="5091512"/>
                  <a:pt x="10404259" y="5101759"/>
                </a:cubicBezTo>
                <a:cubicBezTo>
                  <a:pt x="10404304" y="5091124"/>
                  <a:pt x="10404145" y="5080398"/>
                  <a:pt x="10403757" y="5069603"/>
                </a:cubicBezTo>
                <a:close/>
                <a:moveTo>
                  <a:pt x="10419047" y="5036374"/>
                </a:moveTo>
                <a:cubicBezTo>
                  <a:pt x="10413958" y="5044544"/>
                  <a:pt x="10408732" y="5052646"/>
                  <a:pt x="10403414" y="5060725"/>
                </a:cubicBezTo>
                <a:cubicBezTo>
                  <a:pt x="10402935" y="5050272"/>
                  <a:pt x="10402273" y="5039752"/>
                  <a:pt x="10401429" y="5029162"/>
                </a:cubicBezTo>
                <a:cubicBezTo>
                  <a:pt x="10409417" y="5018094"/>
                  <a:pt x="10417153" y="5006933"/>
                  <a:pt x="10424707" y="4995660"/>
                </a:cubicBezTo>
                <a:cubicBezTo>
                  <a:pt x="10424753" y="5006500"/>
                  <a:pt x="10424570" y="5017249"/>
                  <a:pt x="10424182" y="5027930"/>
                </a:cubicBezTo>
                <a:cubicBezTo>
                  <a:pt x="10422494" y="5030737"/>
                  <a:pt x="10420782" y="5033567"/>
                  <a:pt x="10419047" y="5036374"/>
                </a:cubicBezTo>
                <a:close/>
                <a:moveTo>
                  <a:pt x="10430595" y="4986828"/>
                </a:moveTo>
                <a:cubicBezTo>
                  <a:pt x="10437396" y="4976489"/>
                  <a:pt x="10443992" y="4966059"/>
                  <a:pt x="10450405" y="4955538"/>
                </a:cubicBezTo>
                <a:cubicBezTo>
                  <a:pt x="10449698" y="4965900"/>
                  <a:pt x="10448831" y="4976192"/>
                  <a:pt x="10447735" y="4986416"/>
                </a:cubicBezTo>
                <a:cubicBezTo>
                  <a:pt x="10442257" y="4996755"/>
                  <a:pt x="10436529" y="5007025"/>
                  <a:pt x="10430550" y="5017226"/>
                </a:cubicBezTo>
                <a:cubicBezTo>
                  <a:pt x="10430756" y="5007162"/>
                  <a:pt x="10430778" y="4997029"/>
                  <a:pt x="10430595" y="4986828"/>
                </a:cubicBezTo>
                <a:close/>
                <a:moveTo>
                  <a:pt x="10430390" y="4977745"/>
                </a:moveTo>
                <a:cubicBezTo>
                  <a:pt x="10430116" y="4967840"/>
                  <a:pt x="10429683" y="4957866"/>
                  <a:pt x="10429089" y="4947825"/>
                </a:cubicBezTo>
                <a:cubicBezTo>
                  <a:pt x="10436986" y="4936756"/>
                  <a:pt x="10444654" y="4925550"/>
                  <a:pt x="10452139" y="4914254"/>
                </a:cubicBezTo>
                <a:cubicBezTo>
                  <a:pt x="10451956" y="4924455"/>
                  <a:pt x="10451592" y="4934611"/>
                  <a:pt x="10451067" y="4944698"/>
                </a:cubicBezTo>
                <a:cubicBezTo>
                  <a:pt x="10444380" y="4955812"/>
                  <a:pt x="10437488" y="4966813"/>
                  <a:pt x="10430390" y="4977745"/>
                </a:cubicBezTo>
                <a:close/>
                <a:moveTo>
                  <a:pt x="10458210" y="4905079"/>
                </a:moveTo>
                <a:cubicBezTo>
                  <a:pt x="10465125" y="4894422"/>
                  <a:pt x="10471790" y="4883626"/>
                  <a:pt x="10478339" y="4872786"/>
                </a:cubicBezTo>
                <a:cubicBezTo>
                  <a:pt x="10477517" y="4882508"/>
                  <a:pt x="10476490" y="4892230"/>
                  <a:pt x="10475303" y="4901907"/>
                </a:cubicBezTo>
                <a:cubicBezTo>
                  <a:pt x="10470922" y="4910146"/>
                  <a:pt x="10466426" y="4918339"/>
                  <a:pt x="10461747" y="4926463"/>
                </a:cubicBezTo>
                <a:cubicBezTo>
                  <a:pt x="10460401" y="4928814"/>
                  <a:pt x="10459009" y="4931142"/>
                  <a:pt x="10457640" y="4933470"/>
                </a:cubicBezTo>
                <a:cubicBezTo>
                  <a:pt x="10458005" y="4924067"/>
                  <a:pt x="10458187" y="4914596"/>
                  <a:pt x="10458210" y="4905079"/>
                </a:cubicBezTo>
                <a:close/>
                <a:moveTo>
                  <a:pt x="10484250" y="4868610"/>
                </a:moveTo>
                <a:cubicBezTo>
                  <a:pt x="10484432" y="4866488"/>
                  <a:pt x="10484569" y="4864319"/>
                  <a:pt x="10484706" y="4862174"/>
                </a:cubicBezTo>
                <a:cubicBezTo>
                  <a:pt x="10490252" y="4852772"/>
                  <a:pt x="10495592" y="4843254"/>
                  <a:pt x="10500819" y="4833715"/>
                </a:cubicBezTo>
                <a:cubicBezTo>
                  <a:pt x="10499427" y="4842433"/>
                  <a:pt x="10497898" y="4851128"/>
                  <a:pt x="10496208" y="4859800"/>
                </a:cubicBezTo>
                <a:cubicBezTo>
                  <a:pt x="10491805" y="4869317"/>
                  <a:pt x="10487217" y="4878765"/>
                  <a:pt x="10482447" y="4888146"/>
                </a:cubicBezTo>
                <a:cubicBezTo>
                  <a:pt x="10483132" y="4881664"/>
                  <a:pt x="10483748" y="4875159"/>
                  <a:pt x="10484250" y="4868610"/>
                </a:cubicBezTo>
                <a:close/>
                <a:moveTo>
                  <a:pt x="10512846" y="4781179"/>
                </a:moveTo>
                <a:cubicBezTo>
                  <a:pt x="10518026" y="4772233"/>
                  <a:pt x="10523116" y="4763263"/>
                  <a:pt x="10528068" y="4754226"/>
                </a:cubicBezTo>
                <a:cubicBezTo>
                  <a:pt x="10526585" y="4762533"/>
                  <a:pt x="10524964" y="4770795"/>
                  <a:pt x="10523229" y="4779011"/>
                </a:cubicBezTo>
                <a:cubicBezTo>
                  <a:pt x="10519076" y="4787865"/>
                  <a:pt x="10514740" y="4796675"/>
                  <a:pt x="10510267" y="4805439"/>
                </a:cubicBezTo>
                <a:cubicBezTo>
                  <a:pt x="10511248" y="4797383"/>
                  <a:pt x="10512116" y="4789281"/>
                  <a:pt x="10512846" y="4781179"/>
                </a:cubicBezTo>
                <a:close/>
                <a:moveTo>
                  <a:pt x="10513804" y="4769676"/>
                </a:moveTo>
                <a:cubicBezTo>
                  <a:pt x="10514375" y="4762191"/>
                  <a:pt x="10514877" y="4754660"/>
                  <a:pt x="10515242" y="4747129"/>
                </a:cubicBezTo>
                <a:cubicBezTo>
                  <a:pt x="10515265" y="4746238"/>
                  <a:pt x="10515311" y="4745326"/>
                  <a:pt x="10515333" y="4744458"/>
                </a:cubicBezTo>
                <a:cubicBezTo>
                  <a:pt x="10521792" y="4734302"/>
                  <a:pt x="10528114" y="4724078"/>
                  <a:pt x="10534230" y="4713785"/>
                </a:cubicBezTo>
                <a:cubicBezTo>
                  <a:pt x="10533181" y="4722229"/>
                  <a:pt x="10531970" y="4730605"/>
                  <a:pt x="10530646" y="4738981"/>
                </a:cubicBezTo>
                <a:cubicBezTo>
                  <a:pt x="10525193" y="4749274"/>
                  <a:pt x="10519601" y="4759521"/>
                  <a:pt x="10513804" y="4769676"/>
                </a:cubicBezTo>
                <a:close/>
                <a:moveTo>
                  <a:pt x="10542719" y="4689457"/>
                </a:moveTo>
                <a:cubicBezTo>
                  <a:pt x="10543473" y="4681515"/>
                  <a:pt x="10544158" y="4673550"/>
                  <a:pt x="10544683" y="4665563"/>
                </a:cubicBezTo>
                <a:cubicBezTo>
                  <a:pt x="10551005" y="4655589"/>
                  <a:pt x="10557166" y="4645548"/>
                  <a:pt x="10563168" y="4635415"/>
                </a:cubicBezTo>
                <a:cubicBezTo>
                  <a:pt x="10562004" y="4643357"/>
                  <a:pt x="10560750" y="4651253"/>
                  <a:pt x="10559357" y="4659127"/>
                </a:cubicBezTo>
                <a:cubicBezTo>
                  <a:pt x="10553971" y="4669305"/>
                  <a:pt x="10548403" y="4679415"/>
                  <a:pt x="10542719" y="4689457"/>
                </a:cubicBezTo>
                <a:close/>
                <a:moveTo>
                  <a:pt x="10572069" y="4610493"/>
                </a:moveTo>
                <a:cubicBezTo>
                  <a:pt x="10572958" y="4602871"/>
                  <a:pt x="10573781" y="4595248"/>
                  <a:pt x="10574465" y="4587580"/>
                </a:cubicBezTo>
                <a:cubicBezTo>
                  <a:pt x="10580627" y="4577812"/>
                  <a:pt x="10586652" y="4567953"/>
                  <a:pt x="10592518" y="4558048"/>
                </a:cubicBezTo>
                <a:cubicBezTo>
                  <a:pt x="10591262" y="4565557"/>
                  <a:pt x="10589916" y="4573043"/>
                  <a:pt x="10588478" y="4580505"/>
                </a:cubicBezTo>
                <a:cubicBezTo>
                  <a:pt x="10583160" y="4590570"/>
                  <a:pt x="10577683" y="4600566"/>
                  <a:pt x="10572069" y="4610493"/>
                </a:cubicBezTo>
                <a:close/>
                <a:moveTo>
                  <a:pt x="10599957" y="4545314"/>
                </a:moveTo>
                <a:cubicBezTo>
                  <a:pt x="10604773" y="4536984"/>
                  <a:pt x="10609474" y="4528608"/>
                  <a:pt x="10614061" y="4520187"/>
                </a:cubicBezTo>
                <a:cubicBezTo>
                  <a:pt x="10612624" y="4526258"/>
                  <a:pt x="10611140" y="4532328"/>
                  <a:pt x="10609565" y="4538353"/>
                </a:cubicBezTo>
                <a:cubicBezTo>
                  <a:pt x="10605457" y="4547025"/>
                  <a:pt x="10601213" y="4555607"/>
                  <a:pt x="10596876" y="4564165"/>
                </a:cubicBezTo>
                <a:cubicBezTo>
                  <a:pt x="10597995" y="4557889"/>
                  <a:pt x="10598999" y="4551613"/>
                  <a:pt x="10599957" y="4545314"/>
                </a:cubicBezTo>
                <a:close/>
                <a:moveTo>
                  <a:pt x="10601806" y="4532762"/>
                </a:moveTo>
                <a:cubicBezTo>
                  <a:pt x="10602810" y="4525322"/>
                  <a:pt x="10603768" y="4517882"/>
                  <a:pt x="10604613" y="4510396"/>
                </a:cubicBezTo>
                <a:cubicBezTo>
                  <a:pt x="10610615" y="4500880"/>
                  <a:pt x="10616481" y="4491294"/>
                  <a:pt x="10622208" y="4481640"/>
                </a:cubicBezTo>
                <a:cubicBezTo>
                  <a:pt x="10620839" y="4488852"/>
                  <a:pt x="10619425" y="4496041"/>
                  <a:pt x="10617896" y="4503207"/>
                </a:cubicBezTo>
                <a:cubicBezTo>
                  <a:pt x="10612646" y="4513112"/>
                  <a:pt x="10607306" y="4522971"/>
                  <a:pt x="10601806" y="4532762"/>
                </a:cubicBezTo>
                <a:close/>
                <a:moveTo>
                  <a:pt x="10629740" y="4468769"/>
                </a:moveTo>
                <a:cubicBezTo>
                  <a:pt x="10634350" y="4460804"/>
                  <a:pt x="10638846" y="4452793"/>
                  <a:pt x="10643273" y="4444737"/>
                </a:cubicBezTo>
                <a:cubicBezTo>
                  <a:pt x="10641836" y="4450374"/>
                  <a:pt x="10640352" y="4455989"/>
                  <a:pt x="10638800" y="4461603"/>
                </a:cubicBezTo>
                <a:cubicBezTo>
                  <a:pt x="10634784" y="4470024"/>
                  <a:pt x="10630653" y="4478377"/>
                  <a:pt x="10626454" y="4486684"/>
                </a:cubicBezTo>
                <a:cubicBezTo>
                  <a:pt x="10627618" y="4480728"/>
                  <a:pt x="10628713" y="4474748"/>
                  <a:pt x="10629740" y="4468769"/>
                </a:cubicBezTo>
                <a:close/>
                <a:moveTo>
                  <a:pt x="10631885" y="4455783"/>
                </a:moveTo>
                <a:cubicBezTo>
                  <a:pt x="10633027" y="4448526"/>
                  <a:pt x="10634122" y="4441246"/>
                  <a:pt x="10635080" y="4433943"/>
                </a:cubicBezTo>
                <a:cubicBezTo>
                  <a:pt x="10640923" y="4424700"/>
                  <a:pt x="10646605" y="4415411"/>
                  <a:pt x="10652173" y="4406054"/>
                </a:cubicBezTo>
                <a:cubicBezTo>
                  <a:pt x="10650714" y="4413129"/>
                  <a:pt x="10649185" y="4420181"/>
                  <a:pt x="10647541" y="4427233"/>
                </a:cubicBezTo>
                <a:cubicBezTo>
                  <a:pt x="10642452" y="4436841"/>
                  <a:pt x="10637225" y="4446358"/>
                  <a:pt x="10631885" y="4455783"/>
                </a:cubicBezTo>
                <a:close/>
                <a:moveTo>
                  <a:pt x="10659819" y="4393069"/>
                </a:moveTo>
                <a:cubicBezTo>
                  <a:pt x="10664201" y="4385537"/>
                  <a:pt x="10668492" y="4377983"/>
                  <a:pt x="10672691" y="4370361"/>
                </a:cubicBezTo>
                <a:cubicBezTo>
                  <a:pt x="10671184" y="4375861"/>
                  <a:pt x="10669633" y="4381338"/>
                  <a:pt x="10668035" y="4386815"/>
                </a:cubicBezTo>
                <a:cubicBezTo>
                  <a:pt x="10664201" y="4394757"/>
                  <a:pt x="10660276" y="4402631"/>
                  <a:pt x="10656282" y="4410436"/>
                </a:cubicBezTo>
                <a:cubicBezTo>
                  <a:pt x="10657537" y="4404662"/>
                  <a:pt x="10658701" y="4398865"/>
                  <a:pt x="10659819" y="4393069"/>
                </a:cubicBezTo>
                <a:close/>
                <a:moveTo>
                  <a:pt x="10662262" y="4379855"/>
                </a:moveTo>
                <a:cubicBezTo>
                  <a:pt x="10663562" y="4372620"/>
                  <a:pt x="10664771" y="4365363"/>
                  <a:pt x="10665867" y="4358082"/>
                </a:cubicBezTo>
                <a:cubicBezTo>
                  <a:pt x="10671528" y="4349182"/>
                  <a:pt x="10677050" y="4340213"/>
                  <a:pt x="10682458" y="4331198"/>
                </a:cubicBezTo>
                <a:cubicBezTo>
                  <a:pt x="10680861" y="4338273"/>
                  <a:pt x="10679195" y="4345348"/>
                  <a:pt x="10677415" y="4352400"/>
                </a:cubicBezTo>
                <a:cubicBezTo>
                  <a:pt x="10672462" y="4361643"/>
                  <a:pt x="10667419" y="4370794"/>
                  <a:pt x="10662262" y="4379855"/>
                </a:cubicBezTo>
                <a:close/>
                <a:moveTo>
                  <a:pt x="10690241" y="4318053"/>
                </a:moveTo>
                <a:cubicBezTo>
                  <a:pt x="10694417" y="4310887"/>
                  <a:pt x="10698525" y="4303698"/>
                  <a:pt x="10702564" y="4296486"/>
                </a:cubicBezTo>
                <a:cubicBezTo>
                  <a:pt x="10700944" y="4302009"/>
                  <a:pt x="10699278" y="4307509"/>
                  <a:pt x="10697567" y="4313032"/>
                </a:cubicBezTo>
                <a:cubicBezTo>
                  <a:pt x="10693915" y="4320495"/>
                  <a:pt x="10690195" y="4327889"/>
                  <a:pt x="10686406" y="4335260"/>
                </a:cubicBezTo>
                <a:cubicBezTo>
                  <a:pt x="10687730" y="4329532"/>
                  <a:pt x="10689008" y="4323804"/>
                  <a:pt x="10690241" y="4318053"/>
                </a:cubicBezTo>
                <a:close/>
                <a:moveTo>
                  <a:pt x="10692934" y="4304725"/>
                </a:moveTo>
                <a:cubicBezTo>
                  <a:pt x="10694372" y="4297422"/>
                  <a:pt x="10695718" y="4290096"/>
                  <a:pt x="10696974" y="4282770"/>
                </a:cubicBezTo>
                <a:cubicBezTo>
                  <a:pt x="10702564" y="4274006"/>
                  <a:pt x="10708019" y="4265174"/>
                  <a:pt x="10713383" y="4256296"/>
                </a:cubicBezTo>
                <a:cubicBezTo>
                  <a:pt x="10711602" y="4263576"/>
                  <a:pt x="10709709" y="4270834"/>
                  <a:pt x="10707745" y="4278092"/>
                </a:cubicBezTo>
                <a:cubicBezTo>
                  <a:pt x="10702908" y="4287038"/>
                  <a:pt x="10697978" y="4295915"/>
                  <a:pt x="10692934" y="4304725"/>
                </a:cubicBezTo>
                <a:close/>
                <a:moveTo>
                  <a:pt x="10770255" y="4141844"/>
                </a:moveTo>
                <a:cubicBezTo>
                  <a:pt x="10771191" y="4138832"/>
                  <a:pt x="10772080" y="4135819"/>
                  <a:pt x="10772994" y="4132807"/>
                </a:cubicBezTo>
                <a:cubicBezTo>
                  <a:pt x="10774499" y="4130022"/>
                  <a:pt x="10776052" y="4127261"/>
                  <a:pt x="10777535" y="4124477"/>
                </a:cubicBezTo>
                <a:cubicBezTo>
                  <a:pt x="10776302" y="4127786"/>
                  <a:pt x="10775048" y="4131072"/>
                  <a:pt x="10773769" y="4134358"/>
                </a:cubicBezTo>
                <a:cubicBezTo>
                  <a:pt x="10772605" y="4136869"/>
                  <a:pt x="10771442" y="4139357"/>
                  <a:pt x="10770255" y="4141844"/>
                </a:cubicBezTo>
                <a:close/>
                <a:moveTo>
                  <a:pt x="10800836" y="4070252"/>
                </a:moveTo>
                <a:cubicBezTo>
                  <a:pt x="10802000" y="4066646"/>
                  <a:pt x="10803142" y="4063063"/>
                  <a:pt x="10804259" y="4059457"/>
                </a:cubicBezTo>
                <a:cubicBezTo>
                  <a:pt x="10805971" y="4056376"/>
                  <a:pt x="10807683" y="4053318"/>
                  <a:pt x="10809349" y="4050237"/>
                </a:cubicBezTo>
                <a:cubicBezTo>
                  <a:pt x="10807889" y="4054117"/>
                  <a:pt x="10806404" y="4057973"/>
                  <a:pt x="10804899" y="4061830"/>
                </a:cubicBezTo>
                <a:cubicBezTo>
                  <a:pt x="10803575" y="4064637"/>
                  <a:pt x="10802206" y="4067445"/>
                  <a:pt x="10800836" y="4070252"/>
                </a:cubicBezTo>
                <a:close/>
                <a:moveTo>
                  <a:pt x="10832627" y="3996925"/>
                </a:moveTo>
                <a:cubicBezTo>
                  <a:pt x="10833860" y="3993227"/>
                  <a:pt x="10835047" y="3989507"/>
                  <a:pt x="10836233" y="3985787"/>
                </a:cubicBezTo>
                <a:cubicBezTo>
                  <a:pt x="10838172" y="3982319"/>
                  <a:pt x="10840090" y="3978850"/>
                  <a:pt x="10842007" y="3975381"/>
                </a:cubicBezTo>
                <a:cubicBezTo>
                  <a:pt x="10840546" y="3979215"/>
                  <a:pt x="10839040" y="3983049"/>
                  <a:pt x="10837534" y="3986837"/>
                </a:cubicBezTo>
                <a:cubicBezTo>
                  <a:pt x="10835914" y="3990215"/>
                  <a:pt x="10834293" y="3993570"/>
                  <a:pt x="10832627" y="3996925"/>
                </a:cubicBezTo>
                <a:close/>
                <a:moveTo>
                  <a:pt x="10864737" y="3924260"/>
                </a:moveTo>
                <a:cubicBezTo>
                  <a:pt x="10866198" y="3919969"/>
                  <a:pt x="10867614" y="3915656"/>
                  <a:pt x="10869028" y="3911342"/>
                </a:cubicBezTo>
                <a:cubicBezTo>
                  <a:pt x="10871128" y="3907645"/>
                  <a:pt x="10873228" y="3903948"/>
                  <a:pt x="10875282" y="3900251"/>
                </a:cubicBezTo>
                <a:cubicBezTo>
                  <a:pt x="10873478" y="3904838"/>
                  <a:pt x="10871675" y="3909402"/>
                  <a:pt x="10869827" y="3913944"/>
                </a:cubicBezTo>
                <a:cubicBezTo>
                  <a:pt x="10868138" y="3917390"/>
                  <a:pt x="10866449" y="3920836"/>
                  <a:pt x="10864737" y="3924260"/>
                </a:cubicBezTo>
                <a:close/>
                <a:moveTo>
                  <a:pt x="10897465" y="3851275"/>
                </a:moveTo>
                <a:cubicBezTo>
                  <a:pt x="10899199" y="3846254"/>
                  <a:pt x="10900911" y="3841233"/>
                  <a:pt x="10902576" y="3836213"/>
                </a:cubicBezTo>
                <a:cubicBezTo>
                  <a:pt x="10904972" y="3832036"/>
                  <a:pt x="10907324" y="3827860"/>
                  <a:pt x="10909674" y="3823683"/>
                </a:cubicBezTo>
                <a:cubicBezTo>
                  <a:pt x="10907483" y="3829160"/>
                  <a:pt x="10905292" y="3834615"/>
                  <a:pt x="10903033" y="3840069"/>
                </a:cubicBezTo>
                <a:cubicBezTo>
                  <a:pt x="10901185" y="3843812"/>
                  <a:pt x="10899358" y="3847555"/>
                  <a:pt x="10897465" y="3851275"/>
                </a:cubicBezTo>
                <a:close/>
                <a:moveTo>
                  <a:pt x="10917822" y="3802550"/>
                </a:moveTo>
                <a:cubicBezTo>
                  <a:pt x="10914353" y="3809032"/>
                  <a:pt x="10910815" y="3815467"/>
                  <a:pt x="10907255" y="3821857"/>
                </a:cubicBezTo>
                <a:cubicBezTo>
                  <a:pt x="10909857" y="3813642"/>
                  <a:pt x="10912435" y="3805425"/>
                  <a:pt x="10914900" y="3797141"/>
                </a:cubicBezTo>
                <a:cubicBezTo>
                  <a:pt x="10919100" y="3790363"/>
                  <a:pt x="10923208" y="3783539"/>
                  <a:pt x="10927293" y="3776693"/>
                </a:cubicBezTo>
                <a:cubicBezTo>
                  <a:pt x="10924212" y="3785365"/>
                  <a:pt x="10921062" y="3793969"/>
                  <a:pt x="10917822" y="3802550"/>
                </a:cubicBezTo>
                <a:close/>
                <a:moveTo>
                  <a:pt x="10876035" y="3875055"/>
                </a:moveTo>
                <a:cubicBezTo>
                  <a:pt x="10870808" y="3883522"/>
                  <a:pt x="10865491" y="3891921"/>
                  <a:pt x="10860082" y="3900251"/>
                </a:cubicBezTo>
                <a:cubicBezTo>
                  <a:pt x="10862524" y="3890095"/>
                  <a:pt x="10864807" y="3879916"/>
                  <a:pt x="10866952" y="3869715"/>
                </a:cubicBezTo>
                <a:cubicBezTo>
                  <a:pt x="10872999" y="3861111"/>
                  <a:pt x="10878956" y="3852462"/>
                  <a:pt x="10884798" y="3843766"/>
                </a:cubicBezTo>
                <a:cubicBezTo>
                  <a:pt x="10881991" y="3854287"/>
                  <a:pt x="10879070" y="3864717"/>
                  <a:pt x="10876035" y="3875055"/>
                </a:cubicBezTo>
                <a:close/>
                <a:moveTo>
                  <a:pt x="10853304" y="3910635"/>
                </a:moveTo>
                <a:cubicBezTo>
                  <a:pt x="10847188" y="3919901"/>
                  <a:pt x="10840957" y="3929121"/>
                  <a:pt x="10834635" y="3938227"/>
                </a:cubicBezTo>
                <a:cubicBezTo>
                  <a:pt x="10836667" y="3927660"/>
                  <a:pt x="10838516" y="3917048"/>
                  <a:pt x="10840204" y="3906435"/>
                </a:cubicBezTo>
                <a:cubicBezTo>
                  <a:pt x="10847233" y="3897079"/>
                  <a:pt x="10854126" y="3887653"/>
                  <a:pt x="10860904" y="3878182"/>
                </a:cubicBezTo>
                <a:cubicBezTo>
                  <a:pt x="10858531" y="3889000"/>
                  <a:pt x="10856020" y="3899817"/>
                  <a:pt x="10853304" y="3910635"/>
                </a:cubicBezTo>
                <a:close/>
                <a:moveTo>
                  <a:pt x="10828588" y="3946922"/>
                </a:moveTo>
                <a:cubicBezTo>
                  <a:pt x="10821559" y="3956918"/>
                  <a:pt x="10814392" y="3966823"/>
                  <a:pt x="10807112" y="3976613"/>
                </a:cubicBezTo>
                <a:cubicBezTo>
                  <a:pt x="10808619" y="3965750"/>
                  <a:pt x="10809988" y="3954841"/>
                  <a:pt x="10811152" y="3943932"/>
                </a:cubicBezTo>
                <a:cubicBezTo>
                  <a:pt x="10819139" y="3933936"/>
                  <a:pt x="10827013" y="3923894"/>
                  <a:pt x="10834705" y="3913762"/>
                </a:cubicBezTo>
                <a:cubicBezTo>
                  <a:pt x="10832856" y="3924830"/>
                  <a:pt x="10830801" y="3935876"/>
                  <a:pt x="10828588" y="3946922"/>
                </a:cubicBezTo>
                <a:close/>
                <a:moveTo>
                  <a:pt x="10802297" y="3983026"/>
                </a:moveTo>
                <a:cubicBezTo>
                  <a:pt x="10794126" y="3993935"/>
                  <a:pt x="10785797" y="4004707"/>
                  <a:pt x="10777330" y="4015365"/>
                </a:cubicBezTo>
                <a:cubicBezTo>
                  <a:pt x="10778288" y="4004296"/>
                  <a:pt x="10779064" y="3993205"/>
                  <a:pt x="10779634" y="3982068"/>
                </a:cubicBezTo>
                <a:cubicBezTo>
                  <a:pt x="10788878" y="3971227"/>
                  <a:pt x="10797961" y="3960318"/>
                  <a:pt x="10806838" y="3949295"/>
                </a:cubicBezTo>
                <a:cubicBezTo>
                  <a:pt x="10805515" y="3960569"/>
                  <a:pt x="10803985" y="3971798"/>
                  <a:pt x="10802297" y="3983026"/>
                </a:cubicBezTo>
                <a:close/>
                <a:moveTo>
                  <a:pt x="10740700" y="4059708"/>
                </a:moveTo>
                <a:cubicBezTo>
                  <a:pt x="10730704" y="4071347"/>
                  <a:pt x="10720526" y="4082849"/>
                  <a:pt x="10710210" y="4094192"/>
                </a:cubicBezTo>
                <a:cubicBezTo>
                  <a:pt x="10709868" y="4082849"/>
                  <a:pt x="10709320" y="4071461"/>
                  <a:pt x="10708590" y="4060073"/>
                </a:cubicBezTo>
                <a:cubicBezTo>
                  <a:pt x="10719704" y="4048639"/>
                  <a:pt x="10730590" y="4037114"/>
                  <a:pt x="10741248" y="4025452"/>
                </a:cubicBezTo>
                <a:cubicBezTo>
                  <a:pt x="10741270" y="4036909"/>
                  <a:pt x="10741089" y="4048320"/>
                  <a:pt x="10740700" y="4059708"/>
                </a:cubicBezTo>
                <a:close/>
                <a:moveTo>
                  <a:pt x="10705167" y="4099692"/>
                </a:moveTo>
                <a:cubicBezTo>
                  <a:pt x="10694440" y="4111354"/>
                  <a:pt x="10683554" y="4122879"/>
                  <a:pt x="10672508" y="4134222"/>
                </a:cubicBezTo>
                <a:cubicBezTo>
                  <a:pt x="10671482" y="4122765"/>
                  <a:pt x="10670272" y="4111240"/>
                  <a:pt x="10668834" y="4099692"/>
                </a:cubicBezTo>
                <a:cubicBezTo>
                  <a:pt x="10680656" y="4088281"/>
                  <a:pt x="10692272" y="4076756"/>
                  <a:pt x="10703683" y="4065117"/>
                </a:cubicBezTo>
                <a:cubicBezTo>
                  <a:pt x="10704368" y="4076688"/>
                  <a:pt x="10704870" y="4088212"/>
                  <a:pt x="10705167" y="4099692"/>
                </a:cubicBezTo>
                <a:close/>
                <a:moveTo>
                  <a:pt x="10667556" y="4139220"/>
                </a:moveTo>
                <a:cubicBezTo>
                  <a:pt x="10655871" y="4151110"/>
                  <a:pt x="10644004" y="4162818"/>
                  <a:pt x="10631953" y="4174365"/>
                </a:cubicBezTo>
                <a:cubicBezTo>
                  <a:pt x="10630220" y="4162772"/>
                  <a:pt x="10628302" y="4151156"/>
                  <a:pt x="10626180" y="4139471"/>
                </a:cubicBezTo>
                <a:cubicBezTo>
                  <a:pt x="10639029" y="4127877"/>
                  <a:pt x="10651649" y="4116169"/>
                  <a:pt x="10664019" y="4104325"/>
                </a:cubicBezTo>
                <a:cubicBezTo>
                  <a:pt x="10665411" y="4115987"/>
                  <a:pt x="10666598" y="4127626"/>
                  <a:pt x="10667556" y="4139220"/>
                </a:cubicBezTo>
                <a:close/>
                <a:moveTo>
                  <a:pt x="10627206" y="4178884"/>
                </a:moveTo>
                <a:cubicBezTo>
                  <a:pt x="10614541" y="4190911"/>
                  <a:pt x="10601692" y="4202756"/>
                  <a:pt x="10588661" y="4214395"/>
                </a:cubicBezTo>
                <a:cubicBezTo>
                  <a:pt x="10586242" y="4202688"/>
                  <a:pt x="10583594" y="4190934"/>
                  <a:pt x="10580765" y="4179113"/>
                </a:cubicBezTo>
                <a:cubicBezTo>
                  <a:pt x="10594617" y="4167428"/>
                  <a:pt x="10608219" y="4155606"/>
                  <a:pt x="10621570" y="4143647"/>
                </a:cubicBezTo>
                <a:cubicBezTo>
                  <a:pt x="10623646" y="4155446"/>
                  <a:pt x="10625518" y="4167176"/>
                  <a:pt x="10627206" y="4178884"/>
                </a:cubicBezTo>
                <a:close/>
                <a:moveTo>
                  <a:pt x="10584096" y="4218481"/>
                </a:moveTo>
                <a:cubicBezTo>
                  <a:pt x="10570495" y="4230553"/>
                  <a:pt x="10556687" y="4242398"/>
                  <a:pt x="10542719" y="4254060"/>
                </a:cubicBezTo>
                <a:cubicBezTo>
                  <a:pt x="10539594" y="4242192"/>
                  <a:pt x="10536284" y="4230256"/>
                  <a:pt x="10532747" y="4218275"/>
                </a:cubicBezTo>
                <a:cubicBezTo>
                  <a:pt x="10547536" y="4206613"/>
                  <a:pt x="10562050" y="4194791"/>
                  <a:pt x="10576314" y="4182833"/>
                </a:cubicBezTo>
                <a:cubicBezTo>
                  <a:pt x="10579121" y="4194768"/>
                  <a:pt x="10581699" y="4206636"/>
                  <a:pt x="10584096" y="4218481"/>
                </a:cubicBezTo>
                <a:close/>
                <a:moveTo>
                  <a:pt x="10538270" y="4257757"/>
                </a:moveTo>
                <a:cubicBezTo>
                  <a:pt x="10523778" y="4269761"/>
                  <a:pt x="10509103" y="4281560"/>
                  <a:pt x="10494223" y="4293131"/>
                </a:cubicBezTo>
                <a:cubicBezTo>
                  <a:pt x="10490412" y="4281081"/>
                  <a:pt x="10486418" y="4268986"/>
                  <a:pt x="10482219" y="4256844"/>
                </a:cubicBezTo>
                <a:cubicBezTo>
                  <a:pt x="10496254" y="4246483"/>
                  <a:pt x="10510107" y="4235985"/>
                  <a:pt x="10523755" y="4225350"/>
                </a:cubicBezTo>
                <a:cubicBezTo>
                  <a:pt x="10525306" y="4224140"/>
                  <a:pt x="10526835" y="4222931"/>
                  <a:pt x="10528388" y="4221721"/>
                </a:cubicBezTo>
                <a:cubicBezTo>
                  <a:pt x="10531879" y="4233771"/>
                  <a:pt x="10535189" y="4245798"/>
                  <a:pt x="10538270" y="4257757"/>
                </a:cubicBezTo>
                <a:close/>
                <a:moveTo>
                  <a:pt x="10489841" y="4296554"/>
                </a:moveTo>
                <a:cubicBezTo>
                  <a:pt x="10474528" y="4308399"/>
                  <a:pt x="10459009" y="4320015"/>
                  <a:pt x="10443330" y="4331404"/>
                </a:cubicBezTo>
                <a:cubicBezTo>
                  <a:pt x="10438857" y="4319216"/>
                  <a:pt x="10434179" y="4306961"/>
                  <a:pt x="10429271" y="4294592"/>
                </a:cubicBezTo>
                <a:cubicBezTo>
                  <a:pt x="10445704" y="4283272"/>
                  <a:pt x="10461884" y="4271770"/>
                  <a:pt x="10477814" y="4260062"/>
                </a:cubicBezTo>
                <a:cubicBezTo>
                  <a:pt x="10482036" y="4272295"/>
                  <a:pt x="10486030" y="4284436"/>
                  <a:pt x="10489841" y="4296554"/>
                </a:cubicBezTo>
                <a:close/>
                <a:moveTo>
                  <a:pt x="10438971" y="4334553"/>
                </a:moveTo>
                <a:cubicBezTo>
                  <a:pt x="10422882" y="4346192"/>
                  <a:pt x="10406610" y="4357580"/>
                  <a:pt x="10390132" y="4368740"/>
                </a:cubicBezTo>
                <a:cubicBezTo>
                  <a:pt x="10385021" y="4356348"/>
                  <a:pt x="10379679" y="4343887"/>
                  <a:pt x="10374134" y="4331335"/>
                </a:cubicBezTo>
                <a:cubicBezTo>
                  <a:pt x="10391319" y="4320266"/>
                  <a:pt x="10408253" y="4309015"/>
                  <a:pt x="10424936" y="4297581"/>
                </a:cubicBezTo>
                <a:cubicBezTo>
                  <a:pt x="10429796" y="4309882"/>
                  <a:pt x="10434476" y="4322206"/>
                  <a:pt x="10438971" y="4334553"/>
                </a:cubicBezTo>
                <a:close/>
                <a:moveTo>
                  <a:pt x="10385796" y="4371662"/>
                </a:moveTo>
                <a:cubicBezTo>
                  <a:pt x="10369045" y="4382958"/>
                  <a:pt x="10352110" y="4394027"/>
                  <a:pt x="10335017" y="4404822"/>
                </a:cubicBezTo>
                <a:cubicBezTo>
                  <a:pt x="10329266" y="4392224"/>
                  <a:pt x="10323332" y="4379535"/>
                  <a:pt x="10317193" y="4366755"/>
                </a:cubicBezTo>
                <a:cubicBezTo>
                  <a:pt x="10334972" y="4356074"/>
                  <a:pt x="10352521" y="4345188"/>
                  <a:pt x="10369797" y="4334119"/>
                </a:cubicBezTo>
                <a:cubicBezTo>
                  <a:pt x="10375298" y="4346603"/>
                  <a:pt x="10380638" y="4359109"/>
                  <a:pt x="10385796" y="4371662"/>
                </a:cubicBezTo>
                <a:close/>
                <a:moveTo>
                  <a:pt x="10330499" y="4407674"/>
                </a:moveTo>
                <a:cubicBezTo>
                  <a:pt x="10313245" y="4418515"/>
                  <a:pt x="10295832" y="4429127"/>
                  <a:pt x="10278259" y="4439488"/>
                </a:cubicBezTo>
                <a:cubicBezTo>
                  <a:pt x="10271937" y="4426640"/>
                  <a:pt x="10265433" y="4413699"/>
                  <a:pt x="10258746" y="4400714"/>
                </a:cubicBezTo>
                <a:cubicBezTo>
                  <a:pt x="10276958" y="4390490"/>
                  <a:pt x="10294942" y="4380060"/>
                  <a:pt x="10312674" y="4369448"/>
                </a:cubicBezTo>
                <a:cubicBezTo>
                  <a:pt x="10318837" y="4382274"/>
                  <a:pt x="10324770" y="4395008"/>
                  <a:pt x="10330499" y="4407674"/>
                </a:cubicBezTo>
                <a:close/>
                <a:moveTo>
                  <a:pt x="10273649" y="4442204"/>
                </a:moveTo>
                <a:cubicBezTo>
                  <a:pt x="10255985" y="4452588"/>
                  <a:pt x="10238161" y="4462676"/>
                  <a:pt x="10220200" y="4472557"/>
                </a:cubicBezTo>
                <a:cubicBezTo>
                  <a:pt x="10216526" y="4465551"/>
                  <a:pt x="10212828" y="4458522"/>
                  <a:pt x="10209040" y="4451447"/>
                </a:cubicBezTo>
                <a:cubicBezTo>
                  <a:pt x="10205753" y="4445331"/>
                  <a:pt x="10202421" y="4439192"/>
                  <a:pt x="10199044" y="4433030"/>
                </a:cubicBezTo>
                <a:cubicBezTo>
                  <a:pt x="10217598" y="4423330"/>
                  <a:pt x="10235924" y="4413426"/>
                  <a:pt x="10254022" y="4403316"/>
                </a:cubicBezTo>
                <a:cubicBezTo>
                  <a:pt x="10260777" y="4416393"/>
                  <a:pt x="10267327" y="4429355"/>
                  <a:pt x="10273649" y="4442204"/>
                </a:cubicBezTo>
                <a:close/>
                <a:moveTo>
                  <a:pt x="10215385" y="4475205"/>
                </a:moveTo>
                <a:cubicBezTo>
                  <a:pt x="10197424" y="4485041"/>
                  <a:pt x="10179349" y="4494626"/>
                  <a:pt x="10161137" y="4503960"/>
                </a:cubicBezTo>
                <a:cubicBezTo>
                  <a:pt x="10153811" y="4490610"/>
                  <a:pt x="10146257" y="4477167"/>
                  <a:pt x="10138520" y="4463611"/>
                </a:cubicBezTo>
                <a:cubicBezTo>
                  <a:pt x="10157257" y="4454459"/>
                  <a:pt x="10175811" y="4445125"/>
                  <a:pt x="10194137" y="4435608"/>
                </a:cubicBezTo>
                <a:cubicBezTo>
                  <a:pt x="10201417" y="4448914"/>
                  <a:pt x="10208515" y="4462128"/>
                  <a:pt x="10215385" y="4475205"/>
                </a:cubicBezTo>
                <a:close/>
                <a:moveTo>
                  <a:pt x="10155773" y="4506699"/>
                </a:moveTo>
                <a:cubicBezTo>
                  <a:pt x="10137790" y="4515873"/>
                  <a:pt x="10119715" y="4524820"/>
                  <a:pt x="10101526" y="4533515"/>
                </a:cubicBezTo>
                <a:cubicBezTo>
                  <a:pt x="10093721" y="4519890"/>
                  <a:pt x="10085779" y="4506174"/>
                  <a:pt x="10077586" y="4492298"/>
                </a:cubicBezTo>
                <a:cubicBezTo>
                  <a:pt x="10096277" y="4483808"/>
                  <a:pt x="10114762" y="4475113"/>
                  <a:pt x="10133065" y="4466258"/>
                </a:cubicBezTo>
                <a:cubicBezTo>
                  <a:pt x="10140826" y="4479837"/>
                  <a:pt x="10148402" y="4493325"/>
                  <a:pt x="10155773" y="4506699"/>
                </a:cubicBezTo>
                <a:close/>
                <a:moveTo>
                  <a:pt x="10096049" y="4536116"/>
                </a:moveTo>
                <a:cubicBezTo>
                  <a:pt x="10078019" y="4544675"/>
                  <a:pt x="10059876" y="4553028"/>
                  <a:pt x="10041664" y="4561152"/>
                </a:cubicBezTo>
                <a:cubicBezTo>
                  <a:pt x="10033493" y="4547231"/>
                  <a:pt x="10025072" y="4533172"/>
                  <a:pt x="10016514" y="4519023"/>
                </a:cubicBezTo>
                <a:cubicBezTo>
                  <a:pt x="10020325" y="4517425"/>
                  <a:pt x="10024159" y="4515851"/>
                  <a:pt x="10027948" y="4514230"/>
                </a:cubicBezTo>
                <a:cubicBezTo>
                  <a:pt x="10042759" y="4507863"/>
                  <a:pt x="10057456" y="4501382"/>
                  <a:pt x="10072040" y="4494809"/>
                </a:cubicBezTo>
                <a:cubicBezTo>
                  <a:pt x="10080210" y="4508662"/>
                  <a:pt x="10088244" y="4522469"/>
                  <a:pt x="10096049" y="4536116"/>
                </a:cubicBezTo>
                <a:close/>
                <a:moveTo>
                  <a:pt x="10036141" y="4563617"/>
                </a:moveTo>
                <a:cubicBezTo>
                  <a:pt x="10018203" y="4571559"/>
                  <a:pt x="10000173" y="4579273"/>
                  <a:pt x="9982098" y="4586781"/>
                </a:cubicBezTo>
                <a:cubicBezTo>
                  <a:pt x="9973563" y="4572472"/>
                  <a:pt x="9964959" y="4558117"/>
                  <a:pt x="9956241" y="4543671"/>
                </a:cubicBezTo>
                <a:cubicBezTo>
                  <a:pt x="9974590" y="4536436"/>
                  <a:pt x="9992801" y="4528996"/>
                  <a:pt x="10010922" y="4521396"/>
                </a:cubicBezTo>
                <a:cubicBezTo>
                  <a:pt x="10019480" y="4535569"/>
                  <a:pt x="10027925" y="4549650"/>
                  <a:pt x="10036141" y="4563617"/>
                </a:cubicBezTo>
                <a:close/>
                <a:moveTo>
                  <a:pt x="9976393" y="4589155"/>
                </a:moveTo>
                <a:cubicBezTo>
                  <a:pt x="9959025" y="4596321"/>
                  <a:pt x="9941589" y="4603304"/>
                  <a:pt x="9924131" y="4610060"/>
                </a:cubicBezTo>
                <a:cubicBezTo>
                  <a:pt x="9915481" y="4595385"/>
                  <a:pt x="9906786" y="4580665"/>
                  <a:pt x="9897977" y="4565876"/>
                </a:cubicBezTo>
                <a:cubicBezTo>
                  <a:pt x="9915572" y="4559418"/>
                  <a:pt x="9933031" y="4552754"/>
                  <a:pt x="9950421" y="4545930"/>
                </a:cubicBezTo>
                <a:cubicBezTo>
                  <a:pt x="9959185" y="4560422"/>
                  <a:pt x="9967834" y="4574822"/>
                  <a:pt x="9976393" y="4589155"/>
                </a:cubicBezTo>
                <a:close/>
                <a:moveTo>
                  <a:pt x="9918266" y="4612319"/>
                </a:moveTo>
                <a:cubicBezTo>
                  <a:pt x="9901651" y="4618709"/>
                  <a:pt x="9884991" y="4624917"/>
                  <a:pt x="9868285" y="4630942"/>
                </a:cubicBezTo>
                <a:cubicBezTo>
                  <a:pt x="9859567" y="4615925"/>
                  <a:pt x="9850780" y="4600862"/>
                  <a:pt x="9841880" y="4585731"/>
                </a:cubicBezTo>
                <a:cubicBezTo>
                  <a:pt x="9858677" y="4579980"/>
                  <a:pt x="9875429" y="4574092"/>
                  <a:pt x="9892066" y="4568022"/>
                </a:cubicBezTo>
                <a:cubicBezTo>
                  <a:pt x="9900852" y="4582788"/>
                  <a:pt x="9909570" y="4597553"/>
                  <a:pt x="9918266" y="4612319"/>
                </a:cubicBezTo>
                <a:close/>
                <a:moveTo>
                  <a:pt x="9862283" y="4633110"/>
                </a:moveTo>
                <a:cubicBezTo>
                  <a:pt x="9846444" y="4638792"/>
                  <a:pt x="9830583" y="4644338"/>
                  <a:pt x="9814699" y="4649701"/>
                </a:cubicBezTo>
                <a:cubicBezTo>
                  <a:pt x="9805890" y="4634365"/>
                  <a:pt x="9797035" y="4618983"/>
                  <a:pt x="9788066" y="4603533"/>
                </a:cubicBezTo>
                <a:cubicBezTo>
                  <a:pt x="9804064" y="4598443"/>
                  <a:pt x="9819971" y="4593194"/>
                  <a:pt x="9835832" y="4587808"/>
                </a:cubicBezTo>
                <a:cubicBezTo>
                  <a:pt x="9844711" y="4602916"/>
                  <a:pt x="9853519" y="4618025"/>
                  <a:pt x="9862283" y="4633110"/>
                </a:cubicBezTo>
                <a:close/>
                <a:moveTo>
                  <a:pt x="9808468" y="4651778"/>
                </a:moveTo>
                <a:cubicBezTo>
                  <a:pt x="9793452" y="4656822"/>
                  <a:pt x="9778412" y="4661729"/>
                  <a:pt x="9763349" y="4666476"/>
                </a:cubicBezTo>
                <a:cubicBezTo>
                  <a:pt x="9754495" y="4650843"/>
                  <a:pt x="9745549" y="4635141"/>
                  <a:pt x="9736511" y="4619394"/>
                </a:cubicBezTo>
                <a:cubicBezTo>
                  <a:pt x="9751665" y="4614898"/>
                  <a:pt x="9766750" y="4610265"/>
                  <a:pt x="9781767" y="4605518"/>
                </a:cubicBezTo>
                <a:cubicBezTo>
                  <a:pt x="9790713" y="4620946"/>
                  <a:pt x="9799614" y="4636373"/>
                  <a:pt x="9808468" y="4651778"/>
                </a:cubicBezTo>
                <a:close/>
                <a:moveTo>
                  <a:pt x="9756800" y="4668530"/>
                </a:moveTo>
                <a:cubicBezTo>
                  <a:pt x="9742605" y="4672957"/>
                  <a:pt x="9728410" y="4677293"/>
                  <a:pt x="9714214" y="4681470"/>
                </a:cubicBezTo>
                <a:cubicBezTo>
                  <a:pt x="9705314" y="4665563"/>
                  <a:pt x="9696322" y="4649610"/>
                  <a:pt x="9687239" y="4633589"/>
                </a:cubicBezTo>
                <a:cubicBezTo>
                  <a:pt x="9701503" y="4629618"/>
                  <a:pt x="9715721" y="4625556"/>
                  <a:pt x="9729893" y="4621379"/>
                </a:cubicBezTo>
                <a:cubicBezTo>
                  <a:pt x="9738907" y="4637104"/>
                  <a:pt x="9747877" y="4652805"/>
                  <a:pt x="9756800" y="4668530"/>
                </a:cubicBezTo>
                <a:close/>
                <a:moveTo>
                  <a:pt x="9707824" y="4683341"/>
                </a:moveTo>
                <a:cubicBezTo>
                  <a:pt x="9694336" y="4687289"/>
                  <a:pt x="9680848" y="4691123"/>
                  <a:pt x="9667361" y="4694843"/>
                </a:cubicBezTo>
                <a:cubicBezTo>
                  <a:pt x="9658392" y="4678663"/>
                  <a:pt x="9649354" y="4662436"/>
                  <a:pt x="9640226" y="4646141"/>
                </a:cubicBezTo>
                <a:cubicBezTo>
                  <a:pt x="9653782" y="4642627"/>
                  <a:pt x="9667315" y="4639043"/>
                  <a:pt x="9680780" y="4635346"/>
                </a:cubicBezTo>
                <a:cubicBezTo>
                  <a:pt x="9689863" y="4651345"/>
                  <a:pt x="9698877" y="4667343"/>
                  <a:pt x="9707824" y="4683341"/>
                </a:cubicBezTo>
                <a:close/>
                <a:moveTo>
                  <a:pt x="9660583" y="4696715"/>
                </a:moveTo>
                <a:cubicBezTo>
                  <a:pt x="9647939" y="4700161"/>
                  <a:pt x="9635319" y="4703516"/>
                  <a:pt x="9622698" y="4706779"/>
                </a:cubicBezTo>
                <a:cubicBezTo>
                  <a:pt x="9613706" y="4690347"/>
                  <a:pt x="9604601" y="4673870"/>
                  <a:pt x="9595426" y="4657347"/>
                </a:cubicBezTo>
                <a:cubicBezTo>
                  <a:pt x="9608114" y="4654289"/>
                  <a:pt x="9620758" y="4651139"/>
                  <a:pt x="9633356" y="4647921"/>
                </a:cubicBezTo>
                <a:cubicBezTo>
                  <a:pt x="9642484" y="4664170"/>
                  <a:pt x="9651567" y="4680443"/>
                  <a:pt x="9660583" y="4696715"/>
                </a:cubicBezTo>
                <a:close/>
                <a:moveTo>
                  <a:pt x="9615486" y="4708628"/>
                </a:moveTo>
                <a:cubicBezTo>
                  <a:pt x="9560850" y="4722572"/>
                  <a:pt x="9506466" y="4734668"/>
                  <a:pt x="9452652" y="4744983"/>
                </a:cubicBezTo>
                <a:cubicBezTo>
                  <a:pt x="8868295" y="4855966"/>
                  <a:pt x="8272095" y="4811532"/>
                  <a:pt x="7725965" y="4703333"/>
                </a:cubicBezTo>
                <a:cubicBezTo>
                  <a:pt x="7233239" y="4605746"/>
                  <a:pt x="6781295" y="4456262"/>
                  <a:pt x="6415368" y="4322229"/>
                </a:cubicBezTo>
                <a:cubicBezTo>
                  <a:pt x="5966369" y="4157728"/>
                  <a:pt x="5524421" y="3955754"/>
                  <a:pt x="5097034" y="3760398"/>
                </a:cubicBezTo>
                <a:cubicBezTo>
                  <a:pt x="4643676" y="3553197"/>
                  <a:pt x="4174890" y="3338945"/>
                  <a:pt x="3697227" y="3169309"/>
                </a:cubicBezTo>
                <a:cubicBezTo>
                  <a:pt x="3394128" y="3060905"/>
                  <a:pt x="3151165" y="3011518"/>
                  <a:pt x="2932577" y="3013869"/>
                </a:cubicBezTo>
                <a:cubicBezTo>
                  <a:pt x="2801465" y="3015284"/>
                  <a:pt x="2678386" y="3036394"/>
                  <a:pt x="2566763" y="3076606"/>
                </a:cubicBezTo>
                <a:cubicBezTo>
                  <a:pt x="2444598" y="3120584"/>
                  <a:pt x="2331355" y="3189119"/>
                  <a:pt x="2230190" y="3280292"/>
                </a:cubicBezTo>
                <a:cubicBezTo>
                  <a:pt x="2102841" y="3395041"/>
                  <a:pt x="1990723" y="3526382"/>
                  <a:pt x="1888654" y="3667558"/>
                </a:cubicBezTo>
                <a:cubicBezTo>
                  <a:pt x="1997481" y="3507941"/>
                  <a:pt x="2117760" y="3359211"/>
                  <a:pt x="2256218" y="3230061"/>
                </a:cubicBezTo>
                <a:cubicBezTo>
                  <a:pt x="2702326" y="2813971"/>
                  <a:pt x="3271460" y="2945243"/>
                  <a:pt x="3717470" y="3106069"/>
                </a:cubicBezTo>
                <a:cubicBezTo>
                  <a:pt x="4184909" y="3274039"/>
                  <a:pt x="4643151" y="3486945"/>
                  <a:pt x="5086285" y="3692845"/>
                </a:cubicBezTo>
                <a:cubicBezTo>
                  <a:pt x="5511002" y="3890186"/>
                  <a:pt x="5950165" y="4094238"/>
                  <a:pt x="6397407" y="4258738"/>
                </a:cubicBezTo>
                <a:cubicBezTo>
                  <a:pt x="6958325" y="4466396"/>
                  <a:pt x="7454543" y="4604491"/>
                  <a:pt x="7914406" y="4680876"/>
                </a:cubicBezTo>
                <a:cubicBezTo>
                  <a:pt x="8186033" y="4725995"/>
                  <a:pt x="8449992" y="4749981"/>
                  <a:pt x="8698979" y="4752126"/>
                </a:cubicBezTo>
                <a:cubicBezTo>
                  <a:pt x="8970035" y="4754500"/>
                  <a:pt x="9232853" y="4731085"/>
                  <a:pt x="9480106" y="4682611"/>
                </a:cubicBezTo>
                <a:cubicBezTo>
                  <a:pt x="9516347" y="4675467"/>
                  <a:pt x="9552361" y="4667639"/>
                  <a:pt x="9588123" y="4659127"/>
                </a:cubicBezTo>
                <a:cubicBezTo>
                  <a:pt x="9597297" y="4675627"/>
                  <a:pt x="9606403" y="4692127"/>
                  <a:pt x="9615486" y="4708628"/>
                </a:cubicBezTo>
                <a:close/>
                <a:moveTo>
                  <a:pt x="744087" y="4901040"/>
                </a:moveTo>
                <a:cubicBezTo>
                  <a:pt x="743439" y="4901473"/>
                  <a:pt x="742791" y="4901907"/>
                  <a:pt x="742143" y="4902364"/>
                </a:cubicBezTo>
                <a:cubicBezTo>
                  <a:pt x="742052" y="4902386"/>
                  <a:pt x="741963" y="4902386"/>
                  <a:pt x="741871" y="4902409"/>
                </a:cubicBezTo>
                <a:cubicBezTo>
                  <a:pt x="742608" y="4901952"/>
                  <a:pt x="743348" y="4901496"/>
                  <a:pt x="744087" y="4901040"/>
                </a:cubicBezTo>
                <a:close/>
                <a:moveTo>
                  <a:pt x="763842" y="4894992"/>
                </a:moveTo>
                <a:cubicBezTo>
                  <a:pt x="764805" y="4894695"/>
                  <a:pt x="765766" y="4894422"/>
                  <a:pt x="766731" y="4894125"/>
                </a:cubicBezTo>
                <a:cubicBezTo>
                  <a:pt x="765074" y="4895334"/>
                  <a:pt x="763406" y="4896544"/>
                  <a:pt x="761747" y="4897754"/>
                </a:cubicBezTo>
                <a:cubicBezTo>
                  <a:pt x="760720" y="4897981"/>
                  <a:pt x="759702" y="4898233"/>
                  <a:pt x="758677" y="4898461"/>
                </a:cubicBezTo>
                <a:cubicBezTo>
                  <a:pt x="760398" y="4897297"/>
                  <a:pt x="762123" y="4896133"/>
                  <a:pt x="763842" y="4894992"/>
                </a:cubicBezTo>
                <a:close/>
                <a:moveTo>
                  <a:pt x="783620" y="4889287"/>
                </a:moveTo>
                <a:cubicBezTo>
                  <a:pt x="785235" y="4888830"/>
                  <a:pt x="786860" y="4888373"/>
                  <a:pt x="788481" y="4887940"/>
                </a:cubicBezTo>
                <a:cubicBezTo>
                  <a:pt x="786105" y="4889766"/>
                  <a:pt x="783713" y="4891614"/>
                  <a:pt x="781328" y="4893463"/>
                </a:cubicBezTo>
                <a:cubicBezTo>
                  <a:pt x="779664" y="4893805"/>
                  <a:pt x="777994" y="4894147"/>
                  <a:pt x="776335" y="4894512"/>
                </a:cubicBezTo>
                <a:cubicBezTo>
                  <a:pt x="778763" y="4892755"/>
                  <a:pt x="781191" y="4891021"/>
                  <a:pt x="783620" y="4889287"/>
                </a:cubicBezTo>
                <a:close/>
                <a:moveTo>
                  <a:pt x="803228" y="4883900"/>
                </a:moveTo>
                <a:cubicBezTo>
                  <a:pt x="805426" y="4883307"/>
                  <a:pt x="807615" y="4882714"/>
                  <a:pt x="809817" y="4882143"/>
                </a:cubicBezTo>
                <a:cubicBezTo>
                  <a:pt x="806841" y="4884562"/>
                  <a:pt x="803885" y="4886982"/>
                  <a:pt x="800948" y="4889400"/>
                </a:cubicBezTo>
                <a:cubicBezTo>
                  <a:pt x="798755" y="4889834"/>
                  <a:pt x="796557" y="4890268"/>
                  <a:pt x="794373" y="4890724"/>
                </a:cubicBezTo>
                <a:cubicBezTo>
                  <a:pt x="797317" y="4888442"/>
                  <a:pt x="800268" y="4886183"/>
                  <a:pt x="803228" y="4883900"/>
                </a:cubicBezTo>
                <a:close/>
                <a:moveTo>
                  <a:pt x="823113" y="4878697"/>
                </a:moveTo>
                <a:cubicBezTo>
                  <a:pt x="825689" y="4878035"/>
                  <a:pt x="828282" y="4877396"/>
                  <a:pt x="830868" y="4876735"/>
                </a:cubicBezTo>
                <a:cubicBezTo>
                  <a:pt x="827460" y="4879678"/>
                  <a:pt x="824090" y="4882622"/>
                  <a:pt x="820696" y="4885544"/>
                </a:cubicBezTo>
                <a:cubicBezTo>
                  <a:pt x="818074" y="4886046"/>
                  <a:pt x="815465" y="4886548"/>
                  <a:pt x="812857" y="4887050"/>
                </a:cubicBezTo>
                <a:cubicBezTo>
                  <a:pt x="816280" y="4884243"/>
                  <a:pt x="819699" y="4881481"/>
                  <a:pt x="823113" y="4878697"/>
                </a:cubicBezTo>
                <a:close/>
                <a:moveTo>
                  <a:pt x="842900" y="4873790"/>
                </a:moveTo>
                <a:cubicBezTo>
                  <a:pt x="845855" y="4873060"/>
                  <a:pt x="848808" y="4872352"/>
                  <a:pt x="851777" y="4871645"/>
                </a:cubicBezTo>
                <a:cubicBezTo>
                  <a:pt x="848000" y="4875068"/>
                  <a:pt x="844221" y="4878514"/>
                  <a:pt x="840442" y="4881960"/>
                </a:cubicBezTo>
                <a:cubicBezTo>
                  <a:pt x="837475" y="4882485"/>
                  <a:pt x="834524" y="4883011"/>
                  <a:pt x="831571" y="4883558"/>
                </a:cubicBezTo>
                <a:cubicBezTo>
                  <a:pt x="835343" y="4880294"/>
                  <a:pt x="839120" y="4877031"/>
                  <a:pt x="842900" y="4873790"/>
                </a:cubicBezTo>
                <a:close/>
                <a:moveTo>
                  <a:pt x="942702" y="4852543"/>
                </a:moveTo>
                <a:cubicBezTo>
                  <a:pt x="946769" y="4851813"/>
                  <a:pt x="950847" y="4851060"/>
                  <a:pt x="954937" y="4850329"/>
                </a:cubicBezTo>
                <a:cubicBezTo>
                  <a:pt x="950416" y="4855487"/>
                  <a:pt x="945891" y="4860668"/>
                  <a:pt x="941379" y="4865803"/>
                </a:cubicBezTo>
                <a:cubicBezTo>
                  <a:pt x="940929" y="4866328"/>
                  <a:pt x="940484" y="4866852"/>
                  <a:pt x="940034" y="4867354"/>
                </a:cubicBezTo>
                <a:cubicBezTo>
                  <a:pt x="935945" y="4867834"/>
                  <a:pt x="931869" y="4868336"/>
                  <a:pt x="927804" y="4868861"/>
                </a:cubicBezTo>
                <a:cubicBezTo>
                  <a:pt x="932768" y="4863429"/>
                  <a:pt x="937732" y="4857997"/>
                  <a:pt x="942702" y="4852543"/>
                </a:cubicBezTo>
                <a:close/>
                <a:moveTo>
                  <a:pt x="962772" y="4848960"/>
                </a:moveTo>
                <a:cubicBezTo>
                  <a:pt x="967001" y="4848230"/>
                  <a:pt x="971246" y="4847499"/>
                  <a:pt x="975497" y="4846792"/>
                </a:cubicBezTo>
                <a:cubicBezTo>
                  <a:pt x="971752" y="4851242"/>
                  <a:pt x="968005" y="4855692"/>
                  <a:pt x="964262" y="4860120"/>
                </a:cubicBezTo>
                <a:cubicBezTo>
                  <a:pt x="962881" y="4861763"/>
                  <a:pt x="961508" y="4863406"/>
                  <a:pt x="960127" y="4865049"/>
                </a:cubicBezTo>
                <a:cubicBezTo>
                  <a:pt x="955880" y="4865529"/>
                  <a:pt x="951639" y="4865985"/>
                  <a:pt x="947420" y="4866488"/>
                </a:cubicBezTo>
                <a:cubicBezTo>
                  <a:pt x="952532" y="4860668"/>
                  <a:pt x="957653" y="4854802"/>
                  <a:pt x="962772" y="4848960"/>
                </a:cubicBezTo>
                <a:close/>
                <a:moveTo>
                  <a:pt x="967991" y="4863292"/>
                </a:moveTo>
                <a:cubicBezTo>
                  <a:pt x="972962" y="4857404"/>
                  <a:pt x="977939" y="4851493"/>
                  <a:pt x="982917" y="4845559"/>
                </a:cubicBezTo>
                <a:cubicBezTo>
                  <a:pt x="987278" y="4844852"/>
                  <a:pt x="991649" y="4844145"/>
                  <a:pt x="996035" y="4843460"/>
                </a:cubicBezTo>
                <a:cubicBezTo>
                  <a:pt x="993073" y="4847134"/>
                  <a:pt x="990108" y="4850786"/>
                  <a:pt x="987146" y="4854437"/>
                </a:cubicBezTo>
                <a:cubicBezTo>
                  <a:pt x="984852" y="4857267"/>
                  <a:pt x="982565" y="4860120"/>
                  <a:pt x="980274" y="4862950"/>
                </a:cubicBezTo>
                <a:cubicBezTo>
                  <a:pt x="975883" y="4863383"/>
                  <a:pt x="971501" y="4863840"/>
                  <a:pt x="967140" y="4864296"/>
                </a:cubicBezTo>
                <a:cubicBezTo>
                  <a:pt x="967428" y="4863954"/>
                  <a:pt x="967708" y="4863612"/>
                  <a:pt x="967991" y="4863292"/>
                </a:cubicBezTo>
                <a:close/>
                <a:moveTo>
                  <a:pt x="990861" y="4857450"/>
                </a:moveTo>
                <a:cubicBezTo>
                  <a:pt x="994926" y="4852452"/>
                  <a:pt x="998995" y="4847408"/>
                  <a:pt x="1003062" y="4842387"/>
                </a:cubicBezTo>
                <a:cubicBezTo>
                  <a:pt x="1007553" y="4841703"/>
                  <a:pt x="1012058" y="4841041"/>
                  <a:pt x="1016577" y="4840379"/>
                </a:cubicBezTo>
                <a:cubicBezTo>
                  <a:pt x="1014400" y="4843163"/>
                  <a:pt x="1012220" y="4845970"/>
                  <a:pt x="1010045" y="4848755"/>
                </a:cubicBezTo>
                <a:cubicBezTo>
                  <a:pt x="1006853" y="4852817"/>
                  <a:pt x="1003667" y="4856948"/>
                  <a:pt x="1000478" y="4861056"/>
                </a:cubicBezTo>
                <a:cubicBezTo>
                  <a:pt x="995948" y="4861443"/>
                  <a:pt x="991443" y="4861877"/>
                  <a:pt x="986945" y="4862311"/>
                </a:cubicBezTo>
                <a:cubicBezTo>
                  <a:pt x="988255" y="4860691"/>
                  <a:pt x="989549" y="4859070"/>
                  <a:pt x="990861" y="4857450"/>
                </a:cubicBezTo>
                <a:close/>
                <a:moveTo>
                  <a:pt x="1013724" y="4851630"/>
                </a:moveTo>
                <a:cubicBezTo>
                  <a:pt x="1016903" y="4847568"/>
                  <a:pt x="1020085" y="4843483"/>
                  <a:pt x="1023266" y="4839398"/>
                </a:cubicBezTo>
                <a:cubicBezTo>
                  <a:pt x="1027874" y="4838736"/>
                  <a:pt x="1032500" y="4838097"/>
                  <a:pt x="1037137" y="4837457"/>
                </a:cubicBezTo>
                <a:cubicBezTo>
                  <a:pt x="1035738" y="4839329"/>
                  <a:pt x="1034339" y="4841201"/>
                  <a:pt x="1032940" y="4843049"/>
                </a:cubicBezTo>
                <a:cubicBezTo>
                  <a:pt x="1028860" y="4848458"/>
                  <a:pt x="1024786" y="4853890"/>
                  <a:pt x="1020712" y="4859344"/>
                </a:cubicBezTo>
                <a:cubicBezTo>
                  <a:pt x="1016068" y="4859709"/>
                  <a:pt x="1011442" y="4860097"/>
                  <a:pt x="1006830" y="4860508"/>
                </a:cubicBezTo>
                <a:cubicBezTo>
                  <a:pt x="1009130" y="4857541"/>
                  <a:pt x="1011415" y="4854574"/>
                  <a:pt x="1013724" y="4851630"/>
                </a:cubicBezTo>
                <a:close/>
                <a:moveTo>
                  <a:pt x="1036592" y="4845811"/>
                </a:moveTo>
                <a:cubicBezTo>
                  <a:pt x="1038895" y="4842752"/>
                  <a:pt x="1041200" y="4839672"/>
                  <a:pt x="1043505" y="4836613"/>
                </a:cubicBezTo>
                <a:cubicBezTo>
                  <a:pt x="1048229" y="4835974"/>
                  <a:pt x="1052967" y="4835358"/>
                  <a:pt x="1057720" y="4834765"/>
                </a:cubicBezTo>
                <a:cubicBezTo>
                  <a:pt x="1057093" y="4835632"/>
                  <a:pt x="1056467" y="4836499"/>
                  <a:pt x="1055840" y="4837367"/>
                </a:cubicBezTo>
                <a:cubicBezTo>
                  <a:pt x="1050897" y="4844145"/>
                  <a:pt x="1045956" y="4850968"/>
                  <a:pt x="1041017" y="4857815"/>
                </a:cubicBezTo>
                <a:cubicBezTo>
                  <a:pt x="1038319" y="4857997"/>
                  <a:pt x="1035615" y="4858180"/>
                  <a:pt x="1032929" y="4858386"/>
                </a:cubicBezTo>
                <a:cubicBezTo>
                  <a:pt x="1030877" y="4858545"/>
                  <a:pt x="1028846" y="4858705"/>
                  <a:pt x="1026801" y="4858865"/>
                </a:cubicBezTo>
                <a:cubicBezTo>
                  <a:pt x="1030062" y="4854506"/>
                  <a:pt x="1033315" y="4850147"/>
                  <a:pt x="1036592" y="4845811"/>
                </a:cubicBezTo>
                <a:close/>
                <a:moveTo>
                  <a:pt x="1059453" y="4839991"/>
                </a:moveTo>
                <a:cubicBezTo>
                  <a:pt x="1060897" y="4838005"/>
                  <a:pt x="1062342" y="4835997"/>
                  <a:pt x="1063787" y="4834011"/>
                </a:cubicBezTo>
                <a:cubicBezTo>
                  <a:pt x="1068616" y="4833418"/>
                  <a:pt x="1073461" y="4832825"/>
                  <a:pt x="1078320" y="4832277"/>
                </a:cubicBezTo>
                <a:cubicBezTo>
                  <a:pt x="1072667" y="4840287"/>
                  <a:pt x="1067082" y="4848389"/>
                  <a:pt x="1061461" y="4856446"/>
                </a:cubicBezTo>
                <a:cubicBezTo>
                  <a:pt x="1056570" y="4856743"/>
                  <a:pt x="1051695" y="4857062"/>
                  <a:pt x="1046841" y="4857381"/>
                </a:cubicBezTo>
                <a:cubicBezTo>
                  <a:pt x="1051040" y="4851585"/>
                  <a:pt x="1055233" y="4845788"/>
                  <a:pt x="1059453" y="4839991"/>
                </a:cubicBezTo>
                <a:close/>
                <a:moveTo>
                  <a:pt x="1082309" y="4834171"/>
                </a:moveTo>
                <a:cubicBezTo>
                  <a:pt x="1082914" y="4833304"/>
                  <a:pt x="1083516" y="4832437"/>
                  <a:pt x="1084121" y="4831593"/>
                </a:cubicBezTo>
                <a:cubicBezTo>
                  <a:pt x="1089048" y="4831022"/>
                  <a:pt x="1093996" y="4830474"/>
                  <a:pt x="1098957" y="4829950"/>
                </a:cubicBezTo>
                <a:cubicBezTo>
                  <a:pt x="1093231" y="4838371"/>
                  <a:pt x="1087549" y="4846815"/>
                  <a:pt x="1081850" y="4855259"/>
                </a:cubicBezTo>
                <a:cubicBezTo>
                  <a:pt x="1076886" y="4855533"/>
                  <a:pt x="1071941" y="4855806"/>
                  <a:pt x="1067016" y="4856103"/>
                </a:cubicBezTo>
                <a:cubicBezTo>
                  <a:pt x="1072117" y="4848801"/>
                  <a:pt x="1077181" y="4841451"/>
                  <a:pt x="1082309" y="4834171"/>
                </a:cubicBezTo>
                <a:close/>
                <a:moveTo>
                  <a:pt x="1104494" y="4829356"/>
                </a:moveTo>
                <a:cubicBezTo>
                  <a:pt x="1109515" y="4828831"/>
                  <a:pt x="1114552" y="4828306"/>
                  <a:pt x="1119607" y="4827804"/>
                </a:cubicBezTo>
                <a:cubicBezTo>
                  <a:pt x="1113817" y="4836613"/>
                  <a:pt x="1108054" y="4845445"/>
                  <a:pt x="1102287" y="4854255"/>
                </a:cubicBezTo>
                <a:cubicBezTo>
                  <a:pt x="1097234" y="4854483"/>
                  <a:pt x="1092195" y="4854734"/>
                  <a:pt x="1087184" y="4854985"/>
                </a:cubicBezTo>
                <a:cubicBezTo>
                  <a:pt x="1092953" y="4846427"/>
                  <a:pt x="1098695" y="4837869"/>
                  <a:pt x="1104494" y="4829356"/>
                </a:cubicBezTo>
                <a:close/>
                <a:moveTo>
                  <a:pt x="1124906" y="4827302"/>
                </a:moveTo>
                <a:cubicBezTo>
                  <a:pt x="1130014" y="4826800"/>
                  <a:pt x="1135139" y="4826321"/>
                  <a:pt x="1140283" y="4825864"/>
                </a:cubicBezTo>
                <a:cubicBezTo>
                  <a:pt x="1134436" y="4835039"/>
                  <a:pt x="1128601" y="4844236"/>
                  <a:pt x="1122770" y="4853433"/>
                </a:cubicBezTo>
                <a:cubicBezTo>
                  <a:pt x="1117624" y="4853616"/>
                  <a:pt x="1112498" y="4853821"/>
                  <a:pt x="1107395" y="4854049"/>
                </a:cubicBezTo>
                <a:cubicBezTo>
                  <a:pt x="1113228" y="4845126"/>
                  <a:pt x="1119050" y="4836180"/>
                  <a:pt x="1124906" y="4827302"/>
                </a:cubicBezTo>
                <a:close/>
                <a:moveTo>
                  <a:pt x="1145370" y="4825408"/>
                </a:moveTo>
                <a:cubicBezTo>
                  <a:pt x="1150553" y="4824951"/>
                  <a:pt x="1155757" y="4824495"/>
                  <a:pt x="1160976" y="4824084"/>
                </a:cubicBezTo>
                <a:cubicBezTo>
                  <a:pt x="1155077" y="4833624"/>
                  <a:pt x="1149179" y="4843186"/>
                  <a:pt x="1143294" y="4852749"/>
                </a:cubicBezTo>
                <a:cubicBezTo>
                  <a:pt x="1138067" y="4852908"/>
                  <a:pt x="1132864" y="4853068"/>
                  <a:pt x="1127683" y="4853251"/>
                </a:cubicBezTo>
                <a:cubicBezTo>
                  <a:pt x="1133572" y="4843962"/>
                  <a:pt x="1139464" y="4834673"/>
                  <a:pt x="1145370" y="4825408"/>
                </a:cubicBezTo>
                <a:close/>
                <a:moveTo>
                  <a:pt x="1165860" y="4823674"/>
                </a:moveTo>
                <a:cubicBezTo>
                  <a:pt x="1171130" y="4823262"/>
                  <a:pt x="1176415" y="4822852"/>
                  <a:pt x="1181721" y="4822464"/>
                </a:cubicBezTo>
                <a:cubicBezTo>
                  <a:pt x="1175778" y="4832368"/>
                  <a:pt x="1169845" y="4842319"/>
                  <a:pt x="1163906" y="4852246"/>
                </a:cubicBezTo>
                <a:cubicBezTo>
                  <a:pt x="1158582" y="4852360"/>
                  <a:pt x="1153281" y="4852475"/>
                  <a:pt x="1148006" y="4852612"/>
                </a:cubicBezTo>
                <a:cubicBezTo>
                  <a:pt x="1153952" y="4842958"/>
                  <a:pt x="1159906" y="4833327"/>
                  <a:pt x="1165860" y="4823674"/>
                </a:cubicBezTo>
                <a:close/>
                <a:moveTo>
                  <a:pt x="1186398" y="4822121"/>
                </a:moveTo>
                <a:cubicBezTo>
                  <a:pt x="1191731" y="4821756"/>
                  <a:pt x="1197083" y="4821391"/>
                  <a:pt x="1202453" y="4821026"/>
                </a:cubicBezTo>
                <a:cubicBezTo>
                  <a:pt x="1196467" y="4831319"/>
                  <a:pt x="1190480" y="4841588"/>
                  <a:pt x="1184492" y="4851881"/>
                </a:cubicBezTo>
                <a:cubicBezTo>
                  <a:pt x="1179115" y="4851950"/>
                  <a:pt x="1173768" y="4852041"/>
                  <a:pt x="1168443" y="4852155"/>
                </a:cubicBezTo>
                <a:cubicBezTo>
                  <a:pt x="1174427" y="4842136"/>
                  <a:pt x="1180409" y="4832118"/>
                  <a:pt x="1186398" y="4822121"/>
                </a:cubicBezTo>
                <a:close/>
                <a:moveTo>
                  <a:pt x="1206956" y="4820729"/>
                </a:moveTo>
                <a:cubicBezTo>
                  <a:pt x="1212346" y="4820387"/>
                  <a:pt x="1217755" y="4820067"/>
                  <a:pt x="1223182" y="4819748"/>
                </a:cubicBezTo>
                <a:cubicBezTo>
                  <a:pt x="1217118" y="4830429"/>
                  <a:pt x="1211073" y="4841064"/>
                  <a:pt x="1205036" y="4851698"/>
                </a:cubicBezTo>
                <a:cubicBezTo>
                  <a:pt x="1199616" y="4851721"/>
                  <a:pt x="1194219" y="4851767"/>
                  <a:pt x="1188853" y="4851835"/>
                </a:cubicBezTo>
                <a:cubicBezTo>
                  <a:pt x="1194887" y="4841451"/>
                  <a:pt x="1200921" y="4831091"/>
                  <a:pt x="1206956" y="4820729"/>
                </a:cubicBezTo>
                <a:close/>
                <a:moveTo>
                  <a:pt x="1227509" y="4819497"/>
                </a:moveTo>
                <a:cubicBezTo>
                  <a:pt x="1232993" y="4819200"/>
                  <a:pt x="1238495" y="4818904"/>
                  <a:pt x="1244018" y="4818629"/>
                </a:cubicBezTo>
                <a:cubicBezTo>
                  <a:pt x="1237950" y="4829630"/>
                  <a:pt x="1231884" y="4840607"/>
                  <a:pt x="1225788" y="4851630"/>
                </a:cubicBezTo>
                <a:cubicBezTo>
                  <a:pt x="1220240" y="4851630"/>
                  <a:pt x="1214724" y="4851630"/>
                  <a:pt x="1209235" y="4851676"/>
                </a:cubicBezTo>
                <a:cubicBezTo>
                  <a:pt x="1215311" y="4840972"/>
                  <a:pt x="1221402" y="4830246"/>
                  <a:pt x="1227509" y="4819497"/>
                </a:cubicBezTo>
                <a:close/>
                <a:moveTo>
                  <a:pt x="1248167" y="4818424"/>
                </a:moveTo>
                <a:cubicBezTo>
                  <a:pt x="1253729" y="4818150"/>
                  <a:pt x="1259311" y="4817899"/>
                  <a:pt x="1264912" y="4817648"/>
                </a:cubicBezTo>
                <a:cubicBezTo>
                  <a:pt x="1258809" y="4829013"/>
                  <a:pt x="1252702" y="4840379"/>
                  <a:pt x="1246588" y="4851721"/>
                </a:cubicBezTo>
                <a:cubicBezTo>
                  <a:pt x="1240972" y="4851676"/>
                  <a:pt x="1235380" y="4851653"/>
                  <a:pt x="1229823" y="4851630"/>
                </a:cubicBezTo>
                <a:cubicBezTo>
                  <a:pt x="1235960" y="4840539"/>
                  <a:pt x="1242060" y="4829493"/>
                  <a:pt x="1248167" y="4818424"/>
                </a:cubicBezTo>
                <a:close/>
                <a:moveTo>
                  <a:pt x="1268892" y="4817488"/>
                </a:moveTo>
                <a:cubicBezTo>
                  <a:pt x="1356348" y="4813883"/>
                  <a:pt x="1448697" y="4814042"/>
                  <a:pt x="1546622" y="4817877"/>
                </a:cubicBezTo>
                <a:cubicBezTo>
                  <a:pt x="2047829" y="4837617"/>
                  <a:pt x="2534676" y="4959943"/>
                  <a:pt x="3073548" y="5105798"/>
                </a:cubicBezTo>
                <a:cubicBezTo>
                  <a:pt x="3799195" y="5300880"/>
                  <a:pt x="4527444" y="5531177"/>
                  <a:pt x="5231707" y="5753919"/>
                </a:cubicBezTo>
                <a:cubicBezTo>
                  <a:pt x="5776718" y="5926271"/>
                  <a:pt x="6340261" y="6104511"/>
                  <a:pt x="6899057" y="6265268"/>
                </a:cubicBezTo>
                <a:cubicBezTo>
                  <a:pt x="7162034" y="6340946"/>
                  <a:pt x="7472390" y="6428012"/>
                  <a:pt x="7780441" y="6500152"/>
                </a:cubicBezTo>
                <a:cubicBezTo>
                  <a:pt x="8108438" y="6576971"/>
                  <a:pt x="8401312" y="6629575"/>
                  <a:pt x="8675769" y="6660955"/>
                </a:cubicBezTo>
                <a:cubicBezTo>
                  <a:pt x="8905700" y="6687269"/>
                  <a:pt x="9092635" y="6696147"/>
                  <a:pt x="9264051" y="6688912"/>
                </a:cubicBezTo>
                <a:cubicBezTo>
                  <a:pt x="9482114" y="6679693"/>
                  <a:pt x="9665467" y="6644318"/>
                  <a:pt x="9824604" y="6580736"/>
                </a:cubicBezTo>
                <a:cubicBezTo>
                  <a:pt x="9994536" y="6512841"/>
                  <a:pt x="10110335" y="6403615"/>
                  <a:pt x="10168759" y="6256117"/>
                </a:cubicBezTo>
                <a:cubicBezTo>
                  <a:pt x="10171178" y="6250023"/>
                  <a:pt x="10173460" y="6243838"/>
                  <a:pt x="10175675" y="6237608"/>
                </a:cubicBezTo>
                <a:cubicBezTo>
                  <a:pt x="10175218" y="6247148"/>
                  <a:pt x="10174624" y="6256642"/>
                  <a:pt x="10173872" y="6266112"/>
                </a:cubicBezTo>
                <a:cubicBezTo>
                  <a:pt x="10165405" y="6304431"/>
                  <a:pt x="10153651" y="6341516"/>
                  <a:pt x="10138154" y="6376959"/>
                </a:cubicBezTo>
                <a:cubicBezTo>
                  <a:pt x="10074915" y="6521353"/>
                  <a:pt x="9954278" y="6624806"/>
                  <a:pt x="9779577" y="6684439"/>
                </a:cubicBezTo>
                <a:cubicBezTo>
                  <a:pt x="9435603" y="6801881"/>
                  <a:pt x="9033298" y="6771026"/>
                  <a:pt x="8649798" y="6720202"/>
                </a:cubicBezTo>
                <a:cubicBezTo>
                  <a:pt x="8486872" y="6698201"/>
                  <a:pt x="8325156" y="6670792"/>
                  <a:pt x="8161910" y="6638453"/>
                </a:cubicBezTo>
                <a:cubicBezTo>
                  <a:pt x="7769989" y="6560813"/>
                  <a:pt x="7368756" y="6454645"/>
                  <a:pt x="6917634" y="6325655"/>
                </a:cubicBezTo>
                <a:cubicBezTo>
                  <a:pt x="6340968" y="6162410"/>
                  <a:pt x="5759465" y="5980199"/>
                  <a:pt x="5197132" y="5803968"/>
                </a:cubicBezTo>
                <a:cubicBezTo>
                  <a:pt x="4497639" y="5584740"/>
                  <a:pt x="3774342" y="5358072"/>
                  <a:pt x="3053830" y="5165912"/>
                </a:cubicBezTo>
                <a:cubicBezTo>
                  <a:pt x="2772640" y="5090668"/>
                  <a:pt x="2535703" y="5030075"/>
                  <a:pt x="2293379" y="4978999"/>
                </a:cubicBezTo>
                <a:cubicBezTo>
                  <a:pt x="2009976" y="4919274"/>
                  <a:pt x="1758097" y="4881664"/>
                  <a:pt x="1523391" y="4864045"/>
                </a:cubicBezTo>
                <a:cubicBezTo>
                  <a:pt x="1423591" y="4856560"/>
                  <a:pt x="1333690" y="4852475"/>
                  <a:pt x="1250466" y="4851744"/>
                </a:cubicBezTo>
                <a:cubicBezTo>
                  <a:pt x="1256612" y="4840333"/>
                  <a:pt x="1262755" y="4828922"/>
                  <a:pt x="1268892" y="4817488"/>
                </a:cubicBezTo>
                <a:close/>
                <a:moveTo>
                  <a:pt x="10162574" y="6253675"/>
                </a:moveTo>
                <a:cubicBezTo>
                  <a:pt x="10104858" y="6399393"/>
                  <a:pt x="9990314" y="6507364"/>
                  <a:pt x="9822139" y="6574574"/>
                </a:cubicBezTo>
                <a:cubicBezTo>
                  <a:pt x="9458540" y="6719836"/>
                  <a:pt x="9018898" y="6693522"/>
                  <a:pt x="8676522" y="6654360"/>
                </a:cubicBezTo>
                <a:cubicBezTo>
                  <a:pt x="8062155" y="6584091"/>
                  <a:pt x="7462463" y="6420458"/>
                  <a:pt x="6900883" y="6258878"/>
                </a:cubicBezTo>
                <a:cubicBezTo>
                  <a:pt x="6342201" y="6098143"/>
                  <a:pt x="5778681" y="5919926"/>
                  <a:pt x="5233715" y="5747575"/>
                </a:cubicBezTo>
                <a:cubicBezTo>
                  <a:pt x="4529384" y="5524810"/>
                  <a:pt x="3801067" y="5294490"/>
                  <a:pt x="3075282" y="5099385"/>
                </a:cubicBezTo>
                <a:cubicBezTo>
                  <a:pt x="2832890" y="5033772"/>
                  <a:pt x="2574523" y="4965260"/>
                  <a:pt x="2314763" y="4911812"/>
                </a:cubicBezTo>
                <a:cubicBezTo>
                  <a:pt x="2030365" y="4853296"/>
                  <a:pt x="1779178" y="4820387"/>
                  <a:pt x="1546886" y="4811235"/>
                </a:cubicBezTo>
                <a:cubicBezTo>
                  <a:pt x="1449544" y="4807424"/>
                  <a:pt x="1358550" y="4807218"/>
                  <a:pt x="1272534" y="4810710"/>
                </a:cubicBezTo>
                <a:cubicBezTo>
                  <a:pt x="1277681" y="4801102"/>
                  <a:pt x="1282825" y="4791517"/>
                  <a:pt x="1287960" y="4781909"/>
                </a:cubicBezTo>
                <a:cubicBezTo>
                  <a:pt x="1288939" y="4780083"/>
                  <a:pt x="1289913" y="4778257"/>
                  <a:pt x="1290890" y="4776409"/>
                </a:cubicBezTo>
                <a:cubicBezTo>
                  <a:pt x="1380067" y="4768398"/>
                  <a:pt x="1473103" y="4764587"/>
                  <a:pt x="1570345" y="4764975"/>
                </a:cubicBezTo>
                <a:cubicBezTo>
                  <a:pt x="2061243" y="4766984"/>
                  <a:pt x="2551267" y="4890336"/>
                  <a:pt x="3095001" y="5039135"/>
                </a:cubicBezTo>
                <a:cubicBezTo>
                  <a:pt x="3816791" y="5234720"/>
                  <a:pt x="4540772" y="5466020"/>
                  <a:pt x="5240904" y="5689721"/>
                </a:cubicBezTo>
                <a:cubicBezTo>
                  <a:pt x="5777403" y="5861114"/>
                  <a:pt x="6332159" y="6038373"/>
                  <a:pt x="6882328" y="6198400"/>
                </a:cubicBezTo>
                <a:cubicBezTo>
                  <a:pt x="7151696" y="6276748"/>
                  <a:pt x="7469606" y="6366666"/>
                  <a:pt x="7784982" y="6439491"/>
                </a:cubicBezTo>
                <a:cubicBezTo>
                  <a:pt x="8121515" y="6517177"/>
                  <a:pt x="8421692" y="6568070"/>
                  <a:pt x="8702608" y="6595023"/>
                </a:cubicBezTo>
                <a:cubicBezTo>
                  <a:pt x="9200720" y="6642835"/>
                  <a:pt x="9581733" y="6602143"/>
                  <a:pt x="9867441" y="6470643"/>
                </a:cubicBezTo>
                <a:cubicBezTo>
                  <a:pt x="10015053" y="6402679"/>
                  <a:pt x="10118825" y="6303358"/>
                  <a:pt x="10176496" y="6174984"/>
                </a:cubicBezTo>
                <a:cubicBezTo>
                  <a:pt x="10176747" y="6188176"/>
                  <a:pt x="10176724" y="6201298"/>
                  <a:pt x="10176427" y="6214375"/>
                </a:cubicBezTo>
                <a:cubicBezTo>
                  <a:pt x="10172274" y="6227658"/>
                  <a:pt x="10167664" y="6240780"/>
                  <a:pt x="10162574" y="6253675"/>
                </a:cubicBezTo>
                <a:close/>
                <a:moveTo>
                  <a:pt x="10187245" y="6130687"/>
                </a:moveTo>
                <a:cubicBezTo>
                  <a:pt x="10185488" y="6135639"/>
                  <a:pt x="10183639" y="6140546"/>
                  <a:pt x="10181768" y="6145430"/>
                </a:cubicBezTo>
                <a:cubicBezTo>
                  <a:pt x="10181128" y="6131874"/>
                  <a:pt x="10180216" y="6118135"/>
                  <a:pt x="10179052" y="6104236"/>
                </a:cubicBezTo>
                <a:cubicBezTo>
                  <a:pt x="10180946" y="6100676"/>
                  <a:pt x="10182794" y="6097071"/>
                  <a:pt x="10184597" y="6093464"/>
                </a:cubicBezTo>
                <a:cubicBezTo>
                  <a:pt x="10186857" y="6088969"/>
                  <a:pt x="10189025" y="6084404"/>
                  <a:pt x="10191170" y="6079817"/>
                </a:cubicBezTo>
                <a:cubicBezTo>
                  <a:pt x="10191398" y="6093236"/>
                  <a:pt x="10191307" y="6106564"/>
                  <a:pt x="10190965" y="6119847"/>
                </a:cubicBezTo>
                <a:cubicBezTo>
                  <a:pt x="10189756" y="6123475"/>
                  <a:pt x="10188523" y="6127081"/>
                  <a:pt x="10187245" y="6130687"/>
                </a:cubicBezTo>
                <a:close/>
                <a:moveTo>
                  <a:pt x="10197561" y="6065645"/>
                </a:moveTo>
                <a:cubicBezTo>
                  <a:pt x="10200413" y="6059049"/>
                  <a:pt x="10203129" y="6052408"/>
                  <a:pt x="10205753" y="6045653"/>
                </a:cubicBezTo>
                <a:cubicBezTo>
                  <a:pt x="10205160" y="6056287"/>
                  <a:pt x="10204384" y="6066854"/>
                  <a:pt x="10203380" y="6077375"/>
                </a:cubicBezTo>
                <a:cubicBezTo>
                  <a:pt x="10201691" y="6084016"/>
                  <a:pt x="10199934" y="6090635"/>
                  <a:pt x="10198040" y="6097162"/>
                </a:cubicBezTo>
                <a:cubicBezTo>
                  <a:pt x="10198040" y="6086709"/>
                  <a:pt x="10197880" y="6076188"/>
                  <a:pt x="10197561" y="6065645"/>
                </a:cubicBezTo>
                <a:close/>
                <a:moveTo>
                  <a:pt x="10196944" y="6049646"/>
                </a:moveTo>
                <a:cubicBezTo>
                  <a:pt x="10196328" y="6036318"/>
                  <a:pt x="10195438" y="6022945"/>
                  <a:pt x="10194320" y="6009525"/>
                </a:cubicBezTo>
                <a:cubicBezTo>
                  <a:pt x="10198747" y="6001423"/>
                  <a:pt x="10202946" y="5993208"/>
                  <a:pt x="10206940" y="5984900"/>
                </a:cubicBezTo>
                <a:cubicBezTo>
                  <a:pt x="10207123" y="5997931"/>
                  <a:pt x="10207009" y="6010895"/>
                  <a:pt x="10206644" y="6023789"/>
                </a:cubicBezTo>
                <a:cubicBezTo>
                  <a:pt x="10203586" y="6032507"/>
                  <a:pt x="10200368" y="6041134"/>
                  <a:pt x="10196944" y="6049646"/>
                </a:cubicBezTo>
                <a:close/>
                <a:moveTo>
                  <a:pt x="10213148" y="5954753"/>
                </a:moveTo>
                <a:cubicBezTo>
                  <a:pt x="10212600" y="5941790"/>
                  <a:pt x="10211779" y="5928667"/>
                  <a:pt x="10210706" y="5915407"/>
                </a:cubicBezTo>
                <a:cubicBezTo>
                  <a:pt x="10215613" y="5906621"/>
                  <a:pt x="10220313" y="5897720"/>
                  <a:pt x="10224742" y="5888683"/>
                </a:cubicBezTo>
                <a:cubicBezTo>
                  <a:pt x="10224832" y="5901349"/>
                  <a:pt x="10224673" y="5913856"/>
                  <a:pt x="10224239" y="5926179"/>
                </a:cubicBezTo>
                <a:cubicBezTo>
                  <a:pt x="10220770" y="5935833"/>
                  <a:pt x="10217096" y="5945350"/>
                  <a:pt x="10213148" y="5954753"/>
                </a:cubicBezTo>
                <a:close/>
                <a:moveTo>
                  <a:pt x="10230857" y="5875834"/>
                </a:moveTo>
                <a:cubicBezTo>
                  <a:pt x="10234304" y="5868326"/>
                  <a:pt x="10237590" y="5860772"/>
                  <a:pt x="10240717" y="5853126"/>
                </a:cubicBezTo>
                <a:cubicBezTo>
                  <a:pt x="10240032" y="5862848"/>
                  <a:pt x="10239165" y="5872479"/>
                  <a:pt x="10238115" y="5882019"/>
                </a:cubicBezTo>
                <a:cubicBezTo>
                  <a:pt x="10235901" y="5890121"/>
                  <a:pt x="10233527" y="5898131"/>
                  <a:pt x="10231018" y="5906073"/>
                </a:cubicBezTo>
                <a:cubicBezTo>
                  <a:pt x="10231132" y="5896100"/>
                  <a:pt x="10231064" y="5886013"/>
                  <a:pt x="10230857" y="5875834"/>
                </a:cubicBezTo>
                <a:close/>
                <a:moveTo>
                  <a:pt x="10230378" y="5860475"/>
                </a:moveTo>
                <a:cubicBezTo>
                  <a:pt x="10229899" y="5847854"/>
                  <a:pt x="10229146" y="5835074"/>
                  <a:pt x="10228165" y="5822157"/>
                </a:cubicBezTo>
                <a:cubicBezTo>
                  <a:pt x="10233277" y="5813188"/>
                  <a:pt x="10238115" y="5804105"/>
                  <a:pt x="10242725" y="5794907"/>
                </a:cubicBezTo>
                <a:cubicBezTo>
                  <a:pt x="10242748" y="5807300"/>
                  <a:pt x="10242475" y="5819532"/>
                  <a:pt x="10241949" y="5831605"/>
                </a:cubicBezTo>
                <a:cubicBezTo>
                  <a:pt x="10238344" y="5841373"/>
                  <a:pt x="10234487" y="5850981"/>
                  <a:pt x="10230378" y="5860475"/>
                </a:cubicBezTo>
                <a:close/>
                <a:moveTo>
                  <a:pt x="10249093" y="5781853"/>
                </a:moveTo>
                <a:cubicBezTo>
                  <a:pt x="10252653" y="5774299"/>
                  <a:pt x="10256053" y="5766677"/>
                  <a:pt x="10259294" y="5758986"/>
                </a:cubicBezTo>
                <a:cubicBezTo>
                  <a:pt x="10258518" y="5768434"/>
                  <a:pt x="10257582" y="5777768"/>
                  <a:pt x="10256464" y="5787034"/>
                </a:cubicBezTo>
                <a:cubicBezTo>
                  <a:pt x="10254136" y="5795227"/>
                  <a:pt x="10251671" y="5803351"/>
                  <a:pt x="10249024" y="5811385"/>
                </a:cubicBezTo>
                <a:cubicBezTo>
                  <a:pt x="10249206" y="5801640"/>
                  <a:pt x="10249230" y="5791804"/>
                  <a:pt x="10249093" y="5781853"/>
                </a:cubicBezTo>
                <a:close/>
                <a:moveTo>
                  <a:pt x="10248727" y="5766836"/>
                </a:moveTo>
                <a:cubicBezTo>
                  <a:pt x="10248499" y="5760013"/>
                  <a:pt x="10248225" y="5753143"/>
                  <a:pt x="10247860" y="5746229"/>
                </a:cubicBezTo>
                <a:cubicBezTo>
                  <a:pt x="10247564" y="5740751"/>
                  <a:pt x="10247175" y="5735205"/>
                  <a:pt x="10246765" y="5729660"/>
                </a:cubicBezTo>
                <a:cubicBezTo>
                  <a:pt x="10252013" y="5720554"/>
                  <a:pt x="10257035" y="5711356"/>
                  <a:pt x="10261804" y="5702022"/>
                </a:cubicBezTo>
                <a:cubicBezTo>
                  <a:pt x="10261713" y="5714049"/>
                  <a:pt x="10261325" y="5725917"/>
                  <a:pt x="10260709" y="5737647"/>
                </a:cubicBezTo>
                <a:cubicBezTo>
                  <a:pt x="10256966" y="5747506"/>
                  <a:pt x="10252972" y="5757228"/>
                  <a:pt x="10248727" y="5766836"/>
                </a:cubicBezTo>
                <a:close/>
                <a:moveTo>
                  <a:pt x="10268172" y="5689196"/>
                </a:moveTo>
                <a:cubicBezTo>
                  <a:pt x="10271846" y="5681551"/>
                  <a:pt x="10275360" y="5673860"/>
                  <a:pt x="10278716" y="5666078"/>
                </a:cubicBezTo>
                <a:cubicBezTo>
                  <a:pt x="10277871" y="5675229"/>
                  <a:pt x="10276844" y="5684289"/>
                  <a:pt x="10275657" y="5693281"/>
                </a:cubicBezTo>
                <a:cubicBezTo>
                  <a:pt x="10273215" y="5701543"/>
                  <a:pt x="10270637" y="5709736"/>
                  <a:pt x="10267875" y="5717815"/>
                </a:cubicBezTo>
                <a:cubicBezTo>
                  <a:pt x="10268126" y="5708367"/>
                  <a:pt x="10268240" y="5698827"/>
                  <a:pt x="10268172" y="5689196"/>
                </a:cubicBezTo>
                <a:close/>
                <a:moveTo>
                  <a:pt x="10267943" y="5674407"/>
                </a:moveTo>
                <a:cubicBezTo>
                  <a:pt x="10267669" y="5662494"/>
                  <a:pt x="10267144" y="5650467"/>
                  <a:pt x="10266369" y="5638303"/>
                </a:cubicBezTo>
                <a:cubicBezTo>
                  <a:pt x="10271754" y="5629060"/>
                  <a:pt x="10276889" y="5619726"/>
                  <a:pt x="10281773" y="5610278"/>
                </a:cubicBezTo>
                <a:cubicBezTo>
                  <a:pt x="10281545" y="5621962"/>
                  <a:pt x="10281066" y="5633511"/>
                  <a:pt x="10280336" y="5644922"/>
                </a:cubicBezTo>
                <a:cubicBezTo>
                  <a:pt x="10276456" y="5654872"/>
                  <a:pt x="10272325" y="5664708"/>
                  <a:pt x="10267943" y="5674407"/>
                </a:cubicBezTo>
                <a:close/>
                <a:moveTo>
                  <a:pt x="10288209" y="5597520"/>
                </a:moveTo>
                <a:cubicBezTo>
                  <a:pt x="10291952" y="5589875"/>
                  <a:pt x="10295558" y="5582184"/>
                  <a:pt x="10298981" y="5574402"/>
                </a:cubicBezTo>
                <a:cubicBezTo>
                  <a:pt x="10298045" y="5583302"/>
                  <a:pt x="10296928" y="5592135"/>
                  <a:pt x="10295672" y="5600875"/>
                </a:cubicBezTo>
                <a:cubicBezTo>
                  <a:pt x="10293162" y="5609091"/>
                  <a:pt x="10290469" y="5617239"/>
                  <a:pt x="10287638" y="5625295"/>
                </a:cubicBezTo>
                <a:cubicBezTo>
                  <a:pt x="10287981" y="5616120"/>
                  <a:pt x="10288187" y="5606877"/>
                  <a:pt x="10288209" y="5597520"/>
                </a:cubicBezTo>
                <a:close/>
                <a:moveTo>
                  <a:pt x="10288141" y="5583074"/>
                </a:moveTo>
                <a:cubicBezTo>
                  <a:pt x="10287981" y="5571526"/>
                  <a:pt x="10287593" y="5559864"/>
                  <a:pt x="10286977" y="5548065"/>
                </a:cubicBezTo>
                <a:cubicBezTo>
                  <a:pt x="10292431" y="5538754"/>
                  <a:pt x="10297681" y="5529351"/>
                  <a:pt x="10302655" y="5519834"/>
                </a:cubicBezTo>
                <a:cubicBezTo>
                  <a:pt x="10302291" y="5531177"/>
                  <a:pt x="10301697" y="5542405"/>
                  <a:pt x="10300852" y="5553519"/>
                </a:cubicBezTo>
                <a:cubicBezTo>
                  <a:pt x="10296858" y="5563493"/>
                  <a:pt x="10292614" y="5573352"/>
                  <a:pt x="10288141" y="5583074"/>
                </a:cubicBezTo>
                <a:close/>
                <a:moveTo>
                  <a:pt x="10309183" y="5507123"/>
                </a:moveTo>
                <a:cubicBezTo>
                  <a:pt x="10312971" y="5499523"/>
                  <a:pt x="10316600" y="5491854"/>
                  <a:pt x="10320069" y="5484118"/>
                </a:cubicBezTo>
                <a:cubicBezTo>
                  <a:pt x="10319042" y="5492768"/>
                  <a:pt x="10317855" y="5501326"/>
                  <a:pt x="10316531" y="5509816"/>
                </a:cubicBezTo>
                <a:cubicBezTo>
                  <a:pt x="10313953" y="5517918"/>
                  <a:pt x="10311214" y="5525928"/>
                  <a:pt x="10308338" y="5533893"/>
                </a:cubicBezTo>
                <a:cubicBezTo>
                  <a:pt x="10308749" y="5525038"/>
                  <a:pt x="10309046" y="5516114"/>
                  <a:pt x="10309183" y="5507123"/>
                </a:cubicBezTo>
                <a:close/>
                <a:moveTo>
                  <a:pt x="10309273" y="5492791"/>
                </a:moveTo>
                <a:cubicBezTo>
                  <a:pt x="10309251" y="5481607"/>
                  <a:pt x="10309000" y="5470311"/>
                  <a:pt x="10308521" y="5458923"/>
                </a:cubicBezTo>
                <a:cubicBezTo>
                  <a:pt x="10314066" y="5449566"/>
                  <a:pt x="10319362" y="5440117"/>
                  <a:pt x="10324428" y="5430578"/>
                </a:cubicBezTo>
                <a:cubicBezTo>
                  <a:pt x="10323926" y="5441623"/>
                  <a:pt x="10323195" y="5452578"/>
                  <a:pt x="10322214" y="5463418"/>
                </a:cubicBezTo>
                <a:cubicBezTo>
                  <a:pt x="10318151" y="5473300"/>
                  <a:pt x="10313838" y="5483091"/>
                  <a:pt x="10309273" y="5492791"/>
                </a:cubicBezTo>
                <a:close/>
                <a:moveTo>
                  <a:pt x="10331091" y="5417683"/>
                </a:moveTo>
                <a:cubicBezTo>
                  <a:pt x="10334880" y="5410152"/>
                  <a:pt x="10338532" y="5402552"/>
                  <a:pt x="10342047" y="5394884"/>
                </a:cubicBezTo>
                <a:cubicBezTo>
                  <a:pt x="10340928" y="5403329"/>
                  <a:pt x="10339650" y="5411727"/>
                  <a:pt x="10338235" y="5420057"/>
                </a:cubicBezTo>
                <a:cubicBezTo>
                  <a:pt x="10335633" y="5427953"/>
                  <a:pt x="10332849" y="5435804"/>
                  <a:pt x="10329950" y="5443586"/>
                </a:cubicBezTo>
                <a:cubicBezTo>
                  <a:pt x="10330475" y="5435028"/>
                  <a:pt x="10330841" y="5426401"/>
                  <a:pt x="10331091" y="5417683"/>
                </a:cubicBezTo>
                <a:close/>
                <a:moveTo>
                  <a:pt x="10331365" y="5403602"/>
                </a:moveTo>
                <a:cubicBezTo>
                  <a:pt x="10331457" y="5392785"/>
                  <a:pt x="10331365" y="5381876"/>
                  <a:pt x="10331046" y="5370875"/>
                </a:cubicBezTo>
                <a:cubicBezTo>
                  <a:pt x="10336615" y="5361496"/>
                  <a:pt x="10341955" y="5352025"/>
                  <a:pt x="10347067" y="5342485"/>
                </a:cubicBezTo>
                <a:cubicBezTo>
                  <a:pt x="10346428" y="5353211"/>
                  <a:pt x="10345561" y="5363846"/>
                  <a:pt x="10344466" y="5374390"/>
                </a:cubicBezTo>
                <a:cubicBezTo>
                  <a:pt x="10340335" y="5384226"/>
                  <a:pt x="10335953" y="5393948"/>
                  <a:pt x="10331365" y="5403602"/>
                </a:cubicBezTo>
                <a:close/>
                <a:moveTo>
                  <a:pt x="10353937" y="5329408"/>
                </a:moveTo>
                <a:cubicBezTo>
                  <a:pt x="10357702" y="5321991"/>
                  <a:pt x="10361354" y="5314505"/>
                  <a:pt x="10364869" y="5306974"/>
                </a:cubicBezTo>
                <a:cubicBezTo>
                  <a:pt x="10363658" y="5315121"/>
                  <a:pt x="10362312" y="5323223"/>
                  <a:pt x="10360829" y="5331279"/>
                </a:cubicBezTo>
                <a:cubicBezTo>
                  <a:pt x="10358181" y="5339016"/>
                  <a:pt x="10355420" y="5346684"/>
                  <a:pt x="10352521" y="5354307"/>
                </a:cubicBezTo>
                <a:cubicBezTo>
                  <a:pt x="10353115" y="5346068"/>
                  <a:pt x="10353571" y="5337761"/>
                  <a:pt x="10353937" y="5329408"/>
                </a:cubicBezTo>
                <a:close/>
                <a:moveTo>
                  <a:pt x="10354370" y="5315464"/>
                </a:moveTo>
                <a:cubicBezTo>
                  <a:pt x="10354621" y="5304988"/>
                  <a:pt x="10354667" y="5294422"/>
                  <a:pt x="10354507" y="5283764"/>
                </a:cubicBezTo>
                <a:cubicBezTo>
                  <a:pt x="10360098" y="5274430"/>
                  <a:pt x="10365439" y="5264982"/>
                  <a:pt x="10370596" y="5255465"/>
                </a:cubicBezTo>
                <a:cubicBezTo>
                  <a:pt x="10369797" y="5265917"/>
                  <a:pt x="10368771" y="5276255"/>
                  <a:pt x="10367561" y="5286502"/>
                </a:cubicBezTo>
                <a:cubicBezTo>
                  <a:pt x="10363385" y="5296247"/>
                  <a:pt x="10359003" y="5305901"/>
                  <a:pt x="10354370" y="5315464"/>
                </a:cubicBezTo>
                <a:close/>
                <a:moveTo>
                  <a:pt x="10377671" y="5242000"/>
                </a:moveTo>
                <a:cubicBezTo>
                  <a:pt x="10381437" y="5234720"/>
                  <a:pt x="10385043" y="5227394"/>
                  <a:pt x="10388535" y="5220022"/>
                </a:cubicBezTo>
                <a:cubicBezTo>
                  <a:pt x="10387234" y="5227942"/>
                  <a:pt x="10385818" y="5235815"/>
                  <a:pt x="10384267" y="5243643"/>
                </a:cubicBezTo>
                <a:cubicBezTo>
                  <a:pt x="10381643" y="5251128"/>
                  <a:pt x="10378880" y="5258568"/>
                  <a:pt x="10375983" y="5265963"/>
                </a:cubicBezTo>
                <a:cubicBezTo>
                  <a:pt x="10376667" y="5258021"/>
                  <a:pt x="10377238" y="5250056"/>
                  <a:pt x="10377671" y="5242000"/>
                </a:cubicBezTo>
                <a:close/>
                <a:moveTo>
                  <a:pt x="10378310" y="5228216"/>
                </a:moveTo>
                <a:cubicBezTo>
                  <a:pt x="10378699" y="5218082"/>
                  <a:pt x="10378904" y="5207881"/>
                  <a:pt x="10378904" y="5197565"/>
                </a:cubicBezTo>
                <a:cubicBezTo>
                  <a:pt x="10384472" y="5188299"/>
                  <a:pt x="10389836" y="5178943"/>
                  <a:pt x="10394947" y="5169517"/>
                </a:cubicBezTo>
                <a:cubicBezTo>
                  <a:pt x="10394012" y="5179673"/>
                  <a:pt x="10392871" y="5189738"/>
                  <a:pt x="10391524" y="5199733"/>
                </a:cubicBezTo>
                <a:cubicBezTo>
                  <a:pt x="10387348" y="5209296"/>
                  <a:pt x="10382943" y="5218790"/>
                  <a:pt x="10378310" y="5228216"/>
                </a:cubicBezTo>
                <a:close/>
                <a:moveTo>
                  <a:pt x="10402296" y="5155687"/>
                </a:moveTo>
                <a:cubicBezTo>
                  <a:pt x="10405994" y="5148590"/>
                  <a:pt x="10409554" y="5141424"/>
                  <a:pt x="10413000" y="5134234"/>
                </a:cubicBezTo>
                <a:cubicBezTo>
                  <a:pt x="10411630" y="5141880"/>
                  <a:pt x="10410147" y="5149502"/>
                  <a:pt x="10408549" y="5157056"/>
                </a:cubicBezTo>
                <a:cubicBezTo>
                  <a:pt x="10405925" y="5164291"/>
                  <a:pt x="10403187" y="5171503"/>
                  <a:pt x="10400311" y="5178692"/>
                </a:cubicBezTo>
                <a:cubicBezTo>
                  <a:pt x="10401087" y="5171069"/>
                  <a:pt x="10401748" y="5163401"/>
                  <a:pt x="10402296" y="5155687"/>
                </a:cubicBezTo>
                <a:close/>
                <a:moveTo>
                  <a:pt x="10403141" y="5142199"/>
                </a:moveTo>
                <a:cubicBezTo>
                  <a:pt x="10403666" y="5132318"/>
                  <a:pt x="10404008" y="5122367"/>
                  <a:pt x="10404167" y="5112326"/>
                </a:cubicBezTo>
                <a:cubicBezTo>
                  <a:pt x="10409690" y="5103105"/>
                  <a:pt x="10415031" y="5093817"/>
                  <a:pt x="10420143" y="5084437"/>
                </a:cubicBezTo>
                <a:cubicBezTo>
                  <a:pt x="10419047" y="5094547"/>
                  <a:pt x="10417723" y="5104589"/>
                  <a:pt x="10416218" y="5114562"/>
                </a:cubicBezTo>
                <a:cubicBezTo>
                  <a:pt x="10412087" y="5123805"/>
                  <a:pt x="10407728" y="5133002"/>
                  <a:pt x="10403141" y="5142199"/>
                </a:cubicBezTo>
                <a:close/>
                <a:moveTo>
                  <a:pt x="10427743" y="5070264"/>
                </a:moveTo>
                <a:cubicBezTo>
                  <a:pt x="10431371" y="5063304"/>
                  <a:pt x="10434886" y="5056298"/>
                  <a:pt x="10438287" y="5049268"/>
                </a:cubicBezTo>
                <a:cubicBezTo>
                  <a:pt x="10436712" y="5057462"/>
                  <a:pt x="10434977" y="5065609"/>
                  <a:pt x="10433106" y="5073711"/>
                </a:cubicBezTo>
                <a:cubicBezTo>
                  <a:pt x="10430641" y="5080261"/>
                  <a:pt x="10428039" y="5086787"/>
                  <a:pt x="10425369" y="5093292"/>
                </a:cubicBezTo>
                <a:cubicBezTo>
                  <a:pt x="10426259" y="5085669"/>
                  <a:pt x="10427058" y="5078001"/>
                  <a:pt x="10427743" y="5070264"/>
                </a:cubicBezTo>
                <a:close/>
                <a:moveTo>
                  <a:pt x="10428816" y="5056663"/>
                </a:moveTo>
                <a:cubicBezTo>
                  <a:pt x="10429478" y="5047146"/>
                  <a:pt x="10429957" y="5037561"/>
                  <a:pt x="10430276" y="5027930"/>
                </a:cubicBezTo>
                <a:cubicBezTo>
                  <a:pt x="10435754" y="5018801"/>
                  <a:pt x="10441026" y="5009627"/>
                  <a:pt x="10446115" y="5000384"/>
                </a:cubicBezTo>
                <a:cubicBezTo>
                  <a:pt x="10444882" y="5010106"/>
                  <a:pt x="10443444" y="5019782"/>
                  <a:pt x="10441869" y="5029390"/>
                </a:cubicBezTo>
                <a:cubicBezTo>
                  <a:pt x="10437716" y="5038496"/>
                  <a:pt x="10433357" y="5047579"/>
                  <a:pt x="10428816" y="5056663"/>
                </a:cubicBezTo>
                <a:close/>
                <a:moveTo>
                  <a:pt x="10453486" y="4990182"/>
                </a:moveTo>
                <a:cubicBezTo>
                  <a:pt x="10453646" y="4988722"/>
                  <a:pt x="10453783" y="4987261"/>
                  <a:pt x="10453942" y="4985777"/>
                </a:cubicBezTo>
                <a:cubicBezTo>
                  <a:pt x="10457777" y="4978497"/>
                  <a:pt x="10461496" y="4971149"/>
                  <a:pt x="10465102" y="4963777"/>
                </a:cubicBezTo>
                <a:cubicBezTo>
                  <a:pt x="10463596" y="4970966"/>
                  <a:pt x="10462021" y="4978132"/>
                  <a:pt x="10460310" y="4985298"/>
                </a:cubicBezTo>
                <a:cubicBezTo>
                  <a:pt x="10457435" y="4992852"/>
                  <a:pt x="10454445" y="5000361"/>
                  <a:pt x="10451296" y="5007892"/>
                </a:cubicBezTo>
                <a:cubicBezTo>
                  <a:pt x="10452071" y="5002004"/>
                  <a:pt x="10452847" y="4996116"/>
                  <a:pt x="10453486" y="4990182"/>
                </a:cubicBezTo>
                <a:close/>
                <a:moveTo>
                  <a:pt x="10455289" y="4971834"/>
                </a:moveTo>
                <a:cubicBezTo>
                  <a:pt x="10456065" y="4962705"/>
                  <a:pt x="10456704" y="4953553"/>
                  <a:pt x="10457183" y="4944310"/>
                </a:cubicBezTo>
                <a:cubicBezTo>
                  <a:pt x="10460196" y="4939221"/>
                  <a:pt x="10463231" y="4934132"/>
                  <a:pt x="10466174" y="4928997"/>
                </a:cubicBezTo>
                <a:cubicBezTo>
                  <a:pt x="10468639" y="4924706"/>
                  <a:pt x="10471059" y="4920393"/>
                  <a:pt x="10473432" y="4916080"/>
                </a:cubicBezTo>
                <a:cubicBezTo>
                  <a:pt x="10472154" y="4925071"/>
                  <a:pt x="10470717" y="4934063"/>
                  <a:pt x="10469119" y="4943032"/>
                </a:cubicBezTo>
                <a:cubicBezTo>
                  <a:pt x="10464715" y="4952708"/>
                  <a:pt x="10460105" y="4962294"/>
                  <a:pt x="10455289" y="4971834"/>
                </a:cubicBezTo>
                <a:close/>
                <a:moveTo>
                  <a:pt x="10480827" y="4902341"/>
                </a:moveTo>
                <a:cubicBezTo>
                  <a:pt x="10484592" y="4895220"/>
                  <a:pt x="10488266" y="4888054"/>
                  <a:pt x="10491827" y="4880865"/>
                </a:cubicBezTo>
                <a:cubicBezTo>
                  <a:pt x="10490366" y="4887278"/>
                  <a:pt x="10488837" y="4893714"/>
                  <a:pt x="10487217" y="4900127"/>
                </a:cubicBezTo>
                <a:cubicBezTo>
                  <a:pt x="10484273" y="4907681"/>
                  <a:pt x="10481237" y="4915212"/>
                  <a:pt x="10478066" y="4922721"/>
                </a:cubicBezTo>
                <a:cubicBezTo>
                  <a:pt x="10479092" y="4915943"/>
                  <a:pt x="10479982" y="4909164"/>
                  <a:pt x="10480827" y="4902341"/>
                </a:cubicBezTo>
                <a:close/>
                <a:moveTo>
                  <a:pt x="10505406" y="4839192"/>
                </a:moveTo>
                <a:cubicBezTo>
                  <a:pt x="10506478" y="4832757"/>
                  <a:pt x="10507460" y="4826298"/>
                  <a:pt x="10508373" y="4819839"/>
                </a:cubicBezTo>
                <a:cubicBezTo>
                  <a:pt x="10508532" y="4819520"/>
                  <a:pt x="10508715" y="4819223"/>
                  <a:pt x="10508875" y="4818904"/>
                </a:cubicBezTo>
                <a:cubicBezTo>
                  <a:pt x="10512138" y="4812719"/>
                  <a:pt x="10515311" y="4806511"/>
                  <a:pt x="10518438" y="4800281"/>
                </a:cubicBezTo>
                <a:cubicBezTo>
                  <a:pt x="10516840" y="4806899"/>
                  <a:pt x="10515151" y="4813494"/>
                  <a:pt x="10513371" y="4820045"/>
                </a:cubicBezTo>
                <a:cubicBezTo>
                  <a:pt x="10510814" y="4826458"/>
                  <a:pt x="10508144" y="4832825"/>
                  <a:pt x="10505406" y="4839192"/>
                </a:cubicBezTo>
                <a:close/>
                <a:moveTo>
                  <a:pt x="10533340" y="4756759"/>
                </a:moveTo>
                <a:cubicBezTo>
                  <a:pt x="10534435" y="4750711"/>
                  <a:pt x="10535485" y="4744641"/>
                  <a:pt x="10536443" y="4738547"/>
                </a:cubicBezTo>
                <a:cubicBezTo>
                  <a:pt x="10539799" y="4732203"/>
                  <a:pt x="10543085" y="4725813"/>
                  <a:pt x="10546303" y="4719422"/>
                </a:cubicBezTo>
                <a:cubicBezTo>
                  <a:pt x="10544751" y="4725516"/>
                  <a:pt x="10543108" y="4731587"/>
                  <a:pt x="10541397" y="4737634"/>
                </a:cubicBezTo>
                <a:cubicBezTo>
                  <a:pt x="10538795" y="4744025"/>
                  <a:pt x="10536125" y="4750415"/>
                  <a:pt x="10533340" y="4756759"/>
                </a:cubicBezTo>
                <a:close/>
                <a:moveTo>
                  <a:pt x="10561913" y="4675011"/>
                </a:moveTo>
                <a:cubicBezTo>
                  <a:pt x="10562986" y="4669625"/>
                  <a:pt x="10564012" y="4664216"/>
                  <a:pt x="10564971" y="4658785"/>
                </a:cubicBezTo>
                <a:cubicBezTo>
                  <a:pt x="10568212" y="4652600"/>
                  <a:pt x="10571384" y="4646392"/>
                  <a:pt x="10574511" y="4640139"/>
                </a:cubicBezTo>
                <a:cubicBezTo>
                  <a:pt x="10573028" y="4645571"/>
                  <a:pt x="10571521" y="4651002"/>
                  <a:pt x="10569924" y="4656411"/>
                </a:cubicBezTo>
                <a:cubicBezTo>
                  <a:pt x="10567344" y="4662642"/>
                  <a:pt x="10564652" y="4668826"/>
                  <a:pt x="10561913" y="4675011"/>
                </a:cubicBezTo>
                <a:close/>
                <a:moveTo>
                  <a:pt x="10591034" y="4594221"/>
                </a:moveTo>
                <a:cubicBezTo>
                  <a:pt x="10592015" y="4589611"/>
                  <a:pt x="10592973" y="4585001"/>
                  <a:pt x="10593864" y="4580368"/>
                </a:cubicBezTo>
                <a:cubicBezTo>
                  <a:pt x="10596922" y="4574549"/>
                  <a:pt x="10599911" y="4568729"/>
                  <a:pt x="10602855" y="4562887"/>
                </a:cubicBezTo>
                <a:cubicBezTo>
                  <a:pt x="10601555" y="4567360"/>
                  <a:pt x="10600231" y="4571810"/>
                  <a:pt x="10598862" y="4576237"/>
                </a:cubicBezTo>
                <a:cubicBezTo>
                  <a:pt x="10596329" y="4582240"/>
                  <a:pt x="10593704" y="4588242"/>
                  <a:pt x="10591034" y="4594221"/>
                </a:cubicBezTo>
                <a:close/>
                <a:moveTo>
                  <a:pt x="10620497" y="4514755"/>
                </a:moveTo>
                <a:cubicBezTo>
                  <a:pt x="10621364" y="4510989"/>
                  <a:pt x="10622208" y="4507201"/>
                  <a:pt x="10623031" y="4503413"/>
                </a:cubicBezTo>
                <a:cubicBezTo>
                  <a:pt x="10625838" y="4498072"/>
                  <a:pt x="10628576" y="4492709"/>
                  <a:pt x="10631315" y="4487323"/>
                </a:cubicBezTo>
                <a:cubicBezTo>
                  <a:pt x="10630333" y="4490518"/>
                  <a:pt x="10629329" y="4493691"/>
                  <a:pt x="10628325" y="4496886"/>
                </a:cubicBezTo>
                <a:cubicBezTo>
                  <a:pt x="10625769" y="4502865"/>
                  <a:pt x="10623167" y="4508822"/>
                  <a:pt x="10620497" y="4514755"/>
                </a:cubicBezTo>
                <a:close/>
                <a:moveTo>
                  <a:pt x="10650211" y="4437023"/>
                </a:moveTo>
                <a:cubicBezTo>
                  <a:pt x="10650964" y="4433897"/>
                  <a:pt x="10651718" y="4430793"/>
                  <a:pt x="10652448" y="4427666"/>
                </a:cubicBezTo>
                <a:cubicBezTo>
                  <a:pt x="10654913" y="4422988"/>
                  <a:pt x="10657354" y="4418287"/>
                  <a:pt x="10659773" y="4413585"/>
                </a:cubicBezTo>
                <a:cubicBezTo>
                  <a:pt x="10658998" y="4415959"/>
                  <a:pt x="10658244" y="4418332"/>
                  <a:pt x="10657445" y="4420683"/>
                </a:cubicBezTo>
                <a:cubicBezTo>
                  <a:pt x="10655095" y="4426160"/>
                  <a:pt x="10652654" y="4431592"/>
                  <a:pt x="10650211" y="4437023"/>
                </a:cubicBezTo>
                <a:close/>
                <a:moveTo>
                  <a:pt x="10680017" y="4361232"/>
                </a:moveTo>
                <a:cubicBezTo>
                  <a:pt x="10680747" y="4358470"/>
                  <a:pt x="10681432" y="4355709"/>
                  <a:pt x="10682140" y="4352925"/>
                </a:cubicBezTo>
                <a:cubicBezTo>
                  <a:pt x="10684285" y="4348862"/>
                  <a:pt x="10686430" y="4344800"/>
                  <a:pt x="10688553" y="4340692"/>
                </a:cubicBezTo>
                <a:cubicBezTo>
                  <a:pt x="10687776" y="4342951"/>
                  <a:pt x="10686977" y="4345188"/>
                  <a:pt x="10686201" y="4347425"/>
                </a:cubicBezTo>
                <a:cubicBezTo>
                  <a:pt x="10684170" y="4352034"/>
                  <a:pt x="10682116" y="4356645"/>
                  <a:pt x="10680017" y="4361232"/>
                </a:cubicBezTo>
                <a:close/>
                <a:moveTo>
                  <a:pt x="10709890" y="4287106"/>
                </a:moveTo>
                <a:cubicBezTo>
                  <a:pt x="10710621" y="4284413"/>
                  <a:pt x="10711375" y="4281720"/>
                  <a:pt x="10712104" y="4279027"/>
                </a:cubicBezTo>
                <a:cubicBezTo>
                  <a:pt x="10713816" y="4275809"/>
                  <a:pt x="10715550" y="4272591"/>
                  <a:pt x="10717239" y="4269351"/>
                </a:cubicBezTo>
                <a:cubicBezTo>
                  <a:pt x="10716349" y="4271861"/>
                  <a:pt x="10715436" y="4274372"/>
                  <a:pt x="10714524" y="4276859"/>
                </a:cubicBezTo>
                <a:cubicBezTo>
                  <a:pt x="10712995" y="4280282"/>
                  <a:pt x="10711443" y="4283706"/>
                  <a:pt x="10709890" y="4287106"/>
                </a:cubicBezTo>
                <a:close/>
                <a:moveTo>
                  <a:pt x="10980742" y="3668311"/>
                </a:moveTo>
                <a:cubicBezTo>
                  <a:pt x="10977752" y="3675705"/>
                  <a:pt x="10974694" y="3683054"/>
                  <a:pt x="10971591" y="3690380"/>
                </a:cubicBezTo>
                <a:cubicBezTo>
                  <a:pt x="10969354" y="3694853"/>
                  <a:pt x="10967094" y="3699303"/>
                  <a:pt x="10964812" y="3703731"/>
                </a:cubicBezTo>
                <a:cubicBezTo>
                  <a:pt x="10967186" y="3697158"/>
                  <a:pt x="10969513" y="3690540"/>
                  <a:pt x="10971796" y="3683921"/>
                </a:cubicBezTo>
                <a:cubicBezTo>
                  <a:pt x="10974808" y="3678741"/>
                  <a:pt x="10977798" y="3673538"/>
                  <a:pt x="10980742" y="3668311"/>
                </a:cubicBezTo>
                <a:close/>
                <a:moveTo>
                  <a:pt x="10950594" y="3719295"/>
                </a:moveTo>
                <a:cubicBezTo>
                  <a:pt x="10954610" y="3712814"/>
                  <a:pt x="10958558" y="3706264"/>
                  <a:pt x="10962484" y="3699737"/>
                </a:cubicBezTo>
                <a:cubicBezTo>
                  <a:pt x="10959129" y="3709094"/>
                  <a:pt x="10955683" y="3718406"/>
                  <a:pt x="10952146" y="3727648"/>
                </a:cubicBezTo>
                <a:cubicBezTo>
                  <a:pt x="10948495" y="3734426"/>
                  <a:pt x="10944775" y="3741182"/>
                  <a:pt x="10941008" y="3747891"/>
                </a:cubicBezTo>
                <a:cubicBezTo>
                  <a:pt x="10943930" y="3738991"/>
                  <a:pt x="10946759" y="3730045"/>
                  <a:pt x="10949475" y="3721076"/>
                </a:cubicBezTo>
                <a:cubicBezTo>
                  <a:pt x="10949841" y="3720482"/>
                  <a:pt x="10950206" y="3719889"/>
                  <a:pt x="10950594" y="3719295"/>
                </a:cubicBezTo>
                <a:close/>
                <a:moveTo>
                  <a:pt x="10941648" y="3733514"/>
                </a:moveTo>
                <a:cubicBezTo>
                  <a:pt x="10938384" y="3743898"/>
                  <a:pt x="10935006" y="3754236"/>
                  <a:pt x="10931515" y="3764460"/>
                </a:cubicBezTo>
                <a:cubicBezTo>
                  <a:pt x="10926951" y="3772334"/>
                  <a:pt x="10922295" y="3780139"/>
                  <a:pt x="10917570" y="3787921"/>
                </a:cubicBezTo>
                <a:cubicBezTo>
                  <a:pt x="10920469" y="3777902"/>
                  <a:pt x="10923253" y="3767838"/>
                  <a:pt x="10925901" y="3757728"/>
                </a:cubicBezTo>
                <a:cubicBezTo>
                  <a:pt x="10931241" y="3749694"/>
                  <a:pt x="10936513" y="3741615"/>
                  <a:pt x="10941648" y="3733514"/>
                </a:cubicBezTo>
                <a:close/>
                <a:moveTo>
                  <a:pt x="10919146" y="3767815"/>
                </a:moveTo>
                <a:cubicBezTo>
                  <a:pt x="10916133" y="3778861"/>
                  <a:pt x="10913006" y="3789792"/>
                  <a:pt x="10909743" y="3800679"/>
                </a:cubicBezTo>
                <a:cubicBezTo>
                  <a:pt x="10904402" y="3809237"/>
                  <a:pt x="10898994" y="3817772"/>
                  <a:pt x="10893493" y="3826217"/>
                </a:cubicBezTo>
                <a:cubicBezTo>
                  <a:pt x="10896187" y="3815490"/>
                  <a:pt x="10898720" y="3804718"/>
                  <a:pt x="10901093" y="3793946"/>
                </a:cubicBezTo>
                <a:cubicBezTo>
                  <a:pt x="10907232" y="3785274"/>
                  <a:pt x="10913234" y="3776579"/>
                  <a:pt x="10919146" y="3767815"/>
                </a:cubicBezTo>
                <a:close/>
                <a:moveTo>
                  <a:pt x="10895022" y="3802482"/>
                </a:moveTo>
                <a:cubicBezTo>
                  <a:pt x="10893128" y="3810766"/>
                  <a:pt x="10891143" y="3819028"/>
                  <a:pt x="10889066" y="3827312"/>
                </a:cubicBezTo>
                <a:cubicBezTo>
                  <a:pt x="10888267" y="3830439"/>
                  <a:pt x="10887446" y="3833542"/>
                  <a:pt x="10886647" y="3836669"/>
                </a:cubicBezTo>
                <a:cubicBezTo>
                  <a:pt x="10880576" y="3845798"/>
                  <a:pt x="10874415" y="3854858"/>
                  <a:pt x="10868161" y="3863850"/>
                </a:cubicBezTo>
                <a:cubicBezTo>
                  <a:pt x="10870421" y="3852758"/>
                  <a:pt x="10872520" y="3841644"/>
                  <a:pt x="10874437" y="3830507"/>
                </a:cubicBezTo>
                <a:cubicBezTo>
                  <a:pt x="10881420" y="3821218"/>
                  <a:pt x="10888290" y="3811884"/>
                  <a:pt x="10895022" y="3802482"/>
                </a:cubicBezTo>
                <a:close/>
                <a:moveTo>
                  <a:pt x="10869028" y="3837650"/>
                </a:moveTo>
                <a:cubicBezTo>
                  <a:pt x="10866928" y="3849244"/>
                  <a:pt x="10864646" y="3860814"/>
                  <a:pt x="10862181" y="3872362"/>
                </a:cubicBezTo>
                <a:cubicBezTo>
                  <a:pt x="10855221" y="3882199"/>
                  <a:pt x="10848146" y="3891944"/>
                  <a:pt x="10840957" y="3901597"/>
                </a:cubicBezTo>
                <a:cubicBezTo>
                  <a:pt x="10842715" y="3890278"/>
                  <a:pt x="10844289" y="3878935"/>
                  <a:pt x="10845681" y="3867570"/>
                </a:cubicBezTo>
                <a:cubicBezTo>
                  <a:pt x="10853601" y="3857665"/>
                  <a:pt x="10861406" y="3847692"/>
                  <a:pt x="10869028" y="3837650"/>
                </a:cubicBezTo>
                <a:close/>
                <a:moveTo>
                  <a:pt x="10840592" y="3873937"/>
                </a:moveTo>
                <a:cubicBezTo>
                  <a:pt x="10839086" y="3885622"/>
                  <a:pt x="10837375" y="3897284"/>
                  <a:pt x="10835480" y="3908946"/>
                </a:cubicBezTo>
                <a:cubicBezTo>
                  <a:pt x="10827652" y="3919330"/>
                  <a:pt x="10819688" y="3929623"/>
                  <a:pt x="10811608" y="3939801"/>
                </a:cubicBezTo>
                <a:cubicBezTo>
                  <a:pt x="10812795" y="3928322"/>
                  <a:pt x="10813776" y="3916797"/>
                  <a:pt x="10814575" y="3905272"/>
                </a:cubicBezTo>
                <a:cubicBezTo>
                  <a:pt x="10823407" y="3894888"/>
                  <a:pt x="10832079" y="3884458"/>
                  <a:pt x="10840592" y="3873937"/>
                </a:cubicBezTo>
                <a:close/>
                <a:moveTo>
                  <a:pt x="10810718" y="3909768"/>
                </a:moveTo>
                <a:cubicBezTo>
                  <a:pt x="10809782" y="3921589"/>
                  <a:pt x="10808641" y="3933388"/>
                  <a:pt x="10807295" y="3945165"/>
                </a:cubicBezTo>
                <a:cubicBezTo>
                  <a:pt x="10798303" y="3956393"/>
                  <a:pt x="10789151" y="3967484"/>
                  <a:pt x="10779840" y="3978462"/>
                </a:cubicBezTo>
                <a:cubicBezTo>
                  <a:pt x="10780411" y="3966868"/>
                  <a:pt x="10780753" y="3955229"/>
                  <a:pt x="10780912" y="3943590"/>
                </a:cubicBezTo>
                <a:cubicBezTo>
                  <a:pt x="10791045" y="3932407"/>
                  <a:pt x="10800973" y="3921133"/>
                  <a:pt x="10810718" y="3909768"/>
                </a:cubicBezTo>
                <a:close/>
                <a:moveTo>
                  <a:pt x="10777101" y="3947766"/>
                </a:moveTo>
                <a:cubicBezTo>
                  <a:pt x="10776873" y="3959611"/>
                  <a:pt x="10776417" y="3971455"/>
                  <a:pt x="10775755" y="3983254"/>
                </a:cubicBezTo>
                <a:cubicBezTo>
                  <a:pt x="10765827" y="3994848"/>
                  <a:pt x="10755740" y="4006304"/>
                  <a:pt x="10745493" y="4017624"/>
                </a:cubicBezTo>
                <a:cubicBezTo>
                  <a:pt x="10745379" y="4005917"/>
                  <a:pt x="10745083" y="3994186"/>
                  <a:pt x="10744580" y="3982456"/>
                </a:cubicBezTo>
                <a:cubicBezTo>
                  <a:pt x="10755626" y="3970999"/>
                  <a:pt x="10766466" y="3959428"/>
                  <a:pt x="10777101" y="3947766"/>
                </a:cubicBezTo>
                <a:close/>
                <a:moveTo>
                  <a:pt x="10740449" y="3986655"/>
                </a:moveTo>
                <a:cubicBezTo>
                  <a:pt x="10740928" y="3998545"/>
                  <a:pt x="10741202" y="4010435"/>
                  <a:pt x="10741248" y="4022257"/>
                </a:cubicBezTo>
                <a:cubicBezTo>
                  <a:pt x="10730476" y="4034056"/>
                  <a:pt x="10719522" y="4045695"/>
                  <a:pt x="10708407" y="4057175"/>
                </a:cubicBezTo>
                <a:cubicBezTo>
                  <a:pt x="10707608" y="4045376"/>
                  <a:pt x="10706627" y="4033554"/>
                  <a:pt x="10705395" y="4021709"/>
                </a:cubicBezTo>
                <a:cubicBezTo>
                  <a:pt x="10717307" y="4010139"/>
                  <a:pt x="10728993" y="3998454"/>
                  <a:pt x="10740449" y="3986655"/>
                </a:cubicBezTo>
                <a:close/>
                <a:moveTo>
                  <a:pt x="10700626" y="4026319"/>
                </a:moveTo>
                <a:cubicBezTo>
                  <a:pt x="10701789" y="4038324"/>
                  <a:pt x="10702747" y="4050260"/>
                  <a:pt x="10703501" y="4062173"/>
                </a:cubicBezTo>
                <a:cubicBezTo>
                  <a:pt x="10691998" y="4073949"/>
                  <a:pt x="10680336" y="4085565"/>
                  <a:pt x="10668492" y="4096999"/>
                </a:cubicBezTo>
                <a:cubicBezTo>
                  <a:pt x="10666985" y="4085154"/>
                  <a:pt x="10665251" y="4073241"/>
                  <a:pt x="10663334" y="4061283"/>
                </a:cubicBezTo>
                <a:cubicBezTo>
                  <a:pt x="10675977" y="4049758"/>
                  <a:pt x="10688416" y="4038096"/>
                  <a:pt x="10700626" y="4026319"/>
                </a:cubicBezTo>
                <a:close/>
                <a:moveTo>
                  <a:pt x="10658678" y="4065482"/>
                </a:moveTo>
                <a:cubicBezTo>
                  <a:pt x="10660572" y="4077555"/>
                  <a:pt x="10662238" y="4089582"/>
                  <a:pt x="10663676" y="4101586"/>
                </a:cubicBezTo>
                <a:cubicBezTo>
                  <a:pt x="10651193" y="4113545"/>
                  <a:pt x="10638526" y="4125298"/>
                  <a:pt x="10625677" y="4136892"/>
                </a:cubicBezTo>
                <a:cubicBezTo>
                  <a:pt x="10623464" y="4124933"/>
                  <a:pt x="10621045" y="4112929"/>
                  <a:pt x="10618397" y="4100856"/>
                </a:cubicBezTo>
                <a:cubicBezTo>
                  <a:pt x="10632068" y="4089194"/>
                  <a:pt x="10645510" y="4077395"/>
                  <a:pt x="10658678" y="4065482"/>
                </a:cubicBezTo>
                <a:close/>
                <a:moveTo>
                  <a:pt x="10613924" y="4104690"/>
                </a:moveTo>
                <a:cubicBezTo>
                  <a:pt x="10616526" y="4116854"/>
                  <a:pt x="10618922" y="4128950"/>
                  <a:pt x="10621091" y="4141045"/>
                </a:cubicBezTo>
                <a:cubicBezTo>
                  <a:pt x="10607626" y="4153095"/>
                  <a:pt x="10594001" y="4164940"/>
                  <a:pt x="10580171" y="4176602"/>
                </a:cubicBezTo>
                <a:cubicBezTo>
                  <a:pt x="10577250" y="4164506"/>
                  <a:pt x="10574100" y="4152365"/>
                  <a:pt x="10570745" y="4140201"/>
                </a:cubicBezTo>
                <a:cubicBezTo>
                  <a:pt x="10585397" y="4128493"/>
                  <a:pt x="10599774" y="4116671"/>
                  <a:pt x="10613924" y="4104690"/>
                </a:cubicBezTo>
                <a:close/>
                <a:moveTo>
                  <a:pt x="10566386" y="4143670"/>
                </a:moveTo>
                <a:cubicBezTo>
                  <a:pt x="10569718" y="4155948"/>
                  <a:pt x="10572823" y="4168158"/>
                  <a:pt x="10575720" y="4180345"/>
                </a:cubicBezTo>
                <a:cubicBezTo>
                  <a:pt x="10561342" y="4192372"/>
                  <a:pt x="10546782" y="4204194"/>
                  <a:pt x="10532039" y="4215810"/>
                </a:cubicBezTo>
                <a:cubicBezTo>
                  <a:pt x="10528410" y="4203601"/>
                  <a:pt x="10524553" y="4191322"/>
                  <a:pt x="10520514" y="4179021"/>
                </a:cubicBezTo>
                <a:cubicBezTo>
                  <a:pt x="10536033" y="4167405"/>
                  <a:pt x="10551347" y="4155629"/>
                  <a:pt x="10566386" y="4143670"/>
                </a:cubicBezTo>
                <a:close/>
                <a:moveTo>
                  <a:pt x="10516178" y="4182239"/>
                </a:moveTo>
                <a:cubicBezTo>
                  <a:pt x="10520217" y="4194631"/>
                  <a:pt x="10524052" y="4206955"/>
                  <a:pt x="10527658" y="4219256"/>
                </a:cubicBezTo>
                <a:cubicBezTo>
                  <a:pt x="10512412" y="4231192"/>
                  <a:pt x="10496962" y="4242923"/>
                  <a:pt x="10481352" y="4254402"/>
                </a:cubicBezTo>
                <a:cubicBezTo>
                  <a:pt x="10477038" y="4242033"/>
                  <a:pt x="10472520" y="4229618"/>
                  <a:pt x="10467772" y="4217157"/>
                </a:cubicBezTo>
                <a:cubicBezTo>
                  <a:pt x="10484159" y="4205700"/>
                  <a:pt x="10500294" y="4194038"/>
                  <a:pt x="10516178" y="4182239"/>
                </a:cubicBezTo>
                <a:close/>
                <a:moveTo>
                  <a:pt x="10463391" y="4220192"/>
                </a:moveTo>
                <a:cubicBezTo>
                  <a:pt x="10468138" y="4232721"/>
                  <a:pt x="10472657" y="4245205"/>
                  <a:pt x="10476970" y="4257620"/>
                </a:cubicBezTo>
                <a:cubicBezTo>
                  <a:pt x="10460926" y="4269373"/>
                  <a:pt x="10444700" y="4280853"/>
                  <a:pt x="10428291" y="4292127"/>
                </a:cubicBezTo>
                <a:cubicBezTo>
                  <a:pt x="10423293" y="4279643"/>
                  <a:pt x="10418089" y="4267068"/>
                  <a:pt x="10412680" y="4254402"/>
                </a:cubicBezTo>
                <a:cubicBezTo>
                  <a:pt x="10429820" y="4243174"/>
                  <a:pt x="10446731" y="4231786"/>
                  <a:pt x="10463391" y="4220192"/>
                </a:cubicBezTo>
                <a:close/>
                <a:moveTo>
                  <a:pt x="10408367" y="4257209"/>
                </a:moveTo>
                <a:cubicBezTo>
                  <a:pt x="10413753" y="4269807"/>
                  <a:pt x="10418934" y="4282450"/>
                  <a:pt x="10423954" y="4295094"/>
                </a:cubicBezTo>
                <a:cubicBezTo>
                  <a:pt x="10407157" y="4306573"/>
                  <a:pt x="10390178" y="4317824"/>
                  <a:pt x="10373039" y="4328825"/>
                </a:cubicBezTo>
                <a:cubicBezTo>
                  <a:pt x="10367401" y="4316136"/>
                  <a:pt x="10361582" y="4303355"/>
                  <a:pt x="10355511" y="4290507"/>
                </a:cubicBezTo>
                <a:cubicBezTo>
                  <a:pt x="10373381" y="4279598"/>
                  <a:pt x="10391022" y="4268506"/>
                  <a:pt x="10408367" y="4257209"/>
                </a:cubicBezTo>
                <a:close/>
                <a:moveTo>
                  <a:pt x="10351175" y="4293154"/>
                </a:moveTo>
                <a:cubicBezTo>
                  <a:pt x="10357177" y="4305911"/>
                  <a:pt x="10363020" y="4318737"/>
                  <a:pt x="10368702" y="4331586"/>
                </a:cubicBezTo>
                <a:cubicBezTo>
                  <a:pt x="10351289" y="4342700"/>
                  <a:pt x="10333693" y="4353586"/>
                  <a:pt x="10315961" y="4364199"/>
                </a:cubicBezTo>
                <a:cubicBezTo>
                  <a:pt x="10309730" y="4351304"/>
                  <a:pt x="10303295" y="4338318"/>
                  <a:pt x="10296653" y="4325241"/>
                </a:cubicBezTo>
                <a:cubicBezTo>
                  <a:pt x="10315070" y="4314743"/>
                  <a:pt x="10333260" y="4304040"/>
                  <a:pt x="10351175" y="4293154"/>
                </a:cubicBezTo>
                <a:close/>
                <a:moveTo>
                  <a:pt x="10292112" y="4327820"/>
                </a:moveTo>
                <a:cubicBezTo>
                  <a:pt x="10298799" y="4340943"/>
                  <a:pt x="10305212" y="4353952"/>
                  <a:pt x="10311442" y="4366892"/>
                </a:cubicBezTo>
                <a:cubicBezTo>
                  <a:pt x="10293572" y="4377527"/>
                  <a:pt x="10275543" y="4387934"/>
                  <a:pt x="10257377" y="4398066"/>
                </a:cubicBezTo>
                <a:cubicBezTo>
                  <a:pt x="10250576" y="4384944"/>
                  <a:pt x="10243592" y="4371707"/>
                  <a:pt x="10236404" y="4358448"/>
                </a:cubicBezTo>
                <a:cubicBezTo>
                  <a:pt x="10255208" y="4348429"/>
                  <a:pt x="10273786" y="4338227"/>
                  <a:pt x="10292112" y="4327820"/>
                </a:cubicBezTo>
                <a:close/>
                <a:moveTo>
                  <a:pt x="10231611" y="4360981"/>
                </a:moveTo>
                <a:cubicBezTo>
                  <a:pt x="10238869" y="4374332"/>
                  <a:pt x="10245875" y="4387568"/>
                  <a:pt x="10252675" y="4400714"/>
                </a:cubicBezTo>
                <a:cubicBezTo>
                  <a:pt x="10234464" y="4410824"/>
                  <a:pt x="10216092" y="4420706"/>
                  <a:pt x="10197606" y="4430337"/>
                </a:cubicBezTo>
                <a:cubicBezTo>
                  <a:pt x="10190281" y="4416986"/>
                  <a:pt x="10182749" y="4403521"/>
                  <a:pt x="10175035" y="4389965"/>
                </a:cubicBezTo>
                <a:cubicBezTo>
                  <a:pt x="10194114" y="4380494"/>
                  <a:pt x="10212988" y="4370840"/>
                  <a:pt x="10231611" y="4360981"/>
                </a:cubicBezTo>
                <a:close/>
                <a:moveTo>
                  <a:pt x="10170015" y="4392452"/>
                </a:moveTo>
                <a:cubicBezTo>
                  <a:pt x="10177774" y="4406054"/>
                  <a:pt x="10185305" y="4419542"/>
                  <a:pt x="10192654" y="4432916"/>
                </a:cubicBezTo>
                <a:cubicBezTo>
                  <a:pt x="10174190" y="4442455"/>
                  <a:pt x="10155636" y="4451767"/>
                  <a:pt x="10136945" y="4460850"/>
                </a:cubicBezTo>
                <a:cubicBezTo>
                  <a:pt x="10129163" y="4447248"/>
                  <a:pt x="10121175" y="4433532"/>
                  <a:pt x="10112982" y="4419679"/>
                </a:cubicBezTo>
                <a:cubicBezTo>
                  <a:pt x="10132198" y="4410801"/>
                  <a:pt x="10151209" y="4401718"/>
                  <a:pt x="10170015" y="4392452"/>
                </a:cubicBezTo>
                <a:close/>
                <a:moveTo>
                  <a:pt x="10063664" y="4441862"/>
                </a:moveTo>
                <a:cubicBezTo>
                  <a:pt x="10078407" y="4435426"/>
                  <a:pt x="10093013" y="4428876"/>
                  <a:pt x="10107505" y="4422212"/>
                </a:cubicBezTo>
                <a:cubicBezTo>
                  <a:pt x="10115698" y="4436065"/>
                  <a:pt x="10123686" y="4449827"/>
                  <a:pt x="10131491" y="4463497"/>
                </a:cubicBezTo>
                <a:cubicBezTo>
                  <a:pt x="10113074" y="4472397"/>
                  <a:pt x="10094520" y="4481047"/>
                  <a:pt x="10075897" y="4489491"/>
                </a:cubicBezTo>
                <a:cubicBezTo>
                  <a:pt x="10067704" y="4475615"/>
                  <a:pt x="10059283" y="4461603"/>
                  <a:pt x="10050679" y="4447453"/>
                </a:cubicBezTo>
                <a:cubicBezTo>
                  <a:pt x="10054991" y="4445582"/>
                  <a:pt x="10059351" y="4443756"/>
                  <a:pt x="10063664" y="4441862"/>
                </a:cubicBezTo>
                <a:close/>
                <a:moveTo>
                  <a:pt x="10045109" y="4449827"/>
                </a:moveTo>
                <a:cubicBezTo>
                  <a:pt x="10053713" y="4463976"/>
                  <a:pt x="10062135" y="4478035"/>
                  <a:pt x="10070374" y="4491979"/>
                </a:cubicBezTo>
                <a:cubicBezTo>
                  <a:pt x="10051934" y="4500263"/>
                  <a:pt x="10033402" y="4508342"/>
                  <a:pt x="10014802" y="4516170"/>
                </a:cubicBezTo>
                <a:cubicBezTo>
                  <a:pt x="10007522" y="4504143"/>
                  <a:pt x="10000151" y="4492070"/>
                  <a:pt x="9992619" y="4479860"/>
                </a:cubicBezTo>
                <a:cubicBezTo>
                  <a:pt x="9991250" y="4477669"/>
                  <a:pt x="9989881" y="4475479"/>
                  <a:pt x="9988511" y="4473288"/>
                </a:cubicBezTo>
                <a:cubicBezTo>
                  <a:pt x="10007499" y="4465665"/>
                  <a:pt x="10026350" y="4457837"/>
                  <a:pt x="10045109" y="4449827"/>
                </a:cubicBezTo>
                <a:close/>
                <a:moveTo>
                  <a:pt x="9982829" y="4475547"/>
                </a:moveTo>
                <a:cubicBezTo>
                  <a:pt x="9984380" y="4478035"/>
                  <a:pt x="9985955" y="4480545"/>
                  <a:pt x="9987484" y="4483033"/>
                </a:cubicBezTo>
                <a:cubicBezTo>
                  <a:pt x="9994856" y="4494946"/>
                  <a:pt x="10002067" y="4506767"/>
                  <a:pt x="10009188" y="4518544"/>
                </a:cubicBezTo>
                <a:cubicBezTo>
                  <a:pt x="9991022" y="4526143"/>
                  <a:pt x="9972764" y="4533538"/>
                  <a:pt x="9954461" y="4540727"/>
                </a:cubicBezTo>
                <a:cubicBezTo>
                  <a:pt x="9945674" y="4526143"/>
                  <a:pt x="9936751" y="4511491"/>
                  <a:pt x="9927759" y="4496817"/>
                </a:cubicBezTo>
                <a:cubicBezTo>
                  <a:pt x="9946245" y="4489925"/>
                  <a:pt x="9964572" y="4482804"/>
                  <a:pt x="9982829" y="4475547"/>
                </a:cubicBezTo>
                <a:close/>
                <a:moveTo>
                  <a:pt x="9921848" y="4498962"/>
                </a:moveTo>
                <a:cubicBezTo>
                  <a:pt x="9930886" y="4513728"/>
                  <a:pt x="9939832" y="4528403"/>
                  <a:pt x="9948642" y="4543009"/>
                </a:cubicBezTo>
                <a:cubicBezTo>
                  <a:pt x="9931206" y="4549810"/>
                  <a:pt x="9913701" y="4556428"/>
                  <a:pt x="9896174" y="4562841"/>
                </a:cubicBezTo>
                <a:cubicBezTo>
                  <a:pt x="9887273" y="4547916"/>
                  <a:pt x="9878258" y="4532899"/>
                  <a:pt x="9869198" y="4517836"/>
                </a:cubicBezTo>
                <a:cubicBezTo>
                  <a:pt x="9886840" y="4511720"/>
                  <a:pt x="9904390" y="4505444"/>
                  <a:pt x="9921848" y="4498962"/>
                </a:cubicBezTo>
                <a:close/>
                <a:moveTo>
                  <a:pt x="9863265" y="4519936"/>
                </a:moveTo>
                <a:cubicBezTo>
                  <a:pt x="9872302" y="4534930"/>
                  <a:pt x="9881294" y="4549970"/>
                  <a:pt x="9890240" y="4564986"/>
                </a:cubicBezTo>
                <a:cubicBezTo>
                  <a:pt x="9873557" y="4571034"/>
                  <a:pt x="9856828" y="4576922"/>
                  <a:pt x="9840077" y="4582628"/>
                </a:cubicBezTo>
                <a:cubicBezTo>
                  <a:pt x="9831109" y="4567383"/>
                  <a:pt x="9822048" y="4552046"/>
                  <a:pt x="9812896" y="4536687"/>
                </a:cubicBezTo>
                <a:cubicBezTo>
                  <a:pt x="9829761" y="4531233"/>
                  <a:pt x="9846558" y="4525687"/>
                  <a:pt x="9863265" y="4519936"/>
                </a:cubicBezTo>
                <a:close/>
                <a:moveTo>
                  <a:pt x="9806780" y="4538650"/>
                </a:moveTo>
                <a:cubicBezTo>
                  <a:pt x="9815909" y="4553986"/>
                  <a:pt x="9824992" y="4569345"/>
                  <a:pt x="9834006" y="4584705"/>
                </a:cubicBezTo>
                <a:cubicBezTo>
                  <a:pt x="9818100" y="4590090"/>
                  <a:pt x="9802170" y="4595317"/>
                  <a:pt x="9786240" y="4600383"/>
                </a:cubicBezTo>
                <a:cubicBezTo>
                  <a:pt x="9777203" y="4584818"/>
                  <a:pt x="9768096" y="4569231"/>
                  <a:pt x="9758900" y="4553552"/>
                </a:cubicBezTo>
                <a:cubicBezTo>
                  <a:pt x="9774921" y="4548737"/>
                  <a:pt x="9790873" y="4543739"/>
                  <a:pt x="9806780" y="4538650"/>
                </a:cubicBezTo>
                <a:close/>
                <a:moveTo>
                  <a:pt x="9752532" y="4555424"/>
                </a:moveTo>
                <a:cubicBezTo>
                  <a:pt x="9761707" y="4571080"/>
                  <a:pt x="9770858" y="4586736"/>
                  <a:pt x="9779964" y="4602392"/>
                </a:cubicBezTo>
                <a:cubicBezTo>
                  <a:pt x="9764879" y="4607138"/>
                  <a:pt x="9749793" y="4611749"/>
                  <a:pt x="9734686" y="4616222"/>
                </a:cubicBezTo>
                <a:cubicBezTo>
                  <a:pt x="9725602" y="4600383"/>
                  <a:pt x="9716405" y="4584476"/>
                  <a:pt x="9707139" y="4568501"/>
                </a:cubicBezTo>
                <a:cubicBezTo>
                  <a:pt x="9722316" y="4564256"/>
                  <a:pt x="9737447" y="4559920"/>
                  <a:pt x="9752532" y="4555424"/>
                </a:cubicBezTo>
                <a:close/>
                <a:moveTo>
                  <a:pt x="9700430" y="4570349"/>
                </a:moveTo>
                <a:cubicBezTo>
                  <a:pt x="9709695" y="4586302"/>
                  <a:pt x="9718916" y="4602254"/>
                  <a:pt x="9728067" y="4618207"/>
                </a:cubicBezTo>
                <a:cubicBezTo>
                  <a:pt x="9713849" y="4622384"/>
                  <a:pt x="9699631" y="4626446"/>
                  <a:pt x="9685413" y="4630371"/>
                </a:cubicBezTo>
                <a:cubicBezTo>
                  <a:pt x="9676284" y="4614259"/>
                  <a:pt x="9667064" y="4598078"/>
                  <a:pt x="9657752" y="4581829"/>
                </a:cubicBezTo>
                <a:cubicBezTo>
                  <a:pt x="9672016" y="4578109"/>
                  <a:pt x="9686234" y="4574275"/>
                  <a:pt x="9700430" y="4570349"/>
                </a:cubicBezTo>
                <a:close/>
                <a:moveTo>
                  <a:pt x="9651271" y="4583541"/>
                </a:moveTo>
                <a:cubicBezTo>
                  <a:pt x="9660559" y="4599744"/>
                  <a:pt x="9669803" y="4615948"/>
                  <a:pt x="9678977" y="4632151"/>
                </a:cubicBezTo>
                <a:cubicBezTo>
                  <a:pt x="9665467" y="4635871"/>
                  <a:pt x="9651933" y="4639454"/>
                  <a:pt x="9638445" y="4642946"/>
                </a:cubicBezTo>
                <a:cubicBezTo>
                  <a:pt x="9629248" y="4626583"/>
                  <a:pt x="9619982" y="4610128"/>
                  <a:pt x="9610625" y="4593651"/>
                </a:cubicBezTo>
                <a:cubicBezTo>
                  <a:pt x="9624204" y="4590364"/>
                  <a:pt x="9637761" y="4587010"/>
                  <a:pt x="9651271" y="4583541"/>
                </a:cubicBezTo>
                <a:close/>
                <a:moveTo>
                  <a:pt x="9603687" y="4595294"/>
                </a:moveTo>
                <a:cubicBezTo>
                  <a:pt x="9613022" y="4611771"/>
                  <a:pt x="9622332" y="4628249"/>
                  <a:pt x="9631576" y="4644726"/>
                </a:cubicBezTo>
                <a:cubicBezTo>
                  <a:pt x="9618932" y="4647944"/>
                  <a:pt x="9606289" y="4651094"/>
                  <a:pt x="9593646" y="4654129"/>
                </a:cubicBezTo>
                <a:cubicBezTo>
                  <a:pt x="9584425" y="4637515"/>
                  <a:pt x="9575092" y="4620809"/>
                  <a:pt x="9565689" y="4604080"/>
                </a:cubicBezTo>
                <a:cubicBezTo>
                  <a:pt x="9578378" y="4601228"/>
                  <a:pt x="9591044" y="4598306"/>
                  <a:pt x="9603687" y="4595294"/>
                </a:cubicBezTo>
                <a:close/>
                <a:moveTo>
                  <a:pt x="2279816" y="3177160"/>
                </a:moveTo>
                <a:cubicBezTo>
                  <a:pt x="2725878" y="2747011"/>
                  <a:pt x="3293894" y="2877599"/>
                  <a:pt x="3738945" y="3039406"/>
                </a:cubicBezTo>
                <a:cubicBezTo>
                  <a:pt x="4199333" y="3206828"/>
                  <a:pt x="4650158" y="3419552"/>
                  <a:pt x="5086149" y="3625269"/>
                </a:cubicBezTo>
                <a:cubicBezTo>
                  <a:pt x="5505297" y="3823044"/>
                  <a:pt x="5938754" y="4027575"/>
                  <a:pt x="6380679" y="4191870"/>
                </a:cubicBezTo>
                <a:cubicBezTo>
                  <a:pt x="6949037" y="4403179"/>
                  <a:pt x="7452170" y="4543305"/>
                  <a:pt x="7918856" y="4620238"/>
                </a:cubicBezTo>
                <a:cubicBezTo>
                  <a:pt x="8194409" y="4665677"/>
                  <a:pt x="8462155" y="4689389"/>
                  <a:pt x="8714704" y="4690758"/>
                </a:cubicBezTo>
                <a:cubicBezTo>
                  <a:pt x="8989663" y="4692242"/>
                  <a:pt x="9256200" y="4667320"/>
                  <a:pt x="9506900" y="4616655"/>
                </a:cubicBezTo>
                <a:cubicBezTo>
                  <a:pt x="9524084" y="4613186"/>
                  <a:pt x="9541201" y="4609512"/>
                  <a:pt x="9558271" y="4605723"/>
                </a:cubicBezTo>
                <a:cubicBezTo>
                  <a:pt x="9567674" y="4622429"/>
                  <a:pt x="9577032" y="4639158"/>
                  <a:pt x="9586343" y="4655886"/>
                </a:cubicBezTo>
                <a:cubicBezTo>
                  <a:pt x="9550535" y="4664399"/>
                  <a:pt x="9514864" y="4672158"/>
                  <a:pt x="9479444" y="4679142"/>
                </a:cubicBezTo>
                <a:cubicBezTo>
                  <a:pt x="8951618" y="4782639"/>
                  <a:pt x="8380544" y="4772575"/>
                  <a:pt x="7733633" y="4644429"/>
                </a:cubicBezTo>
                <a:cubicBezTo>
                  <a:pt x="7322153" y="4562932"/>
                  <a:pt x="6880069" y="4433669"/>
                  <a:pt x="6398617" y="4255429"/>
                </a:cubicBezTo>
                <a:cubicBezTo>
                  <a:pt x="5951535" y="4090974"/>
                  <a:pt x="5512417" y="3886946"/>
                  <a:pt x="5087769" y="3689627"/>
                </a:cubicBezTo>
                <a:cubicBezTo>
                  <a:pt x="4644566" y="3483704"/>
                  <a:pt x="4186256" y="3270753"/>
                  <a:pt x="3718656" y="3102737"/>
                </a:cubicBezTo>
                <a:cubicBezTo>
                  <a:pt x="3416243" y="2993671"/>
                  <a:pt x="3173440" y="2944855"/>
                  <a:pt x="2954554" y="2949077"/>
                </a:cubicBezTo>
                <a:cubicBezTo>
                  <a:pt x="2823716" y="2951588"/>
                  <a:pt x="2700865" y="2974227"/>
                  <a:pt x="2589449" y="3016334"/>
                </a:cubicBezTo>
                <a:cubicBezTo>
                  <a:pt x="2467602" y="3062342"/>
                  <a:pt x="2354679" y="3133387"/>
                  <a:pt x="2253810" y="3227482"/>
                </a:cubicBezTo>
                <a:cubicBezTo>
                  <a:pt x="2130875" y="3342140"/>
                  <a:pt x="2022277" y="3472202"/>
                  <a:pt x="1923301" y="3611576"/>
                </a:cubicBezTo>
                <a:cubicBezTo>
                  <a:pt x="2029073" y="3453762"/>
                  <a:pt x="2145860" y="3306332"/>
                  <a:pt x="2279816" y="3177160"/>
                </a:cubicBezTo>
                <a:close/>
                <a:moveTo>
                  <a:pt x="483212" y="4993856"/>
                </a:moveTo>
                <a:cubicBezTo>
                  <a:pt x="318234" y="5078093"/>
                  <a:pt x="200276" y="5210848"/>
                  <a:pt x="123919" y="5397737"/>
                </a:cubicBezTo>
                <a:cubicBezTo>
                  <a:pt x="56416" y="5562945"/>
                  <a:pt x="28386" y="5754467"/>
                  <a:pt x="10845" y="5931132"/>
                </a:cubicBezTo>
                <a:cubicBezTo>
                  <a:pt x="38387" y="5539598"/>
                  <a:pt x="109509" y="5156623"/>
                  <a:pt x="483212" y="4993856"/>
                </a:cubicBezTo>
                <a:close/>
                <a:moveTo>
                  <a:pt x="519042" y="4984043"/>
                </a:moveTo>
                <a:cubicBezTo>
                  <a:pt x="348042" y="5074601"/>
                  <a:pt x="224417" y="5214865"/>
                  <a:pt x="142231" y="5411088"/>
                </a:cubicBezTo>
                <a:cubicBezTo>
                  <a:pt x="68073" y="5588186"/>
                  <a:pt x="35335" y="5794063"/>
                  <a:pt x="12897" y="5980998"/>
                </a:cubicBezTo>
                <a:cubicBezTo>
                  <a:pt x="52089" y="5554318"/>
                  <a:pt x="127858" y="5161507"/>
                  <a:pt x="519042" y="4984043"/>
                </a:cubicBezTo>
                <a:close/>
                <a:moveTo>
                  <a:pt x="160548" y="5424416"/>
                </a:moveTo>
                <a:cubicBezTo>
                  <a:pt x="79290" y="5614066"/>
                  <a:pt x="42520" y="5826699"/>
                  <a:pt x="13773" y="6030864"/>
                </a:cubicBezTo>
                <a:cubicBezTo>
                  <a:pt x="64862" y="5583302"/>
                  <a:pt x="147551" y="5167281"/>
                  <a:pt x="554761" y="4973522"/>
                </a:cubicBezTo>
                <a:cubicBezTo>
                  <a:pt x="377982" y="5070721"/>
                  <a:pt x="248716" y="5218653"/>
                  <a:pt x="160548" y="5424416"/>
                </a:cubicBezTo>
                <a:close/>
                <a:moveTo>
                  <a:pt x="703380" y="4919457"/>
                </a:moveTo>
                <a:cubicBezTo>
                  <a:pt x="703464" y="4919434"/>
                  <a:pt x="703546" y="4919412"/>
                  <a:pt x="703631" y="4919389"/>
                </a:cubicBezTo>
                <a:cubicBezTo>
                  <a:pt x="703241" y="4919639"/>
                  <a:pt x="702848" y="4919891"/>
                  <a:pt x="702458" y="4920141"/>
                </a:cubicBezTo>
                <a:cubicBezTo>
                  <a:pt x="702328" y="4920164"/>
                  <a:pt x="702195" y="4920187"/>
                  <a:pt x="702065" y="4920233"/>
                </a:cubicBezTo>
                <a:cubicBezTo>
                  <a:pt x="702501" y="4919959"/>
                  <a:pt x="702942" y="4919708"/>
                  <a:pt x="703380" y="4919457"/>
                </a:cubicBezTo>
                <a:close/>
                <a:moveTo>
                  <a:pt x="722849" y="4914322"/>
                </a:moveTo>
                <a:cubicBezTo>
                  <a:pt x="723780" y="4914094"/>
                  <a:pt x="724716" y="4913865"/>
                  <a:pt x="725647" y="4913638"/>
                </a:cubicBezTo>
                <a:cubicBezTo>
                  <a:pt x="724333" y="4914550"/>
                  <a:pt x="723014" y="4915441"/>
                  <a:pt x="721699" y="4916353"/>
                </a:cubicBezTo>
                <a:cubicBezTo>
                  <a:pt x="720743" y="4916536"/>
                  <a:pt x="719793" y="4916718"/>
                  <a:pt x="718839" y="4916901"/>
                </a:cubicBezTo>
                <a:cubicBezTo>
                  <a:pt x="720174" y="4916057"/>
                  <a:pt x="721512" y="4915189"/>
                  <a:pt x="722849" y="4914322"/>
                </a:cubicBezTo>
                <a:close/>
                <a:moveTo>
                  <a:pt x="742353" y="4909529"/>
                </a:moveTo>
                <a:cubicBezTo>
                  <a:pt x="743962" y="4909119"/>
                  <a:pt x="745573" y="4908753"/>
                  <a:pt x="747184" y="4908365"/>
                </a:cubicBezTo>
                <a:cubicBezTo>
                  <a:pt x="745153" y="4909849"/>
                  <a:pt x="743120" y="4911355"/>
                  <a:pt x="741086" y="4912839"/>
                </a:cubicBezTo>
                <a:cubicBezTo>
                  <a:pt x="739464" y="4913113"/>
                  <a:pt x="737845" y="4913409"/>
                  <a:pt x="736227" y="4913706"/>
                </a:cubicBezTo>
                <a:cubicBezTo>
                  <a:pt x="738270" y="4912291"/>
                  <a:pt x="740313" y="4910899"/>
                  <a:pt x="742353" y="4909529"/>
                </a:cubicBezTo>
                <a:close/>
                <a:moveTo>
                  <a:pt x="761934" y="4904942"/>
                </a:moveTo>
                <a:cubicBezTo>
                  <a:pt x="764082" y="4904463"/>
                  <a:pt x="766227" y="4903961"/>
                  <a:pt x="768377" y="4903482"/>
                </a:cubicBezTo>
                <a:cubicBezTo>
                  <a:pt x="765759" y="4905513"/>
                  <a:pt x="763144" y="4907544"/>
                  <a:pt x="760515" y="4909598"/>
                </a:cubicBezTo>
                <a:cubicBezTo>
                  <a:pt x="758390" y="4909940"/>
                  <a:pt x="756256" y="4910260"/>
                  <a:pt x="754140" y="4910625"/>
                </a:cubicBezTo>
                <a:cubicBezTo>
                  <a:pt x="756742" y="4908708"/>
                  <a:pt x="759337" y="4906837"/>
                  <a:pt x="761934" y="4904942"/>
                </a:cubicBezTo>
                <a:close/>
                <a:moveTo>
                  <a:pt x="772382" y="4907726"/>
                </a:moveTo>
                <a:cubicBezTo>
                  <a:pt x="775431" y="4905353"/>
                  <a:pt x="778491" y="4902980"/>
                  <a:pt x="781554" y="4900606"/>
                </a:cubicBezTo>
                <a:cubicBezTo>
                  <a:pt x="784117" y="4900059"/>
                  <a:pt x="786682" y="4899534"/>
                  <a:pt x="789245" y="4898986"/>
                </a:cubicBezTo>
                <a:cubicBezTo>
                  <a:pt x="786577" y="4901177"/>
                  <a:pt x="783902" y="4903390"/>
                  <a:pt x="781271" y="4905558"/>
                </a:cubicBezTo>
                <a:cubicBezTo>
                  <a:pt x="780860" y="4905901"/>
                  <a:pt x="780454" y="4906243"/>
                  <a:pt x="780043" y="4906585"/>
                </a:cubicBezTo>
                <a:cubicBezTo>
                  <a:pt x="777483" y="4906951"/>
                  <a:pt x="774929" y="4907339"/>
                  <a:pt x="772382" y="4907726"/>
                </a:cubicBezTo>
                <a:close/>
                <a:moveTo>
                  <a:pt x="790925" y="4905011"/>
                </a:moveTo>
                <a:cubicBezTo>
                  <a:pt x="794376" y="4902181"/>
                  <a:pt x="797828" y="4899328"/>
                  <a:pt x="801272" y="4896521"/>
                </a:cubicBezTo>
                <a:cubicBezTo>
                  <a:pt x="804178" y="4895928"/>
                  <a:pt x="807085" y="4895380"/>
                  <a:pt x="809990" y="4894809"/>
                </a:cubicBezTo>
                <a:cubicBezTo>
                  <a:pt x="808044" y="4896498"/>
                  <a:pt x="806074" y="4898187"/>
                  <a:pt x="804130" y="4899876"/>
                </a:cubicBezTo>
                <a:cubicBezTo>
                  <a:pt x="802637" y="4901177"/>
                  <a:pt x="801165" y="4902500"/>
                  <a:pt x="799677" y="4903801"/>
                </a:cubicBezTo>
                <a:cubicBezTo>
                  <a:pt x="796749" y="4904189"/>
                  <a:pt x="793839" y="4904600"/>
                  <a:pt x="790925" y="4905011"/>
                </a:cubicBezTo>
                <a:close/>
                <a:moveTo>
                  <a:pt x="809675" y="4902500"/>
                </a:moveTo>
                <a:cubicBezTo>
                  <a:pt x="813441" y="4899237"/>
                  <a:pt x="817209" y="4895950"/>
                  <a:pt x="820984" y="4892687"/>
                </a:cubicBezTo>
                <a:cubicBezTo>
                  <a:pt x="824192" y="4892094"/>
                  <a:pt x="827403" y="4891500"/>
                  <a:pt x="830615" y="4890907"/>
                </a:cubicBezTo>
                <a:cubicBezTo>
                  <a:pt x="829407" y="4892002"/>
                  <a:pt x="828200" y="4893098"/>
                  <a:pt x="826993" y="4894193"/>
                </a:cubicBezTo>
                <a:cubicBezTo>
                  <a:pt x="824423" y="4896544"/>
                  <a:pt x="821881" y="4898917"/>
                  <a:pt x="819322" y="4901291"/>
                </a:cubicBezTo>
                <a:cubicBezTo>
                  <a:pt x="816100" y="4901679"/>
                  <a:pt x="812884" y="4902089"/>
                  <a:pt x="809675" y="4902500"/>
                </a:cubicBezTo>
                <a:close/>
                <a:moveTo>
                  <a:pt x="828663" y="4900150"/>
                </a:moveTo>
                <a:cubicBezTo>
                  <a:pt x="829348" y="4899534"/>
                  <a:pt x="830017" y="4898895"/>
                  <a:pt x="830701" y="4898278"/>
                </a:cubicBezTo>
                <a:cubicBezTo>
                  <a:pt x="834067" y="4895220"/>
                  <a:pt x="837427" y="4892162"/>
                  <a:pt x="840786" y="4889081"/>
                </a:cubicBezTo>
                <a:cubicBezTo>
                  <a:pt x="844241" y="4888488"/>
                  <a:pt x="847697" y="4887871"/>
                  <a:pt x="851154" y="4887301"/>
                </a:cubicBezTo>
                <a:lnTo>
                  <a:pt x="849858" y="4888533"/>
                </a:lnTo>
                <a:cubicBezTo>
                  <a:pt x="846238" y="4892002"/>
                  <a:pt x="842646" y="4895494"/>
                  <a:pt x="839047" y="4898986"/>
                </a:cubicBezTo>
                <a:cubicBezTo>
                  <a:pt x="835581" y="4899374"/>
                  <a:pt x="832109" y="4899762"/>
                  <a:pt x="828663" y="4900150"/>
                </a:cubicBezTo>
                <a:close/>
                <a:moveTo>
                  <a:pt x="847795" y="4898050"/>
                </a:moveTo>
                <a:cubicBezTo>
                  <a:pt x="849732" y="4896178"/>
                  <a:pt x="851647" y="4894285"/>
                  <a:pt x="853594" y="4892436"/>
                </a:cubicBezTo>
                <a:lnTo>
                  <a:pt x="856390" y="4889766"/>
                </a:lnTo>
                <a:cubicBezTo>
                  <a:pt x="857802" y="4888419"/>
                  <a:pt x="859210" y="4887072"/>
                  <a:pt x="860623" y="4885703"/>
                </a:cubicBezTo>
                <a:cubicBezTo>
                  <a:pt x="864304" y="4885110"/>
                  <a:pt x="867985" y="4884517"/>
                  <a:pt x="871667" y="4883946"/>
                </a:cubicBezTo>
                <a:cubicBezTo>
                  <a:pt x="867376" y="4888236"/>
                  <a:pt x="863104" y="4892573"/>
                  <a:pt x="858836" y="4896932"/>
                </a:cubicBezTo>
                <a:cubicBezTo>
                  <a:pt x="855146" y="4897297"/>
                  <a:pt x="851465" y="4897662"/>
                  <a:pt x="847795" y="4898050"/>
                </a:cubicBezTo>
                <a:close/>
                <a:moveTo>
                  <a:pt x="867059" y="4896133"/>
                </a:moveTo>
                <a:cubicBezTo>
                  <a:pt x="870199" y="4892961"/>
                  <a:pt x="873317" y="4889766"/>
                  <a:pt x="876480" y="4886593"/>
                </a:cubicBezTo>
                <a:cubicBezTo>
                  <a:pt x="877829" y="4885247"/>
                  <a:pt x="879175" y="4883900"/>
                  <a:pt x="880524" y="4882554"/>
                </a:cubicBezTo>
                <a:cubicBezTo>
                  <a:pt x="884406" y="4881960"/>
                  <a:pt x="888288" y="4881390"/>
                  <a:pt x="892172" y="4880819"/>
                </a:cubicBezTo>
                <a:cubicBezTo>
                  <a:pt x="887665" y="4885544"/>
                  <a:pt x="883160" y="4890291"/>
                  <a:pt x="878675" y="4895083"/>
                </a:cubicBezTo>
                <a:cubicBezTo>
                  <a:pt x="874784" y="4895426"/>
                  <a:pt x="870920" y="4895791"/>
                  <a:pt x="867059" y="4896133"/>
                </a:cubicBezTo>
                <a:close/>
                <a:moveTo>
                  <a:pt x="886437" y="4894444"/>
                </a:moveTo>
                <a:cubicBezTo>
                  <a:pt x="890734" y="4889880"/>
                  <a:pt x="895025" y="4885293"/>
                  <a:pt x="899363" y="4880774"/>
                </a:cubicBezTo>
                <a:cubicBezTo>
                  <a:pt x="899724" y="4880386"/>
                  <a:pt x="900089" y="4879998"/>
                  <a:pt x="900450" y="4879632"/>
                </a:cubicBezTo>
                <a:cubicBezTo>
                  <a:pt x="904517" y="4879062"/>
                  <a:pt x="908583" y="4878469"/>
                  <a:pt x="912650" y="4877921"/>
                </a:cubicBezTo>
                <a:cubicBezTo>
                  <a:pt x="907960" y="4883079"/>
                  <a:pt x="903277" y="4888259"/>
                  <a:pt x="898610" y="4893463"/>
                </a:cubicBezTo>
                <a:cubicBezTo>
                  <a:pt x="894539" y="4893783"/>
                  <a:pt x="890481" y="4894102"/>
                  <a:pt x="886437" y="4894444"/>
                </a:cubicBezTo>
                <a:close/>
                <a:moveTo>
                  <a:pt x="905936" y="4892915"/>
                </a:moveTo>
                <a:cubicBezTo>
                  <a:pt x="910756" y="4887575"/>
                  <a:pt x="915599" y="4882234"/>
                  <a:pt x="920465" y="4876894"/>
                </a:cubicBezTo>
                <a:cubicBezTo>
                  <a:pt x="924684" y="4876346"/>
                  <a:pt x="928904" y="4875821"/>
                  <a:pt x="933124" y="4875296"/>
                </a:cubicBezTo>
                <a:cubicBezTo>
                  <a:pt x="928277" y="4880842"/>
                  <a:pt x="923441" y="4886434"/>
                  <a:pt x="918616" y="4892048"/>
                </a:cubicBezTo>
                <a:cubicBezTo>
                  <a:pt x="914376" y="4892344"/>
                  <a:pt x="910144" y="4892619"/>
                  <a:pt x="905936" y="4892915"/>
                </a:cubicBezTo>
                <a:close/>
                <a:moveTo>
                  <a:pt x="925554" y="4891592"/>
                </a:moveTo>
                <a:cubicBezTo>
                  <a:pt x="930520" y="4885841"/>
                  <a:pt x="935529" y="4880089"/>
                  <a:pt x="940539" y="4874361"/>
                </a:cubicBezTo>
                <a:cubicBezTo>
                  <a:pt x="944893" y="4873859"/>
                  <a:pt x="949245" y="4873356"/>
                  <a:pt x="953600" y="4872854"/>
                </a:cubicBezTo>
                <a:cubicBezTo>
                  <a:pt x="948611" y="4878811"/>
                  <a:pt x="943633" y="4884813"/>
                  <a:pt x="938663" y="4890838"/>
                </a:cubicBezTo>
                <a:cubicBezTo>
                  <a:pt x="934281" y="4891089"/>
                  <a:pt x="929904" y="4891340"/>
                  <a:pt x="925554" y="4891592"/>
                </a:cubicBezTo>
                <a:close/>
                <a:moveTo>
                  <a:pt x="945297" y="4890473"/>
                </a:moveTo>
                <a:cubicBezTo>
                  <a:pt x="950389" y="4884311"/>
                  <a:pt x="955512" y="4878195"/>
                  <a:pt x="960647" y="4872056"/>
                </a:cubicBezTo>
                <a:cubicBezTo>
                  <a:pt x="965129" y="4871577"/>
                  <a:pt x="969612" y="4871074"/>
                  <a:pt x="974094" y="4870618"/>
                </a:cubicBezTo>
                <a:cubicBezTo>
                  <a:pt x="968975" y="4876985"/>
                  <a:pt x="963867" y="4883398"/>
                  <a:pt x="958764" y="4889834"/>
                </a:cubicBezTo>
                <a:cubicBezTo>
                  <a:pt x="954257" y="4890039"/>
                  <a:pt x="949770" y="4890245"/>
                  <a:pt x="945297" y="4890473"/>
                </a:cubicBezTo>
                <a:close/>
                <a:moveTo>
                  <a:pt x="965091" y="4889560"/>
                </a:moveTo>
                <a:cubicBezTo>
                  <a:pt x="970301" y="4883011"/>
                  <a:pt x="975534" y="4876460"/>
                  <a:pt x="980788" y="4869956"/>
                </a:cubicBezTo>
                <a:cubicBezTo>
                  <a:pt x="985391" y="4869500"/>
                  <a:pt x="989994" y="4869043"/>
                  <a:pt x="994595" y="4868610"/>
                </a:cubicBezTo>
                <a:cubicBezTo>
                  <a:pt x="989362" y="4875388"/>
                  <a:pt x="984136" y="4882189"/>
                  <a:pt x="978914" y="4889013"/>
                </a:cubicBezTo>
                <a:cubicBezTo>
                  <a:pt x="974286" y="4889172"/>
                  <a:pt x="969685" y="4889377"/>
                  <a:pt x="965091" y="4889560"/>
                </a:cubicBezTo>
                <a:close/>
                <a:moveTo>
                  <a:pt x="984971" y="4888830"/>
                </a:moveTo>
                <a:cubicBezTo>
                  <a:pt x="990288" y="4881870"/>
                  <a:pt x="995626" y="4874932"/>
                  <a:pt x="1000985" y="4868016"/>
                </a:cubicBezTo>
                <a:cubicBezTo>
                  <a:pt x="1005705" y="4867606"/>
                  <a:pt x="1010420" y="4867195"/>
                  <a:pt x="1015132" y="4866784"/>
                </a:cubicBezTo>
                <a:cubicBezTo>
                  <a:pt x="1009787" y="4873973"/>
                  <a:pt x="1004447" y="4881162"/>
                  <a:pt x="999109" y="4888396"/>
                </a:cubicBezTo>
                <a:cubicBezTo>
                  <a:pt x="994378" y="4888510"/>
                  <a:pt x="989668" y="4888670"/>
                  <a:pt x="984971" y="4888830"/>
                </a:cubicBezTo>
                <a:close/>
                <a:moveTo>
                  <a:pt x="1011364" y="4888100"/>
                </a:moveTo>
                <a:cubicBezTo>
                  <a:pt x="1009208" y="4888146"/>
                  <a:pt x="1007076" y="4888214"/>
                  <a:pt x="1004926" y="4888259"/>
                </a:cubicBezTo>
                <a:cubicBezTo>
                  <a:pt x="1010347" y="4880911"/>
                  <a:pt x="1015780" y="4873585"/>
                  <a:pt x="1021237" y="4866282"/>
                </a:cubicBezTo>
                <a:cubicBezTo>
                  <a:pt x="1026069" y="4865894"/>
                  <a:pt x="1030898" y="4865506"/>
                  <a:pt x="1035722" y="4865164"/>
                </a:cubicBezTo>
                <a:cubicBezTo>
                  <a:pt x="1030277" y="4872718"/>
                  <a:pt x="1024832" y="4880317"/>
                  <a:pt x="1019389" y="4887963"/>
                </a:cubicBezTo>
                <a:cubicBezTo>
                  <a:pt x="1016714" y="4888008"/>
                  <a:pt x="1014039" y="4888031"/>
                  <a:pt x="1011364" y="4888100"/>
                </a:cubicBezTo>
                <a:close/>
                <a:moveTo>
                  <a:pt x="1024937" y="4887871"/>
                </a:moveTo>
                <a:cubicBezTo>
                  <a:pt x="1030446" y="4880135"/>
                  <a:pt x="1035969" y="4872444"/>
                  <a:pt x="1041517" y="4864730"/>
                </a:cubicBezTo>
                <a:cubicBezTo>
                  <a:pt x="1046476" y="4864388"/>
                  <a:pt x="1051433" y="4864045"/>
                  <a:pt x="1056385" y="4863726"/>
                </a:cubicBezTo>
                <a:cubicBezTo>
                  <a:pt x="1050826" y="4871713"/>
                  <a:pt x="1045244" y="4879678"/>
                  <a:pt x="1039716" y="4887689"/>
                </a:cubicBezTo>
                <a:cubicBezTo>
                  <a:pt x="1034787" y="4887734"/>
                  <a:pt x="1029862" y="4887803"/>
                  <a:pt x="1024937" y="4887871"/>
                </a:cubicBezTo>
                <a:close/>
                <a:moveTo>
                  <a:pt x="1045031" y="4887666"/>
                </a:moveTo>
                <a:cubicBezTo>
                  <a:pt x="1050639" y="4879542"/>
                  <a:pt x="1056312" y="4871463"/>
                  <a:pt x="1061952" y="4863361"/>
                </a:cubicBezTo>
                <a:cubicBezTo>
                  <a:pt x="1066968" y="4863041"/>
                  <a:pt x="1071977" y="4862744"/>
                  <a:pt x="1076984" y="4862471"/>
                </a:cubicBezTo>
                <a:cubicBezTo>
                  <a:pt x="1071347" y="4870846"/>
                  <a:pt x="1065708" y="4879222"/>
                  <a:pt x="1060096" y="4887598"/>
                </a:cubicBezTo>
                <a:cubicBezTo>
                  <a:pt x="1055073" y="4887598"/>
                  <a:pt x="1050052" y="4887620"/>
                  <a:pt x="1045031" y="4887666"/>
                </a:cubicBezTo>
                <a:close/>
                <a:moveTo>
                  <a:pt x="1065199" y="4887620"/>
                </a:moveTo>
                <a:cubicBezTo>
                  <a:pt x="1070889" y="4879130"/>
                  <a:pt x="1076612" y="4870641"/>
                  <a:pt x="1082329" y="4862174"/>
                </a:cubicBezTo>
                <a:cubicBezTo>
                  <a:pt x="1087430" y="4861877"/>
                  <a:pt x="1092528" y="4861626"/>
                  <a:pt x="1097620" y="4861398"/>
                </a:cubicBezTo>
                <a:cubicBezTo>
                  <a:pt x="1091903" y="4870139"/>
                  <a:pt x="1086198" y="4878925"/>
                  <a:pt x="1080501" y="4887712"/>
                </a:cubicBezTo>
                <a:cubicBezTo>
                  <a:pt x="1075401" y="4887666"/>
                  <a:pt x="1070300" y="4887643"/>
                  <a:pt x="1065199" y="4887620"/>
                </a:cubicBezTo>
                <a:close/>
                <a:moveTo>
                  <a:pt x="1085415" y="4887757"/>
                </a:moveTo>
                <a:cubicBezTo>
                  <a:pt x="1091175" y="4878880"/>
                  <a:pt x="1096951" y="4870002"/>
                  <a:pt x="1102734" y="4861147"/>
                </a:cubicBezTo>
                <a:cubicBezTo>
                  <a:pt x="1107922" y="4860919"/>
                  <a:pt x="1113105" y="4860691"/>
                  <a:pt x="1118281" y="4860485"/>
                </a:cubicBezTo>
                <a:cubicBezTo>
                  <a:pt x="1112493" y="4869637"/>
                  <a:pt x="1106724" y="4878788"/>
                  <a:pt x="1100952" y="4887963"/>
                </a:cubicBezTo>
                <a:cubicBezTo>
                  <a:pt x="1095776" y="4887871"/>
                  <a:pt x="1090598" y="4887803"/>
                  <a:pt x="1085415" y="4887757"/>
                </a:cubicBezTo>
                <a:close/>
                <a:moveTo>
                  <a:pt x="1105690" y="4888031"/>
                </a:moveTo>
                <a:cubicBezTo>
                  <a:pt x="1111519" y="4878788"/>
                  <a:pt x="1117350" y="4869545"/>
                  <a:pt x="1123197" y="4860302"/>
                </a:cubicBezTo>
                <a:cubicBezTo>
                  <a:pt x="1128462" y="4860097"/>
                  <a:pt x="1133718" y="4859915"/>
                  <a:pt x="1138969" y="4859755"/>
                </a:cubicBezTo>
                <a:cubicBezTo>
                  <a:pt x="1133115" y="4869272"/>
                  <a:pt x="1127282" y="4878834"/>
                  <a:pt x="1121439" y="4888351"/>
                </a:cubicBezTo>
                <a:cubicBezTo>
                  <a:pt x="1116193" y="4888236"/>
                  <a:pt x="1110944" y="4888123"/>
                  <a:pt x="1105690" y="4888031"/>
                </a:cubicBezTo>
                <a:close/>
                <a:moveTo>
                  <a:pt x="1125999" y="4888465"/>
                </a:moveTo>
                <a:cubicBezTo>
                  <a:pt x="1131899" y="4878857"/>
                  <a:pt x="1137791" y="4869226"/>
                  <a:pt x="1143700" y="4859618"/>
                </a:cubicBezTo>
                <a:cubicBezTo>
                  <a:pt x="1149061" y="4859458"/>
                  <a:pt x="1154415" y="4859298"/>
                  <a:pt x="1159760" y="4859184"/>
                </a:cubicBezTo>
                <a:cubicBezTo>
                  <a:pt x="1153831" y="4869089"/>
                  <a:pt x="1147892" y="4878994"/>
                  <a:pt x="1141970" y="4888921"/>
                </a:cubicBezTo>
                <a:cubicBezTo>
                  <a:pt x="1136650" y="4888761"/>
                  <a:pt x="1131326" y="4888602"/>
                  <a:pt x="1125999" y="4888465"/>
                </a:cubicBezTo>
                <a:close/>
                <a:moveTo>
                  <a:pt x="1146361" y="4889058"/>
                </a:moveTo>
                <a:cubicBezTo>
                  <a:pt x="1152333" y="4879062"/>
                  <a:pt x="1158320" y="4869089"/>
                  <a:pt x="1164297" y="4859093"/>
                </a:cubicBezTo>
                <a:cubicBezTo>
                  <a:pt x="1169701" y="4858956"/>
                  <a:pt x="1175094" y="4858865"/>
                  <a:pt x="1180480" y="4858773"/>
                </a:cubicBezTo>
                <a:cubicBezTo>
                  <a:pt x="1174503" y="4869043"/>
                  <a:pt x="1168521" y="4879336"/>
                  <a:pt x="1162542" y="4889629"/>
                </a:cubicBezTo>
                <a:cubicBezTo>
                  <a:pt x="1157153" y="4889423"/>
                  <a:pt x="1151761" y="4889241"/>
                  <a:pt x="1146361" y="4889058"/>
                </a:cubicBezTo>
                <a:close/>
                <a:moveTo>
                  <a:pt x="1166778" y="4889789"/>
                </a:moveTo>
                <a:cubicBezTo>
                  <a:pt x="1172803" y="4879427"/>
                  <a:pt x="1178825" y="4869066"/>
                  <a:pt x="1184848" y="4858705"/>
                </a:cubicBezTo>
                <a:cubicBezTo>
                  <a:pt x="1190293" y="4858636"/>
                  <a:pt x="1195727" y="4858568"/>
                  <a:pt x="1201152" y="4858522"/>
                </a:cubicBezTo>
                <a:cubicBezTo>
                  <a:pt x="1195084" y="4869203"/>
                  <a:pt x="1189031" y="4879838"/>
                  <a:pt x="1182990" y="4890473"/>
                </a:cubicBezTo>
                <a:cubicBezTo>
                  <a:pt x="1177593" y="4890222"/>
                  <a:pt x="1172189" y="4890017"/>
                  <a:pt x="1166778" y="4889789"/>
                </a:cubicBezTo>
                <a:close/>
                <a:moveTo>
                  <a:pt x="1187073" y="4890656"/>
                </a:moveTo>
                <a:cubicBezTo>
                  <a:pt x="1193155" y="4879952"/>
                  <a:pt x="1199246" y="4869226"/>
                  <a:pt x="1205358" y="4858477"/>
                </a:cubicBezTo>
                <a:cubicBezTo>
                  <a:pt x="1210927" y="4858431"/>
                  <a:pt x="1216486" y="4858408"/>
                  <a:pt x="1222032" y="4858408"/>
                </a:cubicBezTo>
                <a:cubicBezTo>
                  <a:pt x="1215945" y="4869408"/>
                  <a:pt x="1209847" y="4880431"/>
                  <a:pt x="1203733" y="4891455"/>
                </a:cubicBezTo>
                <a:cubicBezTo>
                  <a:pt x="1198190" y="4891180"/>
                  <a:pt x="1192637" y="4890907"/>
                  <a:pt x="1187073" y="4890656"/>
                </a:cubicBezTo>
                <a:close/>
                <a:moveTo>
                  <a:pt x="1207658" y="4891660"/>
                </a:moveTo>
                <a:cubicBezTo>
                  <a:pt x="1213809" y="4880568"/>
                  <a:pt x="1219946" y="4869477"/>
                  <a:pt x="1226069" y="4858408"/>
                </a:cubicBezTo>
                <a:cubicBezTo>
                  <a:pt x="1231708" y="4858408"/>
                  <a:pt x="1237334" y="4858431"/>
                  <a:pt x="1242948" y="4858454"/>
                </a:cubicBezTo>
                <a:cubicBezTo>
                  <a:pt x="1236811" y="4869842"/>
                  <a:pt x="1230670" y="4881208"/>
                  <a:pt x="1224522" y="4892573"/>
                </a:cubicBezTo>
                <a:cubicBezTo>
                  <a:pt x="1218912" y="4892253"/>
                  <a:pt x="1213291" y="4891957"/>
                  <a:pt x="1207658" y="4891660"/>
                </a:cubicBezTo>
                <a:close/>
                <a:moveTo>
                  <a:pt x="10113941" y="6500517"/>
                </a:moveTo>
                <a:cubicBezTo>
                  <a:pt x="10045109" y="6643702"/>
                  <a:pt x="9918288" y="6742567"/>
                  <a:pt x="9737013" y="6794350"/>
                </a:cubicBezTo>
                <a:cubicBezTo>
                  <a:pt x="9393520" y="6892462"/>
                  <a:pt x="9014105" y="6846429"/>
                  <a:pt x="8623073" y="6786065"/>
                </a:cubicBezTo>
                <a:cubicBezTo>
                  <a:pt x="8032213" y="6694846"/>
                  <a:pt x="7441580" y="6535069"/>
                  <a:pt x="6934362" y="6392455"/>
                </a:cubicBezTo>
                <a:cubicBezTo>
                  <a:pt x="6355529" y="6229711"/>
                  <a:pt x="5771538" y="6048620"/>
                  <a:pt x="5206763" y="5873484"/>
                </a:cubicBezTo>
                <a:cubicBezTo>
                  <a:pt x="4496999" y="5653411"/>
                  <a:pt x="3763068" y="5425831"/>
                  <a:pt x="3032377" y="5232483"/>
                </a:cubicBezTo>
                <a:cubicBezTo>
                  <a:pt x="2574272" y="5111253"/>
                  <a:pt x="2040270" y="4976900"/>
                  <a:pt x="1499907" y="4916878"/>
                </a:cubicBezTo>
                <a:cubicBezTo>
                  <a:pt x="1416247" y="4907589"/>
                  <a:pt x="1323955" y="4898324"/>
                  <a:pt x="1228305" y="4892801"/>
                </a:cubicBezTo>
                <a:cubicBezTo>
                  <a:pt x="1234488" y="4881367"/>
                  <a:pt x="1240661" y="4869933"/>
                  <a:pt x="1246832" y="4858477"/>
                </a:cubicBezTo>
                <a:cubicBezTo>
                  <a:pt x="1343983" y="4859138"/>
                  <a:pt x="1437213" y="4864365"/>
                  <a:pt x="1522889" y="4870778"/>
                </a:cubicBezTo>
                <a:cubicBezTo>
                  <a:pt x="2038825" y="4909484"/>
                  <a:pt x="2540632" y="5035575"/>
                  <a:pt x="3052072" y="5172461"/>
                </a:cubicBezTo>
                <a:cubicBezTo>
                  <a:pt x="3772448" y="5364577"/>
                  <a:pt x="4495676" y="5591221"/>
                  <a:pt x="5195101" y="5810404"/>
                </a:cubicBezTo>
                <a:cubicBezTo>
                  <a:pt x="5757502" y="5986658"/>
                  <a:pt x="6339029" y="6168891"/>
                  <a:pt x="6915785" y="6332160"/>
                </a:cubicBezTo>
                <a:cubicBezTo>
                  <a:pt x="7152266" y="6399781"/>
                  <a:pt x="7463763" y="6486869"/>
                  <a:pt x="7775854" y="6560813"/>
                </a:cubicBezTo>
                <a:cubicBezTo>
                  <a:pt x="8093901" y="6636194"/>
                  <a:pt x="8379472" y="6690510"/>
                  <a:pt x="8648908" y="6726888"/>
                </a:cubicBezTo>
                <a:cubicBezTo>
                  <a:pt x="9033229" y="6777827"/>
                  <a:pt x="9436470" y="6808727"/>
                  <a:pt x="9781744" y="6690852"/>
                </a:cubicBezTo>
                <a:cubicBezTo>
                  <a:pt x="9958318" y="6630557"/>
                  <a:pt x="10080324" y="6525872"/>
                  <a:pt x="10144317" y="6379652"/>
                </a:cubicBezTo>
                <a:cubicBezTo>
                  <a:pt x="10153879" y="6357834"/>
                  <a:pt x="10162004" y="6335377"/>
                  <a:pt x="10168850" y="6312418"/>
                </a:cubicBezTo>
                <a:cubicBezTo>
                  <a:pt x="10159676" y="6378579"/>
                  <a:pt x="10142103" y="6441956"/>
                  <a:pt x="10113941" y="6500517"/>
                </a:cubicBezTo>
                <a:close/>
                <a:moveTo>
                  <a:pt x="10182635" y="6218506"/>
                </a:moveTo>
                <a:cubicBezTo>
                  <a:pt x="10182657" y="6217936"/>
                  <a:pt x="10182681" y="6217342"/>
                  <a:pt x="10182681" y="6216772"/>
                </a:cubicBezTo>
                <a:cubicBezTo>
                  <a:pt x="10182818" y="6216361"/>
                  <a:pt x="10182931" y="6215973"/>
                  <a:pt x="10183046" y="6215562"/>
                </a:cubicBezTo>
                <a:cubicBezTo>
                  <a:pt x="10182909" y="6216543"/>
                  <a:pt x="10182772" y="6217548"/>
                  <a:pt x="10182635" y="6218506"/>
                </a:cubicBezTo>
                <a:close/>
                <a:moveTo>
                  <a:pt x="10197606" y="6123316"/>
                </a:moveTo>
                <a:cubicBezTo>
                  <a:pt x="10197629" y="6122357"/>
                  <a:pt x="10197652" y="6121376"/>
                  <a:pt x="10197674" y="6120372"/>
                </a:cubicBezTo>
                <a:cubicBezTo>
                  <a:pt x="10197903" y="6119687"/>
                  <a:pt x="10198131" y="6118979"/>
                  <a:pt x="10198360" y="6118295"/>
                </a:cubicBezTo>
                <a:cubicBezTo>
                  <a:pt x="10198108" y="6119961"/>
                  <a:pt x="10197880" y="6121650"/>
                  <a:pt x="10197606" y="6123316"/>
                </a:cubicBezTo>
                <a:close/>
                <a:moveTo>
                  <a:pt x="10213353" y="6031000"/>
                </a:moveTo>
                <a:cubicBezTo>
                  <a:pt x="10213445" y="6028718"/>
                  <a:pt x="10213536" y="6026414"/>
                  <a:pt x="10213604" y="6024109"/>
                </a:cubicBezTo>
                <a:cubicBezTo>
                  <a:pt x="10214220" y="6022283"/>
                  <a:pt x="10214836" y="6020457"/>
                  <a:pt x="10215453" y="6018631"/>
                </a:cubicBezTo>
                <a:cubicBezTo>
                  <a:pt x="10214791" y="6022785"/>
                  <a:pt x="10214083" y="6026893"/>
                  <a:pt x="10213353" y="6031000"/>
                </a:cubicBezTo>
                <a:close/>
                <a:moveTo>
                  <a:pt x="10230173" y="5935240"/>
                </a:moveTo>
                <a:cubicBezTo>
                  <a:pt x="10230287" y="5933049"/>
                  <a:pt x="10230356" y="5930835"/>
                  <a:pt x="10230447" y="5928621"/>
                </a:cubicBezTo>
                <a:cubicBezTo>
                  <a:pt x="10231086" y="5926818"/>
                  <a:pt x="10231724" y="5924993"/>
                  <a:pt x="10232364" y="5923167"/>
                </a:cubicBezTo>
                <a:cubicBezTo>
                  <a:pt x="10231656" y="5927206"/>
                  <a:pt x="10230949" y="5931246"/>
                  <a:pt x="10230173" y="5935240"/>
                </a:cubicBezTo>
                <a:close/>
                <a:moveTo>
                  <a:pt x="10247997" y="5840164"/>
                </a:moveTo>
                <a:cubicBezTo>
                  <a:pt x="10248111" y="5837973"/>
                  <a:pt x="10248225" y="5835782"/>
                  <a:pt x="10248316" y="5833591"/>
                </a:cubicBezTo>
                <a:cubicBezTo>
                  <a:pt x="10248978" y="5831788"/>
                  <a:pt x="10249640" y="5829985"/>
                  <a:pt x="10250302" y="5828159"/>
                </a:cubicBezTo>
                <a:cubicBezTo>
                  <a:pt x="10249572" y="5832176"/>
                  <a:pt x="10248795" y="5836170"/>
                  <a:pt x="10247997" y="5840164"/>
                </a:cubicBezTo>
                <a:close/>
                <a:moveTo>
                  <a:pt x="10266985" y="5739770"/>
                </a:moveTo>
                <a:cubicBezTo>
                  <a:pt x="10267647" y="5737990"/>
                  <a:pt x="10268354" y="5736209"/>
                  <a:pt x="10269016" y="5734429"/>
                </a:cubicBezTo>
                <a:cubicBezTo>
                  <a:pt x="10268240" y="5738400"/>
                  <a:pt x="10267442" y="5742348"/>
                  <a:pt x="10266597" y="5746274"/>
                </a:cubicBezTo>
                <a:cubicBezTo>
                  <a:pt x="10266734" y="5744106"/>
                  <a:pt x="10266848" y="5741938"/>
                  <a:pt x="10266985" y="5739770"/>
                </a:cubicBezTo>
                <a:close/>
                <a:moveTo>
                  <a:pt x="10286133" y="5653001"/>
                </a:moveTo>
                <a:cubicBezTo>
                  <a:pt x="10286270" y="5651038"/>
                  <a:pt x="10286407" y="5649052"/>
                  <a:pt x="10286521" y="5647089"/>
                </a:cubicBezTo>
                <a:cubicBezTo>
                  <a:pt x="10287205" y="5645332"/>
                  <a:pt x="10287867" y="5643598"/>
                  <a:pt x="10288529" y="5641841"/>
                </a:cubicBezTo>
                <a:cubicBezTo>
                  <a:pt x="10287753" y="5645583"/>
                  <a:pt x="10286954" y="5649303"/>
                  <a:pt x="10286133" y="5653001"/>
                </a:cubicBezTo>
                <a:close/>
                <a:moveTo>
                  <a:pt x="10306581" y="5560594"/>
                </a:moveTo>
                <a:cubicBezTo>
                  <a:pt x="10306741" y="5558837"/>
                  <a:pt x="10306878" y="5557103"/>
                  <a:pt x="10307015" y="5555345"/>
                </a:cubicBezTo>
                <a:cubicBezTo>
                  <a:pt x="10307631" y="5553771"/>
                  <a:pt x="10308247" y="5552219"/>
                  <a:pt x="10308863" y="5550644"/>
                </a:cubicBezTo>
                <a:cubicBezTo>
                  <a:pt x="10308132" y="5553976"/>
                  <a:pt x="10307380" y="5557285"/>
                  <a:pt x="10306581" y="5560594"/>
                </a:cubicBezTo>
                <a:close/>
                <a:moveTo>
                  <a:pt x="10327988" y="5469170"/>
                </a:moveTo>
                <a:cubicBezTo>
                  <a:pt x="10328125" y="5467709"/>
                  <a:pt x="10328262" y="5466225"/>
                  <a:pt x="10328376" y="5464742"/>
                </a:cubicBezTo>
                <a:cubicBezTo>
                  <a:pt x="10328924" y="5463441"/>
                  <a:pt x="10329494" y="5462118"/>
                  <a:pt x="10330019" y="5460794"/>
                </a:cubicBezTo>
                <a:cubicBezTo>
                  <a:pt x="10329357" y="5463601"/>
                  <a:pt x="10328695" y="5466385"/>
                  <a:pt x="10327988" y="5469170"/>
                </a:cubicBezTo>
                <a:close/>
                <a:moveTo>
                  <a:pt x="10350331" y="5378795"/>
                </a:moveTo>
                <a:cubicBezTo>
                  <a:pt x="10350444" y="5377608"/>
                  <a:pt x="10350559" y="5376421"/>
                  <a:pt x="10350673" y="5375257"/>
                </a:cubicBezTo>
                <a:cubicBezTo>
                  <a:pt x="10351152" y="5374116"/>
                  <a:pt x="10351609" y="5372975"/>
                  <a:pt x="10352088" y="5371857"/>
                </a:cubicBezTo>
                <a:cubicBezTo>
                  <a:pt x="10351517" y="5374162"/>
                  <a:pt x="10350924" y="5376490"/>
                  <a:pt x="10350331" y="5378795"/>
                </a:cubicBezTo>
                <a:close/>
                <a:moveTo>
                  <a:pt x="10373564" y="5289492"/>
                </a:moveTo>
                <a:cubicBezTo>
                  <a:pt x="10373677" y="5288580"/>
                  <a:pt x="10373769" y="5287666"/>
                  <a:pt x="10373860" y="5286731"/>
                </a:cubicBezTo>
                <a:cubicBezTo>
                  <a:pt x="10374226" y="5285909"/>
                  <a:pt x="10374590" y="5285088"/>
                  <a:pt x="10374932" y="5284266"/>
                </a:cubicBezTo>
                <a:cubicBezTo>
                  <a:pt x="10374476" y="5286023"/>
                  <a:pt x="10374043" y="5287758"/>
                  <a:pt x="10373564" y="5289492"/>
                </a:cubicBezTo>
                <a:close/>
                <a:moveTo>
                  <a:pt x="10397664" y="5201217"/>
                </a:moveTo>
                <a:cubicBezTo>
                  <a:pt x="10397754" y="5200601"/>
                  <a:pt x="10397846" y="5199985"/>
                  <a:pt x="10397915" y="5199368"/>
                </a:cubicBezTo>
                <a:cubicBezTo>
                  <a:pt x="10398165" y="5198775"/>
                  <a:pt x="10398416" y="5198204"/>
                  <a:pt x="10398645" y="5197634"/>
                </a:cubicBezTo>
                <a:cubicBezTo>
                  <a:pt x="10398325" y="5198821"/>
                  <a:pt x="10398006" y="5200030"/>
                  <a:pt x="10397664" y="5201217"/>
                </a:cubicBezTo>
                <a:close/>
                <a:moveTo>
                  <a:pt x="10422608" y="5114037"/>
                </a:moveTo>
                <a:cubicBezTo>
                  <a:pt x="10422653" y="5113695"/>
                  <a:pt x="10422699" y="5113353"/>
                  <a:pt x="10422745" y="5113033"/>
                </a:cubicBezTo>
                <a:cubicBezTo>
                  <a:pt x="10422882" y="5112713"/>
                  <a:pt x="10423019" y="5112439"/>
                  <a:pt x="10423156" y="5112120"/>
                </a:cubicBezTo>
                <a:cubicBezTo>
                  <a:pt x="10422973" y="5112759"/>
                  <a:pt x="10422790" y="5113398"/>
                  <a:pt x="10422608" y="5114037"/>
                </a:cubicBezTo>
                <a:close/>
                <a:moveTo>
                  <a:pt x="10447849" y="5030714"/>
                </a:moveTo>
                <a:cubicBezTo>
                  <a:pt x="10448008" y="5029755"/>
                  <a:pt x="10448169" y="5028774"/>
                  <a:pt x="10448328" y="5027793"/>
                </a:cubicBezTo>
                <a:cubicBezTo>
                  <a:pt x="10448785" y="5026789"/>
                  <a:pt x="10449218" y="5025784"/>
                  <a:pt x="10449652" y="5024803"/>
                </a:cubicBezTo>
                <a:cubicBezTo>
                  <a:pt x="10449081" y="5026766"/>
                  <a:pt x="10448465" y="5028751"/>
                  <a:pt x="10447849" y="5030714"/>
                </a:cubicBezTo>
                <a:close/>
                <a:moveTo>
                  <a:pt x="10474277" y="4945497"/>
                </a:moveTo>
                <a:cubicBezTo>
                  <a:pt x="10474391" y="4944903"/>
                  <a:pt x="10474482" y="4944287"/>
                  <a:pt x="10474597" y="4943671"/>
                </a:cubicBezTo>
                <a:cubicBezTo>
                  <a:pt x="10474870" y="4943055"/>
                  <a:pt x="10475144" y="4942484"/>
                  <a:pt x="10475418" y="4941868"/>
                </a:cubicBezTo>
                <a:cubicBezTo>
                  <a:pt x="10475030" y="4943078"/>
                  <a:pt x="10474665" y="4944287"/>
                  <a:pt x="10474277" y="494549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2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85606" y="229045"/>
            <a:ext cx="7670396" cy="613211"/>
            <a:chOff x="2067591" y="2271647"/>
            <a:chExt cx="7670396" cy="1373416"/>
          </a:xfrm>
        </p:grpSpPr>
        <p:sp>
          <p:nvSpPr>
            <p:cNvPr id="7" name="平行四边形 6"/>
            <p:cNvSpPr/>
            <p:nvPr/>
          </p:nvSpPr>
          <p:spPr>
            <a:xfrm>
              <a:off x="2067591" y="2484757"/>
              <a:ext cx="7568079" cy="1160306"/>
            </a:xfrm>
            <a:prstGeom prst="parallelogram">
              <a:avLst/>
            </a:prstGeom>
            <a:gradFill flip="none" rotWithShape="1">
              <a:gsLst>
                <a:gs pos="5000">
                  <a:srgbClr val="033599">
                    <a:alpha val="0"/>
                  </a:srgbClr>
                </a:gs>
                <a:gs pos="100000">
                  <a:srgbClr val="033599"/>
                </a:gs>
              </a:gsLst>
              <a:lin ang="10800000" scaled="1"/>
              <a:tileRect/>
            </a:gradFill>
            <a:ln w="25400">
              <a:noFill/>
            </a:ln>
            <a:effectLst>
              <a:outerShdw blurRad="381000" dist="635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平行四边形 7"/>
            <p:cNvSpPr/>
            <p:nvPr/>
          </p:nvSpPr>
          <p:spPr>
            <a:xfrm>
              <a:off x="2169908" y="2271647"/>
              <a:ext cx="7568079" cy="1160305"/>
            </a:xfrm>
            <a:prstGeom prst="parallelogram">
              <a:avLst/>
            </a:prstGeom>
            <a:noFill/>
            <a:ln w="12700">
              <a:gradFill flip="none" rotWithShape="1">
                <a:gsLst>
                  <a:gs pos="100000">
                    <a:srgbClr val="033599">
                      <a:alpha val="0"/>
                    </a:srgbClr>
                  </a:gs>
                  <a:gs pos="0">
                    <a:schemeClr val="bg1"/>
                  </a:gs>
                </a:gsLst>
                <a:lin ang="0" scaled="1"/>
                <a:tileRect/>
              </a:gradFill>
              <a:prstDash val="dash"/>
            </a:ln>
            <a:effectLst>
              <a:outerShdw blurRad="381000" dist="63500" dir="2700000" algn="tl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240192" y="115859"/>
            <a:ext cx="859771" cy="676531"/>
            <a:chOff x="206885" y="260773"/>
            <a:chExt cx="859771" cy="676531"/>
          </a:xfrm>
        </p:grpSpPr>
        <p:sp>
          <p:nvSpPr>
            <p:cNvPr id="10" name="椭圆 9"/>
            <p:cNvSpPr/>
            <p:nvPr/>
          </p:nvSpPr>
          <p:spPr>
            <a:xfrm>
              <a:off x="390125" y="260773"/>
              <a:ext cx="676531" cy="676531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3316874">
              <a:off x="211922" y="730325"/>
              <a:ext cx="200392" cy="210466"/>
            </a:xfrm>
            <a:prstGeom prst="triangle">
              <a:avLst/>
            </a:prstGeom>
            <a:noFill/>
            <a:ln w="12700">
              <a:solidFill>
                <a:srgbClr val="FCF7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平行四边形 11"/>
          <p:cNvSpPr/>
          <p:nvPr userDrawn="1"/>
        </p:nvSpPr>
        <p:spPr>
          <a:xfrm>
            <a:off x="7846092" y="6536057"/>
            <a:ext cx="4592652" cy="321943"/>
          </a:xfrm>
          <a:prstGeom prst="parallelogram">
            <a:avLst/>
          </a:prstGeom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35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" y="0"/>
            <a:ext cx="11676992" cy="6858029"/>
            <a:chOff x="-1" y="0"/>
            <a:chExt cx="11676992" cy="6858029"/>
          </a:xfrm>
        </p:grpSpPr>
        <p:sp>
          <p:nvSpPr>
            <p:cNvPr id="12" name="图形 2"/>
            <p:cNvSpPr/>
            <p:nvPr/>
          </p:nvSpPr>
          <p:spPr>
            <a:xfrm>
              <a:off x="514889" y="0"/>
              <a:ext cx="11162102" cy="6858029"/>
            </a:xfrm>
            <a:custGeom>
              <a:avLst/>
              <a:gdLst>
                <a:gd name="connsiteX0" fmla="*/ 10748278 w 11162102"/>
                <a:gd name="connsiteY0" fmla="*/ 4206111 h 6858029"/>
                <a:gd name="connsiteX1" fmla="*/ 10778585 w 11162102"/>
                <a:gd name="connsiteY1" fmla="*/ 4133765 h 6858029"/>
                <a:gd name="connsiteX2" fmla="*/ 10809555 w 11162102"/>
                <a:gd name="connsiteY2" fmla="*/ 4061191 h 6858029"/>
                <a:gd name="connsiteX3" fmla="*/ 10841733 w 11162102"/>
                <a:gd name="connsiteY3" fmla="*/ 3987020 h 6858029"/>
                <a:gd name="connsiteX4" fmla="*/ 10874437 w 11162102"/>
                <a:gd name="connsiteY4" fmla="*/ 3912780 h 6858029"/>
                <a:gd name="connsiteX5" fmla="*/ 10907916 w 11162102"/>
                <a:gd name="connsiteY5" fmla="*/ 3837833 h 6858029"/>
                <a:gd name="connsiteX6" fmla="*/ 10942469 w 11162102"/>
                <a:gd name="connsiteY6" fmla="*/ 3761402 h 6858029"/>
                <a:gd name="connsiteX7" fmla="*/ 10977205 w 11162102"/>
                <a:gd name="connsiteY7" fmla="*/ 3685359 h 6858029"/>
                <a:gd name="connsiteX8" fmla="*/ 11012784 w 11162102"/>
                <a:gd name="connsiteY8" fmla="*/ 3608198 h 6858029"/>
                <a:gd name="connsiteX9" fmla="*/ 11148962 w 11162102"/>
                <a:gd name="connsiteY9" fmla="*/ 3168054 h 6858029"/>
                <a:gd name="connsiteX10" fmla="*/ 11097818 w 11162102"/>
                <a:gd name="connsiteY10" fmla="*/ 2549807 h 6858029"/>
                <a:gd name="connsiteX11" fmla="*/ 10818706 w 11162102"/>
                <a:gd name="connsiteY11" fmla="*/ 2007219 h 6858029"/>
                <a:gd name="connsiteX12" fmla="*/ 9887981 w 11162102"/>
                <a:gd name="connsiteY12" fmla="*/ 1189901 h 6858029"/>
                <a:gd name="connsiteX13" fmla="*/ 6633067 w 11162102"/>
                <a:gd name="connsiteY13" fmla="*/ 70627 h 6858029"/>
                <a:gd name="connsiteX14" fmla="*/ 6328713 w 11162102"/>
                <a:gd name="connsiteY14" fmla="*/ 0 h 6858029"/>
                <a:gd name="connsiteX15" fmla="*/ 6327937 w 11162102"/>
                <a:gd name="connsiteY15" fmla="*/ 3337 h 6858029"/>
                <a:gd name="connsiteX16" fmla="*/ 6632291 w 11162102"/>
                <a:gd name="connsiteY16" fmla="*/ 73968 h 6858029"/>
                <a:gd name="connsiteX17" fmla="*/ 9886224 w 11162102"/>
                <a:gd name="connsiteY17" fmla="*/ 1192833 h 6858029"/>
                <a:gd name="connsiteX18" fmla="*/ 11145562 w 11162102"/>
                <a:gd name="connsiteY18" fmla="*/ 3167597 h 6858029"/>
                <a:gd name="connsiteX19" fmla="*/ 11027367 w 11162102"/>
                <a:gd name="connsiteY19" fmla="*/ 3572482 h 6858029"/>
                <a:gd name="connsiteX20" fmla="*/ 11106308 w 11162102"/>
                <a:gd name="connsiteY20" fmla="*/ 3278101 h 6858029"/>
                <a:gd name="connsiteX21" fmla="*/ 10796774 w 11162102"/>
                <a:gd name="connsiteY21" fmla="*/ 2138297 h 6858029"/>
                <a:gd name="connsiteX22" fmla="*/ 9892157 w 11162102"/>
                <a:gd name="connsiteY22" fmla="*/ 1321479 h 6858029"/>
                <a:gd name="connsiteX23" fmla="*/ 8161043 w 11162102"/>
                <a:gd name="connsiteY23" fmla="*/ 529620 h 6858029"/>
                <a:gd name="connsiteX24" fmla="*/ 6355940 w 11162102"/>
                <a:gd name="connsiteY24" fmla="*/ 39703 h 6858029"/>
                <a:gd name="connsiteX25" fmla="*/ 6355141 w 11162102"/>
                <a:gd name="connsiteY25" fmla="*/ 43143 h 6858029"/>
                <a:gd name="connsiteX26" fmla="*/ 9890285 w 11162102"/>
                <a:gd name="connsiteY26" fmla="*/ 1324464 h 6858029"/>
                <a:gd name="connsiteX27" fmla="*/ 11102817 w 11162102"/>
                <a:gd name="connsiteY27" fmla="*/ 3277554 h 6858029"/>
                <a:gd name="connsiteX28" fmla="*/ 11006736 w 11162102"/>
                <a:gd name="connsiteY28" fmla="*/ 3614931 h 6858029"/>
                <a:gd name="connsiteX29" fmla="*/ 10999182 w 11162102"/>
                <a:gd name="connsiteY29" fmla="*/ 3629560 h 6858029"/>
                <a:gd name="connsiteX30" fmla="*/ 11063654 w 11162102"/>
                <a:gd name="connsiteY30" fmla="*/ 3388126 h 6858029"/>
                <a:gd name="connsiteX31" fmla="*/ 10774911 w 11162102"/>
                <a:gd name="connsiteY31" fmla="*/ 2269113 h 6858029"/>
                <a:gd name="connsiteX32" fmla="*/ 10370779 w 11162102"/>
                <a:gd name="connsiteY32" fmla="*/ 1818249 h 6858029"/>
                <a:gd name="connsiteX33" fmla="*/ 9896333 w 11162102"/>
                <a:gd name="connsiteY33" fmla="*/ 1453052 h 6858029"/>
                <a:gd name="connsiteX34" fmla="*/ 9056143 w 11162102"/>
                <a:gd name="connsiteY34" fmla="*/ 978613 h 6858029"/>
                <a:gd name="connsiteX35" fmla="*/ 8164078 w 11162102"/>
                <a:gd name="connsiteY35" fmla="*/ 601544 h 6858029"/>
                <a:gd name="connsiteX36" fmla="*/ 6383189 w 11162102"/>
                <a:gd name="connsiteY36" fmla="*/ 79404 h 6858029"/>
                <a:gd name="connsiteX37" fmla="*/ 6382345 w 11162102"/>
                <a:gd name="connsiteY37" fmla="*/ 82944 h 6858029"/>
                <a:gd name="connsiteX38" fmla="*/ 9894325 w 11162102"/>
                <a:gd name="connsiteY38" fmla="*/ 1456091 h 6858029"/>
                <a:gd name="connsiteX39" fmla="*/ 11060071 w 11162102"/>
                <a:gd name="connsiteY39" fmla="*/ 3387510 h 6858029"/>
                <a:gd name="connsiteX40" fmla="*/ 10987063 w 11162102"/>
                <a:gd name="connsiteY40" fmla="*/ 3652336 h 6858029"/>
                <a:gd name="connsiteX41" fmla="*/ 10975378 w 11162102"/>
                <a:gd name="connsiteY41" fmla="*/ 3673287 h 6858029"/>
                <a:gd name="connsiteX42" fmla="*/ 11020977 w 11162102"/>
                <a:gd name="connsiteY42" fmla="*/ 3498174 h 6858029"/>
                <a:gd name="connsiteX43" fmla="*/ 10753138 w 11162102"/>
                <a:gd name="connsiteY43" fmla="*/ 2399661 h 6858029"/>
                <a:gd name="connsiteX44" fmla="*/ 10361513 w 11162102"/>
                <a:gd name="connsiteY44" fmla="*/ 1951718 h 6858029"/>
                <a:gd name="connsiteX45" fmla="*/ 9900510 w 11162102"/>
                <a:gd name="connsiteY45" fmla="*/ 1584636 h 6858029"/>
                <a:gd name="connsiteX46" fmla="*/ 8167068 w 11162102"/>
                <a:gd name="connsiteY46" fmla="*/ 673248 h 6858029"/>
                <a:gd name="connsiteX47" fmla="*/ 7268476 w 11162102"/>
                <a:gd name="connsiteY47" fmla="*/ 353250 h 6858029"/>
                <a:gd name="connsiteX48" fmla="*/ 6410415 w 11162102"/>
                <a:gd name="connsiteY48" fmla="*/ 119106 h 6858029"/>
                <a:gd name="connsiteX49" fmla="*/ 6409571 w 11162102"/>
                <a:gd name="connsiteY49" fmla="*/ 122750 h 6858029"/>
                <a:gd name="connsiteX50" fmla="*/ 9898388 w 11162102"/>
                <a:gd name="connsiteY50" fmla="*/ 1587717 h 6858029"/>
                <a:gd name="connsiteX51" fmla="*/ 11017303 w 11162102"/>
                <a:gd name="connsiteY51" fmla="*/ 3497466 h 6858029"/>
                <a:gd name="connsiteX52" fmla="*/ 10966204 w 11162102"/>
                <a:gd name="connsiteY52" fmla="*/ 3689239 h 6858029"/>
                <a:gd name="connsiteX53" fmla="*/ 10951712 w 11162102"/>
                <a:gd name="connsiteY53" fmla="*/ 3713522 h 6858029"/>
                <a:gd name="connsiteX54" fmla="*/ 10978322 w 11162102"/>
                <a:gd name="connsiteY54" fmla="*/ 3608198 h 6858029"/>
                <a:gd name="connsiteX55" fmla="*/ 10731457 w 11162102"/>
                <a:gd name="connsiteY55" fmla="*/ 2529974 h 6858029"/>
                <a:gd name="connsiteX56" fmla="*/ 10352316 w 11162102"/>
                <a:gd name="connsiteY56" fmla="*/ 2084933 h 6858029"/>
                <a:gd name="connsiteX57" fmla="*/ 9904686 w 11162102"/>
                <a:gd name="connsiteY57" fmla="*/ 1716216 h 6858029"/>
                <a:gd name="connsiteX58" fmla="*/ 9063514 w 11162102"/>
                <a:gd name="connsiteY58" fmla="*/ 1186249 h 6858029"/>
                <a:gd name="connsiteX59" fmla="*/ 8169989 w 11162102"/>
                <a:gd name="connsiteY59" fmla="*/ 744729 h 6858029"/>
                <a:gd name="connsiteX60" fmla="*/ 6437642 w 11162102"/>
                <a:gd name="connsiteY60" fmla="*/ 158811 h 6858029"/>
                <a:gd name="connsiteX61" fmla="*/ 6436775 w 11162102"/>
                <a:gd name="connsiteY61" fmla="*/ 162554 h 6858029"/>
                <a:gd name="connsiteX62" fmla="*/ 9902450 w 11162102"/>
                <a:gd name="connsiteY62" fmla="*/ 1719341 h 6858029"/>
                <a:gd name="connsiteX63" fmla="*/ 10974557 w 11162102"/>
                <a:gd name="connsiteY63" fmla="*/ 3607422 h 6858029"/>
                <a:gd name="connsiteX64" fmla="*/ 10944022 w 11162102"/>
                <a:gd name="connsiteY64" fmla="*/ 3725937 h 6858029"/>
                <a:gd name="connsiteX65" fmla="*/ 10927452 w 11162102"/>
                <a:gd name="connsiteY65" fmla="*/ 3751817 h 6858029"/>
                <a:gd name="connsiteX66" fmla="*/ 10935668 w 11162102"/>
                <a:gd name="connsiteY66" fmla="*/ 3718246 h 6858029"/>
                <a:gd name="connsiteX67" fmla="*/ 10932770 w 11162102"/>
                <a:gd name="connsiteY67" fmla="*/ 3163672 h 6858029"/>
                <a:gd name="connsiteX68" fmla="*/ 10709868 w 11162102"/>
                <a:gd name="connsiteY68" fmla="*/ 2660037 h 6858029"/>
                <a:gd name="connsiteX69" fmla="*/ 9908863 w 11162102"/>
                <a:gd name="connsiteY69" fmla="*/ 1847801 h 6858029"/>
                <a:gd name="connsiteX70" fmla="*/ 8172864 w 11162102"/>
                <a:gd name="connsiteY70" fmla="*/ 815981 h 6858029"/>
                <a:gd name="connsiteX71" fmla="*/ 7285615 w 11162102"/>
                <a:gd name="connsiteY71" fmla="*/ 445864 h 6858029"/>
                <a:gd name="connsiteX72" fmla="*/ 6464869 w 11162102"/>
                <a:gd name="connsiteY72" fmla="*/ 198515 h 6858029"/>
                <a:gd name="connsiteX73" fmla="*/ 6463979 w 11162102"/>
                <a:gd name="connsiteY73" fmla="*/ 202358 h 6858029"/>
                <a:gd name="connsiteX74" fmla="*/ 9906511 w 11162102"/>
                <a:gd name="connsiteY74" fmla="*/ 1850962 h 6858029"/>
                <a:gd name="connsiteX75" fmla="*/ 10931812 w 11162102"/>
                <a:gd name="connsiteY75" fmla="*/ 3717356 h 6858029"/>
                <a:gd name="connsiteX76" fmla="*/ 10920651 w 11162102"/>
                <a:gd name="connsiteY76" fmla="*/ 3762132 h 6858029"/>
                <a:gd name="connsiteX77" fmla="*/ 10902074 w 11162102"/>
                <a:gd name="connsiteY77" fmla="*/ 3789359 h 6858029"/>
                <a:gd name="connsiteX78" fmla="*/ 10899929 w 11162102"/>
                <a:gd name="connsiteY78" fmla="*/ 3286066 h 6858029"/>
                <a:gd name="connsiteX79" fmla="*/ 10688392 w 11162102"/>
                <a:gd name="connsiteY79" fmla="*/ 2789826 h 6858029"/>
                <a:gd name="connsiteX80" fmla="*/ 9913039 w 11162102"/>
                <a:gd name="connsiteY80" fmla="*/ 1979385 h 6858029"/>
                <a:gd name="connsiteX81" fmla="*/ 8175740 w 11162102"/>
                <a:gd name="connsiteY81" fmla="*/ 887005 h 6858029"/>
                <a:gd name="connsiteX82" fmla="*/ 7294174 w 11162102"/>
                <a:gd name="connsiteY82" fmla="*/ 492044 h 6858029"/>
                <a:gd name="connsiteX83" fmla="*/ 6492118 w 11162102"/>
                <a:gd name="connsiteY83" fmla="*/ 238216 h 6858029"/>
                <a:gd name="connsiteX84" fmla="*/ 6491183 w 11162102"/>
                <a:gd name="connsiteY84" fmla="*/ 242159 h 6858029"/>
                <a:gd name="connsiteX85" fmla="*/ 9910574 w 11162102"/>
                <a:gd name="connsiteY85" fmla="*/ 1982583 h 6858029"/>
                <a:gd name="connsiteX86" fmla="*/ 10896095 w 11162102"/>
                <a:gd name="connsiteY86" fmla="*/ 3797803 h 6858029"/>
                <a:gd name="connsiteX87" fmla="*/ 10875122 w 11162102"/>
                <a:gd name="connsiteY87" fmla="*/ 3826650 h 6858029"/>
                <a:gd name="connsiteX88" fmla="*/ 10867202 w 11162102"/>
                <a:gd name="connsiteY88" fmla="*/ 3408346 h 6858029"/>
                <a:gd name="connsiteX89" fmla="*/ 10667053 w 11162102"/>
                <a:gd name="connsiteY89" fmla="*/ 2919408 h 6858029"/>
                <a:gd name="connsiteX90" fmla="*/ 10325318 w 11162102"/>
                <a:gd name="connsiteY90" fmla="*/ 2483144 h 6858029"/>
                <a:gd name="connsiteX91" fmla="*/ 9917238 w 11162102"/>
                <a:gd name="connsiteY91" fmla="*/ 2110972 h 6858029"/>
                <a:gd name="connsiteX92" fmla="*/ 9074332 w 11162102"/>
                <a:gd name="connsiteY92" fmla="*/ 1495779 h 6858029"/>
                <a:gd name="connsiteX93" fmla="*/ 8178616 w 11162102"/>
                <a:gd name="connsiteY93" fmla="*/ 957797 h 6858029"/>
                <a:gd name="connsiteX94" fmla="*/ 7302754 w 11162102"/>
                <a:gd name="connsiteY94" fmla="*/ 538140 h 6858029"/>
                <a:gd name="connsiteX95" fmla="*/ 6519345 w 11162102"/>
                <a:gd name="connsiteY95" fmla="*/ 277921 h 6858029"/>
                <a:gd name="connsiteX96" fmla="*/ 6518409 w 11162102"/>
                <a:gd name="connsiteY96" fmla="*/ 281968 h 6858029"/>
                <a:gd name="connsiteX97" fmla="*/ 9914614 w 11162102"/>
                <a:gd name="connsiteY97" fmla="*/ 2114206 h 6858029"/>
                <a:gd name="connsiteX98" fmla="*/ 10869713 w 11162102"/>
                <a:gd name="connsiteY98" fmla="*/ 3833907 h 6858029"/>
                <a:gd name="connsiteX99" fmla="*/ 10846070 w 11162102"/>
                <a:gd name="connsiteY99" fmla="*/ 3864398 h 6858029"/>
                <a:gd name="connsiteX100" fmla="*/ 10834544 w 11162102"/>
                <a:gd name="connsiteY100" fmla="*/ 3530489 h 6858029"/>
                <a:gd name="connsiteX101" fmla="*/ 10645853 w 11162102"/>
                <a:gd name="connsiteY101" fmla="*/ 3048741 h 6858029"/>
                <a:gd name="connsiteX102" fmla="*/ 10316555 w 11162102"/>
                <a:gd name="connsiteY102" fmla="*/ 2615420 h 6858029"/>
                <a:gd name="connsiteX103" fmla="*/ 9921415 w 11162102"/>
                <a:gd name="connsiteY103" fmla="*/ 2242562 h 6858029"/>
                <a:gd name="connsiteX104" fmla="*/ 8181537 w 11162102"/>
                <a:gd name="connsiteY104" fmla="*/ 1028360 h 6858029"/>
                <a:gd name="connsiteX105" fmla="*/ 7311358 w 11162102"/>
                <a:gd name="connsiteY105" fmla="*/ 584149 h 6858029"/>
                <a:gd name="connsiteX106" fmla="*/ 6546572 w 11162102"/>
                <a:gd name="connsiteY106" fmla="*/ 317622 h 6858029"/>
                <a:gd name="connsiteX107" fmla="*/ 6545613 w 11162102"/>
                <a:gd name="connsiteY107" fmla="*/ 321771 h 6858029"/>
                <a:gd name="connsiteX108" fmla="*/ 9918676 w 11162102"/>
                <a:gd name="connsiteY108" fmla="*/ 2245825 h 6858029"/>
                <a:gd name="connsiteX109" fmla="*/ 10840981 w 11162102"/>
                <a:gd name="connsiteY109" fmla="*/ 3870742 h 6858029"/>
                <a:gd name="connsiteX110" fmla="*/ 10814758 w 11162102"/>
                <a:gd name="connsiteY110" fmla="*/ 3902556 h 6858029"/>
                <a:gd name="connsiteX111" fmla="*/ 10802000 w 11162102"/>
                <a:gd name="connsiteY111" fmla="*/ 3652518 h 6858029"/>
                <a:gd name="connsiteX112" fmla="*/ 10624787 w 11162102"/>
                <a:gd name="connsiteY112" fmla="*/ 3177867 h 6858029"/>
                <a:gd name="connsiteX113" fmla="*/ 10307882 w 11162102"/>
                <a:gd name="connsiteY113" fmla="*/ 2747491 h 6858029"/>
                <a:gd name="connsiteX114" fmla="*/ 9925591 w 11162102"/>
                <a:gd name="connsiteY114" fmla="*/ 2374146 h 6858029"/>
                <a:gd name="connsiteX115" fmla="*/ 8184527 w 11162102"/>
                <a:gd name="connsiteY115" fmla="*/ 1098686 h 6858029"/>
                <a:gd name="connsiteX116" fmla="*/ 7319962 w 11162102"/>
                <a:gd name="connsiteY116" fmla="*/ 630071 h 6858029"/>
                <a:gd name="connsiteX117" fmla="*/ 6573821 w 11162102"/>
                <a:gd name="connsiteY117" fmla="*/ 357328 h 6858029"/>
                <a:gd name="connsiteX118" fmla="*/ 6572817 w 11162102"/>
                <a:gd name="connsiteY118" fmla="*/ 361575 h 6858029"/>
                <a:gd name="connsiteX119" fmla="*/ 9922715 w 11162102"/>
                <a:gd name="connsiteY119" fmla="*/ 2377432 h 6858029"/>
                <a:gd name="connsiteX120" fmla="*/ 10810923 w 11162102"/>
                <a:gd name="connsiteY120" fmla="*/ 3907052 h 6858029"/>
                <a:gd name="connsiteX121" fmla="*/ 10780958 w 11162102"/>
                <a:gd name="connsiteY121" fmla="*/ 3941171 h 6858029"/>
                <a:gd name="connsiteX122" fmla="*/ 10769571 w 11162102"/>
                <a:gd name="connsiteY122" fmla="*/ 3774456 h 6858029"/>
                <a:gd name="connsiteX123" fmla="*/ 10603905 w 11162102"/>
                <a:gd name="connsiteY123" fmla="*/ 3306788 h 6858029"/>
                <a:gd name="connsiteX124" fmla="*/ 9929790 w 11162102"/>
                <a:gd name="connsiteY124" fmla="*/ 2505737 h 6858029"/>
                <a:gd name="connsiteX125" fmla="*/ 8187562 w 11162102"/>
                <a:gd name="connsiteY125" fmla="*/ 1168774 h 6858029"/>
                <a:gd name="connsiteX126" fmla="*/ 7328612 w 11162102"/>
                <a:gd name="connsiteY126" fmla="*/ 675907 h 6858029"/>
                <a:gd name="connsiteX127" fmla="*/ 6601047 w 11162102"/>
                <a:gd name="connsiteY127" fmla="*/ 397029 h 6858029"/>
                <a:gd name="connsiteX128" fmla="*/ 6600043 w 11162102"/>
                <a:gd name="connsiteY128" fmla="*/ 401379 h 6858029"/>
                <a:gd name="connsiteX129" fmla="*/ 8185143 w 11162102"/>
                <a:gd name="connsiteY129" fmla="*/ 1172531 h 6858029"/>
                <a:gd name="connsiteX130" fmla="*/ 9926778 w 11162102"/>
                <a:gd name="connsiteY130" fmla="*/ 2509047 h 6858029"/>
                <a:gd name="connsiteX131" fmla="*/ 10777147 w 11162102"/>
                <a:gd name="connsiteY131" fmla="*/ 3945370 h 6858029"/>
                <a:gd name="connsiteX132" fmla="*/ 10744466 w 11162102"/>
                <a:gd name="connsiteY132" fmla="*/ 3980242 h 6858029"/>
                <a:gd name="connsiteX133" fmla="*/ 10737231 w 11162102"/>
                <a:gd name="connsiteY133" fmla="*/ 3896257 h 6858029"/>
                <a:gd name="connsiteX134" fmla="*/ 10583160 w 11162102"/>
                <a:gd name="connsiteY134" fmla="*/ 3435527 h 6858029"/>
                <a:gd name="connsiteX135" fmla="*/ 9933967 w 11162102"/>
                <a:gd name="connsiteY135" fmla="*/ 2637329 h 6858029"/>
                <a:gd name="connsiteX136" fmla="*/ 9089394 w 11162102"/>
                <a:gd name="connsiteY136" fmla="*/ 1904803 h 6858029"/>
                <a:gd name="connsiteX137" fmla="*/ 8190734 w 11162102"/>
                <a:gd name="connsiteY137" fmla="*/ 1238628 h 6858029"/>
                <a:gd name="connsiteX138" fmla="*/ 7337284 w 11162102"/>
                <a:gd name="connsiteY138" fmla="*/ 721653 h 6858029"/>
                <a:gd name="connsiteX139" fmla="*/ 6628274 w 11162102"/>
                <a:gd name="connsiteY139" fmla="*/ 436728 h 6858029"/>
                <a:gd name="connsiteX140" fmla="*/ 6627247 w 11162102"/>
                <a:gd name="connsiteY140" fmla="*/ 441181 h 6858029"/>
                <a:gd name="connsiteX141" fmla="*/ 8188156 w 11162102"/>
                <a:gd name="connsiteY141" fmla="*/ 1242412 h 6858029"/>
                <a:gd name="connsiteX142" fmla="*/ 9930840 w 11162102"/>
                <a:gd name="connsiteY142" fmla="*/ 2640661 h 6858029"/>
                <a:gd name="connsiteX143" fmla="*/ 10740381 w 11162102"/>
                <a:gd name="connsiteY143" fmla="*/ 3984510 h 6858029"/>
                <a:gd name="connsiteX144" fmla="*/ 10705212 w 11162102"/>
                <a:gd name="connsiteY144" fmla="*/ 4019678 h 6858029"/>
                <a:gd name="connsiteX145" fmla="*/ 10705053 w 11162102"/>
                <a:gd name="connsiteY145" fmla="*/ 4017989 h 6858029"/>
                <a:gd name="connsiteX146" fmla="*/ 10562621 w 11162102"/>
                <a:gd name="connsiteY146" fmla="*/ 3564061 h 6858029"/>
                <a:gd name="connsiteX147" fmla="*/ 9938166 w 11162102"/>
                <a:gd name="connsiteY147" fmla="*/ 2768943 h 6858029"/>
                <a:gd name="connsiteX148" fmla="*/ 9093457 w 11162102"/>
                <a:gd name="connsiteY148" fmla="*/ 2006402 h 6858029"/>
                <a:gd name="connsiteX149" fmla="*/ 8193998 w 11162102"/>
                <a:gd name="connsiteY149" fmla="*/ 1308251 h 6858029"/>
                <a:gd name="connsiteX150" fmla="*/ 7346025 w 11162102"/>
                <a:gd name="connsiteY150" fmla="*/ 767318 h 6858029"/>
                <a:gd name="connsiteX151" fmla="*/ 6655524 w 11162102"/>
                <a:gd name="connsiteY151" fmla="*/ 476434 h 6858029"/>
                <a:gd name="connsiteX152" fmla="*/ 6654451 w 11162102"/>
                <a:gd name="connsiteY152" fmla="*/ 480987 h 6858029"/>
                <a:gd name="connsiteX153" fmla="*/ 8191282 w 11162102"/>
                <a:gd name="connsiteY153" fmla="*/ 1312060 h 6858029"/>
                <a:gd name="connsiteX154" fmla="*/ 9934880 w 11162102"/>
                <a:gd name="connsiteY154" fmla="*/ 2772275 h 6858029"/>
                <a:gd name="connsiteX155" fmla="*/ 10558444 w 11162102"/>
                <a:gd name="connsiteY155" fmla="*/ 3566183 h 6858029"/>
                <a:gd name="connsiteX156" fmla="*/ 10700419 w 11162102"/>
                <a:gd name="connsiteY156" fmla="*/ 4024334 h 6858029"/>
                <a:gd name="connsiteX157" fmla="*/ 10663037 w 11162102"/>
                <a:gd name="connsiteY157" fmla="*/ 4059365 h 6858029"/>
                <a:gd name="connsiteX158" fmla="*/ 10542264 w 11162102"/>
                <a:gd name="connsiteY158" fmla="*/ 3692434 h 6858029"/>
                <a:gd name="connsiteX159" fmla="*/ 10274630 w 11162102"/>
                <a:gd name="connsiteY159" fmla="*/ 3273902 h 6858029"/>
                <a:gd name="connsiteX160" fmla="*/ 9942342 w 11162102"/>
                <a:gd name="connsiteY160" fmla="*/ 2900535 h 6858029"/>
                <a:gd name="connsiteX161" fmla="*/ 8197421 w 11162102"/>
                <a:gd name="connsiteY161" fmla="*/ 1377639 h 6858029"/>
                <a:gd name="connsiteX162" fmla="*/ 7354788 w 11162102"/>
                <a:gd name="connsiteY162" fmla="*/ 812896 h 6858029"/>
                <a:gd name="connsiteX163" fmla="*/ 6682750 w 11162102"/>
                <a:gd name="connsiteY163" fmla="*/ 516139 h 6858029"/>
                <a:gd name="connsiteX164" fmla="*/ 6681655 w 11162102"/>
                <a:gd name="connsiteY164" fmla="*/ 520795 h 6858029"/>
                <a:gd name="connsiteX165" fmla="*/ 9938943 w 11162102"/>
                <a:gd name="connsiteY165" fmla="*/ 2903890 h 6858029"/>
                <a:gd name="connsiteX166" fmla="*/ 10537973 w 11162102"/>
                <a:gd name="connsiteY166" fmla="*/ 3694534 h 6858029"/>
                <a:gd name="connsiteX167" fmla="*/ 10658381 w 11162102"/>
                <a:gd name="connsiteY167" fmla="*/ 4063565 h 6858029"/>
                <a:gd name="connsiteX168" fmla="*/ 10617986 w 11162102"/>
                <a:gd name="connsiteY168" fmla="*/ 4099007 h 6858029"/>
                <a:gd name="connsiteX169" fmla="*/ 10522112 w 11162102"/>
                <a:gd name="connsiteY169" fmla="*/ 3820671 h 6858029"/>
                <a:gd name="connsiteX170" fmla="*/ 10266688 w 11162102"/>
                <a:gd name="connsiteY170" fmla="*/ 3405106 h 6858029"/>
                <a:gd name="connsiteX171" fmla="*/ 9946519 w 11162102"/>
                <a:gd name="connsiteY171" fmla="*/ 3032126 h 6858029"/>
                <a:gd name="connsiteX172" fmla="*/ 8201027 w 11162102"/>
                <a:gd name="connsiteY172" fmla="*/ 1446787 h 6858029"/>
                <a:gd name="connsiteX173" fmla="*/ 7363644 w 11162102"/>
                <a:gd name="connsiteY173" fmla="*/ 858384 h 6858029"/>
                <a:gd name="connsiteX174" fmla="*/ 6709977 w 11162102"/>
                <a:gd name="connsiteY174" fmla="*/ 555843 h 6858029"/>
                <a:gd name="connsiteX175" fmla="*/ 6708858 w 11162102"/>
                <a:gd name="connsiteY175" fmla="*/ 560596 h 6858029"/>
                <a:gd name="connsiteX176" fmla="*/ 8198014 w 11162102"/>
                <a:gd name="connsiteY176" fmla="*/ 1450637 h 6858029"/>
                <a:gd name="connsiteX177" fmla="*/ 9942981 w 11162102"/>
                <a:gd name="connsiteY177" fmla="*/ 3035504 h 6858029"/>
                <a:gd name="connsiteX178" fmla="*/ 10517684 w 11162102"/>
                <a:gd name="connsiteY178" fmla="*/ 3822725 h 6858029"/>
                <a:gd name="connsiteX179" fmla="*/ 10613537 w 11162102"/>
                <a:gd name="connsiteY179" fmla="*/ 4102796 h 6858029"/>
                <a:gd name="connsiteX180" fmla="*/ 10570243 w 11162102"/>
                <a:gd name="connsiteY180" fmla="*/ 4138352 h 6858029"/>
                <a:gd name="connsiteX181" fmla="*/ 10502188 w 11162102"/>
                <a:gd name="connsiteY181" fmla="*/ 3948770 h 6858029"/>
                <a:gd name="connsiteX182" fmla="*/ 10258883 w 11162102"/>
                <a:gd name="connsiteY182" fmla="*/ 3536195 h 6858029"/>
                <a:gd name="connsiteX183" fmla="*/ 9950718 w 11162102"/>
                <a:gd name="connsiteY183" fmla="*/ 3163740 h 6858029"/>
                <a:gd name="connsiteX184" fmla="*/ 8204815 w 11162102"/>
                <a:gd name="connsiteY184" fmla="*/ 1515705 h 6858029"/>
                <a:gd name="connsiteX185" fmla="*/ 7372567 w 11162102"/>
                <a:gd name="connsiteY185" fmla="*/ 903784 h 6858029"/>
                <a:gd name="connsiteX186" fmla="*/ 6737226 w 11162102"/>
                <a:gd name="connsiteY186" fmla="*/ 595546 h 6858029"/>
                <a:gd name="connsiteX187" fmla="*/ 6736085 w 11162102"/>
                <a:gd name="connsiteY187" fmla="*/ 600398 h 6858029"/>
                <a:gd name="connsiteX188" fmla="*/ 7369897 w 11162102"/>
                <a:gd name="connsiteY188" fmla="*/ 907988 h 6858029"/>
                <a:gd name="connsiteX189" fmla="*/ 8201666 w 11162102"/>
                <a:gd name="connsiteY189" fmla="*/ 1519569 h 6858029"/>
                <a:gd name="connsiteX190" fmla="*/ 9947044 w 11162102"/>
                <a:gd name="connsiteY190" fmla="*/ 3167095 h 6858029"/>
                <a:gd name="connsiteX191" fmla="*/ 10497624 w 11162102"/>
                <a:gd name="connsiteY191" fmla="*/ 3950779 h 6858029"/>
                <a:gd name="connsiteX192" fmla="*/ 10565907 w 11162102"/>
                <a:gd name="connsiteY192" fmla="*/ 4141798 h 6858029"/>
                <a:gd name="connsiteX193" fmla="*/ 10519897 w 11162102"/>
                <a:gd name="connsiteY193" fmla="*/ 4177150 h 6858029"/>
                <a:gd name="connsiteX194" fmla="*/ 10482470 w 11162102"/>
                <a:gd name="connsiteY194" fmla="*/ 4076779 h 6858029"/>
                <a:gd name="connsiteX195" fmla="*/ 10251260 w 11162102"/>
                <a:gd name="connsiteY195" fmla="*/ 3667124 h 6858029"/>
                <a:gd name="connsiteX196" fmla="*/ 9954894 w 11162102"/>
                <a:gd name="connsiteY196" fmla="*/ 3295332 h 6858029"/>
                <a:gd name="connsiteX197" fmla="*/ 9111600 w 11162102"/>
                <a:gd name="connsiteY197" fmla="*/ 2410137 h 6858029"/>
                <a:gd name="connsiteX198" fmla="*/ 8208832 w 11162102"/>
                <a:gd name="connsiteY198" fmla="*/ 1584385 h 6858029"/>
                <a:gd name="connsiteX199" fmla="*/ 6764453 w 11162102"/>
                <a:gd name="connsiteY199" fmla="*/ 635243 h 6858029"/>
                <a:gd name="connsiteX200" fmla="*/ 6763289 w 11162102"/>
                <a:gd name="connsiteY200" fmla="*/ 640197 h 6858029"/>
                <a:gd name="connsiteX201" fmla="*/ 8205546 w 11162102"/>
                <a:gd name="connsiteY201" fmla="*/ 1588267 h 6858029"/>
                <a:gd name="connsiteX202" fmla="*/ 9951083 w 11162102"/>
                <a:gd name="connsiteY202" fmla="*/ 3298687 h 6858029"/>
                <a:gd name="connsiteX203" fmla="*/ 10477768 w 11162102"/>
                <a:gd name="connsiteY203" fmla="*/ 4078718 h 6858029"/>
                <a:gd name="connsiteX204" fmla="*/ 10515561 w 11162102"/>
                <a:gd name="connsiteY204" fmla="*/ 4180345 h 6858029"/>
                <a:gd name="connsiteX205" fmla="*/ 10467043 w 11162102"/>
                <a:gd name="connsiteY205" fmla="*/ 4215217 h 6858029"/>
                <a:gd name="connsiteX206" fmla="*/ 10463003 w 11162102"/>
                <a:gd name="connsiteY206" fmla="*/ 4204696 h 6858029"/>
                <a:gd name="connsiteX207" fmla="*/ 10243797 w 11162102"/>
                <a:gd name="connsiteY207" fmla="*/ 3797986 h 6858029"/>
                <a:gd name="connsiteX208" fmla="*/ 9959093 w 11162102"/>
                <a:gd name="connsiteY208" fmla="*/ 3426923 h 6858029"/>
                <a:gd name="connsiteX209" fmla="*/ 9116758 w 11162102"/>
                <a:gd name="connsiteY209" fmla="*/ 2510439 h 6858029"/>
                <a:gd name="connsiteX210" fmla="*/ 8213077 w 11162102"/>
                <a:gd name="connsiteY210" fmla="*/ 1652844 h 6858029"/>
                <a:gd name="connsiteX211" fmla="*/ 7390687 w 11162102"/>
                <a:gd name="connsiteY211" fmla="*/ 994330 h 6858029"/>
                <a:gd name="connsiteX212" fmla="*/ 6791679 w 11162102"/>
                <a:gd name="connsiteY212" fmla="*/ 674944 h 6858029"/>
                <a:gd name="connsiteX213" fmla="*/ 6790493 w 11162102"/>
                <a:gd name="connsiteY213" fmla="*/ 680003 h 6858029"/>
                <a:gd name="connsiteX214" fmla="*/ 7387698 w 11162102"/>
                <a:gd name="connsiteY214" fmla="*/ 998589 h 6858029"/>
                <a:gd name="connsiteX215" fmla="*/ 8209654 w 11162102"/>
                <a:gd name="connsiteY215" fmla="*/ 1656740 h 6858029"/>
                <a:gd name="connsiteX216" fmla="*/ 9955123 w 11162102"/>
                <a:gd name="connsiteY216" fmla="*/ 3430301 h 6858029"/>
                <a:gd name="connsiteX217" fmla="*/ 10458164 w 11162102"/>
                <a:gd name="connsiteY217" fmla="*/ 4206567 h 6858029"/>
                <a:gd name="connsiteX218" fmla="*/ 10462661 w 11162102"/>
                <a:gd name="connsiteY218" fmla="*/ 4218275 h 6858029"/>
                <a:gd name="connsiteX219" fmla="*/ 10411813 w 11162102"/>
                <a:gd name="connsiteY219" fmla="*/ 4252394 h 6858029"/>
                <a:gd name="connsiteX220" fmla="*/ 10236495 w 11162102"/>
                <a:gd name="connsiteY220" fmla="*/ 3928755 h 6858029"/>
                <a:gd name="connsiteX221" fmla="*/ 9963270 w 11162102"/>
                <a:gd name="connsiteY221" fmla="*/ 3558538 h 6858029"/>
                <a:gd name="connsiteX222" fmla="*/ 9122235 w 11162102"/>
                <a:gd name="connsiteY222" fmla="*/ 2610468 h 6858029"/>
                <a:gd name="connsiteX223" fmla="*/ 8217619 w 11162102"/>
                <a:gd name="connsiteY223" fmla="*/ 1721080 h 6858029"/>
                <a:gd name="connsiteX224" fmla="*/ 7399885 w 11162102"/>
                <a:gd name="connsiteY224" fmla="*/ 1039483 h 6858029"/>
                <a:gd name="connsiteX225" fmla="*/ 6818906 w 11162102"/>
                <a:gd name="connsiteY225" fmla="*/ 714649 h 6858029"/>
                <a:gd name="connsiteX226" fmla="*/ 6817697 w 11162102"/>
                <a:gd name="connsiteY226" fmla="*/ 719809 h 6858029"/>
                <a:gd name="connsiteX227" fmla="*/ 7396758 w 11162102"/>
                <a:gd name="connsiteY227" fmla="*/ 1043765 h 6858029"/>
                <a:gd name="connsiteX228" fmla="*/ 8214058 w 11162102"/>
                <a:gd name="connsiteY228" fmla="*/ 1724991 h 6858029"/>
                <a:gd name="connsiteX229" fmla="*/ 9959185 w 11162102"/>
                <a:gd name="connsiteY229" fmla="*/ 3561892 h 6858029"/>
                <a:gd name="connsiteX230" fmla="*/ 10407523 w 11162102"/>
                <a:gd name="connsiteY230" fmla="*/ 4255201 h 6858029"/>
                <a:gd name="connsiteX231" fmla="*/ 10354553 w 11162102"/>
                <a:gd name="connsiteY231" fmla="*/ 4288430 h 6858029"/>
                <a:gd name="connsiteX232" fmla="*/ 10229374 w 11162102"/>
                <a:gd name="connsiteY232" fmla="*/ 4059480 h 6858029"/>
                <a:gd name="connsiteX233" fmla="*/ 9967470 w 11162102"/>
                <a:gd name="connsiteY233" fmla="*/ 3690152 h 6858029"/>
                <a:gd name="connsiteX234" fmla="*/ 9128032 w 11162102"/>
                <a:gd name="connsiteY234" fmla="*/ 2710245 h 6858029"/>
                <a:gd name="connsiteX235" fmla="*/ 8222457 w 11162102"/>
                <a:gd name="connsiteY235" fmla="*/ 1789094 h 6858029"/>
                <a:gd name="connsiteX236" fmla="*/ 7409196 w 11162102"/>
                <a:gd name="connsiteY236" fmla="*/ 1084555 h 6858029"/>
                <a:gd name="connsiteX237" fmla="*/ 6846133 w 11162102"/>
                <a:gd name="connsiteY237" fmla="*/ 754353 h 6858029"/>
                <a:gd name="connsiteX238" fmla="*/ 6844900 w 11162102"/>
                <a:gd name="connsiteY238" fmla="*/ 759613 h 6858029"/>
                <a:gd name="connsiteX239" fmla="*/ 8218737 w 11162102"/>
                <a:gd name="connsiteY239" fmla="*/ 1793014 h 6858029"/>
                <a:gd name="connsiteX240" fmla="*/ 9963224 w 11162102"/>
                <a:gd name="connsiteY240" fmla="*/ 3693507 h 6858029"/>
                <a:gd name="connsiteX241" fmla="*/ 10350217 w 11162102"/>
                <a:gd name="connsiteY241" fmla="*/ 4291054 h 6858029"/>
                <a:gd name="connsiteX242" fmla="*/ 10295558 w 11162102"/>
                <a:gd name="connsiteY242" fmla="*/ 4323074 h 6858029"/>
                <a:gd name="connsiteX243" fmla="*/ 10222414 w 11162102"/>
                <a:gd name="connsiteY243" fmla="*/ 4190158 h 6858029"/>
                <a:gd name="connsiteX244" fmla="*/ 9971669 w 11162102"/>
                <a:gd name="connsiteY244" fmla="*/ 3821766 h 6858029"/>
                <a:gd name="connsiteX245" fmla="*/ 9134194 w 11162102"/>
                <a:gd name="connsiteY245" fmla="*/ 2809795 h 6858029"/>
                <a:gd name="connsiteX246" fmla="*/ 8227614 w 11162102"/>
                <a:gd name="connsiteY246" fmla="*/ 1856889 h 6858029"/>
                <a:gd name="connsiteX247" fmla="*/ 7418644 w 11162102"/>
                <a:gd name="connsiteY247" fmla="*/ 1129541 h 6858029"/>
                <a:gd name="connsiteX248" fmla="*/ 6873382 w 11162102"/>
                <a:gd name="connsiteY248" fmla="*/ 794054 h 6858029"/>
                <a:gd name="connsiteX249" fmla="*/ 6872127 w 11162102"/>
                <a:gd name="connsiteY249" fmla="*/ 799415 h 6858029"/>
                <a:gd name="connsiteX250" fmla="*/ 7099890 w 11162102"/>
                <a:gd name="connsiteY250" fmla="*/ 907121 h 6858029"/>
                <a:gd name="connsiteX251" fmla="*/ 7415221 w 11162102"/>
                <a:gd name="connsiteY251" fmla="*/ 1133855 h 6858029"/>
                <a:gd name="connsiteX252" fmla="*/ 8223757 w 11162102"/>
                <a:gd name="connsiteY252" fmla="*/ 1860821 h 6858029"/>
                <a:gd name="connsiteX253" fmla="*/ 9967264 w 11162102"/>
                <a:gd name="connsiteY253" fmla="*/ 3825098 h 6858029"/>
                <a:gd name="connsiteX254" fmla="*/ 10290994 w 11162102"/>
                <a:gd name="connsiteY254" fmla="*/ 4325652 h 6858029"/>
                <a:gd name="connsiteX255" fmla="*/ 10235171 w 11162102"/>
                <a:gd name="connsiteY255" fmla="*/ 4356143 h 6858029"/>
                <a:gd name="connsiteX256" fmla="*/ 10215635 w 11162102"/>
                <a:gd name="connsiteY256" fmla="*/ 4320791 h 6858029"/>
                <a:gd name="connsiteX257" fmla="*/ 9975845 w 11162102"/>
                <a:gd name="connsiteY257" fmla="*/ 3953380 h 6858029"/>
                <a:gd name="connsiteX258" fmla="*/ 9140767 w 11162102"/>
                <a:gd name="connsiteY258" fmla="*/ 2909093 h 6858029"/>
                <a:gd name="connsiteX259" fmla="*/ 8233115 w 11162102"/>
                <a:gd name="connsiteY259" fmla="*/ 1924474 h 6858029"/>
                <a:gd name="connsiteX260" fmla="*/ 7428230 w 11162102"/>
                <a:gd name="connsiteY260" fmla="*/ 1174453 h 6858029"/>
                <a:gd name="connsiteX261" fmla="*/ 7118992 w 11162102"/>
                <a:gd name="connsiteY261" fmla="*/ 942045 h 6858029"/>
                <a:gd name="connsiteX262" fmla="*/ 6900608 w 11162102"/>
                <a:gd name="connsiteY262" fmla="*/ 833753 h 6858029"/>
                <a:gd name="connsiteX263" fmla="*/ 6899331 w 11162102"/>
                <a:gd name="connsiteY263" fmla="*/ 839216 h 6858029"/>
                <a:gd name="connsiteX264" fmla="*/ 8229121 w 11162102"/>
                <a:gd name="connsiteY264" fmla="*/ 1928417 h 6858029"/>
                <a:gd name="connsiteX265" fmla="*/ 9971303 w 11162102"/>
                <a:gd name="connsiteY265" fmla="*/ 3956667 h 6858029"/>
                <a:gd name="connsiteX266" fmla="*/ 10230378 w 11162102"/>
                <a:gd name="connsiteY266" fmla="*/ 4358699 h 6858029"/>
                <a:gd name="connsiteX267" fmla="*/ 10173711 w 11162102"/>
                <a:gd name="connsiteY267" fmla="*/ 4387568 h 6858029"/>
                <a:gd name="connsiteX268" fmla="*/ 9980044 w 11162102"/>
                <a:gd name="connsiteY268" fmla="*/ 4084995 h 6858029"/>
                <a:gd name="connsiteX269" fmla="*/ 9147750 w 11162102"/>
                <a:gd name="connsiteY269" fmla="*/ 3008186 h 6858029"/>
                <a:gd name="connsiteX270" fmla="*/ 8239003 w 11162102"/>
                <a:gd name="connsiteY270" fmla="*/ 1991858 h 6858029"/>
                <a:gd name="connsiteX271" fmla="*/ 7437929 w 11162102"/>
                <a:gd name="connsiteY271" fmla="*/ 1219291 h 6858029"/>
                <a:gd name="connsiteX272" fmla="*/ 6927835 w 11162102"/>
                <a:gd name="connsiteY272" fmla="*/ 873454 h 6858029"/>
                <a:gd name="connsiteX273" fmla="*/ 6926534 w 11162102"/>
                <a:gd name="connsiteY273" fmla="*/ 879020 h 6858029"/>
                <a:gd name="connsiteX274" fmla="*/ 7434209 w 11162102"/>
                <a:gd name="connsiteY274" fmla="*/ 1223622 h 6858029"/>
                <a:gd name="connsiteX275" fmla="*/ 8234872 w 11162102"/>
                <a:gd name="connsiteY275" fmla="*/ 1995808 h 6858029"/>
                <a:gd name="connsiteX276" fmla="*/ 9975366 w 11162102"/>
                <a:gd name="connsiteY276" fmla="*/ 4088258 h 6858029"/>
                <a:gd name="connsiteX277" fmla="*/ 10168645 w 11162102"/>
                <a:gd name="connsiteY277" fmla="*/ 4390056 h 6858029"/>
                <a:gd name="connsiteX278" fmla="*/ 10111521 w 11162102"/>
                <a:gd name="connsiteY278" fmla="*/ 4417191 h 6858029"/>
                <a:gd name="connsiteX279" fmla="*/ 9984221 w 11162102"/>
                <a:gd name="connsiteY279" fmla="*/ 4216609 h 6858029"/>
                <a:gd name="connsiteX280" fmla="*/ 9155190 w 11162102"/>
                <a:gd name="connsiteY280" fmla="*/ 3107028 h 6858029"/>
                <a:gd name="connsiteX281" fmla="*/ 8245279 w 11162102"/>
                <a:gd name="connsiteY281" fmla="*/ 2059043 h 6858029"/>
                <a:gd name="connsiteX282" fmla="*/ 7447811 w 11162102"/>
                <a:gd name="connsiteY282" fmla="*/ 1264052 h 6858029"/>
                <a:gd name="connsiteX283" fmla="*/ 6955085 w 11162102"/>
                <a:gd name="connsiteY283" fmla="*/ 913155 h 6858029"/>
                <a:gd name="connsiteX284" fmla="*/ 6953761 w 11162102"/>
                <a:gd name="connsiteY284" fmla="*/ 918821 h 6858029"/>
                <a:gd name="connsiteX285" fmla="*/ 7443931 w 11162102"/>
                <a:gd name="connsiteY285" fmla="*/ 1268392 h 6858029"/>
                <a:gd name="connsiteX286" fmla="*/ 8241034 w 11162102"/>
                <a:gd name="connsiteY286" fmla="*/ 2063003 h 6858029"/>
                <a:gd name="connsiteX287" fmla="*/ 9979406 w 11162102"/>
                <a:gd name="connsiteY287" fmla="*/ 4219850 h 6858029"/>
                <a:gd name="connsiteX288" fmla="*/ 10106044 w 11162102"/>
                <a:gd name="connsiteY288" fmla="*/ 4419702 h 6858029"/>
                <a:gd name="connsiteX289" fmla="*/ 10049149 w 11162102"/>
                <a:gd name="connsiteY289" fmla="*/ 4444897 h 6858029"/>
                <a:gd name="connsiteX290" fmla="*/ 9988420 w 11162102"/>
                <a:gd name="connsiteY290" fmla="*/ 4348223 h 6858029"/>
                <a:gd name="connsiteX291" fmla="*/ 9163109 w 11162102"/>
                <a:gd name="connsiteY291" fmla="*/ 3205687 h 6858029"/>
                <a:gd name="connsiteX292" fmla="*/ 8251989 w 11162102"/>
                <a:gd name="connsiteY292" fmla="*/ 2126049 h 6858029"/>
                <a:gd name="connsiteX293" fmla="*/ 7457830 w 11162102"/>
                <a:gd name="connsiteY293" fmla="*/ 1308748 h 6858029"/>
                <a:gd name="connsiteX294" fmla="*/ 6982311 w 11162102"/>
                <a:gd name="connsiteY294" fmla="*/ 952860 h 6858029"/>
                <a:gd name="connsiteX295" fmla="*/ 6980965 w 11162102"/>
                <a:gd name="connsiteY295" fmla="*/ 958625 h 6858029"/>
                <a:gd name="connsiteX296" fmla="*/ 7453790 w 11162102"/>
                <a:gd name="connsiteY296" fmla="*/ 1313094 h 6858029"/>
                <a:gd name="connsiteX297" fmla="*/ 8247606 w 11162102"/>
                <a:gd name="connsiteY297" fmla="*/ 2130017 h 6858029"/>
                <a:gd name="connsiteX298" fmla="*/ 9983445 w 11162102"/>
                <a:gd name="connsiteY298" fmla="*/ 4351441 h 6858029"/>
                <a:gd name="connsiteX299" fmla="*/ 10043558 w 11162102"/>
                <a:gd name="connsiteY299" fmla="*/ 4447271 h 6858029"/>
                <a:gd name="connsiteX300" fmla="*/ 9986891 w 11162102"/>
                <a:gd name="connsiteY300" fmla="*/ 4470618 h 6858029"/>
                <a:gd name="connsiteX301" fmla="*/ 8259154 w 11162102"/>
                <a:gd name="connsiteY301" fmla="*/ 2192878 h 6858029"/>
                <a:gd name="connsiteX302" fmla="*/ 7468031 w 11162102"/>
                <a:gd name="connsiteY302" fmla="*/ 1353386 h 6858029"/>
                <a:gd name="connsiteX303" fmla="*/ 7009538 w 11162102"/>
                <a:gd name="connsiteY303" fmla="*/ 992564 h 6858029"/>
                <a:gd name="connsiteX304" fmla="*/ 7008169 w 11162102"/>
                <a:gd name="connsiteY304" fmla="*/ 998434 h 6858029"/>
                <a:gd name="connsiteX305" fmla="*/ 7463855 w 11162102"/>
                <a:gd name="connsiteY305" fmla="*/ 1357731 h 6858029"/>
                <a:gd name="connsiteX306" fmla="*/ 8254636 w 11162102"/>
                <a:gd name="connsiteY306" fmla="*/ 2196856 h 6858029"/>
                <a:gd name="connsiteX307" fmla="*/ 9981185 w 11162102"/>
                <a:gd name="connsiteY307" fmla="*/ 4472877 h 6858029"/>
                <a:gd name="connsiteX308" fmla="*/ 9926071 w 11162102"/>
                <a:gd name="connsiteY308" fmla="*/ 4493987 h 6858029"/>
                <a:gd name="connsiteX309" fmla="*/ 9180499 w 11162102"/>
                <a:gd name="connsiteY309" fmla="*/ 3402412 h 6858029"/>
                <a:gd name="connsiteX310" fmla="*/ 8266800 w 11162102"/>
                <a:gd name="connsiteY310" fmla="*/ 2259541 h 6858029"/>
                <a:gd name="connsiteX311" fmla="*/ 7478393 w 11162102"/>
                <a:gd name="connsiteY311" fmla="*/ 1397957 h 6858029"/>
                <a:gd name="connsiteX312" fmla="*/ 7036788 w 11162102"/>
                <a:gd name="connsiteY312" fmla="*/ 1032265 h 6858029"/>
                <a:gd name="connsiteX313" fmla="*/ 7035395 w 11162102"/>
                <a:gd name="connsiteY313" fmla="*/ 1038233 h 6858029"/>
                <a:gd name="connsiteX314" fmla="*/ 8262144 w 11162102"/>
                <a:gd name="connsiteY314" fmla="*/ 2263526 h 6858029"/>
                <a:gd name="connsiteX315" fmla="*/ 9920159 w 11162102"/>
                <a:gd name="connsiteY315" fmla="*/ 4496155 h 6858029"/>
                <a:gd name="connsiteX316" fmla="*/ 9867463 w 11162102"/>
                <a:gd name="connsiteY316" fmla="*/ 4514960 h 6858029"/>
                <a:gd name="connsiteX317" fmla="*/ 9190017 w 11162102"/>
                <a:gd name="connsiteY317" fmla="*/ 3500524 h 6858029"/>
                <a:gd name="connsiteX318" fmla="*/ 8274925 w 11162102"/>
                <a:gd name="connsiteY318" fmla="*/ 2326060 h 6858029"/>
                <a:gd name="connsiteX319" fmla="*/ 7488959 w 11162102"/>
                <a:gd name="connsiteY319" fmla="*/ 1442474 h 6858029"/>
                <a:gd name="connsiteX320" fmla="*/ 7064014 w 11162102"/>
                <a:gd name="connsiteY320" fmla="*/ 1071966 h 6858029"/>
                <a:gd name="connsiteX321" fmla="*/ 7062599 w 11162102"/>
                <a:gd name="connsiteY321" fmla="*/ 1078037 h 6858029"/>
                <a:gd name="connsiteX322" fmla="*/ 7484486 w 11162102"/>
                <a:gd name="connsiteY322" fmla="*/ 1446814 h 6858029"/>
                <a:gd name="connsiteX323" fmla="*/ 8270132 w 11162102"/>
                <a:gd name="connsiteY323" fmla="*/ 2330054 h 6858029"/>
                <a:gd name="connsiteX324" fmla="*/ 9861529 w 11162102"/>
                <a:gd name="connsiteY324" fmla="*/ 4517015 h 6858029"/>
                <a:gd name="connsiteX325" fmla="*/ 9811162 w 11162102"/>
                <a:gd name="connsiteY325" fmla="*/ 4533720 h 6858029"/>
                <a:gd name="connsiteX326" fmla="*/ 9200127 w 11162102"/>
                <a:gd name="connsiteY326" fmla="*/ 3598476 h 6858029"/>
                <a:gd name="connsiteX327" fmla="*/ 8283574 w 11162102"/>
                <a:gd name="connsiteY327" fmla="*/ 2392427 h 6858029"/>
                <a:gd name="connsiteX328" fmla="*/ 7499708 w 11162102"/>
                <a:gd name="connsiteY328" fmla="*/ 1486940 h 6858029"/>
                <a:gd name="connsiteX329" fmla="*/ 7091240 w 11162102"/>
                <a:gd name="connsiteY329" fmla="*/ 1111672 h 6858029"/>
                <a:gd name="connsiteX330" fmla="*/ 7089803 w 11162102"/>
                <a:gd name="connsiteY330" fmla="*/ 1117840 h 6858029"/>
                <a:gd name="connsiteX331" fmla="*/ 8278667 w 11162102"/>
                <a:gd name="connsiteY331" fmla="*/ 2396443 h 6858029"/>
                <a:gd name="connsiteX332" fmla="*/ 9805023 w 11162102"/>
                <a:gd name="connsiteY332" fmla="*/ 4535683 h 6858029"/>
                <a:gd name="connsiteX333" fmla="*/ 9757119 w 11162102"/>
                <a:gd name="connsiteY333" fmla="*/ 4550494 h 6858029"/>
                <a:gd name="connsiteX334" fmla="*/ 9210830 w 11162102"/>
                <a:gd name="connsiteY334" fmla="*/ 3696291 h 6858029"/>
                <a:gd name="connsiteX335" fmla="*/ 8292771 w 11162102"/>
                <a:gd name="connsiteY335" fmla="*/ 2458701 h 6858029"/>
                <a:gd name="connsiteX336" fmla="*/ 7510663 w 11162102"/>
                <a:gd name="connsiteY336" fmla="*/ 1531365 h 6858029"/>
                <a:gd name="connsiteX337" fmla="*/ 7118490 w 11162102"/>
                <a:gd name="connsiteY337" fmla="*/ 1151373 h 6858029"/>
                <a:gd name="connsiteX338" fmla="*/ 7117007 w 11162102"/>
                <a:gd name="connsiteY338" fmla="*/ 1157644 h 6858029"/>
                <a:gd name="connsiteX339" fmla="*/ 7505893 w 11162102"/>
                <a:gd name="connsiteY339" fmla="*/ 1535692 h 6858029"/>
                <a:gd name="connsiteX340" fmla="*/ 8287728 w 11162102"/>
                <a:gd name="connsiteY340" fmla="*/ 2462695 h 6858029"/>
                <a:gd name="connsiteX341" fmla="*/ 9750752 w 11162102"/>
                <a:gd name="connsiteY341" fmla="*/ 4552389 h 6858029"/>
                <a:gd name="connsiteX342" fmla="*/ 9705405 w 11162102"/>
                <a:gd name="connsiteY342" fmla="*/ 4565443 h 6858029"/>
                <a:gd name="connsiteX343" fmla="*/ 9222172 w 11162102"/>
                <a:gd name="connsiteY343" fmla="*/ 3793992 h 6858029"/>
                <a:gd name="connsiteX344" fmla="*/ 8302516 w 11162102"/>
                <a:gd name="connsiteY344" fmla="*/ 2524839 h 6858029"/>
                <a:gd name="connsiteX345" fmla="*/ 7521823 w 11162102"/>
                <a:gd name="connsiteY345" fmla="*/ 1575747 h 6858029"/>
                <a:gd name="connsiteX346" fmla="*/ 7145717 w 11162102"/>
                <a:gd name="connsiteY346" fmla="*/ 1191071 h 6858029"/>
                <a:gd name="connsiteX347" fmla="*/ 7144210 w 11162102"/>
                <a:gd name="connsiteY347" fmla="*/ 1197443 h 6858029"/>
                <a:gd name="connsiteX348" fmla="*/ 7516893 w 11162102"/>
                <a:gd name="connsiteY348" fmla="*/ 1580070 h 6858029"/>
                <a:gd name="connsiteX349" fmla="*/ 8297358 w 11162102"/>
                <a:gd name="connsiteY349" fmla="*/ 2528856 h 6858029"/>
                <a:gd name="connsiteX350" fmla="*/ 9698672 w 11162102"/>
                <a:gd name="connsiteY350" fmla="*/ 4567291 h 6858029"/>
                <a:gd name="connsiteX351" fmla="*/ 9656018 w 11162102"/>
                <a:gd name="connsiteY351" fmla="*/ 4578725 h 6858029"/>
                <a:gd name="connsiteX352" fmla="*/ 9234154 w 11162102"/>
                <a:gd name="connsiteY352" fmla="*/ 3891601 h 6858029"/>
                <a:gd name="connsiteX353" fmla="*/ 8312832 w 11162102"/>
                <a:gd name="connsiteY353" fmla="*/ 2590932 h 6858029"/>
                <a:gd name="connsiteX354" fmla="*/ 7533188 w 11162102"/>
                <a:gd name="connsiteY354" fmla="*/ 1620102 h 6858029"/>
                <a:gd name="connsiteX355" fmla="*/ 7172943 w 11162102"/>
                <a:gd name="connsiteY355" fmla="*/ 1230775 h 6858029"/>
                <a:gd name="connsiteX356" fmla="*/ 7171437 w 11162102"/>
                <a:gd name="connsiteY356" fmla="*/ 1237249 h 6858029"/>
                <a:gd name="connsiteX357" fmla="*/ 7528144 w 11162102"/>
                <a:gd name="connsiteY357" fmla="*/ 1624419 h 6858029"/>
                <a:gd name="connsiteX358" fmla="*/ 8307560 w 11162102"/>
                <a:gd name="connsiteY358" fmla="*/ 2594949 h 6858029"/>
                <a:gd name="connsiteX359" fmla="*/ 9649491 w 11162102"/>
                <a:gd name="connsiteY359" fmla="*/ 4580414 h 6858029"/>
                <a:gd name="connsiteX360" fmla="*/ 9608868 w 11162102"/>
                <a:gd name="connsiteY360" fmla="*/ 4590524 h 6858029"/>
                <a:gd name="connsiteX361" fmla="*/ 9246797 w 11162102"/>
                <a:gd name="connsiteY361" fmla="*/ 3989142 h 6858029"/>
                <a:gd name="connsiteX362" fmla="*/ 8323741 w 11162102"/>
                <a:gd name="connsiteY362" fmla="*/ 2656933 h 6858029"/>
                <a:gd name="connsiteX363" fmla="*/ 7544804 w 11162102"/>
                <a:gd name="connsiteY363" fmla="*/ 1664435 h 6858029"/>
                <a:gd name="connsiteX364" fmla="*/ 7300586 w 11162102"/>
                <a:gd name="connsiteY364" fmla="*/ 1376760 h 6858029"/>
                <a:gd name="connsiteX365" fmla="*/ 7200192 w 11162102"/>
                <a:gd name="connsiteY365" fmla="*/ 1270481 h 6858029"/>
                <a:gd name="connsiteX366" fmla="*/ 7198641 w 11162102"/>
                <a:gd name="connsiteY366" fmla="*/ 1277056 h 6858029"/>
                <a:gd name="connsiteX367" fmla="*/ 7198389 w 11162102"/>
                <a:gd name="connsiteY367" fmla="*/ 1276971 h 6858029"/>
                <a:gd name="connsiteX368" fmla="*/ 7545147 w 11162102"/>
                <a:gd name="connsiteY368" fmla="*/ 1675452 h 6858029"/>
                <a:gd name="connsiteX369" fmla="*/ 8323786 w 11162102"/>
                <a:gd name="connsiteY369" fmla="*/ 2668276 h 6858029"/>
                <a:gd name="connsiteX370" fmla="*/ 9601953 w 11162102"/>
                <a:gd name="connsiteY370" fmla="*/ 4592190 h 6858029"/>
                <a:gd name="connsiteX371" fmla="*/ 9563977 w 11162102"/>
                <a:gd name="connsiteY371" fmla="*/ 4600977 h 6858029"/>
                <a:gd name="connsiteX372" fmla="*/ 9260103 w 11162102"/>
                <a:gd name="connsiteY372" fmla="*/ 4086638 h 6858029"/>
                <a:gd name="connsiteX373" fmla="*/ 8335243 w 11162102"/>
                <a:gd name="connsiteY373" fmla="*/ 2722911 h 6858029"/>
                <a:gd name="connsiteX374" fmla="*/ 7229245 w 11162102"/>
                <a:gd name="connsiteY374" fmla="*/ 1311291 h 6858029"/>
                <a:gd name="connsiteX375" fmla="*/ 7224041 w 11162102"/>
                <a:gd name="connsiteY375" fmla="*/ 1315750 h 6858029"/>
                <a:gd name="connsiteX376" fmla="*/ 8329743 w 11162102"/>
                <a:gd name="connsiteY376" fmla="*/ 2726997 h 6858029"/>
                <a:gd name="connsiteX377" fmla="*/ 9556560 w 11162102"/>
                <a:gd name="connsiteY377" fmla="*/ 4602643 h 6858029"/>
                <a:gd name="connsiteX378" fmla="*/ 9506238 w 11162102"/>
                <a:gd name="connsiteY378" fmla="*/ 4613278 h 6858029"/>
                <a:gd name="connsiteX379" fmla="*/ 7730689 w 11162102"/>
                <a:gd name="connsiteY379" fmla="*/ 4582765 h 6858029"/>
                <a:gd name="connsiteX380" fmla="*/ 6381888 w 11162102"/>
                <a:gd name="connsiteY380" fmla="*/ 4188629 h 6858029"/>
                <a:gd name="connsiteX381" fmla="*/ 5087632 w 11162102"/>
                <a:gd name="connsiteY381" fmla="*/ 3622142 h 6858029"/>
                <a:gd name="connsiteX382" fmla="*/ 3740109 w 11162102"/>
                <a:gd name="connsiteY382" fmla="*/ 3036189 h 6858029"/>
                <a:gd name="connsiteX383" fmla="*/ 3357042 w 11162102"/>
                <a:gd name="connsiteY383" fmla="*/ 2923083 h 6858029"/>
                <a:gd name="connsiteX384" fmla="*/ 2976600 w 11162102"/>
                <a:gd name="connsiteY384" fmla="*/ 2884263 h 6858029"/>
                <a:gd name="connsiteX385" fmla="*/ 2612202 w 11162102"/>
                <a:gd name="connsiteY385" fmla="*/ 2956038 h 6858029"/>
                <a:gd name="connsiteX386" fmla="*/ 2277449 w 11162102"/>
                <a:gd name="connsiteY386" fmla="*/ 3174672 h 6858029"/>
                <a:gd name="connsiteX387" fmla="*/ 1847061 w 11162102"/>
                <a:gd name="connsiteY387" fmla="*/ 3723472 h 6858029"/>
                <a:gd name="connsiteX388" fmla="*/ 1810569 w 11162102"/>
                <a:gd name="connsiteY388" fmla="*/ 3780207 h 6858029"/>
                <a:gd name="connsiteX389" fmla="*/ 1765767 w 11162102"/>
                <a:gd name="connsiteY389" fmla="*/ 3848924 h 6858029"/>
                <a:gd name="connsiteX390" fmla="*/ 1735464 w 11162102"/>
                <a:gd name="connsiteY390" fmla="*/ 3894705 h 6858029"/>
                <a:gd name="connsiteX391" fmla="*/ 1698328 w 11162102"/>
                <a:gd name="connsiteY391" fmla="*/ 3949569 h 6858029"/>
                <a:gd name="connsiteX392" fmla="*/ 1661015 w 11162102"/>
                <a:gd name="connsiteY392" fmla="*/ 4003612 h 6858029"/>
                <a:gd name="connsiteX393" fmla="*/ 1623463 w 11162102"/>
                <a:gd name="connsiteY393" fmla="*/ 4056832 h 6858029"/>
                <a:gd name="connsiteX394" fmla="*/ 1585636 w 11162102"/>
                <a:gd name="connsiteY394" fmla="*/ 4109232 h 6858029"/>
                <a:gd name="connsiteX395" fmla="*/ 1547464 w 11162102"/>
                <a:gd name="connsiteY395" fmla="*/ 4160809 h 6858029"/>
                <a:gd name="connsiteX396" fmla="*/ 1508943 w 11162102"/>
                <a:gd name="connsiteY396" fmla="*/ 4211497 h 6858029"/>
                <a:gd name="connsiteX397" fmla="*/ 1470209 w 11162102"/>
                <a:gd name="connsiteY397" fmla="*/ 4261020 h 6858029"/>
                <a:gd name="connsiteX398" fmla="*/ 1432612 w 11162102"/>
                <a:gd name="connsiteY398" fmla="*/ 4307623 h 6858029"/>
                <a:gd name="connsiteX399" fmla="*/ 1392094 w 11162102"/>
                <a:gd name="connsiteY399" fmla="*/ 4356257 h 6858029"/>
                <a:gd name="connsiteX400" fmla="*/ 1353215 w 11162102"/>
                <a:gd name="connsiteY400" fmla="*/ 4401307 h 6858029"/>
                <a:gd name="connsiteX401" fmla="*/ 1312726 w 11162102"/>
                <a:gd name="connsiteY401" fmla="*/ 4446540 h 6858029"/>
                <a:gd name="connsiteX402" fmla="*/ 1272137 w 11162102"/>
                <a:gd name="connsiteY402" fmla="*/ 4490016 h 6858029"/>
                <a:gd name="connsiteX403" fmla="*/ 1231852 w 11162102"/>
                <a:gd name="connsiteY403" fmla="*/ 4531347 h 6858029"/>
                <a:gd name="connsiteX404" fmla="*/ 1191334 w 11162102"/>
                <a:gd name="connsiteY404" fmla="*/ 4571080 h 6858029"/>
                <a:gd name="connsiteX405" fmla="*/ 1150357 w 11162102"/>
                <a:gd name="connsiteY405" fmla="*/ 4609329 h 6858029"/>
                <a:gd name="connsiteX406" fmla="*/ 1111473 w 11162102"/>
                <a:gd name="connsiteY406" fmla="*/ 4643768 h 6858029"/>
                <a:gd name="connsiteX407" fmla="*/ 1068253 w 11162102"/>
                <a:gd name="connsiteY407" fmla="*/ 4680077 h 6858029"/>
                <a:gd name="connsiteX408" fmla="*/ 1027417 w 11162102"/>
                <a:gd name="connsiteY408" fmla="*/ 4712394 h 6858029"/>
                <a:gd name="connsiteX409" fmla="*/ 987221 w 11162102"/>
                <a:gd name="connsiteY409" fmla="*/ 4742336 h 6858029"/>
                <a:gd name="connsiteX410" fmla="*/ 945557 w 11162102"/>
                <a:gd name="connsiteY410" fmla="*/ 4771502 h 6858029"/>
                <a:gd name="connsiteX411" fmla="*/ 906571 w 11162102"/>
                <a:gd name="connsiteY411" fmla="*/ 4797017 h 6858029"/>
                <a:gd name="connsiteX412" fmla="*/ 862088 w 11162102"/>
                <a:gd name="connsiteY412" fmla="*/ 4824198 h 6858029"/>
                <a:gd name="connsiteX413" fmla="*/ 825112 w 11162102"/>
                <a:gd name="connsiteY413" fmla="*/ 4845217 h 6858029"/>
                <a:gd name="connsiteX414" fmla="*/ 782170 w 11162102"/>
                <a:gd name="connsiteY414" fmla="*/ 4867834 h 6858029"/>
                <a:gd name="connsiteX415" fmla="*/ 744085 w 11162102"/>
                <a:gd name="connsiteY415" fmla="*/ 4886457 h 6858029"/>
                <a:gd name="connsiteX416" fmla="*/ 701985 w 11162102"/>
                <a:gd name="connsiteY416" fmla="*/ 4905376 h 6858029"/>
                <a:gd name="connsiteX417" fmla="*/ 666780 w 11162102"/>
                <a:gd name="connsiteY417" fmla="*/ 4919959 h 6858029"/>
                <a:gd name="connsiteX418" fmla="*/ 625922 w 11162102"/>
                <a:gd name="connsiteY418" fmla="*/ 4935524 h 6858029"/>
                <a:gd name="connsiteX419" fmla="*/ 587691 w 11162102"/>
                <a:gd name="connsiteY419" fmla="*/ 4948920 h 6858029"/>
                <a:gd name="connsiteX420" fmla="*/ 530264 w 11162102"/>
                <a:gd name="connsiteY420" fmla="*/ 4967840 h 6858029"/>
                <a:gd name="connsiteX421" fmla="*/ 105629 w 11162102"/>
                <a:gd name="connsiteY421" fmla="*/ 5384318 h 6858029"/>
                <a:gd name="connsiteX422" fmla="*/ 0 w 11162102"/>
                <a:gd name="connsiteY422" fmla="*/ 5992089 h 6858029"/>
                <a:gd name="connsiteX423" fmla="*/ 5076 w 11162102"/>
                <a:gd name="connsiteY423" fmla="*/ 5992386 h 6858029"/>
                <a:gd name="connsiteX424" fmla="*/ 2853 w 11162102"/>
                <a:gd name="connsiteY424" fmla="*/ 6017513 h 6858029"/>
                <a:gd name="connsiteX425" fmla="*/ 8549 w 11162102"/>
                <a:gd name="connsiteY425" fmla="*/ 6017992 h 6858029"/>
                <a:gd name="connsiteX426" fmla="*/ 5705 w 11162102"/>
                <a:gd name="connsiteY426" fmla="*/ 6042937 h 6858029"/>
                <a:gd name="connsiteX427" fmla="*/ 11982 w 11162102"/>
                <a:gd name="connsiteY427" fmla="*/ 6043644 h 6858029"/>
                <a:gd name="connsiteX428" fmla="*/ 8556 w 11162102"/>
                <a:gd name="connsiteY428" fmla="*/ 6068360 h 6858029"/>
                <a:gd name="connsiteX429" fmla="*/ 15040 w 11162102"/>
                <a:gd name="connsiteY429" fmla="*/ 6069250 h 6858029"/>
                <a:gd name="connsiteX430" fmla="*/ 590032 w 11162102"/>
                <a:gd name="connsiteY430" fmla="*/ 4962431 h 6858029"/>
                <a:gd name="connsiteX431" fmla="*/ 178869 w 11162102"/>
                <a:gd name="connsiteY431" fmla="*/ 5437698 h 6858029"/>
                <a:gd name="connsiteX432" fmla="*/ 11409 w 11162102"/>
                <a:gd name="connsiteY432" fmla="*/ 6093807 h 6858029"/>
                <a:gd name="connsiteX433" fmla="*/ 17767 w 11162102"/>
                <a:gd name="connsiteY433" fmla="*/ 6094834 h 6858029"/>
                <a:gd name="connsiteX434" fmla="*/ 624423 w 11162102"/>
                <a:gd name="connsiteY434" fmla="*/ 4950906 h 6858029"/>
                <a:gd name="connsiteX435" fmla="*/ 626271 w 11162102"/>
                <a:gd name="connsiteY435" fmla="*/ 4949947 h 6858029"/>
                <a:gd name="connsiteX436" fmla="*/ 197189 w 11162102"/>
                <a:gd name="connsiteY436" fmla="*/ 5450958 h 6858029"/>
                <a:gd name="connsiteX437" fmla="*/ 14261 w 11162102"/>
                <a:gd name="connsiteY437" fmla="*/ 6119231 h 6858029"/>
                <a:gd name="connsiteX438" fmla="*/ 20492 w 11162102"/>
                <a:gd name="connsiteY438" fmla="*/ 6120395 h 6858029"/>
                <a:gd name="connsiteX439" fmla="*/ 647372 w 11162102"/>
                <a:gd name="connsiteY439" fmla="*/ 4945041 h 6858029"/>
                <a:gd name="connsiteX440" fmla="*/ 663868 w 11162102"/>
                <a:gd name="connsiteY440" fmla="*/ 4935866 h 6858029"/>
                <a:gd name="connsiteX441" fmla="*/ 215496 w 11162102"/>
                <a:gd name="connsiteY441" fmla="*/ 5464172 h 6858029"/>
                <a:gd name="connsiteX442" fmla="*/ 17119 w 11162102"/>
                <a:gd name="connsiteY442" fmla="*/ 6144700 h 6858029"/>
                <a:gd name="connsiteX443" fmla="*/ 23226 w 11162102"/>
                <a:gd name="connsiteY443" fmla="*/ 6145955 h 6858029"/>
                <a:gd name="connsiteX444" fmla="*/ 670313 w 11162102"/>
                <a:gd name="connsiteY444" fmla="*/ 4939198 h 6858029"/>
                <a:gd name="connsiteX445" fmla="*/ 684013 w 11162102"/>
                <a:gd name="connsiteY445" fmla="*/ 4930982 h 6858029"/>
                <a:gd name="connsiteX446" fmla="*/ 686533 w 11162102"/>
                <a:gd name="connsiteY446" fmla="*/ 4930434 h 6858029"/>
                <a:gd name="connsiteX447" fmla="*/ 233800 w 11162102"/>
                <a:gd name="connsiteY447" fmla="*/ 5477340 h 6858029"/>
                <a:gd name="connsiteX448" fmla="*/ 19972 w 11162102"/>
                <a:gd name="connsiteY448" fmla="*/ 6170146 h 6858029"/>
                <a:gd name="connsiteX449" fmla="*/ 25946 w 11162102"/>
                <a:gd name="connsiteY449" fmla="*/ 6171515 h 6858029"/>
                <a:gd name="connsiteX450" fmla="*/ 693247 w 11162102"/>
                <a:gd name="connsiteY450" fmla="*/ 4933355 h 6858029"/>
                <a:gd name="connsiteX451" fmla="*/ 703266 w 11162102"/>
                <a:gd name="connsiteY451" fmla="*/ 4926920 h 6858029"/>
                <a:gd name="connsiteX452" fmla="*/ 707889 w 11162102"/>
                <a:gd name="connsiteY452" fmla="*/ 4925961 h 6858029"/>
                <a:gd name="connsiteX453" fmla="*/ 252091 w 11162102"/>
                <a:gd name="connsiteY453" fmla="*/ 5490485 h 6858029"/>
                <a:gd name="connsiteX454" fmla="*/ 22822 w 11162102"/>
                <a:gd name="connsiteY454" fmla="*/ 6195593 h 6858029"/>
                <a:gd name="connsiteX455" fmla="*/ 28671 w 11162102"/>
                <a:gd name="connsiteY455" fmla="*/ 6197053 h 6858029"/>
                <a:gd name="connsiteX456" fmla="*/ 716160 w 11162102"/>
                <a:gd name="connsiteY456" fmla="*/ 4927513 h 6858029"/>
                <a:gd name="connsiteX457" fmla="*/ 722536 w 11162102"/>
                <a:gd name="connsiteY457" fmla="*/ 4923108 h 6858029"/>
                <a:gd name="connsiteX458" fmla="*/ 728854 w 11162102"/>
                <a:gd name="connsiteY458" fmla="*/ 4921922 h 6858029"/>
                <a:gd name="connsiteX459" fmla="*/ 270367 w 11162102"/>
                <a:gd name="connsiteY459" fmla="*/ 5503631 h 6858029"/>
                <a:gd name="connsiteX460" fmla="*/ 25682 w 11162102"/>
                <a:gd name="connsiteY460" fmla="*/ 6221062 h 6858029"/>
                <a:gd name="connsiteX461" fmla="*/ 31398 w 11162102"/>
                <a:gd name="connsiteY461" fmla="*/ 6222614 h 6858029"/>
                <a:gd name="connsiteX462" fmla="*/ 739082 w 11162102"/>
                <a:gd name="connsiteY462" fmla="*/ 4921648 h 6858029"/>
                <a:gd name="connsiteX463" fmla="*/ 741958 w 11162102"/>
                <a:gd name="connsiteY463" fmla="*/ 4919549 h 6858029"/>
                <a:gd name="connsiteX464" fmla="*/ 749558 w 11162102"/>
                <a:gd name="connsiteY464" fmla="*/ 4918248 h 6858029"/>
                <a:gd name="connsiteX465" fmla="*/ 288636 w 11162102"/>
                <a:gd name="connsiteY465" fmla="*/ 5516731 h 6858029"/>
                <a:gd name="connsiteX466" fmla="*/ 28539 w 11162102"/>
                <a:gd name="connsiteY466" fmla="*/ 6246532 h 6858029"/>
                <a:gd name="connsiteX467" fmla="*/ 34123 w 11162102"/>
                <a:gd name="connsiteY467" fmla="*/ 6248152 h 6858029"/>
                <a:gd name="connsiteX468" fmla="*/ 761411 w 11162102"/>
                <a:gd name="connsiteY468" fmla="*/ 4916285 h 6858029"/>
                <a:gd name="connsiteX469" fmla="*/ 770116 w 11162102"/>
                <a:gd name="connsiteY469" fmla="*/ 4914870 h 6858029"/>
                <a:gd name="connsiteX470" fmla="*/ 306887 w 11162102"/>
                <a:gd name="connsiteY470" fmla="*/ 5529808 h 6858029"/>
                <a:gd name="connsiteX471" fmla="*/ 31392 w 11162102"/>
                <a:gd name="connsiteY471" fmla="*/ 6272001 h 6858029"/>
                <a:gd name="connsiteX472" fmla="*/ 36853 w 11162102"/>
                <a:gd name="connsiteY472" fmla="*/ 6273689 h 6858029"/>
                <a:gd name="connsiteX473" fmla="*/ 780995 w 11162102"/>
                <a:gd name="connsiteY473" fmla="*/ 4913227 h 6858029"/>
                <a:gd name="connsiteX474" fmla="*/ 790537 w 11162102"/>
                <a:gd name="connsiteY474" fmla="*/ 4911834 h 6858029"/>
                <a:gd name="connsiteX475" fmla="*/ 325119 w 11162102"/>
                <a:gd name="connsiteY475" fmla="*/ 5542862 h 6858029"/>
                <a:gd name="connsiteX476" fmla="*/ 34242 w 11162102"/>
                <a:gd name="connsiteY476" fmla="*/ 6297470 h 6858029"/>
                <a:gd name="connsiteX477" fmla="*/ 39578 w 11162102"/>
                <a:gd name="connsiteY477" fmla="*/ 6299227 h 6858029"/>
                <a:gd name="connsiteX478" fmla="*/ 800636 w 11162102"/>
                <a:gd name="connsiteY478" fmla="*/ 4910420 h 6858029"/>
                <a:gd name="connsiteX479" fmla="*/ 810885 w 11162102"/>
                <a:gd name="connsiteY479" fmla="*/ 4909096 h 6858029"/>
                <a:gd name="connsiteX480" fmla="*/ 343340 w 11162102"/>
                <a:gd name="connsiteY480" fmla="*/ 5555916 h 6858029"/>
                <a:gd name="connsiteX481" fmla="*/ 37097 w 11162102"/>
                <a:gd name="connsiteY481" fmla="*/ 6322962 h 6858029"/>
                <a:gd name="connsiteX482" fmla="*/ 42307 w 11162102"/>
                <a:gd name="connsiteY482" fmla="*/ 6324742 h 6858029"/>
                <a:gd name="connsiteX483" fmla="*/ 820301 w 11162102"/>
                <a:gd name="connsiteY483" fmla="*/ 4907886 h 6858029"/>
                <a:gd name="connsiteX484" fmla="*/ 831251 w 11162102"/>
                <a:gd name="connsiteY484" fmla="*/ 4906585 h 6858029"/>
                <a:gd name="connsiteX485" fmla="*/ 361539 w 11162102"/>
                <a:gd name="connsiteY485" fmla="*/ 5568924 h 6858029"/>
                <a:gd name="connsiteX486" fmla="*/ 39950 w 11162102"/>
                <a:gd name="connsiteY486" fmla="*/ 6348454 h 6858029"/>
                <a:gd name="connsiteX487" fmla="*/ 45032 w 11162102"/>
                <a:gd name="connsiteY487" fmla="*/ 6350280 h 6858029"/>
                <a:gd name="connsiteX488" fmla="*/ 840008 w 11162102"/>
                <a:gd name="connsiteY488" fmla="*/ 4905604 h 6858029"/>
                <a:gd name="connsiteX489" fmla="*/ 851608 w 11162102"/>
                <a:gd name="connsiteY489" fmla="*/ 4904349 h 6858029"/>
                <a:gd name="connsiteX490" fmla="*/ 379719 w 11162102"/>
                <a:gd name="connsiteY490" fmla="*/ 5581933 h 6858029"/>
                <a:gd name="connsiteX491" fmla="*/ 42803 w 11162102"/>
                <a:gd name="connsiteY491" fmla="*/ 6373946 h 6858029"/>
                <a:gd name="connsiteX492" fmla="*/ 47760 w 11162102"/>
                <a:gd name="connsiteY492" fmla="*/ 6375795 h 6858029"/>
                <a:gd name="connsiteX493" fmla="*/ 859790 w 11162102"/>
                <a:gd name="connsiteY493" fmla="*/ 4903505 h 6858029"/>
                <a:gd name="connsiteX494" fmla="*/ 871938 w 11162102"/>
                <a:gd name="connsiteY494" fmla="*/ 4902364 h 6858029"/>
                <a:gd name="connsiteX495" fmla="*/ 397885 w 11162102"/>
                <a:gd name="connsiteY495" fmla="*/ 5594942 h 6858029"/>
                <a:gd name="connsiteX496" fmla="*/ 45655 w 11162102"/>
                <a:gd name="connsiteY496" fmla="*/ 6399416 h 6858029"/>
                <a:gd name="connsiteX497" fmla="*/ 50487 w 11162102"/>
                <a:gd name="connsiteY497" fmla="*/ 6401333 h 6858029"/>
                <a:gd name="connsiteX498" fmla="*/ 879654 w 11162102"/>
                <a:gd name="connsiteY498" fmla="*/ 4901656 h 6858029"/>
                <a:gd name="connsiteX499" fmla="*/ 892275 w 11162102"/>
                <a:gd name="connsiteY499" fmla="*/ 4900583 h 6858029"/>
                <a:gd name="connsiteX500" fmla="*/ 416031 w 11162102"/>
                <a:gd name="connsiteY500" fmla="*/ 5607950 h 6858029"/>
                <a:gd name="connsiteX501" fmla="*/ 48506 w 11162102"/>
                <a:gd name="connsiteY501" fmla="*/ 6424908 h 6858029"/>
                <a:gd name="connsiteX502" fmla="*/ 53214 w 11162102"/>
                <a:gd name="connsiteY502" fmla="*/ 6426848 h 6858029"/>
                <a:gd name="connsiteX503" fmla="*/ 899592 w 11162102"/>
                <a:gd name="connsiteY503" fmla="*/ 4900036 h 6858029"/>
                <a:gd name="connsiteX504" fmla="*/ 912616 w 11162102"/>
                <a:gd name="connsiteY504" fmla="*/ 4899077 h 6858029"/>
                <a:gd name="connsiteX505" fmla="*/ 434170 w 11162102"/>
                <a:gd name="connsiteY505" fmla="*/ 5620913 h 6858029"/>
                <a:gd name="connsiteX506" fmla="*/ 51356 w 11162102"/>
                <a:gd name="connsiteY506" fmla="*/ 6450423 h 6858029"/>
                <a:gd name="connsiteX507" fmla="*/ 55948 w 11162102"/>
                <a:gd name="connsiteY507" fmla="*/ 6452363 h 6858029"/>
                <a:gd name="connsiteX508" fmla="*/ 919593 w 11162102"/>
                <a:gd name="connsiteY508" fmla="*/ 4898598 h 6858029"/>
                <a:gd name="connsiteX509" fmla="*/ 932957 w 11162102"/>
                <a:gd name="connsiteY509" fmla="*/ 4897776 h 6858029"/>
                <a:gd name="connsiteX510" fmla="*/ 452288 w 11162102"/>
                <a:gd name="connsiteY510" fmla="*/ 5633898 h 6858029"/>
                <a:gd name="connsiteX511" fmla="*/ 54209 w 11162102"/>
                <a:gd name="connsiteY511" fmla="*/ 6475915 h 6858029"/>
                <a:gd name="connsiteX512" fmla="*/ 58680 w 11162102"/>
                <a:gd name="connsiteY512" fmla="*/ 6477877 h 6858029"/>
                <a:gd name="connsiteX513" fmla="*/ 939640 w 11162102"/>
                <a:gd name="connsiteY513" fmla="*/ 4897388 h 6858029"/>
                <a:gd name="connsiteX514" fmla="*/ 953330 w 11162102"/>
                <a:gd name="connsiteY514" fmla="*/ 4896681 h 6858029"/>
                <a:gd name="connsiteX515" fmla="*/ 470390 w 11162102"/>
                <a:gd name="connsiteY515" fmla="*/ 5646884 h 6858029"/>
                <a:gd name="connsiteX516" fmla="*/ 57055 w 11162102"/>
                <a:gd name="connsiteY516" fmla="*/ 6501407 h 6858029"/>
                <a:gd name="connsiteX517" fmla="*/ 61414 w 11162102"/>
                <a:gd name="connsiteY517" fmla="*/ 6503393 h 6858029"/>
                <a:gd name="connsiteX518" fmla="*/ 959693 w 11162102"/>
                <a:gd name="connsiteY518" fmla="*/ 4896384 h 6858029"/>
                <a:gd name="connsiteX519" fmla="*/ 973763 w 11162102"/>
                <a:gd name="connsiteY519" fmla="*/ 4895791 h 6858029"/>
                <a:gd name="connsiteX520" fmla="*/ 488484 w 11162102"/>
                <a:gd name="connsiteY520" fmla="*/ 5659847 h 6858029"/>
                <a:gd name="connsiteX521" fmla="*/ 59908 w 11162102"/>
                <a:gd name="connsiteY521" fmla="*/ 6526899 h 6858029"/>
                <a:gd name="connsiteX522" fmla="*/ 64137 w 11162102"/>
                <a:gd name="connsiteY522" fmla="*/ 6528885 h 6858029"/>
                <a:gd name="connsiteX523" fmla="*/ 979809 w 11162102"/>
                <a:gd name="connsiteY523" fmla="*/ 4895563 h 6858029"/>
                <a:gd name="connsiteX524" fmla="*/ 994196 w 11162102"/>
                <a:gd name="connsiteY524" fmla="*/ 4895106 h 6858029"/>
                <a:gd name="connsiteX525" fmla="*/ 506549 w 11162102"/>
                <a:gd name="connsiteY525" fmla="*/ 5672810 h 6858029"/>
                <a:gd name="connsiteX526" fmla="*/ 62749 w 11162102"/>
                <a:gd name="connsiteY526" fmla="*/ 6552414 h 6858029"/>
                <a:gd name="connsiteX527" fmla="*/ 66871 w 11162102"/>
                <a:gd name="connsiteY527" fmla="*/ 6554400 h 6858029"/>
                <a:gd name="connsiteX528" fmla="*/ 999985 w 11162102"/>
                <a:gd name="connsiteY528" fmla="*/ 4894946 h 6858029"/>
                <a:gd name="connsiteX529" fmla="*/ 1014671 w 11162102"/>
                <a:gd name="connsiteY529" fmla="*/ 4894604 h 6858029"/>
                <a:gd name="connsiteX530" fmla="*/ 524611 w 11162102"/>
                <a:gd name="connsiteY530" fmla="*/ 5685773 h 6858029"/>
                <a:gd name="connsiteX531" fmla="*/ 65602 w 11162102"/>
                <a:gd name="connsiteY531" fmla="*/ 6577906 h 6858029"/>
                <a:gd name="connsiteX532" fmla="*/ 69600 w 11162102"/>
                <a:gd name="connsiteY532" fmla="*/ 6579914 h 6858029"/>
                <a:gd name="connsiteX533" fmla="*/ 1020208 w 11162102"/>
                <a:gd name="connsiteY533" fmla="*/ 4894512 h 6858029"/>
                <a:gd name="connsiteX534" fmla="*/ 1035202 w 11162102"/>
                <a:gd name="connsiteY534" fmla="*/ 4894307 h 6858029"/>
                <a:gd name="connsiteX535" fmla="*/ 68450 w 11162102"/>
                <a:gd name="connsiteY535" fmla="*/ 6603421 h 6858029"/>
                <a:gd name="connsiteX536" fmla="*/ 72336 w 11162102"/>
                <a:gd name="connsiteY536" fmla="*/ 6605407 h 6858029"/>
                <a:gd name="connsiteX537" fmla="*/ 1040517 w 11162102"/>
                <a:gd name="connsiteY537" fmla="*/ 4894262 h 6858029"/>
                <a:gd name="connsiteX538" fmla="*/ 1055728 w 11162102"/>
                <a:gd name="connsiteY538" fmla="*/ 4894193 h 6858029"/>
                <a:gd name="connsiteX539" fmla="*/ 85201 w 11162102"/>
                <a:gd name="connsiteY539" fmla="*/ 6602280 h 6858029"/>
                <a:gd name="connsiteX540" fmla="*/ 71294 w 11162102"/>
                <a:gd name="connsiteY540" fmla="*/ 6628936 h 6858029"/>
                <a:gd name="connsiteX541" fmla="*/ 75068 w 11162102"/>
                <a:gd name="connsiteY541" fmla="*/ 6630899 h 6858029"/>
                <a:gd name="connsiteX542" fmla="*/ 88976 w 11162102"/>
                <a:gd name="connsiteY542" fmla="*/ 6604266 h 6858029"/>
                <a:gd name="connsiteX543" fmla="*/ 1060847 w 11162102"/>
                <a:gd name="connsiteY543" fmla="*/ 4894170 h 6858029"/>
                <a:gd name="connsiteX544" fmla="*/ 1076284 w 11162102"/>
                <a:gd name="connsiteY544" fmla="*/ 4894239 h 6858029"/>
                <a:gd name="connsiteX545" fmla="*/ 109463 w 11162102"/>
                <a:gd name="connsiteY545" fmla="*/ 6588336 h 6858029"/>
                <a:gd name="connsiteX546" fmla="*/ 74137 w 11162102"/>
                <a:gd name="connsiteY546" fmla="*/ 6654451 h 6858029"/>
                <a:gd name="connsiteX547" fmla="*/ 77807 w 11162102"/>
                <a:gd name="connsiteY547" fmla="*/ 6656391 h 6858029"/>
                <a:gd name="connsiteX548" fmla="*/ 113126 w 11162102"/>
                <a:gd name="connsiteY548" fmla="*/ 6590299 h 6858029"/>
                <a:gd name="connsiteX549" fmla="*/ 1081209 w 11162102"/>
                <a:gd name="connsiteY549" fmla="*/ 4894262 h 6858029"/>
                <a:gd name="connsiteX550" fmla="*/ 1096874 w 11162102"/>
                <a:gd name="connsiteY550" fmla="*/ 4894444 h 6858029"/>
                <a:gd name="connsiteX551" fmla="*/ 145406 w 11162102"/>
                <a:gd name="connsiteY551" fmla="*/ 6554674 h 6858029"/>
                <a:gd name="connsiteX552" fmla="*/ 76983 w 11162102"/>
                <a:gd name="connsiteY552" fmla="*/ 6679943 h 6858029"/>
                <a:gd name="connsiteX553" fmla="*/ 80539 w 11162102"/>
                <a:gd name="connsiteY553" fmla="*/ 6681883 h 6858029"/>
                <a:gd name="connsiteX554" fmla="*/ 148961 w 11162102"/>
                <a:gd name="connsiteY554" fmla="*/ 6556613 h 6858029"/>
                <a:gd name="connsiteX555" fmla="*/ 1101605 w 11162102"/>
                <a:gd name="connsiteY555" fmla="*/ 4894535 h 6858029"/>
                <a:gd name="connsiteX556" fmla="*/ 1117471 w 11162102"/>
                <a:gd name="connsiteY556" fmla="*/ 4894832 h 6858029"/>
                <a:gd name="connsiteX557" fmla="*/ 204307 w 11162102"/>
                <a:gd name="connsiteY557" fmla="*/ 6482214 h 6858029"/>
                <a:gd name="connsiteX558" fmla="*/ 79829 w 11162102"/>
                <a:gd name="connsiteY558" fmla="*/ 6705458 h 6858029"/>
                <a:gd name="connsiteX559" fmla="*/ 83275 w 11162102"/>
                <a:gd name="connsiteY559" fmla="*/ 6707398 h 6858029"/>
                <a:gd name="connsiteX560" fmla="*/ 207757 w 11162102"/>
                <a:gd name="connsiteY560" fmla="*/ 6484131 h 6858029"/>
                <a:gd name="connsiteX561" fmla="*/ 1122037 w 11162102"/>
                <a:gd name="connsiteY561" fmla="*/ 4894946 h 6858029"/>
                <a:gd name="connsiteX562" fmla="*/ 1138111 w 11162102"/>
                <a:gd name="connsiteY562" fmla="*/ 4895380 h 6858029"/>
                <a:gd name="connsiteX563" fmla="*/ 317159 w 11162102"/>
                <a:gd name="connsiteY563" fmla="*/ 6318307 h 6858029"/>
                <a:gd name="connsiteX564" fmla="*/ 82675 w 11162102"/>
                <a:gd name="connsiteY564" fmla="*/ 6730973 h 6858029"/>
                <a:gd name="connsiteX565" fmla="*/ 86009 w 11162102"/>
                <a:gd name="connsiteY565" fmla="*/ 6732890 h 6858029"/>
                <a:gd name="connsiteX566" fmla="*/ 320507 w 11162102"/>
                <a:gd name="connsiteY566" fmla="*/ 6320201 h 6858029"/>
                <a:gd name="connsiteX567" fmla="*/ 1142509 w 11162102"/>
                <a:gd name="connsiteY567" fmla="*/ 4895517 h 6858029"/>
                <a:gd name="connsiteX568" fmla="*/ 1158801 w 11162102"/>
                <a:gd name="connsiteY568" fmla="*/ 4896065 h 6858029"/>
                <a:gd name="connsiteX569" fmla="*/ 618610 w 11162102"/>
                <a:gd name="connsiteY569" fmla="*/ 5832381 h 6858029"/>
                <a:gd name="connsiteX570" fmla="*/ 85518 w 11162102"/>
                <a:gd name="connsiteY570" fmla="*/ 6756488 h 6858029"/>
                <a:gd name="connsiteX571" fmla="*/ 88750 w 11162102"/>
                <a:gd name="connsiteY571" fmla="*/ 6758383 h 6858029"/>
                <a:gd name="connsiteX572" fmla="*/ 621857 w 11162102"/>
                <a:gd name="connsiteY572" fmla="*/ 5834230 h 6858029"/>
                <a:gd name="connsiteX573" fmla="*/ 1163035 w 11162102"/>
                <a:gd name="connsiteY573" fmla="*/ 4896224 h 6858029"/>
                <a:gd name="connsiteX574" fmla="*/ 1179332 w 11162102"/>
                <a:gd name="connsiteY574" fmla="*/ 4896909 h 6858029"/>
                <a:gd name="connsiteX575" fmla="*/ 88355 w 11162102"/>
                <a:gd name="connsiteY575" fmla="*/ 6782003 h 6858029"/>
                <a:gd name="connsiteX576" fmla="*/ 91484 w 11162102"/>
                <a:gd name="connsiteY576" fmla="*/ 6783852 h 6858029"/>
                <a:gd name="connsiteX577" fmla="*/ 1183412 w 11162102"/>
                <a:gd name="connsiteY577" fmla="*/ 4897092 h 6858029"/>
                <a:gd name="connsiteX578" fmla="*/ 1200168 w 11162102"/>
                <a:gd name="connsiteY578" fmla="*/ 4897890 h 6858029"/>
                <a:gd name="connsiteX579" fmla="*/ 91199 w 11162102"/>
                <a:gd name="connsiteY579" fmla="*/ 6807541 h 6858029"/>
                <a:gd name="connsiteX580" fmla="*/ 94225 w 11162102"/>
                <a:gd name="connsiteY580" fmla="*/ 6809344 h 6858029"/>
                <a:gd name="connsiteX581" fmla="*/ 1204096 w 11162102"/>
                <a:gd name="connsiteY581" fmla="*/ 4898096 h 6858029"/>
                <a:gd name="connsiteX582" fmla="*/ 1221034 w 11162102"/>
                <a:gd name="connsiteY582" fmla="*/ 4899009 h 6858029"/>
                <a:gd name="connsiteX583" fmla="*/ 94040 w 11162102"/>
                <a:gd name="connsiteY583" fmla="*/ 6833056 h 6858029"/>
                <a:gd name="connsiteX584" fmla="*/ 96961 w 11162102"/>
                <a:gd name="connsiteY584" fmla="*/ 6834836 h 6858029"/>
                <a:gd name="connsiteX585" fmla="*/ 1224814 w 11162102"/>
                <a:gd name="connsiteY585" fmla="*/ 4899237 h 6858029"/>
                <a:gd name="connsiteX586" fmla="*/ 1499150 w 11162102"/>
                <a:gd name="connsiteY586" fmla="*/ 4923702 h 6858029"/>
                <a:gd name="connsiteX587" fmla="*/ 3030620 w 11162102"/>
                <a:gd name="connsiteY587" fmla="*/ 5239101 h 6858029"/>
                <a:gd name="connsiteX588" fmla="*/ 5204732 w 11162102"/>
                <a:gd name="connsiteY588" fmla="*/ 5880056 h 6858029"/>
                <a:gd name="connsiteX589" fmla="*/ 6932491 w 11162102"/>
                <a:gd name="connsiteY589" fmla="*/ 6399050 h 6858029"/>
                <a:gd name="connsiteX590" fmla="*/ 8249113 w 11162102"/>
                <a:gd name="connsiteY590" fmla="*/ 6726820 h 6858029"/>
                <a:gd name="connsiteX591" fmla="*/ 8622023 w 11162102"/>
                <a:gd name="connsiteY591" fmla="*/ 6792843 h 6858029"/>
                <a:gd name="connsiteX592" fmla="*/ 9181070 w 11162102"/>
                <a:gd name="connsiteY592" fmla="*/ 6855832 h 6858029"/>
                <a:gd name="connsiteX593" fmla="*/ 9738885 w 11162102"/>
                <a:gd name="connsiteY593" fmla="*/ 6800945 h 6858029"/>
                <a:gd name="connsiteX594" fmla="*/ 10120125 w 11162102"/>
                <a:gd name="connsiteY594" fmla="*/ 6503484 h 6858029"/>
                <a:gd name="connsiteX595" fmla="*/ 10179965 w 11162102"/>
                <a:gd name="connsiteY595" fmla="*/ 6269673 h 6858029"/>
                <a:gd name="connsiteX596" fmla="*/ 10194799 w 11162102"/>
                <a:gd name="connsiteY596" fmla="*/ 6172520 h 6858029"/>
                <a:gd name="connsiteX597" fmla="*/ 10210363 w 11162102"/>
                <a:gd name="connsiteY597" fmla="*/ 6076234 h 6858029"/>
                <a:gd name="connsiteX598" fmla="*/ 10226955 w 11162102"/>
                <a:gd name="connsiteY598" fmla="*/ 5979629 h 6858029"/>
                <a:gd name="connsiteX599" fmla="*/ 10244391 w 11162102"/>
                <a:gd name="connsiteY599" fmla="*/ 5883959 h 6858029"/>
                <a:gd name="connsiteX600" fmla="*/ 10262625 w 11162102"/>
                <a:gd name="connsiteY600" fmla="*/ 5789476 h 6858029"/>
                <a:gd name="connsiteX601" fmla="*/ 10281751 w 11162102"/>
                <a:gd name="connsiteY601" fmla="*/ 5695952 h 6858029"/>
                <a:gd name="connsiteX602" fmla="*/ 10301766 w 11162102"/>
                <a:gd name="connsiteY602" fmla="*/ 5603386 h 6858029"/>
                <a:gd name="connsiteX603" fmla="*/ 10302701 w 11162102"/>
                <a:gd name="connsiteY603" fmla="*/ 5600350 h 6858029"/>
                <a:gd name="connsiteX604" fmla="*/ 10322670 w 11162102"/>
                <a:gd name="connsiteY604" fmla="*/ 5511824 h 6858029"/>
                <a:gd name="connsiteX605" fmla="*/ 10332484 w 11162102"/>
                <a:gd name="connsiteY605" fmla="*/ 5477865 h 6858029"/>
                <a:gd name="connsiteX606" fmla="*/ 10344534 w 11162102"/>
                <a:gd name="connsiteY606" fmla="*/ 5421106 h 6858029"/>
                <a:gd name="connsiteX607" fmla="*/ 10362449 w 11162102"/>
                <a:gd name="connsiteY607" fmla="*/ 5355676 h 6858029"/>
                <a:gd name="connsiteX608" fmla="*/ 10367219 w 11162102"/>
                <a:gd name="connsiteY608" fmla="*/ 5331667 h 6858029"/>
                <a:gd name="connsiteX609" fmla="*/ 10390772 w 11162102"/>
                <a:gd name="connsiteY609" fmla="*/ 5243278 h 6858029"/>
                <a:gd name="connsiteX610" fmla="*/ 10415031 w 11162102"/>
                <a:gd name="connsiteY610" fmla="*/ 5156304 h 6858029"/>
                <a:gd name="connsiteX611" fmla="*/ 10440066 w 11162102"/>
                <a:gd name="connsiteY611" fmla="*/ 5070379 h 6858029"/>
                <a:gd name="connsiteX612" fmla="*/ 10465901 w 11162102"/>
                <a:gd name="connsiteY612" fmla="*/ 4985298 h 6858029"/>
                <a:gd name="connsiteX613" fmla="*/ 10492284 w 11162102"/>
                <a:gd name="connsiteY613" fmla="*/ 4901725 h 6858029"/>
                <a:gd name="connsiteX614" fmla="*/ 10519373 w 11162102"/>
                <a:gd name="connsiteY614" fmla="*/ 4818881 h 6858029"/>
                <a:gd name="connsiteX615" fmla="*/ 10547170 w 11162102"/>
                <a:gd name="connsiteY615" fmla="*/ 4736767 h 6858029"/>
                <a:gd name="connsiteX616" fmla="*/ 10575264 w 11162102"/>
                <a:gd name="connsiteY616" fmla="*/ 4656297 h 6858029"/>
                <a:gd name="connsiteX617" fmla="*/ 10604066 w 11162102"/>
                <a:gd name="connsiteY617" fmla="*/ 4576215 h 6858029"/>
                <a:gd name="connsiteX618" fmla="*/ 10633095 w 11162102"/>
                <a:gd name="connsiteY618" fmla="*/ 4497730 h 6858029"/>
                <a:gd name="connsiteX619" fmla="*/ 10636929 w 11162102"/>
                <a:gd name="connsiteY619" fmla="*/ 4488670 h 6858029"/>
                <a:gd name="connsiteX620" fmla="*/ 10662101 w 11162102"/>
                <a:gd name="connsiteY620" fmla="*/ 4421505 h 6858029"/>
                <a:gd name="connsiteX621" fmla="*/ 10679629 w 11162102"/>
                <a:gd name="connsiteY621" fmla="*/ 4378576 h 6858029"/>
                <a:gd name="connsiteX622" fmla="*/ 10690766 w 11162102"/>
                <a:gd name="connsiteY622" fmla="*/ 4348223 h 6858029"/>
                <a:gd name="connsiteX623" fmla="*/ 10719225 w 11162102"/>
                <a:gd name="connsiteY623" fmla="*/ 4277042 h 6858029"/>
                <a:gd name="connsiteX624" fmla="*/ 10748278 w 11162102"/>
                <a:gd name="connsiteY624" fmla="*/ 4206111 h 6858029"/>
                <a:gd name="connsiteX625" fmla="*/ 10214015 w 11162102"/>
                <a:gd name="connsiteY625" fmla="*/ 6001150 h 6858029"/>
                <a:gd name="connsiteX626" fmla="*/ 10213695 w 11162102"/>
                <a:gd name="connsiteY626" fmla="*/ 5970431 h 6858029"/>
                <a:gd name="connsiteX627" fmla="*/ 10214061 w 11162102"/>
                <a:gd name="connsiteY627" fmla="*/ 5969655 h 6858029"/>
                <a:gd name="connsiteX628" fmla="*/ 10223190 w 11162102"/>
                <a:gd name="connsiteY628" fmla="*/ 5947906 h 6858029"/>
                <a:gd name="connsiteX629" fmla="*/ 10220794 w 11162102"/>
                <a:gd name="connsiteY629" fmla="*/ 5977141 h 6858029"/>
                <a:gd name="connsiteX630" fmla="*/ 10214015 w 11162102"/>
                <a:gd name="connsiteY630" fmla="*/ 6001150 h 6858029"/>
                <a:gd name="connsiteX631" fmla="*/ 10182931 w 11162102"/>
                <a:gd name="connsiteY631" fmla="*/ 6192101 h 6858029"/>
                <a:gd name="connsiteX632" fmla="*/ 10182384 w 11162102"/>
                <a:gd name="connsiteY632" fmla="*/ 6161383 h 6858029"/>
                <a:gd name="connsiteX633" fmla="*/ 10190166 w 11162102"/>
                <a:gd name="connsiteY633" fmla="*/ 6141619 h 6858029"/>
                <a:gd name="connsiteX634" fmla="*/ 10188112 w 11162102"/>
                <a:gd name="connsiteY634" fmla="*/ 6171630 h 6858029"/>
                <a:gd name="connsiteX635" fmla="*/ 10182931 w 11162102"/>
                <a:gd name="connsiteY635" fmla="*/ 6192101 h 6858029"/>
                <a:gd name="connsiteX636" fmla="*/ 908294 w 11162102"/>
                <a:gd name="connsiteY636" fmla="*/ 4871417 h 6858029"/>
                <a:gd name="connsiteX637" fmla="*/ 922667 w 11162102"/>
                <a:gd name="connsiteY637" fmla="*/ 4856331 h 6858029"/>
                <a:gd name="connsiteX638" fmla="*/ 934393 w 11162102"/>
                <a:gd name="connsiteY638" fmla="*/ 4854095 h 6858029"/>
                <a:gd name="connsiteX639" fmla="*/ 919994 w 11162102"/>
                <a:gd name="connsiteY639" fmla="*/ 4869842 h 6858029"/>
                <a:gd name="connsiteX640" fmla="*/ 908294 w 11162102"/>
                <a:gd name="connsiteY640" fmla="*/ 4871417 h 6858029"/>
                <a:gd name="connsiteX641" fmla="*/ 888902 w 11162102"/>
                <a:gd name="connsiteY641" fmla="*/ 4874155 h 6858029"/>
                <a:gd name="connsiteX642" fmla="*/ 902654 w 11162102"/>
                <a:gd name="connsiteY642" fmla="*/ 4860371 h 6858029"/>
                <a:gd name="connsiteX643" fmla="*/ 913814 w 11162102"/>
                <a:gd name="connsiteY643" fmla="*/ 4858111 h 6858029"/>
                <a:gd name="connsiteX644" fmla="*/ 900037 w 11162102"/>
                <a:gd name="connsiteY644" fmla="*/ 4872535 h 6858029"/>
                <a:gd name="connsiteX645" fmla="*/ 888902 w 11162102"/>
                <a:gd name="connsiteY645" fmla="*/ 4874155 h 6858029"/>
                <a:gd name="connsiteX646" fmla="*/ 869651 w 11162102"/>
                <a:gd name="connsiteY646" fmla="*/ 4877077 h 6858029"/>
                <a:gd name="connsiteX647" fmla="*/ 882696 w 11162102"/>
                <a:gd name="connsiteY647" fmla="*/ 4864616 h 6858029"/>
                <a:gd name="connsiteX648" fmla="*/ 893211 w 11162102"/>
                <a:gd name="connsiteY648" fmla="*/ 4862334 h 6858029"/>
                <a:gd name="connsiteX649" fmla="*/ 880104 w 11162102"/>
                <a:gd name="connsiteY649" fmla="*/ 4875479 h 6858029"/>
                <a:gd name="connsiteX650" fmla="*/ 869651 w 11162102"/>
                <a:gd name="connsiteY650" fmla="*/ 4877077 h 6858029"/>
                <a:gd name="connsiteX651" fmla="*/ 850543 w 11162102"/>
                <a:gd name="connsiteY651" fmla="*/ 4880226 h 6858029"/>
                <a:gd name="connsiteX652" fmla="*/ 862821 w 11162102"/>
                <a:gd name="connsiteY652" fmla="*/ 4869066 h 6858029"/>
                <a:gd name="connsiteX653" fmla="*/ 872525 w 11162102"/>
                <a:gd name="connsiteY653" fmla="*/ 4866875 h 6858029"/>
                <a:gd name="connsiteX654" fmla="*/ 860240 w 11162102"/>
                <a:gd name="connsiteY654" fmla="*/ 4878606 h 6858029"/>
                <a:gd name="connsiteX655" fmla="*/ 850543 w 11162102"/>
                <a:gd name="connsiteY655" fmla="*/ 4880226 h 6858029"/>
                <a:gd name="connsiteX656" fmla="*/ 10775549 w 11162102"/>
                <a:gd name="connsiteY656" fmla="*/ 3986837 h 6858029"/>
                <a:gd name="connsiteX657" fmla="*/ 10772925 w 11162102"/>
                <a:gd name="connsiteY657" fmla="*/ 4020865 h 6858029"/>
                <a:gd name="connsiteX658" fmla="*/ 10745083 w 11162102"/>
                <a:gd name="connsiteY658" fmla="*/ 4054573 h 6858029"/>
                <a:gd name="connsiteX659" fmla="*/ 10745516 w 11162102"/>
                <a:gd name="connsiteY659" fmla="*/ 4020819 h 6858029"/>
                <a:gd name="connsiteX660" fmla="*/ 10775549 w 11162102"/>
                <a:gd name="connsiteY660" fmla="*/ 3986837 h 6858029"/>
                <a:gd name="connsiteX661" fmla="*/ 10904334 w 11162102"/>
                <a:gd name="connsiteY661" fmla="*/ 3813961 h 6858029"/>
                <a:gd name="connsiteX662" fmla="*/ 10906912 w 11162102"/>
                <a:gd name="connsiteY662" fmla="*/ 3809876 h 6858029"/>
                <a:gd name="connsiteX663" fmla="*/ 10897533 w 11162102"/>
                <a:gd name="connsiteY663" fmla="*/ 3838974 h 6858029"/>
                <a:gd name="connsiteX664" fmla="*/ 10883999 w 11162102"/>
                <a:gd name="connsiteY664" fmla="*/ 3861978 h 6858029"/>
                <a:gd name="connsiteX665" fmla="*/ 10891668 w 11162102"/>
                <a:gd name="connsiteY665" fmla="*/ 3833451 h 6858029"/>
                <a:gd name="connsiteX666" fmla="*/ 10904334 w 11162102"/>
                <a:gd name="connsiteY666" fmla="*/ 3813961 h 6858029"/>
                <a:gd name="connsiteX667" fmla="*/ 10936855 w 11162102"/>
                <a:gd name="connsiteY667" fmla="*/ 3765807 h 6858029"/>
                <a:gd name="connsiteX668" fmla="*/ 10930921 w 11162102"/>
                <a:gd name="connsiteY668" fmla="*/ 3777537 h 6858029"/>
                <a:gd name="connsiteX669" fmla="*/ 10936855 w 11162102"/>
                <a:gd name="connsiteY669" fmla="*/ 3760352 h 6858029"/>
                <a:gd name="connsiteX670" fmla="*/ 10944775 w 11162102"/>
                <a:gd name="connsiteY670" fmla="*/ 3746476 h 6858029"/>
                <a:gd name="connsiteX671" fmla="*/ 10936855 w 11162102"/>
                <a:gd name="connsiteY671" fmla="*/ 3765807 h 6858029"/>
                <a:gd name="connsiteX672" fmla="*/ 10739948 w 11162102"/>
                <a:gd name="connsiteY672" fmla="*/ 4214053 h 6858029"/>
                <a:gd name="connsiteX673" fmla="*/ 10742344 w 11162102"/>
                <a:gd name="connsiteY673" fmla="*/ 4205746 h 6858029"/>
                <a:gd name="connsiteX674" fmla="*/ 10746840 w 11162102"/>
                <a:gd name="connsiteY674" fmla="*/ 4197484 h 6858029"/>
                <a:gd name="connsiteX675" fmla="*/ 10743759 w 11162102"/>
                <a:gd name="connsiteY675" fmla="*/ 4205769 h 6858029"/>
                <a:gd name="connsiteX676" fmla="*/ 10739948 w 11162102"/>
                <a:gd name="connsiteY676" fmla="*/ 4214053 h 6858029"/>
                <a:gd name="connsiteX677" fmla="*/ 10716760 w 11162102"/>
                <a:gd name="connsiteY677" fmla="*/ 4261020 h 6858029"/>
                <a:gd name="connsiteX678" fmla="*/ 10720891 w 11162102"/>
                <a:gd name="connsiteY678" fmla="*/ 4243676 h 6858029"/>
                <a:gd name="connsiteX679" fmla="*/ 10732416 w 11162102"/>
                <a:gd name="connsiteY679" fmla="*/ 4223729 h 6858029"/>
                <a:gd name="connsiteX680" fmla="*/ 10726939 w 11162102"/>
                <a:gd name="connsiteY680" fmla="*/ 4241074 h 6858029"/>
                <a:gd name="connsiteX681" fmla="*/ 10716760 w 11162102"/>
                <a:gd name="connsiteY681" fmla="*/ 4261020 h 6858029"/>
                <a:gd name="connsiteX682" fmla="*/ 10580467 w 11162102"/>
                <a:gd name="connsiteY682" fmla="*/ 4617066 h 6858029"/>
                <a:gd name="connsiteX683" fmla="*/ 10567596 w 11162102"/>
                <a:gd name="connsiteY683" fmla="*/ 4643197 h 6858029"/>
                <a:gd name="connsiteX684" fmla="*/ 10570517 w 11162102"/>
                <a:gd name="connsiteY684" fmla="*/ 4622863 h 6858029"/>
                <a:gd name="connsiteX685" fmla="*/ 10585077 w 11162102"/>
                <a:gd name="connsiteY685" fmla="*/ 4596869 h 6858029"/>
                <a:gd name="connsiteX686" fmla="*/ 10580467 w 11162102"/>
                <a:gd name="connsiteY686" fmla="*/ 4617066 h 6858029"/>
                <a:gd name="connsiteX687" fmla="*/ 10547170 w 11162102"/>
                <a:gd name="connsiteY687" fmla="*/ 4706688 h 6858029"/>
                <a:gd name="connsiteX688" fmla="*/ 10538703 w 11162102"/>
                <a:gd name="connsiteY688" fmla="*/ 4723553 h 6858029"/>
                <a:gd name="connsiteX689" fmla="*/ 10541465 w 11162102"/>
                <a:gd name="connsiteY689" fmla="*/ 4701439 h 6858029"/>
                <a:gd name="connsiteX690" fmla="*/ 10556413 w 11162102"/>
                <a:gd name="connsiteY690" fmla="*/ 4674805 h 6858029"/>
                <a:gd name="connsiteX691" fmla="*/ 10551643 w 11162102"/>
                <a:gd name="connsiteY691" fmla="*/ 4697399 h 6858029"/>
                <a:gd name="connsiteX692" fmla="*/ 10547170 w 11162102"/>
                <a:gd name="connsiteY692" fmla="*/ 4706688 h 6858029"/>
                <a:gd name="connsiteX693" fmla="*/ 10378836 w 11162102"/>
                <a:gd name="connsiteY693" fmla="*/ 5187136 h 6858029"/>
                <a:gd name="connsiteX694" fmla="*/ 10377763 w 11162102"/>
                <a:gd name="connsiteY694" fmla="*/ 5153565 h 6858029"/>
                <a:gd name="connsiteX695" fmla="*/ 10380753 w 11162102"/>
                <a:gd name="connsiteY695" fmla="*/ 5149206 h 6858029"/>
                <a:gd name="connsiteX696" fmla="*/ 10397846 w 11162102"/>
                <a:gd name="connsiteY696" fmla="*/ 5122664 h 6858029"/>
                <a:gd name="connsiteX697" fmla="*/ 10396066 w 11162102"/>
                <a:gd name="connsiteY697" fmla="*/ 5156029 h 6858029"/>
                <a:gd name="connsiteX698" fmla="*/ 10378836 w 11162102"/>
                <a:gd name="connsiteY698" fmla="*/ 5187136 h 6858029"/>
                <a:gd name="connsiteX699" fmla="*/ 10347774 w 11162102"/>
                <a:gd name="connsiteY699" fmla="*/ 5328677 h 6858029"/>
                <a:gd name="connsiteX700" fmla="*/ 10330658 w 11162102"/>
                <a:gd name="connsiteY700" fmla="*/ 5360195 h 6858029"/>
                <a:gd name="connsiteX701" fmla="*/ 10328490 w 11162102"/>
                <a:gd name="connsiteY701" fmla="*/ 5324387 h 6858029"/>
                <a:gd name="connsiteX702" fmla="*/ 10348505 w 11162102"/>
                <a:gd name="connsiteY702" fmla="*/ 5293646 h 6858029"/>
                <a:gd name="connsiteX703" fmla="*/ 10347774 w 11162102"/>
                <a:gd name="connsiteY703" fmla="*/ 5328677 h 6858029"/>
                <a:gd name="connsiteX704" fmla="*/ 10324952 w 11162102"/>
                <a:gd name="connsiteY704" fmla="*/ 5416679 h 6858029"/>
                <a:gd name="connsiteX705" fmla="*/ 10308019 w 11162102"/>
                <a:gd name="connsiteY705" fmla="*/ 5448173 h 6858029"/>
                <a:gd name="connsiteX706" fmla="*/ 10305280 w 11162102"/>
                <a:gd name="connsiteY706" fmla="*/ 5411088 h 6858029"/>
                <a:gd name="connsiteX707" fmla="*/ 10325159 w 11162102"/>
                <a:gd name="connsiteY707" fmla="*/ 5380575 h 6858029"/>
                <a:gd name="connsiteX708" fmla="*/ 10324952 w 11162102"/>
                <a:gd name="connsiteY708" fmla="*/ 5416679 h 6858029"/>
                <a:gd name="connsiteX709" fmla="*/ 10302997 w 11162102"/>
                <a:gd name="connsiteY709" fmla="*/ 5505822 h 6858029"/>
                <a:gd name="connsiteX710" fmla="*/ 10286338 w 11162102"/>
                <a:gd name="connsiteY710" fmla="*/ 5537156 h 6858029"/>
                <a:gd name="connsiteX711" fmla="*/ 10283074 w 11162102"/>
                <a:gd name="connsiteY711" fmla="*/ 5498815 h 6858029"/>
                <a:gd name="connsiteX712" fmla="*/ 10302701 w 11162102"/>
                <a:gd name="connsiteY712" fmla="*/ 5468599 h 6858029"/>
                <a:gd name="connsiteX713" fmla="*/ 10302997 w 11162102"/>
                <a:gd name="connsiteY713" fmla="*/ 5505822 h 6858029"/>
                <a:gd name="connsiteX714" fmla="*/ 10281956 w 11162102"/>
                <a:gd name="connsiteY714" fmla="*/ 5596060 h 6858029"/>
                <a:gd name="connsiteX715" fmla="*/ 10265615 w 11162102"/>
                <a:gd name="connsiteY715" fmla="*/ 5627166 h 6858029"/>
                <a:gd name="connsiteX716" fmla="*/ 10264771 w 11162102"/>
                <a:gd name="connsiteY716" fmla="*/ 5616485 h 6858029"/>
                <a:gd name="connsiteX717" fmla="*/ 10261828 w 11162102"/>
                <a:gd name="connsiteY717" fmla="*/ 5587593 h 6858029"/>
                <a:gd name="connsiteX718" fmla="*/ 10281181 w 11162102"/>
                <a:gd name="connsiteY718" fmla="*/ 5557719 h 6858029"/>
                <a:gd name="connsiteX719" fmla="*/ 10281956 w 11162102"/>
                <a:gd name="connsiteY719" fmla="*/ 5596060 h 6858029"/>
                <a:gd name="connsiteX720" fmla="*/ 10241401 w 11162102"/>
                <a:gd name="connsiteY720" fmla="*/ 5746593 h 6858029"/>
                <a:gd name="connsiteX721" fmla="*/ 10242588 w 11162102"/>
                <a:gd name="connsiteY721" fmla="*/ 5780256 h 6858029"/>
                <a:gd name="connsiteX722" fmla="*/ 10227229 w 11162102"/>
                <a:gd name="connsiteY722" fmla="*/ 5810495 h 6858029"/>
                <a:gd name="connsiteX723" fmla="*/ 10222710 w 11162102"/>
                <a:gd name="connsiteY723" fmla="*/ 5768092 h 6858029"/>
                <a:gd name="connsiteX724" fmla="*/ 10240968 w 11162102"/>
                <a:gd name="connsiteY724" fmla="*/ 5739518 h 6858029"/>
                <a:gd name="connsiteX725" fmla="*/ 10241401 w 11162102"/>
                <a:gd name="connsiteY725" fmla="*/ 5746593 h 6858029"/>
                <a:gd name="connsiteX726" fmla="*/ 1089062 w 11162102"/>
                <a:gd name="connsiteY726" fmla="*/ 4824540 h 6858029"/>
                <a:gd name="connsiteX727" fmla="*/ 1106206 w 11162102"/>
                <a:gd name="connsiteY727" fmla="*/ 4800007 h 6858029"/>
                <a:gd name="connsiteX728" fmla="*/ 1120812 w 11162102"/>
                <a:gd name="connsiteY728" fmla="*/ 4797656 h 6858029"/>
                <a:gd name="connsiteX729" fmla="*/ 1103700 w 11162102"/>
                <a:gd name="connsiteY729" fmla="*/ 4822920 h 6858029"/>
                <a:gd name="connsiteX730" fmla="*/ 1089062 w 11162102"/>
                <a:gd name="connsiteY730" fmla="*/ 4824540 h 6858029"/>
                <a:gd name="connsiteX731" fmla="*/ 1068956 w 11162102"/>
                <a:gd name="connsiteY731" fmla="*/ 4826891 h 6858029"/>
                <a:gd name="connsiteX732" fmla="*/ 1085796 w 11162102"/>
                <a:gd name="connsiteY732" fmla="*/ 4803590 h 6858029"/>
                <a:gd name="connsiteX733" fmla="*/ 1100165 w 11162102"/>
                <a:gd name="connsiteY733" fmla="*/ 4801057 h 6858029"/>
                <a:gd name="connsiteX734" fmla="*/ 1083276 w 11162102"/>
                <a:gd name="connsiteY734" fmla="*/ 4825180 h 6858029"/>
                <a:gd name="connsiteX735" fmla="*/ 1068956 w 11162102"/>
                <a:gd name="connsiteY735" fmla="*/ 4826891 h 6858029"/>
                <a:gd name="connsiteX736" fmla="*/ 10858119 w 11162102"/>
                <a:gd name="connsiteY736" fmla="*/ 3908604 h 6858029"/>
                <a:gd name="connsiteX737" fmla="*/ 10872886 w 11162102"/>
                <a:gd name="connsiteY737" fmla="*/ 3885576 h 6858029"/>
                <a:gd name="connsiteX738" fmla="*/ 10864236 w 11162102"/>
                <a:gd name="connsiteY738" fmla="*/ 3913054 h 6858029"/>
                <a:gd name="connsiteX739" fmla="*/ 10851068 w 11162102"/>
                <a:gd name="connsiteY739" fmla="*/ 3935533 h 6858029"/>
                <a:gd name="connsiteX740" fmla="*/ 10858051 w 11162102"/>
                <a:gd name="connsiteY740" fmla="*/ 3908695 h 6858029"/>
                <a:gd name="connsiteX741" fmla="*/ 10858119 w 11162102"/>
                <a:gd name="connsiteY741" fmla="*/ 3908604 h 6858029"/>
                <a:gd name="connsiteX742" fmla="*/ 10880987 w 11162102"/>
                <a:gd name="connsiteY742" fmla="*/ 3872568 h 6858029"/>
                <a:gd name="connsiteX743" fmla="*/ 10892740 w 11162102"/>
                <a:gd name="connsiteY743" fmla="*/ 3853078 h 6858029"/>
                <a:gd name="connsiteX744" fmla="*/ 10884182 w 11162102"/>
                <a:gd name="connsiteY744" fmla="*/ 3876858 h 6858029"/>
                <a:gd name="connsiteX745" fmla="*/ 10874027 w 11162102"/>
                <a:gd name="connsiteY745" fmla="*/ 3895641 h 6858029"/>
                <a:gd name="connsiteX746" fmla="*/ 10880987 w 11162102"/>
                <a:gd name="connsiteY746" fmla="*/ 3872568 h 6858029"/>
                <a:gd name="connsiteX747" fmla="*/ 10756675 w 11162102"/>
                <a:gd name="connsiteY747" fmla="*/ 4169573 h 6858029"/>
                <a:gd name="connsiteX748" fmla="*/ 10747296 w 11162102"/>
                <a:gd name="connsiteY748" fmla="*/ 4187762 h 6858029"/>
                <a:gd name="connsiteX749" fmla="*/ 10751906 w 11162102"/>
                <a:gd name="connsiteY749" fmla="*/ 4169687 h 6858029"/>
                <a:gd name="connsiteX750" fmla="*/ 10762770 w 11162102"/>
                <a:gd name="connsiteY750" fmla="*/ 4151041 h 6858029"/>
                <a:gd name="connsiteX751" fmla="*/ 10760830 w 11162102"/>
                <a:gd name="connsiteY751" fmla="*/ 4157112 h 6858029"/>
                <a:gd name="connsiteX752" fmla="*/ 10756675 w 11162102"/>
                <a:gd name="connsiteY752" fmla="*/ 4169573 h 6858029"/>
                <a:gd name="connsiteX753" fmla="*/ 10275589 w 11162102"/>
                <a:gd name="connsiteY753" fmla="*/ 5487815 h 6858029"/>
                <a:gd name="connsiteX754" fmla="*/ 10276708 w 11162102"/>
                <a:gd name="connsiteY754" fmla="*/ 5497880 h 6858029"/>
                <a:gd name="connsiteX755" fmla="*/ 10253679 w 11162102"/>
                <a:gd name="connsiteY755" fmla="*/ 5529443 h 6858029"/>
                <a:gd name="connsiteX756" fmla="*/ 10245829 w 11162102"/>
                <a:gd name="connsiteY756" fmla="*/ 5487199 h 6858029"/>
                <a:gd name="connsiteX757" fmla="*/ 10252562 w 11162102"/>
                <a:gd name="connsiteY757" fmla="*/ 5479554 h 6858029"/>
                <a:gd name="connsiteX758" fmla="*/ 10271481 w 11162102"/>
                <a:gd name="connsiteY758" fmla="*/ 5456709 h 6858029"/>
                <a:gd name="connsiteX759" fmla="*/ 10275589 w 11162102"/>
                <a:gd name="connsiteY759" fmla="*/ 5487815 h 6858029"/>
                <a:gd name="connsiteX760" fmla="*/ 10788193 w 11162102"/>
                <a:gd name="connsiteY760" fmla="*/ 4057996 h 6858029"/>
                <a:gd name="connsiteX761" fmla="*/ 10768565 w 11162102"/>
                <a:gd name="connsiteY761" fmla="*/ 4087300 h 6858029"/>
                <a:gd name="connsiteX762" fmla="*/ 10772742 w 11162102"/>
                <a:gd name="connsiteY762" fmla="*/ 4058202 h 6858029"/>
                <a:gd name="connsiteX763" fmla="*/ 10794446 w 11162102"/>
                <a:gd name="connsiteY763" fmla="*/ 4028419 h 6858029"/>
                <a:gd name="connsiteX764" fmla="*/ 10788193 w 11162102"/>
                <a:gd name="connsiteY764" fmla="*/ 4057996 h 6858029"/>
                <a:gd name="connsiteX765" fmla="*/ 10800060 w 11162102"/>
                <a:gd name="connsiteY765" fmla="*/ 4020431 h 6858029"/>
                <a:gd name="connsiteX766" fmla="*/ 10811951 w 11162102"/>
                <a:gd name="connsiteY766" fmla="*/ 4003178 h 6858029"/>
                <a:gd name="connsiteX767" fmla="*/ 10818135 w 11162102"/>
                <a:gd name="connsiteY767" fmla="*/ 3993912 h 6858029"/>
                <a:gd name="connsiteX768" fmla="*/ 10810764 w 11162102"/>
                <a:gd name="connsiteY768" fmla="*/ 4022120 h 6858029"/>
                <a:gd name="connsiteX769" fmla="*/ 10794606 w 11162102"/>
                <a:gd name="connsiteY769" fmla="*/ 4048023 h 6858029"/>
                <a:gd name="connsiteX770" fmla="*/ 10800060 w 11162102"/>
                <a:gd name="connsiteY770" fmla="*/ 4020431 h 6858029"/>
                <a:gd name="connsiteX771" fmla="*/ 10540461 w 11162102"/>
                <a:gd name="connsiteY771" fmla="*/ 4630508 h 6858029"/>
                <a:gd name="connsiteX772" fmla="*/ 10515151 w 11162102"/>
                <a:gd name="connsiteY772" fmla="*/ 4665723 h 6858029"/>
                <a:gd name="connsiteX773" fmla="*/ 10513348 w 11162102"/>
                <a:gd name="connsiteY773" fmla="*/ 4637058 h 6858029"/>
                <a:gd name="connsiteX774" fmla="*/ 10540711 w 11162102"/>
                <a:gd name="connsiteY774" fmla="*/ 4602369 h 6858029"/>
                <a:gd name="connsiteX775" fmla="*/ 10540461 w 11162102"/>
                <a:gd name="connsiteY775" fmla="*/ 4630508 h 6858029"/>
                <a:gd name="connsiteX776" fmla="*/ 10480964 w 11162102"/>
                <a:gd name="connsiteY776" fmla="*/ 4823605 h 6858029"/>
                <a:gd name="connsiteX777" fmla="*/ 10457091 w 11162102"/>
                <a:gd name="connsiteY777" fmla="*/ 4859070 h 6858029"/>
                <a:gd name="connsiteX778" fmla="*/ 10455175 w 11162102"/>
                <a:gd name="connsiteY778" fmla="*/ 4830452 h 6858029"/>
                <a:gd name="connsiteX779" fmla="*/ 10481146 w 11162102"/>
                <a:gd name="connsiteY779" fmla="*/ 4795237 h 6858029"/>
                <a:gd name="connsiteX780" fmla="*/ 10480964 w 11162102"/>
                <a:gd name="connsiteY780" fmla="*/ 4823605 h 6858029"/>
                <a:gd name="connsiteX781" fmla="*/ 10171383 w 11162102"/>
                <a:gd name="connsiteY781" fmla="*/ 5687279 h 6858029"/>
                <a:gd name="connsiteX782" fmla="*/ 10158809 w 11162102"/>
                <a:gd name="connsiteY782" fmla="*/ 5640494 h 6858029"/>
                <a:gd name="connsiteX783" fmla="*/ 10187108 w 11162102"/>
                <a:gd name="connsiteY783" fmla="*/ 5613085 h 6858029"/>
                <a:gd name="connsiteX784" fmla="*/ 10197766 w 11162102"/>
                <a:gd name="connsiteY784" fmla="*/ 5659414 h 6858029"/>
                <a:gd name="connsiteX785" fmla="*/ 10171383 w 11162102"/>
                <a:gd name="connsiteY785" fmla="*/ 5687279 h 6858029"/>
                <a:gd name="connsiteX786" fmla="*/ 954711 w 11162102"/>
                <a:gd name="connsiteY786" fmla="*/ 4808200 h 6858029"/>
                <a:gd name="connsiteX787" fmla="*/ 966257 w 11162102"/>
                <a:gd name="connsiteY787" fmla="*/ 4796652 h 6858029"/>
                <a:gd name="connsiteX788" fmla="*/ 975518 w 11162102"/>
                <a:gd name="connsiteY788" fmla="*/ 4793274 h 6858029"/>
                <a:gd name="connsiteX789" fmla="*/ 964009 w 11162102"/>
                <a:gd name="connsiteY789" fmla="*/ 4805370 h 6858029"/>
                <a:gd name="connsiteX790" fmla="*/ 954711 w 11162102"/>
                <a:gd name="connsiteY790" fmla="*/ 4808200 h 6858029"/>
                <a:gd name="connsiteX791" fmla="*/ 10701584 w 11162102"/>
                <a:gd name="connsiteY791" fmla="*/ 4210082 h 6858029"/>
                <a:gd name="connsiteX792" fmla="*/ 10676023 w 11162102"/>
                <a:gd name="connsiteY792" fmla="*/ 4243105 h 6858029"/>
                <a:gd name="connsiteX793" fmla="*/ 10676297 w 11162102"/>
                <a:gd name="connsiteY793" fmla="*/ 4212912 h 6858029"/>
                <a:gd name="connsiteX794" fmla="*/ 10703820 w 11162102"/>
                <a:gd name="connsiteY794" fmla="*/ 4179957 h 6858029"/>
                <a:gd name="connsiteX795" fmla="*/ 10701584 w 11162102"/>
                <a:gd name="connsiteY795" fmla="*/ 4210082 h 6858029"/>
                <a:gd name="connsiteX796" fmla="*/ 10709252 w 11162102"/>
                <a:gd name="connsiteY796" fmla="*/ 4173247 h 6858029"/>
                <a:gd name="connsiteX797" fmla="*/ 10734447 w 11162102"/>
                <a:gd name="connsiteY797" fmla="*/ 4140840 h 6858029"/>
                <a:gd name="connsiteX798" fmla="*/ 10730499 w 11162102"/>
                <a:gd name="connsiteY798" fmla="*/ 4170052 h 6858029"/>
                <a:gd name="connsiteX799" fmla="*/ 10707220 w 11162102"/>
                <a:gd name="connsiteY799" fmla="*/ 4202528 h 6858029"/>
                <a:gd name="connsiteX800" fmla="*/ 10709252 w 11162102"/>
                <a:gd name="connsiteY800" fmla="*/ 4173247 h 6858029"/>
                <a:gd name="connsiteX801" fmla="*/ 10670591 w 11162102"/>
                <a:gd name="connsiteY801" fmla="*/ 4249883 h 6858029"/>
                <a:gd name="connsiteX802" fmla="*/ 10642155 w 11162102"/>
                <a:gd name="connsiteY802" fmla="*/ 4284002 h 6858029"/>
                <a:gd name="connsiteX803" fmla="*/ 10641082 w 11162102"/>
                <a:gd name="connsiteY803" fmla="*/ 4261203 h 6858029"/>
                <a:gd name="connsiteX804" fmla="*/ 10640535 w 11162102"/>
                <a:gd name="connsiteY804" fmla="*/ 4253033 h 6858029"/>
                <a:gd name="connsiteX805" fmla="*/ 10671025 w 11162102"/>
                <a:gd name="connsiteY805" fmla="*/ 4219005 h 6858029"/>
                <a:gd name="connsiteX806" fmla="*/ 10670591 w 11162102"/>
                <a:gd name="connsiteY806" fmla="*/ 4249883 h 6858029"/>
                <a:gd name="connsiteX807" fmla="*/ 10636883 w 11162102"/>
                <a:gd name="connsiteY807" fmla="*/ 4290141 h 6858029"/>
                <a:gd name="connsiteX808" fmla="*/ 10605525 w 11162102"/>
                <a:gd name="connsiteY808" fmla="*/ 4325059 h 6858029"/>
                <a:gd name="connsiteX809" fmla="*/ 10601943 w 11162102"/>
                <a:gd name="connsiteY809" fmla="*/ 4293405 h 6858029"/>
                <a:gd name="connsiteX810" fmla="*/ 10635446 w 11162102"/>
                <a:gd name="connsiteY810" fmla="*/ 4258556 h 6858029"/>
                <a:gd name="connsiteX811" fmla="*/ 10636883 w 11162102"/>
                <a:gd name="connsiteY811" fmla="*/ 4290141 h 6858029"/>
                <a:gd name="connsiteX812" fmla="*/ 10637249 w 11162102"/>
                <a:gd name="connsiteY812" fmla="*/ 4327182 h 6858029"/>
                <a:gd name="connsiteX813" fmla="*/ 10608356 w 11162102"/>
                <a:gd name="connsiteY813" fmla="*/ 4361779 h 6858029"/>
                <a:gd name="connsiteX814" fmla="*/ 10606050 w 11162102"/>
                <a:gd name="connsiteY814" fmla="*/ 4330627 h 6858029"/>
                <a:gd name="connsiteX815" fmla="*/ 10637020 w 11162102"/>
                <a:gd name="connsiteY815" fmla="*/ 4296212 h 6858029"/>
                <a:gd name="connsiteX816" fmla="*/ 10637249 w 11162102"/>
                <a:gd name="connsiteY816" fmla="*/ 4327182 h 6858029"/>
                <a:gd name="connsiteX817" fmla="*/ 10345766 w 11162102"/>
                <a:gd name="connsiteY817" fmla="*/ 4973659 h 6858029"/>
                <a:gd name="connsiteX818" fmla="*/ 10349806 w 11162102"/>
                <a:gd name="connsiteY818" fmla="*/ 4991734 h 6858029"/>
                <a:gd name="connsiteX819" fmla="*/ 10316120 w 11162102"/>
                <a:gd name="connsiteY819" fmla="*/ 5026743 h 6858029"/>
                <a:gd name="connsiteX820" fmla="*/ 10306649 w 11162102"/>
                <a:gd name="connsiteY820" fmla="*/ 4993240 h 6858029"/>
                <a:gd name="connsiteX821" fmla="*/ 10342229 w 11162102"/>
                <a:gd name="connsiteY821" fmla="*/ 4958984 h 6858029"/>
                <a:gd name="connsiteX822" fmla="*/ 10345766 w 11162102"/>
                <a:gd name="connsiteY822" fmla="*/ 4973659 h 6858029"/>
                <a:gd name="connsiteX823" fmla="*/ 957393 w 11162102"/>
                <a:gd name="connsiteY823" fmla="*/ 4793502 h 6858029"/>
                <a:gd name="connsiteX824" fmla="*/ 966738 w 11162102"/>
                <a:gd name="connsiteY824" fmla="*/ 4784648 h 6858029"/>
                <a:gd name="connsiteX825" fmla="*/ 973870 w 11162102"/>
                <a:gd name="connsiteY825" fmla="*/ 4781589 h 6858029"/>
                <a:gd name="connsiteX826" fmla="*/ 964709 w 11162102"/>
                <a:gd name="connsiteY826" fmla="*/ 4790718 h 6858029"/>
                <a:gd name="connsiteX827" fmla="*/ 957393 w 11162102"/>
                <a:gd name="connsiteY827" fmla="*/ 4793502 h 6858029"/>
                <a:gd name="connsiteX828" fmla="*/ 906098 w 11162102"/>
                <a:gd name="connsiteY828" fmla="*/ 4812194 h 6858029"/>
                <a:gd name="connsiteX829" fmla="*/ 906796 w 11162102"/>
                <a:gd name="connsiteY829" fmla="*/ 4811874 h 6858029"/>
                <a:gd name="connsiteX830" fmla="*/ 903985 w 11162102"/>
                <a:gd name="connsiteY830" fmla="*/ 4814271 h 6858029"/>
                <a:gd name="connsiteX831" fmla="*/ 902958 w 11162102"/>
                <a:gd name="connsiteY831" fmla="*/ 4814681 h 6858029"/>
                <a:gd name="connsiteX832" fmla="*/ 906098 w 11162102"/>
                <a:gd name="connsiteY832" fmla="*/ 4812194 h 6858029"/>
                <a:gd name="connsiteX833" fmla="*/ 10566295 w 11162102"/>
                <a:gd name="connsiteY833" fmla="*/ 4408496 h 6858029"/>
                <a:gd name="connsiteX834" fmla="*/ 10531583 w 11162102"/>
                <a:gd name="connsiteY834" fmla="*/ 4444235 h 6858029"/>
                <a:gd name="connsiteX835" fmla="*/ 10525284 w 11162102"/>
                <a:gd name="connsiteY835" fmla="*/ 4411509 h 6858029"/>
                <a:gd name="connsiteX836" fmla="*/ 10562164 w 11162102"/>
                <a:gd name="connsiteY836" fmla="*/ 4376020 h 6858029"/>
                <a:gd name="connsiteX837" fmla="*/ 10566295 w 11162102"/>
                <a:gd name="connsiteY837" fmla="*/ 4408496 h 6858029"/>
                <a:gd name="connsiteX838" fmla="*/ 986737 w 11162102"/>
                <a:gd name="connsiteY838" fmla="*/ 4765797 h 6858029"/>
                <a:gd name="connsiteX839" fmla="*/ 992634 w 11162102"/>
                <a:gd name="connsiteY839" fmla="*/ 4762853 h 6858029"/>
                <a:gd name="connsiteX840" fmla="*/ 985849 w 11162102"/>
                <a:gd name="connsiteY840" fmla="*/ 4769631 h 6858029"/>
                <a:gd name="connsiteX841" fmla="*/ 979975 w 11162102"/>
                <a:gd name="connsiteY841" fmla="*/ 4772164 h 6858029"/>
                <a:gd name="connsiteX842" fmla="*/ 986737 w 11162102"/>
                <a:gd name="connsiteY842" fmla="*/ 4765797 h 6858029"/>
                <a:gd name="connsiteX843" fmla="*/ 965572 w 11162102"/>
                <a:gd name="connsiteY843" fmla="*/ 4778372 h 6858029"/>
                <a:gd name="connsiteX844" fmla="*/ 962304 w 11162102"/>
                <a:gd name="connsiteY844" fmla="*/ 4779764 h 6858029"/>
                <a:gd name="connsiteX845" fmla="*/ 967122 w 11162102"/>
                <a:gd name="connsiteY845" fmla="*/ 4775496 h 6858029"/>
                <a:gd name="connsiteX846" fmla="*/ 970255 w 11162102"/>
                <a:gd name="connsiteY846" fmla="*/ 4773944 h 6858029"/>
                <a:gd name="connsiteX847" fmla="*/ 965572 w 11162102"/>
                <a:gd name="connsiteY847" fmla="*/ 4778372 h 6858029"/>
                <a:gd name="connsiteX848" fmla="*/ 1491251 w 11162102"/>
                <a:gd name="connsiteY848" fmla="*/ 4254197 h 6858029"/>
                <a:gd name="connsiteX849" fmla="*/ 1496285 w 11162102"/>
                <a:gd name="connsiteY849" fmla="*/ 4248856 h 6858029"/>
                <a:gd name="connsiteX850" fmla="*/ 1490906 w 11162102"/>
                <a:gd name="connsiteY850" fmla="*/ 4257346 h 6858029"/>
                <a:gd name="connsiteX851" fmla="*/ 1485860 w 11162102"/>
                <a:gd name="connsiteY851" fmla="*/ 4262321 h 6858029"/>
                <a:gd name="connsiteX852" fmla="*/ 1491251 w 11162102"/>
                <a:gd name="connsiteY852" fmla="*/ 4254197 h 6858029"/>
                <a:gd name="connsiteX853" fmla="*/ 10406062 w 11162102"/>
                <a:gd name="connsiteY853" fmla="*/ 4588265 h 6858029"/>
                <a:gd name="connsiteX854" fmla="*/ 10399444 w 11162102"/>
                <a:gd name="connsiteY854" fmla="*/ 4567839 h 6858029"/>
                <a:gd name="connsiteX855" fmla="*/ 10441710 w 11162102"/>
                <a:gd name="connsiteY855" fmla="*/ 4532967 h 6858029"/>
                <a:gd name="connsiteX856" fmla="*/ 10450427 w 11162102"/>
                <a:gd name="connsiteY856" fmla="*/ 4566105 h 6858029"/>
                <a:gd name="connsiteX857" fmla="*/ 10410147 w 11162102"/>
                <a:gd name="connsiteY857" fmla="*/ 4601479 h 6858029"/>
                <a:gd name="connsiteX858" fmla="*/ 10406062 w 11162102"/>
                <a:gd name="connsiteY858" fmla="*/ 4588265 h 6858029"/>
                <a:gd name="connsiteX859" fmla="*/ 10400813 w 11162102"/>
                <a:gd name="connsiteY859" fmla="*/ 4589931 h 6858029"/>
                <a:gd name="connsiteX860" fmla="*/ 10405560 w 11162102"/>
                <a:gd name="connsiteY860" fmla="*/ 4605381 h 6858029"/>
                <a:gd name="connsiteX861" fmla="*/ 10363179 w 11162102"/>
                <a:gd name="connsiteY861" fmla="*/ 4639911 h 6858029"/>
                <a:gd name="connsiteX862" fmla="*/ 10350627 w 11162102"/>
                <a:gd name="connsiteY862" fmla="*/ 4605450 h 6858029"/>
                <a:gd name="connsiteX863" fmla="*/ 10394856 w 11162102"/>
                <a:gd name="connsiteY863" fmla="*/ 4571491 h 6858029"/>
                <a:gd name="connsiteX864" fmla="*/ 10400813 w 11162102"/>
                <a:gd name="connsiteY864" fmla="*/ 4589931 h 6858029"/>
                <a:gd name="connsiteX865" fmla="*/ 1078450 w 11162102"/>
                <a:gd name="connsiteY865" fmla="*/ 4715840 h 6858029"/>
                <a:gd name="connsiteX866" fmla="*/ 1089578 w 11162102"/>
                <a:gd name="connsiteY866" fmla="*/ 4703014 h 6858029"/>
                <a:gd name="connsiteX867" fmla="*/ 1099218 w 11162102"/>
                <a:gd name="connsiteY867" fmla="*/ 4698176 h 6858029"/>
                <a:gd name="connsiteX868" fmla="*/ 1088092 w 11162102"/>
                <a:gd name="connsiteY868" fmla="*/ 4711595 h 6858029"/>
                <a:gd name="connsiteX869" fmla="*/ 1078450 w 11162102"/>
                <a:gd name="connsiteY869" fmla="*/ 4715840 h 6858029"/>
                <a:gd name="connsiteX870" fmla="*/ 1069115 w 11162102"/>
                <a:gd name="connsiteY870" fmla="*/ 4713466 h 6858029"/>
                <a:gd name="connsiteX871" fmla="*/ 1077751 w 11162102"/>
                <a:gd name="connsiteY871" fmla="*/ 4709038 h 6858029"/>
                <a:gd name="connsiteX872" fmla="*/ 1067682 w 11162102"/>
                <a:gd name="connsiteY872" fmla="*/ 4720632 h 6858029"/>
                <a:gd name="connsiteX873" fmla="*/ 1058989 w 11162102"/>
                <a:gd name="connsiteY873" fmla="*/ 4724580 h 6858029"/>
                <a:gd name="connsiteX874" fmla="*/ 1069115 w 11162102"/>
                <a:gd name="connsiteY874" fmla="*/ 4713466 h 6858029"/>
                <a:gd name="connsiteX875" fmla="*/ 1047263 w 11162102"/>
                <a:gd name="connsiteY875" fmla="*/ 4729921 h 6858029"/>
                <a:gd name="connsiteX876" fmla="*/ 1039846 w 11162102"/>
                <a:gd name="connsiteY876" fmla="*/ 4733344 h 6858029"/>
                <a:gd name="connsiteX877" fmla="*/ 1048674 w 11162102"/>
                <a:gd name="connsiteY877" fmla="*/ 4724124 h 6858029"/>
                <a:gd name="connsiteX878" fmla="*/ 1056045 w 11162102"/>
                <a:gd name="connsiteY878" fmla="*/ 4720244 h 6858029"/>
                <a:gd name="connsiteX879" fmla="*/ 1047263 w 11162102"/>
                <a:gd name="connsiteY879" fmla="*/ 4729921 h 6858029"/>
                <a:gd name="connsiteX880" fmla="*/ 1491580 w 11162102"/>
                <a:gd name="connsiteY880" fmla="*/ 4263851 h 6858029"/>
                <a:gd name="connsiteX881" fmla="*/ 1499775 w 11162102"/>
                <a:gd name="connsiteY881" fmla="*/ 4255794 h 6858029"/>
                <a:gd name="connsiteX882" fmla="*/ 1491269 w 11162102"/>
                <a:gd name="connsiteY882" fmla="*/ 4269784 h 6858029"/>
                <a:gd name="connsiteX883" fmla="*/ 1483106 w 11162102"/>
                <a:gd name="connsiteY883" fmla="*/ 4277247 h 6858029"/>
                <a:gd name="connsiteX884" fmla="*/ 1491580 w 11162102"/>
                <a:gd name="connsiteY884" fmla="*/ 4263851 h 6858029"/>
                <a:gd name="connsiteX885" fmla="*/ 10275726 w 11162102"/>
                <a:gd name="connsiteY885" fmla="*/ 4756349 h 6858029"/>
                <a:gd name="connsiteX886" fmla="*/ 10230698 w 11162102"/>
                <a:gd name="connsiteY886" fmla="*/ 4787660 h 6858029"/>
                <a:gd name="connsiteX887" fmla="*/ 10214449 w 11162102"/>
                <a:gd name="connsiteY887" fmla="*/ 4751442 h 6858029"/>
                <a:gd name="connsiteX888" fmla="*/ 10260983 w 11162102"/>
                <a:gd name="connsiteY888" fmla="*/ 4720860 h 6858029"/>
                <a:gd name="connsiteX889" fmla="*/ 10275726 w 11162102"/>
                <a:gd name="connsiteY889" fmla="*/ 4756349 h 6858029"/>
                <a:gd name="connsiteX890" fmla="*/ 10266003 w 11162102"/>
                <a:gd name="connsiteY890" fmla="*/ 4717506 h 6858029"/>
                <a:gd name="connsiteX891" fmla="*/ 10266164 w 11162102"/>
                <a:gd name="connsiteY891" fmla="*/ 4717391 h 6858029"/>
                <a:gd name="connsiteX892" fmla="*/ 10311693 w 11162102"/>
                <a:gd name="connsiteY892" fmla="*/ 4685258 h 6858029"/>
                <a:gd name="connsiteX893" fmla="*/ 10324656 w 11162102"/>
                <a:gd name="connsiteY893" fmla="*/ 4719879 h 6858029"/>
                <a:gd name="connsiteX894" fmla="*/ 10280656 w 11162102"/>
                <a:gd name="connsiteY894" fmla="*/ 4752788 h 6858029"/>
                <a:gd name="connsiteX895" fmla="*/ 10266003 w 11162102"/>
                <a:gd name="connsiteY895" fmla="*/ 4717506 h 6858029"/>
                <a:gd name="connsiteX896" fmla="*/ 1394598 w 11162102"/>
                <a:gd name="connsiteY896" fmla="*/ 4479358 h 6858029"/>
                <a:gd name="connsiteX897" fmla="*/ 1380660 w 11162102"/>
                <a:gd name="connsiteY897" fmla="*/ 4486684 h 6858029"/>
                <a:gd name="connsiteX898" fmla="*/ 1394990 w 11162102"/>
                <a:gd name="connsiteY898" fmla="*/ 4461443 h 6858029"/>
                <a:gd name="connsiteX899" fmla="*/ 1408909 w 11162102"/>
                <a:gd name="connsiteY899" fmla="*/ 4453341 h 6858029"/>
                <a:gd name="connsiteX900" fmla="*/ 1396923 w 11162102"/>
                <a:gd name="connsiteY900" fmla="*/ 4475136 h 6858029"/>
                <a:gd name="connsiteX901" fmla="*/ 1394598 w 11162102"/>
                <a:gd name="connsiteY901" fmla="*/ 4479358 h 6858029"/>
                <a:gd name="connsiteX902" fmla="*/ 1119767 w 11162102"/>
                <a:gd name="connsiteY902" fmla="*/ 4681036 h 6858029"/>
                <a:gd name="connsiteX903" fmla="*/ 1130447 w 11162102"/>
                <a:gd name="connsiteY903" fmla="*/ 4668164 h 6858029"/>
                <a:gd name="connsiteX904" fmla="*/ 1140217 w 11162102"/>
                <a:gd name="connsiteY904" fmla="*/ 4662801 h 6858029"/>
                <a:gd name="connsiteX905" fmla="*/ 1129500 w 11162102"/>
                <a:gd name="connsiteY905" fmla="*/ 4676312 h 6858029"/>
                <a:gd name="connsiteX906" fmla="*/ 1119767 w 11162102"/>
                <a:gd name="connsiteY906" fmla="*/ 4681036 h 6858029"/>
                <a:gd name="connsiteX907" fmla="*/ 1150946 w 11162102"/>
                <a:gd name="connsiteY907" fmla="*/ 4657004 h 6858029"/>
                <a:gd name="connsiteX908" fmla="*/ 1161547 w 11162102"/>
                <a:gd name="connsiteY908" fmla="*/ 4651322 h 6858029"/>
                <a:gd name="connsiteX909" fmla="*/ 1153294 w 11162102"/>
                <a:gd name="connsiteY909" fmla="*/ 4662162 h 6858029"/>
                <a:gd name="connsiteX910" fmla="*/ 1149939 w 11162102"/>
                <a:gd name="connsiteY910" fmla="*/ 4666590 h 6858029"/>
                <a:gd name="connsiteX911" fmla="*/ 1139371 w 11162102"/>
                <a:gd name="connsiteY911" fmla="*/ 4671588 h 6858029"/>
                <a:gd name="connsiteX912" fmla="*/ 1150946 w 11162102"/>
                <a:gd name="connsiteY912" fmla="*/ 4657004 h 6858029"/>
                <a:gd name="connsiteX913" fmla="*/ 10193384 w 11162102"/>
                <a:gd name="connsiteY913" fmla="*/ 4865689 h 6858029"/>
                <a:gd name="connsiteX914" fmla="*/ 10148243 w 11162102"/>
                <a:gd name="connsiteY914" fmla="*/ 4894535 h 6858029"/>
                <a:gd name="connsiteX915" fmla="*/ 10130304 w 11162102"/>
                <a:gd name="connsiteY915" fmla="*/ 4857222 h 6858029"/>
                <a:gd name="connsiteX916" fmla="*/ 10176792 w 11162102"/>
                <a:gd name="connsiteY916" fmla="*/ 4829219 h 6858029"/>
                <a:gd name="connsiteX917" fmla="*/ 10193384 w 11162102"/>
                <a:gd name="connsiteY917" fmla="*/ 4865689 h 6858029"/>
                <a:gd name="connsiteX918" fmla="*/ 10181927 w 11162102"/>
                <a:gd name="connsiteY918" fmla="*/ 4825979 h 6858029"/>
                <a:gd name="connsiteX919" fmla="*/ 10223395 w 11162102"/>
                <a:gd name="connsiteY919" fmla="*/ 4799254 h 6858029"/>
                <a:gd name="connsiteX920" fmla="*/ 10227845 w 11162102"/>
                <a:gd name="connsiteY920" fmla="*/ 4796264 h 6858029"/>
                <a:gd name="connsiteX921" fmla="*/ 10242908 w 11162102"/>
                <a:gd name="connsiteY921" fmla="*/ 4831798 h 6858029"/>
                <a:gd name="connsiteX922" fmla="*/ 10198473 w 11162102"/>
                <a:gd name="connsiteY922" fmla="*/ 4862311 h 6858029"/>
                <a:gd name="connsiteX923" fmla="*/ 10181927 w 11162102"/>
                <a:gd name="connsiteY923" fmla="*/ 4825979 h 6858029"/>
                <a:gd name="connsiteX924" fmla="*/ 10142993 w 11162102"/>
                <a:gd name="connsiteY924" fmla="*/ 4897776 h 6858029"/>
                <a:gd name="connsiteX925" fmla="*/ 10097486 w 11162102"/>
                <a:gd name="connsiteY925" fmla="*/ 4924866 h 6858029"/>
                <a:gd name="connsiteX926" fmla="*/ 10078270 w 11162102"/>
                <a:gd name="connsiteY926" fmla="*/ 4886570 h 6858029"/>
                <a:gd name="connsiteX927" fmla="*/ 10125009 w 11162102"/>
                <a:gd name="connsiteY927" fmla="*/ 4860325 h 6858029"/>
                <a:gd name="connsiteX928" fmla="*/ 10142993 w 11162102"/>
                <a:gd name="connsiteY928" fmla="*/ 4897776 h 6858029"/>
                <a:gd name="connsiteX929" fmla="*/ 10092055 w 11162102"/>
                <a:gd name="connsiteY929" fmla="*/ 4927970 h 6858029"/>
                <a:gd name="connsiteX930" fmla="*/ 10046479 w 11162102"/>
                <a:gd name="connsiteY930" fmla="*/ 4953279 h 6858029"/>
                <a:gd name="connsiteX931" fmla="*/ 10026122 w 11162102"/>
                <a:gd name="connsiteY931" fmla="*/ 4914002 h 6858029"/>
                <a:gd name="connsiteX932" fmla="*/ 10072793 w 11162102"/>
                <a:gd name="connsiteY932" fmla="*/ 4889560 h 6858029"/>
                <a:gd name="connsiteX933" fmla="*/ 10092055 w 11162102"/>
                <a:gd name="connsiteY933" fmla="*/ 4927970 h 6858029"/>
                <a:gd name="connsiteX934" fmla="*/ 10011744 w 11162102"/>
                <a:gd name="connsiteY934" fmla="*/ 5272467 h 6858029"/>
                <a:gd name="connsiteX935" fmla="*/ 10027993 w 11162102"/>
                <a:gd name="connsiteY935" fmla="*/ 5307933 h 6858029"/>
                <a:gd name="connsiteX936" fmla="*/ 9990223 w 11162102"/>
                <a:gd name="connsiteY936" fmla="*/ 5330663 h 6858029"/>
                <a:gd name="connsiteX937" fmla="*/ 9970848 w 11162102"/>
                <a:gd name="connsiteY937" fmla="*/ 5288488 h 6858029"/>
                <a:gd name="connsiteX938" fmla="*/ 10009097 w 11162102"/>
                <a:gd name="connsiteY938" fmla="*/ 5266853 h 6858029"/>
                <a:gd name="connsiteX939" fmla="*/ 10011744 w 11162102"/>
                <a:gd name="connsiteY939" fmla="*/ 5272467 h 6858029"/>
                <a:gd name="connsiteX940" fmla="*/ 1211522 w 11162102"/>
                <a:gd name="connsiteY940" fmla="*/ 4618298 h 6858029"/>
                <a:gd name="connsiteX941" fmla="*/ 1203350 w 11162102"/>
                <a:gd name="connsiteY941" fmla="*/ 4622406 h 6858029"/>
                <a:gd name="connsiteX942" fmla="*/ 1200145 w 11162102"/>
                <a:gd name="connsiteY942" fmla="*/ 4624050 h 6858029"/>
                <a:gd name="connsiteX943" fmla="*/ 1213213 w 11162102"/>
                <a:gd name="connsiteY943" fmla="*/ 4606157 h 6858029"/>
                <a:gd name="connsiteX944" fmla="*/ 1224542 w 11162102"/>
                <a:gd name="connsiteY944" fmla="*/ 4599744 h 6858029"/>
                <a:gd name="connsiteX945" fmla="*/ 1213992 w 11162102"/>
                <a:gd name="connsiteY945" fmla="*/ 4614784 h 6858029"/>
                <a:gd name="connsiteX946" fmla="*/ 1211522 w 11162102"/>
                <a:gd name="connsiteY946" fmla="*/ 4618298 h 6858029"/>
                <a:gd name="connsiteX947" fmla="*/ 1233534 w 11162102"/>
                <a:gd name="connsiteY947" fmla="*/ 4594701 h 6858029"/>
                <a:gd name="connsiteX948" fmla="*/ 1245477 w 11162102"/>
                <a:gd name="connsiteY948" fmla="*/ 4588082 h 6858029"/>
                <a:gd name="connsiteX949" fmla="*/ 1242453 w 11162102"/>
                <a:gd name="connsiteY949" fmla="*/ 4592555 h 6858029"/>
                <a:gd name="connsiteX950" fmla="*/ 1231941 w 11162102"/>
                <a:gd name="connsiteY950" fmla="*/ 4608120 h 6858029"/>
                <a:gd name="connsiteX951" fmla="*/ 1219946 w 11162102"/>
                <a:gd name="connsiteY951" fmla="*/ 4614054 h 6858029"/>
                <a:gd name="connsiteX952" fmla="*/ 1233534 w 11162102"/>
                <a:gd name="connsiteY952" fmla="*/ 4594701 h 6858029"/>
                <a:gd name="connsiteX953" fmla="*/ 1569286 w 11162102"/>
                <a:gd name="connsiteY953" fmla="*/ 4201501 h 6858029"/>
                <a:gd name="connsiteX954" fmla="*/ 1557111 w 11162102"/>
                <a:gd name="connsiteY954" fmla="*/ 4211771 h 6858029"/>
                <a:gd name="connsiteX955" fmla="*/ 1568853 w 11162102"/>
                <a:gd name="connsiteY955" fmla="*/ 4190478 h 6858029"/>
                <a:gd name="connsiteX956" fmla="*/ 1581065 w 11162102"/>
                <a:gd name="connsiteY956" fmla="*/ 4179409 h 6858029"/>
                <a:gd name="connsiteX957" fmla="*/ 1569286 w 11162102"/>
                <a:gd name="connsiteY957" fmla="*/ 4201501 h 6858029"/>
                <a:gd name="connsiteX958" fmla="*/ 1588772 w 11162102"/>
                <a:gd name="connsiteY958" fmla="*/ 4172517 h 6858029"/>
                <a:gd name="connsiteX959" fmla="*/ 1601538 w 11162102"/>
                <a:gd name="connsiteY959" fmla="*/ 4161220 h 6858029"/>
                <a:gd name="connsiteX960" fmla="*/ 1589221 w 11162102"/>
                <a:gd name="connsiteY960" fmla="*/ 4185023 h 6858029"/>
                <a:gd name="connsiteX961" fmla="*/ 1576466 w 11162102"/>
                <a:gd name="connsiteY961" fmla="*/ 4195544 h 6858029"/>
                <a:gd name="connsiteX962" fmla="*/ 1588772 w 11162102"/>
                <a:gd name="connsiteY962" fmla="*/ 4172517 h 6858029"/>
                <a:gd name="connsiteX963" fmla="*/ 1562786 w 11162102"/>
                <a:gd name="connsiteY963" fmla="*/ 4213733 h 6858029"/>
                <a:gd name="connsiteX964" fmla="*/ 1550424 w 11162102"/>
                <a:gd name="connsiteY964" fmla="*/ 4237103 h 6858029"/>
                <a:gd name="connsiteX965" fmla="*/ 1537726 w 11162102"/>
                <a:gd name="connsiteY965" fmla="*/ 4247168 h 6858029"/>
                <a:gd name="connsiteX966" fmla="*/ 1550043 w 11162102"/>
                <a:gd name="connsiteY966" fmla="*/ 4224642 h 6858029"/>
                <a:gd name="connsiteX967" fmla="*/ 1562786 w 11162102"/>
                <a:gd name="connsiteY967" fmla="*/ 4213733 h 6858029"/>
                <a:gd name="connsiteX968" fmla="*/ 1530368 w 11162102"/>
                <a:gd name="connsiteY968" fmla="*/ 4253078 h 6858029"/>
                <a:gd name="connsiteX969" fmla="*/ 1519413 w 11162102"/>
                <a:gd name="connsiteY969" fmla="*/ 4261979 h 6858029"/>
                <a:gd name="connsiteX970" fmla="*/ 1531272 w 11162102"/>
                <a:gd name="connsiteY970" fmla="*/ 4240983 h 6858029"/>
                <a:gd name="connsiteX971" fmla="*/ 1542162 w 11162102"/>
                <a:gd name="connsiteY971" fmla="*/ 4231466 h 6858029"/>
                <a:gd name="connsiteX972" fmla="*/ 1530368 w 11162102"/>
                <a:gd name="connsiteY972" fmla="*/ 4253078 h 6858029"/>
                <a:gd name="connsiteX973" fmla="*/ 1523697 w 11162102"/>
                <a:gd name="connsiteY973" fmla="*/ 4265334 h 6858029"/>
                <a:gd name="connsiteX974" fmla="*/ 1511348 w 11162102"/>
                <a:gd name="connsiteY974" fmla="*/ 4288110 h 6858029"/>
                <a:gd name="connsiteX975" fmla="*/ 1499796 w 11162102"/>
                <a:gd name="connsiteY975" fmla="*/ 4296942 h 6858029"/>
                <a:gd name="connsiteX976" fmla="*/ 1512211 w 11162102"/>
                <a:gd name="connsiteY976" fmla="*/ 4274782 h 6858029"/>
                <a:gd name="connsiteX977" fmla="*/ 1523697 w 11162102"/>
                <a:gd name="connsiteY977" fmla="*/ 4265334 h 6858029"/>
                <a:gd name="connsiteX978" fmla="*/ 1492276 w 11162102"/>
                <a:gd name="connsiteY978" fmla="*/ 4302716 h 6858029"/>
                <a:gd name="connsiteX979" fmla="*/ 1480618 w 11162102"/>
                <a:gd name="connsiteY979" fmla="*/ 4311777 h 6858029"/>
                <a:gd name="connsiteX980" fmla="*/ 1492504 w 11162102"/>
                <a:gd name="connsiteY980" fmla="*/ 4291260 h 6858029"/>
                <a:gd name="connsiteX981" fmla="*/ 1504182 w 11162102"/>
                <a:gd name="connsiteY981" fmla="*/ 4281446 h 6858029"/>
                <a:gd name="connsiteX982" fmla="*/ 1492276 w 11162102"/>
                <a:gd name="connsiteY982" fmla="*/ 4302716 h 6858029"/>
                <a:gd name="connsiteX983" fmla="*/ 1485468 w 11162102"/>
                <a:gd name="connsiteY983" fmla="*/ 4314926 h 6858029"/>
                <a:gd name="connsiteX984" fmla="*/ 1472973 w 11162102"/>
                <a:gd name="connsiteY984" fmla="*/ 4337360 h 6858029"/>
                <a:gd name="connsiteX985" fmla="*/ 1460745 w 11162102"/>
                <a:gd name="connsiteY985" fmla="*/ 4346238 h 6858029"/>
                <a:gd name="connsiteX986" fmla="*/ 1473233 w 11162102"/>
                <a:gd name="connsiteY986" fmla="*/ 4324557 h 6858029"/>
                <a:gd name="connsiteX987" fmla="*/ 1485468 w 11162102"/>
                <a:gd name="connsiteY987" fmla="*/ 4314926 h 6858029"/>
                <a:gd name="connsiteX988" fmla="*/ 1453058 w 11162102"/>
                <a:gd name="connsiteY988" fmla="*/ 4351898 h 6858029"/>
                <a:gd name="connsiteX989" fmla="*/ 1441431 w 11162102"/>
                <a:gd name="connsiteY989" fmla="*/ 4360547 h 6858029"/>
                <a:gd name="connsiteX990" fmla="*/ 1453378 w 11162102"/>
                <a:gd name="connsiteY990" fmla="*/ 4340487 h 6858029"/>
                <a:gd name="connsiteX991" fmla="*/ 1465010 w 11162102"/>
                <a:gd name="connsiteY991" fmla="*/ 4331130 h 6858029"/>
                <a:gd name="connsiteX992" fmla="*/ 1453058 w 11162102"/>
                <a:gd name="connsiteY992" fmla="*/ 4351898 h 6858029"/>
                <a:gd name="connsiteX993" fmla="*/ 1446089 w 11162102"/>
                <a:gd name="connsiteY993" fmla="*/ 4364039 h 6858029"/>
                <a:gd name="connsiteX994" fmla="*/ 1433541 w 11162102"/>
                <a:gd name="connsiteY994" fmla="*/ 4385971 h 6858029"/>
                <a:gd name="connsiteX995" fmla="*/ 1421350 w 11162102"/>
                <a:gd name="connsiteY995" fmla="*/ 4394415 h 6858029"/>
                <a:gd name="connsiteX996" fmla="*/ 1433895 w 11162102"/>
                <a:gd name="connsiteY996" fmla="*/ 4373236 h 6858029"/>
                <a:gd name="connsiteX997" fmla="*/ 1446089 w 11162102"/>
                <a:gd name="connsiteY997" fmla="*/ 4364039 h 6858029"/>
                <a:gd name="connsiteX998" fmla="*/ 1413529 w 11162102"/>
                <a:gd name="connsiteY998" fmla="*/ 4399869 h 6858029"/>
                <a:gd name="connsiteX999" fmla="*/ 1401921 w 11162102"/>
                <a:gd name="connsiteY999" fmla="*/ 4408085 h 6858029"/>
                <a:gd name="connsiteX1000" fmla="*/ 1413926 w 11162102"/>
                <a:gd name="connsiteY1000" fmla="*/ 4388504 h 6858029"/>
                <a:gd name="connsiteX1001" fmla="*/ 1425542 w 11162102"/>
                <a:gd name="connsiteY1001" fmla="*/ 4379558 h 6858029"/>
                <a:gd name="connsiteX1002" fmla="*/ 1413529 w 11162102"/>
                <a:gd name="connsiteY1002" fmla="*/ 4399869 h 6858029"/>
                <a:gd name="connsiteX1003" fmla="*/ 1407405 w 11162102"/>
                <a:gd name="connsiteY1003" fmla="*/ 4410253 h 6858029"/>
                <a:gd name="connsiteX1004" fmla="*/ 1393838 w 11162102"/>
                <a:gd name="connsiteY1004" fmla="*/ 4433281 h 6858029"/>
                <a:gd name="connsiteX1005" fmla="*/ 1381671 w 11162102"/>
                <a:gd name="connsiteY1005" fmla="*/ 4441246 h 6858029"/>
                <a:gd name="connsiteX1006" fmla="*/ 1395296 w 11162102"/>
                <a:gd name="connsiteY1006" fmla="*/ 4418926 h 6858029"/>
                <a:gd name="connsiteX1007" fmla="*/ 1407405 w 11162102"/>
                <a:gd name="connsiteY1007" fmla="*/ 4410253 h 6858029"/>
                <a:gd name="connsiteX1008" fmla="*/ 1373725 w 11162102"/>
                <a:gd name="connsiteY1008" fmla="*/ 4446495 h 6858029"/>
                <a:gd name="connsiteX1009" fmla="*/ 1362154 w 11162102"/>
                <a:gd name="connsiteY1009" fmla="*/ 4454254 h 6858029"/>
                <a:gd name="connsiteX1010" fmla="*/ 1375313 w 11162102"/>
                <a:gd name="connsiteY1010" fmla="*/ 4433440 h 6858029"/>
                <a:gd name="connsiteX1011" fmla="*/ 1386784 w 11162102"/>
                <a:gd name="connsiteY1011" fmla="*/ 4425065 h 6858029"/>
                <a:gd name="connsiteX1012" fmla="*/ 1373725 w 11162102"/>
                <a:gd name="connsiteY1012" fmla="*/ 4446495 h 6858029"/>
                <a:gd name="connsiteX1013" fmla="*/ 1366493 w 11162102"/>
                <a:gd name="connsiteY1013" fmla="*/ 4458362 h 6858029"/>
                <a:gd name="connsiteX1014" fmla="*/ 1353817 w 11162102"/>
                <a:gd name="connsiteY1014" fmla="*/ 4479221 h 6858029"/>
                <a:gd name="connsiteX1015" fmla="*/ 1341680 w 11162102"/>
                <a:gd name="connsiteY1015" fmla="*/ 4486707 h 6858029"/>
                <a:gd name="connsiteX1016" fmla="*/ 1354328 w 11162102"/>
                <a:gd name="connsiteY1016" fmla="*/ 4466647 h 6858029"/>
                <a:gd name="connsiteX1017" fmla="*/ 1366493 w 11162102"/>
                <a:gd name="connsiteY1017" fmla="*/ 4458362 h 6858029"/>
                <a:gd name="connsiteX1018" fmla="*/ 1333615 w 11162102"/>
                <a:gd name="connsiteY1018" fmla="*/ 4491728 h 6858029"/>
                <a:gd name="connsiteX1019" fmla="*/ 1322074 w 11162102"/>
                <a:gd name="connsiteY1019" fmla="*/ 4499008 h 6858029"/>
                <a:gd name="connsiteX1020" fmla="*/ 1334131 w 11162102"/>
                <a:gd name="connsiteY1020" fmla="*/ 4480568 h 6858029"/>
                <a:gd name="connsiteX1021" fmla="*/ 1345679 w 11162102"/>
                <a:gd name="connsiteY1021" fmla="*/ 4472557 h 6858029"/>
                <a:gd name="connsiteX1022" fmla="*/ 1333615 w 11162102"/>
                <a:gd name="connsiteY1022" fmla="*/ 4491728 h 6858029"/>
                <a:gd name="connsiteX1023" fmla="*/ 1326280 w 11162102"/>
                <a:gd name="connsiteY1023" fmla="*/ 4503390 h 6858029"/>
                <a:gd name="connsiteX1024" fmla="*/ 1313488 w 11162102"/>
                <a:gd name="connsiteY1024" fmla="*/ 4523724 h 6858029"/>
                <a:gd name="connsiteX1025" fmla="*/ 1301377 w 11162102"/>
                <a:gd name="connsiteY1025" fmla="*/ 4530731 h 6858029"/>
                <a:gd name="connsiteX1026" fmla="*/ 1314178 w 11162102"/>
                <a:gd name="connsiteY1026" fmla="*/ 4511104 h 6858029"/>
                <a:gd name="connsiteX1027" fmla="*/ 1326280 w 11162102"/>
                <a:gd name="connsiteY1027" fmla="*/ 4503390 h 6858029"/>
                <a:gd name="connsiteX1028" fmla="*/ 1293184 w 11162102"/>
                <a:gd name="connsiteY1028" fmla="*/ 4535500 h 6858029"/>
                <a:gd name="connsiteX1029" fmla="*/ 1281695 w 11162102"/>
                <a:gd name="connsiteY1029" fmla="*/ 4542301 h 6858029"/>
                <a:gd name="connsiteX1030" fmla="*/ 1293951 w 11162102"/>
                <a:gd name="connsiteY1030" fmla="*/ 4524203 h 6858029"/>
                <a:gd name="connsiteX1031" fmla="*/ 1305407 w 11162102"/>
                <a:gd name="connsiteY1031" fmla="*/ 4516764 h 6858029"/>
                <a:gd name="connsiteX1032" fmla="*/ 1293184 w 11162102"/>
                <a:gd name="connsiteY1032" fmla="*/ 4535500 h 6858029"/>
                <a:gd name="connsiteX1033" fmla="*/ 1286565 w 11162102"/>
                <a:gd name="connsiteY1033" fmla="*/ 4545679 h 6858029"/>
                <a:gd name="connsiteX1034" fmla="*/ 1272859 w 11162102"/>
                <a:gd name="connsiteY1034" fmla="*/ 4566744 h 6858029"/>
                <a:gd name="connsiteX1035" fmla="*/ 1260788 w 11162102"/>
                <a:gd name="connsiteY1035" fmla="*/ 4573225 h 6858029"/>
                <a:gd name="connsiteX1036" fmla="*/ 1274550 w 11162102"/>
                <a:gd name="connsiteY1036" fmla="*/ 4552868 h 6858029"/>
                <a:gd name="connsiteX1037" fmla="*/ 1286565 w 11162102"/>
                <a:gd name="connsiteY1037" fmla="*/ 4545679 h 6858029"/>
                <a:gd name="connsiteX1038" fmla="*/ 1252463 w 11162102"/>
                <a:gd name="connsiteY1038" fmla="*/ 4577744 h 6858029"/>
                <a:gd name="connsiteX1039" fmla="*/ 1241042 w 11162102"/>
                <a:gd name="connsiteY1039" fmla="*/ 4583997 h 6858029"/>
                <a:gd name="connsiteX1040" fmla="*/ 1254252 w 11162102"/>
                <a:gd name="connsiteY1040" fmla="*/ 4565192 h 6858029"/>
                <a:gd name="connsiteX1041" fmla="*/ 1265649 w 11162102"/>
                <a:gd name="connsiteY1041" fmla="*/ 4558231 h 6858029"/>
                <a:gd name="connsiteX1042" fmla="*/ 1252463 w 11162102"/>
                <a:gd name="connsiteY1042" fmla="*/ 4577744 h 6858029"/>
                <a:gd name="connsiteX1043" fmla="*/ 1246072 w 11162102"/>
                <a:gd name="connsiteY1043" fmla="*/ 4595020 h 6858029"/>
                <a:gd name="connsiteX1044" fmla="*/ 1253843 w 11162102"/>
                <a:gd name="connsiteY1044" fmla="*/ 4583495 h 6858029"/>
                <a:gd name="connsiteX1045" fmla="*/ 1266357 w 11162102"/>
                <a:gd name="connsiteY1045" fmla="*/ 4576717 h 6858029"/>
                <a:gd name="connsiteX1046" fmla="*/ 1252376 w 11162102"/>
                <a:gd name="connsiteY1046" fmla="*/ 4598192 h 6858029"/>
                <a:gd name="connsiteX1047" fmla="*/ 1239808 w 11162102"/>
                <a:gd name="connsiteY1047" fmla="*/ 4604286 h 6858029"/>
                <a:gd name="connsiteX1048" fmla="*/ 1246072 w 11162102"/>
                <a:gd name="connsiteY1048" fmla="*/ 4595020 h 6858029"/>
                <a:gd name="connsiteX1049" fmla="*/ 1273514 w 11162102"/>
                <a:gd name="connsiteY1049" fmla="*/ 4573522 h 6858029"/>
                <a:gd name="connsiteX1050" fmla="*/ 1274137 w 11162102"/>
                <a:gd name="connsiteY1050" fmla="*/ 4572563 h 6858029"/>
                <a:gd name="connsiteX1051" fmla="*/ 1287129 w 11162102"/>
                <a:gd name="connsiteY1051" fmla="*/ 4565694 h 6858029"/>
                <a:gd name="connsiteX1052" fmla="*/ 1272781 w 11162102"/>
                <a:gd name="connsiteY1052" fmla="*/ 4588538 h 6858029"/>
                <a:gd name="connsiteX1053" fmla="*/ 1259736 w 11162102"/>
                <a:gd name="connsiteY1053" fmla="*/ 4594701 h 6858029"/>
                <a:gd name="connsiteX1054" fmla="*/ 1273514 w 11162102"/>
                <a:gd name="connsiteY1054" fmla="*/ 4573522 h 6858029"/>
                <a:gd name="connsiteX1055" fmla="*/ 1280604 w 11162102"/>
                <a:gd name="connsiteY1055" fmla="*/ 4562636 h 6858029"/>
                <a:gd name="connsiteX1056" fmla="*/ 1294841 w 11162102"/>
                <a:gd name="connsiteY1056" fmla="*/ 4540772 h 6858029"/>
                <a:gd name="connsiteX1057" fmla="*/ 1307390 w 11162102"/>
                <a:gd name="connsiteY1057" fmla="*/ 4533446 h 6858029"/>
                <a:gd name="connsiteX1058" fmla="*/ 1296596 w 11162102"/>
                <a:gd name="connsiteY1058" fmla="*/ 4550631 h 6858029"/>
                <a:gd name="connsiteX1059" fmla="*/ 1293211 w 11162102"/>
                <a:gd name="connsiteY1059" fmla="*/ 4556017 h 6858029"/>
                <a:gd name="connsiteX1060" fmla="*/ 1280604 w 11162102"/>
                <a:gd name="connsiteY1060" fmla="*/ 4562636 h 6858029"/>
                <a:gd name="connsiteX1061" fmla="*/ 1315095 w 11162102"/>
                <a:gd name="connsiteY1061" fmla="*/ 4528973 h 6858029"/>
                <a:gd name="connsiteX1062" fmla="*/ 1328133 w 11162102"/>
                <a:gd name="connsiteY1062" fmla="*/ 4521533 h 6858029"/>
                <a:gd name="connsiteX1063" fmla="*/ 1322515 w 11162102"/>
                <a:gd name="connsiteY1063" fmla="*/ 4530799 h 6858029"/>
                <a:gd name="connsiteX1064" fmla="*/ 1313559 w 11162102"/>
                <a:gd name="connsiteY1064" fmla="*/ 4545542 h 6858029"/>
                <a:gd name="connsiteX1065" fmla="*/ 1300484 w 11162102"/>
                <a:gd name="connsiteY1065" fmla="*/ 4552252 h 6858029"/>
                <a:gd name="connsiteX1066" fmla="*/ 1315095 w 11162102"/>
                <a:gd name="connsiteY1066" fmla="*/ 4528973 h 6858029"/>
                <a:gd name="connsiteX1067" fmla="*/ 1321132 w 11162102"/>
                <a:gd name="connsiteY1067" fmla="*/ 4519388 h 6858029"/>
                <a:gd name="connsiteX1068" fmla="*/ 1334407 w 11162102"/>
                <a:gd name="connsiteY1068" fmla="*/ 4498255 h 6858029"/>
                <a:gd name="connsiteX1069" fmla="*/ 1347032 w 11162102"/>
                <a:gd name="connsiteY1069" fmla="*/ 4490381 h 6858029"/>
                <a:gd name="connsiteX1070" fmla="*/ 1333766 w 11162102"/>
                <a:gd name="connsiteY1070" fmla="*/ 4512245 h 6858029"/>
                <a:gd name="connsiteX1071" fmla="*/ 1321132 w 11162102"/>
                <a:gd name="connsiteY1071" fmla="*/ 4519388 h 6858029"/>
                <a:gd name="connsiteX1072" fmla="*/ 1354634 w 11162102"/>
                <a:gd name="connsiteY1072" fmla="*/ 4485680 h 6858029"/>
                <a:gd name="connsiteX1073" fmla="*/ 1367725 w 11162102"/>
                <a:gd name="connsiteY1073" fmla="*/ 4477692 h 6858029"/>
                <a:gd name="connsiteX1074" fmla="*/ 1354048 w 11162102"/>
                <a:gd name="connsiteY1074" fmla="*/ 4501016 h 6858029"/>
                <a:gd name="connsiteX1075" fmla="*/ 1340943 w 11162102"/>
                <a:gd name="connsiteY1075" fmla="*/ 4508228 h 6858029"/>
                <a:gd name="connsiteX1076" fmla="*/ 1354634 w 11162102"/>
                <a:gd name="connsiteY1076" fmla="*/ 4485680 h 6858029"/>
                <a:gd name="connsiteX1077" fmla="*/ 1361358 w 11162102"/>
                <a:gd name="connsiteY1077" fmla="*/ 4474611 h 6858029"/>
                <a:gd name="connsiteX1078" fmla="*/ 1374526 w 11162102"/>
                <a:gd name="connsiteY1078" fmla="*/ 4452976 h 6858029"/>
                <a:gd name="connsiteX1079" fmla="*/ 1387203 w 11162102"/>
                <a:gd name="connsiteY1079" fmla="*/ 4444555 h 6858029"/>
                <a:gd name="connsiteX1080" fmla="*/ 1374019 w 11162102"/>
                <a:gd name="connsiteY1080" fmla="*/ 4466989 h 6858029"/>
                <a:gd name="connsiteX1081" fmla="*/ 1361358 w 11162102"/>
                <a:gd name="connsiteY1081" fmla="*/ 4474611 h 6858029"/>
                <a:gd name="connsiteX1082" fmla="*/ 1394689 w 11162102"/>
                <a:gd name="connsiteY1082" fmla="*/ 4439602 h 6858029"/>
                <a:gd name="connsiteX1083" fmla="*/ 1407846 w 11162102"/>
                <a:gd name="connsiteY1083" fmla="*/ 4431044 h 6858029"/>
                <a:gd name="connsiteX1084" fmla="*/ 1394219 w 11162102"/>
                <a:gd name="connsiteY1084" fmla="*/ 4455030 h 6858029"/>
                <a:gd name="connsiteX1085" fmla="*/ 1381092 w 11162102"/>
                <a:gd name="connsiteY1085" fmla="*/ 4462744 h 6858029"/>
                <a:gd name="connsiteX1086" fmla="*/ 1394689 w 11162102"/>
                <a:gd name="connsiteY1086" fmla="*/ 4439602 h 6858029"/>
                <a:gd name="connsiteX1087" fmla="*/ 1401262 w 11162102"/>
                <a:gd name="connsiteY1087" fmla="*/ 4428443 h 6858029"/>
                <a:gd name="connsiteX1088" fmla="*/ 1415263 w 11162102"/>
                <a:gd name="connsiteY1088" fmla="*/ 4404708 h 6858029"/>
                <a:gd name="connsiteX1089" fmla="*/ 1427893 w 11162102"/>
                <a:gd name="connsiteY1089" fmla="*/ 4395876 h 6858029"/>
                <a:gd name="connsiteX1090" fmla="*/ 1413946 w 11162102"/>
                <a:gd name="connsiteY1090" fmla="*/ 4420341 h 6858029"/>
                <a:gd name="connsiteX1091" fmla="*/ 1401262 w 11162102"/>
                <a:gd name="connsiteY1091" fmla="*/ 4428443 h 6858029"/>
                <a:gd name="connsiteX1092" fmla="*/ 1435228 w 11162102"/>
                <a:gd name="connsiteY1092" fmla="*/ 4390786 h 6858029"/>
                <a:gd name="connsiteX1093" fmla="*/ 1448330 w 11162102"/>
                <a:gd name="connsiteY1093" fmla="*/ 4381840 h 6858029"/>
                <a:gd name="connsiteX1094" fmla="*/ 1434061 w 11162102"/>
                <a:gd name="connsiteY1094" fmla="*/ 4407697 h 6858029"/>
                <a:gd name="connsiteX1095" fmla="*/ 1420889 w 11162102"/>
                <a:gd name="connsiteY1095" fmla="*/ 4415913 h 6858029"/>
                <a:gd name="connsiteX1096" fmla="*/ 1435228 w 11162102"/>
                <a:gd name="connsiteY1096" fmla="*/ 4390786 h 6858029"/>
                <a:gd name="connsiteX1097" fmla="*/ 1440828 w 11162102"/>
                <a:gd name="connsiteY1097" fmla="*/ 4380996 h 6858029"/>
                <a:gd name="connsiteX1098" fmla="*/ 1453848 w 11162102"/>
                <a:gd name="connsiteY1098" fmla="*/ 4358265 h 6858029"/>
                <a:gd name="connsiteX1099" fmla="*/ 1466576 w 11162102"/>
                <a:gd name="connsiteY1099" fmla="*/ 4348885 h 6858029"/>
                <a:gd name="connsiteX1100" fmla="*/ 1453558 w 11162102"/>
                <a:gd name="connsiteY1100" fmla="*/ 4372392 h 6858029"/>
                <a:gd name="connsiteX1101" fmla="*/ 1440828 w 11162102"/>
                <a:gd name="connsiteY1101" fmla="*/ 4380996 h 6858029"/>
                <a:gd name="connsiteX1102" fmla="*/ 1473744 w 11162102"/>
                <a:gd name="connsiteY1102" fmla="*/ 4343682 h 6858029"/>
                <a:gd name="connsiteX1103" fmla="*/ 1486258 w 11162102"/>
                <a:gd name="connsiteY1103" fmla="*/ 4334644 h 6858029"/>
                <a:gd name="connsiteX1104" fmla="*/ 1472898 w 11162102"/>
                <a:gd name="connsiteY1104" fmla="*/ 4359543 h 6858029"/>
                <a:gd name="connsiteX1105" fmla="*/ 1460357 w 11162102"/>
                <a:gd name="connsiteY1105" fmla="*/ 4367827 h 6858029"/>
                <a:gd name="connsiteX1106" fmla="*/ 1473744 w 11162102"/>
                <a:gd name="connsiteY1106" fmla="*/ 4343682 h 6858029"/>
                <a:gd name="connsiteX1107" fmla="*/ 1480118 w 11162102"/>
                <a:gd name="connsiteY1107" fmla="*/ 4332202 h 6858029"/>
                <a:gd name="connsiteX1108" fmla="*/ 1493040 w 11162102"/>
                <a:gd name="connsiteY1108" fmla="*/ 4309015 h 6858029"/>
                <a:gd name="connsiteX1109" fmla="*/ 1505067 w 11162102"/>
                <a:gd name="connsiteY1109" fmla="*/ 4299750 h 6858029"/>
                <a:gd name="connsiteX1110" fmla="*/ 1492180 w 11162102"/>
                <a:gd name="connsiteY1110" fmla="*/ 4323644 h 6858029"/>
                <a:gd name="connsiteX1111" fmla="*/ 1480118 w 11162102"/>
                <a:gd name="connsiteY1111" fmla="*/ 4332202 h 6858029"/>
                <a:gd name="connsiteX1112" fmla="*/ 1512092 w 11162102"/>
                <a:gd name="connsiteY1112" fmla="*/ 4294386 h 6858029"/>
                <a:gd name="connsiteX1113" fmla="*/ 1525685 w 11162102"/>
                <a:gd name="connsiteY1113" fmla="*/ 4284139 h 6858029"/>
                <a:gd name="connsiteX1114" fmla="*/ 1512407 w 11162102"/>
                <a:gd name="connsiteY1114" fmla="*/ 4309540 h 6858029"/>
                <a:gd name="connsiteX1115" fmla="*/ 1498819 w 11162102"/>
                <a:gd name="connsiteY1115" fmla="*/ 4318965 h 6858029"/>
                <a:gd name="connsiteX1116" fmla="*/ 1512092 w 11162102"/>
                <a:gd name="connsiteY1116" fmla="*/ 4294386 h 6858029"/>
                <a:gd name="connsiteX1117" fmla="*/ 1518302 w 11162102"/>
                <a:gd name="connsiteY1117" fmla="*/ 4282907 h 6858029"/>
                <a:gd name="connsiteX1118" fmla="*/ 1531128 w 11162102"/>
                <a:gd name="connsiteY1118" fmla="*/ 4259286 h 6858029"/>
                <a:gd name="connsiteX1119" fmla="*/ 1544314 w 11162102"/>
                <a:gd name="connsiteY1119" fmla="*/ 4248697 h 6858029"/>
                <a:gd name="connsiteX1120" fmla="*/ 1531477 w 11162102"/>
                <a:gd name="connsiteY1120" fmla="*/ 4273093 h 6858029"/>
                <a:gd name="connsiteX1121" fmla="*/ 1518302 w 11162102"/>
                <a:gd name="connsiteY1121" fmla="*/ 4282907 h 6858029"/>
                <a:gd name="connsiteX1122" fmla="*/ 1551186 w 11162102"/>
                <a:gd name="connsiteY1122" fmla="*/ 4243219 h 6858029"/>
                <a:gd name="connsiteX1123" fmla="*/ 1564815 w 11162102"/>
                <a:gd name="connsiteY1123" fmla="*/ 4232516 h 6858029"/>
                <a:gd name="connsiteX1124" fmla="*/ 1551585 w 11162102"/>
                <a:gd name="connsiteY1124" fmla="*/ 4258442 h 6858029"/>
                <a:gd name="connsiteX1125" fmla="*/ 1537979 w 11162102"/>
                <a:gd name="connsiteY1125" fmla="*/ 4268324 h 6858029"/>
                <a:gd name="connsiteX1126" fmla="*/ 1551186 w 11162102"/>
                <a:gd name="connsiteY1126" fmla="*/ 4243219 h 6858029"/>
                <a:gd name="connsiteX1127" fmla="*/ 1557275 w 11162102"/>
                <a:gd name="connsiteY1127" fmla="*/ 4231694 h 6858029"/>
                <a:gd name="connsiteX1128" fmla="*/ 1570021 w 11162102"/>
                <a:gd name="connsiteY1128" fmla="*/ 4207663 h 6858029"/>
                <a:gd name="connsiteX1129" fmla="*/ 1583239 w 11162102"/>
                <a:gd name="connsiteY1129" fmla="*/ 4196617 h 6858029"/>
                <a:gd name="connsiteX1130" fmla="*/ 1570473 w 11162102"/>
                <a:gd name="connsiteY1130" fmla="*/ 4221470 h 6858029"/>
                <a:gd name="connsiteX1131" fmla="*/ 1557275 w 11162102"/>
                <a:gd name="connsiteY1131" fmla="*/ 4231694 h 6858029"/>
                <a:gd name="connsiteX1132" fmla="*/ 1589967 w 11162102"/>
                <a:gd name="connsiteY1132" fmla="*/ 4191048 h 6858029"/>
                <a:gd name="connsiteX1133" fmla="*/ 1925590 w 11162102"/>
                <a:gd name="connsiteY1133" fmla="*/ 3971067 h 6858029"/>
                <a:gd name="connsiteX1134" fmla="*/ 3416950 w 11162102"/>
                <a:gd name="connsiteY1134" fmla="*/ 4039282 h 6858029"/>
                <a:gd name="connsiteX1135" fmla="*/ 5161461 w 11162102"/>
                <a:gd name="connsiteY1135" fmla="*/ 4661569 h 6858029"/>
                <a:gd name="connsiteX1136" fmla="*/ 6631469 w 11162102"/>
                <a:gd name="connsiteY1136" fmla="*/ 5195124 h 6858029"/>
                <a:gd name="connsiteX1137" fmla="*/ 7852946 w 11162102"/>
                <a:gd name="connsiteY1137" fmla="*/ 5528689 h 6858029"/>
                <a:gd name="connsiteX1138" fmla="*/ 9104982 w 11162102"/>
                <a:gd name="connsiteY1138" fmla="*/ 5605851 h 6858029"/>
                <a:gd name="connsiteX1139" fmla="*/ 9926162 w 11162102"/>
                <a:gd name="connsiteY1139" fmla="*/ 5371606 h 6858029"/>
                <a:gd name="connsiteX1140" fmla="*/ 9944237 w 11162102"/>
                <a:gd name="connsiteY1140" fmla="*/ 5361952 h 6858029"/>
                <a:gd name="connsiteX1141" fmla="*/ 9963453 w 11162102"/>
                <a:gd name="connsiteY1141" fmla="*/ 5404857 h 6858029"/>
                <a:gd name="connsiteX1142" fmla="*/ 9077732 w 11162102"/>
                <a:gd name="connsiteY1142" fmla="*/ 5666739 h 6858029"/>
                <a:gd name="connsiteX1143" fmla="*/ 7821155 w 11162102"/>
                <a:gd name="connsiteY1143" fmla="*/ 5578213 h 6858029"/>
                <a:gd name="connsiteX1144" fmla="*/ 6649773 w 11162102"/>
                <a:gd name="connsiteY1144" fmla="*/ 5257177 h 6858029"/>
                <a:gd name="connsiteX1145" fmla="*/ 5171001 w 11162102"/>
                <a:gd name="connsiteY1145" fmla="*/ 4726429 h 6858029"/>
                <a:gd name="connsiteX1146" fmla="*/ 3396981 w 11162102"/>
                <a:gd name="connsiteY1146" fmla="*/ 4101061 h 6858029"/>
                <a:gd name="connsiteX1147" fmla="*/ 2630117 w 11162102"/>
                <a:gd name="connsiteY1147" fmla="*/ 3922730 h 6858029"/>
                <a:gd name="connsiteX1148" fmla="*/ 1899814 w 11162102"/>
                <a:gd name="connsiteY1148" fmla="*/ 4019359 h 6858029"/>
                <a:gd name="connsiteX1149" fmla="*/ 1576792 w 11162102"/>
                <a:gd name="connsiteY1149" fmla="*/ 4216632 h 6858029"/>
                <a:gd name="connsiteX1150" fmla="*/ 1589967 w 11162102"/>
                <a:gd name="connsiteY1150" fmla="*/ 4191048 h 6858029"/>
                <a:gd name="connsiteX1151" fmla="*/ 9104503 w 11162102"/>
                <a:gd name="connsiteY1151" fmla="*/ 5600898 h 6858029"/>
                <a:gd name="connsiteX1152" fmla="*/ 7813396 w 11162102"/>
                <a:gd name="connsiteY1152" fmla="*/ 5515544 h 6858029"/>
                <a:gd name="connsiteX1153" fmla="*/ 6633044 w 11162102"/>
                <a:gd name="connsiteY1153" fmla="*/ 5190399 h 6858029"/>
                <a:gd name="connsiteX1154" fmla="*/ 5163241 w 11162102"/>
                <a:gd name="connsiteY1154" fmla="*/ 4656890 h 6858029"/>
                <a:gd name="connsiteX1155" fmla="*/ 3418433 w 11162102"/>
                <a:gd name="connsiteY1155" fmla="*/ 4034512 h 6858029"/>
                <a:gd name="connsiteX1156" fmla="*/ 2651342 w 11162102"/>
                <a:gd name="connsiteY1156" fmla="*/ 3857665 h 6858029"/>
                <a:gd name="connsiteX1157" fmla="*/ 1923392 w 11162102"/>
                <a:gd name="connsiteY1157" fmla="*/ 3966572 h 6858029"/>
                <a:gd name="connsiteX1158" fmla="*/ 1595883 w 11162102"/>
                <a:gd name="connsiteY1158" fmla="*/ 4179592 h 6858029"/>
                <a:gd name="connsiteX1159" fmla="*/ 1608606 w 11162102"/>
                <a:gd name="connsiteY1159" fmla="*/ 4155035 h 6858029"/>
                <a:gd name="connsiteX1160" fmla="*/ 1949228 w 11162102"/>
                <a:gd name="connsiteY1160" fmla="*/ 3918120 h 6858029"/>
                <a:gd name="connsiteX1161" fmla="*/ 3438403 w 11162102"/>
                <a:gd name="connsiteY1161" fmla="*/ 3972619 h 6858029"/>
                <a:gd name="connsiteX1162" fmla="*/ 5153907 w 11162102"/>
                <a:gd name="connsiteY1162" fmla="*/ 4591939 h 6858029"/>
                <a:gd name="connsiteX1163" fmla="*/ 6614741 w 11162102"/>
                <a:gd name="connsiteY1163" fmla="*/ 5128232 h 6858029"/>
                <a:gd name="connsiteX1164" fmla="*/ 7857419 w 11162102"/>
                <a:gd name="connsiteY1164" fmla="*/ 5468006 h 6858029"/>
                <a:gd name="connsiteX1165" fmla="*/ 9131775 w 11162102"/>
                <a:gd name="connsiteY1165" fmla="*/ 5539918 h 6858029"/>
                <a:gd name="connsiteX1166" fmla="*/ 9922465 w 11162102"/>
                <a:gd name="connsiteY1166" fmla="*/ 5314117 h 6858029"/>
                <a:gd name="connsiteX1167" fmla="*/ 9942320 w 11162102"/>
                <a:gd name="connsiteY1167" fmla="*/ 5357662 h 6858029"/>
                <a:gd name="connsiteX1168" fmla="*/ 9104503 w 11162102"/>
                <a:gd name="connsiteY1168" fmla="*/ 5600898 h 6858029"/>
                <a:gd name="connsiteX1169" fmla="*/ 9919041 w 11162102"/>
                <a:gd name="connsiteY1169" fmla="*/ 5194576 h 6858029"/>
                <a:gd name="connsiteX1170" fmla="*/ 9882275 w 11162102"/>
                <a:gd name="connsiteY1170" fmla="*/ 5211966 h 6858029"/>
                <a:gd name="connsiteX1171" fmla="*/ 9860343 w 11162102"/>
                <a:gd name="connsiteY1171" fmla="*/ 5166208 h 6858029"/>
                <a:gd name="connsiteX1172" fmla="*/ 9897315 w 11162102"/>
                <a:gd name="connsiteY1172" fmla="*/ 5149708 h 6858029"/>
                <a:gd name="connsiteX1173" fmla="*/ 9919041 w 11162102"/>
                <a:gd name="connsiteY1173" fmla="*/ 5194576 h 6858029"/>
                <a:gd name="connsiteX1174" fmla="*/ 9903431 w 11162102"/>
                <a:gd name="connsiteY1174" fmla="*/ 5146855 h 6858029"/>
                <a:gd name="connsiteX1175" fmla="*/ 9942525 w 11162102"/>
                <a:gd name="connsiteY1175" fmla="*/ 5128232 h 6858029"/>
                <a:gd name="connsiteX1176" fmla="*/ 9963910 w 11162102"/>
                <a:gd name="connsiteY1176" fmla="*/ 5171982 h 6858029"/>
                <a:gd name="connsiteX1177" fmla="*/ 9925112 w 11162102"/>
                <a:gd name="connsiteY1177" fmla="*/ 5191632 h 6858029"/>
                <a:gd name="connsiteX1178" fmla="*/ 9903431 w 11162102"/>
                <a:gd name="connsiteY1178" fmla="*/ 5146855 h 6858029"/>
                <a:gd name="connsiteX1179" fmla="*/ 9920365 w 11162102"/>
                <a:gd name="connsiteY1179" fmla="*/ 5197383 h 6858029"/>
                <a:gd name="connsiteX1180" fmla="*/ 9941338 w 11162102"/>
                <a:gd name="connsiteY1180" fmla="*/ 5241406 h 6858029"/>
                <a:gd name="connsiteX1181" fmla="*/ 9904846 w 11162102"/>
                <a:gd name="connsiteY1181" fmla="*/ 5259778 h 6858029"/>
                <a:gd name="connsiteX1182" fmla="*/ 9883644 w 11162102"/>
                <a:gd name="connsiteY1182" fmla="*/ 5214819 h 6858029"/>
                <a:gd name="connsiteX1183" fmla="*/ 9920365 w 11162102"/>
                <a:gd name="connsiteY1183" fmla="*/ 5197383 h 6858029"/>
                <a:gd name="connsiteX1184" fmla="*/ 9942913 w 11162102"/>
                <a:gd name="connsiteY1184" fmla="*/ 5244739 h 6858029"/>
                <a:gd name="connsiteX1185" fmla="*/ 9963111 w 11162102"/>
                <a:gd name="connsiteY1185" fmla="*/ 5287895 h 6858029"/>
                <a:gd name="connsiteX1186" fmla="*/ 9926846 w 11162102"/>
                <a:gd name="connsiteY1186" fmla="*/ 5307156 h 6858029"/>
                <a:gd name="connsiteX1187" fmla="*/ 9906352 w 11162102"/>
                <a:gd name="connsiteY1187" fmla="*/ 5262996 h 6858029"/>
                <a:gd name="connsiteX1188" fmla="*/ 9942913 w 11162102"/>
                <a:gd name="connsiteY1188" fmla="*/ 5244739 h 6858029"/>
                <a:gd name="connsiteX1189" fmla="*/ 9920730 w 11162102"/>
                <a:gd name="connsiteY1189" fmla="*/ 5310329 h 6858029"/>
                <a:gd name="connsiteX1190" fmla="*/ 9131273 w 11162102"/>
                <a:gd name="connsiteY1190" fmla="*/ 5535057 h 6858029"/>
                <a:gd name="connsiteX1191" fmla="*/ 7806161 w 11162102"/>
                <a:gd name="connsiteY1191" fmla="*/ 5453012 h 6858029"/>
                <a:gd name="connsiteX1192" fmla="*/ 6616293 w 11162102"/>
                <a:gd name="connsiteY1192" fmla="*/ 5123600 h 6858029"/>
                <a:gd name="connsiteX1193" fmla="*/ 5155664 w 11162102"/>
                <a:gd name="connsiteY1193" fmla="*/ 4587375 h 6858029"/>
                <a:gd name="connsiteX1194" fmla="*/ 3439886 w 11162102"/>
                <a:gd name="connsiteY1194" fmla="*/ 3967964 h 6858029"/>
                <a:gd name="connsiteX1195" fmla="*/ 2672612 w 11162102"/>
                <a:gd name="connsiteY1195" fmla="*/ 3792645 h 6858029"/>
                <a:gd name="connsiteX1196" fmla="*/ 1946969 w 11162102"/>
                <a:gd name="connsiteY1196" fmla="*/ 3913784 h 6858029"/>
                <a:gd name="connsiteX1197" fmla="*/ 1614916 w 11162102"/>
                <a:gd name="connsiteY1197" fmla="*/ 4142917 h 6858029"/>
                <a:gd name="connsiteX1198" fmla="*/ 1627176 w 11162102"/>
                <a:gd name="connsiteY1198" fmla="*/ 4119456 h 6858029"/>
                <a:gd name="connsiteX1199" fmla="*/ 1972868 w 11162102"/>
                <a:gd name="connsiteY1199" fmla="*/ 3865196 h 6858029"/>
                <a:gd name="connsiteX1200" fmla="*/ 3459878 w 11162102"/>
                <a:gd name="connsiteY1200" fmla="*/ 3905956 h 6858029"/>
                <a:gd name="connsiteX1201" fmla="*/ 5146627 w 11162102"/>
                <a:gd name="connsiteY1201" fmla="*/ 4522332 h 6858029"/>
                <a:gd name="connsiteX1202" fmla="*/ 6598035 w 11162102"/>
                <a:gd name="connsiteY1202" fmla="*/ 5061364 h 6858029"/>
                <a:gd name="connsiteX1203" fmla="*/ 7802373 w 11162102"/>
                <a:gd name="connsiteY1203" fmla="*/ 5395843 h 6858029"/>
                <a:gd name="connsiteX1204" fmla="*/ 7861892 w 11162102"/>
                <a:gd name="connsiteY1204" fmla="*/ 5407345 h 6858029"/>
                <a:gd name="connsiteX1205" fmla="*/ 9158591 w 11162102"/>
                <a:gd name="connsiteY1205" fmla="*/ 5473962 h 6858029"/>
                <a:gd name="connsiteX1206" fmla="*/ 9900167 w 11162102"/>
                <a:gd name="connsiteY1206" fmla="*/ 5266008 h 6858029"/>
                <a:gd name="connsiteX1207" fmla="*/ 9920730 w 11162102"/>
                <a:gd name="connsiteY1207" fmla="*/ 5310329 h 6858029"/>
                <a:gd name="connsiteX1208" fmla="*/ 9928581 w 11162102"/>
                <a:gd name="connsiteY1208" fmla="*/ 5310945 h 6858029"/>
                <a:gd name="connsiteX1209" fmla="*/ 9964890 w 11162102"/>
                <a:gd name="connsiteY1209" fmla="*/ 5291752 h 6858029"/>
                <a:gd name="connsiteX1210" fmla="*/ 9984335 w 11162102"/>
                <a:gd name="connsiteY1210" fmla="*/ 5334109 h 6858029"/>
                <a:gd name="connsiteX1211" fmla="*/ 9948344 w 11162102"/>
                <a:gd name="connsiteY1211" fmla="*/ 5354329 h 6858029"/>
                <a:gd name="connsiteX1212" fmla="*/ 9928581 w 11162102"/>
                <a:gd name="connsiteY1212" fmla="*/ 5310945 h 6858029"/>
                <a:gd name="connsiteX1213" fmla="*/ 9969045 w 11162102"/>
                <a:gd name="connsiteY1213" fmla="*/ 5284609 h 6858029"/>
                <a:gd name="connsiteX1214" fmla="*/ 9948938 w 11162102"/>
                <a:gd name="connsiteY1214" fmla="*/ 5241589 h 6858029"/>
                <a:gd name="connsiteX1215" fmla="*/ 9987507 w 11162102"/>
                <a:gd name="connsiteY1215" fmla="*/ 5221072 h 6858029"/>
                <a:gd name="connsiteX1216" fmla="*/ 10007248 w 11162102"/>
                <a:gd name="connsiteY1216" fmla="*/ 5262928 h 6858029"/>
                <a:gd name="connsiteX1217" fmla="*/ 9969045 w 11162102"/>
                <a:gd name="connsiteY1217" fmla="*/ 5284609 h 6858029"/>
                <a:gd name="connsiteX1218" fmla="*/ 9947364 w 11162102"/>
                <a:gd name="connsiteY1218" fmla="*/ 5238280 h 6858029"/>
                <a:gd name="connsiteX1219" fmla="*/ 9926458 w 11162102"/>
                <a:gd name="connsiteY1219" fmla="*/ 5194416 h 6858029"/>
                <a:gd name="connsiteX1220" fmla="*/ 9965301 w 11162102"/>
                <a:gd name="connsiteY1220" fmla="*/ 5174835 h 6858029"/>
                <a:gd name="connsiteX1221" fmla="*/ 9985863 w 11162102"/>
                <a:gd name="connsiteY1221" fmla="*/ 5217672 h 6858029"/>
                <a:gd name="connsiteX1222" fmla="*/ 9947364 w 11162102"/>
                <a:gd name="connsiteY1222" fmla="*/ 5238280 h 6858029"/>
                <a:gd name="connsiteX1223" fmla="*/ 9971190 w 11162102"/>
                <a:gd name="connsiteY1223" fmla="*/ 5171776 h 6858029"/>
                <a:gd name="connsiteX1224" fmla="*/ 10012041 w 11162102"/>
                <a:gd name="connsiteY1224" fmla="*/ 5149799 h 6858029"/>
                <a:gd name="connsiteX1225" fmla="*/ 10031942 w 11162102"/>
                <a:gd name="connsiteY1225" fmla="*/ 5191358 h 6858029"/>
                <a:gd name="connsiteX1226" fmla="*/ 9991684 w 11162102"/>
                <a:gd name="connsiteY1226" fmla="*/ 5214431 h 6858029"/>
                <a:gd name="connsiteX1227" fmla="*/ 9971190 w 11162102"/>
                <a:gd name="connsiteY1227" fmla="*/ 5171776 h 6858029"/>
                <a:gd name="connsiteX1228" fmla="*/ 9969797 w 11162102"/>
                <a:gd name="connsiteY1228" fmla="*/ 5168924 h 6858029"/>
                <a:gd name="connsiteX1229" fmla="*/ 9948481 w 11162102"/>
                <a:gd name="connsiteY1229" fmla="*/ 5125334 h 6858029"/>
                <a:gd name="connsiteX1230" fmla="*/ 9989630 w 11162102"/>
                <a:gd name="connsiteY1230" fmla="*/ 5104384 h 6858029"/>
                <a:gd name="connsiteX1231" fmla="*/ 10007705 w 11162102"/>
                <a:gd name="connsiteY1231" fmla="*/ 5140899 h 6858029"/>
                <a:gd name="connsiteX1232" fmla="*/ 10010603 w 11162102"/>
                <a:gd name="connsiteY1232" fmla="*/ 5146855 h 6858029"/>
                <a:gd name="connsiteX1233" fmla="*/ 9969797 w 11162102"/>
                <a:gd name="connsiteY1233" fmla="*/ 5168924 h 6858029"/>
                <a:gd name="connsiteX1234" fmla="*/ 9947318 w 11162102"/>
                <a:gd name="connsiteY1234" fmla="*/ 5122915 h 6858029"/>
                <a:gd name="connsiteX1235" fmla="*/ 9925135 w 11162102"/>
                <a:gd name="connsiteY1235" fmla="*/ 5078275 h 6858029"/>
                <a:gd name="connsiteX1236" fmla="*/ 9966556 w 11162102"/>
                <a:gd name="connsiteY1236" fmla="*/ 5058420 h 6858029"/>
                <a:gd name="connsiteX1237" fmla="*/ 9988443 w 11162102"/>
                <a:gd name="connsiteY1237" fmla="*/ 5102010 h 6858029"/>
                <a:gd name="connsiteX1238" fmla="*/ 9947318 w 11162102"/>
                <a:gd name="connsiteY1238" fmla="*/ 5122915 h 6858029"/>
                <a:gd name="connsiteX1239" fmla="*/ 10013570 w 11162102"/>
                <a:gd name="connsiteY1239" fmla="*/ 5138023 h 6858029"/>
                <a:gd name="connsiteX1240" fmla="*/ 9995449 w 11162102"/>
                <a:gd name="connsiteY1240" fmla="*/ 5101348 h 6858029"/>
                <a:gd name="connsiteX1241" fmla="*/ 10038149 w 11162102"/>
                <a:gd name="connsiteY1241" fmla="*/ 5078093 h 6858029"/>
                <a:gd name="connsiteX1242" fmla="*/ 10057981 w 11162102"/>
                <a:gd name="connsiteY1242" fmla="*/ 5119514 h 6858029"/>
                <a:gd name="connsiteX1243" fmla="*/ 10016331 w 11162102"/>
                <a:gd name="connsiteY1243" fmla="*/ 5143660 h 6858029"/>
                <a:gd name="connsiteX1244" fmla="*/ 10013570 w 11162102"/>
                <a:gd name="connsiteY1244" fmla="*/ 5138023 h 6858029"/>
                <a:gd name="connsiteX1245" fmla="*/ 9994262 w 11162102"/>
                <a:gd name="connsiteY1245" fmla="*/ 5098975 h 6858029"/>
                <a:gd name="connsiteX1246" fmla="*/ 9972422 w 11162102"/>
                <a:gd name="connsiteY1246" fmla="*/ 5055499 h 6858029"/>
                <a:gd name="connsiteX1247" fmla="*/ 10015875 w 11162102"/>
                <a:gd name="connsiteY1247" fmla="*/ 5033270 h 6858029"/>
                <a:gd name="connsiteX1248" fmla="*/ 10036962 w 11162102"/>
                <a:gd name="connsiteY1248" fmla="*/ 5075651 h 6858029"/>
                <a:gd name="connsiteX1249" fmla="*/ 9994262 w 11162102"/>
                <a:gd name="connsiteY1249" fmla="*/ 5098975 h 6858029"/>
                <a:gd name="connsiteX1250" fmla="*/ 10003665 w 11162102"/>
                <a:gd name="connsiteY1250" fmla="*/ 5009330 h 6858029"/>
                <a:gd name="connsiteX1251" fmla="*/ 10012953 w 11162102"/>
                <a:gd name="connsiteY1251" fmla="*/ 5027565 h 6858029"/>
                <a:gd name="connsiteX1252" fmla="*/ 9969546 w 11162102"/>
                <a:gd name="connsiteY1252" fmla="*/ 5049839 h 6858029"/>
                <a:gd name="connsiteX1253" fmla="*/ 9948778 w 11162102"/>
                <a:gd name="connsiteY1253" fmla="*/ 5009193 h 6858029"/>
                <a:gd name="connsiteX1254" fmla="*/ 9992596 w 11162102"/>
                <a:gd name="connsiteY1254" fmla="*/ 4987969 h 6858029"/>
                <a:gd name="connsiteX1255" fmla="*/ 10003665 w 11162102"/>
                <a:gd name="connsiteY1255" fmla="*/ 5009330 h 6858029"/>
                <a:gd name="connsiteX1256" fmla="*/ 9998348 w 11162102"/>
                <a:gd name="connsiteY1256" fmla="*/ 4985116 h 6858029"/>
                <a:gd name="connsiteX1257" fmla="*/ 10043626 w 11162102"/>
                <a:gd name="connsiteY1257" fmla="*/ 4961632 h 6858029"/>
                <a:gd name="connsiteX1258" fmla="*/ 10062933 w 11162102"/>
                <a:gd name="connsiteY1258" fmla="*/ 5000247 h 6858029"/>
                <a:gd name="connsiteX1259" fmla="*/ 10018659 w 11162102"/>
                <a:gd name="connsiteY1259" fmla="*/ 5024552 h 6858029"/>
                <a:gd name="connsiteX1260" fmla="*/ 10009393 w 11162102"/>
                <a:gd name="connsiteY1260" fmla="*/ 5006386 h 6858029"/>
                <a:gd name="connsiteX1261" fmla="*/ 9998348 w 11162102"/>
                <a:gd name="connsiteY1261" fmla="*/ 4985116 h 6858029"/>
                <a:gd name="connsiteX1262" fmla="*/ 10021557 w 11162102"/>
                <a:gd name="connsiteY1262" fmla="*/ 5030212 h 6858029"/>
                <a:gd name="connsiteX1263" fmla="*/ 10065764 w 11162102"/>
                <a:gd name="connsiteY1263" fmla="*/ 5005975 h 6858029"/>
                <a:gd name="connsiteX1264" fmla="*/ 10085618 w 11162102"/>
                <a:gd name="connsiteY1264" fmla="*/ 5047283 h 6858029"/>
                <a:gd name="connsiteX1265" fmla="*/ 10042600 w 11162102"/>
                <a:gd name="connsiteY1265" fmla="*/ 5072524 h 6858029"/>
                <a:gd name="connsiteX1266" fmla="*/ 10021557 w 11162102"/>
                <a:gd name="connsiteY1266" fmla="*/ 5030212 h 6858029"/>
                <a:gd name="connsiteX1267" fmla="*/ 10071286 w 11162102"/>
                <a:gd name="connsiteY1267" fmla="*/ 5002826 h 6858029"/>
                <a:gd name="connsiteX1268" fmla="*/ 10115539 w 11162102"/>
                <a:gd name="connsiteY1268" fmla="*/ 4976786 h 6858029"/>
                <a:gd name="connsiteX1269" fmla="*/ 10134001 w 11162102"/>
                <a:gd name="connsiteY1269" fmla="*/ 5016953 h 6858029"/>
                <a:gd name="connsiteX1270" fmla="*/ 10091073 w 11162102"/>
                <a:gd name="connsiteY1270" fmla="*/ 5043996 h 6858029"/>
                <a:gd name="connsiteX1271" fmla="*/ 10071286 w 11162102"/>
                <a:gd name="connsiteY1271" fmla="*/ 5002826 h 6858029"/>
                <a:gd name="connsiteX1272" fmla="*/ 10068479 w 11162102"/>
                <a:gd name="connsiteY1272" fmla="*/ 4997098 h 6858029"/>
                <a:gd name="connsiteX1273" fmla="*/ 10049218 w 11162102"/>
                <a:gd name="connsiteY1273" fmla="*/ 4958665 h 6858029"/>
                <a:gd name="connsiteX1274" fmla="*/ 10094702 w 11162102"/>
                <a:gd name="connsiteY1274" fmla="*/ 4933378 h 6858029"/>
                <a:gd name="connsiteX1275" fmla="*/ 10112800 w 11162102"/>
                <a:gd name="connsiteY1275" fmla="*/ 4971012 h 6858029"/>
                <a:gd name="connsiteX1276" fmla="*/ 10068479 w 11162102"/>
                <a:gd name="connsiteY1276" fmla="*/ 4997098 h 6858029"/>
                <a:gd name="connsiteX1277" fmla="*/ 10040910 w 11162102"/>
                <a:gd name="connsiteY1277" fmla="*/ 4956269 h 6858029"/>
                <a:gd name="connsiteX1278" fmla="*/ 9995563 w 11162102"/>
                <a:gd name="connsiteY1278" fmla="*/ 4979776 h 6858029"/>
                <a:gd name="connsiteX1279" fmla="*/ 9974407 w 11162102"/>
                <a:gd name="connsiteY1279" fmla="*/ 4939381 h 6858029"/>
                <a:gd name="connsiteX1280" fmla="*/ 10020462 w 11162102"/>
                <a:gd name="connsiteY1280" fmla="*/ 4916878 h 6858029"/>
                <a:gd name="connsiteX1281" fmla="*/ 10040910 w 11162102"/>
                <a:gd name="connsiteY1281" fmla="*/ 4956269 h 6858029"/>
                <a:gd name="connsiteX1282" fmla="*/ 9989812 w 11162102"/>
                <a:gd name="connsiteY1282" fmla="*/ 4982628 h 6858029"/>
                <a:gd name="connsiteX1283" fmla="*/ 9946040 w 11162102"/>
                <a:gd name="connsiteY1283" fmla="*/ 5003830 h 6858029"/>
                <a:gd name="connsiteX1284" fmla="*/ 9924518 w 11162102"/>
                <a:gd name="connsiteY1284" fmla="*/ 4962294 h 6858029"/>
                <a:gd name="connsiteX1285" fmla="*/ 9968588 w 11162102"/>
                <a:gd name="connsiteY1285" fmla="*/ 4942119 h 6858029"/>
                <a:gd name="connsiteX1286" fmla="*/ 9989812 w 11162102"/>
                <a:gd name="connsiteY1286" fmla="*/ 4982628 h 6858029"/>
                <a:gd name="connsiteX1287" fmla="*/ 9940128 w 11162102"/>
                <a:gd name="connsiteY1287" fmla="*/ 5006614 h 6858029"/>
                <a:gd name="connsiteX1288" fmla="*/ 9898501 w 11162102"/>
                <a:gd name="connsiteY1288" fmla="*/ 5025534 h 6858029"/>
                <a:gd name="connsiteX1289" fmla="*/ 9876592 w 11162102"/>
                <a:gd name="connsiteY1289" fmla="*/ 4982857 h 6858029"/>
                <a:gd name="connsiteX1290" fmla="*/ 9918493 w 11162102"/>
                <a:gd name="connsiteY1290" fmla="*/ 4964918 h 6858029"/>
                <a:gd name="connsiteX1291" fmla="*/ 9940128 w 11162102"/>
                <a:gd name="connsiteY1291" fmla="*/ 5006614 h 6858029"/>
                <a:gd name="connsiteX1292" fmla="*/ 9942867 w 11162102"/>
                <a:gd name="connsiteY1292" fmla="*/ 5011955 h 6858029"/>
                <a:gd name="connsiteX1293" fmla="*/ 9963681 w 11162102"/>
                <a:gd name="connsiteY1293" fmla="*/ 5052737 h 6858029"/>
                <a:gd name="connsiteX1294" fmla="*/ 9922305 w 11162102"/>
                <a:gd name="connsiteY1294" fmla="*/ 5072615 h 6858029"/>
                <a:gd name="connsiteX1295" fmla="*/ 9901171 w 11162102"/>
                <a:gd name="connsiteY1295" fmla="*/ 5030806 h 6858029"/>
                <a:gd name="connsiteX1296" fmla="*/ 9942867 w 11162102"/>
                <a:gd name="connsiteY1296" fmla="*/ 5011955 h 6858029"/>
                <a:gd name="connsiteX1297" fmla="*/ 9916280 w 11162102"/>
                <a:gd name="connsiteY1297" fmla="*/ 5075422 h 6858029"/>
                <a:gd name="connsiteX1298" fmla="*/ 9877003 w 11162102"/>
                <a:gd name="connsiteY1298" fmla="*/ 5093132 h 6858029"/>
                <a:gd name="connsiteX1299" fmla="*/ 9855573 w 11162102"/>
                <a:gd name="connsiteY1299" fmla="*/ 5050295 h 6858029"/>
                <a:gd name="connsiteX1300" fmla="*/ 9895124 w 11162102"/>
                <a:gd name="connsiteY1300" fmla="*/ 5033476 h 6858029"/>
                <a:gd name="connsiteX1301" fmla="*/ 9916280 w 11162102"/>
                <a:gd name="connsiteY1301" fmla="*/ 5075422 h 6858029"/>
                <a:gd name="connsiteX1302" fmla="*/ 9919109 w 11162102"/>
                <a:gd name="connsiteY1302" fmla="*/ 5081059 h 6858029"/>
                <a:gd name="connsiteX1303" fmla="*/ 9941361 w 11162102"/>
                <a:gd name="connsiteY1303" fmla="*/ 5125882 h 6858029"/>
                <a:gd name="connsiteX1304" fmla="*/ 9902267 w 11162102"/>
                <a:gd name="connsiteY1304" fmla="*/ 5144436 h 6858029"/>
                <a:gd name="connsiteX1305" fmla="*/ 9879787 w 11162102"/>
                <a:gd name="connsiteY1305" fmla="*/ 5098792 h 6858029"/>
                <a:gd name="connsiteX1306" fmla="*/ 9919109 w 11162102"/>
                <a:gd name="connsiteY1306" fmla="*/ 5081059 h 6858029"/>
                <a:gd name="connsiteX1307" fmla="*/ 9896128 w 11162102"/>
                <a:gd name="connsiteY1307" fmla="*/ 5147266 h 6858029"/>
                <a:gd name="connsiteX1308" fmla="*/ 9859179 w 11162102"/>
                <a:gd name="connsiteY1308" fmla="*/ 5163812 h 6858029"/>
                <a:gd name="connsiteX1309" fmla="*/ 9836449 w 11162102"/>
                <a:gd name="connsiteY1309" fmla="*/ 5117141 h 6858029"/>
                <a:gd name="connsiteX1310" fmla="*/ 9873580 w 11162102"/>
                <a:gd name="connsiteY1310" fmla="*/ 5101462 h 6858029"/>
                <a:gd name="connsiteX1311" fmla="*/ 9896128 w 11162102"/>
                <a:gd name="connsiteY1311" fmla="*/ 5147266 h 6858029"/>
                <a:gd name="connsiteX1312" fmla="*/ 9852766 w 11162102"/>
                <a:gd name="connsiteY1312" fmla="*/ 5166528 h 6858029"/>
                <a:gd name="connsiteX1313" fmla="*/ 9211606 w 11162102"/>
                <a:gd name="connsiteY1313" fmla="*/ 5337533 h 6858029"/>
                <a:gd name="connsiteX1314" fmla="*/ 7786922 w 11162102"/>
                <a:gd name="connsiteY1314" fmla="*/ 5266305 h 6858029"/>
                <a:gd name="connsiteX1315" fmla="*/ 6566085 w 11162102"/>
                <a:gd name="connsiteY1315" fmla="*/ 4923268 h 6858029"/>
                <a:gd name="connsiteX1316" fmla="*/ 5134713 w 11162102"/>
                <a:gd name="connsiteY1316" fmla="*/ 4379079 h 6858029"/>
                <a:gd name="connsiteX1317" fmla="*/ 3504221 w 11162102"/>
                <a:gd name="connsiteY1317" fmla="*/ 3768294 h 6858029"/>
                <a:gd name="connsiteX1318" fmla="*/ 2736787 w 11162102"/>
                <a:gd name="connsiteY1318" fmla="*/ 3597837 h 6858029"/>
                <a:gd name="connsiteX1319" fmla="*/ 2017724 w 11162102"/>
                <a:gd name="connsiteY1319" fmla="*/ 3755423 h 6858029"/>
                <a:gd name="connsiteX1320" fmla="*/ 1671711 w 11162102"/>
                <a:gd name="connsiteY1320" fmla="*/ 4035539 h 6858029"/>
                <a:gd name="connsiteX1321" fmla="*/ 1682389 w 11162102"/>
                <a:gd name="connsiteY1321" fmla="*/ 4015753 h 6858029"/>
                <a:gd name="connsiteX1322" fmla="*/ 2043750 w 11162102"/>
                <a:gd name="connsiteY1322" fmla="*/ 3706401 h 6858029"/>
                <a:gd name="connsiteX1323" fmla="*/ 3524259 w 11162102"/>
                <a:gd name="connsiteY1323" fmla="*/ 3705990 h 6858029"/>
                <a:gd name="connsiteX1324" fmla="*/ 5126794 w 11162102"/>
                <a:gd name="connsiteY1324" fmla="*/ 4313922 h 6858029"/>
                <a:gd name="connsiteX1325" fmla="*/ 6547873 w 11162102"/>
                <a:gd name="connsiteY1325" fmla="*/ 4860691 h 6858029"/>
                <a:gd name="connsiteX1326" fmla="*/ 7875221 w 11162102"/>
                <a:gd name="connsiteY1326" fmla="*/ 5225408 h 6858029"/>
                <a:gd name="connsiteX1327" fmla="*/ 8557848 w 11162102"/>
                <a:gd name="connsiteY1327" fmla="*/ 5304897 h 6858029"/>
                <a:gd name="connsiteX1328" fmla="*/ 9238992 w 11162102"/>
                <a:gd name="connsiteY1328" fmla="*/ 5276119 h 6858029"/>
                <a:gd name="connsiteX1329" fmla="*/ 9707254 w 11162102"/>
                <a:gd name="connsiteY1329" fmla="*/ 5165797 h 6858029"/>
                <a:gd name="connsiteX1330" fmla="*/ 9829968 w 11162102"/>
                <a:gd name="connsiteY1330" fmla="*/ 5119811 h 6858029"/>
                <a:gd name="connsiteX1331" fmla="*/ 9852766 w 11162102"/>
                <a:gd name="connsiteY1331" fmla="*/ 5166528 h 6858029"/>
                <a:gd name="connsiteX1332" fmla="*/ 2020129 w 11162102"/>
                <a:gd name="connsiteY1332" fmla="*/ 3759325 h 6858029"/>
                <a:gd name="connsiteX1333" fmla="*/ 3502806 w 11162102"/>
                <a:gd name="connsiteY1333" fmla="*/ 3772630 h 6858029"/>
                <a:gd name="connsiteX1334" fmla="*/ 5133025 w 11162102"/>
                <a:gd name="connsiteY1334" fmla="*/ 4383324 h 6858029"/>
                <a:gd name="connsiteX1335" fmla="*/ 6564601 w 11162102"/>
                <a:gd name="connsiteY1335" fmla="*/ 4927581 h 6858029"/>
                <a:gd name="connsiteX1336" fmla="*/ 7786192 w 11162102"/>
                <a:gd name="connsiteY1336" fmla="*/ 5269866 h 6858029"/>
                <a:gd name="connsiteX1337" fmla="*/ 7870793 w 11162102"/>
                <a:gd name="connsiteY1337" fmla="*/ 5286023 h 6858029"/>
                <a:gd name="connsiteX1338" fmla="*/ 8542124 w 11162102"/>
                <a:gd name="connsiteY1338" fmla="*/ 5366334 h 6858029"/>
                <a:gd name="connsiteX1339" fmla="*/ 9212177 w 11162102"/>
                <a:gd name="connsiteY1339" fmla="*/ 5342074 h 6858029"/>
                <a:gd name="connsiteX1340" fmla="*/ 9853975 w 11162102"/>
                <a:gd name="connsiteY1340" fmla="*/ 5168992 h 6858029"/>
                <a:gd name="connsiteX1341" fmla="*/ 9875999 w 11162102"/>
                <a:gd name="connsiteY1341" fmla="*/ 5214865 h 6858029"/>
                <a:gd name="connsiteX1342" fmla="*/ 9184813 w 11162102"/>
                <a:gd name="connsiteY1342" fmla="*/ 5403374 h 6858029"/>
                <a:gd name="connsiteX1343" fmla="*/ 7792970 w 11162102"/>
                <a:gd name="connsiteY1343" fmla="*/ 5328427 h 6858029"/>
                <a:gd name="connsiteX1344" fmla="*/ 6582813 w 11162102"/>
                <a:gd name="connsiteY1344" fmla="*/ 4990045 h 6858029"/>
                <a:gd name="connsiteX1345" fmla="*/ 5141355 w 11162102"/>
                <a:gd name="connsiteY1345" fmla="*/ 4448434 h 6858029"/>
                <a:gd name="connsiteX1346" fmla="*/ 3482769 w 11162102"/>
                <a:gd name="connsiteY1346" fmla="*/ 3834843 h 6858029"/>
                <a:gd name="connsiteX1347" fmla="*/ 3099200 w 11162102"/>
                <a:gd name="connsiteY1347" fmla="*/ 3725161 h 6858029"/>
                <a:gd name="connsiteX1348" fmla="*/ 2715335 w 11162102"/>
                <a:gd name="connsiteY1348" fmla="*/ 3662743 h 6858029"/>
                <a:gd name="connsiteX1349" fmla="*/ 1994135 w 11162102"/>
                <a:gd name="connsiteY1349" fmla="*/ 3808210 h 6858029"/>
                <a:gd name="connsiteX1350" fmla="*/ 1652862 w 11162102"/>
                <a:gd name="connsiteY1350" fmla="*/ 4070776 h 6858029"/>
                <a:gd name="connsiteX1351" fmla="*/ 1664027 w 11162102"/>
                <a:gd name="connsiteY1351" fmla="*/ 4049849 h 6858029"/>
                <a:gd name="connsiteX1352" fmla="*/ 2020129 w 11162102"/>
                <a:gd name="connsiteY1352" fmla="*/ 3759325 h 6858029"/>
                <a:gd name="connsiteX1353" fmla="*/ 1996500 w 11162102"/>
                <a:gd name="connsiteY1353" fmla="*/ 3812249 h 6858029"/>
                <a:gd name="connsiteX1354" fmla="*/ 3481331 w 11162102"/>
                <a:gd name="connsiteY1354" fmla="*/ 3839293 h 6858029"/>
                <a:gd name="connsiteX1355" fmla="*/ 5139643 w 11162102"/>
                <a:gd name="connsiteY1355" fmla="*/ 4452793 h 6858029"/>
                <a:gd name="connsiteX1356" fmla="*/ 6581307 w 11162102"/>
                <a:gd name="connsiteY1356" fmla="*/ 4994473 h 6858029"/>
                <a:gd name="connsiteX1357" fmla="*/ 7866343 w 11162102"/>
                <a:gd name="connsiteY1357" fmla="*/ 5346661 h 6858029"/>
                <a:gd name="connsiteX1358" fmla="*/ 8526400 w 11162102"/>
                <a:gd name="connsiteY1358" fmla="*/ 5427771 h 6858029"/>
                <a:gd name="connsiteX1359" fmla="*/ 9185384 w 11162102"/>
                <a:gd name="connsiteY1359" fmla="*/ 5408007 h 6858029"/>
                <a:gd name="connsiteX1360" fmla="*/ 9877345 w 11162102"/>
                <a:gd name="connsiteY1360" fmla="*/ 5217672 h 6858029"/>
                <a:gd name="connsiteX1361" fmla="*/ 9898639 w 11162102"/>
                <a:gd name="connsiteY1361" fmla="*/ 5262768 h 6858029"/>
                <a:gd name="connsiteX1362" fmla="*/ 9158043 w 11162102"/>
                <a:gd name="connsiteY1362" fmla="*/ 5469215 h 6858029"/>
                <a:gd name="connsiteX1363" fmla="*/ 7799360 w 11162102"/>
                <a:gd name="connsiteY1363" fmla="*/ 5390639 h 6858029"/>
                <a:gd name="connsiteX1364" fmla="*/ 6599564 w 11162102"/>
                <a:gd name="connsiteY1364" fmla="*/ 5056822 h 6858029"/>
                <a:gd name="connsiteX1365" fmla="*/ 5148339 w 11162102"/>
                <a:gd name="connsiteY1365" fmla="*/ 4517882 h 6858029"/>
                <a:gd name="connsiteX1366" fmla="*/ 3461339 w 11162102"/>
                <a:gd name="connsiteY1366" fmla="*/ 3901392 h 6858029"/>
                <a:gd name="connsiteX1367" fmla="*/ 2693950 w 11162102"/>
                <a:gd name="connsiteY1367" fmla="*/ 3727671 h 6858029"/>
                <a:gd name="connsiteX1368" fmla="*/ 1970546 w 11162102"/>
                <a:gd name="connsiteY1368" fmla="*/ 3860997 h 6858029"/>
                <a:gd name="connsiteX1369" fmla="*/ 1633879 w 11162102"/>
                <a:gd name="connsiteY1369" fmla="*/ 4106675 h 6858029"/>
                <a:gd name="connsiteX1370" fmla="*/ 1645651 w 11162102"/>
                <a:gd name="connsiteY1370" fmla="*/ 4084379 h 6858029"/>
                <a:gd name="connsiteX1371" fmla="*/ 1996500 w 11162102"/>
                <a:gd name="connsiteY1371" fmla="*/ 3812249 h 6858029"/>
                <a:gd name="connsiteX1372" fmla="*/ 1626457 w 11162102"/>
                <a:gd name="connsiteY1372" fmla="*/ 4113454 h 6858029"/>
                <a:gd name="connsiteX1373" fmla="*/ 1614809 w 11162102"/>
                <a:gd name="connsiteY1373" fmla="*/ 4124203 h 6858029"/>
                <a:gd name="connsiteX1374" fmla="*/ 1625962 w 11162102"/>
                <a:gd name="connsiteY1374" fmla="*/ 4103732 h 6858029"/>
                <a:gd name="connsiteX1375" fmla="*/ 1637633 w 11162102"/>
                <a:gd name="connsiteY1375" fmla="*/ 4092206 h 6858029"/>
                <a:gd name="connsiteX1376" fmla="*/ 1626457 w 11162102"/>
                <a:gd name="connsiteY1376" fmla="*/ 4113454 h 6858029"/>
                <a:gd name="connsiteX1377" fmla="*/ 1619672 w 11162102"/>
                <a:gd name="connsiteY1377" fmla="*/ 4126394 h 6858029"/>
                <a:gd name="connsiteX1378" fmla="*/ 1607874 w 11162102"/>
                <a:gd name="connsiteY1378" fmla="*/ 4149010 h 6858029"/>
                <a:gd name="connsiteX1379" fmla="*/ 1595652 w 11162102"/>
                <a:gd name="connsiteY1379" fmla="*/ 4159691 h 6858029"/>
                <a:gd name="connsiteX1380" fmla="*/ 1607399 w 11162102"/>
                <a:gd name="connsiteY1380" fmla="*/ 4137873 h 6858029"/>
                <a:gd name="connsiteX1381" fmla="*/ 1619672 w 11162102"/>
                <a:gd name="connsiteY1381" fmla="*/ 4126394 h 6858029"/>
                <a:gd name="connsiteX1382" fmla="*/ 1588025 w 11162102"/>
                <a:gd name="connsiteY1382" fmla="*/ 4166423 h 6858029"/>
                <a:gd name="connsiteX1383" fmla="*/ 1576439 w 11162102"/>
                <a:gd name="connsiteY1383" fmla="*/ 4176785 h 6858029"/>
                <a:gd name="connsiteX1384" fmla="*/ 1587580 w 11162102"/>
                <a:gd name="connsiteY1384" fmla="*/ 4156747 h 6858029"/>
                <a:gd name="connsiteX1385" fmla="*/ 1599199 w 11162102"/>
                <a:gd name="connsiteY1385" fmla="*/ 4145655 h 6858029"/>
                <a:gd name="connsiteX1386" fmla="*/ 1588025 w 11162102"/>
                <a:gd name="connsiteY1386" fmla="*/ 4166423 h 6858029"/>
                <a:gd name="connsiteX1387" fmla="*/ 1568125 w 11162102"/>
                <a:gd name="connsiteY1387" fmla="*/ 4184270 h 6858029"/>
                <a:gd name="connsiteX1388" fmla="*/ 1558633 w 11162102"/>
                <a:gd name="connsiteY1388" fmla="*/ 4192943 h 6858029"/>
                <a:gd name="connsiteX1389" fmla="*/ 1569115 w 11162102"/>
                <a:gd name="connsiteY1389" fmla="*/ 4174708 h 6858029"/>
                <a:gd name="connsiteX1390" fmla="*/ 1578552 w 11162102"/>
                <a:gd name="connsiteY1390" fmla="*/ 4165488 h 6858029"/>
                <a:gd name="connsiteX1391" fmla="*/ 1568125 w 11162102"/>
                <a:gd name="connsiteY1391" fmla="*/ 4184270 h 6858029"/>
                <a:gd name="connsiteX1392" fmla="*/ 1560456 w 11162102"/>
                <a:gd name="connsiteY1392" fmla="*/ 4198169 h 6858029"/>
                <a:gd name="connsiteX1393" fmla="*/ 1549283 w 11162102"/>
                <a:gd name="connsiteY1393" fmla="*/ 4218481 h 6858029"/>
                <a:gd name="connsiteX1394" fmla="*/ 1539029 w 11162102"/>
                <a:gd name="connsiteY1394" fmla="*/ 4227290 h 6858029"/>
                <a:gd name="connsiteX1395" fmla="*/ 1550253 w 11162102"/>
                <a:gd name="connsiteY1395" fmla="*/ 4207594 h 6858029"/>
                <a:gd name="connsiteX1396" fmla="*/ 1560456 w 11162102"/>
                <a:gd name="connsiteY1396" fmla="*/ 4198169 h 6858029"/>
                <a:gd name="connsiteX1397" fmla="*/ 1530528 w 11162102"/>
                <a:gd name="connsiteY1397" fmla="*/ 4234707 h 6858029"/>
                <a:gd name="connsiteX1398" fmla="*/ 1520228 w 11162102"/>
                <a:gd name="connsiteY1398" fmla="*/ 4243767 h 6858029"/>
                <a:gd name="connsiteX1399" fmla="*/ 1530719 w 11162102"/>
                <a:gd name="connsiteY1399" fmla="*/ 4225966 h 6858029"/>
                <a:gd name="connsiteX1400" fmla="*/ 1541026 w 11162102"/>
                <a:gd name="connsiteY1400" fmla="*/ 4216221 h 6858029"/>
                <a:gd name="connsiteX1401" fmla="*/ 1530528 w 11162102"/>
                <a:gd name="connsiteY1401" fmla="*/ 4234707 h 6858029"/>
                <a:gd name="connsiteX1402" fmla="*/ 1522709 w 11162102"/>
                <a:gd name="connsiteY1402" fmla="*/ 4248537 h 6858029"/>
                <a:gd name="connsiteX1403" fmla="*/ 1511476 w 11162102"/>
                <a:gd name="connsiteY1403" fmla="*/ 4268460 h 6858029"/>
                <a:gd name="connsiteX1404" fmla="*/ 1500421 w 11162102"/>
                <a:gd name="connsiteY1404" fmla="*/ 4277635 h 6858029"/>
                <a:gd name="connsiteX1405" fmla="*/ 1511656 w 11162102"/>
                <a:gd name="connsiteY1405" fmla="*/ 4258396 h 6858029"/>
                <a:gd name="connsiteX1406" fmla="*/ 1522709 w 11162102"/>
                <a:gd name="connsiteY1406" fmla="*/ 4248537 h 6858029"/>
                <a:gd name="connsiteX1407" fmla="*/ 1491721 w 11162102"/>
                <a:gd name="connsiteY1407" fmla="*/ 4284938 h 6858029"/>
                <a:gd name="connsiteX1408" fmla="*/ 1481522 w 11162102"/>
                <a:gd name="connsiteY1408" fmla="*/ 4293542 h 6858029"/>
                <a:gd name="connsiteX1409" fmla="*/ 1492002 w 11162102"/>
                <a:gd name="connsiteY1409" fmla="*/ 4276197 h 6858029"/>
                <a:gd name="connsiteX1410" fmla="*/ 1502219 w 11162102"/>
                <a:gd name="connsiteY1410" fmla="*/ 4266909 h 6858029"/>
                <a:gd name="connsiteX1411" fmla="*/ 1491721 w 11162102"/>
                <a:gd name="connsiteY1411" fmla="*/ 4284938 h 6858029"/>
                <a:gd name="connsiteX1412" fmla="*/ 1483724 w 11162102"/>
                <a:gd name="connsiteY1412" fmla="*/ 4298722 h 6858029"/>
                <a:gd name="connsiteX1413" fmla="*/ 1472448 w 11162102"/>
                <a:gd name="connsiteY1413" fmla="*/ 4318212 h 6858029"/>
                <a:gd name="connsiteX1414" fmla="*/ 1461475 w 11162102"/>
                <a:gd name="connsiteY1414" fmla="*/ 4326930 h 6858029"/>
                <a:gd name="connsiteX1415" fmla="*/ 1472740 w 11162102"/>
                <a:gd name="connsiteY1415" fmla="*/ 4308125 h 6858029"/>
                <a:gd name="connsiteX1416" fmla="*/ 1483724 w 11162102"/>
                <a:gd name="connsiteY1416" fmla="*/ 4298722 h 6858029"/>
                <a:gd name="connsiteX1417" fmla="*/ 1452629 w 11162102"/>
                <a:gd name="connsiteY1417" fmla="*/ 4334028 h 6858029"/>
                <a:gd name="connsiteX1418" fmla="*/ 1442444 w 11162102"/>
                <a:gd name="connsiteY1418" fmla="*/ 4342290 h 6858029"/>
                <a:gd name="connsiteX1419" fmla="*/ 1452967 w 11162102"/>
                <a:gd name="connsiteY1419" fmla="*/ 4325356 h 6858029"/>
                <a:gd name="connsiteX1420" fmla="*/ 1463164 w 11162102"/>
                <a:gd name="connsiteY1420" fmla="*/ 4316409 h 6858029"/>
                <a:gd name="connsiteX1421" fmla="*/ 1452629 w 11162102"/>
                <a:gd name="connsiteY1421" fmla="*/ 4334028 h 6858029"/>
                <a:gd name="connsiteX1422" fmla="*/ 1444457 w 11162102"/>
                <a:gd name="connsiteY1422" fmla="*/ 4347721 h 6858029"/>
                <a:gd name="connsiteX1423" fmla="*/ 1433140 w 11162102"/>
                <a:gd name="connsiteY1423" fmla="*/ 4366755 h 6858029"/>
                <a:gd name="connsiteX1424" fmla="*/ 1422187 w 11162102"/>
                <a:gd name="connsiteY1424" fmla="*/ 4375085 h 6858029"/>
                <a:gd name="connsiteX1425" fmla="*/ 1433502 w 11162102"/>
                <a:gd name="connsiteY1425" fmla="*/ 4356736 h 6858029"/>
                <a:gd name="connsiteX1426" fmla="*/ 1444457 w 11162102"/>
                <a:gd name="connsiteY1426" fmla="*/ 4347721 h 6858029"/>
                <a:gd name="connsiteX1427" fmla="*/ 1413200 w 11162102"/>
                <a:gd name="connsiteY1427" fmla="*/ 4381954 h 6858029"/>
                <a:gd name="connsiteX1428" fmla="*/ 1403065 w 11162102"/>
                <a:gd name="connsiteY1428" fmla="*/ 4389828 h 6858029"/>
                <a:gd name="connsiteX1429" fmla="*/ 1413604 w 11162102"/>
                <a:gd name="connsiteY1429" fmla="*/ 4373350 h 6858029"/>
                <a:gd name="connsiteX1430" fmla="*/ 1423725 w 11162102"/>
                <a:gd name="connsiteY1430" fmla="*/ 4364860 h 6858029"/>
                <a:gd name="connsiteX1431" fmla="*/ 1413200 w 11162102"/>
                <a:gd name="connsiteY1431" fmla="*/ 4381954 h 6858029"/>
                <a:gd name="connsiteX1432" fmla="*/ 1404838 w 11162102"/>
                <a:gd name="connsiteY1432" fmla="*/ 4395579 h 6858029"/>
                <a:gd name="connsiteX1433" fmla="*/ 1393514 w 11162102"/>
                <a:gd name="connsiteY1433" fmla="*/ 4414065 h 6858029"/>
                <a:gd name="connsiteX1434" fmla="*/ 1382593 w 11162102"/>
                <a:gd name="connsiteY1434" fmla="*/ 4421961 h 6858029"/>
                <a:gd name="connsiteX1435" fmla="*/ 1393950 w 11162102"/>
                <a:gd name="connsiteY1435" fmla="*/ 4404114 h 6858029"/>
                <a:gd name="connsiteX1436" fmla="*/ 1404838 w 11162102"/>
                <a:gd name="connsiteY1436" fmla="*/ 4395579 h 6858029"/>
                <a:gd name="connsiteX1437" fmla="*/ 1373435 w 11162102"/>
                <a:gd name="connsiteY1437" fmla="*/ 4428648 h 6858029"/>
                <a:gd name="connsiteX1438" fmla="*/ 1363364 w 11162102"/>
                <a:gd name="connsiteY1438" fmla="*/ 4436065 h 6858029"/>
                <a:gd name="connsiteX1439" fmla="*/ 1373903 w 11162102"/>
                <a:gd name="connsiteY1439" fmla="*/ 4420090 h 6858029"/>
                <a:gd name="connsiteX1440" fmla="*/ 1383992 w 11162102"/>
                <a:gd name="connsiteY1440" fmla="*/ 4412011 h 6858029"/>
                <a:gd name="connsiteX1441" fmla="*/ 1373435 w 11162102"/>
                <a:gd name="connsiteY1441" fmla="*/ 4428648 h 6858029"/>
                <a:gd name="connsiteX1442" fmla="*/ 1366061 w 11162102"/>
                <a:gd name="connsiteY1442" fmla="*/ 4440287 h 6858029"/>
                <a:gd name="connsiteX1443" fmla="*/ 1353596 w 11162102"/>
                <a:gd name="connsiteY1443" fmla="*/ 4460005 h 6858029"/>
                <a:gd name="connsiteX1444" fmla="*/ 1342721 w 11162102"/>
                <a:gd name="connsiteY1444" fmla="*/ 4467468 h 6858029"/>
                <a:gd name="connsiteX1445" fmla="*/ 1355285 w 11162102"/>
                <a:gd name="connsiteY1445" fmla="*/ 4448343 h 6858029"/>
                <a:gd name="connsiteX1446" fmla="*/ 1366061 w 11162102"/>
                <a:gd name="connsiteY1446" fmla="*/ 4440287 h 6858029"/>
                <a:gd name="connsiteX1447" fmla="*/ 1333417 w 11162102"/>
                <a:gd name="connsiteY1447" fmla="*/ 4473881 h 6858029"/>
                <a:gd name="connsiteX1448" fmla="*/ 1323391 w 11162102"/>
                <a:gd name="connsiteY1448" fmla="*/ 4480865 h 6858029"/>
                <a:gd name="connsiteX1449" fmla="*/ 1335245 w 11162102"/>
                <a:gd name="connsiteY1449" fmla="*/ 4463520 h 6858029"/>
                <a:gd name="connsiteX1450" fmla="*/ 1345200 w 11162102"/>
                <a:gd name="connsiteY1450" fmla="*/ 4455920 h 6858029"/>
                <a:gd name="connsiteX1451" fmla="*/ 1333417 w 11162102"/>
                <a:gd name="connsiteY1451" fmla="*/ 4473881 h 6858029"/>
                <a:gd name="connsiteX1452" fmla="*/ 1324708 w 11162102"/>
                <a:gd name="connsiteY1452" fmla="*/ 4487186 h 6858029"/>
                <a:gd name="connsiteX1453" fmla="*/ 1313365 w 11162102"/>
                <a:gd name="connsiteY1453" fmla="*/ 4504554 h 6858029"/>
                <a:gd name="connsiteX1454" fmla="*/ 1302552 w 11162102"/>
                <a:gd name="connsiteY1454" fmla="*/ 4511514 h 6858029"/>
                <a:gd name="connsiteX1455" fmla="*/ 1313863 w 11162102"/>
                <a:gd name="connsiteY1455" fmla="*/ 4494854 h 6858029"/>
                <a:gd name="connsiteX1456" fmla="*/ 1324708 w 11162102"/>
                <a:gd name="connsiteY1456" fmla="*/ 4487186 h 6858029"/>
                <a:gd name="connsiteX1457" fmla="*/ 1293099 w 11162102"/>
                <a:gd name="connsiteY1457" fmla="*/ 4517676 h 6858029"/>
                <a:gd name="connsiteX1458" fmla="*/ 1283137 w 11162102"/>
                <a:gd name="connsiteY1458" fmla="*/ 4524203 h 6858029"/>
                <a:gd name="connsiteX1459" fmla="*/ 1293567 w 11162102"/>
                <a:gd name="connsiteY1459" fmla="*/ 4509461 h 6858029"/>
                <a:gd name="connsiteX1460" fmla="*/ 1303611 w 11162102"/>
                <a:gd name="connsiteY1460" fmla="*/ 4502180 h 6858029"/>
                <a:gd name="connsiteX1461" fmla="*/ 1293099 w 11162102"/>
                <a:gd name="connsiteY1461" fmla="*/ 4517676 h 6858029"/>
                <a:gd name="connsiteX1462" fmla="*/ 1284416 w 11162102"/>
                <a:gd name="connsiteY1462" fmla="*/ 4530502 h 6858029"/>
                <a:gd name="connsiteX1463" fmla="*/ 1272849 w 11162102"/>
                <a:gd name="connsiteY1463" fmla="*/ 4547573 h 6858029"/>
                <a:gd name="connsiteX1464" fmla="*/ 1262098 w 11162102"/>
                <a:gd name="connsiteY1464" fmla="*/ 4554055 h 6858029"/>
                <a:gd name="connsiteX1465" fmla="*/ 1273653 w 11162102"/>
                <a:gd name="connsiteY1465" fmla="*/ 4537646 h 6858029"/>
                <a:gd name="connsiteX1466" fmla="*/ 1284416 w 11162102"/>
                <a:gd name="connsiteY1466" fmla="*/ 4530502 h 6858029"/>
                <a:gd name="connsiteX1467" fmla="*/ 1252522 w 11162102"/>
                <a:gd name="connsiteY1467" fmla="*/ 4559897 h 6858029"/>
                <a:gd name="connsiteX1468" fmla="*/ 1245696 w 11162102"/>
                <a:gd name="connsiteY1468" fmla="*/ 4564073 h 6858029"/>
                <a:gd name="connsiteX1469" fmla="*/ 1242590 w 11162102"/>
                <a:gd name="connsiteY1469" fmla="*/ 4566013 h 6858029"/>
                <a:gd name="connsiteX1470" fmla="*/ 1253371 w 11162102"/>
                <a:gd name="connsiteY1470" fmla="*/ 4551316 h 6858029"/>
                <a:gd name="connsiteX1471" fmla="*/ 1263314 w 11162102"/>
                <a:gd name="connsiteY1471" fmla="*/ 4544561 h 6858029"/>
                <a:gd name="connsiteX1472" fmla="*/ 1252522 w 11162102"/>
                <a:gd name="connsiteY1472" fmla="*/ 4559897 h 6858029"/>
                <a:gd name="connsiteX1473" fmla="*/ 1244598 w 11162102"/>
                <a:gd name="connsiteY1473" fmla="*/ 4571171 h 6858029"/>
                <a:gd name="connsiteX1474" fmla="*/ 1232083 w 11162102"/>
                <a:gd name="connsiteY1474" fmla="*/ 4588995 h 6858029"/>
                <a:gd name="connsiteX1475" fmla="*/ 1224526 w 11162102"/>
                <a:gd name="connsiteY1475" fmla="*/ 4593194 h 6858029"/>
                <a:gd name="connsiteX1476" fmla="*/ 1221368 w 11162102"/>
                <a:gd name="connsiteY1476" fmla="*/ 4594997 h 6858029"/>
                <a:gd name="connsiteX1477" fmla="*/ 1233929 w 11162102"/>
                <a:gd name="connsiteY1477" fmla="*/ 4577812 h 6858029"/>
                <a:gd name="connsiteX1478" fmla="*/ 1244598 w 11162102"/>
                <a:gd name="connsiteY1478" fmla="*/ 4571171 h 6858029"/>
                <a:gd name="connsiteX1479" fmla="*/ 1211709 w 11162102"/>
                <a:gd name="connsiteY1479" fmla="*/ 4600452 h 6858029"/>
                <a:gd name="connsiteX1480" fmla="*/ 1201827 w 11162102"/>
                <a:gd name="connsiteY1480" fmla="*/ 4606134 h 6858029"/>
                <a:gd name="connsiteX1481" fmla="*/ 1213585 w 11162102"/>
                <a:gd name="connsiteY1481" fmla="*/ 4590730 h 6858029"/>
                <a:gd name="connsiteX1482" fmla="*/ 1223415 w 11162102"/>
                <a:gd name="connsiteY1482" fmla="*/ 4584454 h 6858029"/>
                <a:gd name="connsiteX1483" fmla="*/ 1211709 w 11162102"/>
                <a:gd name="connsiteY1483" fmla="*/ 4600452 h 6858029"/>
                <a:gd name="connsiteX1484" fmla="*/ 1203496 w 11162102"/>
                <a:gd name="connsiteY1484" fmla="*/ 4611703 h 6858029"/>
                <a:gd name="connsiteX1485" fmla="*/ 1191108 w 11162102"/>
                <a:gd name="connsiteY1485" fmla="*/ 4628660 h 6858029"/>
                <a:gd name="connsiteX1486" fmla="*/ 1180446 w 11162102"/>
                <a:gd name="connsiteY1486" fmla="*/ 4634182 h 6858029"/>
                <a:gd name="connsiteX1487" fmla="*/ 1192906 w 11162102"/>
                <a:gd name="connsiteY1487" fmla="*/ 4617819 h 6858029"/>
                <a:gd name="connsiteX1488" fmla="*/ 1203496 w 11162102"/>
                <a:gd name="connsiteY1488" fmla="*/ 4611703 h 6858029"/>
                <a:gd name="connsiteX1489" fmla="*/ 1170682 w 11162102"/>
                <a:gd name="connsiteY1489" fmla="*/ 4639317 h 6858029"/>
                <a:gd name="connsiteX1490" fmla="*/ 1160883 w 11162102"/>
                <a:gd name="connsiteY1490" fmla="*/ 4644475 h 6858029"/>
                <a:gd name="connsiteX1491" fmla="*/ 1172599 w 11162102"/>
                <a:gd name="connsiteY1491" fmla="*/ 4629755 h 6858029"/>
                <a:gd name="connsiteX1492" fmla="*/ 1182317 w 11162102"/>
                <a:gd name="connsiteY1492" fmla="*/ 4624027 h 6858029"/>
                <a:gd name="connsiteX1493" fmla="*/ 1170682 w 11162102"/>
                <a:gd name="connsiteY1493" fmla="*/ 4639317 h 6858029"/>
                <a:gd name="connsiteX1494" fmla="*/ 1171397 w 11162102"/>
                <a:gd name="connsiteY1494" fmla="*/ 4646096 h 6858029"/>
                <a:gd name="connsiteX1495" fmla="*/ 1182744 w 11162102"/>
                <a:gd name="connsiteY1495" fmla="*/ 4640139 h 6858029"/>
                <a:gd name="connsiteX1496" fmla="*/ 1170374 w 11162102"/>
                <a:gd name="connsiteY1496" fmla="*/ 4657073 h 6858029"/>
                <a:gd name="connsiteX1497" fmla="*/ 1159061 w 11162102"/>
                <a:gd name="connsiteY1497" fmla="*/ 4662322 h 6858029"/>
                <a:gd name="connsiteX1498" fmla="*/ 1171397 w 11162102"/>
                <a:gd name="connsiteY1498" fmla="*/ 4646096 h 6858029"/>
                <a:gd name="connsiteX1499" fmla="*/ 1188032 w 11162102"/>
                <a:gd name="connsiteY1499" fmla="*/ 4640641 h 6858029"/>
                <a:gd name="connsiteX1500" fmla="*/ 1191838 w 11162102"/>
                <a:gd name="connsiteY1500" fmla="*/ 4635415 h 6858029"/>
                <a:gd name="connsiteX1501" fmla="*/ 1203808 w 11162102"/>
                <a:gd name="connsiteY1501" fmla="*/ 4629276 h 6858029"/>
                <a:gd name="connsiteX1502" fmla="*/ 1190809 w 11162102"/>
                <a:gd name="connsiteY1502" fmla="*/ 4647807 h 6858029"/>
                <a:gd name="connsiteX1503" fmla="*/ 1182169 w 11162102"/>
                <a:gd name="connsiteY1503" fmla="*/ 4651687 h 6858029"/>
                <a:gd name="connsiteX1504" fmla="*/ 1178871 w 11162102"/>
                <a:gd name="connsiteY1504" fmla="*/ 4653193 h 6858029"/>
                <a:gd name="connsiteX1505" fmla="*/ 1188032 w 11162102"/>
                <a:gd name="connsiteY1505" fmla="*/ 4640641 h 6858029"/>
                <a:gd name="connsiteX1506" fmla="*/ 1212289 w 11162102"/>
                <a:gd name="connsiteY1506" fmla="*/ 4624963 h 6858029"/>
                <a:gd name="connsiteX1507" fmla="*/ 1224800 w 11162102"/>
                <a:gd name="connsiteY1507" fmla="*/ 4618709 h 6858029"/>
                <a:gd name="connsiteX1508" fmla="*/ 1211262 w 11162102"/>
                <a:gd name="connsiteY1508" fmla="*/ 4638724 h 6858029"/>
                <a:gd name="connsiteX1509" fmla="*/ 1198776 w 11162102"/>
                <a:gd name="connsiteY1509" fmla="*/ 4644224 h 6858029"/>
                <a:gd name="connsiteX1510" fmla="*/ 1212289 w 11162102"/>
                <a:gd name="connsiteY1510" fmla="*/ 4624963 h 6858029"/>
                <a:gd name="connsiteX1511" fmla="*/ 1232717 w 11162102"/>
                <a:gd name="connsiteY1511" fmla="*/ 4614784 h 6858029"/>
                <a:gd name="connsiteX1512" fmla="*/ 1245721 w 11162102"/>
                <a:gd name="connsiteY1512" fmla="*/ 4608417 h 6858029"/>
                <a:gd name="connsiteX1513" fmla="*/ 1231726 w 11162102"/>
                <a:gd name="connsiteY1513" fmla="*/ 4629869 h 6858029"/>
                <a:gd name="connsiteX1514" fmla="*/ 1218729 w 11162102"/>
                <a:gd name="connsiteY1514" fmla="*/ 4635483 h 6858029"/>
                <a:gd name="connsiteX1515" fmla="*/ 1232717 w 11162102"/>
                <a:gd name="connsiteY1515" fmla="*/ 4614784 h 6858029"/>
                <a:gd name="connsiteX1516" fmla="*/ 1253138 w 11162102"/>
                <a:gd name="connsiteY1516" fmla="*/ 4604833 h 6858029"/>
                <a:gd name="connsiteX1517" fmla="*/ 1266564 w 11162102"/>
                <a:gd name="connsiteY1517" fmla="*/ 4598421 h 6858029"/>
                <a:gd name="connsiteX1518" fmla="*/ 1252177 w 11162102"/>
                <a:gd name="connsiteY1518" fmla="*/ 4621288 h 6858029"/>
                <a:gd name="connsiteX1519" fmla="*/ 1238747 w 11162102"/>
                <a:gd name="connsiteY1519" fmla="*/ 4626902 h 6858029"/>
                <a:gd name="connsiteX1520" fmla="*/ 1253138 w 11162102"/>
                <a:gd name="connsiteY1520" fmla="*/ 4604833 h 6858029"/>
                <a:gd name="connsiteX1521" fmla="*/ 1273557 w 11162102"/>
                <a:gd name="connsiteY1521" fmla="*/ 4595111 h 6858029"/>
                <a:gd name="connsiteX1522" fmla="*/ 1287376 w 11162102"/>
                <a:gd name="connsiteY1522" fmla="*/ 4588676 h 6858029"/>
                <a:gd name="connsiteX1523" fmla="*/ 1272630 w 11162102"/>
                <a:gd name="connsiteY1523" fmla="*/ 4612912 h 6858029"/>
                <a:gd name="connsiteX1524" fmla="*/ 1258823 w 11162102"/>
                <a:gd name="connsiteY1524" fmla="*/ 4618527 h 6858029"/>
                <a:gd name="connsiteX1525" fmla="*/ 1273557 w 11162102"/>
                <a:gd name="connsiteY1525" fmla="*/ 4595111 h 6858029"/>
                <a:gd name="connsiteX1526" fmla="*/ 1279723 w 11162102"/>
                <a:gd name="connsiteY1526" fmla="*/ 4585298 h 6858029"/>
                <a:gd name="connsiteX1527" fmla="*/ 1294437 w 11162102"/>
                <a:gd name="connsiteY1527" fmla="*/ 4561883 h 6858029"/>
                <a:gd name="connsiteX1528" fmla="*/ 1307856 w 11162102"/>
                <a:gd name="connsiteY1528" fmla="*/ 4554945 h 6858029"/>
                <a:gd name="connsiteX1529" fmla="*/ 1293186 w 11162102"/>
                <a:gd name="connsiteY1529" fmla="*/ 4579113 h 6858029"/>
                <a:gd name="connsiteX1530" fmla="*/ 1279723 w 11162102"/>
                <a:gd name="connsiteY1530" fmla="*/ 4585298 h 6858029"/>
                <a:gd name="connsiteX1531" fmla="*/ 1314732 w 11162102"/>
                <a:gd name="connsiteY1531" fmla="*/ 4551430 h 6858029"/>
                <a:gd name="connsiteX1532" fmla="*/ 1328551 w 11162102"/>
                <a:gd name="connsiteY1532" fmla="*/ 4544469 h 6858029"/>
                <a:gd name="connsiteX1533" fmla="*/ 1313603 w 11162102"/>
                <a:gd name="connsiteY1533" fmla="*/ 4569916 h 6858029"/>
                <a:gd name="connsiteX1534" fmla="*/ 1299750 w 11162102"/>
                <a:gd name="connsiteY1534" fmla="*/ 4576123 h 6858029"/>
                <a:gd name="connsiteX1535" fmla="*/ 1314732 w 11162102"/>
                <a:gd name="connsiteY1535" fmla="*/ 4551430 h 6858029"/>
                <a:gd name="connsiteX1536" fmla="*/ 1320413 w 11162102"/>
                <a:gd name="connsiteY1536" fmla="*/ 4542073 h 6858029"/>
                <a:gd name="connsiteX1537" fmla="*/ 1325981 w 11162102"/>
                <a:gd name="connsiteY1537" fmla="*/ 4532899 h 6858029"/>
                <a:gd name="connsiteX1538" fmla="*/ 1335336 w 11162102"/>
                <a:gd name="connsiteY1538" fmla="*/ 4517471 h 6858029"/>
                <a:gd name="connsiteX1539" fmla="*/ 1348794 w 11162102"/>
                <a:gd name="connsiteY1539" fmla="*/ 4509963 h 6858029"/>
                <a:gd name="connsiteX1540" fmla="*/ 1347838 w 11162102"/>
                <a:gd name="connsiteY1540" fmla="*/ 4511606 h 6858029"/>
                <a:gd name="connsiteX1541" fmla="*/ 1333914 w 11162102"/>
                <a:gd name="connsiteY1541" fmla="*/ 4535341 h 6858029"/>
                <a:gd name="connsiteX1542" fmla="*/ 1320413 w 11162102"/>
                <a:gd name="connsiteY1542" fmla="*/ 4542073 h 6858029"/>
                <a:gd name="connsiteX1543" fmla="*/ 1351245 w 11162102"/>
                <a:gd name="connsiteY1543" fmla="*/ 4513591 h 6858029"/>
                <a:gd name="connsiteX1544" fmla="*/ 1355579 w 11162102"/>
                <a:gd name="connsiteY1544" fmla="*/ 4506220 h 6858029"/>
                <a:gd name="connsiteX1545" fmla="*/ 1369416 w 11162102"/>
                <a:gd name="connsiteY1545" fmla="*/ 4498688 h 6858029"/>
                <a:gd name="connsiteX1546" fmla="*/ 1354271 w 11162102"/>
                <a:gd name="connsiteY1546" fmla="*/ 4525367 h 6858029"/>
                <a:gd name="connsiteX1547" fmla="*/ 1340366 w 11162102"/>
                <a:gd name="connsiteY1547" fmla="*/ 4532145 h 6858029"/>
                <a:gd name="connsiteX1548" fmla="*/ 1351245 w 11162102"/>
                <a:gd name="connsiteY1548" fmla="*/ 4513591 h 6858029"/>
                <a:gd name="connsiteX1549" fmla="*/ 1360798 w 11162102"/>
                <a:gd name="connsiteY1549" fmla="*/ 4497319 h 6858029"/>
                <a:gd name="connsiteX1550" fmla="*/ 1374818 w 11162102"/>
                <a:gd name="connsiteY1550" fmla="*/ 4473425 h 6858029"/>
                <a:gd name="connsiteX1551" fmla="*/ 1388349 w 11162102"/>
                <a:gd name="connsiteY1551" fmla="*/ 4465346 h 6858029"/>
                <a:gd name="connsiteX1552" fmla="*/ 1374329 w 11162102"/>
                <a:gd name="connsiteY1552" fmla="*/ 4490039 h 6858029"/>
                <a:gd name="connsiteX1553" fmla="*/ 1360798 w 11162102"/>
                <a:gd name="connsiteY1553" fmla="*/ 4497319 h 6858029"/>
                <a:gd name="connsiteX1554" fmla="*/ 1400837 w 11162102"/>
                <a:gd name="connsiteY1554" fmla="*/ 4451173 h 6858029"/>
                <a:gd name="connsiteX1555" fmla="*/ 1414807 w 11162102"/>
                <a:gd name="connsiteY1555" fmla="*/ 4426594 h 6858029"/>
                <a:gd name="connsiteX1556" fmla="*/ 1428386 w 11162102"/>
                <a:gd name="connsiteY1556" fmla="*/ 4417990 h 6858029"/>
                <a:gd name="connsiteX1557" fmla="*/ 1414423 w 11162102"/>
                <a:gd name="connsiteY1557" fmla="*/ 4443345 h 6858029"/>
                <a:gd name="connsiteX1558" fmla="*/ 1400837 w 11162102"/>
                <a:gd name="connsiteY1558" fmla="*/ 4451173 h 6858029"/>
                <a:gd name="connsiteX1559" fmla="*/ 1434913 w 11162102"/>
                <a:gd name="connsiteY1559" fmla="*/ 4413882 h 6858029"/>
                <a:gd name="connsiteX1560" fmla="*/ 1448250 w 11162102"/>
                <a:gd name="connsiteY1560" fmla="*/ 4405621 h 6858029"/>
                <a:gd name="connsiteX1561" fmla="*/ 1434007 w 11162102"/>
                <a:gd name="connsiteY1561" fmla="*/ 4432322 h 6858029"/>
                <a:gd name="connsiteX1562" fmla="*/ 1420615 w 11162102"/>
                <a:gd name="connsiteY1562" fmla="*/ 4439831 h 6858029"/>
                <a:gd name="connsiteX1563" fmla="*/ 1434913 w 11162102"/>
                <a:gd name="connsiteY1563" fmla="*/ 4413882 h 6858029"/>
                <a:gd name="connsiteX1564" fmla="*/ 1440536 w 11162102"/>
                <a:gd name="connsiteY1564" fmla="*/ 4403681 h 6858029"/>
                <a:gd name="connsiteX1565" fmla="*/ 1455151 w 11162102"/>
                <a:gd name="connsiteY1565" fmla="*/ 4377230 h 6858029"/>
                <a:gd name="connsiteX1566" fmla="*/ 1468039 w 11162102"/>
                <a:gd name="connsiteY1566" fmla="*/ 4368626 h 6858029"/>
                <a:gd name="connsiteX1567" fmla="*/ 1453533 w 11162102"/>
                <a:gd name="connsiteY1567" fmla="*/ 4395739 h 6858029"/>
                <a:gd name="connsiteX1568" fmla="*/ 1440536 w 11162102"/>
                <a:gd name="connsiteY1568" fmla="*/ 4403681 h 6858029"/>
                <a:gd name="connsiteX1569" fmla="*/ 1474397 w 11162102"/>
                <a:gd name="connsiteY1569" fmla="*/ 4364450 h 6858029"/>
                <a:gd name="connsiteX1570" fmla="*/ 1488638 w 11162102"/>
                <a:gd name="connsiteY1570" fmla="*/ 4355161 h 6858029"/>
                <a:gd name="connsiteX1571" fmla="*/ 1473890 w 11162102"/>
                <a:gd name="connsiteY1571" fmla="*/ 4383575 h 6858029"/>
                <a:gd name="connsiteX1572" fmla="*/ 1459604 w 11162102"/>
                <a:gd name="connsiteY1572" fmla="*/ 4392087 h 6858029"/>
                <a:gd name="connsiteX1573" fmla="*/ 1474397 w 11162102"/>
                <a:gd name="connsiteY1573" fmla="*/ 4364450 h 6858029"/>
                <a:gd name="connsiteX1574" fmla="*/ 1479244 w 11162102"/>
                <a:gd name="connsiteY1574" fmla="*/ 4355412 h 6858029"/>
                <a:gd name="connsiteX1575" fmla="*/ 1492933 w 11162102"/>
                <a:gd name="connsiteY1575" fmla="*/ 4329920 h 6858029"/>
                <a:gd name="connsiteX1576" fmla="*/ 1506893 w 11162102"/>
                <a:gd name="connsiteY1576" fmla="*/ 4320084 h 6858029"/>
                <a:gd name="connsiteX1577" fmla="*/ 1493202 w 11162102"/>
                <a:gd name="connsiteY1577" fmla="*/ 4346397 h 6858029"/>
                <a:gd name="connsiteX1578" fmla="*/ 1479244 w 11162102"/>
                <a:gd name="connsiteY1578" fmla="*/ 4355412 h 6858029"/>
                <a:gd name="connsiteX1579" fmla="*/ 1513162 w 11162102"/>
                <a:gd name="connsiteY1579" fmla="*/ 4315725 h 6858029"/>
                <a:gd name="connsiteX1580" fmla="*/ 1527481 w 11162102"/>
                <a:gd name="connsiteY1580" fmla="*/ 4305889 h 6858029"/>
                <a:gd name="connsiteX1581" fmla="*/ 1513466 w 11162102"/>
                <a:gd name="connsiteY1581" fmla="*/ 4333594 h 6858029"/>
                <a:gd name="connsiteX1582" fmla="*/ 1499143 w 11162102"/>
                <a:gd name="connsiteY1582" fmla="*/ 4342609 h 6858029"/>
                <a:gd name="connsiteX1583" fmla="*/ 1513162 w 11162102"/>
                <a:gd name="connsiteY1583" fmla="*/ 4315725 h 6858029"/>
                <a:gd name="connsiteX1584" fmla="*/ 1518608 w 11162102"/>
                <a:gd name="connsiteY1584" fmla="*/ 4305295 h 6858029"/>
                <a:gd name="connsiteX1585" fmla="*/ 1532244 w 11162102"/>
                <a:gd name="connsiteY1585" fmla="*/ 4279233 h 6858029"/>
                <a:gd name="connsiteX1586" fmla="*/ 1546238 w 11162102"/>
                <a:gd name="connsiteY1586" fmla="*/ 4268940 h 6858029"/>
                <a:gd name="connsiteX1587" fmla="*/ 1532588 w 11162102"/>
                <a:gd name="connsiteY1587" fmla="*/ 4295801 h 6858029"/>
                <a:gd name="connsiteX1588" fmla="*/ 1518608 w 11162102"/>
                <a:gd name="connsiteY1588" fmla="*/ 4305295 h 6858029"/>
                <a:gd name="connsiteX1589" fmla="*/ 1552327 w 11162102"/>
                <a:gd name="connsiteY1589" fmla="*/ 4264535 h 6858029"/>
                <a:gd name="connsiteX1590" fmla="*/ 1878291 w 11162102"/>
                <a:gd name="connsiteY1590" fmla="*/ 4076916 h 6858029"/>
                <a:gd name="connsiteX1591" fmla="*/ 3374022 w 11162102"/>
                <a:gd name="connsiteY1591" fmla="*/ 4172585 h 6858029"/>
                <a:gd name="connsiteX1592" fmla="*/ 5177117 w 11162102"/>
                <a:gd name="connsiteY1592" fmla="*/ 4800829 h 6858029"/>
                <a:gd name="connsiteX1593" fmla="*/ 6664903 w 11162102"/>
                <a:gd name="connsiteY1593" fmla="*/ 5328906 h 6858029"/>
                <a:gd name="connsiteX1594" fmla="*/ 7832315 w 11162102"/>
                <a:gd name="connsiteY1594" fmla="*/ 5647797 h 6858029"/>
                <a:gd name="connsiteX1595" fmla="*/ 7843955 w 11162102"/>
                <a:gd name="connsiteY1595" fmla="*/ 5650102 h 6858029"/>
                <a:gd name="connsiteX1596" fmla="*/ 9051373 w 11162102"/>
                <a:gd name="connsiteY1596" fmla="*/ 5737761 h 6858029"/>
                <a:gd name="connsiteX1597" fmla="*/ 9842176 w 11162102"/>
                <a:gd name="connsiteY1597" fmla="*/ 5535080 h 6858029"/>
                <a:gd name="connsiteX1598" fmla="*/ 9986480 w 11162102"/>
                <a:gd name="connsiteY1598" fmla="*/ 5457394 h 6858029"/>
                <a:gd name="connsiteX1599" fmla="*/ 10004578 w 11162102"/>
                <a:gd name="connsiteY1599" fmla="*/ 5499546 h 6858029"/>
                <a:gd name="connsiteX1600" fmla="*/ 9024215 w 11162102"/>
                <a:gd name="connsiteY1600" fmla="*/ 5798422 h 6858029"/>
                <a:gd name="connsiteX1601" fmla="*/ 7842562 w 11162102"/>
                <a:gd name="connsiteY1601" fmla="*/ 5706404 h 6858029"/>
                <a:gd name="connsiteX1602" fmla="*/ 6683275 w 11162102"/>
                <a:gd name="connsiteY1602" fmla="*/ 5390731 h 6858029"/>
                <a:gd name="connsiteX1603" fmla="*/ 5186862 w 11162102"/>
                <a:gd name="connsiteY1603" fmla="*/ 4865460 h 6858029"/>
                <a:gd name="connsiteX1604" fmla="*/ 3354098 w 11162102"/>
                <a:gd name="connsiteY1604" fmla="*/ 4234182 h 6858029"/>
                <a:gd name="connsiteX1605" fmla="*/ 2587874 w 11162102"/>
                <a:gd name="connsiteY1605" fmla="*/ 4053089 h 6858029"/>
                <a:gd name="connsiteX1606" fmla="*/ 1852689 w 11162102"/>
                <a:gd name="connsiteY1606" fmla="*/ 4124933 h 6858029"/>
                <a:gd name="connsiteX1607" fmla="*/ 1538417 w 11162102"/>
                <a:gd name="connsiteY1607" fmla="*/ 4291899 h 6858029"/>
                <a:gd name="connsiteX1608" fmla="*/ 1552327 w 11162102"/>
                <a:gd name="connsiteY1608" fmla="*/ 4264535 h 6858029"/>
                <a:gd name="connsiteX1609" fmla="*/ 9050962 w 11162102"/>
                <a:gd name="connsiteY1609" fmla="*/ 5732581 h 6858029"/>
                <a:gd name="connsiteX1610" fmla="*/ 7833958 w 11162102"/>
                <a:gd name="connsiteY1610" fmla="*/ 5643507 h 6858029"/>
                <a:gd name="connsiteX1611" fmla="*/ 6666524 w 11162102"/>
                <a:gd name="connsiteY1611" fmla="*/ 5323954 h 6858029"/>
                <a:gd name="connsiteX1612" fmla="*/ 5178920 w 11162102"/>
                <a:gd name="connsiteY1612" fmla="*/ 4795967 h 6858029"/>
                <a:gd name="connsiteX1613" fmla="*/ 3375551 w 11162102"/>
                <a:gd name="connsiteY1613" fmla="*/ 4167610 h 6858029"/>
                <a:gd name="connsiteX1614" fmla="*/ 1876251 w 11162102"/>
                <a:gd name="connsiteY1614" fmla="*/ 4072146 h 6858029"/>
                <a:gd name="connsiteX1615" fmla="*/ 1557672 w 11162102"/>
                <a:gd name="connsiteY1615" fmla="*/ 4254037 h 6858029"/>
                <a:gd name="connsiteX1616" fmla="*/ 1571201 w 11162102"/>
                <a:gd name="connsiteY1616" fmla="*/ 4227564 h 6858029"/>
                <a:gd name="connsiteX1617" fmla="*/ 1901946 w 11162102"/>
                <a:gd name="connsiteY1617" fmla="*/ 4023991 h 6858029"/>
                <a:gd name="connsiteX1618" fmla="*/ 2854959 w 11162102"/>
                <a:gd name="connsiteY1618" fmla="*/ 3961870 h 6858029"/>
                <a:gd name="connsiteX1619" fmla="*/ 3395475 w 11162102"/>
                <a:gd name="connsiteY1619" fmla="*/ 4105922 h 6858029"/>
                <a:gd name="connsiteX1620" fmla="*/ 5169221 w 11162102"/>
                <a:gd name="connsiteY1620" fmla="*/ 4731199 h 6858029"/>
                <a:gd name="connsiteX1621" fmla="*/ 6648198 w 11162102"/>
                <a:gd name="connsiteY1621" fmla="*/ 5262015 h 6858029"/>
                <a:gd name="connsiteX1622" fmla="*/ 7823825 w 11162102"/>
                <a:gd name="connsiteY1622" fmla="*/ 5584558 h 6858029"/>
                <a:gd name="connsiteX1623" fmla="*/ 7848450 w 11162102"/>
                <a:gd name="connsiteY1623" fmla="*/ 5589373 h 6858029"/>
                <a:gd name="connsiteX1624" fmla="*/ 9078166 w 11162102"/>
                <a:gd name="connsiteY1624" fmla="*/ 5671806 h 6858029"/>
                <a:gd name="connsiteX1625" fmla="*/ 9884101 w 11162102"/>
                <a:gd name="connsiteY1625" fmla="*/ 5453331 h 6858029"/>
                <a:gd name="connsiteX1626" fmla="*/ 9965576 w 11162102"/>
                <a:gd name="connsiteY1626" fmla="*/ 5409650 h 6858029"/>
                <a:gd name="connsiteX1627" fmla="*/ 9984198 w 11162102"/>
                <a:gd name="connsiteY1627" fmla="*/ 5452099 h 6858029"/>
                <a:gd name="connsiteX1628" fmla="*/ 9050962 w 11162102"/>
                <a:gd name="connsiteY1628" fmla="*/ 5732581 h 6858029"/>
                <a:gd name="connsiteX1629" fmla="*/ 9971577 w 11162102"/>
                <a:gd name="connsiteY1629" fmla="*/ 5406249 h 6858029"/>
                <a:gd name="connsiteX1630" fmla="*/ 10007294 w 11162102"/>
                <a:gd name="connsiteY1630" fmla="*/ 5385048 h 6858029"/>
                <a:gd name="connsiteX1631" fmla="*/ 10015784 w 11162102"/>
                <a:gd name="connsiteY1631" fmla="*/ 5404036 h 6858029"/>
                <a:gd name="connsiteX1632" fmla="*/ 10025483 w 11162102"/>
                <a:gd name="connsiteY1632" fmla="*/ 5426218 h 6858029"/>
                <a:gd name="connsiteX1633" fmla="*/ 9990109 w 11162102"/>
                <a:gd name="connsiteY1633" fmla="*/ 5448470 h 6858029"/>
                <a:gd name="connsiteX1634" fmla="*/ 9971577 w 11162102"/>
                <a:gd name="connsiteY1634" fmla="*/ 5406249 h 6858029"/>
                <a:gd name="connsiteX1635" fmla="*/ 9969432 w 11162102"/>
                <a:gd name="connsiteY1635" fmla="*/ 5401388 h 6858029"/>
                <a:gd name="connsiteX1636" fmla="*/ 9950330 w 11162102"/>
                <a:gd name="connsiteY1636" fmla="*/ 5358689 h 6858029"/>
                <a:gd name="connsiteX1637" fmla="*/ 9986320 w 11162102"/>
                <a:gd name="connsiteY1637" fmla="*/ 5338468 h 6858029"/>
                <a:gd name="connsiteX1638" fmla="*/ 10005126 w 11162102"/>
                <a:gd name="connsiteY1638" fmla="*/ 5380141 h 6858029"/>
                <a:gd name="connsiteX1639" fmla="*/ 9969432 w 11162102"/>
                <a:gd name="connsiteY1639" fmla="*/ 5401388 h 6858029"/>
                <a:gd name="connsiteX1640" fmla="*/ 9992231 w 11162102"/>
                <a:gd name="connsiteY1640" fmla="*/ 5335091 h 6858029"/>
                <a:gd name="connsiteX1641" fmla="*/ 10030024 w 11162102"/>
                <a:gd name="connsiteY1641" fmla="*/ 5312406 h 6858029"/>
                <a:gd name="connsiteX1642" fmla="*/ 10047872 w 11162102"/>
                <a:gd name="connsiteY1642" fmla="*/ 5353006 h 6858029"/>
                <a:gd name="connsiteX1643" fmla="*/ 10010922 w 11162102"/>
                <a:gd name="connsiteY1643" fmla="*/ 5376536 h 6858029"/>
                <a:gd name="connsiteX1644" fmla="*/ 9992231 w 11162102"/>
                <a:gd name="connsiteY1644" fmla="*/ 5335091 h 6858029"/>
                <a:gd name="connsiteX1645" fmla="*/ 10035730 w 11162102"/>
                <a:gd name="connsiteY1645" fmla="*/ 5308891 h 6858029"/>
                <a:gd name="connsiteX1646" fmla="*/ 10073865 w 11162102"/>
                <a:gd name="connsiteY1646" fmla="*/ 5284403 h 6858029"/>
                <a:gd name="connsiteX1647" fmla="*/ 10090502 w 11162102"/>
                <a:gd name="connsiteY1647" fmla="*/ 5323931 h 6858029"/>
                <a:gd name="connsiteX1648" fmla="*/ 10053531 w 11162102"/>
                <a:gd name="connsiteY1648" fmla="*/ 5349240 h 6858029"/>
                <a:gd name="connsiteX1649" fmla="*/ 10035730 w 11162102"/>
                <a:gd name="connsiteY1649" fmla="*/ 5308891 h 6858029"/>
                <a:gd name="connsiteX1650" fmla="*/ 10033698 w 11162102"/>
                <a:gd name="connsiteY1650" fmla="*/ 5304349 h 6858029"/>
                <a:gd name="connsiteX1651" fmla="*/ 10017769 w 11162102"/>
                <a:gd name="connsiteY1651" fmla="*/ 5269660 h 6858029"/>
                <a:gd name="connsiteX1652" fmla="*/ 10014870 w 11162102"/>
                <a:gd name="connsiteY1652" fmla="*/ 5263521 h 6858029"/>
                <a:gd name="connsiteX1653" fmla="*/ 10054193 w 11162102"/>
                <a:gd name="connsiteY1653" fmla="*/ 5239672 h 6858029"/>
                <a:gd name="connsiteX1654" fmla="*/ 10071857 w 11162102"/>
                <a:gd name="connsiteY1654" fmla="*/ 5279724 h 6858029"/>
                <a:gd name="connsiteX1655" fmla="*/ 10033698 w 11162102"/>
                <a:gd name="connsiteY1655" fmla="*/ 5304349 h 6858029"/>
                <a:gd name="connsiteX1656" fmla="*/ 10012999 w 11162102"/>
                <a:gd name="connsiteY1656" fmla="*/ 5259504 h 6858029"/>
                <a:gd name="connsiteX1657" fmla="*/ 9993304 w 11162102"/>
                <a:gd name="connsiteY1657" fmla="*/ 5217832 h 6858029"/>
                <a:gd name="connsiteX1658" fmla="*/ 10010626 w 11162102"/>
                <a:gd name="connsiteY1658" fmla="*/ 5208155 h 6858029"/>
                <a:gd name="connsiteX1659" fmla="*/ 10033608 w 11162102"/>
                <a:gd name="connsiteY1659" fmla="*/ 5194873 h 6858029"/>
                <a:gd name="connsiteX1660" fmla="*/ 10052367 w 11162102"/>
                <a:gd name="connsiteY1660" fmla="*/ 5235587 h 6858029"/>
                <a:gd name="connsiteX1661" fmla="*/ 10012999 w 11162102"/>
                <a:gd name="connsiteY1661" fmla="*/ 5259504 h 6858029"/>
                <a:gd name="connsiteX1662" fmla="*/ 10039244 w 11162102"/>
                <a:gd name="connsiteY1662" fmla="*/ 5191518 h 6858029"/>
                <a:gd name="connsiteX1663" fmla="*/ 10079731 w 11162102"/>
                <a:gd name="connsiteY1663" fmla="*/ 5166756 h 6858029"/>
                <a:gd name="connsiteX1664" fmla="*/ 10097144 w 11162102"/>
                <a:gd name="connsiteY1664" fmla="*/ 5206421 h 6858029"/>
                <a:gd name="connsiteX1665" fmla="*/ 10057890 w 11162102"/>
                <a:gd name="connsiteY1665" fmla="*/ 5232050 h 6858029"/>
                <a:gd name="connsiteX1666" fmla="*/ 10039244 w 11162102"/>
                <a:gd name="connsiteY1666" fmla="*/ 5191518 h 6858029"/>
                <a:gd name="connsiteX1667" fmla="*/ 10037578 w 11162102"/>
                <a:gd name="connsiteY1667" fmla="*/ 5187957 h 6858029"/>
                <a:gd name="connsiteX1668" fmla="*/ 10017746 w 11162102"/>
                <a:gd name="connsiteY1668" fmla="*/ 5146581 h 6858029"/>
                <a:gd name="connsiteX1669" fmla="*/ 10053007 w 11162102"/>
                <a:gd name="connsiteY1669" fmla="*/ 5126429 h 6858029"/>
                <a:gd name="connsiteX1670" fmla="*/ 10059419 w 11162102"/>
                <a:gd name="connsiteY1670" fmla="*/ 5122573 h 6858029"/>
                <a:gd name="connsiteX1671" fmla="*/ 10078065 w 11162102"/>
                <a:gd name="connsiteY1671" fmla="*/ 5163059 h 6858029"/>
                <a:gd name="connsiteX1672" fmla="*/ 10037578 w 11162102"/>
                <a:gd name="connsiteY1672" fmla="*/ 5187957 h 6858029"/>
                <a:gd name="connsiteX1673" fmla="*/ 10065010 w 11162102"/>
                <a:gd name="connsiteY1673" fmla="*/ 5119241 h 6858029"/>
                <a:gd name="connsiteX1674" fmla="*/ 10106866 w 11162102"/>
                <a:gd name="connsiteY1674" fmla="*/ 5093383 h 6858029"/>
                <a:gd name="connsiteX1675" fmla="*/ 10124210 w 11162102"/>
                <a:gd name="connsiteY1675" fmla="*/ 5132660 h 6858029"/>
                <a:gd name="connsiteX1676" fmla="*/ 10083542 w 11162102"/>
                <a:gd name="connsiteY1676" fmla="*/ 5159544 h 6858029"/>
                <a:gd name="connsiteX1677" fmla="*/ 10065010 w 11162102"/>
                <a:gd name="connsiteY1677" fmla="*/ 5119241 h 6858029"/>
                <a:gd name="connsiteX1678" fmla="*/ 10063550 w 11162102"/>
                <a:gd name="connsiteY1678" fmla="*/ 5116182 h 6858029"/>
                <a:gd name="connsiteX1679" fmla="*/ 10043786 w 11162102"/>
                <a:gd name="connsiteY1679" fmla="*/ 5074943 h 6858029"/>
                <a:gd name="connsiteX1680" fmla="*/ 10086828 w 11162102"/>
                <a:gd name="connsiteY1680" fmla="*/ 5049839 h 6858029"/>
                <a:gd name="connsiteX1681" fmla="*/ 10105406 w 11162102"/>
                <a:gd name="connsiteY1681" fmla="*/ 5090120 h 6858029"/>
                <a:gd name="connsiteX1682" fmla="*/ 10063550 w 11162102"/>
                <a:gd name="connsiteY1682" fmla="*/ 5116182 h 6858029"/>
                <a:gd name="connsiteX1683" fmla="*/ 10092283 w 11162102"/>
                <a:gd name="connsiteY1683" fmla="*/ 5046575 h 6858029"/>
                <a:gd name="connsiteX1684" fmla="*/ 10095478 w 11162102"/>
                <a:gd name="connsiteY1684" fmla="*/ 5044681 h 6858029"/>
                <a:gd name="connsiteX1685" fmla="*/ 10135234 w 11162102"/>
                <a:gd name="connsiteY1685" fmla="*/ 5019691 h 6858029"/>
                <a:gd name="connsiteX1686" fmla="*/ 10152372 w 11162102"/>
                <a:gd name="connsiteY1686" fmla="*/ 5058831 h 6858029"/>
                <a:gd name="connsiteX1687" fmla="*/ 10110768 w 11162102"/>
                <a:gd name="connsiteY1687" fmla="*/ 5086674 h 6858029"/>
                <a:gd name="connsiteX1688" fmla="*/ 10092283 w 11162102"/>
                <a:gd name="connsiteY1688" fmla="*/ 5046575 h 6858029"/>
                <a:gd name="connsiteX1689" fmla="*/ 10140528 w 11162102"/>
                <a:gd name="connsiteY1689" fmla="*/ 5016291 h 6858029"/>
                <a:gd name="connsiteX1690" fmla="*/ 10183092 w 11162102"/>
                <a:gd name="connsiteY1690" fmla="*/ 4987649 h 6858029"/>
                <a:gd name="connsiteX1691" fmla="*/ 10198678 w 11162102"/>
                <a:gd name="connsiteY1691" fmla="*/ 5025602 h 6858029"/>
                <a:gd name="connsiteX1692" fmla="*/ 10157599 w 11162102"/>
                <a:gd name="connsiteY1692" fmla="*/ 5055202 h 6858029"/>
                <a:gd name="connsiteX1693" fmla="*/ 10140528 w 11162102"/>
                <a:gd name="connsiteY1693" fmla="*/ 5016291 h 6858029"/>
                <a:gd name="connsiteX1694" fmla="*/ 10139295 w 11162102"/>
                <a:gd name="connsiteY1694" fmla="*/ 5013552 h 6858029"/>
                <a:gd name="connsiteX1695" fmla="*/ 10120879 w 11162102"/>
                <a:gd name="connsiteY1695" fmla="*/ 4973477 h 6858029"/>
                <a:gd name="connsiteX1696" fmla="*/ 10138041 w 11162102"/>
                <a:gd name="connsiteY1696" fmla="*/ 4962887 h 6858029"/>
                <a:gd name="connsiteX1697" fmla="*/ 10164925 w 11162102"/>
                <a:gd name="connsiteY1697" fmla="*/ 4945680 h 6858029"/>
                <a:gd name="connsiteX1698" fmla="*/ 10181859 w 11162102"/>
                <a:gd name="connsiteY1698" fmla="*/ 4984705 h 6858029"/>
                <a:gd name="connsiteX1699" fmla="*/ 10139295 w 11162102"/>
                <a:gd name="connsiteY1699" fmla="*/ 5013552 h 6858029"/>
                <a:gd name="connsiteX1700" fmla="*/ 10118163 w 11162102"/>
                <a:gd name="connsiteY1700" fmla="*/ 4967748 h 6858029"/>
                <a:gd name="connsiteX1701" fmla="*/ 10100134 w 11162102"/>
                <a:gd name="connsiteY1701" fmla="*/ 4930275 h 6858029"/>
                <a:gd name="connsiteX1702" fmla="*/ 10145526 w 11162102"/>
                <a:gd name="connsiteY1702" fmla="*/ 4903208 h 6858029"/>
                <a:gd name="connsiteX1703" fmla="*/ 10162324 w 11162102"/>
                <a:gd name="connsiteY1703" fmla="*/ 4939883 h 6858029"/>
                <a:gd name="connsiteX1704" fmla="*/ 10118163 w 11162102"/>
                <a:gd name="connsiteY1704" fmla="*/ 4967748 h 6858029"/>
                <a:gd name="connsiteX1705" fmla="*/ 10150776 w 11162102"/>
                <a:gd name="connsiteY1705" fmla="*/ 4899967 h 6858029"/>
                <a:gd name="connsiteX1706" fmla="*/ 10180695 w 11162102"/>
                <a:gd name="connsiteY1706" fmla="*/ 4881093 h 6858029"/>
                <a:gd name="connsiteX1707" fmla="*/ 10195803 w 11162102"/>
                <a:gd name="connsiteY1707" fmla="*/ 4871211 h 6858029"/>
                <a:gd name="connsiteX1708" fmla="*/ 10211162 w 11162102"/>
                <a:gd name="connsiteY1708" fmla="*/ 4906882 h 6858029"/>
                <a:gd name="connsiteX1709" fmla="*/ 10167504 w 11162102"/>
                <a:gd name="connsiteY1709" fmla="*/ 4936482 h 6858029"/>
                <a:gd name="connsiteX1710" fmla="*/ 10150776 w 11162102"/>
                <a:gd name="connsiteY1710" fmla="*/ 4899967 h 6858029"/>
                <a:gd name="connsiteX1711" fmla="*/ 10200893 w 11162102"/>
                <a:gd name="connsiteY1711" fmla="*/ 4867811 h 6858029"/>
                <a:gd name="connsiteX1712" fmla="*/ 10245190 w 11162102"/>
                <a:gd name="connsiteY1712" fmla="*/ 4837344 h 6858029"/>
                <a:gd name="connsiteX1713" fmla="*/ 10259021 w 11162102"/>
                <a:gd name="connsiteY1713" fmla="*/ 4872079 h 6858029"/>
                <a:gd name="connsiteX1714" fmla="*/ 10216206 w 11162102"/>
                <a:gd name="connsiteY1714" fmla="*/ 4903322 h 6858029"/>
                <a:gd name="connsiteX1715" fmla="*/ 10200893 w 11162102"/>
                <a:gd name="connsiteY1715" fmla="*/ 4867811 h 6858029"/>
                <a:gd name="connsiteX1716" fmla="*/ 10250188 w 11162102"/>
                <a:gd name="connsiteY1716" fmla="*/ 4833761 h 6858029"/>
                <a:gd name="connsiteX1717" fmla="*/ 10293367 w 11162102"/>
                <a:gd name="connsiteY1717" fmla="*/ 4801787 h 6858029"/>
                <a:gd name="connsiteX1718" fmla="*/ 10305508 w 11162102"/>
                <a:gd name="connsiteY1718" fmla="*/ 4835655 h 6858029"/>
                <a:gd name="connsiteX1719" fmla="*/ 10263949 w 11162102"/>
                <a:gd name="connsiteY1719" fmla="*/ 4868336 h 6858029"/>
                <a:gd name="connsiteX1720" fmla="*/ 10250188 w 11162102"/>
                <a:gd name="connsiteY1720" fmla="*/ 4833761 h 6858029"/>
                <a:gd name="connsiteX1721" fmla="*/ 10247906 w 11162102"/>
                <a:gd name="connsiteY1721" fmla="*/ 4828238 h 6858029"/>
                <a:gd name="connsiteX1722" fmla="*/ 10232957 w 11162102"/>
                <a:gd name="connsiteY1722" fmla="*/ 4792841 h 6858029"/>
                <a:gd name="connsiteX1723" fmla="*/ 10277849 w 11162102"/>
                <a:gd name="connsiteY1723" fmla="*/ 4761574 h 6858029"/>
                <a:gd name="connsiteX1724" fmla="*/ 10291268 w 11162102"/>
                <a:gd name="connsiteY1724" fmla="*/ 4796219 h 6858029"/>
                <a:gd name="connsiteX1725" fmla="*/ 10247906 w 11162102"/>
                <a:gd name="connsiteY1725" fmla="*/ 4828238 h 6858029"/>
                <a:gd name="connsiteX1726" fmla="*/ 10225585 w 11162102"/>
                <a:gd name="connsiteY1726" fmla="*/ 4791084 h 6858029"/>
                <a:gd name="connsiteX1727" fmla="*/ 10179554 w 11162102"/>
                <a:gd name="connsiteY1727" fmla="*/ 4820866 h 6858029"/>
                <a:gd name="connsiteX1728" fmla="*/ 10161821 w 11162102"/>
                <a:gd name="connsiteY1728" fmla="*/ 4783712 h 6858029"/>
                <a:gd name="connsiteX1729" fmla="*/ 10209268 w 11162102"/>
                <a:gd name="connsiteY1729" fmla="*/ 4754682 h 6858029"/>
                <a:gd name="connsiteX1730" fmla="*/ 10225585 w 11162102"/>
                <a:gd name="connsiteY1730" fmla="*/ 4791084 h 6858029"/>
                <a:gd name="connsiteX1731" fmla="*/ 10174397 w 11162102"/>
                <a:gd name="connsiteY1731" fmla="*/ 4824084 h 6858029"/>
                <a:gd name="connsiteX1732" fmla="*/ 10127817 w 11162102"/>
                <a:gd name="connsiteY1732" fmla="*/ 4852155 h 6858029"/>
                <a:gd name="connsiteX1733" fmla="*/ 10108714 w 11162102"/>
                <a:gd name="connsiteY1733" fmla="*/ 4814019 h 6858029"/>
                <a:gd name="connsiteX1734" fmla="*/ 10156595 w 11162102"/>
                <a:gd name="connsiteY1734" fmla="*/ 4786747 h 6858029"/>
                <a:gd name="connsiteX1735" fmla="*/ 10174397 w 11162102"/>
                <a:gd name="connsiteY1735" fmla="*/ 4824084 h 6858029"/>
                <a:gd name="connsiteX1736" fmla="*/ 10122499 w 11162102"/>
                <a:gd name="connsiteY1736" fmla="*/ 4855236 h 6858029"/>
                <a:gd name="connsiteX1737" fmla="*/ 10075714 w 11162102"/>
                <a:gd name="connsiteY1737" fmla="*/ 4881527 h 6858029"/>
                <a:gd name="connsiteX1738" fmla="*/ 10055357 w 11162102"/>
                <a:gd name="connsiteY1738" fmla="*/ 4842410 h 6858029"/>
                <a:gd name="connsiteX1739" fmla="*/ 10103329 w 11162102"/>
                <a:gd name="connsiteY1739" fmla="*/ 4816941 h 6858029"/>
                <a:gd name="connsiteX1740" fmla="*/ 10122499 w 11162102"/>
                <a:gd name="connsiteY1740" fmla="*/ 4855236 h 6858029"/>
                <a:gd name="connsiteX1741" fmla="*/ 10070213 w 11162102"/>
                <a:gd name="connsiteY1741" fmla="*/ 4884494 h 6858029"/>
                <a:gd name="connsiteX1742" fmla="*/ 10023474 w 11162102"/>
                <a:gd name="connsiteY1742" fmla="*/ 4909005 h 6858029"/>
                <a:gd name="connsiteX1743" fmla="*/ 10005194 w 11162102"/>
                <a:gd name="connsiteY1743" fmla="*/ 4874749 h 6858029"/>
                <a:gd name="connsiteX1744" fmla="*/ 10001999 w 11162102"/>
                <a:gd name="connsiteY1744" fmla="*/ 4868883 h 6858029"/>
                <a:gd name="connsiteX1745" fmla="*/ 10049811 w 11162102"/>
                <a:gd name="connsiteY1745" fmla="*/ 4845263 h 6858029"/>
                <a:gd name="connsiteX1746" fmla="*/ 10070213 w 11162102"/>
                <a:gd name="connsiteY1746" fmla="*/ 4884494 h 6858029"/>
                <a:gd name="connsiteX1747" fmla="*/ 9999626 w 11162102"/>
                <a:gd name="connsiteY1747" fmla="*/ 4877761 h 6858029"/>
                <a:gd name="connsiteX1748" fmla="*/ 10017814 w 11162102"/>
                <a:gd name="connsiteY1748" fmla="*/ 4911857 h 6858029"/>
                <a:gd name="connsiteX1749" fmla="*/ 9971783 w 11162102"/>
                <a:gd name="connsiteY1749" fmla="*/ 4934383 h 6858029"/>
                <a:gd name="connsiteX1750" fmla="*/ 9949783 w 11162102"/>
                <a:gd name="connsiteY1750" fmla="*/ 4893052 h 6858029"/>
                <a:gd name="connsiteX1751" fmla="*/ 9996294 w 11162102"/>
                <a:gd name="connsiteY1751" fmla="*/ 4871645 h 6858029"/>
                <a:gd name="connsiteX1752" fmla="*/ 9999626 w 11162102"/>
                <a:gd name="connsiteY1752" fmla="*/ 4877761 h 6858029"/>
                <a:gd name="connsiteX1753" fmla="*/ 9965940 w 11162102"/>
                <a:gd name="connsiteY1753" fmla="*/ 4937144 h 6858029"/>
                <a:gd name="connsiteX1754" fmla="*/ 9921894 w 11162102"/>
                <a:gd name="connsiteY1754" fmla="*/ 4957296 h 6858029"/>
                <a:gd name="connsiteX1755" fmla="*/ 9899575 w 11162102"/>
                <a:gd name="connsiteY1755" fmla="*/ 4914847 h 6858029"/>
                <a:gd name="connsiteX1756" fmla="*/ 9943895 w 11162102"/>
                <a:gd name="connsiteY1756" fmla="*/ 4895699 h 6858029"/>
                <a:gd name="connsiteX1757" fmla="*/ 9965940 w 11162102"/>
                <a:gd name="connsiteY1757" fmla="*/ 4937144 h 6858029"/>
                <a:gd name="connsiteX1758" fmla="*/ 9915892 w 11162102"/>
                <a:gd name="connsiteY1758" fmla="*/ 4959966 h 6858029"/>
                <a:gd name="connsiteX1759" fmla="*/ 9874059 w 11162102"/>
                <a:gd name="connsiteY1759" fmla="*/ 4977927 h 6858029"/>
                <a:gd name="connsiteX1760" fmla="*/ 9851397 w 11162102"/>
                <a:gd name="connsiteY1760" fmla="*/ 4934405 h 6858029"/>
                <a:gd name="connsiteX1761" fmla="*/ 9893458 w 11162102"/>
                <a:gd name="connsiteY1761" fmla="*/ 4917357 h 6858029"/>
                <a:gd name="connsiteX1762" fmla="*/ 9915892 w 11162102"/>
                <a:gd name="connsiteY1762" fmla="*/ 4959966 h 6858029"/>
                <a:gd name="connsiteX1763" fmla="*/ 9867943 w 11162102"/>
                <a:gd name="connsiteY1763" fmla="*/ 4980460 h 6858029"/>
                <a:gd name="connsiteX1764" fmla="*/ 9828278 w 11162102"/>
                <a:gd name="connsiteY1764" fmla="*/ 4996458 h 6858029"/>
                <a:gd name="connsiteX1765" fmla="*/ 9805343 w 11162102"/>
                <a:gd name="connsiteY1765" fmla="*/ 4951956 h 6858029"/>
                <a:gd name="connsiteX1766" fmla="*/ 9813992 w 11162102"/>
                <a:gd name="connsiteY1766" fmla="*/ 4948783 h 6858029"/>
                <a:gd name="connsiteX1767" fmla="*/ 9845258 w 11162102"/>
                <a:gd name="connsiteY1767" fmla="*/ 4936847 h 6858029"/>
                <a:gd name="connsiteX1768" fmla="*/ 9867943 w 11162102"/>
                <a:gd name="connsiteY1768" fmla="*/ 4980460 h 6858029"/>
                <a:gd name="connsiteX1769" fmla="*/ 9870499 w 11162102"/>
                <a:gd name="connsiteY1769" fmla="*/ 4985412 h 6858029"/>
                <a:gd name="connsiteX1770" fmla="*/ 9892408 w 11162102"/>
                <a:gd name="connsiteY1770" fmla="*/ 5028181 h 6858029"/>
                <a:gd name="connsiteX1771" fmla="*/ 9852926 w 11162102"/>
                <a:gd name="connsiteY1771" fmla="*/ 5045024 h 6858029"/>
                <a:gd name="connsiteX1772" fmla="*/ 9830743 w 11162102"/>
                <a:gd name="connsiteY1772" fmla="*/ 5001342 h 6858029"/>
                <a:gd name="connsiteX1773" fmla="*/ 9870499 w 11162102"/>
                <a:gd name="connsiteY1773" fmla="*/ 4985412 h 6858029"/>
                <a:gd name="connsiteX1774" fmla="*/ 9846673 w 11162102"/>
                <a:gd name="connsiteY1774" fmla="*/ 5047625 h 6858029"/>
                <a:gd name="connsiteX1775" fmla="*/ 9809382 w 11162102"/>
                <a:gd name="connsiteY1775" fmla="*/ 5062597 h 6858029"/>
                <a:gd name="connsiteX1776" fmla="*/ 9786948 w 11162102"/>
                <a:gd name="connsiteY1776" fmla="*/ 5017957 h 6858029"/>
                <a:gd name="connsiteX1777" fmla="*/ 9824421 w 11162102"/>
                <a:gd name="connsiteY1777" fmla="*/ 5003807 h 6858029"/>
                <a:gd name="connsiteX1778" fmla="*/ 9846673 w 11162102"/>
                <a:gd name="connsiteY1778" fmla="*/ 5047625 h 6858029"/>
                <a:gd name="connsiteX1779" fmla="*/ 9849297 w 11162102"/>
                <a:gd name="connsiteY1779" fmla="*/ 5052851 h 6858029"/>
                <a:gd name="connsiteX1780" fmla="*/ 9870795 w 11162102"/>
                <a:gd name="connsiteY1780" fmla="*/ 5095848 h 6858029"/>
                <a:gd name="connsiteX1781" fmla="*/ 9833687 w 11162102"/>
                <a:gd name="connsiteY1781" fmla="*/ 5111595 h 6858029"/>
                <a:gd name="connsiteX1782" fmla="*/ 9811983 w 11162102"/>
                <a:gd name="connsiteY1782" fmla="*/ 5067754 h 6858029"/>
                <a:gd name="connsiteX1783" fmla="*/ 9849297 w 11162102"/>
                <a:gd name="connsiteY1783" fmla="*/ 5052851 h 6858029"/>
                <a:gd name="connsiteX1784" fmla="*/ 9827229 w 11162102"/>
                <a:gd name="connsiteY1784" fmla="*/ 5114265 h 6858029"/>
                <a:gd name="connsiteX1785" fmla="*/ 9238376 w 11162102"/>
                <a:gd name="connsiteY1785" fmla="*/ 5271691 h 6858029"/>
                <a:gd name="connsiteX1786" fmla="*/ 7774598 w 11162102"/>
                <a:gd name="connsiteY1786" fmla="*/ 5200989 h 6858029"/>
                <a:gd name="connsiteX1787" fmla="*/ 6549333 w 11162102"/>
                <a:gd name="connsiteY1787" fmla="*/ 4856491 h 6858029"/>
                <a:gd name="connsiteX1788" fmla="*/ 5128460 w 11162102"/>
                <a:gd name="connsiteY1788" fmla="*/ 4309791 h 6858029"/>
                <a:gd name="connsiteX1789" fmla="*/ 3525674 w 11162102"/>
                <a:gd name="connsiteY1789" fmla="*/ 3701745 h 6858029"/>
                <a:gd name="connsiteX1790" fmla="*/ 2758285 w 11162102"/>
                <a:gd name="connsiteY1790" fmla="*/ 3532977 h 6858029"/>
                <a:gd name="connsiteX1791" fmla="*/ 2041317 w 11162102"/>
                <a:gd name="connsiteY1791" fmla="*/ 3702636 h 6858029"/>
                <a:gd name="connsiteX1792" fmla="*/ 1690786 w 11162102"/>
                <a:gd name="connsiteY1792" fmla="*/ 4000279 h 6858029"/>
                <a:gd name="connsiteX1793" fmla="*/ 1700627 w 11162102"/>
                <a:gd name="connsiteY1793" fmla="*/ 3982250 h 6858029"/>
                <a:gd name="connsiteX1794" fmla="*/ 2067369 w 11162102"/>
                <a:gd name="connsiteY1794" fmla="*/ 3653454 h 6858029"/>
                <a:gd name="connsiteX1795" fmla="*/ 3545734 w 11162102"/>
                <a:gd name="connsiteY1795" fmla="*/ 3639327 h 6858029"/>
                <a:gd name="connsiteX1796" fmla="*/ 5120929 w 11162102"/>
                <a:gd name="connsiteY1796" fmla="*/ 4244612 h 6858029"/>
                <a:gd name="connsiteX1797" fmla="*/ 6531144 w 11162102"/>
                <a:gd name="connsiteY1797" fmla="*/ 4793822 h 6858029"/>
                <a:gd name="connsiteX1798" fmla="*/ 7879648 w 11162102"/>
                <a:gd name="connsiteY1798" fmla="*/ 5164793 h 6858029"/>
                <a:gd name="connsiteX1799" fmla="*/ 8573572 w 11162102"/>
                <a:gd name="connsiteY1799" fmla="*/ 5243483 h 6858029"/>
                <a:gd name="connsiteX1800" fmla="*/ 9265785 w 11162102"/>
                <a:gd name="connsiteY1800" fmla="*/ 5210186 h 6858029"/>
                <a:gd name="connsiteX1801" fmla="*/ 9742810 w 11162102"/>
                <a:gd name="connsiteY1801" fmla="*/ 5093475 h 6858029"/>
                <a:gd name="connsiteX1802" fmla="*/ 9805434 w 11162102"/>
                <a:gd name="connsiteY1802" fmla="*/ 5070333 h 6858029"/>
                <a:gd name="connsiteX1803" fmla="*/ 9827229 w 11162102"/>
                <a:gd name="connsiteY1803" fmla="*/ 5114265 h 6858029"/>
                <a:gd name="connsiteX1804" fmla="*/ 1681536 w 11162102"/>
                <a:gd name="connsiteY1804" fmla="*/ 4010116 h 6858029"/>
                <a:gd name="connsiteX1805" fmla="*/ 1672291 w 11162102"/>
                <a:gd name="connsiteY1805" fmla="*/ 4020043 h 6858029"/>
                <a:gd name="connsiteX1806" fmla="*/ 1681203 w 11162102"/>
                <a:gd name="connsiteY1806" fmla="*/ 4004251 h 6858029"/>
                <a:gd name="connsiteX1807" fmla="*/ 1690468 w 11162102"/>
                <a:gd name="connsiteY1807" fmla="*/ 3993684 h 6858029"/>
                <a:gd name="connsiteX1808" fmla="*/ 1681536 w 11162102"/>
                <a:gd name="connsiteY1808" fmla="*/ 4010116 h 6858029"/>
                <a:gd name="connsiteX1809" fmla="*/ 1673039 w 11162102"/>
                <a:gd name="connsiteY1809" fmla="*/ 4025817 h 6858029"/>
                <a:gd name="connsiteX1810" fmla="*/ 1663182 w 11162102"/>
                <a:gd name="connsiteY1810" fmla="*/ 4044166 h 6858029"/>
                <a:gd name="connsiteX1811" fmla="*/ 1653011 w 11162102"/>
                <a:gd name="connsiteY1811" fmla="*/ 4054573 h 6858029"/>
                <a:gd name="connsiteX1812" fmla="*/ 1662824 w 11162102"/>
                <a:gd name="connsiteY1812" fmla="*/ 4036932 h 6858029"/>
                <a:gd name="connsiteX1813" fmla="*/ 1673039 w 11162102"/>
                <a:gd name="connsiteY1813" fmla="*/ 4025817 h 6858029"/>
                <a:gd name="connsiteX1814" fmla="*/ 1655469 w 11162102"/>
                <a:gd name="connsiteY1814" fmla="*/ 4058612 h 6858029"/>
                <a:gd name="connsiteX1815" fmla="*/ 1644927 w 11162102"/>
                <a:gd name="connsiteY1815" fmla="*/ 4078445 h 6858029"/>
                <a:gd name="connsiteX1816" fmla="*/ 1633982 w 11162102"/>
                <a:gd name="connsiteY1816" fmla="*/ 4089080 h 6858029"/>
                <a:gd name="connsiteX1817" fmla="*/ 1644453 w 11162102"/>
                <a:gd name="connsiteY1817" fmla="*/ 4070046 h 6858029"/>
                <a:gd name="connsiteX1818" fmla="*/ 1655469 w 11162102"/>
                <a:gd name="connsiteY1818" fmla="*/ 4058612 h 6858029"/>
                <a:gd name="connsiteX1819" fmla="*/ 1625241 w 11162102"/>
                <a:gd name="connsiteY1819" fmla="*/ 4097661 h 6858029"/>
                <a:gd name="connsiteX1820" fmla="*/ 1615149 w 11162102"/>
                <a:gd name="connsiteY1820" fmla="*/ 4107703 h 6858029"/>
                <a:gd name="connsiteX1821" fmla="*/ 1624737 w 11162102"/>
                <a:gd name="connsiteY1821" fmla="*/ 4090837 h 6858029"/>
                <a:gd name="connsiteX1822" fmla="*/ 1634879 w 11162102"/>
                <a:gd name="connsiteY1822" fmla="*/ 4080088 h 6858029"/>
                <a:gd name="connsiteX1823" fmla="*/ 1625241 w 11162102"/>
                <a:gd name="connsiteY1823" fmla="*/ 4097661 h 6858029"/>
                <a:gd name="connsiteX1824" fmla="*/ 1617162 w 11162102"/>
                <a:gd name="connsiteY1824" fmla="*/ 4112472 h 6858029"/>
                <a:gd name="connsiteX1825" fmla="*/ 1606673 w 11162102"/>
                <a:gd name="connsiteY1825" fmla="*/ 4131802 h 6858029"/>
                <a:gd name="connsiteX1826" fmla="*/ 1595803 w 11162102"/>
                <a:gd name="connsiteY1826" fmla="*/ 4142049 h 6858029"/>
                <a:gd name="connsiteX1827" fmla="*/ 1606196 w 11162102"/>
                <a:gd name="connsiteY1827" fmla="*/ 4123541 h 6858029"/>
                <a:gd name="connsiteX1828" fmla="*/ 1617162 w 11162102"/>
                <a:gd name="connsiteY1828" fmla="*/ 4112472 h 6858029"/>
                <a:gd name="connsiteX1829" fmla="*/ 1586848 w 11162102"/>
                <a:gd name="connsiteY1829" fmla="*/ 4150608 h 6858029"/>
                <a:gd name="connsiteX1830" fmla="*/ 1578278 w 11162102"/>
                <a:gd name="connsiteY1830" fmla="*/ 4158847 h 6858029"/>
                <a:gd name="connsiteX1831" fmla="*/ 1587911 w 11162102"/>
                <a:gd name="connsiteY1831" fmla="*/ 4142255 h 6858029"/>
                <a:gd name="connsiteX1832" fmla="*/ 1596417 w 11162102"/>
                <a:gd name="connsiteY1832" fmla="*/ 4133514 h 6858029"/>
                <a:gd name="connsiteX1833" fmla="*/ 1586848 w 11162102"/>
                <a:gd name="connsiteY1833" fmla="*/ 4150608 h 6858029"/>
                <a:gd name="connsiteX1834" fmla="*/ 1568417 w 11162102"/>
                <a:gd name="connsiteY1834" fmla="*/ 4168432 h 6858029"/>
                <a:gd name="connsiteX1835" fmla="*/ 1560014 w 11162102"/>
                <a:gd name="connsiteY1835" fmla="*/ 4176693 h 6858029"/>
                <a:gd name="connsiteX1836" fmla="*/ 1568601 w 11162102"/>
                <a:gd name="connsiteY1836" fmla="*/ 4162430 h 6858029"/>
                <a:gd name="connsiteX1837" fmla="*/ 1577009 w 11162102"/>
                <a:gd name="connsiteY1837" fmla="*/ 4153575 h 6858029"/>
                <a:gd name="connsiteX1838" fmla="*/ 1568417 w 11162102"/>
                <a:gd name="connsiteY1838" fmla="*/ 4168432 h 6858029"/>
                <a:gd name="connsiteX1839" fmla="*/ 1559117 w 11162102"/>
                <a:gd name="connsiteY1839" fmla="*/ 4184567 h 6858029"/>
                <a:gd name="connsiteX1840" fmla="*/ 1549499 w 11162102"/>
                <a:gd name="connsiteY1840" fmla="*/ 4201364 h 6858029"/>
                <a:gd name="connsiteX1841" fmla="*/ 1540110 w 11162102"/>
                <a:gd name="connsiteY1841" fmla="*/ 4210082 h 6858029"/>
                <a:gd name="connsiteX1842" fmla="*/ 1549705 w 11162102"/>
                <a:gd name="connsiteY1842" fmla="*/ 4193947 h 6858029"/>
                <a:gd name="connsiteX1843" fmla="*/ 1559117 w 11162102"/>
                <a:gd name="connsiteY1843" fmla="*/ 4184567 h 6858029"/>
                <a:gd name="connsiteX1844" fmla="*/ 1529996 w 11162102"/>
                <a:gd name="connsiteY1844" fmla="*/ 4219622 h 6858029"/>
                <a:gd name="connsiteX1845" fmla="*/ 1521732 w 11162102"/>
                <a:gd name="connsiteY1845" fmla="*/ 4227472 h 6858029"/>
                <a:gd name="connsiteX1846" fmla="*/ 1530254 w 11162102"/>
                <a:gd name="connsiteY1846" fmla="*/ 4213619 h 6858029"/>
                <a:gd name="connsiteX1847" fmla="*/ 1538547 w 11162102"/>
                <a:gd name="connsiteY1847" fmla="*/ 4205175 h 6858029"/>
                <a:gd name="connsiteX1848" fmla="*/ 1529996 w 11162102"/>
                <a:gd name="connsiteY1848" fmla="*/ 4219622 h 6858029"/>
                <a:gd name="connsiteX1849" fmla="*/ 1520525 w 11162102"/>
                <a:gd name="connsiteY1849" fmla="*/ 4235688 h 6858029"/>
                <a:gd name="connsiteX1850" fmla="*/ 1510926 w 11162102"/>
                <a:gd name="connsiteY1850" fmla="*/ 4252029 h 6858029"/>
                <a:gd name="connsiteX1851" fmla="*/ 1501564 w 11162102"/>
                <a:gd name="connsiteY1851" fmla="*/ 4260450 h 6858029"/>
                <a:gd name="connsiteX1852" fmla="*/ 1511188 w 11162102"/>
                <a:gd name="connsiteY1852" fmla="*/ 4244680 h 6858029"/>
                <a:gd name="connsiteX1853" fmla="*/ 1520525 w 11162102"/>
                <a:gd name="connsiteY1853" fmla="*/ 4235688 h 6858029"/>
                <a:gd name="connsiteX1854" fmla="*/ 1481613 w 11162102"/>
                <a:gd name="connsiteY1854" fmla="*/ 4285760 h 6858029"/>
                <a:gd name="connsiteX1855" fmla="*/ 1472001 w 11162102"/>
                <a:gd name="connsiteY1855" fmla="*/ 4301712 h 6858029"/>
                <a:gd name="connsiteX1856" fmla="*/ 1462735 w 11162102"/>
                <a:gd name="connsiteY1856" fmla="*/ 4309700 h 6858029"/>
                <a:gd name="connsiteX1857" fmla="*/ 1472318 w 11162102"/>
                <a:gd name="connsiteY1857" fmla="*/ 4294386 h 6858029"/>
                <a:gd name="connsiteX1858" fmla="*/ 1481613 w 11162102"/>
                <a:gd name="connsiteY1858" fmla="*/ 4285760 h 6858029"/>
                <a:gd name="connsiteX1859" fmla="*/ 1452255 w 11162102"/>
                <a:gd name="connsiteY1859" fmla="*/ 4318829 h 6858029"/>
                <a:gd name="connsiteX1860" fmla="*/ 1444115 w 11162102"/>
                <a:gd name="connsiteY1860" fmla="*/ 4326018 h 6858029"/>
                <a:gd name="connsiteX1861" fmla="*/ 1452616 w 11162102"/>
                <a:gd name="connsiteY1861" fmla="*/ 4312940 h 6858029"/>
                <a:gd name="connsiteX1862" fmla="*/ 1460715 w 11162102"/>
                <a:gd name="connsiteY1862" fmla="*/ 4305295 h 6858029"/>
                <a:gd name="connsiteX1863" fmla="*/ 1452255 w 11162102"/>
                <a:gd name="connsiteY1863" fmla="*/ 4318829 h 6858029"/>
                <a:gd name="connsiteX1864" fmla="*/ 1442353 w 11162102"/>
                <a:gd name="connsiteY1864" fmla="*/ 4334758 h 6858029"/>
                <a:gd name="connsiteX1865" fmla="*/ 1432781 w 11162102"/>
                <a:gd name="connsiteY1865" fmla="*/ 4350209 h 6858029"/>
                <a:gd name="connsiteX1866" fmla="*/ 1423552 w 11162102"/>
                <a:gd name="connsiteY1866" fmla="*/ 4357854 h 6858029"/>
                <a:gd name="connsiteX1867" fmla="*/ 1433151 w 11162102"/>
                <a:gd name="connsiteY1867" fmla="*/ 4342951 h 6858029"/>
                <a:gd name="connsiteX1868" fmla="*/ 1442353 w 11162102"/>
                <a:gd name="connsiteY1868" fmla="*/ 4334758 h 6858029"/>
                <a:gd name="connsiteX1869" fmla="*/ 1412885 w 11162102"/>
                <a:gd name="connsiteY1869" fmla="*/ 4366778 h 6858029"/>
                <a:gd name="connsiteX1870" fmla="*/ 1404852 w 11162102"/>
                <a:gd name="connsiteY1870" fmla="*/ 4373533 h 6858029"/>
                <a:gd name="connsiteX1871" fmla="*/ 1413307 w 11162102"/>
                <a:gd name="connsiteY1871" fmla="*/ 4360912 h 6858029"/>
                <a:gd name="connsiteX1872" fmla="*/ 1421368 w 11162102"/>
                <a:gd name="connsiteY1872" fmla="*/ 4353564 h 6858029"/>
                <a:gd name="connsiteX1873" fmla="*/ 1412885 w 11162102"/>
                <a:gd name="connsiteY1873" fmla="*/ 4366778 h 6858029"/>
                <a:gd name="connsiteX1874" fmla="*/ 1402841 w 11162102"/>
                <a:gd name="connsiteY1874" fmla="*/ 4382456 h 6858029"/>
                <a:gd name="connsiteX1875" fmla="*/ 1393210 w 11162102"/>
                <a:gd name="connsiteY1875" fmla="*/ 4397542 h 6858029"/>
                <a:gd name="connsiteX1876" fmla="*/ 1384072 w 11162102"/>
                <a:gd name="connsiteY1876" fmla="*/ 4404731 h 6858029"/>
                <a:gd name="connsiteX1877" fmla="*/ 1393653 w 11162102"/>
                <a:gd name="connsiteY1877" fmla="*/ 4390307 h 6858029"/>
                <a:gd name="connsiteX1878" fmla="*/ 1402841 w 11162102"/>
                <a:gd name="connsiteY1878" fmla="*/ 4382456 h 6858029"/>
                <a:gd name="connsiteX1879" fmla="*/ 1373213 w 11162102"/>
                <a:gd name="connsiteY1879" fmla="*/ 4413426 h 6858029"/>
                <a:gd name="connsiteX1880" fmla="*/ 1365258 w 11162102"/>
                <a:gd name="connsiteY1880" fmla="*/ 4419816 h 6858029"/>
                <a:gd name="connsiteX1881" fmla="*/ 1373718 w 11162102"/>
                <a:gd name="connsiteY1881" fmla="*/ 4407583 h 6858029"/>
                <a:gd name="connsiteX1882" fmla="*/ 1381655 w 11162102"/>
                <a:gd name="connsiteY1882" fmla="*/ 4400691 h 6858029"/>
                <a:gd name="connsiteX1883" fmla="*/ 1373213 w 11162102"/>
                <a:gd name="connsiteY1883" fmla="*/ 4413426 h 6858029"/>
                <a:gd name="connsiteX1884" fmla="*/ 1362966 w 11162102"/>
                <a:gd name="connsiteY1884" fmla="*/ 4428922 h 6858029"/>
                <a:gd name="connsiteX1885" fmla="*/ 1353352 w 11162102"/>
                <a:gd name="connsiteY1885" fmla="*/ 4443528 h 6858029"/>
                <a:gd name="connsiteX1886" fmla="*/ 1344282 w 11162102"/>
                <a:gd name="connsiteY1886" fmla="*/ 4450306 h 6858029"/>
                <a:gd name="connsiteX1887" fmla="*/ 1353872 w 11162102"/>
                <a:gd name="connsiteY1887" fmla="*/ 4436339 h 6858029"/>
                <a:gd name="connsiteX1888" fmla="*/ 1362966 w 11162102"/>
                <a:gd name="connsiteY1888" fmla="*/ 4428922 h 6858029"/>
                <a:gd name="connsiteX1889" fmla="*/ 1333241 w 11162102"/>
                <a:gd name="connsiteY1889" fmla="*/ 4458704 h 6858029"/>
                <a:gd name="connsiteX1890" fmla="*/ 1325351 w 11162102"/>
                <a:gd name="connsiteY1890" fmla="*/ 4464729 h 6858029"/>
                <a:gd name="connsiteX1891" fmla="*/ 1333770 w 11162102"/>
                <a:gd name="connsiteY1891" fmla="*/ 4452953 h 6858029"/>
                <a:gd name="connsiteX1892" fmla="*/ 1341667 w 11162102"/>
                <a:gd name="connsiteY1892" fmla="*/ 4446403 h 6858029"/>
                <a:gd name="connsiteX1893" fmla="*/ 1333241 w 11162102"/>
                <a:gd name="connsiteY1893" fmla="*/ 4458704 h 6858029"/>
                <a:gd name="connsiteX1894" fmla="*/ 1324112 w 11162102"/>
                <a:gd name="connsiteY1894" fmla="*/ 4472078 h 6858029"/>
                <a:gd name="connsiteX1895" fmla="*/ 1313221 w 11162102"/>
                <a:gd name="connsiteY1895" fmla="*/ 4488054 h 6858029"/>
                <a:gd name="connsiteX1896" fmla="*/ 1304202 w 11162102"/>
                <a:gd name="connsiteY1896" fmla="*/ 4494444 h 6858029"/>
                <a:gd name="connsiteX1897" fmla="*/ 1315200 w 11162102"/>
                <a:gd name="connsiteY1897" fmla="*/ 4478970 h 6858029"/>
                <a:gd name="connsiteX1898" fmla="*/ 1324112 w 11162102"/>
                <a:gd name="connsiteY1898" fmla="*/ 4472078 h 6858029"/>
                <a:gd name="connsiteX1899" fmla="*/ 1293019 w 11162102"/>
                <a:gd name="connsiteY1899" fmla="*/ 4502500 h 6858029"/>
                <a:gd name="connsiteX1900" fmla="*/ 1288085 w 11162102"/>
                <a:gd name="connsiteY1900" fmla="*/ 4506060 h 6858029"/>
                <a:gd name="connsiteX1901" fmla="*/ 1285162 w 11162102"/>
                <a:gd name="connsiteY1901" fmla="*/ 4508205 h 6858029"/>
                <a:gd name="connsiteX1902" fmla="*/ 1295110 w 11162102"/>
                <a:gd name="connsiteY1902" fmla="*/ 4494786 h 6858029"/>
                <a:gd name="connsiteX1903" fmla="*/ 1302831 w 11162102"/>
                <a:gd name="connsiteY1903" fmla="*/ 4488670 h 6858029"/>
                <a:gd name="connsiteX1904" fmla="*/ 1293019 w 11162102"/>
                <a:gd name="connsiteY1904" fmla="*/ 4502500 h 6858029"/>
                <a:gd name="connsiteX1905" fmla="*/ 1282277 w 11162102"/>
                <a:gd name="connsiteY1905" fmla="*/ 4517676 h 6858029"/>
                <a:gd name="connsiteX1906" fmla="*/ 1272833 w 11162102"/>
                <a:gd name="connsiteY1906" fmla="*/ 4531073 h 6858029"/>
                <a:gd name="connsiteX1907" fmla="*/ 1266879 w 11162102"/>
                <a:gd name="connsiteY1907" fmla="*/ 4535021 h 6858029"/>
                <a:gd name="connsiteX1908" fmla="*/ 1263826 w 11162102"/>
                <a:gd name="connsiteY1908" fmla="*/ 4537098 h 6858029"/>
                <a:gd name="connsiteX1909" fmla="*/ 1273269 w 11162102"/>
                <a:gd name="connsiteY1909" fmla="*/ 4524295 h 6858029"/>
                <a:gd name="connsiteX1910" fmla="*/ 1282277 w 11162102"/>
                <a:gd name="connsiteY1910" fmla="*/ 4517676 h 6858029"/>
                <a:gd name="connsiteX1911" fmla="*/ 1252442 w 11162102"/>
                <a:gd name="connsiteY1911" fmla="*/ 4544857 h 6858029"/>
                <a:gd name="connsiteX1912" fmla="*/ 1244683 w 11162102"/>
                <a:gd name="connsiteY1912" fmla="*/ 4550129 h 6858029"/>
                <a:gd name="connsiteX1913" fmla="*/ 1252866 w 11162102"/>
                <a:gd name="connsiteY1913" fmla="*/ 4539494 h 6858029"/>
                <a:gd name="connsiteX1914" fmla="*/ 1260701 w 11162102"/>
                <a:gd name="connsiteY1914" fmla="*/ 4533629 h 6858029"/>
                <a:gd name="connsiteX1915" fmla="*/ 1252442 w 11162102"/>
                <a:gd name="connsiteY1915" fmla="*/ 4544857 h 6858029"/>
                <a:gd name="connsiteX1916" fmla="*/ 1241969 w 11162102"/>
                <a:gd name="connsiteY1916" fmla="*/ 4559121 h 6858029"/>
                <a:gd name="connsiteX1917" fmla="*/ 1232174 w 11162102"/>
                <a:gd name="connsiteY1917" fmla="*/ 4572495 h 6858029"/>
                <a:gd name="connsiteX1918" fmla="*/ 1223230 w 11162102"/>
                <a:gd name="connsiteY1918" fmla="*/ 4578109 h 6858029"/>
                <a:gd name="connsiteX1919" fmla="*/ 1233091 w 11162102"/>
                <a:gd name="connsiteY1919" fmla="*/ 4565237 h 6858029"/>
                <a:gd name="connsiteX1920" fmla="*/ 1241969 w 11162102"/>
                <a:gd name="connsiteY1920" fmla="*/ 4559121 h 6858029"/>
                <a:gd name="connsiteX1921" fmla="*/ 1211837 w 11162102"/>
                <a:gd name="connsiteY1921" fmla="*/ 4585321 h 6858029"/>
                <a:gd name="connsiteX1922" fmla="*/ 1204071 w 11162102"/>
                <a:gd name="connsiteY1922" fmla="*/ 4590296 h 6858029"/>
                <a:gd name="connsiteX1923" fmla="*/ 1212748 w 11162102"/>
                <a:gd name="connsiteY1923" fmla="*/ 4579478 h 6858029"/>
                <a:gd name="connsiteX1924" fmla="*/ 1220443 w 11162102"/>
                <a:gd name="connsiteY1924" fmla="*/ 4574069 h 6858029"/>
                <a:gd name="connsiteX1925" fmla="*/ 1211837 w 11162102"/>
                <a:gd name="connsiteY1925" fmla="*/ 4585321 h 6858029"/>
                <a:gd name="connsiteX1926" fmla="*/ 1202035 w 11162102"/>
                <a:gd name="connsiteY1926" fmla="*/ 4598147 h 6858029"/>
                <a:gd name="connsiteX1927" fmla="*/ 1191316 w 11162102"/>
                <a:gd name="connsiteY1927" fmla="*/ 4612205 h 6858029"/>
                <a:gd name="connsiteX1928" fmla="*/ 1182447 w 11162102"/>
                <a:gd name="connsiteY1928" fmla="*/ 4617385 h 6858029"/>
                <a:gd name="connsiteX1929" fmla="*/ 1193246 w 11162102"/>
                <a:gd name="connsiteY1929" fmla="*/ 4603852 h 6858029"/>
                <a:gd name="connsiteX1930" fmla="*/ 1202035 w 11162102"/>
                <a:gd name="connsiteY1930" fmla="*/ 4598147 h 6858029"/>
                <a:gd name="connsiteX1931" fmla="*/ 1170933 w 11162102"/>
                <a:gd name="connsiteY1931" fmla="*/ 4624164 h 6858029"/>
                <a:gd name="connsiteX1932" fmla="*/ 1163258 w 11162102"/>
                <a:gd name="connsiteY1932" fmla="*/ 4628751 h 6858029"/>
                <a:gd name="connsiteX1933" fmla="*/ 1172843 w 11162102"/>
                <a:gd name="connsiteY1933" fmla="*/ 4617272 h 6858029"/>
                <a:gd name="connsiteX1934" fmla="*/ 1180427 w 11162102"/>
                <a:gd name="connsiteY1934" fmla="*/ 4612251 h 6858029"/>
                <a:gd name="connsiteX1935" fmla="*/ 1170933 w 11162102"/>
                <a:gd name="connsiteY1935" fmla="*/ 4624164 h 6858029"/>
                <a:gd name="connsiteX1936" fmla="*/ 1160978 w 11162102"/>
                <a:gd name="connsiteY1936" fmla="*/ 4636670 h 6858029"/>
                <a:gd name="connsiteX1937" fmla="*/ 1150257 w 11162102"/>
                <a:gd name="connsiteY1937" fmla="*/ 4650181 h 6858029"/>
                <a:gd name="connsiteX1938" fmla="*/ 1141438 w 11162102"/>
                <a:gd name="connsiteY1938" fmla="*/ 4654951 h 6858029"/>
                <a:gd name="connsiteX1939" fmla="*/ 1152258 w 11162102"/>
                <a:gd name="connsiteY1939" fmla="*/ 4641942 h 6858029"/>
                <a:gd name="connsiteX1940" fmla="*/ 1160978 w 11162102"/>
                <a:gd name="connsiteY1940" fmla="*/ 4636670 h 6858029"/>
                <a:gd name="connsiteX1941" fmla="*/ 1129829 w 11162102"/>
                <a:gd name="connsiteY1941" fmla="*/ 4661272 h 6858029"/>
                <a:gd name="connsiteX1942" fmla="*/ 1122252 w 11162102"/>
                <a:gd name="connsiteY1942" fmla="*/ 4665449 h 6858029"/>
                <a:gd name="connsiteX1943" fmla="*/ 1131976 w 11162102"/>
                <a:gd name="connsiteY1943" fmla="*/ 4654312 h 6858029"/>
                <a:gd name="connsiteX1944" fmla="*/ 1139412 w 11162102"/>
                <a:gd name="connsiteY1944" fmla="*/ 4649747 h 6858029"/>
                <a:gd name="connsiteX1945" fmla="*/ 1129829 w 11162102"/>
                <a:gd name="connsiteY1945" fmla="*/ 4661272 h 6858029"/>
                <a:gd name="connsiteX1946" fmla="*/ 1118737 w 11162102"/>
                <a:gd name="connsiteY1946" fmla="*/ 4674646 h 6858029"/>
                <a:gd name="connsiteX1947" fmla="*/ 1109100 w 11162102"/>
                <a:gd name="connsiteY1947" fmla="*/ 4686262 h 6858029"/>
                <a:gd name="connsiteX1948" fmla="*/ 1100368 w 11162102"/>
                <a:gd name="connsiteY1948" fmla="*/ 4690576 h 6858029"/>
                <a:gd name="connsiteX1949" fmla="*/ 1109980 w 11162102"/>
                <a:gd name="connsiteY1949" fmla="*/ 4679530 h 6858029"/>
                <a:gd name="connsiteX1950" fmla="*/ 1118737 w 11162102"/>
                <a:gd name="connsiteY1950" fmla="*/ 4674646 h 6858029"/>
                <a:gd name="connsiteX1951" fmla="*/ 1088678 w 11162102"/>
                <a:gd name="connsiteY1951" fmla="*/ 4696441 h 6858029"/>
                <a:gd name="connsiteX1952" fmla="*/ 1081211 w 11162102"/>
                <a:gd name="connsiteY1952" fmla="*/ 4700206 h 6858029"/>
                <a:gd name="connsiteX1953" fmla="*/ 1089493 w 11162102"/>
                <a:gd name="connsiteY1953" fmla="*/ 4691146 h 6858029"/>
                <a:gd name="connsiteX1954" fmla="*/ 1096976 w 11162102"/>
                <a:gd name="connsiteY1954" fmla="*/ 4686878 h 6858029"/>
                <a:gd name="connsiteX1955" fmla="*/ 1088678 w 11162102"/>
                <a:gd name="connsiteY1955" fmla="*/ 4696441 h 6858029"/>
                <a:gd name="connsiteX1956" fmla="*/ 1109990 w 11162102"/>
                <a:gd name="connsiteY1956" fmla="*/ 4692835 h 6858029"/>
                <a:gd name="connsiteX1957" fmla="*/ 1120517 w 11162102"/>
                <a:gd name="connsiteY1957" fmla="*/ 4687654 h 6858029"/>
                <a:gd name="connsiteX1958" fmla="*/ 1108550 w 11162102"/>
                <a:gd name="connsiteY1958" fmla="*/ 4702740 h 6858029"/>
                <a:gd name="connsiteX1959" fmla="*/ 1098045 w 11162102"/>
                <a:gd name="connsiteY1959" fmla="*/ 4707236 h 6858029"/>
                <a:gd name="connsiteX1960" fmla="*/ 1109990 w 11162102"/>
                <a:gd name="connsiteY1960" fmla="*/ 4692835 h 6858029"/>
                <a:gd name="connsiteX1961" fmla="*/ 1124272 w 11162102"/>
                <a:gd name="connsiteY1961" fmla="*/ 4690621 h 6858029"/>
                <a:gd name="connsiteX1962" fmla="*/ 1130440 w 11162102"/>
                <a:gd name="connsiteY1962" fmla="*/ 4682839 h 6858029"/>
                <a:gd name="connsiteX1963" fmla="*/ 1141680 w 11162102"/>
                <a:gd name="connsiteY1963" fmla="*/ 4677453 h 6858029"/>
                <a:gd name="connsiteX1964" fmla="*/ 1129023 w 11162102"/>
                <a:gd name="connsiteY1964" fmla="*/ 4694067 h 6858029"/>
                <a:gd name="connsiteX1965" fmla="*/ 1117738 w 11162102"/>
                <a:gd name="connsiteY1965" fmla="*/ 4698860 h 6858029"/>
                <a:gd name="connsiteX1966" fmla="*/ 1124272 w 11162102"/>
                <a:gd name="connsiteY1966" fmla="*/ 4690621 h 6858029"/>
                <a:gd name="connsiteX1967" fmla="*/ 1150887 w 11162102"/>
                <a:gd name="connsiteY1967" fmla="*/ 4673048 h 6858029"/>
                <a:gd name="connsiteX1968" fmla="*/ 1162754 w 11162102"/>
                <a:gd name="connsiteY1968" fmla="*/ 4667503 h 6858029"/>
                <a:gd name="connsiteX1969" fmla="*/ 1149437 w 11162102"/>
                <a:gd name="connsiteY1969" fmla="*/ 4685737 h 6858029"/>
                <a:gd name="connsiteX1970" fmla="*/ 1137581 w 11162102"/>
                <a:gd name="connsiteY1970" fmla="*/ 4690553 h 6858029"/>
                <a:gd name="connsiteX1971" fmla="*/ 1150887 w 11162102"/>
                <a:gd name="connsiteY1971" fmla="*/ 4673048 h 6858029"/>
                <a:gd name="connsiteX1972" fmla="*/ 1171305 w 11162102"/>
                <a:gd name="connsiteY1972" fmla="*/ 4663554 h 6858029"/>
                <a:gd name="connsiteX1973" fmla="*/ 1183743 w 11162102"/>
                <a:gd name="connsiteY1973" fmla="*/ 4657849 h 6858029"/>
                <a:gd name="connsiteX1974" fmla="*/ 1169934 w 11162102"/>
                <a:gd name="connsiteY1974" fmla="*/ 4677499 h 6858029"/>
                <a:gd name="connsiteX1975" fmla="*/ 1160974 w 11162102"/>
                <a:gd name="connsiteY1975" fmla="*/ 4681036 h 6858029"/>
                <a:gd name="connsiteX1976" fmla="*/ 1157498 w 11162102"/>
                <a:gd name="connsiteY1976" fmla="*/ 4682451 h 6858029"/>
                <a:gd name="connsiteX1977" fmla="*/ 1171305 w 11162102"/>
                <a:gd name="connsiteY1977" fmla="*/ 4663554 h 6858029"/>
                <a:gd name="connsiteX1978" fmla="*/ 1191738 w 11162102"/>
                <a:gd name="connsiteY1978" fmla="*/ 4654243 h 6858029"/>
                <a:gd name="connsiteX1979" fmla="*/ 1204667 w 11162102"/>
                <a:gd name="connsiteY1979" fmla="*/ 4648469 h 6858029"/>
                <a:gd name="connsiteX1980" fmla="*/ 1190401 w 11162102"/>
                <a:gd name="connsiteY1980" fmla="*/ 4669534 h 6858029"/>
                <a:gd name="connsiteX1981" fmla="*/ 1177492 w 11162102"/>
                <a:gd name="connsiteY1981" fmla="*/ 4674509 h 6858029"/>
                <a:gd name="connsiteX1982" fmla="*/ 1191738 w 11162102"/>
                <a:gd name="connsiteY1982" fmla="*/ 4654243 h 6858029"/>
                <a:gd name="connsiteX1983" fmla="*/ 1212182 w 11162102"/>
                <a:gd name="connsiteY1983" fmla="*/ 4645160 h 6858029"/>
                <a:gd name="connsiteX1984" fmla="*/ 1225549 w 11162102"/>
                <a:gd name="connsiteY1984" fmla="*/ 4639340 h 6858029"/>
                <a:gd name="connsiteX1985" fmla="*/ 1210870 w 11162102"/>
                <a:gd name="connsiteY1985" fmla="*/ 4661797 h 6858029"/>
                <a:gd name="connsiteX1986" fmla="*/ 1197505 w 11162102"/>
                <a:gd name="connsiteY1986" fmla="*/ 4666841 h 6858029"/>
                <a:gd name="connsiteX1987" fmla="*/ 1212182 w 11162102"/>
                <a:gd name="connsiteY1987" fmla="*/ 4645160 h 6858029"/>
                <a:gd name="connsiteX1988" fmla="*/ 1232605 w 11162102"/>
                <a:gd name="connsiteY1988" fmla="*/ 4636328 h 6858029"/>
                <a:gd name="connsiteX1989" fmla="*/ 1246358 w 11162102"/>
                <a:gd name="connsiteY1989" fmla="*/ 4630508 h 6858029"/>
                <a:gd name="connsiteX1990" fmla="*/ 1231339 w 11162102"/>
                <a:gd name="connsiteY1990" fmla="*/ 4654312 h 6858029"/>
                <a:gd name="connsiteX1991" fmla="*/ 1217577 w 11162102"/>
                <a:gd name="connsiteY1991" fmla="*/ 4659309 h 6858029"/>
                <a:gd name="connsiteX1992" fmla="*/ 1232605 w 11162102"/>
                <a:gd name="connsiteY1992" fmla="*/ 4636328 h 6858029"/>
                <a:gd name="connsiteX1993" fmla="*/ 1253028 w 11162102"/>
                <a:gd name="connsiteY1993" fmla="*/ 4627724 h 6858029"/>
                <a:gd name="connsiteX1994" fmla="*/ 1267144 w 11162102"/>
                <a:gd name="connsiteY1994" fmla="*/ 4621904 h 6858029"/>
                <a:gd name="connsiteX1995" fmla="*/ 1251810 w 11162102"/>
                <a:gd name="connsiteY1995" fmla="*/ 4647008 h 6858029"/>
                <a:gd name="connsiteX1996" fmla="*/ 1237706 w 11162102"/>
                <a:gd name="connsiteY1996" fmla="*/ 4652006 h 6858029"/>
                <a:gd name="connsiteX1997" fmla="*/ 1253028 w 11162102"/>
                <a:gd name="connsiteY1997" fmla="*/ 4627724 h 6858029"/>
                <a:gd name="connsiteX1998" fmla="*/ 1273454 w 11162102"/>
                <a:gd name="connsiteY1998" fmla="*/ 4619325 h 6858029"/>
                <a:gd name="connsiteX1999" fmla="*/ 1287907 w 11162102"/>
                <a:gd name="connsiteY1999" fmla="*/ 4613552 h 6858029"/>
                <a:gd name="connsiteX2000" fmla="*/ 1272295 w 11162102"/>
                <a:gd name="connsiteY2000" fmla="*/ 4639934 h 6858029"/>
                <a:gd name="connsiteX2001" fmla="*/ 1257853 w 11162102"/>
                <a:gd name="connsiteY2001" fmla="*/ 4644909 h 6858029"/>
                <a:gd name="connsiteX2002" fmla="*/ 1273454 w 11162102"/>
                <a:gd name="connsiteY2002" fmla="*/ 4619325 h 6858029"/>
                <a:gd name="connsiteX2003" fmla="*/ 1278925 w 11162102"/>
                <a:gd name="connsiteY2003" fmla="*/ 4610356 h 6858029"/>
                <a:gd name="connsiteX2004" fmla="*/ 1293946 w 11162102"/>
                <a:gd name="connsiteY2004" fmla="*/ 4585663 h 6858029"/>
                <a:gd name="connsiteX2005" fmla="*/ 1308128 w 11162102"/>
                <a:gd name="connsiteY2005" fmla="*/ 4579227 h 6858029"/>
                <a:gd name="connsiteX2006" fmla="*/ 1293099 w 11162102"/>
                <a:gd name="connsiteY2006" fmla="*/ 4604742 h 6858029"/>
                <a:gd name="connsiteX2007" fmla="*/ 1278925 w 11162102"/>
                <a:gd name="connsiteY2007" fmla="*/ 4610356 h 6858029"/>
                <a:gd name="connsiteX2008" fmla="*/ 1314344 w 11162102"/>
                <a:gd name="connsiteY2008" fmla="*/ 4576443 h 6858029"/>
                <a:gd name="connsiteX2009" fmla="*/ 1328855 w 11162102"/>
                <a:gd name="connsiteY2009" fmla="*/ 4570053 h 6858029"/>
                <a:gd name="connsiteX2010" fmla="*/ 1313566 w 11162102"/>
                <a:gd name="connsiteY2010" fmla="*/ 4596846 h 6858029"/>
                <a:gd name="connsiteX2011" fmla="*/ 1299047 w 11162102"/>
                <a:gd name="connsiteY2011" fmla="*/ 4602437 h 6858029"/>
                <a:gd name="connsiteX2012" fmla="*/ 1314344 w 11162102"/>
                <a:gd name="connsiteY2012" fmla="*/ 4576443 h 6858029"/>
                <a:gd name="connsiteX2013" fmla="*/ 1319787 w 11162102"/>
                <a:gd name="connsiteY2013" fmla="*/ 4567177 h 6858029"/>
                <a:gd name="connsiteX2014" fmla="*/ 1335005 w 11162102"/>
                <a:gd name="connsiteY2014" fmla="*/ 4541274 h 6858029"/>
                <a:gd name="connsiteX2015" fmla="*/ 1349182 w 11162102"/>
                <a:gd name="connsiteY2015" fmla="*/ 4534313 h 6858029"/>
                <a:gd name="connsiteX2016" fmla="*/ 1334017 w 11162102"/>
                <a:gd name="connsiteY2016" fmla="*/ 4560970 h 6858029"/>
                <a:gd name="connsiteX2017" fmla="*/ 1319787 w 11162102"/>
                <a:gd name="connsiteY2017" fmla="*/ 4567177 h 6858029"/>
                <a:gd name="connsiteX2018" fmla="*/ 1355280 w 11162102"/>
                <a:gd name="connsiteY2018" fmla="*/ 4531370 h 6858029"/>
                <a:gd name="connsiteX2019" fmla="*/ 1369783 w 11162102"/>
                <a:gd name="connsiteY2019" fmla="*/ 4524432 h 6858029"/>
                <a:gd name="connsiteX2020" fmla="*/ 1354415 w 11162102"/>
                <a:gd name="connsiteY2020" fmla="*/ 4552297 h 6858029"/>
                <a:gd name="connsiteX2021" fmla="*/ 1339864 w 11162102"/>
                <a:gd name="connsiteY2021" fmla="*/ 4558482 h 6858029"/>
                <a:gd name="connsiteX2022" fmla="*/ 1355280 w 11162102"/>
                <a:gd name="connsiteY2022" fmla="*/ 4531370 h 6858029"/>
                <a:gd name="connsiteX2023" fmla="*/ 1360342 w 11162102"/>
                <a:gd name="connsiteY2023" fmla="*/ 4522446 h 6858029"/>
                <a:gd name="connsiteX2024" fmla="*/ 1375774 w 11162102"/>
                <a:gd name="connsiteY2024" fmla="*/ 4495288 h 6858029"/>
                <a:gd name="connsiteX2025" fmla="*/ 1389979 w 11162102"/>
                <a:gd name="connsiteY2025" fmla="*/ 4487757 h 6858029"/>
                <a:gd name="connsiteX2026" fmla="*/ 1374603 w 11162102"/>
                <a:gd name="connsiteY2026" fmla="*/ 4515691 h 6858029"/>
                <a:gd name="connsiteX2027" fmla="*/ 1360342 w 11162102"/>
                <a:gd name="connsiteY2027" fmla="*/ 4522446 h 6858029"/>
                <a:gd name="connsiteX2028" fmla="*/ 1395967 w 11162102"/>
                <a:gd name="connsiteY2028" fmla="*/ 4484630 h 6858029"/>
                <a:gd name="connsiteX2029" fmla="*/ 1409968 w 11162102"/>
                <a:gd name="connsiteY2029" fmla="*/ 4477396 h 6858029"/>
                <a:gd name="connsiteX2030" fmla="*/ 1394449 w 11162102"/>
                <a:gd name="connsiteY2030" fmla="*/ 4506494 h 6858029"/>
                <a:gd name="connsiteX2031" fmla="*/ 1380350 w 11162102"/>
                <a:gd name="connsiteY2031" fmla="*/ 4512998 h 6858029"/>
                <a:gd name="connsiteX2032" fmla="*/ 1395967 w 11162102"/>
                <a:gd name="connsiteY2032" fmla="*/ 4484630 h 6858029"/>
                <a:gd name="connsiteX2033" fmla="*/ 1400557 w 11162102"/>
                <a:gd name="connsiteY2033" fmla="*/ 4476277 h 6858029"/>
                <a:gd name="connsiteX2034" fmla="*/ 1415158 w 11162102"/>
                <a:gd name="connsiteY2034" fmla="*/ 4449758 h 6858029"/>
                <a:gd name="connsiteX2035" fmla="*/ 1428851 w 11162102"/>
                <a:gd name="connsiteY2035" fmla="*/ 4441976 h 6858029"/>
                <a:gd name="connsiteX2036" fmla="*/ 1417385 w 11162102"/>
                <a:gd name="connsiteY2036" fmla="*/ 4463497 h 6858029"/>
                <a:gd name="connsiteX2037" fmla="*/ 1414316 w 11162102"/>
                <a:gd name="connsiteY2037" fmla="*/ 4469248 h 6858029"/>
                <a:gd name="connsiteX2038" fmla="*/ 1400557 w 11162102"/>
                <a:gd name="connsiteY2038" fmla="*/ 4476277 h 6858029"/>
                <a:gd name="connsiteX2039" fmla="*/ 1420596 w 11162102"/>
                <a:gd name="connsiteY2039" fmla="*/ 4465186 h 6858029"/>
                <a:gd name="connsiteX2040" fmla="*/ 1434742 w 11162102"/>
                <a:gd name="connsiteY2040" fmla="*/ 4438667 h 6858029"/>
                <a:gd name="connsiteX2041" fmla="*/ 1449610 w 11162102"/>
                <a:gd name="connsiteY2041" fmla="*/ 4430428 h 6858029"/>
                <a:gd name="connsiteX2042" fmla="*/ 1442611 w 11162102"/>
                <a:gd name="connsiteY2042" fmla="*/ 4443939 h 6858029"/>
                <a:gd name="connsiteX2043" fmla="*/ 1434819 w 11162102"/>
                <a:gd name="connsiteY2043" fmla="*/ 4459001 h 6858029"/>
                <a:gd name="connsiteX2044" fmla="*/ 1419960 w 11162102"/>
                <a:gd name="connsiteY2044" fmla="*/ 4466396 h 6858029"/>
                <a:gd name="connsiteX2045" fmla="*/ 1420596 w 11162102"/>
                <a:gd name="connsiteY2045" fmla="*/ 4465186 h 6858029"/>
                <a:gd name="connsiteX2046" fmla="*/ 1439851 w 11162102"/>
                <a:gd name="connsiteY2046" fmla="*/ 4429081 h 6858029"/>
                <a:gd name="connsiteX2047" fmla="*/ 1454389 w 11162102"/>
                <a:gd name="connsiteY2047" fmla="*/ 4401855 h 6858029"/>
                <a:gd name="connsiteX2048" fmla="*/ 1468988 w 11162102"/>
                <a:gd name="connsiteY2048" fmla="*/ 4393023 h 6858029"/>
                <a:gd name="connsiteX2049" fmla="*/ 1454437 w 11162102"/>
                <a:gd name="connsiteY2049" fmla="*/ 4421094 h 6858029"/>
                <a:gd name="connsiteX2050" fmla="*/ 1439851 w 11162102"/>
                <a:gd name="connsiteY2050" fmla="*/ 4429081 h 6858029"/>
                <a:gd name="connsiteX2051" fmla="*/ 1474737 w 11162102"/>
                <a:gd name="connsiteY2051" fmla="*/ 4389622 h 6858029"/>
                <a:gd name="connsiteX2052" fmla="*/ 1489635 w 11162102"/>
                <a:gd name="connsiteY2052" fmla="*/ 4380836 h 6858029"/>
                <a:gd name="connsiteX2053" fmla="*/ 1474860 w 11162102"/>
                <a:gd name="connsiteY2053" fmla="*/ 4410185 h 6858029"/>
                <a:gd name="connsiteX2054" fmla="*/ 1459969 w 11162102"/>
                <a:gd name="connsiteY2054" fmla="*/ 4418104 h 6858029"/>
                <a:gd name="connsiteX2055" fmla="*/ 1474737 w 11162102"/>
                <a:gd name="connsiteY2055" fmla="*/ 4389622 h 6858029"/>
                <a:gd name="connsiteX2056" fmla="*/ 1479621 w 11162102"/>
                <a:gd name="connsiteY2056" fmla="*/ 4380197 h 6858029"/>
                <a:gd name="connsiteX2057" fmla="*/ 1494622 w 11162102"/>
                <a:gd name="connsiteY2057" fmla="*/ 4351327 h 6858029"/>
                <a:gd name="connsiteX2058" fmla="*/ 1509185 w 11162102"/>
                <a:gd name="connsiteY2058" fmla="*/ 4342084 h 6858029"/>
                <a:gd name="connsiteX2059" fmla="*/ 1494238 w 11162102"/>
                <a:gd name="connsiteY2059" fmla="*/ 4371707 h 6858029"/>
                <a:gd name="connsiteX2060" fmla="*/ 1479621 w 11162102"/>
                <a:gd name="connsiteY2060" fmla="*/ 4380197 h 6858029"/>
                <a:gd name="connsiteX2061" fmla="*/ 1514819 w 11162102"/>
                <a:gd name="connsiteY2061" fmla="*/ 4338524 h 6858029"/>
                <a:gd name="connsiteX2062" fmla="*/ 1830976 w 11162102"/>
                <a:gd name="connsiteY2062" fmla="*/ 4182787 h 6858029"/>
                <a:gd name="connsiteX2063" fmla="*/ 3331094 w 11162102"/>
                <a:gd name="connsiteY2063" fmla="*/ 4305889 h 6858029"/>
                <a:gd name="connsiteX2064" fmla="*/ 5192955 w 11162102"/>
                <a:gd name="connsiteY2064" fmla="*/ 4939951 h 6858029"/>
                <a:gd name="connsiteX2065" fmla="*/ 6698361 w 11162102"/>
                <a:gd name="connsiteY2065" fmla="*/ 5462666 h 6858029"/>
                <a:gd name="connsiteX2066" fmla="*/ 7850847 w 11162102"/>
                <a:gd name="connsiteY2066" fmla="*/ 5774802 h 6858029"/>
                <a:gd name="connsiteX2067" fmla="*/ 8997742 w 11162102"/>
                <a:gd name="connsiteY2067" fmla="*/ 5869649 h 6858029"/>
                <a:gd name="connsiteX2068" fmla="*/ 9758671 w 11162102"/>
                <a:gd name="connsiteY2068" fmla="*/ 5698667 h 6858029"/>
                <a:gd name="connsiteX2069" fmla="*/ 10027263 w 11162102"/>
                <a:gd name="connsiteY2069" fmla="*/ 5553565 h 6858029"/>
                <a:gd name="connsiteX2070" fmla="*/ 10044403 w 11162102"/>
                <a:gd name="connsiteY2070" fmla="*/ 5596356 h 6858029"/>
                <a:gd name="connsiteX2071" fmla="*/ 8970674 w 11162102"/>
                <a:gd name="connsiteY2071" fmla="*/ 5930082 h 6858029"/>
                <a:gd name="connsiteX2072" fmla="*/ 7862075 w 11162102"/>
                <a:gd name="connsiteY2072" fmla="*/ 5832861 h 6858029"/>
                <a:gd name="connsiteX2073" fmla="*/ 6716755 w 11162102"/>
                <a:gd name="connsiteY2073" fmla="*/ 5524285 h 6858029"/>
                <a:gd name="connsiteX2074" fmla="*/ 5202518 w 11162102"/>
                <a:gd name="connsiteY2074" fmla="*/ 5004172 h 6858029"/>
                <a:gd name="connsiteX2075" fmla="*/ 3311216 w 11162102"/>
                <a:gd name="connsiteY2075" fmla="*/ 4367280 h 6858029"/>
                <a:gd name="connsiteX2076" fmla="*/ 2545813 w 11162102"/>
                <a:gd name="connsiteY2076" fmla="*/ 4183768 h 6858029"/>
                <a:gd name="connsiteX2077" fmla="*/ 1805580 w 11162102"/>
                <a:gd name="connsiteY2077" fmla="*/ 4230485 h 6858029"/>
                <a:gd name="connsiteX2078" fmla="*/ 1499645 w 11162102"/>
                <a:gd name="connsiteY2078" fmla="*/ 4368603 h 6858029"/>
                <a:gd name="connsiteX2079" fmla="*/ 1514819 w 11162102"/>
                <a:gd name="connsiteY2079" fmla="*/ 4338524 h 6858029"/>
                <a:gd name="connsiteX2080" fmla="*/ 8997445 w 11162102"/>
                <a:gd name="connsiteY2080" fmla="*/ 5864241 h 6858029"/>
                <a:gd name="connsiteX2081" fmla="*/ 7851897 w 11162102"/>
                <a:gd name="connsiteY2081" fmla="*/ 5769507 h 6858029"/>
                <a:gd name="connsiteX2082" fmla="*/ 6700004 w 11162102"/>
                <a:gd name="connsiteY2082" fmla="*/ 5457508 h 6858029"/>
                <a:gd name="connsiteX2083" fmla="*/ 5194804 w 11162102"/>
                <a:gd name="connsiteY2083" fmla="*/ 4934862 h 6858029"/>
                <a:gd name="connsiteX2084" fmla="*/ 3332646 w 11162102"/>
                <a:gd name="connsiteY2084" fmla="*/ 4300731 h 6858029"/>
                <a:gd name="connsiteX2085" fmla="*/ 2566832 w 11162102"/>
                <a:gd name="connsiteY2085" fmla="*/ 4118383 h 6858029"/>
                <a:gd name="connsiteX2086" fmla="*/ 1829137 w 11162102"/>
                <a:gd name="connsiteY2086" fmla="*/ 4177698 h 6858029"/>
                <a:gd name="connsiteX2087" fmla="*/ 1519069 w 11162102"/>
                <a:gd name="connsiteY2087" fmla="*/ 4330125 h 6858029"/>
                <a:gd name="connsiteX2088" fmla="*/ 1533332 w 11162102"/>
                <a:gd name="connsiteY2088" fmla="*/ 4301940 h 6858029"/>
                <a:gd name="connsiteX2089" fmla="*/ 1854643 w 11162102"/>
                <a:gd name="connsiteY2089" fmla="*/ 4129863 h 6858029"/>
                <a:gd name="connsiteX2090" fmla="*/ 2794276 w 11162102"/>
                <a:gd name="connsiteY2090" fmla="*/ 4092343 h 6858029"/>
                <a:gd name="connsiteX2091" fmla="*/ 3352546 w 11162102"/>
                <a:gd name="connsiteY2091" fmla="*/ 4239248 h 6858029"/>
                <a:gd name="connsiteX2092" fmla="*/ 5185059 w 11162102"/>
                <a:gd name="connsiteY2092" fmla="*/ 4870413 h 6858029"/>
                <a:gd name="connsiteX2093" fmla="*/ 6681632 w 11162102"/>
                <a:gd name="connsiteY2093" fmla="*/ 5395774 h 6858029"/>
                <a:gd name="connsiteX2094" fmla="*/ 7839459 w 11162102"/>
                <a:gd name="connsiteY2094" fmla="*/ 5710809 h 6858029"/>
                <a:gd name="connsiteX2095" fmla="*/ 7841216 w 11162102"/>
                <a:gd name="connsiteY2095" fmla="*/ 5711151 h 6858029"/>
                <a:gd name="connsiteX2096" fmla="*/ 9024557 w 11162102"/>
                <a:gd name="connsiteY2096" fmla="*/ 5803694 h 6858029"/>
                <a:gd name="connsiteX2097" fmla="*/ 9800367 w 11162102"/>
                <a:gd name="connsiteY2097" fmla="*/ 5616850 h 6858029"/>
                <a:gd name="connsiteX2098" fmla="*/ 10007019 w 11162102"/>
                <a:gd name="connsiteY2098" fmla="*/ 5505274 h 6858029"/>
                <a:gd name="connsiteX2099" fmla="*/ 10019846 w 11162102"/>
                <a:gd name="connsiteY2099" fmla="*/ 5535582 h 6858029"/>
                <a:gd name="connsiteX2100" fmla="*/ 10024776 w 11162102"/>
                <a:gd name="connsiteY2100" fmla="*/ 5547472 h 6858029"/>
                <a:gd name="connsiteX2101" fmla="*/ 8997445 w 11162102"/>
                <a:gd name="connsiteY2101" fmla="*/ 5864241 h 6858029"/>
                <a:gd name="connsiteX2102" fmla="*/ 10026167 w 11162102"/>
                <a:gd name="connsiteY2102" fmla="*/ 5532957 h 6858029"/>
                <a:gd name="connsiteX2103" fmla="*/ 10012908 w 11162102"/>
                <a:gd name="connsiteY2103" fmla="*/ 5501554 h 6858029"/>
                <a:gd name="connsiteX2104" fmla="*/ 10047506 w 11162102"/>
                <a:gd name="connsiteY2104" fmla="*/ 5478572 h 6858029"/>
                <a:gd name="connsiteX2105" fmla="*/ 10064074 w 11162102"/>
                <a:gd name="connsiteY2105" fmla="*/ 5520085 h 6858029"/>
                <a:gd name="connsiteX2106" fmla="*/ 10030549 w 11162102"/>
                <a:gd name="connsiteY2106" fmla="*/ 5543569 h 6858029"/>
                <a:gd name="connsiteX2107" fmla="*/ 10026167 w 11162102"/>
                <a:gd name="connsiteY2107" fmla="*/ 5532957 h 6858029"/>
                <a:gd name="connsiteX2108" fmla="*/ 10010466 w 11162102"/>
                <a:gd name="connsiteY2108" fmla="*/ 5495780 h 6858029"/>
                <a:gd name="connsiteX2109" fmla="*/ 9992437 w 11162102"/>
                <a:gd name="connsiteY2109" fmla="*/ 5453810 h 6858029"/>
                <a:gd name="connsiteX2110" fmla="*/ 10027811 w 11162102"/>
                <a:gd name="connsiteY2110" fmla="*/ 5431605 h 6858029"/>
                <a:gd name="connsiteX2111" fmla="*/ 10045109 w 11162102"/>
                <a:gd name="connsiteY2111" fmla="*/ 5472730 h 6858029"/>
                <a:gd name="connsiteX2112" fmla="*/ 10010466 w 11162102"/>
                <a:gd name="connsiteY2112" fmla="*/ 5495780 h 6858029"/>
                <a:gd name="connsiteX2113" fmla="*/ 10033562 w 11162102"/>
                <a:gd name="connsiteY2113" fmla="*/ 5427885 h 6858029"/>
                <a:gd name="connsiteX2114" fmla="*/ 10069209 w 11162102"/>
                <a:gd name="connsiteY2114" fmla="*/ 5403899 h 6858029"/>
                <a:gd name="connsiteX2115" fmla="*/ 10085254 w 11162102"/>
                <a:gd name="connsiteY2115" fmla="*/ 5444248 h 6858029"/>
                <a:gd name="connsiteX2116" fmla="*/ 10050815 w 11162102"/>
                <a:gd name="connsiteY2116" fmla="*/ 5468827 h 6858029"/>
                <a:gd name="connsiteX2117" fmla="*/ 10033562 w 11162102"/>
                <a:gd name="connsiteY2117" fmla="*/ 5427885 h 6858029"/>
                <a:gd name="connsiteX2118" fmla="*/ 10031211 w 11162102"/>
                <a:gd name="connsiteY2118" fmla="*/ 5422453 h 6858029"/>
                <a:gd name="connsiteX2119" fmla="*/ 10021969 w 11162102"/>
                <a:gd name="connsiteY2119" fmla="*/ 5401297 h 6858029"/>
                <a:gd name="connsiteX2120" fmla="*/ 10013114 w 11162102"/>
                <a:gd name="connsiteY2120" fmla="*/ 5381488 h 6858029"/>
                <a:gd name="connsiteX2121" fmla="*/ 10050039 w 11162102"/>
                <a:gd name="connsiteY2121" fmla="*/ 5358050 h 6858029"/>
                <a:gd name="connsiteX2122" fmla="*/ 10066951 w 11162102"/>
                <a:gd name="connsiteY2122" fmla="*/ 5398353 h 6858029"/>
                <a:gd name="connsiteX2123" fmla="*/ 10031211 w 11162102"/>
                <a:gd name="connsiteY2123" fmla="*/ 5422453 h 6858029"/>
                <a:gd name="connsiteX2124" fmla="*/ 10055722 w 11162102"/>
                <a:gd name="connsiteY2124" fmla="*/ 5354329 h 6858029"/>
                <a:gd name="connsiteX2125" fmla="*/ 10092671 w 11162102"/>
                <a:gd name="connsiteY2125" fmla="*/ 5329157 h 6858029"/>
                <a:gd name="connsiteX2126" fmla="*/ 10108350 w 11162102"/>
                <a:gd name="connsiteY2126" fmla="*/ 5368456 h 6858029"/>
                <a:gd name="connsiteX2127" fmla="*/ 10072587 w 11162102"/>
                <a:gd name="connsiteY2127" fmla="*/ 5394382 h 6858029"/>
                <a:gd name="connsiteX2128" fmla="*/ 10055722 w 11162102"/>
                <a:gd name="connsiteY2128" fmla="*/ 5354329 h 6858029"/>
                <a:gd name="connsiteX2129" fmla="*/ 10098057 w 11162102"/>
                <a:gd name="connsiteY2129" fmla="*/ 5325368 h 6858029"/>
                <a:gd name="connsiteX2130" fmla="*/ 10134685 w 11162102"/>
                <a:gd name="connsiteY2130" fmla="*/ 5298530 h 6858029"/>
                <a:gd name="connsiteX2131" fmla="*/ 10149064 w 11162102"/>
                <a:gd name="connsiteY2131" fmla="*/ 5336871 h 6858029"/>
                <a:gd name="connsiteX2132" fmla="*/ 10113690 w 11162102"/>
                <a:gd name="connsiteY2132" fmla="*/ 5364463 h 6858029"/>
                <a:gd name="connsiteX2133" fmla="*/ 10098057 w 11162102"/>
                <a:gd name="connsiteY2133" fmla="*/ 5325368 h 6858029"/>
                <a:gd name="connsiteX2134" fmla="*/ 10095911 w 11162102"/>
                <a:gd name="connsiteY2134" fmla="*/ 5320074 h 6858029"/>
                <a:gd name="connsiteX2135" fmla="*/ 10079366 w 11162102"/>
                <a:gd name="connsiteY2135" fmla="*/ 5280751 h 6858029"/>
                <a:gd name="connsiteX2136" fmla="*/ 10117296 w 11162102"/>
                <a:gd name="connsiteY2136" fmla="*/ 5254575 h 6858029"/>
                <a:gd name="connsiteX2137" fmla="*/ 10132609 w 11162102"/>
                <a:gd name="connsiteY2137" fmla="*/ 5293075 h 6858029"/>
                <a:gd name="connsiteX2138" fmla="*/ 10095911 w 11162102"/>
                <a:gd name="connsiteY2138" fmla="*/ 5320074 h 6858029"/>
                <a:gd name="connsiteX2139" fmla="*/ 10077312 w 11162102"/>
                <a:gd name="connsiteY2139" fmla="*/ 5276028 h 6858029"/>
                <a:gd name="connsiteX2140" fmla="*/ 10059784 w 11162102"/>
                <a:gd name="connsiteY2140" fmla="*/ 5236203 h 6858029"/>
                <a:gd name="connsiteX2141" fmla="*/ 10098993 w 11162102"/>
                <a:gd name="connsiteY2141" fmla="*/ 5210711 h 6858029"/>
                <a:gd name="connsiteX2142" fmla="*/ 10115310 w 11162102"/>
                <a:gd name="connsiteY2142" fmla="*/ 5249691 h 6858029"/>
                <a:gd name="connsiteX2143" fmla="*/ 10077312 w 11162102"/>
                <a:gd name="connsiteY2143" fmla="*/ 5276028 h 6858029"/>
                <a:gd name="connsiteX2144" fmla="*/ 10104492 w 11162102"/>
                <a:gd name="connsiteY2144" fmla="*/ 5207037 h 6858029"/>
                <a:gd name="connsiteX2145" fmla="*/ 10143814 w 11162102"/>
                <a:gd name="connsiteY2145" fmla="*/ 5179559 h 6858029"/>
                <a:gd name="connsiteX2146" fmla="*/ 10158786 w 11162102"/>
                <a:gd name="connsiteY2146" fmla="*/ 5217375 h 6858029"/>
                <a:gd name="connsiteX2147" fmla="*/ 10120765 w 11162102"/>
                <a:gd name="connsiteY2147" fmla="*/ 5245743 h 6858029"/>
                <a:gd name="connsiteX2148" fmla="*/ 10104492 w 11162102"/>
                <a:gd name="connsiteY2148" fmla="*/ 5207037 h 6858029"/>
                <a:gd name="connsiteX2149" fmla="*/ 10102621 w 11162102"/>
                <a:gd name="connsiteY2149" fmla="*/ 5202677 h 6858029"/>
                <a:gd name="connsiteX2150" fmla="*/ 10085230 w 11162102"/>
                <a:gd name="connsiteY2150" fmla="*/ 5163287 h 6858029"/>
                <a:gd name="connsiteX2151" fmla="*/ 10125876 w 11162102"/>
                <a:gd name="connsiteY2151" fmla="*/ 5136562 h 6858029"/>
                <a:gd name="connsiteX2152" fmla="*/ 10141967 w 11162102"/>
                <a:gd name="connsiteY2152" fmla="*/ 5175040 h 6858029"/>
                <a:gd name="connsiteX2153" fmla="*/ 10102621 w 11162102"/>
                <a:gd name="connsiteY2153" fmla="*/ 5202677 h 6858029"/>
                <a:gd name="connsiteX2154" fmla="*/ 10131148 w 11162102"/>
                <a:gd name="connsiteY2154" fmla="*/ 5133002 h 6858029"/>
                <a:gd name="connsiteX2155" fmla="*/ 10171383 w 11162102"/>
                <a:gd name="connsiteY2155" fmla="*/ 5104566 h 6858029"/>
                <a:gd name="connsiteX2156" fmla="*/ 10185967 w 11162102"/>
                <a:gd name="connsiteY2156" fmla="*/ 5141857 h 6858029"/>
                <a:gd name="connsiteX2157" fmla="*/ 10147147 w 11162102"/>
                <a:gd name="connsiteY2157" fmla="*/ 5171229 h 6858029"/>
                <a:gd name="connsiteX2158" fmla="*/ 10131148 w 11162102"/>
                <a:gd name="connsiteY2158" fmla="*/ 5133002 h 6858029"/>
                <a:gd name="connsiteX2159" fmla="*/ 10129460 w 11162102"/>
                <a:gd name="connsiteY2159" fmla="*/ 5129054 h 6858029"/>
                <a:gd name="connsiteX2160" fmla="*/ 10112229 w 11162102"/>
                <a:gd name="connsiteY2160" fmla="*/ 5089914 h 6858029"/>
                <a:gd name="connsiteX2161" fmla="*/ 10153833 w 11162102"/>
                <a:gd name="connsiteY2161" fmla="*/ 5062300 h 6858029"/>
                <a:gd name="connsiteX2162" fmla="*/ 10169717 w 11162102"/>
                <a:gd name="connsiteY2162" fmla="*/ 5100390 h 6858029"/>
                <a:gd name="connsiteX2163" fmla="*/ 10129460 w 11162102"/>
                <a:gd name="connsiteY2163" fmla="*/ 5129054 h 6858029"/>
                <a:gd name="connsiteX2164" fmla="*/ 10159060 w 11162102"/>
                <a:gd name="connsiteY2164" fmla="*/ 5058648 h 6858029"/>
                <a:gd name="connsiteX2165" fmla="*/ 10200163 w 11162102"/>
                <a:gd name="connsiteY2165" fmla="*/ 5029299 h 6858029"/>
                <a:gd name="connsiteX2166" fmla="*/ 10214426 w 11162102"/>
                <a:gd name="connsiteY2166" fmla="*/ 5066225 h 6858029"/>
                <a:gd name="connsiteX2167" fmla="*/ 10174876 w 11162102"/>
                <a:gd name="connsiteY2167" fmla="*/ 5096578 h 6858029"/>
                <a:gd name="connsiteX2168" fmla="*/ 10159060 w 11162102"/>
                <a:gd name="connsiteY2168" fmla="*/ 5058648 h 6858029"/>
                <a:gd name="connsiteX2169" fmla="*/ 10205252 w 11162102"/>
                <a:gd name="connsiteY2169" fmla="*/ 5025511 h 6858029"/>
                <a:gd name="connsiteX2170" fmla="*/ 10245509 w 11162102"/>
                <a:gd name="connsiteY2170" fmla="*/ 4994496 h 6858029"/>
                <a:gd name="connsiteX2171" fmla="*/ 10258061 w 11162102"/>
                <a:gd name="connsiteY2171" fmla="*/ 5030257 h 6858029"/>
                <a:gd name="connsiteX2172" fmla="*/ 10219470 w 11162102"/>
                <a:gd name="connsiteY2172" fmla="*/ 5062231 h 6858029"/>
                <a:gd name="connsiteX2173" fmla="*/ 10205252 w 11162102"/>
                <a:gd name="connsiteY2173" fmla="*/ 5025511 h 6858029"/>
                <a:gd name="connsiteX2174" fmla="*/ 10203768 w 11162102"/>
                <a:gd name="connsiteY2174" fmla="*/ 5021813 h 6858029"/>
                <a:gd name="connsiteX2175" fmla="*/ 10188249 w 11162102"/>
                <a:gd name="connsiteY2175" fmla="*/ 4984066 h 6858029"/>
                <a:gd name="connsiteX2176" fmla="*/ 10230150 w 11162102"/>
                <a:gd name="connsiteY2176" fmla="*/ 4953736 h 6858029"/>
                <a:gd name="connsiteX2177" fmla="*/ 10244049 w 11162102"/>
                <a:gd name="connsiteY2177" fmla="*/ 4990502 h 6858029"/>
                <a:gd name="connsiteX2178" fmla="*/ 10203768 w 11162102"/>
                <a:gd name="connsiteY2178" fmla="*/ 5021813 h 6858029"/>
                <a:gd name="connsiteX2179" fmla="*/ 10186994 w 11162102"/>
                <a:gd name="connsiteY2179" fmla="*/ 4981122 h 6858029"/>
                <a:gd name="connsiteX2180" fmla="*/ 10170105 w 11162102"/>
                <a:gd name="connsiteY2180" fmla="*/ 4942256 h 6858029"/>
                <a:gd name="connsiteX2181" fmla="*/ 10213604 w 11162102"/>
                <a:gd name="connsiteY2181" fmla="*/ 4912702 h 6858029"/>
                <a:gd name="connsiteX2182" fmla="*/ 10228895 w 11162102"/>
                <a:gd name="connsiteY2182" fmla="*/ 4950540 h 6858029"/>
                <a:gd name="connsiteX2183" fmla="*/ 10186994 w 11162102"/>
                <a:gd name="connsiteY2183" fmla="*/ 4981122 h 6858029"/>
                <a:gd name="connsiteX2184" fmla="*/ 10218648 w 11162102"/>
                <a:gd name="connsiteY2184" fmla="*/ 4909119 h 6858029"/>
                <a:gd name="connsiteX2185" fmla="*/ 10261257 w 11162102"/>
                <a:gd name="connsiteY2185" fmla="*/ 4877966 h 6858029"/>
                <a:gd name="connsiteX2186" fmla="*/ 10274813 w 11162102"/>
                <a:gd name="connsiteY2186" fmla="*/ 4914596 h 6858029"/>
                <a:gd name="connsiteX2187" fmla="*/ 10233871 w 11162102"/>
                <a:gd name="connsiteY2187" fmla="*/ 4946775 h 6858029"/>
                <a:gd name="connsiteX2188" fmla="*/ 10218648 w 11162102"/>
                <a:gd name="connsiteY2188" fmla="*/ 4909119 h 6858029"/>
                <a:gd name="connsiteX2189" fmla="*/ 10266164 w 11162102"/>
                <a:gd name="connsiteY2189" fmla="*/ 4874201 h 6858029"/>
                <a:gd name="connsiteX2190" fmla="*/ 10307539 w 11162102"/>
                <a:gd name="connsiteY2190" fmla="*/ 4841588 h 6858029"/>
                <a:gd name="connsiteX2191" fmla="*/ 10319201 w 11162102"/>
                <a:gd name="connsiteY2191" fmla="*/ 4877031 h 6858029"/>
                <a:gd name="connsiteX2192" fmla="*/ 10279628 w 11162102"/>
                <a:gd name="connsiteY2192" fmla="*/ 4910602 h 6858029"/>
                <a:gd name="connsiteX2193" fmla="*/ 10266164 w 11162102"/>
                <a:gd name="connsiteY2193" fmla="*/ 4874201 h 6858029"/>
                <a:gd name="connsiteX2194" fmla="*/ 10312355 w 11162102"/>
                <a:gd name="connsiteY2194" fmla="*/ 4837617 h 6858029"/>
                <a:gd name="connsiteX2195" fmla="*/ 10352202 w 11162102"/>
                <a:gd name="connsiteY2195" fmla="*/ 4803727 h 6858029"/>
                <a:gd name="connsiteX2196" fmla="*/ 10361810 w 11162102"/>
                <a:gd name="connsiteY2196" fmla="*/ 4838005 h 6858029"/>
                <a:gd name="connsiteX2197" fmla="*/ 10323948 w 11162102"/>
                <a:gd name="connsiteY2197" fmla="*/ 4872764 h 6858029"/>
                <a:gd name="connsiteX2198" fmla="*/ 10312355 w 11162102"/>
                <a:gd name="connsiteY2198" fmla="*/ 4837617 h 6858029"/>
                <a:gd name="connsiteX2199" fmla="*/ 10310324 w 11162102"/>
                <a:gd name="connsiteY2199" fmla="*/ 4831706 h 6858029"/>
                <a:gd name="connsiteX2200" fmla="*/ 10298206 w 11162102"/>
                <a:gd name="connsiteY2200" fmla="*/ 4798044 h 6858029"/>
                <a:gd name="connsiteX2201" fmla="*/ 10340061 w 11162102"/>
                <a:gd name="connsiteY2201" fmla="*/ 4764679 h 6858029"/>
                <a:gd name="connsiteX2202" fmla="*/ 10350376 w 11162102"/>
                <a:gd name="connsiteY2202" fmla="*/ 4797702 h 6858029"/>
                <a:gd name="connsiteX2203" fmla="*/ 10310324 w 11162102"/>
                <a:gd name="connsiteY2203" fmla="*/ 4831706 h 6858029"/>
                <a:gd name="connsiteX2204" fmla="*/ 10296106 w 11162102"/>
                <a:gd name="connsiteY2204" fmla="*/ 4792475 h 6858029"/>
                <a:gd name="connsiteX2205" fmla="*/ 10282755 w 11162102"/>
                <a:gd name="connsiteY2205" fmla="*/ 4758015 h 6858029"/>
                <a:gd name="connsiteX2206" fmla="*/ 10326550 w 11162102"/>
                <a:gd name="connsiteY2206" fmla="*/ 4725196 h 6858029"/>
                <a:gd name="connsiteX2207" fmla="*/ 10338190 w 11162102"/>
                <a:gd name="connsiteY2207" fmla="*/ 4758996 h 6858029"/>
                <a:gd name="connsiteX2208" fmla="*/ 10296106 w 11162102"/>
                <a:gd name="connsiteY2208" fmla="*/ 4792475 h 6858029"/>
                <a:gd name="connsiteX2209" fmla="*/ 10331137 w 11162102"/>
                <a:gd name="connsiteY2209" fmla="*/ 4721613 h 6858029"/>
                <a:gd name="connsiteX2210" fmla="*/ 10373153 w 11162102"/>
                <a:gd name="connsiteY2210" fmla="*/ 4687723 h 6858029"/>
                <a:gd name="connsiteX2211" fmla="*/ 10382213 w 11162102"/>
                <a:gd name="connsiteY2211" fmla="*/ 4717734 h 6858029"/>
                <a:gd name="connsiteX2212" fmla="*/ 10383011 w 11162102"/>
                <a:gd name="connsiteY2212" fmla="*/ 4720632 h 6858029"/>
                <a:gd name="connsiteX2213" fmla="*/ 10342800 w 11162102"/>
                <a:gd name="connsiteY2213" fmla="*/ 4755162 h 6858029"/>
                <a:gd name="connsiteX2214" fmla="*/ 10331137 w 11162102"/>
                <a:gd name="connsiteY2214" fmla="*/ 4721613 h 6858029"/>
                <a:gd name="connsiteX2215" fmla="*/ 10329220 w 11162102"/>
                <a:gd name="connsiteY2215" fmla="*/ 4716319 h 6858029"/>
                <a:gd name="connsiteX2216" fmla="*/ 10316257 w 11162102"/>
                <a:gd name="connsiteY2216" fmla="*/ 4681926 h 6858029"/>
                <a:gd name="connsiteX2217" fmla="*/ 10360304 w 11162102"/>
                <a:gd name="connsiteY2217" fmla="*/ 4648492 h 6858029"/>
                <a:gd name="connsiteX2218" fmla="*/ 10371463 w 11162102"/>
                <a:gd name="connsiteY2218" fmla="*/ 4682314 h 6858029"/>
                <a:gd name="connsiteX2219" fmla="*/ 10329220 w 11162102"/>
                <a:gd name="connsiteY2219" fmla="*/ 4716319 h 6858029"/>
                <a:gd name="connsiteX2220" fmla="*/ 10364914 w 11162102"/>
                <a:gd name="connsiteY2220" fmla="*/ 4644863 h 6858029"/>
                <a:gd name="connsiteX2221" fmla="*/ 10407066 w 11162102"/>
                <a:gd name="connsiteY2221" fmla="*/ 4610470 h 6858029"/>
                <a:gd name="connsiteX2222" fmla="*/ 10416355 w 11162102"/>
                <a:gd name="connsiteY2222" fmla="*/ 4643448 h 6858029"/>
                <a:gd name="connsiteX2223" fmla="*/ 10376097 w 11162102"/>
                <a:gd name="connsiteY2223" fmla="*/ 4678411 h 6858029"/>
                <a:gd name="connsiteX2224" fmla="*/ 10364914 w 11162102"/>
                <a:gd name="connsiteY2224" fmla="*/ 4644863 h 6858029"/>
                <a:gd name="connsiteX2225" fmla="*/ 10358592 w 11162102"/>
                <a:gd name="connsiteY2225" fmla="*/ 4643540 h 6858029"/>
                <a:gd name="connsiteX2226" fmla="*/ 10314340 w 11162102"/>
                <a:gd name="connsiteY2226" fmla="*/ 4677020 h 6858029"/>
                <a:gd name="connsiteX2227" fmla="*/ 10300009 w 11162102"/>
                <a:gd name="connsiteY2227" fmla="*/ 4641668 h 6858029"/>
                <a:gd name="connsiteX2228" fmla="*/ 10309000 w 11162102"/>
                <a:gd name="connsiteY2228" fmla="*/ 4635483 h 6858029"/>
                <a:gd name="connsiteX2229" fmla="*/ 10346086 w 11162102"/>
                <a:gd name="connsiteY2229" fmla="*/ 4608827 h 6858029"/>
                <a:gd name="connsiteX2230" fmla="*/ 10358592 w 11162102"/>
                <a:gd name="connsiteY2230" fmla="*/ 4643540 h 6858029"/>
                <a:gd name="connsiteX2231" fmla="*/ 10309799 w 11162102"/>
                <a:gd name="connsiteY2231" fmla="*/ 4680351 h 6858029"/>
                <a:gd name="connsiteX2232" fmla="*/ 10263927 w 11162102"/>
                <a:gd name="connsiteY2232" fmla="*/ 4712644 h 6858029"/>
                <a:gd name="connsiteX2233" fmla="*/ 10247952 w 11162102"/>
                <a:gd name="connsiteY2233" fmla="*/ 4676403 h 6858029"/>
                <a:gd name="connsiteX2234" fmla="*/ 10295444 w 11162102"/>
                <a:gd name="connsiteY2234" fmla="*/ 4644795 h 6858029"/>
                <a:gd name="connsiteX2235" fmla="*/ 10309799 w 11162102"/>
                <a:gd name="connsiteY2235" fmla="*/ 4680351 h 6858029"/>
                <a:gd name="connsiteX2236" fmla="*/ 10258951 w 11162102"/>
                <a:gd name="connsiteY2236" fmla="*/ 4716045 h 6858029"/>
                <a:gd name="connsiteX2237" fmla="*/ 10212236 w 11162102"/>
                <a:gd name="connsiteY2237" fmla="*/ 4746649 h 6858029"/>
                <a:gd name="connsiteX2238" fmla="*/ 10196328 w 11162102"/>
                <a:gd name="connsiteY2238" fmla="*/ 4712850 h 6858029"/>
                <a:gd name="connsiteX2239" fmla="*/ 10194684 w 11162102"/>
                <a:gd name="connsiteY2239" fmla="*/ 4709472 h 6858029"/>
                <a:gd name="connsiteX2240" fmla="*/ 10242839 w 11162102"/>
                <a:gd name="connsiteY2240" fmla="*/ 4679667 h 6858029"/>
                <a:gd name="connsiteX2241" fmla="*/ 10258951 w 11162102"/>
                <a:gd name="connsiteY2241" fmla="*/ 4716045 h 6858029"/>
                <a:gd name="connsiteX2242" fmla="*/ 10207055 w 11162102"/>
                <a:gd name="connsiteY2242" fmla="*/ 4749913 h 6858029"/>
                <a:gd name="connsiteX2243" fmla="*/ 10159471 w 11162102"/>
                <a:gd name="connsiteY2243" fmla="*/ 4778942 h 6858029"/>
                <a:gd name="connsiteX2244" fmla="*/ 10140482 w 11162102"/>
                <a:gd name="connsiteY2244" fmla="*/ 4740853 h 6858029"/>
                <a:gd name="connsiteX2245" fmla="*/ 10189414 w 11162102"/>
                <a:gd name="connsiteY2245" fmla="*/ 4712621 h 6858029"/>
                <a:gd name="connsiteX2246" fmla="*/ 10207055 w 11162102"/>
                <a:gd name="connsiteY2246" fmla="*/ 4749913 h 6858029"/>
                <a:gd name="connsiteX2247" fmla="*/ 10154267 w 11162102"/>
                <a:gd name="connsiteY2247" fmla="*/ 4782001 h 6858029"/>
                <a:gd name="connsiteX2248" fmla="*/ 10106295 w 11162102"/>
                <a:gd name="connsiteY2248" fmla="*/ 4809296 h 6858029"/>
                <a:gd name="connsiteX2249" fmla="*/ 10086007 w 11162102"/>
                <a:gd name="connsiteY2249" fmla="*/ 4770247 h 6858029"/>
                <a:gd name="connsiteX2250" fmla="*/ 10135211 w 11162102"/>
                <a:gd name="connsiteY2250" fmla="*/ 4743774 h 6858029"/>
                <a:gd name="connsiteX2251" fmla="*/ 10154267 w 11162102"/>
                <a:gd name="connsiteY2251" fmla="*/ 4782001 h 6858029"/>
                <a:gd name="connsiteX2252" fmla="*/ 10100909 w 11162102"/>
                <a:gd name="connsiteY2252" fmla="*/ 4812217 h 6858029"/>
                <a:gd name="connsiteX2253" fmla="*/ 10052870 w 11162102"/>
                <a:gd name="connsiteY2253" fmla="*/ 4837709 h 6858029"/>
                <a:gd name="connsiteX2254" fmla="*/ 10031371 w 11162102"/>
                <a:gd name="connsiteY2254" fmla="*/ 4797725 h 6858029"/>
                <a:gd name="connsiteX2255" fmla="*/ 10080552 w 11162102"/>
                <a:gd name="connsiteY2255" fmla="*/ 4773054 h 6858029"/>
                <a:gd name="connsiteX2256" fmla="*/ 10100909 w 11162102"/>
                <a:gd name="connsiteY2256" fmla="*/ 4812217 h 6858029"/>
                <a:gd name="connsiteX2257" fmla="*/ 10047323 w 11162102"/>
                <a:gd name="connsiteY2257" fmla="*/ 4840562 h 6858029"/>
                <a:gd name="connsiteX2258" fmla="*/ 9999465 w 11162102"/>
                <a:gd name="connsiteY2258" fmla="*/ 4864228 h 6858029"/>
                <a:gd name="connsiteX2259" fmla="*/ 9977032 w 11162102"/>
                <a:gd name="connsiteY2259" fmla="*/ 4823194 h 6858029"/>
                <a:gd name="connsiteX2260" fmla="*/ 10025734 w 11162102"/>
                <a:gd name="connsiteY2260" fmla="*/ 4800417 h 6858029"/>
                <a:gd name="connsiteX2261" fmla="*/ 10047323 w 11162102"/>
                <a:gd name="connsiteY2261" fmla="*/ 4840562 h 6858029"/>
                <a:gd name="connsiteX2262" fmla="*/ 9993760 w 11162102"/>
                <a:gd name="connsiteY2262" fmla="*/ 4866967 h 6858029"/>
                <a:gd name="connsiteX2263" fmla="*/ 9947295 w 11162102"/>
                <a:gd name="connsiteY2263" fmla="*/ 4888442 h 6858029"/>
                <a:gd name="connsiteX2264" fmla="*/ 9924473 w 11162102"/>
                <a:gd name="connsiteY2264" fmla="*/ 4846176 h 6858029"/>
                <a:gd name="connsiteX2265" fmla="*/ 9971258 w 11162102"/>
                <a:gd name="connsiteY2265" fmla="*/ 4825819 h 6858029"/>
                <a:gd name="connsiteX2266" fmla="*/ 9993760 w 11162102"/>
                <a:gd name="connsiteY2266" fmla="*/ 4866967 h 6858029"/>
                <a:gd name="connsiteX2267" fmla="*/ 9941406 w 11162102"/>
                <a:gd name="connsiteY2267" fmla="*/ 4891066 h 6858029"/>
                <a:gd name="connsiteX2268" fmla="*/ 9897132 w 11162102"/>
                <a:gd name="connsiteY2268" fmla="*/ 4910214 h 6858029"/>
                <a:gd name="connsiteX2269" fmla="*/ 9874014 w 11162102"/>
                <a:gd name="connsiteY2269" fmla="*/ 4866875 h 6858029"/>
                <a:gd name="connsiteX2270" fmla="*/ 9918539 w 11162102"/>
                <a:gd name="connsiteY2270" fmla="*/ 4848709 h 6858029"/>
                <a:gd name="connsiteX2271" fmla="*/ 9941406 w 11162102"/>
                <a:gd name="connsiteY2271" fmla="*/ 4891066 h 6858029"/>
                <a:gd name="connsiteX2272" fmla="*/ 9891039 w 11162102"/>
                <a:gd name="connsiteY2272" fmla="*/ 4912770 h 6858029"/>
                <a:gd name="connsiteX2273" fmla="*/ 9849001 w 11162102"/>
                <a:gd name="connsiteY2273" fmla="*/ 4929841 h 6858029"/>
                <a:gd name="connsiteX2274" fmla="*/ 9825585 w 11162102"/>
                <a:gd name="connsiteY2274" fmla="*/ 4885452 h 6858029"/>
                <a:gd name="connsiteX2275" fmla="*/ 9849639 w 11162102"/>
                <a:gd name="connsiteY2275" fmla="*/ 4876415 h 6858029"/>
                <a:gd name="connsiteX2276" fmla="*/ 9867806 w 11162102"/>
                <a:gd name="connsiteY2276" fmla="*/ 4869295 h 6858029"/>
                <a:gd name="connsiteX2277" fmla="*/ 9891039 w 11162102"/>
                <a:gd name="connsiteY2277" fmla="*/ 4912770 h 6858029"/>
                <a:gd name="connsiteX2278" fmla="*/ 9842862 w 11162102"/>
                <a:gd name="connsiteY2278" fmla="*/ 4932237 h 6858029"/>
                <a:gd name="connsiteX2279" fmla="*/ 9802991 w 11162102"/>
                <a:gd name="connsiteY2279" fmla="*/ 4947437 h 6858029"/>
                <a:gd name="connsiteX2280" fmla="*/ 9779325 w 11162102"/>
                <a:gd name="connsiteY2280" fmla="*/ 4902135 h 6858029"/>
                <a:gd name="connsiteX2281" fmla="*/ 9819400 w 11162102"/>
                <a:gd name="connsiteY2281" fmla="*/ 4887780 h 6858029"/>
                <a:gd name="connsiteX2282" fmla="*/ 9842862 w 11162102"/>
                <a:gd name="connsiteY2282" fmla="*/ 4932237 h 6858029"/>
                <a:gd name="connsiteX2283" fmla="*/ 9796602 w 11162102"/>
                <a:gd name="connsiteY2283" fmla="*/ 4949810 h 6858029"/>
                <a:gd name="connsiteX2284" fmla="*/ 9759059 w 11162102"/>
                <a:gd name="connsiteY2284" fmla="*/ 4963275 h 6858029"/>
                <a:gd name="connsiteX2285" fmla="*/ 9735165 w 11162102"/>
                <a:gd name="connsiteY2285" fmla="*/ 4917106 h 6858029"/>
                <a:gd name="connsiteX2286" fmla="*/ 9772844 w 11162102"/>
                <a:gd name="connsiteY2286" fmla="*/ 4904372 h 6858029"/>
                <a:gd name="connsiteX2287" fmla="*/ 9796602 w 11162102"/>
                <a:gd name="connsiteY2287" fmla="*/ 4949810 h 6858029"/>
                <a:gd name="connsiteX2288" fmla="*/ 9798952 w 11162102"/>
                <a:gd name="connsiteY2288" fmla="*/ 4954306 h 6858029"/>
                <a:gd name="connsiteX2289" fmla="*/ 9821957 w 11162102"/>
                <a:gd name="connsiteY2289" fmla="*/ 4998946 h 6858029"/>
                <a:gd name="connsiteX2290" fmla="*/ 9784505 w 11162102"/>
                <a:gd name="connsiteY2290" fmla="*/ 5013164 h 6858029"/>
                <a:gd name="connsiteX2291" fmla="*/ 9761341 w 11162102"/>
                <a:gd name="connsiteY2291" fmla="*/ 4967748 h 6858029"/>
                <a:gd name="connsiteX2292" fmla="*/ 9798952 w 11162102"/>
                <a:gd name="connsiteY2292" fmla="*/ 4954306 h 6858029"/>
                <a:gd name="connsiteX2293" fmla="*/ 9777865 w 11162102"/>
                <a:gd name="connsiteY2293" fmla="*/ 5015606 h 6858029"/>
                <a:gd name="connsiteX2294" fmla="*/ 9291939 w 11162102"/>
                <a:gd name="connsiteY2294" fmla="*/ 5140008 h 6858029"/>
                <a:gd name="connsiteX2295" fmla="*/ 7763507 w 11162102"/>
                <a:gd name="connsiteY2295" fmla="*/ 5077111 h 6858029"/>
                <a:gd name="connsiteX2296" fmla="*/ 6515831 w 11162102"/>
                <a:gd name="connsiteY2296" fmla="*/ 4722914 h 6858029"/>
                <a:gd name="connsiteX2297" fmla="*/ 5117118 w 11162102"/>
                <a:gd name="connsiteY2297" fmla="*/ 4171444 h 6858029"/>
                <a:gd name="connsiteX2298" fmla="*/ 3568556 w 11162102"/>
                <a:gd name="connsiteY2298" fmla="*/ 3568625 h 6858029"/>
                <a:gd name="connsiteX2299" fmla="*/ 3184759 w 11162102"/>
                <a:gd name="connsiteY2299" fmla="*/ 3457893 h 6858029"/>
                <a:gd name="connsiteX2300" fmla="*/ 2801510 w 11162102"/>
                <a:gd name="connsiteY2300" fmla="*/ 3403257 h 6858029"/>
                <a:gd name="connsiteX2301" fmla="*/ 2431726 w 11162102"/>
                <a:gd name="connsiteY2301" fmla="*/ 3438403 h 6858029"/>
                <a:gd name="connsiteX2302" fmla="*/ 2088518 w 11162102"/>
                <a:gd name="connsiteY2302" fmla="*/ 3597061 h 6858029"/>
                <a:gd name="connsiteX2303" fmla="*/ 1729227 w 11162102"/>
                <a:gd name="connsiteY2303" fmla="*/ 3930581 h 6858029"/>
                <a:gd name="connsiteX2304" fmla="*/ 1737012 w 11162102"/>
                <a:gd name="connsiteY2304" fmla="*/ 3916705 h 6858029"/>
                <a:gd name="connsiteX2305" fmla="*/ 2114601 w 11162102"/>
                <a:gd name="connsiteY2305" fmla="*/ 3547606 h 6858029"/>
                <a:gd name="connsiteX2306" fmla="*/ 3588662 w 11162102"/>
                <a:gd name="connsiteY2306" fmla="*/ 3506001 h 6858029"/>
                <a:gd name="connsiteX2307" fmla="*/ 5110431 w 11162102"/>
                <a:gd name="connsiteY2307" fmla="*/ 4106265 h 6858029"/>
                <a:gd name="connsiteX2308" fmla="*/ 6497709 w 11162102"/>
                <a:gd name="connsiteY2308" fmla="*/ 4660063 h 6858029"/>
                <a:gd name="connsiteX2309" fmla="*/ 7759399 w 11162102"/>
                <a:gd name="connsiteY2309" fmla="*/ 5019440 h 6858029"/>
                <a:gd name="connsiteX2310" fmla="*/ 7888457 w 11162102"/>
                <a:gd name="connsiteY2310" fmla="*/ 5043631 h 6858029"/>
                <a:gd name="connsiteX2311" fmla="*/ 8604975 w 11162102"/>
                <a:gd name="connsiteY2311" fmla="*/ 5120610 h 6858029"/>
                <a:gd name="connsiteX2312" fmla="*/ 9319371 w 11162102"/>
                <a:gd name="connsiteY2312" fmla="*/ 5078275 h 6858029"/>
                <a:gd name="connsiteX2313" fmla="*/ 9754609 w 11162102"/>
                <a:gd name="connsiteY2313" fmla="*/ 4970122 h 6858029"/>
                <a:gd name="connsiteX2314" fmla="*/ 9777865 w 11162102"/>
                <a:gd name="connsiteY2314" fmla="*/ 5015606 h 6858029"/>
                <a:gd name="connsiteX2315" fmla="*/ 2090987 w 11162102"/>
                <a:gd name="connsiteY2315" fmla="*/ 3600530 h 6858029"/>
                <a:gd name="connsiteX2316" fmla="*/ 3567210 w 11162102"/>
                <a:gd name="connsiteY2316" fmla="*/ 3572664 h 6858029"/>
                <a:gd name="connsiteX2317" fmla="*/ 5115475 w 11162102"/>
                <a:gd name="connsiteY2317" fmla="*/ 4175393 h 6858029"/>
                <a:gd name="connsiteX2318" fmla="*/ 6514438 w 11162102"/>
                <a:gd name="connsiteY2318" fmla="*/ 4726931 h 6858029"/>
                <a:gd name="connsiteX2319" fmla="*/ 7884053 w 11162102"/>
                <a:gd name="connsiteY2319" fmla="*/ 5104201 h 6858029"/>
                <a:gd name="connsiteX2320" fmla="*/ 8589274 w 11162102"/>
                <a:gd name="connsiteY2320" fmla="*/ 5182046 h 6858029"/>
                <a:gd name="connsiteX2321" fmla="*/ 9292578 w 11162102"/>
                <a:gd name="connsiteY2321" fmla="*/ 5144231 h 6858029"/>
                <a:gd name="connsiteX2322" fmla="*/ 9778390 w 11162102"/>
                <a:gd name="connsiteY2322" fmla="*/ 5021151 h 6858029"/>
                <a:gd name="connsiteX2323" fmla="*/ 9780306 w 11162102"/>
                <a:gd name="connsiteY2323" fmla="*/ 5020422 h 6858029"/>
                <a:gd name="connsiteX2324" fmla="*/ 9802832 w 11162102"/>
                <a:gd name="connsiteY2324" fmla="*/ 5065152 h 6858029"/>
                <a:gd name="connsiteX2325" fmla="*/ 9265169 w 11162102"/>
                <a:gd name="connsiteY2325" fmla="*/ 5205850 h 6858029"/>
                <a:gd name="connsiteX2326" fmla="*/ 7768916 w 11162102"/>
                <a:gd name="connsiteY2326" fmla="*/ 5139004 h 6858029"/>
                <a:gd name="connsiteX2327" fmla="*/ 6532582 w 11162102"/>
                <a:gd name="connsiteY2327" fmla="*/ 4789691 h 6858029"/>
                <a:gd name="connsiteX2328" fmla="*/ 5122573 w 11162102"/>
                <a:gd name="connsiteY2328" fmla="*/ 4240572 h 6858029"/>
                <a:gd name="connsiteX2329" fmla="*/ 3547104 w 11162102"/>
                <a:gd name="connsiteY2329" fmla="*/ 3635174 h 6858029"/>
                <a:gd name="connsiteX2330" fmla="*/ 2779875 w 11162102"/>
                <a:gd name="connsiteY2330" fmla="*/ 3468094 h 6858029"/>
                <a:gd name="connsiteX2331" fmla="*/ 2409452 w 11162102"/>
                <a:gd name="connsiteY2331" fmla="*/ 3498698 h 6858029"/>
                <a:gd name="connsiteX2332" fmla="*/ 2064918 w 11162102"/>
                <a:gd name="connsiteY2332" fmla="*/ 3649848 h 6858029"/>
                <a:gd name="connsiteX2333" fmla="*/ 1709876 w 11162102"/>
                <a:gd name="connsiteY2333" fmla="*/ 3965408 h 6858029"/>
                <a:gd name="connsiteX2334" fmla="*/ 1718857 w 11162102"/>
                <a:gd name="connsiteY2334" fmla="*/ 3949181 h 6858029"/>
                <a:gd name="connsiteX2335" fmla="*/ 2090987 w 11162102"/>
                <a:gd name="connsiteY2335" fmla="*/ 3600530 h 6858029"/>
                <a:gd name="connsiteX2336" fmla="*/ 1699832 w 11162102"/>
                <a:gd name="connsiteY2336" fmla="*/ 3976568 h 6858029"/>
                <a:gd name="connsiteX2337" fmla="*/ 1691778 w 11162102"/>
                <a:gd name="connsiteY2337" fmla="*/ 3985628 h 6858029"/>
                <a:gd name="connsiteX2338" fmla="*/ 1699433 w 11162102"/>
                <a:gd name="connsiteY2338" fmla="*/ 3972209 h 6858029"/>
                <a:gd name="connsiteX2339" fmla="*/ 1707544 w 11162102"/>
                <a:gd name="connsiteY2339" fmla="*/ 3962532 h 6858029"/>
                <a:gd name="connsiteX2340" fmla="*/ 1699832 w 11162102"/>
                <a:gd name="connsiteY2340" fmla="*/ 3976568 h 6858029"/>
                <a:gd name="connsiteX2341" fmla="*/ 1680310 w 11162102"/>
                <a:gd name="connsiteY2341" fmla="*/ 3998636 h 6858029"/>
                <a:gd name="connsiteX2342" fmla="*/ 1673845 w 11162102"/>
                <a:gd name="connsiteY2342" fmla="*/ 4006053 h 6858029"/>
                <a:gd name="connsiteX2343" fmla="*/ 1679911 w 11162102"/>
                <a:gd name="connsiteY2343" fmla="*/ 3995806 h 6858029"/>
                <a:gd name="connsiteX2344" fmla="*/ 1686402 w 11162102"/>
                <a:gd name="connsiteY2344" fmla="*/ 3987910 h 6858029"/>
                <a:gd name="connsiteX2345" fmla="*/ 1680310 w 11162102"/>
                <a:gd name="connsiteY2345" fmla="*/ 3998636 h 6858029"/>
                <a:gd name="connsiteX2346" fmla="*/ 1669598 w 11162102"/>
                <a:gd name="connsiteY2346" fmla="*/ 4017624 h 6858029"/>
                <a:gd name="connsiteX2347" fmla="*/ 1661950 w 11162102"/>
                <a:gd name="connsiteY2347" fmla="*/ 4031272 h 6858029"/>
                <a:gd name="connsiteX2348" fmla="*/ 1654013 w 11162102"/>
                <a:gd name="connsiteY2348" fmla="*/ 4039944 h 6858029"/>
                <a:gd name="connsiteX2349" fmla="*/ 1661555 w 11162102"/>
                <a:gd name="connsiteY2349" fmla="*/ 4027004 h 6858029"/>
                <a:gd name="connsiteX2350" fmla="*/ 1669598 w 11162102"/>
                <a:gd name="connsiteY2350" fmla="*/ 4017624 h 6858029"/>
                <a:gd name="connsiteX2351" fmla="*/ 1652397 w 11162102"/>
                <a:gd name="connsiteY2351" fmla="*/ 4048411 h 6858029"/>
                <a:gd name="connsiteX2352" fmla="*/ 1643535 w 11162102"/>
                <a:gd name="connsiteY2352" fmla="*/ 4064386 h 6858029"/>
                <a:gd name="connsiteX2353" fmla="*/ 1634386 w 11162102"/>
                <a:gd name="connsiteY2353" fmla="*/ 4073972 h 6858029"/>
                <a:gd name="connsiteX2354" fmla="*/ 1643227 w 11162102"/>
                <a:gd name="connsiteY2354" fmla="*/ 4058590 h 6858029"/>
                <a:gd name="connsiteX2355" fmla="*/ 1652397 w 11162102"/>
                <a:gd name="connsiteY2355" fmla="*/ 4048411 h 6858029"/>
                <a:gd name="connsiteX2356" fmla="*/ 1623783 w 11162102"/>
                <a:gd name="connsiteY2356" fmla="*/ 4085154 h 6858029"/>
                <a:gd name="connsiteX2357" fmla="*/ 1617568 w 11162102"/>
                <a:gd name="connsiteY2357" fmla="*/ 4091796 h 6858029"/>
                <a:gd name="connsiteX2358" fmla="*/ 1625280 w 11162102"/>
                <a:gd name="connsiteY2358" fmla="*/ 4078833 h 6858029"/>
                <a:gd name="connsiteX2359" fmla="*/ 1631353 w 11162102"/>
                <a:gd name="connsiteY2359" fmla="*/ 4071940 h 6858029"/>
                <a:gd name="connsiteX2360" fmla="*/ 1623783 w 11162102"/>
                <a:gd name="connsiteY2360" fmla="*/ 4085154 h 6858029"/>
                <a:gd name="connsiteX2361" fmla="*/ 1614026 w 11162102"/>
                <a:gd name="connsiteY2361" fmla="*/ 4102317 h 6858029"/>
                <a:gd name="connsiteX2362" fmla="*/ 1605500 w 11162102"/>
                <a:gd name="connsiteY2362" fmla="*/ 4117379 h 6858029"/>
                <a:gd name="connsiteX2363" fmla="*/ 1597999 w 11162102"/>
                <a:gd name="connsiteY2363" fmla="*/ 4125001 h 6858029"/>
                <a:gd name="connsiteX2364" fmla="*/ 1606612 w 11162102"/>
                <a:gd name="connsiteY2364" fmla="*/ 4110327 h 6858029"/>
                <a:gd name="connsiteX2365" fmla="*/ 1614026 w 11162102"/>
                <a:gd name="connsiteY2365" fmla="*/ 4102317 h 6858029"/>
                <a:gd name="connsiteX2366" fmla="*/ 1587208 w 11162102"/>
                <a:gd name="connsiteY2366" fmla="*/ 4136048 h 6858029"/>
                <a:gd name="connsiteX2367" fmla="*/ 1580159 w 11162102"/>
                <a:gd name="connsiteY2367" fmla="*/ 4143305 h 6858029"/>
                <a:gd name="connsiteX2368" fmla="*/ 1587425 w 11162102"/>
                <a:gd name="connsiteY2368" fmla="*/ 4131369 h 6858029"/>
                <a:gd name="connsiteX2369" fmla="*/ 1594509 w 11162102"/>
                <a:gd name="connsiteY2369" fmla="*/ 4123541 h 6858029"/>
                <a:gd name="connsiteX2370" fmla="*/ 1587208 w 11162102"/>
                <a:gd name="connsiteY2370" fmla="*/ 4136048 h 6858029"/>
                <a:gd name="connsiteX2371" fmla="*/ 1567912 w 11162102"/>
                <a:gd name="connsiteY2371" fmla="*/ 4156108 h 6858029"/>
                <a:gd name="connsiteX2372" fmla="*/ 1562627 w 11162102"/>
                <a:gd name="connsiteY2372" fmla="*/ 4161677 h 6858029"/>
                <a:gd name="connsiteX2373" fmla="*/ 1568191 w 11162102"/>
                <a:gd name="connsiteY2373" fmla="*/ 4152844 h 6858029"/>
                <a:gd name="connsiteX2374" fmla="*/ 1573481 w 11162102"/>
                <a:gd name="connsiteY2374" fmla="*/ 4146911 h 6858029"/>
                <a:gd name="connsiteX2375" fmla="*/ 1567912 w 11162102"/>
                <a:gd name="connsiteY2375" fmla="*/ 4156108 h 6858029"/>
                <a:gd name="connsiteX2376" fmla="*/ 1556207 w 11162102"/>
                <a:gd name="connsiteY2376" fmla="*/ 4175575 h 6858029"/>
                <a:gd name="connsiteX2377" fmla="*/ 1548991 w 11162102"/>
                <a:gd name="connsiteY2377" fmla="*/ 4187625 h 6858029"/>
                <a:gd name="connsiteX2378" fmla="*/ 1542046 w 11162102"/>
                <a:gd name="connsiteY2378" fmla="*/ 4194586 h 6858029"/>
                <a:gd name="connsiteX2379" fmla="*/ 1549248 w 11162102"/>
                <a:gd name="connsiteY2379" fmla="*/ 4183015 h 6858029"/>
                <a:gd name="connsiteX2380" fmla="*/ 1556207 w 11162102"/>
                <a:gd name="connsiteY2380" fmla="*/ 4175575 h 6858029"/>
                <a:gd name="connsiteX2381" fmla="*/ 1529576 w 11162102"/>
                <a:gd name="connsiteY2381" fmla="*/ 4207206 h 6858029"/>
                <a:gd name="connsiteX2382" fmla="*/ 1524430 w 11162102"/>
                <a:gd name="connsiteY2382" fmla="*/ 4212433 h 6858029"/>
                <a:gd name="connsiteX2383" fmla="*/ 1529889 w 11162102"/>
                <a:gd name="connsiteY2383" fmla="*/ 4204011 h 6858029"/>
                <a:gd name="connsiteX2384" fmla="*/ 1535028 w 11162102"/>
                <a:gd name="connsiteY2384" fmla="*/ 4198397 h 6858029"/>
                <a:gd name="connsiteX2385" fmla="*/ 1529576 w 11162102"/>
                <a:gd name="connsiteY2385" fmla="*/ 4207206 h 6858029"/>
                <a:gd name="connsiteX2386" fmla="*/ 1517631 w 11162102"/>
                <a:gd name="connsiteY2386" fmla="*/ 4226605 h 6858029"/>
                <a:gd name="connsiteX2387" fmla="*/ 1510492 w 11162102"/>
                <a:gd name="connsiteY2387" fmla="*/ 4238221 h 6858029"/>
                <a:gd name="connsiteX2388" fmla="*/ 1503605 w 11162102"/>
                <a:gd name="connsiteY2388" fmla="*/ 4244931 h 6858029"/>
                <a:gd name="connsiteX2389" fmla="*/ 1510796 w 11162102"/>
                <a:gd name="connsiteY2389" fmla="*/ 4233657 h 6858029"/>
                <a:gd name="connsiteX2390" fmla="*/ 1517631 w 11162102"/>
                <a:gd name="connsiteY2390" fmla="*/ 4226605 h 6858029"/>
                <a:gd name="connsiteX2391" fmla="*/ 1478724 w 11162102"/>
                <a:gd name="connsiteY2391" fmla="*/ 4276608 h 6858029"/>
                <a:gd name="connsiteX2392" fmla="*/ 1471613 w 11162102"/>
                <a:gd name="connsiteY2392" fmla="*/ 4287905 h 6858029"/>
                <a:gd name="connsiteX2393" fmla="*/ 1464855 w 11162102"/>
                <a:gd name="connsiteY2393" fmla="*/ 4294204 h 6858029"/>
                <a:gd name="connsiteX2394" fmla="*/ 1471992 w 11162102"/>
                <a:gd name="connsiteY2394" fmla="*/ 4283340 h 6858029"/>
                <a:gd name="connsiteX2395" fmla="*/ 1478724 w 11162102"/>
                <a:gd name="connsiteY2395" fmla="*/ 4276608 h 6858029"/>
                <a:gd name="connsiteX2396" fmla="*/ 1451940 w 11162102"/>
                <a:gd name="connsiteY2396" fmla="*/ 4306368 h 6858029"/>
                <a:gd name="connsiteX2397" fmla="*/ 1451883 w 11162102"/>
                <a:gd name="connsiteY2397" fmla="*/ 4306413 h 6858029"/>
                <a:gd name="connsiteX2398" fmla="*/ 1446940 w 11162102"/>
                <a:gd name="connsiteY2398" fmla="*/ 4311161 h 6858029"/>
                <a:gd name="connsiteX2399" fmla="*/ 1452305 w 11162102"/>
                <a:gd name="connsiteY2399" fmla="*/ 4303310 h 6858029"/>
                <a:gd name="connsiteX2400" fmla="*/ 1457258 w 11162102"/>
                <a:gd name="connsiteY2400" fmla="*/ 4298243 h 6858029"/>
                <a:gd name="connsiteX2401" fmla="*/ 1451940 w 11162102"/>
                <a:gd name="connsiteY2401" fmla="*/ 4306368 h 6858029"/>
                <a:gd name="connsiteX2402" fmla="*/ 1439516 w 11162102"/>
                <a:gd name="connsiteY2402" fmla="*/ 4325470 h 6858029"/>
                <a:gd name="connsiteX2403" fmla="*/ 1432457 w 11162102"/>
                <a:gd name="connsiteY2403" fmla="*/ 4336379 h 6858029"/>
                <a:gd name="connsiteX2404" fmla="*/ 1425777 w 11162102"/>
                <a:gd name="connsiteY2404" fmla="*/ 4342381 h 6858029"/>
                <a:gd name="connsiteX2405" fmla="*/ 1432850 w 11162102"/>
                <a:gd name="connsiteY2405" fmla="*/ 4331906 h 6858029"/>
                <a:gd name="connsiteX2406" fmla="*/ 1439516 w 11162102"/>
                <a:gd name="connsiteY2406" fmla="*/ 4325470 h 6858029"/>
                <a:gd name="connsiteX2407" fmla="*/ 1412533 w 11162102"/>
                <a:gd name="connsiteY2407" fmla="*/ 4354408 h 6858029"/>
                <a:gd name="connsiteX2408" fmla="*/ 1407698 w 11162102"/>
                <a:gd name="connsiteY2408" fmla="*/ 4358858 h 6858029"/>
                <a:gd name="connsiteX2409" fmla="*/ 1413074 w 11162102"/>
                <a:gd name="connsiteY2409" fmla="*/ 4351190 h 6858029"/>
                <a:gd name="connsiteX2410" fmla="*/ 1417849 w 11162102"/>
                <a:gd name="connsiteY2410" fmla="*/ 4346512 h 6858029"/>
                <a:gd name="connsiteX2411" fmla="*/ 1412533 w 11162102"/>
                <a:gd name="connsiteY2411" fmla="*/ 4354408 h 6858029"/>
                <a:gd name="connsiteX2412" fmla="*/ 1399993 w 11162102"/>
                <a:gd name="connsiteY2412" fmla="*/ 4373145 h 6858029"/>
                <a:gd name="connsiteX2413" fmla="*/ 1392961 w 11162102"/>
                <a:gd name="connsiteY2413" fmla="*/ 4383689 h 6858029"/>
                <a:gd name="connsiteX2414" fmla="*/ 1387347 w 11162102"/>
                <a:gd name="connsiteY2414" fmla="*/ 4388481 h 6858029"/>
                <a:gd name="connsiteX2415" fmla="*/ 1386407 w 11162102"/>
                <a:gd name="connsiteY2415" fmla="*/ 4389303 h 6858029"/>
                <a:gd name="connsiteX2416" fmla="*/ 1393443 w 11162102"/>
                <a:gd name="connsiteY2416" fmla="*/ 4379193 h 6858029"/>
                <a:gd name="connsiteX2417" fmla="*/ 1399993 w 11162102"/>
                <a:gd name="connsiteY2417" fmla="*/ 4373145 h 6858029"/>
                <a:gd name="connsiteX2418" fmla="*/ 1372910 w 11162102"/>
                <a:gd name="connsiteY2418" fmla="*/ 4401079 h 6858029"/>
                <a:gd name="connsiteX2419" fmla="*/ 1368209 w 11162102"/>
                <a:gd name="connsiteY2419" fmla="*/ 4405164 h 6858029"/>
                <a:gd name="connsiteX2420" fmla="*/ 1373497 w 11162102"/>
                <a:gd name="connsiteY2420" fmla="*/ 4397907 h 6858029"/>
                <a:gd name="connsiteX2421" fmla="*/ 1378180 w 11162102"/>
                <a:gd name="connsiteY2421" fmla="*/ 4393479 h 6858029"/>
                <a:gd name="connsiteX2422" fmla="*/ 1372910 w 11162102"/>
                <a:gd name="connsiteY2422" fmla="*/ 4401079 h 6858029"/>
                <a:gd name="connsiteX2423" fmla="*/ 1360194 w 11162102"/>
                <a:gd name="connsiteY2423" fmla="*/ 4419473 h 6858029"/>
                <a:gd name="connsiteX2424" fmla="*/ 1353185 w 11162102"/>
                <a:gd name="connsiteY2424" fmla="*/ 4429629 h 6858029"/>
                <a:gd name="connsiteX2425" fmla="*/ 1351069 w 11162102"/>
                <a:gd name="connsiteY2425" fmla="*/ 4431341 h 6858029"/>
                <a:gd name="connsiteX2426" fmla="*/ 1346642 w 11162102"/>
                <a:gd name="connsiteY2426" fmla="*/ 4435038 h 6858029"/>
                <a:gd name="connsiteX2427" fmla="*/ 1353671 w 11162102"/>
                <a:gd name="connsiteY2427" fmla="*/ 4425270 h 6858029"/>
                <a:gd name="connsiteX2428" fmla="*/ 1360194 w 11162102"/>
                <a:gd name="connsiteY2428" fmla="*/ 4419473 h 6858029"/>
                <a:gd name="connsiteX2429" fmla="*/ 1333029 w 11162102"/>
                <a:gd name="connsiteY2429" fmla="*/ 4446335 h 6858029"/>
                <a:gd name="connsiteX2430" fmla="*/ 1328437 w 11162102"/>
                <a:gd name="connsiteY2430" fmla="*/ 4450146 h 6858029"/>
                <a:gd name="connsiteX2431" fmla="*/ 1333672 w 11162102"/>
                <a:gd name="connsiteY2431" fmla="*/ 4443186 h 6858029"/>
                <a:gd name="connsiteX2432" fmla="*/ 1338216 w 11162102"/>
                <a:gd name="connsiteY2432" fmla="*/ 4439100 h 6858029"/>
                <a:gd name="connsiteX2433" fmla="*/ 1333029 w 11162102"/>
                <a:gd name="connsiteY2433" fmla="*/ 4446335 h 6858029"/>
                <a:gd name="connsiteX2434" fmla="*/ 1320070 w 11162102"/>
                <a:gd name="connsiteY2434" fmla="*/ 4464455 h 6858029"/>
                <a:gd name="connsiteX2435" fmla="*/ 1313126 w 11162102"/>
                <a:gd name="connsiteY2435" fmla="*/ 4474178 h 6858029"/>
                <a:gd name="connsiteX2436" fmla="*/ 1310793 w 11162102"/>
                <a:gd name="connsiteY2436" fmla="*/ 4475981 h 6858029"/>
                <a:gd name="connsiteX2437" fmla="*/ 1306656 w 11162102"/>
                <a:gd name="connsiteY2437" fmla="*/ 4479244 h 6858029"/>
                <a:gd name="connsiteX2438" fmla="*/ 1313637 w 11162102"/>
                <a:gd name="connsiteY2438" fmla="*/ 4469887 h 6858029"/>
                <a:gd name="connsiteX2439" fmla="*/ 1320070 w 11162102"/>
                <a:gd name="connsiteY2439" fmla="*/ 4464455 h 6858029"/>
                <a:gd name="connsiteX2440" fmla="*/ 1292841 w 11162102"/>
                <a:gd name="connsiteY2440" fmla="*/ 4490153 h 6858029"/>
                <a:gd name="connsiteX2441" fmla="*/ 1288348 w 11162102"/>
                <a:gd name="connsiteY2441" fmla="*/ 4493713 h 6858029"/>
                <a:gd name="connsiteX2442" fmla="*/ 1293510 w 11162102"/>
                <a:gd name="connsiteY2442" fmla="*/ 4487095 h 6858029"/>
                <a:gd name="connsiteX2443" fmla="*/ 1297965 w 11162102"/>
                <a:gd name="connsiteY2443" fmla="*/ 4483261 h 6858029"/>
                <a:gd name="connsiteX2444" fmla="*/ 1292841 w 11162102"/>
                <a:gd name="connsiteY2444" fmla="*/ 4490153 h 6858029"/>
                <a:gd name="connsiteX2445" fmla="*/ 1281175 w 11162102"/>
                <a:gd name="connsiteY2445" fmla="*/ 4505900 h 6858029"/>
                <a:gd name="connsiteX2446" fmla="*/ 1272692 w 11162102"/>
                <a:gd name="connsiteY2446" fmla="*/ 4517380 h 6858029"/>
                <a:gd name="connsiteX2447" fmla="*/ 1266368 w 11162102"/>
                <a:gd name="connsiteY2447" fmla="*/ 4522013 h 6858029"/>
                <a:gd name="connsiteX2448" fmla="*/ 1275031 w 11162102"/>
                <a:gd name="connsiteY2448" fmla="*/ 4510830 h 6858029"/>
                <a:gd name="connsiteX2449" fmla="*/ 1281175 w 11162102"/>
                <a:gd name="connsiteY2449" fmla="*/ 4505900 h 6858029"/>
                <a:gd name="connsiteX2450" fmla="*/ 1252515 w 11162102"/>
                <a:gd name="connsiteY2450" fmla="*/ 4532305 h 6858029"/>
                <a:gd name="connsiteX2451" fmla="*/ 1248017 w 11162102"/>
                <a:gd name="connsiteY2451" fmla="*/ 4535706 h 6858029"/>
                <a:gd name="connsiteX2452" fmla="*/ 1254936 w 11162102"/>
                <a:gd name="connsiteY2452" fmla="*/ 4527170 h 6858029"/>
                <a:gd name="connsiteX2453" fmla="*/ 1259147 w 11162102"/>
                <a:gd name="connsiteY2453" fmla="*/ 4523724 h 6858029"/>
                <a:gd name="connsiteX2454" fmla="*/ 1252515 w 11162102"/>
                <a:gd name="connsiteY2454" fmla="*/ 4532305 h 6858029"/>
                <a:gd name="connsiteX2455" fmla="*/ 1238788 w 11162102"/>
                <a:gd name="connsiteY2455" fmla="*/ 4550152 h 6858029"/>
                <a:gd name="connsiteX2456" fmla="*/ 1232217 w 11162102"/>
                <a:gd name="connsiteY2456" fmla="*/ 4558710 h 6858029"/>
                <a:gd name="connsiteX2457" fmla="*/ 1225854 w 11162102"/>
                <a:gd name="connsiteY2457" fmla="*/ 4563160 h 6858029"/>
                <a:gd name="connsiteX2458" fmla="*/ 1232448 w 11162102"/>
                <a:gd name="connsiteY2458" fmla="*/ 4554967 h 6858029"/>
                <a:gd name="connsiteX2459" fmla="*/ 1238788 w 11162102"/>
                <a:gd name="connsiteY2459" fmla="*/ 4550152 h 6858029"/>
                <a:gd name="connsiteX2460" fmla="*/ 1211833 w 11162102"/>
                <a:gd name="connsiteY2460" fmla="*/ 4572974 h 6858029"/>
                <a:gd name="connsiteX2461" fmla="*/ 1207526 w 11162102"/>
                <a:gd name="connsiteY2461" fmla="*/ 4575986 h 6858029"/>
                <a:gd name="connsiteX2462" fmla="*/ 1211954 w 11162102"/>
                <a:gd name="connsiteY2462" fmla="*/ 4570760 h 6858029"/>
                <a:gd name="connsiteX2463" fmla="*/ 1216358 w 11162102"/>
                <a:gd name="connsiteY2463" fmla="*/ 4567337 h 6858029"/>
                <a:gd name="connsiteX2464" fmla="*/ 1211833 w 11162102"/>
                <a:gd name="connsiteY2464" fmla="*/ 4572974 h 6858029"/>
                <a:gd name="connsiteX2465" fmla="*/ 1198571 w 11162102"/>
                <a:gd name="connsiteY2465" fmla="*/ 4589543 h 6858029"/>
                <a:gd name="connsiteX2466" fmla="*/ 1191407 w 11162102"/>
                <a:gd name="connsiteY2466" fmla="*/ 4598489 h 6858029"/>
                <a:gd name="connsiteX2467" fmla="*/ 1185186 w 11162102"/>
                <a:gd name="connsiteY2467" fmla="*/ 4602528 h 6858029"/>
                <a:gd name="connsiteX2468" fmla="*/ 1192397 w 11162102"/>
                <a:gd name="connsiteY2468" fmla="*/ 4593947 h 6858029"/>
                <a:gd name="connsiteX2469" fmla="*/ 1198571 w 11162102"/>
                <a:gd name="connsiteY2469" fmla="*/ 4589543 h 6858029"/>
                <a:gd name="connsiteX2470" fmla="*/ 1171029 w 11162102"/>
                <a:gd name="connsiteY2470" fmla="*/ 4611863 h 6858029"/>
                <a:gd name="connsiteX2471" fmla="*/ 1166755 w 11162102"/>
                <a:gd name="connsiteY2471" fmla="*/ 4614670 h 6858029"/>
                <a:gd name="connsiteX2472" fmla="*/ 1172056 w 11162102"/>
                <a:gd name="connsiteY2472" fmla="*/ 4608668 h 6858029"/>
                <a:gd name="connsiteX2473" fmla="*/ 1176246 w 11162102"/>
                <a:gd name="connsiteY2473" fmla="*/ 4605610 h 6858029"/>
                <a:gd name="connsiteX2474" fmla="*/ 1171029 w 11162102"/>
                <a:gd name="connsiteY2474" fmla="*/ 4611863 h 6858029"/>
                <a:gd name="connsiteX2475" fmla="*/ 1158470 w 11162102"/>
                <a:gd name="connsiteY2475" fmla="*/ 4626879 h 6858029"/>
                <a:gd name="connsiteX2476" fmla="*/ 1150528 w 11162102"/>
                <a:gd name="connsiteY2476" fmla="*/ 4636396 h 6858029"/>
                <a:gd name="connsiteX2477" fmla="*/ 1144414 w 11162102"/>
                <a:gd name="connsiteY2477" fmla="*/ 4640093 h 6858029"/>
                <a:gd name="connsiteX2478" fmla="*/ 1152475 w 11162102"/>
                <a:gd name="connsiteY2478" fmla="*/ 4630919 h 6858029"/>
                <a:gd name="connsiteX2479" fmla="*/ 1158470 w 11162102"/>
                <a:gd name="connsiteY2479" fmla="*/ 4626879 h 6858029"/>
                <a:gd name="connsiteX2480" fmla="*/ 1130155 w 11162102"/>
                <a:gd name="connsiteY2480" fmla="*/ 4648834 h 6858029"/>
                <a:gd name="connsiteX2481" fmla="*/ 1125942 w 11162102"/>
                <a:gd name="connsiteY2481" fmla="*/ 4651436 h 6858029"/>
                <a:gd name="connsiteX2482" fmla="*/ 1132093 w 11162102"/>
                <a:gd name="connsiteY2482" fmla="*/ 4644772 h 6858029"/>
                <a:gd name="connsiteX2483" fmla="*/ 1136084 w 11162102"/>
                <a:gd name="connsiteY2483" fmla="*/ 4642056 h 6858029"/>
                <a:gd name="connsiteX2484" fmla="*/ 1130155 w 11162102"/>
                <a:gd name="connsiteY2484" fmla="*/ 4648834 h 6858029"/>
                <a:gd name="connsiteX2485" fmla="*/ 1117537 w 11162102"/>
                <a:gd name="connsiteY2485" fmla="*/ 4663280 h 6858029"/>
                <a:gd name="connsiteX2486" fmla="*/ 1109405 w 11162102"/>
                <a:gd name="connsiteY2486" fmla="*/ 4672615 h 6858029"/>
                <a:gd name="connsiteX2487" fmla="*/ 1103344 w 11162102"/>
                <a:gd name="connsiteY2487" fmla="*/ 4676015 h 6858029"/>
                <a:gd name="connsiteX2488" fmla="*/ 1111660 w 11162102"/>
                <a:gd name="connsiteY2488" fmla="*/ 4666955 h 6858029"/>
                <a:gd name="connsiteX2489" fmla="*/ 1117537 w 11162102"/>
                <a:gd name="connsiteY2489" fmla="*/ 4663280 h 6858029"/>
                <a:gd name="connsiteX2490" fmla="*/ 1088971 w 11162102"/>
                <a:gd name="connsiteY2490" fmla="*/ 4684185 h 6858029"/>
                <a:gd name="connsiteX2491" fmla="*/ 1084867 w 11162102"/>
                <a:gd name="connsiteY2491" fmla="*/ 4686536 h 6858029"/>
                <a:gd name="connsiteX2492" fmla="*/ 1091396 w 11162102"/>
                <a:gd name="connsiteY2492" fmla="*/ 4679781 h 6858029"/>
                <a:gd name="connsiteX2493" fmla="*/ 1095237 w 11162102"/>
                <a:gd name="connsiteY2493" fmla="*/ 4677339 h 6858029"/>
                <a:gd name="connsiteX2494" fmla="*/ 1088971 w 11162102"/>
                <a:gd name="connsiteY2494" fmla="*/ 4684185 h 6858029"/>
                <a:gd name="connsiteX2495" fmla="*/ 1074953 w 11162102"/>
                <a:gd name="connsiteY2495" fmla="*/ 4699522 h 6858029"/>
                <a:gd name="connsiteX2496" fmla="*/ 1068296 w 11162102"/>
                <a:gd name="connsiteY2496" fmla="*/ 4706825 h 6858029"/>
                <a:gd name="connsiteX2497" fmla="*/ 1062330 w 11162102"/>
                <a:gd name="connsiteY2497" fmla="*/ 4709906 h 6858029"/>
                <a:gd name="connsiteX2498" fmla="*/ 1068960 w 11162102"/>
                <a:gd name="connsiteY2498" fmla="*/ 4703014 h 6858029"/>
                <a:gd name="connsiteX2499" fmla="*/ 1074953 w 11162102"/>
                <a:gd name="connsiteY2499" fmla="*/ 4699522 h 6858029"/>
                <a:gd name="connsiteX2500" fmla="*/ 1047905 w 11162102"/>
                <a:gd name="connsiteY2500" fmla="*/ 4717437 h 6858029"/>
                <a:gd name="connsiteX2501" fmla="*/ 1043929 w 11162102"/>
                <a:gd name="connsiteY2501" fmla="*/ 4719537 h 6858029"/>
                <a:gd name="connsiteX2502" fmla="*/ 1048466 w 11162102"/>
                <a:gd name="connsiteY2502" fmla="*/ 4715064 h 6858029"/>
                <a:gd name="connsiteX2503" fmla="*/ 1052435 w 11162102"/>
                <a:gd name="connsiteY2503" fmla="*/ 4712713 h 6858029"/>
                <a:gd name="connsiteX2504" fmla="*/ 1047905 w 11162102"/>
                <a:gd name="connsiteY2504" fmla="*/ 4717437 h 6858029"/>
                <a:gd name="connsiteX2505" fmla="*/ 1034052 w 11162102"/>
                <a:gd name="connsiteY2505" fmla="*/ 4731883 h 6858029"/>
                <a:gd name="connsiteX2506" fmla="*/ 1026804 w 11162102"/>
                <a:gd name="connsiteY2506" fmla="*/ 4739483 h 6858029"/>
                <a:gd name="connsiteX2507" fmla="*/ 1020936 w 11162102"/>
                <a:gd name="connsiteY2507" fmla="*/ 4742221 h 6858029"/>
                <a:gd name="connsiteX2508" fmla="*/ 1028282 w 11162102"/>
                <a:gd name="connsiteY2508" fmla="*/ 4734964 h 6858029"/>
                <a:gd name="connsiteX2509" fmla="*/ 1034052 w 11162102"/>
                <a:gd name="connsiteY2509" fmla="*/ 4731883 h 6858029"/>
                <a:gd name="connsiteX2510" fmla="*/ 1006428 w 11162102"/>
                <a:gd name="connsiteY2510" fmla="*/ 4749159 h 6858029"/>
                <a:gd name="connsiteX2511" fmla="*/ 1002306 w 11162102"/>
                <a:gd name="connsiteY2511" fmla="*/ 4751168 h 6858029"/>
                <a:gd name="connsiteX2512" fmla="*/ 1007606 w 11162102"/>
                <a:gd name="connsiteY2512" fmla="*/ 4746215 h 6858029"/>
                <a:gd name="connsiteX2513" fmla="*/ 1011641 w 11162102"/>
                <a:gd name="connsiteY2513" fmla="*/ 4743979 h 6858029"/>
                <a:gd name="connsiteX2514" fmla="*/ 1006428 w 11162102"/>
                <a:gd name="connsiteY2514" fmla="*/ 4749159 h 6858029"/>
                <a:gd name="connsiteX2515" fmla="*/ 1007250 w 11162102"/>
                <a:gd name="connsiteY2515" fmla="*/ 4755801 h 6858029"/>
                <a:gd name="connsiteX2516" fmla="*/ 1014532 w 11162102"/>
                <a:gd name="connsiteY2516" fmla="*/ 4752309 h 6858029"/>
                <a:gd name="connsiteX2517" fmla="*/ 1006147 w 11162102"/>
                <a:gd name="connsiteY2517" fmla="*/ 4761118 h 6858029"/>
                <a:gd name="connsiteX2518" fmla="*/ 998888 w 11162102"/>
                <a:gd name="connsiteY2518" fmla="*/ 4764108 h 6858029"/>
                <a:gd name="connsiteX2519" fmla="*/ 1007250 w 11162102"/>
                <a:gd name="connsiteY2519" fmla="*/ 4755801 h 6858029"/>
                <a:gd name="connsiteX2520" fmla="*/ 1027737 w 11162102"/>
                <a:gd name="connsiteY2520" fmla="*/ 4746010 h 6858029"/>
                <a:gd name="connsiteX2521" fmla="*/ 1036208 w 11162102"/>
                <a:gd name="connsiteY2521" fmla="*/ 4742085 h 6858029"/>
                <a:gd name="connsiteX2522" fmla="*/ 1026541 w 11162102"/>
                <a:gd name="connsiteY2522" fmla="*/ 4752720 h 6858029"/>
                <a:gd name="connsiteX2523" fmla="*/ 1018010 w 11162102"/>
                <a:gd name="connsiteY2523" fmla="*/ 4756189 h 6858029"/>
                <a:gd name="connsiteX2524" fmla="*/ 1027737 w 11162102"/>
                <a:gd name="connsiteY2524" fmla="*/ 4746010 h 6858029"/>
                <a:gd name="connsiteX2525" fmla="*/ 1048090 w 11162102"/>
                <a:gd name="connsiteY2525" fmla="*/ 4736585 h 6858029"/>
                <a:gd name="connsiteX2526" fmla="*/ 1057727 w 11162102"/>
                <a:gd name="connsiteY2526" fmla="*/ 4732134 h 6858029"/>
                <a:gd name="connsiteX2527" fmla="*/ 1048135 w 11162102"/>
                <a:gd name="connsiteY2527" fmla="*/ 4743180 h 6858029"/>
                <a:gd name="connsiteX2528" fmla="*/ 1046910 w 11162102"/>
                <a:gd name="connsiteY2528" fmla="*/ 4744618 h 6858029"/>
                <a:gd name="connsiteX2529" fmla="*/ 1037322 w 11162102"/>
                <a:gd name="connsiteY2529" fmla="*/ 4748429 h 6858029"/>
                <a:gd name="connsiteX2530" fmla="*/ 1048090 w 11162102"/>
                <a:gd name="connsiteY2530" fmla="*/ 4736585 h 6858029"/>
                <a:gd name="connsiteX2531" fmla="*/ 1068508 w 11162102"/>
                <a:gd name="connsiteY2531" fmla="*/ 4727296 h 6858029"/>
                <a:gd name="connsiteX2532" fmla="*/ 1078961 w 11162102"/>
                <a:gd name="connsiteY2532" fmla="*/ 4722618 h 6858029"/>
                <a:gd name="connsiteX2533" fmla="*/ 1067274 w 11162102"/>
                <a:gd name="connsiteY2533" fmla="*/ 4736722 h 6858029"/>
                <a:gd name="connsiteX2534" fmla="*/ 1056901 w 11162102"/>
                <a:gd name="connsiteY2534" fmla="*/ 4740693 h 6858029"/>
                <a:gd name="connsiteX2535" fmla="*/ 1068508 w 11162102"/>
                <a:gd name="connsiteY2535" fmla="*/ 4727296 h 6858029"/>
                <a:gd name="connsiteX2536" fmla="*/ 1088984 w 11162102"/>
                <a:gd name="connsiteY2536" fmla="*/ 4718167 h 6858029"/>
                <a:gd name="connsiteX2537" fmla="*/ 1100099 w 11162102"/>
                <a:gd name="connsiteY2537" fmla="*/ 4713375 h 6858029"/>
                <a:gd name="connsiteX2538" fmla="*/ 1087708 w 11162102"/>
                <a:gd name="connsiteY2538" fmla="*/ 4728985 h 6858029"/>
                <a:gd name="connsiteX2539" fmla="*/ 1076553 w 11162102"/>
                <a:gd name="connsiteY2539" fmla="*/ 4733184 h 6858029"/>
                <a:gd name="connsiteX2540" fmla="*/ 1088984 w 11162102"/>
                <a:gd name="connsiteY2540" fmla="*/ 4718167 h 6858029"/>
                <a:gd name="connsiteX2541" fmla="*/ 1109383 w 11162102"/>
                <a:gd name="connsiteY2541" fmla="*/ 4709381 h 6858029"/>
                <a:gd name="connsiteX2542" fmla="*/ 1121211 w 11162102"/>
                <a:gd name="connsiteY2542" fmla="*/ 4704337 h 6858029"/>
                <a:gd name="connsiteX2543" fmla="*/ 1108125 w 11162102"/>
                <a:gd name="connsiteY2543" fmla="*/ 4721500 h 6858029"/>
                <a:gd name="connsiteX2544" fmla="*/ 1096319 w 11162102"/>
                <a:gd name="connsiteY2544" fmla="*/ 4725835 h 6858029"/>
                <a:gd name="connsiteX2545" fmla="*/ 1109383 w 11162102"/>
                <a:gd name="connsiteY2545" fmla="*/ 4709381 h 6858029"/>
                <a:gd name="connsiteX2546" fmla="*/ 1129801 w 11162102"/>
                <a:gd name="connsiteY2546" fmla="*/ 4700777 h 6858029"/>
                <a:gd name="connsiteX2547" fmla="*/ 1142189 w 11162102"/>
                <a:gd name="connsiteY2547" fmla="*/ 4695619 h 6858029"/>
                <a:gd name="connsiteX2548" fmla="*/ 1128539 w 11162102"/>
                <a:gd name="connsiteY2548" fmla="*/ 4714265 h 6858029"/>
                <a:gd name="connsiteX2549" fmla="*/ 1116231 w 11162102"/>
                <a:gd name="connsiteY2549" fmla="*/ 4718578 h 6858029"/>
                <a:gd name="connsiteX2550" fmla="*/ 1129801 w 11162102"/>
                <a:gd name="connsiteY2550" fmla="*/ 4700777 h 6858029"/>
                <a:gd name="connsiteX2551" fmla="*/ 1150293 w 11162102"/>
                <a:gd name="connsiteY2551" fmla="*/ 4692310 h 6858029"/>
                <a:gd name="connsiteX2552" fmla="*/ 1163103 w 11162102"/>
                <a:gd name="connsiteY2552" fmla="*/ 4687198 h 6858029"/>
                <a:gd name="connsiteX2553" fmla="*/ 1149008 w 11162102"/>
                <a:gd name="connsiteY2553" fmla="*/ 4707167 h 6858029"/>
                <a:gd name="connsiteX2554" fmla="*/ 1136169 w 11162102"/>
                <a:gd name="connsiteY2554" fmla="*/ 4711595 h 6858029"/>
                <a:gd name="connsiteX2555" fmla="*/ 1150293 w 11162102"/>
                <a:gd name="connsiteY2555" fmla="*/ 4692310 h 6858029"/>
                <a:gd name="connsiteX2556" fmla="*/ 1170701 w 11162102"/>
                <a:gd name="connsiteY2556" fmla="*/ 4684163 h 6858029"/>
                <a:gd name="connsiteX2557" fmla="*/ 1184022 w 11162102"/>
                <a:gd name="connsiteY2557" fmla="*/ 4678936 h 6858029"/>
                <a:gd name="connsiteX2558" fmla="*/ 1169475 w 11162102"/>
                <a:gd name="connsiteY2558" fmla="*/ 4700321 h 6858029"/>
                <a:gd name="connsiteX2559" fmla="*/ 1156174 w 11162102"/>
                <a:gd name="connsiteY2559" fmla="*/ 4704771 h 6858029"/>
                <a:gd name="connsiteX2560" fmla="*/ 1170701 w 11162102"/>
                <a:gd name="connsiteY2560" fmla="*/ 4684163 h 6858029"/>
                <a:gd name="connsiteX2561" fmla="*/ 1191142 w 11162102"/>
                <a:gd name="connsiteY2561" fmla="*/ 4676198 h 6858029"/>
                <a:gd name="connsiteX2562" fmla="*/ 1204879 w 11162102"/>
                <a:gd name="connsiteY2562" fmla="*/ 4670949 h 6858029"/>
                <a:gd name="connsiteX2563" fmla="*/ 1189933 w 11162102"/>
                <a:gd name="connsiteY2563" fmla="*/ 4693725 h 6858029"/>
                <a:gd name="connsiteX2564" fmla="*/ 1176278 w 11162102"/>
                <a:gd name="connsiteY2564" fmla="*/ 4698061 h 6858029"/>
                <a:gd name="connsiteX2565" fmla="*/ 1191142 w 11162102"/>
                <a:gd name="connsiteY2565" fmla="*/ 4676198 h 6858029"/>
                <a:gd name="connsiteX2566" fmla="*/ 1211641 w 11162102"/>
                <a:gd name="connsiteY2566" fmla="*/ 4668392 h 6858029"/>
                <a:gd name="connsiteX2567" fmla="*/ 1225663 w 11162102"/>
                <a:gd name="connsiteY2567" fmla="*/ 4663258 h 6858029"/>
                <a:gd name="connsiteX2568" fmla="*/ 1210452 w 11162102"/>
                <a:gd name="connsiteY2568" fmla="*/ 4687244 h 6858029"/>
                <a:gd name="connsiteX2569" fmla="*/ 1196380 w 11162102"/>
                <a:gd name="connsiteY2569" fmla="*/ 4691648 h 6858029"/>
                <a:gd name="connsiteX2570" fmla="*/ 1211641 w 11162102"/>
                <a:gd name="connsiteY2570" fmla="*/ 4668392 h 6858029"/>
                <a:gd name="connsiteX2571" fmla="*/ 1232069 w 11162102"/>
                <a:gd name="connsiteY2571" fmla="*/ 4660907 h 6858029"/>
                <a:gd name="connsiteX2572" fmla="*/ 1246465 w 11162102"/>
                <a:gd name="connsiteY2572" fmla="*/ 4655749 h 6858029"/>
                <a:gd name="connsiteX2573" fmla="*/ 1230946 w 11162102"/>
                <a:gd name="connsiteY2573" fmla="*/ 4681036 h 6858029"/>
                <a:gd name="connsiteX2574" fmla="*/ 1216545 w 11162102"/>
                <a:gd name="connsiteY2574" fmla="*/ 4685395 h 6858029"/>
                <a:gd name="connsiteX2575" fmla="*/ 1232069 w 11162102"/>
                <a:gd name="connsiteY2575" fmla="*/ 4660907 h 6858029"/>
                <a:gd name="connsiteX2576" fmla="*/ 1252517 w 11162102"/>
                <a:gd name="connsiteY2576" fmla="*/ 4653604 h 6858029"/>
                <a:gd name="connsiteX2577" fmla="*/ 1267260 w 11162102"/>
                <a:gd name="connsiteY2577" fmla="*/ 4648446 h 6858029"/>
                <a:gd name="connsiteX2578" fmla="*/ 1251436 w 11162102"/>
                <a:gd name="connsiteY2578" fmla="*/ 4675057 h 6858029"/>
                <a:gd name="connsiteX2579" fmla="*/ 1236786 w 11162102"/>
                <a:gd name="connsiteY2579" fmla="*/ 4679279 h 6858029"/>
                <a:gd name="connsiteX2580" fmla="*/ 1252517 w 11162102"/>
                <a:gd name="connsiteY2580" fmla="*/ 4653604 h 6858029"/>
                <a:gd name="connsiteX2581" fmla="*/ 1273011 w 11162102"/>
                <a:gd name="connsiteY2581" fmla="*/ 4646483 h 6858029"/>
                <a:gd name="connsiteX2582" fmla="*/ 1287996 w 11162102"/>
                <a:gd name="connsiteY2582" fmla="*/ 4641463 h 6858029"/>
                <a:gd name="connsiteX2583" fmla="*/ 1272003 w 11162102"/>
                <a:gd name="connsiteY2583" fmla="*/ 4669214 h 6858029"/>
                <a:gd name="connsiteX2584" fmla="*/ 1256984 w 11162102"/>
                <a:gd name="connsiteY2584" fmla="*/ 4673459 h 6858029"/>
                <a:gd name="connsiteX2585" fmla="*/ 1273011 w 11162102"/>
                <a:gd name="connsiteY2585" fmla="*/ 4646483 h 6858029"/>
                <a:gd name="connsiteX2586" fmla="*/ 1278025 w 11162102"/>
                <a:gd name="connsiteY2586" fmla="*/ 4638017 h 6858029"/>
                <a:gd name="connsiteX2587" fmla="*/ 1293875 w 11162102"/>
                <a:gd name="connsiteY2587" fmla="*/ 4611201 h 6858029"/>
                <a:gd name="connsiteX2588" fmla="*/ 1308641 w 11162102"/>
                <a:gd name="connsiteY2588" fmla="*/ 4605450 h 6858029"/>
                <a:gd name="connsiteX2589" fmla="*/ 1292800 w 11162102"/>
                <a:gd name="connsiteY2589" fmla="*/ 4633110 h 6858029"/>
                <a:gd name="connsiteX2590" fmla="*/ 1278025 w 11162102"/>
                <a:gd name="connsiteY2590" fmla="*/ 4638017 h 6858029"/>
                <a:gd name="connsiteX2591" fmla="*/ 1314312 w 11162102"/>
                <a:gd name="connsiteY2591" fmla="*/ 4603282 h 6858029"/>
                <a:gd name="connsiteX2592" fmla="*/ 1329354 w 11162102"/>
                <a:gd name="connsiteY2592" fmla="*/ 4597599 h 6858029"/>
                <a:gd name="connsiteX2593" fmla="*/ 1313301 w 11162102"/>
                <a:gd name="connsiteY2593" fmla="*/ 4626469 h 6858029"/>
                <a:gd name="connsiteX2594" fmla="*/ 1298259 w 11162102"/>
                <a:gd name="connsiteY2594" fmla="*/ 4631307 h 6858029"/>
                <a:gd name="connsiteX2595" fmla="*/ 1314312 w 11162102"/>
                <a:gd name="connsiteY2595" fmla="*/ 4603282 h 6858029"/>
                <a:gd name="connsiteX2596" fmla="*/ 1319212 w 11162102"/>
                <a:gd name="connsiteY2596" fmla="*/ 4594701 h 6858029"/>
                <a:gd name="connsiteX2597" fmla="*/ 1334738 w 11162102"/>
                <a:gd name="connsiteY2597" fmla="*/ 4567474 h 6858029"/>
                <a:gd name="connsiteX2598" fmla="*/ 1349545 w 11162102"/>
                <a:gd name="connsiteY2598" fmla="*/ 4561129 h 6858029"/>
                <a:gd name="connsiteX2599" fmla="*/ 1334026 w 11162102"/>
                <a:gd name="connsiteY2599" fmla="*/ 4589178 h 6858029"/>
                <a:gd name="connsiteX2600" fmla="*/ 1319212 w 11162102"/>
                <a:gd name="connsiteY2600" fmla="*/ 4594701 h 6858029"/>
                <a:gd name="connsiteX2601" fmla="*/ 1355113 w 11162102"/>
                <a:gd name="connsiteY2601" fmla="*/ 4558779 h 6858029"/>
                <a:gd name="connsiteX2602" fmla="*/ 1369777 w 11162102"/>
                <a:gd name="connsiteY2602" fmla="*/ 4552662 h 6858029"/>
                <a:gd name="connsiteX2603" fmla="*/ 1354123 w 11162102"/>
                <a:gd name="connsiteY2603" fmla="*/ 4581852 h 6858029"/>
                <a:gd name="connsiteX2604" fmla="*/ 1339400 w 11162102"/>
                <a:gd name="connsiteY2604" fmla="*/ 4587192 h 6858029"/>
                <a:gd name="connsiteX2605" fmla="*/ 1355113 w 11162102"/>
                <a:gd name="connsiteY2605" fmla="*/ 4558779 h 6858029"/>
                <a:gd name="connsiteX2606" fmla="*/ 1359970 w 11162102"/>
                <a:gd name="connsiteY2606" fmla="*/ 4549970 h 6858029"/>
                <a:gd name="connsiteX2607" fmla="*/ 1375560 w 11162102"/>
                <a:gd name="connsiteY2607" fmla="*/ 4521693 h 6858029"/>
                <a:gd name="connsiteX2608" fmla="*/ 1389887 w 11162102"/>
                <a:gd name="connsiteY2608" fmla="*/ 4515029 h 6858029"/>
                <a:gd name="connsiteX2609" fmla="*/ 1374391 w 11162102"/>
                <a:gd name="connsiteY2609" fmla="*/ 4544036 h 6858029"/>
                <a:gd name="connsiteX2610" fmla="*/ 1359970 w 11162102"/>
                <a:gd name="connsiteY2610" fmla="*/ 4549970 h 6858029"/>
                <a:gd name="connsiteX2611" fmla="*/ 1395355 w 11162102"/>
                <a:gd name="connsiteY2611" fmla="*/ 4512519 h 6858029"/>
                <a:gd name="connsiteX2612" fmla="*/ 1410673 w 11162102"/>
                <a:gd name="connsiteY2612" fmla="*/ 4505581 h 6858029"/>
                <a:gd name="connsiteX2613" fmla="*/ 1395011 w 11162102"/>
                <a:gd name="connsiteY2613" fmla="*/ 4535751 h 6858029"/>
                <a:gd name="connsiteX2614" fmla="*/ 1379670 w 11162102"/>
                <a:gd name="connsiteY2614" fmla="*/ 4541891 h 6858029"/>
                <a:gd name="connsiteX2615" fmla="*/ 1395355 w 11162102"/>
                <a:gd name="connsiteY2615" fmla="*/ 4512519 h 6858029"/>
                <a:gd name="connsiteX2616" fmla="*/ 1399904 w 11162102"/>
                <a:gd name="connsiteY2616" fmla="*/ 4504006 h 6858029"/>
                <a:gd name="connsiteX2617" fmla="*/ 1415640 w 11162102"/>
                <a:gd name="connsiteY2617" fmla="*/ 4474497 h 6858029"/>
                <a:gd name="connsiteX2618" fmla="*/ 1430713 w 11162102"/>
                <a:gd name="connsiteY2618" fmla="*/ 4466920 h 6858029"/>
                <a:gd name="connsiteX2619" fmla="*/ 1415014 w 11162102"/>
                <a:gd name="connsiteY2619" fmla="*/ 4497228 h 6858029"/>
                <a:gd name="connsiteX2620" fmla="*/ 1399904 w 11162102"/>
                <a:gd name="connsiteY2620" fmla="*/ 4504006 h 6858029"/>
                <a:gd name="connsiteX2621" fmla="*/ 1436049 w 11162102"/>
                <a:gd name="connsiteY2621" fmla="*/ 4464296 h 6858029"/>
                <a:gd name="connsiteX2622" fmla="*/ 1451386 w 11162102"/>
                <a:gd name="connsiteY2622" fmla="*/ 4456810 h 6858029"/>
                <a:gd name="connsiteX2623" fmla="*/ 1435556 w 11162102"/>
                <a:gd name="connsiteY2623" fmla="*/ 4488236 h 6858029"/>
                <a:gd name="connsiteX2624" fmla="*/ 1420174 w 11162102"/>
                <a:gd name="connsiteY2624" fmla="*/ 4494923 h 6858029"/>
                <a:gd name="connsiteX2625" fmla="*/ 1436049 w 11162102"/>
                <a:gd name="connsiteY2625" fmla="*/ 4464296 h 6858029"/>
                <a:gd name="connsiteX2626" fmla="*/ 1440162 w 11162102"/>
                <a:gd name="connsiteY2626" fmla="*/ 4456354 h 6858029"/>
                <a:gd name="connsiteX2627" fmla="*/ 1445744 w 11162102"/>
                <a:gd name="connsiteY2627" fmla="*/ 4445582 h 6858029"/>
                <a:gd name="connsiteX2628" fmla="*/ 1455140 w 11162102"/>
                <a:gd name="connsiteY2628" fmla="*/ 4427438 h 6858029"/>
                <a:gd name="connsiteX2629" fmla="*/ 1470287 w 11162102"/>
                <a:gd name="connsiteY2629" fmla="*/ 4419268 h 6858029"/>
                <a:gd name="connsiteX2630" fmla="*/ 1467505 w 11162102"/>
                <a:gd name="connsiteY2630" fmla="*/ 4424791 h 6858029"/>
                <a:gd name="connsiteX2631" fmla="*/ 1455306 w 11162102"/>
                <a:gd name="connsiteY2631" fmla="*/ 4449028 h 6858029"/>
                <a:gd name="connsiteX2632" fmla="*/ 1440162 w 11162102"/>
                <a:gd name="connsiteY2632" fmla="*/ 4456354 h 6858029"/>
                <a:gd name="connsiteX2633" fmla="*/ 1470567 w 11162102"/>
                <a:gd name="connsiteY2633" fmla="*/ 4426343 h 6858029"/>
                <a:gd name="connsiteX2634" fmla="*/ 1475527 w 11162102"/>
                <a:gd name="connsiteY2634" fmla="*/ 4416484 h 6858029"/>
                <a:gd name="connsiteX2635" fmla="*/ 1783639 w 11162102"/>
                <a:gd name="connsiteY2635" fmla="*/ 4288658 h 6858029"/>
                <a:gd name="connsiteX2636" fmla="*/ 2681056 w 11162102"/>
                <a:gd name="connsiteY2636" fmla="*/ 4281560 h 6858029"/>
                <a:gd name="connsiteX2637" fmla="*/ 3288166 w 11162102"/>
                <a:gd name="connsiteY2637" fmla="*/ 4439215 h 6858029"/>
                <a:gd name="connsiteX2638" fmla="*/ 5208064 w 11162102"/>
                <a:gd name="connsiteY2638" fmla="*/ 5078618 h 6858029"/>
                <a:gd name="connsiteX2639" fmla="*/ 6731795 w 11162102"/>
                <a:gd name="connsiteY2639" fmla="*/ 5596425 h 6858029"/>
                <a:gd name="connsiteX2640" fmla="*/ 7825880 w 11162102"/>
                <a:gd name="connsiteY2640" fmla="*/ 5892996 h 6858029"/>
                <a:gd name="connsiteX2641" fmla="*/ 7872391 w 11162102"/>
                <a:gd name="connsiteY2641" fmla="*/ 5902376 h 6858029"/>
                <a:gd name="connsiteX2642" fmla="*/ 8944110 w 11162102"/>
                <a:gd name="connsiteY2642" fmla="*/ 6001538 h 6858029"/>
                <a:gd name="connsiteX2643" fmla="*/ 9675645 w 11162102"/>
                <a:gd name="connsiteY2643" fmla="*/ 5862483 h 6858029"/>
                <a:gd name="connsiteX2644" fmla="*/ 9994262 w 11162102"/>
                <a:gd name="connsiteY2644" fmla="*/ 5703072 h 6858029"/>
                <a:gd name="connsiteX2645" fmla="*/ 10065764 w 11162102"/>
                <a:gd name="connsiteY2645" fmla="*/ 5652955 h 6858029"/>
                <a:gd name="connsiteX2646" fmla="*/ 10082036 w 11162102"/>
                <a:gd name="connsiteY2646" fmla="*/ 5699078 h 6858029"/>
                <a:gd name="connsiteX2647" fmla="*/ 8917157 w 11162102"/>
                <a:gd name="connsiteY2647" fmla="*/ 6061765 h 6858029"/>
                <a:gd name="connsiteX2648" fmla="*/ 7885468 w 11162102"/>
                <a:gd name="connsiteY2648" fmla="*/ 5960367 h 6858029"/>
                <a:gd name="connsiteX2649" fmla="*/ 6750235 w 11162102"/>
                <a:gd name="connsiteY2649" fmla="*/ 5657861 h 6858029"/>
                <a:gd name="connsiteX2650" fmla="*/ 5216873 w 11162102"/>
                <a:gd name="connsiteY2650" fmla="*/ 5142268 h 6858029"/>
                <a:gd name="connsiteX2651" fmla="*/ 3268311 w 11162102"/>
                <a:gd name="connsiteY2651" fmla="*/ 4500400 h 6858029"/>
                <a:gd name="connsiteX2652" fmla="*/ 2503889 w 11162102"/>
                <a:gd name="connsiteY2652" fmla="*/ 4314881 h 6858029"/>
                <a:gd name="connsiteX2653" fmla="*/ 1758489 w 11162102"/>
                <a:gd name="connsiteY2653" fmla="*/ 4336059 h 6858029"/>
                <a:gd name="connsiteX2654" fmla="*/ 1460348 w 11162102"/>
                <a:gd name="connsiteY2654" fmla="*/ 4446632 h 6858029"/>
                <a:gd name="connsiteX2655" fmla="*/ 1470567 w 11162102"/>
                <a:gd name="connsiteY2655" fmla="*/ 4426343 h 6858029"/>
                <a:gd name="connsiteX2656" fmla="*/ 8943927 w 11162102"/>
                <a:gd name="connsiteY2656" fmla="*/ 5995923 h 6858029"/>
                <a:gd name="connsiteX2657" fmla="*/ 7873190 w 11162102"/>
                <a:gd name="connsiteY2657" fmla="*/ 5896465 h 6858029"/>
                <a:gd name="connsiteX2658" fmla="*/ 6733506 w 11162102"/>
                <a:gd name="connsiteY2658" fmla="*/ 5591085 h 6858029"/>
                <a:gd name="connsiteX2659" fmla="*/ 5209935 w 11162102"/>
                <a:gd name="connsiteY2659" fmla="*/ 5073323 h 6858029"/>
                <a:gd name="connsiteX2660" fmla="*/ 3289763 w 11162102"/>
                <a:gd name="connsiteY2660" fmla="*/ 4433829 h 6858029"/>
                <a:gd name="connsiteX2661" fmla="*/ 2524839 w 11162102"/>
                <a:gd name="connsiteY2661" fmla="*/ 4249267 h 6858029"/>
                <a:gd name="connsiteX2662" fmla="*/ 1782035 w 11162102"/>
                <a:gd name="connsiteY2662" fmla="*/ 4283272 h 6858029"/>
                <a:gd name="connsiteX2663" fmla="*/ 1480087 w 11162102"/>
                <a:gd name="connsiteY2663" fmla="*/ 4407423 h 6858029"/>
                <a:gd name="connsiteX2664" fmla="*/ 1495062 w 11162102"/>
                <a:gd name="connsiteY2664" fmla="*/ 4377686 h 6858029"/>
                <a:gd name="connsiteX2665" fmla="*/ 1807310 w 11162102"/>
                <a:gd name="connsiteY2665" fmla="*/ 4235734 h 6858029"/>
                <a:gd name="connsiteX2666" fmla="*/ 3309618 w 11162102"/>
                <a:gd name="connsiteY2666" fmla="*/ 4372551 h 6858029"/>
                <a:gd name="connsiteX2667" fmla="*/ 5200669 w 11162102"/>
                <a:gd name="connsiteY2667" fmla="*/ 5009353 h 6858029"/>
                <a:gd name="connsiteX2668" fmla="*/ 6715066 w 11162102"/>
                <a:gd name="connsiteY2668" fmla="*/ 5529534 h 6858029"/>
                <a:gd name="connsiteX2669" fmla="*/ 7861002 w 11162102"/>
                <a:gd name="connsiteY2669" fmla="*/ 5838246 h 6858029"/>
                <a:gd name="connsiteX2670" fmla="*/ 8970926 w 11162102"/>
                <a:gd name="connsiteY2670" fmla="*/ 5935582 h 6858029"/>
                <a:gd name="connsiteX2671" fmla="*/ 9717089 w 11162102"/>
                <a:gd name="connsiteY2671" fmla="*/ 5780552 h 6858029"/>
                <a:gd name="connsiteX2672" fmla="*/ 10038674 w 11162102"/>
                <a:gd name="connsiteY2672" fmla="*/ 5608452 h 6858029"/>
                <a:gd name="connsiteX2673" fmla="*/ 10046844 w 11162102"/>
                <a:gd name="connsiteY2673" fmla="*/ 5602632 h 6858029"/>
                <a:gd name="connsiteX2674" fmla="*/ 10063801 w 11162102"/>
                <a:gd name="connsiteY2674" fmla="*/ 5647524 h 6858029"/>
                <a:gd name="connsiteX2675" fmla="*/ 8943927 w 11162102"/>
                <a:gd name="connsiteY2675" fmla="*/ 5995923 h 6858029"/>
                <a:gd name="connsiteX2676" fmla="*/ 10052595 w 11162102"/>
                <a:gd name="connsiteY2676" fmla="*/ 5598524 h 6858029"/>
                <a:gd name="connsiteX2677" fmla="*/ 10084660 w 11162102"/>
                <a:gd name="connsiteY2677" fmla="*/ 5574744 h 6858029"/>
                <a:gd name="connsiteX2678" fmla="*/ 10100247 w 11162102"/>
                <a:gd name="connsiteY2678" fmla="*/ 5618996 h 6858029"/>
                <a:gd name="connsiteX2679" fmla="*/ 10069483 w 11162102"/>
                <a:gd name="connsiteY2679" fmla="*/ 5643210 h 6858029"/>
                <a:gd name="connsiteX2680" fmla="*/ 10052595 w 11162102"/>
                <a:gd name="connsiteY2680" fmla="*/ 5598524 h 6858029"/>
                <a:gd name="connsiteX2681" fmla="*/ 10050154 w 11162102"/>
                <a:gd name="connsiteY2681" fmla="*/ 5592271 h 6858029"/>
                <a:gd name="connsiteX2682" fmla="*/ 10033060 w 11162102"/>
                <a:gd name="connsiteY2682" fmla="*/ 5549617 h 6858029"/>
                <a:gd name="connsiteX2683" fmla="*/ 10066448 w 11162102"/>
                <a:gd name="connsiteY2683" fmla="*/ 5526224 h 6858029"/>
                <a:gd name="connsiteX2684" fmla="*/ 10082355 w 11162102"/>
                <a:gd name="connsiteY2684" fmla="*/ 5568468 h 6858029"/>
                <a:gd name="connsiteX2685" fmla="*/ 10050154 w 11162102"/>
                <a:gd name="connsiteY2685" fmla="*/ 5592271 h 6858029"/>
                <a:gd name="connsiteX2686" fmla="*/ 10072085 w 11162102"/>
                <a:gd name="connsiteY2686" fmla="*/ 5522094 h 6858029"/>
                <a:gd name="connsiteX2687" fmla="*/ 10083246 w 11162102"/>
                <a:gd name="connsiteY2687" fmla="*/ 5513924 h 6858029"/>
                <a:gd name="connsiteX2688" fmla="*/ 10105108 w 11162102"/>
                <a:gd name="connsiteY2688" fmla="*/ 5497218 h 6858029"/>
                <a:gd name="connsiteX2689" fmla="*/ 10119737 w 11162102"/>
                <a:gd name="connsiteY2689" fmla="*/ 5538936 h 6858029"/>
                <a:gd name="connsiteX2690" fmla="*/ 10087969 w 11162102"/>
                <a:gd name="connsiteY2690" fmla="*/ 5564201 h 6858029"/>
                <a:gd name="connsiteX2691" fmla="*/ 10072085 w 11162102"/>
                <a:gd name="connsiteY2691" fmla="*/ 5522094 h 6858029"/>
                <a:gd name="connsiteX2692" fmla="*/ 10069712 w 11162102"/>
                <a:gd name="connsiteY2692" fmla="*/ 5515955 h 6858029"/>
                <a:gd name="connsiteX2693" fmla="*/ 10053212 w 11162102"/>
                <a:gd name="connsiteY2693" fmla="*/ 5474693 h 6858029"/>
                <a:gd name="connsiteX2694" fmla="*/ 10087558 w 11162102"/>
                <a:gd name="connsiteY2694" fmla="*/ 5450227 h 6858029"/>
                <a:gd name="connsiteX2695" fmla="*/ 10102849 w 11162102"/>
                <a:gd name="connsiteY2695" fmla="*/ 5491010 h 6858029"/>
                <a:gd name="connsiteX2696" fmla="*/ 10069712 w 11162102"/>
                <a:gd name="connsiteY2696" fmla="*/ 5515955 h 6858029"/>
                <a:gd name="connsiteX2697" fmla="*/ 10093241 w 11162102"/>
                <a:gd name="connsiteY2697" fmla="*/ 5446051 h 6858029"/>
                <a:gd name="connsiteX2698" fmla="*/ 10127657 w 11162102"/>
                <a:gd name="connsiteY2698" fmla="*/ 5419669 h 6858029"/>
                <a:gd name="connsiteX2699" fmla="*/ 10141715 w 11162102"/>
                <a:gd name="connsiteY2699" fmla="*/ 5459607 h 6858029"/>
                <a:gd name="connsiteX2700" fmla="*/ 10108532 w 11162102"/>
                <a:gd name="connsiteY2700" fmla="*/ 5486560 h 6858029"/>
                <a:gd name="connsiteX2701" fmla="*/ 10093241 w 11162102"/>
                <a:gd name="connsiteY2701" fmla="*/ 5446051 h 6858029"/>
                <a:gd name="connsiteX2702" fmla="*/ 10090914 w 11162102"/>
                <a:gd name="connsiteY2702" fmla="*/ 5440094 h 6858029"/>
                <a:gd name="connsiteX2703" fmla="*/ 10074893 w 11162102"/>
                <a:gd name="connsiteY2703" fmla="*/ 5399973 h 6858029"/>
                <a:gd name="connsiteX2704" fmla="*/ 10110563 w 11162102"/>
                <a:gd name="connsiteY2704" fmla="*/ 5374185 h 6858029"/>
                <a:gd name="connsiteX2705" fmla="*/ 10125421 w 11162102"/>
                <a:gd name="connsiteY2705" fmla="*/ 5413621 h 6858029"/>
                <a:gd name="connsiteX2706" fmla="*/ 10090914 w 11162102"/>
                <a:gd name="connsiteY2706" fmla="*/ 5440094 h 6858029"/>
                <a:gd name="connsiteX2707" fmla="*/ 10115926 w 11162102"/>
                <a:gd name="connsiteY2707" fmla="*/ 5370214 h 6858029"/>
                <a:gd name="connsiteX2708" fmla="*/ 10151163 w 11162102"/>
                <a:gd name="connsiteY2708" fmla="*/ 5342759 h 6858029"/>
                <a:gd name="connsiteX2709" fmla="*/ 10164651 w 11162102"/>
                <a:gd name="connsiteY2709" fmla="*/ 5381328 h 6858029"/>
                <a:gd name="connsiteX2710" fmla="*/ 10130692 w 11162102"/>
                <a:gd name="connsiteY2710" fmla="*/ 5409422 h 6858029"/>
                <a:gd name="connsiteX2711" fmla="*/ 10115926 w 11162102"/>
                <a:gd name="connsiteY2711" fmla="*/ 5370214 h 6858029"/>
                <a:gd name="connsiteX2712" fmla="*/ 10167093 w 11162102"/>
                <a:gd name="connsiteY2712" fmla="*/ 5367932 h 6858029"/>
                <a:gd name="connsiteX2713" fmla="*/ 10156618 w 11162102"/>
                <a:gd name="connsiteY2713" fmla="*/ 5338377 h 6858029"/>
                <a:gd name="connsiteX2714" fmla="*/ 10172753 w 11162102"/>
                <a:gd name="connsiteY2714" fmla="*/ 5325072 h 6858029"/>
                <a:gd name="connsiteX2715" fmla="*/ 10191627 w 11162102"/>
                <a:gd name="connsiteY2715" fmla="*/ 5308959 h 6858029"/>
                <a:gd name="connsiteX2716" fmla="*/ 10203632 w 11162102"/>
                <a:gd name="connsiteY2716" fmla="*/ 5346593 h 6858029"/>
                <a:gd name="connsiteX2717" fmla="*/ 10170037 w 11162102"/>
                <a:gd name="connsiteY2717" fmla="*/ 5376672 h 6858029"/>
                <a:gd name="connsiteX2718" fmla="*/ 10167093 w 11162102"/>
                <a:gd name="connsiteY2718" fmla="*/ 5367932 h 6858029"/>
                <a:gd name="connsiteX2719" fmla="*/ 10154473 w 11162102"/>
                <a:gd name="connsiteY2719" fmla="*/ 5332512 h 6858029"/>
                <a:gd name="connsiteX2720" fmla="*/ 10140164 w 11162102"/>
                <a:gd name="connsiteY2720" fmla="*/ 5294399 h 6858029"/>
                <a:gd name="connsiteX2721" fmla="*/ 10176679 w 11162102"/>
                <a:gd name="connsiteY2721" fmla="*/ 5265552 h 6858029"/>
                <a:gd name="connsiteX2722" fmla="*/ 10189641 w 11162102"/>
                <a:gd name="connsiteY2722" fmla="*/ 5302912 h 6858029"/>
                <a:gd name="connsiteX2723" fmla="*/ 10154473 w 11162102"/>
                <a:gd name="connsiteY2723" fmla="*/ 5332512 h 6858029"/>
                <a:gd name="connsiteX2724" fmla="*/ 10138041 w 11162102"/>
                <a:gd name="connsiteY2724" fmla="*/ 5288922 h 6858029"/>
                <a:gd name="connsiteX2725" fmla="*/ 10122773 w 11162102"/>
                <a:gd name="connsiteY2725" fmla="*/ 5250672 h 6858029"/>
                <a:gd name="connsiteX2726" fmla="*/ 10160749 w 11162102"/>
                <a:gd name="connsiteY2726" fmla="*/ 5222487 h 6858029"/>
                <a:gd name="connsiteX2727" fmla="*/ 10174647 w 11162102"/>
                <a:gd name="connsiteY2727" fmla="*/ 5259892 h 6858029"/>
                <a:gd name="connsiteX2728" fmla="*/ 10138041 w 11162102"/>
                <a:gd name="connsiteY2728" fmla="*/ 5288922 h 6858029"/>
                <a:gd name="connsiteX2729" fmla="*/ 10172707 w 11162102"/>
                <a:gd name="connsiteY2729" fmla="*/ 5236660 h 6858029"/>
                <a:gd name="connsiteX2730" fmla="*/ 10165861 w 11162102"/>
                <a:gd name="connsiteY2730" fmla="*/ 5218584 h 6858029"/>
                <a:gd name="connsiteX2731" fmla="*/ 10203151 w 11162102"/>
                <a:gd name="connsiteY2731" fmla="*/ 5188711 h 6858029"/>
                <a:gd name="connsiteX2732" fmla="*/ 10215498 w 11162102"/>
                <a:gd name="connsiteY2732" fmla="*/ 5225089 h 6858029"/>
                <a:gd name="connsiteX2733" fmla="*/ 10179691 w 11162102"/>
                <a:gd name="connsiteY2733" fmla="*/ 5255784 h 6858029"/>
                <a:gd name="connsiteX2734" fmla="*/ 10172707 w 11162102"/>
                <a:gd name="connsiteY2734" fmla="*/ 5236660 h 6858029"/>
                <a:gd name="connsiteX2735" fmla="*/ 10163875 w 11162102"/>
                <a:gd name="connsiteY2735" fmla="*/ 5213404 h 6858029"/>
                <a:gd name="connsiteX2736" fmla="*/ 10148995 w 11162102"/>
                <a:gd name="connsiteY2736" fmla="*/ 5175839 h 6858029"/>
                <a:gd name="connsiteX2737" fmla="*/ 10187816 w 11162102"/>
                <a:gd name="connsiteY2737" fmla="*/ 5146627 h 6858029"/>
                <a:gd name="connsiteX2738" fmla="*/ 10201235 w 11162102"/>
                <a:gd name="connsiteY2738" fmla="*/ 5183324 h 6858029"/>
                <a:gd name="connsiteX2739" fmla="*/ 10163875 w 11162102"/>
                <a:gd name="connsiteY2739" fmla="*/ 5213404 h 6858029"/>
                <a:gd name="connsiteX2740" fmla="*/ 10192951 w 11162102"/>
                <a:gd name="connsiteY2740" fmla="*/ 5142656 h 6858029"/>
                <a:gd name="connsiteX2741" fmla="*/ 10230835 w 11162102"/>
                <a:gd name="connsiteY2741" fmla="*/ 5111914 h 6858029"/>
                <a:gd name="connsiteX2742" fmla="*/ 10242656 w 11162102"/>
                <a:gd name="connsiteY2742" fmla="*/ 5147471 h 6858029"/>
                <a:gd name="connsiteX2743" fmla="*/ 10206324 w 11162102"/>
                <a:gd name="connsiteY2743" fmla="*/ 5179080 h 6858029"/>
                <a:gd name="connsiteX2744" fmla="*/ 10192951 w 11162102"/>
                <a:gd name="connsiteY2744" fmla="*/ 5142656 h 6858029"/>
                <a:gd name="connsiteX2745" fmla="*/ 10191102 w 11162102"/>
                <a:gd name="connsiteY2745" fmla="*/ 5137818 h 6858029"/>
                <a:gd name="connsiteX2746" fmla="*/ 10176564 w 11162102"/>
                <a:gd name="connsiteY2746" fmla="*/ 5100755 h 6858029"/>
                <a:gd name="connsiteX2747" fmla="*/ 10216069 w 11162102"/>
                <a:gd name="connsiteY2747" fmla="*/ 5070698 h 6858029"/>
                <a:gd name="connsiteX2748" fmla="*/ 10229100 w 11162102"/>
                <a:gd name="connsiteY2748" fmla="*/ 5106780 h 6858029"/>
                <a:gd name="connsiteX2749" fmla="*/ 10191102 w 11162102"/>
                <a:gd name="connsiteY2749" fmla="*/ 5137818 h 6858029"/>
                <a:gd name="connsiteX2750" fmla="*/ 10221112 w 11162102"/>
                <a:gd name="connsiteY2750" fmla="*/ 5066682 h 6858029"/>
                <a:gd name="connsiteX2751" fmla="*/ 10259681 w 11162102"/>
                <a:gd name="connsiteY2751" fmla="*/ 5035027 h 6858029"/>
                <a:gd name="connsiteX2752" fmla="*/ 10270956 w 11162102"/>
                <a:gd name="connsiteY2752" fmla="*/ 5069991 h 6858029"/>
                <a:gd name="connsiteX2753" fmla="*/ 10234098 w 11162102"/>
                <a:gd name="connsiteY2753" fmla="*/ 5102558 h 6858029"/>
                <a:gd name="connsiteX2754" fmla="*/ 10221112 w 11162102"/>
                <a:gd name="connsiteY2754" fmla="*/ 5066682 h 6858029"/>
                <a:gd name="connsiteX2755" fmla="*/ 10264589 w 11162102"/>
                <a:gd name="connsiteY2755" fmla="*/ 5030783 h 6858029"/>
                <a:gd name="connsiteX2756" fmla="*/ 10301856 w 11162102"/>
                <a:gd name="connsiteY2756" fmla="*/ 4997691 h 6858029"/>
                <a:gd name="connsiteX2757" fmla="*/ 10311305 w 11162102"/>
                <a:gd name="connsiteY2757" fmla="*/ 5031604 h 6858029"/>
                <a:gd name="connsiteX2758" fmla="*/ 10275885 w 11162102"/>
                <a:gd name="connsiteY2758" fmla="*/ 5065495 h 6858029"/>
                <a:gd name="connsiteX2759" fmla="*/ 10264589 w 11162102"/>
                <a:gd name="connsiteY2759" fmla="*/ 5030783 h 6858029"/>
                <a:gd name="connsiteX2760" fmla="*/ 10263014 w 11162102"/>
                <a:gd name="connsiteY2760" fmla="*/ 5026059 h 6858029"/>
                <a:gd name="connsiteX2761" fmla="*/ 10250462 w 11162102"/>
                <a:gd name="connsiteY2761" fmla="*/ 4990525 h 6858029"/>
                <a:gd name="connsiteX2762" fmla="*/ 10289578 w 11162102"/>
                <a:gd name="connsiteY2762" fmla="*/ 4958003 h 6858029"/>
                <a:gd name="connsiteX2763" fmla="*/ 10300327 w 11162102"/>
                <a:gd name="connsiteY2763" fmla="*/ 4992624 h 6858029"/>
                <a:gd name="connsiteX2764" fmla="*/ 10263014 w 11162102"/>
                <a:gd name="connsiteY2764" fmla="*/ 5026059 h 6858029"/>
                <a:gd name="connsiteX2765" fmla="*/ 10249001 w 11162102"/>
                <a:gd name="connsiteY2765" fmla="*/ 4986554 h 6858029"/>
                <a:gd name="connsiteX2766" fmla="*/ 10235171 w 11162102"/>
                <a:gd name="connsiteY2766" fmla="*/ 4949993 h 6858029"/>
                <a:gd name="connsiteX2767" fmla="*/ 10276022 w 11162102"/>
                <a:gd name="connsiteY2767" fmla="*/ 4918111 h 6858029"/>
                <a:gd name="connsiteX2768" fmla="*/ 10288163 w 11162102"/>
                <a:gd name="connsiteY2768" fmla="*/ 4953690 h 6858029"/>
                <a:gd name="connsiteX2769" fmla="*/ 10249001 w 11162102"/>
                <a:gd name="connsiteY2769" fmla="*/ 4986554 h 6858029"/>
                <a:gd name="connsiteX2770" fmla="*/ 10280929 w 11162102"/>
                <a:gd name="connsiteY2770" fmla="*/ 4914162 h 6858029"/>
                <a:gd name="connsiteX2771" fmla="*/ 10320411 w 11162102"/>
                <a:gd name="connsiteY2771" fmla="*/ 4880933 h 6858029"/>
                <a:gd name="connsiteX2772" fmla="*/ 10330658 w 11162102"/>
                <a:gd name="connsiteY2772" fmla="*/ 4915303 h 6858029"/>
                <a:gd name="connsiteX2773" fmla="*/ 10292956 w 11162102"/>
                <a:gd name="connsiteY2773" fmla="*/ 4949491 h 6858029"/>
                <a:gd name="connsiteX2774" fmla="*/ 10280929 w 11162102"/>
                <a:gd name="connsiteY2774" fmla="*/ 4914162 h 6858029"/>
                <a:gd name="connsiteX2775" fmla="*/ 10325227 w 11162102"/>
                <a:gd name="connsiteY2775" fmla="*/ 4876757 h 6858029"/>
                <a:gd name="connsiteX2776" fmla="*/ 10362996 w 11162102"/>
                <a:gd name="connsiteY2776" fmla="*/ 4842387 h 6858029"/>
                <a:gd name="connsiteX2777" fmla="*/ 10363864 w 11162102"/>
                <a:gd name="connsiteY2777" fmla="*/ 4845651 h 6858029"/>
                <a:gd name="connsiteX2778" fmla="*/ 10371236 w 11162102"/>
                <a:gd name="connsiteY2778" fmla="*/ 4875548 h 6858029"/>
                <a:gd name="connsiteX2779" fmla="*/ 10335405 w 11162102"/>
                <a:gd name="connsiteY2779" fmla="*/ 4910762 h 6858029"/>
                <a:gd name="connsiteX2780" fmla="*/ 10325227 w 11162102"/>
                <a:gd name="connsiteY2780" fmla="*/ 4876757 h 6858029"/>
                <a:gd name="connsiteX2781" fmla="*/ 10369387 w 11162102"/>
                <a:gd name="connsiteY2781" fmla="*/ 4844190 h 6858029"/>
                <a:gd name="connsiteX2782" fmla="*/ 10367744 w 11162102"/>
                <a:gd name="connsiteY2782" fmla="*/ 4837937 h 6858029"/>
                <a:gd name="connsiteX2783" fmla="*/ 10403392 w 11162102"/>
                <a:gd name="connsiteY2783" fmla="*/ 4802791 h 6858029"/>
                <a:gd name="connsiteX2784" fmla="*/ 10409622 w 11162102"/>
                <a:gd name="connsiteY2784" fmla="*/ 4834810 h 6858029"/>
                <a:gd name="connsiteX2785" fmla="*/ 10375983 w 11162102"/>
                <a:gd name="connsiteY2785" fmla="*/ 4870686 h 6858029"/>
                <a:gd name="connsiteX2786" fmla="*/ 10369387 w 11162102"/>
                <a:gd name="connsiteY2786" fmla="*/ 4844190 h 6858029"/>
                <a:gd name="connsiteX2787" fmla="*/ 10366534 w 11162102"/>
                <a:gd name="connsiteY2787" fmla="*/ 4833464 h 6858029"/>
                <a:gd name="connsiteX2788" fmla="*/ 10356881 w 11162102"/>
                <a:gd name="connsiteY2788" fmla="*/ 4799573 h 6858029"/>
                <a:gd name="connsiteX2789" fmla="*/ 10394742 w 11162102"/>
                <a:gd name="connsiteY2789" fmla="*/ 4764793 h 6858029"/>
                <a:gd name="connsiteX2790" fmla="*/ 10402342 w 11162102"/>
                <a:gd name="connsiteY2790" fmla="*/ 4797862 h 6858029"/>
                <a:gd name="connsiteX2791" fmla="*/ 10366534 w 11162102"/>
                <a:gd name="connsiteY2791" fmla="*/ 4833464 h 6858029"/>
                <a:gd name="connsiteX2792" fmla="*/ 10355078 w 11162102"/>
                <a:gd name="connsiteY2792" fmla="*/ 4793548 h 6858029"/>
                <a:gd name="connsiteX2793" fmla="*/ 10344693 w 11162102"/>
                <a:gd name="connsiteY2793" fmla="*/ 4760822 h 6858029"/>
                <a:gd name="connsiteX2794" fmla="*/ 10384655 w 11162102"/>
                <a:gd name="connsiteY2794" fmla="*/ 4726429 h 6858029"/>
                <a:gd name="connsiteX2795" fmla="*/ 10393213 w 11162102"/>
                <a:gd name="connsiteY2795" fmla="*/ 4758562 h 6858029"/>
                <a:gd name="connsiteX2796" fmla="*/ 10355078 w 11162102"/>
                <a:gd name="connsiteY2796" fmla="*/ 4793548 h 6858029"/>
                <a:gd name="connsiteX2797" fmla="*/ 10389311 w 11162102"/>
                <a:gd name="connsiteY2797" fmla="*/ 4722252 h 6858029"/>
                <a:gd name="connsiteX2798" fmla="*/ 10427150 w 11162102"/>
                <a:gd name="connsiteY2798" fmla="*/ 4687130 h 6858029"/>
                <a:gd name="connsiteX2799" fmla="*/ 10433745 w 11162102"/>
                <a:gd name="connsiteY2799" fmla="*/ 4718464 h 6858029"/>
                <a:gd name="connsiteX2800" fmla="*/ 10397869 w 11162102"/>
                <a:gd name="connsiteY2800" fmla="*/ 4754089 h 6858029"/>
                <a:gd name="connsiteX2801" fmla="*/ 10389311 w 11162102"/>
                <a:gd name="connsiteY2801" fmla="*/ 4722252 h 6858029"/>
                <a:gd name="connsiteX2802" fmla="*/ 10387667 w 11162102"/>
                <a:gd name="connsiteY2802" fmla="*/ 4716455 h 6858029"/>
                <a:gd name="connsiteX2803" fmla="*/ 10387599 w 11162102"/>
                <a:gd name="connsiteY2803" fmla="*/ 4716182 h 6858029"/>
                <a:gd name="connsiteX2804" fmla="*/ 10377808 w 11162102"/>
                <a:gd name="connsiteY2804" fmla="*/ 4683798 h 6858029"/>
                <a:gd name="connsiteX2805" fmla="*/ 10417815 w 11162102"/>
                <a:gd name="connsiteY2805" fmla="*/ 4648994 h 6858029"/>
                <a:gd name="connsiteX2806" fmla="*/ 10425757 w 11162102"/>
                <a:gd name="connsiteY2806" fmla="*/ 4681127 h 6858029"/>
                <a:gd name="connsiteX2807" fmla="*/ 10387667 w 11162102"/>
                <a:gd name="connsiteY2807" fmla="*/ 4716455 h 6858029"/>
                <a:gd name="connsiteX2808" fmla="*/ 10422425 w 11162102"/>
                <a:gd name="connsiteY2808" fmla="*/ 4644840 h 6858029"/>
                <a:gd name="connsiteX2809" fmla="*/ 10460287 w 11162102"/>
                <a:gd name="connsiteY2809" fmla="*/ 4609329 h 6858029"/>
                <a:gd name="connsiteX2810" fmla="*/ 10466311 w 11162102"/>
                <a:gd name="connsiteY2810" fmla="*/ 4640595 h 6858029"/>
                <a:gd name="connsiteX2811" fmla="*/ 10430390 w 11162102"/>
                <a:gd name="connsiteY2811" fmla="*/ 4676654 h 6858029"/>
                <a:gd name="connsiteX2812" fmla="*/ 10422425 w 11162102"/>
                <a:gd name="connsiteY2812" fmla="*/ 4644840 h 6858029"/>
                <a:gd name="connsiteX2813" fmla="*/ 10420942 w 11162102"/>
                <a:gd name="connsiteY2813" fmla="*/ 4639294 h 6858029"/>
                <a:gd name="connsiteX2814" fmla="*/ 10411654 w 11162102"/>
                <a:gd name="connsiteY2814" fmla="*/ 4606568 h 6858029"/>
                <a:gd name="connsiteX2815" fmla="*/ 10451729 w 11162102"/>
                <a:gd name="connsiteY2815" fmla="*/ 4571377 h 6858029"/>
                <a:gd name="connsiteX2816" fmla="*/ 10459077 w 11162102"/>
                <a:gd name="connsiteY2816" fmla="*/ 4603555 h 6858029"/>
                <a:gd name="connsiteX2817" fmla="*/ 10420942 w 11162102"/>
                <a:gd name="connsiteY2817" fmla="*/ 4639294 h 6858029"/>
                <a:gd name="connsiteX2818" fmla="*/ 10456179 w 11162102"/>
                <a:gd name="connsiteY2818" fmla="*/ 4567291 h 6858029"/>
                <a:gd name="connsiteX2819" fmla="*/ 10493881 w 11162102"/>
                <a:gd name="connsiteY2819" fmla="*/ 4531621 h 6858029"/>
                <a:gd name="connsiteX2820" fmla="*/ 10499266 w 11162102"/>
                <a:gd name="connsiteY2820" fmla="*/ 4563001 h 6858029"/>
                <a:gd name="connsiteX2821" fmla="*/ 10463550 w 11162102"/>
                <a:gd name="connsiteY2821" fmla="*/ 4599196 h 6858029"/>
                <a:gd name="connsiteX2822" fmla="*/ 10456179 w 11162102"/>
                <a:gd name="connsiteY2822" fmla="*/ 4567291 h 6858029"/>
                <a:gd name="connsiteX2823" fmla="*/ 10454878 w 11162102"/>
                <a:gd name="connsiteY2823" fmla="*/ 4562042 h 6858029"/>
                <a:gd name="connsiteX2824" fmla="*/ 10446137 w 11162102"/>
                <a:gd name="connsiteY2824" fmla="*/ 4529156 h 6858029"/>
                <a:gd name="connsiteX2825" fmla="*/ 10486076 w 11162102"/>
                <a:gd name="connsiteY2825" fmla="*/ 4493736 h 6858029"/>
                <a:gd name="connsiteX2826" fmla="*/ 10492831 w 11162102"/>
                <a:gd name="connsiteY2826" fmla="*/ 4526098 h 6858029"/>
                <a:gd name="connsiteX2827" fmla="*/ 10454878 w 11162102"/>
                <a:gd name="connsiteY2827" fmla="*/ 4562042 h 6858029"/>
                <a:gd name="connsiteX2828" fmla="*/ 10490503 w 11162102"/>
                <a:gd name="connsiteY2828" fmla="*/ 4489628 h 6858029"/>
                <a:gd name="connsiteX2829" fmla="*/ 10527703 w 11162102"/>
                <a:gd name="connsiteY2829" fmla="*/ 4454094 h 6858029"/>
                <a:gd name="connsiteX2830" fmla="*/ 10532449 w 11162102"/>
                <a:gd name="connsiteY2830" fmla="*/ 4485840 h 6858029"/>
                <a:gd name="connsiteX2831" fmla="*/ 10497304 w 11162102"/>
                <a:gd name="connsiteY2831" fmla="*/ 4521716 h 6858029"/>
                <a:gd name="connsiteX2832" fmla="*/ 10490503 w 11162102"/>
                <a:gd name="connsiteY2832" fmla="*/ 4489628 h 6858029"/>
                <a:gd name="connsiteX2833" fmla="*/ 10526859 w 11162102"/>
                <a:gd name="connsiteY2833" fmla="*/ 4448891 h 6858029"/>
                <a:gd name="connsiteX2834" fmla="*/ 10489385 w 11162102"/>
                <a:gd name="connsiteY2834" fmla="*/ 4484721 h 6858029"/>
                <a:gd name="connsiteX2835" fmla="*/ 10481100 w 11162102"/>
                <a:gd name="connsiteY2835" fmla="*/ 4451242 h 6858029"/>
                <a:gd name="connsiteX2836" fmla="*/ 10520674 w 11162102"/>
                <a:gd name="connsiteY2836" fmla="*/ 4415799 h 6858029"/>
                <a:gd name="connsiteX2837" fmla="*/ 10526859 w 11162102"/>
                <a:gd name="connsiteY2837" fmla="*/ 4448891 h 6858029"/>
                <a:gd name="connsiteX2838" fmla="*/ 10484958 w 11162102"/>
                <a:gd name="connsiteY2838" fmla="*/ 4488784 h 6858029"/>
                <a:gd name="connsiteX2839" fmla="*/ 10444791 w 11162102"/>
                <a:gd name="connsiteY2839" fmla="*/ 4524432 h 6858029"/>
                <a:gd name="connsiteX2840" fmla="*/ 10434521 w 11162102"/>
                <a:gd name="connsiteY2840" fmla="*/ 4490199 h 6858029"/>
                <a:gd name="connsiteX2841" fmla="*/ 10476696 w 11162102"/>
                <a:gd name="connsiteY2841" fmla="*/ 4455007 h 6858029"/>
                <a:gd name="connsiteX2842" fmla="*/ 10484958 w 11162102"/>
                <a:gd name="connsiteY2842" fmla="*/ 4488784 h 6858029"/>
                <a:gd name="connsiteX2843" fmla="*/ 10440364 w 11162102"/>
                <a:gd name="connsiteY2843" fmla="*/ 4528220 h 6858029"/>
                <a:gd name="connsiteX2844" fmla="*/ 10397915 w 11162102"/>
                <a:gd name="connsiteY2844" fmla="*/ 4563206 h 6858029"/>
                <a:gd name="connsiteX2845" fmla="*/ 10385659 w 11162102"/>
                <a:gd name="connsiteY2845" fmla="*/ 4528220 h 6858029"/>
                <a:gd name="connsiteX2846" fmla="*/ 10430116 w 11162102"/>
                <a:gd name="connsiteY2846" fmla="*/ 4493736 h 6858029"/>
                <a:gd name="connsiteX2847" fmla="*/ 10440364 w 11162102"/>
                <a:gd name="connsiteY2847" fmla="*/ 4528220 h 6858029"/>
                <a:gd name="connsiteX2848" fmla="*/ 10393327 w 11162102"/>
                <a:gd name="connsiteY2848" fmla="*/ 4566858 h 6858029"/>
                <a:gd name="connsiteX2849" fmla="*/ 10348915 w 11162102"/>
                <a:gd name="connsiteY2849" fmla="*/ 4600908 h 6858029"/>
                <a:gd name="connsiteX2850" fmla="*/ 10334789 w 11162102"/>
                <a:gd name="connsiteY2850" fmla="*/ 4565055 h 6858029"/>
                <a:gd name="connsiteX2851" fmla="*/ 10351792 w 11162102"/>
                <a:gd name="connsiteY2851" fmla="*/ 4553096 h 6858029"/>
                <a:gd name="connsiteX2852" fmla="*/ 10381095 w 11162102"/>
                <a:gd name="connsiteY2852" fmla="*/ 4531666 h 6858029"/>
                <a:gd name="connsiteX2853" fmla="*/ 10393327 w 11162102"/>
                <a:gd name="connsiteY2853" fmla="*/ 4566858 h 6858029"/>
                <a:gd name="connsiteX2854" fmla="*/ 10344351 w 11162102"/>
                <a:gd name="connsiteY2854" fmla="*/ 4604286 h 6858029"/>
                <a:gd name="connsiteX2855" fmla="*/ 10298160 w 11162102"/>
                <a:gd name="connsiteY2855" fmla="*/ 4637241 h 6858029"/>
                <a:gd name="connsiteX2856" fmla="*/ 10282276 w 11162102"/>
                <a:gd name="connsiteY2856" fmla="*/ 4600520 h 6858029"/>
                <a:gd name="connsiteX2857" fmla="*/ 10330293 w 11162102"/>
                <a:gd name="connsiteY2857" fmla="*/ 4568227 h 6858029"/>
                <a:gd name="connsiteX2858" fmla="*/ 10344351 w 11162102"/>
                <a:gd name="connsiteY2858" fmla="*/ 4604286 h 6858029"/>
                <a:gd name="connsiteX2859" fmla="*/ 10293596 w 11162102"/>
                <a:gd name="connsiteY2859" fmla="*/ 4640367 h 6858029"/>
                <a:gd name="connsiteX2860" fmla="*/ 10245966 w 11162102"/>
                <a:gd name="connsiteY2860" fmla="*/ 4671999 h 6858029"/>
                <a:gd name="connsiteX2861" fmla="*/ 10228416 w 11162102"/>
                <a:gd name="connsiteY2861" fmla="*/ 4634411 h 6858029"/>
                <a:gd name="connsiteX2862" fmla="*/ 10277688 w 11162102"/>
                <a:gd name="connsiteY2862" fmla="*/ 4603510 h 6858029"/>
                <a:gd name="connsiteX2863" fmla="*/ 10293596 w 11162102"/>
                <a:gd name="connsiteY2863" fmla="*/ 4640367 h 6858029"/>
                <a:gd name="connsiteX2864" fmla="*/ 10240853 w 11162102"/>
                <a:gd name="connsiteY2864" fmla="*/ 4675262 h 6858029"/>
                <a:gd name="connsiteX2865" fmla="*/ 10192563 w 11162102"/>
                <a:gd name="connsiteY2865" fmla="*/ 4705113 h 6858029"/>
                <a:gd name="connsiteX2866" fmla="*/ 10173460 w 11162102"/>
                <a:gd name="connsiteY2866" fmla="*/ 4666613 h 6858029"/>
                <a:gd name="connsiteX2867" fmla="*/ 10223190 w 11162102"/>
                <a:gd name="connsiteY2867" fmla="*/ 4637583 h 6858029"/>
                <a:gd name="connsiteX2868" fmla="*/ 10240853 w 11162102"/>
                <a:gd name="connsiteY2868" fmla="*/ 4675262 h 6858029"/>
                <a:gd name="connsiteX2869" fmla="*/ 10187313 w 11162102"/>
                <a:gd name="connsiteY2869" fmla="*/ 4708240 h 6858029"/>
                <a:gd name="connsiteX2870" fmla="*/ 10138246 w 11162102"/>
                <a:gd name="connsiteY2870" fmla="*/ 4736493 h 6858029"/>
                <a:gd name="connsiteX2871" fmla="*/ 10117729 w 11162102"/>
                <a:gd name="connsiteY2871" fmla="*/ 4697057 h 6858029"/>
                <a:gd name="connsiteX2872" fmla="*/ 10168120 w 11162102"/>
                <a:gd name="connsiteY2872" fmla="*/ 4669648 h 6858029"/>
                <a:gd name="connsiteX2873" fmla="*/ 10187313 w 11162102"/>
                <a:gd name="connsiteY2873" fmla="*/ 4708240 h 6858029"/>
                <a:gd name="connsiteX2874" fmla="*/ 10132997 w 11162102"/>
                <a:gd name="connsiteY2874" fmla="*/ 4739414 h 6858029"/>
                <a:gd name="connsiteX2875" fmla="*/ 10083679 w 11162102"/>
                <a:gd name="connsiteY2875" fmla="*/ 4765888 h 6858029"/>
                <a:gd name="connsiteX2876" fmla="*/ 10061884 w 11162102"/>
                <a:gd name="connsiteY2876" fmla="*/ 4725516 h 6858029"/>
                <a:gd name="connsiteX2877" fmla="*/ 10112389 w 11162102"/>
                <a:gd name="connsiteY2877" fmla="*/ 4699864 h 6858029"/>
                <a:gd name="connsiteX2878" fmla="*/ 10132997 w 11162102"/>
                <a:gd name="connsiteY2878" fmla="*/ 4739414 h 6858029"/>
                <a:gd name="connsiteX2879" fmla="*/ 10078247 w 11162102"/>
                <a:gd name="connsiteY2879" fmla="*/ 4768718 h 6858029"/>
                <a:gd name="connsiteX2880" fmla="*/ 10028974 w 11162102"/>
                <a:gd name="connsiteY2880" fmla="*/ 4793366 h 6858029"/>
                <a:gd name="connsiteX2881" fmla="*/ 10006015 w 11162102"/>
                <a:gd name="connsiteY2881" fmla="*/ 4752058 h 6858029"/>
                <a:gd name="connsiteX2882" fmla="*/ 10056361 w 11162102"/>
                <a:gd name="connsiteY2882" fmla="*/ 4728209 h 6858029"/>
                <a:gd name="connsiteX2883" fmla="*/ 10078247 w 11162102"/>
                <a:gd name="connsiteY2883" fmla="*/ 4768718 h 6858029"/>
                <a:gd name="connsiteX2884" fmla="*/ 10023360 w 11162102"/>
                <a:gd name="connsiteY2884" fmla="*/ 4796104 h 6858029"/>
                <a:gd name="connsiteX2885" fmla="*/ 9974659 w 11162102"/>
                <a:gd name="connsiteY2885" fmla="*/ 4818881 h 6858029"/>
                <a:gd name="connsiteX2886" fmla="*/ 9951129 w 11162102"/>
                <a:gd name="connsiteY2886" fmla="*/ 4776409 h 6858029"/>
                <a:gd name="connsiteX2887" fmla="*/ 10000310 w 11162102"/>
                <a:gd name="connsiteY2887" fmla="*/ 4754660 h 6858029"/>
                <a:gd name="connsiteX2888" fmla="*/ 10023360 w 11162102"/>
                <a:gd name="connsiteY2888" fmla="*/ 4796104 h 6858029"/>
                <a:gd name="connsiteX2889" fmla="*/ 9968884 w 11162102"/>
                <a:gd name="connsiteY2889" fmla="*/ 4821482 h 6858029"/>
                <a:gd name="connsiteX2890" fmla="*/ 9922145 w 11162102"/>
                <a:gd name="connsiteY2890" fmla="*/ 4841885 h 6858029"/>
                <a:gd name="connsiteX2891" fmla="*/ 9898251 w 11162102"/>
                <a:gd name="connsiteY2891" fmla="*/ 4798272 h 6858029"/>
                <a:gd name="connsiteX2892" fmla="*/ 9945287 w 11162102"/>
                <a:gd name="connsiteY2892" fmla="*/ 4778897 h 6858029"/>
                <a:gd name="connsiteX2893" fmla="*/ 9968884 w 11162102"/>
                <a:gd name="connsiteY2893" fmla="*/ 4821482 h 6858029"/>
                <a:gd name="connsiteX2894" fmla="*/ 9916189 w 11162102"/>
                <a:gd name="connsiteY2894" fmla="*/ 4844418 h 6858029"/>
                <a:gd name="connsiteX2895" fmla="*/ 9871708 w 11162102"/>
                <a:gd name="connsiteY2895" fmla="*/ 4862607 h 6858029"/>
                <a:gd name="connsiteX2896" fmla="*/ 9847540 w 11162102"/>
                <a:gd name="connsiteY2896" fmla="*/ 4817945 h 6858029"/>
                <a:gd name="connsiteX2897" fmla="*/ 9885196 w 11162102"/>
                <a:gd name="connsiteY2897" fmla="*/ 4803522 h 6858029"/>
                <a:gd name="connsiteX2898" fmla="*/ 9892248 w 11162102"/>
                <a:gd name="connsiteY2898" fmla="*/ 4800669 h 6858029"/>
                <a:gd name="connsiteX2899" fmla="*/ 9916189 w 11162102"/>
                <a:gd name="connsiteY2899" fmla="*/ 4844418 h 6858029"/>
                <a:gd name="connsiteX2900" fmla="*/ 9865523 w 11162102"/>
                <a:gd name="connsiteY2900" fmla="*/ 4865049 h 6858029"/>
                <a:gd name="connsiteX2901" fmla="*/ 9823348 w 11162102"/>
                <a:gd name="connsiteY2901" fmla="*/ 4881208 h 6858029"/>
                <a:gd name="connsiteX2902" fmla="*/ 9798952 w 11162102"/>
                <a:gd name="connsiteY2902" fmla="*/ 4835609 h 6858029"/>
                <a:gd name="connsiteX2903" fmla="*/ 9841264 w 11162102"/>
                <a:gd name="connsiteY2903" fmla="*/ 4820273 h 6858029"/>
                <a:gd name="connsiteX2904" fmla="*/ 9865523 w 11162102"/>
                <a:gd name="connsiteY2904" fmla="*/ 4865049 h 6858029"/>
                <a:gd name="connsiteX2905" fmla="*/ 9817141 w 11162102"/>
                <a:gd name="connsiteY2905" fmla="*/ 4883513 h 6858029"/>
                <a:gd name="connsiteX2906" fmla="*/ 9777112 w 11162102"/>
                <a:gd name="connsiteY2906" fmla="*/ 4897936 h 6858029"/>
                <a:gd name="connsiteX2907" fmla="*/ 9752487 w 11162102"/>
                <a:gd name="connsiteY2907" fmla="*/ 4851448 h 6858029"/>
                <a:gd name="connsiteX2908" fmla="*/ 9792699 w 11162102"/>
                <a:gd name="connsiteY2908" fmla="*/ 4837846 h 6858029"/>
                <a:gd name="connsiteX2909" fmla="*/ 9817141 w 11162102"/>
                <a:gd name="connsiteY2909" fmla="*/ 4883513 h 6858029"/>
                <a:gd name="connsiteX2910" fmla="*/ 9770653 w 11162102"/>
                <a:gd name="connsiteY2910" fmla="*/ 4900195 h 6858029"/>
                <a:gd name="connsiteX2911" fmla="*/ 9732997 w 11162102"/>
                <a:gd name="connsiteY2911" fmla="*/ 4912930 h 6858029"/>
                <a:gd name="connsiteX2912" fmla="*/ 9708189 w 11162102"/>
                <a:gd name="connsiteY2912" fmla="*/ 4865643 h 6858029"/>
                <a:gd name="connsiteX2913" fmla="*/ 9745936 w 11162102"/>
                <a:gd name="connsiteY2913" fmla="*/ 4853593 h 6858029"/>
                <a:gd name="connsiteX2914" fmla="*/ 9770653 w 11162102"/>
                <a:gd name="connsiteY2914" fmla="*/ 4900195 h 6858029"/>
                <a:gd name="connsiteX2915" fmla="*/ 9726150 w 11162102"/>
                <a:gd name="connsiteY2915" fmla="*/ 4915189 h 6858029"/>
                <a:gd name="connsiteX2916" fmla="*/ 9345502 w 11162102"/>
                <a:gd name="connsiteY2916" fmla="*/ 5008349 h 6858029"/>
                <a:gd name="connsiteX2917" fmla="*/ 7753420 w 11162102"/>
                <a:gd name="connsiteY2917" fmla="*/ 4953690 h 6858029"/>
                <a:gd name="connsiteX2918" fmla="*/ 6482350 w 11162102"/>
                <a:gd name="connsiteY2918" fmla="*/ 4589360 h 6858029"/>
                <a:gd name="connsiteX2919" fmla="*/ 5107396 w 11162102"/>
                <a:gd name="connsiteY2919" fmla="*/ 4033531 h 6858029"/>
                <a:gd name="connsiteX2920" fmla="*/ 3611439 w 11162102"/>
                <a:gd name="connsiteY2920" fmla="*/ 3435527 h 6858029"/>
                <a:gd name="connsiteX2921" fmla="*/ 2844963 w 11162102"/>
                <a:gd name="connsiteY2921" fmla="*/ 3273560 h 6858029"/>
                <a:gd name="connsiteX2922" fmla="*/ 2476503 w 11162102"/>
                <a:gd name="connsiteY2922" fmla="*/ 3317834 h 6858029"/>
                <a:gd name="connsiteX2923" fmla="*/ 2135732 w 11162102"/>
                <a:gd name="connsiteY2923" fmla="*/ 3491487 h 6858029"/>
                <a:gd name="connsiteX2924" fmla="*/ 1768736 w 11162102"/>
                <a:gd name="connsiteY2924" fmla="*/ 3861020 h 6858029"/>
                <a:gd name="connsiteX2925" fmla="*/ 1773241 w 11162102"/>
                <a:gd name="connsiteY2925" fmla="*/ 3853260 h 6858029"/>
                <a:gd name="connsiteX2926" fmla="*/ 2161817 w 11162102"/>
                <a:gd name="connsiteY2926" fmla="*/ 3441758 h 6858029"/>
                <a:gd name="connsiteX2927" fmla="*/ 3631591 w 11162102"/>
                <a:gd name="connsiteY2927" fmla="*/ 3372698 h 6858029"/>
                <a:gd name="connsiteX2928" fmla="*/ 5101576 w 11162102"/>
                <a:gd name="connsiteY2928" fmla="*/ 3968329 h 6858029"/>
                <a:gd name="connsiteX2929" fmla="*/ 6464276 w 11162102"/>
                <a:gd name="connsiteY2929" fmla="*/ 4526280 h 6858029"/>
                <a:gd name="connsiteX2930" fmla="*/ 7168721 w 11162102"/>
                <a:gd name="connsiteY2930" fmla="*/ 4753952 h 6858029"/>
                <a:gd name="connsiteX2931" fmla="*/ 7897107 w 11162102"/>
                <a:gd name="connsiteY2931" fmla="*/ 4921899 h 6858029"/>
                <a:gd name="connsiteX2932" fmla="*/ 8636241 w 11162102"/>
                <a:gd name="connsiteY2932" fmla="*/ 4997052 h 6858029"/>
                <a:gd name="connsiteX2933" fmla="*/ 9372958 w 11162102"/>
                <a:gd name="connsiteY2933" fmla="*/ 4946387 h 6858029"/>
                <a:gd name="connsiteX2934" fmla="*/ 9701274 w 11162102"/>
                <a:gd name="connsiteY2934" fmla="*/ 4867834 h 6858029"/>
                <a:gd name="connsiteX2935" fmla="*/ 9726150 w 11162102"/>
                <a:gd name="connsiteY2935" fmla="*/ 4915189 h 6858029"/>
                <a:gd name="connsiteX2936" fmla="*/ 2138210 w 11162102"/>
                <a:gd name="connsiteY2936" fmla="*/ 3494682 h 6858029"/>
                <a:gd name="connsiteX2937" fmla="*/ 3610115 w 11162102"/>
                <a:gd name="connsiteY2937" fmla="*/ 3439361 h 6858029"/>
                <a:gd name="connsiteX2938" fmla="*/ 5105798 w 11162102"/>
                <a:gd name="connsiteY2938" fmla="*/ 4037251 h 6858029"/>
                <a:gd name="connsiteX2939" fmla="*/ 6480981 w 11162102"/>
                <a:gd name="connsiteY2939" fmla="*/ 4593171 h 6858029"/>
                <a:gd name="connsiteX2940" fmla="*/ 7892839 w 11162102"/>
                <a:gd name="connsiteY2940" fmla="*/ 4983062 h 6858029"/>
                <a:gd name="connsiteX2941" fmla="*/ 8620677 w 11162102"/>
                <a:gd name="connsiteY2941" fmla="*/ 5059196 h 6858029"/>
                <a:gd name="connsiteX2942" fmla="*/ 9346164 w 11162102"/>
                <a:gd name="connsiteY2942" fmla="*/ 5012342 h 6858029"/>
                <a:gd name="connsiteX2943" fmla="*/ 9728341 w 11162102"/>
                <a:gd name="connsiteY2943" fmla="*/ 4919366 h 6858029"/>
                <a:gd name="connsiteX2944" fmla="*/ 9752304 w 11162102"/>
                <a:gd name="connsiteY2944" fmla="*/ 4965626 h 6858029"/>
                <a:gd name="connsiteX2945" fmla="*/ 9318732 w 11162102"/>
                <a:gd name="connsiteY2945" fmla="*/ 5074190 h 6858029"/>
                <a:gd name="connsiteX2946" fmla="*/ 7758349 w 11162102"/>
                <a:gd name="connsiteY2946" fmla="*/ 5015355 h 6858029"/>
                <a:gd name="connsiteX2947" fmla="*/ 6499102 w 11162102"/>
                <a:gd name="connsiteY2947" fmla="*/ 4656137 h 6858029"/>
                <a:gd name="connsiteX2948" fmla="*/ 5112051 w 11162102"/>
                <a:gd name="connsiteY2948" fmla="*/ 4102431 h 6858029"/>
                <a:gd name="connsiteX2949" fmla="*/ 3590009 w 11162102"/>
                <a:gd name="connsiteY2949" fmla="*/ 3502076 h 6858029"/>
                <a:gd name="connsiteX2950" fmla="*/ 3206235 w 11162102"/>
                <a:gd name="connsiteY2950" fmla="*/ 3391070 h 6858029"/>
                <a:gd name="connsiteX2951" fmla="*/ 2823214 w 11162102"/>
                <a:gd name="connsiteY2951" fmla="*/ 3338397 h 6858029"/>
                <a:gd name="connsiteX2952" fmla="*/ 2454069 w 11162102"/>
                <a:gd name="connsiteY2952" fmla="*/ 3378107 h 6858029"/>
                <a:gd name="connsiteX2953" fmla="*/ 2112125 w 11162102"/>
                <a:gd name="connsiteY2953" fmla="*/ 3544274 h 6858029"/>
                <a:gd name="connsiteX2954" fmla="*/ 1748804 w 11162102"/>
                <a:gd name="connsiteY2954" fmla="*/ 3895846 h 6858029"/>
                <a:gd name="connsiteX2955" fmla="*/ 1755112 w 11162102"/>
                <a:gd name="connsiteY2955" fmla="*/ 3884755 h 6858029"/>
                <a:gd name="connsiteX2956" fmla="*/ 2138210 w 11162102"/>
                <a:gd name="connsiteY2956" fmla="*/ 3494682 h 6858029"/>
                <a:gd name="connsiteX2957" fmla="*/ 1736277 w 11162102"/>
                <a:gd name="connsiteY2957" fmla="*/ 3911023 h 6858029"/>
                <a:gd name="connsiteX2958" fmla="*/ 1731571 w 11162102"/>
                <a:gd name="connsiteY2958" fmla="*/ 3916797 h 6858029"/>
                <a:gd name="connsiteX2959" fmla="*/ 1735793 w 11162102"/>
                <a:gd name="connsiteY2959" fmla="*/ 3909631 h 6858029"/>
                <a:gd name="connsiteX2960" fmla="*/ 1740535 w 11162102"/>
                <a:gd name="connsiteY2960" fmla="*/ 3903469 h 6858029"/>
                <a:gd name="connsiteX2961" fmla="*/ 1736277 w 11162102"/>
                <a:gd name="connsiteY2961" fmla="*/ 3911023 h 6858029"/>
                <a:gd name="connsiteX2962" fmla="*/ 1724318 w 11162102"/>
                <a:gd name="connsiteY2962" fmla="*/ 3932339 h 6858029"/>
                <a:gd name="connsiteX2963" fmla="*/ 1718040 w 11162102"/>
                <a:gd name="connsiteY2963" fmla="*/ 3943590 h 6858029"/>
                <a:gd name="connsiteX2964" fmla="*/ 1711481 w 11162102"/>
                <a:gd name="connsiteY2964" fmla="*/ 3951281 h 6858029"/>
                <a:gd name="connsiteX2965" fmla="*/ 1717668 w 11162102"/>
                <a:gd name="connsiteY2965" fmla="*/ 3940623 h 6858029"/>
                <a:gd name="connsiteX2966" fmla="*/ 1724318 w 11162102"/>
                <a:gd name="connsiteY2966" fmla="*/ 3932339 h 6858029"/>
                <a:gd name="connsiteX2967" fmla="*/ 1698623 w 11162102"/>
                <a:gd name="connsiteY2967" fmla="*/ 3966526 h 6858029"/>
                <a:gd name="connsiteX2968" fmla="*/ 1694118 w 11162102"/>
                <a:gd name="connsiteY2968" fmla="*/ 3971912 h 6858029"/>
                <a:gd name="connsiteX2969" fmla="*/ 1698041 w 11162102"/>
                <a:gd name="connsiteY2969" fmla="*/ 3965362 h 6858029"/>
                <a:gd name="connsiteX2970" fmla="*/ 1702706 w 11162102"/>
                <a:gd name="connsiteY2970" fmla="*/ 3959428 h 6858029"/>
                <a:gd name="connsiteX2971" fmla="*/ 1698623 w 11162102"/>
                <a:gd name="connsiteY2971" fmla="*/ 3966526 h 6858029"/>
                <a:gd name="connsiteX2972" fmla="*/ 1664534 w 11162102"/>
                <a:gd name="connsiteY2972" fmla="*/ 4014726 h 6858029"/>
                <a:gd name="connsiteX2973" fmla="*/ 1660672 w 11162102"/>
                <a:gd name="connsiteY2973" fmla="*/ 4021299 h 6858029"/>
                <a:gd name="connsiteX2974" fmla="*/ 1658328 w 11162102"/>
                <a:gd name="connsiteY2974" fmla="*/ 4024060 h 6858029"/>
                <a:gd name="connsiteX2975" fmla="*/ 1662391 w 11162102"/>
                <a:gd name="connsiteY2975" fmla="*/ 4017396 h 6858029"/>
                <a:gd name="connsiteX2976" fmla="*/ 1664534 w 11162102"/>
                <a:gd name="connsiteY2976" fmla="*/ 4014726 h 6858029"/>
                <a:gd name="connsiteX2977" fmla="*/ 1648191 w 11162102"/>
                <a:gd name="connsiteY2977" fmla="*/ 4042728 h 6858029"/>
                <a:gd name="connsiteX2978" fmla="*/ 1642280 w 11162102"/>
                <a:gd name="connsiteY2978" fmla="*/ 4052953 h 6858029"/>
                <a:gd name="connsiteX2979" fmla="*/ 1637761 w 11162102"/>
                <a:gd name="connsiteY2979" fmla="*/ 4057996 h 6858029"/>
                <a:gd name="connsiteX2980" fmla="*/ 1643873 w 11162102"/>
                <a:gd name="connsiteY2980" fmla="*/ 4047841 h 6858029"/>
                <a:gd name="connsiteX2981" fmla="*/ 1648191 w 11162102"/>
                <a:gd name="connsiteY2981" fmla="*/ 4042728 h 6858029"/>
                <a:gd name="connsiteX2982" fmla="*/ 1624305 w 11162102"/>
                <a:gd name="connsiteY2982" fmla="*/ 4073173 h 6858029"/>
                <a:gd name="connsiteX2983" fmla="*/ 1620900 w 11162102"/>
                <a:gd name="connsiteY2983" fmla="*/ 4077053 h 6858029"/>
                <a:gd name="connsiteX2984" fmla="*/ 1624887 w 11162102"/>
                <a:gd name="connsiteY2984" fmla="*/ 4070663 h 6858029"/>
                <a:gd name="connsiteX2985" fmla="*/ 1628217 w 11162102"/>
                <a:gd name="connsiteY2985" fmla="*/ 4066623 h 6858029"/>
                <a:gd name="connsiteX2986" fmla="*/ 1624305 w 11162102"/>
                <a:gd name="connsiteY2986" fmla="*/ 4073173 h 6858029"/>
                <a:gd name="connsiteX2987" fmla="*/ 1611644 w 11162102"/>
                <a:gd name="connsiteY2987" fmla="*/ 4094466 h 6858029"/>
                <a:gd name="connsiteX2988" fmla="*/ 1605607 w 11162102"/>
                <a:gd name="connsiteY2988" fmla="*/ 4104667 h 6858029"/>
                <a:gd name="connsiteX2989" fmla="*/ 1600146 w 11162102"/>
                <a:gd name="connsiteY2989" fmla="*/ 4110578 h 6858029"/>
                <a:gd name="connsiteX2990" fmla="*/ 1606162 w 11162102"/>
                <a:gd name="connsiteY2990" fmla="*/ 4100787 h 6858029"/>
                <a:gd name="connsiteX2991" fmla="*/ 1611644 w 11162102"/>
                <a:gd name="connsiteY2991" fmla="*/ 4094466 h 6858029"/>
                <a:gd name="connsiteX2992" fmla="*/ 1586387 w 11162102"/>
                <a:gd name="connsiteY2992" fmla="*/ 4125686 h 6858029"/>
                <a:gd name="connsiteX2993" fmla="*/ 1583148 w 11162102"/>
                <a:gd name="connsiteY2993" fmla="*/ 4129269 h 6858029"/>
                <a:gd name="connsiteX2994" fmla="*/ 1587060 w 11162102"/>
                <a:gd name="connsiteY2994" fmla="*/ 4123153 h 6858029"/>
                <a:gd name="connsiteX2995" fmla="*/ 1590168 w 11162102"/>
                <a:gd name="connsiteY2995" fmla="*/ 4119479 h 6858029"/>
                <a:gd name="connsiteX2996" fmla="*/ 1586387 w 11162102"/>
                <a:gd name="connsiteY2996" fmla="*/ 4125686 h 6858029"/>
                <a:gd name="connsiteX2997" fmla="*/ 1551868 w 11162102"/>
                <a:gd name="connsiteY2997" fmla="*/ 4171376 h 6858029"/>
                <a:gd name="connsiteX2998" fmla="*/ 1548621 w 11162102"/>
                <a:gd name="connsiteY2998" fmla="*/ 4176579 h 6858029"/>
                <a:gd name="connsiteX2999" fmla="*/ 1545638 w 11162102"/>
                <a:gd name="connsiteY2999" fmla="*/ 4179774 h 6858029"/>
                <a:gd name="connsiteX3000" fmla="*/ 1548904 w 11162102"/>
                <a:gd name="connsiteY3000" fmla="*/ 4174799 h 6858029"/>
                <a:gd name="connsiteX3001" fmla="*/ 1551868 w 11162102"/>
                <a:gd name="connsiteY3001" fmla="*/ 4171376 h 6858029"/>
                <a:gd name="connsiteX3002" fmla="*/ 1513247 w 11162102"/>
                <a:gd name="connsiteY3002" fmla="*/ 4222337 h 6858029"/>
                <a:gd name="connsiteX3003" fmla="*/ 1510138 w 11162102"/>
                <a:gd name="connsiteY3003" fmla="*/ 4227176 h 6858029"/>
                <a:gd name="connsiteX3004" fmla="*/ 1509545 w 11162102"/>
                <a:gd name="connsiteY3004" fmla="*/ 4227792 h 6858029"/>
                <a:gd name="connsiteX3005" fmla="*/ 1507331 w 11162102"/>
                <a:gd name="connsiteY3005" fmla="*/ 4230120 h 6858029"/>
                <a:gd name="connsiteX3006" fmla="*/ 1510442 w 11162102"/>
                <a:gd name="connsiteY3006" fmla="*/ 4225464 h 6858029"/>
                <a:gd name="connsiteX3007" fmla="*/ 1513247 w 11162102"/>
                <a:gd name="connsiteY3007" fmla="*/ 4222337 h 6858029"/>
                <a:gd name="connsiteX3008" fmla="*/ 1474294 w 11162102"/>
                <a:gd name="connsiteY3008" fmla="*/ 4272272 h 6858029"/>
                <a:gd name="connsiteX3009" fmla="*/ 1471200 w 11162102"/>
                <a:gd name="connsiteY3009" fmla="*/ 4276973 h 6858029"/>
                <a:gd name="connsiteX3010" fmla="*/ 1468561 w 11162102"/>
                <a:gd name="connsiteY3010" fmla="*/ 4279620 h 6858029"/>
                <a:gd name="connsiteX3011" fmla="*/ 1471725 w 11162102"/>
                <a:gd name="connsiteY3011" fmla="*/ 4275033 h 6858029"/>
                <a:gd name="connsiteX3012" fmla="*/ 1474294 w 11162102"/>
                <a:gd name="connsiteY3012" fmla="*/ 4272272 h 6858029"/>
                <a:gd name="connsiteX3013" fmla="*/ 1435043 w 11162102"/>
                <a:gd name="connsiteY3013" fmla="*/ 4321088 h 6858029"/>
                <a:gd name="connsiteX3014" fmla="*/ 1432099 w 11162102"/>
                <a:gd name="connsiteY3014" fmla="*/ 4325424 h 6858029"/>
                <a:gd name="connsiteX3015" fmla="*/ 1429648 w 11162102"/>
                <a:gd name="connsiteY3015" fmla="*/ 4327775 h 6858029"/>
                <a:gd name="connsiteX3016" fmla="*/ 1432656 w 11162102"/>
                <a:gd name="connsiteY3016" fmla="*/ 4323553 h 6858029"/>
                <a:gd name="connsiteX3017" fmla="*/ 1435043 w 11162102"/>
                <a:gd name="connsiteY3017" fmla="*/ 4321088 h 6858029"/>
                <a:gd name="connsiteX3018" fmla="*/ 1395506 w 11162102"/>
                <a:gd name="connsiteY3018" fmla="*/ 4368626 h 6858029"/>
                <a:gd name="connsiteX3019" fmla="*/ 1392770 w 11162102"/>
                <a:gd name="connsiteY3019" fmla="*/ 4372551 h 6858029"/>
                <a:gd name="connsiteX3020" fmla="*/ 1390380 w 11162102"/>
                <a:gd name="connsiteY3020" fmla="*/ 4374788 h 6858029"/>
                <a:gd name="connsiteX3021" fmla="*/ 1393228 w 11162102"/>
                <a:gd name="connsiteY3021" fmla="*/ 4370908 h 6858029"/>
                <a:gd name="connsiteX3022" fmla="*/ 1395506 w 11162102"/>
                <a:gd name="connsiteY3022" fmla="*/ 4368626 h 6858029"/>
                <a:gd name="connsiteX3023" fmla="*/ 1355730 w 11162102"/>
                <a:gd name="connsiteY3023" fmla="*/ 4414795 h 6858029"/>
                <a:gd name="connsiteX3024" fmla="*/ 1352959 w 11162102"/>
                <a:gd name="connsiteY3024" fmla="*/ 4418629 h 6858029"/>
                <a:gd name="connsiteX3025" fmla="*/ 1350704 w 11162102"/>
                <a:gd name="connsiteY3025" fmla="*/ 4420637 h 6858029"/>
                <a:gd name="connsiteX3026" fmla="*/ 1353580 w 11162102"/>
                <a:gd name="connsiteY3026" fmla="*/ 4416849 h 6858029"/>
                <a:gd name="connsiteX3027" fmla="*/ 1355730 w 11162102"/>
                <a:gd name="connsiteY3027" fmla="*/ 4414795 h 6858029"/>
                <a:gd name="connsiteX3028" fmla="*/ 1315588 w 11162102"/>
                <a:gd name="connsiteY3028" fmla="*/ 4459640 h 6858029"/>
                <a:gd name="connsiteX3029" fmla="*/ 1312911 w 11162102"/>
                <a:gd name="connsiteY3029" fmla="*/ 4463223 h 6858029"/>
                <a:gd name="connsiteX3030" fmla="*/ 1310798 w 11162102"/>
                <a:gd name="connsiteY3030" fmla="*/ 4465026 h 6858029"/>
                <a:gd name="connsiteX3031" fmla="*/ 1313564 w 11162102"/>
                <a:gd name="connsiteY3031" fmla="*/ 4461512 h 6858029"/>
                <a:gd name="connsiteX3032" fmla="*/ 1315588 w 11162102"/>
                <a:gd name="connsiteY3032" fmla="*/ 4459640 h 6858029"/>
                <a:gd name="connsiteX3033" fmla="*/ 1275239 w 11162102"/>
                <a:gd name="connsiteY3033" fmla="*/ 4502956 h 6858029"/>
                <a:gd name="connsiteX3034" fmla="*/ 1272671 w 11162102"/>
                <a:gd name="connsiteY3034" fmla="*/ 4506243 h 6858029"/>
                <a:gd name="connsiteX3035" fmla="*/ 1270652 w 11162102"/>
                <a:gd name="connsiteY3035" fmla="*/ 4507886 h 6858029"/>
                <a:gd name="connsiteX3036" fmla="*/ 1273292 w 11162102"/>
                <a:gd name="connsiteY3036" fmla="*/ 4504645 h 6858029"/>
                <a:gd name="connsiteX3037" fmla="*/ 1275239 w 11162102"/>
                <a:gd name="connsiteY3037" fmla="*/ 4502956 h 6858029"/>
                <a:gd name="connsiteX3038" fmla="*/ 1236325 w 11162102"/>
                <a:gd name="connsiteY3038" fmla="*/ 4542552 h 6858029"/>
                <a:gd name="connsiteX3039" fmla="*/ 1232263 w 11162102"/>
                <a:gd name="connsiteY3039" fmla="*/ 4547596 h 6858029"/>
                <a:gd name="connsiteX3040" fmla="*/ 1230396 w 11162102"/>
                <a:gd name="connsiteY3040" fmla="*/ 4549011 h 6858029"/>
                <a:gd name="connsiteX3041" fmla="*/ 1234835 w 11162102"/>
                <a:gd name="connsiteY3041" fmla="*/ 4543785 h 6858029"/>
                <a:gd name="connsiteX3042" fmla="*/ 1236325 w 11162102"/>
                <a:gd name="connsiteY3042" fmla="*/ 4542552 h 6858029"/>
                <a:gd name="connsiteX3043" fmla="*/ 1193233 w 11162102"/>
                <a:gd name="connsiteY3043" fmla="*/ 4585389 h 6858029"/>
                <a:gd name="connsiteX3044" fmla="*/ 1191457 w 11162102"/>
                <a:gd name="connsiteY3044" fmla="*/ 4587489 h 6858029"/>
                <a:gd name="connsiteX3045" fmla="*/ 1189641 w 11162102"/>
                <a:gd name="connsiteY3045" fmla="*/ 4588789 h 6858029"/>
                <a:gd name="connsiteX3046" fmla="*/ 1191375 w 11162102"/>
                <a:gd name="connsiteY3046" fmla="*/ 4586850 h 6858029"/>
                <a:gd name="connsiteX3047" fmla="*/ 1193233 w 11162102"/>
                <a:gd name="connsiteY3047" fmla="*/ 4585389 h 6858029"/>
                <a:gd name="connsiteX3048" fmla="*/ 1153233 w 11162102"/>
                <a:gd name="connsiteY3048" fmla="*/ 4622498 h 6858029"/>
                <a:gd name="connsiteX3049" fmla="*/ 1150617 w 11162102"/>
                <a:gd name="connsiteY3049" fmla="*/ 4625465 h 6858029"/>
                <a:gd name="connsiteX3050" fmla="*/ 1148924 w 11162102"/>
                <a:gd name="connsiteY3050" fmla="*/ 4626606 h 6858029"/>
                <a:gd name="connsiteX3051" fmla="*/ 1151667 w 11162102"/>
                <a:gd name="connsiteY3051" fmla="*/ 4623662 h 6858029"/>
                <a:gd name="connsiteX3052" fmla="*/ 1153233 w 11162102"/>
                <a:gd name="connsiteY3052" fmla="*/ 4622498 h 6858029"/>
                <a:gd name="connsiteX3053" fmla="*/ 1112966 w 11162102"/>
                <a:gd name="connsiteY3053" fmla="*/ 4658009 h 6858029"/>
                <a:gd name="connsiteX3054" fmla="*/ 1109695 w 11162102"/>
                <a:gd name="connsiteY3054" fmla="*/ 4661569 h 6858029"/>
                <a:gd name="connsiteX3055" fmla="*/ 1108139 w 11162102"/>
                <a:gd name="connsiteY3055" fmla="*/ 4662550 h 6858029"/>
                <a:gd name="connsiteX3056" fmla="*/ 1111676 w 11162102"/>
                <a:gd name="connsiteY3056" fmla="*/ 4658922 h 6858029"/>
                <a:gd name="connsiteX3057" fmla="*/ 1112966 w 11162102"/>
                <a:gd name="connsiteY3057" fmla="*/ 4658009 h 6858029"/>
                <a:gd name="connsiteX3058" fmla="*/ 1072308 w 11162102"/>
                <a:gd name="connsiteY3058" fmla="*/ 4692059 h 6858029"/>
                <a:gd name="connsiteX3059" fmla="*/ 1068522 w 11162102"/>
                <a:gd name="connsiteY3059" fmla="*/ 4695984 h 6858029"/>
                <a:gd name="connsiteX3060" fmla="*/ 1067080 w 11162102"/>
                <a:gd name="connsiteY3060" fmla="*/ 4696806 h 6858029"/>
                <a:gd name="connsiteX3061" fmla="*/ 1071242 w 11162102"/>
                <a:gd name="connsiteY3061" fmla="*/ 4692744 h 6858029"/>
                <a:gd name="connsiteX3062" fmla="*/ 1072308 w 11162102"/>
                <a:gd name="connsiteY3062" fmla="*/ 4692059 h 6858029"/>
                <a:gd name="connsiteX3063" fmla="*/ 1029289 w 11162102"/>
                <a:gd name="connsiteY3063" fmla="*/ 4726520 h 6858029"/>
                <a:gd name="connsiteX3064" fmla="*/ 1027550 w 11162102"/>
                <a:gd name="connsiteY3064" fmla="*/ 4728255 h 6858029"/>
                <a:gd name="connsiteX3065" fmla="*/ 1025900 w 11162102"/>
                <a:gd name="connsiteY3065" fmla="*/ 4729122 h 6858029"/>
                <a:gd name="connsiteX3066" fmla="*/ 1027570 w 11162102"/>
                <a:gd name="connsiteY3066" fmla="*/ 4727570 h 6858029"/>
                <a:gd name="connsiteX3067" fmla="*/ 1029289 w 11162102"/>
                <a:gd name="connsiteY3067" fmla="*/ 4726520 h 6858029"/>
                <a:gd name="connsiteX3068" fmla="*/ 988508 w 11162102"/>
                <a:gd name="connsiteY3068" fmla="*/ 4756782 h 6858029"/>
                <a:gd name="connsiteX3069" fmla="*/ 986107 w 11162102"/>
                <a:gd name="connsiteY3069" fmla="*/ 4759042 h 6858029"/>
                <a:gd name="connsiteX3070" fmla="*/ 985446 w 11162102"/>
                <a:gd name="connsiteY3070" fmla="*/ 4759361 h 6858029"/>
                <a:gd name="connsiteX3071" fmla="*/ 988168 w 11162102"/>
                <a:gd name="connsiteY3071" fmla="*/ 4756964 h 6858029"/>
                <a:gd name="connsiteX3072" fmla="*/ 988508 w 11162102"/>
                <a:gd name="connsiteY3072" fmla="*/ 4756782 h 6858029"/>
                <a:gd name="connsiteX3073" fmla="*/ 947052 w 11162102"/>
                <a:gd name="connsiteY3073" fmla="*/ 4785766 h 6858029"/>
                <a:gd name="connsiteX3074" fmla="*/ 945167 w 11162102"/>
                <a:gd name="connsiteY3074" fmla="*/ 4787432 h 6858029"/>
                <a:gd name="connsiteX3075" fmla="*/ 943987 w 11162102"/>
                <a:gd name="connsiteY3075" fmla="*/ 4787957 h 6858029"/>
                <a:gd name="connsiteX3076" fmla="*/ 945959 w 11162102"/>
                <a:gd name="connsiteY3076" fmla="*/ 4786314 h 6858029"/>
                <a:gd name="connsiteX3077" fmla="*/ 947052 w 11162102"/>
                <a:gd name="connsiteY3077" fmla="*/ 4785766 h 6858029"/>
                <a:gd name="connsiteX3078" fmla="*/ 926122 w 11162102"/>
                <a:gd name="connsiteY3078" fmla="*/ 4802928 h 6858029"/>
                <a:gd name="connsiteX3079" fmla="*/ 929710 w 11162102"/>
                <a:gd name="connsiteY3079" fmla="*/ 4801262 h 6858029"/>
                <a:gd name="connsiteX3080" fmla="*/ 924096 w 11162102"/>
                <a:gd name="connsiteY3080" fmla="*/ 4806283 h 6858029"/>
                <a:gd name="connsiteX3081" fmla="*/ 920350 w 11162102"/>
                <a:gd name="connsiteY3081" fmla="*/ 4807766 h 6858029"/>
                <a:gd name="connsiteX3082" fmla="*/ 926122 w 11162102"/>
                <a:gd name="connsiteY3082" fmla="*/ 4802928 h 6858029"/>
                <a:gd name="connsiteX3083" fmla="*/ 946812 w 11162102"/>
                <a:gd name="connsiteY3083" fmla="*/ 4793525 h 6858029"/>
                <a:gd name="connsiteX3084" fmla="*/ 952000 w 11162102"/>
                <a:gd name="connsiteY3084" fmla="*/ 4791197 h 6858029"/>
                <a:gd name="connsiteX3085" fmla="*/ 944380 w 11162102"/>
                <a:gd name="connsiteY3085" fmla="*/ 4798432 h 6858029"/>
                <a:gd name="connsiteX3086" fmla="*/ 939051 w 11162102"/>
                <a:gd name="connsiteY3086" fmla="*/ 4800440 h 6858029"/>
                <a:gd name="connsiteX3087" fmla="*/ 946812 w 11162102"/>
                <a:gd name="connsiteY3087" fmla="*/ 4793525 h 6858029"/>
                <a:gd name="connsiteX3088" fmla="*/ 987064 w 11162102"/>
                <a:gd name="connsiteY3088" fmla="*/ 4775884 h 6858029"/>
                <a:gd name="connsiteX3089" fmla="*/ 995512 w 11162102"/>
                <a:gd name="connsiteY3089" fmla="*/ 4772278 h 6858029"/>
                <a:gd name="connsiteX3090" fmla="*/ 984927 w 11162102"/>
                <a:gd name="connsiteY3090" fmla="*/ 4783392 h 6858029"/>
                <a:gd name="connsiteX3091" fmla="*/ 976488 w 11162102"/>
                <a:gd name="connsiteY3091" fmla="*/ 4786451 h 6858029"/>
                <a:gd name="connsiteX3092" fmla="*/ 987064 w 11162102"/>
                <a:gd name="connsiteY3092" fmla="*/ 4775884 h 6858029"/>
                <a:gd name="connsiteX3093" fmla="*/ 1007364 w 11162102"/>
                <a:gd name="connsiteY3093" fmla="*/ 4767348 h 6858029"/>
                <a:gd name="connsiteX3094" fmla="*/ 1016817 w 11162102"/>
                <a:gd name="connsiteY3094" fmla="*/ 4763446 h 6858029"/>
                <a:gd name="connsiteX3095" fmla="*/ 1007291 w 11162102"/>
                <a:gd name="connsiteY3095" fmla="*/ 4773922 h 6858029"/>
                <a:gd name="connsiteX3096" fmla="*/ 1005257 w 11162102"/>
                <a:gd name="connsiteY3096" fmla="*/ 4776181 h 6858029"/>
                <a:gd name="connsiteX3097" fmla="*/ 995868 w 11162102"/>
                <a:gd name="connsiteY3097" fmla="*/ 4779421 h 6858029"/>
                <a:gd name="connsiteX3098" fmla="*/ 1007364 w 11162102"/>
                <a:gd name="connsiteY3098" fmla="*/ 4767348 h 6858029"/>
                <a:gd name="connsiteX3099" fmla="*/ 1027769 w 11162102"/>
                <a:gd name="connsiteY3099" fmla="*/ 4758950 h 6858029"/>
                <a:gd name="connsiteX3100" fmla="*/ 1038016 w 11162102"/>
                <a:gd name="connsiteY3100" fmla="*/ 4754865 h 6858029"/>
                <a:gd name="connsiteX3101" fmla="*/ 1025674 w 11162102"/>
                <a:gd name="connsiteY3101" fmla="*/ 4769106 h 6858029"/>
                <a:gd name="connsiteX3102" fmla="*/ 1015290 w 11162102"/>
                <a:gd name="connsiteY3102" fmla="*/ 4772689 h 6858029"/>
                <a:gd name="connsiteX3103" fmla="*/ 1027769 w 11162102"/>
                <a:gd name="connsiteY3103" fmla="*/ 4758950 h 6858029"/>
                <a:gd name="connsiteX3104" fmla="*/ 1048105 w 11162102"/>
                <a:gd name="connsiteY3104" fmla="*/ 4750848 h 6858029"/>
                <a:gd name="connsiteX3105" fmla="*/ 1059165 w 11162102"/>
                <a:gd name="connsiteY3105" fmla="*/ 4746512 h 6858029"/>
                <a:gd name="connsiteX3106" fmla="*/ 1045983 w 11162102"/>
                <a:gd name="connsiteY3106" fmla="*/ 4762396 h 6858029"/>
                <a:gd name="connsiteX3107" fmla="*/ 1034930 w 11162102"/>
                <a:gd name="connsiteY3107" fmla="*/ 4766048 h 6858029"/>
                <a:gd name="connsiteX3108" fmla="*/ 1048105 w 11162102"/>
                <a:gd name="connsiteY3108" fmla="*/ 4750848 h 6858029"/>
                <a:gd name="connsiteX3109" fmla="*/ 1068449 w 11162102"/>
                <a:gd name="connsiteY3109" fmla="*/ 4742952 h 6858029"/>
                <a:gd name="connsiteX3110" fmla="*/ 1080170 w 11162102"/>
                <a:gd name="connsiteY3110" fmla="*/ 4738479 h 6858029"/>
                <a:gd name="connsiteX3111" fmla="*/ 1066375 w 11162102"/>
                <a:gd name="connsiteY3111" fmla="*/ 4755823 h 6858029"/>
                <a:gd name="connsiteX3112" fmla="*/ 1054724 w 11162102"/>
                <a:gd name="connsiteY3112" fmla="*/ 4759498 h 6858029"/>
                <a:gd name="connsiteX3113" fmla="*/ 1068449 w 11162102"/>
                <a:gd name="connsiteY3113" fmla="*/ 4742952 h 6858029"/>
                <a:gd name="connsiteX3114" fmla="*/ 1088875 w 11162102"/>
                <a:gd name="connsiteY3114" fmla="*/ 4735216 h 6858029"/>
                <a:gd name="connsiteX3115" fmla="*/ 1101094 w 11162102"/>
                <a:gd name="connsiteY3115" fmla="*/ 4730719 h 6858029"/>
                <a:gd name="connsiteX3116" fmla="*/ 1086832 w 11162102"/>
                <a:gd name="connsiteY3116" fmla="*/ 4749388 h 6858029"/>
                <a:gd name="connsiteX3117" fmla="*/ 1074529 w 11162102"/>
                <a:gd name="connsiteY3117" fmla="*/ 4753245 h 6858029"/>
                <a:gd name="connsiteX3118" fmla="*/ 1088875 w 11162102"/>
                <a:gd name="connsiteY3118" fmla="*/ 4735216 h 6858029"/>
                <a:gd name="connsiteX3119" fmla="*/ 1109252 w 11162102"/>
                <a:gd name="connsiteY3119" fmla="*/ 4727730 h 6858029"/>
                <a:gd name="connsiteX3120" fmla="*/ 1121999 w 11162102"/>
                <a:gd name="connsiteY3120" fmla="*/ 4723165 h 6858029"/>
                <a:gd name="connsiteX3121" fmla="*/ 1107212 w 11162102"/>
                <a:gd name="connsiteY3121" fmla="*/ 4743294 h 6858029"/>
                <a:gd name="connsiteX3122" fmla="*/ 1094466 w 11162102"/>
                <a:gd name="connsiteY3122" fmla="*/ 4747083 h 6858029"/>
                <a:gd name="connsiteX3123" fmla="*/ 1109252 w 11162102"/>
                <a:gd name="connsiteY3123" fmla="*/ 4727730 h 6858029"/>
                <a:gd name="connsiteX3124" fmla="*/ 1129644 w 11162102"/>
                <a:gd name="connsiteY3124" fmla="*/ 4720495 h 6858029"/>
                <a:gd name="connsiteX3125" fmla="*/ 1142876 w 11162102"/>
                <a:gd name="connsiteY3125" fmla="*/ 4715840 h 6858029"/>
                <a:gd name="connsiteX3126" fmla="*/ 1127661 w 11162102"/>
                <a:gd name="connsiteY3126" fmla="*/ 4737315 h 6858029"/>
                <a:gd name="connsiteX3127" fmla="*/ 1118488 w 11162102"/>
                <a:gd name="connsiteY3127" fmla="*/ 4739916 h 6858029"/>
                <a:gd name="connsiteX3128" fmla="*/ 1114492 w 11162102"/>
                <a:gd name="connsiteY3128" fmla="*/ 4741126 h 6858029"/>
                <a:gd name="connsiteX3129" fmla="*/ 1129644 w 11162102"/>
                <a:gd name="connsiteY3129" fmla="*/ 4720495 h 6858029"/>
                <a:gd name="connsiteX3130" fmla="*/ 1150083 w 11162102"/>
                <a:gd name="connsiteY3130" fmla="*/ 4713398 h 6858029"/>
                <a:gd name="connsiteX3131" fmla="*/ 1163674 w 11162102"/>
                <a:gd name="connsiteY3131" fmla="*/ 4708833 h 6858029"/>
                <a:gd name="connsiteX3132" fmla="*/ 1148168 w 11162102"/>
                <a:gd name="connsiteY3132" fmla="*/ 4731518 h 6858029"/>
                <a:gd name="connsiteX3133" fmla="*/ 1134521 w 11162102"/>
                <a:gd name="connsiteY3133" fmla="*/ 4735375 h 6858029"/>
                <a:gd name="connsiteX3134" fmla="*/ 1150083 w 11162102"/>
                <a:gd name="connsiteY3134" fmla="*/ 4713398 h 6858029"/>
                <a:gd name="connsiteX3135" fmla="*/ 1170511 w 11162102"/>
                <a:gd name="connsiteY3135" fmla="*/ 4706551 h 6858029"/>
                <a:gd name="connsiteX3136" fmla="*/ 1184483 w 11162102"/>
                <a:gd name="connsiteY3136" fmla="*/ 4702009 h 6858029"/>
                <a:gd name="connsiteX3137" fmla="*/ 1168624 w 11162102"/>
                <a:gd name="connsiteY3137" fmla="*/ 4726018 h 6858029"/>
                <a:gd name="connsiteX3138" fmla="*/ 1154650 w 11162102"/>
                <a:gd name="connsiteY3138" fmla="*/ 4729784 h 6858029"/>
                <a:gd name="connsiteX3139" fmla="*/ 1170511 w 11162102"/>
                <a:gd name="connsiteY3139" fmla="*/ 4706551 h 6858029"/>
                <a:gd name="connsiteX3140" fmla="*/ 1190941 w 11162102"/>
                <a:gd name="connsiteY3140" fmla="*/ 4699932 h 6858029"/>
                <a:gd name="connsiteX3141" fmla="*/ 1205283 w 11162102"/>
                <a:gd name="connsiteY3141" fmla="*/ 4695368 h 6858029"/>
                <a:gd name="connsiteX3142" fmla="*/ 1189138 w 11162102"/>
                <a:gd name="connsiteY3142" fmla="*/ 4720678 h 6858029"/>
                <a:gd name="connsiteX3143" fmla="*/ 1174822 w 11162102"/>
                <a:gd name="connsiteY3143" fmla="*/ 4724375 h 6858029"/>
                <a:gd name="connsiteX3144" fmla="*/ 1190941 w 11162102"/>
                <a:gd name="connsiteY3144" fmla="*/ 4699932 h 6858029"/>
                <a:gd name="connsiteX3145" fmla="*/ 1211404 w 11162102"/>
                <a:gd name="connsiteY3145" fmla="*/ 4693474 h 6858029"/>
                <a:gd name="connsiteX3146" fmla="*/ 1226003 w 11162102"/>
                <a:gd name="connsiteY3146" fmla="*/ 4689047 h 6858029"/>
                <a:gd name="connsiteX3147" fmla="*/ 1209683 w 11162102"/>
                <a:gd name="connsiteY3147" fmla="*/ 4715474 h 6858029"/>
                <a:gd name="connsiteX3148" fmla="*/ 1195013 w 11162102"/>
                <a:gd name="connsiteY3148" fmla="*/ 4719194 h 6858029"/>
                <a:gd name="connsiteX3149" fmla="*/ 1211404 w 11162102"/>
                <a:gd name="connsiteY3149" fmla="*/ 4693474 h 6858029"/>
                <a:gd name="connsiteX3150" fmla="*/ 1231857 w 11162102"/>
                <a:gd name="connsiteY3150" fmla="*/ 4687267 h 6858029"/>
                <a:gd name="connsiteX3151" fmla="*/ 1246757 w 11162102"/>
                <a:gd name="connsiteY3151" fmla="*/ 4682907 h 6858029"/>
                <a:gd name="connsiteX3152" fmla="*/ 1230181 w 11162102"/>
                <a:gd name="connsiteY3152" fmla="*/ 4710591 h 6858029"/>
                <a:gd name="connsiteX3153" fmla="*/ 1215281 w 11162102"/>
                <a:gd name="connsiteY3153" fmla="*/ 4714128 h 6858029"/>
                <a:gd name="connsiteX3154" fmla="*/ 1231857 w 11162102"/>
                <a:gd name="connsiteY3154" fmla="*/ 4687267 h 6858029"/>
                <a:gd name="connsiteX3155" fmla="*/ 1252307 w 11162102"/>
                <a:gd name="connsiteY3155" fmla="*/ 4681287 h 6858029"/>
                <a:gd name="connsiteX3156" fmla="*/ 1267555 w 11162102"/>
                <a:gd name="connsiteY3156" fmla="*/ 4676905 h 6858029"/>
                <a:gd name="connsiteX3157" fmla="*/ 1250767 w 11162102"/>
                <a:gd name="connsiteY3157" fmla="*/ 4705821 h 6858029"/>
                <a:gd name="connsiteX3158" fmla="*/ 1235558 w 11162102"/>
                <a:gd name="connsiteY3158" fmla="*/ 4709290 h 6858029"/>
                <a:gd name="connsiteX3159" fmla="*/ 1252307 w 11162102"/>
                <a:gd name="connsiteY3159" fmla="*/ 4681287 h 6858029"/>
                <a:gd name="connsiteX3160" fmla="*/ 1272831 w 11162102"/>
                <a:gd name="connsiteY3160" fmla="*/ 4675467 h 6858029"/>
                <a:gd name="connsiteX3161" fmla="*/ 1288261 w 11162102"/>
                <a:gd name="connsiteY3161" fmla="*/ 4671245 h 6858029"/>
                <a:gd name="connsiteX3162" fmla="*/ 1271377 w 11162102"/>
                <a:gd name="connsiteY3162" fmla="*/ 4701210 h 6858029"/>
                <a:gd name="connsiteX3163" fmla="*/ 1255879 w 11162102"/>
                <a:gd name="connsiteY3163" fmla="*/ 4704679 h 6858029"/>
                <a:gd name="connsiteX3164" fmla="*/ 1272831 w 11162102"/>
                <a:gd name="connsiteY3164" fmla="*/ 4675467 h 6858029"/>
                <a:gd name="connsiteX3165" fmla="*/ 1277268 w 11162102"/>
                <a:gd name="connsiteY3165" fmla="*/ 4667777 h 6858029"/>
                <a:gd name="connsiteX3166" fmla="*/ 1293485 w 11162102"/>
                <a:gd name="connsiteY3166" fmla="*/ 4639614 h 6858029"/>
                <a:gd name="connsiteX3167" fmla="*/ 1308748 w 11162102"/>
                <a:gd name="connsiteY3167" fmla="*/ 4634639 h 6858029"/>
                <a:gd name="connsiteX3168" fmla="*/ 1292545 w 11162102"/>
                <a:gd name="connsiteY3168" fmla="*/ 4663623 h 6858029"/>
                <a:gd name="connsiteX3169" fmla="*/ 1277268 w 11162102"/>
                <a:gd name="connsiteY3169" fmla="*/ 4667777 h 6858029"/>
                <a:gd name="connsiteX3170" fmla="*/ 1313952 w 11162102"/>
                <a:gd name="connsiteY3170" fmla="*/ 4632996 h 6858029"/>
                <a:gd name="connsiteX3171" fmla="*/ 1329199 w 11162102"/>
                <a:gd name="connsiteY3171" fmla="*/ 4628135 h 6858029"/>
                <a:gd name="connsiteX3172" fmla="*/ 1312827 w 11162102"/>
                <a:gd name="connsiteY3172" fmla="*/ 4658328 h 6858029"/>
                <a:gd name="connsiteX3173" fmla="*/ 1297600 w 11162102"/>
                <a:gd name="connsiteY3173" fmla="*/ 4662254 h 6858029"/>
                <a:gd name="connsiteX3174" fmla="*/ 1313952 w 11162102"/>
                <a:gd name="connsiteY3174" fmla="*/ 4632996 h 6858029"/>
                <a:gd name="connsiteX3175" fmla="*/ 1318502 w 11162102"/>
                <a:gd name="connsiteY3175" fmla="*/ 4624825 h 6858029"/>
                <a:gd name="connsiteX3176" fmla="*/ 1334736 w 11162102"/>
                <a:gd name="connsiteY3176" fmla="*/ 4595613 h 6858029"/>
                <a:gd name="connsiteX3177" fmla="*/ 1349673 w 11162102"/>
                <a:gd name="connsiteY3177" fmla="*/ 4590136 h 6858029"/>
                <a:gd name="connsiteX3178" fmla="*/ 1333503 w 11162102"/>
                <a:gd name="connsiteY3178" fmla="*/ 4620147 h 6858029"/>
                <a:gd name="connsiteX3179" fmla="*/ 1318502 w 11162102"/>
                <a:gd name="connsiteY3179" fmla="*/ 4624825 h 6858029"/>
                <a:gd name="connsiteX3180" fmla="*/ 1354796 w 11162102"/>
                <a:gd name="connsiteY3180" fmla="*/ 4588287 h 6858029"/>
                <a:gd name="connsiteX3181" fmla="*/ 1370532 w 11162102"/>
                <a:gd name="connsiteY3181" fmla="*/ 4582719 h 6858029"/>
                <a:gd name="connsiteX3182" fmla="*/ 1354191 w 11162102"/>
                <a:gd name="connsiteY3182" fmla="*/ 4613916 h 6858029"/>
                <a:gd name="connsiteX3183" fmla="*/ 1338451 w 11162102"/>
                <a:gd name="connsiteY3183" fmla="*/ 4618664 h 6858029"/>
                <a:gd name="connsiteX3184" fmla="*/ 1354796 w 11162102"/>
                <a:gd name="connsiteY3184" fmla="*/ 4588287 h 6858029"/>
                <a:gd name="connsiteX3185" fmla="*/ 1359233 w 11162102"/>
                <a:gd name="connsiteY3185" fmla="*/ 4580026 h 6858029"/>
                <a:gd name="connsiteX3186" fmla="*/ 1375076 w 11162102"/>
                <a:gd name="connsiteY3186" fmla="*/ 4550472 h 6858029"/>
                <a:gd name="connsiteX3187" fmla="*/ 1390631 w 11162102"/>
                <a:gd name="connsiteY3187" fmla="*/ 4544173 h 6858029"/>
                <a:gd name="connsiteX3188" fmla="*/ 1374791 w 11162102"/>
                <a:gd name="connsiteY3188" fmla="*/ 4574571 h 6858029"/>
                <a:gd name="connsiteX3189" fmla="*/ 1359233 w 11162102"/>
                <a:gd name="connsiteY3189" fmla="*/ 4580026 h 6858029"/>
                <a:gd name="connsiteX3190" fmla="*/ 1395638 w 11162102"/>
                <a:gd name="connsiteY3190" fmla="*/ 4542187 h 6858029"/>
                <a:gd name="connsiteX3191" fmla="*/ 1411431 w 11162102"/>
                <a:gd name="connsiteY3191" fmla="*/ 4536003 h 6858029"/>
                <a:gd name="connsiteX3192" fmla="*/ 1395417 w 11162102"/>
                <a:gd name="connsiteY3192" fmla="*/ 4567565 h 6858029"/>
                <a:gd name="connsiteX3193" fmla="*/ 1379624 w 11162102"/>
                <a:gd name="connsiteY3193" fmla="*/ 4572928 h 6858029"/>
                <a:gd name="connsiteX3194" fmla="*/ 1395638 w 11162102"/>
                <a:gd name="connsiteY3194" fmla="*/ 4542187 h 6858029"/>
                <a:gd name="connsiteX3195" fmla="*/ 1400000 w 11162102"/>
                <a:gd name="connsiteY3195" fmla="*/ 4533789 h 6858029"/>
                <a:gd name="connsiteX3196" fmla="*/ 1415834 w 11162102"/>
                <a:gd name="connsiteY3196" fmla="*/ 4503298 h 6858029"/>
                <a:gd name="connsiteX3197" fmla="*/ 1431405 w 11162102"/>
                <a:gd name="connsiteY3197" fmla="*/ 4496452 h 6858029"/>
                <a:gd name="connsiteX3198" fmla="*/ 1415594 w 11162102"/>
                <a:gd name="connsiteY3198" fmla="*/ 4527764 h 6858029"/>
                <a:gd name="connsiteX3199" fmla="*/ 1400000 w 11162102"/>
                <a:gd name="connsiteY3199" fmla="*/ 4533789 h 6858029"/>
                <a:gd name="connsiteX3200" fmla="*/ 1436316 w 11162102"/>
                <a:gd name="connsiteY3200" fmla="*/ 4494330 h 6858029"/>
                <a:gd name="connsiteX3201" fmla="*/ 1736277 w 11162102"/>
                <a:gd name="connsiteY3201" fmla="*/ 4394529 h 6858029"/>
                <a:gd name="connsiteX3202" fmla="*/ 3245238 w 11162102"/>
                <a:gd name="connsiteY3202" fmla="*/ 4572540 h 6858029"/>
                <a:gd name="connsiteX3203" fmla="*/ 5221278 w 11162102"/>
                <a:gd name="connsiteY3203" fmla="*/ 5216485 h 6858029"/>
                <a:gd name="connsiteX3204" fmla="*/ 6765252 w 11162102"/>
                <a:gd name="connsiteY3204" fmla="*/ 5730207 h 6858029"/>
                <a:gd name="connsiteX3205" fmla="*/ 7816819 w 11162102"/>
                <a:gd name="connsiteY3205" fmla="*/ 6014455 h 6858029"/>
                <a:gd name="connsiteX3206" fmla="*/ 8890456 w 11162102"/>
                <a:gd name="connsiteY3206" fmla="*/ 6133426 h 6858029"/>
                <a:gd name="connsiteX3207" fmla="*/ 9593053 w 11162102"/>
                <a:gd name="connsiteY3207" fmla="*/ 6026687 h 6858029"/>
                <a:gd name="connsiteX3208" fmla="*/ 10101549 w 11162102"/>
                <a:gd name="connsiteY3208" fmla="*/ 5758803 h 6858029"/>
                <a:gd name="connsiteX3209" fmla="*/ 10116474 w 11162102"/>
                <a:gd name="connsiteY3209" fmla="*/ 5808875 h 6858029"/>
                <a:gd name="connsiteX3210" fmla="*/ 8863663 w 11162102"/>
                <a:gd name="connsiteY3210" fmla="*/ 6193448 h 6858029"/>
                <a:gd name="connsiteX3211" fmla="*/ 7910480 w 11162102"/>
                <a:gd name="connsiteY3211" fmla="*/ 6089608 h 6858029"/>
                <a:gd name="connsiteX3212" fmla="*/ 6783714 w 11162102"/>
                <a:gd name="connsiteY3212" fmla="*/ 5791416 h 6858029"/>
                <a:gd name="connsiteX3213" fmla="*/ 5228649 w 11162102"/>
                <a:gd name="connsiteY3213" fmla="*/ 5279405 h 6858029"/>
                <a:gd name="connsiteX3214" fmla="*/ 3225405 w 11162102"/>
                <a:gd name="connsiteY3214" fmla="*/ 4633498 h 6858029"/>
                <a:gd name="connsiteX3215" fmla="*/ 2462056 w 11162102"/>
                <a:gd name="connsiteY3215" fmla="*/ 4446495 h 6858029"/>
                <a:gd name="connsiteX3216" fmla="*/ 1711428 w 11162102"/>
                <a:gd name="connsiteY3216" fmla="*/ 4441656 h 6858029"/>
                <a:gd name="connsiteX3217" fmla="*/ 1420350 w 11162102"/>
                <a:gd name="connsiteY3217" fmla="*/ 4525961 h 6858029"/>
                <a:gd name="connsiteX3218" fmla="*/ 1436316 w 11162102"/>
                <a:gd name="connsiteY3218" fmla="*/ 4494330 h 6858029"/>
                <a:gd name="connsiteX3219" fmla="*/ 8890410 w 11162102"/>
                <a:gd name="connsiteY3219" fmla="*/ 6127606 h 6858029"/>
                <a:gd name="connsiteX3220" fmla="*/ 7895623 w 11162102"/>
                <a:gd name="connsiteY3220" fmla="*/ 6025090 h 6858029"/>
                <a:gd name="connsiteX3221" fmla="*/ 6766986 w 11162102"/>
                <a:gd name="connsiteY3221" fmla="*/ 5724638 h 6858029"/>
                <a:gd name="connsiteX3222" fmla="*/ 5223171 w 11162102"/>
                <a:gd name="connsiteY3222" fmla="*/ 5210985 h 6858029"/>
                <a:gd name="connsiteX3223" fmla="*/ 3246858 w 11162102"/>
                <a:gd name="connsiteY3223" fmla="*/ 4566949 h 6858029"/>
                <a:gd name="connsiteX3224" fmla="*/ 2482961 w 11162102"/>
                <a:gd name="connsiteY3224" fmla="*/ 4380630 h 6858029"/>
                <a:gd name="connsiteX3225" fmla="*/ 1734960 w 11162102"/>
                <a:gd name="connsiteY3225" fmla="*/ 4388846 h 6858029"/>
                <a:gd name="connsiteX3226" fmla="*/ 1440447 w 11162102"/>
                <a:gd name="connsiteY3226" fmla="*/ 4486136 h 6858029"/>
                <a:gd name="connsiteX3227" fmla="*/ 1456452 w 11162102"/>
                <a:gd name="connsiteY3227" fmla="*/ 4454391 h 6858029"/>
                <a:gd name="connsiteX3228" fmla="*/ 1759961 w 11162102"/>
                <a:gd name="connsiteY3228" fmla="*/ 4341582 h 6858029"/>
                <a:gd name="connsiteX3229" fmla="*/ 3266690 w 11162102"/>
                <a:gd name="connsiteY3229" fmla="*/ 4505877 h 6858029"/>
                <a:gd name="connsiteX3230" fmla="*/ 5215002 w 11162102"/>
                <a:gd name="connsiteY3230" fmla="*/ 5147677 h 6858029"/>
                <a:gd name="connsiteX3231" fmla="*/ 6748523 w 11162102"/>
                <a:gd name="connsiteY3231" fmla="*/ 5663316 h 6858029"/>
                <a:gd name="connsiteX3232" fmla="*/ 7821338 w 11162102"/>
                <a:gd name="connsiteY3232" fmla="*/ 5953726 h 6858029"/>
                <a:gd name="connsiteX3233" fmla="*/ 8917294 w 11162102"/>
                <a:gd name="connsiteY3233" fmla="*/ 6067471 h 6858029"/>
                <a:gd name="connsiteX3234" fmla="*/ 9634292 w 11162102"/>
                <a:gd name="connsiteY3234" fmla="*/ 5944528 h 6858029"/>
                <a:gd name="connsiteX3235" fmla="*/ 9949965 w 11162102"/>
                <a:gd name="connsiteY3235" fmla="*/ 5797806 h 6858029"/>
                <a:gd name="connsiteX3236" fmla="*/ 10084021 w 11162102"/>
                <a:gd name="connsiteY3236" fmla="*/ 5704806 h 6858029"/>
                <a:gd name="connsiteX3237" fmla="*/ 10099655 w 11162102"/>
                <a:gd name="connsiteY3237" fmla="*/ 5752710 h 6858029"/>
                <a:gd name="connsiteX3238" fmla="*/ 8890410 w 11162102"/>
                <a:gd name="connsiteY3238" fmla="*/ 6127606 h 6858029"/>
                <a:gd name="connsiteX3239" fmla="*/ 10089635 w 11162102"/>
                <a:gd name="connsiteY3239" fmla="*/ 5700379 h 6858029"/>
                <a:gd name="connsiteX3240" fmla="*/ 10118871 w 11162102"/>
                <a:gd name="connsiteY3240" fmla="*/ 5676187 h 6858029"/>
                <a:gd name="connsiteX3241" fmla="*/ 10133019 w 11162102"/>
                <a:gd name="connsiteY3241" fmla="*/ 5723703 h 6858029"/>
                <a:gd name="connsiteX3242" fmla="*/ 10105223 w 11162102"/>
                <a:gd name="connsiteY3242" fmla="*/ 5748031 h 6858029"/>
                <a:gd name="connsiteX3243" fmla="*/ 10089635 w 11162102"/>
                <a:gd name="connsiteY3243" fmla="*/ 5700379 h 6858029"/>
                <a:gd name="connsiteX3244" fmla="*/ 10087673 w 11162102"/>
                <a:gd name="connsiteY3244" fmla="*/ 5694559 h 6858029"/>
                <a:gd name="connsiteX3245" fmla="*/ 10071469 w 11162102"/>
                <a:gd name="connsiteY3245" fmla="*/ 5648642 h 6858029"/>
                <a:gd name="connsiteX3246" fmla="*/ 10102142 w 11162102"/>
                <a:gd name="connsiteY3246" fmla="*/ 5624633 h 6858029"/>
                <a:gd name="connsiteX3247" fmla="*/ 10117022 w 11162102"/>
                <a:gd name="connsiteY3247" fmla="*/ 5670231 h 6858029"/>
                <a:gd name="connsiteX3248" fmla="*/ 10087673 w 11162102"/>
                <a:gd name="connsiteY3248" fmla="*/ 5694559 h 6858029"/>
                <a:gd name="connsiteX3249" fmla="*/ 10107710 w 11162102"/>
                <a:gd name="connsiteY3249" fmla="*/ 5620046 h 6858029"/>
                <a:gd name="connsiteX3250" fmla="*/ 10137836 w 11162102"/>
                <a:gd name="connsiteY3250" fmla="*/ 5594645 h 6858029"/>
                <a:gd name="connsiteX3251" fmla="*/ 10151231 w 11162102"/>
                <a:gd name="connsiteY3251" fmla="*/ 5639787 h 6858029"/>
                <a:gd name="connsiteX3252" fmla="*/ 10122590 w 11162102"/>
                <a:gd name="connsiteY3252" fmla="*/ 5665461 h 6858029"/>
                <a:gd name="connsiteX3253" fmla="*/ 10107710 w 11162102"/>
                <a:gd name="connsiteY3253" fmla="*/ 5620046 h 6858029"/>
                <a:gd name="connsiteX3254" fmla="*/ 10105816 w 11162102"/>
                <a:gd name="connsiteY3254" fmla="*/ 5614477 h 6858029"/>
                <a:gd name="connsiteX3255" fmla="*/ 10090274 w 11162102"/>
                <a:gd name="connsiteY3255" fmla="*/ 5570454 h 6858029"/>
                <a:gd name="connsiteX3256" fmla="*/ 10121860 w 11162102"/>
                <a:gd name="connsiteY3256" fmla="*/ 5545190 h 6858029"/>
                <a:gd name="connsiteX3257" fmla="*/ 10136033 w 11162102"/>
                <a:gd name="connsiteY3257" fmla="*/ 5588848 h 6858029"/>
                <a:gd name="connsiteX3258" fmla="*/ 10105816 w 11162102"/>
                <a:gd name="connsiteY3258" fmla="*/ 5614477 h 6858029"/>
                <a:gd name="connsiteX3259" fmla="*/ 10127611 w 11162102"/>
                <a:gd name="connsiteY3259" fmla="*/ 5540488 h 6858029"/>
                <a:gd name="connsiteX3260" fmla="*/ 10159197 w 11162102"/>
                <a:gd name="connsiteY3260" fmla="*/ 5513193 h 6858029"/>
                <a:gd name="connsiteX3261" fmla="*/ 10171954 w 11162102"/>
                <a:gd name="connsiteY3261" fmla="*/ 5556007 h 6858029"/>
                <a:gd name="connsiteX3262" fmla="*/ 10141784 w 11162102"/>
                <a:gd name="connsiteY3262" fmla="*/ 5583736 h 6858029"/>
                <a:gd name="connsiteX3263" fmla="*/ 10127611 w 11162102"/>
                <a:gd name="connsiteY3263" fmla="*/ 5540488 h 6858029"/>
                <a:gd name="connsiteX3264" fmla="*/ 10125466 w 11162102"/>
                <a:gd name="connsiteY3264" fmla="*/ 5534189 h 6858029"/>
                <a:gd name="connsiteX3265" fmla="*/ 10110791 w 11162102"/>
                <a:gd name="connsiteY3265" fmla="*/ 5492722 h 6858029"/>
                <a:gd name="connsiteX3266" fmla="*/ 10143838 w 11162102"/>
                <a:gd name="connsiteY3266" fmla="*/ 5465860 h 6858029"/>
                <a:gd name="connsiteX3267" fmla="*/ 10157234 w 11162102"/>
                <a:gd name="connsiteY3267" fmla="*/ 5506871 h 6858029"/>
                <a:gd name="connsiteX3268" fmla="*/ 10125466 w 11162102"/>
                <a:gd name="connsiteY3268" fmla="*/ 5534189 h 6858029"/>
                <a:gd name="connsiteX3269" fmla="*/ 10149064 w 11162102"/>
                <a:gd name="connsiteY3269" fmla="*/ 5461410 h 6858029"/>
                <a:gd name="connsiteX3270" fmla="*/ 10181334 w 11162102"/>
                <a:gd name="connsiteY3270" fmla="*/ 5433043 h 6858029"/>
                <a:gd name="connsiteX3271" fmla="*/ 10193247 w 11162102"/>
                <a:gd name="connsiteY3271" fmla="*/ 5473506 h 6858029"/>
                <a:gd name="connsiteX3272" fmla="*/ 10162415 w 11162102"/>
                <a:gd name="connsiteY3272" fmla="*/ 5502216 h 6858029"/>
                <a:gd name="connsiteX3273" fmla="*/ 10149064 w 11162102"/>
                <a:gd name="connsiteY3273" fmla="*/ 5461410 h 6858029"/>
                <a:gd name="connsiteX3274" fmla="*/ 10146941 w 11162102"/>
                <a:gd name="connsiteY3274" fmla="*/ 5455226 h 6858029"/>
                <a:gd name="connsiteX3275" fmla="*/ 10132906 w 11162102"/>
                <a:gd name="connsiteY3275" fmla="*/ 5415447 h 6858029"/>
                <a:gd name="connsiteX3276" fmla="*/ 10166728 w 11162102"/>
                <a:gd name="connsiteY3276" fmla="*/ 5387490 h 6858029"/>
                <a:gd name="connsiteX3277" fmla="*/ 10179394 w 11162102"/>
                <a:gd name="connsiteY3277" fmla="*/ 5426767 h 6858029"/>
                <a:gd name="connsiteX3278" fmla="*/ 10146941 w 11162102"/>
                <a:gd name="connsiteY3278" fmla="*/ 5455226 h 6858029"/>
                <a:gd name="connsiteX3279" fmla="*/ 10172114 w 11162102"/>
                <a:gd name="connsiteY3279" fmla="*/ 5382812 h 6858029"/>
                <a:gd name="connsiteX3280" fmla="*/ 10205525 w 11162102"/>
                <a:gd name="connsiteY3280" fmla="*/ 5352892 h 6858029"/>
                <a:gd name="connsiteX3281" fmla="*/ 10216663 w 11162102"/>
                <a:gd name="connsiteY3281" fmla="*/ 5391461 h 6858029"/>
                <a:gd name="connsiteX3282" fmla="*/ 10184780 w 11162102"/>
                <a:gd name="connsiteY3282" fmla="*/ 5421837 h 6858029"/>
                <a:gd name="connsiteX3283" fmla="*/ 10172114 w 11162102"/>
                <a:gd name="connsiteY3283" fmla="*/ 5382812 h 6858029"/>
                <a:gd name="connsiteX3284" fmla="*/ 10210455 w 11162102"/>
                <a:gd name="connsiteY3284" fmla="*/ 5348259 h 6858029"/>
                <a:gd name="connsiteX3285" fmla="*/ 10242680 w 11162102"/>
                <a:gd name="connsiteY3285" fmla="*/ 5316924 h 6858029"/>
                <a:gd name="connsiteX3286" fmla="*/ 10252105 w 11162102"/>
                <a:gd name="connsiteY3286" fmla="*/ 5354900 h 6858029"/>
                <a:gd name="connsiteX3287" fmla="*/ 10221615 w 11162102"/>
                <a:gd name="connsiteY3287" fmla="*/ 5386531 h 6858029"/>
                <a:gd name="connsiteX3288" fmla="*/ 10210455 w 11162102"/>
                <a:gd name="connsiteY3288" fmla="*/ 5348259 h 6858029"/>
                <a:gd name="connsiteX3289" fmla="*/ 10208560 w 11162102"/>
                <a:gd name="connsiteY3289" fmla="*/ 5342028 h 6858029"/>
                <a:gd name="connsiteX3290" fmla="*/ 10196579 w 11162102"/>
                <a:gd name="connsiteY3290" fmla="*/ 5304555 h 6858029"/>
                <a:gd name="connsiteX3291" fmla="*/ 10230607 w 11162102"/>
                <a:gd name="connsiteY3291" fmla="*/ 5273563 h 6858029"/>
                <a:gd name="connsiteX3292" fmla="*/ 10240990 w 11162102"/>
                <a:gd name="connsiteY3292" fmla="*/ 5310534 h 6858029"/>
                <a:gd name="connsiteX3293" fmla="*/ 10208560 w 11162102"/>
                <a:gd name="connsiteY3293" fmla="*/ 5342028 h 6858029"/>
                <a:gd name="connsiteX3294" fmla="*/ 10194571 w 11162102"/>
                <a:gd name="connsiteY3294" fmla="*/ 5298530 h 6858029"/>
                <a:gd name="connsiteX3295" fmla="*/ 10181745 w 11162102"/>
                <a:gd name="connsiteY3295" fmla="*/ 5261421 h 6858029"/>
                <a:gd name="connsiteX3296" fmla="*/ 10217438 w 11162102"/>
                <a:gd name="connsiteY3296" fmla="*/ 5230977 h 6858029"/>
                <a:gd name="connsiteX3297" fmla="*/ 10228758 w 11162102"/>
                <a:gd name="connsiteY3297" fmla="*/ 5267355 h 6858029"/>
                <a:gd name="connsiteX3298" fmla="*/ 10194571 w 11162102"/>
                <a:gd name="connsiteY3298" fmla="*/ 5298530 h 6858029"/>
                <a:gd name="connsiteX3299" fmla="*/ 10222482 w 11162102"/>
                <a:gd name="connsiteY3299" fmla="*/ 5226413 h 6858029"/>
                <a:gd name="connsiteX3300" fmla="*/ 10256943 w 11162102"/>
                <a:gd name="connsiteY3300" fmla="*/ 5194553 h 6858029"/>
                <a:gd name="connsiteX3301" fmla="*/ 10266574 w 11162102"/>
                <a:gd name="connsiteY3301" fmla="*/ 5230109 h 6858029"/>
                <a:gd name="connsiteX3302" fmla="*/ 10233825 w 11162102"/>
                <a:gd name="connsiteY3302" fmla="*/ 5262539 h 6858029"/>
                <a:gd name="connsiteX3303" fmla="*/ 10222482 w 11162102"/>
                <a:gd name="connsiteY3303" fmla="*/ 5226413 h 6858029"/>
                <a:gd name="connsiteX3304" fmla="*/ 10220588 w 11162102"/>
                <a:gd name="connsiteY3304" fmla="*/ 5220570 h 6858029"/>
                <a:gd name="connsiteX3305" fmla="*/ 10208264 w 11162102"/>
                <a:gd name="connsiteY3305" fmla="*/ 5184488 h 6858029"/>
                <a:gd name="connsiteX3306" fmla="*/ 10244483 w 11162102"/>
                <a:gd name="connsiteY3306" fmla="*/ 5153154 h 6858029"/>
                <a:gd name="connsiteX3307" fmla="*/ 10255163 w 11162102"/>
                <a:gd name="connsiteY3307" fmla="*/ 5188482 h 6858029"/>
                <a:gd name="connsiteX3308" fmla="*/ 10220588 w 11162102"/>
                <a:gd name="connsiteY3308" fmla="*/ 5220570 h 6858029"/>
                <a:gd name="connsiteX3309" fmla="*/ 10249457 w 11162102"/>
                <a:gd name="connsiteY3309" fmla="*/ 5148590 h 6858029"/>
                <a:gd name="connsiteX3310" fmla="*/ 10262854 w 11162102"/>
                <a:gd name="connsiteY3310" fmla="*/ 5136380 h 6858029"/>
                <a:gd name="connsiteX3311" fmla="*/ 10284352 w 11162102"/>
                <a:gd name="connsiteY3311" fmla="*/ 5115863 h 6858029"/>
                <a:gd name="connsiteX3312" fmla="*/ 10293321 w 11162102"/>
                <a:gd name="connsiteY3312" fmla="*/ 5150187 h 6858029"/>
                <a:gd name="connsiteX3313" fmla="*/ 10260138 w 11162102"/>
                <a:gd name="connsiteY3313" fmla="*/ 5183644 h 6858029"/>
                <a:gd name="connsiteX3314" fmla="*/ 10249457 w 11162102"/>
                <a:gd name="connsiteY3314" fmla="*/ 5148590 h 6858029"/>
                <a:gd name="connsiteX3315" fmla="*/ 10247632 w 11162102"/>
                <a:gd name="connsiteY3315" fmla="*/ 5142975 h 6858029"/>
                <a:gd name="connsiteX3316" fmla="*/ 10235879 w 11162102"/>
                <a:gd name="connsiteY3316" fmla="*/ 5107647 h 6858029"/>
                <a:gd name="connsiteX3317" fmla="*/ 10272622 w 11162102"/>
                <a:gd name="connsiteY3317" fmla="*/ 5075422 h 6858029"/>
                <a:gd name="connsiteX3318" fmla="*/ 10282732 w 11162102"/>
                <a:gd name="connsiteY3318" fmla="*/ 5109906 h 6858029"/>
                <a:gd name="connsiteX3319" fmla="*/ 10247632 w 11162102"/>
                <a:gd name="connsiteY3319" fmla="*/ 5142975 h 6858029"/>
                <a:gd name="connsiteX3320" fmla="*/ 10277529 w 11162102"/>
                <a:gd name="connsiteY3320" fmla="*/ 5070881 h 6858029"/>
                <a:gd name="connsiteX3321" fmla="*/ 10308088 w 11162102"/>
                <a:gd name="connsiteY3321" fmla="*/ 5042057 h 6858029"/>
                <a:gd name="connsiteX3322" fmla="*/ 10312857 w 11162102"/>
                <a:gd name="connsiteY3322" fmla="*/ 5037355 h 6858029"/>
                <a:gd name="connsiteX3323" fmla="*/ 10321073 w 11162102"/>
                <a:gd name="connsiteY3323" fmla="*/ 5070789 h 6858029"/>
                <a:gd name="connsiteX3324" fmla="*/ 10287638 w 11162102"/>
                <a:gd name="connsiteY3324" fmla="*/ 5105045 h 6858029"/>
                <a:gd name="connsiteX3325" fmla="*/ 10277529 w 11162102"/>
                <a:gd name="connsiteY3325" fmla="*/ 5070881 h 6858029"/>
                <a:gd name="connsiteX3326" fmla="*/ 10305144 w 11162102"/>
                <a:gd name="connsiteY3326" fmla="*/ 4988128 h 6858029"/>
                <a:gd name="connsiteX3327" fmla="*/ 10294395 w 11162102"/>
                <a:gd name="connsiteY3327" fmla="*/ 4953827 h 6858029"/>
                <a:gd name="connsiteX3328" fmla="*/ 10331982 w 11162102"/>
                <a:gd name="connsiteY3328" fmla="*/ 4920028 h 6858029"/>
                <a:gd name="connsiteX3329" fmla="*/ 10340882 w 11162102"/>
                <a:gd name="connsiteY3329" fmla="*/ 4953462 h 6858029"/>
                <a:gd name="connsiteX3330" fmla="*/ 10305144 w 11162102"/>
                <a:gd name="connsiteY3330" fmla="*/ 4988128 h 6858029"/>
                <a:gd name="connsiteX3331" fmla="*/ 10336775 w 11162102"/>
                <a:gd name="connsiteY3331" fmla="*/ 4915555 h 6858029"/>
                <a:gd name="connsiteX3332" fmla="*/ 10372445 w 11162102"/>
                <a:gd name="connsiteY3332" fmla="*/ 4880796 h 6858029"/>
                <a:gd name="connsiteX3333" fmla="*/ 10379361 w 11162102"/>
                <a:gd name="connsiteY3333" fmla="*/ 4913090 h 6858029"/>
                <a:gd name="connsiteX3334" fmla="*/ 10345653 w 11162102"/>
                <a:gd name="connsiteY3334" fmla="*/ 4948601 h 6858029"/>
                <a:gd name="connsiteX3335" fmla="*/ 10336775 w 11162102"/>
                <a:gd name="connsiteY3335" fmla="*/ 4915555 h 6858029"/>
                <a:gd name="connsiteX3336" fmla="*/ 10377214 w 11162102"/>
                <a:gd name="connsiteY3336" fmla="*/ 4876004 h 6858029"/>
                <a:gd name="connsiteX3337" fmla="*/ 10398919 w 11162102"/>
                <a:gd name="connsiteY3337" fmla="*/ 4853410 h 6858029"/>
                <a:gd name="connsiteX3338" fmla="*/ 10410650 w 11162102"/>
                <a:gd name="connsiteY3338" fmla="*/ 4840676 h 6858029"/>
                <a:gd name="connsiteX3339" fmla="*/ 10415533 w 11162102"/>
                <a:gd name="connsiteY3339" fmla="*/ 4871828 h 6858029"/>
                <a:gd name="connsiteX3340" fmla="*/ 10384130 w 11162102"/>
                <a:gd name="connsiteY3340" fmla="*/ 4907818 h 6858029"/>
                <a:gd name="connsiteX3341" fmla="*/ 10377214 w 11162102"/>
                <a:gd name="connsiteY3341" fmla="*/ 4876004 h 6858029"/>
                <a:gd name="connsiteX3342" fmla="*/ 10415465 w 11162102"/>
                <a:gd name="connsiteY3342" fmla="*/ 4835381 h 6858029"/>
                <a:gd name="connsiteX3343" fmla="*/ 10446388 w 11162102"/>
                <a:gd name="connsiteY3343" fmla="*/ 4799847 h 6858029"/>
                <a:gd name="connsiteX3344" fmla="*/ 10449310 w 11162102"/>
                <a:gd name="connsiteY3344" fmla="*/ 4829904 h 6858029"/>
                <a:gd name="connsiteX3345" fmla="*/ 10420463 w 11162102"/>
                <a:gd name="connsiteY3345" fmla="*/ 4866008 h 6858029"/>
                <a:gd name="connsiteX3346" fmla="*/ 10415465 w 11162102"/>
                <a:gd name="connsiteY3346" fmla="*/ 4835381 h 6858029"/>
                <a:gd name="connsiteX3347" fmla="*/ 10414415 w 11162102"/>
                <a:gd name="connsiteY3347" fmla="*/ 4829515 h 6858029"/>
                <a:gd name="connsiteX3348" fmla="*/ 10408139 w 11162102"/>
                <a:gd name="connsiteY3348" fmla="*/ 4797976 h 6858029"/>
                <a:gd name="connsiteX3349" fmla="*/ 10441413 w 11162102"/>
                <a:gd name="connsiteY3349" fmla="*/ 4762419 h 6858029"/>
                <a:gd name="connsiteX3350" fmla="*/ 10445635 w 11162102"/>
                <a:gd name="connsiteY3350" fmla="*/ 4793274 h 6858029"/>
                <a:gd name="connsiteX3351" fmla="*/ 10414415 w 11162102"/>
                <a:gd name="connsiteY3351" fmla="*/ 4829515 h 6858029"/>
                <a:gd name="connsiteX3352" fmla="*/ 10407066 w 11162102"/>
                <a:gd name="connsiteY3352" fmla="*/ 4793000 h 6858029"/>
                <a:gd name="connsiteX3353" fmla="*/ 10399420 w 11162102"/>
                <a:gd name="connsiteY3353" fmla="*/ 4760297 h 6858029"/>
                <a:gd name="connsiteX3354" fmla="*/ 10435000 w 11162102"/>
                <a:gd name="connsiteY3354" fmla="*/ 4724946 h 6858029"/>
                <a:gd name="connsiteX3355" fmla="*/ 10440569 w 11162102"/>
                <a:gd name="connsiteY3355" fmla="*/ 4756851 h 6858029"/>
                <a:gd name="connsiteX3356" fmla="*/ 10407066 w 11162102"/>
                <a:gd name="connsiteY3356" fmla="*/ 4793000 h 6858029"/>
                <a:gd name="connsiteX3357" fmla="*/ 10439748 w 11162102"/>
                <a:gd name="connsiteY3357" fmla="*/ 4720016 h 6858029"/>
                <a:gd name="connsiteX3358" fmla="*/ 10473044 w 11162102"/>
                <a:gd name="connsiteY3358" fmla="*/ 4684163 h 6858029"/>
                <a:gd name="connsiteX3359" fmla="*/ 10476650 w 11162102"/>
                <a:gd name="connsiteY3359" fmla="*/ 4714812 h 6858029"/>
                <a:gd name="connsiteX3360" fmla="*/ 10445384 w 11162102"/>
                <a:gd name="connsiteY3360" fmla="*/ 4751464 h 6858029"/>
                <a:gd name="connsiteX3361" fmla="*/ 10439748 w 11162102"/>
                <a:gd name="connsiteY3361" fmla="*/ 4720016 h 6858029"/>
                <a:gd name="connsiteX3362" fmla="*/ 10438446 w 11162102"/>
                <a:gd name="connsiteY3362" fmla="*/ 4713580 h 6858029"/>
                <a:gd name="connsiteX3363" fmla="*/ 10431782 w 11162102"/>
                <a:gd name="connsiteY3363" fmla="*/ 4682634 h 6858029"/>
                <a:gd name="connsiteX3364" fmla="*/ 10467407 w 11162102"/>
                <a:gd name="connsiteY3364" fmla="*/ 4646917 h 6858029"/>
                <a:gd name="connsiteX3365" fmla="*/ 10472132 w 11162102"/>
                <a:gd name="connsiteY3365" fmla="*/ 4677316 h 6858029"/>
                <a:gd name="connsiteX3366" fmla="*/ 10438446 w 11162102"/>
                <a:gd name="connsiteY3366" fmla="*/ 4713580 h 6858029"/>
                <a:gd name="connsiteX3367" fmla="*/ 10471971 w 11162102"/>
                <a:gd name="connsiteY3367" fmla="*/ 4642125 h 6858029"/>
                <a:gd name="connsiteX3368" fmla="*/ 10505063 w 11162102"/>
                <a:gd name="connsiteY3368" fmla="*/ 4606225 h 6858029"/>
                <a:gd name="connsiteX3369" fmla="*/ 10507870 w 11162102"/>
                <a:gd name="connsiteY3369" fmla="*/ 4635712 h 6858029"/>
                <a:gd name="connsiteX3370" fmla="*/ 10476788 w 11162102"/>
                <a:gd name="connsiteY3370" fmla="*/ 4672067 h 6858029"/>
                <a:gd name="connsiteX3371" fmla="*/ 10471971 w 11162102"/>
                <a:gd name="connsiteY3371" fmla="*/ 4642125 h 6858029"/>
                <a:gd name="connsiteX3372" fmla="*/ 10470854 w 11162102"/>
                <a:gd name="connsiteY3372" fmla="*/ 4635871 h 6858029"/>
                <a:gd name="connsiteX3373" fmla="*/ 10464783 w 11162102"/>
                <a:gd name="connsiteY3373" fmla="*/ 4604948 h 6858029"/>
                <a:gd name="connsiteX3374" fmla="*/ 10500202 w 11162102"/>
                <a:gd name="connsiteY3374" fmla="*/ 4569094 h 6858029"/>
                <a:gd name="connsiteX3375" fmla="*/ 10504288 w 11162102"/>
                <a:gd name="connsiteY3375" fmla="*/ 4599539 h 6858029"/>
                <a:gd name="connsiteX3376" fmla="*/ 10470854 w 11162102"/>
                <a:gd name="connsiteY3376" fmla="*/ 4635871 h 6858029"/>
                <a:gd name="connsiteX3377" fmla="*/ 10504790 w 11162102"/>
                <a:gd name="connsiteY3377" fmla="*/ 4564302 h 6858029"/>
                <a:gd name="connsiteX3378" fmla="*/ 10537197 w 11162102"/>
                <a:gd name="connsiteY3378" fmla="*/ 4528859 h 6858029"/>
                <a:gd name="connsiteX3379" fmla="*/ 10539342 w 11162102"/>
                <a:gd name="connsiteY3379" fmla="*/ 4558482 h 6858029"/>
                <a:gd name="connsiteX3380" fmla="*/ 10508966 w 11162102"/>
                <a:gd name="connsiteY3380" fmla="*/ 4594221 h 6858029"/>
                <a:gd name="connsiteX3381" fmla="*/ 10504790 w 11162102"/>
                <a:gd name="connsiteY3381" fmla="*/ 4564302 h 6858029"/>
                <a:gd name="connsiteX3382" fmla="*/ 10503831 w 11162102"/>
                <a:gd name="connsiteY3382" fmla="*/ 4558208 h 6858029"/>
                <a:gd name="connsiteX3383" fmla="*/ 10498377 w 11162102"/>
                <a:gd name="connsiteY3383" fmla="*/ 4527216 h 6858029"/>
                <a:gd name="connsiteX3384" fmla="*/ 10533203 w 11162102"/>
                <a:gd name="connsiteY3384" fmla="*/ 4491659 h 6858029"/>
                <a:gd name="connsiteX3385" fmla="*/ 10536604 w 11162102"/>
                <a:gd name="connsiteY3385" fmla="*/ 4522355 h 6858029"/>
                <a:gd name="connsiteX3386" fmla="*/ 10503831 w 11162102"/>
                <a:gd name="connsiteY3386" fmla="*/ 4558208 h 6858029"/>
                <a:gd name="connsiteX3387" fmla="*/ 10538133 w 11162102"/>
                <a:gd name="connsiteY3387" fmla="*/ 4486433 h 6858029"/>
                <a:gd name="connsiteX3388" fmla="*/ 10570083 w 11162102"/>
                <a:gd name="connsiteY3388" fmla="*/ 4451310 h 6858029"/>
                <a:gd name="connsiteX3389" fmla="*/ 10571567 w 11162102"/>
                <a:gd name="connsiteY3389" fmla="*/ 4481093 h 6858029"/>
                <a:gd name="connsiteX3390" fmla="*/ 10541693 w 11162102"/>
                <a:gd name="connsiteY3390" fmla="*/ 4516535 h 6858029"/>
                <a:gd name="connsiteX3391" fmla="*/ 10538133 w 11162102"/>
                <a:gd name="connsiteY3391" fmla="*/ 4486433 h 6858029"/>
                <a:gd name="connsiteX3392" fmla="*/ 10537334 w 11162102"/>
                <a:gd name="connsiteY3392" fmla="*/ 4480636 h 6858029"/>
                <a:gd name="connsiteX3393" fmla="*/ 10532473 w 11162102"/>
                <a:gd name="connsiteY3393" fmla="*/ 4449393 h 6858029"/>
                <a:gd name="connsiteX3394" fmla="*/ 10566889 w 11162102"/>
                <a:gd name="connsiteY3394" fmla="*/ 4414019 h 6858029"/>
                <a:gd name="connsiteX3395" fmla="*/ 10569650 w 11162102"/>
                <a:gd name="connsiteY3395" fmla="*/ 4444989 h 6858029"/>
                <a:gd name="connsiteX3396" fmla="*/ 10537334 w 11162102"/>
                <a:gd name="connsiteY3396" fmla="*/ 4480636 h 6858029"/>
                <a:gd name="connsiteX3397" fmla="*/ 10571909 w 11162102"/>
                <a:gd name="connsiteY3397" fmla="*/ 4408679 h 6858029"/>
                <a:gd name="connsiteX3398" fmla="*/ 10603380 w 11162102"/>
                <a:gd name="connsiteY3398" fmla="*/ 4373852 h 6858029"/>
                <a:gd name="connsiteX3399" fmla="*/ 10604225 w 11162102"/>
                <a:gd name="connsiteY3399" fmla="*/ 4404046 h 6858029"/>
                <a:gd name="connsiteX3400" fmla="*/ 10574853 w 11162102"/>
                <a:gd name="connsiteY3400" fmla="*/ 4439055 h 6858029"/>
                <a:gd name="connsiteX3401" fmla="*/ 10571909 w 11162102"/>
                <a:gd name="connsiteY3401" fmla="*/ 4408679 h 6858029"/>
                <a:gd name="connsiteX3402" fmla="*/ 10571270 w 11162102"/>
                <a:gd name="connsiteY3402" fmla="*/ 4403156 h 6858029"/>
                <a:gd name="connsiteX3403" fmla="*/ 10566980 w 11162102"/>
                <a:gd name="connsiteY3403" fmla="*/ 4371251 h 6858029"/>
                <a:gd name="connsiteX3404" fmla="*/ 10600961 w 11162102"/>
                <a:gd name="connsiteY3404" fmla="*/ 4336105 h 6858029"/>
                <a:gd name="connsiteX3405" fmla="*/ 10603106 w 11162102"/>
                <a:gd name="connsiteY3405" fmla="*/ 4367827 h 6858029"/>
                <a:gd name="connsiteX3406" fmla="*/ 10571270 w 11162102"/>
                <a:gd name="connsiteY3406" fmla="*/ 4403156 h 6858029"/>
                <a:gd name="connsiteX3407" fmla="*/ 10600460 w 11162102"/>
                <a:gd name="connsiteY3407" fmla="*/ 4330491 h 6858029"/>
                <a:gd name="connsiteX3408" fmla="*/ 10566181 w 11162102"/>
                <a:gd name="connsiteY3408" fmla="*/ 4366001 h 6858029"/>
                <a:gd name="connsiteX3409" fmla="*/ 10560635 w 11162102"/>
                <a:gd name="connsiteY3409" fmla="*/ 4333640 h 6858029"/>
                <a:gd name="connsiteX3410" fmla="*/ 10597059 w 11162102"/>
                <a:gd name="connsiteY3410" fmla="*/ 4298312 h 6858029"/>
                <a:gd name="connsiteX3411" fmla="*/ 10600460 w 11162102"/>
                <a:gd name="connsiteY3411" fmla="*/ 4330491 h 6858029"/>
                <a:gd name="connsiteX3412" fmla="*/ 10561388 w 11162102"/>
                <a:gd name="connsiteY3412" fmla="*/ 4370794 h 6858029"/>
                <a:gd name="connsiteX3413" fmla="*/ 10524257 w 11162102"/>
                <a:gd name="connsiteY3413" fmla="*/ 4406556 h 6858029"/>
                <a:gd name="connsiteX3414" fmla="*/ 10516703 w 11162102"/>
                <a:gd name="connsiteY3414" fmla="*/ 4373510 h 6858029"/>
                <a:gd name="connsiteX3415" fmla="*/ 10555979 w 11162102"/>
                <a:gd name="connsiteY3415" fmla="*/ 4337999 h 6858029"/>
                <a:gd name="connsiteX3416" fmla="*/ 10561388 w 11162102"/>
                <a:gd name="connsiteY3416" fmla="*/ 4370794 h 6858029"/>
                <a:gd name="connsiteX3417" fmla="*/ 10519647 w 11162102"/>
                <a:gd name="connsiteY3417" fmla="*/ 4410824 h 6858029"/>
                <a:gd name="connsiteX3418" fmla="*/ 10479845 w 11162102"/>
                <a:gd name="connsiteY3418" fmla="*/ 4446449 h 6858029"/>
                <a:gd name="connsiteX3419" fmla="*/ 10470329 w 11162102"/>
                <a:gd name="connsiteY3419" fmla="*/ 4412718 h 6858029"/>
                <a:gd name="connsiteX3420" fmla="*/ 10512207 w 11162102"/>
                <a:gd name="connsiteY3420" fmla="*/ 4377435 h 6858029"/>
                <a:gd name="connsiteX3421" fmla="*/ 10519647 w 11162102"/>
                <a:gd name="connsiteY3421" fmla="*/ 4410824 h 6858029"/>
                <a:gd name="connsiteX3422" fmla="*/ 10475464 w 11162102"/>
                <a:gd name="connsiteY3422" fmla="*/ 4450260 h 6858029"/>
                <a:gd name="connsiteX3423" fmla="*/ 10433060 w 11162102"/>
                <a:gd name="connsiteY3423" fmla="*/ 4485566 h 6858029"/>
                <a:gd name="connsiteX3424" fmla="*/ 10424776 w 11162102"/>
                <a:gd name="connsiteY3424" fmla="*/ 4460416 h 6858029"/>
                <a:gd name="connsiteX3425" fmla="*/ 10421581 w 11162102"/>
                <a:gd name="connsiteY3425" fmla="*/ 4451150 h 6858029"/>
                <a:gd name="connsiteX3426" fmla="*/ 10465969 w 11162102"/>
                <a:gd name="connsiteY3426" fmla="*/ 4416278 h 6858029"/>
                <a:gd name="connsiteX3427" fmla="*/ 10475464 w 11162102"/>
                <a:gd name="connsiteY3427" fmla="*/ 4450260 h 6858029"/>
                <a:gd name="connsiteX3428" fmla="*/ 10428655 w 11162102"/>
                <a:gd name="connsiteY3428" fmla="*/ 4489103 h 6858029"/>
                <a:gd name="connsiteX3429" fmla="*/ 10384015 w 11162102"/>
                <a:gd name="connsiteY3429" fmla="*/ 4523724 h 6858029"/>
                <a:gd name="connsiteX3430" fmla="*/ 10370620 w 11162102"/>
                <a:gd name="connsiteY3430" fmla="*/ 4488556 h 6858029"/>
                <a:gd name="connsiteX3431" fmla="*/ 10394742 w 11162102"/>
                <a:gd name="connsiteY3431" fmla="*/ 4471211 h 6858029"/>
                <a:gd name="connsiteX3432" fmla="*/ 10417176 w 11162102"/>
                <a:gd name="connsiteY3432" fmla="*/ 4454482 h 6858029"/>
                <a:gd name="connsiteX3433" fmla="*/ 10428655 w 11162102"/>
                <a:gd name="connsiteY3433" fmla="*/ 4489103 h 6858029"/>
                <a:gd name="connsiteX3434" fmla="*/ 10379474 w 11162102"/>
                <a:gd name="connsiteY3434" fmla="*/ 4527102 h 6858029"/>
                <a:gd name="connsiteX3435" fmla="*/ 10332986 w 11162102"/>
                <a:gd name="connsiteY3435" fmla="*/ 4560673 h 6858029"/>
                <a:gd name="connsiteX3436" fmla="*/ 10317787 w 11162102"/>
                <a:gd name="connsiteY3436" fmla="*/ 4524706 h 6858029"/>
                <a:gd name="connsiteX3437" fmla="*/ 10366078 w 11162102"/>
                <a:gd name="connsiteY3437" fmla="*/ 4491774 h 6858029"/>
                <a:gd name="connsiteX3438" fmla="*/ 10379474 w 11162102"/>
                <a:gd name="connsiteY3438" fmla="*/ 4527102 h 6858029"/>
                <a:gd name="connsiteX3439" fmla="*/ 10328467 w 11162102"/>
                <a:gd name="connsiteY3439" fmla="*/ 4563822 h 6858029"/>
                <a:gd name="connsiteX3440" fmla="*/ 10280336 w 11162102"/>
                <a:gd name="connsiteY3440" fmla="*/ 4596184 h 6858029"/>
                <a:gd name="connsiteX3441" fmla="*/ 10263424 w 11162102"/>
                <a:gd name="connsiteY3441" fmla="*/ 4559372 h 6858029"/>
                <a:gd name="connsiteX3442" fmla="*/ 10313267 w 11162102"/>
                <a:gd name="connsiteY3442" fmla="*/ 4527695 h 6858029"/>
                <a:gd name="connsiteX3443" fmla="*/ 10328467 w 11162102"/>
                <a:gd name="connsiteY3443" fmla="*/ 4563822 h 6858029"/>
                <a:gd name="connsiteX3444" fmla="*/ 10275748 w 11162102"/>
                <a:gd name="connsiteY3444" fmla="*/ 4599174 h 6858029"/>
                <a:gd name="connsiteX3445" fmla="*/ 10226339 w 11162102"/>
                <a:gd name="connsiteY3445" fmla="*/ 4630097 h 6858029"/>
                <a:gd name="connsiteX3446" fmla="*/ 10207807 w 11162102"/>
                <a:gd name="connsiteY3446" fmla="*/ 4592441 h 6858029"/>
                <a:gd name="connsiteX3447" fmla="*/ 10258792 w 11162102"/>
                <a:gd name="connsiteY3447" fmla="*/ 4562248 h 6858029"/>
                <a:gd name="connsiteX3448" fmla="*/ 10275748 w 11162102"/>
                <a:gd name="connsiteY3448" fmla="*/ 4599174 h 6858029"/>
                <a:gd name="connsiteX3449" fmla="*/ 10221136 w 11162102"/>
                <a:gd name="connsiteY3449" fmla="*/ 4633247 h 6858029"/>
                <a:gd name="connsiteX3450" fmla="*/ 10171270 w 11162102"/>
                <a:gd name="connsiteY3450" fmla="*/ 4662345 h 6858029"/>
                <a:gd name="connsiteX3451" fmla="*/ 10151255 w 11162102"/>
                <a:gd name="connsiteY3451" fmla="*/ 4623776 h 6858029"/>
                <a:gd name="connsiteX3452" fmla="*/ 10202536 w 11162102"/>
                <a:gd name="connsiteY3452" fmla="*/ 4595476 h 6858029"/>
                <a:gd name="connsiteX3453" fmla="*/ 10221136 w 11162102"/>
                <a:gd name="connsiteY3453" fmla="*/ 4633247 h 6858029"/>
                <a:gd name="connsiteX3454" fmla="*/ 10165952 w 11162102"/>
                <a:gd name="connsiteY3454" fmla="*/ 4665357 h 6858029"/>
                <a:gd name="connsiteX3455" fmla="*/ 10115493 w 11162102"/>
                <a:gd name="connsiteY3455" fmla="*/ 4692812 h 6858029"/>
                <a:gd name="connsiteX3456" fmla="*/ 10094086 w 11162102"/>
                <a:gd name="connsiteY3456" fmla="*/ 4653307 h 6858029"/>
                <a:gd name="connsiteX3457" fmla="*/ 10145869 w 11162102"/>
                <a:gd name="connsiteY3457" fmla="*/ 4626674 h 6858029"/>
                <a:gd name="connsiteX3458" fmla="*/ 10165952 w 11162102"/>
                <a:gd name="connsiteY3458" fmla="*/ 4665357 h 6858029"/>
                <a:gd name="connsiteX3459" fmla="*/ 10110152 w 11162102"/>
                <a:gd name="connsiteY3459" fmla="*/ 4695619 h 6858029"/>
                <a:gd name="connsiteX3460" fmla="*/ 10059579 w 11162102"/>
                <a:gd name="connsiteY3460" fmla="*/ 4721317 h 6858029"/>
                <a:gd name="connsiteX3461" fmla="*/ 10036962 w 11162102"/>
                <a:gd name="connsiteY3461" fmla="*/ 4680831 h 6858029"/>
                <a:gd name="connsiteX3462" fmla="*/ 10088699 w 11162102"/>
                <a:gd name="connsiteY3462" fmla="*/ 4656000 h 6858029"/>
                <a:gd name="connsiteX3463" fmla="*/ 10110152 w 11162102"/>
                <a:gd name="connsiteY3463" fmla="*/ 4695619 h 6858029"/>
                <a:gd name="connsiteX3464" fmla="*/ 10054056 w 11162102"/>
                <a:gd name="connsiteY3464" fmla="*/ 4724010 h 6858029"/>
                <a:gd name="connsiteX3465" fmla="*/ 10003665 w 11162102"/>
                <a:gd name="connsiteY3465" fmla="*/ 4747881 h 6858029"/>
                <a:gd name="connsiteX3466" fmla="*/ 10000995 w 11162102"/>
                <a:gd name="connsiteY3466" fmla="*/ 4743112 h 6858029"/>
                <a:gd name="connsiteX3467" fmla="*/ 9980090 w 11162102"/>
                <a:gd name="connsiteY3467" fmla="*/ 4706414 h 6858029"/>
                <a:gd name="connsiteX3468" fmla="*/ 10031371 w 11162102"/>
                <a:gd name="connsiteY3468" fmla="*/ 4683432 h 6858029"/>
                <a:gd name="connsiteX3469" fmla="*/ 10054056 w 11162102"/>
                <a:gd name="connsiteY3469" fmla="*/ 4724010 h 6858029"/>
                <a:gd name="connsiteX3470" fmla="*/ 9995586 w 11162102"/>
                <a:gd name="connsiteY3470" fmla="*/ 4746192 h 6858029"/>
                <a:gd name="connsiteX3471" fmla="*/ 9997982 w 11162102"/>
                <a:gd name="connsiteY3471" fmla="*/ 4750483 h 6858029"/>
                <a:gd name="connsiteX3472" fmla="*/ 9948801 w 11162102"/>
                <a:gd name="connsiteY3472" fmla="*/ 4772233 h 6858029"/>
                <a:gd name="connsiteX3473" fmla="*/ 9924838 w 11162102"/>
                <a:gd name="connsiteY3473" fmla="*/ 4729578 h 6858029"/>
                <a:gd name="connsiteX3474" fmla="*/ 9974317 w 11162102"/>
                <a:gd name="connsiteY3474" fmla="*/ 4708879 h 6858029"/>
                <a:gd name="connsiteX3475" fmla="*/ 9995586 w 11162102"/>
                <a:gd name="connsiteY3475" fmla="*/ 4746192 h 6858029"/>
                <a:gd name="connsiteX3476" fmla="*/ 9942959 w 11162102"/>
                <a:gd name="connsiteY3476" fmla="*/ 4774743 h 6858029"/>
                <a:gd name="connsiteX3477" fmla="*/ 9895991 w 11162102"/>
                <a:gd name="connsiteY3477" fmla="*/ 4794164 h 6858029"/>
                <a:gd name="connsiteX3478" fmla="*/ 9871686 w 11162102"/>
                <a:gd name="connsiteY3478" fmla="*/ 4750369 h 6858029"/>
                <a:gd name="connsiteX3479" fmla="*/ 9918928 w 11162102"/>
                <a:gd name="connsiteY3479" fmla="*/ 4731974 h 6858029"/>
                <a:gd name="connsiteX3480" fmla="*/ 9942959 w 11162102"/>
                <a:gd name="connsiteY3480" fmla="*/ 4774743 h 6858029"/>
                <a:gd name="connsiteX3481" fmla="*/ 9889966 w 11162102"/>
                <a:gd name="connsiteY3481" fmla="*/ 4796561 h 6858029"/>
                <a:gd name="connsiteX3482" fmla="*/ 9845303 w 11162102"/>
                <a:gd name="connsiteY3482" fmla="*/ 4813860 h 6858029"/>
                <a:gd name="connsiteX3483" fmla="*/ 9820724 w 11162102"/>
                <a:gd name="connsiteY3483" fmla="*/ 4769083 h 6858029"/>
                <a:gd name="connsiteX3484" fmla="*/ 9865615 w 11162102"/>
                <a:gd name="connsiteY3484" fmla="*/ 4752674 h 6858029"/>
                <a:gd name="connsiteX3485" fmla="*/ 9889966 w 11162102"/>
                <a:gd name="connsiteY3485" fmla="*/ 4796561 h 6858029"/>
                <a:gd name="connsiteX3486" fmla="*/ 9839051 w 11162102"/>
                <a:gd name="connsiteY3486" fmla="*/ 4816188 h 6858029"/>
                <a:gd name="connsiteX3487" fmla="*/ 9796761 w 11162102"/>
                <a:gd name="connsiteY3487" fmla="*/ 4831547 h 6858029"/>
                <a:gd name="connsiteX3488" fmla="*/ 9771953 w 11162102"/>
                <a:gd name="connsiteY3488" fmla="*/ 4785812 h 6858029"/>
                <a:gd name="connsiteX3489" fmla="*/ 9814380 w 11162102"/>
                <a:gd name="connsiteY3489" fmla="*/ 4771297 h 6858029"/>
                <a:gd name="connsiteX3490" fmla="*/ 9839051 w 11162102"/>
                <a:gd name="connsiteY3490" fmla="*/ 4816188 h 6858029"/>
                <a:gd name="connsiteX3491" fmla="*/ 9790508 w 11162102"/>
                <a:gd name="connsiteY3491" fmla="*/ 4833761 h 6858029"/>
                <a:gd name="connsiteX3492" fmla="*/ 9750341 w 11162102"/>
                <a:gd name="connsiteY3492" fmla="*/ 4847454 h 6858029"/>
                <a:gd name="connsiteX3493" fmla="*/ 9725329 w 11162102"/>
                <a:gd name="connsiteY3493" fmla="*/ 4800852 h 6858029"/>
                <a:gd name="connsiteX3494" fmla="*/ 9765655 w 11162102"/>
                <a:gd name="connsiteY3494" fmla="*/ 4787934 h 6858029"/>
                <a:gd name="connsiteX3495" fmla="*/ 9790508 w 11162102"/>
                <a:gd name="connsiteY3495" fmla="*/ 4833761 h 6858029"/>
                <a:gd name="connsiteX3496" fmla="*/ 9743815 w 11162102"/>
                <a:gd name="connsiteY3496" fmla="*/ 4849599 h 6858029"/>
                <a:gd name="connsiteX3497" fmla="*/ 9706113 w 11162102"/>
                <a:gd name="connsiteY3497" fmla="*/ 4861695 h 6858029"/>
                <a:gd name="connsiteX3498" fmla="*/ 9680917 w 11162102"/>
                <a:gd name="connsiteY3498" fmla="*/ 4814248 h 6858029"/>
                <a:gd name="connsiteX3499" fmla="*/ 9718711 w 11162102"/>
                <a:gd name="connsiteY3499" fmla="*/ 4802882 h 6858029"/>
                <a:gd name="connsiteX3500" fmla="*/ 9743815 w 11162102"/>
                <a:gd name="connsiteY3500" fmla="*/ 4849599 h 6858029"/>
                <a:gd name="connsiteX3501" fmla="*/ 9699175 w 11162102"/>
                <a:gd name="connsiteY3501" fmla="*/ 4863840 h 6858029"/>
                <a:gd name="connsiteX3502" fmla="*/ 9372273 w 11162102"/>
                <a:gd name="connsiteY3502" fmla="*/ 4942507 h 6858029"/>
                <a:gd name="connsiteX3503" fmla="*/ 6465599 w 11162102"/>
                <a:gd name="connsiteY3503" fmla="*/ 4522560 h 6858029"/>
                <a:gd name="connsiteX3504" fmla="*/ 5103151 w 11162102"/>
                <a:gd name="connsiteY3504" fmla="*/ 3964700 h 6858029"/>
                <a:gd name="connsiteX3505" fmla="*/ 3632891 w 11162102"/>
                <a:gd name="connsiteY3505" fmla="*/ 3368978 h 6858029"/>
                <a:gd name="connsiteX3506" fmla="*/ 2866758 w 11162102"/>
                <a:gd name="connsiteY3506" fmla="*/ 3208700 h 6858029"/>
                <a:gd name="connsiteX3507" fmla="*/ 2498959 w 11162102"/>
                <a:gd name="connsiteY3507" fmla="*/ 3257539 h 6858029"/>
                <a:gd name="connsiteX3508" fmla="*/ 2159341 w 11162102"/>
                <a:gd name="connsiteY3508" fmla="*/ 3438677 h 6858029"/>
                <a:gd name="connsiteX3509" fmla="*/ 1789459 w 11162102"/>
                <a:gd name="connsiteY3509" fmla="*/ 3825463 h 6858029"/>
                <a:gd name="connsiteX3510" fmla="*/ 1791196 w 11162102"/>
                <a:gd name="connsiteY3510" fmla="*/ 3822497 h 6858029"/>
                <a:gd name="connsiteX3511" fmla="*/ 2185422 w 11162102"/>
                <a:gd name="connsiteY3511" fmla="*/ 3388834 h 6858029"/>
                <a:gd name="connsiteX3512" fmla="*/ 3653066 w 11162102"/>
                <a:gd name="connsiteY3512" fmla="*/ 3306035 h 6858029"/>
                <a:gd name="connsiteX3513" fmla="*/ 5097719 w 11162102"/>
                <a:gd name="connsiteY3513" fmla="*/ 3899521 h 6858029"/>
                <a:gd name="connsiteX3514" fmla="*/ 6447570 w 11162102"/>
                <a:gd name="connsiteY3514" fmla="*/ 4459412 h 6858029"/>
                <a:gd name="connsiteX3515" fmla="*/ 7162103 w 11162102"/>
                <a:gd name="connsiteY3515" fmla="*/ 4691443 h 6858029"/>
                <a:gd name="connsiteX3516" fmla="*/ 7901489 w 11162102"/>
                <a:gd name="connsiteY3516" fmla="*/ 4861512 h 6858029"/>
                <a:gd name="connsiteX3517" fmla="*/ 8651943 w 11162102"/>
                <a:gd name="connsiteY3517" fmla="*/ 4935775 h 6858029"/>
                <a:gd name="connsiteX3518" fmla="*/ 9399750 w 11162102"/>
                <a:gd name="connsiteY3518" fmla="*/ 4880454 h 6858029"/>
                <a:gd name="connsiteX3519" fmla="*/ 9673888 w 11162102"/>
                <a:gd name="connsiteY3519" fmla="*/ 4816324 h 6858029"/>
                <a:gd name="connsiteX3520" fmla="*/ 9699175 w 11162102"/>
                <a:gd name="connsiteY3520" fmla="*/ 4863840 h 6858029"/>
                <a:gd name="connsiteX3521" fmla="*/ 1755920 w 11162102"/>
                <a:gd name="connsiteY3521" fmla="*/ 3876448 h 6858029"/>
                <a:gd name="connsiteX3522" fmla="*/ 1754363 w 11162102"/>
                <a:gd name="connsiteY3522" fmla="*/ 3879163 h 6858029"/>
                <a:gd name="connsiteX3523" fmla="*/ 1752432 w 11162102"/>
                <a:gd name="connsiteY3523" fmla="*/ 3881605 h 6858029"/>
                <a:gd name="connsiteX3524" fmla="*/ 1753831 w 11162102"/>
                <a:gd name="connsiteY3524" fmla="*/ 3879255 h 6858029"/>
                <a:gd name="connsiteX3525" fmla="*/ 1755920 w 11162102"/>
                <a:gd name="connsiteY3525" fmla="*/ 3876448 h 6858029"/>
                <a:gd name="connsiteX3526" fmla="*/ 1717992 w 11162102"/>
                <a:gd name="connsiteY3526" fmla="*/ 3933000 h 6858029"/>
                <a:gd name="connsiteX3527" fmla="*/ 1716814 w 11162102"/>
                <a:gd name="connsiteY3527" fmla="*/ 3935031 h 6858029"/>
                <a:gd name="connsiteX3528" fmla="*/ 1715100 w 11162102"/>
                <a:gd name="connsiteY3528" fmla="*/ 3937177 h 6858029"/>
                <a:gd name="connsiteX3529" fmla="*/ 1716155 w 11162102"/>
                <a:gd name="connsiteY3529" fmla="*/ 3935442 h 6858029"/>
                <a:gd name="connsiteX3530" fmla="*/ 1717992 w 11162102"/>
                <a:gd name="connsiteY3530" fmla="*/ 3933000 h 6858029"/>
                <a:gd name="connsiteX3531" fmla="*/ 1643880 w 11162102"/>
                <a:gd name="connsiteY3531" fmla="*/ 4040606 h 6858029"/>
                <a:gd name="connsiteX3532" fmla="*/ 1642910 w 11162102"/>
                <a:gd name="connsiteY3532" fmla="*/ 4042203 h 6858029"/>
                <a:gd name="connsiteX3533" fmla="*/ 1642431 w 11162102"/>
                <a:gd name="connsiteY3533" fmla="*/ 4042774 h 6858029"/>
                <a:gd name="connsiteX3534" fmla="*/ 1643528 w 11162102"/>
                <a:gd name="connsiteY3534" fmla="*/ 4041062 h 6858029"/>
                <a:gd name="connsiteX3535" fmla="*/ 1643880 w 11162102"/>
                <a:gd name="connsiteY3535" fmla="*/ 4040606 h 6858029"/>
                <a:gd name="connsiteX3536" fmla="*/ 1605927 w 11162102"/>
                <a:gd name="connsiteY3536" fmla="*/ 4093872 h 6858029"/>
                <a:gd name="connsiteX3537" fmla="*/ 1605123 w 11162102"/>
                <a:gd name="connsiteY3537" fmla="*/ 4095173 h 6858029"/>
                <a:gd name="connsiteX3538" fmla="*/ 1604911 w 11162102"/>
                <a:gd name="connsiteY3538" fmla="*/ 4095401 h 6858029"/>
                <a:gd name="connsiteX3539" fmla="*/ 1605835 w 11162102"/>
                <a:gd name="connsiteY3539" fmla="*/ 4093987 h 6858029"/>
                <a:gd name="connsiteX3540" fmla="*/ 1605927 w 11162102"/>
                <a:gd name="connsiteY3540" fmla="*/ 4093872 h 6858029"/>
                <a:gd name="connsiteX3541" fmla="*/ 864790 w 11162102"/>
                <a:gd name="connsiteY3541" fmla="*/ 4837298 h 6858029"/>
                <a:gd name="connsiteX3542" fmla="*/ 865774 w 11162102"/>
                <a:gd name="connsiteY3542" fmla="*/ 4836864 h 6858029"/>
                <a:gd name="connsiteX3543" fmla="*/ 863159 w 11162102"/>
                <a:gd name="connsiteY3543" fmla="*/ 4838964 h 6858029"/>
                <a:gd name="connsiteX3544" fmla="*/ 861974 w 11162102"/>
                <a:gd name="connsiteY3544" fmla="*/ 4839398 h 6858029"/>
                <a:gd name="connsiteX3545" fmla="*/ 864790 w 11162102"/>
                <a:gd name="connsiteY3545" fmla="*/ 4837298 h 6858029"/>
                <a:gd name="connsiteX3546" fmla="*/ 885431 w 11162102"/>
                <a:gd name="connsiteY3546" fmla="*/ 4828557 h 6858029"/>
                <a:gd name="connsiteX3547" fmla="*/ 888694 w 11162102"/>
                <a:gd name="connsiteY3547" fmla="*/ 4827210 h 6858029"/>
                <a:gd name="connsiteX3548" fmla="*/ 883274 w 11162102"/>
                <a:gd name="connsiteY3548" fmla="*/ 4831821 h 6858029"/>
                <a:gd name="connsiteX3549" fmla="*/ 879812 w 11162102"/>
                <a:gd name="connsiteY3549" fmla="*/ 4833030 h 6858029"/>
                <a:gd name="connsiteX3550" fmla="*/ 885431 w 11162102"/>
                <a:gd name="connsiteY3550" fmla="*/ 4828557 h 6858029"/>
                <a:gd name="connsiteX3551" fmla="*/ 905596 w 11162102"/>
                <a:gd name="connsiteY3551" fmla="*/ 4820227 h 6858029"/>
                <a:gd name="connsiteX3552" fmla="*/ 910936 w 11162102"/>
                <a:gd name="connsiteY3552" fmla="*/ 4818105 h 6858029"/>
                <a:gd name="connsiteX3553" fmla="*/ 903467 w 11162102"/>
                <a:gd name="connsiteY3553" fmla="*/ 4824837 h 6858029"/>
                <a:gd name="connsiteX3554" fmla="*/ 897985 w 11162102"/>
                <a:gd name="connsiteY3554" fmla="*/ 4826686 h 6858029"/>
                <a:gd name="connsiteX3555" fmla="*/ 905596 w 11162102"/>
                <a:gd name="connsiteY3555" fmla="*/ 4820227 h 6858029"/>
                <a:gd name="connsiteX3556" fmla="*/ 926024 w 11162102"/>
                <a:gd name="connsiteY3556" fmla="*/ 4812080 h 6858029"/>
                <a:gd name="connsiteX3557" fmla="*/ 932834 w 11162102"/>
                <a:gd name="connsiteY3557" fmla="*/ 4809364 h 6858029"/>
                <a:gd name="connsiteX3558" fmla="*/ 923637 w 11162102"/>
                <a:gd name="connsiteY3558" fmla="*/ 4818127 h 6858029"/>
                <a:gd name="connsiteX3559" fmla="*/ 916713 w 11162102"/>
                <a:gd name="connsiteY3559" fmla="*/ 4820432 h 6858029"/>
                <a:gd name="connsiteX3560" fmla="*/ 926024 w 11162102"/>
                <a:gd name="connsiteY3560" fmla="*/ 4812080 h 6858029"/>
                <a:gd name="connsiteX3561" fmla="*/ 945922 w 11162102"/>
                <a:gd name="connsiteY3561" fmla="*/ 4804366 h 6858029"/>
                <a:gd name="connsiteX3562" fmla="*/ 954246 w 11162102"/>
                <a:gd name="connsiteY3562" fmla="*/ 4801194 h 6858029"/>
                <a:gd name="connsiteX3563" fmla="*/ 943766 w 11162102"/>
                <a:gd name="connsiteY3563" fmla="*/ 4811669 h 6858029"/>
                <a:gd name="connsiteX3564" fmla="*/ 935459 w 11162102"/>
                <a:gd name="connsiteY3564" fmla="*/ 4814293 h 6858029"/>
                <a:gd name="connsiteX3565" fmla="*/ 945922 w 11162102"/>
                <a:gd name="connsiteY3565" fmla="*/ 4804366 h 6858029"/>
                <a:gd name="connsiteX3566" fmla="*/ 986509 w 11162102"/>
                <a:gd name="connsiteY3566" fmla="*/ 4789258 h 6858029"/>
                <a:gd name="connsiteX3567" fmla="*/ 996697 w 11162102"/>
                <a:gd name="connsiteY3567" fmla="*/ 4785606 h 6858029"/>
                <a:gd name="connsiteX3568" fmla="*/ 984286 w 11162102"/>
                <a:gd name="connsiteY3568" fmla="*/ 4799276 h 6858029"/>
                <a:gd name="connsiteX3569" fmla="*/ 974046 w 11162102"/>
                <a:gd name="connsiteY3569" fmla="*/ 4802358 h 6858029"/>
                <a:gd name="connsiteX3570" fmla="*/ 986509 w 11162102"/>
                <a:gd name="connsiteY3570" fmla="*/ 4789258 h 6858029"/>
                <a:gd name="connsiteX3571" fmla="*/ 1006775 w 11162102"/>
                <a:gd name="connsiteY3571" fmla="*/ 4782091 h 6858029"/>
                <a:gd name="connsiteX3572" fmla="*/ 1017741 w 11162102"/>
                <a:gd name="connsiteY3572" fmla="*/ 4778257 h 6858029"/>
                <a:gd name="connsiteX3573" fmla="*/ 1004518 w 11162102"/>
                <a:gd name="connsiteY3573" fmla="*/ 4793480 h 6858029"/>
                <a:gd name="connsiteX3574" fmla="*/ 993616 w 11162102"/>
                <a:gd name="connsiteY3574" fmla="*/ 4796584 h 6858029"/>
                <a:gd name="connsiteX3575" fmla="*/ 1006775 w 11162102"/>
                <a:gd name="connsiteY3575" fmla="*/ 4782091 h 6858029"/>
                <a:gd name="connsiteX3576" fmla="*/ 1027116 w 11162102"/>
                <a:gd name="connsiteY3576" fmla="*/ 4775063 h 6858029"/>
                <a:gd name="connsiteX3577" fmla="*/ 1038666 w 11162102"/>
                <a:gd name="connsiteY3577" fmla="*/ 4771206 h 6858029"/>
                <a:gd name="connsiteX3578" fmla="*/ 1024850 w 11162102"/>
                <a:gd name="connsiteY3578" fmla="*/ 4787820 h 6858029"/>
                <a:gd name="connsiteX3579" fmla="*/ 1013288 w 11162102"/>
                <a:gd name="connsiteY3579" fmla="*/ 4790969 h 6858029"/>
                <a:gd name="connsiteX3580" fmla="*/ 1027116 w 11162102"/>
                <a:gd name="connsiteY3580" fmla="*/ 4775063 h 6858029"/>
                <a:gd name="connsiteX3581" fmla="*/ 1047451 w 11162102"/>
                <a:gd name="connsiteY3581" fmla="*/ 4768262 h 6858029"/>
                <a:gd name="connsiteX3582" fmla="*/ 1059578 w 11162102"/>
                <a:gd name="connsiteY3582" fmla="*/ 4764336 h 6858029"/>
                <a:gd name="connsiteX3583" fmla="*/ 1045219 w 11162102"/>
                <a:gd name="connsiteY3583" fmla="*/ 4782320 h 6858029"/>
                <a:gd name="connsiteX3584" fmla="*/ 1033038 w 11162102"/>
                <a:gd name="connsiteY3584" fmla="*/ 4785606 h 6858029"/>
                <a:gd name="connsiteX3585" fmla="*/ 1047451 w 11162102"/>
                <a:gd name="connsiteY3585" fmla="*/ 4768262 h 6858029"/>
                <a:gd name="connsiteX3586" fmla="*/ 1067760 w 11162102"/>
                <a:gd name="connsiteY3586" fmla="*/ 4761734 h 6858029"/>
                <a:gd name="connsiteX3587" fmla="*/ 1080463 w 11162102"/>
                <a:gd name="connsiteY3587" fmla="*/ 4757695 h 6858029"/>
                <a:gd name="connsiteX3588" fmla="*/ 1065544 w 11162102"/>
                <a:gd name="connsiteY3588" fmla="*/ 4777139 h 6858029"/>
                <a:gd name="connsiteX3589" fmla="*/ 1052914 w 11162102"/>
                <a:gd name="connsiteY3589" fmla="*/ 4780357 h 6858029"/>
                <a:gd name="connsiteX3590" fmla="*/ 1067760 w 11162102"/>
                <a:gd name="connsiteY3590" fmla="*/ 4761734 h 6858029"/>
                <a:gd name="connsiteX3591" fmla="*/ 1088151 w 11162102"/>
                <a:gd name="connsiteY3591" fmla="*/ 4755344 h 6858029"/>
                <a:gd name="connsiteX3592" fmla="*/ 1101231 w 11162102"/>
                <a:gd name="connsiteY3592" fmla="*/ 4751396 h 6858029"/>
                <a:gd name="connsiteX3593" fmla="*/ 1085940 w 11162102"/>
                <a:gd name="connsiteY3593" fmla="*/ 4772096 h 6858029"/>
                <a:gd name="connsiteX3594" fmla="*/ 1072865 w 11162102"/>
                <a:gd name="connsiteY3594" fmla="*/ 4775290 h 6858029"/>
                <a:gd name="connsiteX3595" fmla="*/ 1088151 w 11162102"/>
                <a:gd name="connsiteY3595" fmla="*/ 4755344 h 6858029"/>
                <a:gd name="connsiteX3596" fmla="*/ 1108545 w 11162102"/>
                <a:gd name="connsiteY3596" fmla="*/ 4749182 h 6858029"/>
                <a:gd name="connsiteX3597" fmla="*/ 1122028 w 11162102"/>
                <a:gd name="connsiteY3597" fmla="*/ 4745257 h 6858029"/>
                <a:gd name="connsiteX3598" fmla="*/ 1106388 w 11162102"/>
                <a:gd name="connsiteY3598" fmla="*/ 4767212 h 6858029"/>
                <a:gd name="connsiteX3599" fmla="*/ 1092862 w 11162102"/>
                <a:gd name="connsiteY3599" fmla="*/ 4770430 h 6858029"/>
                <a:gd name="connsiteX3600" fmla="*/ 1108545 w 11162102"/>
                <a:gd name="connsiteY3600" fmla="*/ 4749182 h 6858029"/>
                <a:gd name="connsiteX3601" fmla="*/ 1128909 w 11162102"/>
                <a:gd name="connsiteY3601" fmla="*/ 4743294 h 6858029"/>
                <a:gd name="connsiteX3602" fmla="*/ 1142855 w 11162102"/>
                <a:gd name="connsiteY3602" fmla="*/ 4739277 h 6858029"/>
                <a:gd name="connsiteX3603" fmla="*/ 1126800 w 11162102"/>
                <a:gd name="connsiteY3603" fmla="*/ 4762625 h 6858029"/>
                <a:gd name="connsiteX3604" fmla="*/ 1112940 w 11162102"/>
                <a:gd name="connsiteY3604" fmla="*/ 4765728 h 6858029"/>
                <a:gd name="connsiteX3605" fmla="*/ 1128909 w 11162102"/>
                <a:gd name="connsiteY3605" fmla="*/ 4743294 h 6858029"/>
                <a:gd name="connsiteX3606" fmla="*/ 1149346 w 11162102"/>
                <a:gd name="connsiteY3606" fmla="*/ 4737521 h 6858029"/>
                <a:gd name="connsiteX3607" fmla="*/ 1163573 w 11162102"/>
                <a:gd name="connsiteY3607" fmla="*/ 4733663 h 6858029"/>
                <a:gd name="connsiteX3608" fmla="*/ 1147288 w 11162102"/>
                <a:gd name="connsiteY3608" fmla="*/ 4758151 h 6858029"/>
                <a:gd name="connsiteX3609" fmla="*/ 1133060 w 11162102"/>
                <a:gd name="connsiteY3609" fmla="*/ 4761210 h 6858029"/>
                <a:gd name="connsiteX3610" fmla="*/ 1149346 w 11162102"/>
                <a:gd name="connsiteY3610" fmla="*/ 4737521 h 6858029"/>
                <a:gd name="connsiteX3611" fmla="*/ 1169808 w 11162102"/>
                <a:gd name="connsiteY3611" fmla="*/ 4731974 h 6858029"/>
                <a:gd name="connsiteX3612" fmla="*/ 1184316 w 11162102"/>
                <a:gd name="connsiteY3612" fmla="*/ 4728186 h 6858029"/>
                <a:gd name="connsiteX3613" fmla="*/ 1167827 w 11162102"/>
                <a:gd name="connsiteY3613" fmla="*/ 4753861 h 6858029"/>
                <a:gd name="connsiteX3614" fmla="*/ 1153233 w 11162102"/>
                <a:gd name="connsiteY3614" fmla="*/ 4756919 h 6858029"/>
                <a:gd name="connsiteX3615" fmla="*/ 1169808 w 11162102"/>
                <a:gd name="connsiteY3615" fmla="*/ 4731974 h 6858029"/>
                <a:gd name="connsiteX3616" fmla="*/ 1190223 w 11162102"/>
                <a:gd name="connsiteY3616" fmla="*/ 4726680 h 6858029"/>
                <a:gd name="connsiteX3617" fmla="*/ 1205091 w 11162102"/>
                <a:gd name="connsiteY3617" fmla="*/ 4722869 h 6858029"/>
                <a:gd name="connsiteX3618" fmla="*/ 1188308 w 11162102"/>
                <a:gd name="connsiteY3618" fmla="*/ 4749821 h 6858029"/>
                <a:gd name="connsiteX3619" fmla="*/ 1173487 w 11162102"/>
                <a:gd name="connsiteY3619" fmla="*/ 4752720 h 6858029"/>
                <a:gd name="connsiteX3620" fmla="*/ 1190223 w 11162102"/>
                <a:gd name="connsiteY3620" fmla="*/ 4726680 h 6858029"/>
                <a:gd name="connsiteX3621" fmla="*/ 1210698 w 11162102"/>
                <a:gd name="connsiteY3621" fmla="*/ 4721522 h 6858029"/>
                <a:gd name="connsiteX3622" fmla="*/ 1225800 w 11162102"/>
                <a:gd name="connsiteY3622" fmla="*/ 4717871 h 6858029"/>
                <a:gd name="connsiteX3623" fmla="*/ 1208852 w 11162102"/>
                <a:gd name="connsiteY3623" fmla="*/ 4745942 h 6858029"/>
                <a:gd name="connsiteX3624" fmla="*/ 1193753 w 11162102"/>
                <a:gd name="connsiteY3624" fmla="*/ 4748772 h 6858029"/>
                <a:gd name="connsiteX3625" fmla="*/ 1210698 w 11162102"/>
                <a:gd name="connsiteY3625" fmla="*/ 4721522 h 6858029"/>
                <a:gd name="connsiteX3626" fmla="*/ 1231188 w 11162102"/>
                <a:gd name="connsiteY3626" fmla="*/ 4716570 h 6858029"/>
                <a:gd name="connsiteX3627" fmla="*/ 1246565 w 11162102"/>
                <a:gd name="connsiteY3627" fmla="*/ 4713010 h 6858029"/>
                <a:gd name="connsiteX3628" fmla="*/ 1229463 w 11162102"/>
                <a:gd name="connsiteY3628" fmla="*/ 4742221 h 6858029"/>
                <a:gd name="connsiteX3629" fmla="*/ 1214037 w 11162102"/>
                <a:gd name="connsiteY3629" fmla="*/ 4745006 h 6858029"/>
                <a:gd name="connsiteX3630" fmla="*/ 1231188 w 11162102"/>
                <a:gd name="connsiteY3630" fmla="*/ 4716570 h 6858029"/>
                <a:gd name="connsiteX3631" fmla="*/ 1251696 w 11162102"/>
                <a:gd name="connsiteY3631" fmla="*/ 4711846 h 6858029"/>
                <a:gd name="connsiteX3632" fmla="*/ 1267342 w 11162102"/>
                <a:gd name="connsiteY3632" fmla="*/ 4708331 h 6858029"/>
                <a:gd name="connsiteX3633" fmla="*/ 1250046 w 11162102"/>
                <a:gd name="connsiteY3633" fmla="*/ 4738730 h 6858029"/>
                <a:gd name="connsiteX3634" fmla="*/ 1234433 w 11162102"/>
                <a:gd name="connsiteY3634" fmla="*/ 4741332 h 6858029"/>
                <a:gd name="connsiteX3635" fmla="*/ 1251696 w 11162102"/>
                <a:gd name="connsiteY3635" fmla="*/ 4711846 h 6858029"/>
                <a:gd name="connsiteX3636" fmla="*/ 1272229 w 11162102"/>
                <a:gd name="connsiteY3636" fmla="*/ 4707281 h 6858029"/>
                <a:gd name="connsiteX3637" fmla="*/ 1287896 w 11162102"/>
                <a:gd name="connsiteY3637" fmla="*/ 4703972 h 6858029"/>
                <a:gd name="connsiteX3638" fmla="*/ 1270563 w 11162102"/>
                <a:gd name="connsiteY3638" fmla="*/ 4735398 h 6858029"/>
                <a:gd name="connsiteX3639" fmla="*/ 1254804 w 11162102"/>
                <a:gd name="connsiteY3639" fmla="*/ 4737931 h 6858029"/>
                <a:gd name="connsiteX3640" fmla="*/ 1272229 w 11162102"/>
                <a:gd name="connsiteY3640" fmla="*/ 4707281 h 6858029"/>
                <a:gd name="connsiteX3641" fmla="*/ 1276254 w 11162102"/>
                <a:gd name="connsiteY3641" fmla="*/ 4700184 h 6858029"/>
                <a:gd name="connsiteX3642" fmla="*/ 1293323 w 11162102"/>
                <a:gd name="connsiteY3642" fmla="*/ 4669876 h 6858029"/>
                <a:gd name="connsiteX3643" fmla="*/ 1308757 w 11162102"/>
                <a:gd name="connsiteY3643" fmla="*/ 4665814 h 6858029"/>
                <a:gd name="connsiteX3644" fmla="*/ 1291760 w 11162102"/>
                <a:gd name="connsiteY3644" fmla="*/ 4696920 h 6858029"/>
                <a:gd name="connsiteX3645" fmla="*/ 1276254 w 11162102"/>
                <a:gd name="connsiteY3645" fmla="*/ 4700184 h 6858029"/>
                <a:gd name="connsiteX3646" fmla="*/ 1313575 w 11162102"/>
                <a:gd name="connsiteY3646" fmla="*/ 4664581 h 6858029"/>
                <a:gd name="connsiteX3647" fmla="*/ 1329667 w 11162102"/>
                <a:gd name="connsiteY3647" fmla="*/ 4660428 h 6858029"/>
                <a:gd name="connsiteX3648" fmla="*/ 1312487 w 11162102"/>
                <a:gd name="connsiteY3648" fmla="*/ 4692721 h 6858029"/>
                <a:gd name="connsiteX3649" fmla="*/ 1296452 w 11162102"/>
                <a:gd name="connsiteY3649" fmla="*/ 4695938 h 6858029"/>
                <a:gd name="connsiteX3650" fmla="*/ 1313575 w 11162102"/>
                <a:gd name="connsiteY3650" fmla="*/ 4664581 h 6858029"/>
                <a:gd name="connsiteX3651" fmla="*/ 1317647 w 11162102"/>
                <a:gd name="connsiteY3651" fmla="*/ 4657096 h 6858029"/>
                <a:gd name="connsiteX3652" fmla="*/ 1334161 w 11162102"/>
                <a:gd name="connsiteY3652" fmla="*/ 4626606 h 6858029"/>
                <a:gd name="connsiteX3653" fmla="*/ 1350058 w 11162102"/>
                <a:gd name="connsiteY3653" fmla="*/ 4621790 h 6858029"/>
                <a:gd name="connsiteX3654" fmla="*/ 1333558 w 11162102"/>
                <a:gd name="connsiteY3654" fmla="*/ 4653079 h 6858029"/>
                <a:gd name="connsiteX3655" fmla="*/ 1317647 w 11162102"/>
                <a:gd name="connsiteY3655" fmla="*/ 4657096 h 6858029"/>
                <a:gd name="connsiteX3656" fmla="*/ 1354782 w 11162102"/>
                <a:gd name="connsiteY3656" fmla="*/ 4620352 h 6858029"/>
                <a:gd name="connsiteX3657" fmla="*/ 1370911 w 11162102"/>
                <a:gd name="connsiteY3657" fmla="*/ 4615628 h 6858029"/>
                <a:gd name="connsiteX3658" fmla="*/ 1354260 w 11162102"/>
                <a:gd name="connsiteY3658" fmla="*/ 4648058 h 6858029"/>
                <a:gd name="connsiteX3659" fmla="*/ 1338118 w 11162102"/>
                <a:gd name="connsiteY3659" fmla="*/ 4651984 h 6858029"/>
                <a:gd name="connsiteX3660" fmla="*/ 1354782 w 11162102"/>
                <a:gd name="connsiteY3660" fmla="*/ 4620352 h 6858029"/>
                <a:gd name="connsiteX3661" fmla="*/ 1358888 w 11162102"/>
                <a:gd name="connsiteY3661" fmla="*/ 4612547 h 6858029"/>
                <a:gd name="connsiteX3662" fmla="*/ 1375395 w 11162102"/>
                <a:gd name="connsiteY3662" fmla="*/ 4581030 h 6858029"/>
                <a:gd name="connsiteX3663" fmla="*/ 1391366 w 11162102"/>
                <a:gd name="connsiteY3663" fmla="*/ 4575553 h 6858029"/>
                <a:gd name="connsiteX3664" fmla="*/ 1374864 w 11162102"/>
                <a:gd name="connsiteY3664" fmla="*/ 4607914 h 6858029"/>
                <a:gd name="connsiteX3665" fmla="*/ 1358888 w 11162102"/>
                <a:gd name="connsiteY3665" fmla="*/ 4612547 h 6858029"/>
                <a:gd name="connsiteX3666" fmla="*/ 1395994 w 11162102"/>
                <a:gd name="connsiteY3666" fmla="*/ 4574001 h 6858029"/>
                <a:gd name="connsiteX3667" fmla="*/ 1688896 w 11162102"/>
                <a:gd name="connsiteY3667" fmla="*/ 4500377 h 6858029"/>
                <a:gd name="connsiteX3668" fmla="*/ 2541659 w 11162102"/>
                <a:gd name="connsiteY3668" fmla="*/ 4537029 h 6858029"/>
                <a:gd name="connsiteX3669" fmla="*/ 3202310 w 11162102"/>
                <a:gd name="connsiteY3669" fmla="*/ 4705843 h 6858029"/>
                <a:gd name="connsiteX3670" fmla="*/ 5231159 w 11162102"/>
                <a:gd name="connsiteY3670" fmla="*/ 5353166 h 6858029"/>
                <a:gd name="connsiteX3671" fmla="*/ 6798686 w 11162102"/>
                <a:gd name="connsiteY3671" fmla="*/ 5863967 h 6858029"/>
                <a:gd name="connsiteX3672" fmla="*/ 7807713 w 11162102"/>
                <a:gd name="connsiteY3672" fmla="*/ 6135914 h 6858029"/>
                <a:gd name="connsiteX3673" fmla="*/ 8836801 w 11162102"/>
                <a:gd name="connsiteY3673" fmla="*/ 6265314 h 6858029"/>
                <a:gd name="connsiteX3674" fmla="*/ 9510802 w 11162102"/>
                <a:gd name="connsiteY3674" fmla="*/ 6191370 h 6858029"/>
                <a:gd name="connsiteX3675" fmla="*/ 10081488 w 11162102"/>
                <a:gd name="connsiteY3675" fmla="*/ 5920040 h 6858029"/>
                <a:gd name="connsiteX3676" fmla="*/ 10133705 w 11162102"/>
                <a:gd name="connsiteY3676" fmla="*/ 5873735 h 6858029"/>
                <a:gd name="connsiteX3677" fmla="*/ 10145686 w 11162102"/>
                <a:gd name="connsiteY3677" fmla="*/ 5925655 h 6858029"/>
                <a:gd name="connsiteX3678" fmla="*/ 10035091 w 11162102"/>
                <a:gd name="connsiteY3678" fmla="*/ 6025204 h 6858029"/>
                <a:gd name="connsiteX3679" fmla="*/ 8810167 w 11162102"/>
                <a:gd name="connsiteY3679" fmla="*/ 6325130 h 6858029"/>
                <a:gd name="connsiteX3680" fmla="*/ 7946425 w 11162102"/>
                <a:gd name="connsiteY3680" fmla="*/ 6220195 h 6858029"/>
                <a:gd name="connsiteX3681" fmla="*/ 6817195 w 11162102"/>
                <a:gd name="connsiteY3681" fmla="*/ 5924993 h 6858029"/>
                <a:gd name="connsiteX3682" fmla="*/ 5236271 w 11162102"/>
                <a:gd name="connsiteY3682" fmla="*/ 5415104 h 6858029"/>
                <a:gd name="connsiteX3683" fmla="*/ 3182523 w 11162102"/>
                <a:gd name="connsiteY3683" fmla="*/ 4766619 h 6858029"/>
                <a:gd name="connsiteX3684" fmla="*/ 2420178 w 11162102"/>
                <a:gd name="connsiteY3684" fmla="*/ 4578702 h 6858029"/>
                <a:gd name="connsiteX3685" fmla="*/ 1664381 w 11162102"/>
                <a:gd name="connsiteY3685" fmla="*/ 4547231 h 6858029"/>
                <a:gd name="connsiteX3686" fmla="*/ 1379369 w 11162102"/>
                <a:gd name="connsiteY3686" fmla="*/ 4606614 h 6858029"/>
                <a:gd name="connsiteX3687" fmla="*/ 1395994 w 11162102"/>
                <a:gd name="connsiteY3687" fmla="*/ 4574001 h 6858029"/>
                <a:gd name="connsiteX3688" fmla="*/ 10077700 w 11162102"/>
                <a:gd name="connsiteY3688" fmla="*/ 5915362 h 6858029"/>
                <a:gd name="connsiteX3689" fmla="*/ 8836915 w 11162102"/>
                <a:gd name="connsiteY3689" fmla="*/ 6259289 h 6858029"/>
                <a:gd name="connsiteX3690" fmla="*/ 7927278 w 11162102"/>
                <a:gd name="connsiteY3690" fmla="*/ 6154605 h 6858029"/>
                <a:gd name="connsiteX3691" fmla="*/ 6800466 w 11162102"/>
                <a:gd name="connsiteY3691" fmla="*/ 5858215 h 6858029"/>
                <a:gd name="connsiteX3692" fmla="*/ 5233076 w 11162102"/>
                <a:gd name="connsiteY3692" fmla="*/ 5347460 h 6858029"/>
                <a:gd name="connsiteX3693" fmla="*/ 3203976 w 11162102"/>
                <a:gd name="connsiteY3693" fmla="*/ 4700047 h 6858029"/>
                <a:gd name="connsiteX3694" fmla="*/ 2441129 w 11162102"/>
                <a:gd name="connsiteY3694" fmla="*/ 4512519 h 6858029"/>
                <a:gd name="connsiteX3695" fmla="*/ 1687906 w 11162102"/>
                <a:gd name="connsiteY3695" fmla="*/ 4494421 h 6858029"/>
                <a:gd name="connsiteX3696" fmla="*/ 1400045 w 11162102"/>
                <a:gd name="connsiteY3696" fmla="*/ 4566036 h 6858029"/>
                <a:gd name="connsiteX3697" fmla="*/ 1416203 w 11162102"/>
                <a:gd name="connsiteY3697" fmla="*/ 4534154 h 6858029"/>
                <a:gd name="connsiteX3698" fmla="*/ 1712588 w 11162102"/>
                <a:gd name="connsiteY3698" fmla="*/ 4447453 h 6858029"/>
                <a:gd name="connsiteX3699" fmla="*/ 3223785 w 11162102"/>
                <a:gd name="connsiteY3699" fmla="*/ 4639203 h 6858029"/>
                <a:gd name="connsiteX3700" fmla="*/ 5226755 w 11162102"/>
                <a:gd name="connsiteY3700" fmla="*/ 5285019 h 6858029"/>
                <a:gd name="connsiteX3701" fmla="*/ 6781980 w 11162102"/>
                <a:gd name="connsiteY3701" fmla="*/ 5797075 h 6858029"/>
                <a:gd name="connsiteX3702" fmla="*/ 7812255 w 11162102"/>
                <a:gd name="connsiteY3702" fmla="*/ 6075184 h 6858029"/>
                <a:gd name="connsiteX3703" fmla="*/ 7912420 w 11162102"/>
                <a:gd name="connsiteY3703" fmla="*/ 6095792 h 6858029"/>
                <a:gd name="connsiteX3704" fmla="*/ 8863640 w 11162102"/>
                <a:gd name="connsiteY3704" fmla="*/ 6199381 h 6858029"/>
                <a:gd name="connsiteX3705" fmla="*/ 9551904 w 11162102"/>
                <a:gd name="connsiteY3705" fmla="*/ 6108961 h 6858029"/>
                <a:gd name="connsiteX3706" fmla="*/ 10118254 w 11162102"/>
                <a:gd name="connsiteY3706" fmla="*/ 5815196 h 6858029"/>
                <a:gd name="connsiteX3707" fmla="*/ 10132015 w 11162102"/>
                <a:gd name="connsiteY3707" fmla="*/ 5866979 h 6858029"/>
                <a:gd name="connsiteX3708" fmla="*/ 10077700 w 11162102"/>
                <a:gd name="connsiteY3708" fmla="*/ 5915362 h 6858029"/>
                <a:gd name="connsiteX3709" fmla="*/ 10123755 w 11162102"/>
                <a:gd name="connsiteY3709" fmla="*/ 5810381 h 6858029"/>
                <a:gd name="connsiteX3710" fmla="*/ 10124280 w 11162102"/>
                <a:gd name="connsiteY3710" fmla="*/ 5809902 h 6858029"/>
                <a:gd name="connsiteX3711" fmla="*/ 10149657 w 11162102"/>
                <a:gd name="connsiteY3711" fmla="*/ 5786258 h 6858029"/>
                <a:gd name="connsiteX3712" fmla="*/ 10161274 w 11162102"/>
                <a:gd name="connsiteY3712" fmla="*/ 5836421 h 6858029"/>
                <a:gd name="connsiteX3713" fmla="*/ 10137379 w 11162102"/>
                <a:gd name="connsiteY3713" fmla="*/ 5861616 h 6858029"/>
                <a:gd name="connsiteX3714" fmla="*/ 10123755 w 11162102"/>
                <a:gd name="connsiteY3714" fmla="*/ 5810381 h 6858029"/>
                <a:gd name="connsiteX3715" fmla="*/ 10121974 w 11162102"/>
                <a:gd name="connsiteY3715" fmla="*/ 5804013 h 6858029"/>
                <a:gd name="connsiteX3716" fmla="*/ 10107117 w 11162102"/>
                <a:gd name="connsiteY3716" fmla="*/ 5754148 h 6858029"/>
                <a:gd name="connsiteX3717" fmla="*/ 10134800 w 11162102"/>
                <a:gd name="connsiteY3717" fmla="*/ 5729979 h 6858029"/>
                <a:gd name="connsiteX3718" fmla="*/ 10148014 w 11162102"/>
                <a:gd name="connsiteY3718" fmla="*/ 5779617 h 6858029"/>
                <a:gd name="connsiteX3719" fmla="*/ 10121974 w 11162102"/>
                <a:gd name="connsiteY3719" fmla="*/ 5804013 h 6858029"/>
                <a:gd name="connsiteX3720" fmla="*/ 10140391 w 11162102"/>
                <a:gd name="connsiteY3720" fmla="*/ 5724935 h 6858029"/>
                <a:gd name="connsiteX3721" fmla="*/ 10167047 w 11162102"/>
                <a:gd name="connsiteY3721" fmla="*/ 5699786 h 6858029"/>
                <a:gd name="connsiteX3722" fmla="*/ 10167116 w 11162102"/>
                <a:gd name="connsiteY3722" fmla="*/ 5699717 h 6858029"/>
                <a:gd name="connsiteX3723" fmla="*/ 10178276 w 11162102"/>
                <a:gd name="connsiteY3723" fmla="*/ 5748100 h 6858029"/>
                <a:gd name="connsiteX3724" fmla="*/ 10153559 w 11162102"/>
                <a:gd name="connsiteY3724" fmla="*/ 5774094 h 6858029"/>
                <a:gd name="connsiteX3725" fmla="*/ 10140391 w 11162102"/>
                <a:gd name="connsiteY3725" fmla="*/ 5724935 h 6858029"/>
                <a:gd name="connsiteX3726" fmla="*/ 10162986 w 11162102"/>
                <a:gd name="connsiteY3726" fmla="*/ 5695632 h 6858029"/>
                <a:gd name="connsiteX3727" fmla="*/ 10138589 w 11162102"/>
                <a:gd name="connsiteY3727" fmla="*/ 5718659 h 6858029"/>
                <a:gd name="connsiteX3728" fmla="*/ 10124439 w 11162102"/>
                <a:gd name="connsiteY3728" fmla="*/ 5671418 h 6858029"/>
                <a:gd name="connsiteX3729" fmla="*/ 10152989 w 11162102"/>
                <a:gd name="connsiteY3729" fmla="*/ 5645971 h 6858029"/>
                <a:gd name="connsiteX3730" fmla="*/ 10165495 w 11162102"/>
                <a:gd name="connsiteY3730" fmla="*/ 5693122 h 6858029"/>
                <a:gd name="connsiteX3731" fmla="*/ 10162986 w 11162102"/>
                <a:gd name="connsiteY3731" fmla="*/ 5695632 h 6858029"/>
                <a:gd name="connsiteX3732" fmla="*/ 10157052 w 11162102"/>
                <a:gd name="connsiteY3732" fmla="*/ 5634332 h 6858029"/>
                <a:gd name="connsiteX3733" fmla="*/ 10143609 w 11162102"/>
                <a:gd name="connsiteY3733" fmla="*/ 5589533 h 6858029"/>
                <a:gd name="connsiteX3734" fmla="*/ 10173643 w 11162102"/>
                <a:gd name="connsiteY3734" fmla="*/ 5562078 h 6858029"/>
                <a:gd name="connsiteX3735" fmla="*/ 10185510 w 11162102"/>
                <a:gd name="connsiteY3735" fmla="*/ 5606581 h 6858029"/>
                <a:gd name="connsiteX3736" fmla="*/ 10157052 w 11162102"/>
                <a:gd name="connsiteY3736" fmla="*/ 5634332 h 6858029"/>
                <a:gd name="connsiteX3737" fmla="*/ 10178846 w 11162102"/>
                <a:gd name="connsiteY3737" fmla="*/ 5557148 h 6858029"/>
                <a:gd name="connsiteX3738" fmla="*/ 10207648 w 11162102"/>
                <a:gd name="connsiteY3738" fmla="*/ 5528552 h 6858029"/>
                <a:gd name="connsiteX3739" fmla="*/ 10217643 w 11162102"/>
                <a:gd name="connsiteY3739" fmla="*/ 5572622 h 6858029"/>
                <a:gd name="connsiteX3740" fmla="*/ 10205640 w 11162102"/>
                <a:gd name="connsiteY3740" fmla="*/ 5585744 h 6858029"/>
                <a:gd name="connsiteX3741" fmla="*/ 10190691 w 11162102"/>
                <a:gd name="connsiteY3741" fmla="*/ 5601332 h 6858029"/>
                <a:gd name="connsiteX3742" fmla="*/ 10178846 w 11162102"/>
                <a:gd name="connsiteY3742" fmla="*/ 5557148 h 6858029"/>
                <a:gd name="connsiteX3743" fmla="*/ 10177112 w 11162102"/>
                <a:gd name="connsiteY3743" fmla="*/ 5551055 h 6858029"/>
                <a:gd name="connsiteX3744" fmla="*/ 10164400 w 11162102"/>
                <a:gd name="connsiteY3744" fmla="*/ 5508537 h 6858029"/>
                <a:gd name="connsiteX3745" fmla="*/ 10195028 w 11162102"/>
                <a:gd name="connsiteY3745" fmla="*/ 5479941 h 6858029"/>
                <a:gd name="connsiteX3746" fmla="*/ 10206095 w 11162102"/>
                <a:gd name="connsiteY3746" fmla="*/ 5522116 h 6858029"/>
                <a:gd name="connsiteX3747" fmla="*/ 10177112 w 11162102"/>
                <a:gd name="connsiteY3747" fmla="*/ 5551055 h 6858029"/>
                <a:gd name="connsiteX3748" fmla="*/ 10200390 w 11162102"/>
                <a:gd name="connsiteY3748" fmla="*/ 5474647 h 6858029"/>
                <a:gd name="connsiteX3749" fmla="*/ 10230173 w 11162102"/>
                <a:gd name="connsiteY3749" fmla="*/ 5444385 h 6858029"/>
                <a:gd name="connsiteX3750" fmla="*/ 10239324 w 11162102"/>
                <a:gd name="connsiteY3750" fmla="*/ 5486126 h 6858029"/>
                <a:gd name="connsiteX3751" fmla="*/ 10211459 w 11162102"/>
                <a:gd name="connsiteY3751" fmla="*/ 5516525 h 6858029"/>
                <a:gd name="connsiteX3752" fmla="*/ 10200390 w 11162102"/>
                <a:gd name="connsiteY3752" fmla="*/ 5474647 h 6858029"/>
                <a:gd name="connsiteX3753" fmla="*/ 10198633 w 11162102"/>
                <a:gd name="connsiteY3753" fmla="*/ 5468303 h 6858029"/>
                <a:gd name="connsiteX3754" fmla="*/ 10186720 w 11162102"/>
                <a:gd name="connsiteY3754" fmla="*/ 5428136 h 6858029"/>
                <a:gd name="connsiteX3755" fmla="*/ 10218397 w 11162102"/>
                <a:gd name="connsiteY3755" fmla="*/ 5397897 h 6858029"/>
                <a:gd name="connsiteX3756" fmla="*/ 10228621 w 11162102"/>
                <a:gd name="connsiteY3756" fmla="*/ 5437835 h 6858029"/>
                <a:gd name="connsiteX3757" fmla="*/ 10198633 w 11162102"/>
                <a:gd name="connsiteY3757" fmla="*/ 5468303 h 6858029"/>
                <a:gd name="connsiteX3758" fmla="*/ 10223372 w 11162102"/>
                <a:gd name="connsiteY3758" fmla="*/ 5392990 h 6858029"/>
                <a:gd name="connsiteX3759" fmla="*/ 10253634 w 11162102"/>
                <a:gd name="connsiteY3759" fmla="*/ 5361564 h 6858029"/>
                <a:gd name="connsiteX3760" fmla="*/ 10261964 w 11162102"/>
                <a:gd name="connsiteY3760" fmla="*/ 5400978 h 6858029"/>
                <a:gd name="connsiteX3761" fmla="*/ 10233597 w 11162102"/>
                <a:gd name="connsiteY3761" fmla="*/ 5432495 h 6858029"/>
                <a:gd name="connsiteX3762" fmla="*/ 10223372 w 11162102"/>
                <a:gd name="connsiteY3762" fmla="*/ 5392990 h 6858029"/>
                <a:gd name="connsiteX3763" fmla="*/ 10258746 w 11162102"/>
                <a:gd name="connsiteY3763" fmla="*/ 5355973 h 6858029"/>
                <a:gd name="connsiteX3764" fmla="*/ 10287113 w 11162102"/>
                <a:gd name="connsiteY3764" fmla="*/ 5323839 h 6858029"/>
                <a:gd name="connsiteX3765" fmla="*/ 10292865 w 11162102"/>
                <a:gd name="connsiteY3765" fmla="*/ 5358894 h 6858029"/>
                <a:gd name="connsiteX3766" fmla="*/ 10293413 w 11162102"/>
                <a:gd name="connsiteY3766" fmla="*/ 5362865 h 6858029"/>
                <a:gd name="connsiteX3767" fmla="*/ 10290971 w 11162102"/>
                <a:gd name="connsiteY3767" fmla="*/ 5366014 h 6858029"/>
                <a:gd name="connsiteX3768" fmla="*/ 10267144 w 11162102"/>
                <a:gd name="connsiteY3768" fmla="*/ 5394998 h 6858029"/>
                <a:gd name="connsiteX3769" fmla="*/ 10258746 w 11162102"/>
                <a:gd name="connsiteY3769" fmla="*/ 5355973 h 6858029"/>
                <a:gd name="connsiteX3770" fmla="*/ 10257218 w 11162102"/>
                <a:gd name="connsiteY3770" fmla="*/ 5349377 h 6858029"/>
                <a:gd name="connsiteX3771" fmla="*/ 10247769 w 11162102"/>
                <a:gd name="connsiteY3771" fmla="*/ 5311789 h 6858029"/>
                <a:gd name="connsiteX3772" fmla="*/ 10278328 w 11162102"/>
                <a:gd name="connsiteY3772" fmla="*/ 5279405 h 6858029"/>
                <a:gd name="connsiteX3773" fmla="*/ 10285859 w 11162102"/>
                <a:gd name="connsiteY3773" fmla="*/ 5316833 h 6858029"/>
                <a:gd name="connsiteX3774" fmla="*/ 10257218 w 11162102"/>
                <a:gd name="connsiteY3774" fmla="*/ 5349377 h 6858029"/>
                <a:gd name="connsiteX3775" fmla="*/ 10246057 w 11162102"/>
                <a:gd name="connsiteY3775" fmla="*/ 5305353 h 6858029"/>
                <a:gd name="connsiteX3776" fmla="*/ 10235673 w 11162102"/>
                <a:gd name="connsiteY3776" fmla="*/ 5268725 h 6858029"/>
                <a:gd name="connsiteX3777" fmla="*/ 10268240 w 11162102"/>
                <a:gd name="connsiteY3777" fmla="*/ 5236500 h 6858029"/>
                <a:gd name="connsiteX3778" fmla="*/ 10276844 w 11162102"/>
                <a:gd name="connsiteY3778" fmla="*/ 5272741 h 6858029"/>
                <a:gd name="connsiteX3779" fmla="*/ 10246057 w 11162102"/>
                <a:gd name="connsiteY3779" fmla="*/ 5305353 h 6858029"/>
                <a:gd name="connsiteX3780" fmla="*/ 10273215 w 11162102"/>
                <a:gd name="connsiteY3780" fmla="*/ 5231342 h 6858029"/>
                <a:gd name="connsiteX3781" fmla="*/ 10304116 w 11162102"/>
                <a:gd name="connsiteY3781" fmla="*/ 5198045 h 6858029"/>
                <a:gd name="connsiteX3782" fmla="*/ 10310301 w 11162102"/>
                <a:gd name="connsiteY3782" fmla="*/ 5230247 h 6858029"/>
                <a:gd name="connsiteX3783" fmla="*/ 10310871 w 11162102"/>
                <a:gd name="connsiteY3783" fmla="*/ 5233624 h 6858029"/>
                <a:gd name="connsiteX3784" fmla="*/ 10281865 w 11162102"/>
                <a:gd name="connsiteY3784" fmla="*/ 5267195 h 6858029"/>
                <a:gd name="connsiteX3785" fmla="*/ 10273215 w 11162102"/>
                <a:gd name="connsiteY3785" fmla="*/ 5231342 h 6858029"/>
                <a:gd name="connsiteX3786" fmla="*/ 10271573 w 11162102"/>
                <a:gd name="connsiteY3786" fmla="*/ 5224997 h 6858029"/>
                <a:gd name="connsiteX3787" fmla="*/ 10261918 w 11162102"/>
                <a:gd name="connsiteY3787" fmla="*/ 5189715 h 6858029"/>
                <a:gd name="connsiteX3788" fmla="*/ 10294850 w 11162102"/>
                <a:gd name="connsiteY3788" fmla="*/ 5156600 h 6858029"/>
                <a:gd name="connsiteX3789" fmla="*/ 10302747 w 11162102"/>
                <a:gd name="connsiteY3789" fmla="*/ 5191335 h 6858029"/>
                <a:gd name="connsiteX3790" fmla="*/ 10271573 w 11162102"/>
                <a:gd name="connsiteY3790" fmla="*/ 5224997 h 6858029"/>
                <a:gd name="connsiteX3791" fmla="*/ 10299803 w 11162102"/>
                <a:gd name="connsiteY3791" fmla="*/ 5151397 h 6858029"/>
                <a:gd name="connsiteX3792" fmla="*/ 10330954 w 11162102"/>
                <a:gd name="connsiteY3792" fmla="*/ 5117255 h 6858029"/>
                <a:gd name="connsiteX3793" fmla="*/ 10336866 w 11162102"/>
                <a:gd name="connsiteY3793" fmla="*/ 5151282 h 6858029"/>
                <a:gd name="connsiteX3794" fmla="*/ 10307699 w 11162102"/>
                <a:gd name="connsiteY3794" fmla="*/ 5185698 h 6858029"/>
                <a:gd name="connsiteX3795" fmla="*/ 10299803 w 11162102"/>
                <a:gd name="connsiteY3795" fmla="*/ 5151397 h 6858029"/>
                <a:gd name="connsiteX3796" fmla="*/ 10298251 w 11162102"/>
                <a:gd name="connsiteY3796" fmla="*/ 5145052 h 6858029"/>
                <a:gd name="connsiteX3797" fmla="*/ 10289282 w 11162102"/>
                <a:gd name="connsiteY3797" fmla="*/ 5111002 h 6858029"/>
                <a:gd name="connsiteX3798" fmla="*/ 10322533 w 11162102"/>
                <a:gd name="connsiteY3798" fmla="*/ 5077088 h 6858029"/>
                <a:gd name="connsiteX3799" fmla="*/ 10327920 w 11162102"/>
                <a:gd name="connsiteY3799" fmla="*/ 5101850 h 6858029"/>
                <a:gd name="connsiteX3800" fmla="*/ 10329654 w 11162102"/>
                <a:gd name="connsiteY3800" fmla="*/ 5110568 h 6858029"/>
                <a:gd name="connsiteX3801" fmla="*/ 10298251 w 11162102"/>
                <a:gd name="connsiteY3801" fmla="*/ 5145052 h 6858029"/>
                <a:gd name="connsiteX3802" fmla="*/ 10333717 w 11162102"/>
                <a:gd name="connsiteY3802" fmla="*/ 5100663 h 6858029"/>
                <a:gd name="connsiteX3803" fmla="*/ 10327417 w 11162102"/>
                <a:gd name="connsiteY3803" fmla="*/ 5071862 h 6858029"/>
                <a:gd name="connsiteX3804" fmla="*/ 10358660 w 11162102"/>
                <a:gd name="connsiteY3804" fmla="*/ 5037150 h 6858029"/>
                <a:gd name="connsiteX3805" fmla="*/ 10363795 w 11162102"/>
                <a:gd name="connsiteY3805" fmla="*/ 5069831 h 6858029"/>
                <a:gd name="connsiteX3806" fmla="*/ 10334560 w 11162102"/>
                <a:gd name="connsiteY3806" fmla="*/ 5104909 h 6858029"/>
                <a:gd name="connsiteX3807" fmla="*/ 10333717 w 11162102"/>
                <a:gd name="connsiteY3807" fmla="*/ 5100663 h 6858029"/>
                <a:gd name="connsiteX3808" fmla="*/ 10325934 w 11162102"/>
                <a:gd name="connsiteY3808" fmla="*/ 5065609 h 6858029"/>
                <a:gd name="connsiteX3809" fmla="*/ 10317718 w 11162102"/>
                <a:gd name="connsiteY3809" fmla="*/ 5032562 h 6858029"/>
                <a:gd name="connsiteX3810" fmla="*/ 10351152 w 11162102"/>
                <a:gd name="connsiteY3810" fmla="*/ 4997965 h 6858029"/>
                <a:gd name="connsiteX3811" fmla="*/ 10357474 w 11162102"/>
                <a:gd name="connsiteY3811" fmla="*/ 5030417 h 6858029"/>
                <a:gd name="connsiteX3812" fmla="*/ 10325934 w 11162102"/>
                <a:gd name="connsiteY3812" fmla="*/ 5065609 h 6858029"/>
                <a:gd name="connsiteX3813" fmla="*/ 10355990 w 11162102"/>
                <a:gd name="connsiteY3813" fmla="*/ 4992761 h 6858029"/>
                <a:gd name="connsiteX3814" fmla="*/ 10387188 w 11162102"/>
                <a:gd name="connsiteY3814" fmla="*/ 4957615 h 6858029"/>
                <a:gd name="connsiteX3815" fmla="*/ 10391547 w 11162102"/>
                <a:gd name="connsiteY3815" fmla="*/ 4989224 h 6858029"/>
                <a:gd name="connsiteX3816" fmla="*/ 10362380 w 11162102"/>
                <a:gd name="connsiteY3816" fmla="*/ 5024758 h 6858029"/>
                <a:gd name="connsiteX3817" fmla="*/ 10355990 w 11162102"/>
                <a:gd name="connsiteY3817" fmla="*/ 4992761 h 6858029"/>
                <a:gd name="connsiteX3818" fmla="*/ 10354644 w 11162102"/>
                <a:gd name="connsiteY3818" fmla="*/ 4986508 h 6858029"/>
                <a:gd name="connsiteX3819" fmla="*/ 10351449 w 11162102"/>
                <a:gd name="connsiteY3819" fmla="*/ 4972336 h 6858029"/>
                <a:gd name="connsiteX3820" fmla="*/ 10347044 w 11162102"/>
                <a:gd name="connsiteY3820" fmla="*/ 4954146 h 6858029"/>
                <a:gd name="connsiteX3821" fmla="*/ 10353458 w 11162102"/>
                <a:gd name="connsiteY3821" fmla="*/ 4947733 h 6858029"/>
                <a:gd name="connsiteX3822" fmla="*/ 10380524 w 11162102"/>
                <a:gd name="connsiteY3822" fmla="*/ 4919183 h 6858029"/>
                <a:gd name="connsiteX3823" fmla="*/ 10386138 w 11162102"/>
                <a:gd name="connsiteY3823" fmla="*/ 4950860 h 6858029"/>
                <a:gd name="connsiteX3824" fmla="*/ 10354644 w 11162102"/>
                <a:gd name="connsiteY3824" fmla="*/ 4986508 h 6858029"/>
                <a:gd name="connsiteX3825" fmla="*/ 10385339 w 11162102"/>
                <a:gd name="connsiteY3825" fmla="*/ 4913934 h 6858029"/>
                <a:gd name="connsiteX3826" fmla="*/ 10416469 w 11162102"/>
                <a:gd name="connsiteY3826" fmla="*/ 4878537 h 6858029"/>
                <a:gd name="connsiteX3827" fmla="*/ 10420097 w 11162102"/>
                <a:gd name="connsiteY3827" fmla="*/ 4909210 h 6858029"/>
                <a:gd name="connsiteX3828" fmla="*/ 10391022 w 11162102"/>
                <a:gd name="connsiteY3828" fmla="*/ 4945132 h 6858029"/>
                <a:gd name="connsiteX3829" fmla="*/ 10385339 w 11162102"/>
                <a:gd name="connsiteY3829" fmla="*/ 4913934 h 6858029"/>
                <a:gd name="connsiteX3830" fmla="*/ 10421421 w 11162102"/>
                <a:gd name="connsiteY3830" fmla="*/ 4872604 h 6858029"/>
                <a:gd name="connsiteX3831" fmla="*/ 10449903 w 11162102"/>
                <a:gd name="connsiteY3831" fmla="*/ 4837298 h 6858029"/>
                <a:gd name="connsiteX3832" fmla="*/ 10451546 w 11162102"/>
                <a:gd name="connsiteY3832" fmla="*/ 4866990 h 6858029"/>
                <a:gd name="connsiteX3833" fmla="*/ 10425186 w 11162102"/>
                <a:gd name="connsiteY3833" fmla="*/ 4902614 h 6858029"/>
                <a:gd name="connsiteX3834" fmla="*/ 10421421 w 11162102"/>
                <a:gd name="connsiteY3834" fmla="*/ 4872604 h 6858029"/>
                <a:gd name="connsiteX3835" fmla="*/ 10454536 w 11162102"/>
                <a:gd name="connsiteY3835" fmla="*/ 4823080 h 6858029"/>
                <a:gd name="connsiteX3836" fmla="*/ 10451432 w 11162102"/>
                <a:gd name="connsiteY3836" fmla="*/ 4793777 h 6858029"/>
                <a:gd name="connsiteX3837" fmla="*/ 10479959 w 11162102"/>
                <a:gd name="connsiteY3837" fmla="*/ 4758083 h 6858029"/>
                <a:gd name="connsiteX3838" fmla="*/ 10481009 w 11162102"/>
                <a:gd name="connsiteY3838" fmla="*/ 4786907 h 6858029"/>
                <a:gd name="connsiteX3839" fmla="*/ 10454536 w 11162102"/>
                <a:gd name="connsiteY3839" fmla="*/ 4823080 h 6858029"/>
                <a:gd name="connsiteX3840" fmla="*/ 10450634 w 11162102"/>
                <a:gd name="connsiteY3840" fmla="*/ 4787295 h 6858029"/>
                <a:gd name="connsiteX3841" fmla="*/ 10446297 w 11162102"/>
                <a:gd name="connsiteY3841" fmla="*/ 4757056 h 6858029"/>
                <a:gd name="connsiteX3842" fmla="*/ 10477243 w 11162102"/>
                <a:gd name="connsiteY3842" fmla="*/ 4721134 h 6858029"/>
                <a:gd name="connsiteX3843" fmla="*/ 10479549 w 11162102"/>
                <a:gd name="connsiteY3843" fmla="*/ 4750711 h 6858029"/>
                <a:gd name="connsiteX3844" fmla="*/ 10450634 w 11162102"/>
                <a:gd name="connsiteY3844" fmla="*/ 4787295 h 6858029"/>
                <a:gd name="connsiteX3845" fmla="*/ 10482105 w 11162102"/>
                <a:gd name="connsiteY3845" fmla="*/ 4715292 h 6858029"/>
                <a:gd name="connsiteX3846" fmla="*/ 10510313 w 11162102"/>
                <a:gd name="connsiteY3846" fmla="*/ 4679690 h 6858029"/>
                <a:gd name="connsiteX3847" fmla="*/ 10510723 w 11162102"/>
                <a:gd name="connsiteY3847" fmla="*/ 4707989 h 6858029"/>
                <a:gd name="connsiteX3848" fmla="*/ 10484547 w 11162102"/>
                <a:gd name="connsiteY3848" fmla="*/ 4744139 h 6858029"/>
                <a:gd name="connsiteX3849" fmla="*/ 10482105 w 11162102"/>
                <a:gd name="connsiteY3849" fmla="*/ 4715292 h 6858029"/>
                <a:gd name="connsiteX3850" fmla="*/ 10481466 w 11162102"/>
                <a:gd name="connsiteY3850" fmla="*/ 4708993 h 6858029"/>
                <a:gd name="connsiteX3851" fmla="*/ 10477746 w 11162102"/>
                <a:gd name="connsiteY3851" fmla="*/ 4678891 h 6858029"/>
                <a:gd name="connsiteX3852" fmla="*/ 10490183 w 11162102"/>
                <a:gd name="connsiteY3852" fmla="*/ 4664695 h 6858029"/>
                <a:gd name="connsiteX3853" fmla="*/ 10508441 w 11162102"/>
                <a:gd name="connsiteY3853" fmla="*/ 4643060 h 6858029"/>
                <a:gd name="connsiteX3854" fmla="*/ 10510062 w 11162102"/>
                <a:gd name="connsiteY3854" fmla="*/ 4672478 h 6858029"/>
                <a:gd name="connsiteX3855" fmla="*/ 10481466 w 11162102"/>
                <a:gd name="connsiteY3855" fmla="*/ 4708993 h 6858029"/>
                <a:gd name="connsiteX3856" fmla="*/ 10512732 w 11162102"/>
                <a:gd name="connsiteY3856" fmla="*/ 4629801 h 6858029"/>
                <a:gd name="connsiteX3857" fmla="*/ 10509788 w 11162102"/>
                <a:gd name="connsiteY3857" fmla="*/ 4600908 h 6858029"/>
                <a:gd name="connsiteX3858" fmla="*/ 10535942 w 11162102"/>
                <a:gd name="connsiteY3858" fmla="*/ 4570304 h 6858029"/>
                <a:gd name="connsiteX3859" fmla="*/ 10539707 w 11162102"/>
                <a:gd name="connsiteY3859" fmla="*/ 4565739 h 6858029"/>
                <a:gd name="connsiteX3860" fmla="*/ 10540620 w 11162102"/>
                <a:gd name="connsiteY3860" fmla="*/ 4594312 h 6858029"/>
                <a:gd name="connsiteX3861" fmla="*/ 10512732 w 11162102"/>
                <a:gd name="connsiteY3861" fmla="*/ 4629801 h 6858029"/>
                <a:gd name="connsiteX3862" fmla="*/ 10545093 w 11162102"/>
                <a:gd name="connsiteY3862" fmla="*/ 4559167 h 6858029"/>
                <a:gd name="connsiteX3863" fmla="*/ 10572000 w 11162102"/>
                <a:gd name="connsiteY3863" fmla="*/ 4524888 h 6858029"/>
                <a:gd name="connsiteX3864" fmla="*/ 10571155 w 11162102"/>
                <a:gd name="connsiteY3864" fmla="*/ 4552274 h 6858029"/>
                <a:gd name="connsiteX3865" fmla="*/ 10546257 w 11162102"/>
                <a:gd name="connsiteY3865" fmla="*/ 4586804 h 6858029"/>
                <a:gd name="connsiteX3866" fmla="*/ 10545093 w 11162102"/>
                <a:gd name="connsiteY3866" fmla="*/ 4559167 h 6858029"/>
                <a:gd name="connsiteX3867" fmla="*/ 10544659 w 11162102"/>
                <a:gd name="connsiteY3867" fmla="*/ 4551909 h 6858029"/>
                <a:gd name="connsiteX3868" fmla="*/ 10542332 w 11162102"/>
                <a:gd name="connsiteY3868" fmla="*/ 4523040 h 6858029"/>
                <a:gd name="connsiteX3869" fmla="*/ 10571795 w 11162102"/>
                <a:gd name="connsiteY3869" fmla="*/ 4488236 h 6858029"/>
                <a:gd name="connsiteX3870" fmla="*/ 10572092 w 11162102"/>
                <a:gd name="connsiteY3870" fmla="*/ 4516832 h 6858029"/>
                <a:gd name="connsiteX3871" fmla="*/ 10544659 w 11162102"/>
                <a:gd name="connsiteY3871" fmla="*/ 4551909 h 6858029"/>
                <a:gd name="connsiteX3872" fmla="*/ 10577797 w 11162102"/>
                <a:gd name="connsiteY3872" fmla="*/ 4504189 h 6858029"/>
                <a:gd name="connsiteX3873" fmla="*/ 10577272 w 11162102"/>
                <a:gd name="connsiteY3873" fmla="*/ 4481481 h 6858029"/>
                <a:gd name="connsiteX3874" fmla="*/ 10581791 w 11162102"/>
                <a:gd name="connsiteY3874" fmla="*/ 4475889 h 6858029"/>
                <a:gd name="connsiteX3875" fmla="*/ 10603700 w 11162102"/>
                <a:gd name="connsiteY3875" fmla="*/ 4447704 h 6858029"/>
                <a:gd name="connsiteX3876" fmla="*/ 10602239 w 11162102"/>
                <a:gd name="connsiteY3876" fmla="*/ 4475182 h 6858029"/>
                <a:gd name="connsiteX3877" fmla="*/ 10577797 w 11162102"/>
                <a:gd name="connsiteY3877" fmla="*/ 4509232 h 6858029"/>
                <a:gd name="connsiteX3878" fmla="*/ 10577797 w 11162102"/>
                <a:gd name="connsiteY3878" fmla="*/ 4504189 h 6858029"/>
                <a:gd name="connsiteX3879" fmla="*/ 10576998 w 11162102"/>
                <a:gd name="connsiteY3879" fmla="*/ 4474406 h 6858029"/>
                <a:gd name="connsiteX3880" fmla="*/ 10575310 w 11162102"/>
                <a:gd name="connsiteY3880" fmla="*/ 4445308 h 6858029"/>
                <a:gd name="connsiteX3881" fmla="*/ 10604271 w 11162102"/>
                <a:gd name="connsiteY3881" fmla="*/ 4410938 h 6858029"/>
                <a:gd name="connsiteX3882" fmla="*/ 10603929 w 11162102"/>
                <a:gd name="connsiteY3882" fmla="*/ 4439808 h 6858029"/>
                <a:gd name="connsiteX3883" fmla="*/ 10576998 w 11162102"/>
                <a:gd name="connsiteY3883" fmla="*/ 4474406 h 6858029"/>
                <a:gd name="connsiteX3884" fmla="*/ 10609817 w 11162102"/>
                <a:gd name="connsiteY3884" fmla="*/ 4404137 h 6858029"/>
                <a:gd name="connsiteX3885" fmla="*/ 10627709 w 11162102"/>
                <a:gd name="connsiteY3885" fmla="*/ 4381452 h 6858029"/>
                <a:gd name="connsiteX3886" fmla="*/ 10635742 w 11162102"/>
                <a:gd name="connsiteY3886" fmla="*/ 4370908 h 6858029"/>
                <a:gd name="connsiteX3887" fmla="*/ 10633689 w 11162102"/>
                <a:gd name="connsiteY3887" fmla="*/ 4398637 h 6858029"/>
                <a:gd name="connsiteX3888" fmla="*/ 10609680 w 11162102"/>
                <a:gd name="connsiteY3888" fmla="*/ 4432071 h 6858029"/>
                <a:gd name="connsiteX3889" fmla="*/ 10609817 w 11162102"/>
                <a:gd name="connsiteY3889" fmla="*/ 4404137 h 6858029"/>
                <a:gd name="connsiteX3890" fmla="*/ 10609748 w 11162102"/>
                <a:gd name="connsiteY3890" fmla="*/ 4397176 h 6858029"/>
                <a:gd name="connsiteX3891" fmla="*/ 10609360 w 11162102"/>
                <a:gd name="connsiteY3891" fmla="*/ 4382730 h 6858029"/>
                <a:gd name="connsiteX3892" fmla="*/ 10608698 w 11162102"/>
                <a:gd name="connsiteY3892" fmla="*/ 4367759 h 6858029"/>
                <a:gd name="connsiteX3893" fmla="*/ 10637134 w 11162102"/>
                <a:gd name="connsiteY3893" fmla="*/ 4333891 h 6858029"/>
                <a:gd name="connsiteX3894" fmla="*/ 10636153 w 11162102"/>
                <a:gd name="connsiteY3894" fmla="*/ 4363126 h 6858029"/>
                <a:gd name="connsiteX3895" fmla="*/ 10609748 w 11162102"/>
                <a:gd name="connsiteY3895" fmla="*/ 4397176 h 6858029"/>
                <a:gd name="connsiteX3896" fmla="*/ 10642657 w 11162102"/>
                <a:gd name="connsiteY3896" fmla="*/ 4327022 h 6858029"/>
                <a:gd name="connsiteX3897" fmla="*/ 10668127 w 11162102"/>
                <a:gd name="connsiteY3897" fmla="*/ 4294341 h 6858029"/>
                <a:gd name="connsiteX3898" fmla="*/ 10665433 w 11162102"/>
                <a:gd name="connsiteY3898" fmla="*/ 4322549 h 6858029"/>
                <a:gd name="connsiteX3899" fmla="*/ 10641904 w 11162102"/>
                <a:gd name="connsiteY3899" fmla="*/ 4355435 h 6858029"/>
                <a:gd name="connsiteX3900" fmla="*/ 10642657 w 11162102"/>
                <a:gd name="connsiteY3900" fmla="*/ 4327022 h 6858029"/>
                <a:gd name="connsiteX3901" fmla="*/ 10642748 w 11162102"/>
                <a:gd name="connsiteY3901" fmla="*/ 4320358 h 6858029"/>
                <a:gd name="connsiteX3902" fmla="*/ 10642360 w 11162102"/>
                <a:gd name="connsiteY3902" fmla="*/ 4290096 h 6858029"/>
                <a:gd name="connsiteX3903" fmla="*/ 10670317 w 11162102"/>
                <a:gd name="connsiteY3903" fmla="*/ 4256684 h 6858029"/>
                <a:gd name="connsiteX3904" fmla="*/ 10668675 w 11162102"/>
                <a:gd name="connsiteY3904" fmla="*/ 4286832 h 6858029"/>
                <a:gd name="connsiteX3905" fmla="*/ 10642748 w 11162102"/>
                <a:gd name="connsiteY3905" fmla="*/ 4320358 h 6858029"/>
                <a:gd name="connsiteX3906" fmla="*/ 10675818 w 11162102"/>
                <a:gd name="connsiteY3906" fmla="*/ 4249883 h 6858029"/>
                <a:gd name="connsiteX3907" fmla="*/ 10700853 w 11162102"/>
                <a:gd name="connsiteY3907" fmla="*/ 4217773 h 6858029"/>
                <a:gd name="connsiteX3908" fmla="*/ 10697499 w 11162102"/>
                <a:gd name="connsiteY3908" fmla="*/ 4246939 h 6858029"/>
                <a:gd name="connsiteX3909" fmla="*/ 10674403 w 11162102"/>
                <a:gd name="connsiteY3909" fmla="*/ 4279141 h 6858029"/>
                <a:gd name="connsiteX3910" fmla="*/ 10675818 w 11162102"/>
                <a:gd name="connsiteY3910" fmla="*/ 4249883 h 6858029"/>
                <a:gd name="connsiteX3911" fmla="*/ 10706558 w 11162102"/>
                <a:gd name="connsiteY3911" fmla="*/ 4210150 h 6858029"/>
                <a:gd name="connsiteX3912" fmla="*/ 10719704 w 11162102"/>
                <a:gd name="connsiteY3912" fmla="*/ 4192258 h 6858029"/>
                <a:gd name="connsiteX3913" fmla="*/ 10729084 w 11162102"/>
                <a:gd name="connsiteY3913" fmla="*/ 4179113 h 6858029"/>
                <a:gd name="connsiteX3914" fmla="*/ 10724177 w 11162102"/>
                <a:gd name="connsiteY3914" fmla="*/ 4207024 h 6858029"/>
                <a:gd name="connsiteX3915" fmla="*/ 10703546 w 11162102"/>
                <a:gd name="connsiteY3915" fmla="*/ 4238130 h 6858029"/>
                <a:gd name="connsiteX3916" fmla="*/ 10706558 w 11162102"/>
                <a:gd name="connsiteY3916" fmla="*/ 4210150 h 6858029"/>
                <a:gd name="connsiteX3917" fmla="*/ 10734676 w 11162102"/>
                <a:gd name="connsiteY3917" fmla="*/ 4171056 h 6858029"/>
                <a:gd name="connsiteX3918" fmla="*/ 10753846 w 11162102"/>
                <a:gd name="connsiteY3918" fmla="*/ 4142666 h 6858029"/>
                <a:gd name="connsiteX3919" fmla="*/ 10747616 w 11162102"/>
                <a:gd name="connsiteY3919" fmla="*/ 4169117 h 6858029"/>
                <a:gd name="connsiteX3920" fmla="*/ 10730339 w 11162102"/>
                <a:gd name="connsiteY3920" fmla="*/ 4197302 h 6858029"/>
                <a:gd name="connsiteX3921" fmla="*/ 10734676 w 11162102"/>
                <a:gd name="connsiteY3921" fmla="*/ 4171056 h 6858029"/>
                <a:gd name="connsiteX3922" fmla="*/ 10735954 w 11162102"/>
                <a:gd name="connsiteY3922" fmla="*/ 4162224 h 6858029"/>
                <a:gd name="connsiteX3923" fmla="*/ 10739491 w 11162102"/>
                <a:gd name="connsiteY3923" fmla="*/ 4134153 h 6858029"/>
                <a:gd name="connsiteX3924" fmla="*/ 10761651 w 11162102"/>
                <a:gd name="connsiteY3924" fmla="*/ 4103617 h 6858029"/>
                <a:gd name="connsiteX3925" fmla="*/ 10756150 w 11162102"/>
                <a:gd name="connsiteY3925" fmla="*/ 4131894 h 6858029"/>
                <a:gd name="connsiteX3926" fmla="*/ 10735954 w 11162102"/>
                <a:gd name="connsiteY3926" fmla="*/ 4162224 h 6858029"/>
                <a:gd name="connsiteX3927" fmla="*/ 10767174 w 11162102"/>
                <a:gd name="connsiteY3927" fmla="*/ 4095767 h 6858029"/>
                <a:gd name="connsiteX3928" fmla="*/ 10785819 w 11162102"/>
                <a:gd name="connsiteY3928" fmla="*/ 4068266 h 6858029"/>
                <a:gd name="connsiteX3929" fmla="*/ 10779109 w 11162102"/>
                <a:gd name="connsiteY3929" fmla="*/ 4095082 h 6858029"/>
                <a:gd name="connsiteX3930" fmla="*/ 10762381 w 11162102"/>
                <a:gd name="connsiteY3930" fmla="*/ 4122172 h 6858029"/>
                <a:gd name="connsiteX3931" fmla="*/ 10767174 w 11162102"/>
                <a:gd name="connsiteY3931" fmla="*/ 4095767 h 6858029"/>
                <a:gd name="connsiteX3932" fmla="*/ 10763112 w 11162102"/>
                <a:gd name="connsiteY3932" fmla="*/ 4095219 h 6858029"/>
                <a:gd name="connsiteX3933" fmla="*/ 10740290 w 11162102"/>
                <a:gd name="connsiteY3933" fmla="*/ 4126919 h 6858029"/>
                <a:gd name="connsiteX3934" fmla="*/ 10742960 w 11162102"/>
                <a:gd name="connsiteY3934" fmla="*/ 4096702 h 6858029"/>
                <a:gd name="connsiteX3935" fmla="*/ 10767836 w 11162102"/>
                <a:gd name="connsiteY3935" fmla="*/ 4064729 h 6858029"/>
                <a:gd name="connsiteX3936" fmla="*/ 10763112 w 11162102"/>
                <a:gd name="connsiteY3936" fmla="*/ 4095219 h 6858029"/>
                <a:gd name="connsiteX3937" fmla="*/ 10735292 w 11162102"/>
                <a:gd name="connsiteY3937" fmla="*/ 4133651 h 6858029"/>
                <a:gd name="connsiteX3938" fmla="*/ 10709572 w 11162102"/>
                <a:gd name="connsiteY3938" fmla="*/ 4166925 h 6858029"/>
                <a:gd name="connsiteX3939" fmla="*/ 10710506 w 11162102"/>
                <a:gd name="connsiteY3939" fmla="*/ 4135865 h 6858029"/>
                <a:gd name="connsiteX3940" fmla="*/ 10738258 w 11162102"/>
                <a:gd name="connsiteY3940" fmla="*/ 4102522 h 6858029"/>
                <a:gd name="connsiteX3941" fmla="*/ 10735292 w 11162102"/>
                <a:gd name="connsiteY3941" fmla="*/ 4133651 h 6858029"/>
                <a:gd name="connsiteX3942" fmla="*/ 10704185 w 11162102"/>
                <a:gd name="connsiteY3942" fmla="*/ 4173681 h 6858029"/>
                <a:gd name="connsiteX3943" fmla="*/ 10676228 w 11162102"/>
                <a:gd name="connsiteY3943" fmla="*/ 4207298 h 6858029"/>
                <a:gd name="connsiteX3944" fmla="*/ 10675293 w 11162102"/>
                <a:gd name="connsiteY3944" fmla="*/ 4175529 h 6858029"/>
                <a:gd name="connsiteX3945" fmla="*/ 10705304 w 11162102"/>
                <a:gd name="connsiteY3945" fmla="*/ 4141913 h 6858029"/>
                <a:gd name="connsiteX3946" fmla="*/ 10704185 w 11162102"/>
                <a:gd name="connsiteY3946" fmla="*/ 4173681 h 6858029"/>
                <a:gd name="connsiteX3947" fmla="*/ 10670979 w 11162102"/>
                <a:gd name="connsiteY3947" fmla="*/ 4213414 h 6858029"/>
                <a:gd name="connsiteX3948" fmla="*/ 10640192 w 11162102"/>
                <a:gd name="connsiteY3948" fmla="*/ 4247921 h 6858029"/>
                <a:gd name="connsiteX3949" fmla="*/ 10637249 w 11162102"/>
                <a:gd name="connsiteY3949" fmla="*/ 4215582 h 6858029"/>
                <a:gd name="connsiteX3950" fmla="*/ 10670204 w 11162102"/>
                <a:gd name="connsiteY3950" fmla="*/ 4181075 h 6858029"/>
                <a:gd name="connsiteX3951" fmla="*/ 10670979 w 11162102"/>
                <a:gd name="connsiteY3951" fmla="*/ 4213414 h 6858029"/>
                <a:gd name="connsiteX3952" fmla="*/ 10635080 w 11162102"/>
                <a:gd name="connsiteY3952" fmla="*/ 4253444 h 6858029"/>
                <a:gd name="connsiteX3953" fmla="*/ 10601327 w 11162102"/>
                <a:gd name="connsiteY3953" fmla="*/ 4288658 h 6858029"/>
                <a:gd name="connsiteX3954" fmla="*/ 10596374 w 11162102"/>
                <a:gd name="connsiteY3954" fmla="*/ 4255726 h 6858029"/>
                <a:gd name="connsiteX3955" fmla="*/ 10632296 w 11162102"/>
                <a:gd name="connsiteY3955" fmla="*/ 4220580 h 6858029"/>
                <a:gd name="connsiteX3956" fmla="*/ 10635080 w 11162102"/>
                <a:gd name="connsiteY3956" fmla="*/ 4253444 h 6858029"/>
                <a:gd name="connsiteX3957" fmla="*/ 10596466 w 11162102"/>
                <a:gd name="connsiteY3957" fmla="*/ 4293542 h 6858029"/>
                <a:gd name="connsiteX3958" fmla="*/ 10559768 w 11162102"/>
                <a:gd name="connsiteY3958" fmla="*/ 4329167 h 6858029"/>
                <a:gd name="connsiteX3959" fmla="*/ 10552808 w 11162102"/>
                <a:gd name="connsiteY3959" fmla="*/ 4295619 h 6858029"/>
                <a:gd name="connsiteX3960" fmla="*/ 10591651 w 11162102"/>
                <a:gd name="connsiteY3960" fmla="*/ 4260176 h 6858029"/>
                <a:gd name="connsiteX3961" fmla="*/ 10596466 w 11162102"/>
                <a:gd name="connsiteY3961" fmla="*/ 4293542 h 6858029"/>
                <a:gd name="connsiteX3962" fmla="*/ 10555136 w 11162102"/>
                <a:gd name="connsiteY3962" fmla="*/ 4333526 h 6858029"/>
                <a:gd name="connsiteX3963" fmla="*/ 10515676 w 11162102"/>
                <a:gd name="connsiteY3963" fmla="*/ 4369197 h 6858029"/>
                <a:gd name="connsiteX3964" fmla="*/ 10506683 w 11162102"/>
                <a:gd name="connsiteY3964" fmla="*/ 4335078 h 6858029"/>
                <a:gd name="connsiteX3965" fmla="*/ 10548266 w 11162102"/>
                <a:gd name="connsiteY3965" fmla="*/ 4299635 h 6858029"/>
                <a:gd name="connsiteX3966" fmla="*/ 10555136 w 11162102"/>
                <a:gd name="connsiteY3966" fmla="*/ 4333526 h 6858029"/>
                <a:gd name="connsiteX3967" fmla="*/ 10511158 w 11162102"/>
                <a:gd name="connsiteY3967" fmla="*/ 4373145 h 6858029"/>
                <a:gd name="connsiteX3968" fmla="*/ 10469096 w 11162102"/>
                <a:gd name="connsiteY3968" fmla="*/ 4408587 h 6858029"/>
                <a:gd name="connsiteX3969" fmla="*/ 10458119 w 11162102"/>
                <a:gd name="connsiteY3969" fmla="*/ 4373761 h 6858029"/>
                <a:gd name="connsiteX3970" fmla="*/ 10502234 w 11162102"/>
                <a:gd name="connsiteY3970" fmla="*/ 4338706 h 6858029"/>
                <a:gd name="connsiteX3971" fmla="*/ 10511158 w 11162102"/>
                <a:gd name="connsiteY3971" fmla="*/ 4373145 h 6858029"/>
                <a:gd name="connsiteX3972" fmla="*/ 10464715 w 11162102"/>
                <a:gd name="connsiteY3972" fmla="*/ 4412125 h 6858029"/>
                <a:gd name="connsiteX3973" fmla="*/ 10420166 w 11162102"/>
                <a:gd name="connsiteY3973" fmla="*/ 4447088 h 6858029"/>
                <a:gd name="connsiteX3974" fmla="*/ 10407181 w 11162102"/>
                <a:gd name="connsiteY3974" fmla="*/ 4411623 h 6858029"/>
                <a:gd name="connsiteX3975" fmla="*/ 10437716 w 11162102"/>
                <a:gd name="connsiteY3975" fmla="*/ 4389280 h 6858029"/>
                <a:gd name="connsiteX3976" fmla="*/ 10453737 w 11162102"/>
                <a:gd name="connsiteY3976" fmla="*/ 4377139 h 6858029"/>
                <a:gd name="connsiteX3977" fmla="*/ 10464715 w 11162102"/>
                <a:gd name="connsiteY3977" fmla="*/ 4412125 h 6858029"/>
                <a:gd name="connsiteX3978" fmla="*/ 10415761 w 11162102"/>
                <a:gd name="connsiteY3978" fmla="*/ 4450420 h 6858029"/>
                <a:gd name="connsiteX3979" fmla="*/ 10369045 w 11162102"/>
                <a:gd name="connsiteY3979" fmla="*/ 4484585 h 6858029"/>
                <a:gd name="connsiteX3980" fmla="*/ 10354165 w 11162102"/>
                <a:gd name="connsiteY3980" fmla="*/ 4448412 h 6858029"/>
                <a:gd name="connsiteX3981" fmla="*/ 10402799 w 11162102"/>
                <a:gd name="connsiteY3981" fmla="*/ 4414727 h 6858029"/>
                <a:gd name="connsiteX3982" fmla="*/ 10415761 w 11162102"/>
                <a:gd name="connsiteY3982" fmla="*/ 4450420 h 6858029"/>
                <a:gd name="connsiteX3983" fmla="*/ 10364526 w 11162102"/>
                <a:gd name="connsiteY3983" fmla="*/ 4487780 h 6858029"/>
                <a:gd name="connsiteX3984" fmla="*/ 10316075 w 11162102"/>
                <a:gd name="connsiteY3984" fmla="*/ 4520780 h 6858029"/>
                <a:gd name="connsiteX3985" fmla="*/ 10299438 w 11162102"/>
                <a:gd name="connsiteY3985" fmla="*/ 4483854 h 6858029"/>
                <a:gd name="connsiteX3986" fmla="*/ 10349669 w 11162102"/>
                <a:gd name="connsiteY3986" fmla="*/ 4451401 h 6858029"/>
                <a:gd name="connsiteX3987" fmla="*/ 10364526 w 11162102"/>
                <a:gd name="connsiteY3987" fmla="*/ 4487780 h 6858029"/>
                <a:gd name="connsiteX3988" fmla="*/ 10311556 w 11162102"/>
                <a:gd name="connsiteY3988" fmla="*/ 4523747 h 6858029"/>
                <a:gd name="connsiteX3989" fmla="*/ 10261599 w 11162102"/>
                <a:gd name="connsiteY3989" fmla="*/ 4555492 h 6858029"/>
                <a:gd name="connsiteX3990" fmla="*/ 10243272 w 11162102"/>
                <a:gd name="connsiteY3990" fmla="*/ 4517745 h 6858029"/>
                <a:gd name="connsiteX3991" fmla="*/ 10294874 w 11162102"/>
                <a:gd name="connsiteY3991" fmla="*/ 4486661 h 6858029"/>
                <a:gd name="connsiteX3992" fmla="*/ 10311556 w 11162102"/>
                <a:gd name="connsiteY3992" fmla="*/ 4523747 h 6858029"/>
                <a:gd name="connsiteX3993" fmla="*/ 10256920 w 11162102"/>
                <a:gd name="connsiteY3993" fmla="*/ 4558322 h 6858029"/>
                <a:gd name="connsiteX3994" fmla="*/ 10205868 w 11162102"/>
                <a:gd name="connsiteY3994" fmla="*/ 4588584 h 6858029"/>
                <a:gd name="connsiteX3995" fmla="*/ 10202604 w 11162102"/>
                <a:gd name="connsiteY3995" fmla="*/ 4582126 h 6858029"/>
                <a:gd name="connsiteX3996" fmla="*/ 10185921 w 11162102"/>
                <a:gd name="connsiteY3996" fmla="*/ 4549992 h 6858029"/>
                <a:gd name="connsiteX3997" fmla="*/ 10238549 w 11162102"/>
                <a:gd name="connsiteY3997" fmla="*/ 4520483 h 6858029"/>
                <a:gd name="connsiteX3998" fmla="*/ 10256920 w 11162102"/>
                <a:gd name="connsiteY3998" fmla="*/ 4558322 h 6858029"/>
                <a:gd name="connsiteX3999" fmla="*/ 10200573 w 11162102"/>
                <a:gd name="connsiteY3999" fmla="*/ 4591597 h 6858029"/>
                <a:gd name="connsiteX4000" fmla="*/ 10149223 w 11162102"/>
                <a:gd name="connsiteY4000" fmla="*/ 4619919 h 6858029"/>
                <a:gd name="connsiteX4001" fmla="*/ 10127862 w 11162102"/>
                <a:gd name="connsiteY4001" fmla="*/ 4580437 h 6858029"/>
                <a:gd name="connsiteX4002" fmla="*/ 10180627 w 11162102"/>
                <a:gd name="connsiteY4002" fmla="*/ 4552891 h 6858029"/>
                <a:gd name="connsiteX4003" fmla="*/ 10200573 w 11162102"/>
                <a:gd name="connsiteY4003" fmla="*/ 4591597 h 6858029"/>
                <a:gd name="connsiteX4004" fmla="*/ 10143814 w 11162102"/>
                <a:gd name="connsiteY4004" fmla="*/ 4622817 h 6858029"/>
                <a:gd name="connsiteX4005" fmla="*/ 10091986 w 11162102"/>
                <a:gd name="connsiteY4005" fmla="*/ 4649473 h 6858029"/>
                <a:gd name="connsiteX4006" fmla="*/ 10069346 w 11162102"/>
                <a:gd name="connsiteY4006" fmla="*/ 4609033 h 6858029"/>
                <a:gd name="connsiteX4007" fmla="*/ 10122431 w 11162102"/>
                <a:gd name="connsiteY4007" fmla="*/ 4583198 h 6858029"/>
                <a:gd name="connsiteX4008" fmla="*/ 10143814 w 11162102"/>
                <a:gd name="connsiteY4008" fmla="*/ 4622817 h 6858029"/>
                <a:gd name="connsiteX4009" fmla="*/ 10086600 w 11162102"/>
                <a:gd name="connsiteY4009" fmla="*/ 4652166 h 6858029"/>
                <a:gd name="connsiteX4010" fmla="*/ 10034795 w 11162102"/>
                <a:gd name="connsiteY4010" fmla="*/ 4677020 h 6858029"/>
                <a:gd name="connsiteX4011" fmla="*/ 10010991 w 11162102"/>
                <a:gd name="connsiteY4011" fmla="*/ 4635643 h 6858029"/>
                <a:gd name="connsiteX4012" fmla="*/ 10063893 w 11162102"/>
                <a:gd name="connsiteY4012" fmla="*/ 4611611 h 6858029"/>
                <a:gd name="connsiteX4013" fmla="*/ 10086600 w 11162102"/>
                <a:gd name="connsiteY4013" fmla="*/ 4652166 h 6858029"/>
                <a:gd name="connsiteX4014" fmla="*/ 10029203 w 11162102"/>
                <a:gd name="connsiteY4014" fmla="*/ 4679598 h 6858029"/>
                <a:gd name="connsiteX4015" fmla="*/ 9977899 w 11162102"/>
                <a:gd name="connsiteY4015" fmla="*/ 4702603 h 6858029"/>
                <a:gd name="connsiteX4016" fmla="*/ 9953388 w 11162102"/>
                <a:gd name="connsiteY4016" fmla="*/ 4660154 h 6858029"/>
                <a:gd name="connsiteX4017" fmla="*/ 9956538 w 11162102"/>
                <a:gd name="connsiteY4017" fmla="*/ 4658899 h 6858029"/>
                <a:gd name="connsiteX4018" fmla="*/ 10005331 w 11162102"/>
                <a:gd name="connsiteY4018" fmla="*/ 4638108 h 6858029"/>
                <a:gd name="connsiteX4019" fmla="*/ 10029203 w 11162102"/>
                <a:gd name="connsiteY4019" fmla="*/ 4679598 h 6858029"/>
                <a:gd name="connsiteX4020" fmla="*/ 9972125 w 11162102"/>
                <a:gd name="connsiteY4020" fmla="*/ 4705067 h 6858029"/>
                <a:gd name="connsiteX4021" fmla="*/ 9922670 w 11162102"/>
                <a:gd name="connsiteY4021" fmla="*/ 4725744 h 6858029"/>
                <a:gd name="connsiteX4022" fmla="*/ 9897863 w 11162102"/>
                <a:gd name="connsiteY4022" fmla="*/ 4682177 h 6858029"/>
                <a:gd name="connsiteX4023" fmla="*/ 9947591 w 11162102"/>
                <a:gd name="connsiteY4023" fmla="*/ 4662505 h 6858029"/>
                <a:gd name="connsiteX4024" fmla="*/ 9972125 w 11162102"/>
                <a:gd name="connsiteY4024" fmla="*/ 4705067 h 6858029"/>
                <a:gd name="connsiteX4025" fmla="*/ 9916759 w 11162102"/>
                <a:gd name="connsiteY4025" fmla="*/ 4728141 h 6858029"/>
                <a:gd name="connsiteX4026" fmla="*/ 9869586 w 11162102"/>
                <a:gd name="connsiteY4026" fmla="*/ 4746581 h 6858029"/>
                <a:gd name="connsiteX4027" fmla="*/ 9844482 w 11162102"/>
                <a:gd name="connsiteY4027" fmla="*/ 4701941 h 6858029"/>
                <a:gd name="connsiteX4028" fmla="*/ 9891906 w 11162102"/>
                <a:gd name="connsiteY4028" fmla="*/ 4684482 h 6858029"/>
                <a:gd name="connsiteX4029" fmla="*/ 9916759 w 11162102"/>
                <a:gd name="connsiteY4029" fmla="*/ 4728141 h 6858029"/>
                <a:gd name="connsiteX4030" fmla="*/ 9863470 w 11162102"/>
                <a:gd name="connsiteY4030" fmla="*/ 4748863 h 6858029"/>
                <a:gd name="connsiteX4031" fmla="*/ 9818625 w 11162102"/>
                <a:gd name="connsiteY4031" fmla="*/ 4765272 h 6858029"/>
                <a:gd name="connsiteX4032" fmla="*/ 9793292 w 11162102"/>
                <a:gd name="connsiteY4032" fmla="*/ 4719697 h 6858029"/>
                <a:gd name="connsiteX4033" fmla="*/ 9838320 w 11162102"/>
                <a:gd name="connsiteY4033" fmla="*/ 4704155 h 6858029"/>
                <a:gd name="connsiteX4034" fmla="*/ 9863470 w 11162102"/>
                <a:gd name="connsiteY4034" fmla="*/ 4748863 h 6858029"/>
                <a:gd name="connsiteX4035" fmla="*/ 9812281 w 11162102"/>
                <a:gd name="connsiteY4035" fmla="*/ 4767531 h 6858029"/>
                <a:gd name="connsiteX4036" fmla="*/ 9769877 w 11162102"/>
                <a:gd name="connsiteY4036" fmla="*/ 4782046 h 6858029"/>
                <a:gd name="connsiteX4037" fmla="*/ 9744316 w 11162102"/>
                <a:gd name="connsiteY4037" fmla="*/ 4735558 h 6858029"/>
                <a:gd name="connsiteX4038" fmla="*/ 9786857 w 11162102"/>
                <a:gd name="connsiteY4038" fmla="*/ 4721842 h 6858029"/>
                <a:gd name="connsiteX4039" fmla="*/ 9812281 w 11162102"/>
                <a:gd name="connsiteY4039" fmla="*/ 4767531 h 6858029"/>
                <a:gd name="connsiteX4040" fmla="*/ 9763601 w 11162102"/>
                <a:gd name="connsiteY4040" fmla="*/ 4784146 h 6858029"/>
                <a:gd name="connsiteX4041" fmla="*/ 9723297 w 11162102"/>
                <a:gd name="connsiteY4041" fmla="*/ 4797086 h 6858029"/>
                <a:gd name="connsiteX4042" fmla="*/ 9697600 w 11162102"/>
                <a:gd name="connsiteY4042" fmla="*/ 4749799 h 6858029"/>
                <a:gd name="connsiteX4043" fmla="*/ 9738018 w 11162102"/>
                <a:gd name="connsiteY4043" fmla="*/ 4737543 h 6858029"/>
                <a:gd name="connsiteX4044" fmla="*/ 9763601 w 11162102"/>
                <a:gd name="connsiteY4044" fmla="*/ 4784146 h 6858029"/>
                <a:gd name="connsiteX4045" fmla="*/ 9716701 w 11162102"/>
                <a:gd name="connsiteY4045" fmla="*/ 4799140 h 6858029"/>
                <a:gd name="connsiteX4046" fmla="*/ 9678931 w 11162102"/>
                <a:gd name="connsiteY4046" fmla="*/ 4810551 h 6858029"/>
                <a:gd name="connsiteX4047" fmla="*/ 9653028 w 11162102"/>
                <a:gd name="connsiteY4047" fmla="*/ 4762396 h 6858029"/>
                <a:gd name="connsiteX4048" fmla="*/ 9690890 w 11162102"/>
                <a:gd name="connsiteY4048" fmla="*/ 4751716 h 6858029"/>
                <a:gd name="connsiteX4049" fmla="*/ 9716701 w 11162102"/>
                <a:gd name="connsiteY4049" fmla="*/ 4799140 h 6858029"/>
                <a:gd name="connsiteX4050" fmla="*/ 9671880 w 11162102"/>
                <a:gd name="connsiteY4050" fmla="*/ 4812605 h 6858029"/>
                <a:gd name="connsiteX4051" fmla="*/ 9399066 w 11162102"/>
                <a:gd name="connsiteY4051" fmla="*/ 4876666 h 6858029"/>
                <a:gd name="connsiteX4052" fmla="*/ 7733976 w 11162102"/>
                <a:gd name="connsiteY4052" fmla="*/ 4825910 h 6858029"/>
                <a:gd name="connsiteX4053" fmla="*/ 6448871 w 11162102"/>
                <a:gd name="connsiteY4053" fmla="*/ 4455783 h 6858029"/>
                <a:gd name="connsiteX4054" fmla="*/ 5099294 w 11162102"/>
                <a:gd name="connsiteY4054" fmla="*/ 3895983 h 6858029"/>
                <a:gd name="connsiteX4055" fmla="*/ 3654321 w 11162102"/>
                <a:gd name="connsiteY4055" fmla="*/ 3302407 h 6858029"/>
                <a:gd name="connsiteX4056" fmla="*/ 2888622 w 11162102"/>
                <a:gd name="connsiteY4056" fmla="*/ 3143840 h 6858029"/>
                <a:gd name="connsiteX4057" fmla="*/ 2521485 w 11162102"/>
                <a:gd name="connsiteY4057" fmla="*/ 3197266 h 6858029"/>
                <a:gd name="connsiteX4058" fmla="*/ 2182951 w 11162102"/>
                <a:gd name="connsiteY4058" fmla="*/ 3385889 h 6858029"/>
                <a:gd name="connsiteX4059" fmla="*/ 1817783 w 11162102"/>
                <a:gd name="connsiteY4059" fmla="*/ 3779911 h 6858029"/>
                <a:gd name="connsiteX4060" fmla="*/ 2209022 w 11162102"/>
                <a:gd name="connsiteY4060" fmla="*/ 3335909 h 6858029"/>
                <a:gd name="connsiteX4061" fmla="*/ 3674519 w 11162102"/>
                <a:gd name="connsiteY4061" fmla="*/ 3239395 h 6858029"/>
                <a:gd name="connsiteX4062" fmla="*/ 5100709 w 11162102"/>
                <a:gd name="connsiteY4062" fmla="*/ 3833063 h 6858029"/>
                <a:gd name="connsiteX4063" fmla="*/ 6430842 w 11162102"/>
                <a:gd name="connsiteY4063" fmla="*/ 4392521 h 6858029"/>
                <a:gd name="connsiteX4064" fmla="*/ 7905847 w 11162102"/>
                <a:gd name="connsiteY4064" fmla="*/ 4801148 h 6858029"/>
                <a:gd name="connsiteX4065" fmla="*/ 8667644 w 11162102"/>
                <a:gd name="connsiteY4065" fmla="*/ 4874498 h 6858029"/>
                <a:gd name="connsiteX4066" fmla="*/ 9426544 w 11162102"/>
                <a:gd name="connsiteY4066" fmla="*/ 4814499 h 6858029"/>
                <a:gd name="connsiteX4067" fmla="*/ 9645885 w 11162102"/>
                <a:gd name="connsiteY4067" fmla="*/ 4764359 h 6858029"/>
                <a:gd name="connsiteX4068" fmla="*/ 9671880 w 11162102"/>
                <a:gd name="connsiteY4068" fmla="*/ 4812605 h 6858029"/>
                <a:gd name="connsiteX4069" fmla="*/ 824361 w 11162102"/>
                <a:gd name="connsiteY4069" fmla="*/ 4860371 h 6858029"/>
                <a:gd name="connsiteX4070" fmla="*/ 824733 w 11162102"/>
                <a:gd name="connsiteY4070" fmla="*/ 4860234 h 6858029"/>
                <a:gd name="connsiteX4071" fmla="*/ 822253 w 11162102"/>
                <a:gd name="connsiteY4071" fmla="*/ 4862105 h 6858029"/>
                <a:gd name="connsiteX4072" fmla="*/ 821543 w 11162102"/>
                <a:gd name="connsiteY4072" fmla="*/ 4862334 h 6858029"/>
                <a:gd name="connsiteX4073" fmla="*/ 824361 w 11162102"/>
                <a:gd name="connsiteY4073" fmla="*/ 4860371 h 6858029"/>
                <a:gd name="connsiteX4074" fmla="*/ 844105 w 11162102"/>
                <a:gd name="connsiteY4074" fmla="*/ 4852817 h 6858029"/>
                <a:gd name="connsiteX4075" fmla="*/ 847471 w 11162102"/>
                <a:gd name="connsiteY4075" fmla="*/ 4851585 h 6858029"/>
                <a:gd name="connsiteX4076" fmla="*/ 842080 w 11162102"/>
                <a:gd name="connsiteY4076" fmla="*/ 4855921 h 6858029"/>
                <a:gd name="connsiteX4077" fmla="*/ 838511 w 11162102"/>
                <a:gd name="connsiteY4077" fmla="*/ 4857016 h 6858029"/>
                <a:gd name="connsiteX4078" fmla="*/ 844105 w 11162102"/>
                <a:gd name="connsiteY4078" fmla="*/ 4852817 h 6858029"/>
                <a:gd name="connsiteX4079" fmla="*/ 864336 w 11162102"/>
                <a:gd name="connsiteY4079" fmla="*/ 4845399 h 6858029"/>
                <a:gd name="connsiteX4080" fmla="*/ 869663 w 11162102"/>
                <a:gd name="connsiteY4080" fmla="*/ 4843437 h 6858029"/>
                <a:gd name="connsiteX4081" fmla="*/ 862196 w 11162102"/>
                <a:gd name="connsiteY4081" fmla="*/ 4849827 h 6858029"/>
                <a:gd name="connsiteX4082" fmla="*/ 856912 w 11162102"/>
                <a:gd name="connsiteY4082" fmla="*/ 4851356 h 6858029"/>
                <a:gd name="connsiteX4083" fmla="*/ 864336 w 11162102"/>
                <a:gd name="connsiteY4083" fmla="*/ 4845399 h 6858029"/>
                <a:gd name="connsiteX4084" fmla="*/ 884351 w 11162102"/>
                <a:gd name="connsiteY4084" fmla="*/ 4838256 h 6858029"/>
                <a:gd name="connsiteX4085" fmla="*/ 891264 w 11162102"/>
                <a:gd name="connsiteY4085" fmla="*/ 4835860 h 6858029"/>
                <a:gd name="connsiteX4086" fmla="*/ 882256 w 11162102"/>
                <a:gd name="connsiteY4086" fmla="*/ 4843985 h 6858029"/>
                <a:gd name="connsiteX4087" fmla="*/ 875254 w 11162102"/>
                <a:gd name="connsiteY4087" fmla="*/ 4846016 h 6858029"/>
                <a:gd name="connsiteX4088" fmla="*/ 884351 w 11162102"/>
                <a:gd name="connsiteY4088" fmla="*/ 4838256 h 6858029"/>
                <a:gd name="connsiteX4089" fmla="*/ 904704 w 11162102"/>
                <a:gd name="connsiteY4089" fmla="*/ 4831204 h 6858029"/>
                <a:gd name="connsiteX4090" fmla="*/ 912659 w 11162102"/>
                <a:gd name="connsiteY4090" fmla="*/ 4828557 h 6858029"/>
                <a:gd name="connsiteX4091" fmla="*/ 902303 w 11162102"/>
                <a:gd name="connsiteY4091" fmla="*/ 4838439 h 6858029"/>
                <a:gd name="connsiteX4092" fmla="*/ 894247 w 11162102"/>
                <a:gd name="connsiteY4092" fmla="*/ 4840630 h 6858029"/>
                <a:gd name="connsiteX4093" fmla="*/ 904704 w 11162102"/>
                <a:gd name="connsiteY4093" fmla="*/ 4831204 h 6858029"/>
                <a:gd name="connsiteX4094" fmla="*/ 924678 w 11162102"/>
                <a:gd name="connsiteY4094" fmla="*/ 4824563 h 6858029"/>
                <a:gd name="connsiteX4095" fmla="*/ 933902 w 11162102"/>
                <a:gd name="connsiteY4095" fmla="*/ 4821551 h 6858029"/>
                <a:gd name="connsiteX4096" fmla="*/ 922471 w 11162102"/>
                <a:gd name="connsiteY4096" fmla="*/ 4833007 h 6858029"/>
                <a:gd name="connsiteX4097" fmla="*/ 913260 w 11162102"/>
                <a:gd name="connsiteY4097" fmla="*/ 4835449 h 6858029"/>
                <a:gd name="connsiteX4098" fmla="*/ 924678 w 11162102"/>
                <a:gd name="connsiteY4098" fmla="*/ 4824563 h 6858029"/>
                <a:gd name="connsiteX4099" fmla="*/ 944845 w 11162102"/>
                <a:gd name="connsiteY4099" fmla="*/ 4818082 h 6858029"/>
                <a:gd name="connsiteX4100" fmla="*/ 954955 w 11162102"/>
                <a:gd name="connsiteY4100" fmla="*/ 4814887 h 6858029"/>
                <a:gd name="connsiteX4101" fmla="*/ 942618 w 11162102"/>
                <a:gd name="connsiteY4101" fmla="*/ 4827850 h 6858029"/>
                <a:gd name="connsiteX4102" fmla="*/ 932517 w 11162102"/>
                <a:gd name="connsiteY4102" fmla="*/ 4830429 h 6858029"/>
                <a:gd name="connsiteX4103" fmla="*/ 944845 w 11162102"/>
                <a:gd name="connsiteY4103" fmla="*/ 4818082 h 6858029"/>
                <a:gd name="connsiteX4104" fmla="*/ 965088 w 11162102"/>
                <a:gd name="connsiteY4104" fmla="*/ 4811783 h 6858029"/>
                <a:gd name="connsiteX4105" fmla="*/ 975881 w 11162102"/>
                <a:gd name="connsiteY4105" fmla="*/ 4808542 h 6858029"/>
                <a:gd name="connsiteX4106" fmla="*/ 962790 w 11162102"/>
                <a:gd name="connsiteY4106" fmla="*/ 4822943 h 6858029"/>
                <a:gd name="connsiteX4107" fmla="*/ 952020 w 11162102"/>
                <a:gd name="connsiteY4107" fmla="*/ 4825522 h 6858029"/>
                <a:gd name="connsiteX4108" fmla="*/ 965088 w 11162102"/>
                <a:gd name="connsiteY4108" fmla="*/ 4811783 h 6858029"/>
                <a:gd name="connsiteX4109" fmla="*/ 985345 w 11162102"/>
                <a:gd name="connsiteY4109" fmla="*/ 4805690 h 6858029"/>
                <a:gd name="connsiteX4110" fmla="*/ 996790 w 11162102"/>
                <a:gd name="connsiteY4110" fmla="*/ 4802380 h 6858029"/>
                <a:gd name="connsiteX4111" fmla="*/ 983051 w 11162102"/>
                <a:gd name="connsiteY4111" fmla="*/ 4818150 h 6858029"/>
                <a:gd name="connsiteX4112" fmla="*/ 971581 w 11162102"/>
                <a:gd name="connsiteY4112" fmla="*/ 4820844 h 6858029"/>
                <a:gd name="connsiteX4113" fmla="*/ 985345 w 11162102"/>
                <a:gd name="connsiteY4113" fmla="*/ 4805690 h 6858029"/>
                <a:gd name="connsiteX4114" fmla="*/ 1005563 w 11162102"/>
                <a:gd name="connsiteY4114" fmla="*/ 4799870 h 6858029"/>
                <a:gd name="connsiteX4115" fmla="*/ 1017668 w 11162102"/>
                <a:gd name="connsiteY4115" fmla="*/ 4796424 h 6858029"/>
                <a:gd name="connsiteX4116" fmla="*/ 1003299 w 11162102"/>
                <a:gd name="connsiteY4116" fmla="*/ 4813632 h 6858029"/>
                <a:gd name="connsiteX4117" fmla="*/ 991254 w 11162102"/>
                <a:gd name="connsiteY4117" fmla="*/ 4816324 h 6858029"/>
                <a:gd name="connsiteX4118" fmla="*/ 1005563 w 11162102"/>
                <a:gd name="connsiteY4118" fmla="*/ 4799870 h 6858029"/>
                <a:gd name="connsiteX4119" fmla="*/ 1025882 w 11162102"/>
                <a:gd name="connsiteY4119" fmla="*/ 4794210 h 6858029"/>
                <a:gd name="connsiteX4120" fmla="*/ 1038424 w 11162102"/>
                <a:gd name="connsiteY4120" fmla="*/ 4790832 h 6858029"/>
                <a:gd name="connsiteX4121" fmla="*/ 1023588 w 11162102"/>
                <a:gd name="connsiteY4121" fmla="*/ 4809318 h 6858029"/>
                <a:gd name="connsiteX4122" fmla="*/ 1011123 w 11162102"/>
                <a:gd name="connsiteY4122" fmla="*/ 4811897 h 6858029"/>
                <a:gd name="connsiteX4123" fmla="*/ 1025882 w 11162102"/>
                <a:gd name="connsiteY4123" fmla="*/ 4794210 h 6858029"/>
                <a:gd name="connsiteX4124" fmla="*/ 1046216 w 11162102"/>
                <a:gd name="connsiteY4124" fmla="*/ 4788733 h 6858029"/>
                <a:gd name="connsiteX4125" fmla="*/ 1059186 w 11162102"/>
                <a:gd name="connsiteY4125" fmla="*/ 4785401 h 6858029"/>
                <a:gd name="connsiteX4126" fmla="*/ 1043968 w 11162102"/>
                <a:gd name="connsiteY4126" fmla="*/ 4805142 h 6858029"/>
                <a:gd name="connsiteX4127" fmla="*/ 1030927 w 11162102"/>
                <a:gd name="connsiteY4127" fmla="*/ 4807812 h 6858029"/>
                <a:gd name="connsiteX4128" fmla="*/ 1046216 w 11162102"/>
                <a:gd name="connsiteY4128" fmla="*/ 4788733 h 6858029"/>
                <a:gd name="connsiteX4129" fmla="*/ 1066523 w 11162102"/>
                <a:gd name="connsiteY4129" fmla="*/ 4783529 h 6858029"/>
                <a:gd name="connsiteX4130" fmla="*/ 1079972 w 11162102"/>
                <a:gd name="connsiteY4130" fmla="*/ 4780129 h 6858029"/>
                <a:gd name="connsiteX4131" fmla="*/ 1064264 w 11162102"/>
                <a:gd name="connsiteY4131" fmla="*/ 4801262 h 6858029"/>
                <a:gd name="connsiteX4132" fmla="*/ 1050897 w 11162102"/>
                <a:gd name="connsiteY4132" fmla="*/ 4803818 h 6858029"/>
                <a:gd name="connsiteX4133" fmla="*/ 1066523 w 11162102"/>
                <a:gd name="connsiteY4133" fmla="*/ 4783529 h 6858029"/>
                <a:gd name="connsiteX4134" fmla="*/ 1086894 w 11162102"/>
                <a:gd name="connsiteY4134" fmla="*/ 4778486 h 6858029"/>
                <a:gd name="connsiteX4135" fmla="*/ 1100685 w 11162102"/>
                <a:gd name="connsiteY4135" fmla="*/ 4775200 h 6858029"/>
                <a:gd name="connsiteX4136" fmla="*/ 1084669 w 11162102"/>
                <a:gd name="connsiteY4136" fmla="*/ 4797519 h 6858029"/>
                <a:gd name="connsiteX4137" fmla="*/ 1075830 w 11162102"/>
                <a:gd name="connsiteY4137" fmla="*/ 4799071 h 6858029"/>
                <a:gd name="connsiteX4138" fmla="*/ 1070918 w 11162102"/>
                <a:gd name="connsiteY4138" fmla="*/ 4800007 h 6858029"/>
                <a:gd name="connsiteX4139" fmla="*/ 1086894 w 11162102"/>
                <a:gd name="connsiteY4139" fmla="*/ 4778486 h 6858029"/>
                <a:gd name="connsiteX4140" fmla="*/ 1107306 w 11162102"/>
                <a:gd name="connsiteY4140" fmla="*/ 4773625 h 6858029"/>
                <a:gd name="connsiteX4141" fmla="*/ 1121428 w 11162102"/>
                <a:gd name="connsiteY4141" fmla="*/ 4770430 h 6858029"/>
                <a:gd name="connsiteX4142" fmla="*/ 1105124 w 11162102"/>
                <a:gd name="connsiteY4142" fmla="*/ 4793936 h 6858029"/>
                <a:gd name="connsiteX4143" fmla="*/ 1090970 w 11162102"/>
                <a:gd name="connsiteY4143" fmla="*/ 4796401 h 6858029"/>
                <a:gd name="connsiteX4144" fmla="*/ 1107306 w 11162102"/>
                <a:gd name="connsiteY4144" fmla="*/ 4773625 h 6858029"/>
                <a:gd name="connsiteX4145" fmla="*/ 1127688 w 11162102"/>
                <a:gd name="connsiteY4145" fmla="*/ 4769014 h 6858029"/>
                <a:gd name="connsiteX4146" fmla="*/ 1142189 w 11162102"/>
                <a:gd name="connsiteY4146" fmla="*/ 4765797 h 6858029"/>
                <a:gd name="connsiteX4147" fmla="*/ 1125556 w 11162102"/>
                <a:gd name="connsiteY4147" fmla="*/ 4790604 h 6858029"/>
                <a:gd name="connsiteX4148" fmla="*/ 1111106 w 11162102"/>
                <a:gd name="connsiteY4148" fmla="*/ 4792955 h 6858029"/>
                <a:gd name="connsiteX4149" fmla="*/ 1127688 w 11162102"/>
                <a:gd name="connsiteY4149" fmla="*/ 4769014 h 6858029"/>
                <a:gd name="connsiteX4150" fmla="*/ 1148150 w 11162102"/>
                <a:gd name="connsiteY4150" fmla="*/ 4764564 h 6858029"/>
                <a:gd name="connsiteX4151" fmla="*/ 1162891 w 11162102"/>
                <a:gd name="connsiteY4151" fmla="*/ 4761461 h 6858029"/>
                <a:gd name="connsiteX4152" fmla="*/ 1146044 w 11162102"/>
                <a:gd name="connsiteY4152" fmla="*/ 4787455 h 6858029"/>
                <a:gd name="connsiteX4153" fmla="*/ 1131310 w 11162102"/>
                <a:gd name="connsiteY4153" fmla="*/ 4789668 h 6858029"/>
                <a:gd name="connsiteX4154" fmla="*/ 1148150 w 11162102"/>
                <a:gd name="connsiteY4154" fmla="*/ 4764564 h 6858029"/>
                <a:gd name="connsiteX4155" fmla="*/ 1168615 w 11162102"/>
                <a:gd name="connsiteY4155" fmla="*/ 4760274 h 6858029"/>
                <a:gd name="connsiteX4156" fmla="*/ 1183618 w 11162102"/>
                <a:gd name="connsiteY4156" fmla="*/ 4757307 h 6858029"/>
                <a:gd name="connsiteX4157" fmla="*/ 1166565 w 11162102"/>
                <a:gd name="connsiteY4157" fmla="*/ 4784442 h 6858029"/>
                <a:gd name="connsiteX4158" fmla="*/ 1151523 w 11162102"/>
                <a:gd name="connsiteY4158" fmla="*/ 4786633 h 6858029"/>
                <a:gd name="connsiteX4159" fmla="*/ 1168615 w 11162102"/>
                <a:gd name="connsiteY4159" fmla="*/ 4760274 h 6858029"/>
                <a:gd name="connsiteX4160" fmla="*/ 1189063 w 11162102"/>
                <a:gd name="connsiteY4160" fmla="*/ 4756234 h 6858029"/>
                <a:gd name="connsiteX4161" fmla="*/ 1204386 w 11162102"/>
                <a:gd name="connsiteY4161" fmla="*/ 4753290 h 6858029"/>
                <a:gd name="connsiteX4162" fmla="*/ 1187094 w 11162102"/>
                <a:gd name="connsiteY4162" fmla="*/ 4781635 h 6858029"/>
                <a:gd name="connsiteX4163" fmla="*/ 1171814 w 11162102"/>
                <a:gd name="connsiteY4163" fmla="*/ 4783735 h 6858029"/>
                <a:gd name="connsiteX4164" fmla="*/ 1189063 w 11162102"/>
                <a:gd name="connsiteY4164" fmla="*/ 4756234 h 6858029"/>
                <a:gd name="connsiteX4165" fmla="*/ 1209573 w 11162102"/>
                <a:gd name="connsiteY4165" fmla="*/ 4752355 h 6858029"/>
                <a:gd name="connsiteX4166" fmla="*/ 1225152 w 11162102"/>
                <a:gd name="connsiteY4166" fmla="*/ 4749525 h 6858029"/>
                <a:gd name="connsiteX4167" fmla="*/ 1207684 w 11162102"/>
                <a:gd name="connsiteY4167" fmla="*/ 4779034 h 6858029"/>
                <a:gd name="connsiteX4168" fmla="*/ 1192151 w 11162102"/>
                <a:gd name="connsiteY4168" fmla="*/ 4780950 h 6858029"/>
                <a:gd name="connsiteX4169" fmla="*/ 1209573 w 11162102"/>
                <a:gd name="connsiteY4169" fmla="*/ 4752355 h 6858029"/>
                <a:gd name="connsiteX4170" fmla="*/ 1230150 w 11162102"/>
                <a:gd name="connsiteY4170" fmla="*/ 4748635 h 6858029"/>
                <a:gd name="connsiteX4171" fmla="*/ 1245910 w 11162102"/>
                <a:gd name="connsiteY4171" fmla="*/ 4745965 h 6858029"/>
                <a:gd name="connsiteX4172" fmla="*/ 1228315 w 11162102"/>
                <a:gd name="connsiteY4172" fmla="*/ 4776546 h 6858029"/>
                <a:gd name="connsiteX4173" fmla="*/ 1212510 w 11162102"/>
                <a:gd name="connsiteY4173" fmla="*/ 4778417 h 6858029"/>
                <a:gd name="connsiteX4174" fmla="*/ 1230150 w 11162102"/>
                <a:gd name="connsiteY4174" fmla="*/ 4748635 h 6858029"/>
                <a:gd name="connsiteX4175" fmla="*/ 1250678 w 11162102"/>
                <a:gd name="connsiteY4175" fmla="*/ 4745166 h 6858029"/>
                <a:gd name="connsiteX4176" fmla="*/ 1266614 w 11162102"/>
                <a:gd name="connsiteY4176" fmla="*/ 4742518 h 6858029"/>
                <a:gd name="connsiteX4177" fmla="*/ 1248925 w 11162102"/>
                <a:gd name="connsiteY4177" fmla="*/ 4774241 h 6858029"/>
                <a:gd name="connsiteX4178" fmla="*/ 1232929 w 11162102"/>
                <a:gd name="connsiteY4178" fmla="*/ 4776021 h 6858029"/>
                <a:gd name="connsiteX4179" fmla="*/ 1250678 w 11162102"/>
                <a:gd name="connsiteY4179" fmla="*/ 4745166 h 6858029"/>
                <a:gd name="connsiteX4180" fmla="*/ 1271165 w 11162102"/>
                <a:gd name="connsiteY4180" fmla="*/ 4741834 h 6858029"/>
                <a:gd name="connsiteX4181" fmla="*/ 1287451 w 11162102"/>
                <a:gd name="connsiteY4181" fmla="*/ 4739323 h 6858029"/>
                <a:gd name="connsiteX4182" fmla="*/ 1269611 w 11162102"/>
                <a:gd name="connsiteY4182" fmla="*/ 4772141 h 6858029"/>
                <a:gd name="connsiteX4183" fmla="*/ 1253375 w 11162102"/>
                <a:gd name="connsiteY4183" fmla="*/ 4773762 h 6858029"/>
                <a:gd name="connsiteX4184" fmla="*/ 1271165 w 11162102"/>
                <a:gd name="connsiteY4184" fmla="*/ 4741834 h 6858029"/>
                <a:gd name="connsiteX4185" fmla="*/ 1275113 w 11162102"/>
                <a:gd name="connsiteY4185" fmla="*/ 4734713 h 6858029"/>
                <a:gd name="connsiteX4186" fmla="*/ 1292597 w 11162102"/>
                <a:gd name="connsiteY4186" fmla="*/ 4702968 h 6858029"/>
                <a:gd name="connsiteX4187" fmla="*/ 1308762 w 11162102"/>
                <a:gd name="connsiteY4187" fmla="*/ 4699704 h 6858029"/>
                <a:gd name="connsiteX4188" fmla="*/ 1291283 w 11162102"/>
                <a:gd name="connsiteY4188" fmla="*/ 4732226 h 6858029"/>
                <a:gd name="connsiteX4189" fmla="*/ 1275113 w 11162102"/>
                <a:gd name="connsiteY4189" fmla="*/ 4734713 h 6858029"/>
                <a:gd name="connsiteX4190" fmla="*/ 1313219 w 11162102"/>
                <a:gd name="connsiteY4190" fmla="*/ 4698814 h 6858029"/>
                <a:gd name="connsiteX4191" fmla="*/ 1329633 w 11162102"/>
                <a:gd name="connsiteY4191" fmla="*/ 4695596 h 6858029"/>
                <a:gd name="connsiteX4192" fmla="*/ 1311991 w 11162102"/>
                <a:gd name="connsiteY4192" fmla="*/ 4729282 h 6858029"/>
                <a:gd name="connsiteX4193" fmla="*/ 1295648 w 11162102"/>
                <a:gd name="connsiteY4193" fmla="*/ 4731564 h 6858029"/>
                <a:gd name="connsiteX4194" fmla="*/ 1313219 w 11162102"/>
                <a:gd name="connsiteY4194" fmla="*/ 4698814 h 6858029"/>
                <a:gd name="connsiteX4195" fmla="*/ 1316937 w 11162102"/>
                <a:gd name="connsiteY4195" fmla="*/ 4691854 h 6858029"/>
                <a:gd name="connsiteX4196" fmla="*/ 1334227 w 11162102"/>
                <a:gd name="connsiteY4196" fmla="*/ 4659332 h 6858029"/>
                <a:gd name="connsiteX4197" fmla="*/ 1350474 w 11162102"/>
                <a:gd name="connsiteY4197" fmla="*/ 4655407 h 6858029"/>
                <a:gd name="connsiteX4198" fmla="*/ 1333234 w 11162102"/>
                <a:gd name="connsiteY4198" fmla="*/ 4688681 h 6858029"/>
                <a:gd name="connsiteX4199" fmla="*/ 1316937 w 11162102"/>
                <a:gd name="connsiteY4199" fmla="*/ 4691854 h 6858029"/>
                <a:gd name="connsiteX4200" fmla="*/ 1354883 w 11162102"/>
                <a:gd name="connsiteY4200" fmla="*/ 4654334 h 6858029"/>
                <a:gd name="connsiteX4201" fmla="*/ 1641493 w 11162102"/>
                <a:gd name="connsiteY4201" fmla="*/ 4606225 h 6858029"/>
                <a:gd name="connsiteX4202" fmla="*/ 3159381 w 11162102"/>
                <a:gd name="connsiteY4202" fmla="*/ 4839169 h 6858029"/>
                <a:gd name="connsiteX4203" fmla="*/ 5236043 w 11162102"/>
                <a:gd name="connsiteY4203" fmla="*/ 5488226 h 6858029"/>
                <a:gd name="connsiteX4204" fmla="*/ 6832143 w 11162102"/>
                <a:gd name="connsiteY4204" fmla="*/ 5997726 h 6858029"/>
                <a:gd name="connsiteX4205" fmla="*/ 7798630 w 11162102"/>
                <a:gd name="connsiteY4205" fmla="*/ 6257372 h 6858029"/>
                <a:gd name="connsiteX4206" fmla="*/ 8783147 w 11162102"/>
                <a:gd name="connsiteY4206" fmla="*/ 6397202 h 6858029"/>
                <a:gd name="connsiteX4207" fmla="*/ 9428689 w 11162102"/>
                <a:gd name="connsiteY4207" fmla="*/ 6356602 h 6858029"/>
                <a:gd name="connsiteX4208" fmla="*/ 9995906 w 11162102"/>
                <a:gd name="connsiteY4208" fmla="*/ 6140272 h 6858029"/>
                <a:gd name="connsiteX4209" fmla="*/ 10158672 w 11162102"/>
                <a:gd name="connsiteY4209" fmla="*/ 5993208 h 6858029"/>
                <a:gd name="connsiteX4210" fmla="*/ 10166272 w 11162102"/>
                <a:gd name="connsiteY4210" fmla="*/ 6043598 h 6858029"/>
                <a:gd name="connsiteX4211" fmla="*/ 9949873 w 11162102"/>
                <a:gd name="connsiteY4211" fmla="*/ 6244934 h 6858029"/>
                <a:gd name="connsiteX4212" fmla="*/ 8756696 w 11162102"/>
                <a:gd name="connsiteY4212" fmla="*/ 6456813 h 6858029"/>
                <a:gd name="connsiteX4213" fmla="*/ 7994305 w 11162102"/>
                <a:gd name="connsiteY4213" fmla="*/ 6353703 h 6858029"/>
                <a:gd name="connsiteX4214" fmla="*/ 6850674 w 11162102"/>
                <a:gd name="connsiteY4214" fmla="*/ 6058547 h 6858029"/>
                <a:gd name="connsiteX4215" fmla="*/ 5253730 w 11162102"/>
                <a:gd name="connsiteY4215" fmla="*/ 5553246 h 6858029"/>
                <a:gd name="connsiteX4216" fmla="*/ 3139617 w 11162102"/>
                <a:gd name="connsiteY4216" fmla="*/ 4899716 h 6858029"/>
                <a:gd name="connsiteX4217" fmla="*/ 2378300 w 11162102"/>
                <a:gd name="connsiteY4217" fmla="*/ 4711138 h 6858029"/>
                <a:gd name="connsiteX4218" fmla="*/ 1617374 w 11162102"/>
                <a:gd name="connsiteY4218" fmla="*/ 4652828 h 6858029"/>
                <a:gd name="connsiteX4219" fmla="*/ 1337502 w 11162102"/>
                <a:gd name="connsiteY4219" fmla="*/ 4687906 h 6858029"/>
                <a:gd name="connsiteX4220" fmla="*/ 1354883 w 11162102"/>
                <a:gd name="connsiteY4220" fmla="*/ 4654334 h 6858029"/>
                <a:gd name="connsiteX4221" fmla="*/ 9992459 w 11162102"/>
                <a:gd name="connsiteY4221" fmla="*/ 6135069 h 6858029"/>
                <a:gd name="connsiteX4222" fmla="*/ 8783420 w 11162102"/>
                <a:gd name="connsiteY4222" fmla="*/ 6390972 h 6858029"/>
                <a:gd name="connsiteX4223" fmla="*/ 7968517 w 11162102"/>
                <a:gd name="connsiteY4223" fmla="*/ 6286493 h 6858029"/>
                <a:gd name="connsiteX4224" fmla="*/ 6833946 w 11162102"/>
                <a:gd name="connsiteY4224" fmla="*/ 5991770 h 6858029"/>
                <a:gd name="connsiteX4225" fmla="*/ 5237983 w 11162102"/>
                <a:gd name="connsiteY4225" fmla="*/ 5482315 h 6858029"/>
                <a:gd name="connsiteX4226" fmla="*/ 3161070 w 11162102"/>
                <a:gd name="connsiteY4226" fmla="*/ 4833167 h 6858029"/>
                <a:gd name="connsiteX4227" fmla="*/ 2399205 w 11162102"/>
                <a:gd name="connsiteY4227" fmla="*/ 4645023 h 6858029"/>
                <a:gd name="connsiteX4228" fmla="*/ 1640876 w 11162102"/>
                <a:gd name="connsiteY4228" fmla="*/ 4600018 h 6858029"/>
                <a:gd name="connsiteX4229" fmla="*/ 1358658 w 11162102"/>
                <a:gd name="connsiteY4229" fmla="*/ 4647008 h 6858029"/>
                <a:gd name="connsiteX4230" fmla="*/ 1375420 w 11162102"/>
                <a:gd name="connsiteY4230" fmla="*/ 4614350 h 6858029"/>
                <a:gd name="connsiteX4231" fmla="*/ 1665195 w 11162102"/>
                <a:gd name="connsiteY4231" fmla="*/ 4553301 h 6858029"/>
                <a:gd name="connsiteX4232" fmla="*/ 3180857 w 11162102"/>
                <a:gd name="connsiteY4232" fmla="*/ 4772506 h 6858029"/>
                <a:gd name="connsiteX4233" fmla="*/ 5234332 w 11162102"/>
                <a:gd name="connsiteY4233" fmla="*/ 5420924 h 6858029"/>
                <a:gd name="connsiteX4234" fmla="*/ 6815414 w 11162102"/>
                <a:gd name="connsiteY4234" fmla="*/ 5930858 h 6858029"/>
                <a:gd name="connsiteX4235" fmla="*/ 7945238 w 11162102"/>
                <a:gd name="connsiteY4235" fmla="*/ 6226220 h 6858029"/>
                <a:gd name="connsiteX4236" fmla="*/ 8809985 w 11162102"/>
                <a:gd name="connsiteY4236" fmla="*/ 6331269 h 6858029"/>
                <a:gd name="connsiteX4237" fmla="*/ 9469745 w 11162102"/>
                <a:gd name="connsiteY4237" fmla="*/ 6273918 h 6858029"/>
                <a:gd name="connsiteX4238" fmla="*/ 10038720 w 11162102"/>
                <a:gd name="connsiteY4238" fmla="*/ 6030156 h 6858029"/>
                <a:gd name="connsiteX4239" fmla="*/ 10147261 w 11162102"/>
                <a:gd name="connsiteY4239" fmla="*/ 5933140 h 6858029"/>
                <a:gd name="connsiteX4240" fmla="*/ 10157211 w 11162102"/>
                <a:gd name="connsiteY4240" fmla="*/ 5984650 h 6858029"/>
                <a:gd name="connsiteX4241" fmla="*/ 9992459 w 11162102"/>
                <a:gd name="connsiteY4241" fmla="*/ 6135069 h 6858029"/>
                <a:gd name="connsiteX4242" fmla="*/ 10152555 w 11162102"/>
                <a:gd name="connsiteY4242" fmla="*/ 5927298 h 6858029"/>
                <a:gd name="connsiteX4243" fmla="*/ 10173894 w 11162102"/>
                <a:gd name="connsiteY4243" fmla="*/ 5901988 h 6858029"/>
                <a:gd name="connsiteX4244" fmla="*/ 10181289 w 11162102"/>
                <a:gd name="connsiteY4244" fmla="*/ 5951056 h 6858029"/>
                <a:gd name="connsiteX4245" fmla="*/ 10162392 w 11162102"/>
                <a:gd name="connsiteY4245" fmla="*/ 5977871 h 6858029"/>
                <a:gd name="connsiteX4246" fmla="*/ 10152555 w 11162102"/>
                <a:gd name="connsiteY4246" fmla="*/ 5927298 h 6858029"/>
                <a:gd name="connsiteX4247" fmla="*/ 10150935 w 11162102"/>
                <a:gd name="connsiteY4247" fmla="*/ 5919721 h 6858029"/>
                <a:gd name="connsiteX4248" fmla="*/ 10139090 w 11162102"/>
                <a:gd name="connsiteY4248" fmla="*/ 5868485 h 6858029"/>
                <a:gd name="connsiteX4249" fmla="*/ 10162825 w 11162102"/>
                <a:gd name="connsiteY4249" fmla="*/ 5843747 h 6858029"/>
                <a:gd name="connsiteX4250" fmla="*/ 10172456 w 11162102"/>
                <a:gd name="connsiteY4250" fmla="*/ 5893704 h 6858029"/>
                <a:gd name="connsiteX4251" fmla="*/ 10150935 w 11162102"/>
                <a:gd name="connsiteY4251" fmla="*/ 5919721 h 6858029"/>
                <a:gd name="connsiteX4252" fmla="*/ 10168393 w 11162102"/>
                <a:gd name="connsiteY4252" fmla="*/ 5837584 h 6858029"/>
                <a:gd name="connsiteX4253" fmla="*/ 10190440 w 11162102"/>
                <a:gd name="connsiteY4253" fmla="*/ 5811636 h 6858029"/>
                <a:gd name="connsiteX4254" fmla="*/ 10197583 w 11162102"/>
                <a:gd name="connsiteY4254" fmla="*/ 5859243 h 6858029"/>
                <a:gd name="connsiteX4255" fmla="*/ 10178025 w 11162102"/>
                <a:gd name="connsiteY4255" fmla="*/ 5886515 h 6858029"/>
                <a:gd name="connsiteX4256" fmla="*/ 10168393 w 11162102"/>
                <a:gd name="connsiteY4256" fmla="*/ 5837584 h 6858029"/>
                <a:gd name="connsiteX4257" fmla="*/ 10166797 w 11162102"/>
                <a:gd name="connsiteY4257" fmla="*/ 5830236 h 6858029"/>
                <a:gd name="connsiteX4258" fmla="*/ 10155249 w 11162102"/>
                <a:gd name="connsiteY4258" fmla="*/ 5780781 h 6858029"/>
                <a:gd name="connsiteX4259" fmla="*/ 10179782 w 11162102"/>
                <a:gd name="connsiteY4259" fmla="*/ 5755289 h 6858029"/>
                <a:gd name="connsiteX4260" fmla="*/ 10189048 w 11162102"/>
                <a:gd name="connsiteY4260" fmla="*/ 5803557 h 6858029"/>
                <a:gd name="connsiteX4261" fmla="*/ 10166797 w 11162102"/>
                <a:gd name="connsiteY4261" fmla="*/ 5830236 h 6858029"/>
                <a:gd name="connsiteX4262" fmla="*/ 10189732 w 11162102"/>
                <a:gd name="connsiteY4262" fmla="*/ 5767749 h 6858029"/>
                <a:gd name="connsiteX4263" fmla="*/ 10185762 w 11162102"/>
                <a:gd name="connsiteY4263" fmla="*/ 5748647 h 6858029"/>
                <a:gd name="connsiteX4264" fmla="*/ 10209451 w 11162102"/>
                <a:gd name="connsiteY4264" fmla="*/ 5720759 h 6858029"/>
                <a:gd name="connsiteX4265" fmla="*/ 10216206 w 11162102"/>
                <a:gd name="connsiteY4265" fmla="*/ 5766586 h 6858029"/>
                <a:gd name="connsiteX4266" fmla="*/ 10195028 w 11162102"/>
                <a:gd name="connsiteY4266" fmla="*/ 5795912 h 6858029"/>
                <a:gd name="connsiteX4267" fmla="*/ 10189732 w 11162102"/>
                <a:gd name="connsiteY4267" fmla="*/ 5767749 h 6858029"/>
                <a:gd name="connsiteX4268" fmla="*/ 10184210 w 11162102"/>
                <a:gd name="connsiteY4268" fmla="*/ 5741436 h 6858029"/>
                <a:gd name="connsiteX4269" fmla="*/ 10173049 w 11162102"/>
                <a:gd name="connsiteY4269" fmla="*/ 5693829 h 6858029"/>
                <a:gd name="connsiteX4270" fmla="*/ 10199249 w 11162102"/>
                <a:gd name="connsiteY4270" fmla="*/ 5666442 h 6858029"/>
                <a:gd name="connsiteX4271" fmla="*/ 10208105 w 11162102"/>
                <a:gd name="connsiteY4271" fmla="*/ 5712863 h 6858029"/>
                <a:gd name="connsiteX4272" fmla="*/ 10184210 w 11162102"/>
                <a:gd name="connsiteY4272" fmla="*/ 5741436 h 6858029"/>
                <a:gd name="connsiteX4273" fmla="*/ 10204499 w 11162102"/>
                <a:gd name="connsiteY4273" fmla="*/ 5660646 h 6858029"/>
                <a:gd name="connsiteX4274" fmla="*/ 10228758 w 11162102"/>
                <a:gd name="connsiteY4274" fmla="*/ 5632050 h 6858029"/>
                <a:gd name="connsiteX4275" fmla="*/ 10235080 w 11162102"/>
                <a:gd name="connsiteY4275" fmla="*/ 5676279 h 6858029"/>
                <a:gd name="connsiteX4276" fmla="*/ 10213331 w 11162102"/>
                <a:gd name="connsiteY4276" fmla="*/ 5706176 h 6858029"/>
                <a:gd name="connsiteX4277" fmla="*/ 10204499 w 11162102"/>
                <a:gd name="connsiteY4277" fmla="*/ 5660646 h 6858029"/>
                <a:gd name="connsiteX4278" fmla="*/ 10202970 w 11162102"/>
                <a:gd name="connsiteY4278" fmla="*/ 5653571 h 6858029"/>
                <a:gd name="connsiteX4279" fmla="*/ 10199614 w 11162102"/>
                <a:gd name="connsiteY4279" fmla="*/ 5638372 h 6858029"/>
                <a:gd name="connsiteX4280" fmla="*/ 10192334 w 11162102"/>
                <a:gd name="connsiteY4280" fmla="*/ 5607813 h 6858029"/>
                <a:gd name="connsiteX4281" fmla="*/ 10209793 w 11162102"/>
                <a:gd name="connsiteY4281" fmla="*/ 5589670 h 6858029"/>
                <a:gd name="connsiteX4282" fmla="*/ 10219104 w 11162102"/>
                <a:gd name="connsiteY4282" fmla="*/ 5579560 h 6858029"/>
                <a:gd name="connsiteX4283" fmla="*/ 10227480 w 11162102"/>
                <a:gd name="connsiteY4283" fmla="*/ 5624268 h 6858029"/>
                <a:gd name="connsiteX4284" fmla="*/ 10202970 w 11162102"/>
                <a:gd name="connsiteY4284" fmla="*/ 5653571 h 6858029"/>
                <a:gd name="connsiteX4285" fmla="*/ 10224490 w 11162102"/>
                <a:gd name="connsiteY4285" fmla="*/ 5573534 h 6858029"/>
                <a:gd name="connsiteX4286" fmla="*/ 10249618 w 11162102"/>
                <a:gd name="connsiteY4286" fmla="*/ 5543797 h 6858029"/>
                <a:gd name="connsiteX4287" fmla="*/ 10255369 w 11162102"/>
                <a:gd name="connsiteY4287" fmla="*/ 5586588 h 6858029"/>
                <a:gd name="connsiteX4288" fmla="*/ 10232866 w 11162102"/>
                <a:gd name="connsiteY4288" fmla="*/ 5617398 h 6858029"/>
                <a:gd name="connsiteX4289" fmla="*/ 10224490 w 11162102"/>
                <a:gd name="connsiteY4289" fmla="*/ 5573534 h 6858029"/>
                <a:gd name="connsiteX4290" fmla="*/ 10223053 w 11162102"/>
                <a:gd name="connsiteY4290" fmla="*/ 5566551 h 6858029"/>
                <a:gd name="connsiteX4291" fmla="*/ 10213033 w 11162102"/>
                <a:gd name="connsiteY4291" fmla="*/ 5522984 h 6858029"/>
                <a:gd name="connsiteX4292" fmla="*/ 10240717 w 11162102"/>
                <a:gd name="connsiteY4292" fmla="*/ 5493041 h 6858029"/>
                <a:gd name="connsiteX4293" fmla="*/ 10248431 w 11162102"/>
                <a:gd name="connsiteY4293" fmla="*/ 5536107 h 6858029"/>
                <a:gd name="connsiteX4294" fmla="*/ 10223053 w 11162102"/>
                <a:gd name="connsiteY4294" fmla="*/ 5566551 h 6858029"/>
                <a:gd name="connsiteX4295" fmla="*/ 10248294 w 11162102"/>
                <a:gd name="connsiteY4295" fmla="*/ 5475879 h 6858029"/>
                <a:gd name="connsiteX4296" fmla="*/ 10244437 w 11162102"/>
                <a:gd name="connsiteY4296" fmla="*/ 5480307 h 6858029"/>
                <a:gd name="connsiteX4297" fmla="*/ 10235193 w 11162102"/>
                <a:gd name="connsiteY4297" fmla="*/ 5439068 h 6858029"/>
                <a:gd name="connsiteX4298" fmla="*/ 10263333 w 11162102"/>
                <a:gd name="connsiteY4298" fmla="*/ 5407870 h 6858029"/>
                <a:gd name="connsiteX4299" fmla="*/ 10270362 w 11162102"/>
                <a:gd name="connsiteY4299" fmla="*/ 5449063 h 6858029"/>
                <a:gd name="connsiteX4300" fmla="*/ 10248294 w 11162102"/>
                <a:gd name="connsiteY4300" fmla="*/ 5475879 h 6858029"/>
                <a:gd name="connsiteX4301" fmla="*/ 10268514 w 11162102"/>
                <a:gd name="connsiteY4301" fmla="*/ 5401936 h 6858029"/>
                <a:gd name="connsiteX4302" fmla="*/ 10294485 w 11162102"/>
                <a:gd name="connsiteY4302" fmla="*/ 5370442 h 6858029"/>
                <a:gd name="connsiteX4303" fmla="*/ 10299049 w 11162102"/>
                <a:gd name="connsiteY4303" fmla="*/ 5410221 h 6858029"/>
                <a:gd name="connsiteX4304" fmla="*/ 10275611 w 11162102"/>
                <a:gd name="connsiteY4304" fmla="*/ 5442331 h 6858029"/>
                <a:gd name="connsiteX4305" fmla="*/ 10268514 w 11162102"/>
                <a:gd name="connsiteY4305" fmla="*/ 5401936 h 6858029"/>
                <a:gd name="connsiteX4306" fmla="*/ 10298639 w 11162102"/>
                <a:gd name="connsiteY4306" fmla="*/ 5356178 h 6858029"/>
                <a:gd name="connsiteX4307" fmla="*/ 10292272 w 11162102"/>
                <a:gd name="connsiteY4307" fmla="*/ 5317700 h 6858029"/>
                <a:gd name="connsiteX4308" fmla="*/ 10318471 w 11162102"/>
                <a:gd name="connsiteY4308" fmla="*/ 5285202 h 6858029"/>
                <a:gd name="connsiteX4309" fmla="*/ 10322374 w 11162102"/>
                <a:gd name="connsiteY4309" fmla="*/ 5323542 h 6858029"/>
                <a:gd name="connsiteX4310" fmla="*/ 10298639 w 11162102"/>
                <a:gd name="connsiteY4310" fmla="*/ 5356178 h 6858029"/>
                <a:gd name="connsiteX4311" fmla="*/ 10290948 w 11162102"/>
                <a:gd name="connsiteY4311" fmla="*/ 5310763 h 6858029"/>
                <a:gd name="connsiteX4312" fmla="*/ 10283394 w 11162102"/>
                <a:gd name="connsiteY4312" fmla="*/ 5273882 h 6858029"/>
                <a:gd name="connsiteX4313" fmla="*/ 10312058 w 11162102"/>
                <a:gd name="connsiteY4313" fmla="*/ 5240722 h 6858029"/>
                <a:gd name="connsiteX4314" fmla="*/ 10317513 w 11162102"/>
                <a:gd name="connsiteY4314" fmla="*/ 5277625 h 6858029"/>
                <a:gd name="connsiteX4315" fmla="*/ 10290948 w 11162102"/>
                <a:gd name="connsiteY4315" fmla="*/ 5310763 h 6858029"/>
                <a:gd name="connsiteX4316" fmla="*/ 10317125 w 11162102"/>
                <a:gd name="connsiteY4316" fmla="*/ 5234537 h 6858029"/>
                <a:gd name="connsiteX4317" fmla="*/ 10343462 w 11162102"/>
                <a:gd name="connsiteY4317" fmla="*/ 5201263 h 6858029"/>
                <a:gd name="connsiteX4318" fmla="*/ 10346611 w 11162102"/>
                <a:gd name="connsiteY4318" fmla="*/ 5237801 h 6858029"/>
                <a:gd name="connsiteX4319" fmla="*/ 10333648 w 11162102"/>
                <a:gd name="connsiteY4319" fmla="*/ 5256127 h 6858029"/>
                <a:gd name="connsiteX4320" fmla="*/ 10322694 w 11162102"/>
                <a:gd name="connsiteY4320" fmla="*/ 5270847 h 6858029"/>
                <a:gd name="connsiteX4321" fmla="*/ 10317125 w 11162102"/>
                <a:gd name="connsiteY4321" fmla="*/ 5234537 h 6858029"/>
                <a:gd name="connsiteX4322" fmla="*/ 10315915 w 11162102"/>
                <a:gd name="connsiteY4322" fmla="*/ 5227485 h 6858029"/>
                <a:gd name="connsiteX4323" fmla="*/ 10309114 w 11162102"/>
                <a:gd name="connsiteY4323" fmla="*/ 5192430 h 6858029"/>
                <a:gd name="connsiteX4324" fmla="*/ 10337961 w 11162102"/>
                <a:gd name="connsiteY4324" fmla="*/ 5158449 h 6858029"/>
                <a:gd name="connsiteX4325" fmla="*/ 10342617 w 11162102"/>
                <a:gd name="connsiteY4325" fmla="*/ 5193503 h 6858029"/>
                <a:gd name="connsiteX4326" fmla="*/ 10315915 w 11162102"/>
                <a:gd name="connsiteY4326" fmla="*/ 5227485 h 6858029"/>
                <a:gd name="connsiteX4327" fmla="*/ 10343027 w 11162102"/>
                <a:gd name="connsiteY4327" fmla="*/ 5152287 h 6858029"/>
                <a:gd name="connsiteX4328" fmla="*/ 10369364 w 11162102"/>
                <a:gd name="connsiteY4328" fmla="*/ 5118350 h 6858029"/>
                <a:gd name="connsiteX4329" fmla="*/ 10371761 w 11162102"/>
                <a:gd name="connsiteY4329" fmla="*/ 5152948 h 6858029"/>
                <a:gd name="connsiteX4330" fmla="*/ 10347774 w 11162102"/>
                <a:gd name="connsiteY4330" fmla="*/ 5186588 h 6858029"/>
                <a:gd name="connsiteX4331" fmla="*/ 10343027 w 11162102"/>
                <a:gd name="connsiteY4331" fmla="*/ 5152287 h 6858029"/>
                <a:gd name="connsiteX4332" fmla="*/ 10341886 w 11162102"/>
                <a:gd name="connsiteY4332" fmla="*/ 5145121 h 6858029"/>
                <a:gd name="connsiteX4333" fmla="*/ 10335908 w 11162102"/>
                <a:gd name="connsiteY4333" fmla="*/ 5111618 h 6858029"/>
                <a:gd name="connsiteX4334" fmla="*/ 10364777 w 11162102"/>
                <a:gd name="connsiteY4334" fmla="*/ 5077088 h 6858029"/>
                <a:gd name="connsiteX4335" fmla="*/ 10368634 w 11162102"/>
                <a:gd name="connsiteY4335" fmla="*/ 5110477 h 6858029"/>
                <a:gd name="connsiteX4336" fmla="*/ 10341886 w 11162102"/>
                <a:gd name="connsiteY4336" fmla="*/ 5145121 h 6858029"/>
                <a:gd name="connsiteX4337" fmla="*/ 10369821 w 11162102"/>
                <a:gd name="connsiteY4337" fmla="*/ 5070812 h 6858029"/>
                <a:gd name="connsiteX4338" fmla="*/ 10396088 w 11162102"/>
                <a:gd name="connsiteY4338" fmla="*/ 5036397 h 6858029"/>
                <a:gd name="connsiteX4339" fmla="*/ 10397778 w 11162102"/>
                <a:gd name="connsiteY4339" fmla="*/ 5069192 h 6858029"/>
                <a:gd name="connsiteX4340" fmla="*/ 10373815 w 11162102"/>
                <a:gd name="connsiteY4340" fmla="*/ 5103402 h 6858029"/>
                <a:gd name="connsiteX4341" fmla="*/ 10369821 w 11162102"/>
                <a:gd name="connsiteY4341" fmla="*/ 5070812 h 6858029"/>
                <a:gd name="connsiteX4342" fmla="*/ 10368793 w 11162102"/>
                <a:gd name="connsiteY4342" fmla="*/ 5063532 h 6858029"/>
                <a:gd name="connsiteX4343" fmla="*/ 10363590 w 11162102"/>
                <a:gd name="connsiteY4343" fmla="*/ 5031444 h 6858029"/>
                <a:gd name="connsiteX4344" fmla="*/ 10392414 w 11162102"/>
                <a:gd name="connsiteY4344" fmla="*/ 4996458 h 6858029"/>
                <a:gd name="connsiteX4345" fmla="*/ 10395495 w 11162102"/>
                <a:gd name="connsiteY4345" fmla="*/ 5028386 h 6858029"/>
                <a:gd name="connsiteX4346" fmla="*/ 10368793 w 11162102"/>
                <a:gd name="connsiteY4346" fmla="*/ 5063532 h 6858029"/>
                <a:gd name="connsiteX4347" fmla="*/ 10397503 w 11162102"/>
                <a:gd name="connsiteY4347" fmla="*/ 4990045 h 6858029"/>
                <a:gd name="connsiteX4348" fmla="*/ 10423612 w 11162102"/>
                <a:gd name="connsiteY4348" fmla="*/ 4955379 h 6858029"/>
                <a:gd name="connsiteX4349" fmla="*/ 10424639 w 11162102"/>
                <a:gd name="connsiteY4349" fmla="*/ 4986531 h 6858029"/>
                <a:gd name="connsiteX4350" fmla="*/ 10400767 w 11162102"/>
                <a:gd name="connsiteY4350" fmla="*/ 5021151 h 6858029"/>
                <a:gd name="connsiteX4351" fmla="*/ 10397503 w 11162102"/>
                <a:gd name="connsiteY4351" fmla="*/ 4990045 h 6858029"/>
                <a:gd name="connsiteX4352" fmla="*/ 10396591 w 11162102"/>
                <a:gd name="connsiteY4352" fmla="*/ 4982720 h 6858029"/>
                <a:gd name="connsiteX4353" fmla="*/ 10392118 w 11162102"/>
                <a:gd name="connsiteY4353" fmla="*/ 4951841 h 6858029"/>
                <a:gd name="connsiteX4354" fmla="*/ 10420805 w 11162102"/>
                <a:gd name="connsiteY4354" fmla="*/ 4916627 h 6858029"/>
                <a:gd name="connsiteX4355" fmla="*/ 10423178 w 11162102"/>
                <a:gd name="connsiteY4355" fmla="*/ 4947231 h 6858029"/>
                <a:gd name="connsiteX4356" fmla="*/ 10396591 w 11162102"/>
                <a:gd name="connsiteY4356" fmla="*/ 4982720 h 6858029"/>
                <a:gd name="connsiteX4357" fmla="*/ 10425985 w 11162102"/>
                <a:gd name="connsiteY4357" fmla="*/ 4909963 h 6858029"/>
                <a:gd name="connsiteX4358" fmla="*/ 10451843 w 11162102"/>
                <a:gd name="connsiteY4358" fmla="*/ 4875251 h 6858029"/>
                <a:gd name="connsiteX4359" fmla="*/ 10452208 w 11162102"/>
                <a:gd name="connsiteY4359" fmla="*/ 4904919 h 6858029"/>
                <a:gd name="connsiteX4360" fmla="*/ 10428542 w 11162102"/>
                <a:gd name="connsiteY4360" fmla="*/ 4939723 h 6858029"/>
                <a:gd name="connsiteX4361" fmla="*/ 10425985 w 11162102"/>
                <a:gd name="connsiteY4361" fmla="*/ 4909963 h 6858029"/>
                <a:gd name="connsiteX4362" fmla="*/ 10457457 w 11162102"/>
                <a:gd name="connsiteY4362" fmla="*/ 4867377 h 6858029"/>
                <a:gd name="connsiteX4363" fmla="*/ 10480690 w 11162102"/>
                <a:gd name="connsiteY4363" fmla="*/ 4833213 h 6858029"/>
                <a:gd name="connsiteX4364" fmla="*/ 10479183 w 11162102"/>
                <a:gd name="connsiteY4364" fmla="*/ 4861626 h 6858029"/>
                <a:gd name="connsiteX4365" fmla="*/ 10458187 w 11162102"/>
                <a:gd name="connsiteY4365" fmla="*/ 4895791 h 6858029"/>
                <a:gd name="connsiteX4366" fmla="*/ 10457457 w 11162102"/>
                <a:gd name="connsiteY4366" fmla="*/ 4867377 h 6858029"/>
                <a:gd name="connsiteX4367" fmla="*/ 10486487 w 11162102"/>
                <a:gd name="connsiteY4367" fmla="*/ 4824267 h 6858029"/>
                <a:gd name="connsiteX4368" fmla="*/ 10506296 w 11162102"/>
                <a:gd name="connsiteY4368" fmla="*/ 4792293 h 6858029"/>
                <a:gd name="connsiteX4369" fmla="*/ 10502987 w 11162102"/>
                <a:gd name="connsiteY4369" fmla="*/ 4819314 h 6858029"/>
                <a:gd name="connsiteX4370" fmla="*/ 10485437 w 11162102"/>
                <a:gd name="connsiteY4370" fmla="*/ 4850923 h 6858029"/>
                <a:gd name="connsiteX4371" fmla="*/ 10486487 w 11162102"/>
                <a:gd name="connsiteY4371" fmla="*/ 4824267 h 6858029"/>
                <a:gd name="connsiteX4372" fmla="*/ 10486646 w 11162102"/>
                <a:gd name="connsiteY4372" fmla="*/ 4814727 h 6858029"/>
                <a:gd name="connsiteX4373" fmla="*/ 10486509 w 11162102"/>
                <a:gd name="connsiteY4373" fmla="*/ 4787615 h 6858029"/>
                <a:gd name="connsiteX4374" fmla="*/ 10509400 w 11162102"/>
                <a:gd name="connsiteY4374" fmla="*/ 4753678 h 6858029"/>
                <a:gd name="connsiteX4375" fmla="*/ 10507414 w 11162102"/>
                <a:gd name="connsiteY4375" fmla="*/ 4780608 h 6858029"/>
                <a:gd name="connsiteX4376" fmla="*/ 10486646 w 11162102"/>
                <a:gd name="connsiteY4376" fmla="*/ 4814727 h 6858029"/>
                <a:gd name="connsiteX4377" fmla="*/ 10486304 w 11162102"/>
                <a:gd name="connsiteY4377" fmla="*/ 4779261 h 6858029"/>
                <a:gd name="connsiteX4378" fmla="*/ 10485026 w 11162102"/>
                <a:gd name="connsiteY4378" fmla="*/ 4751419 h 6858029"/>
                <a:gd name="connsiteX4379" fmla="*/ 10510655 w 11162102"/>
                <a:gd name="connsiteY4379" fmla="*/ 4716433 h 6858029"/>
                <a:gd name="connsiteX4380" fmla="*/ 10509902 w 11162102"/>
                <a:gd name="connsiteY4380" fmla="*/ 4743933 h 6858029"/>
                <a:gd name="connsiteX4381" fmla="*/ 10486304 w 11162102"/>
                <a:gd name="connsiteY4381" fmla="*/ 4779261 h 6858029"/>
                <a:gd name="connsiteX4382" fmla="*/ 10516178 w 11162102"/>
                <a:gd name="connsiteY4382" fmla="*/ 4708559 h 6858029"/>
                <a:gd name="connsiteX4383" fmla="*/ 10538133 w 11162102"/>
                <a:gd name="connsiteY4383" fmla="*/ 4675810 h 6858029"/>
                <a:gd name="connsiteX4384" fmla="*/ 10535645 w 11162102"/>
                <a:gd name="connsiteY4384" fmla="*/ 4701804 h 6858029"/>
                <a:gd name="connsiteX4385" fmla="*/ 10515744 w 11162102"/>
                <a:gd name="connsiteY4385" fmla="*/ 4734622 h 6858029"/>
                <a:gd name="connsiteX4386" fmla="*/ 10516178 w 11162102"/>
                <a:gd name="connsiteY4386" fmla="*/ 4708559 h 6858029"/>
                <a:gd name="connsiteX4387" fmla="*/ 10516132 w 11162102"/>
                <a:gd name="connsiteY4387" fmla="*/ 4700161 h 6858029"/>
                <a:gd name="connsiteX4388" fmla="*/ 10515493 w 11162102"/>
                <a:gd name="connsiteY4388" fmla="*/ 4672889 h 6858029"/>
                <a:gd name="connsiteX4389" fmla="*/ 10540210 w 11162102"/>
                <a:gd name="connsiteY4389" fmla="*/ 4638930 h 6858029"/>
                <a:gd name="connsiteX4390" fmla="*/ 10538840 w 11162102"/>
                <a:gd name="connsiteY4390" fmla="*/ 4665882 h 6858029"/>
                <a:gd name="connsiteX4391" fmla="*/ 10516132 w 11162102"/>
                <a:gd name="connsiteY4391" fmla="*/ 4700161 h 6858029"/>
                <a:gd name="connsiteX4392" fmla="*/ 10546280 w 11162102"/>
                <a:gd name="connsiteY4392" fmla="*/ 4630189 h 6858029"/>
                <a:gd name="connsiteX4393" fmla="*/ 10567801 w 11162102"/>
                <a:gd name="connsiteY4393" fmla="*/ 4598010 h 6858029"/>
                <a:gd name="connsiteX4394" fmla="*/ 10564879 w 11162102"/>
                <a:gd name="connsiteY4394" fmla="*/ 4623114 h 6858029"/>
                <a:gd name="connsiteX4395" fmla="*/ 10545299 w 11162102"/>
                <a:gd name="connsiteY4395" fmla="*/ 4655589 h 6858029"/>
                <a:gd name="connsiteX4396" fmla="*/ 10546280 w 11162102"/>
                <a:gd name="connsiteY4396" fmla="*/ 4630189 h 6858029"/>
                <a:gd name="connsiteX4397" fmla="*/ 10546462 w 11162102"/>
                <a:gd name="connsiteY4397" fmla="*/ 4621813 h 6858029"/>
                <a:gd name="connsiteX4398" fmla="*/ 10546417 w 11162102"/>
                <a:gd name="connsiteY4398" fmla="*/ 4594837 h 6858029"/>
                <a:gd name="connsiteX4399" fmla="*/ 10570676 w 11162102"/>
                <a:gd name="connsiteY4399" fmla="*/ 4561403 h 6858029"/>
                <a:gd name="connsiteX4400" fmla="*/ 10568737 w 11162102"/>
                <a:gd name="connsiteY4400" fmla="*/ 4587945 h 6858029"/>
                <a:gd name="connsiteX4401" fmla="*/ 10546462 w 11162102"/>
                <a:gd name="connsiteY4401" fmla="*/ 4621813 h 6858029"/>
                <a:gd name="connsiteX4402" fmla="*/ 10576839 w 11162102"/>
                <a:gd name="connsiteY4402" fmla="*/ 4552503 h 6858029"/>
                <a:gd name="connsiteX4403" fmla="*/ 10597881 w 11162102"/>
                <a:gd name="connsiteY4403" fmla="*/ 4520917 h 6858029"/>
                <a:gd name="connsiteX4404" fmla="*/ 10594526 w 11162102"/>
                <a:gd name="connsiteY4404" fmla="*/ 4545451 h 6858029"/>
                <a:gd name="connsiteX4405" fmla="*/ 10575286 w 11162102"/>
                <a:gd name="connsiteY4405" fmla="*/ 4577538 h 6858029"/>
                <a:gd name="connsiteX4406" fmla="*/ 10576839 w 11162102"/>
                <a:gd name="connsiteY4406" fmla="*/ 4552503 h 6858029"/>
                <a:gd name="connsiteX4407" fmla="*/ 10577226 w 11162102"/>
                <a:gd name="connsiteY4407" fmla="*/ 4543465 h 6858029"/>
                <a:gd name="connsiteX4408" fmla="*/ 10577797 w 11162102"/>
                <a:gd name="connsiteY4408" fmla="*/ 4517152 h 6858029"/>
                <a:gd name="connsiteX4409" fmla="*/ 10601555 w 11162102"/>
                <a:gd name="connsiteY4409" fmla="*/ 4484311 h 6858029"/>
                <a:gd name="connsiteX4410" fmla="*/ 10599112 w 11162102"/>
                <a:gd name="connsiteY4410" fmla="*/ 4510328 h 6858029"/>
                <a:gd name="connsiteX4411" fmla="*/ 10577226 w 11162102"/>
                <a:gd name="connsiteY4411" fmla="*/ 4543465 h 6858029"/>
                <a:gd name="connsiteX4412" fmla="*/ 10607740 w 11162102"/>
                <a:gd name="connsiteY4412" fmla="*/ 4475433 h 6858029"/>
                <a:gd name="connsiteX4413" fmla="*/ 10628347 w 11162102"/>
                <a:gd name="connsiteY4413" fmla="*/ 4444486 h 6858029"/>
                <a:gd name="connsiteX4414" fmla="*/ 10624536 w 11162102"/>
                <a:gd name="connsiteY4414" fmla="*/ 4468564 h 6858029"/>
                <a:gd name="connsiteX4415" fmla="*/ 10605686 w 11162102"/>
                <a:gd name="connsiteY4415" fmla="*/ 4499898 h 6858029"/>
                <a:gd name="connsiteX4416" fmla="*/ 10607740 w 11162102"/>
                <a:gd name="connsiteY4416" fmla="*/ 4475433 h 6858029"/>
                <a:gd name="connsiteX4417" fmla="*/ 10608333 w 11162102"/>
                <a:gd name="connsiteY4417" fmla="*/ 4466304 h 6858029"/>
                <a:gd name="connsiteX4418" fmla="*/ 10609519 w 11162102"/>
                <a:gd name="connsiteY4418" fmla="*/ 4439968 h 6858029"/>
                <a:gd name="connsiteX4419" fmla="*/ 10632820 w 11162102"/>
                <a:gd name="connsiteY4419" fmla="*/ 4407697 h 6858029"/>
                <a:gd name="connsiteX4420" fmla="*/ 10629808 w 11162102"/>
                <a:gd name="connsiteY4420" fmla="*/ 4433760 h 6858029"/>
                <a:gd name="connsiteX4421" fmla="*/ 10608333 w 11162102"/>
                <a:gd name="connsiteY4421" fmla="*/ 4466304 h 6858029"/>
                <a:gd name="connsiteX4422" fmla="*/ 10638983 w 11162102"/>
                <a:gd name="connsiteY4422" fmla="*/ 4398819 h 6858029"/>
                <a:gd name="connsiteX4423" fmla="*/ 10659135 w 11162102"/>
                <a:gd name="connsiteY4423" fmla="*/ 4368626 h 6858029"/>
                <a:gd name="connsiteX4424" fmla="*/ 10654845 w 11162102"/>
                <a:gd name="connsiteY4424" fmla="*/ 4392749 h 6858029"/>
                <a:gd name="connsiteX4425" fmla="*/ 10636404 w 11162102"/>
                <a:gd name="connsiteY4425" fmla="*/ 4423308 h 6858029"/>
                <a:gd name="connsiteX4426" fmla="*/ 10638983 w 11162102"/>
                <a:gd name="connsiteY4426" fmla="*/ 4398819 h 6858029"/>
                <a:gd name="connsiteX4427" fmla="*/ 10639782 w 11162102"/>
                <a:gd name="connsiteY4427" fmla="*/ 4389736 h 6858029"/>
                <a:gd name="connsiteX4428" fmla="*/ 10641561 w 11162102"/>
                <a:gd name="connsiteY4428" fmla="*/ 4363126 h 6858029"/>
                <a:gd name="connsiteX4429" fmla="*/ 10664429 w 11162102"/>
                <a:gd name="connsiteY4429" fmla="*/ 4331518 h 6858029"/>
                <a:gd name="connsiteX4430" fmla="*/ 10660846 w 11162102"/>
                <a:gd name="connsiteY4430" fmla="*/ 4357808 h 6858029"/>
                <a:gd name="connsiteX4431" fmla="*/ 10639782 w 11162102"/>
                <a:gd name="connsiteY4431" fmla="*/ 4389736 h 6858029"/>
                <a:gd name="connsiteX4432" fmla="*/ 10670546 w 11162102"/>
                <a:gd name="connsiteY4432" fmla="*/ 4322663 h 6858029"/>
                <a:gd name="connsiteX4433" fmla="*/ 10690219 w 11162102"/>
                <a:gd name="connsiteY4433" fmla="*/ 4293291 h 6858029"/>
                <a:gd name="connsiteX4434" fmla="*/ 10685402 w 11162102"/>
                <a:gd name="connsiteY4434" fmla="*/ 4317733 h 6858029"/>
                <a:gd name="connsiteX4435" fmla="*/ 10667442 w 11162102"/>
                <a:gd name="connsiteY4435" fmla="*/ 4347379 h 6858029"/>
                <a:gd name="connsiteX4436" fmla="*/ 10670546 w 11162102"/>
                <a:gd name="connsiteY4436" fmla="*/ 4322663 h 6858029"/>
                <a:gd name="connsiteX4437" fmla="*/ 10671528 w 11162102"/>
                <a:gd name="connsiteY4437" fmla="*/ 4313717 h 6858029"/>
                <a:gd name="connsiteX4438" fmla="*/ 10673900 w 11162102"/>
                <a:gd name="connsiteY4438" fmla="*/ 4286673 h 6858029"/>
                <a:gd name="connsiteX4439" fmla="*/ 10696312 w 11162102"/>
                <a:gd name="connsiteY4439" fmla="*/ 4255634 h 6858029"/>
                <a:gd name="connsiteX4440" fmla="*/ 10692135 w 11162102"/>
                <a:gd name="connsiteY4440" fmla="*/ 4282519 h 6858029"/>
                <a:gd name="connsiteX4441" fmla="*/ 10671528 w 11162102"/>
                <a:gd name="connsiteY4441" fmla="*/ 4313717 h 6858029"/>
                <a:gd name="connsiteX4442" fmla="*/ 10702427 w 11162102"/>
                <a:gd name="connsiteY4442" fmla="*/ 4246894 h 6858029"/>
                <a:gd name="connsiteX4443" fmla="*/ 10722078 w 11162102"/>
                <a:gd name="connsiteY4443" fmla="*/ 4217613 h 6858029"/>
                <a:gd name="connsiteX4444" fmla="*/ 10716623 w 11162102"/>
                <a:gd name="connsiteY4444" fmla="*/ 4242740 h 6858029"/>
                <a:gd name="connsiteX4445" fmla="*/ 10698777 w 11162102"/>
                <a:gd name="connsiteY4445" fmla="*/ 4272044 h 6858029"/>
                <a:gd name="connsiteX4446" fmla="*/ 10702427 w 11162102"/>
                <a:gd name="connsiteY4446" fmla="*/ 4246894 h 6858029"/>
                <a:gd name="connsiteX4447" fmla="*/ 10728400 w 11162102"/>
                <a:gd name="connsiteY4447" fmla="*/ 4207845 h 6858029"/>
                <a:gd name="connsiteX4448" fmla="*/ 10744169 w 11162102"/>
                <a:gd name="connsiteY4448" fmla="*/ 4182558 h 6858029"/>
                <a:gd name="connsiteX4449" fmla="*/ 10737939 w 11162102"/>
                <a:gd name="connsiteY4449" fmla="*/ 4205221 h 6858029"/>
                <a:gd name="connsiteX4450" fmla="*/ 10723881 w 11162102"/>
                <a:gd name="connsiteY4450" fmla="*/ 4230279 h 6858029"/>
                <a:gd name="connsiteX4451" fmla="*/ 10728400 w 11162102"/>
                <a:gd name="connsiteY4451" fmla="*/ 4207845 h 6858029"/>
                <a:gd name="connsiteX4452" fmla="*/ 10755055 w 11162102"/>
                <a:gd name="connsiteY4452" fmla="*/ 4156473 h 6858029"/>
                <a:gd name="connsiteX4453" fmla="*/ 10760281 w 11162102"/>
                <a:gd name="connsiteY4453" fmla="*/ 4132761 h 6858029"/>
                <a:gd name="connsiteX4454" fmla="*/ 10775435 w 11162102"/>
                <a:gd name="connsiteY4454" fmla="*/ 4108707 h 6858029"/>
                <a:gd name="connsiteX4455" fmla="*/ 10768452 w 11162102"/>
                <a:gd name="connsiteY4455" fmla="*/ 4132852 h 6858029"/>
                <a:gd name="connsiteX4456" fmla="*/ 10755055 w 11162102"/>
                <a:gd name="connsiteY4456" fmla="*/ 4156473 h 6858029"/>
                <a:gd name="connsiteX4457" fmla="*/ 10783423 w 11162102"/>
                <a:gd name="connsiteY4457" fmla="*/ 4095561 h 6858029"/>
                <a:gd name="connsiteX4458" fmla="*/ 10794058 w 11162102"/>
                <a:gd name="connsiteY4458" fmla="*/ 4077441 h 6858029"/>
                <a:gd name="connsiteX4459" fmla="*/ 10787212 w 11162102"/>
                <a:gd name="connsiteY4459" fmla="*/ 4097615 h 6858029"/>
                <a:gd name="connsiteX4460" fmla="*/ 10778197 w 11162102"/>
                <a:gd name="connsiteY4460" fmla="*/ 4114892 h 6858029"/>
                <a:gd name="connsiteX4461" fmla="*/ 10783423 w 11162102"/>
                <a:gd name="connsiteY4461" fmla="*/ 4095561 h 6858029"/>
                <a:gd name="connsiteX4462" fmla="*/ 10786823 w 11162102"/>
                <a:gd name="connsiteY4462" fmla="*/ 4082096 h 6858029"/>
                <a:gd name="connsiteX4463" fmla="*/ 10792393 w 11162102"/>
                <a:gd name="connsiteY4463" fmla="*/ 4058224 h 6858029"/>
                <a:gd name="connsiteX4464" fmla="*/ 10807181 w 11162102"/>
                <a:gd name="connsiteY4464" fmla="*/ 4034878 h 6858029"/>
                <a:gd name="connsiteX4465" fmla="*/ 10803575 w 11162102"/>
                <a:gd name="connsiteY4465" fmla="*/ 4047179 h 6858029"/>
                <a:gd name="connsiteX4466" fmla="*/ 10799786 w 11162102"/>
                <a:gd name="connsiteY4466" fmla="*/ 4059503 h 6858029"/>
                <a:gd name="connsiteX4467" fmla="*/ 10786823 w 11162102"/>
                <a:gd name="connsiteY4467" fmla="*/ 4082096 h 6858029"/>
                <a:gd name="connsiteX4468" fmla="*/ 10815306 w 11162102"/>
                <a:gd name="connsiteY4468" fmla="*/ 4021618 h 6858029"/>
                <a:gd name="connsiteX4469" fmla="*/ 10826101 w 11162102"/>
                <a:gd name="connsiteY4469" fmla="*/ 4003429 h 6858029"/>
                <a:gd name="connsiteX4470" fmla="*/ 10819048 w 11162102"/>
                <a:gd name="connsiteY4470" fmla="*/ 4023809 h 6858029"/>
                <a:gd name="connsiteX4471" fmla="*/ 10809668 w 11162102"/>
                <a:gd name="connsiteY4471" fmla="*/ 4041542 h 6858029"/>
                <a:gd name="connsiteX4472" fmla="*/ 10815306 w 11162102"/>
                <a:gd name="connsiteY4472" fmla="*/ 4021618 h 6858029"/>
                <a:gd name="connsiteX4473" fmla="*/ 10818683 w 11162102"/>
                <a:gd name="connsiteY4473" fmla="*/ 4008952 h 6858029"/>
                <a:gd name="connsiteX4474" fmla="*/ 10825005 w 11162102"/>
                <a:gd name="connsiteY4474" fmla="*/ 3983482 h 6858029"/>
                <a:gd name="connsiteX4475" fmla="*/ 10839588 w 11162102"/>
                <a:gd name="connsiteY4475" fmla="*/ 3960683 h 6858029"/>
                <a:gd name="connsiteX4476" fmla="*/ 10831669 w 11162102"/>
                <a:gd name="connsiteY4476" fmla="*/ 3986472 h 6858029"/>
                <a:gd name="connsiteX4477" fmla="*/ 10818683 w 11162102"/>
                <a:gd name="connsiteY4477" fmla="*/ 4008952 h 6858029"/>
                <a:gd name="connsiteX4478" fmla="*/ 10847758 w 11162102"/>
                <a:gd name="connsiteY4478" fmla="*/ 3947447 h 6858029"/>
                <a:gd name="connsiteX4479" fmla="*/ 10859010 w 11162102"/>
                <a:gd name="connsiteY4479" fmla="*/ 3928687 h 6858029"/>
                <a:gd name="connsiteX4480" fmla="*/ 10851273 w 11162102"/>
                <a:gd name="connsiteY4480" fmla="*/ 3950596 h 6858029"/>
                <a:gd name="connsiteX4481" fmla="*/ 10841528 w 11162102"/>
                <a:gd name="connsiteY4481" fmla="*/ 3968740 h 6858029"/>
                <a:gd name="connsiteX4482" fmla="*/ 10847758 w 11162102"/>
                <a:gd name="connsiteY4482" fmla="*/ 3947447 h 6858029"/>
                <a:gd name="connsiteX4483" fmla="*/ 10846321 w 11162102"/>
                <a:gd name="connsiteY4483" fmla="*/ 3937245 h 6858029"/>
                <a:gd name="connsiteX4484" fmla="*/ 10843057 w 11162102"/>
                <a:gd name="connsiteY4484" fmla="*/ 3948793 h 6858029"/>
                <a:gd name="connsiteX4485" fmla="*/ 10827150 w 11162102"/>
                <a:gd name="connsiteY4485" fmla="*/ 3974148 h 6858029"/>
                <a:gd name="connsiteX4486" fmla="*/ 10833266 w 11162102"/>
                <a:gd name="connsiteY4486" fmla="*/ 3945142 h 6858029"/>
                <a:gd name="connsiteX4487" fmla="*/ 10851136 w 11162102"/>
                <a:gd name="connsiteY4487" fmla="*/ 3919079 h 6858029"/>
                <a:gd name="connsiteX4488" fmla="*/ 10846321 w 11162102"/>
                <a:gd name="connsiteY4488" fmla="*/ 3937245 h 6858029"/>
                <a:gd name="connsiteX4489" fmla="*/ 10820372 w 11162102"/>
                <a:gd name="connsiteY4489" fmla="*/ 3984624 h 6858029"/>
                <a:gd name="connsiteX4490" fmla="*/ 10801407 w 11162102"/>
                <a:gd name="connsiteY4490" fmla="*/ 4012786 h 6858029"/>
                <a:gd name="connsiteX4491" fmla="*/ 10806291 w 11162102"/>
                <a:gd name="connsiteY4491" fmla="*/ 3982341 h 6858029"/>
                <a:gd name="connsiteX4492" fmla="*/ 10827242 w 11162102"/>
                <a:gd name="connsiteY4492" fmla="*/ 3953700 h 6858029"/>
                <a:gd name="connsiteX4493" fmla="*/ 10820372 w 11162102"/>
                <a:gd name="connsiteY4493" fmla="*/ 3984624 h 6858029"/>
                <a:gd name="connsiteX4494" fmla="*/ 10795929 w 11162102"/>
                <a:gd name="connsiteY4494" fmla="*/ 4020637 h 6858029"/>
                <a:gd name="connsiteX4495" fmla="*/ 10773564 w 11162102"/>
                <a:gd name="connsiteY4495" fmla="*/ 4051674 h 6858029"/>
                <a:gd name="connsiteX4496" fmla="*/ 10776896 w 11162102"/>
                <a:gd name="connsiteY4496" fmla="*/ 4020317 h 6858029"/>
                <a:gd name="connsiteX4497" fmla="*/ 10801430 w 11162102"/>
                <a:gd name="connsiteY4497" fmla="*/ 3988846 h 6858029"/>
                <a:gd name="connsiteX4498" fmla="*/ 10795929 w 11162102"/>
                <a:gd name="connsiteY4498" fmla="*/ 4020637 h 6858029"/>
                <a:gd name="connsiteX4499" fmla="*/ 10768726 w 11162102"/>
                <a:gd name="connsiteY4499" fmla="*/ 4058179 h 6858029"/>
                <a:gd name="connsiteX4500" fmla="*/ 10743325 w 11162102"/>
                <a:gd name="connsiteY4500" fmla="*/ 4091042 h 6858029"/>
                <a:gd name="connsiteX4501" fmla="*/ 10744946 w 11162102"/>
                <a:gd name="connsiteY4501" fmla="*/ 4058955 h 6858029"/>
                <a:gd name="connsiteX4502" fmla="*/ 10772469 w 11162102"/>
                <a:gd name="connsiteY4502" fmla="*/ 4025817 h 6858029"/>
                <a:gd name="connsiteX4503" fmla="*/ 10768726 w 11162102"/>
                <a:gd name="connsiteY4503" fmla="*/ 4058179 h 6858029"/>
                <a:gd name="connsiteX4504" fmla="*/ 10738692 w 11162102"/>
                <a:gd name="connsiteY4504" fmla="*/ 4096862 h 6858029"/>
                <a:gd name="connsiteX4505" fmla="*/ 10710552 w 11162102"/>
                <a:gd name="connsiteY4505" fmla="*/ 4130844 h 6858029"/>
                <a:gd name="connsiteX4506" fmla="*/ 10710279 w 11162102"/>
                <a:gd name="connsiteY4506" fmla="*/ 4098140 h 6858029"/>
                <a:gd name="connsiteX4507" fmla="*/ 10740518 w 11162102"/>
                <a:gd name="connsiteY4507" fmla="*/ 4064090 h 6858029"/>
                <a:gd name="connsiteX4508" fmla="*/ 10738692 w 11162102"/>
                <a:gd name="connsiteY4508" fmla="*/ 4096862 h 6858029"/>
                <a:gd name="connsiteX4509" fmla="*/ 10705372 w 11162102"/>
                <a:gd name="connsiteY4509" fmla="*/ 4136892 h 6858029"/>
                <a:gd name="connsiteX4510" fmla="*/ 10675087 w 11162102"/>
                <a:gd name="connsiteY4510" fmla="*/ 4170965 h 6858029"/>
                <a:gd name="connsiteX4511" fmla="*/ 10672987 w 11162102"/>
                <a:gd name="connsiteY4511" fmla="*/ 4139630 h 6858029"/>
                <a:gd name="connsiteX4512" fmla="*/ 10672828 w 11162102"/>
                <a:gd name="connsiteY4512" fmla="*/ 4137782 h 6858029"/>
                <a:gd name="connsiteX4513" fmla="*/ 10705258 w 11162102"/>
                <a:gd name="connsiteY4513" fmla="*/ 4103640 h 6858029"/>
                <a:gd name="connsiteX4514" fmla="*/ 10705372 w 11162102"/>
                <a:gd name="connsiteY4514" fmla="*/ 4136892 h 6858029"/>
                <a:gd name="connsiteX4515" fmla="*/ 10669998 w 11162102"/>
                <a:gd name="connsiteY4515" fmla="*/ 4176511 h 6858029"/>
                <a:gd name="connsiteX4516" fmla="*/ 10636792 w 11162102"/>
                <a:gd name="connsiteY4516" fmla="*/ 4211383 h 6858029"/>
                <a:gd name="connsiteX4517" fmla="*/ 10632456 w 11162102"/>
                <a:gd name="connsiteY4517" fmla="*/ 4177720 h 6858029"/>
                <a:gd name="connsiteX4518" fmla="*/ 10667852 w 11162102"/>
                <a:gd name="connsiteY4518" fmla="*/ 4142871 h 6858029"/>
                <a:gd name="connsiteX4519" fmla="*/ 10669998 w 11162102"/>
                <a:gd name="connsiteY4519" fmla="*/ 4176511 h 6858029"/>
                <a:gd name="connsiteX4520" fmla="*/ 10631885 w 11162102"/>
                <a:gd name="connsiteY4520" fmla="*/ 4216335 h 6858029"/>
                <a:gd name="connsiteX4521" fmla="*/ 10595712 w 11162102"/>
                <a:gd name="connsiteY4521" fmla="*/ 4251755 h 6858029"/>
                <a:gd name="connsiteX4522" fmla="*/ 10589299 w 11162102"/>
                <a:gd name="connsiteY4522" fmla="*/ 4217613 h 6858029"/>
                <a:gd name="connsiteX4523" fmla="*/ 10627685 w 11162102"/>
                <a:gd name="connsiteY4523" fmla="*/ 4182285 h 6858029"/>
                <a:gd name="connsiteX4524" fmla="*/ 10631885 w 11162102"/>
                <a:gd name="connsiteY4524" fmla="*/ 4216335 h 6858029"/>
                <a:gd name="connsiteX4525" fmla="*/ 10591011 w 11162102"/>
                <a:gd name="connsiteY4525" fmla="*/ 4256205 h 6858029"/>
                <a:gd name="connsiteX4526" fmla="*/ 10551963 w 11162102"/>
                <a:gd name="connsiteY4526" fmla="*/ 4291876 h 6858029"/>
                <a:gd name="connsiteX4527" fmla="*/ 10543518 w 11162102"/>
                <a:gd name="connsiteY4527" fmla="*/ 4257164 h 6858029"/>
                <a:gd name="connsiteX4528" fmla="*/ 10584735 w 11162102"/>
                <a:gd name="connsiteY4528" fmla="*/ 4221675 h 6858029"/>
                <a:gd name="connsiteX4529" fmla="*/ 10591011 w 11162102"/>
                <a:gd name="connsiteY4529" fmla="*/ 4256205 h 6858029"/>
                <a:gd name="connsiteX4530" fmla="*/ 10547444 w 11162102"/>
                <a:gd name="connsiteY4530" fmla="*/ 4295824 h 6858029"/>
                <a:gd name="connsiteX4531" fmla="*/ 10505657 w 11162102"/>
                <a:gd name="connsiteY4531" fmla="*/ 4331404 h 6858029"/>
                <a:gd name="connsiteX4532" fmla="*/ 10495182 w 11162102"/>
                <a:gd name="connsiteY4532" fmla="*/ 4296166 h 6858029"/>
                <a:gd name="connsiteX4533" fmla="*/ 10539069 w 11162102"/>
                <a:gd name="connsiteY4533" fmla="*/ 4260861 h 6858029"/>
                <a:gd name="connsiteX4534" fmla="*/ 10547444 w 11162102"/>
                <a:gd name="connsiteY4534" fmla="*/ 4295824 h 6858029"/>
                <a:gd name="connsiteX4535" fmla="*/ 10501230 w 11162102"/>
                <a:gd name="connsiteY4535" fmla="*/ 4335055 h 6858029"/>
                <a:gd name="connsiteX4536" fmla="*/ 10456932 w 11162102"/>
                <a:gd name="connsiteY4536" fmla="*/ 4370224 h 6858029"/>
                <a:gd name="connsiteX4537" fmla="*/ 10444403 w 11162102"/>
                <a:gd name="connsiteY4537" fmla="*/ 4334347 h 6858029"/>
                <a:gd name="connsiteX4538" fmla="*/ 10480712 w 11162102"/>
                <a:gd name="connsiteY4538" fmla="*/ 4307326 h 6858029"/>
                <a:gd name="connsiteX4539" fmla="*/ 10490777 w 11162102"/>
                <a:gd name="connsiteY4539" fmla="*/ 4299590 h 6858029"/>
                <a:gd name="connsiteX4540" fmla="*/ 10501230 w 11162102"/>
                <a:gd name="connsiteY4540" fmla="*/ 4335055 h 6858029"/>
                <a:gd name="connsiteX4541" fmla="*/ 10452573 w 11162102"/>
                <a:gd name="connsiteY4541" fmla="*/ 4373556 h 6858029"/>
                <a:gd name="connsiteX4542" fmla="*/ 10405857 w 11162102"/>
                <a:gd name="connsiteY4542" fmla="*/ 4408154 h 6858029"/>
                <a:gd name="connsiteX4543" fmla="*/ 10391342 w 11162102"/>
                <a:gd name="connsiteY4543" fmla="*/ 4371684 h 6858029"/>
                <a:gd name="connsiteX4544" fmla="*/ 10440044 w 11162102"/>
                <a:gd name="connsiteY4544" fmla="*/ 4337497 h 6858029"/>
                <a:gd name="connsiteX4545" fmla="*/ 10452573 w 11162102"/>
                <a:gd name="connsiteY4545" fmla="*/ 4373556 h 6858029"/>
                <a:gd name="connsiteX4546" fmla="*/ 10401497 w 11162102"/>
                <a:gd name="connsiteY4546" fmla="*/ 4411280 h 6858029"/>
                <a:gd name="connsiteX4547" fmla="*/ 10352704 w 11162102"/>
                <a:gd name="connsiteY4547" fmla="*/ 4444943 h 6858029"/>
                <a:gd name="connsiteX4548" fmla="*/ 10336363 w 11162102"/>
                <a:gd name="connsiteY4548" fmla="*/ 4407789 h 6858029"/>
                <a:gd name="connsiteX4549" fmla="*/ 10387005 w 11162102"/>
                <a:gd name="connsiteY4549" fmla="*/ 4374605 h 6858029"/>
                <a:gd name="connsiteX4550" fmla="*/ 10401497 w 11162102"/>
                <a:gd name="connsiteY4550" fmla="*/ 4411280 h 6858029"/>
                <a:gd name="connsiteX4551" fmla="*/ 10348208 w 11162102"/>
                <a:gd name="connsiteY4551" fmla="*/ 4447955 h 6858029"/>
                <a:gd name="connsiteX4552" fmla="*/ 10297818 w 11162102"/>
                <a:gd name="connsiteY4552" fmla="*/ 4480385 h 6858029"/>
                <a:gd name="connsiteX4553" fmla="*/ 10279742 w 11162102"/>
                <a:gd name="connsiteY4553" fmla="*/ 4442501 h 6858029"/>
                <a:gd name="connsiteX4554" fmla="*/ 10331845 w 11162102"/>
                <a:gd name="connsiteY4554" fmla="*/ 4410619 h 6858029"/>
                <a:gd name="connsiteX4555" fmla="*/ 10348208 w 11162102"/>
                <a:gd name="connsiteY4555" fmla="*/ 4447955 h 6858029"/>
                <a:gd name="connsiteX4556" fmla="*/ 10293276 w 11162102"/>
                <a:gd name="connsiteY4556" fmla="*/ 4483215 h 6858029"/>
                <a:gd name="connsiteX4557" fmla="*/ 10241539 w 11162102"/>
                <a:gd name="connsiteY4557" fmla="*/ 4514276 h 6858029"/>
                <a:gd name="connsiteX4558" fmla="*/ 10221820 w 11162102"/>
                <a:gd name="connsiteY4558" fmla="*/ 4475615 h 6858029"/>
                <a:gd name="connsiteX4559" fmla="*/ 10275110 w 11162102"/>
                <a:gd name="connsiteY4559" fmla="*/ 4445194 h 6858029"/>
                <a:gd name="connsiteX4560" fmla="*/ 10293276 w 11162102"/>
                <a:gd name="connsiteY4560" fmla="*/ 4483215 h 6858029"/>
                <a:gd name="connsiteX4561" fmla="*/ 10236814 w 11162102"/>
                <a:gd name="connsiteY4561" fmla="*/ 4517015 h 6858029"/>
                <a:gd name="connsiteX4562" fmla="*/ 10184118 w 11162102"/>
                <a:gd name="connsiteY4562" fmla="*/ 4546523 h 6858029"/>
                <a:gd name="connsiteX4563" fmla="*/ 10162825 w 11162102"/>
                <a:gd name="connsiteY4563" fmla="*/ 4507018 h 6858029"/>
                <a:gd name="connsiteX4564" fmla="*/ 10216982 w 11162102"/>
                <a:gd name="connsiteY4564" fmla="*/ 4478263 h 6858029"/>
                <a:gd name="connsiteX4565" fmla="*/ 10236814 w 11162102"/>
                <a:gd name="connsiteY4565" fmla="*/ 4517015 h 6858029"/>
                <a:gd name="connsiteX4566" fmla="*/ 10178778 w 11162102"/>
                <a:gd name="connsiteY4566" fmla="*/ 4549399 h 6858029"/>
                <a:gd name="connsiteX4567" fmla="*/ 10125968 w 11162102"/>
                <a:gd name="connsiteY4567" fmla="*/ 4576991 h 6858029"/>
                <a:gd name="connsiteX4568" fmla="*/ 10103283 w 11162102"/>
                <a:gd name="connsiteY4568" fmla="*/ 4536596 h 6858029"/>
                <a:gd name="connsiteX4569" fmla="*/ 10157463 w 11162102"/>
                <a:gd name="connsiteY4569" fmla="*/ 4509826 h 6858029"/>
                <a:gd name="connsiteX4570" fmla="*/ 10178778 w 11162102"/>
                <a:gd name="connsiteY4570" fmla="*/ 4549399 h 6858029"/>
                <a:gd name="connsiteX4571" fmla="*/ 10120513 w 11162102"/>
                <a:gd name="connsiteY4571" fmla="*/ 4579729 h 6858029"/>
                <a:gd name="connsiteX4572" fmla="*/ 10067384 w 11162102"/>
                <a:gd name="connsiteY4572" fmla="*/ 4605587 h 6858029"/>
                <a:gd name="connsiteX4573" fmla="*/ 10043489 w 11162102"/>
                <a:gd name="connsiteY4573" fmla="*/ 4564279 h 6858029"/>
                <a:gd name="connsiteX4574" fmla="*/ 10097806 w 11162102"/>
                <a:gd name="connsiteY4574" fmla="*/ 4539220 h 6858029"/>
                <a:gd name="connsiteX4575" fmla="*/ 10120513 w 11162102"/>
                <a:gd name="connsiteY4575" fmla="*/ 4579729 h 6858029"/>
                <a:gd name="connsiteX4576" fmla="*/ 10061929 w 11162102"/>
                <a:gd name="connsiteY4576" fmla="*/ 4608166 h 6858029"/>
                <a:gd name="connsiteX4577" fmla="*/ 10008960 w 11162102"/>
                <a:gd name="connsiteY4577" fmla="*/ 4632174 h 6858029"/>
                <a:gd name="connsiteX4578" fmla="*/ 9996795 w 11162102"/>
                <a:gd name="connsiteY4578" fmla="*/ 4611497 h 6858029"/>
                <a:gd name="connsiteX4579" fmla="*/ 9983992 w 11162102"/>
                <a:gd name="connsiteY4579" fmla="*/ 4589953 h 6858029"/>
                <a:gd name="connsiteX4580" fmla="*/ 9992231 w 11162102"/>
                <a:gd name="connsiteY4580" fmla="*/ 4586553 h 6858029"/>
                <a:gd name="connsiteX4581" fmla="*/ 10037966 w 11162102"/>
                <a:gd name="connsiteY4581" fmla="*/ 4566744 h 6858029"/>
                <a:gd name="connsiteX4582" fmla="*/ 10061929 w 11162102"/>
                <a:gd name="connsiteY4582" fmla="*/ 4608166 h 6858029"/>
                <a:gd name="connsiteX4583" fmla="*/ 9991523 w 11162102"/>
                <a:gd name="connsiteY4583" fmla="*/ 4614624 h 6858029"/>
                <a:gd name="connsiteX4584" fmla="*/ 10003300 w 11162102"/>
                <a:gd name="connsiteY4584" fmla="*/ 4634662 h 6858029"/>
                <a:gd name="connsiteX4585" fmla="*/ 9951358 w 11162102"/>
                <a:gd name="connsiteY4585" fmla="*/ 4656662 h 6858029"/>
                <a:gd name="connsiteX4586" fmla="*/ 9926025 w 11162102"/>
                <a:gd name="connsiteY4586" fmla="*/ 4613323 h 6858029"/>
                <a:gd name="connsiteX4587" fmla="*/ 9978265 w 11162102"/>
                <a:gd name="connsiteY4587" fmla="*/ 4592327 h 6858029"/>
                <a:gd name="connsiteX4588" fmla="*/ 9991523 w 11162102"/>
                <a:gd name="connsiteY4588" fmla="*/ 4614624 h 6858029"/>
                <a:gd name="connsiteX4589" fmla="*/ 9945561 w 11162102"/>
                <a:gd name="connsiteY4589" fmla="*/ 4659013 h 6858029"/>
                <a:gd name="connsiteX4590" fmla="*/ 9895832 w 11162102"/>
                <a:gd name="connsiteY4590" fmla="*/ 4678663 h 6858029"/>
                <a:gd name="connsiteX4591" fmla="*/ 9870202 w 11162102"/>
                <a:gd name="connsiteY4591" fmla="*/ 4634228 h 6858029"/>
                <a:gd name="connsiteX4592" fmla="*/ 9920159 w 11162102"/>
                <a:gd name="connsiteY4592" fmla="*/ 4615560 h 6858029"/>
                <a:gd name="connsiteX4593" fmla="*/ 9945561 w 11162102"/>
                <a:gd name="connsiteY4593" fmla="*/ 4659013 h 6858029"/>
                <a:gd name="connsiteX4594" fmla="*/ 9889875 w 11162102"/>
                <a:gd name="connsiteY4594" fmla="*/ 4680945 h 6858029"/>
                <a:gd name="connsiteX4595" fmla="*/ 9842474 w 11162102"/>
                <a:gd name="connsiteY4595" fmla="*/ 4698426 h 6858029"/>
                <a:gd name="connsiteX4596" fmla="*/ 9816593 w 11162102"/>
                <a:gd name="connsiteY4596" fmla="*/ 4652988 h 6858029"/>
                <a:gd name="connsiteX4597" fmla="*/ 9864201 w 11162102"/>
                <a:gd name="connsiteY4597" fmla="*/ 4636419 h 6858029"/>
                <a:gd name="connsiteX4598" fmla="*/ 9889875 w 11162102"/>
                <a:gd name="connsiteY4598" fmla="*/ 4680945 h 6858029"/>
                <a:gd name="connsiteX4599" fmla="*/ 9836312 w 11162102"/>
                <a:gd name="connsiteY4599" fmla="*/ 4700617 h 6858029"/>
                <a:gd name="connsiteX4600" fmla="*/ 9791330 w 11162102"/>
                <a:gd name="connsiteY4600" fmla="*/ 4716159 h 6858029"/>
                <a:gd name="connsiteX4601" fmla="*/ 9765244 w 11162102"/>
                <a:gd name="connsiteY4601" fmla="*/ 4669830 h 6858029"/>
                <a:gd name="connsiteX4602" fmla="*/ 9810363 w 11162102"/>
                <a:gd name="connsiteY4602" fmla="*/ 4655087 h 6858029"/>
                <a:gd name="connsiteX4603" fmla="*/ 9836312 w 11162102"/>
                <a:gd name="connsiteY4603" fmla="*/ 4700617 h 6858029"/>
                <a:gd name="connsiteX4604" fmla="*/ 9784871 w 11162102"/>
                <a:gd name="connsiteY4604" fmla="*/ 4718304 h 6858029"/>
                <a:gd name="connsiteX4605" fmla="*/ 9742376 w 11162102"/>
                <a:gd name="connsiteY4605" fmla="*/ 4732020 h 6858029"/>
                <a:gd name="connsiteX4606" fmla="*/ 9716085 w 11162102"/>
                <a:gd name="connsiteY4606" fmla="*/ 4684802 h 6858029"/>
                <a:gd name="connsiteX4607" fmla="*/ 9758694 w 11162102"/>
                <a:gd name="connsiteY4607" fmla="*/ 4671884 h 6858029"/>
                <a:gd name="connsiteX4608" fmla="*/ 9784871 w 11162102"/>
                <a:gd name="connsiteY4608" fmla="*/ 4718304 h 6858029"/>
                <a:gd name="connsiteX4609" fmla="*/ 9736054 w 11162102"/>
                <a:gd name="connsiteY4609" fmla="*/ 4734006 h 6858029"/>
                <a:gd name="connsiteX4610" fmla="*/ 9695660 w 11162102"/>
                <a:gd name="connsiteY4610" fmla="*/ 4746238 h 6858029"/>
                <a:gd name="connsiteX4611" fmla="*/ 9669209 w 11162102"/>
                <a:gd name="connsiteY4611" fmla="*/ 4698198 h 6858029"/>
                <a:gd name="connsiteX4612" fmla="*/ 9709695 w 11162102"/>
                <a:gd name="connsiteY4612" fmla="*/ 4686673 h 6858029"/>
                <a:gd name="connsiteX4613" fmla="*/ 9736054 w 11162102"/>
                <a:gd name="connsiteY4613" fmla="*/ 4734006 h 6858029"/>
                <a:gd name="connsiteX4614" fmla="*/ 9688951 w 11162102"/>
                <a:gd name="connsiteY4614" fmla="*/ 4748178 h 6858029"/>
                <a:gd name="connsiteX4615" fmla="*/ 9651134 w 11162102"/>
                <a:gd name="connsiteY4615" fmla="*/ 4758904 h 6858029"/>
                <a:gd name="connsiteX4616" fmla="*/ 9624570 w 11162102"/>
                <a:gd name="connsiteY4616" fmla="*/ 4710134 h 6858029"/>
                <a:gd name="connsiteX4617" fmla="*/ 9662454 w 11162102"/>
                <a:gd name="connsiteY4617" fmla="*/ 4700092 h 6858029"/>
                <a:gd name="connsiteX4618" fmla="*/ 9688951 w 11162102"/>
                <a:gd name="connsiteY4618" fmla="*/ 4748178 h 6858029"/>
                <a:gd name="connsiteX4619" fmla="*/ 9643991 w 11162102"/>
                <a:gd name="connsiteY4619" fmla="*/ 4760867 h 6858029"/>
                <a:gd name="connsiteX4620" fmla="*/ 9425858 w 11162102"/>
                <a:gd name="connsiteY4620" fmla="*/ 4810824 h 6858029"/>
                <a:gd name="connsiteX4621" fmla="*/ 7729890 w 11162102"/>
                <a:gd name="connsiteY4621" fmla="*/ 4764564 h 6858029"/>
                <a:gd name="connsiteX4622" fmla="*/ 6432119 w 11162102"/>
                <a:gd name="connsiteY4622" fmla="*/ 4389006 h 6858029"/>
                <a:gd name="connsiteX4623" fmla="*/ 5102261 w 11162102"/>
                <a:gd name="connsiteY4623" fmla="*/ 3829640 h 6858029"/>
                <a:gd name="connsiteX4624" fmla="*/ 3675774 w 11162102"/>
                <a:gd name="connsiteY4624" fmla="*/ 3235858 h 6858029"/>
                <a:gd name="connsiteX4625" fmla="*/ 2910645 w 11162102"/>
                <a:gd name="connsiteY4625" fmla="*/ 3078660 h 6858029"/>
                <a:gd name="connsiteX4626" fmla="*/ 2544124 w 11162102"/>
                <a:gd name="connsiteY4626" fmla="*/ 3136856 h 6858029"/>
                <a:gd name="connsiteX4627" fmla="*/ 2206571 w 11162102"/>
                <a:gd name="connsiteY4627" fmla="*/ 3333079 h 6858029"/>
                <a:gd name="connsiteX4628" fmla="*/ 1848581 w 11162102"/>
                <a:gd name="connsiteY4628" fmla="*/ 3730615 h 6858029"/>
                <a:gd name="connsiteX4629" fmla="*/ 2232627 w 11162102"/>
                <a:gd name="connsiteY4629" fmla="*/ 3282985 h 6858029"/>
                <a:gd name="connsiteX4630" fmla="*/ 3695994 w 11162102"/>
                <a:gd name="connsiteY4630" fmla="*/ 3172732 h 6858029"/>
                <a:gd name="connsiteX4631" fmla="*/ 5095528 w 11162102"/>
                <a:gd name="connsiteY4631" fmla="*/ 3763730 h 6858029"/>
                <a:gd name="connsiteX4632" fmla="*/ 6414113 w 11162102"/>
                <a:gd name="connsiteY4632" fmla="*/ 4325630 h 6858029"/>
                <a:gd name="connsiteX4633" fmla="*/ 7733405 w 11162102"/>
                <a:gd name="connsiteY4633" fmla="*/ 4708423 h 6858029"/>
                <a:gd name="connsiteX4634" fmla="*/ 7910207 w 11162102"/>
                <a:gd name="connsiteY4634" fmla="*/ 4740807 h 6858029"/>
                <a:gd name="connsiteX4635" fmla="*/ 8683323 w 11162102"/>
                <a:gd name="connsiteY4635" fmla="*/ 4813244 h 6858029"/>
                <a:gd name="connsiteX4636" fmla="*/ 9453336 w 11162102"/>
                <a:gd name="connsiteY4636" fmla="*/ 4748543 h 6858029"/>
                <a:gd name="connsiteX4637" fmla="*/ 9617289 w 11162102"/>
                <a:gd name="connsiteY4637" fmla="*/ 4711960 h 6858029"/>
                <a:gd name="connsiteX4638" fmla="*/ 9643991 w 11162102"/>
                <a:gd name="connsiteY4638" fmla="*/ 4760867 h 6858029"/>
                <a:gd name="connsiteX4639" fmla="*/ 784411 w 11162102"/>
                <a:gd name="connsiteY4639" fmla="*/ 4881299 h 6858029"/>
                <a:gd name="connsiteX4640" fmla="*/ 784674 w 11162102"/>
                <a:gd name="connsiteY4640" fmla="*/ 4881208 h 6858029"/>
                <a:gd name="connsiteX4641" fmla="*/ 782344 w 11162102"/>
                <a:gd name="connsiteY4641" fmla="*/ 4882874 h 6858029"/>
                <a:gd name="connsiteX4642" fmla="*/ 781791 w 11162102"/>
                <a:gd name="connsiteY4642" fmla="*/ 4883033 h 6858029"/>
                <a:gd name="connsiteX4643" fmla="*/ 784411 w 11162102"/>
                <a:gd name="connsiteY4643" fmla="*/ 4881299 h 6858029"/>
                <a:gd name="connsiteX4644" fmla="*/ 804162 w 11162102"/>
                <a:gd name="connsiteY4644" fmla="*/ 4874612 h 6858029"/>
                <a:gd name="connsiteX4645" fmla="*/ 807160 w 11162102"/>
                <a:gd name="connsiteY4645" fmla="*/ 4873608 h 6858029"/>
                <a:gd name="connsiteX4646" fmla="*/ 802124 w 11162102"/>
                <a:gd name="connsiteY4646" fmla="*/ 4877464 h 6858029"/>
                <a:gd name="connsiteX4647" fmla="*/ 798965 w 11162102"/>
                <a:gd name="connsiteY4647" fmla="*/ 4878309 h 6858029"/>
                <a:gd name="connsiteX4648" fmla="*/ 804162 w 11162102"/>
                <a:gd name="connsiteY4648" fmla="*/ 4874612 h 6858029"/>
                <a:gd name="connsiteX4649" fmla="*/ 823832 w 11162102"/>
                <a:gd name="connsiteY4649" fmla="*/ 4868153 h 6858029"/>
                <a:gd name="connsiteX4650" fmla="*/ 829019 w 11162102"/>
                <a:gd name="connsiteY4650" fmla="*/ 4866510 h 6858029"/>
                <a:gd name="connsiteX4651" fmla="*/ 821833 w 11162102"/>
                <a:gd name="connsiteY4651" fmla="*/ 4872352 h 6858029"/>
                <a:gd name="connsiteX4652" fmla="*/ 816611 w 11162102"/>
                <a:gd name="connsiteY4652" fmla="*/ 4873653 h 6858029"/>
                <a:gd name="connsiteX4653" fmla="*/ 823832 w 11162102"/>
                <a:gd name="connsiteY4653" fmla="*/ 4868153 h 6858029"/>
                <a:gd name="connsiteX4654" fmla="*/ 844002 w 11162102"/>
                <a:gd name="connsiteY4654" fmla="*/ 4861763 h 6858029"/>
                <a:gd name="connsiteX4655" fmla="*/ 850618 w 11162102"/>
                <a:gd name="connsiteY4655" fmla="*/ 4859755 h 6858029"/>
                <a:gd name="connsiteX4656" fmla="*/ 841706 w 11162102"/>
                <a:gd name="connsiteY4656" fmla="*/ 4867423 h 6858029"/>
                <a:gd name="connsiteX4657" fmla="*/ 834978 w 11162102"/>
                <a:gd name="connsiteY4657" fmla="*/ 4869066 h 6858029"/>
                <a:gd name="connsiteX4658" fmla="*/ 844002 w 11162102"/>
                <a:gd name="connsiteY4658" fmla="*/ 4861763 h 6858029"/>
                <a:gd name="connsiteX4659" fmla="*/ 863894 w 11162102"/>
                <a:gd name="connsiteY4659" fmla="*/ 4855738 h 6858029"/>
                <a:gd name="connsiteX4660" fmla="*/ 871920 w 11162102"/>
                <a:gd name="connsiteY4660" fmla="*/ 4853365 h 6858029"/>
                <a:gd name="connsiteX4661" fmla="*/ 861591 w 11162102"/>
                <a:gd name="connsiteY4661" fmla="*/ 4862722 h 6858029"/>
                <a:gd name="connsiteX4662" fmla="*/ 853569 w 11162102"/>
                <a:gd name="connsiteY4662" fmla="*/ 4864593 h 6858029"/>
                <a:gd name="connsiteX4663" fmla="*/ 863894 w 11162102"/>
                <a:gd name="connsiteY4663" fmla="*/ 4855738 h 6858029"/>
                <a:gd name="connsiteX4664" fmla="*/ 883961 w 11162102"/>
                <a:gd name="connsiteY4664" fmla="*/ 4849919 h 6858029"/>
                <a:gd name="connsiteX4665" fmla="*/ 892953 w 11162102"/>
                <a:gd name="connsiteY4665" fmla="*/ 4847362 h 6858029"/>
                <a:gd name="connsiteX4666" fmla="*/ 881492 w 11162102"/>
                <a:gd name="connsiteY4666" fmla="*/ 4858294 h 6858029"/>
                <a:gd name="connsiteX4667" fmla="*/ 872522 w 11162102"/>
                <a:gd name="connsiteY4667" fmla="*/ 4860279 h 6858029"/>
                <a:gd name="connsiteX4668" fmla="*/ 883961 w 11162102"/>
                <a:gd name="connsiteY4668" fmla="*/ 4849919 h 6858029"/>
                <a:gd name="connsiteX4669" fmla="*/ 903944 w 11162102"/>
                <a:gd name="connsiteY4669" fmla="*/ 4844327 h 6858029"/>
                <a:gd name="connsiteX4670" fmla="*/ 913839 w 11162102"/>
                <a:gd name="connsiteY4670" fmla="*/ 4841657 h 6858029"/>
                <a:gd name="connsiteX4671" fmla="*/ 911290 w 11162102"/>
                <a:gd name="connsiteY4671" fmla="*/ 4844213 h 6858029"/>
                <a:gd name="connsiteX4672" fmla="*/ 901461 w 11162102"/>
                <a:gd name="connsiteY4672" fmla="*/ 4854072 h 6858029"/>
                <a:gd name="connsiteX4673" fmla="*/ 891588 w 11162102"/>
                <a:gd name="connsiteY4673" fmla="*/ 4856126 h 6858029"/>
                <a:gd name="connsiteX4674" fmla="*/ 903944 w 11162102"/>
                <a:gd name="connsiteY4674" fmla="*/ 4844327 h 6858029"/>
                <a:gd name="connsiteX4675" fmla="*/ 915035 w 11162102"/>
                <a:gd name="connsiteY4675" fmla="*/ 4847956 h 6858029"/>
                <a:gd name="connsiteX4676" fmla="*/ 924057 w 11162102"/>
                <a:gd name="connsiteY4676" fmla="*/ 4838918 h 6858029"/>
                <a:gd name="connsiteX4677" fmla="*/ 934676 w 11162102"/>
                <a:gd name="connsiteY4677" fmla="*/ 4836203 h 6858029"/>
                <a:gd name="connsiteX4678" fmla="*/ 921485 w 11162102"/>
                <a:gd name="connsiteY4678" fmla="*/ 4850055 h 6858029"/>
                <a:gd name="connsiteX4679" fmla="*/ 910857 w 11162102"/>
                <a:gd name="connsiteY4679" fmla="*/ 4852155 h 6858029"/>
                <a:gd name="connsiteX4680" fmla="*/ 915035 w 11162102"/>
                <a:gd name="connsiteY4680" fmla="*/ 4847956 h 6858029"/>
                <a:gd name="connsiteX4681" fmla="*/ 944115 w 11162102"/>
                <a:gd name="connsiteY4681" fmla="*/ 4833829 h 6858029"/>
                <a:gd name="connsiteX4682" fmla="*/ 955494 w 11162102"/>
                <a:gd name="connsiteY4682" fmla="*/ 4830954 h 6858029"/>
                <a:gd name="connsiteX4683" fmla="*/ 941559 w 11162102"/>
                <a:gd name="connsiteY4683" fmla="*/ 4846244 h 6858029"/>
                <a:gd name="connsiteX4684" fmla="*/ 930264 w 11162102"/>
                <a:gd name="connsiteY4684" fmla="*/ 4848366 h 6858029"/>
                <a:gd name="connsiteX4685" fmla="*/ 944115 w 11162102"/>
                <a:gd name="connsiteY4685" fmla="*/ 4833829 h 6858029"/>
                <a:gd name="connsiteX4686" fmla="*/ 964271 w 11162102"/>
                <a:gd name="connsiteY4686" fmla="*/ 4828876 h 6858029"/>
                <a:gd name="connsiteX4687" fmla="*/ 976155 w 11162102"/>
                <a:gd name="connsiteY4687" fmla="*/ 4826069 h 6858029"/>
                <a:gd name="connsiteX4688" fmla="*/ 961649 w 11162102"/>
                <a:gd name="connsiteY4688" fmla="*/ 4842661 h 6858029"/>
                <a:gd name="connsiteX4689" fmla="*/ 949800 w 11162102"/>
                <a:gd name="connsiteY4689" fmla="*/ 4844761 h 6858029"/>
                <a:gd name="connsiteX4690" fmla="*/ 964271 w 11162102"/>
                <a:gd name="connsiteY4690" fmla="*/ 4828876 h 6858029"/>
                <a:gd name="connsiteX4691" fmla="*/ 984482 w 11162102"/>
                <a:gd name="connsiteY4691" fmla="*/ 4824084 h 6858029"/>
                <a:gd name="connsiteX4692" fmla="*/ 996850 w 11162102"/>
                <a:gd name="connsiteY4692" fmla="*/ 4821346 h 6858029"/>
                <a:gd name="connsiteX4693" fmla="*/ 981821 w 11162102"/>
                <a:gd name="connsiteY4693" fmla="*/ 4839283 h 6858029"/>
                <a:gd name="connsiteX4694" fmla="*/ 969454 w 11162102"/>
                <a:gd name="connsiteY4694" fmla="*/ 4841315 h 6858029"/>
                <a:gd name="connsiteX4695" fmla="*/ 984482 w 11162102"/>
                <a:gd name="connsiteY4695" fmla="*/ 4824084 h 6858029"/>
                <a:gd name="connsiteX4696" fmla="*/ 1004655 w 11162102"/>
                <a:gd name="connsiteY4696" fmla="*/ 4819634 h 6858029"/>
                <a:gd name="connsiteX4697" fmla="*/ 1017545 w 11162102"/>
                <a:gd name="connsiteY4697" fmla="*/ 4816827 h 6858029"/>
                <a:gd name="connsiteX4698" fmla="*/ 1002023 w 11162102"/>
                <a:gd name="connsiteY4698" fmla="*/ 4836089 h 6858029"/>
                <a:gd name="connsiteX4699" fmla="*/ 989204 w 11162102"/>
                <a:gd name="connsiteY4699" fmla="*/ 4838074 h 6858029"/>
                <a:gd name="connsiteX4700" fmla="*/ 1004655 w 11162102"/>
                <a:gd name="connsiteY4700" fmla="*/ 4819634 h 6858029"/>
                <a:gd name="connsiteX4701" fmla="*/ 1024898 w 11162102"/>
                <a:gd name="connsiteY4701" fmla="*/ 4815320 h 6858029"/>
                <a:gd name="connsiteX4702" fmla="*/ 1038180 w 11162102"/>
                <a:gd name="connsiteY4702" fmla="*/ 4812605 h 6858029"/>
                <a:gd name="connsiteX4703" fmla="*/ 1022271 w 11162102"/>
                <a:gd name="connsiteY4703" fmla="*/ 4833076 h 6858029"/>
                <a:gd name="connsiteX4704" fmla="*/ 1009025 w 11162102"/>
                <a:gd name="connsiteY4704" fmla="*/ 4835016 h 6858029"/>
                <a:gd name="connsiteX4705" fmla="*/ 1024898 w 11162102"/>
                <a:gd name="connsiteY4705" fmla="*/ 4815320 h 6858029"/>
                <a:gd name="connsiteX4706" fmla="*/ 1045203 w 11162102"/>
                <a:gd name="connsiteY4706" fmla="*/ 4811167 h 6858029"/>
                <a:gd name="connsiteX4707" fmla="*/ 1058811 w 11162102"/>
                <a:gd name="connsiteY4707" fmla="*/ 4808565 h 6858029"/>
                <a:gd name="connsiteX4708" fmla="*/ 1042544 w 11162102"/>
                <a:gd name="connsiteY4708" fmla="*/ 4830269 h 6858029"/>
                <a:gd name="connsiteX4709" fmla="*/ 1028924 w 11162102"/>
                <a:gd name="connsiteY4709" fmla="*/ 4832140 h 6858029"/>
                <a:gd name="connsiteX4710" fmla="*/ 1045203 w 11162102"/>
                <a:gd name="connsiteY4710" fmla="*/ 4811167 h 6858029"/>
                <a:gd name="connsiteX4711" fmla="*/ 1065466 w 11162102"/>
                <a:gd name="connsiteY4711" fmla="*/ 4807310 h 6858029"/>
                <a:gd name="connsiteX4712" fmla="*/ 1079497 w 11162102"/>
                <a:gd name="connsiteY4712" fmla="*/ 4804708 h 6858029"/>
                <a:gd name="connsiteX4713" fmla="*/ 1062887 w 11162102"/>
                <a:gd name="connsiteY4713" fmla="*/ 4827644 h 6858029"/>
                <a:gd name="connsiteX4714" fmla="*/ 1054414 w 11162102"/>
                <a:gd name="connsiteY4714" fmla="*/ 4828694 h 6858029"/>
                <a:gd name="connsiteX4715" fmla="*/ 1048902 w 11162102"/>
                <a:gd name="connsiteY4715" fmla="*/ 4829424 h 6858029"/>
                <a:gd name="connsiteX4716" fmla="*/ 1065466 w 11162102"/>
                <a:gd name="connsiteY4716" fmla="*/ 4807310 h 6858029"/>
                <a:gd name="connsiteX4717" fmla="*/ 1126586 w 11162102"/>
                <a:gd name="connsiteY4717" fmla="*/ 4796721 h 6858029"/>
                <a:gd name="connsiteX4718" fmla="*/ 1141500 w 11162102"/>
                <a:gd name="connsiteY4718" fmla="*/ 4794393 h 6858029"/>
                <a:gd name="connsiteX4719" fmla="*/ 1124548 w 11162102"/>
                <a:gd name="connsiteY4719" fmla="*/ 4820250 h 6858029"/>
                <a:gd name="connsiteX4720" fmla="*/ 1124178 w 11162102"/>
                <a:gd name="connsiteY4720" fmla="*/ 4820821 h 6858029"/>
                <a:gd name="connsiteX4721" fmla="*/ 1109243 w 11162102"/>
                <a:gd name="connsiteY4721" fmla="*/ 4822327 h 6858029"/>
                <a:gd name="connsiteX4722" fmla="*/ 1126586 w 11162102"/>
                <a:gd name="connsiteY4722" fmla="*/ 4796721 h 6858029"/>
                <a:gd name="connsiteX4723" fmla="*/ 1146995 w 11162102"/>
                <a:gd name="connsiteY4723" fmla="*/ 4793571 h 6858029"/>
                <a:gd name="connsiteX4724" fmla="*/ 1162193 w 11162102"/>
                <a:gd name="connsiteY4724" fmla="*/ 4791334 h 6858029"/>
                <a:gd name="connsiteX4725" fmla="*/ 1147461 w 11162102"/>
                <a:gd name="connsiteY4725" fmla="*/ 4814568 h 6858029"/>
                <a:gd name="connsiteX4726" fmla="*/ 1144693 w 11162102"/>
                <a:gd name="connsiteY4726" fmla="*/ 4818926 h 6858029"/>
                <a:gd name="connsiteX4727" fmla="*/ 1129473 w 11162102"/>
                <a:gd name="connsiteY4727" fmla="*/ 4820318 h 6858029"/>
                <a:gd name="connsiteX4728" fmla="*/ 1146995 w 11162102"/>
                <a:gd name="connsiteY4728" fmla="*/ 4793571 h 6858029"/>
                <a:gd name="connsiteX4729" fmla="*/ 1150875 w 11162102"/>
                <a:gd name="connsiteY4729" fmla="*/ 4816736 h 6858029"/>
                <a:gd name="connsiteX4730" fmla="*/ 1167483 w 11162102"/>
                <a:gd name="connsiteY4730" fmla="*/ 4790559 h 6858029"/>
                <a:gd name="connsiteX4731" fmla="*/ 1182883 w 11162102"/>
                <a:gd name="connsiteY4731" fmla="*/ 4788504 h 6858029"/>
                <a:gd name="connsiteX4732" fmla="*/ 1170370 w 11162102"/>
                <a:gd name="connsiteY4732" fmla="*/ 4808839 h 6858029"/>
                <a:gd name="connsiteX4733" fmla="*/ 1165242 w 11162102"/>
                <a:gd name="connsiteY4733" fmla="*/ 4817169 h 6858029"/>
                <a:gd name="connsiteX4734" fmla="*/ 1149780 w 11162102"/>
                <a:gd name="connsiteY4734" fmla="*/ 4818470 h 6858029"/>
                <a:gd name="connsiteX4735" fmla="*/ 1150875 w 11162102"/>
                <a:gd name="connsiteY4735" fmla="*/ 4816736 h 6858029"/>
                <a:gd name="connsiteX4736" fmla="*/ 1173727 w 11162102"/>
                <a:gd name="connsiteY4736" fmla="*/ 4810916 h 6858029"/>
                <a:gd name="connsiteX4737" fmla="*/ 1187931 w 11162102"/>
                <a:gd name="connsiteY4737" fmla="*/ 4787820 h 6858029"/>
                <a:gd name="connsiteX4738" fmla="*/ 1203669 w 11162102"/>
                <a:gd name="connsiteY4738" fmla="*/ 4785766 h 6858029"/>
                <a:gd name="connsiteX4739" fmla="*/ 1193276 w 11162102"/>
                <a:gd name="connsiteY4739" fmla="*/ 4803157 h 6858029"/>
                <a:gd name="connsiteX4740" fmla="*/ 1185836 w 11162102"/>
                <a:gd name="connsiteY4740" fmla="*/ 4815594 h 6858029"/>
                <a:gd name="connsiteX4741" fmla="*/ 1170119 w 11162102"/>
                <a:gd name="connsiteY4741" fmla="*/ 4816781 h 6858029"/>
                <a:gd name="connsiteX4742" fmla="*/ 1173727 w 11162102"/>
                <a:gd name="connsiteY4742" fmla="*/ 4810916 h 6858029"/>
                <a:gd name="connsiteX4743" fmla="*/ 1196572 w 11162102"/>
                <a:gd name="connsiteY4743" fmla="*/ 4805119 h 6858029"/>
                <a:gd name="connsiteX4744" fmla="*/ 1208492 w 11162102"/>
                <a:gd name="connsiteY4744" fmla="*/ 4785195 h 6858029"/>
                <a:gd name="connsiteX4745" fmla="*/ 1224410 w 11162102"/>
                <a:gd name="connsiteY4745" fmla="*/ 4783278 h 6858029"/>
                <a:gd name="connsiteX4746" fmla="*/ 1216189 w 11162102"/>
                <a:gd name="connsiteY4746" fmla="*/ 4797428 h 6858029"/>
                <a:gd name="connsiteX4747" fmla="*/ 1206447 w 11162102"/>
                <a:gd name="connsiteY4747" fmla="*/ 4814179 h 6858029"/>
                <a:gd name="connsiteX4748" fmla="*/ 1190515 w 11162102"/>
                <a:gd name="connsiteY4748" fmla="*/ 4815252 h 6858029"/>
                <a:gd name="connsiteX4749" fmla="*/ 1196572 w 11162102"/>
                <a:gd name="connsiteY4749" fmla="*/ 4805119 h 6858029"/>
                <a:gd name="connsiteX4750" fmla="*/ 1219423 w 11162102"/>
                <a:gd name="connsiteY4750" fmla="*/ 4799322 h 6858029"/>
                <a:gd name="connsiteX4751" fmla="*/ 1229061 w 11162102"/>
                <a:gd name="connsiteY4751" fmla="*/ 4782730 h 6858029"/>
                <a:gd name="connsiteX4752" fmla="*/ 1245146 w 11162102"/>
                <a:gd name="connsiteY4752" fmla="*/ 4780973 h 6858029"/>
                <a:gd name="connsiteX4753" fmla="*/ 1239100 w 11162102"/>
                <a:gd name="connsiteY4753" fmla="*/ 4791723 h 6858029"/>
                <a:gd name="connsiteX4754" fmla="*/ 1227066 w 11162102"/>
                <a:gd name="connsiteY4754" fmla="*/ 4812901 h 6858029"/>
                <a:gd name="connsiteX4755" fmla="*/ 1210947 w 11162102"/>
                <a:gd name="connsiteY4755" fmla="*/ 4813883 h 6858029"/>
                <a:gd name="connsiteX4756" fmla="*/ 1219423 w 11162102"/>
                <a:gd name="connsiteY4756" fmla="*/ 4799322 h 6858029"/>
                <a:gd name="connsiteX4757" fmla="*/ 1242266 w 11162102"/>
                <a:gd name="connsiteY4757" fmla="*/ 4793525 h 6858029"/>
                <a:gd name="connsiteX4758" fmla="*/ 1249589 w 11162102"/>
                <a:gd name="connsiteY4758" fmla="*/ 4780494 h 6858029"/>
                <a:gd name="connsiteX4759" fmla="*/ 1265982 w 11162102"/>
                <a:gd name="connsiteY4759" fmla="*/ 4778759 h 6858029"/>
                <a:gd name="connsiteX4760" fmla="*/ 1262014 w 11162102"/>
                <a:gd name="connsiteY4760" fmla="*/ 4786017 h 6858029"/>
                <a:gd name="connsiteX4761" fmla="*/ 1247773 w 11162102"/>
                <a:gd name="connsiteY4761" fmla="*/ 4811828 h 6858029"/>
                <a:gd name="connsiteX4762" fmla="*/ 1231384 w 11162102"/>
                <a:gd name="connsiteY4762" fmla="*/ 4812673 h 6858029"/>
                <a:gd name="connsiteX4763" fmla="*/ 1242266 w 11162102"/>
                <a:gd name="connsiteY4763" fmla="*/ 4793525 h 6858029"/>
                <a:gd name="connsiteX4764" fmla="*/ 1265113 w 11162102"/>
                <a:gd name="connsiteY4764" fmla="*/ 4787706 h 6858029"/>
                <a:gd name="connsiteX4765" fmla="*/ 1270229 w 11162102"/>
                <a:gd name="connsiteY4765" fmla="*/ 4778372 h 6858029"/>
                <a:gd name="connsiteX4766" fmla="*/ 1286798 w 11162102"/>
                <a:gd name="connsiteY4766" fmla="*/ 4776797 h 6858029"/>
                <a:gd name="connsiteX4767" fmla="*/ 1284936 w 11162102"/>
                <a:gd name="connsiteY4767" fmla="*/ 4780289 h 6858029"/>
                <a:gd name="connsiteX4768" fmla="*/ 1268552 w 11162102"/>
                <a:gd name="connsiteY4768" fmla="*/ 4810870 h 6858029"/>
                <a:gd name="connsiteX4769" fmla="*/ 1251922 w 11162102"/>
                <a:gd name="connsiteY4769" fmla="*/ 4811623 h 6858029"/>
                <a:gd name="connsiteX4770" fmla="*/ 1265113 w 11162102"/>
                <a:gd name="connsiteY4770" fmla="*/ 4787706 h 6858029"/>
                <a:gd name="connsiteX4771" fmla="*/ 1273867 w 11162102"/>
                <a:gd name="connsiteY4771" fmla="*/ 4771708 h 6858029"/>
                <a:gd name="connsiteX4772" fmla="*/ 1291817 w 11162102"/>
                <a:gd name="connsiteY4772" fmla="*/ 4738662 h 6858029"/>
                <a:gd name="connsiteX4773" fmla="*/ 1308303 w 11162102"/>
                <a:gd name="connsiteY4773" fmla="*/ 4736288 h 6858029"/>
                <a:gd name="connsiteX4774" fmla="*/ 1290340 w 11162102"/>
                <a:gd name="connsiteY4774" fmla="*/ 4770156 h 6858029"/>
                <a:gd name="connsiteX4775" fmla="*/ 1273867 w 11162102"/>
                <a:gd name="connsiteY4775" fmla="*/ 4771708 h 6858029"/>
                <a:gd name="connsiteX4776" fmla="*/ 1312482 w 11162102"/>
                <a:gd name="connsiteY4776" fmla="*/ 4735718 h 6858029"/>
                <a:gd name="connsiteX4777" fmla="*/ 1594066 w 11162102"/>
                <a:gd name="connsiteY4777" fmla="*/ 4712074 h 6858029"/>
                <a:gd name="connsiteX4778" fmla="*/ 3116453 w 11162102"/>
                <a:gd name="connsiteY4778" fmla="*/ 4972473 h 6858029"/>
                <a:gd name="connsiteX4779" fmla="*/ 5247523 w 11162102"/>
                <a:gd name="connsiteY4779" fmla="*/ 5624838 h 6858029"/>
                <a:gd name="connsiteX4780" fmla="*/ 6865600 w 11162102"/>
                <a:gd name="connsiteY4780" fmla="*/ 6131509 h 6858029"/>
                <a:gd name="connsiteX4781" fmla="*/ 7789524 w 11162102"/>
                <a:gd name="connsiteY4781" fmla="*/ 6378785 h 6858029"/>
                <a:gd name="connsiteX4782" fmla="*/ 8729446 w 11162102"/>
                <a:gd name="connsiteY4782" fmla="*/ 6529090 h 6858029"/>
                <a:gd name="connsiteX4783" fmla="*/ 9346529 w 11162102"/>
                <a:gd name="connsiteY4783" fmla="*/ 6522472 h 6858029"/>
                <a:gd name="connsiteX4784" fmla="*/ 9910278 w 11162102"/>
                <a:gd name="connsiteY4784" fmla="*/ 6360527 h 6858029"/>
                <a:gd name="connsiteX4785" fmla="*/ 10173643 w 11162102"/>
                <a:gd name="connsiteY4785" fmla="*/ 6114256 h 6858029"/>
                <a:gd name="connsiteX4786" fmla="*/ 10176085 w 11162102"/>
                <a:gd name="connsiteY4786" fmla="*/ 6159465 h 6858029"/>
                <a:gd name="connsiteX4787" fmla="*/ 9864702 w 11162102"/>
                <a:gd name="connsiteY4787" fmla="*/ 6464686 h 6858029"/>
                <a:gd name="connsiteX4788" fmla="*/ 8703224 w 11162102"/>
                <a:gd name="connsiteY4788" fmla="*/ 6588518 h 6858029"/>
                <a:gd name="connsiteX4789" fmla="*/ 6884154 w 11162102"/>
                <a:gd name="connsiteY4789" fmla="*/ 6192101 h 6858029"/>
                <a:gd name="connsiteX4790" fmla="*/ 5242890 w 11162102"/>
                <a:gd name="connsiteY4790" fmla="*/ 5683491 h 6858029"/>
                <a:gd name="connsiteX4791" fmla="*/ 3096712 w 11162102"/>
                <a:gd name="connsiteY4791" fmla="*/ 5032814 h 6858029"/>
                <a:gd name="connsiteX4792" fmla="*/ 2336033 w 11162102"/>
                <a:gd name="connsiteY4792" fmla="*/ 4844761 h 6858029"/>
                <a:gd name="connsiteX4793" fmla="*/ 2322705 w 11162102"/>
                <a:gd name="connsiteY4793" fmla="*/ 4842113 h 6858029"/>
                <a:gd name="connsiteX4794" fmla="*/ 1570372 w 11162102"/>
                <a:gd name="connsiteY4794" fmla="*/ 4758425 h 6858029"/>
                <a:gd name="connsiteX4795" fmla="*/ 1294416 w 11162102"/>
                <a:gd name="connsiteY4795" fmla="*/ 4769813 h 6858029"/>
                <a:gd name="connsiteX4796" fmla="*/ 1312482 w 11162102"/>
                <a:gd name="connsiteY4796" fmla="*/ 4735718 h 6858029"/>
                <a:gd name="connsiteX4797" fmla="*/ 9907288 w 11162102"/>
                <a:gd name="connsiteY4797" fmla="*/ 6354822 h 6858029"/>
                <a:gd name="connsiteX4798" fmla="*/ 8729971 w 11162102"/>
                <a:gd name="connsiteY4798" fmla="*/ 6522677 h 6858029"/>
                <a:gd name="connsiteX4799" fmla="*/ 8025001 w 11162102"/>
                <a:gd name="connsiteY4799" fmla="*/ 6422101 h 6858029"/>
                <a:gd name="connsiteX4800" fmla="*/ 6867403 w 11162102"/>
                <a:gd name="connsiteY4800" fmla="*/ 6125324 h 6858029"/>
                <a:gd name="connsiteX4801" fmla="*/ 5249508 w 11162102"/>
                <a:gd name="connsiteY4801" fmla="*/ 5618699 h 6858029"/>
                <a:gd name="connsiteX4802" fmla="*/ 3118165 w 11162102"/>
                <a:gd name="connsiteY4802" fmla="*/ 4966265 h 6858029"/>
                <a:gd name="connsiteX4803" fmla="*/ 2357189 w 11162102"/>
                <a:gd name="connsiteY4803" fmla="*/ 4777870 h 6858029"/>
                <a:gd name="connsiteX4804" fmla="*/ 1593863 w 11162102"/>
                <a:gd name="connsiteY4804" fmla="*/ 4705638 h 6858029"/>
                <a:gd name="connsiteX4805" fmla="*/ 1316166 w 11162102"/>
                <a:gd name="connsiteY4805" fmla="*/ 4728688 h 6858029"/>
                <a:gd name="connsiteX4806" fmla="*/ 1333903 w 11162102"/>
                <a:gd name="connsiteY4806" fmla="*/ 4694820 h 6858029"/>
                <a:gd name="connsiteX4807" fmla="*/ 1617776 w 11162102"/>
                <a:gd name="connsiteY4807" fmla="*/ 4659150 h 6858029"/>
                <a:gd name="connsiteX4808" fmla="*/ 3137906 w 11162102"/>
                <a:gd name="connsiteY4808" fmla="*/ 4905810 h 6858029"/>
                <a:gd name="connsiteX4809" fmla="*/ 5251767 w 11162102"/>
                <a:gd name="connsiteY4809" fmla="*/ 5559271 h 6858029"/>
                <a:gd name="connsiteX4810" fmla="*/ 6848871 w 11162102"/>
                <a:gd name="connsiteY4810" fmla="*/ 6064618 h 6858029"/>
                <a:gd name="connsiteX4811" fmla="*/ 7794065 w 11162102"/>
                <a:gd name="connsiteY4811" fmla="*/ 6318078 h 6858029"/>
                <a:gd name="connsiteX4812" fmla="*/ 8756285 w 11162102"/>
                <a:gd name="connsiteY4812" fmla="*/ 6463157 h 6858029"/>
                <a:gd name="connsiteX4813" fmla="*/ 9953091 w 11162102"/>
                <a:gd name="connsiteY4813" fmla="*/ 6250388 h 6858029"/>
                <a:gd name="connsiteX4814" fmla="*/ 10167550 w 11162102"/>
                <a:gd name="connsiteY4814" fmla="*/ 6053663 h 6858029"/>
                <a:gd name="connsiteX4815" fmla="*/ 10172616 w 11162102"/>
                <a:gd name="connsiteY4815" fmla="*/ 6101886 h 6858029"/>
                <a:gd name="connsiteX4816" fmla="*/ 9907288 w 11162102"/>
                <a:gd name="connsiteY4816" fmla="*/ 6354822 h 6858029"/>
                <a:gd name="connsiteX4817" fmla="*/ 10172844 w 11162102"/>
                <a:gd name="connsiteY4817" fmla="*/ 6045630 h 6858029"/>
                <a:gd name="connsiteX4818" fmla="*/ 10188432 w 11162102"/>
                <a:gd name="connsiteY4818" fmla="*/ 6020092 h 6858029"/>
                <a:gd name="connsiteX4819" fmla="*/ 10190782 w 11162102"/>
                <a:gd name="connsiteY4819" fmla="*/ 6064229 h 6858029"/>
                <a:gd name="connsiteX4820" fmla="*/ 10177957 w 11162102"/>
                <a:gd name="connsiteY4820" fmla="*/ 6091593 h 6858029"/>
                <a:gd name="connsiteX4821" fmla="*/ 10172844 w 11162102"/>
                <a:gd name="connsiteY4821" fmla="*/ 6045630 h 6858029"/>
                <a:gd name="connsiteX4822" fmla="*/ 10171452 w 11162102"/>
                <a:gd name="connsiteY4822" fmla="*/ 6035428 h 6858029"/>
                <a:gd name="connsiteX4823" fmla="*/ 10170266 w 11162102"/>
                <a:gd name="connsiteY4823" fmla="*/ 6026824 h 6858029"/>
                <a:gd name="connsiteX4824" fmla="*/ 10163898 w 11162102"/>
                <a:gd name="connsiteY4824" fmla="*/ 5986498 h 6858029"/>
                <a:gd name="connsiteX4825" fmla="*/ 10182544 w 11162102"/>
                <a:gd name="connsiteY4825" fmla="*/ 5960846 h 6858029"/>
                <a:gd name="connsiteX4826" fmla="*/ 10187473 w 11162102"/>
                <a:gd name="connsiteY4826" fmla="*/ 6008088 h 6858029"/>
                <a:gd name="connsiteX4827" fmla="*/ 10171452 w 11162102"/>
                <a:gd name="connsiteY4827" fmla="*/ 6035428 h 6858029"/>
                <a:gd name="connsiteX4828" fmla="*/ 10188249 w 11162102"/>
                <a:gd name="connsiteY4828" fmla="*/ 5952356 h 6858029"/>
                <a:gd name="connsiteX4829" fmla="*/ 10204407 w 11162102"/>
                <a:gd name="connsiteY4829" fmla="*/ 5926431 h 6858029"/>
                <a:gd name="connsiteX4830" fmla="*/ 10206620 w 11162102"/>
                <a:gd name="connsiteY4830" fmla="*/ 5969724 h 6858029"/>
                <a:gd name="connsiteX4831" fmla="*/ 10193247 w 11162102"/>
                <a:gd name="connsiteY4831" fmla="*/ 5997247 h 6858029"/>
                <a:gd name="connsiteX4832" fmla="*/ 10188249 w 11162102"/>
                <a:gd name="connsiteY4832" fmla="*/ 5952356 h 6858029"/>
                <a:gd name="connsiteX4833" fmla="*/ 10186903 w 11162102"/>
                <a:gd name="connsiteY4833" fmla="*/ 5942452 h 6858029"/>
                <a:gd name="connsiteX4834" fmla="*/ 10179486 w 11162102"/>
                <a:gd name="connsiteY4834" fmla="*/ 5894891 h 6858029"/>
                <a:gd name="connsiteX4835" fmla="*/ 10198770 w 11162102"/>
                <a:gd name="connsiteY4835" fmla="*/ 5868714 h 6858029"/>
                <a:gd name="connsiteX4836" fmla="*/ 10203495 w 11162102"/>
                <a:gd name="connsiteY4836" fmla="*/ 5914791 h 6858029"/>
                <a:gd name="connsiteX4837" fmla="*/ 10186903 w 11162102"/>
                <a:gd name="connsiteY4837" fmla="*/ 5942452 h 6858029"/>
                <a:gd name="connsiteX4838" fmla="*/ 10204886 w 11162102"/>
                <a:gd name="connsiteY4838" fmla="*/ 5859768 h 6858029"/>
                <a:gd name="connsiteX4839" fmla="*/ 10222573 w 11162102"/>
                <a:gd name="connsiteY4839" fmla="*/ 5831765 h 6858029"/>
                <a:gd name="connsiteX4840" fmla="*/ 10224513 w 11162102"/>
                <a:gd name="connsiteY4840" fmla="*/ 5873689 h 6858029"/>
                <a:gd name="connsiteX4841" fmla="*/ 10209701 w 11162102"/>
                <a:gd name="connsiteY4841" fmla="*/ 5903472 h 6858029"/>
                <a:gd name="connsiteX4842" fmla="*/ 10204886 w 11162102"/>
                <a:gd name="connsiteY4842" fmla="*/ 5859768 h 6858029"/>
                <a:gd name="connsiteX4843" fmla="*/ 10203608 w 11162102"/>
                <a:gd name="connsiteY4843" fmla="*/ 5850136 h 6858029"/>
                <a:gd name="connsiteX4844" fmla="*/ 10196487 w 11162102"/>
                <a:gd name="connsiteY4844" fmla="*/ 5804036 h 6858029"/>
                <a:gd name="connsiteX4845" fmla="*/ 10217347 w 11162102"/>
                <a:gd name="connsiteY4845" fmla="*/ 5775851 h 6858029"/>
                <a:gd name="connsiteX4846" fmla="*/ 10221774 w 11162102"/>
                <a:gd name="connsiteY4846" fmla="*/ 5820331 h 6858029"/>
                <a:gd name="connsiteX4847" fmla="*/ 10203608 w 11162102"/>
                <a:gd name="connsiteY4847" fmla="*/ 5850136 h 6858029"/>
                <a:gd name="connsiteX4848" fmla="*/ 10221500 w 11162102"/>
                <a:gd name="connsiteY4848" fmla="*/ 5758689 h 6858029"/>
                <a:gd name="connsiteX4849" fmla="*/ 10214723 w 11162102"/>
                <a:gd name="connsiteY4849" fmla="*/ 5714164 h 6858029"/>
                <a:gd name="connsiteX4850" fmla="*/ 10236175 w 11162102"/>
                <a:gd name="connsiteY4850" fmla="*/ 5685339 h 6858029"/>
                <a:gd name="connsiteX4851" fmla="*/ 10240237 w 11162102"/>
                <a:gd name="connsiteY4851" fmla="*/ 5728336 h 6858029"/>
                <a:gd name="connsiteX4852" fmla="*/ 10221500 w 11162102"/>
                <a:gd name="connsiteY4852" fmla="*/ 5758689 h 6858029"/>
                <a:gd name="connsiteX4853" fmla="*/ 10241721 w 11162102"/>
                <a:gd name="connsiteY4853" fmla="*/ 5677351 h 6858029"/>
                <a:gd name="connsiteX4854" fmla="*/ 10260595 w 11162102"/>
                <a:gd name="connsiteY4854" fmla="*/ 5648026 h 6858029"/>
                <a:gd name="connsiteX4855" fmla="*/ 10261804 w 11162102"/>
                <a:gd name="connsiteY4855" fmla="*/ 5687553 h 6858029"/>
                <a:gd name="connsiteX4856" fmla="*/ 10245898 w 11162102"/>
                <a:gd name="connsiteY4856" fmla="*/ 5718340 h 6858029"/>
                <a:gd name="connsiteX4857" fmla="*/ 10241721 w 11162102"/>
                <a:gd name="connsiteY4857" fmla="*/ 5677351 h 6858029"/>
                <a:gd name="connsiteX4858" fmla="*/ 10240557 w 11162102"/>
                <a:gd name="connsiteY4858" fmla="*/ 5668177 h 6858029"/>
                <a:gd name="connsiteX4859" fmla="*/ 10234167 w 11162102"/>
                <a:gd name="connsiteY4859" fmla="*/ 5625226 h 6858029"/>
                <a:gd name="connsiteX4860" fmla="*/ 10256373 w 11162102"/>
                <a:gd name="connsiteY4860" fmla="*/ 5595444 h 6858029"/>
                <a:gd name="connsiteX4861" fmla="*/ 10258472 w 11162102"/>
                <a:gd name="connsiteY4861" fmla="*/ 5617033 h 6858029"/>
                <a:gd name="connsiteX4862" fmla="*/ 10259955 w 11162102"/>
                <a:gd name="connsiteY4862" fmla="*/ 5637071 h 6858029"/>
                <a:gd name="connsiteX4863" fmla="*/ 10240557 w 11162102"/>
                <a:gd name="connsiteY4863" fmla="*/ 5668177 h 6858029"/>
                <a:gd name="connsiteX4864" fmla="*/ 10260777 w 11162102"/>
                <a:gd name="connsiteY4864" fmla="*/ 5578578 h 6858029"/>
                <a:gd name="connsiteX4865" fmla="*/ 10254890 w 11162102"/>
                <a:gd name="connsiteY4865" fmla="*/ 5537179 h 6858029"/>
                <a:gd name="connsiteX4866" fmla="*/ 10277597 w 11162102"/>
                <a:gd name="connsiteY4866" fmla="*/ 5506689 h 6858029"/>
                <a:gd name="connsiteX4867" fmla="*/ 10280656 w 11162102"/>
                <a:gd name="connsiteY4867" fmla="*/ 5546970 h 6858029"/>
                <a:gd name="connsiteX4868" fmla="*/ 10260777 w 11162102"/>
                <a:gd name="connsiteY4868" fmla="*/ 5578578 h 6858029"/>
                <a:gd name="connsiteX4869" fmla="*/ 10282093 w 11162102"/>
                <a:gd name="connsiteY4869" fmla="*/ 5489961 h 6858029"/>
                <a:gd name="connsiteX4870" fmla="*/ 10281773 w 11162102"/>
                <a:gd name="connsiteY4870" fmla="*/ 5487085 h 6858029"/>
                <a:gd name="connsiteX4871" fmla="*/ 10276798 w 11162102"/>
                <a:gd name="connsiteY4871" fmla="*/ 5449976 h 6858029"/>
                <a:gd name="connsiteX4872" fmla="*/ 10299826 w 11162102"/>
                <a:gd name="connsiteY4872" fmla="*/ 5418961 h 6858029"/>
                <a:gd name="connsiteX4873" fmla="*/ 10302313 w 11162102"/>
                <a:gd name="connsiteY4873" fmla="*/ 5457941 h 6858029"/>
                <a:gd name="connsiteX4874" fmla="*/ 10282093 w 11162102"/>
                <a:gd name="connsiteY4874" fmla="*/ 5489961 h 6858029"/>
                <a:gd name="connsiteX4875" fmla="*/ 10304436 w 11162102"/>
                <a:gd name="connsiteY4875" fmla="*/ 5402324 h 6858029"/>
                <a:gd name="connsiteX4876" fmla="*/ 10299735 w 11162102"/>
                <a:gd name="connsiteY4876" fmla="*/ 5363732 h 6858029"/>
                <a:gd name="connsiteX4877" fmla="*/ 10323012 w 11162102"/>
                <a:gd name="connsiteY4877" fmla="*/ 5332238 h 6858029"/>
                <a:gd name="connsiteX4878" fmla="*/ 10324930 w 11162102"/>
                <a:gd name="connsiteY4878" fmla="*/ 5370008 h 6858029"/>
                <a:gd name="connsiteX4879" fmla="*/ 10304436 w 11162102"/>
                <a:gd name="connsiteY4879" fmla="*/ 5402324 h 6858029"/>
                <a:gd name="connsiteX4880" fmla="*/ 10327759 w 11162102"/>
                <a:gd name="connsiteY4880" fmla="*/ 5315646 h 6858029"/>
                <a:gd name="connsiteX4881" fmla="*/ 10323720 w 11162102"/>
                <a:gd name="connsiteY4881" fmla="*/ 5278469 h 6858029"/>
                <a:gd name="connsiteX4882" fmla="*/ 10338029 w 11162102"/>
                <a:gd name="connsiteY4882" fmla="*/ 5259322 h 6858029"/>
                <a:gd name="connsiteX4883" fmla="*/ 10347158 w 11162102"/>
                <a:gd name="connsiteY4883" fmla="*/ 5246518 h 6858029"/>
                <a:gd name="connsiteX4884" fmla="*/ 10348436 w 11162102"/>
                <a:gd name="connsiteY4884" fmla="*/ 5283102 h 6858029"/>
                <a:gd name="connsiteX4885" fmla="*/ 10327759 w 11162102"/>
                <a:gd name="connsiteY4885" fmla="*/ 5315646 h 6858029"/>
                <a:gd name="connsiteX4886" fmla="*/ 10352681 w 11162102"/>
                <a:gd name="connsiteY4886" fmla="*/ 5238554 h 6858029"/>
                <a:gd name="connsiteX4887" fmla="*/ 10372765 w 11162102"/>
                <a:gd name="connsiteY4887" fmla="*/ 5207676 h 6858029"/>
                <a:gd name="connsiteX4888" fmla="*/ 10371509 w 11162102"/>
                <a:gd name="connsiteY4888" fmla="*/ 5241772 h 6858029"/>
                <a:gd name="connsiteX4889" fmla="*/ 10354302 w 11162102"/>
                <a:gd name="connsiteY4889" fmla="*/ 5273198 h 6858029"/>
                <a:gd name="connsiteX4890" fmla="*/ 10352681 w 11162102"/>
                <a:gd name="connsiteY4890" fmla="*/ 5238554 h 6858029"/>
                <a:gd name="connsiteX4891" fmla="*/ 10352042 w 11162102"/>
                <a:gd name="connsiteY4891" fmla="*/ 5229836 h 6858029"/>
                <a:gd name="connsiteX4892" fmla="*/ 10348687 w 11162102"/>
                <a:gd name="connsiteY4892" fmla="*/ 5194302 h 6858029"/>
                <a:gd name="connsiteX4893" fmla="*/ 10372149 w 11162102"/>
                <a:gd name="connsiteY4893" fmla="*/ 5161712 h 6858029"/>
                <a:gd name="connsiteX4894" fmla="*/ 10372856 w 11162102"/>
                <a:gd name="connsiteY4894" fmla="*/ 5197223 h 6858029"/>
                <a:gd name="connsiteX4895" fmla="*/ 10352042 w 11162102"/>
                <a:gd name="connsiteY4895" fmla="*/ 5229836 h 6858029"/>
                <a:gd name="connsiteX4896" fmla="*/ 10377284 w 11162102"/>
                <a:gd name="connsiteY4896" fmla="*/ 5144847 h 6858029"/>
                <a:gd name="connsiteX4897" fmla="*/ 10374614 w 11162102"/>
                <a:gd name="connsiteY4897" fmla="*/ 5111207 h 6858029"/>
                <a:gd name="connsiteX4898" fmla="*/ 10398028 w 11162102"/>
                <a:gd name="connsiteY4898" fmla="*/ 5078206 h 6858029"/>
                <a:gd name="connsiteX4899" fmla="*/ 10398120 w 11162102"/>
                <a:gd name="connsiteY4899" fmla="*/ 5112120 h 6858029"/>
                <a:gd name="connsiteX4900" fmla="*/ 10377284 w 11162102"/>
                <a:gd name="connsiteY4900" fmla="*/ 5144847 h 6858029"/>
                <a:gd name="connsiteX4901" fmla="*/ 10403757 w 11162102"/>
                <a:gd name="connsiteY4901" fmla="*/ 5069603 h 6858029"/>
                <a:gd name="connsiteX4902" fmla="*/ 10423452 w 11162102"/>
                <a:gd name="connsiteY4902" fmla="*/ 5039113 h 6858029"/>
                <a:gd name="connsiteX4903" fmla="*/ 10423749 w 11162102"/>
                <a:gd name="connsiteY4903" fmla="*/ 5038633 h 6858029"/>
                <a:gd name="connsiteX4904" fmla="*/ 10421490 w 11162102"/>
                <a:gd name="connsiteY4904" fmla="*/ 5070881 h 6858029"/>
                <a:gd name="connsiteX4905" fmla="*/ 10404259 w 11162102"/>
                <a:gd name="connsiteY4905" fmla="*/ 5101759 h 6858029"/>
                <a:gd name="connsiteX4906" fmla="*/ 10403757 w 11162102"/>
                <a:gd name="connsiteY4906" fmla="*/ 5069603 h 6858029"/>
                <a:gd name="connsiteX4907" fmla="*/ 10419047 w 11162102"/>
                <a:gd name="connsiteY4907" fmla="*/ 5036374 h 6858029"/>
                <a:gd name="connsiteX4908" fmla="*/ 10403414 w 11162102"/>
                <a:gd name="connsiteY4908" fmla="*/ 5060725 h 6858029"/>
                <a:gd name="connsiteX4909" fmla="*/ 10401429 w 11162102"/>
                <a:gd name="connsiteY4909" fmla="*/ 5029162 h 6858029"/>
                <a:gd name="connsiteX4910" fmla="*/ 10424707 w 11162102"/>
                <a:gd name="connsiteY4910" fmla="*/ 4995660 h 6858029"/>
                <a:gd name="connsiteX4911" fmla="*/ 10424182 w 11162102"/>
                <a:gd name="connsiteY4911" fmla="*/ 5027930 h 6858029"/>
                <a:gd name="connsiteX4912" fmla="*/ 10419047 w 11162102"/>
                <a:gd name="connsiteY4912" fmla="*/ 5036374 h 6858029"/>
                <a:gd name="connsiteX4913" fmla="*/ 10430595 w 11162102"/>
                <a:gd name="connsiteY4913" fmla="*/ 4986828 h 6858029"/>
                <a:gd name="connsiteX4914" fmla="*/ 10450405 w 11162102"/>
                <a:gd name="connsiteY4914" fmla="*/ 4955538 h 6858029"/>
                <a:gd name="connsiteX4915" fmla="*/ 10447735 w 11162102"/>
                <a:gd name="connsiteY4915" fmla="*/ 4986416 h 6858029"/>
                <a:gd name="connsiteX4916" fmla="*/ 10430550 w 11162102"/>
                <a:gd name="connsiteY4916" fmla="*/ 5017226 h 6858029"/>
                <a:gd name="connsiteX4917" fmla="*/ 10430595 w 11162102"/>
                <a:gd name="connsiteY4917" fmla="*/ 4986828 h 6858029"/>
                <a:gd name="connsiteX4918" fmla="*/ 10430390 w 11162102"/>
                <a:gd name="connsiteY4918" fmla="*/ 4977745 h 6858029"/>
                <a:gd name="connsiteX4919" fmla="*/ 10429089 w 11162102"/>
                <a:gd name="connsiteY4919" fmla="*/ 4947825 h 6858029"/>
                <a:gd name="connsiteX4920" fmla="*/ 10452139 w 11162102"/>
                <a:gd name="connsiteY4920" fmla="*/ 4914254 h 6858029"/>
                <a:gd name="connsiteX4921" fmla="*/ 10451067 w 11162102"/>
                <a:gd name="connsiteY4921" fmla="*/ 4944698 h 6858029"/>
                <a:gd name="connsiteX4922" fmla="*/ 10430390 w 11162102"/>
                <a:gd name="connsiteY4922" fmla="*/ 4977745 h 6858029"/>
                <a:gd name="connsiteX4923" fmla="*/ 10458210 w 11162102"/>
                <a:gd name="connsiteY4923" fmla="*/ 4905079 h 6858029"/>
                <a:gd name="connsiteX4924" fmla="*/ 10478339 w 11162102"/>
                <a:gd name="connsiteY4924" fmla="*/ 4872786 h 6858029"/>
                <a:gd name="connsiteX4925" fmla="*/ 10475303 w 11162102"/>
                <a:gd name="connsiteY4925" fmla="*/ 4901907 h 6858029"/>
                <a:gd name="connsiteX4926" fmla="*/ 10461747 w 11162102"/>
                <a:gd name="connsiteY4926" fmla="*/ 4926463 h 6858029"/>
                <a:gd name="connsiteX4927" fmla="*/ 10457640 w 11162102"/>
                <a:gd name="connsiteY4927" fmla="*/ 4933470 h 6858029"/>
                <a:gd name="connsiteX4928" fmla="*/ 10458210 w 11162102"/>
                <a:gd name="connsiteY4928" fmla="*/ 4905079 h 6858029"/>
                <a:gd name="connsiteX4929" fmla="*/ 10484250 w 11162102"/>
                <a:gd name="connsiteY4929" fmla="*/ 4868610 h 6858029"/>
                <a:gd name="connsiteX4930" fmla="*/ 10484706 w 11162102"/>
                <a:gd name="connsiteY4930" fmla="*/ 4862174 h 6858029"/>
                <a:gd name="connsiteX4931" fmla="*/ 10500819 w 11162102"/>
                <a:gd name="connsiteY4931" fmla="*/ 4833715 h 6858029"/>
                <a:gd name="connsiteX4932" fmla="*/ 10496208 w 11162102"/>
                <a:gd name="connsiteY4932" fmla="*/ 4859800 h 6858029"/>
                <a:gd name="connsiteX4933" fmla="*/ 10482447 w 11162102"/>
                <a:gd name="connsiteY4933" fmla="*/ 4888146 h 6858029"/>
                <a:gd name="connsiteX4934" fmla="*/ 10484250 w 11162102"/>
                <a:gd name="connsiteY4934" fmla="*/ 4868610 h 6858029"/>
                <a:gd name="connsiteX4935" fmla="*/ 10512846 w 11162102"/>
                <a:gd name="connsiteY4935" fmla="*/ 4781179 h 6858029"/>
                <a:gd name="connsiteX4936" fmla="*/ 10528068 w 11162102"/>
                <a:gd name="connsiteY4936" fmla="*/ 4754226 h 6858029"/>
                <a:gd name="connsiteX4937" fmla="*/ 10523229 w 11162102"/>
                <a:gd name="connsiteY4937" fmla="*/ 4779011 h 6858029"/>
                <a:gd name="connsiteX4938" fmla="*/ 10510267 w 11162102"/>
                <a:gd name="connsiteY4938" fmla="*/ 4805439 h 6858029"/>
                <a:gd name="connsiteX4939" fmla="*/ 10512846 w 11162102"/>
                <a:gd name="connsiteY4939" fmla="*/ 4781179 h 6858029"/>
                <a:gd name="connsiteX4940" fmla="*/ 10513804 w 11162102"/>
                <a:gd name="connsiteY4940" fmla="*/ 4769676 h 6858029"/>
                <a:gd name="connsiteX4941" fmla="*/ 10515242 w 11162102"/>
                <a:gd name="connsiteY4941" fmla="*/ 4747129 h 6858029"/>
                <a:gd name="connsiteX4942" fmla="*/ 10515333 w 11162102"/>
                <a:gd name="connsiteY4942" fmla="*/ 4744458 h 6858029"/>
                <a:gd name="connsiteX4943" fmla="*/ 10534230 w 11162102"/>
                <a:gd name="connsiteY4943" fmla="*/ 4713785 h 6858029"/>
                <a:gd name="connsiteX4944" fmla="*/ 10530646 w 11162102"/>
                <a:gd name="connsiteY4944" fmla="*/ 4738981 h 6858029"/>
                <a:gd name="connsiteX4945" fmla="*/ 10513804 w 11162102"/>
                <a:gd name="connsiteY4945" fmla="*/ 4769676 h 6858029"/>
                <a:gd name="connsiteX4946" fmla="*/ 10542719 w 11162102"/>
                <a:gd name="connsiteY4946" fmla="*/ 4689457 h 6858029"/>
                <a:gd name="connsiteX4947" fmla="*/ 10544683 w 11162102"/>
                <a:gd name="connsiteY4947" fmla="*/ 4665563 h 6858029"/>
                <a:gd name="connsiteX4948" fmla="*/ 10563168 w 11162102"/>
                <a:gd name="connsiteY4948" fmla="*/ 4635415 h 6858029"/>
                <a:gd name="connsiteX4949" fmla="*/ 10559357 w 11162102"/>
                <a:gd name="connsiteY4949" fmla="*/ 4659127 h 6858029"/>
                <a:gd name="connsiteX4950" fmla="*/ 10542719 w 11162102"/>
                <a:gd name="connsiteY4950" fmla="*/ 4689457 h 6858029"/>
                <a:gd name="connsiteX4951" fmla="*/ 10572069 w 11162102"/>
                <a:gd name="connsiteY4951" fmla="*/ 4610493 h 6858029"/>
                <a:gd name="connsiteX4952" fmla="*/ 10574465 w 11162102"/>
                <a:gd name="connsiteY4952" fmla="*/ 4587580 h 6858029"/>
                <a:gd name="connsiteX4953" fmla="*/ 10592518 w 11162102"/>
                <a:gd name="connsiteY4953" fmla="*/ 4558048 h 6858029"/>
                <a:gd name="connsiteX4954" fmla="*/ 10588478 w 11162102"/>
                <a:gd name="connsiteY4954" fmla="*/ 4580505 h 6858029"/>
                <a:gd name="connsiteX4955" fmla="*/ 10572069 w 11162102"/>
                <a:gd name="connsiteY4955" fmla="*/ 4610493 h 6858029"/>
                <a:gd name="connsiteX4956" fmla="*/ 10599957 w 11162102"/>
                <a:gd name="connsiteY4956" fmla="*/ 4545314 h 6858029"/>
                <a:gd name="connsiteX4957" fmla="*/ 10614061 w 11162102"/>
                <a:gd name="connsiteY4957" fmla="*/ 4520187 h 6858029"/>
                <a:gd name="connsiteX4958" fmla="*/ 10609565 w 11162102"/>
                <a:gd name="connsiteY4958" fmla="*/ 4538353 h 6858029"/>
                <a:gd name="connsiteX4959" fmla="*/ 10596876 w 11162102"/>
                <a:gd name="connsiteY4959" fmla="*/ 4564165 h 6858029"/>
                <a:gd name="connsiteX4960" fmla="*/ 10599957 w 11162102"/>
                <a:gd name="connsiteY4960" fmla="*/ 4545314 h 6858029"/>
                <a:gd name="connsiteX4961" fmla="*/ 10601806 w 11162102"/>
                <a:gd name="connsiteY4961" fmla="*/ 4532762 h 6858029"/>
                <a:gd name="connsiteX4962" fmla="*/ 10604613 w 11162102"/>
                <a:gd name="connsiteY4962" fmla="*/ 4510396 h 6858029"/>
                <a:gd name="connsiteX4963" fmla="*/ 10622208 w 11162102"/>
                <a:gd name="connsiteY4963" fmla="*/ 4481640 h 6858029"/>
                <a:gd name="connsiteX4964" fmla="*/ 10617896 w 11162102"/>
                <a:gd name="connsiteY4964" fmla="*/ 4503207 h 6858029"/>
                <a:gd name="connsiteX4965" fmla="*/ 10601806 w 11162102"/>
                <a:gd name="connsiteY4965" fmla="*/ 4532762 h 6858029"/>
                <a:gd name="connsiteX4966" fmla="*/ 10629740 w 11162102"/>
                <a:gd name="connsiteY4966" fmla="*/ 4468769 h 6858029"/>
                <a:gd name="connsiteX4967" fmla="*/ 10643273 w 11162102"/>
                <a:gd name="connsiteY4967" fmla="*/ 4444737 h 6858029"/>
                <a:gd name="connsiteX4968" fmla="*/ 10638800 w 11162102"/>
                <a:gd name="connsiteY4968" fmla="*/ 4461603 h 6858029"/>
                <a:gd name="connsiteX4969" fmla="*/ 10626454 w 11162102"/>
                <a:gd name="connsiteY4969" fmla="*/ 4486684 h 6858029"/>
                <a:gd name="connsiteX4970" fmla="*/ 10629740 w 11162102"/>
                <a:gd name="connsiteY4970" fmla="*/ 4468769 h 6858029"/>
                <a:gd name="connsiteX4971" fmla="*/ 10631885 w 11162102"/>
                <a:gd name="connsiteY4971" fmla="*/ 4455783 h 6858029"/>
                <a:gd name="connsiteX4972" fmla="*/ 10635080 w 11162102"/>
                <a:gd name="connsiteY4972" fmla="*/ 4433943 h 6858029"/>
                <a:gd name="connsiteX4973" fmla="*/ 10652173 w 11162102"/>
                <a:gd name="connsiteY4973" fmla="*/ 4406054 h 6858029"/>
                <a:gd name="connsiteX4974" fmla="*/ 10647541 w 11162102"/>
                <a:gd name="connsiteY4974" fmla="*/ 4427233 h 6858029"/>
                <a:gd name="connsiteX4975" fmla="*/ 10631885 w 11162102"/>
                <a:gd name="connsiteY4975" fmla="*/ 4455783 h 6858029"/>
                <a:gd name="connsiteX4976" fmla="*/ 10659819 w 11162102"/>
                <a:gd name="connsiteY4976" fmla="*/ 4393069 h 6858029"/>
                <a:gd name="connsiteX4977" fmla="*/ 10672691 w 11162102"/>
                <a:gd name="connsiteY4977" fmla="*/ 4370361 h 6858029"/>
                <a:gd name="connsiteX4978" fmla="*/ 10668035 w 11162102"/>
                <a:gd name="connsiteY4978" fmla="*/ 4386815 h 6858029"/>
                <a:gd name="connsiteX4979" fmla="*/ 10656282 w 11162102"/>
                <a:gd name="connsiteY4979" fmla="*/ 4410436 h 6858029"/>
                <a:gd name="connsiteX4980" fmla="*/ 10659819 w 11162102"/>
                <a:gd name="connsiteY4980" fmla="*/ 4393069 h 6858029"/>
                <a:gd name="connsiteX4981" fmla="*/ 10662262 w 11162102"/>
                <a:gd name="connsiteY4981" fmla="*/ 4379855 h 6858029"/>
                <a:gd name="connsiteX4982" fmla="*/ 10665867 w 11162102"/>
                <a:gd name="connsiteY4982" fmla="*/ 4358082 h 6858029"/>
                <a:gd name="connsiteX4983" fmla="*/ 10682458 w 11162102"/>
                <a:gd name="connsiteY4983" fmla="*/ 4331198 h 6858029"/>
                <a:gd name="connsiteX4984" fmla="*/ 10677415 w 11162102"/>
                <a:gd name="connsiteY4984" fmla="*/ 4352400 h 6858029"/>
                <a:gd name="connsiteX4985" fmla="*/ 10662262 w 11162102"/>
                <a:gd name="connsiteY4985" fmla="*/ 4379855 h 6858029"/>
                <a:gd name="connsiteX4986" fmla="*/ 10690241 w 11162102"/>
                <a:gd name="connsiteY4986" fmla="*/ 4318053 h 6858029"/>
                <a:gd name="connsiteX4987" fmla="*/ 10702564 w 11162102"/>
                <a:gd name="connsiteY4987" fmla="*/ 4296486 h 6858029"/>
                <a:gd name="connsiteX4988" fmla="*/ 10697567 w 11162102"/>
                <a:gd name="connsiteY4988" fmla="*/ 4313032 h 6858029"/>
                <a:gd name="connsiteX4989" fmla="*/ 10686406 w 11162102"/>
                <a:gd name="connsiteY4989" fmla="*/ 4335260 h 6858029"/>
                <a:gd name="connsiteX4990" fmla="*/ 10690241 w 11162102"/>
                <a:gd name="connsiteY4990" fmla="*/ 4318053 h 6858029"/>
                <a:gd name="connsiteX4991" fmla="*/ 10692934 w 11162102"/>
                <a:gd name="connsiteY4991" fmla="*/ 4304725 h 6858029"/>
                <a:gd name="connsiteX4992" fmla="*/ 10696974 w 11162102"/>
                <a:gd name="connsiteY4992" fmla="*/ 4282770 h 6858029"/>
                <a:gd name="connsiteX4993" fmla="*/ 10713383 w 11162102"/>
                <a:gd name="connsiteY4993" fmla="*/ 4256296 h 6858029"/>
                <a:gd name="connsiteX4994" fmla="*/ 10707745 w 11162102"/>
                <a:gd name="connsiteY4994" fmla="*/ 4278092 h 6858029"/>
                <a:gd name="connsiteX4995" fmla="*/ 10692934 w 11162102"/>
                <a:gd name="connsiteY4995" fmla="*/ 4304725 h 6858029"/>
                <a:gd name="connsiteX4996" fmla="*/ 10770255 w 11162102"/>
                <a:gd name="connsiteY4996" fmla="*/ 4141844 h 6858029"/>
                <a:gd name="connsiteX4997" fmla="*/ 10772994 w 11162102"/>
                <a:gd name="connsiteY4997" fmla="*/ 4132807 h 6858029"/>
                <a:gd name="connsiteX4998" fmla="*/ 10777535 w 11162102"/>
                <a:gd name="connsiteY4998" fmla="*/ 4124477 h 6858029"/>
                <a:gd name="connsiteX4999" fmla="*/ 10773769 w 11162102"/>
                <a:gd name="connsiteY4999" fmla="*/ 4134358 h 6858029"/>
                <a:gd name="connsiteX5000" fmla="*/ 10770255 w 11162102"/>
                <a:gd name="connsiteY5000" fmla="*/ 4141844 h 6858029"/>
                <a:gd name="connsiteX5001" fmla="*/ 10800836 w 11162102"/>
                <a:gd name="connsiteY5001" fmla="*/ 4070252 h 6858029"/>
                <a:gd name="connsiteX5002" fmla="*/ 10804259 w 11162102"/>
                <a:gd name="connsiteY5002" fmla="*/ 4059457 h 6858029"/>
                <a:gd name="connsiteX5003" fmla="*/ 10809349 w 11162102"/>
                <a:gd name="connsiteY5003" fmla="*/ 4050237 h 6858029"/>
                <a:gd name="connsiteX5004" fmla="*/ 10804899 w 11162102"/>
                <a:gd name="connsiteY5004" fmla="*/ 4061830 h 6858029"/>
                <a:gd name="connsiteX5005" fmla="*/ 10800836 w 11162102"/>
                <a:gd name="connsiteY5005" fmla="*/ 4070252 h 6858029"/>
                <a:gd name="connsiteX5006" fmla="*/ 10832627 w 11162102"/>
                <a:gd name="connsiteY5006" fmla="*/ 3996925 h 6858029"/>
                <a:gd name="connsiteX5007" fmla="*/ 10836233 w 11162102"/>
                <a:gd name="connsiteY5007" fmla="*/ 3985787 h 6858029"/>
                <a:gd name="connsiteX5008" fmla="*/ 10842007 w 11162102"/>
                <a:gd name="connsiteY5008" fmla="*/ 3975381 h 6858029"/>
                <a:gd name="connsiteX5009" fmla="*/ 10837534 w 11162102"/>
                <a:gd name="connsiteY5009" fmla="*/ 3986837 h 6858029"/>
                <a:gd name="connsiteX5010" fmla="*/ 10832627 w 11162102"/>
                <a:gd name="connsiteY5010" fmla="*/ 3996925 h 6858029"/>
                <a:gd name="connsiteX5011" fmla="*/ 10864737 w 11162102"/>
                <a:gd name="connsiteY5011" fmla="*/ 3924260 h 6858029"/>
                <a:gd name="connsiteX5012" fmla="*/ 10869028 w 11162102"/>
                <a:gd name="connsiteY5012" fmla="*/ 3911342 h 6858029"/>
                <a:gd name="connsiteX5013" fmla="*/ 10875282 w 11162102"/>
                <a:gd name="connsiteY5013" fmla="*/ 3900251 h 6858029"/>
                <a:gd name="connsiteX5014" fmla="*/ 10869827 w 11162102"/>
                <a:gd name="connsiteY5014" fmla="*/ 3913944 h 6858029"/>
                <a:gd name="connsiteX5015" fmla="*/ 10864737 w 11162102"/>
                <a:gd name="connsiteY5015" fmla="*/ 3924260 h 6858029"/>
                <a:gd name="connsiteX5016" fmla="*/ 10897465 w 11162102"/>
                <a:gd name="connsiteY5016" fmla="*/ 3851275 h 6858029"/>
                <a:gd name="connsiteX5017" fmla="*/ 10902576 w 11162102"/>
                <a:gd name="connsiteY5017" fmla="*/ 3836213 h 6858029"/>
                <a:gd name="connsiteX5018" fmla="*/ 10909674 w 11162102"/>
                <a:gd name="connsiteY5018" fmla="*/ 3823683 h 6858029"/>
                <a:gd name="connsiteX5019" fmla="*/ 10903033 w 11162102"/>
                <a:gd name="connsiteY5019" fmla="*/ 3840069 h 6858029"/>
                <a:gd name="connsiteX5020" fmla="*/ 10897465 w 11162102"/>
                <a:gd name="connsiteY5020" fmla="*/ 3851275 h 6858029"/>
                <a:gd name="connsiteX5021" fmla="*/ 10917822 w 11162102"/>
                <a:gd name="connsiteY5021" fmla="*/ 3802550 h 6858029"/>
                <a:gd name="connsiteX5022" fmla="*/ 10907255 w 11162102"/>
                <a:gd name="connsiteY5022" fmla="*/ 3821857 h 6858029"/>
                <a:gd name="connsiteX5023" fmla="*/ 10914900 w 11162102"/>
                <a:gd name="connsiteY5023" fmla="*/ 3797141 h 6858029"/>
                <a:gd name="connsiteX5024" fmla="*/ 10927293 w 11162102"/>
                <a:gd name="connsiteY5024" fmla="*/ 3776693 h 6858029"/>
                <a:gd name="connsiteX5025" fmla="*/ 10917822 w 11162102"/>
                <a:gd name="connsiteY5025" fmla="*/ 3802550 h 6858029"/>
                <a:gd name="connsiteX5026" fmla="*/ 10876035 w 11162102"/>
                <a:gd name="connsiteY5026" fmla="*/ 3875055 h 6858029"/>
                <a:gd name="connsiteX5027" fmla="*/ 10860082 w 11162102"/>
                <a:gd name="connsiteY5027" fmla="*/ 3900251 h 6858029"/>
                <a:gd name="connsiteX5028" fmla="*/ 10866952 w 11162102"/>
                <a:gd name="connsiteY5028" fmla="*/ 3869715 h 6858029"/>
                <a:gd name="connsiteX5029" fmla="*/ 10884798 w 11162102"/>
                <a:gd name="connsiteY5029" fmla="*/ 3843766 h 6858029"/>
                <a:gd name="connsiteX5030" fmla="*/ 10876035 w 11162102"/>
                <a:gd name="connsiteY5030" fmla="*/ 3875055 h 6858029"/>
                <a:gd name="connsiteX5031" fmla="*/ 10853304 w 11162102"/>
                <a:gd name="connsiteY5031" fmla="*/ 3910635 h 6858029"/>
                <a:gd name="connsiteX5032" fmla="*/ 10834635 w 11162102"/>
                <a:gd name="connsiteY5032" fmla="*/ 3938227 h 6858029"/>
                <a:gd name="connsiteX5033" fmla="*/ 10840204 w 11162102"/>
                <a:gd name="connsiteY5033" fmla="*/ 3906435 h 6858029"/>
                <a:gd name="connsiteX5034" fmla="*/ 10860904 w 11162102"/>
                <a:gd name="connsiteY5034" fmla="*/ 3878182 h 6858029"/>
                <a:gd name="connsiteX5035" fmla="*/ 10853304 w 11162102"/>
                <a:gd name="connsiteY5035" fmla="*/ 3910635 h 6858029"/>
                <a:gd name="connsiteX5036" fmla="*/ 10828588 w 11162102"/>
                <a:gd name="connsiteY5036" fmla="*/ 3946922 h 6858029"/>
                <a:gd name="connsiteX5037" fmla="*/ 10807112 w 11162102"/>
                <a:gd name="connsiteY5037" fmla="*/ 3976613 h 6858029"/>
                <a:gd name="connsiteX5038" fmla="*/ 10811152 w 11162102"/>
                <a:gd name="connsiteY5038" fmla="*/ 3943932 h 6858029"/>
                <a:gd name="connsiteX5039" fmla="*/ 10834705 w 11162102"/>
                <a:gd name="connsiteY5039" fmla="*/ 3913762 h 6858029"/>
                <a:gd name="connsiteX5040" fmla="*/ 10828588 w 11162102"/>
                <a:gd name="connsiteY5040" fmla="*/ 3946922 h 6858029"/>
                <a:gd name="connsiteX5041" fmla="*/ 10802297 w 11162102"/>
                <a:gd name="connsiteY5041" fmla="*/ 3983026 h 6858029"/>
                <a:gd name="connsiteX5042" fmla="*/ 10777330 w 11162102"/>
                <a:gd name="connsiteY5042" fmla="*/ 4015365 h 6858029"/>
                <a:gd name="connsiteX5043" fmla="*/ 10779634 w 11162102"/>
                <a:gd name="connsiteY5043" fmla="*/ 3982068 h 6858029"/>
                <a:gd name="connsiteX5044" fmla="*/ 10806838 w 11162102"/>
                <a:gd name="connsiteY5044" fmla="*/ 3949295 h 6858029"/>
                <a:gd name="connsiteX5045" fmla="*/ 10802297 w 11162102"/>
                <a:gd name="connsiteY5045" fmla="*/ 3983026 h 6858029"/>
                <a:gd name="connsiteX5046" fmla="*/ 10740700 w 11162102"/>
                <a:gd name="connsiteY5046" fmla="*/ 4059708 h 6858029"/>
                <a:gd name="connsiteX5047" fmla="*/ 10710210 w 11162102"/>
                <a:gd name="connsiteY5047" fmla="*/ 4094192 h 6858029"/>
                <a:gd name="connsiteX5048" fmla="*/ 10708590 w 11162102"/>
                <a:gd name="connsiteY5048" fmla="*/ 4060073 h 6858029"/>
                <a:gd name="connsiteX5049" fmla="*/ 10741248 w 11162102"/>
                <a:gd name="connsiteY5049" fmla="*/ 4025452 h 6858029"/>
                <a:gd name="connsiteX5050" fmla="*/ 10740700 w 11162102"/>
                <a:gd name="connsiteY5050" fmla="*/ 4059708 h 6858029"/>
                <a:gd name="connsiteX5051" fmla="*/ 10705167 w 11162102"/>
                <a:gd name="connsiteY5051" fmla="*/ 4099692 h 6858029"/>
                <a:gd name="connsiteX5052" fmla="*/ 10672508 w 11162102"/>
                <a:gd name="connsiteY5052" fmla="*/ 4134222 h 6858029"/>
                <a:gd name="connsiteX5053" fmla="*/ 10668834 w 11162102"/>
                <a:gd name="connsiteY5053" fmla="*/ 4099692 h 6858029"/>
                <a:gd name="connsiteX5054" fmla="*/ 10703683 w 11162102"/>
                <a:gd name="connsiteY5054" fmla="*/ 4065117 h 6858029"/>
                <a:gd name="connsiteX5055" fmla="*/ 10705167 w 11162102"/>
                <a:gd name="connsiteY5055" fmla="*/ 4099692 h 6858029"/>
                <a:gd name="connsiteX5056" fmla="*/ 10667556 w 11162102"/>
                <a:gd name="connsiteY5056" fmla="*/ 4139220 h 6858029"/>
                <a:gd name="connsiteX5057" fmla="*/ 10631953 w 11162102"/>
                <a:gd name="connsiteY5057" fmla="*/ 4174365 h 6858029"/>
                <a:gd name="connsiteX5058" fmla="*/ 10626180 w 11162102"/>
                <a:gd name="connsiteY5058" fmla="*/ 4139471 h 6858029"/>
                <a:gd name="connsiteX5059" fmla="*/ 10664019 w 11162102"/>
                <a:gd name="connsiteY5059" fmla="*/ 4104325 h 6858029"/>
                <a:gd name="connsiteX5060" fmla="*/ 10667556 w 11162102"/>
                <a:gd name="connsiteY5060" fmla="*/ 4139220 h 6858029"/>
                <a:gd name="connsiteX5061" fmla="*/ 10627206 w 11162102"/>
                <a:gd name="connsiteY5061" fmla="*/ 4178884 h 6858029"/>
                <a:gd name="connsiteX5062" fmla="*/ 10588661 w 11162102"/>
                <a:gd name="connsiteY5062" fmla="*/ 4214395 h 6858029"/>
                <a:gd name="connsiteX5063" fmla="*/ 10580765 w 11162102"/>
                <a:gd name="connsiteY5063" fmla="*/ 4179113 h 6858029"/>
                <a:gd name="connsiteX5064" fmla="*/ 10621570 w 11162102"/>
                <a:gd name="connsiteY5064" fmla="*/ 4143647 h 6858029"/>
                <a:gd name="connsiteX5065" fmla="*/ 10627206 w 11162102"/>
                <a:gd name="connsiteY5065" fmla="*/ 4178884 h 6858029"/>
                <a:gd name="connsiteX5066" fmla="*/ 10584096 w 11162102"/>
                <a:gd name="connsiteY5066" fmla="*/ 4218481 h 6858029"/>
                <a:gd name="connsiteX5067" fmla="*/ 10542719 w 11162102"/>
                <a:gd name="connsiteY5067" fmla="*/ 4254060 h 6858029"/>
                <a:gd name="connsiteX5068" fmla="*/ 10532747 w 11162102"/>
                <a:gd name="connsiteY5068" fmla="*/ 4218275 h 6858029"/>
                <a:gd name="connsiteX5069" fmla="*/ 10576314 w 11162102"/>
                <a:gd name="connsiteY5069" fmla="*/ 4182833 h 6858029"/>
                <a:gd name="connsiteX5070" fmla="*/ 10584096 w 11162102"/>
                <a:gd name="connsiteY5070" fmla="*/ 4218481 h 6858029"/>
                <a:gd name="connsiteX5071" fmla="*/ 10538270 w 11162102"/>
                <a:gd name="connsiteY5071" fmla="*/ 4257757 h 6858029"/>
                <a:gd name="connsiteX5072" fmla="*/ 10494223 w 11162102"/>
                <a:gd name="connsiteY5072" fmla="*/ 4293131 h 6858029"/>
                <a:gd name="connsiteX5073" fmla="*/ 10482219 w 11162102"/>
                <a:gd name="connsiteY5073" fmla="*/ 4256844 h 6858029"/>
                <a:gd name="connsiteX5074" fmla="*/ 10523755 w 11162102"/>
                <a:gd name="connsiteY5074" fmla="*/ 4225350 h 6858029"/>
                <a:gd name="connsiteX5075" fmla="*/ 10528388 w 11162102"/>
                <a:gd name="connsiteY5075" fmla="*/ 4221721 h 6858029"/>
                <a:gd name="connsiteX5076" fmla="*/ 10538270 w 11162102"/>
                <a:gd name="connsiteY5076" fmla="*/ 4257757 h 6858029"/>
                <a:gd name="connsiteX5077" fmla="*/ 10489841 w 11162102"/>
                <a:gd name="connsiteY5077" fmla="*/ 4296554 h 6858029"/>
                <a:gd name="connsiteX5078" fmla="*/ 10443330 w 11162102"/>
                <a:gd name="connsiteY5078" fmla="*/ 4331404 h 6858029"/>
                <a:gd name="connsiteX5079" fmla="*/ 10429271 w 11162102"/>
                <a:gd name="connsiteY5079" fmla="*/ 4294592 h 6858029"/>
                <a:gd name="connsiteX5080" fmla="*/ 10477814 w 11162102"/>
                <a:gd name="connsiteY5080" fmla="*/ 4260062 h 6858029"/>
                <a:gd name="connsiteX5081" fmla="*/ 10489841 w 11162102"/>
                <a:gd name="connsiteY5081" fmla="*/ 4296554 h 6858029"/>
                <a:gd name="connsiteX5082" fmla="*/ 10438971 w 11162102"/>
                <a:gd name="connsiteY5082" fmla="*/ 4334553 h 6858029"/>
                <a:gd name="connsiteX5083" fmla="*/ 10390132 w 11162102"/>
                <a:gd name="connsiteY5083" fmla="*/ 4368740 h 6858029"/>
                <a:gd name="connsiteX5084" fmla="*/ 10374134 w 11162102"/>
                <a:gd name="connsiteY5084" fmla="*/ 4331335 h 6858029"/>
                <a:gd name="connsiteX5085" fmla="*/ 10424936 w 11162102"/>
                <a:gd name="connsiteY5085" fmla="*/ 4297581 h 6858029"/>
                <a:gd name="connsiteX5086" fmla="*/ 10438971 w 11162102"/>
                <a:gd name="connsiteY5086" fmla="*/ 4334553 h 6858029"/>
                <a:gd name="connsiteX5087" fmla="*/ 10385796 w 11162102"/>
                <a:gd name="connsiteY5087" fmla="*/ 4371662 h 6858029"/>
                <a:gd name="connsiteX5088" fmla="*/ 10335017 w 11162102"/>
                <a:gd name="connsiteY5088" fmla="*/ 4404822 h 6858029"/>
                <a:gd name="connsiteX5089" fmla="*/ 10317193 w 11162102"/>
                <a:gd name="connsiteY5089" fmla="*/ 4366755 h 6858029"/>
                <a:gd name="connsiteX5090" fmla="*/ 10369797 w 11162102"/>
                <a:gd name="connsiteY5090" fmla="*/ 4334119 h 6858029"/>
                <a:gd name="connsiteX5091" fmla="*/ 10385796 w 11162102"/>
                <a:gd name="connsiteY5091" fmla="*/ 4371662 h 6858029"/>
                <a:gd name="connsiteX5092" fmla="*/ 10330499 w 11162102"/>
                <a:gd name="connsiteY5092" fmla="*/ 4407674 h 6858029"/>
                <a:gd name="connsiteX5093" fmla="*/ 10278259 w 11162102"/>
                <a:gd name="connsiteY5093" fmla="*/ 4439488 h 6858029"/>
                <a:gd name="connsiteX5094" fmla="*/ 10258746 w 11162102"/>
                <a:gd name="connsiteY5094" fmla="*/ 4400714 h 6858029"/>
                <a:gd name="connsiteX5095" fmla="*/ 10312674 w 11162102"/>
                <a:gd name="connsiteY5095" fmla="*/ 4369448 h 6858029"/>
                <a:gd name="connsiteX5096" fmla="*/ 10330499 w 11162102"/>
                <a:gd name="connsiteY5096" fmla="*/ 4407674 h 6858029"/>
                <a:gd name="connsiteX5097" fmla="*/ 10273649 w 11162102"/>
                <a:gd name="connsiteY5097" fmla="*/ 4442204 h 6858029"/>
                <a:gd name="connsiteX5098" fmla="*/ 10220200 w 11162102"/>
                <a:gd name="connsiteY5098" fmla="*/ 4472557 h 6858029"/>
                <a:gd name="connsiteX5099" fmla="*/ 10209040 w 11162102"/>
                <a:gd name="connsiteY5099" fmla="*/ 4451447 h 6858029"/>
                <a:gd name="connsiteX5100" fmla="*/ 10199044 w 11162102"/>
                <a:gd name="connsiteY5100" fmla="*/ 4433030 h 6858029"/>
                <a:gd name="connsiteX5101" fmla="*/ 10254022 w 11162102"/>
                <a:gd name="connsiteY5101" fmla="*/ 4403316 h 6858029"/>
                <a:gd name="connsiteX5102" fmla="*/ 10273649 w 11162102"/>
                <a:gd name="connsiteY5102" fmla="*/ 4442204 h 6858029"/>
                <a:gd name="connsiteX5103" fmla="*/ 10215385 w 11162102"/>
                <a:gd name="connsiteY5103" fmla="*/ 4475205 h 6858029"/>
                <a:gd name="connsiteX5104" fmla="*/ 10161137 w 11162102"/>
                <a:gd name="connsiteY5104" fmla="*/ 4503960 h 6858029"/>
                <a:gd name="connsiteX5105" fmla="*/ 10138520 w 11162102"/>
                <a:gd name="connsiteY5105" fmla="*/ 4463611 h 6858029"/>
                <a:gd name="connsiteX5106" fmla="*/ 10194137 w 11162102"/>
                <a:gd name="connsiteY5106" fmla="*/ 4435608 h 6858029"/>
                <a:gd name="connsiteX5107" fmla="*/ 10215385 w 11162102"/>
                <a:gd name="connsiteY5107" fmla="*/ 4475205 h 6858029"/>
                <a:gd name="connsiteX5108" fmla="*/ 10155773 w 11162102"/>
                <a:gd name="connsiteY5108" fmla="*/ 4506699 h 6858029"/>
                <a:gd name="connsiteX5109" fmla="*/ 10101526 w 11162102"/>
                <a:gd name="connsiteY5109" fmla="*/ 4533515 h 6858029"/>
                <a:gd name="connsiteX5110" fmla="*/ 10077586 w 11162102"/>
                <a:gd name="connsiteY5110" fmla="*/ 4492298 h 6858029"/>
                <a:gd name="connsiteX5111" fmla="*/ 10133065 w 11162102"/>
                <a:gd name="connsiteY5111" fmla="*/ 4466258 h 6858029"/>
                <a:gd name="connsiteX5112" fmla="*/ 10155773 w 11162102"/>
                <a:gd name="connsiteY5112" fmla="*/ 4506699 h 6858029"/>
                <a:gd name="connsiteX5113" fmla="*/ 10096049 w 11162102"/>
                <a:gd name="connsiteY5113" fmla="*/ 4536116 h 6858029"/>
                <a:gd name="connsiteX5114" fmla="*/ 10041664 w 11162102"/>
                <a:gd name="connsiteY5114" fmla="*/ 4561152 h 6858029"/>
                <a:gd name="connsiteX5115" fmla="*/ 10016514 w 11162102"/>
                <a:gd name="connsiteY5115" fmla="*/ 4519023 h 6858029"/>
                <a:gd name="connsiteX5116" fmla="*/ 10027948 w 11162102"/>
                <a:gd name="connsiteY5116" fmla="*/ 4514230 h 6858029"/>
                <a:gd name="connsiteX5117" fmla="*/ 10072040 w 11162102"/>
                <a:gd name="connsiteY5117" fmla="*/ 4494809 h 6858029"/>
                <a:gd name="connsiteX5118" fmla="*/ 10096049 w 11162102"/>
                <a:gd name="connsiteY5118" fmla="*/ 4536116 h 6858029"/>
                <a:gd name="connsiteX5119" fmla="*/ 10036141 w 11162102"/>
                <a:gd name="connsiteY5119" fmla="*/ 4563617 h 6858029"/>
                <a:gd name="connsiteX5120" fmla="*/ 9982098 w 11162102"/>
                <a:gd name="connsiteY5120" fmla="*/ 4586781 h 6858029"/>
                <a:gd name="connsiteX5121" fmla="*/ 9956241 w 11162102"/>
                <a:gd name="connsiteY5121" fmla="*/ 4543671 h 6858029"/>
                <a:gd name="connsiteX5122" fmla="*/ 10010922 w 11162102"/>
                <a:gd name="connsiteY5122" fmla="*/ 4521396 h 6858029"/>
                <a:gd name="connsiteX5123" fmla="*/ 10036141 w 11162102"/>
                <a:gd name="connsiteY5123" fmla="*/ 4563617 h 6858029"/>
                <a:gd name="connsiteX5124" fmla="*/ 9976393 w 11162102"/>
                <a:gd name="connsiteY5124" fmla="*/ 4589155 h 6858029"/>
                <a:gd name="connsiteX5125" fmla="*/ 9924131 w 11162102"/>
                <a:gd name="connsiteY5125" fmla="*/ 4610060 h 6858029"/>
                <a:gd name="connsiteX5126" fmla="*/ 9897977 w 11162102"/>
                <a:gd name="connsiteY5126" fmla="*/ 4565876 h 6858029"/>
                <a:gd name="connsiteX5127" fmla="*/ 9950421 w 11162102"/>
                <a:gd name="connsiteY5127" fmla="*/ 4545930 h 6858029"/>
                <a:gd name="connsiteX5128" fmla="*/ 9976393 w 11162102"/>
                <a:gd name="connsiteY5128" fmla="*/ 4589155 h 6858029"/>
                <a:gd name="connsiteX5129" fmla="*/ 9918266 w 11162102"/>
                <a:gd name="connsiteY5129" fmla="*/ 4612319 h 6858029"/>
                <a:gd name="connsiteX5130" fmla="*/ 9868285 w 11162102"/>
                <a:gd name="connsiteY5130" fmla="*/ 4630942 h 6858029"/>
                <a:gd name="connsiteX5131" fmla="*/ 9841880 w 11162102"/>
                <a:gd name="connsiteY5131" fmla="*/ 4585731 h 6858029"/>
                <a:gd name="connsiteX5132" fmla="*/ 9892066 w 11162102"/>
                <a:gd name="connsiteY5132" fmla="*/ 4568022 h 6858029"/>
                <a:gd name="connsiteX5133" fmla="*/ 9918266 w 11162102"/>
                <a:gd name="connsiteY5133" fmla="*/ 4612319 h 6858029"/>
                <a:gd name="connsiteX5134" fmla="*/ 9862283 w 11162102"/>
                <a:gd name="connsiteY5134" fmla="*/ 4633110 h 6858029"/>
                <a:gd name="connsiteX5135" fmla="*/ 9814699 w 11162102"/>
                <a:gd name="connsiteY5135" fmla="*/ 4649701 h 6858029"/>
                <a:gd name="connsiteX5136" fmla="*/ 9788066 w 11162102"/>
                <a:gd name="connsiteY5136" fmla="*/ 4603533 h 6858029"/>
                <a:gd name="connsiteX5137" fmla="*/ 9835832 w 11162102"/>
                <a:gd name="connsiteY5137" fmla="*/ 4587808 h 6858029"/>
                <a:gd name="connsiteX5138" fmla="*/ 9862283 w 11162102"/>
                <a:gd name="connsiteY5138" fmla="*/ 4633110 h 6858029"/>
                <a:gd name="connsiteX5139" fmla="*/ 9808468 w 11162102"/>
                <a:gd name="connsiteY5139" fmla="*/ 4651778 h 6858029"/>
                <a:gd name="connsiteX5140" fmla="*/ 9763349 w 11162102"/>
                <a:gd name="connsiteY5140" fmla="*/ 4666476 h 6858029"/>
                <a:gd name="connsiteX5141" fmla="*/ 9736511 w 11162102"/>
                <a:gd name="connsiteY5141" fmla="*/ 4619394 h 6858029"/>
                <a:gd name="connsiteX5142" fmla="*/ 9781767 w 11162102"/>
                <a:gd name="connsiteY5142" fmla="*/ 4605518 h 6858029"/>
                <a:gd name="connsiteX5143" fmla="*/ 9808468 w 11162102"/>
                <a:gd name="connsiteY5143" fmla="*/ 4651778 h 6858029"/>
                <a:gd name="connsiteX5144" fmla="*/ 9756800 w 11162102"/>
                <a:gd name="connsiteY5144" fmla="*/ 4668530 h 6858029"/>
                <a:gd name="connsiteX5145" fmla="*/ 9714214 w 11162102"/>
                <a:gd name="connsiteY5145" fmla="*/ 4681470 h 6858029"/>
                <a:gd name="connsiteX5146" fmla="*/ 9687239 w 11162102"/>
                <a:gd name="connsiteY5146" fmla="*/ 4633589 h 6858029"/>
                <a:gd name="connsiteX5147" fmla="*/ 9729893 w 11162102"/>
                <a:gd name="connsiteY5147" fmla="*/ 4621379 h 6858029"/>
                <a:gd name="connsiteX5148" fmla="*/ 9756800 w 11162102"/>
                <a:gd name="connsiteY5148" fmla="*/ 4668530 h 6858029"/>
                <a:gd name="connsiteX5149" fmla="*/ 9707824 w 11162102"/>
                <a:gd name="connsiteY5149" fmla="*/ 4683341 h 6858029"/>
                <a:gd name="connsiteX5150" fmla="*/ 9667361 w 11162102"/>
                <a:gd name="connsiteY5150" fmla="*/ 4694843 h 6858029"/>
                <a:gd name="connsiteX5151" fmla="*/ 9640226 w 11162102"/>
                <a:gd name="connsiteY5151" fmla="*/ 4646141 h 6858029"/>
                <a:gd name="connsiteX5152" fmla="*/ 9680780 w 11162102"/>
                <a:gd name="connsiteY5152" fmla="*/ 4635346 h 6858029"/>
                <a:gd name="connsiteX5153" fmla="*/ 9707824 w 11162102"/>
                <a:gd name="connsiteY5153" fmla="*/ 4683341 h 6858029"/>
                <a:gd name="connsiteX5154" fmla="*/ 9660583 w 11162102"/>
                <a:gd name="connsiteY5154" fmla="*/ 4696715 h 6858029"/>
                <a:gd name="connsiteX5155" fmla="*/ 9622698 w 11162102"/>
                <a:gd name="connsiteY5155" fmla="*/ 4706779 h 6858029"/>
                <a:gd name="connsiteX5156" fmla="*/ 9595426 w 11162102"/>
                <a:gd name="connsiteY5156" fmla="*/ 4657347 h 6858029"/>
                <a:gd name="connsiteX5157" fmla="*/ 9633356 w 11162102"/>
                <a:gd name="connsiteY5157" fmla="*/ 4647921 h 6858029"/>
                <a:gd name="connsiteX5158" fmla="*/ 9660583 w 11162102"/>
                <a:gd name="connsiteY5158" fmla="*/ 4696715 h 6858029"/>
                <a:gd name="connsiteX5159" fmla="*/ 9615486 w 11162102"/>
                <a:gd name="connsiteY5159" fmla="*/ 4708628 h 6858029"/>
                <a:gd name="connsiteX5160" fmla="*/ 9452652 w 11162102"/>
                <a:gd name="connsiteY5160" fmla="*/ 4744983 h 6858029"/>
                <a:gd name="connsiteX5161" fmla="*/ 7725965 w 11162102"/>
                <a:gd name="connsiteY5161" fmla="*/ 4703333 h 6858029"/>
                <a:gd name="connsiteX5162" fmla="*/ 6415368 w 11162102"/>
                <a:gd name="connsiteY5162" fmla="*/ 4322229 h 6858029"/>
                <a:gd name="connsiteX5163" fmla="*/ 5097034 w 11162102"/>
                <a:gd name="connsiteY5163" fmla="*/ 3760398 h 6858029"/>
                <a:gd name="connsiteX5164" fmla="*/ 3697227 w 11162102"/>
                <a:gd name="connsiteY5164" fmla="*/ 3169309 h 6858029"/>
                <a:gd name="connsiteX5165" fmla="*/ 2932577 w 11162102"/>
                <a:gd name="connsiteY5165" fmla="*/ 3013869 h 6858029"/>
                <a:gd name="connsiteX5166" fmla="*/ 2566763 w 11162102"/>
                <a:gd name="connsiteY5166" fmla="*/ 3076606 h 6858029"/>
                <a:gd name="connsiteX5167" fmla="*/ 2230190 w 11162102"/>
                <a:gd name="connsiteY5167" fmla="*/ 3280292 h 6858029"/>
                <a:gd name="connsiteX5168" fmla="*/ 1888654 w 11162102"/>
                <a:gd name="connsiteY5168" fmla="*/ 3667558 h 6858029"/>
                <a:gd name="connsiteX5169" fmla="*/ 2256218 w 11162102"/>
                <a:gd name="connsiteY5169" fmla="*/ 3230061 h 6858029"/>
                <a:gd name="connsiteX5170" fmla="*/ 3717470 w 11162102"/>
                <a:gd name="connsiteY5170" fmla="*/ 3106069 h 6858029"/>
                <a:gd name="connsiteX5171" fmla="*/ 5086285 w 11162102"/>
                <a:gd name="connsiteY5171" fmla="*/ 3692845 h 6858029"/>
                <a:gd name="connsiteX5172" fmla="*/ 6397407 w 11162102"/>
                <a:gd name="connsiteY5172" fmla="*/ 4258738 h 6858029"/>
                <a:gd name="connsiteX5173" fmla="*/ 7914406 w 11162102"/>
                <a:gd name="connsiteY5173" fmla="*/ 4680876 h 6858029"/>
                <a:gd name="connsiteX5174" fmla="*/ 8698979 w 11162102"/>
                <a:gd name="connsiteY5174" fmla="*/ 4752126 h 6858029"/>
                <a:gd name="connsiteX5175" fmla="*/ 9480106 w 11162102"/>
                <a:gd name="connsiteY5175" fmla="*/ 4682611 h 6858029"/>
                <a:gd name="connsiteX5176" fmla="*/ 9588123 w 11162102"/>
                <a:gd name="connsiteY5176" fmla="*/ 4659127 h 6858029"/>
                <a:gd name="connsiteX5177" fmla="*/ 9615486 w 11162102"/>
                <a:gd name="connsiteY5177" fmla="*/ 4708628 h 6858029"/>
                <a:gd name="connsiteX5178" fmla="*/ 744087 w 11162102"/>
                <a:gd name="connsiteY5178" fmla="*/ 4901040 h 6858029"/>
                <a:gd name="connsiteX5179" fmla="*/ 742143 w 11162102"/>
                <a:gd name="connsiteY5179" fmla="*/ 4902364 h 6858029"/>
                <a:gd name="connsiteX5180" fmla="*/ 741871 w 11162102"/>
                <a:gd name="connsiteY5180" fmla="*/ 4902409 h 6858029"/>
                <a:gd name="connsiteX5181" fmla="*/ 744087 w 11162102"/>
                <a:gd name="connsiteY5181" fmla="*/ 4901040 h 6858029"/>
                <a:gd name="connsiteX5182" fmla="*/ 763842 w 11162102"/>
                <a:gd name="connsiteY5182" fmla="*/ 4894992 h 6858029"/>
                <a:gd name="connsiteX5183" fmla="*/ 766731 w 11162102"/>
                <a:gd name="connsiteY5183" fmla="*/ 4894125 h 6858029"/>
                <a:gd name="connsiteX5184" fmla="*/ 761747 w 11162102"/>
                <a:gd name="connsiteY5184" fmla="*/ 4897754 h 6858029"/>
                <a:gd name="connsiteX5185" fmla="*/ 758677 w 11162102"/>
                <a:gd name="connsiteY5185" fmla="*/ 4898461 h 6858029"/>
                <a:gd name="connsiteX5186" fmla="*/ 763842 w 11162102"/>
                <a:gd name="connsiteY5186" fmla="*/ 4894992 h 6858029"/>
                <a:gd name="connsiteX5187" fmla="*/ 783620 w 11162102"/>
                <a:gd name="connsiteY5187" fmla="*/ 4889287 h 6858029"/>
                <a:gd name="connsiteX5188" fmla="*/ 788481 w 11162102"/>
                <a:gd name="connsiteY5188" fmla="*/ 4887940 h 6858029"/>
                <a:gd name="connsiteX5189" fmla="*/ 781328 w 11162102"/>
                <a:gd name="connsiteY5189" fmla="*/ 4893463 h 6858029"/>
                <a:gd name="connsiteX5190" fmla="*/ 776335 w 11162102"/>
                <a:gd name="connsiteY5190" fmla="*/ 4894512 h 6858029"/>
                <a:gd name="connsiteX5191" fmla="*/ 783620 w 11162102"/>
                <a:gd name="connsiteY5191" fmla="*/ 4889287 h 6858029"/>
                <a:gd name="connsiteX5192" fmla="*/ 803228 w 11162102"/>
                <a:gd name="connsiteY5192" fmla="*/ 4883900 h 6858029"/>
                <a:gd name="connsiteX5193" fmla="*/ 809817 w 11162102"/>
                <a:gd name="connsiteY5193" fmla="*/ 4882143 h 6858029"/>
                <a:gd name="connsiteX5194" fmla="*/ 800948 w 11162102"/>
                <a:gd name="connsiteY5194" fmla="*/ 4889400 h 6858029"/>
                <a:gd name="connsiteX5195" fmla="*/ 794373 w 11162102"/>
                <a:gd name="connsiteY5195" fmla="*/ 4890724 h 6858029"/>
                <a:gd name="connsiteX5196" fmla="*/ 803228 w 11162102"/>
                <a:gd name="connsiteY5196" fmla="*/ 4883900 h 6858029"/>
                <a:gd name="connsiteX5197" fmla="*/ 823113 w 11162102"/>
                <a:gd name="connsiteY5197" fmla="*/ 4878697 h 6858029"/>
                <a:gd name="connsiteX5198" fmla="*/ 830868 w 11162102"/>
                <a:gd name="connsiteY5198" fmla="*/ 4876735 h 6858029"/>
                <a:gd name="connsiteX5199" fmla="*/ 820696 w 11162102"/>
                <a:gd name="connsiteY5199" fmla="*/ 4885544 h 6858029"/>
                <a:gd name="connsiteX5200" fmla="*/ 812857 w 11162102"/>
                <a:gd name="connsiteY5200" fmla="*/ 4887050 h 6858029"/>
                <a:gd name="connsiteX5201" fmla="*/ 823113 w 11162102"/>
                <a:gd name="connsiteY5201" fmla="*/ 4878697 h 6858029"/>
                <a:gd name="connsiteX5202" fmla="*/ 842900 w 11162102"/>
                <a:gd name="connsiteY5202" fmla="*/ 4873790 h 6858029"/>
                <a:gd name="connsiteX5203" fmla="*/ 851777 w 11162102"/>
                <a:gd name="connsiteY5203" fmla="*/ 4871645 h 6858029"/>
                <a:gd name="connsiteX5204" fmla="*/ 840442 w 11162102"/>
                <a:gd name="connsiteY5204" fmla="*/ 4881960 h 6858029"/>
                <a:gd name="connsiteX5205" fmla="*/ 831571 w 11162102"/>
                <a:gd name="connsiteY5205" fmla="*/ 4883558 h 6858029"/>
                <a:gd name="connsiteX5206" fmla="*/ 842900 w 11162102"/>
                <a:gd name="connsiteY5206" fmla="*/ 4873790 h 6858029"/>
                <a:gd name="connsiteX5207" fmla="*/ 942702 w 11162102"/>
                <a:gd name="connsiteY5207" fmla="*/ 4852543 h 6858029"/>
                <a:gd name="connsiteX5208" fmla="*/ 954937 w 11162102"/>
                <a:gd name="connsiteY5208" fmla="*/ 4850329 h 6858029"/>
                <a:gd name="connsiteX5209" fmla="*/ 941379 w 11162102"/>
                <a:gd name="connsiteY5209" fmla="*/ 4865803 h 6858029"/>
                <a:gd name="connsiteX5210" fmla="*/ 940034 w 11162102"/>
                <a:gd name="connsiteY5210" fmla="*/ 4867354 h 6858029"/>
                <a:gd name="connsiteX5211" fmla="*/ 927804 w 11162102"/>
                <a:gd name="connsiteY5211" fmla="*/ 4868861 h 6858029"/>
                <a:gd name="connsiteX5212" fmla="*/ 942702 w 11162102"/>
                <a:gd name="connsiteY5212" fmla="*/ 4852543 h 6858029"/>
                <a:gd name="connsiteX5213" fmla="*/ 962772 w 11162102"/>
                <a:gd name="connsiteY5213" fmla="*/ 4848960 h 6858029"/>
                <a:gd name="connsiteX5214" fmla="*/ 975497 w 11162102"/>
                <a:gd name="connsiteY5214" fmla="*/ 4846792 h 6858029"/>
                <a:gd name="connsiteX5215" fmla="*/ 964262 w 11162102"/>
                <a:gd name="connsiteY5215" fmla="*/ 4860120 h 6858029"/>
                <a:gd name="connsiteX5216" fmla="*/ 960127 w 11162102"/>
                <a:gd name="connsiteY5216" fmla="*/ 4865049 h 6858029"/>
                <a:gd name="connsiteX5217" fmla="*/ 947420 w 11162102"/>
                <a:gd name="connsiteY5217" fmla="*/ 4866488 h 6858029"/>
                <a:gd name="connsiteX5218" fmla="*/ 962772 w 11162102"/>
                <a:gd name="connsiteY5218" fmla="*/ 4848960 h 6858029"/>
                <a:gd name="connsiteX5219" fmla="*/ 967991 w 11162102"/>
                <a:gd name="connsiteY5219" fmla="*/ 4863292 h 6858029"/>
                <a:gd name="connsiteX5220" fmla="*/ 982917 w 11162102"/>
                <a:gd name="connsiteY5220" fmla="*/ 4845559 h 6858029"/>
                <a:gd name="connsiteX5221" fmla="*/ 996035 w 11162102"/>
                <a:gd name="connsiteY5221" fmla="*/ 4843460 h 6858029"/>
                <a:gd name="connsiteX5222" fmla="*/ 987146 w 11162102"/>
                <a:gd name="connsiteY5222" fmla="*/ 4854437 h 6858029"/>
                <a:gd name="connsiteX5223" fmla="*/ 980274 w 11162102"/>
                <a:gd name="connsiteY5223" fmla="*/ 4862950 h 6858029"/>
                <a:gd name="connsiteX5224" fmla="*/ 967140 w 11162102"/>
                <a:gd name="connsiteY5224" fmla="*/ 4864296 h 6858029"/>
                <a:gd name="connsiteX5225" fmla="*/ 967991 w 11162102"/>
                <a:gd name="connsiteY5225" fmla="*/ 4863292 h 6858029"/>
                <a:gd name="connsiteX5226" fmla="*/ 990861 w 11162102"/>
                <a:gd name="connsiteY5226" fmla="*/ 4857450 h 6858029"/>
                <a:gd name="connsiteX5227" fmla="*/ 1003062 w 11162102"/>
                <a:gd name="connsiteY5227" fmla="*/ 4842387 h 6858029"/>
                <a:gd name="connsiteX5228" fmla="*/ 1016577 w 11162102"/>
                <a:gd name="connsiteY5228" fmla="*/ 4840379 h 6858029"/>
                <a:gd name="connsiteX5229" fmla="*/ 1010045 w 11162102"/>
                <a:gd name="connsiteY5229" fmla="*/ 4848755 h 6858029"/>
                <a:gd name="connsiteX5230" fmla="*/ 1000478 w 11162102"/>
                <a:gd name="connsiteY5230" fmla="*/ 4861056 h 6858029"/>
                <a:gd name="connsiteX5231" fmla="*/ 986945 w 11162102"/>
                <a:gd name="connsiteY5231" fmla="*/ 4862311 h 6858029"/>
                <a:gd name="connsiteX5232" fmla="*/ 990861 w 11162102"/>
                <a:gd name="connsiteY5232" fmla="*/ 4857450 h 6858029"/>
                <a:gd name="connsiteX5233" fmla="*/ 1013724 w 11162102"/>
                <a:gd name="connsiteY5233" fmla="*/ 4851630 h 6858029"/>
                <a:gd name="connsiteX5234" fmla="*/ 1023266 w 11162102"/>
                <a:gd name="connsiteY5234" fmla="*/ 4839398 h 6858029"/>
                <a:gd name="connsiteX5235" fmla="*/ 1037137 w 11162102"/>
                <a:gd name="connsiteY5235" fmla="*/ 4837457 h 6858029"/>
                <a:gd name="connsiteX5236" fmla="*/ 1032940 w 11162102"/>
                <a:gd name="connsiteY5236" fmla="*/ 4843049 h 6858029"/>
                <a:gd name="connsiteX5237" fmla="*/ 1020712 w 11162102"/>
                <a:gd name="connsiteY5237" fmla="*/ 4859344 h 6858029"/>
                <a:gd name="connsiteX5238" fmla="*/ 1006830 w 11162102"/>
                <a:gd name="connsiteY5238" fmla="*/ 4860508 h 6858029"/>
                <a:gd name="connsiteX5239" fmla="*/ 1013724 w 11162102"/>
                <a:gd name="connsiteY5239" fmla="*/ 4851630 h 6858029"/>
                <a:gd name="connsiteX5240" fmla="*/ 1036592 w 11162102"/>
                <a:gd name="connsiteY5240" fmla="*/ 4845811 h 6858029"/>
                <a:gd name="connsiteX5241" fmla="*/ 1043505 w 11162102"/>
                <a:gd name="connsiteY5241" fmla="*/ 4836613 h 6858029"/>
                <a:gd name="connsiteX5242" fmla="*/ 1057720 w 11162102"/>
                <a:gd name="connsiteY5242" fmla="*/ 4834765 h 6858029"/>
                <a:gd name="connsiteX5243" fmla="*/ 1055840 w 11162102"/>
                <a:gd name="connsiteY5243" fmla="*/ 4837367 h 6858029"/>
                <a:gd name="connsiteX5244" fmla="*/ 1041017 w 11162102"/>
                <a:gd name="connsiteY5244" fmla="*/ 4857815 h 6858029"/>
                <a:gd name="connsiteX5245" fmla="*/ 1032929 w 11162102"/>
                <a:gd name="connsiteY5245" fmla="*/ 4858386 h 6858029"/>
                <a:gd name="connsiteX5246" fmla="*/ 1026801 w 11162102"/>
                <a:gd name="connsiteY5246" fmla="*/ 4858865 h 6858029"/>
                <a:gd name="connsiteX5247" fmla="*/ 1036592 w 11162102"/>
                <a:gd name="connsiteY5247" fmla="*/ 4845811 h 6858029"/>
                <a:gd name="connsiteX5248" fmla="*/ 1059453 w 11162102"/>
                <a:gd name="connsiteY5248" fmla="*/ 4839991 h 6858029"/>
                <a:gd name="connsiteX5249" fmla="*/ 1063787 w 11162102"/>
                <a:gd name="connsiteY5249" fmla="*/ 4834011 h 6858029"/>
                <a:gd name="connsiteX5250" fmla="*/ 1078320 w 11162102"/>
                <a:gd name="connsiteY5250" fmla="*/ 4832277 h 6858029"/>
                <a:gd name="connsiteX5251" fmla="*/ 1061461 w 11162102"/>
                <a:gd name="connsiteY5251" fmla="*/ 4856446 h 6858029"/>
                <a:gd name="connsiteX5252" fmla="*/ 1046841 w 11162102"/>
                <a:gd name="connsiteY5252" fmla="*/ 4857381 h 6858029"/>
                <a:gd name="connsiteX5253" fmla="*/ 1059453 w 11162102"/>
                <a:gd name="connsiteY5253" fmla="*/ 4839991 h 6858029"/>
                <a:gd name="connsiteX5254" fmla="*/ 1082309 w 11162102"/>
                <a:gd name="connsiteY5254" fmla="*/ 4834171 h 6858029"/>
                <a:gd name="connsiteX5255" fmla="*/ 1084121 w 11162102"/>
                <a:gd name="connsiteY5255" fmla="*/ 4831593 h 6858029"/>
                <a:gd name="connsiteX5256" fmla="*/ 1098957 w 11162102"/>
                <a:gd name="connsiteY5256" fmla="*/ 4829950 h 6858029"/>
                <a:gd name="connsiteX5257" fmla="*/ 1081850 w 11162102"/>
                <a:gd name="connsiteY5257" fmla="*/ 4855259 h 6858029"/>
                <a:gd name="connsiteX5258" fmla="*/ 1067016 w 11162102"/>
                <a:gd name="connsiteY5258" fmla="*/ 4856103 h 6858029"/>
                <a:gd name="connsiteX5259" fmla="*/ 1082309 w 11162102"/>
                <a:gd name="connsiteY5259" fmla="*/ 4834171 h 6858029"/>
                <a:gd name="connsiteX5260" fmla="*/ 1104494 w 11162102"/>
                <a:gd name="connsiteY5260" fmla="*/ 4829356 h 6858029"/>
                <a:gd name="connsiteX5261" fmla="*/ 1119607 w 11162102"/>
                <a:gd name="connsiteY5261" fmla="*/ 4827804 h 6858029"/>
                <a:gd name="connsiteX5262" fmla="*/ 1102287 w 11162102"/>
                <a:gd name="connsiteY5262" fmla="*/ 4854255 h 6858029"/>
                <a:gd name="connsiteX5263" fmla="*/ 1087184 w 11162102"/>
                <a:gd name="connsiteY5263" fmla="*/ 4854985 h 6858029"/>
                <a:gd name="connsiteX5264" fmla="*/ 1104494 w 11162102"/>
                <a:gd name="connsiteY5264" fmla="*/ 4829356 h 6858029"/>
                <a:gd name="connsiteX5265" fmla="*/ 1124906 w 11162102"/>
                <a:gd name="connsiteY5265" fmla="*/ 4827302 h 6858029"/>
                <a:gd name="connsiteX5266" fmla="*/ 1140283 w 11162102"/>
                <a:gd name="connsiteY5266" fmla="*/ 4825864 h 6858029"/>
                <a:gd name="connsiteX5267" fmla="*/ 1122770 w 11162102"/>
                <a:gd name="connsiteY5267" fmla="*/ 4853433 h 6858029"/>
                <a:gd name="connsiteX5268" fmla="*/ 1107395 w 11162102"/>
                <a:gd name="connsiteY5268" fmla="*/ 4854049 h 6858029"/>
                <a:gd name="connsiteX5269" fmla="*/ 1124906 w 11162102"/>
                <a:gd name="connsiteY5269" fmla="*/ 4827302 h 6858029"/>
                <a:gd name="connsiteX5270" fmla="*/ 1145370 w 11162102"/>
                <a:gd name="connsiteY5270" fmla="*/ 4825408 h 6858029"/>
                <a:gd name="connsiteX5271" fmla="*/ 1160976 w 11162102"/>
                <a:gd name="connsiteY5271" fmla="*/ 4824084 h 6858029"/>
                <a:gd name="connsiteX5272" fmla="*/ 1143294 w 11162102"/>
                <a:gd name="connsiteY5272" fmla="*/ 4852749 h 6858029"/>
                <a:gd name="connsiteX5273" fmla="*/ 1127683 w 11162102"/>
                <a:gd name="connsiteY5273" fmla="*/ 4853251 h 6858029"/>
                <a:gd name="connsiteX5274" fmla="*/ 1145370 w 11162102"/>
                <a:gd name="connsiteY5274" fmla="*/ 4825408 h 6858029"/>
                <a:gd name="connsiteX5275" fmla="*/ 1165860 w 11162102"/>
                <a:gd name="connsiteY5275" fmla="*/ 4823674 h 6858029"/>
                <a:gd name="connsiteX5276" fmla="*/ 1181721 w 11162102"/>
                <a:gd name="connsiteY5276" fmla="*/ 4822464 h 6858029"/>
                <a:gd name="connsiteX5277" fmla="*/ 1163906 w 11162102"/>
                <a:gd name="connsiteY5277" fmla="*/ 4852246 h 6858029"/>
                <a:gd name="connsiteX5278" fmla="*/ 1148006 w 11162102"/>
                <a:gd name="connsiteY5278" fmla="*/ 4852612 h 6858029"/>
                <a:gd name="connsiteX5279" fmla="*/ 1165860 w 11162102"/>
                <a:gd name="connsiteY5279" fmla="*/ 4823674 h 6858029"/>
                <a:gd name="connsiteX5280" fmla="*/ 1186398 w 11162102"/>
                <a:gd name="connsiteY5280" fmla="*/ 4822121 h 6858029"/>
                <a:gd name="connsiteX5281" fmla="*/ 1202453 w 11162102"/>
                <a:gd name="connsiteY5281" fmla="*/ 4821026 h 6858029"/>
                <a:gd name="connsiteX5282" fmla="*/ 1184492 w 11162102"/>
                <a:gd name="connsiteY5282" fmla="*/ 4851881 h 6858029"/>
                <a:gd name="connsiteX5283" fmla="*/ 1168443 w 11162102"/>
                <a:gd name="connsiteY5283" fmla="*/ 4852155 h 6858029"/>
                <a:gd name="connsiteX5284" fmla="*/ 1186398 w 11162102"/>
                <a:gd name="connsiteY5284" fmla="*/ 4822121 h 6858029"/>
                <a:gd name="connsiteX5285" fmla="*/ 1206956 w 11162102"/>
                <a:gd name="connsiteY5285" fmla="*/ 4820729 h 6858029"/>
                <a:gd name="connsiteX5286" fmla="*/ 1223182 w 11162102"/>
                <a:gd name="connsiteY5286" fmla="*/ 4819748 h 6858029"/>
                <a:gd name="connsiteX5287" fmla="*/ 1205036 w 11162102"/>
                <a:gd name="connsiteY5287" fmla="*/ 4851698 h 6858029"/>
                <a:gd name="connsiteX5288" fmla="*/ 1188853 w 11162102"/>
                <a:gd name="connsiteY5288" fmla="*/ 4851835 h 6858029"/>
                <a:gd name="connsiteX5289" fmla="*/ 1206956 w 11162102"/>
                <a:gd name="connsiteY5289" fmla="*/ 4820729 h 6858029"/>
                <a:gd name="connsiteX5290" fmla="*/ 1227509 w 11162102"/>
                <a:gd name="connsiteY5290" fmla="*/ 4819497 h 6858029"/>
                <a:gd name="connsiteX5291" fmla="*/ 1244018 w 11162102"/>
                <a:gd name="connsiteY5291" fmla="*/ 4818629 h 6858029"/>
                <a:gd name="connsiteX5292" fmla="*/ 1225788 w 11162102"/>
                <a:gd name="connsiteY5292" fmla="*/ 4851630 h 6858029"/>
                <a:gd name="connsiteX5293" fmla="*/ 1209235 w 11162102"/>
                <a:gd name="connsiteY5293" fmla="*/ 4851676 h 6858029"/>
                <a:gd name="connsiteX5294" fmla="*/ 1227509 w 11162102"/>
                <a:gd name="connsiteY5294" fmla="*/ 4819497 h 6858029"/>
                <a:gd name="connsiteX5295" fmla="*/ 1248167 w 11162102"/>
                <a:gd name="connsiteY5295" fmla="*/ 4818424 h 6858029"/>
                <a:gd name="connsiteX5296" fmla="*/ 1264912 w 11162102"/>
                <a:gd name="connsiteY5296" fmla="*/ 4817648 h 6858029"/>
                <a:gd name="connsiteX5297" fmla="*/ 1246588 w 11162102"/>
                <a:gd name="connsiteY5297" fmla="*/ 4851721 h 6858029"/>
                <a:gd name="connsiteX5298" fmla="*/ 1229823 w 11162102"/>
                <a:gd name="connsiteY5298" fmla="*/ 4851630 h 6858029"/>
                <a:gd name="connsiteX5299" fmla="*/ 1248167 w 11162102"/>
                <a:gd name="connsiteY5299" fmla="*/ 4818424 h 6858029"/>
                <a:gd name="connsiteX5300" fmla="*/ 1268892 w 11162102"/>
                <a:gd name="connsiteY5300" fmla="*/ 4817488 h 6858029"/>
                <a:gd name="connsiteX5301" fmla="*/ 1546622 w 11162102"/>
                <a:gd name="connsiteY5301" fmla="*/ 4817877 h 6858029"/>
                <a:gd name="connsiteX5302" fmla="*/ 3073548 w 11162102"/>
                <a:gd name="connsiteY5302" fmla="*/ 5105798 h 6858029"/>
                <a:gd name="connsiteX5303" fmla="*/ 5231707 w 11162102"/>
                <a:gd name="connsiteY5303" fmla="*/ 5753919 h 6858029"/>
                <a:gd name="connsiteX5304" fmla="*/ 6899057 w 11162102"/>
                <a:gd name="connsiteY5304" fmla="*/ 6265268 h 6858029"/>
                <a:gd name="connsiteX5305" fmla="*/ 7780441 w 11162102"/>
                <a:gd name="connsiteY5305" fmla="*/ 6500152 h 6858029"/>
                <a:gd name="connsiteX5306" fmla="*/ 8675769 w 11162102"/>
                <a:gd name="connsiteY5306" fmla="*/ 6660955 h 6858029"/>
                <a:gd name="connsiteX5307" fmla="*/ 9264051 w 11162102"/>
                <a:gd name="connsiteY5307" fmla="*/ 6688912 h 6858029"/>
                <a:gd name="connsiteX5308" fmla="*/ 9824604 w 11162102"/>
                <a:gd name="connsiteY5308" fmla="*/ 6580736 h 6858029"/>
                <a:gd name="connsiteX5309" fmla="*/ 10168759 w 11162102"/>
                <a:gd name="connsiteY5309" fmla="*/ 6256117 h 6858029"/>
                <a:gd name="connsiteX5310" fmla="*/ 10175675 w 11162102"/>
                <a:gd name="connsiteY5310" fmla="*/ 6237608 h 6858029"/>
                <a:gd name="connsiteX5311" fmla="*/ 10173872 w 11162102"/>
                <a:gd name="connsiteY5311" fmla="*/ 6266112 h 6858029"/>
                <a:gd name="connsiteX5312" fmla="*/ 10138154 w 11162102"/>
                <a:gd name="connsiteY5312" fmla="*/ 6376959 h 6858029"/>
                <a:gd name="connsiteX5313" fmla="*/ 9779577 w 11162102"/>
                <a:gd name="connsiteY5313" fmla="*/ 6684439 h 6858029"/>
                <a:gd name="connsiteX5314" fmla="*/ 8649798 w 11162102"/>
                <a:gd name="connsiteY5314" fmla="*/ 6720202 h 6858029"/>
                <a:gd name="connsiteX5315" fmla="*/ 8161910 w 11162102"/>
                <a:gd name="connsiteY5315" fmla="*/ 6638453 h 6858029"/>
                <a:gd name="connsiteX5316" fmla="*/ 6917634 w 11162102"/>
                <a:gd name="connsiteY5316" fmla="*/ 6325655 h 6858029"/>
                <a:gd name="connsiteX5317" fmla="*/ 5197132 w 11162102"/>
                <a:gd name="connsiteY5317" fmla="*/ 5803968 h 6858029"/>
                <a:gd name="connsiteX5318" fmla="*/ 3053830 w 11162102"/>
                <a:gd name="connsiteY5318" fmla="*/ 5165912 h 6858029"/>
                <a:gd name="connsiteX5319" fmla="*/ 2293379 w 11162102"/>
                <a:gd name="connsiteY5319" fmla="*/ 4978999 h 6858029"/>
                <a:gd name="connsiteX5320" fmla="*/ 1523391 w 11162102"/>
                <a:gd name="connsiteY5320" fmla="*/ 4864045 h 6858029"/>
                <a:gd name="connsiteX5321" fmla="*/ 1250466 w 11162102"/>
                <a:gd name="connsiteY5321" fmla="*/ 4851744 h 6858029"/>
                <a:gd name="connsiteX5322" fmla="*/ 1268892 w 11162102"/>
                <a:gd name="connsiteY5322" fmla="*/ 4817488 h 6858029"/>
                <a:gd name="connsiteX5323" fmla="*/ 10162574 w 11162102"/>
                <a:gd name="connsiteY5323" fmla="*/ 6253675 h 6858029"/>
                <a:gd name="connsiteX5324" fmla="*/ 9822139 w 11162102"/>
                <a:gd name="connsiteY5324" fmla="*/ 6574574 h 6858029"/>
                <a:gd name="connsiteX5325" fmla="*/ 8676522 w 11162102"/>
                <a:gd name="connsiteY5325" fmla="*/ 6654360 h 6858029"/>
                <a:gd name="connsiteX5326" fmla="*/ 6900883 w 11162102"/>
                <a:gd name="connsiteY5326" fmla="*/ 6258878 h 6858029"/>
                <a:gd name="connsiteX5327" fmla="*/ 5233715 w 11162102"/>
                <a:gd name="connsiteY5327" fmla="*/ 5747575 h 6858029"/>
                <a:gd name="connsiteX5328" fmla="*/ 3075282 w 11162102"/>
                <a:gd name="connsiteY5328" fmla="*/ 5099385 h 6858029"/>
                <a:gd name="connsiteX5329" fmla="*/ 2314763 w 11162102"/>
                <a:gd name="connsiteY5329" fmla="*/ 4911812 h 6858029"/>
                <a:gd name="connsiteX5330" fmla="*/ 1546886 w 11162102"/>
                <a:gd name="connsiteY5330" fmla="*/ 4811235 h 6858029"/>
                <a:gd name="connsiteX5331" fmla="*/ 1272534 w 11162102"/>
                <a:gd name="connsiteY5331" fmla="*/ 4810710 h 6858029"/>
                <a:gd name="connsiteX5332" fmla="*/ 1287960 w 11162102"/>
                <a:gd name="connsiteY5332" fmla="*/ 4781909 h 6858029"/>
                <a:gd name="connsiteX5333" fmla="*/ 1290890 w 11162102"/>
                <a:gd name="connsiteY5333" fmla="*/ 4776409 h 6858029"/>
                <a:gd name="connsiteX5334" fmla="*/ 1570345 w 11162102"/>
                <a:gd name="connsiteY5334" fmla="*/ 4764975 h 6858029"/>
                <a:gd name="connsiteX5335" fmla="*/ 3095001 w 11162102"/>
                <a:gd name="connsiteY5335" fmla="*/ 5039135 h 6858029"/>
                <a:gd name="connsiteX5336" fmla="*/ 5240904 w 11162102"/>
                <a:gd name="connsiteY5336" fmla="*/ 5689721 h 6858029"/>
                <a:gd name="connsiteX5337" fmla="*/ 6882328 w 11162102"/>
                <a:gd name="connsiteY5337" fmla="*/ 6198400 h 6858029"/>
                <a:gd name="connsiteX5338" fmla="*/ 7784982 w 11162102"/>
                <a:gd name="connsiteY5338" fmla="*/ 6439491 h 6858029"/>
                <a:gd name="connsiteX5339" fmla="*/ 8702608 w 11162102"/>
                <a:gd name="connsiteY5339" fmla="*/ 6595023 h 6858029"/>
                <a:gd name="connsiteX5340" fmla="*/ 9867441 w 11162102"/>
                <a:gd name="connsiteY5340" fmla="*/ 6470643 h 6858029"/>
                <a:gd name="connsiteX5341" fmla="*/ 10176496 w 11162102"/>
                <a:gd name="connsiteY5341" fmla="*/ 6174984 h 6858029"/>
                <a:gd name="connsiteX5342" fmla="*/ 10176427 w 11162102"/>
                <a:gd name="connsiteY5342" fmla="*/ 6214375 h 6858029"/>
                <a:gd name="connsiteX5343" fmla="*/ 10162574 w 11162102"/>
                <a:gd name="connsiteY5343" fmla="*/ 6253675 h 6858029"/>
                <a:gd name="connsiteX5344" fmla="*/ 10187245 w 11162102"/>
                <a:gd name="connsiteY5344" fmla="*/ 6130687 h 6858029"/>
                <a:gd name="connsiteX5345" fmla="*/ 10181768 w 11162102"/>
                <a:gd name="connsiteY5345" fmla="*/ 6145430 h 6858029"/>
                <a:gd name="connsiteX5346" fmla="*/ 10179052 w 11162102"/>
                <a:gd name="connsiteY5346" fmla="*/ 6104236 h 6858029"/>
                <a:gd name="connsiteX5347" fmla="*/ 10184597 w 11162102"/>
                <a:gd name="connsiteY5347" fmla="*/ 6093464 h 6858029"/>
                <a:gd name="connsiteX5348" fmla="*/ 10191170 w 11162102"/>
                <a:gd name="connsiteY5348" fmla="*/ 6079817 h 6858029"/>
                <a:gd name="connsiteX5349" fmla="*/ 10190965 w 11162102"/>
                <a:gd name="connsiteY5349" fmla="*/ 6119847 h 6858029"/>
                <a:gd name="connsiteX5350" fmla="*/ 10187245 w 11162102"/>
                <a:gd name="connsiteY5350" fmla="*/ 6130687 h 6858029"/>
                <a:gd name="connsiteX5351" fmla="*/ 10197561 w 11162102"/>
                <a:gd name="connsiteY5351" fmla="*/ 6065645 h 6858029"/>
                <a:gd name="connsiteX5352" fmla="*/ 10205753 w 11162102"/>
                <a:gd name="connsiteY5352" fmla="*/ 6045653 h 6858029"/>
                <a:gd name="connsiteX5353" fmla="*/ 10203380 w 11162102"/>
                <a:gd name="connsiteY5353" fmla="*/ 6077375 h 6858029"/>
                <a:gd name="connsiteX5354" fmla="*/ 10198040 w 11162102"/>
                <a:gd name="connsiteY5354" fmla="*/ 6097162 h 6858029"/>
                <a:gd name="connsiteX5355" fmla="*/ 10197561 w 11162102"/>
                <a:gd name="connsiteY5355" fmla="*/ 6065645 h 6858029"/>
                <a:gd name="connsiteX5356" fmla="*/ 10196944 w 11162102"/>
                <a:gd name="connsiteY5356" fmla="*/ 6049646 h 6858029"/>
                <a:gd name="connsiteX5357" fmla="*/ 10194320 w 11162102"/>
                <a:gd name="connsiteY5357" fmla="*/ 6009525 h 6858029"/>
                <a:gd name="connsiteX5358" fmla="*/ 10206940 w 11162102"/>
                <a:gd name="connsiteY5358" fmla="*/ 5984900 h 6858029"/>
                <a:gd name="connsiteX5359" fmla="*/ 10206644 w 11162102"/>
                <a:gd name="connsiteY5359" fmla="*/ 6023789 h 6858029"/>
                <a:gd name="connsiteX5360" fmla="*/ 10196944 w 11162102"/>
                <a:gd name="connsiteY5360" fmla="*/ 6049646 h 6858029"/>
                <a:gd name="connsiteX5361" fmla="*/ 10213148 w 11162102"/>
                <a:gd name="connsiteY5361" fmla="*/ 5954753 h 6858029"/>
                <a:gd name="connsiteX5362" fmla="*/ 10210706 w 11162102"/>
                <a:gd name="connsiteY5362" fmla="*/ 5915407 h 6858029"/>
                <a:gd name="connsiteX5363" fmla="*/ 10224742 w 11162102"/>
                <a:gd name="connsiteY5363" fmla="*/ 5888683 h 6858029"/>
                <a:gd name="connsiteX5364" fmla="*/ 10224239 w 11162102"/>
                <a:gd name="connsiteY5364" fmla="*/ 5926179 h 6858029"/>
                <a:gd name="connsiteX5365" fmla="*/ 10213148 w 11162102"/>
                <a:gd name="connsiteY5365" fmla="*/ 5954753 h 6858029"/>
                <a:gd name="connsiteX5366" fmla="*/ 10230857 w 11162102"/>
                <a:gd name="connsiteY5366" fmla="*/ 5875834 h 6858029"/>
                <a:gd name="connsiteX5367" fmla="*/ 10240717 w 11162102"/>
                <a:gd name="connsiteY5367" fmla="*/ 5853126 h 6858029"/>
                <a:gd name="connsiteX5368" fmla="*/ 10238115 w 11162102"/>
                <a:gd name="connsiteY5368" fmla="*/ 5882019 h 6858029"/>
                <a:gd name="connsiteX5369" fmla="*/ 10231018 w 11162102"/>
                <a:gd name="connsiteY5369" fmla="*/ 5906073 h 6858029"/>
                <a:gd name="connsiteX5370" fmla="*/ 10230857 w 11162102"/>
                <a:gd name="connsiteY5370" fmla="*/ 5875834 h 6858029"/>
                <a:gd name="connsiteX5371" fmla="*/ 10230378 w 11162102"/>
                <a:gd name="connsiteY5371" fmla="*/ 5860475 h 6858029"/>
                <a:gd name="connsiteX5372" fmla="*/ 10228165 w 11162102"/>
                <a:gd name="connsiteY5372" fmla="*/ 5822157 h 6858029"/>
                <a:gd name="connsiteX5373" fmla="*/ 10242725 w 11162102"/>
                <a:gd name="connsiteY5373" fmla="*/ 5794907 h 6858029"/>
                <a:gd name="connsiteX5374" fmla="*/ 10241949 w 11162102"/>
                <a:gd name="connsiteY5374" fmla="*/ 5831605 h 6858029"/>
                <a:gd name="connsiteX5375" fmla="*/ 10230378 w 11162102"/>
                <a:gd name="connsiteY5375" fmla="*/ 5860475 h 6858029"/>
                <a:gd name="connsiteX5376" fmla="*/ 10249093 w 11162102"/>
                <a:gd name="connsiteY5376" fmla="*/ 5781853 h 6858029"/>
                <a:gd name="connsiteX5377" fmla="*/ 10259294 w 11162102"/>
                <a:gd name="connsiteY5377" fmla="*/ 5758986 h 6858029"/>
                <a:gd name="connsiteX5378" fmla="*/ 10256464 w 11162102"/>
                <a:gd name="connsiteY5378" fmla="*/ 5787034 h 6858029"/>
                <a:gd name="connsiteX5379" fmla="*/ 10249024 w 11162102"/>
                <a:gd name="connsiteY5379" fmla="*/ 5811385 h 6858029"/>
                <a:gd name="connsiteX5380" fmla="*/ 10249093 w 11162102"/>
                <a:gd name="connsiteY5380" fmla="*/ 5781853 h 6858029"/>
                <a:gd name="connsiteX5381" fmla="*/ 10248727 w 11162102"/>
                <a:gd name="connsiteY5381" fmla="*/ 5766836 h 6858029"/>
                <a:gd name="connsiteX5382" fmla="*/ 10247860 w 11162102"/>
                <a:gd name="connsiteY5382" fmla="*/ 5746229 h 6858029"/>
                <a:gd name="connsiteX5383" fmla="*/ 10246765 w 11162102"/>
                <a:gd name="connsiteY5383" fmla="*/ 5729660 h 6858029"/>
                <a:gd name="connsiteX5384" fmla="*/ 10261804 w 11162102"/>
                <a:gd name="connsiteY5384" fmla="*/ 5702022 h 6858029"/>
                <a:gd name="connsiteX5385" fmla="*/ 10260709 w 11162102"/>
                <a:gd name="connsiteY5385" fmla="*/ 5737647 h 6858029"/>
                <a:gd name="connsiteX5386" fmla="*/ 10248727 w 11162102"/>
                <a:gd name="connsiteY5386" fmla="*/ 5766836 h 6858029"/>
                <a:gd name="connsiteX5387" fmla="*/ 10268172 w 11162102"/>
                <a:gd name="connsiteY5387" fmla="*/ 5689196 h 6858029"/>
                <a:gd name="connsiteX5388" fmla="*/ 10278716 w 11162102"/>
                <a:gd name="connsiteY5388" fmla="*/ 5666078 h 6858029"/>
                <a:gd name="connsiteX5389" fmla="*/ 10275657 w 11162102"/>
                <a:gd name="connsiteY5389" fmla="*/ 5693281 h 6858029"/>
                <a:gd name="connsiteX5390" fmla="*/ 10267875 w 11162102"/>
                <a:gd name="connsiteY5390" fmla="*/ 5717815 h 6858029"/>
                <a:gd name="connsiteX5391" fmla="*/ 10268172 w 11162102"/>
                <a:gd name="connsiteY5391" fmla="*/ 5689196 h 6858029"/>
                <a:gd name="connsiteX5392" fmla="*/ 10267943 w 11162102"/>
                <a:gd name="connsiteY5392" fmla="*/ 5674407 h 6858029"/>
                <a:gd name="connsiteX5393" fmla="*/ 10266369 w 11162102"/>
                <a:gd name="connsiteY5393" fmla="*/ 5638303 h 6858029"/>
                <a:gd name="connsiteX5394" fmla="*/ 10281773 w 11162102"/>
                <a:gd name="connsiteY5394" fmla="*/ 5610278 h 6858029"/>
                <a:gd name="connsiteX5395" fmla="*/ 10280336 w 11162102"/>
                <a:gd name="connsiteY5395" fmla="*/ 5644922 h 6858029"/>
                <a:gd name="connsiteX5396" fmla="*/ 10267943 w 11162102"/>
                <a:gd name="connsiteY5396" fmla="*/ 5674407 h 6858029"/>
                <a:gd name="connsiteX5397" fmla="*/ 10288209 w 11162102"/>
                <a:gd name="connsiteY5397" fmla="*/ 5597520 h 6858029"/>
                <a:gd name="connsiteX5398" fmla="*/ 10298981 w 11162102"/>
                <a:gd name="connsiteY5398" fmla="*/ 5574402 h 6858029"/>
                <a:gd name="connsiteX5399" fmla="*/ 10295672 w 11162102"/>
                <a:gd name="connsiteY5399" fmla="*/ 5600875 h 6858029"/>
                <a:gd name="connsiteX5400" fmla="*/ 10287638 w 11162102"/>
                <a:gd name="connsiteY5400" fmla="*/ 5625295 h 6858029"/>
                <a:gd name="connsiteX5401" fmla="*/ 10288209 w 11162102"/>
                <a:gd name="connsiteY5401" fmla="*/ 5597520 h 6858029"/>
                <a:gd name="connsiteX5402" fmla="*/ 10288141 w 11162102"/>
                <a:gd name="connsiteY5402" fmla="*/ 5583074 h 6858029"/>
                <a:gd name="connsiteX5403" fmla="*/ 10286977 w 11162102"/>
                <a:gd name="connsiteY5403" fmla="*/ 5548065 h 6858029"/>
                <a:gd name="connsiteX5404" fmla="*/ 10302655 w 11162102"/>
                <a:gd name="connsiteY5404" fmla="*/ 5519834 h 6858029"/>
                <a:gd name="connsiteX5405" fmla="*/ 10300852 w 11162102"/>
                <a:gd name="connsiteY5405" fmla="*/ 5553519 h 6858029"/>
                <a:gd name="connsiteX5406" fmla="*/ 10288141 w 11162102"/>
                <a:gd name="connsiteY5406" fmla="*/ 5583074 h 6858029"/>
                <a:gd name="connsiteX5407" fmla="*/ 10309183 w 11162102"/>
                <a:gd name="connsiteY5407" fmla="*/ 5507123 h 6858029"/>
                <a:gd name="connsiteX5408" fmla="*/ 10320069 w 11162102"/>
                <a:gd name="connsiteY5408" fmla="*/ 5484118 h 6858029"/>
                <a:gd name="connsiteX5409" fmla="*/ 10316531 w 11162102"/>
                <a:gd name="connsiteY5409" fmla="*/ 5509816 h 6858029"/>
                <a:gd name="connsiteX5410" fmla="*/ 10308338 w 11162102"/>
                <a:gd name="connsiteY5410" fmla="*/ 5533893 h 6858029"/>
                <a:gd name="connsiteX5411" fmla="*/ 10309183 w 11162102"/>
                <a:gd name="connsiteY5411" fmla="*/ 5507123 h 6858029"/>
                <a:gd name="connsiteX5412" fmla="*/ 10309273 w 11162102"/>
                <a:gd name="connsiteY5412" fmla="*/ 5492791 h 6858029"/>
                <a:gd name="connsiteX5413" fmla="*/ 10308521 w 11162102"/>
                <a:gd name="connsiteY5413" fmla="*/ 5458923 h 6858029"/>
                <a:gd name="connsiteX5414" fmla="*/ 10324428 w 11162102"/>
                <a:gd name="connsiteY5414" fmla="*/ 5430578 h 6858029"/>
                <a:gd name="connsiteX5415" fmla="*/ 10322214 w 11162102"/>
                <a:gd name="connsiteY5415" fmla="*/ 5463418 h 6858029"/>
                <a:gd name="connsiteX5416" fmla="*/ 10309273 w 11162102"/>
                <a:gd name="connsiteY5416" fmla="*/ 5492791 h 6858029"/>
                <a:gd name="connsiteX5417" fmla="*/ 10331091 w 11162102"/>
                <a:gd name="connsiteY5417" fmla="*/ 5417683 h 6858029"/>
                <a:gd name="connsiteX5418" fmla="*/ 10342047 w 11162102"/>
                <a:gd name="connsiteY5418" fmla="*/ 5394884 h 6858029"/>
                <a:gd name="connsiteX5419" fmla="*/ 10338235 w 11162102"/>
                <a:gd name="connsiteY5419" fmla="*/ 5420057 h 6858029"/>
                <a:gd name="connsiteX5420" fmla="*/ 10329950 w 11162102"/>
                <a:gd name="connsiteY5420" fmla="*/ 5443586 h 6858029"/>
                <a:gd name="connsiteX5421" fmla="*/ 10331091 w 11162102"/>
                <a:gd name="connsiteY5421" fmla="*/ 5417683 h 6858029"/>
                <a:gd name="connsiteX5422" fmla="*/ 10331365 w 11162102"/>
                <a:gd name="connsiteY5422" fmla="*/ 5403602 h 6858029"/>
                <a:gd name="connsiteX5423" fmla="*/ 10331046 w 11162102"/>
                <a:gd name="connsiteY5423" fmla="*/ 5370875 h 6858029"/>
                <a:gd name="connsiteX5424" fmla="*/ 10347067 w 11162102"/>
                <a:gd name="connsiteY5424" fmla="*/ 5342485 h 6858029"/>
                <a:gd name="connsiteX5425" fmla="*/ 10344466 w 11162102"/>
                <a:gd name="connsiteY5425" fmla="*/ 5374390 h 6858029"/>
                <a:gd name="connsiteX5426" fmla="*/ 10331365 w 11162102"/>
                <a:gd name="connsiteY5426" fmla="*/ 5403602 h 6858029"/>
                <a:gd name="connsiteX5427" fmla="*/ 10353937 w 11162102"/>
                <a:gd name="connsiteY5427" fmla="*/ 5329408 h 6858029"/>
                <a:gd name="connsiteX5428" fmla="*/ 10364869 w 11162102"/>
                <a:gd name="connsiteY5428" fmla="*/ 5306974 h 6858029"/>
                <a:gd name="connsiteX5429" fmla="*/ 10360829 w 11162102"/>
                <a:gd name="connsiteY5429" fmla="*/ 5331279 h 6858029"/>
                <a:gd name="connsiteX5430" fmla="*/ 10352521 w 11162102"/>
                <a:gd name="connsiteY5430" fmla="*/ 5354307 h 6858029"/>
                <a:gd name="connsiteX5431" fmla="*/ 10353937 w 11162102"/>
                <a:gd name="connsiteY5431" fmla="*/ 5329408 h 6858029"/>
                <a:gd name="connsiteX5432" fmla="*/ 10354370 w 11162102"/>
                <a:gd name="connsiteY5432" fmla="*/ 5315464 h 6858029"/>
                <a:gd name="connsiteX5433" fmla="*/ 10354507 w 11162102"/>
                <a:gd name="connsiteY5433" fmla="*/ 5283764 h 6858029"/>
                <a:gd name="connsiteX5434" fmla="*/ 10370596 w 11162102"/>
                <a:gd name="connsiteY5434" fmla="*/ 5255465 h 6858029"/>
                <a:gd name="connsiteX5435" fmla="*/ 10367561 w 11162102"/>
                <a:gd name="connsiteY5435" fmla="*/ 5286502 h 6858029"/>
                <a:gd name="connsiteX5436" fmla="*/ 10354370 w 11162102"/>
                <a:gd name="connsiteY5436" fmla="*/ 5315464 h 6858029"/>
                <a:gd name="connsiteX5437" fmla="*/ 10377671 w 11162102"/>
                <a:gd name="connsiteY5437" fmla="*/ 5242000 h 6858029"/>
                <a:gd name="connsiteX5438" fmla="*/ 10388535 w 11162102"/>
                <a:gd name="connsiteY5438" fmla="*/ 5220022 h 6858029"/>
                <a:gd name="connsiteX5439" fmla="*/ 10384267 w 11162102"/>
                <a:gd name="connsiteY5439" fmla="*/ 5243643 h 6858029"/>
                <a:gd name="connsiteX5440" fmla="*/ 10375983 w 11162102"/>
                <a:gd name="connsiteY5440" fmla="*/ 5265963 h 6858029"/>
                <a:gd name="connsiteX5441" fmla="*/ 10377671 w 11162102"/>
                <a:gd name="connsiteY5441" fmla="*/ 5242000 h 6858029"/>
                <a:gd name="connsiteX5442" fmla="*/ 10378310 w 11162102"/>
                <a:gd name="connsiteY5442" fmla="*/ 5228216 h 6858029"/>
                <a:gd name="connsiteX5443" fmla="*/ 10378904 w 11162102"/>
                <a:gd name="connsiteY5443" fmla="*/ 5197565 h 6858029"/>
                <a:gd name="connsiteX5444" fmla="*/ 10394947 w 11162102"/>
                <a:gd name="connsiteY5444" fmla="*/ 5169517 h 6858029"/>
                <a:gd name="connsiteX5445" fmla="*/ 10391524 w 11162102"/>
                <a:gd name="connsiteY5445" fmla="*/ 5199733 h 6858029"/>
                <a:gd name="connsiteX5446" fmla="*/ 10378310 w 11162102"/>
                <a:gd name="connsiteY5446" fmla="*/ 5228216 h 6858029"/>
                <a:gd name="connsiteX5447" fmla="*/ 10402296 w 11162102"/>
                <a:gd name="connsiteY5447" fmla="*/ 5155687 h 6858029"/>
                <a:gd name="connsiteX5448" fmla="*/ 10413000 w 11162102"/>
                <a:gd name="connsiteY5448" fmla="*/ 5134234 h 6858029"/>
                <a:gd name="connsiteX5449" fmla="*/ 10408549 w 11162102"/>
                <a:gd name="connsiteY5449" fmla="*/ 5157056 h 6858029"/>
                <a:gd name="connsiteX5450" fmla="*/ 10400311 w 11162102"/>
                <a:gd name="connsiteY5450" fmla="*/ 5178692 h 6858029"/>
                <a:gd name="connsiteX5451" fmla="*/ 10402296 w 11162102"/>
                <a:gd name="connsiteY5451" fmla="*/ 5155687 h 6858029"/>
                <a:gd name="connsiteX5452" fmla="*/ 10403141 w 11162102"/>
                <a:gd name="connsiteY5452" fmla="*/ 5142199 h 6858029"/>
                <a:gd name="connsiteX5453" fmla="*/ 10404167 w 11162102"/>
                <a:gd name="connsiteY5453" fmla="*/ 5112326 h 6858029"/>
                <a:gd name="connsiteX5454" fmla="*/ 10420143 w 11162102"/>
                <a:gd name="connsiteY5454" fmla="*/ 5084437 h 6858029"/>
                <a:gd name="connsiteX5455" fmla="*/ 10416218 w 11162102"/>
                <a:gd name="connsiteY5455" fmla="*/ 5114562 h 6858029"/>
                <a:gd name="connsiteX5456" fmla="*/ 10403141 w 11162102"/>
                <a:gd name="connsiteY5456" fmla="*/ 5142199 h 6858029"/>
                <a:gd name="connsiteX5457" fmla="*/ 10427743 w 11162102"/>
                <a:gd name="connsiteY5457" fmla="*/ 5070264 h 6858029"/>
                <a:gd name="connsiteX5458" fmla="*/ 10438287 w 11162102"/>
                <a:gd name="connsiteY5458" fmla="*/ 5049268 h 6858029"/>
                <a:gd name="connsiteX5459" fmla="*/ 10433106 w 11162102"/>
                <a:gd name="connsiteY5459" fmla="*/ 5073711 h 6858029"/>
                <a:gd name="connsiteX5460" fmla="*/ 10425369 w 11162102"/>
                <a:gd name="connsiteY5460" fmla="*/ 5093292 h 6858029"/>
                <a:gd name="connsiteX5461" fmla="*/ 10427743 w 11162102"/>
                <a:gd name="connsiteY5461" fmla="*/ 5070264 h 6858029"/>
                <a:gd name="connsiteX5462" fmla="*/ 10428816 w 11162102"/>
                <a:gd name="connsiteY5462" fmla="*/ 5056663 h 6858029"/>
                <a:gd name="connsiteX5463" fmla="*/ 10430276 w 11162102"/>
                <a:gd name="connsiteY5463" fmla="*/ 5027930 h 6858029"/>
                <a:gd name="connsiteX5464" fmla="*/ 10446115 w 11162102"/>
                <a:gd name="connsiteY5464" fmla="*/ 5000384 h 6858029"/>
                <a:gd name="connsiteX5465" fmla="*/ 10441869 w 11162102"/>
                <a:gd name="connsiteY5465" fmla="*/ 5029390 h 6858029"/>
                <a:gd name="connsiteX5466" fmla="*/ 10428816 w 11162102"/>
                <a:gd name="connsiteY5466" fmla="*/ 5056663 h 6858029"/>
                <a:gd name="connsiteX5467" fmla="*/ 10453486 w 11162102"/>
                <a:gd name="connsiteY5467" fmla="*/ 4990182 h 6858029"/>
                <a:gd name="connsiteX5468" fmla="*/ 10453942 w 11162102"/>
                <a:gd name="connsiteY5468" fmla="*/ 4985777 h 6858029"/>
                <a:gd name="connsiteX5469" fmla="*/ 10465102 w 11162102"/>
                <a:gd name="connsiteY5469" fmla="*/ 4963777 h 6858029"/>
                <a:gd name="connsiteX5470" fmla="*/ 10460310 w 11162102"/>
                <a:gd name="connsiteY5470" fmla="*/ 4985298 h 6858029"/>
                <a:gd name="connsiteX5471" fmla="*/ 10451296 w 11162102"/>
                <a:gd name="connsiteY5471" fmla="*/ 5007892 h 6858029"/>
                <a:gd name="connsiteX5472" fmla="*/ 10453486 w 11162102"/>
                <a:gd name="connsiteY5472" fmla="*/ 4990182 h 6858029"/>
                <a:gd name="connsiteX5473" fmla="*/ 10455289 w 11162102"/>
                <a:gd name="connsiteY5473" fmla="*/ 4971834 h 6858029"/>
                <a:gd name="connsiteX5474" fmla="*/ 10457183 w 11162102"/>
                <a:gd name="connsiteY5474" fmla="*/ 4944310 h 6858029"/>
                <a:gd name="connsiteX5475" fmla="*/ 10466174 w 11162102"/>
                <a:gd name="connsiteY5475" fmla="*/ 4928997 h 6858029"/>
                <a:gd name="connsiteX5476" fmla="*/ 10473432 w 11162102"/>
                <a:gd name="connsiteY5476" fmla="*/ 4916080 h 6858029"/>
                <a:gd name="connsiteX5477" fmla="*/ 10469119 w 11162102"/>
                <a:gd name="connsiteY5477" fmla="*/ 4943032 h 6858029"/>
                <a:gd name="connsiteX5478" fmla="*/ 10455289 w 11162102"/>
                <a:gd name="connsiteY5478" fmla="*/ 4971834 h 6858029"/>
                <a:gd name="connsiteX5479" fmla="*/ 10480827 w 11162102"/>
                <a:gd name="connsiteY5479" fmla="*/ 4902341 h 6858029"/>
                <a:gd name="connsiteX5480" fmla="*/ 10491827 w 11162102"/>
                <a:gd name="connsiteY5480" fmla="*/ 4880865 h 6858029"/>
                <a:gd name="connsiteX5481" fmla="*/ 10487217 w 11162102"/>
                <a:gd name="connsiteY5481" fmla="*/ 4900127 h 6858029"/>
                <a:gd name="connsiteX5482" fmla="*/ 10478066 w 11162102"/>
                <a:gd name="connsiteY5482" fmla="*/ 4922721 h 6858029"/>
                <a:gd name="connsiteX5483" fmla="*/ 10480827 w 11162102"/>
                <a:gd name="connsiteY5483" fmla="*/ 4902341 h 6858029"/>
                <a:gd name="connsiteX5484" fmla="*/ 10505406 w 11162102"/>
                <a:gd name="connsiteY5484" fmla="*/ 4839192 h 6858029"/>
                <a:gd name="connsiteX5485" fmla="*/ 10508373 w 11162102"/>
                <a:gd name="connsiteY5485" fmla="*/ 4819839 h 6858029"/>
                <a:gd name="connsiteX5486" fmla="*/ 10508875 w 11162102"/>
                <a:gd name="connsiteY5486" fmla="*/ 4818904 h 6858029"/>
                <a:gd name="connsiteX5487" fmla="*/ 10518438 w 11162102"/>
                <a:gd name="connsiteY5487" fmla="*/ 4800281 h 6858029"/>
                <a:gd name="connsiteX5488" fmla="*/ 10513371 w 11162102"/>
                <a:gd name="connsiteY5488" fmla="*/ 4820045 h 6858029"/>
                <a:gd name="connsiteX5489" fmla="*/ 10505406 w 11162102"/>
                <a:gd name="connsiteY5489" fmla="*/ 4839192 h 6858029"/>
                <a:gd name="connsiteX5490" fmla="*/ 10533340 w 11162102"/>
                <a:gd name="connsiteY5490" fmla="*/ 4756759 h 6858029"/>
                <a:gd name="connsiteX5491" fmla="*/ 10536443 w 11162102"/>
                <a:gd name="connsiteY5491" fmla="*/ 4738547 h 6858029"/>
                <a:gd name="connsiteX5492" fmla="*/ 10546303 w 11162102"/>
                <a:gd name="connsiteY5492" fmla="*/ 4719422 h 6858029"/>
                <a:gd name="connsiteX5493" fmla="*/ 10541397 w 11162102"/>
                <a:gd name="connsiteY5493" fmla="*/ 4737634 h 6858029"/>
                <a:gd name="connsiteX5494" fmla="*/ 10533340 w 11162102"/>
                <a:gd name="connsiteY5494" fmla="*/ 4756759 h 6858029"/>
                <a:gd name="connsiteX5495" fmla="*/ 10561913 w 11162102"/>
                <a:gd name="connsiteY5495" fmla="*/ 4675011 h 6858029"/>
                <a:gd name="connsiteX5496" fmla="*/ 10564971 w 11162102"/>
                <a:gd name="connsiteY5496" fmla="*/ 4658785 h 6858029"/>
                <a:gd name="connsiteX5497" fmla="*/ 10574511 w 11162102"/>
                <a:gd name="connsiteY5497" fmla="*/ 4640139 h 6858029"/>
                <a:gd name="connsiteX5498" fmla="*/ 10569924 w 11162102"/>
                <a:gd name="connsiteY5498" fmla="*/ 4656411 h 6858029"/>
                <a:gd name="connsiteX5499" fmla="*/ 10561913 w 11162102"/>
                <a:gd name="connsiteY5499" fmla="*/ 4675011 h 6858029"/>
                <a:gd name="connsiteX5500" fmla="*/ 10591034 w 11162102"/>
                <a:gd name="connsiteY5500" fmla="*/ 4594221 h 6858029"/>
                <a:gd name="connsiteX5501" fmla="*/ 10593864 w 11162102"/>
                <a:gd name="connsiteY5501" fmla="*/ 4580368 h 6858029"/>
                <a:gd name="connsiteX5502" fmla="*/ 10602855 w 11162102"/>
                <a:gd name="connsiteY5502" fmla="*/ 4562887 h 6858029"/>
                <a:gd name="connsiteX5503" fmla="*/ 10598862 w 11162102"/>
                <a:gd name="connsiteY5503" fmla="*/ 4576237 h 6858029"/>
                <a:gd name="connsiteX5504" fmla="*/ 10591034 w 11162102"/>
                <a:gd name="connsiteY5504" fmla="*/ 4594221 h 6858029"/>
                <a:gd name="connsiteX5505" fmla="*/ 10620497 w 11162102"/>
                <a:gd name="connsiteY5505" fmla="*/ 4514755 h 6858029"/>
                <a:gd name="connsiteX5506" fmla="*/ 10623031 w 11162102"/>
                <a:gd name="connsiteY5506" fmla="*/ 4503413 h 6858029"/>
                <a:gd name="connsiteX5507" fmla="*/ 10631315 w 11162102"/>
                <a:gd name="connsiteY5507" fmla="*/ 4487323 h 6858029"/>
                <a:gd name="connsiteX5508" fmla="*/ 10628325 w 11162102"/>
                <a:gd name="connsiteY5508" fmla="*/ 4496886 h 6858029"/>
                <a:gd name="connsiteX5509" fmla="*/ 10620497 w 11162102"/>
                <a:gd name="connsiteY5509" fmla="*/ 4514755 h 6858029"/>
                <a:gd name="connsiteX5510" fmla="*/ 10650211 w 11162102"/>
                <a:gd name="connsiteY5510" fmla="*/ 4437023 h 6858029"/>
                <a:gd name="connsiteX5511" fmla="*/ 10652448 w 11162102"/>
                <a:gd name="connsiteY5511" fmla="*/ 4427666 h 6858029"/>
                <a:gd name="connsiteX5512" fmla="*/ 10659773 w 11162102"/>
                <a:gd name="connsiteY5512" fmla="*/ 4413585 h 6858029"/>
                <a:gd name="connsiteX5513" fmla="*/ 10657445 w 11162102"/>
                <a:gd name="connsiteY5513" fmla="*/ 4420683 h 6858029"/>
                <a:gd name="connsiteX5514" fmla="*/ 10650211 w 11162102"/>
                <a:gd name="connsiteY5514" fmla="*/ 4437023 h 6858029"/>
                <a:gd name="connsiteX5515" fmla="*/ 10680017 w 11162102"/>
                <a:gd name="connsiteY5515" fmla="*/ 4361232 h 6858029"/>
                <a:gd name="connsiteX5516" fmla="*/ 10682140 w 11162102"/>
                <a:gd name="connsiteY5516" fmla="*/ 4352925 h 6858029"/>
                <a:gd name="connsiteX5517" fmla="*/ 10688553 w 11162102"/>
                <a:gd name="connsiteY5517" fmla="*/ 4340692 h 6858029"/>
                <a:gd name="connsiteX5518" fmla="*/ 10686201 w 11162102"/>
                <a:gd name="connsiteY5518" fmla="*/ 4347425 h 6858029"/>
                <a:gd name="connsiteX5519" fmla="*/ 10680017 w 11162102"/>
                <a:gd name="connsiteY5519" fmla="*/ 4361232 h 6858029"/>
                <a:gd name="connsiteX5520" fmla="*/ 10709890 w 11162102"/>
                <a:gd name="connsiteY5520" fmla="*/ 4287106 h 6858029"/>
                <a:gd name="connsiteX5521" fmla="*/ 10712104 w 11162102"/>
                <a:gd name="connsiteY5521" fmla="*/ 4279027 h 6858029"/>
                <a:gd name="connsiteX5522" fmla="*/ 10717239 w 11162102"/>
                <a:gd name="connsiteY5522" fmla="*/ 4269351 h 6858029"/>
                <a:gd name="connsiteX5523" fmla="*/ 10714524 w 11162102"/>
                <a:gd name="connsiteY5523" fmla="*/ 4276859 h 6858029"/>
                <a:gd name="connsiteX5524" fmla="*/ 10709890 w 11162102"/>
                <a:gd name="connsiteY5524" fmla="*/ 4287106 h 6858029"/>
                <a:gd name="connsiteX5525" fmla="*/ 10980742 w 11162102"/>
                <a:gd name="connsiteY5525" fmla="*/ 3668311 h 6858029"/>
                <a:gd name="connsiteX5526" fmla="*/ 10971591 w 11162102"/>
                <a:gd name="connsiteY5526" fmla="*/ 3690380 h 6858029"/>
                <a:gd name="connsiteX5527" fmla="*/ 10964812 w 11162102"/>
                <a:gd name="connsiteY5527" fmla="*/ 3703731 h 6858029"/>
                <a:gd name="connsiteX5528" fmla="*/ 10971796 w 11162102"/>
                <a:gd name="connsiteY5528" fmla="*/ 3683921 h 6858029"/>
                <a:gd name="connsiteX5529" fmla="*/ 10980742 w 11162102"/>
                <a:gd name="connsiteY5529" fmla="*/ 3668311 h 6858029"/>
                <a:gd name="connsiteX5530" fmla="*/ 10950594 w 11162102"/>
                <a:gd name="connsiteY5530" fmla="*/ 3719295 h 6858029"/>
                <a:gd name="connsiteX5531" fmla="*/ 10962484 w 11162102"/>
                <a:gd name="connsiteY5531" fmla="*/ 3699737 h 6858029"/>
                <a:gd name="connsiteX5532" fmla="*/ 10952146 w 11162102"/>
                <a:gd name="connsiteY5532" fmla="*/ 3727648 h 6858029"/>
                <a:gd name="connsiteX5533" fmla="*/ 10941008 w 11162102"/>
                <a:gd name="connsiteY5533" fmla="*/ 3747891 h 6858029"/>
                <a:gd name="connsiteX5534" fmla="*/ 10949475 w 11162102"/>
                <a:gd name="connsiteY5534" fmla="*/ 3721076 h 6858029"/>
                <a:gd name="connsiteX5535" fmla="*/ 10950594 w 11162102"/>
                <a:gd name="connsiteY5535" fmla="*/ 3719295 h 6858029"/>
                <a:gd name="connsiteX5536" fmla="*/ 10941648 w 11162102"/>
                <a:gd name="connsiteY5536" fmla="*/ 3733514 h 6858029"/>
                <a:gd name="connsiteX5537" fmla="*/ 10931515 w 11162102"/>
                <a:gd name="connsiteY5537" fmla="*/ 3764460 h 6858029"/>
                <a:gd name="connsiteX5538" fmla="*/ 10917570 w 11162102"/>
                <a:gd name="connsiteY5538" fmla="*/ 3787921 h 6858029"/>
                <a:gd name="connsiteX5539" fmla="*/ 10925901 w 11162102"/>
                <a:gd name="connsiteY5539" fmla="*/ 3757728 h 6858029"/>
                <a:gd name="connsiteX5540" fmla="*/ 10941648 w 11162102"/>
                <a:gd name="connsiteY5540" fmla="*/ 3733514 h 6858029"/>
                <a:gd name="connsiteX5541" fmla="*/ 10919146 w 11162102"/>
                <a:gd name="connsiteY5541" fmla="*/ 3767815 h 6858029"/>
                <a:gd name="connsiteX5542" fmla="*/ 10909743 w 11162102"/>
                <a:gd name="connsiteY5542" fmla="*/ 3800679 h 6858029"/>
                <a:gd name="connsiteX5543" fmla="*/ 10893493 w 11162102"/>
                <a:gd name="connsiteY5543" fmla="*/ 3826217 h 6858029"/>
                <a:gd name="connsiteX5544" fmla="*/ 10901093 w 11162102"/>
                <a:gd name="connsiteY5544" fmla="*/ 3793946 h 6858029"/>
                <a:gd name="connsiteX5545" fmla="*/ 10919146 w 11162102"/>
                <a:gd name="connsiteY5545" fmla="*/ 3767815 h 6858029"/>
                <a:gd name="connsiteX5546" fmla="*/ 10895022 w 11162102"/>
                <a:gd name="connsiteY5546" fmla="*/ 3802482 h 6858029"/>
                <a:gd name="connsiteX5547" fmla="*/ 10889066 w 11162102"/>
                <a:gd name="connsiteY5547" fmla="*/ 3827312 h 6858029"/>
                <a:gd name="connsiteX5548" fmla="*/ 10886647 w 11162102"/>
                <a:gd name="connsiteY5548" fmla="*/ 3836669 h 6858029"/>
                <a:gd name="connsiteX5549" fmla="*/ 10868161 w 11162102"/>
                <a:gd name="connsiteY5549" fmla="*/ 3863850 h 6858029"/>
                <a:gd name="connsiteX5550" fmla="*/ 10874437 w 11162102"/>
                <a:gd name="connsiteY5550" fmla="*/ 3830507 h 6858029"/>
                <a:gd name="connsiteX5551" fmla="*/ 10895022 w 11162102"/>
                <a:gd name="connsiteY5551" fmla="*/ 3802482 h 6858029"/>
                <a:gd name="connsiteX5552" fmla="*/ 10869028 w 11162102"/>
                <a:gd name="connsiteY5552" fmla="*/ 3837650 h 6858029"/>
                <a:gd name="connsiteX5553" fmla="*/ 10862181 w 11162102"/>
                <a:gd name="connsiteY5553" fmla="*/ 3872362 h 6858029"/>
                <a:gd name="connsiteX5554" fmla="*/ 10840957 w 11162102"/>
                <a:gd name="connsiteY5554" fmla="*/ 3901597 h 6858029"/>
                <a:gd name="connsiteX5555" fmla="*/ 10845681 w 11162102"/>
                <a:gd name="connsiteY5555" fmla="*/ 3867570 h 6858029"/>
                <a:gd name="connsiteX5556" fmla="*/ 10869028 w 11162102"/>
                <a:gd name="connsiteY5556" fmla="*/ 3837650 h 6858029"/>
                <a:gd name="connsiteX5557" fmla="*/ 10840592 w 11162102"/>
                <a:gd name="connsiteY5557" fmla="*/ 3873937 h 6858029"/>
                <a:gd name="connsiteX5558" fmla="*/ 10835480 w 11162102"/>
                <a:gd name="connsiteY5558" fmla="*/ 3908946 h 6858029"/>
                <a:gd name="connsiteX5559" fmla="*/ 10811608 w 11162102"/>
                <a:gd name="connsiteY5559" fmla="*/ 3939801 h 6858029"/>
                <a:gd name="connsiteX5560" fmla="*/ 10814575 w 11162102"/>
                <a:gd name="connsiteY5560" fmla="*/ 3905272 h 6858029"/>
                <a:gd name="connsiteX5561" fmla="*/ 10840592 w 11162102"/>
                <a:gd name="connsiteY5561" fmla="*/ 3873937 h 6858029"/>
                <a:gd name="connsiteX5562" fmla="*/ 10810718 w 11162102"/>
                <a:gd name="connsiteY5562" fmla="*/ 3909768 h 6858029"/>
                <a:gd name="connsiteX5563" fmla="*/ 10807295 w 11162102"/>
                <a:gd name="connsiteY5563" fmla="*/ 3945165 h 6858029"/>
                <a:gd name="connsiteX5564" fmla="*/ 10779840 w 11162102"/>
                <a:gd name="connsiteY5564" fmla="*/ 3978462 h 6858029"/>
                <a:gd name="connsiteX5565" fmla="*/ 10780912 w 11162102"/>
                <a:gd name="connsiteY5565" fmla="*/ 3943590 h 6858029"/>
                <a:gd name="connsiteX5566" fmla="*/ 10810718 w 11162102"/>
                <a:gd name="connsiteY5566" fmla="*/ 3909768 h 6858029"/>
                <a:gd name="connsiteX5567" fmla="*/ 10777101 w 11162102"/>
                <a:gd name="connsiteY5567" fmla="*/ 3947766 h 6858029"/>
                <a:gd name="connsiteX5568" fmla="*/ 10775755 w 11162102"/>
                <a:gd name="connsiteY5568" fmla="*/ 3983254 h 6858029"/>
                <a:gd name="connsiteX5569" fmla="*/ 10745493 w 11162102"/>
                <a:gd name="connsiteY5569" fmla="*/ 4017624 h 6858029"/>
                <a:gd name="connsiteX5570" fmla="*/ 10744580 w 11162102"/>
                <a:gd name="connsiteY5570" fmla="*/ 3982456 h 6858029"/>
                <a:gd name="connsiteX5571" fmla="*/ 10777101 w 11162102"/>
                <a:gd name="connsiteY5571" fmla="*/ 3947766 h 6858029"/>
                <a:gd name="connsiteX5572" fmla="*/ 10740449 w 11162102"/>
                <a:gd name="connsiteY5572" fmla="*/ 3986655 h 6858029"/>
                <a:gd name="connsiteX5573" fmla="*/ 10741248 w 11162102"/>
                <a:gd name="connsiteY5573" fmla="*/ 4022257 h 6858029"/>
                <a:gd name="connsiteX5574" fmla="*/ 10708407 w 11162102"/>
                <a:gd name="connsiteY5574" fmla="*/ 4057175 h 6858029"/>
                <a:gd name="connsiteX5575" fmla="*/ 10705395 w 11162102"/>
                <a:gd name="connsiteY5575" fmla="*/ 4021709 h 6858029"/>
                <a:gd name="connsiteX5576" fmla="*/ 10740449 w 11162102"/>
                <a:gd name="connsiteY5576" fmla="*/ 3986655 h 6858029"/>
                <a:gd name="connsiteX5577" fmla="*/ 10700626 w 11162102"/>
                <a:gd name="connsiteY5577" fmla="*/ 4026319 h 6858029"/>
                <a:gd name="connsiteX5578" fmla="*/ 10703501 w 11162102"/>
                <a:gd name="connsiteY5578" fmla="*/ 4062173 h 6858029"/>
                <a:gd name="connsiteX5579" fmla="*/ 10668492 w 11162102"/>
                <a:gd name="connsiteY5579" fmla="*/ 4096999 h 6858029"/>
                <a:gd name="connsiteX5580" fmla="*/ 10663334 w 11162102"/>
                <a:gd name="connsiteY5580" fmla="*/ 4061283 h 6858029"/>
                <a:gd name="connsiteX5581" fmla="*/ 10700626 w 11162102"/>
                <a:gd name="connsiteY5581" fmla="*/ 4026319 h 6858029"/>
                <a:gd name="connsiteX5582" fmla="*/ 10658678 w 11162102"/>
                <a:gd name="connsiteY5582" fmla="*/ 4065482 h 6858029"/>
                <a:gd name="connsiteX5583" fmla="*/ 10663676 w 11162102"/>
                <a:gd name="connsiteY5583" fmla="*/ 4101586 h 6858029"/>
                <a:gd name="connsiteX5584" fmla="*/ 10625677 w 11162102"/>
                <a:gd name="connsiteY5584" fmla="*/ 4136892 h 6858029"/>
                <a:gd name="connsiteX5585" fmla="*/ 10618397 w 11162102"/>
                <a:gd name="connsiteY5585" fmla="*/ 4100856 h 6858029"/>
                <a:gd name="connsiteX5586" fmla="*/ 10658678 w 11162102"/>
                <a:gd name="connsiteY5586" fmla="*/ 4065482 h 6858029"/>
                <a:gd name="connsiteX5587" fmla="*/ 10613924 w 11162102"/>
                <a:gd name="connsiteY5587" fmla="*/ 4104690 h 6858029"/>
                <a:gd name="connsiteX5588" fmla="*/ 10621091 w 11162102"/>
                <a:gd name="connsiteY5588" fmla="*/ 4141045 h 6858029"/>
                <a:gd name="connsiteX5589" fmla="*/ 10580171 w 11162102"/>
                <a:gd name="connsiteY5589" fmla="*/ 4176602 h 6858029"/>
                <a:gd name="connsiteX5590" fmla="*/ 10570745 w 11162102"/>
                <a:gd name="connsiteY5590" fmla="*/ 4140201 h 6858029"/>
                <a:gd name="connsiteX5591" fmla="*/ 10613924 w 11162102"/>
                <a:gd name="connsiteY5591" fmla="*/ 4104690 h 6858029"/>
                <a:gd name="connsiteX5592" fmla="*/ 10566386 w 11162102"/>
                <a:gd name="connsiteY5592" fmla="*/ 4143670 h 6858029"/>
                <a:gd name="connsiteX5593" fmla="*/ 10575720 w 11162102"/>
                <a:gd name="connsiteY5593" fmla="*/ 4180345 h 6858029"/>
                <a:gd name="connsiteX5594" fmla="*/ 10532039 w 11162102"/>
                <a:gd name="connsiteY5594" fmla="*/ 4215810 h 6858029"/>
                <a:gd name="connsiteX5595" fmla="*/ 10520514 w 11162102"/>
                <a:gd name="connsiteY5595" fmla="*/ 4179021 h 6858029"/>
                <a:gd name="connsiteX5596" fmla="*/ 10566386 w 11162102"/>
                <a:gd name="connsiteY5596" fmla="*/ 4143670 h 6858029"/>
                <a:gd name="connsiteX5597" fmla="*/ 10516178 w 11162102"/>
                <a:gd name="connsiteY5597" fmla="*/ 4182239 h 6858029"/>
                <a:gd name="connsiteX5598" fmla="*/ 10527658 w 11162102"/>
                <a:gd name="connsiteY5598" fmla="*/ 4219256 h 6858029"/>
                <a:gd name="connsiteX5599" fmla="*/ 10481352 w 11162102"/>
                <a:gd name="connsiteY5599" fmla="*/ 4254402 h 6858029"/>
                <a:gd name="connsiteX5600" fmla="*/ 10467772 w 11162102"/>
                <a:gd name="connsiteY5600" fmla="*/ 4217157 h 6858029"/>
                <a:gd name="connsiteX5601" fmla="*/ 10516178 w 11162102"/>
                <a:gd name="connsiteY5601" fmla="*/ 4182239 h 6858029"/>
                <a:gd name="connsiteX5602" fmla="*/ 10463391 w 11162102"/>
                <a:gd name="connsiteY5602" fmla="*/ 4220192 h 6858029"/>
                <a:gd name="connsiteX5603" fmla="*/ 10476970 w 11162102"/>
                <a:gd name="connsiteY5603" fmla="*/ 4257620 h 6858029"/>
                <a:gd name="connsiteX5604" fmla="*/ 10428291 w 11162102"/>
                <a:gd name="connsiteY5604" fmla="*/ 4292127 h 6858029"/>
                <a:gd name="connsiteX5605" fmla="*/ 10412680 w 11162102"/>
                <a:gd name="connsiteY5605" fmla="*/ 4254402 h 6858029"/>
                <a:gd name="connsiteX5606" fmla="*/ 10463391 w 11162102"/>
                <a:gd name="connsiteY5606" fmla="*/ 4220192 h 6858029"/>
                <a:gd name="connsiteX5607" fmla="*/ 10408367 w 11162102"/>
                <a:gd name="connsiteY5607" fmla="*/ 4257209 h 6858029"/>
                <a:gd name="connsiteX5608" fmla="*/ 10423954 w 11162102"/>
                <a:gd name="connsiteY5608" fmla="*/ 4295094 h 6858029"/>
                <a:gd name="connsiteX5609" fmla="*/ 10373039 w 11162102"/>
                <a:gd name="connsiteY5609" fmla="*/ 4328825 h 6858029"/>
                <a:gd name="connsiteX5610" fmla="*/ 10355511 w 11162102"/>
                <a:gd name="connsiteY5610" fmla="*/ 4290507 h 6858029"/>
                <a:gd name="connsiteX5611" fmla="*/ 10408367 w 11162102"/>
                <a:gd name="connsiteY5611" fmla="*/ 4257209 h 6858029"/>
                <a:gd name="connsiteX5612" fmla="*/ 10351175 w 11162102"/>
                <a:gd name="connsiteY5612" fmla="*/ 4293154 h 6858029"/>
                <a:gd name="connsiteX5613" fmla="*/ 10368702 w 11162102"/>
                <a:gd name="connsiteY5613" fmla="*/ 4331586 h 6858029"/>
                <a:gd name="connsiteX5614" fmla="*/ 10315961 w 11162102"/>
                <a:gd name="connsiteY5614" fmla="*/ 4364199 h 6858029"/>
                <a:gd name="connsiteX5615" fmla="*/ 10296653 w 11162102"/>
                <a:gd name="connsiteY5615" fmla="*/ 4325241 h 6858029"/>
                <a:gd name="connsiteX5616" fmla="*/ 10351175 w 11162102"/>
                <a:gd name="connsiteY5616" fmla="*/ 4293154 h 6858029"/>
                <a:gd name="connsiteX5617" fmla="*/ 10292112 w 11162102"/>
                <a:gd name="connsiteY5617" fmla="*/ 4327820 h 6858029"/>
                <a:gd name="connsiteX5618" fmla="*/ 10311442 w 11162102"/>
                <a:gd name="connsiteY5618" fmla="*/ 4366892 h 6858029"/>
                <a:gd name="connsiteX5619" fmla="*/ 10257377 w 11162102"/>
                <a:gd name="connsiteY5619" fmla="*/ 4398066 h 6858029"/>
                <a:gd name="connsiteX5620" fmla="*/ 10236404 w 11162102"/>
                <a:gd name="connsiteY5620" fmla="*/ 4358448 h 6858029"/>
                <a:gd name="connsiteX5621" fmla="*/ 10292112 w 11162102"/>
                <a:gd name="connsiteY5621" fmla="*/ 4327820 h 6858029"/>
                <a:gd name="connsiteX5622" fmla="*/ 10231611 w 11162102"/>
                <a:gd name="connsiteY5622" fmla="*/ 4360981 h 6858029"/>
                <a:gd name="connsiteX5623" fmla="*/ 10252675 w 11162102"/>
                <a:gd name="connsiteY5623" fmla="*/ 4400714 h 6858029"/>
                <a:gd name="connsiteX5624" fmla="*/ 10197606 w 11162102"/>
                <a:gd name="connsiteY5624" fmla="*/ 4430337 h 6858029"/>
                <a:gd name="connsiteX5625" fmla="*/ 10175035 w 11162102"/>
                <a:gd name="connsiteY5625" fmla="*/ 4389965 h 6858029"/>
                <a:gd name="connsiteX5626" fmla="*/ 10231611 w 11162102"/>
                <a:gd name="connsiteY5626" fmla="*/ 4360981 h 6858029"/>
                <a:gd name="connsiteX5627" fmla="*/ 10170015 w 11162102"/>
                <a:gd name="connsiteY5627" fmla="*/ 4392452 h 6858029"/>
                <a:gd name="connsiteX5628" fmla="*/ 10192654 w 11162102"/>
                <a:gd name="connsiteY5628" fmla="*/ 4432916 h 6858029"/>
                <a:gd name="connsiteX5629" fmla="*/ 10136945 w 11162102"/>
                <a:gd name="connsiteY5629" fmla="*/ 4460850 h 6858029"/>
                <a:gd name="connsiteX5630" fmla="*/ 10112982 w 11162102"/>
                <a:gd name="connsiteY5630" fmla="*/ 4419679 h 6858029"/>
                <a:gd name="connsiteX5631" fmla="*/ 10170015 w 11162102"/>
                <a:gd name="connsiteY5631" fmla="*/ 4392452 h 6858029"/>
                <a:gd name="connsiteX5632" fmla="*/ 10063664 w 11162102"/>
                <a:gd name="connsiteY5632" fmla="*/ 4441862 h 6858029"/>
                <a:gd name="connsiteX5633" fmla="*/ 10107505 w 11162102"/>
                <a:gd name="connsiteY5633" fmla="*/ 4422212 h 6858029"/>
                <a:gd name="connsiteX5634" fmla="*/ 10131491 w 11162102"/>
                <a:gd name="connsiteY5634" fmla="*/ 4463497 h 6858029"/>
                <a:gd name="connsiteX5635" fmla="*/ 10075897 w 11162102"/>
                <a:gd name="connsiteY5635" fmla="*/ 4489491 h 6858029"/>
                <a:gd name="connsiteX5636" fmla="*/ 10050679 w 11162102"/>
                <a:gd name="connsiteY5636" fmla="*/ 4447453 h 6858029"/>
                <a:gd name="connsiteX5637" fmla="*/ 10063664 w 11162102"/>
                <a:gd name="connsiteY5637" fmla="*/ 4441862 h 6858029"/>
                <a:gd name="connsiteX5638" fmla="*/ 10045109 w 11162102"/>
                <a:gd name="connsiteY5638" fmla="*/ 4449827 h 6858029"/>
                <a:gd name="connsiteX5639" fmla="*/ 10070374 w 11162102"/>
                <a:gd name="connsiteY5639" fmla="*/ 4491979 h 6858029"/>
                <a:gd name="connsiteX5640" fmla="*/ 10014802 w 11162102"/>
                <a:gd name="connsiteY5640" fmla="*/ 4516170 h 6858029"/>
                <a:gd name="connsiteX5641" fmla="*/ 9992619 w 11162102"/>
                <a:gd name="connsiteY5641" fmla="*/ 4479860 h 6858029"/>
                <a:gd name="connsiteX5642" fmla="*/ 9988511 w 11162102"/>
                <a:gd name="connsiteY5642" fmla="*/ 4473288 h 6858029"/>
                <a:gd name="connsiteX5643" fmla="*/ 10045109 w 11162102"/>
                <a:gd name="connsiteY5643" fmla="*/ 4449827 h 6858029"/>
                <a:gd name="connsiteX5644" fmla="*/ 9982829 w 11162102"/>
                <a:gd name="connsiteY5644" fmla="*/ 4475547 h 6858029"/>
                <a:gd name="connsiteX5645" fmla="*/ 9987484 w 11162102"/>
                <a:gd name="connsiteY5645" fmla="*/ 4483033 h 6858029"/>
                <a:gd name="connsiteX5646" fmla="*/ 10009188 w 11162102"/>
                <a:gd name="connsiteY5646" fmla="*/ 4518544 h 6858029"/>
                <a:gd name="connsiteX5647" fmla="*/ 9954461 w 11162102"/>
                <a:gd name="connsiteY5647" fmla="*/ 4540727 h 6858029"/>
                <a:gd name="connsiteX5648" fmla="*/ 9927759 w 11162102"/>
                <a:gd name="connsiteY5648" fmla="*/ 4496817 h 6858029"/>
                <a:gd name="connsiteX5649" fmla="*/ 9982829 w 11162102"/>
                <a:gd name="connsiteY5649" fmla="*/ 4475547 h 6858029"/>
                <a:gd name="connsiteX5650" fmla="*/ 9921848 w 11162102"/>
                <a:gd name="connsiteY5650" fmla="*/ 4498962 h 6858029"/>
                <a:gd name="connsiteX5651" fmla="*/ 9948642 w 11162102"/>
                <a:gd name="connsiteY5651" fmla="*/ 4543009 h 6858029"/>
                <a:gd name="connsiteX5652" fmla="*/ 9896174 w 11162102"/>
                <a:gd name="connsiteY5652" fmla="*/ 4562841 h 6858029"/>
                <a:gd name="connsiteX5653" fmla="*/ 9869198 w 11162102"/>
                <a:gd name="connsiteY5653" fmla="*/ 4517836 h 6858029"/>
                <a:gd name="connsiteX5654" fmla="*/ 9921848 w 11162102"/>
                <a:gd name="connsiteY5654" fmla="*/ 4498962 h 6858029"/>
                <a:gd name="connsiteX5655" fmla="*/ 9863265 w 11162102"/>
                <a:gd name="connsiteY5655" fmla="*/ 4519936 h 6858029"/>
                <a:gd name="connsiteX5656" fmla="*/ 9890240 w 11162102"/>
                <a:gd name="connsiteY5656" fmla="*/ 4564986 h 6858029"/>
                <a:gd name="connsiteX5657" fmla="*/ 9840077 w 11162102"/>
                <a:gd name="connsiteY5657" fmla="*/ 4582628 h 6858029"/>
                <a:gd name="connsiteX5658" fmla="*/ 9812896 w 11162102"/>
                <a:gd name="connsiteY5658" fmla="*/ 4536687 h 6858029"/>
                <a:gd name="connsiteX5659" fmla="*/ 9863265 w 11162102"/>
                <a:gd name="connsiteY5659" fmla="*/ 4519936 h 6858029"/>
                <a:gd name="connsiteX5660" fmla="*/ 9806780 w 11162102"/>
                <a:gd name="connsiteY5660" fmla="*/ 4538650 h 6858029"/>
                <a:gd name="connsiteX5661" fmla="*/ 9834006 w 11162102"/>
                <a:gd name="connsiteY5661" fmla="*/ 4584705 h 6858029"/>
                <a:gd name="connsiteX5662" fmla="*/ 9786240 w 11162102"/>
                <a:gd name="connsiteY5662" fmla="*/ 4600383 h 6858029"/>
                <a:gd name="connsiteX5663" fmla="*/ 9758900 w 11162102"/>
                <a:gd name="connsiteY5663" fmla="*/ 4553552 h 6858029"/>
                <a:gd name="connsiteX5664" fmla="*/ 9806780 w 11162102"/>
                <a:gd name="connsiteY5664" fmla="*/ 4538650 h 6858029"/>
                <a:gd name="connsiteX5665" fmla="*/ 9752532 w 11162102"/>
                <a:gd name="connsiteY5665" fmla="*/ 4555424 h 6858029"/>
                <a:gd name="connsiteX5666" fmla="*/ 9779964 w 11162102"/>
                <a:gd name="connsiteY5666" fmla="*/ 4602392 h 6858029"/>
                <a:gd name="connsiteX5667" fmla="*/ 9734686 w 11162102"/>
                <a:gd name="connsiteY5667" fmla="*/ 4616222 h 6858029"/>
                <a:gd name="connsiteX5668" fmla="*/ 9707139 w 11162102"/>
                <a:gd name="connsiteY5668" fmla="*/ 4568501 h 6858029"/>
                <a:gd name="connsiteX5669" fmla="*/ 9752532 w 11162102"/>
                <a:gd name="connsiteY5669" fmla="*/ 4555424 h 6858029"/>
                <a:gd name="connsiteX5670" fmla="*/ 9700430 w 11162102"/>
                <a:gd name="connsiteY5670" fmla="*/ 4570349 h 6858029"/>
                <a:gd name="connsiteX5671" fmla="*/ 9728067 w 11162102"/>
                <a:gd name="connsiteY5671" fmla="*/ 4618207 h 6858029"/>
                <a:gd name="connsiteX5672" fmla="*/ 9685413 w 11162102"/>
                <a:gd name="connsiteY5672" fmla="*/ 4630371 h 6858029"/>
                <a:gd name="connsiteX5673" fmla="*/ 9657752 w 11162102"/>
                <a:gd name="connsiteY5673" fmla="*/ 4581829 h 6858029"/>
                <a:gd name="connsiteX5674" fmla="*/ 9700430 w 11162102"/>
                <a:gd name="connsiteY5674" fmla="*/ 4570349 h 6858029"/>
                <a:gd name="connsiteX5675" fmla="*/ 9651271 w 11162102"/>
                <a:gd name="connsiteY5675" fmla="*/ 4583541 h 6858029"/>
                <a:gd name="connsiteX5676" fmla="*/ 9678977 w 11162102"/>
                <a:gd name="connsiteY5676" fmla="*/ 4632151 h 6858029"/>
                <a:gd name="connsiteX5677" fmla="*/ 9638445 w 11162102"/>
                <a:gd name="connsiteY5677" fmla="*/ 4642946 h 6858029"/>
                <a:gd name="connsiteX5678" fmla="*/ 9610625 w 11162102"/>
                <a:gd name="connsiteY5678" fmla="*/ 4593651 h 6858029"/>
                <a:gd name="connsiteX5679" fmla="*/ 9651271 w 11162102"/>
                <a:gd name="connsiteY5679" fmla="*/ 4583541 h 6858029"/>
                <a:gd name="connsiteX5680" fmla="*/ 9603687 w 11162102"/>
                <a:gd name="connsiteY5680" fmla="*/ 4595294 h 6858029"/>
                <a:gd name="connsiteX5681" fmla="*/ 9631576 w 11162102"/>
                <a:gd name="connsiteY5681" fmla="*/ 4644726 h 6858029"/>
                <a:gd name="connsiteX5682" fmla="*/ 9593646 w 11162102"/>
                <a:gd name="connsiteY5682" fmla="*/ 4654129 h 6858029"/>
                <a:gd name="connsiteX5683" fmla="*/ 9565689 w 11162102"/>
                <a:gd name="connsiteY5683" fmla="*/ 4604080 h 6858029"/>
                <a:gd name="connsiteX5684" fmla="*/ 9603687 w 11162102"/>
                <a:gd name="connsiteY5684" fmla="*/ 4595294 h 6858029"/>
                <a:gd name="connsiteX5685" fmla="*/ 2279816 w 11162102"/>
                <a:gd name="connsiteY5685" fmla="*/ 3177160 h 6858029"/>
                <a:gd name="connsiteX5686" fmla="*/ 3738945 w 11162102"/>
                <a:gd name="connsiteY5686" fmla="*/ 3039406 h 6858029"/>
                <a:gd name="connsiteX5687" fmla="*/ 5086149 w 11162102"/>
                <a:gd name="connsiteY5687" fmla="*/ 3625269 h 6858029"/>
                <a:gd name="connsiteX5688" fmla="*/ 6380679 w 11162102"/>
                <a:gd name="connsiteY5688" fmla="*/ 4191870 h 6858029"/>
                <a:gd name="connsiteX5689" fmla="*/ 7918856 w 11162102"/>
                <a:gd name="connsiteY5689" fmla="*/ 4620238 h 6858029"/>
                <a:gd name="connsiteX5690" fmla="*/ 8714704 w 11162102"/>
                <a:gd name="connsiteY5690" fmla="*/ 4690758 h 6858029"/>
                <a:gd name="connsiteX5691" fmla="*/ 9506900 w 11162102"/>
                <a:gd name="connsiteY5691" fmla="*/ 4616655 h 6858029"/>
                <a:gd name="connsiteX5692" fmla="*/ 9558271 w 11162102"/>
                <a:gd name="connsiteY5692" fmla="*/ 4605723 h 6858029"/>
                <a:gd name="connsiteX5693" fmla="*/ 9586343 w 11162102"/>
                <a:gd name="connsiteY5693" fmla="*/ 4655886 h 6858029"/>
                <a:gd name="connsiteX5694" fmla="*/ 9479444 w 11162102"/>
                <a:gd name="connsiteY5694" fmla="*/ 4679142 h 6858029"/>
                <a:gd name="connsiteX5695" fmla="*/ 7733633 w 11162102"/>
                <a:gd name="connsiteY5695" fmla="*/ 4644429 h 6858029"/>
                <a:gd name="connsiteX5696" fmla="*/ 6398617 w 11162102"/>
                <a:gd name="connsiteY5696" fmla="*/ 4255429 h 6858029"/>
                <a:gd name="connsiteX5697" fmla="*/ 5087769 w 11162102"/>
                <a:gd name="connsiteY5697" fmla="*/ 3689627 h 6858029"/>
                <a:gd name="connsiteX5698" fmla="*/ 3718656 w 11162102"/>
                <a:gd name="connsiteY5698" fmla="*/ 3102737 h 6858029"/>
                <a:gd name="connsiteX5699" fmla="*/ 2954554 w 11162102"/>
                <a:gd name="connsiteY5699" fmla="*/ 2949077 h 6858029"/>
                <a:gd name="connsiteX5700" fmla="*/ 2589449 w 11162102"/>
                <a:gd name="connsiteY5700" fmla="*/ 3016334 h 6858029"/>
                <a:gd name="connsiteX5701" fmla="*/ 2253810 w 11162102"/>
                <a:gd name="connsiteY5701" fmla="*/ 3227482 h 6858029"/>
                <a:gd name="connsiteX5702" fmla="*/ 1923301 w 11162102"/>
                <a:gd name="connsiteY5702" fmla="*/ 3611576 h 6858029"/>
                <a:gd name="connsiteX5703" fmla="*/ 2279816 w 11162102"/>
                <a:gd name="connsiteY5703" fmla="*/ 3177160 h 6858029"/>
                <a:gd name="connsiteX5704" fmla="*/ 483212 w 11162102"/>
                <a:gd name="connsiteY5704" fmla="*/ 4993856 h 6858029"/>
                <a:gd name="connsiteX5705" fmla="*/ 123919 w 11162102"/>
                <a:gd name="connsiteY5705" fmla="*/ 5397737 h 6858029"/>
                <a:gd name="connsiteX5706" fmla="*/ 10845 w 11162102"/>
                <a:gd name="connsiteY5706" fmla="*/ 5931132 h 6858029"/>
                <a:gd name="connsiteX5707" fmla="*/ 483212 w 11162102"/>
                <a:gd name="connsiteY5707" fmla="*/ 4993856 h 6858029"/>
                <a:gd name="connsiteX5708" fmla="*/ 519042 w 11162102"/>
                <a:gd name="connsiteY5708" fmla="*/ 4984043 h 6858029"/>
                <a:gd name="connsiteX5709" fmla="*/ 142231 w 11162102"/>
                <a:gd name="connsiteY5709" fmla="*/ 5411088 h 6858029"/>
                <a:gd name="connsiteX5710" fmla="*/ 12897 w 11162102"/>
                <a:gd name="connsiteY5710" fmla="*/ 5980998 h 6858029"/>
                <a:gd name="connsiteX5711" fmla="*/ 519042 w 11162102"/>
                <a:gd name="connsiteY5711" fmla="*/ 4984043 h 6858029"/>
                <a:gd name="connsiteX5712" fmla="*/ 160548 w 11162102"/>
                <a:gd name="connsiteY5712" fmla="*/ 5424416 h 6858029"/>
                <a:gd name="connsiteX5713" fmla="*/ 13773 w 11162102"/>
                <a:gd name="connsiteY5713" fmla="*/ 6030864 h 6858029"/>
                <a:gd name="connsiteX5714" fmla="*/ 554761 w 11162102"/>
                <a:gd name="connsiteY5714" fmla="*/ 4973522 h 6858029"/>
                <a:gd name="connsiteX5715" fmla="*/ 160548 w 11162102"/>
                <a:gd name="connsiteY5715" fmla="*/ 5424416 h 6858029"/>
                <a:gd name="connsiteX5716" fmla="*/ 703380 w 11162102"/>
                <a:gd name="connsiteY5716" fmla="*/ 4919457 h 6858029"/>
                <a:gd name="connsiteX5717" fmla="*/ 703631 w 11162102"/>
                <a:gd name="connsiteY5717" fmla="*/ 4919389 h 6858029"/>
                <a:gd name="connsiteX5718" fmla="*/ 702458 w 11162102"/>
                <a:gd name="connsiteY5718" fmla="*/ 4920141 h 6858029"/>
                <a:gd name="connsiteX5719" fmla="*/ 702065 w 11162102"/>
                <a:gd name="connsiteY5719" fmla="*/ 4920233 h 6858029"/>
                <a:gd name="connsiteX5720" fmla="*/ 703380 w 11162102"/>
                <a:gd name="connsiteY5720" fmla="*/ 4919457 h 6858029"/>
                <a:gd name="connsiteX5721" fmla="*/ 722849 w 11162102"/>
                <a:gd name="connsiteY5721" fmla="*/ 4914322 h 6858029"/>
                <a:gd name="connsiteX5722" fmla="*/ 725647 w 11162102"/>
                <a:gd name="connsiteY5722" fmla="*/ 4913638 h 6858029"/>
                <a:gd name="connsiteX5723" fmla="*/ 721699 w 11162102"/>
                <a:gd name="connsiteY5723" fmla="*/ 4916353 h 6858029"/>
                <a:gd name="connsiteX5724" fmla="*/ 718839 w 11162102"/>
                <a:gd name="connsiteY5724" fmla="*/ 4916901 h 6858029"/>
                <a:gd name="connsiteX5725" fmla="*/ 722849 w 11162102"/>
                <a:gd name="connsiteY5725" fmla="*/ 4914322 h 6858029"/>
                <a:gd name="connsiteX5726" fmla="*/ 742353 w 11162102"/>
                <a:gd name="connsiteY5726" fmla="*/ 4909529 h 6858029"/>
                <a:gd name="connsiteX5727" fmla="*/ 747184 w 11162102"/>
                <a:gd name="connsiteY5727" fmla="*/ 4908365 h 6858029"/>
                <a:gd name="connsiteX5728" fmla="*/ 741086 w 11162102"/>
                <a:gd name="connsiteY5728" fmla="*/ 4912839 h 6858029"/>
                <a:gd name="connsiteX5729" fmla="*/ 736227 w 11162102"/>
                <a:gd name="connsiteY5729" fmla="*/ 4913706 h 6858029"/>
                <a:gd name="connsiteX5730" fmla="*/ 742353 w 11162102"/>
                <a:gd name="connsiteY5730" fmla="*/ 4909529 h 6858029"/>
                <a:gd name="connsiteX5731" fmla="*/ 761934 w 11162102"/>
                <a:gd name="connsiteY5731" fmla="*/ 4904942 h 6858029"/>
                <a:gd name="connsiteX5732" fmla="*/ 768377 w 11162102"/>
                <a:gd name="connsiteY5732" fmla="*/ 4903482 h 6858029"/>
                <a:gd name="connsiteX5733" fmla="*/ 760515 w 11162102"/>
                <a:gd name="connsiteY5733" fmla="*/ 4909598 h 6858029"/>
                <a:gd name="connsiteX5734" fmla="*/ 754140 w 11162102"/>
                <a:gd name="connsiteY5734" fmla="*/ 4910625 h 6858029"/>
                <a:gd name="connsiteX5735" fmla="*/ 761934 w 11162102"/>
                <a:gd name="connsiteY5735" fmla="*/ 4904942 h 6858029"/>
                <a:gd name="connsiteX5736" fmla="*/ 772382 w 11162102"/>
                <a:gd name="connsiteY5736" fmla="*/ 4907726 h 6858029"/>
                <a:gd name="connsiteX5737" fmla="*/ 781554 w 11162102"/>
                <a:gd name="connsiteY5737" fmla="*/ 4900606 h 6858029"/>
                <a:gd name="connsiteX5738" fmla="*/ 789245 w 11162102"/>
                <a:gd name="connsiteY5738" fmla="*/ 4898986 h 6858029"/>
                <a:gd name="connsiteX5739" fmla="*/ 781271 w 11162102"/>
                <a:gd name="connsiteY5739" fmla="*/ 4905558 h 6858029"/>
                <a:gd name="connsiteX5740" fmla="*/ 780043 w 11162102"/>
                <a:gd name="connsiteY5740" fmla="*/ 4906585 h 6858029"/>
                <a:gd name="connsiteX5741" fmla="*/ 772382 w 11162102"/>
                <a:gd name="connsiteY5741" fmla="*/ 4907726 h 6858029"/>
                <a:gd name="connsiteX5742" fmla="*/ 790925 w 11162102"/>
                <a:gd name="connsiteY5742" fmla="*/ 4905011 h 6858029"/>
                <a:gd name="connsiteX5743" fmla="*/ 801272 w 11162102"/>
                <a:gd name="connsiteY5743" fmla="*/ 4896521 h 6858029"/>
                <a:gd name="connsiteX5744" fmla="*/ 809990 w 11162102"/>
                <a:gd name="connsiteY5744" fmla="*/ 4894809 h 6858029"/>
                <a:gd name="connsiteX5745" fmla="*/ 804130 w 11162102"/>
                <a:gd name="connsiteY5745" fmla="*/ 4899876 h 6858029"/>
                <a:gd name="connsiteX5746" fmla="*/ 799677 w 11162102"/>
                <a:gd name="connsiteY5746" fmla="*/ 4903801 h 6858029"/>
                <a:gd name="connsiteX5747" fmla="*/ 790925 w 11162102"/>
                <a:gd name="connsiteY5747" fmla="*/ 4905011 h 6858029"/>
                <a:gd name="connsiteX5748" fmla="*/ 809675 w 11162102"/>
                <a:gd name="connsiteY5748" fmla="*/ 4902500 h 6858029"/>
                <a:gd name="connsiteX5749" fmla="*/ 820984 w 11162102"/>
                <a:gd name="connsiteY5749" fmla="*/ 4892687 h 6858029"/>
                <a:gd name="connsiteX5750" fmla="*/ 830615 w 11162102"/>
                <a:gd name="connsiteY5750" fmla="*/ 4890907 h 6858029"/>
                <a:gd name="connsiteX5751" fmla="*/ 826993 w 11162102"/>
                <a:gd name="connsiteY5751" fmla="*/ 4894193 h 6858029"/>
                <a:gd name="connsiteX5752" fmla="*/ 819322 w 11162102"/>
                <a:gd name="connsiteY5752" fmla="*/ 4901291 h 6858029"/>
                <a:gd name="connsiteX5753" fmla="*/ 809675 w 11162102"/>
                <a:gd name="connsiteY5753" fmla="*/ 4902500 h 6858029"/>
                <a:gd name="connsiteX5754" fmla="*/ 828663 w 11162102"/>
                <a:gd name="connsiteY5754" fmla="*/ 4900150 h 6858029"/>
                <a:gd name="connsiteX5755" fmla="*/ 830701 w 11162102"/>
                <a:gd name="connsiteY5755" fmla="*/ 4898278 h 6858029"/>
                <a:gd name="connsiteX5756" fmla="*/ 840786 w 11162102"/>
                <a:gd name="connsiteY5756" fmla="*/ 4889081 h 6858029"/>
                <a:gd name="connsiteX5757" fmla="*/ 851154 w 11162102"/>
                <a:gd name="connsiteY5757" fmla="*/ 4887301 h 6858029"/>
                <a:gd name="connsiteX5758" fmla="*/ 849858 w 11162102"/>
                <a:gd name="connsiteY5758" fmla="*/ 4888533 h 6858029"/>
                <a:gd name="connsiteX5759" fmla="*/ 839047 w 11162102"/>
                <a:gd name="connsiteY5759" fmla="*/ 4898986 h 6858029"/>
                <a:gd name="connsiteX5760" fmla="*/ 828663 w 11162102"/>
                <a:gd name="connsiteY5760" fmla="*/ 4900150 h 6858029"/>
                <a:gd name="connsiteX5761" fmla="*/ 847795 w 11162102"/>
                <a:gd name="connsiteY5761" fmla="*/ 4898050 h 6858029"/>
                <a:gd name="connsiteX5762" fmla="*/ 853594 w 11162102"/>
                <a:gd name="connsiteY5762" fmla="*/ 4892436 h 6858029"/>
                <a:gd name="connsiteX5763" fmla="*/ 856390 w 11162102"/>
                <a:gd name="connsiteY5763" fmla="*/ 4889766 h 6858029"/>
                <a:gd name="connsiteX5764" fmla="*/ 860623 w 11162102"/>
                <a:gd name="connsiteY5764" fmla="*/ 4885703 h 6858029"/>
                <a:gd name="connsiteX5765" fmla="*/ 871667 w 11162102"/>
                <a:gd name="connsiteY5765" fmla="*/ 4883946 h 6858029"/>
                <a:gd name="connsiteX5766" fmla="*/ 858836 w 11162102"/>
                <a:gd name="connsiteY5766" fmla="*/ 4896932 h 6858029"/>
                <a:gd name="connsiteX5767" fmla="*/ 847795 w 11162102"/>
                <a:gd name="connsiteY5767" fmla="*/ 4898050 h 6858029"/>
                <a:gd name="connsiteX5768" fmla="*/ 867059 w 11162102"/>
                <a:gd name="connsiteY5768" fmla="*/ 4896133 h 6858029"/>
                <a:gd name="connsiteX5769" fmla="*/ 876480 w 11162102"/>
                <a:gd name="connsiteY5769" fmla="*/ 4886593 h 6858029"/>
                <a:gd name="connsiteX5770" fmla="*/ 880524 w 11162102"/>
                <a:gd name="connsiteY5770" fmla="*/ 4882554 h 6858029"/>
                <a:gd name="connsiteX5771" fmla="*/ 892172 w 11162102"/>
                <a:gd name="connsiteY5771" fmla="*/ 4880819 h 6858029"/>
                <a:gd name="connsiteX5772" fmla="*/ 878675 w 11162102"/>
                <a:gd name="connsiteY5772" fmla="*/ 4895083 h 6858029"/>
                <a:gd name="connsiteX5773" fmla="*/ 867059 w 11162102"/>
                <a:gd name="connsiteY5773" fmla="*/ 4896133 h 6858029"/>
                <a:gd name="connsiteX5774" fmla="*/ 886437 w 11162102"/>
                <a:gd name="connsiteY5774" fmla="*/ 4894444 h 6858029"/>
                <a:gd name="connsiteX5775" fmla="*/ 899363 w 11162102"/>
                <a:gd name="connsiteY5775" fmla="*/ 4880774 h 6858029"/>
                <a:gd name="connsiteX5776" fmla="*/ 900450 w 11162102"/>
                <a:gd name="connsiteY5776" fmla="*/ 4879632 h 6858029"/>
                <a:gd name="connsiteX5777" fmla="*/ 912650 w 11162102"/>
                <a:gd name="connsiteY5777" fmla="*/ 4877921 h 6858029"/>
                <a:gd name="connsiteX5778" fmla="*/ 898610 w 11162102"/>
                <a:gd name="connsiteY5778" fmla="*/ 4893463 h 6858029"/>
                <a:gd name="connsiteX5779" fmla="*/ 886437 w 11162102"/>
                <a:gd name="connsiteY5779" fmla="*/ 4894444 h 6858029"/>
                <a:gd name="connsiteX5780" fmla="*/ 905936 w 11162102"/>
                <a:gd name="connsiteY5780" fmla="*/ 4892915 h 6858029"/>
                <a:gd name="connsiteX5781" fmla="*/ 920465 w 11162102"/>
                <a:gd name="connsiteY5781" fmla="*/ 4876894 h 6858029"/>
                <a:gd name="connsiteX5782" fmla="*/ 933124 w 11162102"/>
                <a:gd name="connsiteY5782" fmla="*/ 4875296 h 6858029"/>
                <a:gd name="connsiteX5783" fmla="*/ 918616 w 11162102"/>
                <a:gd name="connsiteY5783" fmla="*/ 4892048 h 6858029"/>
                <a:gd name="connsiteX5784" fmla="*/ 905936 w 11162102"/>
                <a:gd name="connsiteY5784" fmla="*/ 4892915 h 6858029"/>
                <a:gd name="connsiteX5785" fmla="*/ 925554 w 11162102"/>
                <a:gd name="connsiteY5785" fmla="*/ 4891592 h 6858029"/>
                <a:gd name="connsiteX5786" fmla="*/ 940539 w 11162102"/>
                <a:gd name="connsiteY5786" fmla="*/ 4874361 h 6858029"/>
                <a:gd name="connsiteX5787" fmla="*/ 953600 w 11162102"/>
                <a:gd name="connsiteY5787" fmla="*/ 4872854 h 6858029"/>
                <a:gd name="connsiteX5788" fmla="*/ 938663 w 11162102"/>
                <a:gd name="connsiteY5788" fmla="*/ 4890838 h 6858029"/>
                <a:gd name="connsiteX5789" fmla="*/ 925554 w 11162102"/>
                <a:gd name="connsiteY5789" fmla="*/ 4891592 h 6858029"/>
                <a:gd name="connsiteX5790" fmla="*/ 945297 w 11162102"/>
                <a:gd name="connsiteY5790" fmla="*/ 4890473 h 6858029"/>
                <a:gd name="connsiteX5791" fmla="*/ 960647 w 11162102"/>
                <a:gd name="connsiteY5791" fmla="*/ 4872056 h 6858029"/>
                <a:gd name="connsiteX5792" fmla="*/ 974094 w 11162102"/>
                <a:gd name="connsiteY5792" fmla="*/ 4870618 h 6858029"/>
                <a:gd name="connsiteX5793" fmla="*/ 958764 w 11162102"/>
                <a:gd name="connsiteY5793" fmla="*/ 4889834 h 6858029"/>
                <a:gd name="connsiteX5794" fmla="*/ 945297 w 11162102"/>
                <a:gd name="connsiteY5794" fmla="*/ 4890473 h 6858029"/>
                <a:gd name="connsiteX5795" fmla="*/ 965091 w 11162102"/>
                <a:gd name="connsiteY5795" fmla="*/ 4889560 h 6858029"/>
                <a:gd name="connsiteX5796" fmla="*/ 980788 w 11162102"/>
                <a:gd name="connsiteY5796" fmla="*/ 4869956 h 6858029"/>
                <a:gd name="connsiteX5797" fmla="*/ 994595 w 11162102"/>
                <a:gd name="connsiteY5797" fmla="*/ 4868610 h 6858029"/>
                <a:gd name="connsiteX5798" fmla="*/ 978914 w 11162102"/>
                <a:gd name="connsiteY5798" fmla="*/ 4889013 h 6858029"/>
                <a:gd name="connsiteX5799" fmla="*/ 965091 w 11162102"/>
                <a:gd name="connsiteY5799" fmla="*/ 4889560 h 6858029"/>
                <a:gd name="connsiteX5800" fmla="*/ 984971 w 11162102"/>
                <a:gd name="connsiteY5800" fmla="*/ 4888830 h 6858029"/>
                <a:gd name="connsiteX5801" fmla="*/ 1000985 w 11162102"/>
                <a:gd name="connsiteY5801" fmla="*/ 4868016 h 6858029"/>
                <a:gd name="connsiteX5802" fmla="*/ 1015132 w 11162102"/>
                <a:gd name="connsiteY5802" fmla="*/ 4866784 h 6858029"/>
                <a:gd name="connsiteX5803" fmla="*/ 999109 w 11162102"/>
                <a:gd name="connsiteY5803" fmla="*/ 4888396 h 6858029"/>
                <a:gd name="connsiteX5804" fmla="*/ 984971 w 11162102"/>
                <a:gd name="connsiteY5804" fmla="*/ 4888830 h 6858029"/>
                <a:gd name="connsiteX5805" fmla="*/ 1011364 w 11162102"/>
                <a:gd name="connsiteY5805" fmla="*/ 4888100 h 6858029"/>
                <a:gd name="connsiteX5806" fmla="*/ 1004926 w 11162102"/>
                <a:gd name="connsiteY5806" fmla="*/ 4888259 h 6858029"/>
                <a:gd name="connsiteX5807" fmla="*/ 1021237 w 11162102"/>
                <a:gd name="connsiteY5807" fmla="*/ 4866282 h 6858029"/>
                <a:gd name="connsiteX5808" fmla="*/ 1035722 w 11162102"/>
                <a:gd name="connsiteY5808" fmla="*/ 4865164 h 6858029"/>
                <a:gd name="connsiteX5809" fmla="*/ 1019389 w 11162102"/>
                <a:gd name="connsiteY5809" fmla="*/ 4887963 h 6858029"/>
                <a:gd name="connsiteX5810" fmla="*/ 1011364 w 11162102"/>
                <a:gd name="connsiteY5810" fmla="*/ 4888100 h 6858029"/>
                <a:gd name="connsiteX5811" fmla="*/ 1024937 w 11162102"/>
                <a:gd name="connsiteY5811" fmla="*/ 4887871 h 6858029"/>
                <a:gd name="connsiteX5812" fmla="*/ 1041517 w 11162102"/>
                <a:gd name="connsiteY5812" fmla="*/ 4864730 h 6858029"/>
                <a:gd name="connsiteX5813" fmla="*/ 1056385 w 11162102"/>
                <a:gd name="connsiteY5813" fmla="*/ 4863726 h 6858029"/>
                <a:gd name="connsiteX5814" fmla="*/ 1039716 w 11162102"/>
                <a:gd name="connsiteY5814" fmla="*/ 4887689 h 6858029"/>
                <a:gd name="connsiteX5815" fmla="*/ 1024937 w 11162102"/>
                <a:gd name="connsiteY5815" fmla="*/ 4887871 h 6858029"/>
                <a:gd name="connsiteX5816" fmla="*/ 1045031 w 11162102"/>
                <a:gd name="connsiteY5816" fmla="*/ 4887666 h 6858029"/>
                <a:gd name="connsiteX5817" fmla="*/ 1061952 w 11162102"/>
                <a:gd name="connsiteY5817" fmla="*/ 4863361 h 6858029"/>
                <a:gd name="connsiteX5818" fmla="*/ 1076984 w 11162102"/>
                <a:gd name="connsiteY5818" fmla="*/ 4862471 h 6858029"/>
                <a:gd name="connsiteX5819" fmla="*/ 1060096 w 11162102"/>
                <a:gd name="connsiteY5819" fmla="*/ 4887598 h 6858029"/>
                <a:gd name="connsiteX5820" fmla="*/ 1045031 w 11162102"/>
                <a:gd name="connsiteY5820" fmla="*/ 4887666 h 6858029"/>
                <a:gd name="connsiteX5821" fmla="*/ 1065199 w 11162102"/>
                <a:gd name="connsiteY5821" fmla="*/ 4887620 h 6858029"/>
                <a:gd name="connsiteX5822" fmla="*/ 1082329 w 11162102"/>
                <a:gd name="connsiteY5822" fmla="*/ 4862174 h 6858029"/>
                <a:gd name="connsiteX5823" fmla="*/ 1097620 w 11162102"/>
                <a:gd name="connsiteY5823" fmla="*/ 4861398 h 6858029"/>
                <a:gd name="connsiteX5824" fmla="*/ 1080501 w 11162102"/>
                <a:gd name="connsiteY5824" fmla="*/ 4887712 h 6858029"/>
                <a:gd name="connsiteX5825" fmla="*/ 1065199 w 11162102"/>
                <a:gd name="connsiteY5825" fmla="*/ 4887620 h 6858029"/>
                <a:gd name="connsiteX5826" fmla="*/ 1085415 w 11162102"/>
                <a:gd name="connsiteY5826" fmla="*/ 4887757 h 6858029"/>
                <a:gd name="connsiteX5827" fmla="*/ 1102734 w 11162102"/>
                <a:gd name="connsiteY5827" fmla="*/ 4861147 h 6858029"/>
                <a:gd name="connsiteX5828" fmla="*/ 1118281 w 11162102"/>
                <a:gd name="connsiteY5828" fmla="*/ 4860485 h 6858029"/>
                <a:gd name="connsiteX5829" fmla="*/ 1100952 w 11162102"/>
                <a:gd name="connsiteY5829" fmla="*/ 4887963 h 6858029"/>
                <a:gd name="connsiteX5830" fmla="*/ 1085415 w 11162102"/>
                <a:gd name="connsiteY5830" fmla="*/ 4887757 h 6858029"/>
                <a:gd name="connsiteX5831" fmla="*/ 1105690 w 11162102"/>
                <a:gd name="connsiteY5831" fmla="*/ 4888031 h 6858029"/>
                <a:gd name="connsiteX5832" fmla="*/ 1123197 w 11162102"/>
                <a:gd name="connsiteY5832" fmla="*/ 4860302 h 6858029"/>
                <a:gd name="connsiteX5833" fmla="*/ 1138969 w 11162102"/>
                <a:gd name="connsiteY5833" fmla="*/ 4859755 h 6858029"/>
                <a:gd name="connsiteX5834" fmla="*/ 1121439 w 11162102"/>
                <a:gd name="connsiteY5834" fmla="*/ 4888351 h 6858029"/>
                <a:gd name="connsiteX5835" fmla="*/ 1105690 w 11162102"/>
                <a:gd name="connsiteY5835" fmla="*/ 4888031 h 6858029"/>
                <a:gd name="connsiteX5836" fmla="*/ 1125999 w 11162102"/>
                <a:gd name="connsiteY5836" fmla="*/ 4888465 h 6858029"/>
                <a:gd name="connsiteX5837" fmla="*/ 1143700 w 11162102"/>
                <a:gd name="connsiteY5837" fmla="*/ 4859618 h 6858029"/>
                <a:gd name="connsiteX5838" fmla="*/ 1159760 w 11162102"/>
                <a:gd name="connsiteY5838" fmla="*/ 4859184 h 6858029"/>
                <a:gd name="connsiteX5839" fmla="*/ 1141970 w 11162102"/>
                <a:gd name="connsiteY5839" fmla="*/ 4888921 h 6858029"/>
                <a:gd name="connsiteX5840" fmla="*/ 1125999 w 11162102"/>
                <a:gd name="connsiteY5840" fmla="*/ 4888465 h 6858029"/>
                <a:gd name="connsiteX5841" fmla="*/ 1146361 w 11162102"/>
                <a:gd name="connsiteY5841" fmla="*/ 4889058 h 6858029"/>
                <a:gd name="connsiteX5842" fmla="*/ 1164297 w 11162102"/>
                <a:gd name="connsiteY5842" fmla="*/ 4859093 h 6858029"/>
                <a:gd name="connsiteX5843" fmla="*/ 1180480 w 11162102"/>
                <a:gd name="connsiteY5843" fmla="*/ 4858773 h 6858029"/>
                <a:gd name="connsiteX5844" fmla="*/ 1162542 w 11162102"/>
                <a:gd name="connsiteY5844" fmla="*/ 4889629 h 6858029"/>
                <a:gd name="connsiteX5845" fmla="*/ 1146361 w 11162102"/>
                <a:gd name="connsiteY5845" fmla="*/ 4889058 h 6858029"/>
                <a:gd name="connsiteX5846" fmla="*/ 1166778 w 11162102"/>
                <a:gd name="connsiteY5846" fmla="*/ 4889789 h 6858029"/>
                <a:gd name="connsiteX5847" fmla="*/ 1184848 w 11162102"/>
                <a:gd name="connsiteY5847" fmla="*/ 4858705 h 6858029"/>
                <a:gd name="connsiteX5848" fmla="*/ 1201152 w 11162102"/>
                <a:gd name="connsiteY5848" fmla="*/ 4858522 h 6858029"/>
                <a:gd name="connsiteX5849" fmla="*/ 1182990 w 11162102"/>
                <a:gd name="connsiteY5849" fmla="*/ 4890473 h 6858029"/>
                <a:gd name="connsiteX5850" fmla="*/ 1166778 w 11162102"/>
                <a:gd name="connsiteY5850" fmla="*/ 4889789 h 6858029"/>
                <a:gd name="connsiteX5851" fmla="*/ 1187073 w 11162102"/>
                <a:gd name="connsiteY5851" fmla="*/ 4890656 h 6858029"/>
                <a:gd name="connsiteX5852" fmla="*/ 1205358 w 11162102"/>
                <a:gd name="connsiteY5852" fmla="*/ 4858477 h 6858029"/>
                <a:gd name="connsiteX5853" fmla="*/ 1222032 w 11162102"/>
                <a:gd name="connsiteY5853" fmla="*/ 4858408 h 6858029"/>
                <a:gd name="connsiteX5854" fmla="*/ 1203733 w 11162102"/>
                <a:gd name="connsiteY5854" fmla="*/ 4891455 h 6858029"/>
                <a:gd name="connsiteX5855" fmla="*/ 1187073 w 11162102"/>
                <a:gd name="connsiteY5855" fmla="*/ 4890656 h 6858029"/>
                <a:gd name="connsiteX5856" fmla="*/ 1207658 w 11162102"/>
                <a:gd name="connsiteY5856" fmla="*/ 4891660 h 6858029"/>
                <a:gd name="connsiteX5857" fmla="*/ 1226069 w 11162102"/>
                <a:gd name="connsiteY5857" fmla="*/ 4858408 h 6858029"/>
                <a:gd name="connsiteX5858" fmla="*/ 1242948 w 11162102"/>
                <a:gd name="connsiteY5858" fmla="*/ 4858454 h 6858029"/>
                <a:gd name="connsiteX5859" fmla="*/ 1224522 w 11162102"/>
                <a:gd name="connsiteY5859" fmla="*/ 4892573 h 6858029"/>
                <a:gd name="connsiteX5860" fmla="*/ 1207658 w 11162102"/>
                <a:gd name="connsiteY5860" fmla="*/ 4891660 h 6858029"/>
                <a:gd name="connsiteX5861" fmla="*/ 10113941 w 11162102"/>
                <a:gd name="connsiteY5861" fmla="*/ 6500517 h 6858029"/>
                <a:gd name="connsiteX5862" fmla="*/ 9737013 w 11162102"/>
                <a:gd name="connsiteY5862" fmla="*/ 6794350 h 6858029"/>
                <a:gd name="connsiteX5863" fmla="*/ 8623073 w 11162102"/>
                <a:gd name="connsiteY5863" fmla="*/ 6786065 h 6858029"/>
                <a:gd name="connsiteX5864" fmla="*/ 6934362 w 11162102"/>
                <a:gd name="connsiteY5864" fmla="*/ 6392455 h 6858029"/>
                <a:gd name="connsiteX5865" fmla="*/ 5206763 w 11162102"/>
                <a:gd name="connsiteY5865" fmla="*/ 5873484 h 6858029"/>
                <a:gd name="connsiteX5866" fmla="*/ 3032377 w 11162102"/>
                <a:gd name="connsiteY5866" fmla="*/ 5232483 h 6858029"/>
                <a:gd name="connsiteX5867" fmla="*/ 1499907 w 11162102"/>
                <a:gd name="connsiteY5867" fmla="*/ 4916878 h 6858029"/>
                <a:gd name="connsiteX5868" fmla="*/ 1228305 w 11162102"/>
                <a:gd name="connsiteY5868" fmla="*/ 4892801 h 6858029"/>
                <a:gd name="connsiteX5869" fmla="*/ 1246832 w 11162102"/>
                <a:gd name="connsiteY5869" fmla="*/ 4858477 h 6858029"/>
                <a:gd name="connsiteX5870" fmla="*/ 1522889 w 11162102"/>
                <a:gd name="connsiteY5870" fmla="*/ 4870778 h 6858029"/>
                <a:gd name="connsiteX5871" fmla="*/ 3052072 w 11162102"/>
                <a:gd name="connsiteY5871" fmla="*/ 5172461 h 6858029"/>
                <a:gd name="connsiteX5872" fmla="*/ 5195101 w 11162102"/>
                <a:gd name="connsiteY5872" fmla="*/ 5810404 h 6858029"/>
                <a:gd name="connsiteX5873" fmla="*/ 6915785 w 11162102"/>
                <a:gd name="connsiteY5873" fmla="*/ 6332160 h 6858029"/>
                <a:gd name="connsiteX5874" fmla="*/ 7775854 w 11162102"/>
                <a:gd name="connsiteY5874" fmla="*/ 6560813 h 6858029"/>
                <a:gd name="connsiteX5875" fmla="*/ 8648908 w 11162102"/>
                <a:gd name="connsiteY5875" fmla="*/ 6726888 h 6858029"/>
                <a:gd name="connsiteX5876" fmla="*/ 9781744 w 11162102"/>
                <a:gd name="connsiteY5876" fmla="*/ 6690852 h 6858029"/>
                <a:gd name="connsiteX5877" fmla="*/ 10144317 w 11162102"/>
                <a:gd name="connsiteY5877" fmla="*/ 6379652 h 6858029"/>
                <a:gd name="connsiteX5878" fmla="*/ 10168850 w 11162102"/>
                <a:gd name="connsiteY5878" fmla="*/ 6312418 h 6858029"/>
                <a:gd name="connsiteX5879" fmla="*/ 10113941 w 11162102"/>
                <a:gd name="connsiteY5879" fmla="*/ 6500517 h 6858029"/>
                <a:gd name="connsiteX5880" fmla="*/ 10182635 w 11162102"/>
                <a:gd name="connsiteY5880" fmla="*/ 6218506 h 6858029"/>
                <a:gd name="connsiteX5881" fmla="*/ 10182681 w 11162102"/>
                <a:gd name="connsiteY5881" fmla="*/ 6216772 h 6858029"/>
                <a:gd name="connsiteX5882" fmla="*/ 10183046 w 11162102"/>
                <a:gd name="connsiteY5882" fmla="*/ 6215562 h 6858029"/>
                <a:gd name="connsiteX5883" fmla="*/ 10182635 w 11162102"/>
                <a:gd name="connsiteY5883" fmla="*/ 6218506 h 6858029"/>
                <a:gd name="connsiteX5884" fmla="*/ 10197606 w 11162102"/>
                <a:gd name="connsiteY5884" fmla="*/ 6123316 h 6858029"/>
                <a:gd name="connsiteX5885" fmla="*/ 10197674 w 11162102"/>
                <a:gd name="connsiteY5885" fmla="*/ 6120372 h 6858029"/>
                <a:gd name="connsiteX5886" fmla="*/ 10198360 w 11162102"/>
                <a:gd name="connsiteY5886" fmla="*/ 6118295 h 6858029"/>
                <a:gd name="connsiteX5887" fmla="*/ 10197606 w 11162102"/>
                <a:gd name="connsiteY5887" fmla="*/ 6123316 h 6858029"/>
                <a:gd name="connsiteX5888" fmla="*/ 10213353 w 11162102"/>
                <a:gd name="connsiteY5888" fmla="*/ 6031000 h 6858029"/>
                <a:gd name="connsiteX5889" fmla="*/ 10213604 w 11162102"/>
                <a:gd name="connsiteY5889" fmla="*/ 6024109 h 6858029"/>
                <a:gd name="connsiteX5890" fmla="*/ 10215453 w 11162102"/>
                <a:gd name="connsiteY5890" fmla="*/ 6018631 h 6858029"/>
                <a:gd name="connsiteX5891" fmla="*/ 10213353 w 11162102"/>
                <a:gd name="connsiteY5891" fmla="*/ 6031000 h 6858029"/>
                <a:gd name="connsiteX5892" fmla="*/ 10230173 w 11162102"/>
                <a:gd name="connsiteY5892" fmla="*/ 5935240 h 6858029"/>
                <a:gd name="connsiteX5893" fmla="*/ 10230447 w 11162102"/>
                <a:gd name="connsiteY5893" fmla="*/ 5928621 h 6858029"/>
                <a:gd name="connsiteX5894" fmla="*/ 10232364 w 11162102"/>
                <a:gd name="connsiteY5894" fmla="*/ 5923167 h 6858029"/>
                <a:gd name="connsiteX5895" fmla="*/ 10230173 w 11162102"/>
                <a:gd name="connsiteY5895" fmla="*/ 5935240 h 6858029"/>
                <a:gd name="connsiteX5896" fmla="*/ 10247997 w 11162102"/>
                <a:gd name="connsiteY5896" fmla="*/ 5840164 h 6858029"/>
                <a:gd name="connsiteX5897" fmla="*/ 10248316 w 11162102"/>
                <a:gd name="connsiteY5897" fmla="*/ 5833591 h 6858029"/>
                <a:gd name="connsiteX5898" fmla="*/ 10250302 w 11162102"/>
                <a:gd name="connsiteY5898" fmla="*/ 5828159 h 6858029"/>
                <a:gd name="connsiteX5899" fmla="*/ 10247997 w 11162102"/>
                <a:gd name="connsiteY5899" fmla="*/ 5840164 h 6858029"/>
                <a:gd name="connsiteX5900" fmla="*/ 10266985 w 11162102"/>
                <a:gd name="connsiteY5900" fmla="*/ 5739770 h 6858029"/>
                <a:gd name="connsiteX5901" fmla="*/ 10269016 w 11162102"/>
                <a:gd name="connsiteY5901" fmla="*/ 5734429 h 6858029"/>
                <a:gd name="connsiteX5902" fmla="*/ 10266597 w 11162102"/>
                <a:gd name="connsiteY5902" fmla="*/ 5746274 h 6858029"/>
                <a:gd name="connsiteX5903" fmla="*/ 10266985 w 11162102"/>
                <a:gd name="connsiteY5903" fmla="*/ 5739770 h 6858029"/>
                <a:gd name="connsiteX5904" fmla="*/ 10286133 w 11162102"/>
                <a:gd name="connsiteY5904" fmla="*/ 5653001 h 6858029"/>
                <a:gd name="connsiteX5905" fmla="*/ 10286521 w 11162102"/>
                <a:gd name="connsiteY5905" fmla="*/ 5647089 h 6858029"/>
                <a:gd name="connsiteX5906" fmla="*/ 10288529 w 11162102"/>
                <a:gd name="connsiteY5906" fmla="*/ 5641841 h 6858029"/>
                <a:gd name="connsiteX5907" fmla="*/ 10286133 w 11162102"/>
                <a:gd name="connsiteY5907" fmla="*/ 5653001 h 6858029"/>
                <a:gd name="connsiteX5908" fmla="*/ 10306581 w 11162102"/>
                <a:gd name="connsiteY5908" fmla="*/ 5560594 h 6858029"/>
                <a:gd name="connsiteX5909" fmla="*/ 10307015 w 11162102"/>
                <a:gd name="connsiteY5909" fmla="*/ 5555345 h 6858029"/>
                <a:gd name="connsiteX5910" fmla="*/ 10308863 w 11162102"/>
                <a:gd name="connsiteY5910" fmla="*/ 5550644 h 6858029"/>
                <a:gd name="connsiteX5911" fmla="*/ 10306581 w 11162102"/>
                <a:gd name="connsiteY5911" fmla="*/ 5560594 h 6858029"/>
                <a:gd name="connsiteX5912" fmla="*/ 10327988 w 11162102"/>
                <a:gd name="connsiteY5912" fmla="*/ 5469170 h 6858029"/>
                <a:gd name="connsiteX5913" fmla="*/ 10328376 w 11162102"/>
                <a:gd name="connsiteY5913" fmla="*/ 5464742 h 6858029"/>
                <a:gd name="connsiteX5914" fmla="*/ 10330019 w 11162102"/>
                <a:gd name="connsiteY5914" fmla="*/ 5460794 h 6858029"/>
                <a:gd name="connsiteX5915" fmla="*/ 10327988 w 11162102"/>
                <a:gd name="connsiteY5915" fmla="*/ 5469170 h 6858029"/>
                <a:gd name="connsiteX5916" fmla="*/ 10350331 w 11162102"/>
                <a:gd name="connsiteY5916" fmla="*/ 5378795 h 6858029"/>
                <a:gd name="connsiteX5917" fmla="*/ 10350673 w 11162102"/>
                <a:gd name="connsiteY5917" fmla="*/ 5375257 h 6858029"/>
                <a:gd name="connsiteX5918" fmla="*/ 10352088 w 11162102"/>
                <a:gd name="connsiteY5918" fmla="*/ 5371857 h 6858029"/>
                <a:gd name="connsiteX5919" fmla="*/ 10350331 w 11162102"/>
                <a:gd name="connsiteY5919" fmla="*/ 5378795 h 6858029"/>
                <a:gd name="connsiteX5920" fmla="*/ 10373564 w 11162102"/>
                <a:gd name="connsiteY5920" fmla="*/ 5289492 h 6858029"/>
                <a:gd name="connsiteX5921" fmla="*/ 10373860 w 11162102"/>
                <a:gd name="connsiteY5921" fmla="*/ 5286731 h 6858029"/>
                <a:gd name="connsiteX5922" fmla="*/ 10374932 w 11162102"/>
                <a:gd name="connsiteY5922" fmla="*/ 5284266 h 6858029"/>
                <a:gd name="connsiteX5923" fmla="*/ 10373564 w 11162102"/>
                <a:gd name="connsiteY5923" fmla="*/ 5289492 h 6858029"/>
                <a:gd name="connsiteX5924" fmla="*/ 10397664 w 11162102"/>
                <a:gd name="connsiteY5924" fmla="*/ 5201217 h 6858029"/>
                <a:gd name="connsiteX5925" fmla="*/ 10397915 w 11162102"/>
                <a:gd name="connsiteY5925" fmla="*/ 5199368 h 6858029"/>
                <a:gd name="connsiteX5926" fmla="*/ 10398645 w 11162102"/>
                <a:gd name="connsiteY5926" fmla="*/ 5197634 h 6858029"/>
                <a:gd name="connsiteX5927" fmla="*/ 10397664 w 11162102"/>
                <a:gd name="connsiteY5927" fmla="*/ 5201217 h 6858029"/>
                <a:gd name="connsiteX5928" fmla="*/ 10422608 w 11162102"/>
                <a:gd name="connsiteY5928" fmla="*/ 5114037 h 6858029"/>
                <a:gd name="connsiteX5929" fmla="*/ 10422745 w 11162102"/>
                <a:gd name="connsiteY5929" fmla="*/ 5113033 h 6858029"/>
                <a:gd name="connsiteX5930" fmla="*/ 10423156 w 11162102"/>
                <a:gd name="connsiteY5930" fmla="*/ 5112120 h 6858029"/>
                <a:gd name="connsiteX5931" fmla="*/ 10422608 w 11162102"/>
                <a:gd name="connsiteY5931" fmla="*/ 5114037 h 6858029"/>
                <a:gd name="connsiteX5932" fmla="*/ 10447849 w 11162102"/>
                <a:gd name="connsiteY5932" fmla="*/ 5030714 h 6858029"/>
                <a:gd name="connsiteX5933" fmla="*/ 10448328 w 11162102"/>
                <a:gd name="connsiteY5933" fmla="*/ 5027793 h 6858029"/>
                <a:gd name="connsiteX5934" fmla="*/ 10449652 w 11162102"/>
                <a:gd name="connsiteY5934" fmla="*/ 5024803 h 6858029"/>
                <a:gd name="connsiteX5935" fmla="*/ 10447849 w 11162102"/>
                <a:gd name="connsiteY5935" fmla="*/ 5030714 h 6858029"/>
                <a:gd name="connsiteX5936" fmla="*/ 10474277 w 11162102"/>
                <a:gd name="connsiteY5936" fmla="*/ 4945497 h 6858029"/>
                <a:gd name="connsiteX5937" fmla="*/ 10474597 w 11162102"/>
                <a:gd name="connsiteY5937" fmla="*/ 4943671 h 6858029"/>
                <a:gd name="connsiteX5938" fmla="*/ 10475418 w 11162102"/>
                <a:gd name="connsiteY5938" fmla="*/ 4941868 h 6858029"/>
                <a:gd name="connsiteX5939" fmla="*/ 10474277 w 11162102"/>
                <a:gd name="connsiteY5939" fmla="*/ 4945497 h 685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</a:cxnLst>
              <a:rect l="l" t="t" r="r" b="b"/>
              <a:pathLst>
                <a:path w="11162102" h="6858029">
                  <a:moveTo>
                    <a:pt x="10748278" y="4206111"/>
                  </a:moveTo>
                  <a:cubicBezTo>
                    <a:pt x="10759140" y="4182285"/>
                    <a:pt x="10769251" y="4158185"/>
                    <a:pt x="10778585" y="4133765"/>
                  </a:cubicBezTo>
                  <a:cubicBezTo>
                    <a:pt x="10789676" y="4109871"/>
                    <a:pt x="10799991" y="4085679"/>
                    <a:pt x="10809555" y="4061191"/>
                  </a:cubicBezTo>
                  <a:cubicBezTo>
                    <a:pt x="10821056" y="4036772"/>
                    <a:pt x="10831806" y="4012033"/>
                    <a:pt x="10841733" y="3987020"/>
                  </a:cubicBezTo>
                  <a:cubicBezTo>
                    <a:pt x="10853418" y="3962578"/>
                    <a:pt x="10864327" y="3937839"/>
                    <a:pt x="10874437" y="3912780"/>
                  </a:cubicBezTo>
                  <a:cubicBezTo>
                    <a:pt x="10886396" y="3888110"/>
                    <a:pt x="10897555" y="3863119"/>
                    <a:pt x="10907916" y="3837833"/>
                  </a:cubicBezTo>
                  <a:cubicBezTo>
                    <a:pt x="10920264" y="3812660"/>
                    <a:pt x="10931766" y="3787191"/>
                    <a:pt x="10942469" y="3761402"/>
                  </a:cubicBezTo>
                  <a:cubicBezTo>
                    <a:pt x="10954839" y="3736366"/>
                    <a:pt x="10966432" y="3711011"/>
                    <a:pt x="10977205" y="3685359"/>
                  </a:cubicBezTo>
                  <a:cubicBezTo>
                    <a:pt x="10989870" y="3659958"/>
                    <a:pt x="11001738" y="3634238"/>
                    <a:pt x="11012784" y="3608198"/>
                  </a:cubicBezTo>
                  <a:cubicBezTo>
                    <a:pt x="11082277" y="3469965"/>
                    <a:pt x="11127967" y="3322422"/>
                    <a:pt x="11148962" y="3168054"/>
                  </a:cubicBezTo>
                  <a:cubicBezTo>
                    <a:pt x="11177148" y="2960876"/>
                    <a:pt x="11159940" y="2752877"/>
                    <a:pt x="11097818" y="2549807"/>
                  </a:cubicBezTo>
                  <a:cubicBezTo>
                    <a:pt x="11041516" y="2365793"/>
                    <a:pt x="10947604" y="2183243"/>
                    <a:pt x="10818706" y="2007219"/>
                  </a:cubicBezTo>
                  <a:cubicBezTo>
                    <a:pt x="10541898" y="1629208"/>
                    <a:pt x="10159790" y="1354112"/>
                    <a:pt x="9887981" y="1189901"/>
                  </a:cubicBezTo>
                  <a:cubicBezTo>
                    <a:pt x="8904285" y="595605"/>
                    <a:pt x="7749677" y="328723"/>
                    <a:pt x="6633067" y="70627"/>
                  </a:cubicBezTo>
                  <a:cubicBezTo>
                    <a:pt x="6533084" y="47520"/>
                    <a:pt x="6429700" y="23623"/>
                    <a:pt x="6328713" y="0"/>
                  </a:cubicBezTo>
                  <a:lnTo>
                    <a:pt x="6327937" y="3337"/>
                  </a:lnTo>
                  <a:cubicBezTo>
                    <a:pt x="6428924" y="26962"/>
                    <a:pt x="6532308" y="50859"/>
                    <a:pt x="6632291" y="73968"/>
                  </a:cubicBezTo>
                  <a:cubicBezTo>
                    <a:pt x="7748627" y="332003"/>
                    <a:pt x="8902985" y="598821"/>
                    <a:pt x="9886224" y="1192833"/>
                  </a:cubicBezTo>
                  <a:cubicBezTo>
                    <a:pt x="10310734" y="1449311"/>
                    <a:pt x="11283292" y="2155158"/>
                    <a:pt x="11145562" y="3167597"/>
                  </a:cubicBezTo>
                  <a:cubicBezTo>
                    <a:pt x="11125639" y="3314137"/>
                    <a:pt x="11084856" y="3448946"/>
                    <a:pt x="11027367" y="3572482"/>
                  </a:cubicBezTo>
                  <a:cubicBezTo>
                    <a:pt x="11064384" y="3477930"/>
                    <a:pt x="11090790" y="3379568"/>
                    <a:pt x="11106308" y="3278101"/>
                  </a:cubicBezTo>
                  <a:cubicBezTo>
                    <a:pt x="11165486" y="2891064"/>
                    <a:pt x="11061326" y="2507586"/>
                    <a:pt x="10796774" y="2138297"/>
                  </a:cubicBezTo>
                  <a:cubicBezTo>
                    <a:pt x="10531240" y="1767636"/>
                    <a:pt x="10158284" y="1489519"/>
                    <a:pt x="9892157" y="1321479"/>
                  </a:cubicBezTo>
                  <a:cubicBezTo>
                    <a:pt x="9408788" y="1016239"/>
                    <a:pt x="8842529" y="757219"/>
                    <a:pt x="8161043" y="529620"/>
                  </a:cubicBezTo>
                  <a:cubicBezTo>
                    <a:pt x="7536953" y="321185"/>
                    <a:pt x="6902047" y="167445"/>
                    <a:pt x="6355940" y="39703"/>
                  </a:cubicBezTo>
                  <a:lnTo>
                    <a:pt x="6355141" y="43143"/>
                  </a:lnTo>
                  <a:cubicBezTo>
                    <a:pt x="7565527" y="326272"/>
                    <a:pt x="8835523" y="658430"/>
                    <a:pt x="9890285" y="1324464"/>
                  </a:cubicBezTo>
                  <a:cubicBezTo>
                    <a:pt x="10404944" y="1649457"/>
                    <a:pt x="11246846" y="2335349"/>
                    <a:pt x="11102817" y="3277554"/>
                  </a:cubicBezTo>
                  <a:cubicBezTo>
                    <a:pt x="11084377" y="3398145"/>
                    <a:pt x="11051535" y="3510497"/>
                    <a:pt x="11006736" y="3614931"/>
                  </a:cubicBezTo>
                  <a:cubicBezTo>
                    <a:pt x="11004248" y="3619837"/>
                    <a:pt x="11001738" y="3624698"/>
                    <a:pt x="10999182" y="3629560"/>
                  </a:cubicBezTo>
                  <a:cubicBezTo>
                    <a:pt x="11027960" y="3551531"/>
                    <a:pt x="11049527" y="3470901"/>
                    <a:pt x="11063654" y="3388126"/>
                  </a:cubicBezTo>
                  <a:cubicBezTo>
                    <a:pt x="11127967" y="3011176"/>
                    <a:pt x="11030813" y="2634682"/>
                    <a:pt x="10774911" y="2269113"/>
                  </a:cubicBezTo>
                  <a:cubicBezTo>
                    <a:pt x="10667373" y="2115480"/>
                    <a:pt x="10531400" y="1963787"/>
                    <a:pt x="10370779" y="1818249"/>
                  </a:cubicBezTo>
                  <a:cubicBezTo>
                    <a:pt x="10229923" y="1690621"/>
                    <a:pt x="10070305" y="1567750"/>
                    <a:pt x="9896333" y="1453052"/>
                  </a:cubicBezTo>
                  <a:cubicBezTo>
                    <a:pt x="9641458" y="1285000"/>
                    <a:pt x="9358762" y="1125374"/>
                    <a:pt x="9056143" y="978613"/>
                  </a:cubicBezTo>
                  <a:cubicBezTo>
                    <a:pt x="8780659" y="845015"/>
                    <a:pt x="8480527" y="718152"/>
                    <a:pt x="8164078" y="601544"/>
                  </a:cubicBezTo>
                  <a:cubicBezTo>
                    <a:pt x="7636298" y="407055"/>
                    <a:pt x="7053744" y="236262"/>
                    <a:pt x="6383189" y="79404"/>
                  </a:cubicBezTo>
                  <a:lnTo>
                    <a:pt x="6382345" y="82944"/>
                  </a:lnTo>
                  <a:cubicBezTo>
                    <a:pt x="7872984" y="431632"/>
                    <a:pt x="9021773" y="880791"/>
                    <a:pt x="9894325" y="1456091"/>
                  </a:cubicBezTo>
                  <a:cubicBezTo>
                    <a:pt x="10396294" y="1787051"/>
                    <a:pt x="11215237" y="2478054"/>
                    <a:pt x="11060071" y="3387510"/>
                  </a:cubicBezTo>
                  <a:cubicBezTo>
                    <a:pt x="11044141" y="3480852"/>
                    <a:pt x="11019402" y="3569081"/>
                    <a:pt x="10987063" y="3652336"/>
                  </a:cubicBezTo>
                  <a:cubicBezTo>
                    <a:pt x="10983229" y="3659365"/>
                    <a:pt x="10979326" y="3666349"/>
                    <a:pt x="10975378" y="3673287"/>
                  </a:cubicBezTo>
                  <a:cubicBezTo>
                    <a:pt x="10994458" y="3616209"/>
                    <a:pt x="11009703" y="3557785"/>
                    <a:pt x="11020977" y="3498174"/>
                  </a:cubicBezTo>
                  <a:cubicBezTo>
                    <a:pt x="11090470" y="3131151"/>
                    <a:pt x="11000369" y="2761549"/>
                    <a:pt x="10753138" y="2399661"/>
                  </a:cubicBezTo>
                  <a:cubicBezTo>
                    <a:pt x="10649595" y="2248112"/>
                    <a:pt x="10517844" y="2097398"/>
                    <a:pt x="10361513" y="1951718"/>
                  </a:cubicBezTo>
                  <a:cubicBezTo>
                    <a:pt x="10225494" y="1824981"/>
                    <a:pt x="10070396" y="1701480"/>
                    <a:pt x="9900510" y="1584636"/>
                  </a:cubicBezTo>
                  <a:cubicBezTo>
                    <a:pt x="9404634" y="1243589"/>
                    <a:pt x="8821419" y="936953"/>
                    <a:pt x="8167068" y="673248"/>
                  </a:cubicBezTo>
                  <a:cubicBezTo>
                    <a:pt x="7878210" y="556845"/>
                    <a:pt x="7575888" y="449180"/>
                    <a:pt x="7268476" y="353250"/>
                  </a:cubicBezTo>
                  <a:cubicBezTo>
                    <a:pt x="6984616" y="264669"/>
                    <a:pt x="6695918" y="185894"/>
                    <a:pt x="6410415" y="119106"/>
                  </a:cubicBezTo>
                  <a:lnTo>
                    <a:pt x="6409571" y="122750"/>
                  </a:lnTo>
                  <a:cubicBezTo>
                    <a:pt x="7178580" y="302631"/>
                    <a:pt x="8654408" y="732151"/>
                    <a:pt x="9898388" y="1587717"/>
                  </a:cubicBezTo>
                  <a:cubicBezTo>
                    <a:pt x="10387599" y="1924172"/>
                    <a:pt x="11183515" y="2619688"/>
                    <a:pt x="11017303" y="3497466"/>
                  </a:cubicBezTo>
                  <a:cubicBezTo>
                    <a:pt x="11004705" y="3564061"/>
                    <a:pt x="10987497" y="3627985"/>
                    <a:pt x="10966204" y="3689239"/>
                  </a:cubicBezTo>
                  <a:cubicBezTo>
                    <a:pt x="10961434" y="3697386"/>
                    <a:pt x="10956619" y="3705488"/>
                    <a:pt x="10951712" y="3713522"/>
                  </a:cubicBezTo>
                  <a:cubicBezTo>
                    <a:pt x="10962005" y="3678878"/>
                    <a:pt x="10970883" y="3643755"/>
                    <a:pt x="10978322" y="3608198"/>
                  </a:cubicBezTo>
                  <a:cubicBezTo>
                    <a:pt x="11052996" y="3250989"/>
                    <a:pt x="10969947" y="2888211"/>
                    <a:pt x="10731457" y="2529974"/>
                  </a:cubicBezTo>
                  <a:cubicBezTo>
                    <a:pt x="10631908" y="2380445"/>
                    <a:pt x="10504333" y="2230701"/>
                    <a:pt x="10352316" y="2084933"/>
                  </a:cubicBezTo>
                  <a:cubicBezTo>
                    <a:pt x="10221112" y="1959124"/>
                    <a:pt x="10070511" y="1835071"/>
                    <a:pt x="9904686" y="1716216"/>
                  </a:cubicBezTo>
                  <a:cubicBezTo>
                    <a:pt x="9647528" y="1531888"/>
                    <a:pt x="9364513" y="1353582"/>
                    <a:pt x="9063514" y="1186249"/>
                  </a:cubicBezTo>
                  <a:cubicBezTo>
                    <a:pt x="8779928" y="1028602"/>
                    <a:pt x="8479295" y="880054"/>
                    <a:pt x="8169989" y="744729"/>
                  </a:cubicBezTo>
                  <a:cubicBezTo>
                    <a:pt x="7589330" y="490690"/>
                    <a:pt x="6990299" y="288086"/>
                    <a:pt x="6437642" y="158811"/>
                  </a:cubicBezTo>
                  <a:lnTo>
                    <a:pt x="6436775" y="162554"/>
                  </a:lnTo>
                  <a:cubicBezTo>
                    <a:pt x="7639356" y="443858"/>
                    <a:pt x="8934935" y="1025834"/>
                    <a:pt x="9902450" y="1719341"/>
                  </a:cubicBezTo>
                  <a:cubicBezTo>
                    <a:pt x="10484410" y="2136481"/>
                    <a:pt x="11142801" y="2802651"/>
                    <a:pt x="10974557" y="3607422"/>
                  </a:cubicBezTo>
                  <a:cubicBezTo>
                    <a:pt x="10966090" y="3647954"/>
                    <a:pt x="10955866" y="3687436"/>
                    <a:pt x="10944022" y="3725937"/>
                  </a:cubicBezTo>
                  <a:cubicBezTo>
                    <a:pt x="10938589" y="3734632"/>
                    <a:pt x="10933066" y="3743258"/>
                    <a:pt x="10927452" y="3751817"/>
                  </a:cubicBezTo>
                  <a:cubicBezTo>
                    <a:pt x="10930328" y="3740680"/>
                    <a:pt x="10933066" y="3729474"/>
                    <a:pt x="10935668" y="3718246"/>
                  </a:cubicBezTo>
                  <a:cubicBezTo>
                    <a:pt x="10977615" y="3535738"/>
                    <a:pt x="10976656" y="3349169"/>
                    <a:pt x="10932770" y="3163672"/>
                  </a:cubicBezTo>
                  <a:cubicBezTo>
                    <a:pt x="10893288" y="2996866"/>
                    <a:pt x="10818295" y="2827436"/>
                    <a:pt x="10709868" y="2660037"/>
                  </a:cubicBezTo>
                  <a:cubicBezTo>
                    <a:pt x="10531491" y="2384667"/>
                    <a:pt x="10262009" y="2111401"/>
                    <a:pt x="9908863" y="1847801"/>
                  </a:cubicBezTo>
                  <a:cubicBezTo>
                    <a:pt x="9402512" y="1469828"/>
                    <a:pt x="8802225" y="1113032"/>
                    <a:pt x="8172864" y="815981"/>
                  </a:cubicBezTo>
                  <a:cubicBezTo>
                    <a:pt x="7875198" y="675482"/>
                    <a:pt x="7576686" y="550956"/>
                    <a:pt x="7285615" y="445864"/>
                  </a:cubicBezTo>
                  <a:cubicBezTo>
                    <a:pt x="6996689" y="341542"/>
                    <a:pt x="6720566" y="258322"/>
                    <a:pt x="6464869" y="198515"/>
                  </a:cubicBezTo>
                  <a:lnTo>
                    <a:pt x="6463979" y="202358"/>
                  </a:lnTo>
                  <a:cubicBezTo>
                    <a:pt x="7555690" y="457726"/>
                    <a:pt x="8906956" y="1104843"/>
                    <a:pt x="9906511" y="1850962"/>
                  </a:cubicBezTo>
                  <a:cubicBezTo>
                    <a:pt x="10472816" y="2273693"/>
                    <a:pt x="11110393" y="2940656"/>
                    <a:pt x="10931812" y="3717356"/>
                  </a:cubicBezTo>
                  <a:cubicBezTo>
                    <a:pt x="10928343" y="3732441"/>
                    <a:pt x="10924599" y="3747367"/>
                    <a:pt x="10920651" y="3762132"/>
                  </a:cubicBezTo>
                  <a:cubicBezTo>
                    <a:pt x="10914558" y="3771284"/>
                    <a:pt x="10908373" y="3780367"/>
                    <a:pt x="10902074" y="3789359"/>
                  </a:cubicBezTo>
                  <a:cubicBezTo>
                    <a:pt x="10937859" y="3623991"/>
                    <a:pt x="10937175" y="3454903"/>
                    <a:pt x="10899929" y="3286066"/>
                  </a:cubicBezTo>
                  <a:cubicBezTo>
                    <a:pt x="10863847" y="3122501"/>
                    <a:pt x="10792689" y="2955559"/>
                    <a:pt x="10688392" y="2789826"/>
                  </a:cubicBezTo>
                  <a:cubicBezTo>
                    <a:pt x="10518346" y="2519636"/>
                    <a:pt x="10257491" y="2246957"/>
                    <a:pt x="9913039" y="1979385"/>
                  </a:cubicBezTo>
                  <a:cubicBezTo>
                    <a:pt x="9398860" y="1579949"/>
                    <a:pt x="8798095" y="1202211"/>
                    <a:pt x="8175740" y="887005"/>
                  </a:cubicBezTo>
                  <a:cubicBezTo>
                    <a:pt x="7875198" y="734801"/>
                    <a:pt x="7578604" y="601916"/>
                    <a:pt x="7294174" y="492044"/>
                  </a:cubicBezTo>
                  <a:cubicBezTo>
                    <a:pt x="7005864" y="380668"/>
                    <a:pt x="6735994" y="295266"/>
                    <a:pt x="6492118" y="238216"/>
                  </a:cubicBezTo>
                  <a:lnTo>
                    <a:pt x="6491183" y="242159"/>
                  </a:lnTo>
                  <a:cubicBezTo>
                    <a:pt x="7500187" y="478182"/>
                    <a:pt x="8874320" y="1177602"/>
                    <a:pt x="9910574" y="1982583"/>
                  </a:cubicBezTo>
                  <a:cubicBezTo>
                    <a:pt x="10698457" y="2594629"/>
                    <a:pt x="11029855" y="3205185"/>
                    <a:pt x="10896095" y="3797803"/>
                  </a:cubicBezTo>
                  <a:cubicBezTo>
                    <a:pt x="10889203" y="3807502"/>
                    <a:pt x="10882219" y="3817133"/>
                    <a:pt x="10875122" y="3826650"/>
                  </a:cubicBezTo>
                  <a:cubicBezTo>
                    <a:pt x="10898446" y="3689102"/>
                    <a:pt x="10895821" y="3548861"/>
                    <a:pt x="10867202" y="3408346"/>
                  </a:cubicBezTo>
                  <a:cubicBezTo>
                    <a:pt x="10834522" y="3247976"/>
                    <a:pt x="10767174" y="3083476"/>
                    <a:pt x="10667053" y="2919408"/>
                  </a:cubicBezTo>
                  <a:cubicBezTo>
                    <a:pt x="10579304" y="2775630"/>
                    <a:pt x="10464349" y="2628862"/>
                    <a:pt x="10325318" y="2483144"/>
                  </a:cubicBezTo>
                  <a:cubicBezTo>
                    <a:pt x="10208105" y="2360247"/>
                    <a:pt x="10070807" y="2235044"/>
                    <a:pt x="9917238" y="2110972"/>
                  </a:cubicBezTo>
                  <a:cubicBezTo>
                    <a:pt x="9657022" y="1900745"/>
                    <a:pt x="9373437" y="1693764"/>
                    <a:pt x="9074332" y="1495779"/>
                  </a:cubicBezTo>
                  <a:cubicBezTo>
                    <a:pt x="8781069" y="1301660"/>
                    <a:pt x="8479706" y="1120657"/>
                    <a:pt x="8178616" y="957797"/>
                  </a:cubicBezTo>
                  <a:cubicBezTo>
                    <a:pt x="7875928" y="794067"/>
                    <a:pt x="7581251" y="652875"/>
                    <a:pt x="7302754" y="538140"/>
                  </a:cubicBezTo>
                  <a:cubicBezTo>
                    <a:pt x="7015974" y="419986"/>
                    <a:pt x="6752403" y="332436"/>
                    <a:pt x="6519345" y="277921"/>
                  </a:cubicBezTo>
                  <a:lnTo>
                    <a:pt x="6518409" y="281968"/>
                  </a:lnTo>
                  <a:cubicBezTo>
                    <a:pt x="7453516" y="500707"/>
                    <a:pt x="8850106" y="1254151"/>
                    <a:pt x="9914614" y="2114206"/>
                  </a:cubicBezTo>
                  <a:cubicBezTo>
                    <a:pt x="10646857" y="2705795"/>
                    <a:pt x="10967619" y="3283761"/>
                    <a:pt x="10869713" y="3833907"/>
                  </a:cubicBezTo>
                  <a:cubicBezTo>
                    <a:pt x="10861954" y="3844177"/>
                    <a:pt x="10854058" y="3854333"/>
                    <a:pt x="10846070" y="3864398"/>
                  </a:cubicBezTo>
                  <a:cubicBezTo>
                    <a:pt x="10859238" y="3754441"/>
                    <a:pt x="10855449" y="3642728"/>
                    <a:pt x="10834544" y="3530489"/>
                  </a:cubicBezTo>
                  <a:cubicBezTo>
                    <a:pt x="10805287" y="3373246"/>
                    <a:pt x="10741795" y="3211165"/>
                    <a:pt x="10645853" y="3048741"/>
                  </a:cubicBezTo>
                  <a:cubicBezTo>
                    <a:pt x="10562004" y="2906811"/>
                    <a:pt x="10451204" y="2761024"/>
                    <a:pt x="10316555" y="2615420"/>
                  </a:cubicBezTo>
                  <a:cubicBezTo>
                    <a:pt x="10203813" y="2493528"/>
                    <a:pt x="10070875" y="2368098"/>
                    <a:pt x="9921415" y="2242562"/>
                  </a:cubicBezTo>
                  <a:cubicBezTo>
                    <a:pt x="9401553" y="1805973"/>
                    <a:pt x="8783649" y="1374761"/>
                    <a:pt x="8181537" y="1028360"/>
                  </a:cubicBezTo>
                  <a:cubicBezTo>
                    <a:pt x="7877206" y="853265"/>
                    <a:pt x="7584423" y="703811"/>
                    <a:pt x="7311358" y="584149"/>
                  </a:cubicBezTo>
                  <a:cubicBezTo>
                    <a:pt x="7026723" y="459418"/>
                    <a:pt x="6769405" y="369745"/>
                    <a:pt x="6546572" y="317622"/>
                  </a:cubicBezTo>
                  <a:lnTo>
                    <a:pt x="6545613" y="321771"/>
                  </a:lnTo>
                  <a:cubicBezTo>
                    <a:pt x="7428663" y="528328"/>
                    <a:pt x="8815714" y="1319527"/>
                    <a:pt x="9918676" y="2245825"/>
                  </a:cubicBezTo>
                  <a:cubicBezTo>
                    <a:pt x="10595644" y="2814359"/>
                    <a:pt x="10905064" y="3360032"/>
                    <a:pt x="10840981" y="3870742"/>
                  </a:cubicBezTo>
                  <a:cubicBezTo>
                    <a:pt x="10832377" y="3881468"/>
                    <a:pt x="10823636" y="3892081"/>
                    <a:pt x="10814758" y="3902556"/>
                  </a:cubicBezTo>
                  <a:cubicBezTo>
                    <a:pt x="10820304" y="3820054"/>
                    <a:pt x="10816081" y="3736526"/>
                    <a:pt x="10802000" y="3652518"/>
                  </a:cubicBezTo>
                  <a:cubicBezTo>
                    <a:pt x="10776165" y="3498356"/>
                    <a:pt x="10716532" y="3338648"/>
                    <a:pt x="10624787" y="3177867"/>
                  </a:cubicBezTo>
                  <a:cubicBezTo>
                    <a:pt x="10544797" y="3037718"/>
                    <a:pt x="10438195" y="2892912"/>
                    <a:pt x="10307882" y="2747491"/>
                  </a:cubicBezTo>
                  <a:cubicBezTo>
                    <a:pt x="10198062" y="2624891"/>
                    <a:pt x="10072998" y="2502771"/>
                    <a:pt x="9925591" y="2374146"/>
                  </a:cubicBezTo>
                  <a:cubicBezTo>
                    <a:pt x="9400754" y="1916180"/>
                    <a:pt x="8782416" y="1463210"/>
                    <a:pt x="8184527" y="1098686"/>
                  </a:cubicBezTo>
                  <a:cubicBezTo>
                    <a:pt x="7878941" y="912388"/>
                    <a:pt x="7588074" y="754725"/>
                    <a:pt x="7319962" y="630071"/>
                  </a:cubicBezTo>
                  <a:cubicBezTo>
                    <a:pt x="7037860" y="498920"/>
                    <a:pt x="6786818" y="407153"/>
                    <a:pt x="6573821" y="357328"/>
                  </a:cubicBezTo>
                  <a:lnTo>
                    <a:pt x="6572817" y="361575"/>
                  </a:lnTo>
                  <a:cubicBezTo>
                    <a:pt x="7395891" y="554104"/>
                    <a:pt x="8804736" y="1401899"/>
                    <a:pt x="9922715" y="2377432"/>
                  </a:cubicBezTo>
                  <a:cubicBezTo>
                    <a:pt x="10554245" y="2928492"/>
                    <a:pt x="10847096" y="3431556"/>
                    <a:pt x="10810923" y="3907052"/>
                  </a:cubicBezTo>
                  <a:cubicBezTo>
                    <a:pt x="10801087" y="3918554"/>
                    <a:pt x="10791091" y="3929942"/>
                    <a:pt x="10780958" y="3941171"/>
                  </a:cubicBezTo>
                  <a:cubicBezTo>
                    <a:pt x="10781620" y="3886010"/>
                    <a:pt x="10777855" y="3830393"/>
                    <a:pt x="10769571" y="3774456"/>
                  </a:cubicBezTo>
                  <a:cubicBezTo>
                    <a:pt x="10747182" y="3623284"/>
                    <a:pt x="10691428" y="3465949"/>
                    <a:pt x="10603905" y="3306788"/>
                  </a:cubicBezTo>
                  <a:cubicBezTo>
                    <a:pt x="10463596" y="3051708"/>
                    <a:pt x="10243067" y="2789666"/>
                    <a:pt x="9929790" y="2505737"/>
                  </a:cubicBezTo>
                  <a:cubicBezTo>
                    <a:pt x="9401142" y="2026654"/>
                    <a:pt x="8782416" y="1551843"/>
                    <a:pt x="8187562" y="1168774"/>
                  </a:cubicBezTo>
                  <a:cubicBezTo>
                    <a:pt x="7881109" y="971424"/>
                    <a:pt x="7592114" y="805599"/>
                    <a:pt x="7328612" y="675907"/>
                  </a:cubicBezTo>
                  <a:cubicBezTo>
                    <a:pt x="7049317" y="538457"/>
                    <a:pt x="6804551" y="444629"/>
                    <a:pt x="6601047" y="397029"/>
                  </a:cubicBezTo>
                  <a:lnTo>
                    <a:pt x="6600043" y="401379"/>
                  </a:lnTo>
                  <a:cubicBezTo>
                    <a:pt x="6998287" y="494538"/>
                    <a:pt x="7546424" y="761199"/>
                    <a:pt x="8185143" y="1172531"/>
                  </a:cubicBezTo>
                  <a:cubicBezTo>
                    <a:pt x="8779792" y="1555470"/>
                    <a:pt x="9398313" y="2030123"/>
                    <a:pt x="9926778" y="2509047"/>
                  </a:cubicBezTo>
                  <a:cubicBezTo>
                    <a:pt x="10504105" y="3032263"/>
                    <a:pt x="10784998" y="3505408"/>
                    <a:pt x="10777147" y="3945370"/>
                  </a:cubicBezTo>
                  <a:cubicBezTo>
                    <a:pt x="10766444" y="3957169"/>
                    <a:pt x="10755534" y="3968762"/>
                    <a:pt x="10744466" y="3980242"/>
                  </a:cubicBezTo>
                  <a:cubicBezTo>
                    <a:pt x="10743211" y="3952353"/>
                    <a:pt x="10740815" y="3924374"/>
                    <a:pt x="10737231" y="3896257"/>
                  </a:cubicBezTo>
                  <a:cubicBezTo>
                    <a:pt x="10718335" y="3748074"/>
                    <a:pt x="10666483" y="3593044"/>
                    <a:pt x="10583160" y="3435527"/>
                  </a:cubicBezTo>
                  <a:cubicBezTo>
                    <a:pt x="10450473" y="3184623"/>
                    <a:pt x="10238115" y="2923539"/>
                    <a:pt x="9933967" y="2637329"/>
                  </a:cubicBezTo>
                  <a:cubicBezTo>
                    <a:pt x="9672518" y="2391308"/>
                    <a:pt x="9388363" y="2144849"/>
                    <a:pt x="9089394" y="1904803"/>
                  </a:cubicBezTo>
                  <a:cubicBezTo>
                    <a:pt x="8787871" y="1662692"/>
                    <a:pt x="8485502" y="1438557"/>
                    <a:pt x="8190734" y="1238628"/>
                  </a:cubicBezTo>
                  <a:cubicBezTo>
                    <a:pt x="7883665" y="1030375"/>
                    <a:pt x="7596519" y="856440"/>
                    <a:pt x="7337284" y="721653"/>
                  </a:cubicBezTo>
                  <a:cubicBezTo>
                    <a:pt x="7061024" y="578019"/>
                    <a:pt x="6822489" y="482157"/>
                    <a:pt x="6628274" y="436728"/>
                  </a:cubicBezTo>
                  <a:lnTo>
                    <a:pt x="6627247" y="441181"/>
                  </a:lnTo>
                  <a:cubicBezTo>
                    <a:pt x="7006251" y="529837"/>
                    <a:pt x="7546014" y="806898"/>
                    <a:pt x="8188156" y="1242412"/>
                  </a:cubicBezTo>
                  <a:cubicBezTo>
                    <a:pt x="8781024" y="1644498"/>
                    <a:pt x="9399910" y="2141072"/>
                    <a:pt x="9930840" y="2640661"/>
                  </a:cubicBezTo>
                  <a:cubicBezTo>
                    <a:pt x="10455312" y="3134186"/>
                    <a:pt x="10723173" y="3577548"/>
                    <a:pt x="10740381" y="3984510"/>
                  </a:cubicBezTo>
                  <a:cubicBezTo>
                    <a:pt x="10728833" y="3996400"/>
                    <a:pt x="10717102" y="4008107"/>
                    <a:pt x="10705212" y="4019678"/>
                  </a:cubicBezTo>
                  <a:cubicBezTo>
                    <a:pt x="10705144" y="4019108"/>
                    <a:pt x="10705099" y="4018560"/>
                    <a:pt x="10705053" y="4017989"/>
                  </a:cubicBezTo>
                  <a:cubicBezTo>
                    <a:pt x="10689625" y="3872728"/>
                    <a:pt x="10641698" y="3720003"/>
                    <a:pt x="10562621" y="3564061"/>
                  </a:cubicBezTo>
                  <a:cubicBezTo>
                    <a:pt x="10437396" y="3317150"/>
                    <a:pt x="10233140" y="3057071"/>
                    <a:pt x="9938166" y="2768943"/>
                  </a:cubicBezTo>
                  <a:cubicBezTo>
                    <a:pt x="9677220" y="2514068"/>
                    <a:pt x="9393041" y="2257508"/>
                    <a:pt x="9093457" y="2006402"/>
                  </a:cubicBezTo>
                  <a:cubicBezTo>
                    <a:pt x="8790701" y="1752636"/>
                    <a:pt x="8488081" y="1517743"/>
                    <a:pt x="8193998" y="1308251"/>
                  </a:cubicBezTo>
                  <a:cubicBezTo>
                    <a:pt x="7886586" y="1089251"/>
                    <a:pt x="7601266" y="907255"/>
                    <a:pt x="7346025" y="767318"/>
                  </a:cubicBezTo>
                  <a:cubicBezTo>
                    <a:pt x="7072914" y="617592"/>
                    <a:pt x="6840587" y="519727"/>
                    <a:pt x="6655524" y="476434"/>
                  </a:cubicBezTo>
                  <a:lnTo>
                    <a:pt x="6654451" y="480987"/>
                  </a:lnTo>
                  <a:cubicBezTo>
                    <a:pt x="7015038" y="565337"/>
                    <a:pt x="7546470" y="852713"/>
                    <a:pt x="8191282" y="1312060"/>
                  </a:cubicBezTo>
                  <a:cubicBezTo>
                    <a:pt x="8775136" y="1727972"/>
                    <a:pt x="9410659" y="2260203"/>
                    <a:pt x="9934880" y="2772275"/>
                  </a:cubicBezTo>
                  <a:cubicBezTo>
                    <a:pt x="10229488" y="3060060"/>
                    <a:pt x="10433471" y="3319729"/>
                    <a:pt x="10558444" y="3566183"/>
                  </a:cubicBezTo>
                  <a:cubicBezTo>
                    <a:pt x="10638299" y="3723609"/>
                    <a:pt x="10685631" y="3876653"/>
                    <a:pt x="10700419" y="4024334"/>
                  </a:cubicBezTo>
                  <a:cubicBezTo>
                    <a:pt x="10688141" y="4036179"/>
                    <a:pt x="10675681" y="4047863"/>
                    <a:pt x="10663037" y="4059365"/>
                  </a:cubicBezTo>
                  <a:cubicBezTo>
                    <a:pt x="10643661" y="3941148"/>
                    <a:pt x="10603198" y="3818069"/>
                    <a:pt x="10542264" y="3692434"/>
                  </a:cubicBezTo>
                  <a:cubicBezTo>
                    <a:pt x="10477541" y="3558948"/>
                    <a:pt x="10387484" y="3418137"/>
                    <a:pt x="10274630" y="3273902"/>
                  </a:cubicBezTo>
                  <a:cubicBezTo>
                    <a:pt x="10181677" y="3155114"/>
                    <a:pt x="10072976" y="3032971"/>
                    <a:pt x="9942342" y="2900535"/>
                  </a:cubicBezTo>
                  <a:cubicBezTo>
                    <a:pt x="9418465" y="2369376"/>
                    <a:pt x="8782462" y="1814310"/>
                    <a:pt x="8197421" y="1377639"/>
                  </a:cubicBezTo>
                  <a:cubicBezTo>
                    <a:pt x="7889849" y="1148050"/>
                    <a:pt x="7606332" y="958045"/>
                    <a:pt x="7354788" y="812896"/>
                  </a:cubicBezTo>
                  <a:cubicBezTo>
                    <a:pt x="7084942" y="657170"/>
                    <a:pt x="6858822" y="557326"/>
                    <a:pt x="6682750" y="516139"/>
                  </a:cubicBezTo>
                  <a:lnTo>
                    <a:pt x="6681655" y="520795"/>
                  </a:lnTo>
                  <a:cubicBezTo>
                    <a:pt x="7419466" y="693379"/>
                    <a:pt x="8917203" y="1867998"/>
                    <a:pt x="9938943" y="2903890"/>
                  </a:cubicBezTo>
                  <a:cubicBezTo>
                    <a:pt x="10224353" y="3193249"/>
                    <a:pt x="10420303" y="3451868"/>
                    <a:pt x="10537973" y="3694534"/>
                  </a:cubicBezTo>
                  <a:cubicBezTo>
                    <a:pt x="10599319" y="3821036"/>
                    <a:pt x="10639462" y="3944206"/>
                    <a:pt x="10658381" y="4063565"/>
                  </a:cubicBezTo>
                  <a:cubicBezTo>
                    <a:pt x="10645100" y="4075569"/>
                    <a:pt x="10631634" y="4087391"/>
                    <a:pt x="10617986" y="4099007"/>
                  </a:cubicBezTo>
                  <a:cubicBezTo>
                    <a:pt x="10597995" y="4008632"/>
                    <a:pt x="10565953" y="3915519"/>
                    <a:pt x="10522112" y="3820671"/>
                  </a:cubicBezTo>
                  <a:cubicBezTo>
                    <a:pt x="10461131" y="3688737"/>
                    <a:pt x="10375206" y="3548930"/>
                    <a:pt x="10266688" y="3405106"/>
                  </a:cubicBezTo>
                  <a:cubicBezTo>
                    <a:pt x="10177683" y="3287162"/>
                    <a:pt x="10072952" y="3165155"/>
                    <a:pt x="9946519" y="3032126"/>
                  </a:cubicBezTo>
                  <a:cubicBezTo>
                    <a:pt x="9424695" y="2483053"/>
                    <a:pt x="8788487" y="1905212"/>
                    <a:pt x="8201027" y="1446787"/>
                  </a:cubicBezTo>
                  <a:cubicBezTo>
                    <a:pt x="7893455" y="1206789"/>
                    <a:pt x="7611718" y="1008822"/>
                    <a:pt x="7363644" y="858384"/>
                  </a:cubicBezTo>
                  <a:cubicBezTo>
                    <a:pt x="7097083" y="696739"/>
                    <a:pt x="6877170" y="594950"/>
                    <a:pt x="6709977" y="555843"/>
                  </a:cubicBezTo>
                  <a:lnTo>
                    <a:pt x="6708858" y="560596"/>
                  </a:lnTo>
                  <a:cubicBezTo>
                    <a:pt x="7029850" y="635681"/>
                    <a:pt x="7558726" y="951772"/>
                    <a:pt x="8198014" y="1450637"/>
                  </a:cubicBezTo>
                  <a:cubicBezTo>
                    <a:pt x="8785315" y="1908920"/>
                    <a:pt x="9421317" y="2486590"/>
                    <a:pt x="9942981" y="3035504"/>
                  </a:cubicBezTo>
                  <a:cubicBezTo>
                    <a:pt x="10219196" y="3326142"/>
                    <a:pt x="10407181" y="3583642"/>
                    <a:pt x="10517684" y="3822725"/>
                  </a:cubicBezTo>
                  <a:cubicBezTo>
                    <a:pt x="10561867" y="3918326"/>
                    <a:pt x="10593818" y="4011759"/>
                    <a:pt x="10613537" y="4102796"/>
                  </a:cubicBezTo>
                  <a:cubicBezTo>
                    <a:pt x="10599273" y="4114846"/>
                    <a:pt x="10584849" y="4126690"/>
                    <a:pt x="10570243" y="4138352"/>
                  </a:cubicBezTo>
                  <a:cubicBezTo>
                    <a:pt x="10553058" y="4076299"/>
                    <a:pt x="10530373" y="4013014"/>
                    <a:pt x="10502188" y="3948770"/>
                  </a:cubicBezTo>
                  <a:cubicBezTo>
                    <a:pt x="10444950" y="3818366"/>
                    <a:pt x="10363088" y="3679540"/>
                    <a:pt x="10258883" y="3536195"/>
                  </a:cubicBezTo>
                  <a:cubicBezTo>
                    <a:pt x="10173735" y="3419050"/>
                    <a:pt x="10072930" y="3297203"/>
                    <a:pt x="9950718" y="3163740"/>
                  </a:cubicBezTo>
                  <a:cubicBezTo>
                    <a:pt x="9432522" y="2597824"/>
                    <a:pt x="8796178" y="1997141"/>
                    <a:pt x="8204815" y="1515705"/>
                  </a:cubicBezTo>
                  <a:cubicBezTo>
                    <a:pt x="7897449" y="1265473"/>
                    <a:pt x="7617447" y="1059599"/>
                    <a:pt x="7372567" y="903784"/>
                  </a:cubicBezTo>
                  <a:cubicBezTo>
                    <a:pt x="7109361" y="736296"/>
                    <a:pt x="6895588" y="632591"/>
                    <a:pt x="6737226" y="595546"/>
                  </a:cubicBezTo>
                  <a:lnTo>
                    <a:pt x="6736085" y="600398"/>
                  </a:lnTo>
                  <a:cubicBezTo>
                    <a:pt x="6893899" y="637317"/>
                    <a:pt x="7107147" y="740806"/>
                    <a:pt x="7369897" y="907988"/>
                  </a:cubicBezTo>
                  <a:cubicBezTo>
                    <a:pt x="7614594" y="1063698"/>
                    <a:pt x="7894459" y="1269463"/>
                    <a:pt x="8201666" y="1519569"/>
                  </a:cubicBezTo>
                  <a:cubicBezTo>
                    <a:pt x="8792846" y="2000861"/>
                    <a:pt x="9429008" y="2601362"/>
                    <a:pt x="9947044" y="3167095"/>
                  </a:cubicBezTo>
                  <a:cubicBezTo>
                    <a:pt x="10217781" y="3462777"/>
                    <a:pt x="10392734" y="3711810"/>
                    <a:pt x="10497624" y="3950779"/>
                  </a:cubicBezTo>
                  <a:cubicBezTo>
                    <a:pt x="10526060" y="4015616"/>
                    <a:pt x="10548836" y="4079312"/>
                    <a:pt x="10565907" y="4141798"/>
                  </a:cubicBezTo>
                  <a:cubicBezTo>
                    <a:pt x="10550753" y="4153803"/>
                    <a:pt x="10535417" y="4165579"/>
                    <a:pt x="10519897" y="4177150"/>
                  </a:cubicBezTo>
                  <a:cubicBezTo>
                    <a:pt x="10508943" y="4144012"/>
                    <a:pt x="10496483" y="4110532"/>
                    <a:pt x="10482470" y="4076779"/>
                  </a:cubicBezTo>
                  <a:cubicBezTo>
                    <a:pt x="10428975" y="3947835"/>
                    <a:pt x="10351175" y="3810013"/>
                    <a:pt x="10251260" y="3667124"/>
                  </a:cubicBezTo>
                  <a:cubicBezTo>
                    <a:pt x="10169878" y="3550732"/>
                    <a:pt x="10072930" y="3429137"/>
                    <a:pt x="9954894" y="3295332"/>
                  </a:cubicBezTo>
                  <a:cubicBezTo>
                    <a:pt x="9703944" y="3010856"/>
                    <a:pt x="9412348" y="2704768"/>
                    <a:pt x="9111600" y="2410137"/>
                  </a:cubicBezTo>
                  <a:cubicBezTo>
                    <a:pt x="8811811" y="2116452"/>
                    <a:pt x="8499629" y="1830910"/>
                    <a:pt x="8208832" y="1584385"/>
                  </a:cubicBezTo>
                  <a:cubicBezTo>
                    <a:pt x="7566622" y="1039976"/>
                    <a:pt x="7053676" y="702896"/>
                    <a:pt x="6764453" y="635243"/>
                  </a:cubicBezTo>
                  <a:lnTo>
                    <a:pt x="6763289" y="640197"/>
                  </a:lnTo>
                  <a:cubicBezTo>
                    <a:pt x="7051735" y="707673"/>
                    <a:pt x="7563929" y="1044370"/>
                    <a:pt x="8205546" y="1588267"/>
                  </a:cubicBezTo>
                  <a:cubicBezTo>
                    <a:pt x="8802020" y="2093922"/>
                    <a:pt x="9438251" y="2717343"/>
                    <a:pt x="9951083" y="3298687"/>
                  </a:cubicBezTo>
                  <a:cubicBezTo>
                    <a:pt x="10212554" y="3595098"/>
                    <a:pt x="10379931" y="3842968"/>
                    <a:pt x="10477768" y="4078718"/>
                  </a:cubicBezTo>
                  <a:cubicBezTo>
                    <a:pt x="10491986" y="4112951"/>
                    <a:pt x="10504584" y="4146842"/>
                    <a:pt x="10515561" y="4180345"/>
                  </a:cubicBezTo>
                  <a:cubicBezTo>
                    <a:pt x="10499586" y="4192189"/>
                    <a:pt x="10483406" y="4203829"/>
                    <a:pt x="10467043" y="4215217"/>
                  </a:cubicBezTo>
                  <a:cubicBezTo>
                    <a:pt x="10465695" y="4211702"/>
                    <a:pt x="10464373" y="4208211"/>
                    <a:pt x="10463003" y="4204696"/>
                  </a:cubicBezTo>
                  <a:cubicBezTo>
                    <a:pt x="10413182" y="4077212"/>
                    <a:pt x="10339445" y="3940372"/>
                    <a:pt x="10243797" y="3797986"/>
                  </a:cubicBezTo>
                  <a:cubicBezTo>
                    <a:pt x="10166066" y="3682301"/>
                    <a:pt x="10072952" y="3560911"/>
                    <a:pt x="9959093" y="3426923"/>
                  </a:cubicBezTo>
                  <a:cubicBezTo>
                    <a:pt x="9710723" y="3134642"/>
                    <a:pt x="9419445" y="2817714"/>
                    <a:pt x="9116758" y="2510439"/>
                  </a:cubicBezTo>
                  <a:cubicBezTo>
                    <a:pt x="8817517" y="2206651"/>
                    <a:pt x="8505038" y="1910103"/>
                    <a:pt x="8213077" y="1652844"/>
                  </a:cubicBezTo>
                  <a:cubicBezTo>
                    <a:pt x="7906601" y="1382776"/>
                    <a:pt x="7629907" y="1161220"/>
                    <a:pt x="7390687" y="994330"/>
                  </a:cubicBezTo>
                  <a:cubicBezTo>
                    <a:pt x="7134169" y="815374"/>
                    <a:pt x="6932651" y="707919"/>
                    <a:pt x="6791679" y="674944"/>
                  </a:cubicBezTo>
                  <a:lnTo>
                    <a:pt x="6790493" y="680003"/>
                  </a:lnTo>
                  <a:cubicBezTo>
                    <a:pt x="6930802" y="712824"/>
                    <a:pt x="7131749" y="820014"/>
                    <a:pt x="7387698" y="998589"/>
                  </a:cubicBezTo>
                  <a:cubicBezTo>
                    <a:pt x="7626758" y="1165367"/>
                    <a:pt x="7903314" y="1386802"/>
                    <a:pt x="8209654" y="1656740"/>
                  </a:cubicBezTo>
                  <a:cubicBezTo>
                    <a:pt x="8812747" y="2188161"/>
                    <a:pt x="9448955" y="2834602"/>
                    <a:pt x="9955123" y="3430301"/>
                  </a:cubicBezTo>
                  <a:cubicBezTo>
                    <a:pt x="10207397" y="3727192"/>
                    <a:pt x="10367242" y="3973852"/>
                    <a:pt x="10458164" y="4206567"/>
                  </a:cubicBezTo>
                  <a:cubicBezTo>
                    <a:pt x="10459671" y="4210493"/>
                    <a:pt x="10461177" y="4214372"/>
                    <a:pt x="10462661" y="4218275"/>
                  </a:cubicBezTo>
                  <a:cubicBezTo>
                    <a:pt x="10445886" y="4229892"/>
                    <a:pt x="10428929" y="4241257"/>
                    <a:pt x="10411813" y="4252394"/>
                  </a:cubicBezTo>
                  <a:cubicBezTo>
                    <a:pt x="10367584" y="4149512"/>
                    <a:pt x="10308840" y="4041040"/>
                    <a:pt x="10236495" y="3928755"/>
                  </a:cubicBezTo>
                  <a:cubicBezTo>
                    <a:pt x="10162346" y="3813710"/>
                    <a:pt x="10072976" y="3692594"/>
                    <a:pt x="9963270" y="3558538"/>
                  </a:cubicBezTo>
                  <a:cubicBezTo>
                    <a:pt x="9717842" y="3258588"/>
                    <a:pt x="9427000" y="2930751"/>
                    <a:pt x="9122235" y="2610468"/>
                  </a:cubicBezTo>
                  <a:cubicBezTo>
                    <a:pt x="8823906" y="2296962"/>
                    <a:pt x="8511109" y="1989425"/>
                    <a:pt x="8217619" y="1721080"/>
                  </a:cubicBezTo>
                  <a:cubicBezTo>
                    <a:pt x="7916117" y="1445388"/>
                    <a:pt x="7633353" y="1209694"/>
                    <a:pt x="7399885" y="1039483"/>
                  </a:cubicBezTo>
                  <a:cubicBezTo>
                    <a:pt x="7146721" y="854897"/>
                    <a:pt x="6951251" y="745605"/>
                    <a:pt x="6818906" y="714649"/>
                  </a:cubicBezTo>
                  <a:lnTo>
                    <a:pt x="6817697" y="719809"/>
                  </a:lnTo>
                  <a:cubicBezTo>
                    <a:pt x="6949356" y="750603"/>
                    <a:pt x="7144164" y="859596"/>
                    <a:pt x="7396758" y="1043765"/>
                  </a:cubicBezTo>
                  <a:cubicBezTo>
                    <a:pt x="7630067" y="1213864"/>
                    <a:pt x="7912671" y="1449430"/>
                    <a:pt x="8214058" y="1724991"/>
                  </a:cubicBezTo>
                  <a:cubicBezTo>
                    <a:pt x="8815964" y="2275366"/>
                    <a:pt x="9468353" y="2962063"/>
                    <a:pt x="9959185" y="3561892"/>
                  </a:cubicBezTo>
                  <a:cubicBezTo>
                    <a:pt x="10121016" y="3759690"/>
                    <a:pt x="10298731" y="4000782"/>
                    <a:pt x="10407523" y="4255201"/>
                  </a:cubicBezTo>
                  <a:cubicBezTo>
                    <a:pt x="10390041" y="4266521"/>
                    <a:pt x="10372377" y="4277589"/>
                    <a:pt x="10354553" y="4288430"/>
                  </a:cubicBezTo>
                  <a:cubicBezTo>
                    <a:pt x="10319658" y="4214532"/>
                    <a:pt x="10277825" y="4138010"/>
                    <a:pt x="10229374" y="4059480"/>
                  </a:cubicBezTo>
                  <a:cubicBezTo>
                    <a:pt x="10158694" y="3944982"/>
                    <a:pt x="10073044" y="3824185"/>
                    <a:pt x="9967470" y="3690152"/>
                  </a:cubicBezTo>
                  <a:cubicBezTo>
                    <a:pt x="9725260" y="3382671"/>
                    <a:pt x="9434987" y="3043834"/>
                    <a:pt x="9128032" y="2710245"/>
                  </a:cubicBezTo>
                  <a:cubicBezTo>
                    <a:pt x="8830959" y="2387429"/>
                    <a:pt x="8517818" y="2068898"/>
                    <a:pt x="8222457" y="1789094"/>
                  </a:cubicBezTo>
                  <a:cubicBezTo>
                    <a:pt x="7921778" y="1504248"/>
                    <a:pt x="7640565" y="1260621"/>
                    <a:pt x="7409196" y="1084555"/>
                  </a:cubicBezTo>
                  <a:cubicBezTo>
                    <a:pt x="7159341" y="894397"/>
                    <a:pt x="6969919" y="783305"/>
                    <a:pt x="6846133" y="754353"/>
                  </a:cubicBezTo>
                  <a:lnTo>
                    <a:pt x="6844900" y="759613"/>
                  </a:lnTo>
                  <a:cubicBezTo>
                    <a:pt x="7083709" y="815472"/>
                    <a:pt x="7584446" y="1192130"/>
                    <a:pt x="8218737" y="1793014"/>
                  </a:cubicBezTo>
                  <a:cubicBezTo>
                    <a:pt x="8829384" y="2371499"/>
                    <a:pt x="9481522" y="3081947"/>
                    <a:pt x="9963224" y="3693507"/>
                  </a:cubicBezTo>
                  <a:cubicBezTo>
                    <a:pt x="10099814" y="3866885"/>
                    <a:pt x="10247586" y="4073173"/>
                    <a:pt x="10350217" y="4291054"/>
                  </a:cubicBezTo>
                  <a:cubicBezTo>
                    <a:pt x="10332141" y="4301963"/>
                    <a:pt x="10313929" y="4312644"/>
                    <a:pt x="10295558" y="4323074"/>
                  </a:cubicBezTo>
                  <a:cubicBezTo>
                    <a:pt x="10273398" y="4279552"/>
                    <a:pt x="10249001" y="4235209"/>
                    <a:pt x="10222414" y="4190158"/>
                  </a:cubicBezTo>
                  <a:cubicBezTo>
                    <a:pt x="10155157" y="4076162"/>
                    <a:pt x="10073135" y="3955663"/>
                    <a:pt x="9971669" y="3821766"/>
                  </a:cubicBezTo>
                  <a:cubicBezTo>
                    <a:pt x="9729551" y="3502327"/>
                    <a:pt x="9447790" y="3161846"/>
                    <a:pt x="9134194" y="2809795"/>
                  </a:cubicBezTo>
                  <a:cubicBezTo>
                    <a:pt x="8838695" y="2478032"/>
                    <a:pt x="8525190" y="2148535"/>
                    <a:pt x="8227614" y="1856889"/>
                  </a:cubicBezTo>
                  <a:cubicBezTo>
                    <a:pt x="7927939" y="1563195"/>
                    <a:pt x="7648188" y="1311681"/>
                    <a:pt x="7418644" y="1129541"/>
                  </a:cubicBezTo>
                  <a:cubicBezTo>
                    <a:pt x="7172053" y="933882"/>
                    <a:pt x="6988610" y="821009"/>
                    <a:pt x="6873382" y="794054"/>
                  </a:cubicBezTo>
                  <a:lnTo>
                    <a:pt x="6872127" y="799415"/>
                  </a:lnTo>
                  <a:cubicBezTo>
                    <a:pt x="6929798" y="812909"/>
                    <a:pt x="7006434" y="849144"/>
                    <a:pt x="7099890" y="907121"/>
                  </a:cubicBezTo>
                  <a:cubicBezTo>
                    <a:pt x="7189877" y="962936"/>
                    <a:pt x="7295953" y="1039219"/>
                    <a:pt x="7415221" y="1133855"/>
                  </a:cubicBezTo>
                  <a:cubicBezTo>
                    <a:pt x="7644627" y="1315878"/>
                    <a:pt x="7924219" y="1567260"/>
                    <a:pt x="8223757" y="1860821"/>
                  </a:cubicBezTo>
                  <a:cubicBezTo>
                    <a:pt x="8843967" y="2468652"/>
                    <a:pt x="9495740" y="3202948"/>
                    <a:pt x="9967264" y="3825098"/>
                  </a:cubicBezTo>
                  <a:cubicBezTo>
                    <a:pt x="10107414" y="4010002"/>
                    <a:pt x="10213695" y="4173978"/>
                    <a:pt x="10290994" y="4325652"/>
                  </a:cubicBezTo>
                  <a:cubicBezTo>
                    <a:pt x="10272531" y="4336059"/>
                    <a:pt x="10253908" y="4346238"/>
                    <a:pt x="10235171" y="4356143"/>
                  </a:cubicBezTo>
                  <a:cubicBezTo>
                    <a:pt x="10228804" y="4344412"/>
                    <a:pt x="10222299" y="4332636"/>
                    <a:pt x="10215635" y="4320791"/>
                  </a:cubicBezTo>
                  <a:cubicBezTo>
                    <a:pt x="10151712" y="4207229"/>
                    <a:pt x="10073272" y="4087049"/>
                    <a:pt x="9975845" y="3953380"/>
                  </a:cubicBezTo>
                  <a:cubicBezTo>
                    <a:pt x="9737539" y="3626410"/>
                    <a:pt x="9456577" y="3275066"/>
                    <a:pt x="9140767" y="2909093"/>
                  </a:cubicBezTo>
                  <a:cubicBezTo>
                    <a:pt x="8847117" y="2568817"/>
                    <a:pt x="8533269" y="2228346"/>
                    <a:pt x="8233115" y="1924474"/>
                  </a:cubicBezTo>
                  <a:cubicBezTo>
                    <a:pt x="7934626" y="1622286"/>
                    <a:pt x="7656312" y="1362932"/>
                    <a:pt x="7428230" y="1174453"/>
                  </a:cubicBezTo>
                  <a:cubicBezTo>
                    <a:pt x="7310468" y="1077158"/>
                    <a:pt x="7206446" y="998965"/>
                    <a:pt x="7118992" y="942045"/>
                  </a:cubicBezTo>
                  <a:cubicBezTo>
                    <a:pt x="7027955" y="882788"/>
                    <a:pt x="6954469" y="846355"/>
                    <a:pt x="6900608" y="833753"/>
                  </a:cubicBezTo>
                  <a:lnTo>
                    <a:pt x="6899331" y="839216"/>
                  </a:lnTo>
                  <a:cubicBezTo>
                    <a:pt x="7106143" y="887590"/>
                    <a:pt x="7603251" y="1294765"/>
                    <a:pt x="8229121" y="1928417"/>
                  </a:cubicBezTo>
                  <a:cubicBezTo>
                    <a:pt x="8859554" y="2566672"/>
                    <a:pt x="9510848" y="3324909"/>
                    <a:pt x="9971303" y="3956667"/>
                  </a:cubicBezTo>
                  <a:cubicBezTo>
                    <a:pt x="10077654" y="4102568"/>
                    <a:pt x="10163213" y="4235140"/>
                    <a:pt x="10230378" y="4358699"/>
                  </a:cubicBezTo>
                  <a:cubicBezTo>
                    <a:pt x="10211619" y="4368580"/>
                    <a:pt x="10192722" y="4378189"/>
                    <a:pt x="10173711" y="4387568"/>
                  </a:cubicBezTo>
                  <a:cubicBezTo>
                    <a:pt x="10119875" y="4293200"/>
                    <a:pt x="10056110" y="4193582"/>
                    <a:pt x="9980044" y="4084995"/>
                  </a:cubicBezTo>
                  <a:cubicBezTo>
                    <a:pt x="9745731" y="3750493"/>
                    <a:pt x="9465705" y="3388194"/>
                    <a:pt x="9147750" y="3008186"/>
                  </a:cubicBezTo>
                  <a:cubicBezTo>
                    <a:pt x="8856245" y="2659763"/>
                    <a:pt x="8542009" y="2308350"/>
                    <a:pt x="8239003" y="1991858"/>
                  </a:cubicBezTo>
                  <a:cubicBezTo>
                    <a:pt x="7941952" y="1681579"/>
                    <a:pt x="7664939" y="1414428"/>
                    <a:pt x="7437929" y="1219291"/>
                  </a:cubicBezTo>
                  <a:cubicBezTo>
                    <a:pt x="7201106" y="1015705"/>
                    <a:pt x="7024715" y="896118"/>
                    <a:pt x="6927835" y="873454"/>
                  </a:cubicBezTo>
                  <a:lnTo>
                    <a:pt x="6926534" y="879020"/>
                  </a:lnTo>
                  <a:cubicBezTo>
                    <a:pt x="7022524" y="901472"/>
                    <a:pt x="7198070" y="1020635"/>
                    <a:pt x="7434209" y="1223622"/>
                  </a:cubicBezTo>
                  <a:cubicBezTo>
                    <a:pt x="7661082" y="1418643"/>
                    <a:pt x="7937935" y="1685660"/>
                    <a:pt x="8234872" y="1995808"/>
                  </a:cubicBezTo>
                  <a:cubicBezTo>
                    <a:pt x="8876009" y="2665468"/>
                    <a:pt x="9526663" y="3447691"/>
                    <a:pt x="9975366" y="4088258"/>
                  </a:cubicBezTo>
                  <a:cubicBezTo>
                    <a:pt x="10050564" y="4195636"/>
                    <a:pt x="10114672" y="4295641"/>
                    <a:pt x="10168645" y="4390056"/>
                  </a:cubicBezTo>
                  <a:cubicBezTo>
                    <a:pt x="10149726" y="4399345"/>
                    <a:pt x="10130669" y="4408405"/>
                    <a:pt x="10111521" y="4417191"/>
                  </a:cubicBezTo>
                  <a:cubicBezTo>
                    <a:pt x="10073728" y="4353404"/>
                    <a:pt x="10031531" y="4286901"/>
                    <a:pt x="9984221" y="4216609"/>
                  </a:cubicBezTo>
                  <a:cubicBezTo>
                    <a:pt x="9754107" y="3874508"/>
                    <a:pt x="9475176" y="3501186"/>
                    <a:pt x="9155190" y="3107028"/>
                  </a:cubicBezTo>
                  <a:cubicBezTo>
                    <a:pt x="8866058" y="2750891"/>
                    <a:pt x="8551412" y="2388501"/>
                    <a:pt x="8245279" y="2059043"/>
                  </a:cubicBezTo>
                  <a:cubicBezTo>
                    <a:pt x="7949894" y="1741145"/>
                    <a:pt x="7674114" y="1466240"/>
                    <a:pt x="7447811" y="1264052"/>
                  </a:cubicBezTo>
                  <a:cubicBezTo>
                    <a:pt x="7214023" y="1055210"/>
                    <a:pt x="7043657" y="933873"/>
                    <a:pt x="6955085" y="913155"/>
                  </a:cubicBezTo>
                  <a:lnTo>
                    <a:pt x="6953761" y="918821"/>
                  </a:lnTo>
                  <a:cubicBezTo>
                    <a:pt x="7041375" y="939318"/>
                    <a:pt x="7210874" y="1060199"/>
                    <a:pt x="7443931" y="1268392"/>
                  </a:cubicBezTo>
                  <a:cubicBezTo>
                    <a:pt x="7670120" y="1470460"/>
                    <a:pt x="7945741" y="1745232"/>
                    <a:pt x="8241034" y="2063003"/>
                  </a:cubicBezTo>
                  <a:cubicBezTo>
                    <a:pt x="8902871" y="2775288"/>
                    <a:pt x="9536499" y="3561413"/>
                    <a:pt x="9979406" y="4219850"/>
                  </a:cubicBezTo>
                  <a:cubicBezTo>
                    <a:pt x="10025893" y="4288955"/>
                    <a:pt x="10068046" y="4355503"/>
                    <a:pt x="10106044" y="4419702"/>
                  </a:cubicBezTo>
                  <a:cubicBezTo>
                    <a:pt x="10087170" y="4428351"/>
                    <a:pt x="10068205" y="4436750"/>
                    <a:pt x="10049149" y="4444897"/>
                  </a:cubicBezTo>
                  <a:cubicBezTo>
                    <a:pt x="10029956" y="4413426"/>
                    <a:pt x="10009735" y="4381247"/>
                    <a:pt x="9988420" y="4348223"/>
                  </a:cubicBezTo>
                  <a:cubicBezTo>
                    <a:pt x="9762665" y="3998431"/>
                    <a:pt x="9484967" y="3614018"/>
                    <a:pt x="9163109" y="3205687"/>
                  </a:cubicBezTo>
                  <a:cubicBezTo>
                    <a:pt x="8876557" y="2842133"/>
                    <a:pt x="8561499" y="2468812"/>
                    <a:pt x="8251989" y="2126049"/>
                  </a:cubicBezTo>
                  <a:cubicBezTo>
                    <a:pt x="7958566" y="1801073"/>
                    <a:pt x="7683950" y="1518457"/>
                    <a:pt x="7457830" y="1308748"/>
                  </a:cubicBezTo>
                  <a:cubicBezTo>
                    <a:pt x="7227031" y="1094703"/>
                    <a:pt x="7062599" y="971638"/>
                    <a:pt x="6982311" y="952860"/>
                  </a:cubicBezTo>
                  <a:lnTo>
                    <a:pt x="6980965" y="958625"/>
                  </a:lnTo>
                  <a:cubicBezTo>
                    <a:pt x="7060249" y="977170"/>
                    <a:pt x="7223745" y="1099747"/>
                    <a:pt x="7453790" y="1313094"/>
                  </a:cubicBezTo>
                  <a:cubicBezTo>
                    <a:pt x="7679796" y="1522681"/>
                    <a:pt x="7954299" y="1805172"/>
                    <a:pt x="8247606" y="2130017"/>
                  </a:cubicBezTo>
                  <a:cubicBezTo>
                    <a:pt x="8920717" y="2875476"/>
                    <a:pt x="9553411" y="3685154"/>
                    <a:pt x="9983445" y="4351441"/>
                  </a:cubicBezTo>
                  <a:cubicBezTo>
                    <a:pt x="10004441" y="4383962"/>
                    <a:pt x="10024433" y="4415868"/>
                    <a:pt x="10043558" y="4447271"/>
                  </a:cubicBezTo>
                  <a:cubicBezTo>
                    <a:pt x="10024730" y="4455281"/>
                    <a:pt x="10005833" y="4463063"/>
                    <a:pt x="9986891" y="4470618"/>
                  </a:cubicBezTo>
                  <a:cubicBezTo>
                    <a:pt x="9569774" y="3798123"/>
                    <a:pt x="8940618" y="2968636"/>
                    <a:pt x="8259154" y="2192878"/>
                  </a:cubicBezTo>
                  <a:cubicBezTo>
                    <a:pt x="7968037" y="1861474"/>
                    <a:pt x="7694471" y="1571183"/>
                    <a:pt x="7468031" y="1353386"/>
                  </a:cubicBezTo>
                  <a:cubicBezTo>
                    <a:pt x="7240108" y="1134183"/>
                    <a:pt x="7081564" y="1009411"/>
                    <a:pt x="7009538" y="992564"/>
                  </a:cubicBezTo>
                  <a:lnTo>
                    <a:pt x="7008169" y="998434"/>
                  </a:lnTo>
                  <a:cubicBezTo>
                    <a:pt x="7078118" y="1014795"/>
                    <a:pt x="7239949" y="1142399"/>
                    <a:pt x="7463855" y="1357731"/>
                  </a:cubicBezTo>
                  <a:cubicBezTo>
                    <a:pt x="7690180" y="1575412"/>
                    <a:pt x="7963633" y="1865575"/>
                    <a:pt x="8254636" y="2196856"/>
                  </a:cubicBezTo>
                  <a:cubicBezTo>
                    <a:pt x="8935575" y="2972013"/>
                    <a:pt x="9564251" y="3800838"/>
                    <a:pt x="9981185" y="4472877"/>
                  </a:cubicBezTo>
                  <a:cubicBezTo>
                    <a:pt x="9962860" y="4480134"/>
                    <a:pt x="9944488" y="4487163"/>
                    <a:pt x="9926071" y="4493987"/>
                  </a:cubicBezTo>
                  <a:cubicBezTo>
                    <a:pt x="9721518" y="4159440"/>
                    <a:pt x="9471183" y="3792896"/>
                    <a:pt x="9180499" y="3402412"/>
                  </a:cubicBezTo>
                  <a:cubicBezTo>
                    <a:pt x="8899516" y="3024983"/>
                    <a:pt x="8583569" y="2629775"/>
                    <a:pt x="8266800" y="2259541"/>
                  </a:cubicBezTo>
                  <a:cubicBezTo>
                    <a:pt x="7982529" y="1927285"/>
                    <a:pt x="7702527" y="1621300"/>
                    <a:pt x="7478393" y="1397957"/>
                  </a:cubicBezTo>
                  <a:cubicBezTo>
                    <a:pt x="7256495" y="1176847"/>
                    <a:pt x="7099662" y="1046974"/>
                    <a:pt x="7036788" y="1032265"/>
                  </a:cubicBezTo>
                  <a:lnTo>
                    <a:pt x="7035395" y="1038233"/>
                  </a:lnTo>
                  <a:cubicBezTo>
                    <a:pt x="7164636" y="1068467"/>
                    <a:pt x="7680549" y="1583778"/>
                    <a:pt x="8262144" y="2263526"/>
                  </a:cubicBezTo>
                  <a:cubicBezTo>
                    <a:pt x="8917888" y="3029958"/>
                    <a:pt x="9515685" y="3835551"/>
                    <a:pt x="9920159" y="4496155"/>
                  </a:cubicBezTo>
                  <a:cubicBezTo>
                    <a:pt x="9902632" y="4502614"/>
                    <a:pt x="9885059" y="4508890"/>
                    <a:pt x="9867463" y="4514960"/>
                  </a:cubicBezTo>
                  <a:cubicBezTo>
                    <a:pt x="9678635" y="4201843"/>
                    <a:pt x="9451533" y="3861704"/>
                    <a:pt x="9190017" y="3500524"/>
                  </a:cubicBezTo>
                  <a:cubicBezTo>
                    <a:pt x="8911976" y="3116499"/>
                    <a:pt x="8595550" y="2710382"/>
                    <a:pt x="8274925" y="2326060"/>
                  </a:cubicBezTo>
                  <a:cubicBezTo>
                    <a:pt x="7993849" y="1989105"/>
                    <a:pt x="7714713" y="1675312"/>
                    <a:pt x="7488959" y="1442474"/>
                  </a:cubicBezTo>
                  <a:cubicBezTo>
                    <a:pt x="7269708" y="1216365"/>
                    <a:pt x="7118810" y="1084783"/>
                    <a:pt x="7064014" y="1071966"/>
                  </a:cubicBezTo>
                  <a:lnTo>
                    <a:pt x="7062599" y="1078037"/>
                  </a:lnTo>
                  <a:cubicBezTo>
                    <a:pt x="7115455" y="1090402"/>
                    <a:pt x="7269229" y="1224816"/>
                    <a:pt x="7484486" y="1446814"/>
                  </a:cubicBezTo>
                  <a:cubicBezTo>
                    <a:pt x="7710126" y="1679541"/>
                    <a:pt x="7989148" y="1993213"/>
                    <a:pt x="8270132" y="2330054"/>
                  </a:cubicBezTo>
                  <a:cubicBezTo>
                    <a:pt x="8651646" y="2787383"/>
                    <a:pt x="9338154" y="3648479"/>
                    <a:pt x="9861529" y="4517015"/>
                  </a:cubicBezTo>
                  <a:cubicBezTo>
                    <a:pt x="9844756" y="4522766"/>
                    <a:pt x="9827958" y="4528334"/>
                    <a:pt x="9811162" y="4533720"/>
                  </a:cubicBezTo>
                  <a:cubicBezTo>
                    <a:pt x="9638057" y="4242900"/>
                    <a:pt x="9433504" y="3929714"/>
                    <a:pt x="9200127" y="3598476"/>
                  </a:cubicBezTo>
                  <a:cubicBezTo>
                    <a:pt x="8925053" y="3208061"/>
                    <a:pt x="8608125" y="2791012"/>
                    <a:pt x="8283574" y="2392427"/>
                  </a:cubicBezTo>
                  <a:cubicBezTo>
                    <a:pt x="8006287" y="2051873"/>
                    <a:pt x="7727905" y="1730300"/>
                    <a:pt x="7499708" y="1486940"/>
                  </a:cubicBezTo>
                  <a:cubicBezTo>
                    <a:pt x="7286163" y="1259222"/>
                    <a:pt x="7137295" y="1122441"/>
                    <a:pt x="7091240" y="1111672"/>
                  </a:cubicBezTo>
                  <a:lnTo>
                    <a:pt x="7089803" y="1117840"/>
                  </a:lnTo>
                  <a:cubicBezTo>
                    <a:pt x="7177964" y="1138467"/>
                    <a:pt x="7676715" y="1657158"/>
                    <a:pt x="8278667" y="2396443"/>
                  </a:cubicBezTo>
                  <a:cubicBezTo>
                    <a:pt x="8649798" y="2852244"/>
                    <a:pt x="9302232" y="3690631"/>
                    <a:pt x="9805023" y="4535683"/>
                  </a:cubicBezTo>
                  <a:cubicBezTo>
                    <a:pt x="9789070" y="4540772"/>
                    <a:pt x="9773094" y="4545702"/>
                    <a:pt x="9757119" y="4550494"/>
                  </a:cubicBezTo>
                  <a:cubicBezTo>
                    <a:pt x="9599876" y="4282838"/>
                    <a:pt x="9417163" y="3997107"/>
                    <a:pt x="9210830" y="3696291"/>
                  </a:cubicBezTo>
                  <a:cubicBezTo>
                    <a:pt x="8938747" y="3299600"/>
                    <a:pt x="8621293" y="2871665"/>
                    <a:pt x="8292771" y="2458701"/>
                  </a:cubicBezTo>
                  <a:cubicBezTo>
                    <a:pt x="8020026" y="2115833"/>
                    <a:pt x="7742260" y="1786501"/>
                    <a:pt x="7510663" y="1531365"/>
                  </a:cubicBezTo>
                  <a:cubicBezTo>
                    <a:pt x="7302641" y="1302212"/>
                    <a:pt x="7156032" y="1160159"/>
                    <a:pt x="7118490" y="1151373"/>
                  </a:cubicBezTo>
                  <a:lnTo>
                    <a:pt x="7117007" y="1157644"/>
                  </a:lnTo>
                  <a:cubicBezTo>
                    <a:pt x="7153339" y="1166143"/>
                    <a:pt x="7298715" y="1307470"/>
                    <a:pt x="7505893" y="1535692"/>
                  </a:cubicBezTo>
                  <a:cubicBezTo>
                    <a:pt x="7737399" y="1790730"/>
                    <a:pt x="8015051" y="2119946"/>
                    <a:pt x="8287728" y="2462695"/>
                  </a:cubicBezTo>
                  <a:cubicBezTo>
                    <a:pt x="8648086" y="2915688"/>
                    <a:pt x="9267200" y="3729931"/>
                    <a:pt x="9750752" y="4552389"/>
                  </a:cubicBezTo>
                  <a:cubicBezTo>
                    <a:pt x="9735621" y="4556862"/>
                    <a:pt x="9720512" y="4561221"/>
                    <a:pt x="9705405" y="4565443"/>
                  </a:cubicBezTo>
                  <a:cubicBezTo>
                    <a:pt x="9564023" y="4321887"/>
                    <a:pt x="9402581" y="4064067"/>
                    <a:pt x="9222172" y="3793992"/>
                  </a:cubicBezTo>
                  <a:cubicBezTo>
                    <a:pt x="8949199" y="3385365"/>
                    <a:pt x="8639802" y="2958366"/>
                    <a:pt x="8302516" y="2524839"/>
                  </a:cubicBezTo>
                  <a:cubicBezTo>
                    <a:pt x="8035226" y="2181298"/>
                    <a:pt x="7757962" y="1844234"/>
                    <a:pt x="7521823" y="1575747"/>
                  </a:cubicBezTo>
                  <a:cubicBezTo>
                    <a:pt x="7319141" y="1345330"/>
                    <a:pt x="7175043" y="1197929"/>
                    <a:pt x="7145717" y="1191071"/>
                  </a:cubicBezTo>
                  <a:lnTo>
                    <a:pt x="7144210" y="1197443"/>
                  </a:lnTo>
                  <a:cubicBezTo>
                    <a:pt x="7165207" y="1202355"/>
                    <a:pt x="7275391" y="1305508"/>
                    <a:pt x="7516893" y="1580070"/>
                  </a:cubicBezTo>
                  <a:cubicBezTo>
                    <a:pt x="7752963" y="1848460"/>
                    <a:pt x="8030136" y="2185413"/>
                    <a:pt x="8297358" y="2528856"/>
                  </a:cubicBezTo>
                  <a:cubicBezTo>
                    <a:pt x="8646648" y="2977833"/>
                    <a:pt x="9233356" y="3766879"/>
                    <a:pt x="9698672" y="4567291"/>
                  </a:cubicBezTo>
                  <a:cubicBezTo>
                    <a:pt x="9684432" y="4571240"/>
                    <a:pt x="9670214" y="4575051"/>
                    <a:pt x="9656018" y="4578725"/>
                  </a:cubicBezTo>
                  <a:cubicBezTo>
                    <a:pt x="9530634" y="4360205"/>
                    <a:pt x="9389754" y="4130707"/>
                    <a:pt x="9234154" y="3891601"/>
                  </a:cubicBezTo>
                  <a:cubicBezTo>
                    <a:pt x="8964148" y="3476721"/>
                    <a:pt x="8654180" y="3039110"/>
                    <a:pt x="8312832" y="2590932"/>
                  </a:cubicBezTo>
                  <a:cubicBezTo>
                    <a:pt x="7961146" y="2129141"/>
                    <a:pt x="7673406" y="1784463"/>
                    <a:pt x="7533188" y="1620102"/>
                  </a:cubicBezTo>
                  <a:cubicBezTo>
                    <a:pt x="7338722" y="1392149"/>
                    <a:pt x="7193962" y="1235688"/>
                    <a:pt x="7172943" y="1230775"/>
                  </a:cubicBezTo>
                  <a:lnTo>
                    <a:pt x="7171437" y="1237249"/>
                  </a:lnTo>
                  <a:cubicBezTo>
                    <a:pt x="7187823" y="1241086"/>
                    <a:pt x="7315626" y="1375304"/>
                    <a:pt x="7528144" y="1624419"/>
                  </a:cubicBezTo>
                  <a:cubicBezTo>
                    <a:pt x="7668317" y="1788724"/>
                    <a:pt x="7955965" y="2133297"/>
                    <a:pt x="8307560" y="2594949"/>
                  </a:cubicBezTo>
                  <a:cubicBezTo>
                    <a:pt x="8713767" y="3128321"/>
                    <a:pt x="9231895" y="3852507"/>
                    <a:pt x="9649491" y="4580414"/>
                  </a:cubicBezTo>
                  <a:cubicBezTo>
                    <a:pt x="9635935" y="4583883"/>
                    <a:pt x="9622401" y="4587261"/>
                    <a:pt x="9608868" y="4590524"/>
                  </a:cubicBezTo>
                  <a:cubicBezTo>
                    <a:pt x="9499551" y="4397884"/>
                    <a:pt x="9378731" y="4197165"/>
                    <a:pt x="9246797" y="3989142"/>
                  </a:cubicBezTo>
                  <a:cubicBezTo>
                    <a:pt x="8979666" y="3567986"/>
                    <a:pt x="8669128" y="3119785"/>
                    <a:pt x="8323741" y="2656933"/>
                  </a:cubicBezTo>
                  <a:cubicBezTo>
                    <a:pt x="8000079" y="2223170"/>
                    <a:pt x="7721492" y="1877791"/>
                    <a:pt x="7544804" y="1664435"/>
                  </a:cubicBezTo>
                  <a:cubicBezTo>
                    <a:pt x="7453425" y="1554105"/>
                    <a:pt x="7366679" y="1451940"/>
                    <a:pt x="7300586" y="1376760"/>
                  </a:cubicBezTo>
                  <a:cubicBezTo>
                    <a:pt x="7239766" y="1307594"/>
                    <a:pt x="7205989" y="1271834"/>
                    <a:pt x="7200192" y="1270481"/>
                  </a:cubicBezTo>
                  <a:lnTo>
                    <a:pt x="7198641" y="1277056"/>
                  </a:lnTo>
                  <a:cubicBezTo>
                    <a:pt x="7198481" y="1277017"/>
                    <a:pt x="7198389" y="1276971"/>
                    <a:pt x="7198389" y="1276971"/>
                  </a:cubicBezTo>
                  <a:cubicBezTo>
                    <a:pt x="7208317" y="1281581"/>
                    <a:pt x="7332674" y="1418682"/>
                    <a:pt x="7545147" y="1675452"/>
                  </a:cubicBezTo>
                  <a:cubicBezTo>
                    <a:pt x="7722040" y="1889236"/>
                    <a:pt x="8000718" y="2235024"/>
                    <a:pt x="8323786" y="2668276"/>
                  </a:cubicBezTo>
                  <a:cubicBezTo>
                    <a:pt x="8713243" y="3190602"/>
                    <a:pt x="9202249" y="3888452"/>
                    <a:pt x="9601953" y="4592190"/>
                  </a:cubicBezTo>
                  <a:cubicBezTo>
                    <a:pt x="9589264" y="4595203"/>
                    <a:pt x="9576620" y="4598147"/>
                    <a:pt x="9563977" y="4600977"/>
                  </a:cubicBezTo>
                  <a:cubicBezTo>
                    <a:pt x="9470818" y="4435061"/>
                    <a:pt x="9369465" y="4263485"/>
                    <a:pt x="9260103" y="4086638"/>
                  </a:cubicBezTo>
                  <a:cubicBezTo>
                    <a:pt x="8995801" y="3659182"/>
                    <a:pt x="8684624" y="3200347"/>
                    <a:pt x="8335243" y="2722911"/>
                  </a:cubicBezTo>
                  <a:cubicBezTo>
                    <a:pt x="7740411" y="1910009"/>
                    <a:pt x="7234288" y="1317186"/>
                    <a:pt x="7229245" y="1311291"/>
                  </a:cubicBezTo>
                  <a:lnTo>
                    <a:pt x="7224041" y="1315750"/>
                  </a:lnTo>
                  <a:cubicBezTo>
                    <a:pt x="7229063" y="1321643"/>
                    <a:pt x="7735048" y="1914304"/>
                    <a:pt x="8329743" y="2726997"/>
                  </a:cubicBezTo>
                  <a:cubicBezTo>
                    <a:pt x="8705940" y="3241107"/>
                    <a:pt x="9171348" y="3917801"/>
                    <a:pt x="9556560" y="4602643"/>
                  </a:cubicBezTo>
                  <a:cubicBezTo>
                    <a:pt x="9539740" y="4606363"/>
                    <a:pt x="9522967" y="4609900"/>
                    <a:pt x="9506238" y="4613278"/>
                  </a:cubicBezTo>
                  <a:cubicBezTo>
                    <a:pt x="8969419" y="4721773"/>
                    <a:pt x="8388714" y="4713101"/>
                    <a:pt x="7730689" y="4582765"/>
                  </a:cubicBezTo>
                  <a:cubicBezTo>
                    <a:pt x="7314804" y="4500377"/>
                    <a:pt x="6868087" y="4369402"/>
                    <a:pt x="6381888" y="4188629"/>
                  </a:cubicBezTo>
                  <a:cubicBezTo>
                    <a:pt x="5940101" y="4024380"/>
                    <a:pt x="5506734" y="3819895"/>
                    <a:pt x="5087632" y="3622142"/>
                  </a:cubicBezTo>
                  <a:cubicBezTo>
                    <a:pt x="4651573" y="3416402"/>
                    <a:pt x="4200656" y="3203633"/>
                    <a:pt x="3740109" y="3036189"/>
                  </a:cubicBezTo>
                  <a:cubicBezTo>
                    <a:pt x="3599822" y="2985159"/>
                    <a:pt x="3474507" y="2948164"/>
                    <a:pt x="3357042" y="2923083"/>
                  </a:cubicBezTo>
                  <a:cubicBezTo>
                    <a:pt x="3219312" y="2893665"/>
                    <a:pt x="3094886" y="2880953"/>
                    <a:pt x="2976600" y="2884263"/>
                  </a:cubicBezTo>
                  <a:cubicBezTo>
                    <a:pt x="2846013" y="2887891"/>
                    <a:pt x="2723413" y="2912037"/>
                    <a:pt x="2612202" y="2956038"/>
                  </a:cubicBezTo>
                  <a:cubicBezTo>
                    <a:pt x="2490675" y="3004101"/>
                    <a:pt x="2378049" y="3077656"/>
                    <a:pt x="2277449" y="3174672"/>
                  </a:cubicBezTo>
                  <a:cubicBezTo>
                    <a:pt x="2111541" y="3334654"/>
                    <a:pt x="1971959" y="3522524"/>
                    <a:pt x="1847061" y="3723472"/>
                  </a:cubicBezTo>
                  <a:cubicBezTo>
                    <a:pt x="1834758" y="3742254"/>
                    <a:pt x="1822596" y="3761174"/>
                    <a:pt x="1810569" y="3780207"/>
                  </a:cubicBezTo>
                  <a:cubicBezTo>
                    <a:pt x="1795434" y="3802915"/>
                    <a:pt x="1780499" y="3825828"/>
                    <a:pt x="1765767" y="3848924"/>
                  </a:cubicBezTo>
                  <a:cubicBezTo>
                    <a:pt x="1755577" y="3864101"/>
                    <a:pt x="1745476" y="3879346"/>
                    <a:pt x="1735464" y="3894705"/>
                  </a:cubicBezTo>
                  <a:cubicBezTo>
                    <a:pt x="1722953" y="3912871"/>
                    <a:pt x="1710577" y="3931152"/>
                    <a:pt x="1698328" y="3949569"/>
                  </a:cubicBezTo>
                  <a:cubicBezTo>
                    <a:pt x="1685763" y="3967461"/>
                    <a:pt x="1673327" y="3985468"/>
                    <a:pt x="1661015" y="4003612"/>
                  </a:cubicBezTo>
                  <a:cubicBezTo>
                    <a:pt x="1648371" y="4021230"/>
                    <a:pt x="1635860" y="4038986"/>
                    <a:pt x="1623463" y="4056832"/>
                  </a:cubicBezTo>
                  <a:cubicBezTo>
                    <a:pt x="1610733" y="4074200"/>
                    <a:pt x="1598128" y="4091659"/>
                    <a:pt x="1585636" y="4109232"/>
                  </a:cubicBezTo>
                  <a:cubicBezTo>
                    <a:pt x="1572794" y="4126325"/>
                    <a:pt x="1560075" y="4143510"/>
                    <a:pt x="1547464" y="4160809"/>
                  </a:cubicBezTo>
                  <a:cubicBezTo>
                    <a:pt x="1534510" y="4177606"/>
                    <a:pt x="1521673" y="4194495"/>
                    <a:pt x="1508943" y="4211497"/>
                  </a:cubicBezTo>
                  <a:cubicBezTo>
                    <a:pt x="1495923" y="4227906"/>
                    <a:pt x="1483014" y="4244429"/>
                    <a:pt x="1470209" y="4261020"/>
                  </a:cubicBezTo>
                  <a:cubicBezTo>
                    <a:pt x="1457582" y="4276471"/>
                    <a:pt x="1445053" y="4292013"/>
                    <a:pt x="1432612" y="4307623"/>
                  </a:cubicBezTo>
                  <a:cubicBezTo>
                    <a:pt x="1419013" y="4323735"/>
                    <a:pt x="1405509" y="4339939"/>
                    <a:pt x="1392094" y="4356257"/>
                  </a:cubicBezTo>
                  <a:cubicBezTo>
                    <a:pt x="1379058" y="4371182"/>
                    <a:pt x="1366093" y="4386199"/>
                    <a:pt x="1353215" y="4401307"/>
                  </a:cubicBezTo>
                  <a:cubicBezTo>
                    <a:pt x="1339633" y="4416278"/>
                    <a:pt x="1326152" y="4431364"/>
                    <a:pt x="1312726" y="4446540"/>
                  </a:cubicBezTo>
                  <a:cubicBezTo>
                    <a:pt x="1299129" y="4460941"/>
                    <a:pt x="1285591" y="4475433"/>
                    <a:pt x="1272137" y="4490016"/>
                  </a:cubicBezTo>
                  <a:cubicBezTo>
                    <a:pt x="1258647" y="4503709"/>
                    <a:pt x="1245212" y="4517494"/>
                    <a:pt x="1231852" y="4531347"/>
                  </a:cubicBezTo>
                  <a:cubicBezTo>
                    <a:pt x="1218289" y="4544515"/>
                    <a:pt x="1204778" y="4557752"/>
                    <a:pt x="1191334" y="4571080"/>
                  </a:cubicBezTo>
                  <a:cubicBezTo>
                    <a:pt x="1177623" y="4583746"/>
                    <a:pt x="1163959" y="4596481"/>
                    <a:pt x="1150357" y="4609329"/>
                  </a:cubicBezTo>
                  <a:cubicBezTo>
                    <a:pt x="1137353" y="4620718"/>
                    <a:pt x="1124388" y="4632197"/>
                    <a:pt x="1111473" y="4643768"/>
                  </a:cubicBezTo>
                  <a:cubicBezTo>
                    <a:pt x="1097018" y="4655749"/>
                    <a:pt x="1082622" y="4667868"/>
                    <a:pt x="1068253" y="4680077"/>
                  </a:cubicBezTo>
                  <a:cubicBezTo>
                    <a:pt x="1054576" y="4690781"/>
                    <a:pt x="1040946" y="4701553"/>
                    <a:pt x="1027417" y="4712394"/>
                  </a:cubicBezTo>
                  <a:cubicBezTo>
                    <a:pt x="1013843" y="4722389"/>
                    <a:pt x="1000442" y="4732363"/>
                    <a:pt x="987221" y="4742336"/>
                  </a:cubicBezTo>
                  <a:cubicBezTo>
                    <a:pt x="973473" y="4751829"/>
                    <a:pt x="959595" y="4761552"/>
                    <a:pt x="945557" y="4771502"/>
                  </a:cubicBezTo>
                  <a:cubicBezTo>
                    <a:pt x="932638" y="4779832"/>
                    <a:pt x="919643" y="4788345"/>
                    <a:pt x="906571" y="4797017"/>
                  </a:cubicBezTo>
                  <a:cubicBezTo>
                    <a:pt x="891796" y="4805872"/>
                    <a:pt x="876970" y="4814933"/>
                    <a:pt x="862088" y="4824198"/>
                  </a:cubicBezTo>
                  <a:cubicBezTo>
                    <a:pt x="849758" y="4831091"/>
                    <a:pt x="837431" y="4838119"/>
                    <a:pt x="825112" y="4845217"/>
                  </a:cubicBezTo>
                  <a:cubicBezTo>
                    <a:pt x="810766" y="4852612"/>
                    <a:pt x="796445" y="4860120"/>
                    <a:pt x="782170" y="4867834"/>
                  </a:cubicBezTo>
                  <a:cubicBezTo>
                    <a:pt x="769406" y="4873905"/>
                    <a:pt x="756719" y="4880135"/>
                    <a:pt x="744085" y="4886457"/>
                  </a:cubicBezTo>
                  <a:cubicBezTo>
                    <a:pt x="729961" y="4892619"/>
                    <a:pt x="715907" y="4898895"/>
                    <a:pt x="701985" y="4905376"/>
                  </a:cubicBezTo>
                  <a:cubicBezTo>
                    <a:pt x="690145" y="4910123"/>
                    <a:pt x="678417" y="4914984"/>
                    <a:pt x="666780" y="4919959"/>
                  </a:cubicBezTo>
                  <a:cubicBezTo>
                    <a:pt x="653030" y="4924980"/>
                    <a:pt x="639412" y="4930161"/>
                    <a:pt x="625922" y="4935524"/>
                  </a:cubicBezTo>
                  <a:cubicBezTo>
                    <a:pt x="613044" y="4939814"/>
                    <a:pt x="600300" y="4944287"/>
                    <a:pt x="587691" y="4948920"/>
                  </a:cubicBezTo>
                  <a:cubicBezTo>
                    <a:pt x="568196" y="4954786"/>
                    <a:pt x="549053" y="4961084"/>
                    <a:pt x="530264" y="4967840"/>
                  </a:cubicBezTo>
                  <a:cubicBezTo>
                    <a:pt x="326970" y="5040847"/>
                    <a:pt x="188074" y="5177094"/>
                    <a:pt x="105629" y="5384318"/>
                  </a:cubicBezTo>
                  <a:cubicBezTo>
                    <a:pt x="30689" y="5572667"/>
                    <a:pt x="11817" y="5796802"/>
                    <a:pt x="0" y="5992089"/>
                  </a:cubicBezTo>
                  <a:lnTo>
                    <a:pt x="5076" y="5992386"/>
                  </a:lnTo>
                  <a:cubicBezTo>
                    <a:pt x="4320" y="6000807"/>
                    <a:pt x="3578" y="6009183"/>
                    <a:pt x="2853" y="6017513"/>
                  </a:cubicBezTo>
                  <a:lnTo>
                    <a:pt x="8549" y="6017992"/>
                  </a:lnTo>
                  <a:cubicBezTo>
                    <a:pt x="7588" y="6026345"/>
                    <a:pt x="6637" y="6034675"/>
                    <a:pt x="5705" y="6042937"/>
                  </a:cubicBezTo>
                  <a:lnTo>
                    <a:pt x="11982" y="6043644"/>
                  </a:lnTo>
                  <a:cubicBezTo>
                    <a:pt x="10829" y="6051883"/>
                    <a:pt x="9686" y="6060144"/>
                    <a:pt x="8556" y="6068360"/>
                  </a:cubicBezTo>
                  <a:lnTo>
                    <a:pt x="15040" y="6069250"/>
                  </a:lnTo>
                  <a:cubicBezTo>
                    <a:pt x="78820" y="5605234"/>
                    <a:pt x="171060" y="5171526"/>
                    <a:pt x="590032" y="4962431"/>
                  </a:cubicBezTo>
                  <a:cubicBezTo>
                    <a:pt x="407860" y="5066568"/>
                    <a:pt x="273124" y="5222373"/>
                    <a:pt x="178869" y="5437698"/>
                  </a:cubicBezTo>
                  <a:cubicBezTo>
                    <a:pt x="88821" y="5643415"/>
                    <a:pt x="46769" y="5874625"/>
                    <a:pt x="11409" y="6093807"/>
                  </a:cubicBezTo>
                  <a:lnTo>
                    <a:pt x="17767" y="6094834"/>
                  </a:lnTo>
                  <a:cubicBezTo>
                    <a:pt x="94474" y="5619338"/>
                    <a:pt x="198594" y="5174059"/>
                    <a:pt x="624423" y="4950906"/>
                  </a:cubicBezTo>
                  <a:cubicBezTo>
                    <a:pt x="625037" y="4950586"/>
                    <a:pt x="625657" y="4950267"/>
                    <a:pt x="626271" y="4949947"/>
                  </a:cubicBezTo>
                  <a:cubicBezTo>
                    <a:pt x="438380" y="5061318"/>
                    <a:pt x="297886" y="5225408"/>
                    <a:pt x="197189" y="5450958"/>
                  </a:cubicBezTo>
                  <a:cubicBezTo>
                    <a:pt x="103333" y="5661148"/>
                    <a:pt x="55357" y="5896351"/>
                    <a:pt x="14261" y="6119231"/>
                  </a:cubicBezTo>
                  <a:lnTo>
                    <a:pt x="20492" y="6120395"/>
                  </a:lnTo>
                  <a:cubicBezTo>
                    <a:pt x="109509" y="5637596"/>
                    <a:pt x="224436" y="5184397"/>
                    <a:pt x="647372" y="4945041"/>
                  </a:cubicBezTo>
                  <a:cubicBezTo>
                    <a:pt x="652852" y="4941937"/>
                    <a:pt x="658366" y="4938924"/>
                    <a:pt x="663868" y="4935866"/>
                  </a:cubicBezTo>
                  <a:cubicBezTo>
                    <a:pt x="469781" y="5054814"/>
                    <a:pt x="323079" y="5227645"/>
                    <a:pt x="215496" y="5464172"/>
                  </a:cubicBezTo>
                  <a:cubicBezTo>
                    <a:pt x="117837" y="5678881"/>
                    <a:pt x="63949" y="5918077"/>
                    <a:pt x="17119" y="6144700"/>
                  </a:cubicBezTo>
                  <a:lnTo>
                    <a:pt x="23226" y="6145955"/>
                  </a:lnTo>
                  <a:cubicBezTo>
                    <a:pt x="124517" y="5655785"/>
                    <a:pt x="250229" y="5194644"/>
                    <a:pt x="670313" y="4939198"/>
                  </a:cubicBezTo>
                  <a:cubicBezTo>
                    <a:pt x="674871" y="4936437"/>
                    <a:pt x="679446" y="4933721"/>
                    <a:pt x="684013" y="4930982"/>
                  </a:cubicBezTo>
                  <a:cubicBezTo>
                    <a:pt x="684853" y="4930800"/>
                    <a:pt x="685693" y="4930617"/>
                    <a:pt x="686533" y="4930434"/>
                  </a:cubicBezTo>
                  <a:cubicBezTo>
                    <a:pt x="493742" y="5056822"/>
                    <a:pt x="345607" y="5235746"/>
                    <a:pt x="233800" y="5477340"/>
                  </a:cubicBezTo>
                  <a:cubicBezTo>
                    <a:pt x="132335" y="5696614"/>
                    <a:pt x="72533" y="5939827"/>
                    <a:pt x="19972" y="6170146"/>
                  </a:cubicBezTo>
                  <a:lnTo>
                    <a:pt x="25946" y="6171515"/>
                  </a:lnTo>
                  <a:cubicBezTo>
                    <a:pt x="139495" y="5673928"/>
                    <a:pt x="275965" y="5204823"/>
                    <a:pt x="693247" y="4933355"/>
                  </a:cubicBezTo>
                  <a:cubicBezTo>
                    <a:pt x="696586" y="4931165"/>
                    <a:pt x="699927" y="4929065"/>
                    <a:pt x="703266" y="4926920"/>
                  </a:cubicBezTo>
                  <a:cubicBezTo>
                    <a:pt x="704806" y="4926600"/>
                    <a:pt x="706347" y="4926281"/>
                    <a:pt x="707889" y="4925961"/>
                  </a:cubicBezTo>
                  <a:cubicBezTo>
                    <a:pt x="517004" y="5059652"/>
                    <a:pt x="367856" y="5244373"/>
                    <a:pt x="252091" y="5490485"/>
                  </a:cubicBezTo>
                  <a:cubicBezTo>
                    <a:pt x="146827" y="5714301"/>
                    <a:pt x="81109" y="5961553"/>
                    <a:pt x="22822" y="6195593"/>
                  </a:cubicBezTo>
                  <a:lnTo>
                    <a:pt x="28671" y="6197053"/>
                  </a:lnTo>
                  <a:cubicBezTo>
                    <a:pt x="154441" y="5692004"/>
                    <a:pt x="301665" y="5214887"/>
                    <a:pt x="716160" y="4927513"/>
                  </a:cubicBezTo>
                  <a:cubicBezTo>
                    <a:pt x="718287" y="4926030"/>
                    <a:pt x="720410" y="4924569"/>
                    <a:pt x="722536" y="4923108"/>
                  </a:cubicBezTo>
                  <a:cubicBezTo>
                    <a:pt x="724641" y="4922698"/>
                    <a:pt x="726747" y="4922310"/>
                    <a:pt x="728854" y="4921922"/>
                  </a:cubicBezTo>
                  <a:cubicBezTo>
                    <a:pt x="540018" y="5062824"/>
                    <a:pt x="389968" y="5253160"/>
                    <a:pt x="270367" y="5503631"/>
                  </a:cubicBezTo>
                  <a:cubicBezTo>
                    <a:pt x="161326" y="5731965"/>
                    <a:pt x="89699" y="5983257"/>
                    <a:pt x="25682" y="6221062"/>
                  </a:cubicBezTo>
                  <a:lnTo>
                    <a:pt x="31398" y="6222614"/>
                  </a:lnTo>
                  <a:cubicBezTo>
                    <a:pt x="169385" y="5710033"/>
                    <a:pt x="327335" y="5224837"/>
                    <a:pt x="739082" y="4921648"/>
                  </a:cubicBezTo>
                  <a:cubicBezTo>
                    <a:pt x="740043" y="4920940"/>
                    <a:pt x="740997" y="4920256"/>
                    <a:pt x="741958" y="4919549"/>
                  </a:cubicBezTo>
                  <a:cubicBezTo>
                    <a:pt x="744489" y="4919092"/>
                    <a:pt x="747024" y="4918681"/>
                    <a:pt x="749558" y="4918248"/>
                  </a:cubicBezTo>
                  <a:cubicBezTo>
                    <a:pt x="562851" y="5066225"/>
                    <a:pt x="411984" y="5262083"/>
                    <a:pt x="288636" y="5516731"/>
                  </a:cubicBezTo>
                  <a:cubicBezTo>
                    <a:pt x="175836" y="5749583"/>
                    <a:pt x="98296" y="6004938"/>
                    <a:pt x="28539" y="6246532"/>
                  </a:cubicBezTo>
                  <a:lnTo>
                    <a:pt x="34123" y="6248152"/>
                  </a:lnTo>
                  <a:cubicBezTo>
                    <a:pt x="184242" y="5728267"/>
                    <a:pt x="352832" y="5235199"/>
                    <a:pt x="761411" y="4916285"/>
                  </a:cubicBezTo>
                  <a:cubicBezTo>
                    <a:pt x="764312" y="4915805"/>
                    <a:pt x="767213" y="4915326"/>
                    <a:pt x="770116" y="4914870"/>
                  </a:cubicBezTo>
                  <a:cubicBezTo>
                    <a:pt x="585545" y="5069808"/>
                    <a:pt x="433905" y="5271098"/>
                    <a:pt x="306887" y="5529808"/>
                  </a:cubicBezTo>
                  <a:cubicBezTo>
                    <a:pt x="190351" y="5767156"/>
                    <a:pt x="106889" y="6026619"/>
                    <a:pt x="31392" y="6272001"/>
                  </a:cubicBezTo>
                  <a:lnTo>
                    <a:pt x="36853" y="6273689"/>
                  </a:lnTo>
                  <a:cubicBezTo>
                    <a:pt x="204886" y="5727514"/>
                    <a:pt x="376998" y="5248025"/>
                    <a:pt x="780995" y="4913227"/>
                  </a:cubicBezTo>
                  <a:cubicBezTo>
                    <a:pt x="784174" y="4912770"/>
                    <a:pt x="787355" y="4912291"/>
                    <a:pt x="790537" y="4911834"/>
                  </a:cubicBezTo>
                  <a:cubicBezTo>
                    <a:pt x="608110" y="5073574"/>
                    <a:pt x="455734" y="5280181"/>
                    <a:pt x="325119" y="5542862"/>
                  </a:cubicBezTo>
                  <a:cubicBezTo>
                    <a:pt x="204889" y="5784660"/>
                    <a:pt x="115500" y="6048254"/>
                    <a:pt x="34242" y="6297470"/>
                  </a:cubicBezTo>
                  <a:lnTo>
                    <a:pt x="39578" y="6299227"/>
                  </a:lnTo>
                  <a:cubicBezTo>
                    <a:pt x="219739" y="5746593"/>
                    <a:pt x="401582" y="5260440"/>
                    <a:pt x="800636" y="4910420"/>
                  </a:cubicBezTo>
                  <a:cubicBezTo>
                    <a:pt x="804050" y="4909963"/>
                    <a:pt x="807468" y="4909529"/>
                    <a:pt x="810885" y="4909096"/>
                  </a:cubicBezTo>
                  <a:cubicBezTo>
                    <a:pt x="630569" y="5077499"/>
                    <a:pt x="477477" y="5289332"/>
                    <a:pt x="343340" y="5555916"/>
                  </a:cubicBezTo>
                  <a:cubicBezTo>
                    <a:pt x="219461" y="5802097"/>
                    <a:pt x="124126" y="6069821"/>
                    <a:pt x="37097" y="6322962"/>
                  </a:cubicBezTo>
                  <a:lnTo>
                    <a:pt x="42307" y="6324742"/>
                  </a:lnTo>
                  <a:cubicBezTo>
                    <a:pt x="234528" y="5765650"/>
                    <a:pt x="426056" y="5272786"/>
                    <a:pt x="820301" y="4907886"/>
                  </a:cubicBezTo>
                  <a:cubicBezTo>
                    <a:pt x="823950" y="4907453"/>
                    <a:pt x="827600" y="4906997"/>
                    <a:pt x="831251" y="4906585"/>
                  </a:cubicBezTo>
                  <a:cubicBezTo>
                    <a:pt x="652991" y="5081539"/>
                    <a:pt x="499157" y="5298484"/>
                    <a:pt x="361539" y="5568924"/>
                  </a:cubicBezTo>
                  <a:cubicBezTo>
                    <a:pt x="234069" y="5819395"/>
                    <a:pt x="132780" y="6091365"/>
                    <a:pt x="39950" y="6348454"/>
                  </a:cubicBezTo>
                  <a:lnTo>
                    <a:pt x="45032" y="6350280"/>
                  </a:lnTo>
                  <a:cubicBezTo>
                    <a:pt x="249264" y="5784660"/>
                    <a:pt x="450433" y="5285065"/>
                    <a:pt x="840008" y="4905604"/>
                  </a:cubicBezTo>
                  <a:cubicBezTo>
                    <a:pt x="843874" y="4905171"/>
                    <a:pt x="847738" y="4904759"/>
                    <a:pt x="851608" y="4904349"/>
                  </a:cubicBezTo>
                  <a:cubicBezTo>
                    <a:pt x="675341" y="5085761"/>
                    <a:pt x="520768" y="5307727"/>
                    <a:pt x="379719" y="5581933"/>
                  </a:cubicBezTo>
                  <a:cubicBezTo>
                    <a:pt x="248632" y="5836809"/>
                    <a:pt x="145549" y="6102000"/>
                    <a:pt x="42803" y="6373946"/>
                  </a:cubicBezTo>
                  <a:lnTo>
                    <a:pt x="47760" y="6375795"/>
                  </a:lnTo>
                  <a:cubicBezTo>
                    <a:pt x="263957" y="5803603"/>
                    <a:pt x="474752" y="5297252"/>
                    <a:pt x="859790" y="4903505"/>
                  </a:cubicBezTo>
                  <a:cubicBezTo>
                    <a:pt x="863836" y="4903116"/>
                    <a:pt x="867887" y="4902729"/>
                    <a:pt x="871938" y="4902364"/>
                  </a:cubicBezTo>
                  <a:cubicBezTo>
                    <a:pt x="697626" y="5090051"/>
                    <a:pt x="542311" y="5316993"/>
                    <a:pt x="397885" y="5594942"/>
                  </a:cubicBezTo>
                  <a:cubicBezTo>
                    <a:pt x="263372" y="5853834"/>
                    <a:pt x="154514" y="6123202"/>
                    <a:pt x="45655" y="6399416"/>
                  </a:cubicBezTo>
                  <a:lnTo>
                    <a:pt x="50487" y="6401333"/>
                  </a:lnTo>
                  <a:cubicBezTo>
                    <a:pt x="278629" y="5822454"/>
                    <a:pt x="499039" y="5309302"/>
                    <a:pt x="879654" y="4901656"/>
                  </a:cubicBezTo>
                  <a:cubicBezTo>
                    <a:pt x="883860" y="4901291"/>
                    <a:pt x="888066" y="4900926"/>
                    <a:pt x="892275" y="4900583"/>
                  </a:cubicBezTo>
                  <a:cubicBezTo>
                    <a:pt x="719846" y="5094479"/>
                    <a:pt x="563794" y="5326282"/>
                    <a:pt x="416031" y="5607950"/>
                  </a:cubicBezTo>
                  <a:cubicBezTo>
                    <a:pt x="278202" y="5870676"/>
                    <a:pt x="163538" y="6144312"/>
                    <a:pt x="48506" y="6424908"/>
                  </a:cubicBezTo>
                  <a:lnTo>
                    <a:pt x="53214" y="6426848"/>
                  </a:lnTo>
                  <a:cubicBezTo>
                    <a:pt x="293285" y="5841213"/>
                    <a:pt x="523324" y="5321215"/>
                    <a:pt x="899592" y="4900036"/>
                  </a:cubicBezTo>
                  <a:cubicBezTo>
                    <a:pt x="903932" y="4899693"/>
                    <a:pt x="908273" y="4899374"/>
                    <a:pt x="912616" y="4899077"/>
                  </a:cubicBezTo>
                  <a:cubicBezTo>
                    <a:pt x="742015" y="5099020"/>
                    <a:pt x="585212" y="5335615"/>
                    <a:pt x="434170" y="5620913"/>
                  </a:cubicBezTo>
                  <a:cubicBezTo>
                    <a:pt x="293146" y="5887291"/>
                    <a:pt x="172618" y="6165285"/>
                    <a:pt x="51356" y="6450423"/>
                  </a:cubicBezTo>
                  <a:lnTo>
                    <a:pt x="55948" y="6452363"/>
                  </a:lnTo>
                  <a:cubicBezTo>
                    <a:pt x="261508" y="5969062"/>
                    <a:pt x="516322" y="5369985"/>
                    <a:pt x="919593" y="4898598"/>
                  </a:cubicBezTo>
                  <a:cubicBezTo>
                    <a:pt x="924048" y="4898301"/>
                    <a:pt x="928500" y="4898027"/>
                    <a:pt x="932957" y="4897776"/>
                  </a:cubicBezTo>
                  <a:cubicBezTo>
                    <a:pt x="764134" y="5103653"/>
                    <a:pt x="606576" y="5344973"/>
                    <a:pt x="452288" y="5633898"/>
                  </a:cubicBezTo>
                  <a:cubicBezTo>
                    <a:pt x="308277" y="5903586"/>
                    <a:pt x="181807" y="6186076"/>
                    <a:pt x="54209" y="6475915"/>
                  </a:cubicBezTo>
                  <a:lnTo>
                    <a:pt x="58680" y="6477877"/>
                  </a:lnTo>
                  <a:cubicBezTo>
                    <a:pt x="274030" y="5988712"/>
                    <a:pt x="540862" y="5382720"/>
                    <a:pt x="939640" y="4897388"/>
                  </a:cubicBezTo>
                  <a:cubicBezTo>
                    <a:pt x="944202" y="4897114"/>
                    <a:pt x="948766" y="4896886"/>
                    <a:pt x="953330" y="4896681"/>
                  </a:cubicBezTo>
                  <a:cubicBezTo>
                    <a:pt x="786235" y="5108355"/>
                    <a:pt x="627898" y="5354352"/>
                    <a:pt x="470390" y="5646884"/>
                  </a:cubicBezTo>
                  <a:cubicBezTo>
                    <a:pt x="323417" y="5919835"/>
                    <a:pt x="196241" y="6195364"/>
                    <a:pt x="57055" y="6501407"/>
                  </a:cubicBezTo>
                  <a:lnTo>
                    <a:pt x="61414" y="6503393"/>
                  </a:lnTo>
                  <a:cubicBezTo>
                    <a:pt x="298324" y="5982459"/>
                    <a:pt x="566069" y="5393811"/>
                    <a:pt x="959693" y="4896384"/>
                  </a:cubicBezTo>
                  <a:cubicBezTo>
                    <a:pt x="964383" y="4896178"/>
                    <a:pt x="969073" y="4895973"/>
                    <a:pt x="973763" y="4895791"/>
                  </a:cubicBezTo>
                  <a:cubicBezTo>
                    <a:pt x="808324" y="5113147"/>
                    <a:pt x="649196" y="5363709"/>
                    <a:pt x="488484" y="5659847"/>
                  </a:cubicBezTo>
                  <a:cubicBezTo>
                    <a:pt x="339057" y="5935171"/>
                    <a:pt x="205982" y="6215425"/>
                    <a:pt x="59908" y="6526899"/>
                  </a:cubicBezTo>
                  <a:lnTo>
                    <a:pt x="64137" y="6528885"/>
                  </a:lnTo>
                  <a:cubicBezTo>
                    <a:pt x="311506" y="6001423"/>
                    <a:pt x="590961" y="5405542"/>
                    <a:pt x="979809" y="4895563"/>
                  </a:cubicBezTo>
                  <a:cubicBezTo>
                    <a:pt x="984603" y="4895403"/>
                    <a:pt x="989401" y="4895243"/>
                    <a:pt x="994196" y="4895106"/>
                  </a:cubicBezTo>
                  <a:cubicBezTo>
                    <a:pt x="830386" y="5117985"/>
                    <a:pt x="670445" y="5373089"/>
                    <a:pt x="506549" y="5672810"/>
                  </a:cubicBezTo>
                  <a:cubicBezTo>
                    <a:pt x="342822" y="5972234"/>
                    <a:pt x="187530" y="6293933"/>
                    <a:pt x="62749" y="6552414"/>
                  </a:cubicBezTo>
                  <a:lnTo>
                    <a:pt x="66871" y="6554400"/>
                  </a:lnTo>
                  <a:cubicBezTo>
                    <a:pt x="324827" y="6020024"/>
                    <a:pt x="616157" y="5416542"/>
                    <a:pt x="999985" y="4894946"/>
                  </a:cubicBezTo>
                  <a:cubicBezTo>
                    <a:pt x="1004881" y="4894809"/>
                    <a:pt x="1009776" y="4894718"/>
                    <a:pt x="1014671" y="4894604"/>
                  </a:cubicBezTo>
                  <a:cubicBezTo>
                    <a:pt x="852453" y="5122846"/>
                    <a:pt x="691693" y="5382423"/>
                    <a:pt x="524611" y="5685773"/>
                  </a:cubicBezTo>
                  <a:cubicBezTo>
                    <a:pt x="359455" y="5985654"/>
                    <a:pt x="203332" y="6300300"/>
                    <a:pt x="65602" y="6577906"/>
                  </a:cubicBezTo>
                  <a:lnTo>
                    <a:pt x="69600" y="6579914"/>
                  </a:lnTo>
                  <a:cubicBezTo>
                    <a:pt x="351506" y="6011716"/>
                    <a:pt x="642698" y="5424827"/>
                    <a:pt x="1020208" y="4894512"/>
                  </a:cubicBezTo>
                  <a:cubicBezTo>
                    <a:pt x="1025206" y="4894422"/>
                    <a:pt x="1030204" y="4894353"/>
                    <a:pt x="1035202" y="4894307"/>
                  </a:cubicBezTo>
                  <a:cubicBezTo>
                    <a:pt x="664594" y="5432791"/>
                    <a:pt x="361698" y="6027532"/>
                    <a:pt x="68450" y="6603421"/>
                  </a:cubicBezTo>
                  <a:lnTo>
                    <a:pt x="72336" y="6605407"/>
                  </a:lnTo>
                  <a:cubicBezTo>
                    <a:pt x="365978" y="6028741"/>
                    <a:pt x="669286" y="5433179"/>
                    <a:pt x="1040517" y="4894262"/>
                  </a:cubicBezTo>
                  <a:cubicBezTo>
                    <a:pt x="1045588" y="4894216"/>
                    <a:pt x="1050659" y="4894193"/>
                    <a:pt x="1055728" y="4894193"/>
                  </a:cubicBezTo>
                  <a:cubicBezTo>
                    <a:pt x="693000" y="5437835"/>
                    <a:pt x="384201" y="6029403"/>
                    <a:pt x="85201" y="6602280"/>
                  </a:cubicBezTo>
                  <a:lnTo>
                    <a:pt x="71294" y="6628936"/>
                  </a:lnTo>
                  <a:lnTo>
                    <a:pt x="75068" y="6630899"/>
                  </a:lnTo>
                  <a:lnTo>
                    <a:pt x="88976" y="6604266"/>
                  </a:lnTo>
                  <a:cubicBezTo>
                    <a:pt x="388357" y="6030658"/>
                    <a:pt x="697565" y="5438291"/>
                    <a:pt x="1060847" y="4894170"/>
                  </a:cubicBezTo>
                  <a:cubicBezTo>
                    <a:pt x="1065993" y="4894193"/>
                    <a:pt x="1071140" y="4894193"/>
                    <a:pt x="1076284" y="4894239"/>
                  </a:cubicBezTo>
                  <a:cubicBezTo>
                    <a:pt x="723538" y="5438930"/>
                    <a:pt x="411564" y="6022831"/>
                    <a:pt x="109463" y="6588336"/>
                  </a:cubicBezTo>
                  <a:lnTo>
                    <a:pt x="74137" y="6654451"/>
                  </a:lnTo>
                  <a:lnTo>
                    <a:pt x="77807" y="6656391"/>
                  </a:lnTo>
                  <a:lnTo>
                    <a:pt x="113126" y="6590299"/>
                  </a:lnTo>
                  <a:cubicBezTo>
                    <a:pt x="415602" y="6024086"/>
                    <a:pt x="727966" y="5439455"/>
                    <a:pt x="1081209" y="4894262"/>
                  </a:cubicBezTo>
                  <a:cubicBezTo>
                    <a:pt x="1086433" y="4894307"/>
                    <a:pt x="1091654" y="4894376"/>
                    <a:pt x="1096874" y="4894444"/>
                  </a:cubicBezTo>
                  <a:cubicBezTo>
                    <a:pt x="757689" y="5433385"/>
                    <a:pt x="446649" y="6002976"/>
                    <a:pt x="145406" y="6554674"/>
                  </a:cubicBezTo>
                  <a:cubicBezTo>
                    <a:pt x="122588" y="6596460"/>
                    <a:pt x="99794" y="6638225"/>
                    <a:pt x="76983" y="6679943"/>
                  </a:cubicBezTo>
                  <a:lnTo>
                    <a:pt x="80539" y="6681883"/>
                  </a:lnTo>
                  <a:cubicBezTo>
                    <a:pt x="103347" y="6640165"/>
                    <a:pt x="126151" y="6598400"/>
                    <a:pt x="148961" y="6556613"/>
                  </a:cubicBezTo>
                  <a:cubicBezTo>
                    <a:pt x="450565" y="6004253"/>
                    <a:pt x="761980" y="5433978"/>
                    <a:pt x="1101605" y="4894535"/>
                  </a:cubicBezTo>
                  <a:cubicBezTo>
                    <a:pt x="1106897" y="4894627"/>
                    <a:pt x="1112185" y="4894718"/>
                    <a:pt x="1117471" y="4894832"/>
                  </a:cubicBezTo>
                  <a:cubicBezTo>
                    <a:pt x="799097" y="5414853"/>
                    <a:pt x="496980" y="5956989"/>
                    <a:pt x="204307" y="6482214"/>
                  </a:cubicBezTo>
                  <a:cubicBezTo>
                    <a:pt x="162812" y="6556682"/>
                    <a:pt x="121338" y="6631104"/>
                    <a:pt x="79829" y="6705458"/>
                  </a:cubicBezTo>
                  <a:lnTo>
                    <a:pt x="83275" y="6707398"/>
                  </a:lnTo>
                  <a:cubicBezTo>
                    <a:pt x="124781" y="6633044"/>
                    <a:pt x="166258" y="6558599"/>
                    <a:pt x="207757" y="6484131"/>
                  </a:cubicBezTo>
                  <a:cubicBezTo>
                    <a:pt x="500771" y="5958290"/>
                    <a:pt x="803260" y="5415492"/>
                    <a:pt x="1122037" y="4894946"/>
                  </a:cubicBezTo>
                  <a:cubicBezTo>
                    <a:pt x="1127398" y="4895083"/>
                    <a:pt x="1132757" y="4895220"/>
                    <a:pt x="1138111" y="4895380"/>
                  </a:cubicBezTo>
                  <a:cubicBezTo>
                    <a:pt x="857770" y="5365581"/>
                    <a:pt x="583213" y="5849429"/>
                    <a:pt x="317159" y="6318307"/>
                  </a:cubicBezTo>
                  <a:cubicBezTo>
                    <a:pt x="240361" y="6453664"/>
                    <a:pt x="160936" y="6593630"/>
                    <a:pt x="82675" y="6730973"/>
                  </a:cubicBezTo>
                  <a:lnTo>
                    <a:pt x="86009" y="6732890"/>
                  </a:lnTo>
                  <a:cubicBezTo>
                    <a:pt x="164275" y="6595525"/>
                    <a:pt x="243697" y="6455558"/>
                    <a:pt x="320507" y="6320201"/>
                  </a:cubicBezTo>
                  <a:cubicBezTo>
                    <a:pt x="586896" y="5850730"/>
                    <a:pt x="861810" y="5366243"/>
                    <a:pt x="1142509" y="4895517"/>
                  </a:cubicBezTo>
                  <a:cubicBezTo>
                    <a:pt x="1147942" y="4895676"/>
                    <a:pt x="1153374" y="4895859"/>
                    <a:pt x="1158801" y="4896065"/>
                  </a:cubicBezTo>
                  <a:cubicBezTo>
                    <a:pt x="977442" y="5208109"/>
                    <a:pt x="795307" y="5524969"/>
                    <a:pt x="618610" y="5832381"/>
                  </a:cubicBezTo>
                  <a:cubicBezTo>
                    <a:pt x="444287" y="6135662"/>
                    <a:pt x="264023" y="6449282"/>
                    <a:pt x="85518" y="6756488"/>
                  </a:cubicBezTo>
                  <a:lnTo>
                    <a:pt x="88750" y="6758383"/>
                  </a:lnTo>
                  <a:cubicBezTo>
                    <a:pt x="267257" y="6451153"/>
                    <a:pt x="447527" y="6137534"/>
                    <a:pt x="621857" y="5834230"/>
                  </a:cubicBezTo>
                  <a:cubicBezTo>
                    <a:pt x="798871" y="5526270"/>
                    <a:pt x="981349" y="5208817"/>
                    <a:pt x="1163035" y="4896224"/>
                  </a:cubicBezTo>
                  <a:cubicBezTo>
                    <a:pt x="1168471" y="4896452"/>
                    <a:pt x="1173905" y="4896658"/>
                    <a:pt x="1179332" y="4896909"/>
                  </a:cubicBezTo>
                  <a:cubicBezTo>
                    <a:pt x="763783" y="5627668"/>
                    <a:pt x="415713" y="6229072"/>
                    <a:pt x="88355" y="6782003"/>
                  </a:cubicBezTo>
                  <a:lnTo>
                    <a:pt x="91484" y="6783852"/>
                  </a:lnTo>
                  <a:cubicBezTo>
                    <a:pt x="419093" y="6230488"/>
                    <a:pt x="767446" y="5628604"/>
                    <a:pt x="1183412" y="4897092"/>
                  </a:cubicBezTo>
                  <a:cubicBezTo>
                    <a:pt x="1189004" y="4897342"/>
                    <a:pt x="1194588" y="4897594"/>
                    <a:pt x="1200168" y="4897890"/>
                  </a:cubicBezTo>
                  <a:cubicBezTo>
                    <a:pt x="874419" y="5485259"/>
                    <a:pt x="510829" y="6111334"/>
                    <a:pt x="91199" y="6807541"/>
                  </a:cubicBezTo>
                  <a:lnTo>
                    <a:pt x="94225" y="6809344"/>
                  </a:lnTo>
                  <a:cubicBezTo>
                    <a:pt x="514236" y="6112544"/>
                    <a:pt x="878107" y="5485944"/>
                    <a:pt x="1204096" y="4898096"/>
                  </a:cubicBezTo>
                  <a:cubicBezTo>
                    <a:pt x="1209749" y="4898370"/>
                    <a:pt x="1215395" y="4898689"/>
                    <a:pt x="1221034" y="4899009"/>
                  </a:cubicBezTo>
                  <a:cubicBezTo>
                    <a:pt x="828501" y="5624017"/>
                    <a:pt x="415056" y="6309566"/>
                    <a:pt x="94040" y="6833056"/>
                  </a:cubicBezTo>
                  <a:lnTo>
                    <a:pt x="96961" y="6834836"/>
                  </a:lnTo>
                  <a:cubicBezTo>
                    <a:pt x="418210" y="6310981"/>
                    <a:pt x="832016" y="5624838"/>
                    <a:pt x="1224814" y="4899237"/>
                  </a:cubicBezTo>
                  <a:cubicBezTo>
                    <a:pt x="1318722" y="4904691"/>
                    <a:pt x="1410879" y="4913888"/>
                    <a:pt x="1499150" y="4923702"/>
                  </a:cubicBezTo>
                  <a:cubicBezTo>
                    <a:pt x="2039049" y="4983678"/>
                    <a:pt x="2572743" y="5117940"/>
                    <a:pt x="3030620" y="5239101"/>
                  </a:cubicBezTo>
                  <a:cubicBezTo>
                    <a:pt x="3761174" y="5432427"/>
                    <a:pt x="4495037" y="5659984"/>
                    <a:pt x="5204732" y="5880056"/>
                  </a:cubicBezTo>
                  <a:cubicBezTo>
                    <a:pt x="5769552" y="6055192"/>
                    <a:pt x="6353589" y="6236285"/>
                    <a:pt x="6932491" y="6399050"/>
                  </a:cubicBezTo>
                  <a:cubicBezTo>
                    <a:pt x="7332971" y="6511654"/>
                    <a:pt x="7785507" y="6634961"/>
                    <a:pt x="8249113" y="6726820"/>
                  </a:cubicBezTo>
                  <a:cubicBezTo>
                    <a:pt x="8372922" y="6751330"/>
                    <a:pt x="8497416" y="6773605"/>
                    <a:pt x="8622023" y="6792843"/>
                  </a:cubicBezTo>
                  <a:cubicBezTo>
                    <a:pt x="8800514" y="6820390"/>
                    <a:pt x="8990689" y="6847959"/>
                    <a:pt x="9181070" y="6855832"/>
                  </a:cubicBezTo>
                  <a:cubicBezTo>
                    <a:pt x="9396053" y="6864710"/>
                    <a:pt x="9578515" y="6846749"/>
                    <a:pt x="9738885" y="6800945"/>
                  </a:cubicBezTo>
                  <a:cubicBezTo>
                    <a:pt x="9922122" y="6748592"/>
                    <a:pt x="10050405" y="6648517"/>
                    <a:pt x="10120125" y="6503484"/>
                  </a:cubicBezTo>
                  <a:cubicBezTo>
                    <a:pt x="10152875" y="6435360"/>
                    <a:pt x="10172844" y="6357172"/>
                    <a:pt x="10179965" y="6269673"/>
                  </a:cubicBezTo>
                  <a:cubicBezTo>
                    <a:pt x="10187062" y="6238042"/>
                    <a:pt x="10191923" y="6205589"/>
                    <a:pt x="10194799" y="6172520"/>
                  </a:cubicBezTo>
                  <a:cubicBezTo>
                    <a:pt x="10202010" y="6141801"/>
                    <a:pt x="10207214" y="6109691"/>
                    <a:pt x="10210363" y="6076234"/>
                  </a:cubicBezTo>
                  <a:cubicBezTo>
                    <a:pt x="10218009" y="6045424"/>
                    <a:pt x="10223532" y="6013200"/>
                    <a:pt x="10226955" y="5979629"/>
                  </a:cubicBezTo>
                  <a:cubicBezTo>
                    <a:pt x="10234897" y="5949047"/>
                    <a:pt x="10240694" y="5917119"/>
                    <a:pt x="10244391" y="5883959"/>
                  </a:cubicBezTo>
                  <a:cubicBezTo>
                    <a:pt x="10252584" y="5853720"/>
                    <a:pt x="10258655" y="5822202"/>
                    <a:pt x="10262625" y="5789476"/>
                  </a:cubicBezTo>
                  <a:cubicBezTo>
                    <a:pt x="10271116" y="5759511"/>
                    <a:pt x="10277483" y="5728313"/>
                    <a:pt x="10281751" y="5695952"/>
                  </a:cubicBezTo>
                  <a:cubicBezTo>
                    <a:pt x="10290514" y="5666237"/>
                    <a:pt x="10297178" y="5635359"/>
                    <a:pt x="10301766" y="5603386"/>
                  </a:cubicBezTo>
                  <a:cubicBezTo>
                    <a:pt x="10302062" y="5602359"/>
                    <a:pt x="10302405" y="5601355"/>
                    <a:pt x="10302701" y="5600350"/>
                  </a:cubicBezTo>
                  <a:cubicBezTo>
                    <a:pt x="10311305" y="5571868"/>
                    <a:pt x="10317946" y="5542314"/>
                    <a:pt x="10322670" y="5511824"/>
                  </a:cubicBezTo>
                  <a:cubicBezTo>
                    <a:pt x="10326254" y="5500618"/>
                    <a:pt x="10329517" y="5489322"/>
                    <a:pt x="10332484" y="5477865"/>
                  </a:cubicBezTo>
                  <a:cubicBezTo>
                    <a:pt x="10337299" y="5459356"/>
                    <a:pt x="10341293" y="5440414"/>
                    <a:pt x="10344534" y="5421106"/>
                  </a:cubicBezTo>
                  <a:cubicBezTo>
                    <a:pt x="10351585" y="5399700"/>
                    <a:pt x="10357588" y="5377882"/>
                    <a:pt x="10362449" y="5355676"/>
                  </a:cubicBezTo>
                  <a:cubicBezTo>
                    <a:pt x="10364183" y="5347734"/>
                    <a:pt x="10365781" y="5339723"/>
                    <a:pt x="10367219" y="5331667"/>
                  </a:cubicBezTo>
                  <a:cubicBezTo>
                    <a:pt x="10377033" y="5302889"/>
                    <a:pt x="10384860" y="5273426"/>
                    <a:pt x="10390772" y="5243278"/>
                  </a:cubicBezTo>
                  <a:cubicBezTo>
                    <a:pt x="10400698" y="5214910"/>
                    <a:pt x="10408801" y="5185904"/>
                    <a:pt x="10415031" y="5156304"/>
                  </a:cubicBezTo>
                  <a:cubicBezTo>
                    <a:pt x="10425141" y="5128232"/>
                    <a:pt x="10433494" y="5099568"/>
                    <a:pt x="10440066" y="5070379"/>
                  </a:cubicBezTo>
                  <a:cubicBezTo>
                    <a:pt x="10450382" y="5042536"/>
                    <a:pt x="10459009" y="5014168"/>
                    <a:pt x="10465901" y="4985298"/>
                  </a:cubicBezTo>
                  <a:cubicBezTo>
                    <a:pt x="10476308" y="4957912"/>
                    <a:pt x="10485094" y="4930046"/>
                    <a:pt x="10492284" y="4901725"/>
                  </a:cubicBezTo>
                  <a:cubicBezTo>
                    <a:pt x="10502850" y="4874543"/>
                    <a:pt x="10511887" y="4846906"/>
                    <a:pt x="10519373" y="4818881"/>
                  </a:cubicBezTo>
                  <a:cubicBezTo>
                    <a:pt x="10530099" y="4791882"/>
                    <a:pt x="10539387" y="4764519"/>
                    <a:pt x="10547170" y="4736767"/>
                  </a:cubicBezTo>
                  <a:cubicBezTo>
                    <a:pt x="10557919" y="4710294"/>
                    <a:pt x="10567276" y="4683455"/>
                    <a:pt x="10575264" y="4656297"/>
                  </a:cubicBezTo>
                  <a:cubicBezTo>
                    <a:pt x="10586196" y="4629915"/>
                    <a:pt x="10595780" y="4603213"/>
                    <a:pt x="10604066" y="4576215"/>
                  </a:cubicBezTo>
                  <a:cubicBezTo>
                    <a:pt x="10614974" y="4550335"/>
                    <a:pt x="10624651" y="4524158"/>
                    <a:pt x="10633095" y="4497730"/>
                  </a:cubicBezTo>
                  <a:cubicBezTo>
                    <a:pt x="10634373" y="4494717"/>
                    <a:pt x="10635673" y="4491682"/>
                    <a:pt x="10636929" y="4488670"/>
                  </a:cubicBezTo>
                  <a:cubicBezTo>
                    <a:pt x="10646217" y="4466464"/>
                    <a:pt x="10654570" y="4444076"/>
                    <a:pt x="10662101" y="4421505"/>
                  </a:cubicBezTo>
                  <a:cubicBezTo>
                    <a:pt x="10668218" y="4407309"/>
                    <a:pt x="10674083" y="4393000"/>
                    <a:pt x="10679629" y="4378576"/>
                  </a:cubicBezTo>
                  <a:cubicBezTo>
                    <a:pt x="10683509" y="4368489"/>
                    <a:pt x="10687205" y="4358379"/>
                    <a:pt x="10690766" y="4348223"/>
                  </a:cubicBezTo>
                  <a:cubicBezTo>
                    <a:pt x="10701013" y="4324785"/>
                    <a:pt x="10710484" y="4301050"/>
                    <a:pt x="10719225" y="4277042"/>
                  </a:cubicBezTo>
                  <a:cubicBezTo>
                    <a:pt x="10729654" y="4253695"/>
                    <a:pt x="10739354" y="4230028"/>
                    <a:pt x="10748278" y="4206111"/>
                  </a:cubicBezTo>
                  <a:close/>
                  <a:moveTo>
                    <a:pt x="10214015" y="6001150"/>
                  </a:moveTo>
                  <a:cubicBezTo>
                    <a:pt x="10214083" y="5991017"/>
                    <a:pt x="10213969" y="5980792"/>
                    <a:pt x="10213695" y="5970431"/>
                  </a:cubicBezTo>
                  <a:cubicBezTo>
                    <a:pt x="10213810" y="5970180"/>
                    <a:pt x="10213947" y="5969907"/>
                    <a:pt x="10214061" y="5969655"/>
                  </a:cubicBezTo>
                  <a:cubicBezTo>
                    <a:pt x="10217256" y="5962489"/>
                    <a:pt x="10220268" y="5955255"/>
                    <a:pt x="10223190" y="5947906"/>
                  </a:cubicBezTo>
                  <a:cubicBezTo>
                    <a:pt x="10222573" y="5957765"/>
                    <a:pt x="10221774" y="5967510"/>
                    <a:pt x="10220794" y="5977141"/>
                  </a:cubicBezTo>
                  <a:cubicBezTo>
                    <a:pt x="10218693" y="5985243"/>
                    <a:pt x="10216434" y="5993231"/>
                    <a:pt x="10214015" y="6001150"/>
                  </a:cubicBezTo>
                  <a:close/>
                  <a:moveTo>
                    <a:pt x="10182931" y="6192101"/>
                  </a:moveTo>
                  <a:cubicBezTo>
                    <a:pt x="10182886" y="6181968"/>
                    <a:pt x="10182726" y="6171721"/>
                    <a:pt x="10182384" y="6161383"/>
                  </a:cubicBezTo>
                  <a:cubicBezTo>
                    <a:pt x="10185100" y="6154878"/>
                    <a:pt x="10187679" y="6148283"/>
                    <a:pt x="10190166" y="6141619"/>
                  </a:cubicBezTo>
                  <a:cubicBezTo>
                    <a:pt x="10189664" y="6151683"/>
                    <a:pt x="10188979" y="6161679"/>
                    <a:pt x="10188112" y="6171630"/>
                  </a:cubicBezTo>
                  <a:cubicBezTo>
                    <a:pt x="10186492" y="6178499"/>
                    <a:pt x="10184758" y="6185323"/>
                    <a:pt x="10182931" y="6192101"/>
                  </a:cubicBezTo>
                  <a:close/>
                  <a:moveTo>
                    <a:pt x="908294" y="4871417"/>
                  </a:moveTo>
                  <a:cubicBezTo>
                    <a:pt x="913084" y="4866396"/>
                    <a:pt x="917872" y="4861375"/>
                    <a:pt x="922667" y="4856331"/>
                  </a:cubicBezTo>
                  <a:cubicBezTo>
                    <a:pt x="926565" y="4855579"/>
                    <a:pt x="930474" y="4854825"/>
                    <a:pt x="934393" y="4854095"/>
                  </a:cubicBezTo>
                  <a:cubicBezTo>
                    <a:pt x="929589" y="4859344"/>
                    <a:pt x="924785" y="4864616"/>
                    <a:pt x="919994" y="4869842"/>
                  </a:cubicBezTo>
                  <a:cubicBezTo>
                    <a:pt x="916080" y="4870344"/>
                    <a:pt x="912185" y="4870869"/>
                    <a:pt x="908294" y="4871417"/>
                  </a:cubicBezTo>
                  <a:close/>
                  <a:moveTo>
                    <a:pt x="888902" y="4874155"/>
                  </a:moveTo>
                  <a:cubicBezTo>
                    <a:pt x="893487" y="4869568"/>
                    <a:pt x="898072" y="4864958"/>
                    <a:pt x="902654" y="4860371"/>
                  </a:cubicBezTo>
                  <a:cubicBezTo>
                    <a:pt x="906365" y="4859595"/>
                    <a:pt x="910085" y="4858842"/>
                    <a:pt x="913814" y="4858111"/>
                  </a:cubicBezTo>
                  <a:cubicBezTo>
                    <a:pt x="909216" y="4862927"/>
                    <a:pt x="904624" y="4867742"/>
                    <a:pt x="900037" y="4872535"/>
                  </a:cubicBezTo>
                  <a:cubicBezTo>
                    <a:pt x="896310" y="4873060"/>
                    <a:pt x="892606" y="4873608"/>
                    <a:pt x="888902" y="4874155"/>
                  </a:cubicBezTo>
                  <a:close/>
                  <a:moveTo>
                    <a:pt x="869651" y="4877077"/>
                  </a:moveTo>
                  <a:cubicBezTo>
                    <a:pt x="874004" y="4872923"/>
                    <a:pt x="878351" y="4868770"/>
                    <a:pt x="882696" y="4864616"/>
                  </a:cubicBezTo>
                  <a:cubicBezTo>
                    <a:pt x="886195" y="4863840"/>
                    <a:pt x="889696" y="4863087"/>
                    <a:pt x="893211" y="4862334"/>
                  </a:cubicBezTo>
                  <a:cubicBezTo>
                    <a:pt x="888842" y="4866715"/>
                    <a:pt x="884474" y="4871097"/>
                    <a:pt x="880104" y="4875479"/>
                  </a:cubicBezTo>
                  <a:cubicBezTo>
                    <a:pt x="876614" y="4876004"/>
                    <a:pt x="873123" y="4876529"/>
                    <a:pt x="869651" y="4877077"/>
                  </a:cubicBezTo>
                  <a:close/>
                  <a:moveTo>
                    <a:pt x="850543" y="4880226"/>
                  </a:moveTo>
                  <a:cubicBezTo>
                    <a:pt x="854639" y="4876483"/>
                    <a:pt x="858731" y="4872786"/>
                    <a:pt x="862821" y="4869066"/>
                  </a:cubicBezTo>
                  <a:cubicBezTo>
                    <a:pt x="866046" y="4868336"/>
                    <a:pt x="869284" y="4867583"/>
                    <a:pt x="872525" y="4866875"/>
                  </a:cubicBezTo>
                  <a:cubicBezTo>
                    <a:pt x="868426" y="4870778"/>
                    <a:pt x="864332" y="4874703"/>
                    <a:pt x="860240" y="4878606"/>
                  </a:cubicBezTo>
                  <a:cubicBezTo>
                    <a:pt x="857001" y="4879130"/>
                    <a:pt x="853765" y="4879678"/>
                    <a:pt x="850543" y="4880226"/>
                  </a:cubicBezTo>
                  <a:close/>
                  <a:moveTo>
                    <a:pt x="10775549" y="3986837"/>
                  </a:moveTo>
                  <a:cubicBezTo>
                    <a:pt x="10774865" y="3998203"/>
                    <a:pt x="10773998" y="4009545"/>
                    <a:pt x="10772925" y="4020865"/>
                  </a:cubicBezTo>
                  <a:cubicBezTo>
                    <a:pt x="10763819" y="4032230"/>
                    <a:pt x="10754530" y="4043481"/>
                    <a:pt x="10745083" y="4054573"/>
                  </a:cubicBezTo>
                  <a:cubicBezTo>
                    <a:pt x="10745401" y="4043344"/>
                    <a:pt x="10745562" y="4032093"/>
                    <a:pt x="10745516" y="4020819"/>
                  </a:cubicBezTo>
                  <a:cubicBezTo>
                    <a:pt x="10755717" y="4009591"/>
                    <a:pt x="10765736" y="3998271"/>
                    <a:pt x="10775549" y="3986837"/>
                  </a:cubicBezTo>
                  <a:close/>
                  <a:moveTo>
                    <a:pt x="10904334" y="3813961"/>
                  </a:moveTo>
                  <a:cubicBezTo>
                    <a:pt x="10905201" y="3812614"/>
                    <a:pt x="10906045" y="3811245"/>
                    <a:pt x="10906912" y="3809876"/>
                  </a:cubicBezTo>
                  <a:cubicBezTo>
                    <a:pt x="10903900" y="3819644"/>
                    <a:pt x="10900773" y="3829343"/>
                    <a:pt x="10897533" y="3838974"/>
                  </a:cubicBezTo>
                  <a:cubicBezTo>
                    <a:pt x="10893106" y="3846688"/>
                    <a:pt x="10888587" y="3854379"/>
                    <a:pt x="10883999" y="3861978"/>
                  </a:cubicBezTo>
                  <a:cubicBezTo>
                    <a:pt x="10886669" y="3852507"/>
                    <a:pt x="10889203" y="3842991"/>
                    <a:pt x="10891668" y="3833451"/>
                  </a:cubicBezTo>
                  <a:cubicBezTo>
                    <a:pt x="10895935" y="3826970"/>
                    <a:pt x="10900181" y="3820488"/>
                    <a:pt x="10904334" y="3813961"/>
                  </a:cubicBezTo>
                  <a:close/>
                  <a:moveTo>
                    <a:pt x="10936855" y="3765807"/>
                  </a:moveTo>
                  <a:cubicBezTo>
                    <a:pt x="10934893" y="3769732"/>
                    <a:pt x="10932907" y="3773635"/>
                    <a:pt x="10930921" y="3777537"/>
                  </a:cubicBezTo>
                  <a:cubicBezTo>
                    <a:pt x="10932929" y="3771832"/>
                    <a:pt x="10934915" y="3766103"/>
                    <a:pt x="10936855" y="3760352"/>
                  </a:cubicBezTo>
                  <a:cubicBezTo>
                    <a:pt x="10939525" y="3755742"/>
                    <a:pt x="10942173" y="3751109"/>
                    <a:pt x="10944775" y="3746476"/>
                  </a:cubicBezTo>
                  <a:cubicBezTo>
                    <a:pt x="10942173" y="3752935"/>
                    <a:pt x="10939549" y="3759394"/>
                    <a:pt x="10936855" y="3765807"/>
                  </a:cubicBezTo>
                  <a:close/>
                  <a:moveTo>
                    <a:pt x="10739948" y="4214053"/>
                  </a:moveTo>
                  <a:cubicBezTo>
                    <a:pt x="10740746" y="4211292"/>
                    <a:pt x="10741568" y="4208530"/>
                    <a:pt x="10742344" y="4205746"/>
                  </a:cubicBezTo>
                  <a:cubicBezTo>
                    <a:pt x="10743850" y="4203007"/>
                    <a:pt x="10745356" y="4200246"/>
                    <a:pt x="10746840" y="4197484"/>
                  </a:cubicBezTo>
                  <a:cubicBezTo>
                    <a:pt x="10745813" y="4200246"/>
                    <a:pt x="10744785" y="4203007"/>
                    <a:pt x="10743759" y="4205769"/>
                  </a:cubicBezTo>
                  <a:cubicBezTo>
                    <a:pt x="10742503" y="4208530"/>
                    <a:pt x="10741225" y="4211314"/>
                    <a:pt x="10739948" y="4214053"/>
                  </a:cubicBezTo>
                  <a:close/>
                  <a:moveTo>
                    <a:pt x="10716760" y="4261020"/>
                  </a:moveTo>
                  <a:cubicBezTo>
                    <a:pt x="10718198" y="4255247"/>
                    <a:pt x="10719567" y="4249473"/>
                    <a:pt x="10720891" y="4243676"/>
                  </a:cubicBezTo>
                  <a:cubicBezTo>
                    <a:pt x="10724794" y="4237057"/>
                    <a:pt x="10728650" y="4230416"/>
                    <a:pt x="10732416" y="4223729"/>
                  </a:cubicBezTo>
                  <a:cubicBezTo>
                    <a:pt x="10730636" y="4229526"/>
                    <a:pt x="10728810" y="4235300"/>
                    <a:pt x="10726939" y="4241074"/>
                  </a:cubicBezTo>
                  <a:cubicBezTo>
                    <a:pt x="10723607" y="4247761"/>
                    <a:pt x="10720206" y="4254402"/>
                    <a:pt x="10716760" y="4261020"/>
                  </a:cubicBezTo>
                  <a:close/>
                  <a:moveTo>
                    <a:pt x="10580467" y="4617066"/>
                  </a:moveTo>
                  <a:cubicBezTo>
                    <a:pt x="10576290" y="4625830"/>
                    <a:pt x="10572000" y="4634525"/>
                    <a:pt x="10567596" y="4643197"/>
                  </a:cubicBezTo>
                  <a:cubicBezTo>
                    <a:pt x="10568668" y="4636419"/>
                    <a:pt x="10569627" y="4629641"/>
                    <a:pt x="10570517" y="4622863"/>
                  </a:cubicBezTo>
                  <a:cubicBezTo>
                    <a:pt x="10575493" y="4614236"/>
                    <a:pt x="10580353" y="4605587"/>
                    <a:pt x="10585077" y="4596869"/>
                  </a:cubicBezTo>
                  <a:cubicBezTo>
                    <a:pt x="10583617" y="4603624"/>
                    <a:pt x="10582087" y="4610356"/>
                    <a:pt x="10580467" y="4617066"/>
                  </a:cubicBezTo>
                  <a:close/>
                  <a:moveTo>
                    <a:pt x="10547170" y="4706688"/>
                  </a:moveTo>
                  <a:cubicBezTo>
                    <a:pt x="10544409" y="4712325"/>
                    <a:pt x="10541556" y="4717939"/>
                    <a:pt x="10538703" y="4723553"/>
                  </a:cubicBezTo>
                  <a:cubicBezTo>
                    <a:pt x="10539731" y="4716205"/>
                    <a:pt x="10540643" y="4708833"/>
                    <a:pt x="10541465" y="4701439"/>
                  </a:cubicBezTo>
                  <a:cubicBezTo>
                    <a:pt x="10546577" y="4692629"/>
                    <a:pt x="10551552" y="4683729"/>
                    <a:pt x="10556413" y="4674805"/>
                  </a:cubicBezTo>
                  <a:cubicBezTo>
                    <a:pt x="10554929" y="4682360"/>
                    <a:pt x="10553332" y="4689891"/>
                    <a:pt x="10551643" y="4697399"/>
                  </a:cubicBezTo>
                  <a:cubicBezTo>
                    <a:pt x="10550160" y="4700503"/>
                    <a:pt x="10548699" y="4703584"/>
                    <a:pt x="10547170" y="4706688"/>
                  </a:cubicBezTo>
                  <a:close/>
                  <a:moveTo>
                    <a:pt x="10378836" y="5187136"/>
                  </a:moveTo>
                  <a:cubicBezTo>
                    <a:pt x="10378699" y="5176044"/>
                    <a:pt x="10378333" y="5164839"/>
                    <a:pt x="10377763" y="5153565"/>
                  </a:cubicBezTo>
                  <a:cubicBezTo>
                    <a:pt x="10378744" y="5152104"/>
                    <a:pt x="10379771" y="5150666"/>
                    <a:pt x="10380753" y="5149206"/>
                  </a:cubicBezTo>
                  <a:cubicBezTo>
                    <a:pt x="10386641" y="5140442"/>
                    <a:pt x="10392323" y="5131587"/>
                    <a:pt x="10397846" y="5122664"/>
                  </a:cubicBezTo>
                  <a:cubicBezTo>
                    <a:pt x="10397503" y="5133892"/>
                    <a:pt x="10396887" y="5145006"/>
                    <a:pt x="10396066" y="5156029"/>
                  </a:cubicBezTo>
                  <a:cubicBezTo>
                    <a:pt x="10390611" y="5166436"/>
                    <a:pt x="10384860" y="5176821"/>
                    <a:pt x="10378836" y="5187136"/>
                  </a:cubicBezTo>
                  <a:close/>
                  <a:moveTo>
                    <a:pt x="10347774" y="5328677"/>
                  </a:moveTo>
                  <a:cubicBezTo>
                    <a:pt x="10342365" y="5339290"/>
                    <a:pt x="10336660" y="5349811"/>
                    <a:pt x="10330658" y="5360195"/>
                  </a:cubicBezTo>
                  <a:cubicBezTo>
                    <a:pt x="10330179" y="5348373"/>
                    <a:pt x="10329449" y="5336437"/>
                    <a:pt x="10328490" y="5324387"/>
                  </a:cubicBezTo>
                  <a:cubicBezTo>
                    <a:pt x="10335428" y="5314231"/>
                    <a:pt x="10342115" y="5304007"/>
                    <a:pt x="10348505" y="5293646"/>
                  </a:cubicBezTo>
                  <a:cubicBezTo>
                    <a:pt x="10348528" y="5305445"/>
                    <a:pt x="10348277" y="5317107"/>
                    <a:pt x="10347774" y="5328677"/>
                  </a:cubicBezTo>
                  <a:close/>
                  <a:moveTo>
                    <a:pt x="10324952" y="5416679"/>
                  </a:moveTo>
                  <a:cubicBezTo>
                    <a:pt x="10319589" y="5427292"/>
                    <a:pt x="10313953" y="5437812"/>
                    <a:pt x="10308019" y="5448173"/>
                  </a:cubicBezTo>
                  <a:cubicBezTo>
                    <a:pt x="10307357" y="5435941"/>
                    <a:pt x="10306444" y="5423571"/>
                    <a:pt x="10305280" y="5411088"/>
                  </a:cubicBezTo>
                  <a:cubicBezTo>
                    <a:pt x="10312195" y="5401023"/>
                    <a:pt x="10318813" y="5390844"/>
                    <a:pt x="10325159" y="5380575"/>
                  </a:cubicBezTo>
                  <a:cubicBezTo>
                    <a:pt x="10325340" y="5392739"/>
                    <a:pt x="10325272" y="5404766"/>
                    <a:pt x="10324952" y="5416679"/>
                  </a:cubicBezTo>
                  <a:close/>
                  <a:moveTo>
                    <a:pt x="10302997" y="5505822"/>
                  </a:moveTo>
                  <a:cubicBezTo>
                    <a:pt x="10297726" y="5516388"/>
                    <a:pt x="10292180" y="5526841"/>
                    <a:pt x="10286338" y="5537156"/>
                  </a:cubicBezTo>
                  <a:cubicBezTo>
                    <a:pt x="10285517" y="5524513"/>
                    <a:pt x="10284421" y="5511733"/>
                    <a:pt x="10283074" y="5498815"/>
                  </a:cubicBezTo>
                  <a:cubicBezTo>
                    <a:pt x="10289898" y="5488865"/>
                    <a:pt x="10296425" y="5478778"/>
                    <a:pt x="10302701" y="5468599"/>
                  </a:cubicBezTo>
                  <a:cubicBezTo>
                    <a:pt x="10303066" y="5481128"/>
                    <a:pt x="10303180" y="5493543"/>
                    <a:pt x="10302997" y="5505822"/>
                  </a:cubicBezTo>
                  <a:close/>
                  <a:moveTo>
                    <a:pt x="10281956" y="5596060"/>
                  </a:moveTo>
                  <a:cubicBezTo>
                    <a:pt x="10276798" y="5606558"/>
                    <a:pt x="10271366" y="5616942"/>
                    <a:pt x="10265615" y="5627166"/>
                  </a:cubicBezTo>
                  <a:cubicBezTo>
                    <a:pt x="10265365" y="5623628"/>
                    <a:pt x="10265090" y="5620069"/>
                    <a:pt x="10264771" y="5616485"/>
                  </a:cubicBezTo>
                  <a:cubicBezTo>
                    <a:pt x="10263949" y="5606969"/>
                    <a:pt x="10262945" y="5597292"/>
                    <a:pt x="10261828" y="5587593"/>
                  </a:cubicBezTo>
                  <a:cubicBezTo>
                    <a:pt x="10268559" y="5577757"/>
                    <a:pt x="10275018" y="5567806"/>
                    <a:pt x="10281181" y="5557719"/>
                  </a:cubicBezTo>
                  <a:cubicBezTo>
                    <a:pt x="10281728" y="5570659"/>
                    <a:pt x="10281978" y="5583439"/>
                    <a:pt x="10281956" y="5596060"/>
                  </a:cubicBezTo>
                  <a:close/>
                  <a:moveTo>
                    <a:pt x="10241401" y="5746593"/>
                  </a:moveTo>
                  <a:cubicBezTo>
                    <a:pt x="10242018" y="5757936"/>
                    <a:pt x="10242406" y="5769141"/>
                    <a:pt x="10242588" y="5780256"/>
                  </a:cubicBezTo>
                  <a:cubicBezTo>
                    <a:pt x="10237773" y="5790480"/>
                    <a:pt x="10232660" y="5800567"/>
                    <a:pt x="10227229" y="5810495"/>
                  </a:cubicBezTo>
                  <a:cubicBezTo>
                    <a:pt x="10226019" y="5796528"/>
                    <a:pt x="10224490" y="5782378"/>
                    <a:pt x="10222710" y="5768092"/>
                  </a:cubicBezTo>
                  <a:cubicBezTo>
                    <a:pt x="10229054" y="5758689"/>
                    <a:pt x="10235148" y="5749172"/>
                    <a:pt x="10240968" y="5739518"/>
                  </a:cubicBezTo>
                  <a:cubicBezTo>
                    <a:pt x="10241105" y="5741869"/>
                    <a:pt x="10241288" y="5744243"/>
                    <a:pt x="10241401" y="5746593"/>
                  </a:cubicBezTo>
                  <a:close/>
                  <a:moveTo>
                    <a:pt x="1089062" y="4824540"/>
                  </a:moveTo>
                  <a:cubicBezTo>
                    <a:pt x="1094776" y="4816393"/>
                    <a:pt x="1100491" y="4808223"/>
                    <a:pt x="1106206" y="4800007"/>
                  </a:cubicBezTo>
                  <a:cubicBezTo>
                    <a:pt x="1111051" y="4799208"/>
                    <a:pt x="1115944" y="4798432"/>
                    <a:pt x="1120812" y="4797656"/>
                  </a:cubicBezTo>
                  <a:cubicBezTo>
                    <a:pt x="1115109" y="4806123"/>
                    <a:pt x="1109403" y="4814545"/>
                    <a:pt x="1103700" y="4822920"/>
                  </a:cubicBezTo>
                  <a:cubicBezTo>
                    <a:pt x="1098805" y="4823445"/>
                    <a:pt x="1093925" y="4823993"/>
                    <a:pt x="1089062" y="4824540"/>
                  </a:cubicBezTo>
                  <a:close/>
                  <a:moveTo>
                    <a:pt x="1068956" y="4826891"/>
                  </a:moveTo>
                  <a:cubicBezTo>
                    <a:pt x="1074570" y="4819154"/>
                    <a:pt x="1080184" y="4811395"/>
                    <a:pt x="1085796" y="4803590"/>
                  </a:cubicBezTo>
                  <a:cubicBezTo>
                    <a:pt x="1090580" y="4802745"/>
                    <a:pt x="1095358" y="4801878"/>
                    <a:pt x="1100165" y="4801057"/>
                  </a:cubicBezTo>
                  <a:cubicBezTo>
                    <a:pt x="1094535" y="4809136"/>
                    <a:pt x="1088904" y="4817169"/>
                    <a:pt x="1083276" y="4825180"/>
                  </a:cubicBezTo>
                  <a:cubicBezTo>
                    <a:pt x="1078491" y="4825727"/>
                    <a:pt x="1073716" y="4826298"/>
                    <a:pt x="1068956" y="4826891"/>
                  </a:cubicBezTo>
                  <a:close/>
                  <a:moveTo>
                    <a:pt x="10858119" y="3908604"/>
                  </a:moveTo>
                  <a:cubicBezTo>
                    <a:pt x="10863141" y="3900958"/>
                    <a:pt x="10868047" y="3893290"/>
                    <a:pt x="10872886" y="3885576"/>
                  </a:cubicBezTo>
                  <a:cubicBezTo>
                    <a:pt x="10870101" y="3894796"/>
                    <a:pt x="10867226" y="3903948"/>
                    <a:pt x="10864236" y="3913054"/>
                  </a:cubicBezTo>
                  <a:cubicBezTo>
                    <a:pt x="10859922" y="3920608"/>
                    <a:pt x="10855517" y="3928094"/>
                    <a:pt x="10851068" y="3935533"/>
                  </a:cubicBezTo>
                  <a:cubicBezTo>
                    <a:pt x="10853509" y="3926610"/>
                    <a:pt x="10855837" y="3917664"/>
                    <a:pt x="10858051" y="3908695"/>
                  </a:cubicBezTo>
                  <a:cubicBezTo>
                    <a:pt x="10858074" y="3908672"/>
                    <a:pt x="10858097" y="3908627"/>
                    <a:pt x="10858119" y="3908604"/>
                  </a:cubicBezTo>
                  <a:close/>
                  <a:moveTo>
                    <a:pt x="10880987" y="3872568"/>
                  </a:moveTo>
                  <a:cubicBezTo>
                    <a:pt x="10884957" y="3866109"/>
                    <a:pt x="10888883" y="3859605"/>
                    <a:pt x="10892740" y="3853078"/>
                  </a:cubicBezTo>
                  <a:cubicBezTo>
                    <a:pt x="10889956" y="3861065"/>
                    <a:pt x="10887104" y="3868985"/>
                    <a:pt x="10884182" y="3876858"/>
                  </a:cubicBezTo>
                  <a:cubicBezTo>
                    <a:pt x="10880850" y="3883157"/>
                    <a:pt x="10877450" y="3889410"/>
                    <a:pt x="10874027" y="3895641"/>
                  </a:cubicBezTo>
                  <a:cubicBezTo>
                    <a:pt x="10876399" y="3887973"/>
                    <a:pt x="10878727" y="3880282"/>
                    <a:pt x="10880987" y="3872568"/>
                  </a:cubicBezTo>
                  <a:close/>
                  <a:moveTo>
                    <a:pt x="10756675" y="4169573"/>
                  </a:moveTo>
                  <a:cubicBezTo>
                    <a:pt x="10753595" y="4175666"/>
                    <a:pt x="10750468" y="4181737"/>
                    <a:pt x="10747296" y="4187762"/>
                  </a:cubicBezTo>
                  <a:cubicBezTo>
                    <a:pt x="10748894" y="4181737"/>
                    <a:pt x="10750423" y="4175712"/>
                    <a:pt x="10751906" y="4169687"/>
                  </a:cubicBezTo>
                  <a:cubicBezTo>
                    <a:pt x="10755580" y="4163479"/>
                    <a:pt x="10759209" y="4157272"/>
                    <a:pt x="10762770" y="4151041"/>
                  </a:cubicBezTo>
                  <a:cubicBezTo>
                    <a:pt x="10762130" y="4153073"/>
                    <a:pt x="10761492" y="4155081"/>
                    <a:pt x="10760830" y="4157112"/>
                  </a:cubicBezTo>
                  <a:cubicBezTo>
                    <a:pt x="10759482" y="4161266"/>
                    <a:pt x="10758068" y="4165419"/>
                    <a:pt x="10756675" y="4169573"/>
                  </a:cubicBezTo>
                  <a:close/>
                  <a:moveTo>
                    <a:pt x="10275589" y="5487815"/>
                  </a:moveTo>
                  <a:cubicBezTo>
                    <a:pt x="10276000" y="5491170"/>
                    <a:pt x="10276342" y="5494525"/>
                    <a:pt x="10276708" y="5497880"/>
                  </a:cubicBezTo>
                  <a:cubicBezTo>
                    <a:pt x="10269358" y="5508537"/>
                    <a:pt x="10261691" y="5519059"/>
                    <a:pt x="10253679" y="5529443"/>
                  </a:cubicBezTo>
                  <a:cubicBezTo>
                    <a:pt x="10251352" y="5515544"/>
                    <a:pt x="10248705" y="5501440"/>
                    <a:pt x="10245829" y="5487199"/>
                  </a:cubicBezTo>
                  <a:cubicBezTo>
                    <a:pt x="10248065" y="5484643"/>
                    <a:pt x="10250348" y="5482110"/>
                    <a:pt x="10252562" y="5479554"/>
                  </a:cubicBezTo>
                  <a:cubicBezTo>
                    <a:pt x="10259043" y="5471999"/>
                    <a:pt x="10265341" y="5464400"/>
                    <a:pt x="10271481" y="5456709"/>
                  </a:cubicBezTo>
                  <a:cubicBezTo>
                    <a:pt x="10272987" y="5467139"/>
                    <a:pt x="10274402" y="5477523"/>
                    <a:pt x="10275589" y="5487815"/>
                  </a:cubicBezTo>
                  <a:close/>
                  <a:moveTo>
                    <a:pt x="10788193" y="4057996"/>
                  </a:moveTo>
                  <a:cubicBezTo>
                    <a:pt x="10781757" y="4067855"/>
                    <a:pt x="10775230" y="4077623"/>
                    <a:pt x="10768565" y="4087300"/>
                  </a:cubicBezTo>
                  <a:cubicBezTo>
                    <a:pt x="10770118" y="4077623"/>
                    <a:pt x="10771487" y="4067924"/>
                    <a:pt x="10772742" y="4058202"/>
                  </a:cubicBezTo>
                  <a:cubicBezTo>
                    <a:pt x="10780137" y="4048343"/>
                    <a:pt x="10787349" y="4038415"/>
                    <a:pt x="10794446" y="4028419"/>
                  </a:cubicBezTo>
                  <a:cubicBezTo>
                    <a:pt x="10792506" y="4038301"/>
                    <a:pt x="10790407" y="4048137"/>
                    <a:pt x="10788193" y="4057996"/>
                  </a:cubicBezTo>
                  <a:close/>
                  <a:moveTo>
                    <a:pt x="10800060" y="4020431"/>
                  </a:moveTo>
                  <a:cubicBezTo>
                    <a:pt x="10804054" y="4014703"/>
                    <a:pt x="10808048" y="4008952"/>
                    <a:pt x="10811951" y="4003178"/>
                  </a:cubicBezTo>
                  <a:cubicBezTo>
                    <a:pt x="10814028" y="4000097"/>
                    <a:pt x="10816081" y="3997016"/>
                    <a:pt x="10818135" y="3993912"/>
                  </a:cubicBezTo>
                  <a:cubicBezTo>
                    <a:pt x="10815807" y="4003338"/>
                    <a:pt x="10813342" y="4012718"/>
                    <a:pt x="10810764" y="4022120"/>
                  </a:cubicBezTo>
                  <a:cubicBezTo>
                    <a:pt x="10805492" y="4030815"/>
                    <a:pt x="10800083" y="4039465"/>
                    <a:pt x="10794606" y="4048023"/>
                  </a:cubicBezTo>
                  <a:cubicBezTo>
                    <a:pt x="10796546" y="4038849"/>
                    <a:pt x="10798371" y="4029651"/>
                    <a:pt x="10800060" y="4020431"/>
                  </a:cubicBezTo>
                  <a:close/>
                  <a:moveTo>
                    <a:pt x="10540461" y="4630508"/>
                  </a:moveTo>
                  <a:cubicBezTo>
                    <a:pt x="10532244" y="4642376"/>
                    <a:pt x="10523823" y="4654106"/>
                    <a:pt x="10515151" y="4665723"/>
                  </a:cubicBezTo>
                  <a:cubicBezTo>
                    <a:pt x="10514717" y="4656206"/>
                    <a:pt x="10514124" y="4646666"/>
                    <a:pt x="10513348" y="4637058"/>
                  </a:cubicBezTo>
                  <a:cubicBezTo>
                    <a:pt x="10522704" y="4625601"/>
                    <a:pt x="10531811" y="4614031"/>
                    <a:pt x="10540711" y="4602369"/>
                  </a:cubicBezTo>
                  <a:cubicBezTo>
                    <a:pt x="10540780" y="4611794"/>
                    <a:pt x="10540689" y="4621174"/>
                    <a:pt x="10540461" y="4630508"/>
                  </a:cubicBezTo>
                  <a:close/>
                  <a:moveTo>
                    <a:pt x="10480964" y="4823605"/>
                  </a:moveTo>
                  <a:cubicBezTo>
                    <a:pt x="10473249" y="4835541"/>
                    <a:pt x="10465285" y="4847362"/>
                    <a:pt x="10457091" y="4859070"/>
                  </a:cubicBezTo>
                  <a:cubicBezTo>
                    <a:pt x="10456612" y="4849599"/>
                    <a:pt x="10455950" y="4840037"/>
                    <a:pt x="10455175" y="4830452"/>
                  </a:cubicBezTo>
                  <a:cubicBezTo>
                    <a:pt x="10464053" y="4818835"/>
                    <a:pt x="10472725" y="4807082"/>
                    <a:pt x="10481146" y="4795237"/>
                  </a:cubicBezTo>
                  <a:cubicBezTo>
                    <a:pt x="10481261" y="4804685"/>
                    <a:pt x="10481191" y="4814156"/>
                    <a:pt x="10480964" y="4823605"/>
                  </a:cubicBezTo>
                  <a:close/>
                  <a:moveTo>
                    <a:pt x="10171383" y="5687279"/>
                  </a:moveTo>
                  <a:cubicBezTo>
                    <a:pt x="10167459" y="5671852"/>
                    <a:pt x="10163282" y="5656264"/>
                    <a:pt x="10158809" y="5640494"/>
                  </a:cubicBezTo>
                  <a:cubicBezTo>
                    <a:pt x="10168439" y="5631480"/>
                    <a:pt x="10177888" y="5622351"/>
                    <a:pt x="10187108" y="5613085"/>
                  </a:cubicBezTo>
                  <a:cubicBezTo>
                    <a:pt x="10190942" y="5628718"/>
                    <a:pt x="10194503" y="5644146"/>
                    <a:pt x="10197766" y="5659414"/>
                  </a:cubicBezTo>
                  <a:cubicBezTo>
                    <a:pt x="10189276" y="5668839"/>
                    <a:pt x="10180490" y="5678128"/>
                    <a:pt x="10171383" y="5687279"/>
                  </a:cubicBezTo>
                  <a:close/>
                  <a:moveTo>
                    <a:pt x="954711" y="4808200"/>
                  </a:moveTo>
                  <a:cubicBezTo>
                    <a:pt x="958557" y="4804366"/>
                    <a:pt x="962404" y="4800509"/>
                    <a:pt x="966257" y="4796652"/>
                  </a:cubicBezTo>
                  <a:cubicBezTo>
                    <a:pt x="969338" y="4795511"/>
                    <a:pt x="972430" y="4794416"/>
                    <a:pt x="975518" y="4793274"/>
                  </a:cubicBezTo>
                  <a:cubicBezTo>
                    <a:pt x="971682" y="4797314"/>
                    <a:pt x="967838" y="4801354"/>
                    <a:pt x="964009" y="4805370"/>
                  </a:cubicBezTo>
                  <a:cubicBezTo>
                    <a:pt x="960910" y="4806329"/>
                    <a:pt x="957801" y="4807264"/>
                    <a:pt x="954711" y="4808200"/>
                  </a:cubicBezTo>
                  <a:close/>
                  <a:moveTo>
                    <a:pt x="10701584" y="4210082"/>
                  </a:moveTo>
                  <a:cubicBezTo>
                    <a:pt x="10693208" y="4221219"/>
                    <a:pt x="10684718" y="4232219"/>
                    <a:pt x="10676023" y="4243105"/>
                  </a:cubicBezTo>
                  <a:cubicBezTo>
                    <a:pt x="10676297" y="4233064"/>
                    <a:pt x="10676388" y="4222999"/>
                    <a:pt x="10676297" y="4212912"/>
                  </a:cubicBezTo>
                  <a:cubicBezTo>
                    <a:pt x="10685676" y="4202003"/>
                    <a:pt x="10694829" y="4191026"/>
                    <a:pt x="10703820" y="4179957"/>
                  </a:cubicBezTo>
                  <a:cubicBezTo>
                    <a:pt x="10703226" y="4190021"/>
                    <a:pt x="10702497" y="4200063"/>
                    <a:pt x="10701584" y="4210082"/>
                  </a:cubicBezTo>
                  <a:close/>
                  <a:moveTo>
                    <a:pt x="10709252" y="4173247"/>
                  </a:moveTo>
                  <a:cubicBezTo>
                    <a:pt x="10717832" y="4162521"/>
                    <a:pt x="10726231" y="4151726"/>
                    <a:pt x="10734447" y="4140840"/>
                  </a:cubicBezTo>
                  <a:cubicBezTo>
                    <a:pt x="10733283" y="4150608"/>
                    <a:pt x="10731982" y="4160353"/>
                    <a:pt x="10730499" y="4170052"/>
                  </a:cubicBezTo>
                  <a:cubicBezTo>
                    <a:pt x="10722899" y="4181007"/>
                    <a:pt x="10715140" y="4191824"/>
                    <a:pt x="10707220" y="4202528"/>
                  </a:cubicBezTo>
                  <a:cubicBezTo>
                    <a:pt x="10708065" y="4192783"/>
                    <a:pt x="10708727" y="4183038"/>
                    <a:pt x="10709252" y="4173247"/>
                  </a:cubicBezTo>
                  <a:close/>
                  <a:moveTo>
                    <a:pt x="10670591" y="4249883"/>
                  </a:moveTo>
                  <a:cubicBezTo>
                    <a:pt x="10661280" y="4261409"/>
                    <a:pt x="10651786" y="4272774"/>
                    <a:pt x="10642155" y="4284002"/>
                  </a:cubicBezTo>
                  <a:cubicBezTo>
                    <a:pt x="10641881" y="4276425"/>
                    <a:pt x="10641539" y="4268826"/>
                    <a:pt x="10641082" y="4261203"/>
                  </a:cubicBezTo>
                  <a:cubicBezTo>
                    <a:pt x="10640923" y="4258487"/>
                    <a:pt x="10640740" y="4255772"/>
                    <a:pt x="10640535" y="4253033"/>
                  </a:cubicBezTo>
                  <a:cubicBezTo>
                    <a:pt x="10650919" y="4241805"/>
                    <a:pt x="10661075" y="4230462"/>
                    <a:pt x="10671025" y="4219005"/>
                  </a:cubicBezTo>
                  <a:cubicBezTo>
                    <a:pt x="10671047" y="4229321"/>
                    <a:pt x="10670911" y="4239613"/>
                    <a:pt x="10670591" y="4249883"/>
                  </a:cubicBezTo>
                  <a:close/>
                  <a:moveTo>
                    <a:pt x="10636883" y="4290141"/>
                  </a:moveTo>
                  <a:cubicBezTo>
                    <a:pt x="10626613" y="4301940"/>
                    <a:pt x="10616161" y="4313579"/>
                    <a:pt x="10605525" y="4325059"/>
                  </a:cubicBezTo>
                  <a:cubicBezTo>
                    <a:pt x="10604499" y="4314561"/>
                    <a:pt x="10603312" y="4304017"/>
                    <a:pt x="10601943" y="4293405"/>
                  </a:cubicBezTo>
                  <a:cubicBezTo>
                    <a:pt x="10613332" y="4281903"/>
                    <a:pt x="10624514" y="4270286"/>
                    <a:pt x="10635446" y="4258556"/>
                  </a:cubicBezTo>
                  <a:cubicBezTo>
                    <a:pt x="10636108" y="4269122"/>
                    <a:pt x="10636564" y="4279643"/>
                    <a:pt x="10636883" y="4290141"/>
                  </a:cubicBezTo>
                  <a:close/>
                  <a:moveTo>
                    <a:pt x="10637249" y="4327182"/>
                  </a:moveTo>
                  <a:cubicBezTo>
                    <a:pt x="10627800" y="4338866"/>
                    <a:pt x="10618169" y="4350414"/>
                    <a:pt x="10608356" y="4361779"/>
                  </a:cubicBezTo>
                  <a:cubicBezTo>
                    <a:pt x="10607762" y="4351441"/>
                    <a:pt x="10607010" y="4341057"/>
                    <a:pt x="10606050" y="4330627"/>
                  </a:cubicBezTo>
                  <a:cubicBezTo>
                    <a:pt x="10616594" y="4319262"/>
                    <a:pt x="10626933" y="4307805"/>
                    <a:pt x="10637020" y="4296212"/>
                  </a:cubicBezTo>
                  <a:cubicBezTo>
                    <a:pt x="10637271" y="4306573"/>
                    <a:pt x="10637363" y="4316889"/>
                    <a:pt x="10637249" y="4327182"/>
                  </a:cubicBezTo>
                  <a:close/>
                  <a:moveTo>
                    <a:pt x="10345766" y="4973659"/>
                  </a:moveTo>
                  <a:cubicBezTo>
                    <a:pt x="10347182" y="4979707"/>
                    <a:pt x="10348528" y="4985732"/>
                    <a:pt x="10349806" y="4991734"/>
                  </a:cubicBezTo>
                  <a:cubicBezTo>
                    <a:pt x="10338852" y="5003556"/>
                    <a:pt x="10327600" y="5015241"/>
                    <a:pt x="10316120" y="5026743"/>
                  </a:cubicBezTo>
                  <a:cubicBezTo>
                    <a:pt x="10313131" y="5015674"/>
                    <a:pt x="10309981" y="5004492"/>
                    <a:pt x="10306649" y="4993240"/>
                  </a:cubicBezTo>
                  <a:cubicBezTo>
                    <a:pt x="10318768" y="4981966"/>
                    <a:pt x="10330636" y="4970555"/>
                    <a:pt x="10342229" y="4958984"/>
                  </a:cubicBezTo>
                  <a:cubicBezTo>
                    <a:pt x="10343438" y="4963892"/>
                    <a:pt x="10344647" y="4968798"/>
                    <a:pt x="10345766" y="4973659"/>
                  </a:cubicBezTo>
                  <a:close/>
                  <a:moveTo>
                    <a:pt x="957393" y="4793502"/>
                  </a:moveTo>
                  <a:cubicBezTo>
                    <a:pt x="960508" y="4790536"/>
                    <a:pt x="963623" y="4787592"/>
                    <a:pt x="966738" y="4784648"/>
                  </a:cubicBezTo>
                  <a:cubicBezTo>
                    <a:pt x="969112" y="4783598"/>
                    <a:pt x="971494" y="4782617"/>
                    <a:pt x="973870" y="4781589"/>
                  </a:cubicBezTo>
                  <a:cubicBezTo>
                    <a:pt x="970819" y="4784625"/>
                    <a:pt x="967756" y="4787683"/>
                    <a:pt x="964709" y="4790718"/>
                  </a:cubicBezTo>
                  <a:cubicBezTo>
                    <a:pt x="962263" y="4791631"/>
                    <a:pt x="959835" y="4792567"/>
                    <a:pt x="957393" y="4793502"/>
                  </a:cubicBezTo>
                  <a:close/>
                  <a:moveTo>
                    <a:pt x="906098" y="4812194"/>
                  </a:moveTo>
                  <a:cubicBezTo>
                    <a:pt x="906331" y="4812103"/>
                    <a:pt x="906564" y="4811988"/>
                    <a:pt x="906796" y="4811874"/>
                  </a:cubicBezTo>
                  <a:cubicBezTo>
                    <a:pt x="905859" y="4812673"/>
                    <a:pt x="904923" y="4813472"/>
                    <a:pt x="903985" y="4814271"/>
                  </a:cubicBezTo>
                  <a:cubicBezTo>
                    <a:pt x="903640" y="4814408"/>
                    <a:pt x="903300" y="4814545"/>
                    <a:pt x="902958" y="4814681"/>
                  </a:cubicBezTo>
                  <a:cubicBezTo>
                    <a:pt x="904003" y="4813860"/>
                    <a:pt x="905053" y="4813038"/>
                    <a:pt x="906098" y="4812194"/>
                  </a:cubicBezTo>
                  <a:close/>
                  <a:moveTo>
                    <a:pt x="10566295" y="4408496"/>
                  </a:moveTo>
                  <a:cubicBezTo>
                    <a:pt x="10554929" y="4420592"/>
                    <a:pt x="10543336" y="4432505"/>
                    <a:pt x="10531583" y="4444235"/>
                  </a:cubicBezTo>
                  <a:cubicBezTo>
                    <a:pt x="10529666" y="4433372"/>
                    <a:pt x="10527566" y="4422463"/>
                    <a:pt x="10525284" y="4411509"/>
                  </a:cubicBezTo>
                  <a:cubicBezTo>
                    <a:pt x="10537836" y="4399824"/>
                    <a:pt x="10550114" y="4387979"/>
                    <a:pt x="10562164" y="4376020"/>
                  </a:cubicBezTo>
                  <a:cubicBezTo>
                    <a:pt x="10563716" y="4386884"/>
                    <a:pt x="10565108" y="4397701"/>
                    <a:pt x="10566295" y="4408496"/>
                  </a:cubicBezTo>
                  <a:close/>
                  <a:moveTo>
                    <a:pt x="986737" y="4765797"/>
                  </a:moveTo>
                  <a:cubicBezTo>
                    <a:pt x="988702" y="4764816"/>
                    <a:pt x="990667" y="4763834"/>
                    <a:pt x="992634" y="4762853"/>
                  </a:cubicBezTo>
                  <a:cubicBezTo>
                    <a:pt x="990368" y="4765112"/>
                    <a:pt x="988111" y="4767371"/>
                    <a:pt x="985849" y="4769631"/>
                  </a:cubicBezTo>
                  <a:cubicBezTo>
                    <a:pt x="983889" y="4770453"/>
                    <a:pt x="981933" y="4771319"/>
                    <a:pt x="979975" y="4772164"/>
                  </a:cubicBezTo>
                  <a:cubicBezTo>
                    <a:pt x="982230" y="4770042"/>
                    <a:pt x="984485" y="4767919"/>
                    <a:pt x="986737" y="4765797"/>
                  </a:cubicBezTo>
                  <a:close/>
                  <a:moveTo>
                    <a:pt x="965572" y="4778372"/>
                  </a:moveTo>
                  <a:cubicBezTo>
                    <a:pt x="964484" y="4778828"/>
                    <a:pt x="963393" y="4779284"/>
                    <a:pt x="962304" y="4779764"/>
                  </a:cubicBezTo>
                  <a:cubicBezTo>
                    <a:pt x="963911" y="4778349"/>
                    <a:pt x="965515" y="4776934"/>
                    <a:pt x="967122" y="4775496"/>
                  </a:cubicBezTo>
                  <a:cubicBezTo>
                    <a:pt x="968165" y="4774971"/>
                    <a:pt x="969210" y="4774469"/>
                    <a:pt x="970255" y="4773944"/>
                  </a:cubicBezTo>
                  <a:cubicBezTo>
                    <a:pt x="968694" y="4775428"/>
                    <a:pt x="967129" y="4776888"/>
                    <a:pt x="965572" y="4778372"/>
                  </a:cubicBezTo>
                  <a:close/>
                  <a:moveTo>
                    <a:pt x="1491251" y="4254197"/>
                  </a:moveTo>
                  <a:cubicBezTo>
                    <a:pt x="1492928" y="4252417"/>
                    <a:pt x="1494603" y="4250637"/>
                    <a:pt x="1496285" y="4248856"/>
                  </a:cubicBezTo>
                  <a:cubicBezTo>
                    <a:pt x="1494489" y="4251686"/>
                    <a:pt x="1492698" y="4254516"/>
                    <a:pt x="1490906" y="4257346"/>
                  </a:cubicBezTo>
                  <a:cubicBezTo>
                    <a:pt x="1489224" y="4258990"/>
                    <a:pt x="1487542" y="4260655"/>
                    <a:pt x="1485860" y="4262321"/>
                  </a:cubicBezTo>
                  <a:cubicBezTo>
                    <a:pt x="1487654" y="4259605"/>
                    <a:pt x="1489453" y="4256913"/>
                    <a:pt x="1491251" y="4254197"/>
                  </a:cubicBezTo>
                  <a:close/>
                  <a:moveTo>
                    <a:pt x="10406062" y="4588265"/>
                  </a:moveTo>
                  <a:cubicBezTo>
                    <a:pt x="10403940" y="4581509"/>
                    <a:pt x="10401726" y="4574686"/>
                    <a:pt x="10399444" y="4567839"/>
                  </a:cubicBezTo>
                  <a:cubicBezTo>
                    <a:pt x="10413799" y="4556382"/>
                    <a:pt x="10427880" y="4544743"/>
                    <a:pt x="10441710" y="4532967"/>
                  </a:cubicBezTo>
                  <a:cubicBezTo>
                    <a:pt x="10444768" y="4543990"/>
                    <a:pt x="10447666" y="4555059"/>
                    <a:pt x="10450427" y="4566105"/>
                  </a:cubicBezTo>
                  <a:cubicBezTo>
                    <a:pt x="10437191" y="4578109"/>
                    <a:pt x="10423772" y="4589908"/>
                    <a:pt x="10410147" y="4601479"/>
                  </a:cubicBezTo>
                  <a:cubicBezTo>
                    <a:pt x="10408801" y="4597097"/>
                    <a:pt x="10407454" y="4592692"/>
                    <a:pt x="10406062" y="4588265"/>
                  </a:cubicBezTo>
                  <a:close/>
                  <a:moveTo>
                    <a:pt x="10400813" y="4589931"/>
                  </a:moveTo>
                  <a:cubicBezTo>
                    <a:pt x="10402433" y="4595088"/>
                    <a:pt x="10404008" y="4600246"/>
                    <a:pt x="10405560" y="4605381"/>
                  </a:cubicBezTo>
                  <a:cubicBezTo>
                    <a:pt x="10391639" y="4617112"/>
                    <a:pt x="10377489" y="4628614"/>
                    <a:pt x="10363179" y="4639911"/>
                  </a:cubicBezTo>
                  <a:cubicBezTo>
                    <a:pt x="10359185" y="4628500"/>
                    <a:pt x="10354986" y="4617021"/>
                    <a:pt x="10350627" y="4605450"/>
                  </a:cubicBezTo>
                  <a:cubicBezTo>
                    <a:pt x="10365644" y="4594312"/>
                    <a:pt x="10380387" y="4582970"/>
                    <a:pt x="10394856" y="4571491"/>
                  </a:cubicBezTo>
                  <a:cubicBezTo>
                    <a:pt x="10396887" y="4577653"/>
                    <a:pt x="10398873" y="4583792"/>
                    <a:pt x="10400813" y="4589931"/>
                  </a:cubicBezTo>
                  <a:close/>
                  <a:moveTo>
                    <a:pt x="1078450" y="4715840"/>
                  </a:moveTo>
                  <a:cubicBezTo>
                    <a:pt x="1082156" y="4711572"/>
                    <a:pt x="1085864" y="4707281"/>
                    <a:pt x="1089578" y="4703014"/>
                  </a:cubicBezTo>
                  <a:cubicBezTo>
                    <a:pt x="1092793" y="4701393"/>
                    <a:pt x="1096007" y="4699796"/>
                    <a:pt x="1099218" y="4698176"/>
                  </a:cubicBezTo>
                  <a:cubicBezTo>
                    <a:pt x="1095509" y="4702649"/>
                    <a:pt x="1091794" y="4707144"/>
                    <a:pt x="1088092" y="4711595"/>
                  </a:cubicBezTo>
                  <a:cubicBezTo>
                    <a:pt x="1084879" y="4713010"/>
                    <a:pt x="1081665" y="4714402"/>
                    <a:pt x="1078450" y="4715840"/>
                  </a:cubicBezTo>
                  <a:close/>
                  <a:moveTo>
                    <a:pt x="1069115" y="4713466"/>
                  </a:moveTo>
                  <a:cubicBezTo>
                    <a:pt x="1071996" y="4711982"/>
                    <a:pt x="1074873" y="4710499"/>
                    <a:pt x="1077751" y="4709038"/>
                  </a:cubicBezTo>
                  <a:cubicBezTo>
                    <a:pt x="1074392" y="4712896"/>
                    <a:pt x="1071035" y="4716775"/>
                    <a:pt x="1067682" y="4720632"/>
                  </a:cubicBezTo>
                  <a:cubicBezTo>
                    <a:pt x="1064786" y="4721933"/>
                    <a:pt x="1061888" y="4723280"/>
                    <a:pt x="1058989" y="4724580"/>
                  </a:cubicBezTo>
                  <a:cubicBezTo>
                    <a:pt x="1062362" y="4720883"/>
                    <a:pt x="1065738" y="4717186"/>
                    <a:pt x="1069115" y="4713466"/>
                  </a:cubicBezTo>
                  <a:close/>
                  <a:moveTo>
                    <a:pt x="1047263" y="4729921"/>
                  </a:moveTo>
                  <a:cubicBezTo>
                    <a:pt x="1044792" y="4731062"/>
                    <a:pt x="1042320" y="4732203"/>
                    <a:pt x="1039846" y="4733344"/>
                  </a:cubicBezTo>
                  <a:cubicBezTo>
                    <a:pt x="1042788" y="4730263"/>
                    <a:pt x="1045730" y="4727205"/>
                    <a:pt x="1048674" y="4724124"/>
                  </a:cubicBezTo>
                  <a:cubicBezTo>
                    <a:pt x="1051132" y="4722846"/>
                    <a:pt x="1053590" y="4721545"/>
                    <a:pt x="1056045" y="4720244"/>
                  </a:cubicBezTo>
                  <a:cubicBezTo>
                    <a:pt x="1053113" y="4723485"/>
                    <a:pt x="1050194" y="4726703"/>
                    <a:pt x="1047263" y="4729921"/>
                  </a:cubicBezTo>
                  <a:close/>
                  <a:moveTo>
                    <a:pt x="1491580" y="4263851"/>
                  </a:moveTo>
                  <a:cubicBezTo>
                    <a:pt x="1494307" y="4261158"/>
                    <a:pt x="1497039" y="4258464"/>
                    <a:pt x="1499775" y="4255794"/>
                  </a:cubicBezTo>
                  <a:cubicBezTo>
                    <a:pt x="1496934" y="4260450"/>
                    <a:pt x="1494101" y="4265129"/>
                    <a:pt x="1491269" y="4269784"/>
                  </a:cubicBezTo>
                  <a:cubicBezTo>
                    <a:pt x="1488549" y="4272272"/>
                    <a:pt x="1485829" y="4274736"/>
                    <a:pt x="1483106" y="4277247"/>
                  </a:cubicBezTo>
                  <a:cubicBezTo>
                    <a:pt x="1485929" y="4272774"/>
                    <a:pt x="1488750" y="4268301"/>
                    <a:pt x="1491580" y="4263851"/>
                  </a:cubicBezTo>
                  <a:close/>
                  <a:moveTo>
                    <a:pt x="10275726" y="4756349"/>
                  </a:moveTo>
                  <a:cubicBezTo>
                    <a:pt x="10260892" y="4767006"/>
                    <a:pt x="10245875" y="4777436"/>
                    <a:pt x="10230698" y="4787660"/>
                  </a:cubicBezTo>
                  <a:cubicBezTo>
                    <a:pt x="10225472" y="4775656"/>
                    <a:pt x="10220017" y="4763583"/>
                    <a:pt x="10214449" y="4751442"/>
                  </a:cubicBezTo>
                  <a:cubicBezTo>
                    <a:pt x="10230196" y="4741423"/>
                    <a:pt x="10245692" y="4731222"/>
                    <a:pt x="10260983" y="4720860"/>
                  </a:cubicBezTo>
                  <a:cubicBezTo>
                    <a:pt x="10266094" y="4732773"/>
                    <a:pt x="10271002" y="4744618"/>
                    <a:pt x="10275726" y="4756349"/>
                  </a:cubicBezTo>
                  <a:close/>
                  <a:moveTo>
                    <a:pt x="10266003" y="4717506"/>
                  </a:moveTo>
                  <a:cubicBezTo>
                    <a:pt x="10266072" y="4717460"/>
                    <a:pt x="10266118" y="4717414"/>
                    <a:pt x="10266164" y="4717391"/>
                  </a:cubicBezTo>
                  <a:cubicBezTo>
                    <a:pt x="10281591" y="4706847"/>
                    <a:pt x="10296767" y="4696144"/>
                    <a:pt x="10311693" y="4685258"/>
                  </a:cubicBezTo>
                  <a:cubicBezTo>
                    <a:pt x="10316166" y="4696852"/>
                    <a:pt x="10320525" y="4708400"/>
                    <a:pt x="10324656" y="4719879"/>
                  </a:cubicBezTo>
                  <a:cubicBezTo>
                    <a:pt x="10310187" y="4731085"/>
                    <a:pt x="10295512" y="4742039"/>
                    <a:pt x="10280656" y="4752788"/>
                  </a:cubicBezTo>
                  <a:cubicBezTo>
                    <a:pt x="10275931" y="4741103"/>
                    <a:pt x="10271047" y="4729327"/>
                    <a:pt x="10266003" y="4717506"/>
                  </a:cubicBezTo>
                  <a:close/>
                  <a:moveTo>
                    <a:pt x="1394598" y="4479358"/>
                  </a:moveTo>
                  <a:cubicBezTo>
                    <a:pt x="1389956" y="4481778"/>
                    <a:pt x="1385309" y="4484219"/>
                    <a:pt x="1380660" y="4486684"/>
                  </a:cubicBezTo>
                  <a:cubicBezTo>
                    <a:pt x="1385432" y="4478286"/>
                    <a:pt x="1390209" y="4469864"/>
                    <a:pt x="1394990" y="4461443"/>
                  </a:cubicBezTo>
                  <a:cubicBezTo>
                    <a:pt x="1399621" y="4458727"/>
                    <a:pt x="1404260" y="4456034"/>
                    <a:pt x="1408909" y="4453341"/>
                  </a:cubicBezTo>
                  <a:cubicBezTo>
                    <a:pt x="1404911" y="4460622"/>
                    <a:pt x="1400917" y="4467879"/>
                    <a:pt x="1396923" y="4475136"/>
                  </a:cubicBezTo>
                  <a:cubicBezTo>
                    <a:pt x="1396150" y="4476551"/>
                    <a:pt x="1395371" y="4477943"/>
                    <a:pt x="1394598" y="4479358"/>
                  </a:cubicBezTo>
                  <a:close/>
                  <a:moveTo>
                    <a:pt x="1119767" y="4681036"/>
                  </a:moveTo>
                  <a:cubicBezTo>
                    <a:pt x="1123324" y="4676745"/>
                    <a:pt x="1126885" y="4672455"/>
                    <a:pt x="1130447" y="4668164"/>
                  </a:cubicBezTo>
                  <a:cubicBezTo>
                    <a:pt x="1133706" y="4666384"/>
                    <a:pt x="1136965" y="4664581"/>
                    <a:pt x="1140217" y="4662801"/>
                  </a:cubicBezTo>
                  <a:cubicBezTo>
                    <a:pt x="1136639" y="4667320"/>
                    <a:pt x="1133069" y="4671816"/>
                    <a:pt x="1129500" y="4676312"/>
                  </a:cubicBezTo>
                  <a:cubicBezTo>
                    <a:pt x="1126257" y="4677887"/>
                    <a:pt x="1123012" y="4679461"/>
                    <a:pt x="1119767" y="4681036"/>
                  </a:cubicBezTo>
                  <a:close/>
                  <a:moveTo>
                    <a:pt x="1150946" y="4657004"/>
                  </a:moveTo>
                  <a:cubicBezTo>
                    <a:pt x="1154483" y="4655087"/>
                    <a:pt x="1158014" y="4653216"/>
                    <a:pt x="1161547" y="4651322"/>
                  </a:cubicBezTo>
                  <a:cubicBezTo>
                    <a:pt x="1158797" y="4654928"/>
                    <a:pt x="1156037" y="4658556"/>
                    <a:pt x="1153294" y="4662162"/>
                  </a:cubicBezTo>
                  <a:cubicBezTo>
                    <a:pt x="1152181" y="4663646"/>
                    <a:pt x="1151055" y="4665129"/>
                    <a:pt x="1149939" y="4666590"/>
                  </a:cubicBezTo>
                  <a:cubicBezTo>
                    <a:pt x="1146418" y="4668256"/>
                    <a:pt x="1142894" y="4669899"/>
                    <a:pt x="1139371" y="4671588"/>
                  </a:cubicBezTo>
                  <a:cubicBezTo>
                    <a:pt x="1143225" y="4666727"/>
                    <a:pt x="1147084" y="4661865"/>
                    <a:pt x="1150946" y="4657004"/>
                  </a:cubicBezTo>
                  <a:close/>
                  <a:moveTo>
                    <a:pt x="10193384" y="4865689"/>
                  </a:moveTo>
                  <a:cubicBezTo>
                    <a:pt x="10178482" y="4875525"/>
                    <a:pt x="10163419" y="4885133"/>
                    <a:pt x="10148243" y="4894535"/>
                  </a:cubicBezTo>
                  <a:cubicBezTo>
                    <a:pt x="10142446" y="4882189"/>
                    <a:pt x="10136420" y="4869751"/>
                    <a:pt x="10130304" y="4857222"/>
                  </a:cubicBezTo>
                  <a:cubicBezTo>
                    <a:pt x="10146006" y="4848047"/>
                    <a:pt x="10161501" y="4838736"/>
                    <a:pt x="10176792" y="4829219"/>
                  </a:cubicBezTo>
                  <a:cubicBezTo>
                    <a:pt x="10182476" y="4841451"/>
                    <a:pt x="10188021" y="4853638"/>
                    <a:pt x="10193384" y="4865689"/>
                  </a:cubicBezTo>
                  <a:close/>
                  <a:moveTo>
                    <a:pt x="10181927" y="4825979"/>
                  </a:moveTo>
                  <a:cubicBezTo>
                    <a:pt x="10195917" y="4817192"/>
                    <a:pt x="10209771" y="4808314"/>
                    <a:pt x="10223395" y="4799254"/>
                  </a:cubicBezTo>
                  <a:cubicBezTo>
                    <a:pt x="10224901" y="4798272"/>
                    <a:pt x="10226362" y="4797245"/>
                    <a:pt x="10227845" y="4796264"/>
                  </a:cubicBezTo>
                  <a:cubicBezTo>
                    <a:pt x="10233048" y="4808200"/>
                    <a:pt x="10238070" y="4820045"/>
                    <a:pt x="10242908" y="4831798"/>
                  </a:cubicBezTo>
                  <a:cubicBezTo>
                    <a:pt x="10228279" y="4842205"/>
                    <a:pt x="10213445" y="4852360"/>
                    <a:pt x="10198473" y="4862311"/>
                  </a:cubicBezTo>
                  <a:cubicBezTo>
                    <a:pt x="10193133" y="4850307"/>
                    <a:pt x="10187587" y="4838165"/>
                    <a:pt x="10181927" y="4825979"/>
                  </a:cubicBezTo>
                  <a:close/>
                  <a:moveTo>
                    <a:pt x="10142993" y="4897776"/>
                  </a:moveTo>
                  <a:cubicBezTo>
                    <a:pt x="10127954" y="4906997"/>
                    <a:pt x="10112777" y="4916034"/>
                    <a:pt x="10097486" y="4924866"/>
                  </a:cubicBezTo>
                  <a:cubicBezTo>
                    <a:pt x="10091233" y="4912199"/>
                    <a:pt x="10084820" y="4899419"/>
                    <a:pt x="10078270" y="4886570"/>
                  </a:cubicBezTo>
                  <a:cubicBezTo>
                    <a:pt x="10094040" y="4877989"/>
                    <a:pt x="10109627" y="4869249"/>
                    <a:pt x="10125009" y="4860325"/>
                  </a:cubicBezTo>
                  <a:cubicBezTo>
                    <a:pt x="10131148" y="4872900"/>
                    <a:pt x="10137174" y="4885406"/>
                    <a:pt x="10142993" y="4897776"/>
                  </a:cubicBezTo>
                  <a:close/>
                  <a:moveTo>
                    <a:pt x="10092055" y="4927970"/>
                  </a:moveTo>
                  <a:cubicBezTo>
                    <a:pt x="10076992" y="4936597"/>
                    <a:pt x="10061792" y="4945041"/>
                    <a:pt x="10046479" y="4953279"/>
                  </a:cubicBezTo>
                  <a:cubicBezTo>
                    <a:pt x="10039861" y="4940293"/>
                    <a:pt x="10033060" y="4927194"/>
                    <a:pt x="10026122" y="4914002"/>
                  </a:cubicBezTo>
                  <a:cubicBezTo>
                    <a:pt x="10041846" y="4906015"/>
                    <a:pt x="10057411" y="4897868"/>
                    <a:pt x="10072793" y="4889560"/>
                  </a:cubicBezTo>
                  <a:cubicBezTo>
                    <a:pt x="10079366" y="4902454"/>
                    <a:pt x="10085824" y="4915281"/>
                    <a:pt x="10092055" y="4927970"/>
                  </a:cubicBezTo>
                  <a:close/>
                  <a:moveTo>
                    <a:pt x="10011744" y="5272467"/>
                  </a:moveTo>
                  <a:cubicBezTo>
                    <a:pt x="10017176" y="5284084"/>
                    <a:pt x="10022585" y="5295928"/>
                    <a:pt x="10027993" y="5307933"/>
                  </a:cubicBezTo>
                  <a:cubicBezTo>
                    <a:pt x="10015578" y="5315646"/>
                    <a:pt x="10002958" y="5323200"/>
                    <a:pt x="9990223" y="5330663"/>
                  </a:cubicBezTo>
                  <a:cubicBezTo>
                    <a:pt x="9983833" y="5316673"/>
                    <a:pt x="9977397" y="5302615"/>
                    <a:pt x="9970848" y="5288488"/>
                  </a:cubicBezTo>
                  <a:cubicBezTo>
                    <a:pt x="9983764" y="5281413"/>
                    <a:pt x="9996499" y="5274179"/>
                    <a:pt x="10009097" y="5266853"/>
                  </a:cubicBezTo>
                  <a:cubicBezTo>
                    <a:pt x="10009987" y="5268725"/>
                    <a:pt x="10010876" y="5270596"/>
                    <a:pt x="10011744" y="5272467"/>
                  </a:cubicBezTo>
                  <a:close/>
                  <a:moveTo>
                    <a:pt x="1211522" y="4618298"/>
                  </a:moveTo>
                  <a:cubicBezTo>
                    <a:pt x="1208800" y="4619668"/>
                    <a:pt x="1206077" y="4621014"/>
                    <a:pt x="1203350" y="4622406"/>
                  </a:cubicBezTo>
                  <a:cubicBezTo>
                    <a:pt x="1202284" y="4622954"/>
                    <a:pt x="1201214" y="4623502"/>
                    <a:pt x="1200145" y="4624050"/>
                  </a:cubicBezTo>
                  <a:cubicBezTo>
                    <a:pt x="1204498" y="4618093"/>
                    <a:pt x="1208854" y="4612114"/>
                    <a:pt x="1213213" y="4606157"/>
                  </a:cubicBezTo>
                  <a:cubicBezTo>
                    <a:pt x="1216981" y="4604012"/>
                    <a:pt x="1220756" y="4601867"/>
                    <a:pt x="1224542" y="4599744"/>
                  </a:cubicBezTo>
                  <a:cubicBezTo>
                    <a:pt x="1221023" y="4604742"/>
                    <a:pt x="1217506" y="4609763"/>
                    <a:pt x="1213992" y="4614784"/>
                  </a:cubicBezTo>
                  <a:cubicBezTo>
                    <a:pt x="1213170" y="4615948"/>
                    <a:pt x="1212341" y="4617112"/>
                    <a:pt x="1211522" y="4618298"/>
                  </a:cubicBezTo>
                  <a:close/>
                  <a:moveTo>
                    <a:pt x="1233534" y="4594701"/>
                  </a:moveTo>
                  <a:cubicBezTo>
                    <a:pt x="1237505" y="4592487"/>
                    <a:pt x="1241490" y="4590273"/>
                    <a:pt x="1245477" y="4588082"/>
                  </a:cubicBezTo>
                  <a:cubicBezTo>
                    <a:pt x="1244468" y="4589588"/>
                    <a:pt x="1243459" y="4591072"/>
                    <a:pt x="1242453" y="4592555"/>
                  </a:cubicBezTo>
                  <a:cubicBezTo>
                    <a:pt x="1238963" y="4597736"/>
                    <a:pt x="1235446" y="4602939"/>
                    <a:pt x="1231941" y="4608120"/>
                  </a:cubicBezTo>
                  <a:cubicBezTo>
                    <a:pt x="1227945" y="4610105"/>
                    <a:pt x="1223949" y="4612068"/>
                    <a:pt x="1219946" y="4614054"/>
                  </a:cubicBezTo>
                  <a:cubicBezTo>
                    <a:pt x="1224474" y="4607618"/>
                    <a:pt x="1229002" y="4601159"/>
                    <a:pt x="1233534" y="4594701"/>
                  </a:cubicBezTo>
                  <a:close/>
                  <a:moveTo>
                    <a:pt x="1569286" y="4201501"/>
                  </a:moveTo>
                  <a:cubicBezTo>
                    <a:pt x="1565231" y="4204901"/>
                    <a:pt x="1561171" y="4208325"/>
                    <a:pt x="1557111" y="4211771"/>
                  </a:cubicBezTo>
                  <a:cubicBezTo>
                    <a:pt x="1561015" y="4204673"/>
                    <a:pt x="1564929" y="4197576"/>
                    <a:pt x="1568853" y="4190478"/>
                  </a:cubicBezTo>
                  <a:cubicBezTo>
                    <a:pt x="1572913" y="4186781"/>
                    <a:pt x="1576984" y="4183084"/>
                    <a:pt x="1581065" y="4179409"/>
                  </a:cubicBezTo>
                  <a:cubicBezTo>
                    <a:pt x="1577130" y="4186781"/>
                    <a:pt x="1573205" y="4194152"/>
                    <a:pt x="1569286" y="4201501"/>
                  </a:cubicBezTo>
                  <a:close/>
                  <a:moveTo>
                    <a:pt x="1588772" y="4172517"/>
                  </a:moveTo>
                  <a:cubicBezTo>
                    <a:pt x="1593014" y="4168728"/>
                    <a:pt x="1597270" y="4164963"/>
                    <a:pt x="1601538" y="4161220"/>
                  </a:cubicBezTo>
                  <a:cubicBezTo>
                    <a:pt x="1597423" y="4169139"/>
                    <a:pt x="1593318" y="4177081"/>
                    <a:pt x="1589221" y="4185023"/>
                  </a:cubicBezTo>
                  <a:cubicBezTo>
                    <a:pt x="1584972" y="4188492"/>
                    <a:pt x="1580720" y="4192007"/>
                    <a:pt x="1576466" y="4195544"/>
                  </a:cubicBezTo>
                  <a:cubicBezTo>
                    <a:pt x="1580560" y="4187853"/>
                    <a:pt x="1584664" y="4180185"/>
                    <a:pt x="1588772" y="4172517"/>
                  </a:cubicBezTo>
                  <a:close/>
                  <a:moveTo>
                    <a:pt x="1562786" y="4213733"/>
                  </a:moveTo>
                  <a:cubicBezTo>
                    <a:pt x="1558658" y="4221539"/>
                    <a:pt x="1554536" y="4229321"/>
                    <a:pt x="1550424" y="4237103"/>
                  </a:cubicBezTo>
                  <a:cubicBezTo>
                    <a:pt x="1546193" y="4240435"/>
                    <a:pt x="1541961" y="4243790"/>
                    <a:pt x="1537726" y="4247168"/>
                  </a:cubicBezTo>
                  <a:cubicBezTo>
                    <a:pt x="1541825" y="4239659"/>
                    <a:pt x="1545928" y="4232151"/>
                    <a:pt x="1550043" y="4224642"/>
                  </a:cubicBezTo>
                  <a:cubicBezTo>
                    <a:pt x="1554278" y="4220991"/>
                    <a:pt x="1558526" y="4217362"/>
                    <a:pt x="1562786" y="4213733"/>
                  </a:cubicBezTo>
                  <a:close/>
                  <a:moveTo>
                    <a:pt x="1530368" y="4253078"/>
                  </a:moveTo>
                  <a:cubicBezTo>
                    <a:pt x="1526719" y="4256023"/>
                    <a:pt x="1523067" y="4258990"/>
                    <a:pt x="1519413" y="4261979"/>
                  </a:cubicBezTo>
                  <a:cubicBezTo>
                    <a:pt x="1523357" y="4254973"/>
                    <a:pt x="1527312" y="4247966"/>
                    <a:pt x="1531272" y="4240983"/>
                  </a:cubicBezTo>
                  <a:cubicBezTo>
                    <a:pt x="1534894" y="4237788"/>
                    <a:pt x="1538524" y="4234638"/>
                    <a:pt x="1542162" y="4231466"/>
                  </a:cubicBezTo>
                  <a:cubicBezTo>
                    <a:pt x="1538223" y="4238678"/>
                    <a:pt x="1534291" y="4245867"/>
                    <a:pt x="1530368" y="4253078"/>
                  </a:cubicBezTo>
                  <a:close/>
                  <a:moveTo>
                    <a:pt x="1523697" y="4265334"/>
                  </a:moveTo>
                  <a:cubicBezTo>
                    <a:pt x="1519573" y="4272934"/>
                    <a:pt x="1515458" y="4280533"/>
                    <a:pt x="1511348" y="4288110"/>
                  </a:cubicBezTo>
                  <a:cubicBezTo>
                    <a:pt x="1507500" y="4291031"/>
                    <a:pt x="1503648" y="4293976"/>
                    <a:pt x="1499796" y="4296942"/>
                  </a:cubicBezTo>
                  <a:cubicBezTo>
                    <a:pt x="1503926" y="4289548"/>
                    <a:pt x="1508066" y="4282154"/>
                    <a:pt x="1512211" y="4274782"/>
                  </a:cubicBezTo>
                  <a:cubicBezTo>
                    <a:pt x="1516031" y="4271633"/>
                    <a:pt x="1519858" y="4268483"/>
                    <a:pt x="1523697" y="4265334"/>
                  </a:cubicBezTo>
                  <a:close/>
                  <a:moveTo>
                    <a:pt x="1492276" y="4302716"/>
                  </a:moveTo>
                  <a:cubicBezTo>
                    <a:pt x="1488391" y="4305729"/>
                    <a:pt x="1484507" y="4308718"/>
                    <a:pt x="1480618" y="4311777"/>
                  </a:cubicBezTo>
                  <a:cubicBezTo>
                    <a:pt x="1484573" y="4304930"/>
                    <a:pt x="1488535" y="4298084"/>
                    <a:pt x="1492504" y="4291260"/>
                  </a:cubicBezTo>
                  <a:cubicBezTo>
                    <a:pt x="1496388" y="4287973"/>
                    <a:pt x="1500279" y="4284687"/>
                    <a:pt x="1504182" y="4281446"/>
                  </a:cubicBezTo>
                  <a:cubicBezTo>
                    <a:pt x="1500204" y="4288521"/>
                    <a:pt x="1496238" y="4295619"/>
                    <a:pt x="1492276" y="4302716"/>
                  </a:cubicBezTo>
                  <a:close/>
                  <a:moveTo>
                    <a:pt x="1485468" y="4314926"/>
                  </a:moveTo>
                  <a:cubicBezTo>
                    <a:pt x="1481296" y="4322389"/>
                    <a:pt x="1477131" y="4329874"/>
                    <a:pt x="1472973" y="4337360"/>
                  </a:cubicBezTo>
                  <a:cubicBezTo>
                    <a:pt x="1468899" y="4340304"/>
                    <a:pt x="1464823" y="4343248"/>
                    <a:pt x="1460745" y="4346238"/>
                  </a:cubicBezTo>
                  <a:cubicBezTo>
                    <a:pt x="1464901" y="4339003"/>
                    <a:pt x="1469063" y="4331769"/>
                    <a:pt x="1473233" y="4324557"/>
                  </a:cubicBezTo>
                  <a:cubicBezTo>
                    <a:pt x="1477302" y="4321316"/>
                    <a:pt x="1481383" y="4318121"/>
                    <a:pt x="1485468" y="4314926"/>
                  </a:cubicBezTo>
                  <a:close/>
                  <a:moveTo>
                    <a:pt x="1453058" y="4351898"/>
                  </a:moveTo>
                  <a:cubicBezTo>
                    <a:pt x="1449186" y="4354773"/>
                    <a:pt x="1445310" y="4357649"/>
                    <a:pt x="1441431" y="4360547"/>
                  </a:cubicBezTo>
                  <a:cubicBezTo>
                    <a:pt x="1445406" y="4353860"/>
                    <a:pt x="1449389" y="4347173"/>
                    <a:pt x="1453378" y="4340487"/>
                  </a:cubicBezTo>
                  <a:cubicBezTo>
                    <a:pt x="1457246" y="4337360"/>
                    <a:pt x="1461124" y="4334233"/>
                    <a:pt x="1465010" y="4331130"/>
                  </a:cubicBezTo>
                  <a:cubicBezTo>
                    <a:pt x="1461019" y="4338045"/>
                    <a:pt x="1457034" y="4344983"/>
                    <a:pt x="1453058" y="4351898"/>
                  </a:cubicBezTo>
                  <a:close/>
                  <a:moveTo>
                    <a:pt x="1446089" y="4364039"/>
                  </a:moveTo>
                  <a:cubicBezTo>
                    <a:pt x="1441901" y="4371365"/>
                    <a:pt x="1437718" y="4378668"/>
                    <a:pt x="1433541" y="4385971"/>
                  </a:cubicBezTo>
                  <a:cubicBezTo>
                    <a:pt x="1429481" y="4388778"/>
                    <a:pt x="1425416" y="4391585"/>
                    <a:pt x="1421350" y="4394415"/>
                  </a:cubicBezTo>
                  <a:cubicBezTo>
                    <a:pt x="1425526" y="4387340"/>
                    <a:pt x="1429707" y="4380288"/>
                    <a:pt x="1433895" y="4373236"/>
                  </a:cubicBezTo>
                  <a:cubicBezTo>
                    <a:pt x="1437950" y="4370155"/>
                    <a:pt x="1442015" y="4367097"/>
                    <a:pt x="1446089" y="4364039"/>
                  </a:cubicBezTo>
                  <a:close/>
                  <a:moveTo>
                    <a:pt x="1413529" y="4399869"/>
                  </a:moveTo>
                  <a:cubicBezTo>
                    <a:pt x="1409665" y="4402585"/>
                    <a:pt x="1405794" y="4405324"/>
                    <a:pt x="1401921" y="4408085"/>
                  </a:cubicBezTo>
                  <a:cubicBezTo>
                    <a:pt x="1405917" y="4401558"/>
                    <a:pt x="1409918" y="4395031"/>
                    <a:pt x="1413926" y="4388504"/>
                  </a:cubicBezTo>
                  <a:cubicBezTo>
                    <a:pt x="1417792" y="4385514"/>
                    <a:pt x="1421660" y="4382525"/>
                    <a:pt x="1425542" y="4379558"/>
                  </a:cubicBezTo>
                  <a:cubicBezTo>
                    <a:pt x="1421534" y="4386336"/>
                    <a:pt x="1417527" y="4393114"/>
                    <a:pt x="1413529" y="4399869"/>
                  </a:cubicBezTo>
                  <a:close/>
                  <a:moveTo>
                    <a:pt x="1407405" y="4410253"/>
                  </a:moveTo>
                  <a:cubicBezTo>
                    <a:pt x="1402878" y="4417921"/>
                    <a:pt x="1398354" y="4425590"/>
                    <a:pt x="1393838" y="4433281"/>
                  </a:cubicBezTo>
                  <a:cubicBezTo>
                    <a:pt x="1389787" y="4435905"/>
                    <a:pt x="1385731" y="4438553"/>
                    <a:pt x="1381671" y="4441246"/>
                  </a:cubicBezTo>
                  <a:cubicBezTo>
                    <a:pt x="1386206" y="4433806"/>
                    <a:pt x="1390748" y="4426366"/>
                    <a:pt x="1395296" y="4418926"/>
                  </a:cubicBezTo>
                  <a:cubicBezTo>
                    <a:pt x="1399329" y="4416027"/>
                    <a:pt x="1403361" y="4413129"/>
                    <a:pt x="1407405" y="4410253"/>
                  </a:cubicBezTo>
                  <a:close/>
                  <a:moveTo>
                    <a:pt x="1373725" y="4446495"/>
                  </a:moveTo>
                  <a:cubicBezTo>
                    <a:pt x="1369872" y="4449051"/>
                    <a:pt x="1366013" y="4451652"/>
                    <a:pt x="1362154" y="4454254"/>
                  </a:cubicBezTo>
                  <a:cubicBezTo>
                    <a:pt x="1366536" y="4447316"/>
                    <a:pt x="1370920" y="4440378"/>
                    <a:pt x="1375313" y="4433440"/>
                  </a:cubicBezTo>
                  <a:cubicBezTo>
                    <a:pt x="1379129" y="4430633"/>
                    <a:pt x="1382956" y="4427849"/>
                    <a:pt x="1386784" y="4425065"/>
                  </a:cubicBezTo>
                  <a:cubicBezTo>
                    <a:pt x="1382424" y="4432208"/>
                    <a:pt x="1378072" y="4439351"/>
                    <a:pt x="1373725" y="4446495"/>
                  </a:cubicBezTo>
                  <a:close/>
                  <a:moveTo>
                    <a:pt x="1366493" y="4458362"/>
                  </a:moveTo>
                  <a:cubicBezTo>
                    <a:pt x="1362264" y="4465323"/>
                    <a:pt x="1358039" y="4472261"/>
                    <a:pt x="1353817" y="4479221"/>
                  </a:cubicBezTo>
                  <a:cubicBezTo>
                    <a:pt x="1349775" y="4481686"/>
                    <a:pt x="1345729" y="4484197"/>
                    <a:pt x="1341680" y="4486707"/>
                  </a:cubicBezTo>
                  <a:cubicBezTo>
                    <a:pt x="1345893" y="4480020"/>
                    <a:pt x="1350109" y="4473333"/>
                    <a:pt x="1354328" y="4466647"/>
                  </a:cubicBezTo>
                  <a:cubicBezTo>
                    <a:pt x="1358379" y="4463862"/>
                    <a:pt x="1362432" y="4461101"/>
                    <a:pt x="1366493" y="4458362"/>
                  </a:cubicBezTo>
                  <a:close/>
                  <a:moveTo>
                    <a:pt x="1333615" y="4491728"/>
                  </a:moveTo>
                  <a:cubicBezTo>
                    <a:pt x="1329772" y="4494124"/>
                    <a:pt x="1325922" y="4496566"/>
                    <a:pt x="1322074" y="4499008"/>
                  </a:cubicBezTo>
                  <a:cubicBezTo>
                    <a:pt x="1326088" y="4492869"/>
                    <a:pt x="1330107" y="4486730"/>
                    <a:pt x="1334131" y="4480568"/>
                  </a:cubicBezTo>
                  <a:cubicBezTo>
                    <a:pt x="1337976" y="4477898"/>
                    <a:pt x="1341826" y="4475228"/>
                    <a:pt x="1345679" y="4472557"/>
                  </a:cubicBezTo>
                  <a:cubicBezTo>
                    <a:pt x="1341653" y="4478948"/>
                    <a:pt x="1337632" y="4485338"/>
                    <a:pt x="1333615" y="4491728"/>
                  </a:cubicBezTo>
                  <a:close/>
                  <a:moveTo>
                    <a:pt x="1326280" y="4503390"/>
                  </a:moveTo>
                  <a:cubicBezTo>
                    <a:pt x="1322012" y="4510168"/>
                    <a:pt x="1317749" y="4516946"/>
                    <a:pt x="1313488" y="4523724"/>
                  </a:cubicBezTo>
                  <a:cubicBezTo>
                    <a:pt x="1309456" y="4526052"/>
                    <a:pt x="1305419" y="4528380"/>
                    <a:pt x="1301377" y="4530731"/>
                  </a:cubicBezTo>
                  <a:cubicBezTo>
                    <a:pt x="1305640" y="4524203"/>
                    <a:pt x="1309905" y="4517654"/>
                    <a:pt x="1314178" y="4511104"/>
                  </a:cubicBezTo>
                  <a:cubicBezTo>
                    <a:pt x="1318206" y="4508525"/>
                    <a:pt x="1322238" y="4505946"/>
                    <a:pt x="1326280" y="4503390"/>
                  </a:cubicBezTo>
                  <a:close/>
                  <a:moveTo>
                    <a:pt x="1293184" y="4535500"/>
                  </a:moveTo>
                  <a:cubicBezTo>
                    <a:pt x="1289359" y="4537760"/>
                    <a:pt x="1285527" y="4540019"/>
                    <a:pt x="1281695" y="4542301"/>
                  </a:cubicBezTo>
                  <a:cubicBezTo>
                    <a:pt x="1285776" y="4536276"/>
                    <a:pt x="1289861" y="4530229"/>
                    <a:pt x="1293951" y="4524203"/>
                  </a:cubicBezTo>
                  <a:cubicBezTo>
                    <a:pt x="1297762" y="4521716"/>
                    <a:pt x="1301584" y="4519228"/>
                    <a:pt x="1305407" y="4516764"/>
                  </a:cubicBezTo>
                  <a:cubicBezTo>
                    <a:pt x="1301329" y="4522994"/>
                    <a:pt x="1297255" y="4529247"/>
                    <a:pt x="1293184" y="4535500"/>
                  </a:cubicBezTo>
                  <a:close/>
                  <a:moveTo>
                    <a:pt x="1286565" y="4545679"/>
                  </a:moveTo>
                  <a:cubicBezTo>
                    <a:pt x="1281992" y="4552708"/>
                    <a:pt x="1277423" y="4559714"/>
                    <a:pt x="1272859" y="4566744"/>
                  </a:cubicBezTo>
                  <a:cubicBezTo>
                    <a:pt x="1268840" y="4568866"/>
                    <a:pt x="1264814" y="4571057"/>
                    <a:pt x="1260788" y="4573225"/>
                  </a:cubicBezTo>
                  <a:cubicBezTo>
                    <a:pt x="1265371" y="4566447"/>
                    <a:pt x="1269958" y="4559646"/>
                    <a:pt x="1274550" y="4552868"/>
                  </a:cubicBezTo>
                  <a:cubicBezTo>
                    <a:pt x="1278553" y="4550449"/>
                    <a:pt x="1282558" y="4548052"/>
                    <a:pt x="1286565" y="4545679"/>
                  </a:cubicBezTo>
                  <a:close/>
                  <a:moveTo>
                    <a:pt x="1252463" y="4577744"/>
                  </a:moveTo>
                  <a:cubicBezTo>
                    <a:pt x="1248658" y="4579821"/>
                    <a:pt x="1244854" y="4581897"/>
                    <a:pt x="1241042" y="4583997"/>
                  </a:cubicBezTo>
                  <a:cubicBezTo>
                    <a:pt x="1245440" y="4577744"/>
                    <a:pt x="1249845" y="4571468"/>
                    <a:pt x="1254252" y="4565192"/>
                  </a:cubicBezTo>
                  <a:cubicBezTo>
                    <a:pt x="1258049" y="4562864"/>
                    <a:pt x="1261849" y="4560536"/>
                    <a:pt x="1265649" y="4558231"/>
                  </a:cubicBezTo>
                  <a:cubicBezTo>
                    <a:pt x="1261249" y="4564735"/>
                    <a:pt x="1256853" y="4571240"/>
                    <a:pt x="1252463" y="4577744"/>
                  </a:cubicBezTo>
                  <a:close/>
                  <a:moveTo>
                    <a:pt x="1246072" y="4595020"/>
                  </a:moveTo>
                  <a:cubicBezTo>
                    <a:pt x="1248660" y="4591163"/>
                    <a:pt x="1251253" y="4587329"/>
                    <a:pt x="1253843" y="4583495"/>
                  </a:cubicBezTo>
                  <a:cubicBezTo>
                    <a:pt x="1258008" y="4581236"/>
                    <a:pt x="1262176" y="4578976"/>
                    <a:pt x="1266357" y="4576717"/>
                  </a:cubicBezTo>
                  <a:cubicBezTo>
                    <a:pt x="1261708" y="4583860"/>
                    <a:pt x="1257050" y="4591026"/>
                    <a:pt x="1252376" y="4598192"/>
                  </a:cubicBezTo>
                  <a:cubicBezTo>
                    <a:pt x="1248190" y="4600200"/>
                    <a:pt x="1244000" y="4602232"/>
                    <a:pt x="1239808" y="4604286"/>
                  </a:cubicBezTo>
                  <a:cubicBezTo>
                    <a:pt x="1241894" y="4601182"/>
                    <a:pt x="1243993" y="4598078"/>
                    <a:pt x="1246072" y="4595020"/>
                  </a:cubicBezTo>
                  <a:close/>
                  <a:moveTo>
                    <a:pt x="1273514" y="4573522"/>
                  </a:moveTo>
                  <a:cubicBezTo>
                    <a:pt x="1273721" y="4573202"/>
                    <a:pt x="1273929" y="4572883"/>
                    <a:pt x="1274137" y="4572563"/>
                  </a:cubicBezTo>
                  <a:cubicBezTo>
                    <a:pt x="1278457" y="4570258"/>
                    <a:pt x="1282788" y="4567976"/>
                    <a:pt x="1287129" y="4565694"/>
                  </a:cubicBezTo>
                  <a:cubicBezTo>
                    <a:pt x="1282355" y="4573294"/>
                    <a:pt x="1277580" y="4580893"/>
                    <a:pt x="1272781" y="4588538"/>
                  </a:cubicBezTo>
                  <a:cubicBezTo>
                    <a:pt x="1268436" y="4590570"/>
                    <a:pt x="1264088" y="4592624"/>
                    <a:pt x="1259736" y="4594701"/>
                  </a:cubicBezTo>
                  <a:cubicBezTo>
                    <a:pt x="1264335" y="4587626"/>
                    <a:pt x="1268940" y="4580551"/>
                    <a:pt x="1273514" y="4573522"/>
                  </a:cubicBezTo>
                  <a:close/>
                  <a:moveTo>
                    <a:pt x="1280604" y="4562636"/>
                  </a:moveTo>
                  <a:cubicBezTo>
                    <a:pt x="1285347" y="4555356"/>
                    <a:pt x="1290091" y="4548052"/>
                    <a:pt x="1294841" y="4540772"/>
                  </a:cubicBezTo>
                  <a:cubicBezTo>
                    <a:pt x="1299022" y="4538307"/>
                    <a:pt x="1303205" y="4535865"/>
                    <a:pt x="1307390" y="4533446"/>
                  </a:cubicBezTo>
                  <a:cubicBezTo>
                    <a:pt x="1303789" y="4539175"/>
                    <a:pt x="1300192" y="4544903"/>
                    <a:pt x="1296596" y="4550631"/>
                  </a:cubicBezTo>
                  <a:cubicBezTo>
                    <a:pt x="1295473" y="4552411"/>
                    <a:pt x="1294336" y="4554214"/>
                    <a:pt x="1293211" y="4556017"/>
                  </a:cubicBezTo>
                  <a:cubicBezTo>
                    <a:pt x="1289014" y="4558208"/>
                    <a:pt x="1284810" y="4560422"/>
                    <a:pt x="1280604" y="4562636"/>
                  </a:cubicBezTo>
                  <a:close/>
                  <a:moveTo>
                    <a:pt x="1315095" y="4528973"/>
                  </a:moveTo>
                  <a:cubicBezTo>
                    <a:pt x="1319438" y="4526486"/>
                    <a:pt x="1323783" y="4523998"/>
                    <a:pt x="1328133" y="4521533"/>
                  </a:cubicBezTo>
                  <a:cubicBezTo>
                    <a:pt x="1326260" y="4524614"/>
                    <a:pt x="1324386" y="4527695"/>
                    <a:pt x="1322515" y="4530799"/>
                  </a:cubicBezTo>
                  <a:cubicBezTo>
                    <a:pt x="1319541" y="4535706"/>
                    <a:pt x="1316542" y="4540635"/>
                    <a:pt x="1313559" y="4545542"/>
                  </a:cubicBezTo>
                  <a:cubicBezTo>
                    <a:pt x="1309205" y="4547756"/>
                    <a:pt x="1304846" y="4549992"/>
                    <a:pt x="1300484" y="4552252"/>
                  </a:cubicBezTo>
                  <a:cubicBezTo>
                    <a:pt x="1305350" y="4544492"/>
                    <a:pt x="1310220" y="4536733"/>
                    <a:pt x="1315095" y="4528973"/>
                  </a:cubicBezTo>
                  <a:close/>
                  <a:moveTo>
                    <a:pt x="1321132" y="4519388"/>
                  </a:moveTo>
                  <a:cubicBezTo>
                    <a:pt x="1325552" y="4512336"/>
                    <a:pt x="1329977" y="4505307"/>
                    <a:pt x="1334407" y="4498255"/>
                  </a:cubicBezTo>
                  <a:cubicBezTo>
                    <a:pt x="1338609" y="4495630"/>
                    <a:pt x="1342817" y="4493006"/>
                    <a:pt x="1347032" y="4490381"/>
                  </a:cubicBezTo>
                  <a:cubicBezTo>
                    <a:pt x="1342607" y="4497684"/>
                    <a:pt x="1338184" y="4504964"/>
                    <a:pt x="1333766" y="4512245"/>
                  </a:cubicBezTo>
                  <a:cubicBezTo>
                    <a:pt x="1329560" y="4514596"/>
                    <a:pt x="1325347" y="4516969"/>
                    <a:pt x="1321132" y="4519388"/>
                  </a:cubicBezTo>
                  <a:close/>
                  <a:moveTo>
                    <a:pt x="1354634" y="4485680"/>
                  </a:moveTo>
                  <a:cubicBezTo>
                    <a:pt x="1358989" y="4483010"/>
                    <a:pt x="1363355" y="4480340"/>
                    <a:pt x="1367725" y="4477692"/>
                  </a:cubicBezTo>
                  <a:cubicBezTo>
                    <a:pt x="1363160" y="4485475"/>
                    <a:pt x="1358603" y="4493234"/>
                    <a:pt x="1354048" y="4501016"/>
                  </a:cubicBezTo>
                  <a:cubicBezTo>
                    <a:pt x="1349684" y="4503390"/>
                    <a:pt x="1345316" y="4505786"/>
                    <a:pt x="1340943" y="4508228"/>
                  </a:cubicBezTo>
                  <a:cubicBezTo>
                    <a:pt x="1345503" y="4500720"/>
                    <a:pt x="1350068" y="4493189"/>
                    <a:pt x="1354634" y="4485680"/>
                  </a:cubicBezTo>
                  <a:close/>
                  <a:moveTo>
                    <a:pt x="1361358" y="4474611"/>
                  </a:moveTo>
                  <a:cubicBezTo>
                    <a:pt x="1365742" y="4467400"/>
                    <a:pt x="1370133" y="4460188"/>
                    <a:pt x="1374526" y="4452976"/>
                  </a:cubicBezTo>
                  <a:cubicBezTo>
                    <a:pt x="1378746" y="4450146"/>
                    <a:pt x="1382975" y="4447339"/>
                    <a:pt x="1387203" y="4444555"/>
                  </a:cubicBezTo>
                  <a:cubicBezTo>
                    <a:pt x="1382803" y="4452018"/>
                    <a:pt x="1378410" y="4459503"/>
                    <a:pt x="1374019" y="4466989"/>
                  </a:cubicBezTo>
                  <a:cubicBezTo>
                    <a:pt x="1369804" y="4469499"/>
                    <a:pt x="1365582" y="4472055"/>
                    <a:pt x="1361358" y="4474611"/>
                  </a:cubicBezTo>
                  <a:close/>
                  <a:moveTo>
                    <a:pt x="1394689" y="4439602"/>
                  </a:moveTo>
                  <a:cubicBezTo>
                    <a:pt x="1399069" y="4436750"/>
                    <a:pt x="1403455" y="4433897"/>
                    <a:pt x="1407846" y="4431044"/>
                  </a:cubicBezTo>
                  <a:cubicBezTo>
                    <a:pt x="1403300" y="4439055"/>
                    <a:pt x="1398756" y="4447042"/>
                    <a:pt x="1394219" y="4455030"/>
                  </a:cubicBezTo>
                  <a:cubicBezTo>
                    <a:pt x="1389846" y="4457586"/>
                    <a:pt x="1385471" y="4460142"/>
                    <a:pt x="1381092" y="4462744"/>
                  </a:cubicBezTo>
                  <a:cubicBezTo>
                    <a:pt x="1385617" y="4455030"/>
                    <a:pt x="1390150" y="4447316"/>
                    <a:pt x="1394689" y="4439602"/>
                  </a:cubicBezTo>
                  <a:close/>
                  <a:moveTo>
                    <a:pt x="1401262" y="4428443"/>
                  </a:moveTo>
                  <a:cubicBezTo>
                    <a:pt x="1405922" y="4420523"/>
                    <a:pt x="1410589" y="4412627"/>
                    <a:pt x="1415263" y="4404708"/>
                  </a:cubicBezTo>
                  <a:cubicBezTo>
                    <a:pt x="1419465" y="4401741"/>
                    <a:pt x="1423675" y="4398797"/>
                    <a:pt x="1427893" y="4395876"/>
                  </a:cubicBezTo>
                  <a:cubicBezTo>
                    <a:pt x="1423237" y="4404023"/>
                    <a:pt x="1418591" y="4412193"/>
                    <a:pt x="1413946" y="4420341"/>
                  </a:cubicBezTo>
                  <a:cubicBezTo>
                    <a:pt x="1409722" y="4423034"/>
                    <a:pt x="1405495" y="4425727"/>
                    <a:pt x="1401262" y="4428443"/>
                  </a:cubicBezTo>
                  <a:close/>
                  <a:moveTo>
                    <a:pt x="1435228" y="4390786"/>
                  </a:moveTo>
                  <a:cubicBezTo>
                    <a:pt x="1439584" y="4387797"/>
                    <a:pt x="1443955" y="4384807"/>
                    <a:pt x="1448330" y="4381840"/>
                  </a:cubicBezTo>
                  <a:cubicBezTo>
                    <a:pt x="1443567" y="4390467"/>
                    <a:pt x="1438811" y="4399071"/>
                    <a:pt x="1434061" y="4407697"/>
                  </a:cubicBezTo>
                  <a:cubicBezTo>
                    <a:pt x="1429675" y="4410413"/>
                    <a:pt x="1425284" y="4413152"/>
                    <a:pt x="1420889" y="4415913"/>
                  </a:cubicBezTo>
                  <a:cubicBezTo>
                    <a:pt x="1425663" y="4407538"/>
                    <a:pt x="1430442" y="4399162"/>
                    <a:pt x="1435228" y="4390786"/>
                  </a:cubicBezTo>
                  <a:close/>
                  <a:moveTo>
                    <a:pt x="1440828" y="4380996"/>
                  </a:moveTo>
                  <a:cubicBezTo>
                    <a:pt x="1445162" y="4373419"/>
                    <a:pt x="1449503" y="4365842"/>
                    <a:pt x="1453848" y="4358265"/>
                  </a:cubicBezTo>
                  <a:cubicBezTo>
                    <a:pt x="1458079" y="4355116"/>
                    <a:pt x="1462324" y="4352012"/>
                    <a:pt x="1466576" y="4348885"/>
                  </a:cubicBezTo>
                  <a:cubicBezTo>
                    <a:pt x="1462231" y="4356736"/>
                    <a:pt x="1457892" y="4364564"/>
                    <a:pt x="1453558" y="4372392"/>
                  </a:cubicBezTo>
                  <a:cubicBezTo>
                    <a:pt x="1449318" y="4375244"/>
                    <a:pt x="1445075" y="4378097"/>
                    <a:pt x="1440828" y="4380996"/>
                  </a:cubicBezTo>
                  <a:close/>
                  <a:moveTo>
                    <a:pt x="1473744" y="4343682"/>
                  </a:moveTo>
                  <a:cubicBezTo>
                    <a:pt x="1477907" y="4340646"/>
                    <a:pt x="1482077" y="4337657"/>
                    <a:pt x="1486258" y="4334644"/>
                  </a:cubicBezTo>
                  <a:cubicBezTo>
                    <a:pt x="1481798" y="4342951"/>
                    <a:pt x="1477343" y="4351259"/>
                    <a:pt x="1472898" y="4359543"/>
                  </a:cubicBezTo>
                  <a:cubicBezTo>
                    <a:pt x="1468719" y="4362281"/>
                    <a:pt x="1464540" y="4365043"/>
                    <a:pt x="1460357" y="4367827"/>
                  </a:cubicBezTo>
                  <a:cubicBezTo>
                    <a:pt x="1464812" y="4359771"/>
                    <a:pt x="1469273" y="4351715"/>
                    <a:pt x="1473744" y="4343682"/>
                  </a:cubicBezTo>
                  <a:close/>
                  <a:moveTo>
                    <a:pt x="1480118" y="4332202"/>
                  </a:moveTo>
                  <a:cubicBezTo>
                    <a:pt x="1484418" y="4324488"/>
                    <a:pt x="1488725" y="4316752"/>
                    <a:pt x="1493040" y="4309015"/>
                  </a:cubicBezTo>
                  <a:cubicBezTo>
                    <a:pt x="1497041" y="4305911"/>
                    <a:pt x="1501049" y="4302808"/>
                    <a:pt x="1505067" y="4299750"/>
                  </a:cubicBezTo>
                  <a:cubicBezTo>
                    <a:pt x="1500765" y="4307714"/>
                    <a:pt x="1496468" y="4315679"/>
                    <a:pt x="1492180" y="4323644"/>
                  </a:cubicBezTo>
                  <a:cubicBezTo>
                    <a:pt x="1488161" y="4326474"/>
                    <a:pt x="1484140" y="4329327"/>
                    <a:pt x="1480118" y="4332202"/>
                  </a:cubicBezTo>
                  <a:close/>
                  <a:moveTo>
                    <a:pt x="1512092" y="4294386"/>
                  </a:moveTo>
                  <a:cubicBezTo>
                    <a:pt x="1516611" y="4290963"/>
                    <a:pt x="1521143" y="4287540"/>
                    <a:pt x="1525685" y="4284139"/>
                  </a:cubicBezTo>
                  <a:cubicBezTo>
                    <a:pt x="1521250" y="4292606"/>
                    <a:pt x="1516825" y="4301073"/>
                    <a:pt x="1512407" y="4309540"/>
                  </a:cubicBezTo>
                  <a:cubicBezTo>
                    <a:pt x="1507881" y="4312644"/>
                    <a:pt x="1503351" y="4315793"/>
                    <a:pt x="1498819" y="4318965"/>
                  </a:cubicBezTo>
                  <a:cubicBezTo>
                    <a:pt x="1503237" y="4310772"/>
                    <a:pt x="1507660" y="4302579"/>
                    <a:pt x="1512092" y="4294386"/>
                  </a:cubicBezTo>
                  <a:close/>
                  <a:moveTo>
                    <a:pt x="1518302" y="4282907"/>
                  </a:moveTo>
                  <a:cubicBezTo>
                    <a:pt x="1522570" y="4275033"/>
                    <a:pt x="1526846" y="4267160"/>
                    <a:pt x="1531128" y="4259286"/>
                  </a:cubicBezTo>
                  <a:cubicBezTo>
                    <a:pt x="1535512" y="4255726"/>
                    <a:pt x="1539907" y="4252211"/>
                    <a:pt x="1544314" y="4248697"/>
                  </a:cubicBezTo>
                  <a:cubicBezTo>
                    <a:pt x="1540026" y="4256821"/>
                    <a:pt x="1535747" y="4264969"/>
                    <a:pt x="1531477" y="4273093"/>
                  </a:cubicBezTo>
                  <a:cubicBezTo>
                    <a:pt x="1527088" y="4276334"/>
                    <a:pt x="1522697" y="4279620"/>
                    <a:pt x="1518302" y="4282907"/>
                  </a:cubicBezTo>
                  <a:close/>
                  <a:moveTo>
                    <a:pt x="1551186" y="4243219"/>
                  </a:moveTo>
                  <a:cubicBezTo>
                    <a:pt x="1555716" y="4239636"/>
                    <a:pt x="1560260" y="4236076"/>
                    <a:pt x="1564815" y="4232516"/>
                  </a:cubicBezTo>
                  <a:cubicBezTo>
                    <a:pt x="1560397" y="4241165"/>
                    <a:pt x="1555988" y="4249792"/>
                    <a:pt x="1551585" y="4258442"/>
                  </a:cubicBezTo>
                  <a:cubicBezTo>
                    <a:pt x="1547053" y="4261705"/>
                    <a:pt x="1542518" y="4264992"/>
                    <a:pt x="1537979" y="4268324"/>
                  </a:cubicBezTo>
                  <a:cubicBezTo>
                    <a:pt x="1542374" y="4259948"/>
                    <a:pt x="1546775" y="4251595"/>
                    <a:pt x="1551186" y="4243219"/>
                  </a:cubicBezTo>
                  <a:close/>
                  <a:moveTo>
                    <a:pt x="1557275" y="4231694"/>
                  </a:moveTo>
                  <a:cubicBezTo>
                    <a:pt x="1561515" y="4223684"/>
                    <a:pt x="1565765" y="4215673"/>
                    <a:pt x="1570021" y="4207663"/>
                  </a:cubicBezTo>
                  <a:cubicBezTo>
                    <a:pt x="1574414" y="4203966"/>
                    <a:pt x="1578821" y="4200268"/>
                    <a:pt x="1583239" y="4196617"/>
                  </a:cubicBezTo>
                  <a:cubicBezTo>
                    <a:pt x="1578974" y="4204901"/>
                    <a:pt x="1574720" y="4213186"/>
                    <a:pt x="1570473" y="4221470"/>
                  </a:cubicBezTo>
                  <a:cubicBezTo>
                    <a:pt x="1566077" y="4224848"/>
                    <a:pt x="1561677" y="4228271"/>
                    <a:pt x="1557275" y="4231694"/>
                  </a:cubicBezTo>
                  <a:close/>
                  <a:moveTo>
                    <a:pt x="1589967" y="4191048"/>
                  </a:moveTo>
                  <a:cubicBezTo>
                    <a:pt x="1693819" y="4105671"/>
                    <a:pt x="1804649" y="4030359"/>
                    <a:pt x="1925590" y="3971067"/>
                  </a:cubicBezTo>
                  <a:cubicBezTo>
                    <a:pt x="2384644" y="3745974"/>
                    <a:pt x="2936091" y="3888246"/>
                    <a:pt x="3416950" y="4039282"/>
                  </a:cubicBezTo>
                  <a:cubicBezTo>
                    <a:pt x="4006715" y="4224505"/>
                    <a:pt x="4593742" y="4446700"/>
                    <a:pt x="5161461" y="4661569"/>
                  </a:cubicBezTo>
                  <a:cubicBezTo>
                    <a:pt x="5640654" y="4842912"/>
                    <a:pt x="6136141" y="5030463"/>
                    <a:pt x="6631469" y="5195124"/>
                  </a:cubicBezTo>
                  <a:cubicBezTo>
                    <a:pt x="7119608" y="5357388"/>
                    <a:pt x="7496330" y="5460292"/>
                    <a:pt x="7852946" y="5528689"/>
                  </a:cubicBezTo>
                  <a:cubicBezTo>
                    <a:pt x="8313653" y="5617079"/>
                    <a:pt x="8723193" y="5642320"/>
                    <a:pt x="9104982" y="5605851"/>
                  </a:cubicBezTo>
                  <a:cubicBezTo>
                    <a:pt x="9404702" y="5577232"/>
                    <a:pt x="9688653" y="5496237"/>
                    <a:pt x="9926162" y="5371606"/>
                  </a:cubicBezTo>
                  <a:cubicBezTo>
                    <a:pt x="9932232" y="5368411"/>
                    <a:pt x="9938235" y="5365193"/>
                    <a:pt x="9944237" y="5361952"/>
                  </a:cubicBezTo>
                  <a:cubicBezTo>
                    <a:pt x="9950718" y="5376284"/>
                    <a:pt x="9957131" y="5390571"/>
                    <a:pt x="9963453" y="5404857"/>
                  </a:cubicBezTo>
                  <a:cubicBezTo>
                    <a:pt x="9717524" y="5545943"/>
                    <a:pt x="9413855" y="5637756"/>
                    <a:pt x="9077732" y="5666739"/>
                  </a:cubicBezTo>
                  <a:cubicBezTo>
                    <a:pt x="8660844" y="5702661"/>
                    <a:pt x="8234986" y="5660189"/>
                    <a:pt x="7821155" y="5578213"/>
                  </a:cubicBezTo>
                  <a:cubicBezTo>
                    <a:pt x="7412368" y="5497241"/>
                    <a:pt x="7015312" y="5377745"/>
                    <a:pt x="6649773" y="5257177"/>
                  </a:cubicBezTo>
                  <a:cubicBezTo>
                    <a:pt x="6151820" y="5092927"/>
                    <a:pt x="5653183" y="4906608"/>
                    <a:pt x="5171001" y="4726429"/>
                  </a:cubicBezTo>
                  <a:cubicBezTo>
                    <a:pt x="4593559" y="4510670"/>
                    <a:pt x="3996468" y="4287562"/>
                    <a:pt x="3396981" y="4101061"/>
                  </a:cubicBezTo>
                  <a:cubicBezTo>
                    <a:pt x="3151325" y="4024631"/>
                    <a:pt x="2888393" y="3950140"/>
                    <a:pt x="2630117" y="3922730"/>
                  </a:cubicBezTo>
                  <a:cubicBezTo>
                    <a:pt x="2346166" y="3892628"/>
                    <a:pt x="2107287" y="3924214"/>
                    <a:pt x="1899814" y="4019359"/>
                  </a:cubicBezTo>
                  <a:cubicBezTo>
                    <a:pt x="1791689" y="4068951"/>
                    <a:pt x="1684941" y="4134085"/>
                    <a:pt x="1576792" y="4216632"/>
                  </a:cubicBezTo>
                  <a:cubicBezTo>
                    <a:pt x="1581179" y="4208096"/>
                    <a:pt x="1585570" y="4199584"/>
                    <a:pt x="1589967" y="4191048"/>
                  </a:cubicBezTo>
                  <a:close/>
                  <a:moveTo>
                    <a:pt x="9104503" y="5600898"/>
                  </a:moveTo>
                  <a:cubicBezTo>
                    <a:pt x="8675176" y="5641909"/>
                    <a:pt x="8237748" y="5599597"/>
                    <a:pt x="7813396" y="5515544"/>
                  </a:cubicBezTo>
                  <a:cubicBezTo>
                    <a:pt x="7401117" y="5433864"/>
                    <a:pt x="7001208" y="5312771"/>
                    <a:pt x="6633044" y="5190399"/>
                  </a:cubicBezTo>
                  <a:cubicBezTo>
                    <a:pt x="6137807" y="5025762"/>
                    <a:pt x="5642366" y="4838234"/>
                    <a:pt x="5163241" y="4656890"/>
                  </a:cubicBezTo>
                  <a:cubicBezTo>
                    <a:pt x="4595453" y="4441999"/>
                    <a:pt x="4008336" y="4219781"/>
                    <a:pt x="3418433" y="4034512"/>
                  </a:cubicBezTo>
                  <a:cubicBezTo>
                    <a:pt x="3185878" y="3961459"/>
                    <a:pt x="2912881" y="3883340"/>
                    <a:pt x="2651342" y="3857665"/>
                  </a:cubicBezTo>
                  <a:cubicBezTo>
                    <a:pt x="2367733" y="3829822"/>
                    <a:pt x="2129622" y="3865447"/>
                    <a:pt x="1923392" y="3966572"/>
                  </a:cubicBezTo>
                  <a:cubicBezTo>
                    <a:pt x="1813477" y="4020477"/>
                    <a:pt x="1705296" y="4090769"/>
                    <a:pt x="1595883" y="4179592"/>
                  </a:cubicBezTo>
                  <a:cubicBezTo>
                    <a:pt x="1600116" y="4171399"/>
                    <a:pt x="1604354" y="4163205"/>
                    <a:pt x="1608606" y="4155035"/>
                  </a:cubicBezTo>
                  <a:cubicBezTo>
                    <a:pt x="1713482" y="4063633"/>
                    <a:pt x="1825841" y="3982524"/>
                    <a:pt x="1949228" y="3918120"/>
                  </a:cubicBezTo>
                  <a:cubicBezTo>
                    <a:pt x="2408562" y="3678330"/>
                    <a:pt x="2958753" y="3820511"/>
                    <a:pt x="3438403" y="3972619"/>
                  </a:cubicBezTo>
                  <a:cubicBezTo>
                    <a:pt x="4018674" y="4156610"/>
                    <a:pt x="4595796" y="4377915"/>
                    <a:pt x="5153907" y="4591939"/>
                  </a:cubicBezTo>
                  <a:cubicBezTo>
                    <a:pt x="5629950" y="4774469"/>
                    <a:pt x="6122220" y="4963230"/>
                    <a:pt x="6614741" y="5128232"/>
                  </a:cubicBezTo>
                  <a:cubicBezTo>
                    <a:pt x="7109681" y="5294057"/>
                    <a:pt x="7492930" y="5398832"/>
                    <a:pt x="7857419" y="5468006"/>
                  </a:cubicBezTo>
                  <a:cubicBezTo>
                    <a:pt x="8326274" y="5556988"/>
                    <a:pt x="8743140" y="5580518"/>
                    <a:pt x="9131775" y="5539918"/>
                  </a:cubicBezTo>
                  <a:cubicBezTo>
                    <a:pt x="9419195" y="5509884"/>
                    <a:pt x="9691346" y="5432061"/>
                    <a:pt x="9922465" y="5314117"/>
                  </a:cubicBezTo>
                  <a:cubicBezTo>
                    <a:pt x="9929152" y="5328655"/>
                    <a:pt x="9935770" y="5343170"/>
                    <a:pt x="9942320" y="5357662"/>
                  </a:cubicBezTo>
                  <a:cubicBezTo>
                    <a:pt x="9705815" y="5486012"/>
                    <a:pt x="9420039" y="5570750"/>
                    <a:pt x="9104503" y="5600898"/>
                  </a:cubicBezTo>
                  <a:close/>
                  <a:moveTo>
                    <a:pt x="9919041" y="5194576"/>
                  </a:moveTo>
                  <a:cubicBezTo>
                    <a:pt x="9906900" y="5200487"/>
                    <a:pt x="9894645" y="5206261"/>
                    <a:pt x="9882275" y="5211966"/>
                  </a:cubicBezTo>
                  <a:cubicBezTo>
                    <a:pt x="9875063" y="5196767"/>
                    <a:pt x="9867738" y="5181521"/>
                    <a:pt x="9860343" y="5166208"/>
                  </a:cubicBezTo>
                  <a:cubicBezTo>
                    <a:pt x="9872735" y="5160799"/>
                    <a:pt x="9885082" y="5155322"/>
                    <a:pt x="9897315" y="5149708"/>
                  </a:cubicBezTo>
                  <a:cubicBezTo>
                    <a:pt x="9904618" y="5164679"/>
                    <a:pt x="9911853" y="5179650"/>
                    <a:pt x="9919041" y="5194576"/>
                  </a:cubicBezTo>
                  <a:close/>
                  <a:moveTo>
                    <a:pt x="9903431" y="5146855"/>
                  </a:moveTo>
                  <a:cubicBezTo>
                    <a:pt x="9916576" y="5140762"/>
                    <a:pt x="9929608" y="5134554"/>
                    <a:pt x="9942525" y="5128232"/>
                  </a:cubicBezTo>
                  <a:cubicBezTo>
                    <a:pt x="9949714" y="5142838"/>
                    <a:pt x="9956835" y="5157422"/>
                    <a:pt x="9963910" y="5171982"/>
                  </a:cubicBezTo>
                  <a:cubicBezTo>
                    <a:pt x="9951106" y="5178646"/>
                    <a:pt x="9938189" y="5185219"/>
                    <a:pt x="9925112" y="5191632"/>
                  </a:cubicBezTo>
                  <a:cubicBezTo>
                    <a:pt x="9917992" y="5176775"/>
                    <a:pt x="9910757" y="5161849"/>
                    <a:pt x="9903431" y="5146855"/>
                  </a:cubicBezTo>
                  <a:close/>
                  <a:moveTo>
                    <a:pt x="9920365" y="5197383"/>
                  </a:moveTo>
                  <a:cubicBezTo>
                    <a:pt x="9927417" y="5212080"/>
                    <a:pt x="9934423" y="5226755"/>
                    <a:pt x="9941338" y="5241406"/>
                  </a:cubicBezTo>
                  <a:cubicBezTo>
                    <a:pt x="9929288" y="5247637"/>
                    <a:pt x="9917147" y="5253776"/>
                    <a:pt x="9904846" y="5259778"/>
                  </a:cubicBezTo>
                  <a:cubicBezTo>
                    <a:pt x="9897863" y="5244852"/>
                    <a:pt x="9890788" y="5229859"/>
                    <a:pt x="9883644" y="5214819"/>
                  </a:cubicBezTo>
                  <a:cubicBezTo>
                    <a:pt x="9895991" y="5209113"/>
                    <a:pt x="9908223" y="5203294"/>
                    <a:pt x="9920365" y="5197383"/>
                  </a:cubicBezTo>
                  <a:close/>
                  <a:moveTo>
                    <a:pt x="9942913" y="5244739"/>
                  </a:moveTo>
                  <a:cubicBezTo>
                    <a:pt x="9949714" y="5259139"/>
                    <a:pt x="9956447" y="5273540"/>
                    <a:pt x="9963111" y="5287895"/>
                  </a:cubicBezTo>
                  <a:cubicBezTo>
                    <a:pt x="9951151" y="5294444"/>
                    <a:pt x="9939056" y="5300858"/>
                    <a:pt x="9926846" y="5307156"/>
                  </a:cubicBezTo>
                  <a:cubicBezTo>
                    <a:pt x="9920091" y="5292505"/>
                    <a:pt x="9913268" y="5277785"/>
                    <a:pt x="9906352" y="5262996"/>
                  </a:cubicBezTo>
                  <a:cubicBezTo>
                    <a:pt x="9918630" y="5257017"/>
                    <a:pt x="9930840" y="5250946"/>
                    <a:pt x="9942913" y="5244739"/>
                  </a:cubicBezTo>
                  <a:close/>
                  <a:moveTo>
                    <a:pt x="9920730" y="5310329"/>
                  </a:moveTo>
                  <a:cubicBezTo>
                    <a:pt x="9694428" y="5426401"/>
                    <a:pt x="9426338" y="5504224"/>
                    <a:pt x="9131273" y="5535057"/>
                  </a:cubicBezTo>
                  <a:cubicBezTo>
                    <a:pt x="8689645" y="5581180"/>
                    <a:pt x="8240737" y="5539096"/>
                    <a:pt x="7806161" y="5453012"/>
                  </a:cubicBezTo>
                  <a:cubicBezTo>
                    <a:pt x="7390162" y="5370624"/>
                    <a:pt x="6987309" y="5247888"/>
                    <a:pt x="6616293" y="5123600"/>
                  </a:cubicBezTo>
                  <a:cubicBezTo>
                    <a:pt x="6123863" y="4958642"/>
                    <a:pt x="5631662" y="4769905"/>
                    <a:pt x="5155664" y="4587375"/>
                  </a:cubicBezTo>
                  <a:cubicBezTo>
                    <a:pt x="4597462" y="4373328"/>
                    <a:pt x="4020271" y="4152000"/>
                    <a:pt x="3439886" y="3967964"/>
                  </a:cubicBezTo>
                  <a:cubicBezTo>
                    <a:pt x="3208608" y="3894637"/>
                    <a:pt x="2936593" y="3816449"/>
                    <a:pt x="2672612" y="3792645"/>
                  </a:cubicBezTo>
                  <a:cubicBezTo>
                    <a:pt x="2389368" y="3767130"/>
                    <a:pt x="2152020" y="3806749"/>
                    <a:pt x="1946969" y="3913784"/>
                  </a:cubicBezTo>
                  <a:cubicBezTo>
                    <a:pt x="1835233" y="3972117"/>
                    <a:pt x="1725605" y="4047703"/>
                    <a:pt x="1614916" y="4142917"/>
                  </a:cubicBezTo>
                  <a:cubicBezTo>
                    <a:pt x="1618992" y="4135089"/>
                    <a:pt x="1623080" y="4127284"/>
                    <a:pt x="1627176" y="4119456"/>
                  </a:cubicBezTo>
                  <a:cubicBezTo>
                    <a:pt x="1733098" y="4021915"/>
                    <a:pt x="1847007" y="3934872"/>
                    <a:pt x="1972868" y="3865196"/>
                  </a:cubicBezTo>
                  <a:cubicBezTo>
                    <a:pt x="2432502" y="3610686"/>
                    <a:pt x="2981439" y="3752798"/>
                    <a:pt x="3459878" y="3905956"/>
                  </a:cubicBezTo>
                  <a:cubicBezTo>
                    <a:pt x="4030701" y="4088714"/>
                    <a:pt x="4598010" y="4309152"/>
                    <a:pt x="5146627" y="4522332"/>
                  </a:cubicBezTo>
                  <a:cubicBezTo>
                    <a:pt x="5619452" y="4706072"/>
                    <a:pt x="6108367" y="4896065"/>
                    <a:pt x="6598035" y="5061364"/>
                  </a:cubicBezTo>
                  <a:cubicBezTo>
                    <a:pt x="6896592" y="5162146"/>
                    <a:pt x="7340867" y="5304418"/>
                    <a:pt x="7802373" y="5395843"/>
                  </a:cubicBezTo>
                  <a:cubicBezTo>
                    <a:pt x="7822205" y="5399791"/>
                    <a:pt x="7841992" y="5403602"/>
                    <a:pt x="7861892" y="5407345"/>
                  </a:cubicBezTo>
                  <a:cubicBezTo>
                    <a:pt x="8338894" y="5496899"/>
                    <a:pt x="8763063" y="5518693"/>
                    <a:pt x="9158591" y="5473962"/>
                  </a:cubicBezTo>
                  <a:cubicBezTo>
                    <a:pt x="9426270" y="5443700"/>
                    <a:pt x="9680027" y="5372290"/>
                    <a:pt x="9900167" y="5266008"/>
                  </a:cubicBezTo>
                  <a:cubicBezTo>
                    <a:pt x="9907082" y="5280797"/>
                    <a:pt x="9913952" y="5295586"/>
                    <a:pt x="9920730" y="5310329"/>
                  </a:cubicBezTo>
                  <a:close/>
                  <a:moveTo>
                    <a:pt x="9928581" y="5310945"/>
                  </a:moveTo>
                  <a:cubicBezTo>
                    <a:pt x="9940790" y="5304646"/>
                    <a:pt x="9952909" y="5298256"/>
                    <a:pt x="9964890" y="5291752"/>
                  </a:cubicBezTo>
                  <a:cubicBezTo>
                    <a:pt x="9971440" y="5305878"/>
                    <a:pt x="9977921" y="5320006"/>
                    <a:pt x="9984335" y="5334109"/>
                  </a:cubicBezTo>
                  <a:cubicBezTo>
                    <a:pt x="9972490" y="5340979"/>
                    <a:pt x="9960463" y="5347711"/>
                    <a:pt x="9948344" y="5354329"/>
                  </a:cubicBezTo>
                  <a:cubicBezTo>
                    <a:pt x="9941840" y="5339929"/>
                    <a:pt x="9935245" y="5325483"/>
                    <a:pt x="9928581" y="5310945"/>
                  </a:cubicBezTo>
                  <a:close/>
                  <a:moveTo>
                    <a:pt x="9969045" y="5284609"/>
                  </a:moveTo>
                  <a:cubicBezTo>
                    <a:pt x="9962425" y="5270322"/>
                    <a:pt x="9955716" y="5255990"/>
                    <a:pt x="9948938" y="5241589"/>
                  </a:cubicBezTo>
                  <a:cubicBezTo>
                    <a:pt x="9961900" y="5234879"/>
                    <a:pt x="9974772" y="5228056"/>
                    <a:pt x="9987507" y="5221072"/>
                  </a:cubicBezTo>
                  <a:cubicBezTo>
                    <a:pt x="9994149" y="5235039"/>
                    <a:pt x="10000721" y="5249006"/>
                    <a:pt x="10007248" y="5262928"/>
                  </a:cubicBezTo>
                  <a:cubicBezTo>
                    <a:pt x="9994674" y="5270299"/>
                    <a:pt x="9981915" y="5277488"/>
                    <a:pt x="9969045" y="5284609"/>
                  </a:cubicBezTo>
                  <a:close/>
                  <a:moveTo>
                    <a:pt x="9947364" y="5238280"/>
                  </a:moveTo>
                  <a:cubicBezTo>
                    <a:pt x="9940494" y="5223742"/>
                    <a:pt x="9933510" y="5209091"/>
                    <a:pt x="9926458" y="5194416"/>
                  </a:cubicBezTo>
                  <a:cubicBezTo>
                    <a:pt x="9939535" y="5188003"/>
                    <a:pt x="9952475" y="5181476"/>
                    <a:pt x="9965301" y="5174835"/>
                  </a:cubicBezTo>
                  <a:cubicBezTo>
                    <a:pt x="9972216" y="5189144"/>
                    <a:pt x="9979063" y="5203408"/>
                    <a:pt x="9985863" y="5217672"/>
                  </a:cubicBezTo>
                  <a:cubicBezTo>
                    <a:pt x="9973175" y="5224655"/>
                    <a:pt x="9960326" y="5231525"/>
                    <a:pt x="9947364" y="5238280"/>
                  </a:cubicBezTo>
                  <a:close/>
                  <a:moveTo>
                    <a:pt x="9971190" y="5171776"/>
                  </a:moveTo>
                  <a:cubicBezTo>
                    <a:pt x="9984929" y="5164588"/>
                    <a:pt x="9998553" y="5157262"/>
                    <a:pt x="10012041" y="5149799"/>
                  </a:cubicBezTo>
                  <a:cubicBezTo>
                    <a:pt x="10018842" y="5163744"/>
                    <a:pt x="10025460" y="5177596"/>
                    <a:pt x="10031942" y="5191358"/>
                  </a:cubicBezTo>
                  <a:cubicBezTo>
                    <a:pt x="10018682" y="5199186"/>
                    <a:pt x="10005262" y="5206854"/>
                    <a:pt x="9991684" y="5214431"/>
                  </a:cubicBezTo>
                  <a:cubicBezTo>
                    <a:pt x="9984929" y="5200259"/>
                    <a:pt x="9978104" y="5186063"/>
                    <a:pt x="9971190" y="5171776"/>
                  </a:cubicBezTo>
                  <a:close/>
                  <a:moveTo>
                    <a:pt x="9969797" y="5168924"/>
                  </a:moveTo>
                  <a:cubicBezTo>
                    <a:pt x="9962791" y="5154455"/>
                    <a:pt x="9955693" y="5139940"/>
                    <a:pt x="9948481" y="5125334"/>
                  </a:cubicBezTo>
                  <a:cubicBezTo>
                    <a:pt x="9962357" y="5118487"/>
                    <a:pt x="9976050" y="5111481"/>
                    <a:pt x="9989630" y="5104384"/>
                  </a:cubicBezTo>
                  <a:cubicBezTo>
                    <a:pt x="9995700" y="5116570"/>
                    <a:pt x="10001725" y="5128735"/>
                    <a:pt x="10007705" y="5140899"/>
                  </a:cubicBezTo>
                  <a:cubicBezTo>
                    <a:pt x="10008685" y="5142907"/>
                    <a:pt x="10009622" y="5144870"/>
                    <a:pt x="10010603" y="5146855"/>
                  </a:cubicBezTo>
                  <a:cubicBezTo>
                    <a:pt x="9997161" y="5154341"/>
                    <a:pt x="9983559" y="5161712"/>
                    <a:pt x="9969797" y="5168924"/>
                  </a:cubicBezTo>
                  <a:close/>
                  <a:moveTo>
                    <a:pt x="9947318" y="5122915"/>
                  </a:moveTo>
                  <a:cubicBezTo>
                    <a:pt x="9940015" y="5108103"/>
                    <a:pt x="9932621" y="5093223"/>
                    <a:pt x="9925135" y="5078275"/>
                  </a:cubicBezTo>
                  <a:cubicBezTo>
                    <a:pt x="9939078" y="5071771"/>
                    <a:pt x="9952886" y="5065152"/>
                    <a:pt x="9966556" y="5058420"/>
                  </a:cubicBezTo>
                  <a:cubicBezTo>
                    <a:pt x="9973928" y="5072958"/>
                    <a:pt x="9981231" y="5087495"/>
                    <a:pt x="9988443" y="5102010"/>
                  </a:cubicBezTo>
                  <a:cubicBezTo>
                    <a:pt x="9974887" y="5109107"/>
                    <a:pt x="9961171" y="5116068"/>
                    <a:pt x="9947318" y="5122915"/>
                  </a:cubicBezTo>
                  <a:close/>
                  <a:moveTo>
                    <a:pt x="10013570" y="5138023"/>
                  </a:moveTo>
                  <a:cubicBezTo>
                    <a:pt x="10007590" y="5125836"/>
                    <a:pt x="10001542" y="5113626"/>
                    <a:pt x="9995449" y="5101348"/>
                  </a:cubicBezTo>
                  <a:cubicBezTo>
                    <a:pt x="10009827" y="5093748"/>
                    <a:pt x="10024068" y="5085989"/>
                    <a:pt x="10038149" y="5078093"/>
                  </a:cubicBezTo>
                  <a:cubicBezTo>
                    <a:pt x="10044928" y="5091991"/>
                    <a:pt x="10051546" y="5105798"/>
                    <a:pt x="10057981" y="5119514"/>
                  </a:cubicBezTo>
                  <a:cubicBezTo>
                    <a:pt x="10044288" y="5127708"/>
                    <a:pt x="10030390" y="5135764"/>
                    <a:pt x="10016331" y="5143660"/>
                  </a:cubicBezTo>
                  <a:cubicBezTo>
                    <a:pt x="10015418" y="5141789"/>
                    <a:pt x="10014506" y="5139917"/>
                    <a:pt x="10013570" y="5138023"/>
                  </a:cubicBezTo>
                  <a:close/>
                  <a:moveTo>
                    <a:pt x="9994262" y="5098975"/>
                  </a:moveTo>
                  <a:cubicBezTo>
                    <a:pt x="9987074" y="5084551"/>
                    <a:pt x="9979770" y="5070059"/>
                    <a:pt x="9972422" y="5055499"/>
                  </a:cubicBezTo>
                  <a:cubicBezTo>
                    <a:pt x="9987050" y="5048219"/>
                    <a:pt x="10001566" y="5040824"/>
                    <a:pt x="10015875" y="5033270"/>
                  </a:cubicBezTo>
                  <a:cubicBezTo>
                    <a:pt x="10023086" y="5047488"/>
                    <a:pt x="10030093" y="5061615"/>
                    <a:pt x="10036962" y="5075651"/>
                  </a:cubicBezTo>
                  <a:cubicBezTo>
                    <a:pt x="10022881" y="5083570"/>
                    <a:pt x="10008663" y="5091352"/>
                    <a:pt x="9994262" y="5098975"/>
                  </a:cubicBezTo>
                  <a:close/>
                  <a:moveTo>
                    <a:pt x="10003665" y="5009330"/>
                  </a:moveTo>
                  <a:cubicBezTo>
                    <a:pt x="10006814" y="5015446"/>
                    <a:pt x="10009872" y="5021494"/>
                    <a:pt x="10012953" y="5027565"/>
                  </a:cubicBezTo>
                  <a:cubicBezTo>
                    <a:pt x="9998576" y="5035164"/>
                    <a:pt x="9984106" y="5042582"/>
                    <a:pt x="9969546" y="5049839"/>
                  </a:cubicBezTo>
                  <a:cubicBezTo>
                    <a:pt x="9962699" y="5036351"/>
                    <a:pt x="9955785" y="5022795"/>
                    <a:pt x="9948778" y="5009193"/>
                  </a:cubicBezTo>
                  <a:cubicBezTo>
                    <a:pt x="9963544" y="5002255"/>
                    <a:pt x="9978128" y="4995180"/>
                    <a:pt x="9992596" y="4987969"/>
                  </a:cubicBezTo>
                  <a:cubicBezTo>
                    <a:pt x="9996294" y="4995089"/>
                    <a:pt x="9999991" y="5002210"/>
                    <a:pt x="10003665" y="5009330"/>
                  </a:cubicBezTo>
                  <a:close/>
                  <a:moveTo>
                    <a:pt x="9998348" y="4985116"/>
                  </a:moveTo>
                  <a:cubicBezTo>
                    <a:pt x="10013615" y="4977448"/>
                    <a:pt x="10028700" y="4969597"/>
                    <a:pt x="10043626" y="4961632"/>
                  </a:cubicBezTo>
                  <a:cubicBezTo>
                    <a:pt x="10050222" y="4974595"/>
                    <a:pt x="10056657" y="4987466"/>
                    <a:pt x="10062933" y="5000247"/>
                  </a:cubicBezTo>
                  <a:cubicBezTo>
                    <a:pt x="10048282" y="5008531"/>
                    <a:pt x="10033539" y="5016633"/>
                    <a:pt x="10018659" y="5024552"/>
                  </a:cubicBezTo>
                  <a:cubicBezTo>
                    <a:pt x="10015601" y="5018504"/>
                    <a:pt x="10012520" y="5012457"/>
                    <a:pt x="10009393" y="5006386"/>
                  </a:cubicBezTo>
                  <a:cubicBezTo>
                    <a:pt x="10005741" y="4999334"/>
                    <a:pt x="10002022" y="4992213"/>
                    <a:pt x="9998348" y="4985116"/>
                  </a:cubicBezTo>
                  <a:close/>
                  <a:moveTo>
                    <a:pt x="10021557" y="5030212"/>
                  </a:moveTo>
                  <a:cubicBezTo>
                    <a:pt x="10036461" y="5022293"/>
                    <a:pt x="10051226" y="5014214"/>
                    <a:pt x="10065764" y="5005975"/>
                  </a:cubicBezTo>
                  <a:cubicBezTo>
                    <a:pt x="10072565" y="5019874"/>
                    <a:pt x="10079183" y="5033613"/>
                    <a:pt x="10085618" y="5047283"/>
                  </a:cubicBezTo>
                  <a:cubicBezTo>
                    <a:pt x="10071446" y="5055841"/>
                    <a:pt x="10057136" y="5064262"/>
                    <a:pt x="10042600" y="5072524"/>
                  </a:cubicBezTo>
                  <a:cubicBezTo>
                    <a:pt x="10035730" y="5058488"/>
                    <a:pt x="10028746" y="5044407"/>
                    <a:pt x="10021557" y="5030212"/>
                  </a:cubicBezTo>
                  <a:close/>
                  <a:moveTo>
                    <a:pt x="10071286" y="5002826"/>
                  </a:moveTo>
                  <a:cubicBezTo>
                    <a:pt x="10086212" y="4994291"/>
                    <a:pt x="10101001" y="4985618"/>
                    <a:pt x="10115539" y="4976786"/>
                  </a:cubicBezTo>
                  <a:cubicBezTo>
                    <a:pt x="10121883" y="4990297"/>
                    <a:pt x="10128022" y="5003670"/>
                    <a:pt x="10134001" y="5016953"/>
                  </a:cubicBezTo>
                  <a:cubicBezTo>
                    <a:pt x="10119875" y="5026127"/>
                    <a:pt x="10105587" y="5035164"/>
                    <a:pt x="10091073" y="5043996"/>
                  </a:cubicBezTo>
                  <a:cubicBezTo>
                    <a:pt x="10084660" y="5030394"/>
                    <a:pt x="10078065" y="5016656"/>
                    <a:pt x="10071286" y="5002826"/>
                  </a:cubicBezTo>
                  <a:close/>
                  <a:moveTo>
                    <a:pt x="10068479" y="4997098"/>
                  </a:moveTo>
                  <a:cubicBezTo>
                    <a:pt x="10062226" y="4984408"/>
                    <a:pt x="10055790" y="4971582"/>
                    <a:pt x="10049218" y="4958665"/>
                  </a:cubicBezTo>
                  <a:cubicBezTo>
                    <a:pt x="10064577" y="4950403"/>
                    <a:pt x="10079731" y="4941959"/>
                    <a:pt x="10094702" y="4933378"/>
                  </a:cubicBezTo>
                  <a:cubicBezTo>
                    <a:pt x="10100909" y="4946022"/>
                    <a:pt x="10106935" y="4958551"/>
                    <a:pt x="10112800" y="4971012"/>
                  </a:cubicBezTo>
                  <a:cubicBezTo>
                    <a:pt x="10098148" y="4979913"/>
                    <a:pt x="10083382" y="4988607"/>
                    <a:pt x="10068479" y="4997098"/>
                  </a:cubicBezTo>
                  <a:close/>
                  <a:moveTo>
                    <a:pt x="10040910" y="4956269"/>
                  </a:moveTo>
                  <a:cubicBezTo>
                    <a:pt x="10025893" y="4964279"/>
                    <a:pt x="10010763" y="4972130"/>
                    <a:pt x="9995563" y="4979776"/>
                  </a:cubicBezTo>
                  <a:cubicBezTo>
                    <a:pt x="9988580" y="4966356"/>
                    <a:pt x="9981528" y="4952914"/>
                    <a:pt x="9974407" y="4939381"/>
                  </a:cubicBezTo>
                  <a:cubicBezTo>
                    <a:pt x="9989903" y="4932032"/>
                    <a:pt x="10005262" y="4924524"/>
                    <a:pt x="10020462" y="4916878"/>
                  </a:cubicBezTo>
                  <a:cubicBezTo>
                    <a:pt x="10027400" y="4930092"/>
                    <a:pt x="10034246" y="4943238"/>
                    <a:pt x="10040910" y="4956269"/>
                  </a:cubicBezTo>
                  <a:close/>
                  <a:moveTo>
                    <a:pt x="9989812" y="4982628"/>
                  </a:moveTo>
                  <a:cubicBezTo>
                    <a:pt x="9975297" y="4989863"/>
                    <a:pt x="9960714" y="4996938"/>
                    <a:pt x="9946040" y="5003830"/>
                  </a:cubicBezTo>
                  <a:cubicBezTo>
                    <a:pt x="9938943" y="4990045"/>
                    <a:pt x="9931776" y="4976215"/>
                    <a:pt x="9924518" y="4962294"/>
                  </a:cubicBezTo>
                  <a:cubicBezTo>
                    <a:pt x="9939353" y="4955721"/>
                    <a:pt x="9954028" y="4948966"/>
                    <a:pt x="9968588" y="4942119"/>
                  </a:cubicBezTo>
                  <a:cubicBezTo>
                    <a:pt x="9975708" y="4955630"/>
                    <a:pt x="9982783" y="4969141"/>
                    <a:pt x="9989812" y="4982628"/>
                  </a:cubicBezTo>
                  <a:close/>
                  <a:moveTo>
                    <a:pt x="9940128" y="5006614"/>
                  </a:moveTo>
                  <a:cubicBezTo>
                    <a:pt x="9926299" y="5013073"/>
                    <a:pt x="9912423" y="5019372"/>
                    <a:pt x="9898501" y="5025534"/>
                  </a:cubicBezTo>
                  <a:cubicBezTo>
                    <a:pt x="9891267" y="5011361"/>
                    <a:pt x="9883964" y="4997120"/>
                    <a:pt x="9876592" y="4982857"/>
                  </a:cubicBezTo>
                  <a:cubicBezTo>
                    <a:pt x="9890673" y="4976991"/>
                    <a:pt x="9904640" y="4971012"/>
                    <a:pt x="9918493" y="4964918"/>
                  </a:cubicBezTo>
                  <a:cubicBezTo>
                    <a:pt x="9925751" y="4978840"/>
                    <a:pt x="9932963" y="4992738"/>
                    <a:pt x="9940128" y="5006614"/>
                  </a:cubicBezTo>
                  <a:close/>
                  <a:moveTo>
                    <a:pt x="9942867" y="5011955"/>
                  </a:moveTo>
                  <a:cubicBezTo>
                    <a:pt x="9949851" y="5025579"/>
                    <a:pt x="9956811" y="5039158"/>
                    <a:pt x="9963681" y="5052737"/>
                  </a:cubicBezTo>
                  <a:cubicBezTo>
                    <a:pt x="9949965" y="5059515"/>
                    <a:pt x="9936158" y="5066134"/>
                    <a:pt x="9922305" y="5072615"/>
                  </a:cubicBezTo>
                  <a:cubicBezTo>
                    <a:pt x="9915344" y="5058740"/>
                    <a:pt x="9908292" y="5044795"/>
                    <a:pt x="9901171" y="5030806"/>
                  </a:cubicBezTo>
                  <a:cubicBezTo>
                    <a:pt x="9915184" y="5024643"/>
                    <a:pt x="9929106" y="5018367"/>
                    <a:pt x="9942867" y="5011955"/>
                  </a:cubicBezTo>
                  <a:close/>
                  <a:moveTo>
                    <a:pt x="9916280" y="5075422"/>
                  </a:moveTo>
                  <a:cubicBezTo>
                    <a:pt x="9903249" y="5081447"/>
                    <a:pt x="9890126" y="5087358"/>
                    <a:pt x="9877003" y="5093132"/>
                  </a:cubicBezTo>
                  <a:cubicBezTo>
                    <a:pt x="9869928" y="5078914"/>
                    <a:pt x="9862785" y="5064627"/>
                    <a:pt x="9855573" y="5050295"/>
                  </a:cubicBezTo>
                  <a:cubicBezTo>
                    <a:pt x="9868855" y="5044795"/>
                    <a:pt x="9882024" y="5039181"/>
                    <a:pt x="9895124" y="5033476"/>
                  </a:cubicBezTo>
                  <a:cubicBezTo>
                    <a:pt x="9902221" y="5047465"/>
                    <a:pt x="9909274" y="5061455"/>
                    <a:pt x="9916280" y="5075422"/>
                  </a:cubicBezTo>
                  <a:close/>
                  <a:moveTo>
                    <a:pt x="9919109" y="5081059"/>
                  </a:moveTo>
                  <a:cubicBezTo>
                    <a:pt x="9926595" y="5096008"/>
                    <a:pt x="9934013" y="5110956"/>
                    <a:pt x="9941361" y="5125882"/>
                  </a:cubicBezTo>
                  <a:cubicBezTo>
                    <a:pt x="9928466" y="5132181"/>
                    <a:pt x="9915413" y="5138365"/>
                    <a:pt x="9902267" y="5144436"/>
                  </a:cubicBezTo>
                  <a:cubicBezTo>
                    <a:pt x="9894850" y="5129282"/>
                    <a:pt x="9887365" y="5114060"/>
                    <a:pt x="9879787" y="5098792"/>
                  </a:cubicBezTo>
                  <a:cubicBezTo>
                    <a:pt x="9893024" y="5092996"/>
                    <a:pt x="9906101" y="5087062"/>
                    <a:pt x="9919109" y="5081059"/>
                  </a:cubicBezTo>
                  <a:close/>
                  <a:moveTo>
                    <a:pt x="9896128" y="5147266"/>
                  </a:moveTo>
                  <a:cubicBezTo>
                    <a:pt x="9883896" y="5152857"/>
                    <a:pt x="9871618" y="5158403"/>
                    <a:pt x="9859179" y="5163812"/>
                  </a:cubicBezTo>
                  <a:cubicBezTo>
                    <a:pt x="9851671" y="5148316"/>
                    <a:pt x="9844117" y="5132774"/>
                    <a:pt x="9836449" y="5117141"/>
                  </a:cubicBezTo>
                  <a:cubicBezTo>
                    <a:pt x="9848909" y="5112006"/>
                    <a:pt x="9861302" y="5106802"/>
                    <a:pt x="9873580" y="5101462"/>
                  </a:cubicBezTo>
                  <a:cubicBezTo>
                    <a:pt x="9881157" y="5116753"/>
                    <a:pt x="9888665" y="5132021"/>
                    <a:pt x="9896128" y="5147266"/>
                  </a:cubicBezTo>
                  <a:close/>
                  <a:moveTo>
                    <a:pt x="9852766" y="5166528"/>
                  </a:moveTo>
                  <a:cubicBezTo>
                    <a:pt x="9661404" y="5248892"/>
                    <a:pt x="9445668" y="5307248"/>
                    <a:pt x="9211606" y="5337533"/>
                  </a:cubicBezTo>
                  <a:cubicBezTo>
                    <a:pt x="8733486" y="5399426"/>
                    <a:pt x="8251144" y="5358255"/>
                    <a:pt x="7786922" y="5266305"/>
                  </a:cubicBezTo>
                  <a:cubicBezTo>
                    <a:pt x="7358874" y="5181521"/>
                    <a:pt x="6946275" y="5053559"/>
                    <a:pt x="6566085" y="4923268"/>
                  </a:cubicBezTo>
                  <a:cubicBezTo>
                    <a:pt x="6082533" y="4757558"/>
                    <a:pt x="5600693" y="4565146"/>
                    <a:pt x="5134713" y="4379079"/>
                  </a:cubicBezTo>
                  <a:cubicBezTo>
                    <a:pt x="4604742" y="4167428"/>
                    <a:pt x="4056695" y="3948611"/>
                    <a:pt x="3504221" y="3768294"/>
                  </a:cubicBezTo>
                  <a:cubicBezTo>
                    <a:pt x="3289786" y="3698322"/>
                    <a:pt x="3008756" y="3615684"/>
                    <a:pt x="2736787" y="3597837"/>
                  </a:cubicBezTo>
                  <a:cubicBezTo>
                    <a:pt x="2454822" y="3579351"/>
                    <a:pt x="2219607" y="3630883"/>
                    <a:pt x="2017724" y="3755423"/>
                  </a:cubicBezTo>
                  <a:cubicBezTo>
                    <a:pt x="1890864" y="3833702"/>
                    <a:pt x="1776991" y="3929395"/>
                    <a:pt x="1671711" y="4035539"/>
                  </a:cubicBezTo>
                  <a:cubicBezTo>
                    <a:pt x="1675262" y="4028944"/>
                    <a:pt x="1678820" y="4022325"/>
                    <a:pt x="1682389" y="4015753"/>
                  </a:cubicBezTo>
                  <a:cubicBezTo>
                    <a:pt x="1791602" y="3898790"/>
                    <a:pt x="1910299" y="3792942"/>
                    <a:pt x="2043750" y="3706401"/>
                  </a:cubicBezTo>
                  <a:cubicBezTo>
                    <a:pt x="2482505" y="3421857"/>
                    <a:pt x="3014599" y="3538044"/>
                    <a:pt x="3524259" y="3705990"/>
                  </a:cubicBezTo>
                  <a:cubicBezTo>
                    <a:pt x="4067559" y="3885006"/>
                    <a:pt x="4606043" y="4103047"/>
                    <a:pt x="5126794" y="4313922"/>
                  </a:cubicBezTo>
                  <a:cubicBezTo>
                    <a:pt x="5589236" y="4501176"/>
                    <a:pt x="6067425" y="4694797"/>
                    <a:pt x="6547873" y="4860691"/>
                  </a:cubicBezTo>
                  <a:cubicBezTo>
                    <a:pt x="7062348" y="5038359"/>
                    <a:pt x="7484121" y="5154249"/>
                    <a:pt x="7875221" y="5225408"/>
                  </a:cubicBezTo>
                  <a:cubicBezTo>
                    <a:pt x="8112569" y="5268588"/>
                    <a:pt x="8342227" y="5295335"/>
                    <a:pt x="8557848" y="5304897"/>
                  </a:cubicBezTo>
                  <a:cubicBezTo>
                    <a:pt x="8794192" y="5315395"/>
                    <a:pt x="9023348" y="5305696"/>
                    <a:pt x="9238992" y="5276119"/>
                  </a:cubicBezTo>
                  <a:cubicBezTo>
                    <a:pt x="9400526" y="5253958"/>
                    <a:pt x="9558066" y="5216850"/>
                    <a:pt x="9707254" y="5165797"/>
                  </a:cubicBezTo>
                  <a:cubicBezTo>
                    <a:pt x="9749040" y="5151511"/>
                    <a:pt x="9789960" y="5136129"/>
                    <a:pt x="9829968" y="5119811"/>
                  </a:cubicBezTo>
                  <a:cubicBezTo>
                    <a:pt x="9837636" y="5135398"/>
                    <a:pt x="9845235" y="5150986"/>
                    <a:pt x="9852766" y="5166528"/>
                  </a:cubicBezTo>
                  <a:close/>
                  <a:moveTo>
                    <a:pt x="2020129" y="3759325"/>
                  </a:moveTo>
                  <a:cubicBezTo>
                    <a:pt x="2458565" y="3488839"/>
                    <a:pt x="2991822" y="3605893"/>
                    <a:pt x="3502806" y="3772630"/>
                  </a:cubicBezTo>
                  <a:cubicBezTo>
                    <a:pt x="4055143" y="3952901"/>
                    <a:pt x="4603099" y="4171718"/>
                    <a:pt x="5133025" y="4383324"/>
                  </a:cubicBezTo>
                  <a:cubicBezTo>
                    <a:pt x="5599050" y="4569414"/>
                    <a:pt x="6080935" y="4761826"/>
                    <a:pt x="6564601" y="4927581"/>
                  </a:cubicBezTo>
                  <a:cubicBezTo>
                    <a:pt x="7035418" y="5088933"/>
                    <a:pt x="7426450" y="5198592"/>
                    <a:pt x="7786192" y="5269866"/>
                  </a:cubicBezTo>
                  <a:cubicBezTo>
                    <a:pt x="7814582" y="5275503"/>
                    <a:pt x="7842745" y="5280866"/>
                    <a:pt x="7870793" y="5286023"/>
                  </a:cubicBezTo>
                  <a:cubicBezTo>
                    <a:pt x="8104285" y="5328952"/>
                    <a:pt x="8330154" y="5355973"/>
                    <a:pt x="8542124" y="5366334"/>
                  </a:cubicBezTo>
                  <a:cubicBezTo>
                    <a:pt x="8774588" y="5377700"/>
                    <a:pt x="9000047" y="5369529"/>
                    <a:pt x="9212177" y="5342074"/>
                  </a:cubicBezTo>
                  <a:cubicBezTo>
                    <a:pt x="9440738" y="5312497"/>
                    <a:pt x="9658392" y="5253525"/>
                    <a:pt x="9853975" y="5168992"/>
                  </a:cubicBezTo>
                  <a:cubicBezTo>
                    <a:pt x="9861370" y="5184306"/>
                    <a:pt x="9868719" y="5199597"/>
                    <a:pt x="9875999" y="5214865"/>
                  </a:cubicBezTo>
                  <a:cubicBezTo>
                    <a:pt x="9672313" y="5307887"/>
                    <a:pt x="9439164" y="5372496"/>
                    <a:pt x="9184813" y="5403374"/>
                  </a:cubicBezTo>
                  <a:cubicBezTo>
                    <a:pt x="8718789" y="5459972"/>
                    <a:pt x="8247493" y="5418459"/>
                    <a:pt x="7792970" y="5328427"/>
                  </a:cubicBezTo>
                  <a:cubicBezTo>
                    <a:pt x="7369098" y="5244442"/>
                    <a:pt x="6959809" y="5118282"/>
                    <a:pt x="6582813" y="4990045"/>
                  </a:cubicBezTo>
                  <a:cubicBezTo>
                    <a:pt x="6096203" y="4824518"/>
                    <a:pt x="5610803" y="4633338"/>
                    <a:pt x="5141355" y="4448434"/>
                  </a:cubicBezTo>
                  <a:cubicBezTo>
                    <a:pt x="4602072" y="4236031"/>
                    <a:pt x="4044440" y="4016392"/>
                    <a:pt x="3482769" y="3834843"/>
                  </a:cubicBezTo>
                  <a:cubicBezTo>
                    <a:pt x="3334061" y="3786780"/>
                    <a:pt x="3212191" y="3751931"/>
                    <a:pt x="3099200" y="3725161"/>
                  </a:cubicBezTo>
                  <a:cubicBezTo>
                    <a:pt x="2958708" y="3691864"/>
                    <a:pt x="2833141" y="3671438"/>
                    <a:pt x="2715335" y="3662743"/>
                  </a:cubicBezTo>
                  <a:cubicBezTo>
                    <a:pt x="2432913" y="3641883"/>
                    <a:pt x="2197016" y="3689467"/>
                    <a:pt x="1994135" y="3808210"/>
                  </a:cubicBezTo>
                  <a:cubicBezTo>
                    <a:pt x="1878702" y="3875786"/>
                    <a:pt x="1766126" y="3962326"/>
                    <a:pt x="1652862" y="4070776"/>
                  </a:cubicBezTo>
                  <a:cubicBezTo>
                    <a:pt x="1656576" y="4063816"/>
                    <a:pt x="1660298" y="4056832"/>
                    <a:pt x="1664027" y="4049849"/>
                  </a:cubicBezTo>
                  <a:cubicBezTo>
                    <a:pt x="1772130" y="3939504"/>
                    <a:pt x="1889220" y="3840069"/>
                    <a:pt x="2020129" y="3759325"/>
                  </a:cubicBezTo>
                  <a:close/>
                  <a:moveTo>
                    <a:pt x="1996500" y="3812249"/>
                  </a:moveTo>
                  <a:cubicBezTo>
                    <a:pt x="2434602" y="3555822"/>
                    <a:pt x="2969046" y="3673720"/>
                    <a:pt x="3481331" y="3839293"/>
                  </a:cubicBezTo>
                  <a:cubicBezTo>
                    <a:pt x="4042865" y="4020797"/>
                    <a:pt x="4600452" y="4240412"/>
                    <a:pt x="5139643" y="4452793"/>
                  </a:cubicBezTo>
                  <a:cubicBezTo>
                    <a:pt x="5609137" y="4637697"/>
                    <a:pt x="6094605" y="4828922"/>
                    <a:pt x="6581307" y="4994473"/>
                  </a:cubicBezTo>
                  <a:cubicBezTo>
                    <a:pt x="7082774" y="5165044"/>
                    <a:pt x="7491104" y="5276963"/>
                    <a:pt x="7866343" y="5346661"/>
                  </a:cubicBezTo>
                  <a:cubicBezTo>
                    <a:pt x="8096000" y="5389338"/>
                    <a:pt x="8318058" y="5416633"/>
                    <a:pt x="8526400" y="5427771"/>
                  </a:cubicBezTo>
                  <a:cubicBezTo>
                    <a:pt x="8755007" y="5440003"/>
                    <a:pt x="8976723" y="5433339"/>
                    <a:pt x="9185384" y="5408007"/>
                  </a:cubicBezTo>
                  <a:cubicBezTo>
                    <a:pt x="9433436" y="5377905"/>
                    <a:pt x="9669073" y="5312816"/>
                    <a:pt x="9877345" y="5217672"/>
                  </a:cubicBezTo>
                  <a:cubicBezTo>
                    <a:pt x="9884512" y="5232712"/>
                    <a:pt x="9891609" y="5247751"/>
                    <a:pt x="9898639" y="5262768"/>
                  </a:cubicBezTo>
                  <a:cubicBezTo>
                    <a:pt x="9683291" y="5367041"/>
                    <a:pt x="9432705" y="5438155"/>
                    <a:pt x="9158043" y="5469215"/>
                  </a:cubicBezTo>
                  <a:cubicBezTo>
                    <a:pt x="8704182" y="5520542"/>
                    <a:pt x="8244001" y="5478732"/>
                    <a:pt x="7799360" y="5390639"/>
                  </a:cubicBezTo>
                  <a:cubicBezTo>
                    <a:pt x="7379505" y="5307476"/>
                    <a:pt x="6973502" y="5183051"/>
                    <a:pt x="6599564" y="5056822"/>
                  </a:cubicBezTo>
                  <a:cubicBezTo>
                    <a:pt x="6109987" y="4891546"/>
                    <a:pt x="5621118" y="4701576"/>
                    <a:pt x="5148339" y="4517882"/>
                  </a:cubicBezTo>
                  <a:cubicBezTo>
                    <a:pt x="4599675" y="4304656"/>
                    <a:pt x="4032299" y="4084196"/>
                    <a:pt x="3461339" y="3901392"/>
                  </a:cubicBezTo>
                  <a:cubicBezTo>
                    <a:pt x="3231293" y="3827745"/>
                    <a:pt x="2960214" y="3749512"/>
                    <a:pt x="2693950" y="3727671"/>
                  </a:cubicBezTo>
                  <a:cubicBezTo>
                    <a:pt x="2411095" y="3704484"/>
                    <a:pt x="2174481" y="3748097"/>
                    <a:pt x="1970546" y="3860997"/>
                  </a:cubicBezTo>
                  <a:cubicBezTo>
                    <a:pt x="1856961" y="3923894"/>
                    <a:pt x="1745860" y="4004912"/>
                    <a:pt x="1633879" y="4106675"/>
                  </a:cubicBezTo>
                  <a:cubicBezTo>
                    <a:pt x="1637793" y="4099236"/>
                    <a:pt x="1641719" y="4091819"/>
                    <a:pt x="1645651" y="4084379"/>
                  </a:cubicBezTo>
                  <a:cubicBezTo>
                    <a:pt x="1752647" y="3980516"/>
                    <a:pt x="1868135" y="3887379"/>
                    <a:pt x="1996500" y="3812249"/>
                  </a:cubicBezTo>
                  <a:close/>
                  <a:moveTo>
                    <a:pt x="1626457" y="4113454"/>
                  </a:moveTo>
                  <a:cubicBezTo>
                    <a:pt x="1622575" y="4117014"/>
                    <a:pt x="1618693" y="4120597"/>
                    <a:pt x="1614809" y="4124203"/>
                  </a:cubicBezTo>
                  <a:cubicBezTo>
                    <a:pt x="1618518" y="4117379"/>
                    <a:pt x="1622235" y="4110555"/>
                    <a:pt x="1625962" y="4103732"/>
                  </a:cubicBezTo>
                  <a:cubicBezTo>
                    <a:pt x="1629842" y="4099874"/>
                    <a:pt x="1633733" y="4096041"/>
                    <a:pt x="1637633" y="4092206"/>
                  </a:cubicBezTo>
                  <a:cubicBezTo>
                    <a:pt x="1633900" y="4099281"/>
                    <a:pt x="1630175" y="4106379"/>
                    <a:pt x="1626457" y="4113454"/>
                  </a:cubicBezTo>
                  <a:close/>
                  <a:moveTo>
                    <a:pt x="1619672" y="4126394"/>
                  </a:moveTo>
                  <a:cubicBezTo>
                    <a:pt x="1615731" y="4133925"/>
                    <a:pt x="1611797" y="4141479"/>
                    <a:pt x="1607874" y="4149010"/>
                  </a:cubicBezTo>
                  <a:cubicBezTo>
                    <a:pt x="1603802" y="4152548"/>
                    <a:pt x="1599728" y="4156085"/>
                    <a:pt x="1595652" y="4159691"/>
                  </a:cubicBezTo>
                  <a:cubicBezTo>
                    <a:pt x="1599559" y="4152411"/>
                    <a:pt x="1603473" y="4145153"/>
                    <a:pt x="1607399" y="4137873"/>
                  </a:cubicBezTo>
                  <a:cubicBezTo>
                    <a:pt x="1611477" y="4134039"/>
                    <a:pt x="1615567" y="4130205"/>
                    <a:pt x="1619672" y="4126394"/>
                  </a:cubicBezTo>
                  <a:close/>
                  <a:moveTo>
                    <a:pt x="1588025" y="4166423"/>
                  </a:moveTo>
                  <a:cubicBezTo>
                    <a:pt x="1584164" y="4169847"/>
                    <a:pt x="1580302" y="4173316"/>
                    <a:pt x="1576439" y="4176785"/>
                  </a:cubicBezTo>
                  <a:cubicBezTo>
                    <a:pt x="1580145" y="4170098"/>
                    <a:pt x="1583858" y="4163434"/>
                    <a:pt x="1587580" y="4156747"/>
                  </a:cubicBezTo>
                  <a:cubicBezTo>
                    <a:pt x="1591442" y="4153027"/>
                    <a:pt x="1595317" y="4149330"/>
                    <a:pt x="1599199" y="4145655"/>
                  </a:cubicBezTo>
                  <a:cubicBezTo>
                    <a:pt x="1595468" y="4152571"/>
                    <a:pt x="1591741" y="4159485"/>
                    <a:pt x="1588025" y="4166423"/>
                  </a:cubicBezTo>
                  <a:close/>
                  <a:moveTo>
                    <a:pt x="1568125" y="4184270"/>
                  </a:moveTo>
                  <a:cubicBezTo>
                    <a:pt x="1564961" y="4187146"/>
                    <a:pt x="1561798" y="4190044"/>
                    <a:pt x="1558633" y="4192943"/>
                  </a:cubicBezTo>
                  <a:cubicBezTo>
                    <a:pt x="1562120" y="4186872"/>
                    <a:pt x="1565614" y="4180778"/>
                    <a:pt x="1569115" y="4174708"/>
                  </a:cubicBezTo>
                  <a:cubicBezTo>
                    <a:pt x="1572255" y="4171627"/>
                    <a:pt x="1575398" y="4168546"/>
                    <a:pt x="1578552" y="4165488"/>
                  </a:cubicBezTo>
                  <a:cubicBezTo>
                    <a:pt x="1575069" y="4171741"/>
                    <a:pt x="1571593" y="4177994"/>
                    <a:pt x="1568125" y="4184270"/>
                  </a:cubicBezTo>
                  <a:close/>
                  <a:moveTo>
                    <a:pt x="1560456" y="4198169"/>
                  </a:moveTo>
                  <a:cubicBezTo>
                    <a:pt x="1556725" y="4204924"/>
                    <a:pt x="1553000" y="4211702"/>
                    <a:pt x="1549283" y="4218481"/>
                  </a:cubicBezTo>
                  <a:cubicBezTo>
                    <a:pt x="1545866" y="4221402"/>
                    <a:pt x="1542450" y="4224323"/>
                    <a:pt x="1539029" y="4227290"/>
                  </a:cubicBezTo>
                  <a:cubicBezTo>
                    <a:pt x="1542763" y="4220717"/>
                    <a:pt x="1546505" y="4214144"/>
                    <a:pt x="1550253" y="4207594"/>
                  </a:cubicBezTo>
                  <a:cubicBezTo>
                    <a:pt x="1553644" y="4204422"/>
                    <a:pt x="1557049" y="4201296"/>
                    <a:pt x="1560456" y="4198169"/>
                  </a:cubicBezTo>
                  <a:close/>
                  <a:moveTo>
                    <a:pt x="1530528" y="4234707"/>
                  </a:moveTo>
                  <a:cubicBezTo>
                    <a:pt x="1527097" y="4237719"/>
                    <a:pt x="1523663" y="4240732"/>
                    <a:pt x="1520228" y="4243767"/>
                  </a:cubicBezTo>
                  <a:cubicBezTo>
                    <a:pt x="1523718" y="4237834"/>
                    <a:pt x="1527216" y="4231900"/>
                    <a:pt x="1530719" y="4225966"/>
                  </a:cubicBezTo>
                  <a:cubicBezTo>
                    <a:pt x="1534147" y="4222703"/>
                    <a:pt x="1537582" y="4219462"/>
                    <a:pt x="1541026" y="4216221"/>
                  </a:cubicBezTo>
                  <a:cubicBezTo>
                    <a:pt x="1537518" y="4222383"/>
                    <a:pt x="1534019" y="4228545"/>
                    <a:pt x="1530528" y="4234707"/>
                  </a:cubicBezTo>
                  <a:close/>
                  <a:moveTo>
                    <a:pt x="1522709" y="4248537"/>
                  </a:moveTo>
                  <a:cubicBezTo>
                    <a:pt x="1518959" y="4255178"/>
                    <a:pt x="1515214" y="4261819"/>
                    <a:pt x="1511476" y="4268460"/>
                  </a:cubicBezTo>
                  <a:cubicBezTo>
                    <a:pt x="1507795" y="4271496"/>
                    <a:pt x="1504107" y="4274577"/>
                    <a:pt x="1500421" y="4277635"/>
                  </a:cubicBezTo>
                  <a:cubicBezTo>
                    <a:pt x="1504159" y="4271222"/>
                    <a:pt x="1507904" y="4264809"/>
                    <a:pt x="1511656" y="4258396"/>
                  </a:cubicBezTo>
                  <a:cubicBezTo>
                    <a:pt x="1515333" y="4255087"/>
                    <a:pt x="1519014" y="4251801"/>
                    <a:pt x="1522709" y="4248537"/>
                  </a:cubicBezTo>
                  <a:close/>
                  <a:moveTo>
                    <a:pt x="1491721" y="4284938"/>
                  </a:moveTo>
                  <a:cubicBezTo>
                    <a:pt x="1488323" y="4287791"/>
                    <a:pt x="1484925" y="4290644"/>
                    <a:pt x="1481522" y="4293542"/>
                  </a:cubicBezTo>
                  <a:cubicBezTo>
                    <a:pt x="1485009" y="4287745"/>
                    <a:pt x="1488503" y="4281971"/>
                    <a:pt x="1492002" y="4276197"/>
                  </a:cubicBezTo>
                  <a:cubicBezTo>
                    <a:pt x="1495400" y="4273093"/>
                    <a:pt x="1498807" y="4269990"/>
                    <a:pt x="1502219" y="4266909"/>
                  </a:cubicBezTo>
                  <a:cubicBezTo>
                    <a:pt x="1498714" y="4272911"/>
                    <a:pt x="1495215" y="4278913"/>
                    <a:pt x="1491721" y="4284938"/>
                  </a:cubicBezTo>
                  <a:close/>
                  <a:moveTo>
                    <a:pt x="1483724" y="4298722"/>
                  </a:moveTo>
                  <a:cubicBezTo>
                    <a:pt x="1479959" y="4305227"/>
                    <a:pt x="1476200" y="4311708"/>
                    <a:pt x="1472448" y="4318212"/>
                  </a:cubicBezTo>
                  <a:cubicBezTo>
                    <a:pt x="1468792" y="4321111"/>
                    <a:pt x="1465136" y="4324009"/>
                    <a:pt x="1461475" y="4326930"/>
                  </a:cubicBezTo>
                  <a:cubicBezTo>
                    <a:pt x="1465225" y="4320654"/>
                    <a:pt x="1468979" y="4314401"/>
                    <a:pt x="1472740" y="4308125"/>
                  </a:cubicBezTo>
                  <a:cubicBezTo>
                    <a:pt x="1476394" y="4304976"/>
                    <a:pt x="1480057" y="4301849"/>
                    <a:pt x="1483724" y="4298722"/>
                  </a:cubicBezTo>
                  <a:close/>
                  <a:moveTo>
                    <a:pt x="1452629" y="4334028"/>
                  </a:moveTo>
                  <a:cubicBezTo>
                    <a:pt x="1449238" y="4336767"/>
                    <a:pt x="1445842" y="4339528"/>
                    <a:pt x="1442444" y="4342290"/>
                  </a:cubicBezTo>
                  <a:cubicBezTo>
                    <a:pt x="1445947" y="4336652"/>
                    <a:pt x="1449455" y="4330993"/>
                    <a:pt x="1452967" y="4325356"/>
                  </a:cubicBezTo>
                  <a:cubicBezTo>
                    <a:pt x="1456361" y="4322366"/>
                    <a:pt x="1459757" y="4319376"/>
                    <a:pt x="1463164" y="4316409"/>
                  </a:cubicBezTo>
                  <a:cubicBezTo>
                    <a:pt x="1459649" y="4322275"/>
                    <a:pt x="1456137" y="4328163"/>
                    <a:pt x="1452629" y="4334028"/>
                  </a:cubicBezTo>
                  <a:close/>
                  <a:moveTo>
                    <a:pt x="1444457" y="4347721"/>
                  </a:moveTo>
                  <a:cubicBezTo>
                    <a:pt x="1440680" y="4354066"/>
                    <a:pt x="1436907" y="4360410"/>
                    <a:pt x="1433140" y="4366755"/>
                  </a:cubicBezTo>
                  <a:cubicBezTo>
                    <a:pt x="1429493" y="4369516"/>
                    <a:pt x="1425841" y="4372300"/>
                    <a:pt x="1422187" y="4375085"/>
                  </a:cubicBezTo>
                  <a:cubicBezTo>
                    <a:pt x="1425953" y="4368968"/>
                    <a:pt x="1429725" y="4362852"/>
                    <a:pt x="1433502" y="4356736"/>
                  </a:cubicBezTo>
                  <a:cubicBezTo>
                    <a:pt x="1437149" y="4353723"/>
                    <a:pt x="1440798" y="4350711"/>
                    <a:pt x="1444457" y="4347721"/>
                  </a:cubicBezTo>
                  <a:close/>
                  <a:moveTo>
                    <a:pt x="1413200" y="4381954"/>
                  </a:moveTo>
                  <a:cubicBezTo>
                    <a:pt x="1409825" y="4384556"/>
                    <a:pt x="1406447" y="4387180"/>
                    <a:pt x="1403065" y="4389828"/>
                  </a:cubicBezTo>
                  <a:cubicBezTo>
                    <a:pt x="1406572" y="4384328"/>
                    <a:pt x="1410085" y="4378827"/>
                    <a:pt x="1413604" y="4373350"/>
                  </a:cubicBezTo>
                  <a:cubicBezTo>
                    <a:pt x="1416970" y="4370520"/>
                    <a:pt x="1420345" y="4367691"/>
                    <a:pt x="1423725" y="4364860"/>
                  </a:cubicBezTo>
                  <a:cubicBezTo>
                    <a:pt x="1420211" y="4370566"/>
                    <a:pt x="1416703" y="4376249"/>
                    <a:pt x="1413200" y="4381954"/>
                  </a:cubicBezTo>
                  <a:close/>
                  <a:moveTo>
                    <a:pt x="1404838" y="4395579"/>
                  </a:moveTo>
                  <a:cubicBezTo>
                    <a:pt x="1401059" y="4401741"/>
                    <a:pt x="1397284" y="4407903"/>
                    <a:pt x="1393514" y="4414065"/>
                  </a:cubicBezTo>
                  <a:cubicBezTo>
                    <a:pt x="1389878" y="4416689"/>
                    <a:pt x="1386236" y="4419336"/>
                    <a:pt x="1382593" y="4421961"/>
                  </a:cubicBezTo>
                  <a:cubicBezTo>
                    <a:pt x="1386373" y="4416027"/>
                    <a:pt x="1390159" y="4410071"/>
                    <a:pt x="1393950" y="4404114"/>
                  </a:cubicBezTo>
                  <a:cubicBezTo>
                    <a:pt x="1397569" y="4401262"/>
                    <a:pt x="1401202" y="4398409"/>
                    <a:pt x="1404838" y="4395579"/>
                  </a:cubicBezTo>
                  <a:close/>
                  <a:moveTo>
                    <a:pt x="1373435" y="4428648"/>
                  </a:moveTo>
                  <a:cubicBezTo>
                    <a:pt x="1370080" y="4431113"/>
                    <a:pt x="1366725" y="4433578"/>
                    <a:pt x="1363364" y="4436065"/>
                  </a:cubicBezTo>
                  <a:cubicBezTo>
                    <a:pt x="1366874" y="4430725"/>
                    <a:pt x="1370386" y="4425407"/>
                    <a:pt x="1373903" y="4420090"/>
                  </a:cubicBezTo>
                  <a:cubicBezTo>
                    <a:pt x="1377262" y="4417397"/>
                    <a:pt x="1380624" y="4414704"/>
                    <a:pt x="1383992" y="4412011"/>
                  </a:cubicBezTo>
                  <a:cubicBezTo>
                    <a:pt x="1380471" y="4417556"/>
                    <a:pt x="1376952" y="4423102"/>
                    <a:pt x="1373435" y="4428648"/>
                  </a:cubicBezTo>
                  <a:close/>
                  <a:moveTo>
                    <a:pt x="1366061" y="4440287"/>
                  </a:moveTo>
                  <a:cubicBezTo>
                    <a:pt x="1361901" y="4446860"/>
                    <a:pt x="1357745" y="4453433"/>
                    <a:pt x="1353596" y="4460005"/>
                  </a:cubicBezTo>
                  <a:cubicBezTo>
                    <a:pt x="1349976" y="4462470"/>
                    <a:pt x="1346348" y="4464980"/>
                    <a:pt x="1342721" y="4467468"/>
                  </a:cubicBezTo>
                  <a:cubicBezTo>
                    <a:pt x="1346902" y="4461078"/>
                    <a:pt x="1351092" y="4454710"/>
                    <a:pt x="1355285" y="4448343"/>
                  </a:cubicBezTo>
                  <a:cubicBezTo>
                    <a:pt x="1358870" y="4445650"/>
                    <a:pt x="1362462" y="4442957"/>
                    <a:pt x="1366061" y="4440287"/>
                  </a:cubicBezTo>
                  <a:close/>
                  <a:moveTo>
                    <a:pt x="1333417" y="4473881"/>
                  </a:moveTo>
                  <a:cubicBezTo>
                    <a:pt x="1330078" y="4476209"/>
                    <a:pt x="1326737" y="4478537"/>
                    <a:pt x="1323391" y="4480865"/>
                  </a:cubicBezTo>
                  <a:cubicBezTo>
                    <a:pt x="1327337" y="4475091"/>
                    <a:pt x="1331287" y="4469294"/>
                    <a:pt x="1335245" y="4463520"/>
                  </a:cubicBezTo>
                  <a:cubicBezTo>
                    <a:pt x="1338561" y="4460964"/>
                    <a:pt x="1341877" y="4458430"/>
                    <a:pt x="1345200" y="4455920"/>
                  </a:cubicBezTo>
                  <a:cubicBezTo>
                    <a:pt x="1341265" y="4461899"/>
                    <a:pt x="1337340" y="4467902"/>
                    <a:pt x="1333417" y="4473881"/>
                  </a:cubicBezTo>
                  <a:close/>
                  <a:moveTo>
                    <a:pt x="1324708" y="4487186"/>
                  </a:moveTo>
                  <a:cubicBezTo>
                    <a:pt x="1320924" y="4492983"/>
                    <a:pt x="1317142" y="4498757"/>
                    <a:pt x="1313365" y="4504554"/>
                  </a:cubicBezTo>
                  <a:cubicBezTo>
                    <a:pt x="1309764" y="4506859"/>
                    <a:pt x="1306160" y="4509187"/>
                    <a:pt x="1302552" y="4511514"/>
                  </a:cubicBezTo>
                  <a:cubicBezTo>
                    <a:pt x="1306318" y="4505969"/>
                    <a:pt x="1310088" y="4500423"/>
                    <a:pt x="1313863" y="4494854"/>
                  </a:cubicBezTo>
                  <a:cubicBezTo>
                    <a:pt x="1317475" y="4492298"/>
                    <a:pt x="1321090" y="4489742"/>
                    <a:pt x="1324708" y="4487186"/>
                  </a:cubicBezTo>
                  <a:close/>
                  <a:moveTo>
                    <a:pt x="1293099" y="4517676"/>
                  </a:moveTo>
                  <a:cubicBezTo>
                    <a:pt x="1289781" y="4519844"/>
                    <a:pt x="1286463" y="4522013"/>
                    <a:pt x="1283137" y="4524203"/>
                  </a:cubicBezTo>
                  <a:cubicBezTo>
                    <a:pt x="1286611" y="4519274"/>
                    <a:pt x="1290087" y="4514367"/>
                    <a:pt x="1293567" y="4509461"/>
                  </a:cubicBezTo>
                  <a:cubicBezTo>
                    <a:pt x="1296913" y="4507018"/>
                    <a:pt x="1300261" y="4504599"/>
                    <a:pt x="1303611" y="4502180"/>
                  </a:cubicBezTo>
                  <a:cubicBezTo>
                    <a:pt x="1300103" y="4507338"/>
                    <a:pt x="1296600" y="4512519"/>
                    <a:pt x="1293099" y="4517676"/>
                  </a:cubicBezTo>
                  <a:close/>
                  <a:moveTo>
                    <a:pt x="1284416" y="4530502"/>
                  </a:moveTo>
                  <a:cubicBezTo>
                    <a:pt x="1280556" y="4536185"/>
                    <a:pt x="1276702" y="4541891"/>
                    <a:pt x="1272849" y="4547573"/>
                  </a:cubicBezTo>
                  <a:cubicBezTo>
                    <a:pt x="1269269" y="4549718"/>
                    <a:pt x="1265688" y="4551864"/>
                    <a:pt x="1262098" y="4554055"/>
                  </a:cubicBezTo>
                  <a:cubicBezTo>
                    <a:pt x="1265946" y="4548577"/>
                    <a:pt x="1269798" y="4543100"/>
                    <a:pt x="1273653" y="4537646"/>
                  </a:cubicBezTo>
                  <a:cubicBezTo>
                    <a:pt x="1277236" y="4535249"/>
                    <a:pt x="1280823" y="4532876"/>
                    <a:pt x="1284416" y="4530502"/>
                  </a:cubicBezTo>
                  <a:close/>
                  <a:moveTo>
                    <a:pt x="1252522" y="4559897"/>
                  </a:moveTo>
                  <a:cubicBezTo>
                    <a:pt x="1250246" y="4561289"/>
                    <a:pt x="1247973" y="4562658"/>
                    <a:pt x="1245696" y="4564073"/>
                  </a:cubicBezTo>
                  <a:cubicBezTo>
                    <a:pt x="1244660" y="4564712"/>
                    <a:pt x="1243626" y="4565374"/>
                    <a:pt x="1242590" y="4566013"/>
                  </a:cubicBezTo>
                  <a:cubicBezTo>
                    <a:pt x="1246180" y="4561107"/>
                    <a:pt x="1249774" y="4556200"/>
                    <a:pt x="1253371" y="4551316"/>
                  </a:cubicBezTo>
                  <a:cubicBezTo>
                    <a:pt x="1256682" y="4549057"/>
                    <a:pt x="1259994" y="4546797"/>
                    <a:pt x="1263314" y="4544561"/>
                  </a:cubicBezTo>
                  <a:cubicBezTo>
                    <a:pt x="1259715" y="4549673"/>
                    <a:pt x="1256119" y="4554785"/>
                    <a:pt x="1252522" y="4559897"/>
                  </a:cubicBezTo>
                  <a:close/>
                  <a:moveTo>
                    <a:pt x="1244598" y="4571171"/>
                  </a:moveTo>
                  <a:cubicBezTo>
                    <a:pt x="1240424" y="4577105"/>
                    <a:pt x="1236252" y="4583061"/>
                    <a:pt x="1232083" y="4588995"/>
                  </a:cubicBezTo>
                  <a:cubicBezTo>
                    <a:pt x="1229563" y="4590387"/>
                    <a:pt x="1227048" y="4591779"/>
                    <a:pt x="1224526" y="4593194"/>
                  </a:cubicBezTo>
                  <a:cubicBezTo>
                    <a:pt x="1223474" y="4593788"/>
                    <a:pt x="1222420" y="4594404"/>
                    <a:pt x="1221368" y="4594997"/>
                  </a:cubicBezTo>
                  <a:cubicBezTo>
                    <a:pt x="1225551" y="4589269"/>
                    <a:pt x="1229739" y="4583541"/>
                    <a:pt x="1233929" y="4577812"/>
                  </a:cubicBezTo>
                  <a:cubicBezTo>
                    <a:pt x="1237487" y="4575599"/>
                    <a:pt x="1241042" y="4573385"/>
                    <a:pt x="1244598" y="4571171"/>
                  </a:cubicBezTo>
                  <a:close/>
                  <a:moveTo>
                    <a:pt x="1211709" y="4600452"/>
                  </a:moveTo>
                  <a:cubicBezTo>
                    <a:pt x="1208421" y="4602323"/>
                    <a:pt x="1205123" y="4604217"/>
                    <a:pt x="1201827" y="4606134"/>
                  </a:cubicBezTo>
                  <a:cubicBezTo>
                    <a:pt x="1205744" y="4600999"/>
                    <a:pt x="1209662" y="4595865"/>
                    <a:pt x="1213585" y="4590730"/>
                  </a:cubicBezTo>
                  <a:cubicBezTo>
                    <a:pt x="1216860" y="4588630"/>
                    <a:pt x="1220137" y="4586530"/>
                    <a:pt x="1223415" y="4584454"/>
                  </a:cubicBezTo>
                  <a:cubicBezTo>
                    <a:pt x="1219510" y="4589794"/>
                    <a:pt x="1215607" y="4595111"/>
                    <a:pt x="1211709" y="4600452"/>
                  </a:cubicBezTo>
                  <a:close/>
                  <a:moveTo>
                    <a:pt x="1203496" y="4611703"/>
                  </a:moveTo>
                  <a:cubicBezTo>
                    <a:pt x="1199363" y="4617363"/>
                    <a:pt x="1195234" y="4623022"/>
                    <a:pt x="1191108" y="4628660"/>
                  </a:cubicBezTo>
                  <a:cubicBezTo>
                    <a:pt x="1187559" y="4630485"/>
                    <a:pt x="1184003" y="4632334"/>
                    <a:pt x="1180446" y="4634182"/>
                  </a:cubicBezTo>
                  <a:cubicBezTo>
                    <a:pt x="1184597" y="4628728"/>
                    <a:pt x="1188750" y="4623297"/>
                    <a:pt x="1192906" y="4617819"/>
                  </a:cubicBezTo>
                  <a:cubicBezTo>
                    <a:pt x="1196432" y="4615788"/>
                    <a:pt x="1199958" y="4613734"/>
                    <a:pt x="1203496" y="4611703"/>
                  </a:cubicBezTo>
                  <a:close/>
                  <a:moveTo>
                    <a:pt x="1170682" y="4639317"/>
                  </a:moveTo>
                  <a:cubicBezTo>
                    <a:pt x="1167419" y="4641029"/>
                    <a:pt x="1164153" y="4642741"/>
                    <a:pt x="1160883" y="4644475"/>
                  </a:cubicBezTo>
                  <a:cubicBezTo>
                    <a:pt x="1164785" y="4639568"/>
                    <a:pt x="1168690" y="4634662"/>
                    <a:pt x="1172599" y="4629755"/>
                  </a:cubicBezTo>
                  <a:cubicBezTo>
                    <a:pt x="1175831" y="4627838"/>
                    <a:pt x="1179074" y="4625921"/>
                    <a:pt x="1182317" y="4624027"/>
                  </a:cubicBezTo>
                  <a:cubicBezTo>
                    <a:pt x="1178433" y="4629116"/>
                    <a:pt x="1174555" y="4634205"/>
                    <a:pt x="1170682" y="4639317"/>
                  </a:cubicBezTo>
                  <a:close/>
                  <a:moveTo>
                    <a:pt x="1171397" y="4646096"/>
                  </a:moveTo>
                  <a:cubicBezTo>
                    <a:pt x="1175181" y="4644087"/>
                    <a:pt x="1178964" y="4642102"/>
                    <a:pt x="1182744" y="4640139"/>
                  </a:cubicBezTo>
                  <a:cubicBezTo>
                    <a:pt x="1178634" y="4645753"/>
                    <a:pt x="1174505" y="4651413"/>
                    <a:pt x="1170374" y="4657073"/>
                  </a:cubicBezTo>
                  <a:cubicBezTo>
                    <a:pt x="1166604" y="4658807"/>
                    <a:pt x="1162832" y="4660565"/>
                    <a:pt x="1159061" y="4662322"/>
                  </a:cubicBezTo>
                  <a:cubicBezTo>
                    <a:pt x="1163167" y="4656913"/>
                    <a:pt x="1167280" y="4651504"/>
                    <a:pt x="1171397" y="4646096"/>
                  </a:cubicBezTo>
                  <a:close/>
                  <a:moveTo>
                    <a:pt x="1188032" y="4640641"/>
                  </a:moveTo>
                  <a:cubicBezTo>
                    <a:pt x="1189300" y="4638907"/>
                    <a:pt x="1190569" y="4637172"/>
                    <a:pt x="1191838" y="4635415"/>
                  </a:cubicBezTo>
                  <a:cubicBezTo>
                    <a:pt x="1195832" y="4633361"/>
                    <a:pt x="1199821" y="4631307"/>
                    <a:pt x="1203808" y="4629276"/>
                  </a:cubicBezTo>
                  <a:cubicBezTo>
                    <a:pt x="1199484" y="4635438"/>
                    <a:pt x="1195154" y="4641600"/>
                    <a:pt x="1190809" y="4647807"/>
                  </a:cubicBezTo>
                  <a:cubicBezTo>
                    <a:pt x="1187929" y="4649085"/>
                    <a:pt x="1185051" y="4650363"/>
                    <a:pt x="1182169" y="4651687"/>
                  </a:cubicBezTo>
                  <a:cubicBezTo>
                    <a:pt x="1181069" y="4652166"/>
                    <a:pt x="1179969" y="4652691"/>
                    <a:pt x="1178871" y="4653193"/>
                  </a:cubicBezTo>
                  <a:cubicBezTo>
                    <a:pt x="1181924" y="4648994"/>
                    <a:pt x="1184992" y="4644795"/>
                    <a:pt x="1188032" y="4640641"/>
                  </a:cubicBezTo>
                  <a:close/>
                  <a:moveTo>
                    <a:pt x="1212289" y="4624963"/>
                  </a:moveTo>
                  <a:cubicBezTo>
                    <a:pt x="1216463" y="4622863"/>
                    <a:pt x="1220633" y="4620786"/>
                    <a:pt x="1224800" y="4618709"/>
                  </a:cubicBezTo>
                  <a:cubicBezTo>
                    <a:pt x="1220302" y="4625373"/>
                    <a:pt x="1215783" y="4632037"/>
                    <a:pt x="1211262" y="4638724"/>
                  </a:cubicBezTo>
                  <a:cubicBezTo>
                    <a:pt x="1207102" y="4640550"/>
                    <a:pt x="1202941" y="4642376"/>
                    <a:pt x="1198776" y="4644224"/>
                  </a:cubicBezTo>
                  <a:cubicBezTo>
                    <a:pt x="1203297" y="4637788"/>
                    <a:pt x="1207793" y="4631375"/>
                    <a:pt x="1212289" y="4624963"/>
                  </a:cubicBezTo>
                  <a:close/>
                  <a:moveTo>
                    <a:pt x="1232717" y="4614784"/>
                  </a:moveTo>
                  <a:cubicBezTo>
                    <a:pt x="1237055" y="4612639"/>
                    <a:pt x="1241392" y="4610516"/>
                    <a:pt x="1245721" y="4608417"/>
                  </a:cubicBezTo>
                  <a:cubicBezTo>
                    <a:pt x="1241068" y="4615560"/>
                    <a:pt x="1236403" y="4622703"/>
                    <a:pt x="1231726" y="4629869"/>
                  </a:cubicBezTo>
                  <a:cubicBezTo>
                    <a:pt x="1227397" y="4631718"/>
                    <a:pt x="1223063" y="4633589"/>
                    <a:pt x="1218729" y="4635483"/>
                  </a:cubicBezTo>
                  <a:cubicBezTo>
                    <a:pt x="1223403" y="4628568"/>
                    <a:pt x="1228066" y="4621676"/>
                    <a:pt x="1232717" y="4614784"/>
                  </a:cubicBezTo>
                  <a:close/>
                  <a:moveTo>
                    <a:pt x="1253138" y="4604833"/>
                  </a:moveTo>
                  <a:cubicBezTo>
                    <a:pt x="1257618" y="4602665"/>
                    <a:pt x="1262093" y="4600543"/>
                    <a:pt x="1266564" y="4598421"/>
                  </a:cubicBezTo>
                  <a:cubicBezTo>
                    <a:pt x="1261774" y="4606043"/>
                    <a:pt x="1256988" y="4613643"/>
                    <a:pt x="1252177" y="4621288"/>
                  </a:cubicBezTo>
                  <a:cubicBezTo>
                    <a:pt x="1247704" y="4623137"/>
                    <a:pt x="1243226" y="4625008"/>
                    <a:pt x="1238747" y="4626902"/>
                  </a:cubicBezTo>
                  <a:cubicBezTo>
                    <a:pt x="1243548" y="4619554"/>
                    <a:pt x="1248357" y="4612182"/>
                    <a:pt x="1253138" y="4604833"/>
                  </a:cubicBezTo>
                  <a:close/>
                  <a:moveTo>
                    <a:pt x="1273557" y="4595111"/>
                  </a:moveTo>
                  <a:cubicBezTo>
                    <a:pt x="1278167" y="4592943"/>
                    <a:pt x="1282772" y="4590798"/>
                    <a:pt x="1287376" y="4588676"/>
                  </a:cubicBezTo>
                  <a:cubicBezTo>
                    <a:pt x="1282469" y="4596755"/>
                    <a:pt x="1277558" y="4604811"/>
                    <a:pt x="1272630" y="4612912"/>
                  </a:cubicBezTo>
                  <a:cubicBezTo>
                    <a:pt x="1268029" y="4614761"/>
                    <a:pt x="1263428" y="4616632"/>
                    <a:pt x="1258823" y="4618527"/>
                  </a:cubicBezTo>
                  <a:cubicBezTo>
                    <a:pt x="1263748" y="4610699"/>
                    <a:pt x="1268652" y="4602916"/>
                    <a:pt x="1273557" y="4595111"/>
                  </a:cubicBezTo>
                  <a:close/>
                  <a:moveTo>
                    <a:pt x="1279723" y="4585298"/>
                  </a:moveTo>
                  <a:cubicBezTo>
                    <a:pt x="1284646" y="4577470"/>
                    <a:pt x="1289541" y="4569665"/>
                    <a:pt x="1294437" y="4561883"/>
                  </a:cubicBezTo>
                  <a:cubicBezTo>
                    <a:pt x="1298898" y="4559555"/>
                    <a:pt x="1303374" y="4557250"/>
                    <a:pt x="1307856" y="4554945"/>
                  </a:cubicBezTo>
                  <a:cubicBezTo>
                    <a:pt x="1302979" y="4563001"/>
                    <a:pt x="1298088" y="4571034"/>
                    <a:pt x="1293186" y="4579113"/>
                  </a:cubicBezTo>
                  <a:cubicBezTo>
                    <a:pt x="1288702" y="4581167"/>
                    <a:pt x="1284215" y="4583221"/>
                    <a:pt x="1279723" y="4585298"/>
                  </a:cubicBezTo>
                  <a:close/>
                  <a:moveTo>
                    <a:pt x="1314732" y="4551430"/>
                  </a:moveTo>
                  <a:cubicBezTo>
                    <a:pt x="1319326" y="4549102"/>
                    <a:pt x="1323932" y="4546774"/>
                    <a:pt x="1328551" y="4544469"/>
                  </a:cubicBezTo>
                  <a:cubicBezTo>
                    <a:pt x="1323585" y="4552936"/>
                    <a:pt x="1318594" y="4561426"/>
                    <a:pt x="1313603" y="4569916"/>
                  </a:cubicBezTo>
                  <a:cubicBezTo>
                    <a:pt x="1308988" y="4571970"/>
                    <a:pt x="1304371" y="4574024"/>
                    <a:pt x="1299750" y="4576123"/>
                  </a:cubicBezTo>
                  <a:cubicBezTo>
                    <a:pt x="1304759" y="4567862"/>
                    <a:pt x="1309748" y="4559646"/>
                    <a:pt x="1314732" y="4551430"/>
                  </a:cubicBezTo>
                  <a:close/>
                  <a:moveTo>
                    <a:pt x="1320413" y="4542073"/>
                  </a:moveTo>
                  <a:cubicBezTo>
                    <a:pt x="1322266" y="4539015"/>
                    <a:pt x="1324133" y="4535934"/>
                    <a:pt x="1325981" y="4532899"/>
                  </a:cubicBezTo>
                  <a:cubicBezTo>
                    <a:pt x="1329096" y="4527764"/>
                    <a:pt x="1332216" y="4522606"/>
                    <a:pt x="1335336" y="4517471"/>
                  </a:cubicBezTo>
                  <a:cubicBezTo>
                    <a:pt x="1339818" y="4514960"/>
                    <a:pt x="1344305" y="4512450"/>
                    <a:pt x="1348794" y="4509963"/>
                  </a:cubicBezTo>
                  <a:cubicBezTo>
                    <a:pt x="1348475" y="4510510"/>
                    <a:pt x="1348155" y="4511058"/>
                    <a:pt x="1347838" y="4511606"/>
                  </a:cubicBezTo>
                  <a:cubicBezTo>
                    <a:pt x="1343214" y="4519479"/>
                    <a:pt x="1338561" y="4527421"/>
                    <a:pt x="1333914" y="4535341"/>
                  </a:cubicBezTo>
                  <a:cubicBezTo>
                    <a:pt x="1329416" y="4537554"/>
                    <a:pt x="1324918" y="4539791"/>
                    <a:pt x="1320413" y="4542073"/>
                  </a:cubicBezTo>
                  <a:close/>
                  <a:moveTo>
                    <a:pt x="1351245" y="4513591"/>
                  </a:moveTo>
                  <a:cubicBezTo>
                    <a:pt x="1352690" y="4511149"/>
                    <a:pt x="1354134" y="4508684"/>
                    <a:pt x="1355579" y="4506220"/>
                  </a:cubicBezTo>
                  <a:cubicBezTo>
                    <a:pt x="1360187" y="4503687"/>
                    <a:pt x="1364801" y="4501176"/>
                    <a:pt x="1369416" y="4498688"/>
                  </a:cubicBezTo>
                  <a:cubicBezTo>
                    <a:pt x="1364381" y="4507543"/>
                    <a:pt x="1359333" y="4516444"/>
                    <a:pt x="1354271" y="4525367"/>
                  </a:cubicBezTo>
                  <a:cubicBezTo>
                    <a:pt x="1349641" y="4527581"/>
                    <a:pt x="1345006" y="4529863"/>
                    <a:pt x="1340366" y="4532145"/>
                  </a:cubicBezTo>
                  <a:cubicBezTo>
                    <a:pt x="1343992" y="4525961"/>
                    <a:pt x="1347635" y="4519753"/>
                    <a:pt x="1351245" y="4513591"/>
                  </a:cubicBezTo>
                  <a:close/>
                  <a:moveTo>
                    <a:pt x="1360798" y="4497319"/>
                  </a:moveTo>
                  <a:cubicBezTo>
                    <a:pt x="1365468" y="4489354"/>
                    <a:pt x="1370142" y="4481389"/>
                    <a:pt x="1374818" y="4473425"/>
                  </a:cubicBezTo>
                  <a:cubicBezTo>
                    <a:pt x="1379321" y="4470709"/>
                    <a:pt x="1383828" y="4468016"/>
                    <a:pt x="1388349" y="4465346"/>
                  </a:cubicBezTo>
                  <a:cubicBezTo>
                    <a:pt x="1383673" y="4473584"/>
                    <a:pt x="1378999" y="4481823"/>
                    <a:pt x="1374329" y="4490039"/>
                  </a:cubicBezTo>
                  <a:cubicBezTo>
                    <a:pt x="1369822" y="4492435"/>
                    <a:pt x="1365313" y="4494854"/>
                    <a:pt x="1360798" y="4497319"/>
                  </a:cubicBezTo>
                  <a:close/>
                  <a:moveTo>
                    <a:pt x="1400837" y="4451173"/>
                  </a:moveTo>
                  <a:cubicBezTo>
                    <a:pt x="1405488" y="4442980"/>
                    <a:pt x="1410144" y="4434787"/>
                    <a:pt x="1414807" y="4426594"/>
                  </a:cubicBezTo>
                  <a:cubicBezTo>
                    <a:pt x="1419325" y="4423718"/>
                    <a:pt x="1423853" y="4420843"/>
                    <a:pt x="1428386" y="4417990"/>
                  </a:cubicBezTo>
                  <a:cubicBezTo>
                    <a:pt x="1423725" y="4426434"/>
                    <a:pt x="1419072" y="4434901"/>
                    <a:pt x="1414423" y="4443345"/>
                  </a:cubicBezTo>
                  <a:cubicBezTo>
                    <a:pt x="1409898" y="4445924"/>
                    <a:pt x="1405367" y="4448526"/>
                    <a:pt x="1400837" y="4451173"/>
                  </a:cubicBezTo>
                  <a:close/>
                  <a:moveTo>
                    <a:pt x="1434913" y="4413882"/>
                  </a:moveTo>
                  <a:cubicBezTo>
                    <a:pt x="1439352" y="4411121"/>
                    <a:pt x="1443797" y="4408359"/>
                    <a:pt x="1448250" y="4405621"/>
                  </a:cubicBezTo>
                  <a:cubicBezTo>
                    <a:pt x="1443496" y="4414521"/>
                    <a:pt x="1438749" y="4423422"/>
                    <a:pt x="1434007" y="4432322"/>
                  </a:cubicBezTo>
                  <a:cubicBezTo>
                    <a:pt x="1429547" y="4434810"/>
                    <a:pt x="1425081" y="4437320"/>
                    <a:pt x="1420615" y="4439831"/>
                  </a:cubicBezTo>
                  <a:cubicBezTo>
                    <a:pt x="1425375" y="4431204"/>
                    <a:pt x="1430143" y="4422532"/>
                    <a:pt x="1434913" y="4413882"/>
                  </a:cubicBezTo>
                  <a:close/>
                  <a:moveTo>
                    <a:pt x="1440536" y="4403681"/>
                  </a:moveTo>
                  <a:cubicBezTo>
                    <a:pt x="1445402" y="4394871"/>
                    <a:pt x="1450272" y="4386062"/>
                    <a:pt x="1455151" y="4377230"/>
                  </a:cubicBezTo>
                  <a:cubicBezTo>
                    <a:pt x="1459440" y="4374354"/>
                    <a:pt x="1463732" y="4371479"/>
                    <a:pt x="1468039" y="4368626"/>
                  </a:cubicBezTo>
                  <a:cubicBezTo>
                    <a:pt x="1463198" y="4377664"/>
                    <a:pt x="1458362" y="4386701"/>
                    <a:pt x="1453533" y="4395739"/>
                  </a:cubicBezTo>
                  <a:cubicBezTo>
                    <a:pt x="1449206" y="4398363"/>
                    <a:pt x="1444872" y="4401033"/>
                    <a:pt x="1440536" y="4403681"/>
                  </a:cubicBezTo>
                  <a:close/>
                  <a:moveTo>
                    <a:pt x="1474397" y="4364450"/>
                  </a:moveTo>
                  <a:cubicBezTo>
                    <a:pt x="1479133" y="4361323"/>
                    <a:pt x="1483880" y="4358242"/>
                    <a:pt x="1488638" y="4355161"/>
                  </a:cubicBezTo>
                  <a:cubicBezTo>
                    <a:pt x="1483718" y="4364632"/>
                    <a:pt x="1478799" y="4374103"/>
                    <a:pt x="1473890" y="4383575"/>
                  </a:cubicBezTo>
                  <a:cubicBezTo>
                    <a:pt x="1469132" y="4386382"/>
                    <a:pt x="1464369" y="4389212"/>
                    <a:pt x="1459604" y="4392087"/>
                  </a:cubicBezTo>
                  <a:cubicBezTo>
                    <a:pt x="1464531" y="4382867"/>
                    <a:pt x="1469458" y="4373670"/>
                    <a:pt x="1474397" y="4364450"/>
                  </a:cubicBezTo>
                  <a:close/>
                  <a:moveTo>
                    <a:pt x="1479244" y="4355412"/>
                  </a:moveTo>
                  <a:cubicBezTo>
                    <a:pt x="1483800" y="4346900"/>
                    <a:pt x="1488364" y="4338410"/>
                    <a:pt x="1492933" y="4329920"/>
                  </a:cubicBezTo>
                  <a:cubicBezTo>
                    <a:pt x="1497575" y="4326611"/>
                    <a:pt x="1502228" y="4323347"/>
                    <a:pt x="1506893" y="4320084"/>
                  </a:cubicBezTo>
                  <a:cubicBezTo>
                    <a:pt x="1502322" y="4328870"/>
                    <a:pt x="1497760" y="4337634"/>
                    <a:pt x="1493202" y="4346397"/>
                  </a:cubicBezTo>
                  <a:cubicBezTo>
                    <a:pt x="1488556" y="4349364"/>
                    <a:pt x="1483902" y="4352377"/>
                    <a:pt x="1479244" y="4355412"/>
                  </a:cubicBezTo>
                  <a:close/>
                  <a:moveTo>
                    <a:pt x="1513162" y="4315725"/>
                  </a:moveTo>
                  <a:cubicBezTo>
                    <a:pt x="1517923" y="4312416"/>
                    <a:pt x="1522697" y="4309152"/>
                    <a:pt x="1527481" y="4305889"/>
                  </a:cubicBezTo>
                  <a:cubicBezTo>
                    <a:pt x="1522802" y="4315132"/>
                    <a:pt x="1518131" y="4324374"/>
                    <a:pt x="1513466" y="4333594"/>
                  </a:cubicBezTo>
                  <a:cubicBezTo>
                    <a:pt x="1508696" y="4336584"/>
                    <a:pt x="1503922" y="4339574"/>
                    <a:pt x="1499143" y="4342609"/>
                  </a:cubicBezTo>
                  <a:cubicBezTo>
                    <a:pt x="1503810" y="4333663"/>
                    <a:pt x="1508484" y="4324694"/>
                    <a:pt x="1513162" y="4315725"/>
                  </a:cubicBezTo>
                  <a:close/>
                  <a:moveTo>
                    <a:pt x="1518608" y="4305295"/>
                  </a:moveTo>
                  <a:cubicBezTo>
                    <a:pt x="1523145" y="4296600"/>
                    <a:pt x="1527691" y="4287928"/>
                    <a:pt x="1532244" y="4279233"/>
                  </a:cubicBezTo>
                  <a:cubicBezTo>
                    <a:pt x="1536897" y="4275786"/>
                    <a:pt x="1541562" y="4272363"/>
                    <a:pt x="1546238" y="4268940"/>
                  </a:cubicBezTo>
                  <a:cubicBezTo>
                    <a:pt x="1541681" y="4277886"/>
                    <a:pt x="1537130" y="4286855"/>
                    <a:pt x="1532588" y="4295801"/>
                  </a:cubicBezTo>
                  <a:cubicBezTo>
                    <a:pt x="1527933" y="4298951"/>
                    <a:pt x="1523272" y="4302100"/>
                    <a:pt x="1518608" y="4305295"/>
                  </a:cubicBezTo>
                  <a:close/>
                  <a:moveTo>
                    <a:pt x="1552327" y="4264535"/>
                  </a:moveTo>
                  <a:cubicBezTo>
                    <a:pt x="1654243" y="4190729"/>
                    <a:pt x="1762100" y="4126508"/>
                    <a:pt x="1878291" y="4076916"/>
                  </a:cubicBezTo>
                  <a:cubicBezTo>
                    <a:pt x="2336946" y="3881217"/>
                    <a:pt x="2868675" y="4016871"/>
                    <a:pt x="3374022" y="4172585"/>
                  </a:cubicBezTo>
                  <a:cubicBezTo>
                    <a:pt x="3983003" y="4360251"/>
                    <a:pt x="4590045" y="4584225"/>
                    <a:pt x="5177117" y="4800829"/>
                  </a:cubicBezTo>
                  <a:cubicBezTo>
                    <a:pt x="5662381" y="4979890"/>
                    <a:pt x="6164144" y="5165021"/>
                    <a:pt x="6664903" y="5328906"/>
                  </a:cubicBezTo>
                  <a:cubicBezTo>
                    <a:pt x="6981444" y="5432472"/>
                    <a:pt x="7399451" y="5562055"/>
                    <a:pt x="7832315" y="5647797"/>
                  </a:cubicBezTo>
                  <a:cubicBezTo>
                    <a:pt x="7836195" y="5648573"/>
                    <a:pt x="7840052" y="5649326"/>
                    <a:pt x="7843955" y="5650102"/>
                  </a:cubicBezTo>
                  <a:cubicBezTo>
                    <a:pt x="8288321" y="5737259"/>
                    <a:pt x="8683255" y="5765946"/>
                    <a:pt x="9051373" y="5737761"/>
                  </a:cubicBezTo>
                  <a:cubicBezTo>
                    <a:pt x="9337400" y="5715852"/>
                    <a:pt x="9610853" y="5645766"/>
                    <a:pt x="9842176" y="5535080"/>
                  </a:cubicBezTo>
                  <a:cubicBezTo>
                    <a:pt x="9892431" y="5511025"/>
                    <a:pt x="9940585" y="5485076"/>
                    <a:pt x="9986480" y="5457394"/>
                  </a:cubicBezTo>
                  <a:cubicBezTo>
                    <a:pt x="9992574" y="5471475"/>
                    <a:pt x="9998622" y="5485510"/>
                    <a:pt x="10004578" y="5499546"/>
                  </a:cubicBezTo>
                  <a:cubicBezTo>
                    <a:pt x="9742422" y="5667036"/>
                    <a:pt x="9401895" y="5773295"/>
                    <a:pt x="9024215" y="5798422"/>
                  </a:cubicBezTo>
                  <a:cubicBezTo>
                    <a:pt x="8630171" y="5824622"/>
                    <a:pt x="8233662" y="5783862"/>
                    <a:pt x="7842562" y="5706404"/>
                  </a:cubicBezTo>
                  <a:cubicBezTo>
                    <a:pt x="7447993" y="5628239"/>
                    <a:pt x="7058925" y="5512691"/>
                    <a:pt x="6683275" y="5390731"/>
                  </a:cubicBezTo>
                  <a:cubicBezTo>
                    <a:pt x="6179891" y="5227325"/>
                    <a:pt x="5675069" y="5043358"/>
                    <a:pt x="5186862" y="4865460"/>
                  </a:cubicBezTo>
                  <a:cubicBezTo>
                    <a:pt x="4590022" y="4647944"/>
                    <a:pt x="3972870" y="4423056"/>
                    <a:pt x="3354098" y="4234182"/>
                  </a:cubicBezTo>
                  <a:cubicBezTo>
                    <a:pt x="3122501" y="4163479"/>
                    <a:pt x="2853202" y="4085360"/>
                    <a:pt x="2587874" y="4053089"/>
                  </a:cubicBezTo>
                  <a:cubicBezTo>
                    <a:pt x="2303307" y="4018469"/>
                    <a:pt x="2062822" y="4041975"/>
                    <a:pt x="1852689" y="4124933"/>
                  </a:cubicBezTo>
                  <a:cubicBezTo>
                    <a:pt x="1748028" y="4166241"/>
                    <a:pt x="1644055" y="4221424"/>
                    <a:pt x="1538417" y="4291899"/>
                  </a:cubicBezTo>
                  <a:cubicBezTo>
                    <a:pt x="1543048" y="4282770"/>
                    <a:pt x="1547685" y="4273664"/>
                    <a:pt x="1552327" y="4264535"/>
                  </a:cubicBezTo>
                  <a:close/>
                  <a:moveTo>
                    <a:pt x="9050962" y="5732581"/>
                  </a:moveTo>
                  <a:cubicBezTo>
                    <a:pt x="8644320" y="5763710"/>
                    <a:pt x="8235990" y="5723132"/>
                    <a:pt x="7833958" y="5643507"/>
                  </a:cubicBezTo>
                  <a:cubicBezTo>
                    <a:pt x="7436240" y="5564725"/>
                    <a:pt x="7044661" y="5447694"/>
                    <a:pt x="6666524" y="5323954"/>
                  </a:cubicBezTo>
                  <a:cubicBezTo>
                    <a:pt x="6165856" y="5160115"/>
                    <a:pt x="5664137" y="4974983"/>
                    <a:pt x="5178920" y="4795967"/>
                  </a:cubicBezTo>
                  <a:cubicBezTo>
                    <a:pt x="4591802" y="4579341"/>
                    <a:pt x="3984669" y="4355321"/>
                    <a:pt x="3375551" y="4167610"/>
                  </a:cubicBezTo>
                  <a:cubicBezTo>
                    <a:pt x="2869291" y="4011622"/>
                    <a:pt x="2336513" y="3875740"/>
                    <a:pt x="1876251" y="4072146"/>
                  </a:cubicBezTo>
                  <a:cubicBezTo>
                    <a:pt x="1769891" y="4117516"/>
                    <a:pt x="1664554" y="4177606"/>
                    <a:pt x="1557672" y="4254037"/>
                  </a:cubicBezTo>
                  <a:cubicBezTo>
                    <a:pt x="1562173" y="4245228"/>
                    <a:pt x="1566682" y="4236396"/>
                    <a:pt x="1571201" y="4227564"/>
                  </a:cubicBezTo>
                  <a:cubicBezTo>
                    <a:pt x="1674071" y="4148052"/>
                    <a:pt x="1783400" y="4078354"/>
                    <a:pt x="1901946" y="4023991"/>
                  </a:cubicBezTo>
                  <a:cubicBezTo>
                    <a:pt x="2198463" y="3888018"/>
                    <a:pt x="2525045" y="3896508"/>
                    <a:pt x="2854959" y="3961870"/>
                  </a:cubicBezTo>
                  <a:cubicBezTo>
                    <a:pt x="3035572" y="3997655"/>
                    <a:pt x="3217144" y="4050442"/>
                    <a:pt x="3395475" y="4105922"/>
                  </a:cubicBezTo>
                  <a:cubicBezTo>
                    <a:pt x="3994825" y="4292378"/>
                    <a:pt x="4591848" y="4515463"/>
                    <a:pt x="5169221" y="4731199"/>
                  </a:cubicBezTo>
                  <a:cubicBezTo>
                    <a:pt x="5651449" y="4911401"/>
                    <a:pt x="6150131" y="5097719"/>
                    <a:pt x="6648198" y="5262015"/>
                  </a:cubicBezTo>
                  <a:cubicBezTo>
                    <a:pt x="6966244" y="5366904"/>
                    <a:pt x="7385758" y="5497766"/>
                    <a:pt x="7823825" y="5584558"/>
                  </a:cubicBezTo>
                  <a:cubicBezTo>
                    <a:pt x="7832064" y="5586178"/>
                    <a:pt x="7840211" y="5587775"/>
                    <a:pt x="7848450" y="5589373"/>
                  </a:cubicBezTo>
                  <a:cubicBezTo>
                    <a:pt x="8300987" y="5677169"/>
                    <a:pt x="8703247" y="5704122"/>
                    <a:pt x="9078166" y="5671806"/>
                  </a:cubicBezTo>
                  <a:cubicBezTo>
                    <a:pt x="9371018" y="5646565"/>
                    <a:pt x="9649696" y="5571001"/>
                    <a:pt x="9884101" y="5453331"/>
                  </a:cubicBezTo>
                  <a:cubicBezTo>
                    <a:pt x="9911944" y="5439364"/>
                    <a:pt x="9939078" y="5424758"/>
                    <a:pt x="9965576" y="5409650"/>
                  </a:cubicBezTo>
                  <a:cubicBezTo>
                    <a:pt x="9971852" y="5423823"/>
                    <a:pt x="9978059" y="5437972"/>
                    <a:pt x="9984198" y="5452099"/>
                  </a:cubicBezTo>
                  <a:cubicBezTo>
                    <a:pt x="9729665" y="5606261"/>
                    <a:pt x="9407806" y="5705263"/>
                    <a:pt x="9050962" y="5732581"/>
                  </a:cubicBezTo>
                  <a:close/>
                  <a:moveTo>
                    <a:pt x="9971577" y="5406249"/>
                  </a:moveTo>
                  <a:cubicBezTo>
                    <a:pt x="9983650" y="5399289"/>
                    <a:pt x="9995541" y="5392214"/>
                    <a:pt x="10007294" y="5385048"/>
                  </a:cubicBezTo>
                  <a:cubicBezTo>
                    <a:pt x="10010124" y="5391370"/>
                    <a:pt x="10012999" y="5397714"/>
                    <a:pt x="10015784" y="5404036"/>
                  </a:cubicBezTo>
                  <a:cubicBezTo>
                    <a:pt x="10019024" y="5411339"/>
                    <a:pt x="10022243" y="5418756"/>
                    <a:pt x="10025483" y="5426218"/>
                  </a:cubicBezTo>
                  <a:cubicBezTo>
                    <a:pt x="10013844" y="5433750"/>
                    <a:pt x="10002045" y="5441167"/>
                    <a:pt x="9990109" y="5448470"/>
                  </a:cubicBezTo>
                  <a:cubicBezTo>
                    <a:pt x="9984016" y="5434457"/>
                    <a:pt x="9977830" y="5420376"/>
                    <a:pt x="9971577" y="5406249"/>
                  </a:cubicBezTo>
                  <a:close/>
                  <a:moveTo>
                    <a:pt x="9969432" y="5401388"/>
                  </a:moveTo>
                  <a:cubicBezTo>
                    <a:pt x="9963133" y="5387216"/>
                    <a:pt x="9956765" y="5372975"/>
                    <a:pt x="9950330" y="5358689"/>
                  </a:cubicBezTo>
                  <a:cubicBezTo>
                    <a:pt x="9962471" y="5352070"/>
                    <a:pt x="9974453" y="5345315"/>
                    <a:pt x="9986320" y="5338468"/>
                  </a:cubicBezTo>
                  <a:cubicBezTo>
                    <a:pt x="9992664" y="5352390"/>
                    <a:pt x="9998918" y="5366289"/>
                    <a:pt x="10005126" y="5380141"/>
                  </a:cubicBezTo>
                  <a:cubicBezTo>
                    <a:pt x="9993372" y="5387353"/>
                    <a:pt x="9981460" y="5394428"/>
                    <a:pt x="9969432" y="5401388"/>
                  </a:cubicBezTo>
                  <a:close/>
                  <a:moveTo>
                    <a:pt x="9992231" y="5335091"/>
                  </a:moveTo>
                  <a:cubicBezTo>
                    <a:pt x="10004989" y="5327651"/>
                    <a:pt x="10017587" y="5320096"/>
                    <a:pt x="10030024" y="5312406"/>
                  </a:cubicBezTo>
                  <a:cubicBezTo>
                    <a:pt x="10036004" y="5325734"/>
                    <a:pt x="10041960" y="5339267"/>
                    <a:pt x="10047872" y="5353006"/>
                  </a:cubicBezTo>
                  <a:cubicBezTo>
                    <a:pt x="10035730" y="5360994"/>
                    <a:pt x="10023384" y="5368821"/>
                    <a:pt x="10010922" y="5376536"/>
                  </a:cubicBezTo>
                  <a:cubicBezTo>
                    <a:pt x="10004761" y="5362774"/>
                    <a:pt x="9998530" y="5348966"/>
                    <a:pt x="9992231" y="5335091"/>
                  </a:cubicBezTo>
                  <a:close/>
                  <a:moveTo>
                    <a:pt x="10035730" y="5308891"/>
                  </a:moveTo>
                  <a:cubicBezTo>
                    <a:pt x="10048624" y="5300858"/>
                    <a:pt x="10061336" y="5292688"/>
                    <a:pt x="10073865" y="5284403"/>
                  </a:cubicBezTo>
                  <a:cubicBezTo>
                    <a:pt x="10079571" y="5297663"/>
                    <a:pt x="10085117" y="5310854"/>
                    <a:pt x="10090502" y="5323931"/>
                  </a:cubicBezTo>
                  <a:cubicBezTo>
                    <a:pt x="10078362" y="5332512"/>
                    <a:pt x="10066038" y="5340933"/>
                    <a:pt x="10053531" y="5349240"/>
                  </a:cubicBezTo>
                  <a:cubicBezTo>
                    <a:pt x="10047757" y="5335867"/>
                    <a:pt x="10041823" y="5322424"/>
                    <a:pt x="10035730" y="5308891"/>
                  </a:cubicBezTo>
                  <a:close/>
                  <a:moveTo>
                    <a:pt x="10033698" y="5304349"/>
                  </a:moveTo>
                  <a:cubicBezTo>
                    <a:pt x="10028495" y="5292824"/>
                    <a:pt x="10023178" y="5281277"/>
                    <a:pt x="10017769" y="5269660"/>
                  </a:cubicBezTo>
                  <a:cubicBezTo>
                    <a:pt x="10016810" y="5267629"/>
                    <a:pt x="10015830" y="5265552"/>
                    <a:pt x="10014870" y="5263521"/>
                  </a:cubicBezTo>
                  <a:cubicBezTo>
                    <a:pt x="10028175" y="5255716"/>
                    <a:pt x="10041252" y="5247751"/>
                    <a:pt x="10054193" y="5239672"/>
                  </a:cubicBezTo>
                  <a:cubicBezTo>
                    <a:pt x="10060241" y="5253114"/>
                    <a:pt x="10066129" y="5266465"/>
                    <a:pt x="10071857" y="5279724"/>
                  </a:cubicBezTo>
                  <a:cubicBezTo>
                    <a:pt x="10059328" y="5288078"/>
                    <a:pt x="10046570" y="5296270"/>
                    <a:pt x="10033698" y="5304349"/>
                  </a:cubicBezTo>
                  <a:close/>
                  <a:moveTo>
                    <a:pt x="10012999" y="5259504"/>
                  </a:moveTo>
                  <a:cubicBezTo>
                    <a:pt x="10006518" y="5245674"/>
                    <a:pt x="9999946" y="5231798"/>
                    <a:pt x="9993304" y="5217832"/>
                  </a:cubicBezTo>
                  <a:cubicBezTo>
                    <a:pt x="9999101" y="5214636"/>
                    <a:pt x="10004898" y="5211418"/>
                    <a:pt x="10010626" y="5208155"/>
                  </a:cubicBezTo>
                  <a:cubicBezTo>
                    <a:pt x="10018339" y="5203773"/>
                    <a:pt x="10025985" y="5199346"/>
                    <a:pt x="10033608" y="5194873"/>
                  </a:cubicBezTo>
                  <a:cubicBezTo>
                    <a:pt x="10039998" y="5208543"/>
                    <a:pt x="10046274" y="5222122"/>
                    <a:pt x="10052367" y="5235587"/>
                  </a:cubicBezTo>
                  <a:cubicBezTo>
                    <a:pt x="10039427" y="5243711"/>
                    <a:pt x="10026281" y="5251676"/>
                    <a:pt x="10012999" y="5259504"/>
                  </a:cubicBezTo>
                  <a:close/>
                  <a:moveTo>
                    <a:pt x="10039244" y="5191518"/>
                  </a:moveTo>
                  <a:cubicBezTo>
                    <a:pt x="10052915" y="5183416"/>
                    <a:pt x="10066426" y="5175155"/>
                    <a:pt x="10079731" y="5166756"/>
                  </a:cubicBezTo>
                  <a:cubicBezTo>
                    <a:pt x="10085710" y="5180084"/>
                    <a:pt x="10091484" y="5193298"/>
                    <a:pt x="10097144" y="5206421"/>
                  </a:cubicBezTo>
                  <a:cubicBezTo>
                    <a:pt x="10084250" y="5215115"/>
                    <a:pt x="10071149" y="5223651"/>
                    <a:pt x="10057890" y="5232050"/>
                  </a:cubicBezTo>
                  <a:cubicBezTo>
                    <a:pt x="10051842" y="5218607"/>
                    <a:pt x="10045612" y="5205120"/>
                    <a:pt x="10039244" y="5191518"/>
                  </a:cubicBezTo>
                  <a:close/>
                  <a:moveTo>
                    <a:pt x="10037578" y="5187957"/>
                  </a:moveTo>
                  <a:cubicBezTo>
                    <a:pt x="10031143" y="5174264"/>
                    <a:pt x="10024525" y="5160457"/>
                    <a:pt x="10017746" y="5146581"/>
                  </a:cubicBezTo>
                  <a:cubicBezTo>
                    <a:pt x="10029614" y="5139963"/>
                    <a:pt x="10041389" y="5133276"/>
                    <a:pt x="10053007" y="5126429"/>
                  </a:cubicBezTo>
                  <a:cubicBezTo>
                    <a:pt x="10055174" y="5125174"/>
                    <a:pt x="10057273" y="5123873"/>
                    <a:pt x="10059419" y="5122573"/>
                  </a:cubicBezTo>
                  <a:cubicBezTo>
                    <a:pt x="10065786" y="5136174"/>
                    <a:pt x="10072016" y="5149662"/>
                    <a:pt x="10078065" y="5163059"/>
                  </a:cubicBezTo>
                  <a:cubicBezTo>
                    <a:pt x="10064760" y="5171526"/>
                    <a:pt x="10051249" y="5179810"/>
                    <a:pt x="10037578" y="5187957"/>
                  </a:cubicBezTo>
                  <a:close/>
                  <a:moveTo>
                    <a:pt x="10065010" y="5119241"/>
                  </a:moveTo>
                  <a:cubicBezTo>
                    <a:pt x="10079137" y="5110773"/>
                    <a:pt x="10093127" y="5102147"/>
                    <a:pt x="10106866" y="5093383"/>
                  </a:cubicBezTo>
                  <a:cubicBezTo>
                    <a:pt x="10112823" y="5106574"/>
                    <a:pt x="10118596" y="5119674"/>
                    <a:pt x="10124210" y="5132660"/>
                  </a:cubicBezTo>
                  <a:cubicBezTo>
                    <a:pt x="10110859" y="5141789"/>
                    <a:pt x="10097303" y="5150735"/>
                    <a:pt x="10083542" y="5159544"/>
                  </a:cubicBezTo>
                  <a:cubicBezTo>
                    <a:pt x="10077517" y="5146193"/>
                    <a:pt x="10071354" y="5132774"/>
                    <a:pt x="10065010" y="5119241"/>
                  </a:cubicBezTo>
                  <a:close/>
                  <a:moveTo>
                    <a:pt x="10063550" y="5116182"/>
                  </a:moveTo>
                  <a:cubicBezTo>
                    <a:pt x="10057114" y="5102512"/>
                    <a:pt x="10050542" y="5088773"/>
                    <a:pt x="10043786" y="5074943"/>
                  </a:cubicBezTo>
                  <a:cubicBezTo>
                    <a:pt x="10058323" y="5066750"/>
                    <a:pt x="10072656" y="5058374"/>
                    <a:pt x="10086828" y="5049839"/>
                  </a:cubicBezTo>
                  <a:cubicBezTo>
                    <a:pt x="10093196" y="5063372"/>
                    <a:pt x="10099403" y="5076815"/>
                    <a:pt x="10105406" y="5090120"/>
                  </a:cubicBezTo>
                  <a:cubicBezTo>
                    <a:pt x="10091644" y="5098975"/>
                    <a:pt x="10077700" y="5107647"/>
                    <a:pt x="10063550" y="5116182"/>
                  </a:cubicBezTo>
                  <a:close/>
                  <a:moveTo>
                    <a:pt x="10092283" y="5046575"/>
                  </a:moveTo>
                  <a:cubicBezTo>
                    <a:pt x="10093355" y="5045936"/>
                    <a:pt x="10094428" y="5045320"/>
                    <a:pt x="10095478" y="5044681"/>
                  </a:cubicBezTo>
                  <a:cubicBezTo>
                    <a:pt x="10108920" y="5036488"/>
                    <a:pt x="10122133" y="5028135"/>
                    <a:pt x="10135234" y="5019691"/>
                  </a:cubicBezTo>
                  <a:cubicBezTo>
                    <a:pt x="10141122" y="5032837"/>
                    <a:pt x="10146827" y="5045891"/>
                    <a:pt x="10152372" y="5058831"/>
                  </a:cubicBezTo>
                  <a:cubicBezTo>
                    <a:pt x="10138703" y="5068256"/>
                    <a:pt x="10124850" y="5077545"/>
                    <a:pt x="10110768" y="5086674"/>
                  </a:cubicBezTo>
                  <a:cubicBezTo>
                    <a:pt x="10104790" y="5073414"/>
                    <a:pt x="10098627" y="5060040"/>
                    <a:pt x="10092283" y="5046575"/>
                  </a:cubicBezTo>
                  <a:close/>
                  <a:moveTo>
                    <a:pt x="10140528" y="5016291"/>
                  </a:moveTo>
                  <a:cubicBezTo>
                    <a:pt x="10154952" y="5006911"/>
                    <a:pt x="10169125" y="4997348"/>
                    <a:pt x="10183092" y="4987649"/>
                  </a:cubicBezTo>
                  <a:cubicBezTo>
                    <a:pt x="10188477" y="5000384"/>
                    <a:pt x="10193658" y="5013050"/>
                    <a:pt x="10198678" y="5025602"/>
                  </a:cubicBezTo>
                  <a:cubicBezTo>
                    <a:pt x="10185214" y="5035621"/>
                    <a:pt x="10171520" y="5045503"/>
                    <a:pt x="10157599" y="5055202"/>
                  </a:cubicBezTo>
                  <a:cubicBezTo>
                    <a:pt x="10152099" y="5042330"/>
                    <a:pt x="10146394" y="5029368"/>
                    <a:pt x="10140528" y="5016291"/>
                  </a:cubicBezTo>
                  <a:close/>
                  <a:moveTo>
                    <a:pt x="10139295" y="5013552"/>
                  </a:moveTo>
                  <a:cubicBezTo>
                    <a:pt x="10133317" y="5000292"/>
                    <a:pt x="10127200" y="4986964"/>
                    <a:pt x="10120879" y="4973477"/>
                  </a:cubicBezTo>
                  <a:cubicBezTo>
                    <a:pt x="10126630" y="4969962"/>
                    <a:pt x="10132359" y="4966470"/>
                    <a:pt x="10138041" y="4962887"/>
                  </a:cubicBezTo>
                  <a:cubicBezTo>
                    <a:pt x="10147102" y="4957205"/>
                    <a:pt x="10156048" y="4951476"/>
                    <a:pt x="10164925" y="4945680"/>
                  </a:cubicBezTo>
                  <a:cubicBezTo>
                    <a:pt x="10170767" y="4958802"/>
                    <a:pt x="10176381" y="4971788"/>
                    <a:pt x="10181859" y="4984705"/>
                  </a:cubicBezTo>
                  <a:cubicBezTo>
                    <a:pt x="10167869" y="4994473"/>
                    <a:pt x="10153696" y="5004104"/>
                    <a:pt x="10139295" y="5013552"/>
                  </a:cubicBezTo>
                  <a:close/>
                  <a:moveTo>
                    <a:pt x="10118163" y="4967748"/>
                  </a:moveTo>
                  <a:cubicBezTo>
                    <a:pt x="10112298" y="4955356"/>
                    <a:pt x="10106318" y="4942873"/>
                    <a:pt x="10100134" y="4930275"/>
                  </a:cubicBezTo>
                  <a:cubicBezTo>
                    <a:pt x="10115469" y="4921420"/>
                    <a:pt x="10130578" y="4912382"/>
                    <a:pt x="10145526" y="4903208"/>
                  </a:cubicBezTo>
                  <a:cubicBezTo>
                    <a:pt x="10151277" y="4915532"/>
                    <a:pt x="10156869" y="4927741"/>
                    <a:pt x="10162324" y="4939883"/>
                  </a:cubicBezTo>
                  <a:cubicBezTo>
                    <a:pt x="10147740" y="4949376"/>
                    <a:pt x="10133019" y="4958665"/>
                    <a:pt x="10118163" y="4967748"/>
                  </a:cubicBezTo>
                  <a:close/>
                  <a:moveTo>
                    <a:pt x="10150776" y="4899967"/>
                  </a:moveTo>
                  <a:cubicBezTo>
                    <a:pt x="10160840" y="4893737"/>
                    <a:pt x="10170813" y="4887461"/>
                    <a:pt x="10180695" y="4881093"/>
                  </a:cubicBezTo>
                  <a:cubicBezTo>
                    <a:pt x="10185762" y="4877807"/>
                    <a:pt x="10190782" y="4874520"/>
                    <a:pt x="10195803" y="4871211"/>
                  </a:cubicBezTo>
                  <a:cubicBezTo>
                    <a:pt x="10201075" y="4883170"/>
                    <a:pt x="10206210" y="4895083"/>
                    <a:pt x="10211162" y="4906882"/>
                  </a:cubicBezTo>
                  <a:cubicBezTo>
                    <a:pt x="10196785" y="4916969"/>
                    <a:pt x="10182224" y="4926829"/>
                    <a:pt x="10167504" y="4936482"/>
                  </a:cubicBezTo>
                  <a:cubicBezTo>
                    <a:pt x="10162095" y="4924409"/>
                    <a:pt x="10156527" y="4912245"/>
                    <a:pt x="10150776" y="4899967"/>
                  </a:cubicBezTo>
                  <a:close/>
                  <a:moveTo>
                    <a:pt x="10200893" y="4867811"/>
                  </a:moveTo>
                  <a:cubicBezTo>
                    <a:pt x="10215886" y="4857815"/>
                    <a:pt x="10230652" y="4847682"/>
                    <a:pt x="10245190" y="4837344"/>
                  </a:cubicBezTo>
                  <a:cubicBezTo>
                    <a:pt x="10249960" y="4849006"/>
                    <a:pt x="10254570" y="4860599"/>
                    <a:pt x="10259021" y="4872079"/>
                  </a:cubicBezTo>
                  <a:cubicBezTo>
                    <a:pt x="10244916" y="4882714"/>
                    <a:pt x="10230652" y="4893121"/>
                    <a:pt x="10216206" y="4903322"/>
                  </a:cubicBezTo>
                  <a:cubicBezTo>
                    <a:pt x="10211254" y="4891569"/>
                    <a:pt x="10206141" y="4879747"/>
                    <a:pt x="10200893" y="4867811"/>
                  </a:cubicBezTo>
                  <a:close/>
                  <a:moveTo>
                    <a:pt x="10250188" y="4833761"/>
                  </a:moveTo>
                  <a:cubicBezTo>
                    <a:pt x="10264840" y="4823262"/>
                    <a:pt x="10279240" y="4812627"/>
                    <a:pt x="10293367" y="4801787"/>
                  </a:cubicBezTo>
                  <a:cubicBezTo>
                    <a:pt x="10297589" y="4813175"/>
                    <a:pt x="10301629" y="4824449"/>
                    <a:pt x="10305508" y="4835655"/>
                  </a:cubicBezTo>
                  <a:cubicBezTo>
                    <a:pt x="10291838" y="4846769"/>
                    <a:pt x="10277985" y="4857655"/>
                    <a:pt x="10263949" y="4868336"/>
                  </a:cubicBezTo>
                  <a:cubicBezTo>
                    <a:pt x="10259522" y="4856879"/>
                    <a:pt x="10254935" y="4845354"/>
                    <a:pt x="10250188" y="4833761"/>
                  </a:cubicBezTo>
                  <a:close/>
                  <a:moveTo>
                    <a:pt x="10247906" y="4828238"/>
                  </a:moveTo>
                  <a:cubicBezTo>
                    <a:pt x="10243090" y="4816507"/>
                    <a:pt x="10238115" y="4804708"/>
                    <a:pt x="10232957" y="4792841"/>
                  </a:cubicBezTo>
                  <a:cubicBezTo>
                    <a:pt x="10248180" y="4782571"/>
                    <a:pt x="10263150" y="4772164"/>
                    <a:pt x="10277849" y="4761574"/>
                  </a:cubicBezTo>
                  <a:cubicBezTo>
                    <a:pt x="10282503" y="4773214"/>
                    <a:pt x="10286954" y="4784739"/>
                    <a:pt x="10291268" y="4796219"/>
                  </a:cubicBezTo>
                  <a:cubicBezTo>
                    <a:pt x="10277004" y="4807105"/>
                    <a:pt x="10262534" y="4817785"/>
                    <a:pt x="10247906" y="4828238"/>
                  </a:cubicBezTo>
                  <a:close/>
                  <a:moveTo>
                    <a:pt x="10225585" y="4791084"/>
                  </a:moveTo>
                  <a:cubicBezTo>
                    <a:pt x="10210409" y="4801239"/>
                    <a:pt x="10195050" y="4811167"/>
                    <a:pt x="10179554" y="4820866"/>
                  </a:cubicBezTo>
                  <a:cubicBezTo>
                    <a:pt x="10173803" y="4808565"/>
                    <a:pt x="10167892" y="4796196"/>
                    <a:pt x="10161821" y="4783712"/>
                  </a:cubicBezTo>
                  <a:cubicBezTo>
                    <a:pt x="10177866" y="4774218"/>
                    <a:pt x="10193658" y="4764519"/>
                    <a:pt x="10209268" y="4754682"/>
                  </a:cubicBezTo>
                  <a:cubicBezTo>
                    <a:pt x="10214906" y="4766915"/>
                    <a:pt x="10220313" y="4779034"/>
                    <a:pt x="10225585" y="4791084"/>
                  </a:cubicBezTo>
                  <a:close/>
                  <a:moveTo>
                    <a:pt x="10174397" y="4824084"/>
                  </a:moveTo>
                  <a:cubicBezTo>
                    <a:pt x="10159014" y="4833646"/>
                    <a:pt x="10143472" y="4843004"/>
                    <a:pt x="10127817" y="4852155"/>
                  </a:cubicBezTo>
                  <a:cubicBezTo>
                    <a:pt x="10121608" y="4839535"/>
                    <a:pt x="10115242" y="4826823"/>
                    <a:pt x="10108714" y="4814019"/>
                  </a:cubicBezTo>
                  <a:cubicBezTo>
                    <a:pt x="10124896" y="4805119"/>
                    <a:pt x="10140826" y="4796013"/>
                    <a:pt x="10156595" y="4786747"/>
                  </a:cubicBezTo>
                  <a:cubicBezTo>
                    <a:pt x="10162711" y="4799299"/>
                    <a:pt x="10168622" y="4811737"/>
                    <a:pt x="10174397" y="4824084"/>
                  </a:cubicBezTo>
                  <a:close/>
                  <a:moveTo>
                    <a:pt x="10122499" y="4855236"/>
                  </a:moveTo>
                  <a:cubicBezTo>
                    <a:pt x="10107026" y="4864205"/>
                    <a:pt x="10091415" y="4872969"/>
                    <a:pt x="10075714" y="4881527"/>
                  </a:cubicBezTo>
                  <a:cubicBezTo>
                    <a:pt x="10069072" y="4868587"/>
                    <a:pt x="10062295" y="4855556"/>
                    <a:pt x="10055357" y="4842410"/>
                  </a:cubicBezTo>
                  <a:cubicBezTo>
                    <a:pt x="10071537" y="4834103"/>
                    <a:pt x="10087536" y="4825613"/>
                    <a:pt x="10103329" y="4816941"/>
                  </a:cubicBezTo>
                  <a:cubicBezTo>
                    <a:pt x="10109901" y="4829812"/>
                    <a:pt x="10116292" y="4842570"/>
                    <a:pt x="10122499" y="4855236"/>
                  </a:cubicBezTo>
                  <a:close/>
                  <a:moveTo>
                    <a:pt x="10070213" y="4884494"/>
                  </a:moveTo>
                  <a:cubicBezTo>
                    <a:pt x="10054741" y="4892869"/>
                    <a:pt x="10039153" y="4901040"/>
                    <a:pt x="10023474" y="4909005"/>
                  </a:cubicBezTo>
                  <a:cubicBezTo>
                    <a:pt x="10017496" y="4897662"/>
                    <a:pt x="10011425" y="4886274"/>
                    <a:pt x="10005194" y="4874749"/>
                  </a:cubicBezTo>
                  <a:cubicBezTo>
                    <a:pt x="10004144" y="4872809"/>
                    <a:pt x="10003049" y="4870823"/>
                    <a:pt x="10001999" y="4868883"/>
                  </a:cubicBezTo>
                  <a:cubicBezTo>
                    <a:pt x="10018088" y="4861170"/>
                    <a:pt x="10034041" y="4853296"/>
                    <a:pt x="10049811" y="4845263"/>
                  </a:cubicBezTo>
                  <a:cubicBezTo>
                    <a:pt x="10056772" y="4858431"/>
                    <a:pt x="10063573" y="4871508"/>
                    <a:pt x="10070213" y="4884494"/>
                  </a:cubicBezTo>
                  <a:close/>
                  <a:moveTo>
                    <a:pt x="9999626" y="4877761"/>
                  </a:moveTo>
                  <a:cubicBezTo>
                    <a:pt x="10005810" y="4889218"/>
                    <a:pt x="10011858" y="4900561"/>
                    <a:pt x="10017814" y="4911857"/>
                  </a:cubicBezTo>
                  <a:cubicBezTo>
                    <a:pt x="10002546" y="4919549"/>
                    <a:pt x="9987211" y="4927057"/>
                    <a:pt x="9971783" y="4934383"/>
                  </a:cubicBezTo>
                  <a:cubicBezTo>
                    <a:pt x="9964526" y="4920667"/>
                    <a:pt x="9957200" y="4906882"/>
                    <a:pt x="9949783" y="4893052"/>
                  </a:cubicBezTo>
                  <a:cubicBezTo>
                    <a:pt x="9965415" y="4886046"/>
                    <a:pt x="9980957" y="4878948"/>
                    <a:pt x="9996294" y="4871645"/>
                  </a:cubicBezTo>
                  <a:cubicBezTo>
                    <a:pt x="9997389" y="4873676"/>
                    <a:pt x="9998507" y="4875730"/>
                    <a:pt x="9999626" y="4877761"/>
                  </a:cubicBezTo>
                  <a:close/>
                  <a:moveTo>
                    <a:pt x="9965940" y="4937144"/>
                  </a:moveTo>
                  <a:cubicBezTo>
                    <a:pt x="9951334" y="4944037"/>
                    <a:pt x="9936660" y="4950746"/>
                    <a:pt x="9921894" y="4957296"/>
                  </a:cubicBezTo>
                  <a:cubicBezTo>
                    <a:pt x="9914545" y="4943215"/>
                    <a:pt x="9907105" y="4929065"/>
                    <a:pt x="9899575" y="4914847"/>
                  </a:cubicBezTo>
                  <a:cubicBezTo>
                    <a:pt x="9914477" y="4908594"/>
                    <a:pt x="9929243" y="4902204"/>
                    <a:pt x="9943895" y="4895699"/>
                  </a:cubicBezTo>
                  <a:cubicBezTo>
                    <a:pt x="9951312" y="4909529"/>
                    <a:pt x="9958660" y="4923337"/>
                    <a:pt x="9965940" y="4937144"/>
                  </a:cubicBezTo>
                  <a:close/>
                  <a:moveTo>
                    <a:pt x="9915892" y="4959966"/>
                  </a:moveTo>
                  <a:cubicBezTo>
                    <a:pt x="9901993" y="4966082"/>
                    <a:pt x="9888049" y="4972084"/>
                    <a:pt x="9874059" y="4977927"/>
                  </a:cubicBezTo>
                  <a:cubicBezTo>
                    <a:pt x="9866596" y="4963481"/>
                    <a:pt x="9859042" y="4948966"/>
                    <a:pt x="9851397" y="4934405"/>
                  </a:cubicBezTo>
                  <a:cubicBezTo>
                    <a:pt x="9865547" y="4928837"/>
                    <a:pt x="9879560" y="4923154"/>
                    <a:pt x="9893458" y="4917357"/>
                  </a:cubicBezTo>
                  <a:cubicBezTo>
                    <a:pt x="9900989" y="4931575"/>
                    <a:pt x="9908475" y="4945771"/>
                    <a:pt x="9915892" y="4959966"/>
                  </a:cubicBezTo>
                  <a:close/>
                  <a:moveTo>
                    <a:pt x="9867943" y="4980460"/>
                  </a:moveTo>
                  <a:cubicBezTo>
                    <a:pt x="9854752" y="4985937"/>
                    <a:pt x="9841538" y="4991255"/>
                    <a:pt x="9828278" y="4996458"/>
                  </a:cubicBezTo>
                  <a:cubicBezTo>
                    <a:pt x="9820702" y="4981693"/>
                    <a:pt x="9813078" y="4966858"/>
                    <a:pt x="9805343" y="4951956"/>
                  </a:cubicBezTo>
                  <a:cubicBezTo>
                    <a:pt x="9808241" y="4950883"/>
                    <a:pt x="9811116" y="4949856"/>
                    <a:pt x="9813992" y="4948783"/>
                  </a:cubicBezTo>
                  <a:cubicBezTo>
                    <a:pt x="9824467" y="4944858"/>
                    <a:pt x="9834896" y="4940887"/>
                    <a:pt x="9845258" y="4936847"/>
                  </a:cubicBezTo>
                  <a:cubicBezTo>
                    <a:pt x="9852880" y="4951408"/>
                    <a:pt x="9860457" y="4965945"/>
                    <a:pt x="9867943" y="4980460"/>
                  </a:cubicBezTo>
                  <a:close/>
                  <a:moveTo>
                    <a:pt x="9870499" y="4985412"/>
                  </a:moveTo>
                  <a:cubicBezTo>
                    <a:pt x="9877870" y="4999676"/>
                    <a:pt x="9885174" y="5013940"/>
                    <a:pt x="9892408" y="5028181"/>
                  </a:cubicBezTo>
                  <a:cubicBezTo>
                    <a:pt x="9879308" y="5033932"/>
                    <a:pt x="9866140" y="5039546"/>
                    <a:pt x="9852926" y="5045024"/>
                  </a:cubicBezTo>
                  <a:cubicBezTo>
                    <a:pt x="9845623" y="5030532"/>
                    <a:pt x="9838228" y="5015971"/>
                    <a:pt x="9830743" y="5001342"/>
                  </a:cubicBezTo>
                  <a:cubicBezTo>
                    <a:pt x="9844094" y="4996139"/>
                    <a:pt x="9857354" y="4990844"/>
                    <a:pt x="9870499" y="4985412"/>
                  </a:cubicBezTo>
                  <a:close/>
                  <a:moveTo>
                    <a:pt x="9846673" y="5047625"/>
                  </a:moveTo>
                  <a:cubicBezTo>
                    <a:pt x="9834280" y="5052714"/>
                    <a:pt x="9821843" y="5057712"/>
                    <a:pt x="9809382" y="5062597"/>
                  </a:cubicBezTo>
                  <a:cubicBezTo>
                    <a:pt x="9801987" y="5047762"/>
                    <a:pt x="9794502" y="5032882"/>
                    <a:pt x="9786948" y="5017957"/>
                  </a:cubicBezTo>
                  <a:cubicBezTo>
                    <a:pt x="9799522" y="5013347"/>
                    <a:pt x="9812006" y="5008599"/>
                    <a:pt x="9824421" y="5003807"/>
                  </a:cubicBezTo>
                  <a:cubicBezTo>
                    <a:pt x="9831884" y="5018413"/>
                    <a:pt x="9839301" y="5033019"/>
                    <a:pt x="9846673" y="5047625"/>
                  </a:cubicBezTo>
                  <a:close/>
                  <a:moveTo>
                    <a:pt x="9849297" y="5052851"/>
                  </a:moveTo>
                  <a:cubicBezTo>
                    <a:pt x="9856509" y="5067184"/>
                    <a:pt x="9863698" y="5081516"/>
                    <a:pt x="9870795" y="5095848"/>
                  </a:cubicBezTo>
                  <a:cubicBezTo>
                    <a:pt x="9858472" y="5101211"/>
                    <a:pt x="9846102" y="5106460"/>
                    <a:pt x="9833687" y="5111595"/>
                  </a:cubicBezTo>
                  <a:cubicBezTo>
                    <a:pt x="9826544" y="5097034"/>
                    <a:pt x="9819287" y="5082429"/>
                    <a:pt x="9811983" y="5067754"/>
                  </a:cubicBezTo>
                  <a:cubicBezTo>
                    <a:pt x="9824513" y="5062893"/>
                    <a:pt x="9836950" y="5057918"/>
                    <a:pt x="9849297" y="5052851"/>
                  </a:cubicBezTo>
                  <a:close/>
                  <a:moveTo>
                    <a:pt x="9827229" y="5114265"/>
                  </a:moveTo>
                  <a:cubicBezTo>
                    <a:pt x="9632329" y="5194211"/>
                    <a:pt x="9428803" y="5245583"/>
                    <a:pt x="9238376" y="5271691"/>
                  </a:cubicBezTo>
                  <a:cubicBezTo>
                    <a:pt x="8750055" y="5338697"/>
                    <a:pt x="8249090" y="5294970"/>
                    <a:pt x="7774598" y="5200989"/>
                  </a:cubicBezTo>
                  <a:cubicBezTo>
                    <a:pt x="7332880" y="5113490"/>
                    <a:pt x="6914119" y="4982445"/>
                    <a:pt x="6549333" y="4856491"/>
                  </a:cubicBezTo>
                  <a:cubicBezTo>
                    <a:pt x="6068976" y="4690621"/>
                    <a:pt x="5590856" y="4497000"/>
                    <a:pt x="5128460" y="4309791"/>
                  </a:cubicBezTo>
                  <a:cubicBezTo>
                    <a:pt x="4607640" y="4098893"/>
                    <a:pt x="4069088" y="3880806"/>
                    <a:pt x="3525674" y="3701745"/>
                  </a:cubicBezTo>
                  <a:cubicBezTo>
                    <a:pt x="3312220" y="3631408"/>
                    <a:pt x="3032103" y="3548656"/>
                    <a:pt x="2758285" y="3532977"/>
                  </a:cubicBezTo>
                  <a:cubicBezTo>
                    <a:pt x="2476799" y="3516819"/>
                    <a:pt x="2242272" y="3572322"/>
                    <a:pt x="2041317" y="3702636"/>
                  </a:cubicBezTo>
                  <a:cubicBezTo>
                    <a:pt x="1912252" y="3786346"/>
                    <a:pt x="1796995" y="3887995"/>
                    <a:pt x="1690786" y="4000279"/>
                  </a:cubicBezTo>
                  <a:cubicBezTo>
                    <a:pt x="1694058" y="3994255"/>
                    <a:pt x="1697338" y="3988252"/>
                    <a:pt x="1700627" y="3982250"/>
                  </a:cubicBezTo>
                  <a:cubicBezTo>
                    <a:pt x="1810991" y="3858464"/>
                    <a:pt x="1931322" y="3745974"/>
                    <a:pt x="2067369" y="3653454"/>
                  </a:cubicBezTo>
                  <a:cubicBezTo>
                    <a:pt x="2507632" y="3354053"/>
                    <a:pt x="3061749" y="3478296"/>
                    <a:pt x="3545734" y="3639327"/>
                  </a:cubicBezTo>
                  <a:cubicBezTo>
                    <a:pt x="4080111" y="3817133"/>
                    <a:pt x="4609215" y="4034444"/>
                    <a:pt x="5120929" y="4244612"/>
                  </a:cubicBezTo>
                  <a:cubicBezTo>
                    <a:pt x="5579651" y="4433007"/>
                    <a:pt x="6054005" y="4627838"/>
                    <a:pt x="6531144" y="4793822"/>
                  </a:cubicBezTo>
                  <a:cubicBezTo>
                    <a:pt x="7052055" y="4975028"/>
                    <a:pt x="7480538" y="5092904"/>
                    <a:pt x="7879648" y="5164793"/>
                  </a:cubicBezTo>
                  <a:cubicBezTo>
                    <a:pt x="8120808" y="5208224"/>
                    <a:pt x="8354299" y="5234697"/>
                    <a:pt x="8573572" y="5243483"/>
                  </a:cubicBezTo>
                  <a:cubicBezTo>
                    <a:pt x="8813773" y="5253069"/>
                    <a:pt x="9046672" y="5241886"/>
                    <a:pt x="9265785" y="5210186"/>
                  </a:cubicBezTo>
                  <a:cubicBezTo>
                    <a:pt x="9430514" y="5186337"/>
                    <a:pt x="9591021" y="5147083"/>
                    <a:pt x="9742810" y="5093475"/>
                  </a:cubicBezTo>
                  <a:cubicBezTo>
                    <a:pt x="9763920" y="5086035"/>
                    <a:pt x="9784779" y="5078298"/>
                    <a:pt x="9805434" y="5070333"/>
                  </a:cubicBezTo>
                  <a:cubicBezTo>
                    <a:pt x="9812760" y="5084985"/>
                    <a:pt x="9820016" y="5099637"/>
                    <a:pt x="9827229" y="5114265"/>
                  </a:cubicBezTo>
                  <a:close/>
                  <a:moveTo>
                    <a:pt x="1681536" y="4010116"/>
                  </a:moveTo>
                  <a:cubicBezTo>
                    <a:pt x="1678446" y="4013425"/>
                    <a:pt x="1675367" y="4016734"/>
                    <a:pt x="1672291" y="4020043"/>
                  </a:cubicBezTo>
                  <a:cubicBezTo>
                    <a:pt x="1675253" y="4014772"/>
                    <a:pt x="1678227" y="4009500"/>
                    <a:pt x="1681203" y="4004251"/>
                  </a:cubicBezTo>
                  <a:cubicBezTo>
                    <a:pt x="1684284" y="4000713"/>
                    <a:pt x="1687374" y="3997198"/>
                    <a:pt x="1690468" y="3993684"/>
                  </a:cubicBezTo>
                  <a:cubicBezTo>
                    <a:pt x="1687486" y="3999161"/>
                    <a:pt x="1684507" y="4004638"/>
                    <a:pt x="1681536" y="4010116"/>
                  </a:cubicBezTo>
                  <a:close/>
                  <a:moveTo>
                    <a:pt x="1673039" y="4025817"/>
                  </a:moveTo>
                  <a:cubicBezTo>
                    <a:pt x="1669746" y="4031933"/>
                    <a:pt x="1666460" y="4038050"/>
                    <a:pt x="1663182" y="4044166"/>
                  </a:cubicBezTo>
                  <a:cubicBezTo>
                    <a:pt x="1659784" y="4047635"/>
                    <a:pt x="1656388" y="4051081"/>
                    <a:pt x="1653011" y="4054573"/>
                  </a:cubicBezTo>
                  <a:cubicBezTo>
                    <a:pt x="1656274" y="4048685"/>
                    <a:pt x="1659545" y="4042820"/>
                    <a:pt x="1662824" y="4036932"/>
                  </a:cubicBezTo>
                  <a:cubicBezTo>
                    <a:pt x="1666218" y="4033234"/>
                    <a:pt x="1669625" y="4029514"/>
                    <a:pt x="1673039" y="4025817"/>
                  </a:cubicBezTo>
                  <a:close/>
                  <a:moveTo>
                    <a:pt x="1655469" y="4058612"/>
                  </a:moveTo>
                  <a:cubicBezTo>
                    <a:pt x="1651947" y="4065208"/>
                    <a:pt x="1648433" y="4071826"/>
                    <a:pt x="1644927" y="4078445"/>
                  </a:cubicBezTo>
                  <a:cubicBezTo>
                    <a:pt x="1641280" y="4081959"/>
                    <a:pt x="1637631" y="4085497"/>
                    <a:pt x="1633982" y="4089080"/>
                  </a:cubicBezTo>
                  <a:cubicBezTo>
                    <a:pt x="1637464" y="4082712"/>
                    <a:pt x="1640954" y="4076391"/>
                    <a:pt x="1644453" y="4070046"/>
                  </a:cubicBezTo>
                  <a:cubicBezTo>
                    <a:pt x="1648113" y="4066212"/>
                    <a:pt x="1651783" y="4062401"/>
                    <a:pt x="1655469" y="4058612"/>
                  </a:cubicBezTo>
                  <a:close/>
                  <a:moveTo>
                    <a:pt x="1625241" y="4097661"/>
                  </a:moveTo>
                  <a:cubicBezTo>
                    <a:pt x="1621879" y="4100993"/>
                    <a:pt x="1618515" y="4104348"/>
                    <a:pt x="1615149" y="4107703"/>
                  </a:cubicBezTo>
                  <a:cubicBezTo>
                    <a:pt x="1618337" y="4102088"/>
                    <a:pt x="1621535" y="4096451"/>
                    <a:pt x="1624737" y="4090837"/>
                  </a:cubicBezTo>
                  <a:cubicBezTo>
                    <a:pt x="1628110" y="4087254"/>
                    <a:pt x="1631490" y="4083671"/>
                    <a:pt x="1634879" y="4080088"/>
                  </a:cubicBezTo>
                  <a:cubicBezTo>
                    <a:pt x="1631661" y="4085953"/>
                    <a:pt x="1628448" y="4091796"/>
                    <a:pt x="1625241" y="4097661"/>
                  </a:cubicBezTo>
                  <a:close/>
                  <a:moveTo>
                    <a:pt x="1617162" y="4112472"/>
                  </a:moveTo>
                  <a:cubicBezTo>
                    <a:pt x="1613659" y="4118908"/>
                    <a:pt x="1610163" y="4125367"/>
                    <a:pt x="1606673" y="4131802"/>
                  </a:cubicBezTo>
                  <a:cubicBezTo>
                    <a:pt x="1603051" y="4135203"/>
                    <a:pt x="1599427" y="4138604"/>
                    <a:pt x="1595803" y="4142049"/>
                  </a:cubicBezTo>
                  <a:cubicBezTo>
                    <a:pt x="1599261" y="4135865"/>
                    <a:pt x="1602725" y="4129703"/>
                    <a:pt x="1606196" y="4123541"/>
                  </a:cubicBezTo>
                  <a:cubicBezTo>
                    <a:pt x="1609843" y="4119844"/>
                    <a:pt x="1613495" y="4116147"/>
                    <a:pt x="1617162" y="4112472"/>
                  </a:cubicBezTo>
                  <a:close/>
                  <a:moveTo>
                    <a:pt x="1586848" y="4150608"/>
                  </a:moveTo>
                  <a:cubicBezTo>
                    <a:pt x="1583993" y="4153346"/>
                    <a:pt x="1581135" y="4156085"/>
                    <a:pt x="1578278" y="4158847"/>
                  </a:cubicBezTo>
                  <a:cubicBezTo>
                    <a:pt x="1581482" y="4153324"/>
                    <a:pt x="1584693" y="4147778"/>
                    <a:pt x="1587911" y="4142255"/>
                  </a:cubicBezTo>
                  <a:cubicBezTo>
                    <a:pt x="1590739" y="4139334"/>
                    <a:pt x="1593576" y="4136435"/>
                    <a:pt x="1596417" y="4133514"/>
                  </a:cubicBezTo>
                  <a:cubicBezTo>
                    <a:pt x="1593222" y="4139197"/>
                    <a:pt x="1590031" y="4144902"/>
                    <a:pt x="1586848" y="4150608"/>
                  </a:cubicBezTo>
                  <a:close/>
                  <a:moveTo>
                    <a:pt x="1568417" y="4168432"/>
                  </a:moveTo>
                  <a:cubicBezTo>
                    <a:pt x="1565616" y="4171170"/>
                    <a:pt x="1562814" y="4173932"/>
                    <a:pt x="1560014" y="4176693"/>
                  </a:cubicBezTo>
                  <a:cubicBezTo>
                    <a:pt x="1562869" y="4171946"/>
                    <a:pt x="1565735" y="4167176"/>
                    <a:pt x="1568601" y="4162430"/>
                  </a:cubicBezTo>
                  <a:cubicBezTo>
                    <a:pt x="1571399" y="4159463"/>
                    <a:pt x="1574197" y="4156519"/>
                    <a:pt x="1577009" y="4153575"/>
                  </a:cubicBezTo>
                  <a:cubicBezTo>
                    <a:pt x="1574138" y="4158527"/>
                    <a:pt x="1571274" y="4163479"/>
                    <a:pt x="1568417" y="4168432"/>
                  </a:cubicBezTo>
                  <a:close/>
                  <a:moveTo>
                    <a:pt x="1559117" y="4184567"/>
                  </a:moveTo>
                  <a:cubicBezTo>
                    <a:pt x="1555906" y="4190181"/>
                    <a:pt x="1552701" y="4195773"/>
                    <a:pt x="1549499" y="4201364"/>
                  </a:cubicBezTo>
                  <a:cubicBezTo>
                    <a:pt x="1546371" y="4204262"/>
                    <a:pt x="1543242" y="4207161"/>
                    <a:pt x="1540110" y="4210082"/>
                  </a:cubicBezTo>
                  <a:cubicBezTo>
                    <a:pt x="1543303" y="4204696"/>
                    <a:pt x="1546501" y="4199310"/>
                    <a:pt x="1549705" y="4193947"/>
                  </a:cubicBezTo>
                  <a:cubicBezTo>
                    <a:pt x="1552832" y="4190820"/>
                    <a:pt x="1555974" y="4187693"/>
                    <a:pt x="1559117" y="4184567"/>
                  </a:cubicBezTo>
                  <a:close/>
                  <a:moveTo>
                    <a:pt x="1529996" y="4219622"/>
                  </a:moveTo>
                  <a:cubicBezTo>
                    <a:pt x="1527243" y="4222223"/>
                    <a:pt x="1524489" y="4224825"/>
                    <a:pt x="1521732" y="4227472"/>
                  </a:cubicBezTo>
                  <a:cubicBezTo>
                    <a:pt x="1524569" y="4222839"/>
                    <a:pt x="1527408" y="4218229"/>
                    <a:pt x="1530254" y="4213619"/>
                  </a:cubicBezTo>
                  <a:cubicBezTo>
                    <a:pt x="1533015" y="4210812"/>
                    <a:pt x="1535777" y="4207982"/>
                    <a:pt x="1538547" y="4205175"/>
                  </a:cubicBezTo>
                  <a:cubicBezTo>
                    <a:pt x="1535692" y="4209991"/>
                    <a:pt x="1532842" y="4214806"/>
                    <a:pt x="1529996" y="4219622"/>
                  </a:cubicBezTo>
                  <a:close/>
                  <a:moveTo>
                    <a:pt x="1520525" y="4235688"/>
                  </a:moveTo>
                  <a:cubicBezTo>
                    <a:pt x="1517321" y="4241120"/>
                    <a:pt x="1514119" y="4246574"/>
                    <a:pt x="1510926" y="4252029"/>
                  </a:cubicBezTo>
                  <a:cubicBezTo>
                    <a:pt x="1507808" y="4254813"/>
                    <a:pt x="1504686" y="4257643"/>
                    <a:pt x="1501564" y="4260450"/>
                  </a:cubicBezTo>
                  <a:cubicBezTo>
                    <a:pt x="1504766" y="4255178"/>
                    <a:pt x="1507975" y="4249929"/>
                    <a:pt x="1511188" y="4244680"/>
                  </a:cubicBezTo>
                  <a:cubicBezTo>
                    <a:pt x="1514292" y="4241667"/>
                    <a:pt x="1517407" y="4238678"/>
                    <a:pt x="1520525" y="4235688"/>
                  </a:cubicBezTo>
                  <a:close/>
                  <a:moveTo>
                    <a:pt x="1481613" y="4285760"/>
                  </a:moveTo>
                  <a:cubicBezTo>
                    <a:pt x="1478405" y="4291054"/>
                    <a:pt x="1475200" y="4296372"/>
                    <a:pt x="1472001" y="4301712"/>
                  </a:cubicBezTo>
                  <a:cubicBezTo>
                    <a:pt x="1468913" y="4304360"/>
                    <a:pt x="1465825" y="4307007"/>
                    <a:pt x="1462735" y="4309700"/>
                  </a:cubicBezTo>
                  <a:cubicBezTo>
                    <a:pt x="1465925" y="4304588"/>
                    <a:pt x="1469118" y="4299499"/>
                    <a:pt x="1472318" y="4294386"/>
                  </a:cubicBezTo>
                  <a:cubicBezTo>
                    <a:pt x="1475413" y="4291511"/>
                    <a:pt x="1478507" y="4288635"/>
                    <a:pt x="1481613" y="4285760"/>
                  </a:cubicBezTo>
                  <a:close/>
                  <a:moveTo>
                    <a:pt x="1452255" y="4318829"/>
                  </a:moveTo>
                  <a:cubicBezTo>
                    <a:pt x="1449544" y="4321202"/>
                    <a:pt x="1446828" y="4323621"/>
                    <a:pt x="1444115" y="4326018"/>
                  </a:cubicBezTo>
                  <a:cubicBezTo>
                    <a:pt x="1446944" y="4321659"/>
                    <a:pt x="1449779" y="4317299"/>
                    <a:pt x="1452616" y="4312940"/>
                  </a:cubicBezTo>
                  <a:cubicBezTo>
                    <a:pt x="1455309" y="4310384"/>
                    <a:pt x="1458013" y="4307828"/>
                    <a:pt x="1460715" y="4305295"/>
                  </a:cubicBezTo>
                  <a:cubicBezTo>
                    <a:pt x="1457890" y="4309791"/>
                    <a:pt x="1455069" y="4314310"/>
                    <a:pt x="1452255" y="4318829"/>
                  </a:cubicBezTo>
                  <a:close/>
                  <a:moveTo>
                    <a:pt x="1442353" y="4334758"/>
                  </a:moveTo>
                  <a:cubicBezTo>
                    <a:pt x="1439158" y="4339893"/>
                    <a:pt x="1435967" y="4345051"/>
                    <a:pt x="1432781" y="4350209"/>
                  </a:cubicBezTo>
                  <a:cubicBezTo>
                    <a:pt x="1429707" y="4352719"/>
                    <a:pt x="1426631" y="4355298"/>
                    <a:pt x="1423552" y="4357854"/>
                  </a:cubicBezTo>
                  <a:cubicBezTo>
                    <a:pt x="1426747" y="4352879"/>
                    <a:pt x="1429947" y="4347927"/>
                    <a:pt x="1433151" y="4342951"/>
                  </a:cubicBezTo>
                  <a:cubicBezTo>
                    <a:pt x="1436214" y="4340213"/>
                    <a:pt x="1439283" y="4337474"/>
                    <a:pt x="1442353" y="4334758"/>
                  </a:cubicBezTo>
                  <a:close/>
                  <a:moveTo>
                    <a:pt x="1412885" y="4366778"/>
                  </a:moveTo>
                  <a:cubicBezTo>
                    <a:pt x="1410208" y="4369014"/>
                    <a:pt x="1407533" y="4371273"/>
                    <a:pt x="1404852" y="4373533"/>
                  </a:cubicBezTo>
                  <a:cubicBezTo>
                    <a:pt x="1407666" y="4369334"/>
                    <a:pt x="1410486" y="4365112"/>
                    <a:pt x="1413307" y="4360912"/>
                  </a:cubicBezTo>
                  <a:cubicBezTo>
                    <a:pt x="1415991" y="4358470"/>
                    <a:pt x="1418675" y="4356005"/>
                    <a:pt x="1421368" y="4353564"/>
                  </a:cubicBezTo>
                  <a:cubicBezTo>
                    <a:pt x="1418538" y="4357968"/>
                    <a:pt x="1415710" y="4362373"/>
                    <a:pt x="1412885" y="4366778"/>
                  </a:cubicBezTo>
                  <a:close/>
                  <a:moveTo>
                    <a:pt x="1402841" y="4382456"/>
                  </a:moveTo>
                  <a:cubicBezTo>
                    <a:pt x="1399628" y="4387477"/>
                    <a:pt x="1396417" y="4392498"/>
                    <a:pt x="1393210" y="4397542"/>
                  </a:cubicBezTo>
                  <a:cubicBezTo>
                    <a:pt x="1390166" y="4399938"/>
                    <a:pt x="1387124" y="4402311"/>
                    <a:pt x="1384072" y="4404731"/>
                  </a:cubicBezTo>
                  <a:cubicBezTo>
                    <a:pt x="1387260" y="4399938"/>
                    <a:pt x="1390456" y="4395122"/>
                    <a:pt x="1393653" y="4390307"/>
                  </a:cubicBezTo>
                  <a:cubicBezTo>
                    <a:pt x="1396716" y="4387682"/>
                    <a:pt x="1399771" y="4385058"/>
                    <a:pt x="1402841" y="4382456"/>
                  </a:cubicBezTo>
                  <a:close/>
                  <a:moveTo>
                    <a:pt x="1373213" y="4413426"/>
                  </a:moveTo>
                  <a:cubicBezTo>
                    <a:pt x="1370562" y="4415548"/>
                    <a:pt x="1367912" y="4417670"/>
                    <a:pt x="1365258" y="4419816"/>
                  </a:cubicBezTo>
                  <a:cubicBezTo>
                    <a:pt x="1368074" y="4415731"/>
                    <a:pt x="1370895" y="4411645"/>
                    <a:pt x="1373718" y="4407583"/>
                  </a:cubicBezTo>
                  <a:cubicBezTo>
                    <a:pt x="1376358" y="4405278"/>
                    <a:pt x="1379008" y="4402973"/>
                    <a:pt x="1381655" y="4400691"/>
                  </a:cubicBezTo>
                  <a:cubicBezTo>
                    <a:pt x="1378837" y="4404913"/>
                    <a:pt x="1376025" y="4409181"/>
                    <a:pt x="1373213" y="4413426"/>
                  </a:cubicBezTo>
                  <a:close/>
                  <a:moveTo>
                    <a:pt x="1362966" y="4428922"/>
                  </a:moveTo>
                  <a:cubicBezTo>
                    <a:pt x="1359758" y="4433783"/>
                    <a:pt x="1356553" y="4438644"/>
                    <a:pt x="1353352" y="4443528"/>
                  </a:cubicBezTo>
                  <a:cubicBezTo>
                    <a:pt x="1350328" y="4445787"/>
                    <a:pt x="1347308" y="4448024"/>
                    <a:pt x="1344282" y="4450306"/>
                  </a:cubicBezTo>
                  <a:cubicBezTo>
                    <a:pt x="1347475" y="4445650"/>
                    <a:pt x="1350672" y="4440995"/>
                    <a:pt x="1353872" y="4436339"/>
                  </a:cubicBezTo>
                  <a:cubicBezTo>
                    <a:pt x="1356898" y="4433874"/>
                    <a:pt x="1359931" y="4431386"/>
                    <a:pt x="1362966" y="4428922"/>
                  </a:cubicBezTo>
                  <a:close/>
                  <a:moveTo>
                    <a:pt x="1333241" y="4458704"/>
                  </a:moveTo>
                  <a:cubicBezTo>
                    <a:pt x="1330612" y="4460713"/>
                    <a:pt x="1327985" y="4462721"/>
                    <a:pt x="1325351" y="4464729"/>
                  </a:cubicBezTo>
                  <a:cubicBezTo>
                    <a:pt x="1328154" y="4460804"/>
                    <a:pt x="1330961" y="4456879"/>
                    <a:pt x="1333770" y="4452953"/>
                  </a:cubicBezTo>
                  <a:cubicBezTo>
                    <a:pt x="1336399" y="4450762"/>
                    <a:pt x="1339031" y="4448594"/>
                    <a:pt x="1341667" y="4446403"/>
                  </a:cubicBezTo>
                  <a:cubicBezTo>
                    <a:pt x="1338855" y="4450488"/>
                    <a:pt x="1336048" y="4454596"/>
                    <a:pt x="1333241" y="4458704"/>
                  </a:cubicBezTo>
                  <a:close/>
                  <a:moveTo>
                    <a:pt x="1324112" y="4472078"/>
                  </a:moveTo>
                  <a:cubicBezTo>
                    <a:pt x="1320479" y="4477396"/>
                    <a:pt x="1316848" y="4482713"/>
                    <a:pt x="1313221" y="4488054"/>
                  </a:cubicBezTo>
                  <a:cubicBezTo>
                    <a:pt x="1310216" y="4490176"/>
                    <a:pt x="1307212" y="4492298"/>
                    <a:pt x="1304202" y="4494444"/>
                  </a:cubicBezTo>
                  <a:cubicBezTo>
                    <a:pt x="1307863" y="4489286"/>
                    <a:pt x="1311530" y="4484128"/>
                    <a:pt x="1315200" y="4478970"/>
                  </a:cubicBezTo>
                  <a:cubicBezTo>
                    <a:pt x="1318167" y="4476665"/>
                    <a:pt x="1321141" y="4474360"/>
                    <a:pt x="1324112" y="4472078"/>
                  </a:cubicBezTo>
                  <a:close/>
                  <a:moveTo>
                    <a:pt x="1293019" y="4502500"/>
                  </a:moveTo>
                  <a:cubicBezTo>
                    <a:pt x="1291374" y="4503687"/>
                    <a:pt x="1289731" y="4504851"/>
                    <a:pt x="1288085" y="4506060"/>
                  </a:cubicBezTo>
                  <a:cubicBezTo>
                    <a:pt x="1287106" y="4506767"/>
                    <a:pt x="1286139" y="4507475"/>
                    <a:pt x="1285162" y="4508205"/>
                  </a:cubicBezTo>
                  <a:cubicBezTo>
                    <a:pt x="1288473" y="4503732"/>
                    <a:pt x="1291789" y="4499259"/>
                    <a:pt x="1295110" y="4494786"/>
                  </a:cubicBezTo>
                  <a:cubicBezTo>
                    <a:pt x="1297682" y="4492732"/>
                    <a:pt x="1300254" y="4490701"/>
                    <a:pt x="1302831" y="4488670"/>
                  </a:cubicBezTo>
                  <a:cubicBezTo>
                    <a:pt x="1299556" y="4493280"/>
                    <a:pt x="1296285" y="4497890"/>
                    <a:pt x="1293019" y="4502500"/>
                  </a:cubicBezTo>
                  <a:close/>
                  <a:moveTo>
                    <a:pt x="1282277" y="4517676"/>
                  </a:moveTo>
                  <a:cubicBezTo>
                    <a:pt x="1279125" y="4522149"/>
                    <a:pt x="1275978" y="4526600"/>
                    <a:pt x="1272833" y="4531073"/>
                  </a:cubicBezTo>
                  <a:cubicBezTo>
                    <a:pt x="1270848" y="4532396"/>
                    <a:pt x="1268867" y="4533697"/>
                    <a:pt x="1266879" y="4535021"/>
                  </a:cubicBezTo>
                  <a:cubicBezTo>
                    <a:pt x="1265859" y="4535706"/>
                    <a:pt x="1264846" y="4536413"/>
                    <a:pt x="1263826" y="4537098"/>
                  </a:cubicBezTo>
                  <a:cubicBezTo>
                    <a:pt x="1266970" y="4532830"/>
                    <a:pt x="1270120" y="4528563"/>
                    <a:pt x="1273269" y="4524295"/>
                  </a:cubicBezTo>
                  <a:cubicBezTo>
                    <a:pt x="1276268" y="4522081"/>
                    <a:pt x="1279274" y="4519890"/>
                    <a:pt x="1282277" y="4517676"/>
                  </a:cubicBezTo>
                  <a:close/>
                  <a:moveTo>
                    <a:pt x="1252442" y="4544857"/>
                  </a:moveTo>
                  <a:cubicBezTo>
                    <a:pt x="1249856" y="4546615"/>
                    <a:pt x="1247266" y="4548372"/>
                    <a:pt x="1244683" y="4550129"/>
                  </a:cubicBezTo>
                  <a:cubicBezTo>
                    <a:pt x="1247407" y="4546592"/>
                    <a:pt x="1250137" y="4543054"/>
                    <a:pt x="1252866" y="4539494"/>
                  </a:cubicBezTo>
                  <a:cubicBezTo>
                    <a:pt x="1255477" y="4537531"/>
                    <a:pt x="1258088" y="4535592"/>
                    <a:pt x="1260701" y="4533629"/>
                  </a:cubicBezTo>
                  <a:cubicBezTo>
                    <a:pt x="1257947" y="4537372"/>
                    <a:pt x="1255194" y="4541115"/>
                    <a:pt x="1252442" y="4544857"/>
                  </a:cubicBezTo>
                  <a:close/>
                  <a:moveTo>
                    <a:pt x="1241969" y="4559121"/>
                  </a:moveTo>
                  <a:cubicBezTo>
                    <a:pt x="1238701" y="4563571"/>
                    <a:pt x="1235437" y="4568022"/>
                    <a:pt x="1232174" y="4572495"/>
                  </a:cubicBezTo>
                  <a:cubicBezTo>
                    <a:pt x="1229189" y="4574343"/>
                    <a:pt x="1226208" y="4576237"/>
                    <a:pt x="1223230" y="4578109"/>
                  </a:cubicBezTo>
                  <a:cubicBezTo>
                    <a:pt x="1226514" y="4573818"/>
                    <a:pt x="1229803" y="4569528"/>
                    <a:pt x="1233091" y="4565237"/>
                  </a:cubicBezTo>
                  <a:cubicBezTo>
                    <a:pt x="1236047" y="4563183"/>
                    <a:pt x="1239009" y="4561152"/>
                    <a:pt x="1241969" y="4559121"/>
                  </a:cubicBezTo>
                  <a:close/>
                  <a:moveTo>
                    <a:pt x="1211837" y="4585321"/>
                  </a:moveTo>
                  <a:cubicBezTo>
                    <a:pt x="1209242" y="4586964"/>
                    <a:pt x="1206659" y="4588630"/>
                    <a:pt x="1204071" y="4590296"/>
                  </a:cubicBezTo>
                  <a:cubicBezTo>
                    <a:pt x="1206960" y="4586690"/>
                    <a:pt x="1209854" y="4583084"/>
                    <a:pt x="1212748" y="4579478"/>
                  </a:cubicBezTo>
                  <a:cubicBezTo>
                    <a:pt x="1215311" y="4577675"/>
                    <a:pt x="1217874" y="4575872"/>
                    <a:pt x="1220443" y="4574069"/>
                  </a:cubicBezTo>
                  <a:cubicBezTo>
                    <a:pt x="1217565" y="4577812"/>
                    <a:pt x="1214706" y="4581555"/>
                    <a:pt x="1211837" y="4585321"/>
                  </a:cubicBezTo>
                  <a:close/>
                  <a:moveTo>
                    <a:pt x="1202035" y="4598147"/>
                  </a:moveTo>
                  <a:cubicBezTo>
                    <a:pt x="1198457" y="4602825"/>
                    <a:pt x="1194887" y="4607526"/>
                    <a:pt x="1191316" y="4612205"/>
                  </a:cubicBezTo>
                  <a:cubicBezTo>
                    <a:pt x="1188363" y="4613916"/>
                    <a:pt x="1185407" y="4615651"/>
                    <a:pt x="1182447" y="4617385"/>
                  </a:cubicBezTo>
                  <a:cubicBezTo>
                    <a:pt x="1186044" y="4612867"/>
                    <a:pt x="1189645" y="4608348"/>
                    <a:pt x="1193246" y="4603852"/>
                  </a:cubicBezTo>
                  <a:cubicBezTo>
                    <a:pt x="1196179" y="4601935"/>
                    <a:pt x="1199107" y="4600041"/>
                    <a:pt x="1202035" y="4598147"/>
                  </a:cubicBezTo>
                  <a:close/>
                  <a:moveTo>
                    <a:pt x="1170933" y="4624164"/>
                  </a:moveTo>
                  <a:cubicBezTo>
                    <a:pt x="1168380" y="4625670"/>
                    <a:pt x="1165817" y="4627222"/>
                    <a:pt x="1163258" y="4628751"/>
                  </a:cubicBezTo>
                  <a:cubicBezTo>
                    <a:pt x="1166451" y="4624917"/>
                    <a:pt x="1169646" y="4621083"/>
                    <a:pt x="1172843" y="4617272"/>
                  </a:cubicBezTo>
                  <a:cubicBezTo>
                    <a:pt x="1175372" y="4615605"/>
                    <a:pt x="1177901" y="4613916"/>
                    <a:pt x="1180427" y="4612251"/>
                  </a:cubicBezTo>
                  <a:cubicBezTo>
                    <a:pt x="1177264" y="4616222"/>
                    <a:pt x="1174094" y="4620193"/>
                    <a:pt x="1170933" y="4624164"/>
                  </a:cubicBezTo>
                  <a:close/>
                  <a:moveTo>
                    <a:pt x="1160978" y="4636670"/>
                  </a:moveTo>
                  <a:cubicBezTo>
                    <a:pt x="1157400" y="4641189"/>
                    <a:pt x="1153826" y="4645685"/>
                    <a:pt x="1150257" y="4650181"/>
                  </a:cubicBezTo>
                  <a:cubicBezTo>
                    <a:pt x="1147319" y="4651755"/>
                    <a:pt x="1144380" y="4653353"/>
                    <a:pt x="1141438" y="4654951"/>
                  </a:cubicBezTo>
                  <a:cubicBezTo>
                    <a:pt x="1145042" y="4650614"/>
                    <a:pt x="1148650" y="4646278"/>
                    <a:pt x="1152258" y="4641942"/>
                  </a:cubicBezTo>
                  <a:cubicBezTo>
                    <a:pt x="1155163" y="4640185"/>
                    <a:pt x="1158064" y="4638427"/>
                    <a:pt x="1160978" y="4636670"/>
                  </a:cubicBezTo>
                  <a:close/>
                  <a:moveTo>
                    <a:pt x="1129829" y="4661272"/>
                  </a:moveTo>
                  <a:cubicBezTo>
                    <a:pt x="1127305" y="4662664"/>
                    <a:pt x="1124781" y="4664057"/>
                    <a:pt x="1122252" y="4665449"/>
                  </a:cubicBezTo>
                  <a:cubicBezTo>
                    <a:pt x="1125490" y="4661752"/>
                    <a:pt x="1128733" y="4658032"/>
                    <a:pt x="1131976" y="4654312"/>
                  </a:cubicBezTo>
                  <a:cubicBezTo>
                    <a:pt x="1134450" y="4652782"/>
                    <a:pt x="1136931" y="4651276"/>
                    <a:pt x="1139412" y="4649747"/>
                  </a:cubicBezTo>
                  <a:cubicBezTo>
                    <a:pt x="1136217" y="4653604"/>
                    <a:pt x="1133017" y="4657438"/>
                    <a:pt x="1129829" y="4661272"/>
                  </a:cubicBezTo>
                  <a:close/>
                  <a:moveTo>
                    <a:pt x="1118737" y="4674646"/>
                  </a:moveTo>
                  <a:cubicBezTo>
                    <a:pt x="1115526" y="4678503"/>
                    <a:pt x="1112306" y="4682382"/>
                    <a:pt x="1109100" y="4686262"/>
                  </a:cubicBezTo>
                  <a:cubicBezTo>
                    <a:pt x="1106190" y="4687677"/>
                    <a:pt x="1103280" y="4689138"/>
                    <a:pt x="1100368" y="4690576"/>
                  </a:cubicBezTo>
                  <a:cubicBezTo>
                    <a:pt x="1103570" y="4686901"/>
                    <a:pt x="1106774" y="4683227"/>
                    <a:pt x="1109980" y="4679530"/>
                  </a:cubicBezTo>
                  <a:cubicBezTo>
                    <a:pt x="1112902" y="4677909"/>
                    <a:pt x="1115821" y="4676266"/>
                    <a:pt x="1118737" y="4674646"/>
                  </a:cubicBezTo>
                  <a:close/>
                  <a:moveTo>
                    <a:pt x="1088678" y="4696441"/>
                  </a:moveTo>
                  <a:cubicBezTo>
                    <a:pt x="1086189" y="4697696"/>
                    <a:pt x="1083701" y="4698951"/>
                    <a:pt x="1081211" y="4700206"/>
                  </a:cubicBezTo>
                  <a:cubicBezTo>
                    <a:pt x="1083970" y="4697194"/>
                    <a:pt x="1086732" y="4694159"/>
                    <a:pt x="1089493" y="4691146"/>
                  </a:cubicBezTo>
                  <a:cubicBezTo>
                    <a:pt x="1091990" y="4689708"/>
                    <a:pt x="1094484" y="4688293"/>
                    <a:pt x="1096976" y="4686878"/>
                  </a:cubicBezTo>
                  <a:cubicBezTo>
                    <a:pt x="1094206" y="4690074"/>
                    <a:pt x="1091447" y="4693246"/>
                    <a:pt x="1088678" y="4696441"/>
                  </a:cubicBezTo>
                  <a:close/>
                  <a:moveTo>
                    <a:pt x="1109990" y="4692835"/>
                  </a:moveTo>
                  <a:cubicBezTo>
                    <a:pt x="1113500" y="4691101"/>
                    <a:pt x="1117010" y="4689366"/>
                    <a:pt x="1120517" y="4687654"/>
                  </a:cubicBezTo>
                  <a:cubicBezTo>
                    <a:pt x="1116544" y="4692652"/>
                    <a:pt x="1112546" y="4697696"/>
                    <a:pt x="1108550" y="4702740"/>
                  </a:cubicBezTo>
                  <a:cubicBezTo>
                    <a:pt x="1105049" y="4704223"/>
                    <a:pt x="1101548" y="4705729"/>
                    <a:pt x="1098045" y="4707236"/>
                  </a:cubicBezTo>
                  <a:cubicBezTo>
                    <a:pt x="1102022" y="4702443"/>
                    <a:pt x="1106005" y="4697627"/>
                    <a:pt x="1109990" y="4692835"/>
                  </a:cubicBezTo>
                  <a:close/>
                  <a:moveTo>
                    <a:pt x="1124272" y="4690621"/>
                  </a:moveTo>
                  <a:cubicBezTo>
                    <a:pt x="1126326" y="4688019"/>
                    <a:pt x="1128384" y="4685418"/>
                    <a:pt x="1130440" y="4682839"/>
                  </a:cubicBezTo>
                  <a:cubicBezTo>
                    <a:pt x="1134188" y="4681036"/>
                    <a:pt x="1137935" y="4679233"/>
                    <a:pt x="1141680" y="4677453"/>
                  </a:cubicBezTo>
                  <a:cubicBezTo>
                    <a:pt x="1137472" y="4682976"/>
                    <a:pt x="1133254" y="4688521"/>
                    <a:pt x="1129023" y="4694067"/>
                  </a:cubicBezTo>
                  <a:cubicBezTo>
                    <a:pt x="1125264" y="4695642"/>
                    <a:pt x="1121499" y="4697262"/>
                    <a:pt x="1117738" y="4698860"/>
                  </a:cubicBezTo>
                  <a:cubicBezTo>
                    <a:pt x="1119915" y="4696098"/>
                    <a:pt x="1122103" y="4693337"/>
                    <a:pt x="1124272" y="4690621"/>
                  </a:cubicBezTo>
                  <a:close/>
                  <a:moveTo>
                    <a:pt x="1150887" y="4673048"/>
                  </a:moveTo>
                  <a:cubicBezTo>
                    <a:pt x="1154844" y="4671200"/>
                    <a:pt x="1158799" y="4669351"/>
                    <a:pt x="1162754" y="4667503"/>
                  </a:cubicBezTo>
                  <a:cubicBezTo>
                    <a:pt x="1158327" y="4673573"/>
                    <a:pt x="1153888" y="4679644"/>
                    <a:pt x="1149437" y="4685737"/>
                  </a:cubicBezTo>
                  <a:cubicBezTo>
                    <a:pt x="1145487" y="4687335"/>
                    <a:pt x="1141536" y="4688933"/>
                    <a:pt x="1137581" y="4690553"/>
                  </a:cubicBezTo>
                  <a:cubicBezTo>
                    <a:pt x="1142032" y="4684710"/>
                    <a:pt x="1146461" y="4678891"/>
                    <a:pt x="1150887" y="4673048"/>
                  </a:cubicBezTo>
                  <a:close/>
                  <a:moveTo>
                    <a:pt x="1171305" y="4663554"/>
                  </a:moveTo>
                  <a:cubicBezTo>
                    <a:pt x="1175452" y="4661637"/>
                    <a:pt x="1179599" y="4659743"/>
                    <a:pt x="1183743" y="4657849"/>
                  </a:cubicBezTo>
                  <a:cubicBezTo>
                    <a:pt x="1179149" y="4664399"/>
                    <a:pt x="1174548" y="4670926"/>
                    <a:pt x="1169934" y="4677499"/>
                  </a:cubicBezTo>
                  <a:cubicBezTo>
                    <a:pt x="1166946" y="4678663"/>
                    <a:pt x="1163959" y="4679827"/>
                    <a:pt x="1160974" y="4681036"/>
                  </a:cubicBezTo>
                  <a:cubicBezTo>
                    <a:pt x="1159817" y="4681493"/>
                    <a:pt x="1158655" y="4681972"/>
                    <a:pt x="1157498" y="4682451"/>
                  </a:cubicBezTo>
                  <a:cubicBezTo>
                    <a:pt x="1162110" y="4676129"/>
                    <a:pt x="1166718" y="4669830"/>
                    <a:pt x="1171305" y="4663554"/>
                  </a:cubicBezTo>
                  <a:close/>
                  <a:moveTo>
                    <a:pt x="1191738" y="4654243"/>
                  </a:moveTo>
                  <a:cubicBezTo>
                    <a:pt x="1196049" y="4652303"/>
                    <a:pt x="1200358" y="4650386"/>
                    <a:pt x="1204667" y="4648469"/>
                  </a:cubicBezTo>
                  <a:cubicBezTo>
                    <a:pt x="1199924" y="4655498"/>
                    <a:pt x="1195163" y="4662505"/>
                    <a:pt x="1190401" y="4669534"/>
                  </a:cubicBezTo>
                  <a:cubicBezTo>
                    <a:pt x="1186096" y="4671177"/>
                    <a:pt x="1181794" y="4672843"/>
                    <a:pt x="1177492" y="4674509"/>
                  </a:cubicBezTo>
                  <a:cubicBezTo>
                    <a:pt x="1182258" y="4667754"/>
                    <a:pt x="1186998" y="4660998"/>
                    <a:pt x="1191738" y="4654243"/>
                  </a:cubicBezTo>
                  <a:close/>
                  <a:moveTo>
                    <a:pt x="1212182" y="4645160"/>
                  </a:moveTo>
                  <a:cubicBezTo>
                    <a:pt x="1216639" y="4643197"/>
                    <a:pt x="1221096" y="4641257"/>
                    <a:pt x="1225549" y="4639340"/>
                  </a:cubicBezTo>
                  <a:cubicBezTo>
                    <a:pt x="1220665" y="4646826"/>
                    <a:pt x="1215772" y="4654312"/>
                    <a:pt x="1210870" y="4661797"/>
                  </a:cubicBezTo>
                  <a:cubicBezTo>
                    <a:pt x="1206412" y="4663463"/>
                    <a:pt x="1201958" y="4665129"/>
                    <a:pt x="1197505" y="4666841"/>
                  </a:cubicBezTo>
                  <a:cubicBezTo>
                    <a:pt x="1202407" y="4659583"/>
                    <a:pt x="1207300" y="4652372"/>
                    <a:pt x="1212182" y="4645160"/>
                  </a:cubicBezTo>
                  <a:close/>
                  <a:moveTo>
                    <a:pt x="1232605" y="4636328"/>
                  </a:moveTo>
                  <a:cubicBezTo>
                    <a:pt x="1237192" y="4634365"/>
                    <a:pt x="1241775" y="4632425"/>
                    <a:pt x="1246358" y="4630508"/>
                  </a:cubicBezTo>
                  <a:cubicBezTo>
                    <a:pt x="1241357" y="4638427"/>
                    <a:pt x="1236357" y="4646370"/>
                    <a:pt x="1231339" y="4654312"/>
                  </a:cubicBezTo>
                  <a:cubicBezTo>
                    <a:pt x="1226749" y="4655955"/>
                    <a:pt x="1222162" y="4657621"/>
                    <a:pt x="1217577" y="4659309"/>
                  </a:cubicBezTo>
                  <a:cubicBezTo>
                    <a:pt x="1222593" y="4651641"/>
                    <a:pt x="1227612" y="4643996"/>
                    <a:pt x="1232605" y="4636328"/>
                  </a:cubicBezTo>
                  <a:close/>
                  <a:moveTo>
                    <a:pt x="1253028" y="4627724"/>
                  </a:moveTo>
                  <a:cubicBezTo>
                    <a:pt x="1257737" y="4625761"/>
                    <a:pt x="1262440" y="4623821"/>
                    <a:pt x="1267144" y="4621904"/>
                  </a:cubicBezTo>
                  <a:cubicBezTo>
                    <a:pt x="1262041" y="4630280"/>
                    <a:pt x="1256933" y="4638633"/>
                    <a:pt x="1251810" y="4647008"/>
                  </a:cubicBezTo>
                  <a:cubicBezTo>
                    <a:pt x="1247106" y="4648652"/>
                    <a:pt x="1242405" y="4650318"/>
                    <a:pt x="1237706" y="4652006"/>
                  </a:cubicBezTo>
                  <a:cubicBezTo>
                    <a:pt x="1242827" y="4643905"/>
                    <a:pt x="1247930" y="4635803"/>
                    <a:pt x="1253028" y="4627724"/>
                  </a:cubicBezTo>
                  <a:close/>
                  <a:moveTo>
                    <a:pt x="1273454" y="4619325"/>
                  </a:moveTo>
                  <a:cubicBezTo>
                    <a:pt x="1278274" y="4617385"/>
                    <a:pt x="1283092" y="4615446"/>
                    <a:pt x="1287907" y="4613552"/>
                  </a:cubicBezTo>
                  <a:cubicBezTo>
                    <a:pt x="1282713" y="4622338"/>
                    <a:pt x="1277507" y="4631147"/>
                    <a:pt x="1272295" y="4639934"/>
                  </a:cubicBezTo>
                  <a:cubicBezTo>
                    <a:pt x="1267479" y="4641577"/>
                    <a:pt x="1262664" y="4643243"/>
                    <a:pt x="1257853" y="4644909"/>
                  </a:cubicBezTo>
                  <a:cubicBezTo>
                    <a:pt x="1263066" y="4636373"/>
                    <a:pt x="1268262" y="4627861"/>
                    <a:pt x="1273454" y="4619325"/>
                  </a:cubicBezTo>
                  <a:close/>
                  <a:moveTo>
                    <a:pt x="1278925" y="4610356"/>
                  </a:moveTo>
                  <a:cubicBezTo>
                    <a:pt x="1283945" y="4602118"/>
                    <a:pt x="1288946" y="4593902"/>
                    <a:pt x="1293946" y="4585663"/>
                  </a:cubicBezTo>
                  <a:cubicBezTo>
                    <a:pt x="1298677" y="4583495"/>
                    <a:pt x="1303406" y="4581350"/>
                    <a:pt x="1308128" y="4579227"/>
                  </a:cubicBezTo>
                  <a:cubicBezTo>
                    <a:pt x="1303130" y="4587717"/>
                    <a:pt x="1298118" y="4596229"/>
                    <a:pt x="1293099" y="4604742"/>
                  </a:cubicBezTo>
                  <a:cubicBezTo>
                    <a:pt x="1288377" y="4606591"/>
                    <a:pt x="1283651" y="4608462"/>
                    <a:pt x="1278925" y="4610356"/>
                  </a:cubicBezTo>
                  <a:close/>
                  <a:moveTo>
                    <a:pt x="1314344" y="4576443"/>
                  </a:moveTo>
                  <a:cubicBezTo>
                    <a:pt x="1319185" y="4574298"/>
                    <a:pt x="1324023" y="4572152"/>
                    <a:pt x="1328855" y="4570053"/>
                  </a:cubicBezTo>
                  <a:cubicBezTo>
                    <a:pt x="1323770" y="4578976"/>
                    <a:pt x="1318671" y="4587900"/>
                    <a:pt x="1313566" y="4596846"/>
                  </a:cubicBezTo>
                  <a:cubicBezTo>
                    <a:pt x="1308728" y="4598694"/>
                    <a:pt x="1303890" y="4600543"/>
                    <a:pt x="1299047" y="4602437"/>
                  </a:cubicBezTo>
                  <a:cubicBezTo>
                    <a:pt x="1304157" y="4593765"/>
                    <a:pt x="1309255" y="4585092"/>
                    <a:pt x="1314344" y="4576443"/>
                  </a:cubicBezTo>
                  <a:close/>
                  <a:moveTo>
                    <a:pt x="1319787" y="4567177"/>
                  </a:moveTo>
                  <a:cubicBezTo>
                    <a:pt x="1324872" y="4558528"/>
                    <a:pt x="1329945" y="4549901"/>
                    <a:pt x="1335005" y="4541274"/>
                  </a:cubicBezTo>
                  <a:cubicBezTo>
                    <a:pt x="1339720" y="4538946"/>
                    <a:pt x="1344444" y="4536618"/>
                    <a:pt x="1349182" y="4534313"/>
                  </a:cubicBezTo>
                  <a:cubicBezTo>
                    <a:pt x="1344141" y="4543191"/>
                    <a:pt x="1339083" y="4552069"/>
                    <a:pt x="1334017" y="4560970"/>
                  </a:cubicBezTo>
                  <a:cubicBezTo>
                    <a:pt x="1329279" y="4563024"/>
                    <a:pt x="1324534" y="4565101"/>
                    <a:pt x="1319787" y="4567177"/>
                  </a:cubicBezTo>
                  <a:close/>
                  <a:moveTo>
                    <a:pt x="1355280" y="4531370"/>
                  </a:moveTo>
                  <a:cubicBezTo>
                    <a:pt x="1360102" y="4529042"/>
                    <a:pt x="1364936" y="4526737"/>
                    <a:pt x="1369783" y="4524432"/>
                  </a:cubicBezTo>
                  <a:cubicBezTo>
                    <a:pt x="1364671" y="4533720"/>
                    <a:pt x="1359550" y="4543009"/>
                    <a:pt x="1354415" y="4552297"/>
                  </a:cubicBezTo>
                  <a:cubicBezTo>
                    <a:pt x="1349568" y="4554328"/>
                    <a:pt x="1344718" y="4556382"/>
                    <a:pt x="1339864" y="4558482"/>
                  </a:cubicBezTo>
                  <a:cubicBezTo>
                    <a:pt x="1345017" y="4549422"/>
                    <a:pt x="1350157" y="4540384"/>
                    <a:pt x="1355280" y="4531370"/>
                  </a:cubicBezTo>
                  <a:close/>
                  <a:moveTo>
                    <a:pt x="1360342" y="4522446"/>
                  </a:moveTo>
                  <a:cubicBezTo>
                    <a:pt x="1365500" y="4513386"/>
                    <a:pt x="1370646" y="4504326"/>
                    <a:pt x="1375774" y="4495288"/>
                  </a:cubicBezTo>
                  <a:cubicBezTo>
                    <a:pt x="1380505" y="4492755"/>
                    <a:pt x="1385238" y="4490244"/>
                    <a:pt x="1389979" y="4487757"/>
                  </a:cubicBezTo>
                  <a:cubicBezTo>
                    <a:pt x="1384866" y="4497045"/>
                    <a:pt x="1379743" y="4506357"/>
                    <a:pt x="1374603" y="4515691"/>
                  </a:cubicBezTo>
                  <a:cubicBezTo>
                    <a:pt x="1369852" y="4517927"/>
                    <a:pt x="1365098" y="4520187"/>
                    <a:pt x="1360342" y="4522446"/>
                  </a:cubicBezTo>
                  <a:close/>
                  <a:moveTo>
                    <a:pt x="1395967" y="4484630"/>
                  </a:moveTo>
                  <a:cubicBezTo>
                    <a:pt x="1400629" y="4482188"/>
                    <a:pt x="1405297" y="4479792"/>
                    <a:pt x="1409968" y="4477396"/>
                  </a:cubicBezTo>
                  <a:cubicBezTo>
                    <a:pt x="1404808" y="4487072"/>
                    <a:pt x="1399637" y="4496771"/>
                    <a:pt x="1394449" y="4506494"/>
                  </a:cubicBezTo>
                  <a:cubicBezTo>
                    <a:pt x="1389753" y="4508639"/>
                    <a:pt x="1385054" y="4510807"/>
                    <a:pt x="1380350" y="4512998"/>
                  </a:cubicBezTo>
                  <a:cubicBezTo>
                    <a:pt x="1385569" y="4503527"/>
                    <a:pt x="1390775" y="4494056"/>
                    <a:pt x="1395967" y="4484630"/>
                  </a:cubicBezTo>
                  <a:close/>
                  <a:moveTo>
                    <a:pt x="1400557" y="4476277"/>
                  </a:moveTo>
                  <a:cubicBezTo>
                    <a:pt x="1405420" y="4467445"/>
                    <a:pt x="1410286" y="4458613"/>
                    <a:pt x="1415158" y="4449758"/>
                  </a:cubicBezTo>
                  <a:cubicBezTo>
                    <a:pt x="1419713" y="4447134"/>
                    <a:pt x="1424280" y="4444555"/>
                    <a:pt x="1428851" y="4441976"/>
                  </a:cubicBezTo>
                  <a:cubicBezTo>
                    <a:pt x="1425026" y="4449165"/>
                    <a:pt x="1421206" y="4456331"/>
                    <a:pt x="1417385" y="4463497"/>
                  </a:cubicBezTo>
                  <a:cubicBezTo>
                    <a:pt x="1416363" y="4465391"/>
                    <a:pt x="1415338" y="4467331"/>
                    <a:pt x="1414316" y="4469248"/>
                  </a:cubicBezTo>
                  <a:cubicBezTo>
                    <a:pt x="1409733" y="4471576"/>
                    <a:pt x="1405148" y="4473904"/>
                    <a:pt x="1400557" y="4476277"/>
                  </a:cubicBezTo>
                  <a:close/>
                  <a:moveTo>
                    <a:pt x="1420596" y="4465186"/>
                  </a:moveTo>
                  <a:cubicBezTo>
                    <a:pt x="1425307" y="4456354"/>
                    <a:pt x="1430024" y="4447522"/>
                    <a:pt x="1434742" y="4438667"/>
                  </a:cubicBezTo>
                  <a:cubicBezTo>
                    <a:pt x="1439687" y="4435905"/>
                    <a:pt x="1444642" y="4433144"/>
                    <a:pt x="1449610" y="4430428"/>
                  </a:cubicBezTo>
                  <a:cubicBezTo>
                    <a:pt x="1447275" y="4434947"/>
                    <a:pt x="1444941" y="4439443"/>
                    <a:pt x="1442611" y="4443939"/>
                  </a:cubicBezTo>
                  <a:cubicBezTo>
                    <a:pt x="1440004" y="4448982"/>
                    <a:pt x="1437412" y="4453980"/>
                    <a:pt x="1434819" y="4459001"/>
                  </a:cubicBezTo>
                  <a:cubicBezTo>
                    <a:pt x="1429869" y="4461443"/>
                    <a:pt x="1424917" y="4463908"/>
                    <a:pt x="1419960" y="4466396"/>
                  </a:cubicBezTo>
                  <a:cubicBezTo>
                    <a:pt x="1420170" y="4466007"/>
                    <a:pt x="1420384" y="4465597"/>
                    <a:pt x="1420596" y="4465186"/>
                  </a:cubicBezTo>
                  <a:close/>
                  <a:moveTo>
                    <a:pt x="1439851" y="4429081"/>
                  </a:moveTo>
                  <a:cubicBezTo>
                    <a:pt x="1444692" y="4419998"/>
                    <a:pt x="1449537" y="4410938"/>
                    <a:pt x="1454389" y="4401855"/>
                  </a:cubicBezTo>
                  <a:cubicBezTo>
                    <a:pt x="1459248" y="4398888"/>
                    <a:pt x="1464113" y="4395944"/>
                    <a:pt x="1468988" y="4393023"/>
                  </a:cubicBezTo>
                  <a:cubicBezTo>
                    <a:pt x="1464134" y="4402380"/>
                    <a:pt x="1459282" y="4411737"/>
                    <a:pt x="1454437" y="4421094"/>
                  </a:cubicBezTo>
                  <a:cubicBezTo>
                    <a:pt x="1449580" y="4423741"/>
                    <a:pt x="1444719" y="4426389"/>
                    <a:pt x="1439851" y="4429081"/>
                  </a:cubicBezTo>
                  <a:close/>
                  <a:moveTo>
                    <a:pt x="1474737" y="4389622"/>
                  </a:moveTo>
                  <a:cubicBezTo>
                    <a:pt x="1479694" y="4386678"/>
                    <a:pt x="1484660" y="4383734"/>
                    <a:pt x="1489635" y="4380836"/>
                  </a:cubicBezTo>
                  <a:cubicBezTo>
                    <a:pt x="1484706" y="4390626"/>
                    <a:pt x="1479781" y="4400417"/>
                    <a:pt x="1474860" y="4410185"/>
                  </a:cubicBezTo>
                  <a:cubicBezTo>
                    <a:pt x="1469901" y="4412787"/>
                    <a:pt x="1464937" y="4415434"/>
                    <a:pt x="1459969" y="4418104"/>
                  </a:cubicBezTo>
                  <a:cubicBezTo>
                    <a:pt x="1464885" y="4408610"/>
                    <a:pt x="1469807" y="4399116"/>
                    <a:pt x="1474737" y="4389622"/>
                  </a:cubicBezTo>
                  <a:close/>
                  <a:moveTo>
                    <a:pt x="1479621" y="4380197"/>
                  </a:moveTo>
                  <a:cubicBezTo>
                    <a:pt x="1484614" y="4370566"/>
                    <a:pt x="1489615" y="4360935"/>
                    <a:pt x="1494622" y="4351327"/>
                  </a:cubicBezTo>
                  <a:cubicBezTo>
                    <a:pt x="1499465" y="4348223"/>
                    <a:pt x="1504319" y="4345142"/>
                    <a:pt x="1509185" y="4342084"/>
                  </a:cubicBezTo>
                  <a:cubicBezTo>
                    <a:pt x="1504196" y="4351966"/>
                    <a:pt x="1499216" y="4361825"/>
                    <a:pt x="1494238" y="4371707"/>
                  </a:cubicBezTo>
                  <a:cubicBezTo>
                    <a:pt x="1489370" y="4374514"/>
                    <a:pt x="1484498" y="4377344"/>
                    <a:pt x="1479621" y="4380197"/>
                  </a:cubicBezTo>
                  <a:close/>
                  <a:moveTo>
                    <a:pt x="1514819" y="4338524"/>
                  </a:moveTo>
                  <a:cubicBezTo>
                    <a:pt x="1614184" y="4276517"/>
                    <a:pt x="1718644" y="4223547"/>
                    <a:pt x="1830976" y="4182787"/>
                  </a:cubicBezTo>
                  <a:cubicBezTo>
                    <a:pt x="2289842" y="4016346"/>
                    <a:pt x="2802400" y="4146043"/>
                    <a:pt x="3331094" y="4305889"/>
                  </a:cubicBezTo>
                  <a:cubicBezTo>
                    <a:pt x="3959383" y="4495859"/>
                    <a:pt x="4586507" y="4721613"/>
                    <a:pt x="5192955" y="4939951"/>
                  </a:cubicBezTo>
                  <a:cubicBezTo>
                    <a:pt x="5684198" y="5116776"/>
                    <a:pt x="6192169" y="5299648"/>
                    <a:pt x="6698361" y="5462666"/>
                  </a:cubicBezTo>
                  <a:cubicBezTo>
                    <a:pt x="7071956" y="5582960"/>
                    <a:pt x="7458971" y="5697184"/>
                    <a:pt x="7850847" y="5774802"/>
                  </a:cubicBezTo>
                  <a:cubicBezTo>
                    <a:pt x="8231129" y="5850136"/>
                    <a:pt x="8615976" y="5891034"/>
                    <a:pt x="8997742" y="5869649"/>
                  </a:cubicBezTo>
                  <a:cubicBezTo>
                    <a:pt x="9270464" y="5854359"/>
                    <a:pt x="9533601" y="5795227"/>
                    <a:pt x="9758671" y="5698667"/>
                  </a:cubicBezTo>
                  <a:cubicBezTo>
                    <a:pt x="9855939" y="5656926"/>
                    <a:pt x="9946016" y="5608246"/>
                    <a:pt x="10027263" y="5553565"/>
                  </a:cubicBezTo>
                  <a:cubicBezTo>
                    <a:pt x="10033014" y="5567578"/>
                    <a:pt x="10038743" y="5581842"/>
                    <a:pt x="10044403" y="5596356"/>
                  </a:cubicBezTo>
                  <a:cubicBezTo>
                    <a:pt x="9770379" y="5790594"/>
                    <a:pt x="9390781" y="5911140"/>
                    <a:pt x="8970674" y="5930082"/>
                  </a:cubicBezTo>
                  <a:cubicBezTo>
                    <a:pt x="8602488" y="5946696"/>
                    <a:pt x="8230330" y="5905800"/>
                    <a:pt x="7862075" y="5832861"/>
                  </a:cubicBezTo>
                  <a:cubicBezTo>
                    <a:pt x="7473006" y="5755791"/>
                    <a:pt x="7088251" y="5642936"/>
                    <a:pt x="6716755" y="5524285"/>
                  </a:cubicBezTo>
                  <a:cubicBezTo>
                    <a:pt x="6207848" y="5361769"/>
                    <a:pt x="5696773" y="5179970"/>
                    <a:pt x="5202518" y="5004172"/>
                  </a:cubicBezTo>
                  <a:cubicBezTo>
                    <a:pt x="4586348" y="4784990"/>
                    <a:pt x="3949204" y="4558368"/>
                    <a:pt x="3311216" y="4367280"/>
                  </a:cubicBezTo>
                  <a:cubicBezTo>
                    <a:pt x="3066017" y="4293861"/>
                    <a:pt x="2804956" y="4219188"/>
                    <a:pt x="2545813" y="4183768"/>
                  </a:cubicBezTo>
                  <a:cubicBezTo>
                    <a:pt x="2260725" y="4144811"/>
                    <a:pt x="2018593" y="4160079"/>
                    <a:pt x="1805580" y="4230485"/>
                  </a:cubicBezTo>
                  <a:cubicBezTo>
                    <a:pt x="1703947" y="4264079"/>
                    <a:pt x="1602652" y="4309768"/>
                    <a:pt x="1499645" y="4368603"/>
                  </a:cubicBezTo>
                  <a:cubicBezTo>
                    <a:pt x="1504700" y="4358584"/>
                    <a:pt x="1509755" y="4348566"/>
                    <a:pt x="1514819" y="4338524"/>
                  </a:cubicBezTo>
                  <a:close/>
                  <a:moveTo>
                    <a:pt x="8997445" y="5864241"/>
                  </a:moveTo>
                  <a:cubicBezTo>
                    <a:pt x="8616249" y="5885602"/>
                    <a:pt x="8231722" y="5844751"/>
                    <a:pt x="7851897" y="5769507"/>
                  </a:cubicBezTo>
                  <a:cubicBezTo>
                    <a:pt x="7460203" y="5691912"/>
                    <a:pt x="7073485" y="5577779"/>
                    <a:pt x="6700004" y="5457508"/>
                  </a:cubicBezTo>
                  <a:cubicBezTo>
                    <a:pt x="6193904" y="5294536"/>
                    <a:pt x="5686001" y="5111687"/>
                    <a:pt x="5194804" y="4934862"/>
                  </a:cubicBezTo>
                  <a:cubicBezTo>
                    <a:pt x="4588264" y="4716524"/>
                    <a:pt x="3961071" y="4490724"/>
                    <a:pt x="3332646" y="4300731"/>
                  </a:cubicBezTo>
                  <a:cubicBezTo>
                    <a:pt x="3099634" y="4230279"/>
                    <a:pt x="2829079" y="4152274"/>
                    <a:pt x="2566832" y="4118383"/>
                  </a:cubicBezTo>
                  <a:cubicBezTo>
                    <a:pt x="2281984" y="4081571"/>
                    <a:pt x="2040685" y="4100970"/>
                    <a:pt x="1829137" y="4177698"/>
                  </a:cubicBezTo>
                  <a:cubicBezTo>
                    <a:pt x="1726116" y="4215080"/>
                    <a:pt x="1623470" y="4265494"/>
                    <a:pt x="1519069" y="4330125"/>
                  </a:cubicBezTo>
                  <a:cubicBezTo>
                    <a:pt x="1523818" y="4320723"/>
                    <a:pt x="1528570" y="4311320"/>
                    <a:pt x="1533332" y="4301940"/>
                  </a:cubicBezTo>
                  <a:cubicBezTo>
                    <a:pt x="1634331" y="4233703"/>
                    <a:pt x="1740757" y="4174822"/>
                    <a:pt x="1854643" y="4129863"/>
                  </a:cubicBezTo>
                  <a:cubicBezTo>
                    <a:pt x="2146365" y="4014703"/>
                    <a:pt x="2468287" y="4027780"/>
                    <a:pt x="2794276" y="4092343"/>
                  </a:cubicBezTo>
                  <a:cubicBezTo>
                    <a:pt x="2980640" y="4129269"/>
                    <a:pt x="3168305" y="4182992"/>
                    <a:pt x="3352546" y="4239248"/>
                  </a:cubicBezTo>
                  <a:cubicBezTo>
                    <a:pt x="3971204" y="4428077"/>
                    <a:pt x="4588287" y="4652942"/>
                    <a:pt x="5185059" y="4870413"/>
                  </a:cubicBezTo>
                  <a:cubicBezTo>
                    <a:pt x="5673312" y="5048356"/>
                    <a:pt x="6178180" y="5232323"/>
                    <a:pt x="6681632" y="5395774"/>
                  </a:cubicBezTo>
                  <a:cubicBezTo>
                    <a:pt x="6996324" y="5497925"/>
                    <a:pt x="7412322" y="5626071"/>
                    <a:pt x="7839459" y="5710809"/>
                  </a:cubicBezTo>
                  <a:cubicBezTo>
                    <a:pt x="7840029" y="5710922"/>
                    <a:pt x="7840623" y="5711037"/>
                    <a:pt x="7841216" y="5711151"/>
                  </a:cubicBezTo>
                  <a:cubicBezTo>
                    <a:pt x="8276659" y="5797418"/>
                    <a:pt x="8663765" y="5827680"/>
                    <a:pt x="9024557" y="5803694"/>
                  </a:cubicBezTo>
                  <a:cubicBezTo>
                    <a:pt x="9303875" y="5785117"/>
                    <a:pt x="9572147" y="5720508"/>
                    <a:pt x="9800367" y="5616850"/>
                  </a:cubicBezTo>
                  <a:cubicBezTo>
                    <a:pt x="9873739" y="5583508"/>
                    <a:pt x="9942845" y="5546171"/>
                    <a:pt x="10007019" y="5505274"/>
                  </a:cubicBezTo>
                  <a:cubicBezTo>
                    <a:pt x="10011311" y="5515384"/>
                    <a:pt x="10015623" y="5525517"/>
                    <a:pt x="10019846" y="5535582"/>
                  </a:cubicBezTo>
                  <a:cubicBezTo>
                    <a:pt x="10021489" y="5539530"/>
                    <a:pt x="10023132" y="5543501"/>
                    <a:pt x="10024776" y="5547472"/>
                  </a:cubicBezTo>
                  <a:cubicBezTo>
                    <a:pt x="9756024" y="5728404"/>
                    <a:pt x="9396259" y="5841898"/>
                    <a:pt x="8997445" y="5864241"/>
                  </a:cubicBezTo>
                  <a:close/>
                  <a:moveTo>
                    <a:pt x="10026167" y="5532957"/>
                  </a:moveTo>
                  <a:cubicBezTo>
                    <a:pt x="10021808" y="5522528"/>
                    <a:pt x="10017358" y="5512052"/>
                    <a:pt x="10012908" y="5501554"/>
                  </a:cubicBezTo>
                  <a:cubicBezTo>
                    <a:pt x="10024615" y="5494023"/>
                    <a:pt x="10036141" y="5486355"/>
                    <a:pt x="10047506" y="5478572"/>
                  </a:cubicBezTo>
                  <a:cubicBezTo>
                    <a:pt x="10053075" y="5492220"/>
                    <a:pt x="10058621" y="5506073"/>
                    <a:pt x="10064074" y="5520085"/>
                  </a:cubicBezTo>
                  <a:cubicBezTo>
                    <a:pt x="10053075" y="5528050"/>
                    <a:pt x="10041892" y="5535878"/>
                    <a:pt x="10030549" y="5543569"/>
                  </a:cubicBezTo>
                  <a:cubicBezTo>
                    <a:pt x="10029089" y="5540032"/>
                    <a:pt x="10027628" y="5536494"/>
                    <a:pt x="10026167" y="5532957"/>
                  </a:cubicBezTo>
                  <a:close/>
                  <a:moveTo>
                    <a:pt x="10010466" y="5495780"/>
                  </a:moveTo>
                  <a:cubicBezTo>
                    <a:pt x="10004532" y="5481836"/>
                    <a:pt x="9998530" y="5467869"/>
                    <a:pt x="9992437" y="5453810"/>
                  </a:cubicBezTo>
                  <a:cubicBezTo>
                    <a:pt x="10004395" y="5446530"/>
                    <a:pt x="10016172" y="5439113"/>
                    <a:pt x="10027811" y="5431605"/>
                  </a:cubicBezTo>
                  <a:cubicBezTo>
                    <a:pt x="10033608" y="5445092"/>
                    <a:pt x="10039381" y="5458808"/>
                    <a:pt x="10045109" y="5472730"/>
                  </a:cubicBezTo>
                  <a:cubicBezTo>
                    <a:pt x="10033722" y="5480535"/>
                    <a:pt x="10022174" y="5488226"/>
                    <a:pt x="10010466" y="5495780"/>
                  </a:cubicBezTo>
                  <a:close/>
                  <a:moveTo>
                    <a:pt x="10033562" y="5427885"/>
                  </a:moveTo>
                  <a:cubicBezTo>
                    <a:pt x="10045612" y="5420011"/>
                    <a:pt x="10057502" y="5412023"/>
                    <a:pt x="10069209" y="5403899"/>
                  </a:cubicBezTo>
                  <a:cubicBezTo>
                    <a:pt x="10074618" y="5417227"/>
                    <a:pt x="10079982" y="5430669"/>
                    <a:pt x="10085254" y="5444248"/>
                  </a:cubicBezTo>
                  <a:cubicBezTo>
                    <a:pt x="10073934" y="5452578"/>
                    <a:pt x="10062478" y="5460771"/>
                    <a:pt x="10050815" y="5468827"/>
                  </a:cubicBezTo>
                  <a:cubicBezTo>
                    <a:pt x="10045087" y="5454974"/>
                    <a:pt x="10039336" y="5441304"/>
                    <a:pt x="10033562" y="5427885"/>
                  </a:cubicBezTo>
                  <a:close/>
                  <a:moveTo>
                    <a:pt x="10031211" y="5422453"/>
                  </a:moveTo>
                  <a:cubicBezTo>
                    <a:pt x="10028130" y="5415333"/>
                    <a:pt x="10025050" y="5408281"/>
                    <a:pt x="10021969" y="5401297"/>
                  </a:cubicBezTo>
                  <a:cubicBezTo>
                    <a:pt x="10019047" y="5394725"/>
                    <a:pt x="10016080" y="5388106"/>
                    <a:pt x="10013114" y="5381488"/>
                  </a:cubicBezTo>
                  <a:cubicBezTo>
                    <a:pt x="10025597" y="5373796"/>
                    <a:pt x="10037898" y="5365992"/>
                    <a:pt x="10050039" y="5358050"/>
                  </a:cubicBezTo>
                  <a:cubicBezTo>
                    <a:pt x="10055722" y="5371309"/>
                    <a:pt x="10061359" y="5384751"/>
                    <a:pt x="10066951" y="5398353"/>
                  </a:cubicBezTo>
                  <a:cubicBezTo>
                    <a:pt x="10055197" y="5406523"/>
                    <a:pt x="10043284" y="5414534"/>
                    <a:pt x="10031211" y="5422453"/>
                  </a:cubicBezTo>
                  <a:close/>
                  <a:moveTo>
                    <a:pt x="10055722" y="5354329"/>
                  </a:moveTo>
                  <a:cubicBezTo>
                    <a:pt x="10068229" y="5346068"/>
                    <a:pt x="10080529" y="5337670"/>
                    <a:pt x="10092671" y="5329157"/>
                  </a:cubicBezTo>
                  <a:cubicBezTo>
                    <a:pt x="10098057" y="5342348"/>
                    <a:pt x="10103283" y="5355448"/>
                    <a:pt x="10108350" y="5368456"/>
                  </a:cubicBezTo>
                  <a:cubicBezTo>
                    <a:pt x="10096619" y="5377243"/>
                    <a:pt x="10084706" y="5385892"/>
                    <a:pt x="10072587" y="5394382"/>
                  </a:cubicBezTo>
                  <a:cubicBezTo>
                    <a:pt x="10067110" y="5381100"/>
                    <a:pt x="10061496" y="5367749"/>
                    <a:pt x="10055722" y="5354329"/>
                  </a:cubicBezTo>
                  <a:close/>
                  <a:moveTo>
                    <a:pt x="10098057" y="5325368"/>
                  </a:moveTo>
                  <a:cubicBezTo>
                    <a:pt x="10110472" y="5316559"/>
                    <a:pt x="10122682" y="5307613"/>
                    <a:pt x="10134685" y="5298530"/>
                  </a:cubicBezTo>
                  <a:cubicBezTo>
                    <a:pt x="10139639" y="5311402"/>
                    <a:pt x="10144454" y="5324204"/>
                    <a:pt x="10149064" y="5336871"/>
                  </a:cubicBezTo>
                  <a:cubicBezTo>
                    <a:pt x="10137470" y="5346205"/>
                    <a:pt x="10125671" y="5355402"/>
                    <a:pt x="10113690" y="5364463"/>
                  </a:cubicBezTo>
                  <a:cubicBezTo>
                    <a:pt x="10108646" y="5351522"/>
                    <a:pt x="10103420" y="5338491"/>
                    <a:pt x="10098057" y="5325368"/>
                  </a:cubicBezTo>
                  <a:close/>
                  <a:moveTo>
                    <a:pt x="10095911" y="5320074"/>
                  </a:moveTo>
                  <a:cubicBezTo>
                    <a:pt x="10090548" y="5307065"/>
                    <a:pt x="10085025" y="5293942"/>
                    <a:pt x="10079366" y="5280751"/>
                  </a:cubicBezTo>
                  <a:cubicBezTo>
                    <a:pt x="10092214" y="5272170"/>
                    <a:pt x="10104858" y="5263430"/>
                    <a:pt x="10117296" y="5254575"/>
                  </a:cubicBezTo>
                  <a:cubicBezTo>
                    <a:pt x="10122568" y="5267492"/>
                    <a:pt x="10127679" y="5280341"/>
                    <a:pt x="10132609" y="5293075"/>
                  </a:cubicBezTo>
                  <a:cubicBezTo>
                    <a:pt x="10120559" y="5302227"/>
                    <a:pt x="10108326" y="5311219"/>
                    <a:pt x="10095911" y="5320074"/>
                  </a:cubicBezTo>
                  <a:close/>
                  <a:moveTo>
                    <a:pt x="10077312" y="5276028"/>
                  </a:moveTo>
                  <a:cubicBezTo>
                    <a:pt x="10071629" y="5262836"/>
                    <a:pt x="10065786" y="5249554"/>
                    <a:pt x="10059784" y="5236203"/>
                  </a:cubicBezTo>
                  <a:cubicBezTo>
                    <a:pt x="10073044" y="5227850"/>
                    <a:pt x="10086098" y="5219338"/>
                    <a:pt x="10098993" y="5210711"/>
                  </a:cubicBezTo>
                  <a:cubicBezTo>
                    <a:pt x="10104583" y="5223788"/>
                    <a:pt x="10110016" y="5236796"/>
                    <a:pt x="10115310" y="5249691"/>
                  </a:cubicBezTo>
                  <a:cubicBezTo>
                    <a:pt x="10102849" y="5258614"/>
                    <a:pt x="10090160" y="5267378"/>
                    <a:pt x="10077312" y="5276028"/>
                  </a:cubicBezTo>
                  <a:close/>
                  <a:moveTo>
                    <a:pt x="10104492" y="5207037"/>
                  </a:moveTo>
                  <a:cubicBezTo>
                    <a:pt x="10117821" y="5198022"/>
                    <a:pt x="10130920" y="5188848"/>
                    <a:pt x="10143814" y="5179559"/>
                  </a:cubicBezTo>
                  <a:cubicBezTo>
                    <a:pt x="10148973" y="5192271"/>
                    <a:pt x="10153948" y="5204868"/>
                    <a:pt x="10158786" y="5217375"/>
                  </a:cubicBezTo>
                  <a:cubicBezTo>
                    <a:pt x="10146325" y="5226983"/>
                    <a:pt x="10133636" y="5236431"/>
                    <a:pt x="10120765" y="5245743"/>
                  </a:cubicBezTo>
                  <a:cubicBezTo>
                    <a:pt x="10115493" y="5232939"/>
                    <a:pt x="10110084" y="5220045"/>
                    <a:pt x="10104492" y="5207037"/>
                  </a:cubicBezTo>
                  <a:close/>
                  <a:moveTo>
                    <a:pt x="10102621" y="5202677"/>
                  </a:moveTo>
                  <a:cubicBezTo>
                    <a:pt x="10096985" y="5189646"/>
                    <a:pt x="10091188" y="5176501"/>
                    <a:pt x="10085230" y="5163287"/>
                  </a:cubicBezTo>
                  <a:cubicBezTo>
                    <a:pt x="10098993" y="5154523"/>
                    <a:pt x="10112525" y="5145623"/>
                    <a:pt x="10125876" y="5136562"/>
                  </a:cubicBezTo>
                  <a:cubicBezTo>
                    <a:pt x="10131423" y="5149502"/>
                    <a:pt x="10136763" y="5162306"/>
                    <a:pt x="10141967" y="5175040"/>
                  </a:cubicBezTo>
                  <a:cubicBezTo>
                    <a:pt x="10129049" y="5184420"/>
                    <a:pt x="10115926" y="5193617"/>
                    <a:pt x="10102621" y="5202677"/>
                  </a:cubicBezTo>
                  <a:close/>
                  <a:moveTo>
                    <a:pt x="10131148" y="5133002"/>
                  </a:moveTo>
                  <a:cubicBezTo>
                    <a:pt x="10144774" y="5123668"/>
                    <a:pt x="10158193" y="5114197"/>
                    <a:pt x="10171383" y="5104566"/>
                  </a:cubicBezTo>
                  <a:cubicBezTo>
                    <a:pt x="10176427" y="5117095"/>
                    <a:pt x="10181289" y="5129511"/>
                    <a:pt x="10185967" y="5141857"/>
                  </a:cubicBezTo>
                  <a:cubicBezTo>
                    <a:pt x="10173255" y="5151807"/>
                    <a:pt x="10160292" y="5161598"/>
                    <a:pt x="10147147" y="5171229"/>
                  </a:cubicBezTo>
                  <a:cubicBezTo>
                    <a:pt x="10141989" y="5158586"/>
                    <a:pt x="10136626" y="5145828"/>
                    <a:pt x="10131148" y="5133002"/>
                  </a:cubicBezTo>
                  <a:close/>
                  <a:moveTo>
                    <a:pt x="10129460" y="5129054"/>
                  </a:moveTo>
                  <a:cubicBezTo>
                    <a:pt x="10123891" y="5116091"/>
                    <a:pt x="10118139" y="5103060"/>
                    <a:pt x="10112229" y="5089914"/>
                  </a:cubicBezTo>
                  <a:cubicBezTo>
                    <a:pt x="10126310" y="5080854"/>
                    <a:pt x="10140186" y="5071657"/>
                    <a:pt x="10153833" y="5062300"/>
                  </a:cubicBezTo>
                  <a:cubicBezTo>
                    <a:pt x="10159288" y="5075080"/>
                    <a:pt x="10164606" y="5087815"/>
                    <a:pt x="10169717" y="5100390"/>
                  </a:cubicBezTo>
                  <a:cubicBezTo>
                    <a:pt x="10156503" y="5110112"/>
                    <a:pt x="10143084" y="5119651"/>
                    <a:pt x="10129460" y="5129054"/>
                  </a:cubicBezTo>
                  <a:close/>
                  <a:moveTo>
                    <a:pt x="10159060" y="5058648"/>
                  </a:moveTo>
                  <a:cubicBezTo>
                    <a:pt x="10172981" y="5049018"/>
                    <a:pt x="10186697" y="5039250"/>
                    <a:pt x="10200163" y="5029299"/>
                  </a:cubicBezTo>
                  <a:cubicBezTo>
                    <a:pt x="10205091" y="5041714"/>
                    <a:pt x="10209862" y="5054038"/>
                    <a:pt x="10214426" y="5066225"/>
                  </a:cubicBezTo>
                  <a:cubicBezTo>
                    <a:pt x="10201463" y="5076518"/>
                    <a:pt x="10188295" y="5086628"/>
                    <a:pt x="10174876" y="5096578"/>
                  </a:cubicBezTo>
                  <a:cubicBezTo>
                    <a:pt x="10169786" y="5084049"/>
                    <a:pt x="10164514" y="5071405"/>
                    <a:pt x="10159060" y="5058648"/>
                  </a:cubicBezTo>
                  <a:close/>
                  <a:moveTo>
                    <a:pt x="10205252" y="5025511"/>
                  </a:moveTo>
                  <a:cubicBezTo>
                    <a:pt x="10218899" y="5015332"/>
                    <a:pt x="10232341" y="5004994"/>
                    <a:pt x="10245509" y="4994496"/>
                  </a:cubicBezTo>
                  <a:cubicBezTo>
                    <a:pt x="10249892" y="5006523"/>
                    <a:pt x="10254067" y="5018436"/>
                    <a:pt x="10258061" y="5030257"/>
                  </a:cubicBezTo>
                  <a:cubicBezTo>
                    <a:pt x="10245441" y="5041098"/>
                    <a:pt x="10232569" y="5051733"/>
                    <a:pt x="10219470" y="5062231"/>
                  </a:cubicBezTo>
                  <a:cubicBezTo>
                    <a:pt x="10214928" y="5050090"/>
                    <a:pt x="10210158" y="5037834"/>
                    <a:pt x="10205252" y="5025511"/>
                  </a:cubicBezTo>
                  <a:close/>
                  <a:moveTo>
                    <a:pt x="10203768" y="5021813"/>
                  </a:moveTo>
                  <a:cubicBezTo>
                    <a:pt x="10198770" y="5009330"/>
                    <a:pt x="10193589" y="4996755"/>
                    <a:pt x="10188249" y="4984066"/>
                  </a:cubicBezTo>
                  <a:cubicBezTo>
                    <a:pt x="10202467" y="4974116"/>
                    <a:pt x="10216411" y="4964006"/>
                    <a:pt x="10230150" y="4953736"/>
                  </a:cubicBezTo>
                  <a:cubicBezTo>
                    <a:pt x="10234988" y="4966082"/>
                    <a:pt x="10239598" y="4978337"/>
                    <a:pt x="10244049" y="4990502"/>
                  </a:cubicBezTo>
                  <a:cubicBezTo>
                    <a:pt x="10230857" y="5001114"/>
                    <a:pt x="10217438" y="5011544"/>
                    <a:pt x="10203768" y="5021813"/>
                  </a:cubicBezTo>
                  <a:close/>
                  <a:moveTo>
                    <a:pt x="10186994" y="4981122"/>
                  </a:moveTo>
                  <a:cubicBezTo>
                    <a:pt x="10181540" y="4968273"/>
                    <a:pt x="10175948" y="4955333"/>
                    <a:pt x="10170105" y="4942256"/>
                  </a:cubicBezTo>
                  <a:cubicBezTo>
                    <a:pt x="10184826" y="4932580"/>
                    <a:pt x="10199340" y="4922721"/>
                    <a:pt x="10213604" y="4912702"/>
                  </a:cubicBezTo>
                  <a:cubicBezTo>
                    <a:pt x="10218899" y="4925413"/>
                    <a:pt x="10223989" y="4938034"/>
                    <a:pt x="10228895" y="4950540"/>
                  </a:cubicBezTo>
                  <a:cubicBezTo>
                    <a:pt x="10215156" y="4960902"/>
                    <a:pt x="10201189" y="4971103"/>
                    <a:pt x="10186994" y="4981122"/>
                  </a:cubicBezTo>
                  <a:close/>
                  <a:moveTo>
                    <a:pt x="10218648" y="4909119"/>
                  </a:moveTo>
                  <a:cubicBezTo>
                    <a:pt x="10233094" y="4898895"/>
                    <a:pt x="10247290" y="4888510"/>
                    <a:pt x="10261257" y="4877966"/>
                  </a:cubicBezTo>
                  <a:cubicBezTo>
                    <a:pt x="10265935" y="4890268"/>
                    <a:pt x="10270499" y="4902500"/>
                    <a:pt x="10274813" y="4914596"/>
                  </a:cubicBezTo>
                  <a:cubicBezTo>
                    <a:pt x="10261416" y="4925505"/>
                    <a:pt x="10247769" y="4936208"/>
                    <a:pt x="10233871" y="4946775"/>
                  </a:cubicBezTo>
                  <a:cubicBezTo>
                    <a:pt x="10228986" y="4934314"/>
                    <a:pt x="10223920" y="4921785"/>
                    <a:pt x="10218648" y="4909119"/>
                  </a:cubicBezTo>
                  <a:close/>
                  <a:moveTo>
                    <a:pt x="10266164" y="4874201"/>
                  </a:moveTo>
                  <a:cubicBezTo>
                    <a:pt x="10280221" y="4863498"/>
                    <a:pt x="10294029" y="4852612"/>
                    <a:pt x="10307539" y="4841588"/>
                  </a:cubicBezTo>
                  <a:cubicBezTo>
                    <a:pt x="10311625" y="4853479"/>
                    <a:pt x="10315505" y="4865301"/>
                    <a:pt x="10319201" y="4877031"/>
                  </a:cubicBezTo>
                  <a:cubicBezTo>
                    <a:pt x="10306261" y="4888396"/>
                    <a:pt x="10293071" y="4899579"/>
                    <a:pt x="10279628" y="4910602"/>
                  </a:cubicBezTo>
                  <a:cubicBezTo>
                    <a:pt x="10275338" y="4898552"/>
                    <a:pt x="10270842" y="4886411"/>
                    <a:pt x="10266164" y="4874201"/>
                  </a:cubicBezTo>
                  <a:close/>
                  <a:moveTo>
                    <a:pt x="10312355" y="4837617"/>
                  </a:moveTo>
                  <a:cubicBezTo>
                    <a:pt x="10325911" y="4826481"/>
                    <a:pt x="10339194" y="4815183"/>
                    <a:pt x="10352202" y="4803727"/>
                  </a:cubicBezTo>
                  <a:cubicBezTo>
                    <a:pt x="10355603" y="4815206"/>
                    <a:pt x="10358775" y="4826640"/>
                    <a:pt x="10361810" y="4838005"/>
                  </a:cubicBezTo>
                  <a:cubicBezTo>
                    <a:pt x="10349464" y="4849759"/>
                    <a:pt x="10336820" y="4861353"/>
                    <a:pt x="10323948" y="4872764"/>
                  </a:cubicBezTo>
                  <a:cubicBezTo>
                    <a:pt x="10320274" y="4861147"/>
                    <a:pt x="10316418" y="4849439"/>
                    <a:pt x="10312355" y="4837617"/>
                  </a:cubicBezTo>
                  <a:close/>
                  <a:moveTo>
                    <a:pt x="10310324" y="4831706"/>
                  </a:moveTo>
                  <a:cubicBezTo>
                    <a:pt x="10306444" y="4820569"/>
                    <a:pt x="10302405" y="4809341"/>
                    <a:pt x="10298206" y="4798044"/>
                  </a:cubicBezTo>
                  <a:cubicBezTo>
                    <a:pt x="10312424" y="4787090"/>
                    <a:pt x="10326368" y="4775975"/>
                    <a:pt x="10340061" y="4764679"/>
                  </a:cubicBezTo>
                  <a:cubicBezTo>
                    <a:pt x="10343667" y="4775747"/>
                    <a:pt x="10347090" y="4786747"/>
                    <a:pt x="10350376" y="4797702"/>
                  </a:cubicBezTo>
                  <a:cubicBezTo>
                    <a:pt x="10337230" y="4809250"/>
                    <a:pt x="10323880" y="4820592"/>
                    <a:pt x="10310324" y="4831706"/>
                  </a:cubicBezTo>
                  <a:close/>
                  <a:moveTo>
                    <a:pt x="10296106" y="4792475"/>
                  </a:moveTo>
                  <a:cubicBezTo>
                    <a:pt x="10291815" y="4781065"/>
                    <a:pt x="10287365" y="4769585"/>
                    <a:pt x="10282755" y="4758015"/>
                  </a:cubicBezTo>
                  <a:cubicBezTo>
                    <a:pt x="10297612" y="4747243"/>
                    <a:pt x="10312218" y="4736311"/>
                    <a:pt x="10326550" y="4725196"/>
                  </a:cubicBezTo>
                  <a:cubicBezTo>
                    <a:pt x="10330590" y="4736516"/>
                    <a:pt x="10334492" y="4747790"/>
                    <a:pt x="10338190" y="4758996"/>
                  </a:cubicBezTo>
                  <a:cubicBezTo>
                    <a:pt x="10324360" y="4770384"/>
                    <a:pt x="10310324" y="4781544"/>
                    <a:pt x="10296106" y="4792475"/>
                  </a:cubicBezTo>
                  <a:close/>
                  <a:moveTo>
                    <a:pt x="10331137" y="4721613"/>
                  </a:moveTo>
                  <a:cubicBezTo>
                    <a:pt x="10345401" y="4710476"/>
                    <a:pt x="10359414" y="4699180"/>
                    <a:pt x="10373153" y="4687723"/>
                  </a:cubicBezTo>
                  <a:cubicBezTo>
                    <a:pt x="10376302" y="4697764"/>
                    <a:pt x="10379337" y="4707784"/>
                    <a:pt x="10382213" y="4717734"/>
                  </a:cubicBezTo>
                  <a:cubicBezTo>
                    <a:pt x="10382486" y="4718692"/>
                    <a:pt x="10382738" y="4719651"/>
                    <a:pt x="10383011" y="4720632"/>
                  </a:cubicBezTo>
                  <a:cubicBezTo>
                    <a:pt x="10369821" y="4732363"/>
                    <a:pt x="10356402" y="4743865"/>
                    <a:pt x="10342800" y="4755162"/>
                  </a:cubicBezTo>
                  <a:cubicBezTo>
                    <a:pt x="10339079" y="4744047"/>
                    <a:pt x="10335200" y="4732865"/>
                    <a:pt x="10331137" y="4721613"/>
                  </a:cubicBezTo>
                  <a:close/>
                  <a:moveTo>
                    <a:pt x="10329220" y="4716319"/>
                  </a:moveTo>
                  <a:cubicBezTo>
                    <a:pt x="10325067" y="4704931"/>
                    <a:pt x="10320753" y="4693474"/>
                    <a:pt x="10316257" y="4681926"/>
                  </a:cubicBezTo>
                  <a:cubicBezTo>
                    <a:pt x="10331206" y="4670949"/>
                    <a:pt x="10345880" y="4659812"/>
                    <a:pt x="10360304" y="4648492"/>
                  </a:cubicBezTo>
                  <a:cubicBezTo>
                    <a:pt x="10364183" y="4659834"/>
                    <a:pt x="10367904" y="4671086"/>
                    <a:pt x="10371463" y="4682314"/>
                  </a:cubicBezTo>
                  <a:cubicBezTo>
                    <a:pt x="10357588" y="4693862"/>
                    <a:pt x="10343484" y="4705204"/>
                    <a:pt x="10329220" y="4716319"/>
                  </a:cubicBezTo>
                  <a:close/>
                  <a:moveTo>
                    <a:pt x="10364914" y="4644863"/>
                  </a:moveTo>
                  <a:cubicBezTo>
                    <a:pt x="10379224" y="4633566"/>
                    <a:pt x="10393281" y="4622110"/>
                    <a:pt x="10407066" y="4610470"/>
                  </a:cubicBezTo>
                  <a:cubicBezTo>
                    <a:pt x="10410330" y="4621516"/>
                    <a:pt x="10413433" y="4632516"/>
                    <a:pt x="10416355" y="4643448"/>
                  </a:cubicBezTo>
                  <a:cubicBezTo>
                    <a:pt x="10403141" y="4655316"/>
                    <a:pt x="10389721" y="4666978"/>
                    <a:pt x="10376097" y="4678411"/>
                  </a:cubicBezTo>
                  <a:cubicBezTo>
                    <a:pt x="10372560" y="4667297"/>
                    <a:pt x="10368817" y="4656137"/>
                    <a:pt x="10364914" y="4644863"/>
                  </a:cubicBezTo>
                  <a:close/>
                  <a:moveTo>
                    <a:pt x="10358592" y="4643540"/>
                  </a:moveTo>
                  <a:cubicBezTo>
                    <a:pt x="10344032" y="4654928"/>
                    <a:pt x="10329266" y="4666088"/>
                    <a:pt x="10314340" y="4677020"/>
                  </a:cubicBezTo>
                  <a:cubicBezTo>
                    <a:pt x="10309730" y="4665312"/>
                    <a:pt x="10304961" y="4653536"/>
                    <a:pt x="10300009" y="4641668"/>
                  </a:cubicBezTo>
                  <a:cubicBezTo>
                    <a:pt x="10302997" y="4639591"/>
                    <a:pt x="10306033" y="4637560"/>
                    <a:pt x="10309000" y="4635483"/>
                  </a:cubicBezTo>
                  <a:cubicBezTo>
                    <a:pt x="10321529" y="4626720"/>
                    <a:pt x="10333876" y="4617819"/>
                    <a:pt x="10346086" y="4608827"/>
                  </a:cubicBezTo>
                  <a:cubicBezTo>
                    <a:pt x="10350422" y="4620466"/>
                    <a:pt x="10354575" y="4632014"/>
                    <a:pt x="10358592" y="4643540"/>
                  </a:cubicBezTo>
                  <a:close/>
                  <a:moveTo>
                    <a:pt x="10309799" y="4680351"/>
                  </a:moveTo>
                  <a:cubicBezTo>
                    <a:pt x="10294691" y="4691351"/>
                    <a:pt x="10279400" y="4702101"/>
                    <a:pt x="10263927" y="4712644"/>
                  </a:cubicBezTo>
                  <a:cubicBezTo>
                    <a:pt x="10258769" y="4700640"/>
                    <a:pt x="10253451" y="4688544"/>
                    <a:pt x="10247952" y="4676403"/>
                  </a:cubicBezTo>
                  <a:cubicBezTo>
                    <a:pt x="10264018" y="4666042"/>
                    <a:pt x="10279857" y="4655521"/>
                    <a:pt x="10295444" y="4644795"/>
                  </a:cubicBezTo>
                  <a:cubicBezTo>
                    <a:pt x="10300396" y="4656731"/>
                    <a:pt x="10305189" y="4668575"/>
                    <a:pt x="10309799" y="4680351"/>
                  </a:cubicBezTo>
                  <a:close/>
                  <a:moveTo>
                    <a:pt x="10258951" y="4716045"/>
                  </a:moveTo>
                  <a:cubicBezTo>
                    <a:pt x="10243524" y="4726452"/>
                    <a:pt x="10227959" y="4736676"/>
                    <a:pt x="10212236" y="4746649"/>
                  </a:cubicBezTo>
                  <a:cubicBezTo>
                    <a:pt x="10207055" y="4735421"/>
                    <a:pt x="10201783" y="4724192"/>
                    <a:pt x="10196328" y="4712850"/>
                  </a:cubicBezTo>
                  <a:cubicBezTo>
                    <a:pt x="10195803" y="4711732"/>
                    <a:pt x="10195233" y="4710591"/>
                    <a:pt x="10194684" y="4709472"/>
                  </a:cubicBezTo>
                  <a:cubicBezTo>
                    <a:pt x="10210957" y="4699727"/>
                    <a:pt x="10227001" y="4689777"/>
                    <a:pt x="10242839" y="4679667"/>
                  </a:cubicBezTo>
                  <a:cubicBezTo>
                    <a:pt x="10248362" y="4691877"/>
                    <a:pt x="10253771" y="4704018"/>
                    <a:pt x="10258951" y="4716045"/>
                  </a:cubicBezTo>
                  <a:close/>
                  <a:moveTo>
                    <a:pt x="10207055" y="4749913"/>
                  </a:moveTo>
                  <a:cubicBezTo>
                    <a:pt x="10191330" y="4759817"/>
                    <a:pt x="10175469" y="4769494"/>
                    <a:pt x="10159471" y="4778942"/>
                  </a:cubicBezTo>
                  <a:cubicBezTo>
                    <a:pt x="10153308" y="4766344"/>
                    <a:pt x="10146987" y="4753655"/>
                    <a:pt x="10140482" y="4740853"/>
                  </a:cubicBezTo>
                  <a:cubicBezTo>
                    <a:pt x="10157006" y="4731609"/>
                    <a:pt x="10173323" y="4722207"/>
                    <a:pt x="10189414" y="4712621"/>
                  </a:cubicBezTo>
                  <a:cubicBezTo>
                    <a:pt x="10195483" y="4725151"/>
                    <a:pt x="10201349" y="4737566"/>
                    <a:pt x="10207055" y="4749913"/>
                  </a:cubicBezTo>
                  <a:close/>
                  <a:moveTo>
                    <a:pt x="10154267" y="4782001"/>
                  </a:moveTo>
                  <a:cubicBezTo>
                    <a:pt x="10138406" y="4791312"/>
                    <a:pt x="10122407" y="4800417"/>
                    <a:pt x="10106295" y="4809296"/>
                  </a:cubicBezTo>
                  <a:cubicBezTo>
                    <a:pt x="10099677" y="4796355"/>
                    <a:pt x="10092945" y="4783370"/>
                    <a:pt x="10086007" y="4770247"/>
                  </a:cubicBezTo>
                  <a:cubicBezTo>
                    <a:pt x="10102599" y="4761597"/>
                    <a:pt x="10118984" y="4752766"/>
                    <a:pt x="10135211" y="4743774"/>
                  </a:cubicBezTo>
                  <a:cubicBezTo>
                    <a:pt x="10141738" y="4756622"/>
                    <a:pt x="10148082" y="4769357"/>
                    <a:pt x="10154267" y="4782001"/>
                  </a:cubicBezTo>
                  <a:close/>
                  <a:moveTo>
                    <a:pt x="10100909" y="4812217"/>
                  </a:moveTo>
                  <a:cubicBezTo>
                    <a:pt x="10085003" y="4820934"/>
                    <a:pt x="10068982" y="4829424"/>
                    <a:pt x="10052870" y="4837709"/>
                  </a:cubicBezTo>
                  <a:cubicBezTo>
                    <a:pt x="10045840" y="4824472"/>
                    <a:pt x="10038720" y="4811167"/>
                    <a:pt x="10031371" y="4797725"/>
                  </a:cubicBezTo>
                  <a:cubicBezTo>
                    <a:pt x="10047962" y="4789668"/>
                    <a:pt x="10064326" y="4781430"/>
                    <a:pt x="10080552" y="4773054"/>
                  </a:cubicBezTo>
                  <a:cubicBezTo>
                    <a:pt x="10087536" y="4786222"/>
                    <a:pt x="10094291" y="4799254"/>
                    <a:pt x="10100909" y="4812217"/>
                  </a:cubicBezTo>
                  <a:close/>
                  <a:moveTo>
                    <a:pt x="10047323" y="4840562"/>
                  </a:moveTo>
                  <a:cubicBezTo>
                    <a:pt x="10031462" y="4848641"/>
                    <a:pt x="10015510" y="4856537"/>
                    <a:pt x="9999465" y="4864228"/>
                  </a:cubicBezTo>
                  <a:cubicBezTo>
                    <a:pt x="9992072" y="4850603"/>
                    <a:pt x="9984586" y="4836933"/>
                    <a:pt x="9977032" y="4823194"/>
                  </a:cubicBezTo>
                  <a:cubicBezTo>
                    <a:pt x="9993441" y="4815777"/>
                    <a:pt x="10009667" y="4808154"/>
                    <a:pt x="10025734" y="4800417"/>
                  </a:cubicBezTo>
                  <a:cubicBezTo>
                    <a:pt x="10033105" y="4813906"/>
                    <a:pt x="10040272" y="4827279"/>
                    <a:pt x="10047323" y="4840562"/>
                  </a:cubicBezTo>
                  <a:close/>
                  <a:moveTo>
                    <a:pt x="9993760" y="4866967"/>
                  </a:moveTo>
                  <a:cubicBezTo>
                    <a:pt x="9978333" y="4874315"/>
                    <a:pt x="9962860" y="4881458"/>
                    <a:pt x="9947295" y="4888442"/>
                  </a:cubicBezTo>
                  <a:cubicBezTo>
                    <a:pt x="9939764" y="4874407"/>
                    <a:pt x="9932164" y="4860325"/>
                    <a:pt x="9924473" y="4846176"/>
                  </a:cubicBezTo>
                  <a:cubicBezTo>
                    <a:pt x="9940197" y="4839512"/>
                    <a:pt x="9955807" y="4832757"/>
                    <a:pt x="9971258" y="4825819"/>
                  </a:cubicBezTo>
                  <a:cubicBezTo>
                    <a:pt x="9978812" y="4839535"/>
                    <a:pt x="9986320" y="4853251"/>
                    <a:pt x="9993760" y="4866967"/>
                  </a:cubicBezTo>
                  <a:close/>
                  <a:moveTo>
                    <a:pt x="9941406" y="4891066"/>
                  </a:moveTo>
                  <a:cubicBezTo>
                    <a:pt x="9926709" y="4897616"/>
                    <a:pt x="9911944" y="4903984"/>
                    <a:pt x="9897132" y="4910214"/>
                  </a:cubicBezTo>
                  <a:cubicBezTo>
                    <a:pt x="9889510" y="4895836"/>
                    <a:pt x="9881796" y="4881367"/>
                    <a:pt x="9874014" y="4866875"/>
                  </a:cubicBezTo>
                  <a:cubicBezTo>
                    <a:pt x="9888962" y="4860941"/>
                    <a:pt x="9903819" y="4854871"/>
                    <a:pt x="9918539" y="4848709"/>
                  </a:cubicBezTo>
                  <a:cubicBezTo>
                    <a:pt x="9926208" y="4862836"/>
                    <a:pt x="9933830" y="4876962"/>
                    <a:pt x="9941406" y="4891066"/>
                  </a:cubicBezTo>
                  <a:close/>
                  <a:moveTo>
                    <a:pt x="9891039" y="4912770"/>
                  </a:moveTo>
                  <a:cubicBezTo>
                    <a:pt x="9877071" y="4918613"/>
                    <a:pt x="9863059" y="4924295"/>
                    <a:pt x="9849001" y="4929841"/>
                  </a:cubicBezTo>
                  <a:cubicBezTo>
                    <a:pt x="9841287" y="4915098"/>
                    <a:pt x="9833481" y="4900309"/>
                    <a:pt x="9825585" y="4885452"/>
                  </a:cubicBezTo>
                  <a:cubicBezTo>
                    <a:pt x="9833618" y="4882485"/>
                    <a:pt x="9841652" y="4879473"/>
                    <a:pt x="9849639" y="4876415"/>
                  </a:cubicBezTo>
                  <a:cubicBezTo>
                    <a:pt x="9855710" y="4874087"/>
                    <a:pt x="9861758" y="4871668"/>
                    <a:pt x="9867806" y="4869295"/>
                  </a:cubicBezTo>
                  <a:cubicBezTo>
                    <a:pt x="9875612" y="4883809"/>
                    <a:pt x="9883347" y="4898301"/>
                    <a:pt x="9891039" y="4912770"/>
                  </a:cubicBezTo>
                  <a:close/>
                  <a:moveTo>
                    <a:pt x="9842862" y="4932237"/>
                  </a:moveTo>
                  <a:cubicBezTo>
                    <a:pt x="9829602" y="4937441"/>
                    <a:pt x="9816319" y="4942507"/>
                    <a:pt x="9802991" y="4947437"/>
                  </a:cubicBezTo>
                  <a:cubicBezTo>
                    <a:pt x="9795186" y="4932397"/>
                    <a:pt x="9787290" y="4917289"/>
                    <a:pt x="9779325" y="4902135"/>
                  </a:cubicBezTo>
                  <a:cubicBezTo>
                    <a:pt x="9792745" y="4897434"/>
                    <a:pt x="9806118" y="4892687"/>
                    <a:pt x="9819400" y="4887780"/>
                  </a:cubicBezTo>
                  <a:cubicBezTo>
                    <a:pt x="9827274" y="4902614"/>
                    <a:pt x="9835103" y="4917426"/>
                    <a:pt x="9842862" y="4932237"/>
                  </a:cubicBezTo>
                  <a:close/>
                  <a:moveTo>
                    <a:pt x="9796602" y="4949810"/>
                  </a:moveTo>
                  <a:cubicBezTo>
                    <a:pt x="9784095" y="4954397"/>
                    <a:pt x="9771589" y="4958894"/>
                    <a:pt x="9759059" y="4963275"/>
                  </a:cubicBezTo>
                  <a:cubicBezTo>
                    <a:pt x="9751163" y="4947939"/>
                    <a:pt x="9743198" y="4932557"/>
                    <a:pt x="9735165" y="4917106"/>
                  </a:cubicBezTo>
                  <a:cubicBezTo>
                    <a:pt x="9747785" y="4912953"/>
                    <a:pt x="9760337" y="4908708"/>
                    <a:pt x="9772844" y="4904372"/>
                  </a:cubicBezTo>
                  <a:cubicBezTo>
                    <a:pt x="9780831" y="4919526"/>
                    <a:pt x="9788728" y="4934679"/>
                    <a:pt x="9796602" y="4949810"/>
                  </a:cubicBezTo>
                  <a:close/>
                  <a:moveTo>
                    <a:pt x="9798952" y="4954306"/>
                  </a:moveTo>
                  <a:cubicBezTo>
                    <a:pt x="9806665" y="4969186"/>
                    <a:pt x="9814334" y="4984066"/>
                    <a:pt x="9821957" y="4998946"/>
                  </a:cubicBezTo>
                  <a:cubicBezTo>
                    <a:pt x="9809496" y="5003784"/>
                    <a:pt x="9797012" y="5008531"/>
                    <a:pt x="9784505" y="5013164"/>
                  </a:cubicBezTo>
                  <a:cubicBezTo>
                    <a:pt x="9776883" y="4998079"/>
                    <a:pt x="9769146" y="4982948"/>
                    <a:pt x="9761341" y="4967748"/>
                  </a:cubicBezTo>
                  <a:cubicBezTo>
                    <a:pt x="9773939" y="4963367"/>
                    <a:pt x="9786469" y="4958871"/>
                    <a:pt x="9798952" y="4954306"/>
                  </a:cubicBezTo>
                  <a:close/>
                  <a:moveTo>
                    <a:pt x="9777865" y="5015606"/>
                  </a:moveTo>
                  <a:cubicBezTo>
                    <a:pt x="9615692" y="5075080"/>
                    <a:pt x="9449913" y="5116023"/>
                    <a:pt x="9291939" y="5140008"/>
                  </a:cubicBezTo>
                  <a:cubicBezTo>
                    <a:pt x="8779472" y="5217854"/>
                    <a:pt x="8256735" y="5174835"/>
                    <a:pt x="7763507" y="5077111"/>
                  </a:cubicBezTo>
                  <a:cubicBezTo>
                    <a:pt x="7312910" y="4987855"/>
                    <a:pt x="6886984" y="4852977"/>
                    <a:pt x="6515831" y="4722914"/>
                  </a:cubicBezTo>
                  <a:cubicBezTo>
                    <a:pt x="6042229" y="4556930"/>
                    <a:pt x="5571937" y="4360958"/>
                    <a:pt x="5117118" y="4171444"/>
                  </a:cubicBezTo>
                  <a:cubicBezTo>
                    <a:pt x="4614259" y="3961916"/>
                    <a:pt x="4094283" y="3745267"/>
                    <a:pt x="3568556" y="3568625"/>
                  </a:cubicBezTo>
                  <a:cubicBezTo>
                    <a:pt x="3424732" y="3520311"/>
                    <a:pt x="3299189" y="3484092"/>
                    <a:pt x="3184759" y="3457893"/>
                  </a:cubicBezTo>
                  <a:cubicBezTo>
                    <a:pt x="3045135" y="3425919"/>
                    <a:pt x="2919774" y="3408049"/>
                    <a:pt x="2801510" y="3403257"/>
                  </a:cubicBezTo>
                  <a:cubicBezTo>
                    <a:pt x="2668914" y="3397871"/>
                    <a:pt x="2544512" y="3409693"/>
                    <a:pt x="2431726" y="3438403"/>
                  </a:cubicBezTo>
                  <a:cubicBezTo>
                    <a:pt x="2307506" y="3470011"/>
                    <a:pt x="2192040" y="3523392"/>
                    <a:pt x="2088518" y="3597061"/>
                  </a:cubicBezTo>
                  <a:cubicBezTo>
                    <a:pt x="1955171" y="3691955"/>
                    <a:pt x="1837252" y="3805814"/>
                    <a:pt x="1729227" y="3930581"/>
                  </a:cubicBezTo>
                  <a:cubicBezTo>
                    <a:pt x="1731817" y="3925948"/>
                    <a:pt x="1734412" y="3921315"/>
                    <a:pt x="1737012" y="3916705"/>
                  </a:cubicBezTo>
                  <a:cubicBezTo>
                    <a:pt x="1849720" y="3778815"/>
                    <a:pt x="1973347" y="3652587"/>
                    <a:pt x="2114601" y="3547606"/>
                  </a:cubicBezTo>
                  <a:cubicBezTo>
                    <a:pt x="2555558" y="3219882"/>
                    <a:pt x="3107210" y="3342688"/>
                    <a:pt x="3588662" y="3506001"/>
                  </a:cubicBezTo>
                  <a:cubicBezTo>
                    <a:pt x="4105626" y="3681388"/>
                    <a:pt x="4616427" y="3897375"/>
                    <a:pt x="5110431" y="4106265"/>
                  </a:cubicBezTo>
                  <a:cubicBezTo>
                    <a:pt x="5561302" y="4296920"/>
                    <a:pt x="6027532" y="4494056"/>
                    <a:pt x="6497709" y="4660063"/>
                  </a:cubicBezTo>
                  <a:cubicBezTo>
                    <a:pt x="6976400" y="4829059"/>
                    <a:pt x="7381353" y="4944539"/>
                    <a:pt x="7759399" y="5019440"/>
                  </a:cubicBezTo>
                  <a:cubicBezTo>
                    <a:pt x="7802761" y="5028021"/>
                    <a:pt x="7845735" y="5036077"/>
                    <a:pt x="7888457" y="5043631"/>
                  </a:cubicBezTo>
                  <a:cubicBezTo>
                    <a:pt x="8137285" y="5087541"/>
                    <a:pt x="8378376" y="5113444"/>
                    <a:pt x="8604975" y="5120610"/>
                  </a:cubicBezTo>
                  <a:cubicBezTo>
                    <a:pt x="8852913" y="5128460"/>
                    <a:pt x="9093274" y="5114219"/>
                    <a:pt x="9319371" y="5078275"/>
                  </a:cubicBezTo>
                  <a:cubicBezTo>
                    <a:pt x="9469083" y="5054495"/>
                    <a:pt x="9615189" y="5018162"/>
                    <a:pt x="9754609" y="4970122"/>
                  </a:cubicBezTo>
                  <a:cubicBezTo>
                    <a:pt x="9762414" y="4985298"/>
                    <a:pt x="9770174" y="5000452"/>
                    <a:pt x="9777865" y="5015606"/>
                  </a:cubicBezTo>
                  <a:close/>
                  <a:moveTo>
                    <a:pt x="2090987" y="3600530"/>
                  </a:moveTo>
                  <a:cubicBezTo>
                    <a:pt x="2531595" y="3286979"/>
                    <a:pt x="3084480" y="3410492"/>
                    <a:pt x="3567210" y="3572664"/>
                  </a:cubicBezTo>
                  <a:cubicBezTo>
                    <a:pt x="4092800" y="3749261"/>
                    <a:pt x="4612684" y="3965887"/>
                    <a:pt x="5115475" y="4175393"/>
                  </a:cubicBezTo>
                  <a:cubicBezTo>
                    <a:pt x="5570339" y="4364929"/>
                    <a:pt x="6040700" y="4560924"/>
                    <a:pt x="6514438" y="4726931"/>
                  </a:cubicBezTo>
                  <a:cubicBezTo>
                    <a:pt x="7041717" y="4911720"/>
                    <a:pt x="7476909" y="5031604"/>
                    <a:pt x="7884053" y="5104201"/>
                  </a:cubicBezTo>
                  <a:cubicBezTo>
                    <a:pt x="8129069" y="5147882"/>
                    <a:pt x="8366326" y="5174059"/>
                    <a:pt x="8589274" y="5182046"/>
                  </a:cubicBezTo>
                  <a:cubicBezTo>
                    <a:pt x="8833355" y="5190764"/>
                    <a:pt x="9069973" y="5178052"/>
                    <a:pt x="9292578" y="5144231"/>
                  </a:cubicBezTo>
                  <a:cubicBezTo>
                    <a:pt x="9460503" y="5118715"/>
                    <a:pt x="9623954" y="5077317"/>
                    <a:pt x="9778390" y="5021151"/>
                  </a:cubicBezTo>
                  <a:cubicBezTo>
                    <a:pt x="9779028" y="5020901"/>
                    <a:pt x="9779668" y="5020672"/>
                    <a:pt x="9780306" y="5020422"/>
                  </a:cubicBezTo>
                  <a:cubicBezTo>
                    <a:pt x="9787883" y="5035347"/>
                    <a:pt x="9795391" y="5050249"/>
                    <a:pt x="9802832" y="5065152"/>
                  </a:cubicBezTo>
                  <a:cubicBezTo>
                    <a:pt x="9624067" y="5134509"/>
                    <a:pt x="9439506" y="5180632"/>
                    <a:pt x="9265169" y="5205850"/>
                  </a:cubicBezTo>
                  <a:cubicBezTo>
                    <a:pt x="8764752" y="5278241"/>
                    <a:pt x="8252833" y="5234857"/>
                    <a:pt x="7768916" y="5139004"/>
                  </a:cubicBezTo>
                  <a:cubicBezTo>
                    <a:pt x="7322815" y="5050638"/>
                    <a:pt x="6900540" y="4917677"/>
                    <a:pt x="6532582" y="4789691"/>
                  </a:cubicBezTo>
                  <a:cubicBezTo>
                    <a:pt x="6055534" y="4623753"/>
                    <a:pt x="5581248" y="4428945"/>
                    <a:pt x="5122573" y="4240572"/>
                  </a:cubicBezTo>
                  <a:cubicBezTo>
                    <a:pt x="4610813" y="4030382"/>
                    <a:pt x="4081617" y="3813025"/>
                    <a:pt x="3547104" y="3635174"/>
                  </a:cubicBezTo>
                  <a:cubicBezTo>
                    <a:pt x="3334608" y="3564471"/>
                    <a:pt x="3055359" y="3481605"/>
                    <a:pt x="2779875" y="3468094"/>
                  </a:cubicBezTo>
                  <a:cubicBezTo>
                    <a:pt x="2647074" y="3461590"/>
                    <a:pt x="2522443" y="3471883"/>
                    <a:pt x="2409452" y="3498698"/>
                  </a:cubicBezTo>
                  <a:cubicBezTo>
                    <a:pt x="2284867" y="3528253"/>
                    <a:pt x="2168945" y="3579100"/>
                    <a:pt x="2064918" y="3649848"/>
                  </a:cubicBezTo>
                  <a:cubicBezTo>
                    <a:pt x="1933652" y="3739128"/>
                    <a:pt x="1817028" y="3846893"/>
                    <a:pt x="1709876" y="3965408"/>
                  </a:cubicBezTo>
                  <a:cubicBezTo>
                    <a:pt x="1712861" y="3959999"/>
                    <a:pt x="1715858" y="3954590"/>
                    <a:pt x="1718857" y="3949181"/>
                  </a:cubicBezTo>
                  <a:cubicBezTo>
                    <a:pt x="1830383" y="3818457"/>
                    <a:pt x="1952353" y="3699189"/>
                    <a:pt x="2090987" y="3600530"/>
                  </a:cubicBezTo>
                  <a:close/>
                  <a:moveTo>
                    <a:pt x="1699832" y="3976568"/>
                  </a:moveTo>
                  <a:cubicBezTo>
                    <a:pt x="1697142" y="3979580"/>
                    <a:pt x="1694455" y="3982592"/>
                    <a:pt x="1691778" y="3985628"/>
                  </a:cubicBezTo>
                  <a:cubicBezTo>
                    <a:pt x="1694325" y="3981155"/>
                    <a:pt x="1696875" y="3976682"/>
                    <a:pt x="1699433" y="3972209"/>
                  </a:cubicBezTo>
                  <a:cubicBezTo>
                    <a:pt x="1702131" y="3968968"/>
                    <a:pt x="1704833" y="3965750"/>
                    <a:pt x="1707544" y="3962532"/>
                  </a:cubicBezTo>
                  <a:cubicBezTo>
                    <a:pt x="1704965" y="3967210"/>
                    <a:pt x="1702400" y="3971889"/>
                    <a:pt x="1699832" y="3976568"/>
                  </a:cubicBezTo>
                  <a:close/>
                  <a:moveTo>
                    <a:pt x="1680310" y="3998636"/>
                  </a:moveTo>
                  <a:cubicBezTo>
                    <a:pt x="1678151" y="4001101"/>
                    <a:pt x="1675995" y="4003566"/>
                    <a:pt x="1673845" y="4006053"/>
                  </a:cubicBezTo>
                  <a:cubicBezTo>
                    <a:pt x="1675862" y="4002630"/>
                    <a:pt x="1677889" y="3999207"/>
                    <a:pt x="1679911" y="3995806"/>
                  </a:cubicBezTo>
                  <a:cubicBezTo>
                    <a:pt x="1682068" y="3993159"/>
                    <a:pt x="1684236" y="3990535"/>
                    <a:pt x="1686402" y="3987910"/>
                  </a:cubicBezTo>
                  <a:cubicBezTo>
                    <a:pt x="1684368" y="3991493"/>
                    <a:pt x="1682337" y="3995053"/>
                    <a:pt x="1680310" y="3998636"/>
                  </a:cubicBezTo>
                  <a:close/>
                  <a:moveTo>
                    <a:pt x="1669598" y="4017624"/>
                  </a:moveTo>
                  <a:cubicBezTo>
                    <a:pt x="1667044" y="4022166"/>
                    <a:pt x="1664495" y="4026707"/>
                    <a:pt x="1661950" y="4031272"/>
                  </a:cubicBezTo>
                  <a:cubicBezTo>
                    <a:pt x="1659301" y="4034147"/>
                    <a:pt x="1656653" y="4037046"/>
                    <a:pt x="1654013" y="4039944"/>
                  </a:cubicBezTo>
                  <a:cubicBezTo>
                    <a:pt x="1656523" y="4035631"/>
                    <a:pt x="1659036" y="4031317"/>
                    <a:pt x="1661555" y="4027004"/>
                  </a:cubicBezTo>
                  <a:cubicBezTo>
                    <a:pt x="1664232" y="4023878"/>
                    <a:pt x="1666909" y="4020751"/>
                    <a:pt x="1669598" y="4017624"/>
                  </a:cubicBezTo>
                  <a:close/>
                  <a:moveTo>
                    <a:pt x="1652397" y="4048411"/>
                  </a:moveTo>
                  <a:cubicBezTo>
                    <a:pt x="1649437" y="4053729"/>
                    <a:pt x="1646484" y="4059069"/>
                    <a:pt x="1643535" y="4064386"/>
                  </a:cubicBezTo>
                  <a:cubicBezTo>
                    <a:pt x="1640477" y="4067582"/>
                    <a:pt x="1637430" y="4070776"/>
                    <a:pt x="1634386" y="4073972"/>
                  </a:cubicBezTo>
                  <a:cubicBezTo>
                    <a:pt x="1637328" y="4068837"/>
                    <a:pt x="1640274" y="4063702"/>
                    <a:pt x="1643227" y="4058590"/>
                  </a:cubicBezTo>
                  <a:cubicBezTo>
                    <a:pt x="1646276" y="4055189"/>
                    <a:pt x="1649334" y="4051789"/>
                    <a:pt x="1652397" y="4048411"/>
                  </a:cubicBezTo>
                  <a:close/>
                  <a:moveTo>
                    <a:pt x="1623783" y="4085154"/>
                  </a:moveTo>
                  <a:cubicBezTo>
                    <a:pt x="1621708" y="4087368"/>
                    <a:pt x="1619636" y="4089582"/>
                    <a:pt x="1617568" y="4091796"/>
                  </a:cubicBezTo>
                  <a:cubicBezTo>
                    <a:pt x="1620133" y="4087459"/>
                    <a:pt x="1622708" y="4083146"/>
                    <a:pt x="1625280" y="4078833"/>
                  </a:cubicBezTo>
                  <a:cubicBezTo>
                    <a:pt x="1627302" y="4076528"/>
                    <a:pt x="1629324" y="4074223"/>
                    <a:pt x="1631353" y="4071940"/>
                  </a:cubicBezTo>
                  <a:cubicBezTo>
                    <a:pt x="1628826" y="4076345"/>
                    <a:pt x="1626300" y="4080750"/>
                    <a:pt x="1623783" y="4085154"/>
                  </a:cubicBezTo>
                  <a:close/>
                  <a:moveTo>
                    <a:pt x="1614026" y="4102317"/>
                  </a:moveTo>
                  <a:cubicBezTo>
                    <a:pt x="1611178" y="4107314"/>
                    <a:pt x="1608339" y="4112358"/>
                    <a:pt x="1605500" y="4117379"/>
                  </a:cubicBezTo>
                  <a:cubicBezTo>
                    <a:pt x="1603001" y="4119912"/>
                    <a:pt x="1600500" y="4122445"/>
                    <a:pt x="1597999" y="4125001"/>
                  </a:cubicBezTo>
                  <a:cubicBezTo>
                    <a:pt x="1600865" y="4120095"/>
                    <a:pt x="1603734" y="4115211"/>
                    <a:pt x="1606612" y="4110327"/>
                  </a:cubicBezTo>
                  <a:cubicBezTo>
                    <a:pt x="1609079" y="4107657"/>
                    <a:pt x="1611550" y="4104964"/>
                    <a:pt x="1614026" y="4102317"/>
                  </a:cubicBezTo>
                  <a:close/>
                  <a:moveTo>
                    <a:pt x="1587208" y="4136048"/>
                  </a:moveTo>
                  <a:cubicBezTo>
                    <a:pt x="1584858" y="4138466"/>
                    <a:pt x="1582509" y="4140863"/>
                    <a:pt x="1580159" y="4143305"/>
                  </a:cubicBezTo>
                  <a:cubicBezTo>
                    <a:pt x="1582578" y="4139311"/>
                    <a:pt x="1584999" y="4135340"/>
                    <a:pt x="1587425" y="4131369"/>
                  </a:cubicBezTo>
                  <a:cubicBezTo>
                    <a:pt x="1589783" y="4128744"/>
                    <a:pt x="1592145" y="4126143"/>
                    <a:pt x="1594509" y="4123541"/>
                  </a:cubicBezTo>
                  <a:cubicBezTo>
                    <a:pt x="1592072" y="4127717"/>
                    <a:pt x="1589639" y="4131871"/>
                    <a:pt x="1587208" y="4136048"/>
                  </a:cubicBezTo>
                  <a:close/>
                  <a:moveTo>
                    <a:pt x="1567912" y="4156108"/>
                  </a:moveTo>
                  <a:cubicBezTo>
                    <a:pt x="1566150" y="4157957"/>
                    <a:pt x="1564389" y="4159805"/>
                    <a:pt x="1562627" y="4161677"/>
                  </a:cubicBezTo>
                  <a:cubicBezTo>
                    <a:pt x="1564480" y="4158732"/>
                    <a:pt x="1566335" y="4155788"/>
                    <a:pt x="1568191" y="4152844"/>
                  </a:cubicBezTo>
                  <a:cubicBezTo>
                    <a:pt x="1569950" y="4150859"/>
                    <a:pt x="1571717" y="4148873"/>
                    <a:pt x="1573481" y="4146911"/>
                  </a:cubicBezTo>
                  <a:cubicBezTo>
                    <a:pt x="1571623" y="4149969"/>
                    <a:pt x="1569763" y="4153027"/>
                    <a:pt x="1567912" y="4156108"/>
                  </a:cubicBezTo>
                  <a:close/>
                  <a:moveTo>
                    <a:pt x="1556207" y="4175575"/>
                  </a:moveTo>
                  <a:cubicBezTo>
                    <a:pt x="1553797" y="4179592"/>
                    <a:pt x="1551394" y="4183608"/>
                    <a:pt x="1548991" y="4187625"/>
                  </a:cubicBezTo>
                  <a:cubicBezTo>
                    <a:pt x="1546676" y="4189953"/>
                    <a:pt x="1544362" y="4192258"/>
                    <a:pt x="1542046" y="4194586"/>
                  </a:cubicBezTo>
                  <a:cubicBezTo>
                    <a:pt x="1544444" y="4190729"/>
                    <a:pt x="1546843" y="4186872"/>
                    <a:pt x="1549248" y="4183015"/>
                  </a:cubicBezTo>
                  <a:cubicBezTo>
                    <a:pt x="1551565" y="4180527"/>
                    <a:pt x="1553886" y="4178040"/>
                    <a:pt x="1556207" y="4175575"/>
                  </a:cubicBezTo>
                  <a:close/>
                  <a:moveTo>
                    <a:pt x="1529576" y="4207206"/>
                  </a:moveTo>
                  <a:cubicBezTo>
                    <a:pt x="1527860" y="4208964"/>
                    <a:pt x="1526146" y="4210675"/>
                    <a:pt x="1524430" y="4212433"/>
                  </a:cubicBezTo>
                  <a:cubicBezTo>
                    <a:pt x="1526246" y="4209626"/>
                    <a:pt x="1528070" y="4206818"/>
                    <a:pt x="1529889" y="4204011"/>
                  </a:cubicBezTo>
                  <a:cubicBezTo>
                    <a:pt x="1531600" y="4202140"/>
                    <a:pt x="1533312" y="4200268"/>
                    <a:pt x="1535028" y="4198397"/>
                  </a:cubicBezTo>
                  <a:cubicBezTo>
                    <a:pt x="1533207" y="4201341"/>
                    <a:pt x="1531393" y="4204262"/>
                    <a:pt x="1529576" y="4207206"/>
                  </a:cubicBezTo>
                  <a:close/>
                  <a:moveTo>
                    <a:pt x="1517631" y="4226605"/>
                  </a:moveTo>
                  <a:cubicBezTo>
                    <a:pt x="1515248" y="4230485"/>
                    <a:pt x="1512866" y="4234342"/>
                    <a:pt x="1510492" y="4238221"/>
                  </a:cubicBezTo>
                  <a:cubicBezTo>
                    <a:pt x="1508199" y="4240458"/>
                    <a:pt x="1505900" y="4242695"/>
                    <a:pt x="1503605" y="4244931"/>
                  </a:cubicBezTo>
                  <a:cubicBezTo>
                    <a:pt x="1505999" y="4241165"/>
                    <a:pt x="1508395" y="4237423"/>
                    <a:pt x="1510796" y="4233657"/>
                  </a:cubicBezTo>
                  <a:cubicBezTo>
                    <a:pt x="1513067" y="4231306"/>
                    <a:pt x="1515351" y="4228956"/>
                    <a:pt x="1517631" y="4226605"/>
                  </a:cubicBezTo>
                  <a:close/>
                  <a:moveTo>
                    <a:pt x="1478724" y="4276608"/>
                  </a:moveTo>
                  <a:cubicBezTo>
                    <a:pt x="1476351" y="4280374"/>
                    <a:pt x="1473979" y="4284139"/>
                    <a:pt x="1471613" y="4287905"/>
                  </a:cubicBezTo>
                  <a:cubicBezTo>
                    <a:pt x="1469360" y="4290005"/>
                    <a:pt x="1467108" y="4292081"/>
                    <a:pt x="1464855" y="4294204"/>
                  </a:cubicBezTo>
                  <a:cubicBezTo>
                    <a:pt x="1467229" y="4290575"/>
                    <a:pt x="1469611" y="4286969"/>
                    <a:pt x="1471992" y="4283340"/>
                  </a:cubicBezTo>
                  <a:cubicBezTo>
                    <a:pt x="1474230" y="4281081"/>
                    <a:pt x="1476476" y="4278845"/>
                    <a:pt x="1478724" y="4276608"/>
                  </a:cubicBezTo>
                  <a:close/>
                  <a:moveTo>
                    <a:pt x="1451940" y="4306368"/>
                  </a:moveTo>
                  <a:cubicBezTo>
                    <a:pt x="1451922" y="4306391"/>
                    <a:pt x="1451901" y="4306391"/>
                    <a:pt x="1451883" y="4306413"/>
                  </a:cubicBezTo>
                  <a:cubicBezTo>
                    <a:pt x="1450229" y="4307988"/>
                    <a:pt x="1448592" y="4309586"/>
                    <a:pt x="1446940" y="4311161"/>
                  </a:cubicBezTo>
                  <a:cubicBezTo>
                    <a:pt x="1448727" y="4308536"/>
                    <a:pt x="1450514" y="4305911"/>
                    <a:pt x="1452305" y="4303310"/>
                  </a:cubicBezTo>
                  <a:cubicBezTo>
                    <a:pt x="1453958" y="4301621"/>
                    <a:pt x="1455603" y="4299909"/>
                    <a:pt x="1457258" y="4298243"/>
                  </a:cubicBezTo>
                  <a:cubicBezTo>
                    <a:pt x="1455482" y="4300936"/>
                    <a:pt x="1453709" y="4303652"/>
                    <a:pt x="1451940" y="4306368"/>
                  </a:cubicBezTo>
                  <a:close/>
                  <a:moveTo>
                    <a:pt x="1439516" y="4325470"/>
                  </a:moveTo>
                  <a:cubicBezTo>
                    <a:pt x="1437158" y="4329099"/>
                    <a:pt x="1434808" y="4332727"/>
                    <a:pt x="1432457" y="4336379"/>
                  </a:cubicBezTo>
                  <a:cubicBezTo>
                    <a:pt x="1430232" y="4338364"/>
                    <a:pt x="1428005" y="4340372"/>
                    <a:pt x="1425777" y="4342381"/>
                  </a:cubicBezTo>
                  <a:cubicBezTo>
                    <a:pt x="1428132" y="4338889"/>
                    <a:pt x="1430490" y="4335397"/>
                    <a:pt x="1432850" y="4331906"/>
                  </a:cubicBezTo>
                  <a:cubicBezTo>
                    <a:pt x="1435070" y="4329760"/>
                    <a:pt x="1437289" y="4327615"/>
                    <a:pt x="1439516" y="4325470"/>
                  </a:cubicBezTo>
                  <a:close/>
                  <a:moveTo>
                    <a:pt x="1412533" y="4354408"/>
                  </a:moveTo>
                  <a:cubicBezTo>
                    <a:pt x="1410918" y="4355892"/>
                    <a:pt x="1409309" y="4357375"/>
                    <a:pt x="1407698" y="4358858"/>
                  </a:cubicBezTo>
                  <a:cubicBezTo>
                    <a:pt x="1409489" y="4356302"/>
                    <a:pt x="1411281" y="4353746"/>
                    <a:pt x="1413074" y="4351190"/>
                  </a:cubicBezTo>
                  <a:cubicBezTo>
                    <a:pt x="1414663" y="4349638"/>
                    <a:pt x="1416258" y="4348086"/>
                    <a:pt x="1417849" y="4346512"/>
                  </a:cubicBezTo>
                  <a:cubicBezTo>
                    <a:pt x="1416075" y="4349159"/>
                    <a:pt x="1414304" y="4351783"/>
                    <a:pt x="1412533" y="4354408"/>
                  </a:cubicBezTo>
                  <a:close/>
                  <a:moveTo>
                    <a:pt x="1399993" y="4373145"/>
                  </a:moveTo>
                  <a:cubicBezTo>
                    <a:pt x="1397647" y="4376659"/>
                    <a:pt x="1395303" y="4380174"/>
                    <a:pt x="1392961" y="4383689"/>
                  </a:cubicBezTo>
                  <a:cubicBezTo>
                    <a:pt x="1391090" y="4385286"/>
                    <a:pt x="1389221" y="4386861"/>
                    <a:pt x="1387347" y="4388481"/>
                  </a:cubicBezTo>
                  <a:cubicBezTo>
                    <a:pt x="1387032" y="4388755"/>
                    <a:pt x="1386722" y="4389029"/>
                    <a:pt x="1386407" y="4389303"/>
                  </a:cubicBezTo>
                  <a:cubicBezTo>
                    <a:pt x="1388751" y="4385925"/>
                    <a:pt x="1391095" y="4382570"/>
                    <a:pt x="1393443" y="4379193"/>
                  </a:cubicBezTo>
                  <a:cubicBezTo>
                    <a:pt x="1395622" y="4377184"/>
                    <a:pt x="1397809" y="4375153"/>
                    <a:pt x="1399993" y="4373145"/>
                  </a:cubicBezTo>
                  <a:close/>
                  <a:moveTo>
                    <a:pt x="1372910" y="4401079"/>
                  </a:moveTo>
                  <a:cubicBezTo>
                    <a:pt x="1371344" y="4402448"/>
                    <a:pt x="1369774" y="4403795"/>
                    <a:pt x="1368209" y="4405164"/>
                  </a:cubicBezTo>
                  <a:cubicBezTo>
                    <a:pt x="1369971" y="4402745"/>
                    <a:pt x="1371732" y="4400326"/>
                    <a:pt x="1373497" y="4397907"/>
                  </a:cubicBezTo>
                  <a:cubicBezTo>
                    <a:pt x="1375058" y="4396423"/>
                    <a:pt x="1376616" y="4394940"/>
                    <a:pt x="1378180" y="4393479"/>
                  </a:cubicBezTo>
                  <a:cubicBezTo>
                    <a:pt x="1376422" y="4396012"/>
                    <a:pt x="1374665" y="4398546"/>
                    <a:pt x="1372910" y="4401079"/>
                  </a:cubicBezTo>
                  <a:close/>
                  <a:moveTo>
                    <a:pt x="1360194" y="4419473"/>
                  </a:moveTo>
                  <a:cubicBezTo>
                    <a:pt x="1357857" y="4422851"/>
                    <a:pt x="1355517" y="4426229"/>
                    <a:pt x="1353185" y="4429629"/>
                  </a:cubicBezTo>
                  <a:cubicBezTo>
                    <a:pt x="1352480" y="4430200"/>
                    <a:pt x="1351775" y="4430770"/>
                    <a:pt x="1351069" y="4431341"/>
                  </a:cubicBezTo>
                  <a:cubicBezTo>
                    <a:pt x="1349588" y="4432573"/>
                    <a:pt x="1348121" y="4433806"/>
                    <a:pt x="1346642" y="4435038"/>
                  </a:cubicBezTo>
                  <a:cubicBezTo>
                    <a:pt x="1348984" y="4431775"/>
                    <a:pt x="1351325" y="4428511"/>
                    <a:pt x="1353671" y="4425270"/>
                  </a:cubicBezTo>
                  <a:cubicBezTo>
                    <a:pt x="1355846" y="4423330"/>
                    <a:pt x="1358014" y="4421390"/>
                    <a:pt x="1360194" y="4419473"/>
                  </a:cubicBezTo>
                  <a:close/>
                  <a:moveTo>
                    <a:pt x="1333029" y="4446335"/>
                  </a:moveTo>
                  <a:cubicBezTo>
                    <a:pt x="1331500" y="4447613"/>
                    <a:pt x="1329966" y="4448868"/>
                    <a:pt x="1328437" y="4450146"/>
                  </a:cubicBezTo>
                  <a:cubicBezTo>
                    <a:pt x="1330180" y="4447818"/>
                    <a:pt x="1331924" y="4445491"/>
                    <a:pt x="1333672" y="4443186"/>
                  </a:cubicBezTo>
                  <a:cubicBezTo>
                    <a:pt x="1335183" y="4441816"/>
                    <a:pt x="1336701" y="4440447"/>
                    <a:pt x="1338216" y="4439100"/>
                  </a:cubicBezTo>
                  <a:cubicBezTo>
                    <a:pt x="1336482" y="4441497"/>
                    <a:pt x="1334756" y="4443916"/>
                    <a:pt x="1333029" y="4446335"/>
                  </a:cubicBezTo>
                  <a:close/>
                  <a:moveTo>
                    <a:pt x="1320070" y="4464455"/>
                  </a:moveTo>
                  <a:cubicBezTo>
                    <a:pt x="1317754" y="4467696"/>
                    <a:pt x="1315437" y="4470937"/>
                    <a:pt x="1313126" y="4474178"/>
                  </a:cubicBezTo>
                  <a:cubicBezTo>
                    <a:pt x="1312347" y="4474794"/>
                    <a:pt x="1311571" y="4475387"/>
                    <a:pt x="1310793" y="4475981"/>
                  </a:cubicBezTo>
                  <a:cubicBezTo>
                    <a:pt x="1309410" y="4477053"/>
                    <a:pt x="1308036" y="4478171"/>
                    <a:pt x="1306656" y="4479244"/>
                  </a:cubicBezTo>
                  <a:cubicBezTo>
                    <a:pt x="1308981" y="4476117"/>
                    <a:pt x="1311307" y="4473014"/>
                    <a:pt x="1313637" y="4469887"/>
                  </a:cubicBezTo>
                  <a:cubicBezTo>
                    <a:pt x="1315782" y="4468084"/>
                    <a:pt x="1317925" y="4466258"/>
                    <a:pt x="1320070" y="4464455"/>
                  </a:cubicBezTo>
                  <a:close/>
                  <a:moveTo>
                    <a:pt x="1292841" y="4490153"/>
                  </a:moveTo>
                  <a:cubicBezTo>
                    <a:pt x="1291344" y="4491340"/>
                    <a:pt x="1289843" y="4492527"/>
                    <a:pt x="1288348" y="4493713"/>
                  </a:cubicBezTo>
                  <a:cubicBezTo>
                    <a:pt x="1290069" y="4491500"/>
                    <a:pt x="1291787" y="4489286"/>
                    <a:pt x="1293510" y="4487095"/>
                  </a:cubicBezTo>
                  <a:cubicBezTo>
                    <a:pt x="1294994" y="4485817"/>
                    <a:pt x="1296479" y="4484539"/>
                    <a:pt x="1297965" y="4483261"/>
                  </a:cubicBezTo>
                  <a:cubicBezTo>
                    <a:pt x="1296256" y="4485566"/>
                    <a:pt x="1294551" y="4487848"/>
                    <a:pt x="1292841" y="4490153"/>
                  </a:cubicBezTo>
                  <a:close/>
                  <a:moveTo>
                    <a:pt x="1281175" y="4505900"/>
                  </a:moveTo>
                  <a:cubicBezTo>
                    <a:pt x="1278345" y="4509712"/>
                    <a:pt x="1275517" y="4513546"/>
                    <a:pt x="1272692" y="4517380"/>
                  </a:cubicBezTo>
                  <a:cubicBezTo>
                    <a:pt x="1270583" y="4518909"/>
                    <a:pt x="1268472" y="4520461"/>
                    <a:pt x="1266368" y="4522013"/>
                  </a:cubicBezTo>
                  <a:cubicBezTo>
                    <a:pt x="1269253" y="4518293"/>
                    <a:pt x="1272142" y="4514573"/>
                    <a:pt x="1275031" y="4510830"/>
                  </a:cubicBezTo>
                  <a:cubicBezTo>
                    <a:pt x="1277078" y="4509187"/>
                    <a:pt x="1279128" y="4507543"/>
                    <a:pt x="1281175" y="4505900"/>
                  </a:cubicBezTo>
                  <a:close/>
                  <a:moveTo>
                    <a:pt x="1252515" y="4532305"/>
                  </a:moveTo>
                  <a:cubicBezTo>
                    <a:pt x="1251013" y="4533446"/>
                    <a:pt x="1249519" y="4534587"/>
                    <a:pt x="1248017" y="4535706"/>
                  </a:cubicBezTo>
                  <a:cubicBezTo>
                    <a:pt x="1250322" y="4532853"/>
                    <a:pt x="1252629" y="4530023"/>
                    <a:pt x="1254936" y="4527170"/>
                  </a:cubicBezTo>
                  <a:cubicBezTo>
                    <a:pt x="1256340" y="4526029"/>
                    <a:pt x="1257744" y="4524865"/>
                    <a:pt x="1259147" y="4523724"/>
                  </a:cubicBezTo>
                  <a:cubicBezTo>
                    <a:pt x="1256938" y="4526577"/>
                    <a:pt x="1254724" y="4529452"/>
                    <a:pt x="1252515" y="4532305"/>
                  </a:cubicBezTo>
                  <a:close/>
                  <a:moveTo>
                    <a:pt x="1238788" y="4550152"/>
                  </a:moveTo>
                  <a:cubicBezTo>
                    <a:pt x="1236594" y="4553005"/>
                    <a:pt x="1234408" y="4555858"/>
                    <a:pt x="1232217" y="4558710"/>
                  </a:cubicBezTo>
                  <a:cubicBezTo>
                    <a:pt x="1230090" y="4560171"/>
                    <a:pt x="1227977" y="4561677"/>
                    <a:pt x="1225854" y="4563160"/>
                  </a:cubicBezTo>
                  <a:cubicBezTo>
                    <a:pt x="1228050" y="4560422"/>
                    <a:pt x="1230248" y="4557706"/>
                    <a:pt x="1232448" y="4554967"/>
                  </a:cubicBezTo>
                  <a:cubicBezTo>
                    <a:pt x="1234559" y="4553370"/>
                    <a:pt x="1236674" y="4551749"/>
                    <a:pt x="1238788" y="4550152"/>
                  </a:cubicBezTo>
                  <a:close/>
                  <a:moveTo>
                    <a:pt x="1211833" y="4572974"/>
                  </a:moveTo>
                  <a:cubicBezTo>
                    <a:pt x="1210399" y="4573978"/>
                    <a:pt x="1208957" y="4574982"/>
                    <a:pt x="1207526" y="4575986"/>
                  </a:cubicBezTo>
                  <a:cubicBezTo>
                    <a:pt x="1209000" y="4574252"/>
                    <a:pt x="1210477" y="4572495"/>
                    <a:pt x="1211954" y="4570760"/>
                  </a:cubicBezTo>
                  <a:cubicBezTo>
                    <a:pt x="1213421" y="4569619"/>
                    <a:pt x="1214891" y="4568478"/>
                    <a:pt x="1216358" y="4567337"/>
                  </a:cubicBezTo>
                  <a:cubicBezTo>
                    <a:pt x="1214850" y="4569208"/>
                    <a:pt x="1213339" y="4571102"/>
                    <a:pt x="1211833" y="4572974"/>
                  </a:cubicBezTo>
                  <a:close/>
                  <a:moveTo>
                    <a:pt x="1198571" y="4589543"/>
                  </a:moveTo>
                  <a:cubicBezTo>
                    <a:pt x="1196184" y="4592509"/>
                    <a:pt x="1193787" y="4595499"/>
                    <a:pt x="1191407" y="4598489"/>
                  </a:cubicBezTo>
                  <a:cubicBezTo>
                    <a:pt x="1189332" y="4599836"/>
                    <a:pt x="1187258" y="4601182"/>
                    <a:pt x="1185186" y="4602528"/>
                  </a:cubicBezTo>
                  <a:cubicBezTo>
                    <a:pt x="1187587" y="4599676"/>
                    <a:pt x="1189994" y="4596800"/>
                    <a:pt x="1192397" y="4593947"/>
                  </a:cubicBezTo>
                  <a:cubicBezTo>
                    <a:pt x="1194454" y="4592487"/>
                    <a:pt x="1196512" y="4591003"/>
                    <a:pt x="1198571" y="4589543"/>
                  </a:cubicBezTo>
                  <a:close/>
                  <a:moveTo>
                    <a:pt x="1171029" y="4611863"/>
                  </a:moveTo>
                  <a:cubicBezTo>
                    <a:pt x="1169605" y="4612798"/>
                    <a:pt x="1168176" y="4613734"/>
                    <a:pt x="1166755" y="4614670"/>
                  </a:cubicBezTo>
                  <a:cubicBezTo>
                    <a:pt x="1168521" y="4612661"/>
                    <a:pt x="1170287" y="4610676"/>
                    <a:pt x="1172056" y="4608668"/>
                  </a:cubicBezTo>
                  <a:cubicBezTo>
                    <a:pt x="1173453" y="4607640"/>
                    <a:pt x="1174850" y="4606636"/>
                    <a:pt x="1176246" y="4605610"/>
                  </a:cubicBezTo>
                  <a:cubicBezTo>
                    <a:pt x="1174503" y="4607686"/>
                    <a:pt x="1172768" y="4609763"/>
                    <a:pt x="1171029" y="4611863"/>
                  </a:cubicBezTo>
                  <a:close/>
                  <a:moveTo>
                    <a:pt x="1158470" y="4626879"/>
                  </a:moveTo>
                  <a:cubicBezTo>
                    <a:pt x="1155818" y="4630052"/>
                    <a:pt x="1153176" y="4633224"/>
                    <a:pt x="1150528" y="4636396"/>
                  </a:cubicBezTo>
                  <a:cubicBezTo>
                    <a:pt x="1148490" y="4637629"/>
                    <a:pt x="1146454" y="4638861"/>
                    <a:pt x="1144414" y="4640093"/>
                  </a:cubicBezTo>
                  <a:cubicBezTo>
                    <a:pt x="1147098" y="4637035"/>
                    <a:pt x="1149787" y="4633977"/>
                    <a:pt x="1152475" y="4630919"/>
                  </a:cubicBezTo>
                  <a:cubicBezTo>
                    <a:pt x="1154472" y="4629573"/>
                    <a:pt x="1156471" y="4628203"/>
                    <a:pt x="1158470" y="4626879"/>
                  </a:cubicBezTo>
                  <a:close/>
                  <a:moveTo>
                    <a:pt x="1130155" y="4648834"/>
                  </a:moveTo>
                  <a:cubicBezTo>
                    <a:pt x="1128754" y="4649701"/>
                    <a:pt x="1127346" y="4650569"/>
                    <a:pt x="1125942" y="4651436"/>
                  </a:cubicBezTo>
                  <a:cubicBezTo>
                    <a:pt x="1127992" y="4649222"/>
                    <a:pt x="1130041" y="4646985"/>
                    <a:pt x="1132093" y="4644772"/>
                  </a:cubicBezTo>
                  <a:cubicBezTo>
                    <a:pt x="1133423" y="4643859"/>
                    <a:pt x="1134754" y="4642946"/>
                    <a:pt x="1136084" y="4642056"/>
                  </a:cubicBezTo>
                  <a:cubicBezTo>
                    <a:pt x="1134108" y="4644315"/>
                    <a:pt x="1132131" y="4646575"/>
                    <a:pt x="1130155" y="4648834"/>
                  </a:cubicBezTo>
                  <a:close/>
                  <a:moveTo>
                    <a:pt x="1117537" y="4663280"/>
                  </a:moveTo>
                  <a:cubicBezTo>
                    <a:pt x="1114821" y="4666384"/>
                    <a:pt x="1112117" y="4669488"/>
                    <a:pt x="1109405" y="4672615"/>
                  </a:cubicBezTo>
                  <a:cubicBezTo>
                    <a:pt x="1107386" y="4673733"/>
                    <a:pt x="1105366" y="4674874"/>
                    <a:pt x="1103344" y="4676015"/>
                  </a:cubicBezTo>
                  <a:cubicBezTo>
                    <a:pt x="1106114" y="4673003"/>
                    <a:pt x="1108887" y="4669967"/>
                    <a:pt x="1111660" y="4666955"/>
                  </a:cubicBezTo>
                  <a:cubicBezTo>
                    <a:pt x="1113618" y="4665723"/>
                    <a:pt x="1115576" y="4664490"/>
                    <a:pt x="1117537" y="4663280"/>
                  </a:cubicBezTo>
                  <a:close/>
                  <a:moveTo>
                    <a:pt x="1088971" y="4684185"/>
                  </a:moveTo>
                  <a:cubicBezTo>
                    <a:pt x="1087604" y="4684962"/>
                    <a:pt x="1086234" y="4685737"/>
                    <a:pt x="1084867" y="4686536"/>
                  </a:cubicBezTo>
                  <a:cubicBezTo>
                    <a:pt x="1087042" y="4684277"/>
                    <a:pt x="1089219" y="4682040"/>
                    <a:pt x="1091396" y="4679781"/>
                  </a:cubicBezTo>
                  <a:cubicBezTo>
                    <a:pt x="1092675" y="4678959"/>
                    <a:pt x="1093955" y="4678138"/>
                    <a:pt x="1095237" y="4677339"/>
                  </a:cubicBezTo>
                  <a:cubicBezTo>
                    <a:pt x="1093147" y="4679621"/>
                    <a:pt x="1091056" y="4681903"/>
                    <a:pt x="1088971" y="4684185"/>
                  </a:cubicBezTo>
                  <a:close/>
                  <a:moveTo>
                    <a:pt x="1074953" y="4699522"/>
                  </a:moveTo>
                  <a:cubicBezTo>
                    <a:pt x="1072733" y="4701941"/>
                    <a:pt x="1070514" y="4704383"/>
                    <a:pt x="1068296" y="4706825"/>
                  </a:cubicBezTo>
                  <a:cubicBezTo>
                    <a:pt x="1066308" y="4707829"/>
                    <a:pt x="1064318" y="4708879"/>
                    <a:pt x="1062330" y="4709906"/>
                  </a:cubicBezTo>
                  <a:cubicBezTo>
                    <a:pt x="1064540" y="4707601"/>
                    <a:pt x="1066749" y="4705319"/>
                    <a:pt x="1068960" y="4703014"/>
                  </a:cubicBezTo>
                  <a:cubicBezTo>
                    <a:pt x="1070959" y="4701850"/>
                    <a:pt x="1072959" y="4700663"/>
                    <a:pt x="1074953" y="4699522"/>
                  </a:cubicBezTo>
                  <a:close/>
                  <a:moveTo>
                    <a:pt x="1047905" y="4717437"/>
                  </a:moveTo>
                  <a:cubicBezTo>
                    <a:pt x="1046581" y="4718122"/>
                    <a:pt x="1045255" y="4718829"/>
                    <a:pt x="1043929" y="4719537"/>
                  </a:cubicBezTo>
                  <a:cubicBezTo>
                    <a:pt x="1045442" y="4718031"/>
                    <a:pt x="1046953" y="4716547"/>
                    <a:pt x="1048466" y="4715064"/>
                  </a:cubicBezTo>
                  <a:cubicBezTo>
                    <a:pt x="1049790" y="4714287"/>
                    <a:pt x="1051111" y="4713489"/>
                    <a:pt x="1052435" y="4712713"/>
                  </a:cubicBezTo>
                  <a:cubicBezTo>
                    <a:pt x="1050924" y="4714287"/>
                    <a:pt x="1049413" y="4715863"/>
                    <a:pt x="1047905" y="4717437"/>
                  </a:cubicBezTo>
                  <a:close/>
                  <a:moveTo>
                    <a:pt x="1034052" y="4731883"/>
                  </a:moveTo>
                  <a:cubicBezTo>
                    <a:pt x="1031633" y="4734417"/>
                    <a:pt x="1029220" y="4736950"/>
                    <a:pt x="1026804" y="4739483"/>
                  </a:cubicBezTo>
                  <a:cubicBezTo>
                    <a:pt x="1024848" y="4740396"/>
                    <a:pt x="1022892" y="4741309"/>
                    <a:pt x="1020936" y="4742221"/>
                  </a:cubicBezTo>
                  <a:cubicBezTo>
                    <a:pt x="1023383" y="4739803"/>
                    <a:pt x="1025834" y="4737384"/>
                    <a:pt x="1028282" y="4734964"/>
                  </a:cubicBezTo>
                  <a:cubicBezTo>
                    <a:pt x="1030206" y="4733937"/>
                    <a:pt x="1032128" y="4732911"/>
                    <a:pt x="1034052" y="4731883"/>
                  </a:cubicBezTo>
                  <a:close/>
                  <a:moveTo>
                    <a:pt x="1006428" y="4749159"/>
                  </a:moveTo>
                  <a:cubicBezTo>
                    <a:pt x="1005054" y="4749821"/>
                    <a:pt x="1003680" y="4750506"/>
                    <a:pt x="1002306" y="4751168"/>
                  </a:cubicBezTo>
                  <a:cubicBezTo>
                    <a:pt x="1004073" y="4749502"/>
                    <a:pt x="1005839" y="4747858"/>
                    <a:pt x="1007606" y="4746215"/>
                  </a:cubicBezTo>
                  <a:cubicBezTo>
                    <a:pt x="1008950" y="4745463"/>
                    <a:pt x="1010296" y="4744709"/>
                    <a:pt x="1011641" y="4743979"/>
                  </a:cubicBezTo>
                  <a:cubicBezTo>
                    <a:pt x="1009902" y="4745713"/>
                    <a:pt x="1008167" y="4747448"/>
                    <a:pt x="1006428" y="4749159"/>
                  </a:cubicBezTo>
                  <a:close/>
                  <a:moveTo>
                    <a:pt x="1007250" y="4755801"/>
                  </a:moveTo>
                  <a:cubicBezTo>
                    <a:pt x="1009678" y="4754637"/>
                    <a:pt x="1012104" y="4753473"/>
                    <a:pt x="1014532" y="4752309"/>
                  </a:cubicBezTo>
                  <a:cubicBezTo>
                    <a:pt x="1011732" y="4755253"/>
                    <a:pt x="1008943" y="4758174"/>
                    <a:pt x="1006147" y="4761118"/>
                  </a:cubicBezTo>
                  <a:cubicBezTo>
                    <a:pt x="1003728" y="4762122"/>
                    <a:pt x="1001307" y="4763104"/>
                    <a:pt x="998888" y="4764108"/>
                  </a:cubicBezTo>
                  <a:cubicBezTo>
                    <a:pt x="1001674" y="4761347"/>
                    <a:pt x="1004461" y="4758562"/>
                    <a:pt x="1007250" y="4755801"/>
                  </a:cubicBezTo>
                  <a:close/>
                  <a:moveTo>
                    <a:pt x="1027737" y="4746010"/>
                  </a:moveTo>
                  <a:cubicBezTo>
                    <a:pt x="1030560" y="4744686"/>
                    <a:pt x="1033385" y="4743385"/>
                    <a:pt x="1036208" y="4742085"/>
                  </a:cubicBezTo>
                  <a:cubicBezTo>
                    <a:pt x="1032984" y="4745622"/>
                    <a:pt x="1029761" y="4749182"/>
                    <a:pt x="1026541" y="4752720"/>
                  </a:cubicBezTo>
                  <a:cubicBezTo>
                    <a:pt x="1023697" y="4753861"/>
                    <a:pt x="1020854" y="4755025"/>
                    <a:pt x="1018010" y="4756189"/>
                  </a:cubicBezTo>
                  <a:cubicBezTo>
                    <a:pt x="1021251" y="4752788"/>
                    <a:pt x="1024494" y="4749388"/>
                    <a:pt x="1027737" y="4746010"/>
                  </a:cubicBezTo>
                  <a:close/>
                  <a:moveTo>
                    <a:pt x="1048090" y="4736585"/>
                  </a:moveTo>
                  <a:cubicBezTo>
                    <a:pt x="1051303" y="4735101"/>
                    <a:pt x="1054514" y="4733595"/>
                    <a:pt x="1057727" y="4732134"/>
                  </a:cubicBezTo>
                  <a:cubicBezTo>
                    <a:pt x="1054532" y="4735809"/>
                    <a:pt x="1051326" y="4739506"/>
                    <a:pt x="1048135" y="4743180"/>
                  </a:cubicBezTo>
                  <a:cubicBezTo>
                    <a:pt x="1047729" y="4743660"/>
                    <a:pt x="1047316" y="4744139"/>
                    <a:pt x="1046910" y="4744618"/>
                  </a:cubicBezTo>
                  <a:cubicBezTo>
                    <a:pt x="1043710" y="4745873"/>
                    <a:pt x="1040517" y="4747151"/>
                    <a:pt x="1037322" y="4748429"/>
                  </a:cubicBezTo>
                  <a:cubicBezTo>
                    <a:pt x="1040910" y="4744481"/>
                    <a:pt x="1044497" y="4740533"/>
                    <a:pt x="1048090" y="4736585"/>
                  </a:cubicBezTo>
                  <a:close/>
                  <a:moveTo>
                    <a:pt x="1068508" y="4727296"/>
                  </a:moveTo>
                  <a:cubicBezTo>
                    <a:pt x="1071993" y="4725744"/>
                    <a:pt x="1075476" y="4724170"/>
                    <a:pt x="1078961" y="4722618"/>
                  </a:cubicBezTo>
                  <a:cubicBezTo>
                    <a:pt x="1075074" y="4727319"/>
                    <a:pt x="1071183" y="4732020"/>
                    <a:pt x="1067274" y="4736722"/>
                  </a:cubicBezTo>
                  <a:cubicBezTo>
                    <a:pt x="1063816" y="4738045"/>
                    <a:pt x="1060354" y="4739346"/>
                    <a:pt x="1056901" y="4740693"/>
                  </a:cubicBezTo>
                  <a:cubicBezTo>
                    <a:pt x="1060767" y="4736242"/>
                    <a:pt x="1064636" y="4731769"/>
                    <a:pt x="1068508" y="4727296"/>
                  </a:cubicBezTo>
                  <a:close/>
                  <a:moveTo>
                    <a:pt x="1088984" y="4718167"/>
                  </a:moveTo>
                  <a:cubicBezTo>
                    <a:pt x="1092688" y="4716547"/>
                    <a:pt x="1096395" y="4714995"/>
                    <a:pt x="1100099" y="4713375"/>
                  </a:cubicBezTo>
                  <a:cubicBezTo>
                    <a:pt x="1095975" y="4718578"/>
                    <a:pt x="1091851" y="4723782"/>
                    <a:pt x="1087708" y="4728985"/>
                  </a:cubicBezTo>
                  <a:cubicBezTo>
                    <a:pt x="1083989" y="4730377"/>
                    <a:pt x="1080271" y="4731769"/>
                    <a:pt x="1076553" y="4733184"/>
                  </a:cubicBezTo>
                  <a:cubicBezTo>
                    <a:pt x="1080709" y="4728163"/>
                    <a:pt x="1084856" y="4723165"/>
                    <a:pt x="1088984" y="4718167"/>
                  </a:cubicBezTo>
                  <a:close/>
                  <a:moveTo>
                    <a:pt x="1109383" y="4709381"/>
                  </a:moveTo>
                  <a:cubicBezTo>
                    <a:pt x="1113326" y="4707692"/>
                    <a:pt x="1117268" y="4706003"/>
                    <a:pt x="1121211" y="4704337"/>
                  </a:cubicBezTo>
                  <a:cubicBezTo>
                    <a:pt x="1116859" y="4710043"/>
                    <a:pt x="1112495" y="4715771"/>
                    <a:pt x="1108125" y="4721500"/>
                  </a:cubicBezTo>
                  <a:cubicBezTo>
                    <a:pt x="1104186" y="4722937"/>
                    <a:pt x="1100254" y="4724398"/>
                    <a:pt x="1096319" y="4725835"/>
                  </a:cubicBezTo>
                  <a:cubicBezTo>
                    <a:pt x="1100683" y="4720336"/>
                    <a:pt x="1105042" y="4714858"/>
                    <a:pt x="1109383" y="4709381"/>
                  </a:cubicBezTo>
                  <a:close/>
                  <a:moveTo>
                    <a:pt x="1129801" y="4700777"/>
                  </a:moveTo>
                  <a:cubicBezTo>
                    <a:pt x="1133930" y="4699043"/>
                    <a:pt x="1138061" y="4697331"/>
                    <a:pt x="1142189" y="4695619"/>
                  </a:cubicBezTo>
                  <a:cubicBezTo>
                    <a:pt x="1137645" y="4701850"/>
                    <a:pt x="1133101" y="4708057"/>
                    <a:pt x="1128539" y="4714265"/>
                  </a:cubicBezTo>
                  <a:cubicBezTo>
                    <a:pt x="1124436" y="4715703"/>
                    <a:pt x="1120330" y="4717117"/>
                    <a:pt x="1116231" y="4718578"/>
                  </a:cubicBezTo>
                  <a:cubicBezTo>
                    <a:pt x="1120766" y="4712644"/>
                    <a:pt x="1125287" y="4706711"/>
                    <a:pt x="1129801" y="4700777"/>
                  </a:cubicBezTo>
                  <a:close/>
                  <a:moveTo>
                    <a:pt x="1150293" y="4692310"/>
                  </a:moveTo>
                  <a:cubicBezTo>
                    <a:pt x="1154563" y="4690576"/>
                    <a:pt x="1158833" y="4688887"/>
                    <a:pt x="1163103" y="4687198"/>
                  </a:cubicBezTo>
                  <a:cubicBezTo>
                    <a:pt x="1158413" y="4693862"/>
                    <a:pt x="1153716" y="4700503"/>
                    <a:pt x="1149008" y="4707167"/>
                  </a:cubicBezTo>
                  <a:cubicBezTo>
                    <a:pt x="1144725" y="4708628"/>
                    <a:pt x="1140448" y="4710111"/>
                    <a:pt x="1136169" y="4711595"/>
                  </a:cubicBezTo>
                  <a:cubicBezTo>
                    <a:pt x="1140881" y="4705159"/>
                    <a:pt x="1145596" y="4698723"/>
                    <a:pt x="1150293" y="4692310"/>
                  </a:cubicBezTo>
                  <a:close/>
                  <a:moveTo>
                    <a:pt x="1170701" y="4684163"/>
                  </a:moveTo>
                  <a:cubicBezTo>
                    <a:pt x="1175142" y="4682405"/>
                    <a:pt x="1179581" y="4680671"/>
                    <a:pt x="1184022" y="4678936"/>
                  </a:cubicBezTo>
                  <a:cubicBezTo>
                    <a:pt x="1179183" y="4686057"/>
                    <a:pt x="1174329" y="4693200"/>
                    <a:pt x="1169475" y="4700321"/>
                  </a:cubicBezTo>
                  <a:cubicBezTo>
                    <a:pt x="1165038" y="4701781"/>
                    <a:pt x="1160606" y="4703288"/>
                    <a:pt x="1156174" y="4704771"/>
                  </a:cubicBezTo>
                  <a:cubicBezTo>
                    <a:pt x="1161029" y="4697901"/>
                    <a:pt x="1165865" y="4691032"/>
                    <a:pt x="1170701" y="4684163"/>
                  </a:cubicBezTo>
                  <a:close/>
                  <a:moveTo>
                    <a:pt x="1191142" y="4676198"/>
                  </a:moveTo>
                  <a:cubicBezTo>
                    <a:pt x="1195720" y="4674440"/>
                    <a:pt x="1200298" y="4672660"/>
                    <a:pt x="1204879" y="4670949"/>
                  </a:cubicBezTo>
                  <a:cubicBezTo>
                    <a:pt x="1199906" y="4678526"/>
                    <a:pt x="1194924" y="4686125"/>
                    <a:pt x="1189933" y="4693725"/>
                  </a:cubicBezTo>
                  <a:cubicBezTo>
                    <a:pt x="1185382" y="4695163"/>
                    <a:pt x="1180824" y="4696600"/>
                    <a:pt x="1176278" y="4698061"/>
                  </a:cubicBezTo>
                  <a:cubicBezTo>
                    <a:pt x="1181244" y="4690781"/>
                    <a:pt x="1186199" y="4683501"/>
                    <a:pt x="1191142" y="4676198"/>
                  </a:cubicBezTo>
                  <a:close/>
                  <a:moveTo>
                    <a:pt x="1211641" y="4668392"/>
                  </a:moveTo>
                  <a:cubicBezTo>
                    <a:pt x="1216315" y="4666658"/>
                    <a:pt x="1220989" y="4664969"/>
                    <a:pt x="1225663" y="4663258"/>
                  </a:cubicBezTo>
                  <a:cubicBezTo>
                    <a:pt x="1220596" y="4671268"/>
                    <a:pt x="1215532" y="4679256"/>
                    <a:pt x="1210452" y="4687244"/>
                  </a:cubicBezTo>
                  <a:cubicBezTo>
                    <a:pt x="1205757" y="4688704"/>
                    <a:pt x="1201067" y="4690165"/>
                    <a:pt x="1196380" y="4691648"/>
                  </a:cubicBezTo>
                  <a:cubicBezTo>
                    <a:pt x="1201471" y="4683912"/>
                    <a:pt x="1206565" y="4676152"/>
                    <a:pt x="1211641" y="4668392"/>
                  </a:cubicBezTo>
                  <a:close/>
                  <a:moveTo>
                    <a:pt x="1232069" y="4660907"/>
                  </a:moveTo>
                  <a:cubicBezTo>
                    <a:pt x="1236868" y="4659173"/>
                    <a:pt x="1241665" y="4657438"/>
                    <a:pt x="1246465" y="4655749"/>
                  </a:cubicBezTo>
                  <a:cubicBezTo>
                    <a:pt x="1241298" y="4664170"/>
                    <a:pt x="1236129" y="4672615"/>
                    <a:pt x="1230946" y="4681036"/>
                  </a:cubicBezTo>
                  <a:cubicBezTo>
                    <a:pt x="1226142" y="4682474"/>
                    <a:pt x="1221343" y="4683934"/>
                    <a:pt x="1216545" y="4685395"/>
                  </a:cubicBezTo>
                  <a:cubicBezTo>
                    <a:pt x="1221730" y="4677247"/>
                    <a:pt x="1226902" y="4669077"/>
                    <a:pt x="1232069" y="4660907"/>
                  </a:cubicBezTo>
                  <a:close/>
                  <a:moveTo>
                    <a:pt x="1252517" y="4653604"/>
                  </a:moveTo>
                  <a:cubicBezTo>
                    <a:pt x="1257431" y="4651892"/>
                    <a:pt x="1262344" y="4650135"/>
                    <a:pt x="1267260" y="4648446"/>
                  </a:cubicBezTo>
                  <a:cubicBezTo>
                    <a:pt x="1261993" y="4657324"/>
                    <a:pt x="1256719" y="4666179"/>
                    <a:pt x="1251436" y="4675057"/>
                  </a:cubicBezTo>
                  <a:cubicBezTo>
                    <a:pt x="1246552" y="4676472"/>
                    <a:pt x="1241663" y="4677841"/>
                    <a:pt x="1236786" y="4679279"/>
                  </a:cubicBezTo>
                  <a:cubicBezTo>
                    <a:pt x="1242040" y="4670720"/>
                    <a:pt x="1247277" y="4662162"/>
                    <a:pt x="1252517" y="4653604"/>
                  </a:cubicBezTo>
                  <a:close/>
                  <a:moveTo>
                    <a:pt x="1273011" y="4646483"/>
                  </a:moveTo>
                  <a:cubicBezTo>
                    <a:pt x="1278007" y="4644772"/>
                    <a:pt x="1283001" y="4643129"/>
                    <a:pt x="1287996" y="4641463"/>
                  </a:cubicBezTo>
                  <a:cubicBezTo>
                    <a:pt x="1282672" y="4650728"/>
                    <a:pt x="1277341" y="4659971"/>
                    <a:pt x="1272003" y="4669214"/>
                  </a:cubicBezTo>
                  <a:cubicBezTo>
                    <a:pt x="1266993" y="4670606"/>
                    <a:pt x="1261988" y="4672021"/>
                    <a:pt x="1256984" y="4673459"/>
                  </a:cubicBezTo>
                  <a:cubicBezTo>
                    <a:pt x="1262335" y="4664467"/>
                    <a:pt x="1267676" y="4655475"/>
                    <a:pt x="1273011" y="4646483"/>
                  </a:cubicBezTo>
                  <a:close/>
                  <a:moveTo>
                    <a:pt x="1278025" y="4638017"/>
                  </a:moveTo>
                  <a:cubicBezTo>
                    <a:pt x="1283320" y="4629070"/>
                    <a:pt x="1288601" y="4620147"/>
                    <a:pt x="1293875" y="4611201"/>
                  </a:cubicBezTo>
                  <a:cubicBezTo>
                    <a:pt x="1298800" y="4609261"/>
                    <a:pt x="1303721" y="4607344"/>
                    <a:pt x="1308641" y="4605450"/>
                  </a:cubicBezTo>
                  <a:cubicBezTo>
                    <a:pt x="1303369" y="4614670"/>
                    <a:pt x="1298090" y="4623890"/>
                    <a:pt x="1292800" y="4633110"/>
                  </a:cubicBezTo>
                  <a:cubicBezTo>
                    <a:pt x="1287873" y="4634730"/>
                    <a:pt x="1282948" y="4636373"/>
                    <a:pt x="1278025" y="4638017"/>
                  </a:cubicBezTo>
                  <a:close/>
                  <a:moveTo>
                    <a:pt x="1314312" y="4603282"/>
                  </a:moveTo>
                  <a:cubicBezTo>
                    <a:pt x="1319329" y="4601364"/>
                    <a:pt x="1324343" y="4599470"/>
                    <a:pt x="1329354" y="4597599"/>
                  </a:cubicBezTo>
                  <a:cubicBezTo>
                    <a:pt x="1324014" y="4607230"/>
                    <a:pt x="1318660" y="4616861"/>
                    <a:pt x="1313301" y="4626469"/>
                  </a:cubicBezTo>
                  <a:cubicBezTo>
                    <a:pt x="1308287" y="4628066"/>
                    <a:pt x="1303273" y="4629687"/>
                    <a:pt x="1298259" y="4631307"/>
                  </a:cubicBezTo>
                  <a:cubicBezTo>
                    <a:pt x="1303620" y="4621973"/>
                    <a:pt x="1308970" y="4612616"/>
                    <a:pt x="1314312" y="4603282"/>
                  </a:cubicBezTo>
                  <a:close/>
                  <a:moveTo>
                    <a:pt x="1319212" y="4594701"/>
                  </a:moveTo>
                  <a:cubicBezTo>
                    <a:pt x="1324400" y="4585617"/>
                    <a:pt x="1329573" y="4576534"/>
                    <a:pt x="1334738" y="4567474"/>
                  </a:cubicBezTo>
                  <a:cubicBezTo>
                    <a:pt x="1339679" y="4565329"/>
                    <a:pt x="1344613" y="4563206"/>
                    <a:pt x="1349545" y="4561129"/>
                  </a:cubicBezTo>
                  <a:cubicBezTo>
                    <a:pt x="1344382" y="4570464"/>
                    <a:pt x="1339209" y="4579821"/>
                    <a:pt x="1334026" y="4589178"/>
                  </a:cubicBezTo>
                  <a:cubicBezTo>
                    <a:pt x="1329092" y="4591003"/>
                    <a:pt x="1324153" y="4592829"/>
                    <a:pt x="1319212" y="4594701"/>
                  </a:cubicBezTo>
                  <a:close/>
                  <a:moveTo>
                    <a:pt x="1355113" y="4558779"/>
                  </a:moveTo>
                  <a:cubicBezTo>
                    <a:pt x="1360004" y="4556725"/>
                    <a:pt x="1364893" y="4554671"/>
                    <a:pt x="1369777" y="4552662"/>
                  </a:cubicBezTo>
                  <a:cubicBezTo>
                    <a:pt x="1364569" y="4562385"/>
                    <a:pt x="1359351" y="4572130"/>
                    <a:pt x="1354123" y="4581852"/>
                  </a:cubicBezTo>
                  <a:cubicBezTo>
                    <a:pt x="1349219" y="4583609"/>
                    <a:pt x="1344310" y="4585389"/>
                    <a:pt x="1339400" y="4587192"/>
                  </a:cubicBezTo>
                  <a:cubicBezTo>
                    <a:pt x="1344647" y="4577698"/>
                    <a:pt x="1349889" y="4568227"/>
                    <a:pt x="1355113" y="4558779"/>
                  </a:cubicBezTo>
                  <a:close/>
                  <a:moveTo>
                    <a:pt x="1359970" y="4549970"/>
                  </a:moveTo>
                  <a:cubicBezTo>
                    <a:pt x="1365178" y="4540544"/>
                    <a:pt x="1370377" y="4531119"/>
                    <a:pt x="1375560" y="4521693"/>
                  </a:cubicBezTo>
                  <a:cubicBezTo>
                    <a:pt x="1380323" y="4519457"/>
                    <a:pt x="1385102" y="4517243"/>
                    <a:pt x="1389887" y="4515029"/>
                  </a:cubicBezTo>
                  <a:cubicBezTo>
                    <a:pt x="1384732" y="4524683"/>
                    <a:pt x="1379569" y="4534359"/>
                    <a:pt x="1374391" y="4544036"/>
                  </a:cubicBezTo>
                  <a:cubicBezTo>
                    <a:pt x="1369587" y="4545998"/>
                    <a:pt x="1364781" y="4547984"/>
                    <a:pt x="1359970" y="4549970"/>
                  </a:cubicBezTo>
                  <a:close/>
                  <a:moveTo>
                    <a:pt x="1395355" y="4512519"/>
                  </a:moveTo>
                  <a:cubicBezTo>
                    <a:pt x="1400449" y="4510191"/>
                    <a:pt x="1405555" y="4507886"/>
                    <a:pt x="1410673" y="4505581"/>
                  </a:cubicBezTo>
                  <a:cubicBezTo>
                    <a:pt x="1405438" y="4515691"/>
                    <a:pt x="1400216" y="4525733"/>
                    <a:pt x="1395011" y="4535751"/>
                  </a:cubicBezTo>
                  <a:cubicBezTo>
                    <a:pt x="1389901" y="4537760"/>
                    <a:pt x="1384787" y="4539814"/>
                    <a:pt x="1379670" y="4541891"/>
                  </a:cubicBezTo>
                  <a:cubicBezTo>
                    <a:pt x="1384912" y="4532077"/>
                    <a:pt x="1390141" y="4522287"/>
                    <a:pt x="1395355" y="4512519"/>
                  </a:cubicBezTo>
                  <a:close/>
                  <a:moveTo>
                    <a:pt x="1399904" y="4504006"/>
                  </a:moveTo>
                  <a:cubicBezTo>
                    <a:pt x="1405164" y="4494147"/>
                    <a:pt x="1410409" y="4484311"/>
                    <a:pt x="1415640" y="4474497"/>
                  </a:cubicBezTo>
                  <a:cubicBezTo>
                    <a:pt x="1420658" y="4471941"/>
                    <a:pt x="1425684" y="4469431"/>
                    <a:pt x="1430713" y="4466920"/>
                  </a:cubicBezTo>
                  <a:cubicBezTo>
                    <a:pt x="1425458" y="4477076"/>
                    <a:pt x="1420229" y="4487163"/>
                    <a:pt x="1415014" y="4497228"/>
                  </a:cubicBezTo>
                  <a:cubicBezTo>
                    <a:pt x="1409980" y="4499465"/>
                    <a:pt x="1404943" y="4501724"/>
                    <a:pt x="1399904" y="4504006"/>
                  </a:cubicBezTo>
                  <a:close/>
                  <a:moveTo>
                    <a:pt x="1436049" y="4464296"/>
                  </a:moveTo>
                  <a:cubicBezTo>
                    <a:pt x="1441154" y="4461785"/>
                    <a:pt x="1446267" y="4459275"/>
                    <a:pt x="1451386" y="4456810"/>
                  </a:cubicBezTo>
                  <a:cubicBezTo>
                    <a:pt x="1446091" y="4467331"/>
                    <a:pt x="1440812" y="4477807"/>
                    <a:pt x="1435556" y="4488236"/>
                  </a:cubicBezTo>
                  <a:cubicBezTo>
                    <a:pt x="1430433" y="4490427"/>
                    <a:pt x="1425305" y="4492663"/>
                    <a:pt x="1420174" y="4494923"/>
                  </a:cubicBezTo>
                  <a:cubicBezTo>
                    <a:pt x="1425480" y="4484699"/>
                    <a:pt x="1430773" y="4474474"/>
                    <a:pt x="1436049" y="4464296"/>
                  </a:cubicBezTo>
                  <a:close/>
                  <a:moveTo>
                    <a:pt x="1440162" y="4456354"/>
                  </a:moveTo>
                  <a:cubicBezTo>
                    <a:pt x="1442022" y="4452771"/>
                    <a:pt x="1443886" y="4449165"/>
                    <a:pt x="1445744" y="4445582"/>
                  </a:cubicBezTo>
                  <a:cubicBezTo>
                    <a:pt x="1448875" y="4439534"/>
                    <a:pt x="1452006" y="4433486"/>
                    <a:pt x="1455140" y="4427438"/>
                  </a:cubicBezTo>
                  <a:cubicBezTo>
                    <a:pt x="1460179" y="4424700"/>
                    <a:pt x="1465227" y="4421961"/>
                    <a:pt x="1470287" y="4419268"/>
                  </a:cubicBezTo>
                  <a:cubicBezTo>
                    <a:pt x="1469360" y="4421117"/>
                    <a:pt x="1468431" y="4422965"/>
                    <a:pt x="1467505" y="4424791"/>
                  </a:cubicBezTo>
                  <a:cubicBezTo>
                    <a:pt x="1463424" y="4432916"/>
                    <a:pt x="1459360" y="4440972"/>
                    <a:pt x="1455306" y="4449028"/>
                  </a:cubicBezTo>
                  <a:cubicBezTo>
                    <a:pt x="1450263" y="4451447"/>
                    <a:pt x="1445215" y="4453889"/>
                    <a:pt x="1440162" y="4456354"/>
                  </a:cubicBezTo>
                  <a:close/>
                  <a:moveTo>
                    <a:pt x="1470567" y="4426343"/>
                  </a:moveTo>
                  <a:cubicBezTo>
                    <a:pt x="1472220" y="4423056"/>
                    <a:pt x="1473874" y="4419770"/>
                    <a:pt x="1475527" y="4416484"/>
                  </a:cubicBezTo>
                  <a:cubicBezTo>
                    <a:pt x="1573759" y="4364473"/>
                    <a:pt x="1676166" y="4320700"/>
                    <a:pt x="1783639" y="4288658"/>
                  </a:cubicBezTo>
                  <a:cubicBezTo>
                    <a:pt x="2067964" y="4203874"/>
                    <a:pt x="2365314" y="4219005"/>
                    <a:pt x="2681056" y="4281560"/>
                  </a:cubicBezTo>
                  <a:cubicBezTo>
                    <a:pt x="2875956" y="4320175"/>
                    <a:pt x="3077816" y="4376819"/>
                    <a:pt x="3288166" y="4439215"/>
                  </a:cubicBezTo>
                  <a:cubicBezTo>
                    <a:pt x="3935511" y="4631261"/>
                    <a:pt x="4582445" y="4858682"/>
                    <a:pt x="5208064" y="5078618"/>
                  </a:cubicBezTo>
                  <a:cubicBezTo>
                    <a:pt x="5705514" y="5253479"/>
                    <a:pt x="6219898" y="5434320"/>
                    <a:pt x="6731795" y="5596425"/>
                  </a:cubicBezTo>
                  <a:cubicBezTo>
                    <a:pt x="7032200" y="5691569"/>
                    <a:pt x="7428024" y="5811248"/>
                    <a:pt x="7825880" y="5892996"/>
                  </a:cubicBezTo>
                  <a:cubicBezTo>
                    <a:pt x="7841421" y="5896192"/>
                    <a:pt x="7856963" y="5899318"/>
                    <a:pt x="7872391" y="5902376"/>
                  </a:cubicBezTo>
                  <a:cubicBezTo>
                    <a:pt x="8265065" y="5980154"/>
                    <a:pt x="8616044" y="6012606"/>
                    <a:pt x="8944110" y="6001538"/>
                  </a:cubicBezTo>
                  <a:cubicBezTo>
                    <a:pt x="9204098" y="5992774"/>
                    <a:pt x="9457056" y="5944688"/>
                    <a:pt x="9675645" y="5862483"/>
                  </a:cubicBezTo>
                  <a:cubicBezTo>
                    <a:pt x="9792402" y="5818597"/>
                    <a:pt x="9899597" y="5764965"/>
                    <a:pt x="9994262" y="5703072"/>
                  </a:cubicBezTo>
                  <a:cubicBezTo>
                    <a:pt x="10018910" y="5686959"/>
                    <a:pt x="10042759" y="5670231"/>
                    <a:pt x="10065764" y="5652955"/>
                  </a:cubicBezTo>
                  <a:cubicBezTo>
                    <a:pt x="10071286" y="5668131"/>
                    <a:pt x="10076718" y="5683514"/>
                    <a:pt x="10082036" y="5699078"/>
                  </a:cubicBezTo>
                  <a:cubicBezTo>
                    <a:pt x="9802192" y="5921067"/>
                    <a:pt x="9388180" y="6051472"/>
                    <a:pt x="8917157" y="6061765"/>
                  </a:cubicBezTo>
                  <a:cubicBezTo>
                    <a:pt x="8575763" y="6069227"/>
                    <a:pt x="8229372" y="6028490"/>
                    <a:pt x="7885468" y="5960367"/>
                  </a:cubicBezTo>
                  <a:cubicBezTo>
                    <a:pt x="7500575" y="5884141"/>
                    <a:pt x="7118810" y="5773592"/>
                    <a:pt x="6750235" y="5657861"/>
                  </a:cubicBezTo>
                  <a:cubicBezTo>
                    <a:pt x="6235303" y="5496168"/>
                    <a:pt x="5717564" y="5316262"/>
                    <a:pt x="5216873" y="5142268"/>
                  </a:cubicBezTo>
                  <a:cubicBezTo>
                    <a:pt x="4581806" y="4921602"/>
                    <a:pt x="3925127" y="4693406"/>
                    <a:pt x="3268311" y="4500400"/>
                  </a:cubicBezTo>
                  <a:cubicBezTo>
                    <a:pt x="3009943" y="4424471"/>
                    <a:pt x="2757076" y="4353153"/>
                    <a:pt x="2503889" y="4314881"/>
                  </a:cubicBezTo>
                  <a:cubicBezTo>
                    <a:pt x="2218400" y="4271747"/>
                    <a:pt x="1974572" y="4278662"/>
                    <a:pt x="1758489" y="4336059"/>
                  </a:cubicBezTo>
                  <a:cubicBezTo>
                    <a:pt x="1659289" y="4362419"/>
                    <a:pt x="1560552" y="4399002"/>
                    <a:pt x="1460348" y="4446632"/>
                  </a:cubicBezTo>
                  <a:cubicBezTo>
                    <a:pt x="1463751" y="4439876"/>
                    <a:pt x="1467151" y="4433121"/>
                    <a:pt x="1470567" y="4426343"/>
                  </a:cubicBezTo>
                  <a:close/>
                  <a:moveTo>
                    <a:pt x="8943927" y="5995923"/>
                  </a:moveTo>
                  <a:cubicBezTo>
                    <a:pt x="8588977" y="6007905"/>
                    <a:pt x="8229509" y="5967054"/>
                    <a:pt x="7873190" y="5896465"/>
                  </a:cubicBezTo>
                  <a:cubicBezTo>
                    <a:pt x="7486426" y="5819852"/>
                    <a:pt x="7103359" y="5708207"/>
                    <a:pt x="6733506" y="5591085"/>
                  </a:cubicBezTo>
                  <a:cubicBezTo>
                    <a:pt x="6221655" y="5428980"/>
                    <a:pt x="5707340" y="5248185"/>
                    <a:pt x="5209935" y="5073323"/>
                  </a:cubicBezTo>
                  <a:cubicBezTo>
                    <a:pt x="4584248" y="4853365"/>
                    <a:pt x="3937245" y="4625921"/>
                    <a:pt x="3289763" y="4433829"/>
                  </a:cubicBezTo>
                  <a:cubicBezTo>
                    <a:pt x="3043104" y="4360661"/>
                    <a:pt x="2780856" y="4286147"/>
                    <a:pt x="2524839" y="4249267"/>
                  </a:cubicBezTo>
                  <a:cubicBezTo>
                    <a:pt x="2239538" y="4208188"/>
                    <a:pt x="1996561" y="4219325"/>
                    <a:pt x="1782035" y="4283272"/>
                  </a:cubicBezTo>
                  <a:cubicBezTo>
                    <a:pt x="1681675" y="4313214"/>
                    <a:pt x="1581690" y="4354271"/>
                    <a:pt x="1480087" y="4407423"/>
                  </a:cubicBezTo>
                  <a:cubicBezTo>
                    <a:pt x="1485073" y="4397519"/>
                    <a:pt x="1490067" y="4387614"/>
                    <a:pt x="1495062" y="4377686"/>
                  </a:cubicBezTo>
                  <a:cubicBezTo>
                    <a:pt x="1594662" y="4320061"/>
                    <a:pt x="1697881" y="4271884"/>
                    <a:pt x="1807310" y="4235734"/>
                  </a:cubicBezTo>
                  <a:cubicBezTo>
                    <a:pt x="2266262" y="4084036"/>
                    <a:pt x="2779829" y="4213893"/>
                    <a:pt x="3309618" y="4372551"/>
                  </a:cubicBezTo>
                  <a:cubicBezTo>
                    <a:pt x="3947492" y="4563594"/>
                    <a:pt x="4584567" y="4790216"/>
                    <a:pt x="5200669" y="5009353"/>
                  </a:cubicBezTo>
                  <a:cubicBezTo>
                    <a:pt x="5694970" y="5185173"/>
                    <a:pt x="6206091" y="5366996"/>
                    <a:pt x="6715066" y="5529534"/>
                  </a:cubicBezTo>
                  <a:cubicBezTo>
                    <a:pt x="7086699" y="5648231"/>
                    <a:pt x="7471751" y="5761131"/>
                    <a:pt x="7861002" y="5838246"/>
                  </a:cubicBezTo>
                  <a:cubicBezTo>
                    <a:pt x="8229691" y="5911299"/>
                    <a:pt x="8602168" y="5952220"/>
                    <a:pt x="8970926" y="5935582"/>
                  </a:cubicBezTo>
                  <a:cubicBezTo>
                    <a:pt x="9237189" y="5923578"/>
                    <a:pt x="9495215" y="5869969"/>
                    <a:pt x="9717089" y="5780552"/>
                  </a:cubicBezTo>
                  <a:cubicBezTo>
                    <a:pt x="9835558" y="5732786"/>
                    <a:pt x="9943758" y="5674887"/>
                    <a:pt x="10038674" y="5608452"/>
                  </a:cubicBezTo>
                  <a:cubicBezTo>
                    <a:pt x="10041435" y="5606535"/>
                    <a:pt x="10044129" y="5604572"/>
                    <a:pt x="10046844" y="5602632"/>
                  </a:cubicBezTo>
                  <a:cubicBezTo>
                    <a:pt x="10052572" y="5617375"/>
                    <a:pt x="10058232" y="5632347"/>
                    <a:pt x="10063801" y="5647524"/>
                  </a:cubicBezTo>
                  <a:cubicBezTo>
                    <a:pt x="9786811" y="5856344"/>
                    <a:pt x="9392721" y="5980792"/>
                    <a:pt x="8943927" y="5995923"/>
                  </a:cubicBezTo>
                  <a:close/>
                  <a:moveTo>
                    <a:pt x="10052595" y="5598524"/>
                  </a:moveTo>
                  <a:cubicBezTo>
                    <a:pt x="10063458" y="5590719"/>
                    <a:pt x="10074139" y="5582777"/>
                    <a:pt x="10084660" y="5574744"/>
                  </a:cubicBezTo>
                  <a:cubicBezTo>
                    <a:pt x="10089978" y="5589350"/>
                    <a:pt x="10095158" y="5604116"/>
                    <a:pt x="10100247" y="5618996"/>
                  </a:cubicBezTo>
                  <a:cubicBezTo>
                    <a:pt x="10090160" y="5627189"/>
                    <a:pt x="10079890" y="5635268"/>
                    <a:pt x="10069483" y="5643210"/>
                  </a:cubicBezTo>
                  <a:cubicBezTo>
                    <a:pt x="10064029" y="5628398"/>
                    <a:pt x="10058415" y="5613518"/>
                    <a:pt x="10052595" y="5598524"/>
                  </a:cubicBezTo>
                  <a:close/>
                  <a:moveTo>
                    <a:pt x="10050154" y="5592271"/>
                  </a:moveTo>
                  <a:cubicBezTo>
                    <a:pt x="10044608" y="5578122"/>
                    <a:pt x="10038925" y="5563904"/>
                    <a:pt x="10033060" y="5549617"/>
                  </a:cubicBezTo>
                  <a:cubicBezTo>
                    <a:pt x="10044357" y="5541926"/>
                    <a:pt x="10055516" y="5534144"/>
                    <a:pt x="10066448" y="5526224"/>
                  </a:cubicBezTo>
                  <a:cubicBezTo>
                    <a:pt x="10071835" y="5540146"/>
                    <a:pt x="10077151" y="5554227"/>
                    <a:pt x="10082355" y="5568468"/>
                  </a:cubicBezTo>
                  <a:cubicBezTo>
                    <a:pt x="10071789" y="5576524"/>
                    <a:pt x="10061062" y="5584443"/>
                    <a:pt x="10050154" y="5592271"/>
                  </a:cubicBezTo>
                  <a:close/>
                  <a:moveTo>
                    <a:pt x="10072085" y="5522094"/>
                  </a:moveTo>
                  <a:cubicBezTo>
                    <a:pt x="10075805" y="5519378"/>
                    <a:pt x="10079548" y="5516662"/>
                    <a:pt x="10083246" y="5513924"/>
                  </a:cubicBezTo>
                  <a:cubicBezTo>
                    <a:pt x="10090617" y="5508423"/>
                    <a:pt x="10097874" y="5502832"/>
                    <a:pt x="10105108" y="5497218"/>
                  </a:cubicBezTo>
                  <a:cubicBezTo>
                    <a:pt x="10110084" y="5511025"/>
                    <a:pt x="10114968" y="5524923"/>
                    <a:pt x="10119737" y="5538936"/>
                  </a:cubicBezTo>
                  <a:cubicBezTo>
                    <a:pt x="10109331" y="5547472"/>
                    <a:pt x="10098764" y="5555893"/>
                    <a:pt x="10087969" y="5564201"/>
                  </a:cubicBezTo>
                  <a:cubicBezTo>
                    <a:pt x="10082765" y="5550005"/>
                    <a:pt x="10077471" y="5535969"/>
                    <a:pt x="10072085" y="5522094"/>
                  </a:cubicBezTo>
                  <a:close/>
                  <a:moveTo>
                    <a:pt x="10069712" y="5515955"/>
                  </a:moveTo>
                  <a:cubicBezTo>
                    <a:pt x="10064281" y="5502034"/>
                    <a:pt x="10058758" y="5488272"/>
                    <a:pt x="10053212" y="5474693"/>
                  </a:cubicBezTo>
                  <a:cubicBezTo>
                    <a:pt x="10064851" y="5466659"/>
                    <a:pt x="10076284" y="5458489"/>
                    <a:pt x="10087558" y="5450227"/>
                  </a:cubicBezTo>
                  <a:cubicBezTo>
                    <a:pt x="10092739" y="5463693"/>
                    <a:pt x="10097852" y="5477294"/>
                    <a:pt x="10102849" y="5491010"/>
                  </a:cubicBezTo>
                  <a:cubicBezTo>
                    <a:pt x="10091986" y="5499454"/>
                    <a:pt x="10080940" y="5507762"/>
                    <a:pt x="10069712" y="5515955"/>
                  </a:cubicBezTo>
                  <a:close/>
                  <a:moveTo>
                    <a:pt x="10093241" y="5446051"/>
                  </a:moveTo>
                  <a:cubicBezTo>
                    <a:pt x="10104903" y="5437379"/>
                    <a:pt x="10116383" y="5428592"/>
                    <a:pt x="10127657" y="5419669"/>
                  </a:cubicBezTo>
                  <a:cubicBezTo>
                    <a:pt x="10132540" y="5433111"/>
                    <a:pt x="10137219" y="5446416"/>
                    <a:pt x="10141715" y="5459607"/>
                  </a:cubicBezTo>
                  <a:cubicBezTo>
                    <a:pt x="10130852" y="5468713"/>
                    <a:pt x="10119807" y="5477705"/>
                    <a:pt x="10108532" y="5486560"/>
                  </a:cubicBezTo>
                  <a:cubicBezTo>
                    <a:pt x="10103603" y="5473141"/>
                    <a:pt x="10098513" y="5459630"/>
                    <a:pt x="10093241" y="5446051"/>
                  </a:cubicBezTo>
                  <a:close/>
                  <a:moveTo>
                    <a:pt x="10090914" y="5440094"/>
                  </a:moveTo>
                  <a:cubicBezTo>
                    <a:pt x="10085733" y="5426812"/>
                    <a:pt x="10080393" y="5413438"/>
                    <a:pt x="10074893" y="5399973"/>
                  </a:cubicBezTo>
                  <a:cubicBezTo>
                    <a:pt x="10086988" y="5391506"/>
                    <a:pt x="10098856" y="5382902"/>
                    <a:pt x="10110563" y="5374185"/>
                  </a:cubicBezTo>
                  <a:cubicBezTo>
                    <a:pt x="10115698" y="5387421"/>
                    <a:pt x="10120650" y="5400567"/>
                    <a:pt x="10125421" y="5413621"/>
                  </a:cubicBezTo>
                  <a:cubicBezTo>
                    <a:pt x="10114123" y="5422567"/>
                    <a:pt x="10102621" y="5431422"/>
                    <a:pt x="10090914" y="5440094"/>
                  </a:cubicBezTo>
                  <a:close/>
                  <a:moveTo>
                    <a:pt x="10115926" y="5370214"/>
                  </a:moveTo>
                  <a:cubicBezTo>
                    <a:pt x="10127885" y="5361199"/>
                    <a:pt x="10139615" y="5352047"/>
                    <a:pt x="10151163" y="5342759"/>
                  </a:cubicBezTo>
                  <a:cubicBezTo>
                    <a:pt x="10155819" y="5355722"/>
                    <a:pt x="10160338" y="5368593"/>
                    <a:pt x="10164651" y="5381328"/>
                  </a:cubicBezTo>
                  <a:cubicBezTo>
                    <a:pt x="10153537" y="5390844"/>
                    <a:pt x="10142217" y="5400202"/>
                    <a:pt x="10130692" y="5409422"/>
                  </a:cubicBezTo>
                  <a:cubicBezTo>
                    <a:pt x="10125922" y="5396436"/>
                    <a:pt x="10121016" y="5383359"/>
                    <a:pt x="10115926" y="5370214"/>
                  </a:cubicBezTo>
                  <a:close/>
                  <a:moveTo>
                    <a:pt x="10167093" y="5367932"/>
                  </a:moveTo>
                  <a:cubicBezTo>
                    <a:pt x="10163715" y="5358164"/>
                    <a:pt x="10160201" y="5348282"/>
                    <a:pt x="10156618" y="5338377"/>
                  </a:cubicBezTo>
                  <a:cubicBezTo>
                    <a:pt x="10162049" y="5333972"/>
                    <a:pt x="10167435" y="5329545"/>
                    <a:pt x="10172753" y="5325072"/>
                  </a:cubicBezTo>
                  <a:cubicBezTo>
                    <a:pt x="10179120" y="5319731"/>
                    <a:pt x="10185396" y="5314369"/>
                    <a:pt x="10191627" y="5308959"/>
                  </a:cubicBezTo>
                  <a:cubicBezTo>
                    <a:pt x="10195803" y="5321603"/>
                    <a:pt x="10199843" y="5334155"/>
                    <a:pt x="10203632" y="5346593"/>
                  </a:cubicBezTo>
                  <a:cubicBezTo>
                    <a:pt x="10192676" y="5356771"/>
                    <a:pt x="10181470" y="5366791"/>
                    <a:pt x="10170037" y="5376672"/>
                  </a:cubicBezTo>
                  <a:cubicBezTo>
                    <a:pt x="10169055" y="5373751"/>
                    <a:pt x="10168097" y="5370853"/>
                    <a:pt x="10167093" y="5367932"/>
                  </a:cubicBezTo>
                  <a:close/>
                  <a:moveTo>
                    <a:pt x="10154473" y="5332512"/>
                  </a:moveTo>
                  <a:cubicBezTo>
                    <a:pt x="10149885" y="5319914"/>
                    <a:pt x="10145116" y="5307225"/>
                    <a:pt x="10140164" y="5294399"/>
                  </a:cubicBezTo>
                  <a:cubicBezTo>
                    <a:pt x="10152555" y="5284928"/>
                    <a:pt x="10164743" y="5275297"/>
                    <a:pt x="10176679" y="5265552"/>
                  </a:cubicBezTo>
                  <a:cubicBezTo>
                    <a:pt x="10181174" y="5278104"/>
                    <a:pt x="10185510" y="5290565"/>
                    <a:pt x="10189641" y="5302912"/>
                  </a:cubicBezTo>
                  <a:cubicBezTo>
                    <a:pt x="10178139" y="5312930"/>
                    <a:pt x="10166431" y="5322790"/>
                    <a:pt x="10154473" y="5332512"/>
                  </a:cubicBezTo>
                  <a:close/>
                  <a:moveTo>
                    <a:pt x="10138041" y="5288922"/>
                  </a:moveTo>
                  <a:cubicBezTo>
                    <a:pt x="10133111" y="5276278"/>
                    <a:pt x="10128022" y="5263521"/>
                    <a:pt x="10122773" y="5250672"/>
                  </a:cubicBezTo>
                  <a:cubicBezTo>
                    <a:pt x="10135667" y="5241429"/>
                    <a:pt x="10148311" y="5232027"/>
                    <a:pt x="10160749" y="5222487"/>
                  </a:cubicBezTo>
                  <a:cubicBezTo>
                    <a:pt x="10165564" y="5235062"/>
                    <a:pt x="10170197" y="5247523"/>
                    <a:pt x="10174647" y="5259892"/>
                  </a:cubicBezTo>
                  <a:cubicBezTo>
                    <a:pt x="10162666" y="5269706"/>
                    <a:pt x="10150456" y="5279405"/>
                    <a:pt x="10138041" y="5288922"/>
                  </a:cubicBezTo>
                  <a:close/>
                  <a:moveTo>
                    <a:pt x="10172707" y="5236660"/>
                  </a:moveTo>
                  <a:cubicBezTo>
                    <a:pt x="10170471" y="5230657"/>
                    <a:pt x="10168166" y="5224610"/>
                    <a:pt x="10165861" y="5218584"/>
                  </a:cubicBezTo>
                  <a:cubicBezTo>
                    <a:pt x="10178527" y="5208771"/>
                    <a:pt x="10190942" y="5198821"/>
                    <a:pt x="10203151" y="5188711"/>
                  </a:cubicBezTo>
                  <a:cubicBezTo>
                    <a:pt x="10207443" y="5200943"/>
                    <a:pt x="10211550" y="5213062"/>
                    <a:pt x="10215498" y="5225089"/>
                  </a:cubicBezTo>
                  <a:cubicBezTo>
                    <a:pt x="10203791" y="5235473"/>
                    <a:pt x="10191855" y="5245697"/>
                    <a:pt x="10179691" y="5255784"/>
                  </a:cubicBezTo>
                  <a:cubicBezTo>
                    <a:pt x="10177386" y="5249417"/>
                    <a:pt x="10175081" y="5243072"/>
                    <a:pt x="10172707" y="5236660"/>
                  </a:cubicBezTo>
                  <a:close/>
                  <a:moveTo>
                    <a:pt x="10163875" y="5213404"/>
                  </a:moveTo>
                  <a:cubicBezTo>
                    <a:pt x="10159083" y="5200943"/>
                    <a:pt x="10154107" y="5188437"/>
                    <a:pt x="10148995" y="5175839"/>
                  </a:cubicBezTo>
                  <a:cubicBezTo>
                    <a:pt x="10162187" y="5166254"/>
                    <a:pt x="10175104" y="5156509"/>
                    <a:pt x="10187816" y="5146627"/>
                  </a:cubicBezTo>
                  <a:cubicBezTo>
                    <a:pt x="10192471" y="5158974"/>
                    <a:pt x="10196921" y="5171183"/>
                    <a:pt x="10201235" y="5183324"/>
                  </a:cubicBezTo>
                  <a:cubicBezTo>
                    <a:pt x="10189002" y="5193503"/>
                    <a:pt x="10176542" y="5203545"/>
                    <a:pt x="10163875" y="5213404"/>
                  </a:cubicBezTo>
                  <a:close/>
                  <a:moveTo>
                    <a:pt x="10192951" y="5142656"/>
                  </a:moveTo>
                  <a:cubicBezTo>
                    <a:pt x="10205822" y="5132568"/>
                    <a:pt x="10218442" y="5122299"/>
                    <a:pt x="10230835" y="5111914"/>
                  </a:cubicBezTo>
                  <a:cubicBezTo>
                    <a:pt x="10234966" y="5123850"/>
                    <a:pt x="10238891" y="5135718"/>
                    <a:pt x="10242656" y="5147471"/>
                  </a:cubicBezTo>
                  <a:cubicBezTo>
                    <a:pt x="10230790" y="5158175"/>
                    <a:pt x="10218671" y="5168696"/>
                    <a:pt x="10206324" y="5179080"/>
                  </a:cubicBezTo>
                  <a:cubicBezTo>
                    <a:pt x="10202034" y="5167030"/>
                    <a:pt x="10197606" y="5154911"/>
                    <a:pt x="10192951" y="5142656"/>
                  </a:cubicBezTo>
                  <a:close/>
                  <a:moveTo>
                    <a:pt x="10191102" y="5137818"/>
                  </a:moveTo>
                  <a:cubicBezTo>
                    <a:pt x="10186424" y="5125562"/>
                    <a:pt x="10181585" y="5113215"/>
                    <a:pt x="10176564" y="5100755"/>
                  </a:cubicBezTo>
                  <a:cubicBezTo>
                    <a:pt x="10189961" y="5090896"/>
                    <a:pt x="10203151" y="5080877"/>
                    <a:pt x="10216069" y="5070698"/>
                  </a:cubicBezTo>
                  <a:cubicBezTo>
                    <a:pt x="10220588" y="5082816"/>
                    <a:pt x="10224947" y="5094867"/>
                    <a:pt x="10229100" y="5106780"/>
                  </a:cubicBezTo>
                  <a:cubicBezTo>
                    <a:pt x="10216663" y="5117278"/>
                    <a:pt x="10203996" y="5127639"/>
                    <a:pt x="10191102" y="5137818"/>
                  </a:cubicBezTo>
                  <a:close/>
                  <a:moveTo>
                    <a:pt x="10221112" y="5066682"/>
                  </a:moveTo>
                  <a:cubicBezTo>
                    <a:pt x="10234213" y="5056275"/>
                    <a:pt x="10247084" y="5045731"/>
                    <a:pt x="10259681" y="5035027"/>
                  </a:cubicBezTo>
                  <a:cubicBezTo>
                    <a:pt x="10263607" y="5046781"/>
                    <a:pt x="10267373" y="5058443"/>
                    <a:pt x="10270956" y="5069991"/>
                  </a:cubicBezTo>
                  <a:cubicBezTo>
                    <a:pt x="10258929" y="5081014"/>
                    <a:pt x="10246628" y="5091877"/>
                    <a:pt x="10234098" y="5102558"/>
                  </a:cubicBezTo>
                  <a:cubicBezTo>
                    <a:pt x="10229945" y="5090690"/>
                    <a:pt x="10225609" y="5078732"/>
                    <a:pt x="10221112" y="5066682"/>
                  </a:cubicBezTo>
                  <a:close/>
                  <a:moveTo>
                    <a:pt x="10264589" y="5030783"/>
                  </a:moveTo>
                  <a:cubicBezTo>
                    <a:pt x="10277278" y="5019897"/>
                    <a:pt x="10289693" y="5008874"/>
                    <a:pt x="10301856" y="4997691"/>
                  </a:cubicBezTo>
                  <a:cubicBezTo>
                    <a:pt x="10305189" y="5009079"/>
                    <a:pt x="10308315" y="5020376"/>
                    <a:pt x="10311305" y="5031604"/>
                  </a:cubicBezTo>
                  <a:cubicBezTo>
                    <a:pt x="10299757" y="5043061"/>
                    <a:pt x="10287958" y="5054358"/>
                    <a:pt x="10275885" y="5065495"/>
                  </a:cubicBezTo>
                  <a:cubicBezTo>
                    <a:pt x="10272303" y="5054015"/>
                    <a:pt x="10268514" y="5042445"/>
                    <a:pt x="10264589" y="5030783"/>
                  </a:cubicBezTo>
                  <a:close/>
                  <a:moveTo>
                    <a:pt x="10263014" y="5026059"/>
                  </a:moveTo>
                  <a:cubicBezTo>
                    <a:pt x="10258997" y="5014305"/>
                    <a:pt x="10254821" y="5002460"/>
                    <a:pt x="10250462" y="4990525"/>
                  </a:cubicBezTo>
                  <a:cubicBezTo>
                    <a:pt x="10263767" y="4979821"/>
                    <a:pt x="10276798" y="4968981"/>
                    <a:pt x="10289578" y="4958003"/>
                  </a:cubicBezTo>
                  <a:cubicBezTo>
                    <a:pt x="10293367" y="4969643"/>
                    <a:pt x="10296928" y="4981168"/>
                    <a:pt x="10300327" y="4992624"/>
                  </a:cubicBezTo>
                  <a:cubicBezTo>
                    <a:pt x="10288141" y="5003944"/>
                    <a:pt x="10275702" y="5015081"/>
                    <a:pt x="10263014" y="5026059"/>
                  </a:cubicBezTo>
                  <a:close/>
                  <a:moveTo>
                    <a:pt x="10249001" y="4986554"/>
                  </a:moveTo>
                  <a:cubicBezTo>
                    <a:pt x="10244574" y="4974458"/>
                    <a:pt x="10239964" y="4962294"/>
                    <a:pt x="10235171" y="4949993"/>
                  </a:cubicBezTo>
                  <a:cubicBezTo>
                    <a:pt x="10249047" y="4939540"/>
                    <a:pt x="10262649" y="4928905"/>
                    <a:pt x="10276022" y="4918111"/>
                  </a:cubicBezTo>
                  <a:cubicBezTo>
                    <a:pt x="10280267" y="4930069"/>
                    <a:pt x="10284306" y="4941914"/>
                    <a:pt x="10288163" y="4953690"/>
                  </a:cubicBezTo>
                  <a:cubicBezTo>
                    <a:pt x="10275360" y="4964804"/>
                    <a:pt x="10262307" y="4975759"/>
                    <a:pt x="10249001" y="4986554"/>
                  </a:cubicBezTo>
                  <a:close/>
                  <a:moveTo>
                    <a:pt x="10280929" y="4914162"/>
                  </a:moveTo>
                  <a:cubicBezTo>
                    <a:pt x="10294349" y="4903253"/>
                    <a:pt x="10307494" y="4892162"/>
                    <a:pt x="10320411" y="4880933"/>
                  </a:cubicBezTo>
                  <a:cubicBezTo>
                    <a:pt x="10323994" y="4892459"/>
                    <a:pt x="10327441" y="4903938"/>
                    <a:pt x="10330658" y="4915303"/>
                  </a:cubicBezTo>
                  <a:cubicBezTo>
                    <a:pt x="10318358" y="4926874"/>
                    <a:pt x="10305782" y="4938262"/>
                    <a:pt x="10292956" y="4949491"/>
                  </a:cubicBezTo>
                  <a:cubicBezTo>
                    <a:pt x="10289099" y="4937806"/>
                    <a:pt x="10285151" y="4926053"/>
                    <a:pt x="10280929" y="4914162"/>
                  </a:cubicBezTo>
                  <a:close/>
                  <a:moveTo>
                    <a:pt x="10325227" y="4876757"/>
                  </a:moveTo>
                  <a:cubicBezTo>
                    <a:pt x="10338075" y="4865460"/>
                    <a:pt x="10350650" y="4854003"/>
                    <a:pt x="10362996" y="4842387"/>
                  </a:cubicBezTo>
                  <a:cubicBezTo>
                    <a:pt x="10363271" y="4843460"/>
                    <a:pt x="10363590" y="4844555"/>
                    <a:pt x="10363864" y="4845651"/>
                  </a:cubicBezTo>
                  <a:cubicBezTo>
                    <a:pt x="10366489" y="4855669"/>
                    <a:pt x="10368930" y="4865643"/>
                    <a:pt x="10371236" y="4875548"/>
                  </a:cubicBezTo>
                  <a:cubicBezTo>
                    <a:pt x="10359551" y="4887461"/>
                    <a:pt x="10347615" y="4899191"/>
                    <a:pt x="10335405" y="4910762"/>
                  </a:cubicBezTo>
                  <a:cubicBezTo>
                    <a:pt x="10332210" y="4899511"/>
                    <a:pt x="10328787" y="4888191"/>
                    <a:pt x="10325227" y="4876757"/>
                  </a:cubicBezTo>
                  <a:close/>
                  <a:moveTo>
                    <a:pt x="10369387" y="4844190"/>
                  </a:moveTo>
                  <a:cubicBezTo>
                    <a:pt x="10368862" y="4842113"/>
                    <a:pt x="10368292" y="4840037"/>
                    <a:pt x="10367744" y="4837937"/>
                  </a:cubicBezTo>
                  <a:cubicBezTo>
                    <a:pt x="10379908" y="4826389"/>
                    <a:pt x="10391776" y="4814658"/>
                    <a:pt x="10403392" y="4802791"/>
                  </a:cubicBezTo>
                  <a:cubicBezTo>
                    <a:pt x="10405652" y="4813517"/>
                    <a:pt x="10407728" y="4824198"/>
                    <a:pt x="10409622" y="4834810"/>
                  </a:cubicBezTo>
                  <a:cubicBezTo>
                    <a:pt x="10398668" y="4846929"/>
                    <a:pt x="10387462" y="4858888"/>
                    <a:pt x="10375983" y="4870686"/>
                  </a:cubicBezTo>
                  <a:cubicBezTo>
                    <a:pt x="10373906" y="4861900"/>
                    <a:pt x="10371715" y="4853068"/>
                    <a:pt x="10369387" y="4844190"/>
                  </a:cubicBezTo>
                  <a:close/>
                  <a:moveTo>
                    <a:pt x="10366534" y="4833464"/>
                  </a:moveTo>
                  <a:cubicBezTo>
                    <a:pt x="10363521" y="4822258"/>
                    <a:pt x="10360304" y="4810962"/>
                    <a:pt x="10356881" y="4799573"/>
                  </a:cubicBezTo>
                  <a:cubicBezTo>
                    <a:pt x="10369775" y="4788117"/>
                    <a:pt x="10382395" y="4776546"/>
                    <a:pt x="10394742" y="4764793"/>
                  </a:cubicBezTo>
                  <a:cubicBezTo>
                    <a:pt x="10397458" y="4775884"/>
                    <a:pt x="10399991" y="4786907"/>
                    <a:pt x="10402342" y="4797862"/>
                  </a:cubicBezTo>
                  <a:cubicBezTo>
                    <a:pt x="10390680" y="4809889"/>
                    <a:pt x="10378744" y="4821756"/>
                    <a:pt x="10366534" y="4833464"/>
                  </a:cubicBezTo>
                  <a:close/>
                  <a:moveTo>
                    <a:pt x="10355078" y="4793548"/>
                  </a:moveTo>
                  <a:cubicBezTo>
                    <a:pt x="10351768" y="4782730"/>
                    <a:pt x="10348323" y="4771822"/>
                    <a:pt x="10344693" y="4760822"/>
                  </a:cubicBezTo>
                  <a:cubicBezTo>
                    <a:pt x="10358273" y="4749525"/>
                    <a:pt x="10371600" y="4738045"/>
                    <a:pt x="10384655" y="4726429"/>
                  </a:cubicBezTo>
                  <a:cubicBezTo>
                    <a:pt x="10387667" y="4737201"/>
                    <a:pt x="10390543" y="4747904"/>
                    <a:pt x="10393213" y="4758562"/>
                  </a:cubicBezTo>
                  <a:cubicBezTo>
                    <a:pt x="10380707" y="4770453"/>
                    <a:pt x="10367972" y="4782091"/>
                    <a:pt x="10355078" y="4793548"/>
                  </a:cubicBezTo>
                  <a:close/>
                  <a:moveTo>
                    <a:pt x="10389311" y="4722252"/>
                  </a:moveTo>
                  <a:cubicBezTo>
                    <a:pt x="10402183" y="4710705"/>
                    <a:pt x="10414803" y="4698997"/>
                    <a:pt x="10427150" y="4687130"/>
                  </a:cubicBezTo>
                  <a:cubicBezTo>
                    <a:pt x="10429523" y="4697627"/>
                    <a:pt x="10431714" y="4708080"/>
                    <a:pt x="10433745" y="4718464"/>
                  </a:cubicBezTo>
                  <a:cubicBezTo>
                    <a:pt x="10422015" y="4730560"/>
                    <a:pt x="10410033" y="4742427"/>
                    <a:pt x="10397869" y="4754089"/>
                  </a:cubicBezTo>
                  <a:cubicBezTo>
                    <a:pt x="10395176" y="4743545"/>
                    <a:pt x="10392323" y="4732911"/>
                    <a:pt x="10389311" y="4722252"/>
                  </a:cubicBezTo>
                  <a:close/>
                  <a:moveTo>
                    <a:pt x="10387667" y="4716455"/>
                  </a:moveTo>
                  <a:cubicBezTo>
                    <a:pt x="10387645" y="4716365"/>
                    <a:pt x="10387621" y="4716273"/>
                    <a:pt x="10387599" y="4716182"/>
                  </a:cubicBezTo>
                  <a:cubicBezTo>
                    <a:pt x="10384518" y="4705478"/>
                    <a:pt x="10381254" y="4694684"/>
                    <a:pt x="10377808" y="4683798"/>
                  </a:cubicBezTo>
                  <a:cubicBezTo>
                    <a:pt x="10391410" y="4672364"/>
                    <a:pt x="10404761" y="4660770"/>
                    <a:pt x="10417815" y="4648994"/>
                  </a:cubicBezTo>
                  <a:cubicBezTo>
                    <a:pt x="10420645" y="4659766"/>
                    <a:pt x="10423270" y="4670469"/>
                    <a:pt x="10425757" y="4681127"/>
                  </a:cubicBezTo>
                  <a:cubicBezTo>
                    <a:pt x="10413274" y="4693109"/>
                    <a:pt x="10400561" y="4704885"/>
                    <a:pt x="10387667" y="4716455"/>
                  </a:cubicBezTo>
                  <a:close/>
                  <a:moveTo>
                    <a:pt x="10422425" y="4644840"/>
                  </a:moveTo>
                  <a:cubicBezTo>
                    <a:pt x="10435320" y="4633156"/>
                    <a:pt x="10447940" y="4621311"/>
                    <a:pt x="10460287" y="4609329"/>
                  </a:cubicBezTo>
                  <a:cubicBezTo>
                    <a:pt x="10462455" y="4619759"/>
                    <a:pt x="10464463" y="4630166"/>
                    <a:pt x="10466311" y="4640595"/>
                  </a:cubicBezTo>
                  <a:cubicBezTo>
                    <a:pt x="10454558" y="4652828"/>
                    <a:pt x="10442577" y="4664832"/>
                    <a:pt x="10430390" y="4676654"/>
                  </a:cubicBezTo>
                  <a:cubicBezTo>
                    <a:pt x="10427903" y="4666088"/>
                    <a:pt x="10425255" y="4655498"/>
                    <a:pt x="10422425" y="4644840"/>
                  </a:cubicBezTo>
                  <a:close/>
                  <a:moveTo>
                    <a:pt x="10420942" y="4639294"/>
                  </a:moveTo>
                  <a:cubicBezTo>
                    <a:pt x="10418021" y="4628431"/>
                    <a:pt x="10414916" y="4617523"/>
                    <a:pt x="10411654" y="4606568"/>
                  </a:cubicBezTo>
                  <a:cubicBezTo>
                    <a:pt x="10425278" y="4594997"/>
                    <a:pt x="10438629" y="4583267"/>
                    <a:pt x="10451729" y="4571377"/>
                  </a:cubicBezTo>
                  <a:cubicBezTo>
                    <a:pt x="10454330" y="4582080"/>
                    <a:pt x="10456773" y="4592829"/>
                    <a:pt x="10459077" y="4603555"/>
                  </a:cubicBezTo>
                  <a:cubicBezTo>
                    <a:pt x="10446571" y="4615674"/>
                    <a:pt x="10433859" y="4627587"/>
                    <a:pt x="10420942" y="4639294"/>
                  </a:cubicBezTo>
                  <a:close/>
                  <a:moveTo>
                    <a:pt x="10456179" y="4567291"/>
                  </a:moveTo>
                  <a:cubicBezTo>
                    <a:pt x="10469005" y="4555538"/>
                    <a:pt x="10481579" y="4543648"/>
                    <a:pt x="10493881" y="4531621"/>
                  </a:cubicBezTo>
                  <a:cubicBezTo>
                    <a:pt x="10495821" y="4542073"/>
                    <a:pt x="10497646" y="4552548"/>
                    <a:pt x="10499266" y="4563001"/>
                  </a:cubicBezTo>
                  <a:cubicBezTo>
                    <a:pt x="10487582" y="4575279"/>
                    <a:pt x="10475669" y="4587352"/>
                    <a:pt x="10463550" y="4599196"/>
                  </a:cubicBezTo>
                  <a:cubicBezTo>
                    <a:pt x="10461268" y="4588607"/>
                    <a:pt x="10458826" y="4577972"/>
                    <a:pt x="10456179" y="4567291"/>
                  </a:cubicBezTo>
                  <a:close/>
                  <a:moveTo>
                    <a:pt x="10454878" y="4562042"/>
                  </a:moveTo>
                  <a:cubicBezTo>
                    <a:pt x="10452139" y="4551133"/>
                    <a:pt x="10449218" y="4540179"/>
                    <a:pt x="10446137" y="4529156"/>
                  </a:cubicBezTo>
                  <a:cubicBezTo>
                    <a:pt x="10459717" y="4517494"/>
                    <a:pt x="10473021" y="4505695"/>
                    <a:pt x="10486076" y="4493736"/>
                  </a:cubicBezTo>
                  <a:cubicBezTo>
                    <a:pt x="10488495" y="4504508"/>
                    <a:pt x="10490754" y="4515303"/>
                    <a:pt x="10492831" y="4526098"/>
                  </a:cubicBezTo>
                  <a:cubicBezTo>
                    <a:pt x="10480394" y="4538285"/>
                    <a:pt x="10467727" y="4550289"/>
                    <a:pt x="10454878" y="4562042"/>
                  </a:cubicBezTo>
                  <a:close/>
                  <a:moveTo>
                    <a:pt x="10490503" y="4489628"/>
                  </a:moveTo>
                  <a:cubicBezTo>
                    <a:pt x="10503146" y="4477920"/>
                    <a:pt x="10515561" y="4466076"/>
                    <a:pt x="10527703" y="4454094"/>
                  </a:cubicBezTo>
                  <a:cubicBezTo>
                    <a:pt x="10529461" y="4464729"/>
                    <a:pt x="10531035" y="4475296"/>
                    <a:pt x="10532449" y="4485840"/>
                  </a:cubicBezTo>
                  <a:cubicBezTo>
                    <a:pt x="10520925" y="4498004"/>
                    <a:pt x="10509217" y="4509940"/>
                    <a:pt x="10497304" y="4521716"/>
                  </a:cubicBezTo>
                  <a:cubicBezTo>
                    <a:pt x="10495228" y="4511081"/>
                    <a:pt x="10492946" y="4500377"/>
                    <a:pt x="10490503" y="4489628"/>
                  </a:cubicBezTo>
                  <a:close/>
                  <a:moveTo>
                    <a:pt x="10526859" y="4448891"/>
                  </a:moveTo>
                  <a:cubicBezTo>
                    <a:pt x="10514557" y="4461032"/>
                    <a:pt x="10502074" y="4472968"/>
                    <a:pt x="10489385" y="4484721"/>
                  </a:cubicBezTo>
                  <a:cubicBezTo>
                    <a:pt x="10486806" y="4473607"/>
                    <a:pt x="10484044" y="4462447"/>
                    <a:pt x="10481100" y="4451242"/>
                  </a:cubicBezTo>
                  <a:cubicBezTo>
                    <a:pt x="10494543" y="4439580"/>
                    <a:pt x="10507757" y="4427758"/>
                    <a:pt x="10520674" y="4415799"/>
                  </a:cubicBezTo>
                  <a:cubicBezTo>
                    <a:pt x="10522911" y="4426868"/>
                    <a:pt x="10524987" y="4437914"/>
                    <a:pt x="10526859" y="4448891"/>
                  </a:cubicBezTo>
                  <a:close/>
                  <a:moveTo>
                    <a:pt x="10484958" y="4488784"/>
                  </a:moveTo>
                  <a:cubicBezTo>
                    <a:pt x="10471766" y="4500880"/>
                    <a:pt x="10458393" y="4512747"/>
                    <a:pt x="10444791" y="4524432"/>
                  </a:cubicBezTo>
                  <a:cubicBezTo>
                    <a:pt x="10441551" y="4513066"/>
                    <a:pt x="10438127" y="4501655"/>
                    <a:pt x="10434521" y="4490199"/>
                  </a:cubicBezTo>
                  <a:cubicBezTo>
                    <a:pt x="10448853" y="4478628"/>
                    <a:pt x="10462912" y="4466898"/>
                    <a:pt x="10476696" y="4455007"/>
                  </a:cubicBezTo>
                  <a:cubicBezTo>
                    <a:pt x="10479640" y="4466258"/>
                    <a:pt x="10482378" y="4477510"/>
                    <a:pt x="10484958" y="4488784"/>
                  </a:cubicBezTo>
                  <a:close/>
                  <a:moveTo>
                    <a:pt x="10440364" y="4528220"/>
                  </a:moveTo>
                  <a:cubicBezTo>
                    <a:pt x="10426419" y="4540110"/>
                    <a:pt x="10412246" y="4551772"/>
                    <a:pt x="10397915" y="4563206"/>
                  </a:cubicBezTo>
                  <a:cubicBezTo>
                    <a:pt x="10394035" y="4551636"/>
                    <a:pt x="10389949" y="4539974"/>
                    <a:pt x="10385659" y="4528220"/>
                  </a:cubicBezTo>
                  <a:cubicBezTo>
                    <a:pt x="10400744" y="4516900"/>
                    <a:pt x="10415578" y="4505398"/>
                    <a:pt x="10430116" y="4493736"/>
                  </a:cubicBezTo>
                  <a:cubicBezTo>
                    <a:pt x="10433699" y="4505215"/>
                    <a:pt x="10437122" y="4516718"/>
                    <a:pt x="10440364" y="4528220"/>
                  </a:cubicBezTo>
                  <a:close/>
                  <a:moveTo>
                    <a:pt x="10393327" y="4566858"/>
                  </a:moveTo>
                  <a:cubicBezTo>
                    <a:pt x="10378721" y="4578451"/>
                    <a:pt x="10363910" y="4589794"/>
                    <a:pt x="10348915" y="4600908"/>
                  </a:cubicBezTo>
                  <a:cubicBezTo>
                    <a:pt x="10344397" y="4589041"/>
                    <a:pt x="10339673" y="4577105"/>
                    <a:pt x="10334789" y="4565055"/>
                  </a:cubicBezTo>
                  <a:cubicBezTo>
                    <a:pt x="10340472" y="4561084"/>
                    <a:pt x="10346177" y="4557113"/>
                    <a:pt x="10351792" y="4553096"/>
                  </a:cubicBezTo>
                  <a:cubicBezTo>
                    <a:pt x="10361674" y="4546021"/>
                    <a:pt x="10371441" y="4538878"/>
                    <a:pt x="10381095" y="4531666"/>
                  </a:cubicBezTo>
                  <a:cubicBezTo>
                    <a:pt x="10385363" y="4543442"/>
                    <a:pt x="10389448" y="4555173"/>
                    <a:pt x="10393327" y="4566858"/>
                  </a:cubicBezTo>
                  <a:close/>
                  <a:moveTo>
                    <a:pt x="10344351" y="4604286"/>
                  </a:moveTo>
                  <a:cubicBezTo>
                    <a:pt x="10329129" y="4615491"/>
                    <a:pt x="10313724" y="4626491"/>
                    <a:pt x="10298160" y="4637241"/>
                  </a:cubicBezTo>
                  <a:cubicBezTo>
                    <a:pt x="10293047" y="4625076"/>
                    <a:pt x="10287753" y="4612844"/>
                    <a:pt x="10282276" y="4600520"/>
                  </a:cubicBezTo>
                  <a:cubicBezTo>
                    <a:pt x="10298502" y="4589931"/>
                    <a:pt x="10314523" y="4579182"/>
                    <a:pt x="10330293" y="4568227"/>
                  </a:cubicBezTo>
                  <a:cubicBezTo>
                    <a:pt x="10335177" y="4580323"/>
                    <a:pt x="10339832" y="4592327"/>
                    <a:pt x="10344351" y="4604286"/>
                  </a:cubicBezTo>
                  <a:close/>
                  <a:moveTo>
                    <a:pt x="10293596" y="4640367"/>
                  </a:moveTo>
                  <a:cubicBezTo>
                    <a:pt x="10277871" y="4651139"/>
                    <a:pt x="10262009" y="4661683"/>
                    <a:pt x="10245966" y="4671999"/>
                  </a:cubicBezTo>
                  <a:cubicBezTo>
                    <a:pt x="10240283" y="4659538"/>
                    <a:pt x="10234441" y="4647008"/>
                    <a:pt x="10228416" y="4634411"/>
                  </a:cubicBezTo>
                  <a:cubicBezTo>
                    <a:pt x="10245053" y="4624278"/>
                    <a:pt x="10261508" y="4614008"/>
                    <a:pt x="10277688" y="4603510"/>
                  </a:cubicBezTo>
                  <a:cubicBezTo>
                    <a:pt x="10283189" y="4615879"/>
                    <a:pt x="10288483" y="4628157"/>
                    <a:pt x="10293596" y="4640367"/>
                  </a:cubicBezTo>
                  <a:close/>
                  <a:moveTo>
                    <a:pt x="10240853" y="4675262"/>
                  </a:moveTo>
                  <a:cubicBezTo>
                    <a:pt x="10224901" y="4685441"/>
                    <a:pt x="10208812" y="4695391"/>
                    <a:pt x="10192563" y="4705113"/>
                  </a:cubicBezTo>
                  <a:cubicBezTo>
                    <a:pt x="10186355" y="4692356"/>
                    <a:pt x="10180011" y="4679552"/>
                    <a:pt x="10173460" y="4666613"/>
                  </a:cubicBezTo>
                  <a:cubicBezTo>
                    <a:pt x="10190257" y="4657119"/>
                    <a:pt x="10206849" y="4647442"/>
                    <a:pt x="10223190" y="4637583"/>
                  </a:cubicBezTo>
                  <a:cubicBezTo>
                    <a:pt x="10229261" y="4650226"/>
                    <a:pt x="10235171" y="4662801"/>
                    <a:pt x="10240853" y="4675262"/>
                  </a:cubicBezTo>
                  <a:close/>
                  <a:moveTo>
                    <a:pt x="10187313" y="4708240"/>
                  </a:moveTo>
                  <a:cubicBezTo>
                    <a:pt x="10171087" y="4717871"/>
                    <a:pt x="10154724" y="4727296"/>
                    <a:pt x="10138246" y="4736493"/>
                  </a:cubicBezTo>
                  <a:cubicBezTo>
                    <a:pt x="10131582" y="4723462"/>
                    <a:pt x="10124735" y="4710316"/>
                    <a:pt x="10117729" y="4697057"/>
                  </a:cubicBezTo>
                  <a:cubicBezTo>
                    <a:pt x="10134709" y="4688111"/>
                    <a:pt x="10151529" y="4678959"/>
                    <a:pt x="10168120" y="4669648"/>
                  </a:cubicBezTo>
                  <a:cubicBezTo>
                    <a:pt x="10174693" y="4682588"/>
                    <a:pt x="10181106" y="4695482"/>
                    <a:pt x="10187313" y="4708240"/>
                  </a:cubicBezTo>
                  <a:close/>
                  <a:moveTo>
                    <a:pt x="10132997" y="4739414"/>
                  </a:moveTo>
                  <a:cubicBezTo>
                    <a:pt x="10116680" y="4748475"/>
                    <a:pt x="10100225" y="4757284"/>
                    <a:pt x="10083679" y="4765888"/>
                  </a:cubicBezTo>
                  <a:cubicBezTo>
                    <a:pt x="10076581" y="4752537"/>
                    <a:pt x="10069301" y="4739072"/>
                    <a:pt x="10061884" y="4725516"/>
                  </a:cubicBezTo>
                  <a:cubicBezTo>
                    <a:pt x="10078909" y="4717140"/>
                    <a:pt x="10095752" y="4708582"/>
                    <a:pt x="10112389" y="4699864"/>
                  </a:cubicBezTo>
                  <a:cubicBezTo>
                    <a:pt x="10119418" y="4713169"/>
                    <a:pt x="10126310" y="4726360"/>
                    <a:pt x="10132997" y="4739414"/>
                  </a:cubicBezTo>
                  <a:close/>
                  <a:moveTo>
                    <a:pt x="10078247" y="4768718"/>
                  </a:moveTo>
                  <a:cubicBezTo>
                    <a:pt x="10061929" y="4777162"/>
                    <a:pt x="10045498" y="4785355"/>
                    <a:pt x="10028974" y="4793366"/>
                  </a:cubicBezTo>
                  <a:cubicBezTo>
                    <a:pt x="10021512" y="4779718"/>
                    <a:pt x="10013844" y="4765934"/>
                    <a:pt x="10006015" y="4752058"/>
                  </a:cubicBezTo>
                  <a:cubicBezTo>
                    <a:pt x="10022973" y="4744299"/>
                    <a:pt x="10039747" y="4736334"/>
                    <a:pt x="10056361" y="4728209"/>
                  </a:cubicBezTo>
                  <a:cubicBezTo>
                    <a:pt x="10063824" y="4741811"/>
                    <a:pt x="10071127" y="4755321"/>
                    <a:pt x="10078247" y="4768718"/>
                  </a:cubicBezTo>
                  <a:close/>
                  <a:moveTo>
                    <a:pt x="10023360" y="4796104"/>
                  </a:moveTo>
                  <a:cubicBezTo>
                    <a:pt x="10007202" y="4803886"/>
                    <a:pt x="9990976" y="4811486"/>
                    <a:pt x="9974659" y="4818881"/>
                  </a:cubicBezTo>
                  <a:cubicBezTo>
                    <a:pt x="9966899" y="4804777"/>
                    <a:pt x="9959071" y="4790627"/>
                    <a:pt x="9951129" y="4776409"/>
                  </a:cubicBezTo>
                  <a:cubicBezTo>
                    <a:pt x="9967697" y="4769334"/>
                    <a:pt x="9984084" y="4762054"/>
                    <a:pt x="10000310" y="4754660"/>
                  </a:cubicBezTo>
                  <a:cubicBezTo>
                    <a:pt x="10008161" y="4768581"/>
                    <a:pt x="10015852" y="4782388"/>
                    <a:pt x="10023360" y="4796104"/>
                  </a:cubicBezTo>
                  <a:close/>
                  <a:moveTo>
                    <a:pt x="9968884" y="4821482"/>
                  </a:moveTo>
                  <a:cubicBezTo>
                    <a:pt x="9953366" y="4828466"/>
                    <a:pt x="9937778" y="4835267"/>
                    <a:pt x="9922145" y="4841885"/>
                  </a:cubicBezTo>
                  <a:cubicBezTo>
                    <a:pt x="9914248" y="4827416"/>
                    <a:pt x="9906306" y="4812878"/>
                    <a:pt x="9898251" y="4798272"/>
                  </a:cubicBezTo>
                  <a:cubicBezTo>
                    <a:pt x="9914043" y="4791951"/>
                    <a:pt x="9929745" y="4785515"/>
                    <a:pt x="9945287" y="4778897"/>
                  </a:cubicBezTo>
                  <a:cubicBezTo>
                    <a:pt x="9953206" y="4793092"/>
                    <a:pt x="9961079" y="4807287"/>
                    <a:pt x="9968884" y="4821482"/>
                  </a:cubicBezTo>
                  <a:close/>
                  <a:moveTo>
                    <a:pt x="9916189" y="4844418"/>
                  </a:moveTo>
                  <a:cubicBezTo>
                    <a:pt x="9901400" y="4850626"/>
                    <a:pt x="9886566" y="4856697"/>
                    <a:pt x="9871708" y="4862607"/>
                  </a:cubicBezTo>
                  <a:cubicBezTo>
                    <a:pt x="9863744" y="4847796"/>
                    <a:pt x="9855665" y="4832893"/>
                    <a:pt x="9847540" y="4817945"/>
                  </a:cubicBezTo>
                  <a:cubicBezTo>
                    <a:pt x="9860138" y="4813221"/>
                    <a:pt x="9872690" y="4808428"/>
                    <a:pt x="9885196" y="4803522"/>
                  </a:cubicBezTo>
                  <a:cubicBezTo>
                    <a:pt x="9887547" y="4802586"/>
                    <a:pt x="9889898" y="4801627"/>
                    <a:pt x="9892248" y="4800669"/>
                  </a:cubicBezTo>
                  <a:cubicBezTo>
                    <a:pt x="9900281" y="4815275"/>
                    <a:pt x="9908269" y="4829835"/>
                    <a:pt x="9916189" y="4844418"/>
                  </a:cubicBezTo>
                  <a:close/>
                  <a:moveTo>
                    <a:pt x="9865523" y="4865049"/>
                  </a:moveTo>
                  <a:cubicBezTo>
                    <a:pt x="9851488" y="4870572"/>
                    <a:pt x="9837429" y="4875958"/>
                    <a:pt x="9823348" y="4881208"/>
                  </a:cubicBezTo>
                  <a:cubicBezTo>
                    <a:pt x="9815293" y="4866076"/>
                    <a:pt x="9807168" y="4850877"/>
                    <a:pt x="9798952" y="4835609"/>
                  </a:cubicBezTo>
                  <a:cubicBezTo>
                    <a:pt x="9813124" y="4830634"/>
                    <a:pt x="9827229" y="4825499"/>
                    <a:pt x="9841264" y="4820273"/>
                  </a:cubicBezTo>
                  <a:cubicBezTo>
                    <a:pt x="9849411" y="4835198"/>
                    <a:pt x="9857490" y="4850124"/>
                    <a:pt x="9865523" y="4865049"/>
                  </a:cubicBezTo>
                  <a:close/>
                  <a:moveTo>
                    <a:pt x="9817141" y="4883513"/>
                  </a:moveTo>
                  <a:cubicBezTo>
                    <a:pt x="9803813" y="4888442"/>
                    <a:pt x="9790463" y="4893258"/>
                    <a:pt x="9777112" y="4897936"/>
                  </a:cubicBezTo>
                  <a:cubicBezTo>
                    <a:pt x="9768987" y="4882508"/>
                    <a:pt x="9760771" y="4867012"/>
                    <a:pt x="9752487" y="4851448"/>
                  </a:cubicBezTo>
                  <a:cubicBezTo>
                    <a:pt x="9765951" y="4847020"/>
                    <a:pt x="9779370" y="4842502"/>
                    <a:pt x="9792699" y="4837846"/>
                  </a:cubicBezTo>
                  <a:cubicBezTo>
                    <a:pt x="9800914" y="4853068"/>
                    <a:pt x="9809039" y="4868290"/>
                    <a:pt x="9817141" y="4883513"/>
                  </a:cubicBezTo>
                  <a:close/>
                  <a:moveTo>
                    <a:pt x="9770653" y="4900195"/>
                  </a:moveTo>
                  <a:cubicBezTo>
                    <a:pt x="9758101" y="4904532"/>
                    <a:pt x="9745549" y="4908799"/>
                    <a:pt x="9732997" y="4912930"/>
                  </a:cubicBezTo>
                  <a:cubicBezTo>
                    <a:pt x="9724804" y="4897229"/>
                    <a:pt x="9716542" y="4881481"/>
                    <a:pt x="9708189" y="4865643"/>
                  </a:cubicBezTo>
                  <a:cubicBezTo>
                    <a:pt x="9720832" y="4861718"/>
                    <a:pt x="9733408" y="4857701"/>
                    <a:pt x="9745936" y="4853593"/>
                  </a:cubicBezTo>
                  <a:cubicBezTo>
                    <a:pt x="9754244" y="4869135"/>
                    <a:pt x="9762460" y="4884677"/>
                    <a:pt x="9770653" y="4900195"/>
                  </a:cubicBezTo>
                  <a:close/>
                  <a:moveTo>
                    <a:pt x="9726150" y="4915189"/>
                  </a:moveTo>
                  <a:cubicBezTo>
                    <a:pt x="9598506" y="4956908"/>
                    <a:pt x="9469905" y="4987740"/>
                    <a:pt x="9345502" y="5008349"/>
                  </a:cubicBezTo>
                  <a:cubicBezTo>
                    <a:pt x="8809026" y="5097217"/>
                    <a:pt x="8264814" y="5054997"/>
                    <a:pt x="7753420" y="4953690"/>
                  </a:cubicBezTo>
                  <a:cubicBezTo>
                    <a:pt x="7293489" y="4862585"/>
                    <a:pt x="6860122" y="4723713"/>
                    <a:pt x="6482350" y="4589360"/>
                  </a:cubicBezTo>
                  <a:cubicBezTo>
                    <a:pt x="6015961" y="4423467"/>
                    <a:pt x="5554067" y="4225236"/>
                    <a:pt x="5107396" y="4033531"/>
                  </a:cubicBezTo>
                  <a:cubicBezTo>
                    <a:pt x="4621995" y="3825189"/>
                    <a:pt x="4120049" y="3609773"/>
                    <a:pt x="3611439" y="3435527"/>
                  </a:cubicBezTo>
                  <a:cubicBezTo>
                    <a:pt x="3303776" y="3330113"/>
                    <a:pt x="3060220" y="3278649"/>
                    <a:pt x="2844963" y="3273560"/>
                  </a:cubicBezTo>
                  <a:cubicBezTo>
                    <a:pt x="2712824" y="3270433"/>
                    <a:pt x="2588855" y="3285336"/>
                    <a:pt x="2476503" y="3317834"/>
                  </a:cubicBezTo>
                  <a:cubicBezTo>
                    <a:pt x="2352990" y="3353551"/>
                    <a:pt x="2238346" y="3411975"/>
                    <a:pt x="2135732" y="3491487"/>
                  </a:cubicBezTo>
                  <a:cubicBezTo>
                    <a:pt x="1998579" y="3597746"/>
                    <a:pt x="1878330" y="3723837"/>
                    <a:pt x="1768736" y="3861020"/>
                  </a:cubicBezTo>
                  <a:cubicBezTo>
                    <a:pt x="1770234" y="3858441"/>
                    <a:pt x="1771742" y="3855839"/>
                    <a:pt x="1773241" y="3853260"/>
                  </a:cubicBezTo>
                  <a:cubicBezTo>
                    <a:pt x="1888355" y="3700604"/>
                    <a:pt x="2015309" y="3559884"/>
                    <a:pt x="2161817" y="3441758"/>
                  </a:cubicBezTo>
                  <a:cubicBezTo>
                    <a:pt x="2606063" y="3083544"/>
                    <a:pt x="3180652" y="3216687"/>
                    <a:pt x="3631591" y="3372698"/>
                  </a:cubicBezTo>
                  <a:cubicBezTo>
                    <a:pt x="4131734" y="3545712"/>
                    <a:pt x="4624757" y="3760558"/>
                    <a:pt x="5101576" y="3968329"/>
                  </a:cubicBezTo>
                  <a:cubicBezTo>
                    <a:pt x="5544026" y="4161129"/>
                    <a:pt x="6001560" y="4360502"/>
                    <a:pt x="6464276" y="4526280"/>
                  </a:cubicBezTo>
                  <a:cubicBezTo>
                    <a:pt x="6717576" y="4617043"/>
                    <a:pt x="6948010" y="4691511"/>
                    <a:pt x="7168721" y="4753952"/>
                  </a:cubicBezTo>
                  <a:cubicBezTo>
                    <a:pt x="7426130" y="4826777"/>
                    <a:pt x="7664392" y="4881710"/>
                    <a:pt x="7897107" y="4921899"/>
                  </a:cubicBezTo>
                  <a:cubicBezTo>
                    <a:pt x="8153466" y="4966151"/>
                    <a:pt x="8402134" y="4991438"/>
                    <a:pt x="8636241" y="4997052"/>
                  </a:cubicBezTo>
                  <a:cubicBezTo>
                    <a:pt x="8891847" y="5003191"/>
                    <a:pt x="9139717" y="4986143"/>
                    <a:pt x="9372958" y="4946387"/>
                  </a:cubicBezTo>
                  <a:cubicBezTo>
                    <a:pt x="9484899" y="4926920"/>
                    <a:pt x="9594719" y="4900606"/>
                    <a:pt x="9701274" y="4867834"/>
                  </a:cubicBezTo>
                  <a:cubicBezTo>
                    <a:pt x="9709626" y="4883626"/>
                    <a:pt x="9717912" y="4899397"/>
                    <a:pt x="9726150" y="4915189"/>
                  </a:cubicBezTo>
                  <a:close/>
                  <a:moveTo>
                    <a:pt x="2138210" y="3494682"/>
                  </a:moveTo>
                  <a:cubicBezTo>
                    <a:pt x="2579521" y="3152763"/>
                    <a:pt x="3129918" y="3274838"/>
                    <a:pt x="3610115" y="3439361"/>
                  </a:cubicBezTo>
                  <a:cubicBezTo>
                    <a:pt x="4118589" y="3613538"/>
                    <a:pt x="4620466" y="3828932"/>
                    <a:pt x="5105798" y="4037251"/>
                  </a:cubicBezTo>
                  <a:cubicBezTo>
                    <a:pt x="5552538" y="4228979"/>
                    <a:pt x="6014477" y="4427256"/>
                    <a:pt x="6480981" y="4593171"/>
                  </a:cubicBezTo>
                  <a:cubicBezTo>
                    <a:pt x="7020858" y="4785173"/>
                    <a:pt x="7469469" y="4909073"/>
                    <a:pt x="7892839" y="4983062"/>
                  </a:cubicBezTo>
                  <a:cubicBezTo>
                    <a:pt x="8145501" y="5027222"/>
                    <a:pt x="8390380" y="5052829"/>
                    <a:pt x="8620677" y="5059196"/>
                  </a:cubicBezTo>
                  <a:cubicBezTo>
                    <a:pt x="8872472" y="5066134"/>
                    <a:pt x="9116552" y="5050364"/>
                    <a:pt x="9346164" y="5012342"/>
                  </a:cubicBezTo>
                  <a:cubicBezTo>
                    <a:pt x="9477003" y="4990662"/>
                    <a:pt x="9605057" y="4959487"/>
                    <a:pt x="9728341" y="4919366"/>
                  </a:cubicBezTo>
                  <a:cubicBezTo>
                    <a:pt x="9736374" y="4934794"/>
                    <a:pt x="9744362" y="4950221"/>
                    <a:pt x="9752304" y="4965626"/>
                  </a:cubicBezTo>
                  <a:cubicBezTo>
                    <a:pt x="9607202" y="5015880"/>
                    <a:pt x="9460046" y="5051710"/>
                    <a:pt x="9318732" y="5074190"/>
                  </a:cubicBezTo>
                  <a:cubicBezTo>
                    <a:pt x="8794261" y="5157513"/>
                    <a:pt x="8260706" y="5114859"/>
                    <a:pt x="7758349" y="5015355"/>
                  </a:cubicBezTo>
                  <a:cubicBezTo>
                    <a:pt x="7303097" y="4925186"/>
                    <a:pt x="6873542" y="4788322"/>
                    <a:pt x="6499102" y="4656137"/>
                  </a:cubicBezTo>
                  <a:cubicBezTo>
                    <a:pt x="6029038" y="4490176"/>
                    <a:pt x="5562877" y="4293063"/>
                    <a:pt x="5112051" y="4102431"/>
                  </a:cubicBezTo>
                  <a:cubicBezTo>
                    <a:pt x="4617979" y="3893518"/>
                    <a:pt x="4107109" y="3677509"/>
                    <a:pt x="3590009" y="3502076"/>
                  </a:cubicBezTo>
                  <a:cubicBezTo>
                    <a:pt x="3446733" y="3453465"/>
                    <a:pt x="3321212" y="3417178"/>
                    <a:pt x="3206235" y="3391070"/>
                  </a:cubicBezTo>
                  <a:cubicBezTo>
                    <a:pt x="3066816" y="3359439"/>
                    <a:pt x="2941523" y="3342208"/>
                    <a:pt x="2823214" y="3338397"/>
                  </a:cubicBezTo>
                  <a:cubicBezTo>
                    <a:pt x="2690847" y="3334152"/>
                    <a:pt x="2566649" y="3347503"/>
                    <a:pt x="2454069" y="3378107"/>
                  </a:cubicBezTo>
                  <a:cubicBezTo>
                    <a:pt x="2330214" y="3411769"/>
                    <a:pt x="2215177" y="3467683"/>
                    <a:pt x="2112125" y="3544274"/>
                  </a:cubicBezTo>
                  <a:cubicBezTo>
                    <a:pt x="1976797" y="3644850"/>
                    <a:pt x="1857655" y="3764848"/>
                    <a:pt x="1748804" y="3895846"/>
                  </a:cubicBezTo>
                  <a:cubicBezTo>
                    <a:pt x="1750903" y="3892149"/>
                    <a:pt x="1753005" y="3888452"/>
                    <a:pt x="1755112" y="3884755"/>
                  </a:cubicBezTo>
                  <a:cubicBezTo>
                    <a:pt x="1869025" y="3739561"/>
                    <a:pt x="1994320" y="3606167"/>
                    <a:pt x="2138210" y="3494682"/>
                  </a:cubicBezTo>
                  <a:close/>
                  <a:moveTo>
                    <a:pt x="1736277" y="3911023"/>
                  </a:moveTo>
                  <a:cubicBezTo>
                    <a:pt x="1734704" y="3912940"/>
                    <a:pt x="1733139" y="3914880"/>
                    <a:pt x="1731571" y="3916797"/>
                  </a:cubicBezTo>
                  <a:cubicBezTo>
                    <a:pt x="1732974" y="3914400"/>
                    <a:pt x="1734385" y="3912027"/>
                    <a:pt x="1735793" y="3909631"/>
                  </a:cubicBezTo>
                  <a:cubicBezTo>
                    <a:pt x="1737372" y="3907577"/>
                    <a:pt x="1738951" y="3905523"/>
                    <a:pt x="1740535" y="3903469"/>
                  </a:cubicBezTo>
                  <a:cubicBezTo>
                    <a:pt x="1739111" y="3906002"/>
                    <a:pt x="1737696" y="3908512"/>
                    <a:pt x="1736277" y="3911023"/>
                  </a:cubicBezTo>
                  <a:close/>
                  <a:moveTo>
                    <a:pt x="1724318" y="3932339"/>
                  </a:moveTo>
                  <a:cubicBezTo>
                    <a:pt x="1722223" y="3936081"/>
                    <a:pt x="1720126" y="3939824"/>
                    <a:pt x="1718040" y="3943590"/>
                  </a:cubicBezTo>
                  <a:cubicBezTo>
                    <a:pt x="1715851" y="3946146"/>
                    <a:pt x="1713662" y="3948702"/>
                    <a:pt x="1711481" y="3951281"/>
                  </a:cubicBezTo>
                  <a:cubicBezTo>
                    <a:pt x="1713539" y="3947721"/>
                    <a:pt x="1715602" y="3944160"/>
                    <a:pt x="1717668" y="3940623"/>
                  </a:cubicBezTo>
                  <a:cubicBezTo>
                    <a:pt x="1719879" y="3937839"/>
                    <a:pt x="1722097" y="3935100"/>
                    <a:pt x="1724318" y="3932339"/>
                  </a:cubicBezTo>
                  <a:close/>
                  <a:moveTo>
                    <a:pt x="1698623" y="3966526"/>
                  </a:moveTo>
                  <a:cubicBezTo>
                    <a:pt x="1697119" y="3968306"/>
                    <a:pt x="1695619" y="3970132"/>
                    <a:pt x="1694118" y="3971912"/>
                  </a:cubicBezTo>
                  <a:cubicBezTo>
                    <a:pt x="1695425" y="3969744"/>
                    <a:pt x="1696731" y="3967553"/>
                    <a:pt x="1698041" y="3965362"/>
                  </a:cubicBezTo>
                  <a:cubicBezTo>
                    <a:pt x="1699597" y="3963399"/>
                    <a:pt x="1701145" y="3961391"/>
                    <a:pt x="1702706" y="3959428"/>
                  </a:cubicBezTo>
                  <a:cubicBezTo>
                    <a:pt x="1701343" y="3961779"/>
                    <a:pt x="1699983" y="3964152"/>
                    <a:pt x="1698623" y="3966526"/>
                  </a:cubicBezTo>
                  <a:close/>
                  <a:moveTo>
                    <a:pt x="1664534" y="4014726"/>
                  </a:moveTo>
                  <a:cubicBezTo>
                    <a:pt x="1663246" y="4016917"/>
                    <a:pt x="1661957" y="4019108"/>
                    <a:pt x="1660672" y="4021299"/>
                  </a:cubicBezTo>
                  <a:cubicBezTo>
                    <a:pt x="1659889" y="4022212"/>
                    <a:pt x="1659111" y="4023124"/>
                    <a:pt x="1658328" y="4024060"/>
                  </a:cubicBezTo>
                  <a:cubicBezTo>
                    <a:pt x="1659682" y="4021823"/>
                    <a:pt x="1661035" y="4019610"/>
                    <a:pt x="1662391" y="4017396"/>
                  </a:cubicBezTo>
                  <a:cubicBezTo>
                    <a:pt x="1663105" y="4016506"/>
                    <a:pt x="1663817" y="4015616"/>
                    <a:pt x="1664534" y="4014726"/>
                  </a:cubicBezTo>
                  <a:close/>
                  <a:moveTo>
                    <a:pt x="1648191" y="4042728"/>
                  </a:moveTo>
                  <a:cubicBezTo>
                    <a:pt x="1646217" y="4046129"/>
                    <a:pt x="1644249" y="4049552"/>
                    <a:pt x="1642280" y="4052953"/>
                  </a:cubicBezTo>
                  <a:cubicBezTo>
                    <a:pt x="1640774" y="4054641"/>
                    <a:pt x="1639265" y="4056307"/>
                    <a:pt x="1637761" y="4057996"/>
                  </a:cubicBezTo>
                  <a:cubicBezTo>
                    <a:pt x="1639795" y="4054596"/>
                    <a:pt x="1641833" y="4051218"/>
                    <a:pt x="1643873" y="4047841"/>
                  </a:cubicBezTo>
                  <a:cubicBezTo>
                    <a:pt x="1645311" y="4046129"/>
                    <a:pt x="1646753" y="4044440"/>
                    <a:pt x="1648191" y="4042728"/>
                  </a:cubicBezTo>
                  <a:close/>
                  <a:moveTo>
                    <a:pt x="1624305" y="4073173"/>
                  </a:moveTo>
                  <a:cubicBezTo>
                    <a:pt x="1623166" y="4074451"/>
                    <a:pt x="1622037" y="4075752"/>
                    <a:pt x="1620900" y="4077053"/>
                  </a:cubicBezTo>
                  <a:cubicBezTo>
                    <a:pt x="1622228" y="4074930"/>
                    <a:pt x="1623557" y="4072785"/>
                    <a:pt x="1624887" y="4070663"/>
                  </a:cubicBezTo>
                  <a:cubicBezTo>
                    <a:pt x="1625999" y="4069316"/>
                    <a:pt x="1627103" y="4067969"/>
                    <a:pt x="1628217" y="4066623"/>
                  </a:cubicBezTo>
                  <a:cubicBezTo>
                    <a:pt x="1626909" y="4068791"/>
                    <a:pt x="1625608" y="4070982"/>
                    <a:pt x="1624305" y="4073173"/>
                  </a:cubicBezTo>
                  <a:close/>
                  <a:moveTo>
                    <a:pt x="1611644" y="4094466"/>
                  </a:moveTo>
                  <a:cubicBezTo>
                    <a:pt x="1609631" y="4097866"/>
                    <a:pt x="1607616" y="4101267"/>
                    <a:pt x="1605607" y="4104667"/>
                  </a:cubicBezTo>
                  <a:cubicBezTo>
                    <a:pt x="1603786" y="4106630"/>
                    <a:pt x="1601960" y="4108593"/>
                    <a:pt x="1600146" y="4110578"/>
                  </a:cubicBezTo>
                  <a:cubicBezTo>
                    <a:pt x="1602152" y="4107314"/>
                    <a:pt x="1604151" y="4104051"/>
                    <a:pt x="1606162" y="4100787"/>
                  </a:cubicBezTo>
                  <a:cubicBezTo>
                    <a:pt x="1607985" y="4098688"/>
                    <a:pt x="1609816" y="4096565"/>
                    <a:pt x="1611644" y="4094466"/>
                  </a:cubicBezTo>
                  <a:close/>
                  <a:moveTo>
                    <a:pt x="1586387" y="4125686"/>
                  </a:moveTo>
                  <a:cubicBezTo>
                    <a:pt x="1585305" y="4126873"/>
                    <a:pt x="1584228" y="4128082"/>
                    <a:pt x="1583148" y="4129269"/>
                  </a:cubicBezTo>
                  <a:cubicBezTo>
                    <a:pt x="1584449" y="4127238"/>
                    <a:pt x="1585757" y="4125207"/>
                    <a:pt x="1587060" y="4123153"/>
                  </a:cubicBezTo>
                  <a:cubicBezTo>
                    <a:pt x="1588098" y="4121943"/>
                    <a:pt x="1589130" y="4120711"/>
                    <a:pt x="1590168" y="4119479"/>
                  </a:cubicBezTo>
                  <a:cubicBezTo>
                    <a:pt x="1588904" y="4121532"/>
                    <a:pt x="1587646" y="4123609"/>
                    <a:pt x="1586387" y="4125686"/>
                  </a:cubicBezTo>
                  <a:close/>
                  <a:moveTo>
                    <a:pt x="1551868" y="4171376"/>
                  </a:moveTo>
                  <a:cubicBezTo>
                    <a:pt x="1550787" y="4173110"/>
                    <a:pt x="1549703" y="4174845"/>
                    <a:pt x="1548621" y="4176579"/>
                  </a:cubicBezTo>
                  <a:cubicBezTo>
                    <a:pt x="1547628" y="4177629"/>
                    <a:pt x="1546633" y="4178724"/>
                    <a:pt x="1545638" y="4179774"/>
                  </a:cubicBezTo>
                  <a:cubicBezTo>
                    <a:pt x="1546724" y="4178108"/>
                    <a:pt x="1547815" y="4176465"/>
                    <a:pt x="1548904" y="4174799"/>
                  </a:cubicBezTo>
                  <a:cubicBezTo>
                    <a:pt x="1549894" y="4173658"/>
                    <a:pt x="1550878" y="4172517"/>
                    <a:pt x="1551868" y="4171376"/>
                  </a:cubicBezTo>
                  <a:close/>
                  <a:moveTo>
                    <a:pt x="1513247" y="4222337"/>
                  </a:moveTo>
                  <a:cubicBezTo>
                    <a:pt x="1512211" y="4223958"/>
                    <a:pt x="1511172" y="4225555"/>
                    <a:pt x="1510138" y="4227176"/>
                  </a:cubicBezTo>
                  <a:cubicBezTo>
                    <a:pt x="1509940" y="4227381"/>
                    <a:pt x="1509744" y="4227586"/>
                    <a:pt x="1509545" y="4227792"/>
                  </a:cubicBezTo>
                  <a:cubicBezTo>
                    <a:pt x="1508803" y="4228545"/>
                    <a:pt x="1508073" y="4229344"/>
                    <a:pt x="1507331" y="4230120"/>
                  </a:cubicBezTo>
                  <a:cubicBezTo>
                    <a:pt x="1508370" y="4228568"/>
                    <a:pt x="1509404" y="4227016"/>
                    <a:pt x="1510442" y="4225464"/>
                  </a:cubicBezTo>
                  <a:cubicBezTo>
                    <a:pt x="1511380" y="4224437"/>
                    <a:pt x="1512311" y="4223364"/>
                    <a:pt x="1513247" y="4222337"/>
                  </a:cubicBezTo>
                  <a:close/>
                  <a:moveTo>
                    <a:pt x="1474294" y="4272272"/>
                  </a:moveTo>
                  <a:cubicBezTo>
                    <a:pt x="1473263" y="4273846"/>
                    <a:pt x="1472231" y="4275398"/>
                    <a:pt x="1471200" y="4276973"/>
                  </a:cubicBezTo>
                  <a:cubicBezTo>
                    <a:pt x="1470321" y="4277863"/>
                    <a:pt x="1469442" y="4278753"/>
                    <a:pt x="1468561" y="4279620"/>
                  </a:cubicBezTo>
                  <a:cubicBezTo>
                    <a:pt x="1469616" y="4278092"/>
                    <a:pt x="1470668" y="4276562"/>
                    <a:pt x="1471725" y="4275033"/>
                  </a:cubicBezTo>
                  <a:cubicBezTo>
                    <a:pt x="1472580" y="4274121"/>
                    <a:pt x="1473436" y="4273208"/>
                    <a:pt x="1474294" y="4272272"/>
                  </a:cubicBezTo>
                  <a:close/>
                  <a:moveTo>
                    <a:pt x="1435043" y="4321088"/>
                  </a:moveTo>
                  <a:cubicBezTo>
                    <a:pt x="1434059" y="4322526"/>
                    <a:pt x="1433080" y="4323986"/>
                    <a:pt x="1432099" y="4325424"/>
                  </a:cubicBezTo>
                  <a:cubicBezTo>
                    <a:pt x="1431284" y="4326223"/>
                    <a:pt x="1430462" y="4326999"/>
                    <a:pt x="1429648" y="4327775"/>
                  </a:cubicBezTo>
                  <a:cubicBezTo>
                    <a:pt x="1430650" y="4326360"/>
                    <a:pt x="1431651" y="4324945"/>
                    <a:pt x="1432656" y="4323553"/>
                  </a:cubicBezTo>
                  <a:cubicBezTo>
                    <a:pt x="1433450" y="4322731"/>
                    <a:pt x="1434249" y="4321910"/>
                    <a:pt x="1435043" y="4321088"/>
                  </a:cubicBezTo>
                  <a:close/>
                  <a:moveTo>
                    <a:pt x="1395506" y="4368626"/>
                  </a:moveTo>
                  <a:cubicBezTo>
                    <a:pt x="1394593" y="4369927"/>
                    <a:pt x="1393680" y="4371251"/>
                    <a:pt x="1392770" y="4372551"/>
                  </a:cubicBezTo>
                  <a:cubicBezTo>
                    <a:pt x="1391971" y="4373282"/>
                    <a:pt x="1391179" y="4374035"/>
                    <a:pt x="1390380" y="4374788"/>
                  </a:cubicBezTo>
                  <a:cubicBezTo>
                    <a:pt x="1391330" y="4373487"/>
                    <a:pt x="1392279" y="4372209"/>
                    <a:pt x="1393228" y="4370908"/>
                  </a:cubicBezTo>
                  <a:cubicBezTo>
                    <a:pt x="1393986" y="4370155"/>
                    <a:pt x="1394746" y="4369379"/>
                    <a:pt x="1395506" y="4368626"/>
                  </a:cubicBezTo>
                  <a:close/>
                  <a:moveTo>
                    <a:pt x="1355730" y="4414795"/>
                  </a:moveTo>
                  <a:cubicBezTo>
                    <a:pt x="1354805" y="4416073"/>
                    <a:pt x="1353881" y="4417351"/>
                    <a:pt x="1352959" y="4418629"/>
                  </a:cubicBezTo>
                  <a:cubicBezTo>
                    <a:pt x="1352206" y="4419291"/>
                    <a:pt x="1351457" y="4419975"/>
                    <a:pt x="1350704" y="4420637"/>
                  </a:cubicBezTo>
                  <a:cubicBezTo>
                    <a:pt x="1351663" y="4419382"/>
                    <a:pt x="1352621" y="4418127"/>
                    <a:pt x="1353580" y="4416849"/>
                  </a:cubicBezTo>
                  <a:cubicBezTo>
                    <a:pt x="1354296" y="4416164"/>
                    <a:pt x="1355013" y="4415480"/>
                    <a:pt x="1355730" y="4414795"/>
                  </a:cubicBezTo>
                  <a:close/>
                  <a:moveTo>
                    <a:pt x="1315588" y="4459640"/>
                  </a:moveTo>
                  <a:cubicBezTo>
                    <a:pt x="1314696" y="4460850"/>
                    <a:pt x="1313803" y="4462036"/>
                    <a:pt x="1312911" y="4463223"/>
                  </a:cubicBezTo>
                  <a:cubicBezTo>
                    <a:pt x="1312206" y="4463817"/>
                    <a:pt x="1311503" y="4464433"/>
                    <a:pt x="1310798" y="4465026"/>
                  </a:cubicBezTo>
                  <a:cubicBezTo>
                    <a:pt x="1311720" y="4463839"/>
                    <a:pt x="1312642" y="4462676"/>
                    <a:pt x="1313564" y="4461512"/>
                  </a:cubicBezTo>
                  <a:cubicBezTo>
                    <a:pt x="1314242" y="4460895"/>
                    <a:pt x="1314915" y="4460279"/>
                    <a:pt x="1315588" y="4459640"/>
                  </a:cubicBezTo>
                  <a:close/>
                  <a:moveTo>
                    <a:pt x="1275239" y="4502956"/>
                  </a:moveTo>
                  <a:cubicBezTo>
                    <a:pt x="1274385" y="4504052"/>
                    <a:pt x="1273527" y="4505147"/>
                    <a:pt x="1272671" y="4506243"/>
                  </a:cubicBezTo>
                  <a:cubicBezTo>
                    <a:pt x="1271998" y="4506790"/>
                    <a:pt x="1271325" y="4507338"/>
                    <a:pt x="1270652" y="4507886"/>
                  </a:cubicBezTo>
                  <a:cubicBezTo>
                    <a:pt x="1271533" y="4506813"/>
                    <a:pt x="1272411" y="4505741"/>
                    <a:pt x="1273292" y="4504645"/>
                  </a:cubicBezTo>
                  <a:cubicBezTo>
                    <a:pt x="1273940" y="4504074"/>
                    <a:pt x="1274591" y="4503527"/>
                    <a:pt x="1275239" y="4502956"/>
                  </a:cubicBezTo>
                  <a:close/>
                  <a:moveTo>
                    <a:pt x="1236325" y="4542552"/>
                  </a:moveTo>
                  <a:cubicBezTo>
                    <a:pt x="1234967" y="4544241"/>
                    <a:pt x="1233618" y="4545907"/>
                    <a:pt x="1232263" y="4547596"/>
                  </a:cubicBezTo>
                  <a:cubicBezTo>
                    <a:pt x="1231642" y="4548075"/>
                    <a:pt x="1231017" y="4548532"/>
                    <a:pt x="1230396" y="4549011"/>
                  </a:cubicBezTo>
                  <a:cubicBezTo>
                    <a:pt x="1231875" y="4547254"/>
                    <a:pt x="1233356" y="4545519"/>
                    <a:pt x="1234835" y="4543785"/>
                  </a:cubicBezTo>
                  <a:cubicBezTo>
                    <a:pt x="1235332" y="4543374"/>
                    <a:pt x="1235828" y="4542963"/>
                    <a:pt x="1236325" y="4542552"/>
                  </a:cubicBezTo>
                  <a:close/>
                  <a:moveTo>
                    <a:pt x="1193233" y="4585389"/>
                  </a:moveTo>
                  <a:cubicBezTo>
                    <a:pt x="1192642" y="4586097"/>
                    <a:pt x="1192050" y="4586804"/>
                    <a:pt x="1191457" y="4587489"/>
                  </a:cubicBezTo>
                  <a:cubicBezTo>
                    <a:pt x="1190852" y="4587923"/>
                    <a:pt x="1190248" y="4588379"/>
                    <a:pt x="1189641" y="4588789"/>
                  </a:cubicBezTo>
                  <a:cubicBezTo>
                    <a:pt x="1190218" y="4588151"/>
                    <a:pt x="1190798" y="4587489"/>
                    <a:pt x="1191375" y="4586850"/>
                  </a:cubicBezTo>
                  <a:cubicBezTo>
                    <a:pt x="1191996" y="4586370"/>
                    <a:pt x="1192614" y="4585868"/>
                    <a:pt x="1193233" y="4585389"/>
                  </a:cubicBezTo>
                  <a:close/>
                  <a:moveTo>
                    <a:pt x="1153233" y="4622498"/>
                  </a:moveTo>
                  <a:cubicBezTo>
                    <a:pt x="1152361" y="4623479"/>
                    <a:pt x="1151487" y="4624483"/>
                    <a:pt x="1150617" y="4625465"/>
                  </a:cubicBezTo>
                  <a:cubicBezTo>
                    <a:pt x="1150054" y="4625853"/>
                    <a:pt x="1149488" y="4626218"/>
                    <a:pt x="1148924" y="4626606"/>
                  </a:cubicBezTo>
                  <a:cubicBezTo>
                    <a:pt x="1149837" y="4625624"/>
                    <a:pt x="1150752" y="4624643"/>
                    <a:pt x="1151667" y="4623662"/>
                  </a:cubicBezTo>
                  <a:cubicBezTo>
                    <a:pt x="1152187" y="4623274"/>
                    <a:pt x="1152710" y="4622886"/>
                    <a:pt x="1153233" y="4622498"/>
                  </a:cubicBezTo>
                  <a:close/>
                  <a:moveTo>
                    <a:pt x="1112966" y="4658009"/>
                  </a:moveTo>
                  <a:cubicBezTo>
                    <a:pt x="1111877" y="4659195"/>
                    <a:pt x="1110782" y="4660382"/>
                    <a:pt x="1109695" y="4661569"/>
                  </a:cubicBezTo>
                  <a:cubicBezTo>
                    <a:pt x="1109177" y="4661888"/>
                    <a:pt x="1108657" y="4662208"/>
                    <a:pt x="1108139" y="4662550"/>
                  </a:cubicBezTo>
                  <a:cubicBezTo>
                    <a:pt x="1109316" y="4661341"/>
                    <a:pt x="1110499" y="4660131"/>
                    <a:pt x="1111676" y="4658922"/>
                  </a:cubicBezTo>
                  <a:cubicBezTo>
                    <a:pt x="1112105" y="4658625"/>
                    <a:pt x="1112536" y="4658305"/>
                    <a:pt x="1112966" y="4658009"/>
                  </a:cubicBezTo>
                  <a:close/>
                  <a:moveTo>
                    <a:pt x="1072308" y="4692059"/>
                  </a:moveTo>
                  <a:cubicBezTo>
                    <a:pt x="1071048" y="4693360"/>
                    <a:pt x="1069782" y="4694661"/>
                    <a:pt x="1068522" y="4695984"/>
                  </a:cubicBezTo>
                  <a:cubicBezTo>
                    <a:pt x="1068041" y="4696258"/>
                    <a:pt x="1067561" y="4696532"/>
                    <a:pt x="1067080" y="4696806"/>
                  </a:cubicBezTo>
                  <a:cubicBezTo>
                    <a:pt x="1068467" y="4695459"/>
                    <a:pt x="1069855" y="4694090"/>
                    <a:pt x="1071242" y="4692744"/>
                  </a:cubicBezTo>
                  <a:cubicBezTo>
                    <a:pt x="1071598" y="4692515"/>
                    <a:pt x="1071955" y="4692287"/>
                    <a:pt x="1072308" y="4692059"/>
                  </a:cubicBezTo>
                  <a:close/>
                  <a:moveTo>
                    <a:pt x="1029289" y="4726520"/>
                  </a:moveTo>
                  <a:cubicBezTo>
                    <a:pt x="1028709" y="4727091"/>
                    <a:pt x="1028129" y="4727661"/>
                    <a:pt x="1027550" y="4728255"/>
                  </a:cubicBezTo>
                  <a:cubicBezTo>
                    <a:pt x="1027000" y="4728551"/>
                    <a:pt x="1026450" y="4728825"/>
                    <a:pt x="1025900" y="4729122"/>
                  </a:cubicBezTo>
                  <a:cubicBezTo>
                    <a:pt x="1026457" y="4728620"/>
                    <a:pt x="1027013" y="4728095"/>
                    <a:pt x="1027570" y="4727570"/>
                  </a:cubicBezTo>
                  <a:cubicBezTo>
                    <a:pt x="1028143" y="4727228"/>
                    <a:pt x="1028718" y="4726885"/>
                    <a:pt x="1029289" y="4726520"/>
                  </a:cubicBezTo>
                  <a:close/>
                  <a:moveTo>
                    <a:pt x="988508" y="4756782"/>
                  </a:moveTo>
                  <a:cubicBezTo>
                    <a:pt x="987707" y="4757535"/>
                    <a:pt x="986908" y="4758288"/>
                    <a:pt x="986107" y="4759042"/>
                  </a:cubicBezTo>
                  <a:cubicBezTo>
                    <a:pt x="985886" y="4759133"/>
                    <a:pt x="985667" y="4759247"/>
                    <a:pt x="985446" y="4759361"/>
                  </a:cubicBezTo>
                  <a:cubicBezTo>
                    <a:pt x="986354" y="4758562"/>
                    <a:pt x="987260" y="4757763"/>
                    <a:pt x="988168" y="4756964"/>
                  </a:cubicBezTo>
                  <a:cubicBezTo>
                    <a:pt x="988282" y="4756896"/>
                    <a:pt x="988394" y="4756828"/>
                    <a:pt x="988508" y="4756782"/>
                  </a:cubicBezTo>
                  <a:close/>
                  <a:moveTo>
                    <a:pt x="947052" y="4785766"/>
                  </a:moveTo>
                  <a:cubicBezTo>
                    <a:pt x="946425" y="4786314"/>
                    <a:pt x="945795" y="4786861"/>
                    <a:pt x="945167" y="4787432"/>
                  </a:cubicBezTo>
                  <a:cubicBezTo>
                    <a:pt x="944775" y="4787615"/>
                    <a:pt x="944380" y="4787774"/>
                    <a:pt x="943987" y="4787957"/>
                  </a:cubicBezTo>
                  <a:cubicBezTo>
                    <a:pt x="944644" y="4787409"/>
                    <a:pt x="945302" y="4786861"/>
                    <a:pt x="945959" y="4786314"/>
                  </a:cubicBezTo>
                  <a:cubicBezTo>
                    <a:pt x="946326" y="4786131"/>
                    <a:pt x="946689" y="4785949"/>
                    <a:pt x="947052" y="4785766"/>
                  </a:cubicBezTo>
                  <a:close/>
                  <a:moveTo>
                    <a:pt x="926122" y="4802928"/>
                  </a:moveTo>
                  <a:cubicBezTo>
                    <a:pt x="927318" y="4802358"/>
                    <a:pt x="928514" y="4801810"/>
                    <a:pt x="929710" y="4801262"/>
                  </a:cubicBezTo>
                  <a:cubicBezTo>
                    <a:pt x="927838" y="4802928"/>
                    <a:pt x="925967" y="4804617"/>
                    <a:pt x="924096" y="4806283"/>
                  </a:cubicBezTo>
                  <a:cubicBezTo>
                    <a:pt x="922847" y="4806785"/>
                    <a:pt x="921599" y="4807287"/>
                    <a:pt x="920350" y="4807766"/>
                  </a:cubicBezTo>
                  <a:cubicBezTo>
                    <a:pt x="922274" y="4806146"/>
                    <a:pt x="924198" y="4804548"/>
                    <a:pt x="926122" y="4802928"/>
                  </a:cubicBezTo>
                  <a:close/>
                  <a:moveTo>
                    <a:pt x="946812" y="4793525"/>
                  </a:moveTo>
                  <a:cubicBezTo>
                    <a:pt x="948540" y="4792750"/>
                    <a:pt x="950270" y="4791973"/>
                    <a:pt x="952000" y="4791197"/>
                  </a:cubicBezTo>
                  <a:cubicBezTo>
                    <a:pt x="949460" y="4793617"/>
                    <a:pt x="946918" y="4796013"/>
                    <a:pt x="944380" y="4798432"/>
                  </a:cubicBezTo>
                  <a:cubicBezTo>
                    <a:pt x="942606" y="4799094"/>
                    <a:pt x="940824" y="4799756"/>
                    <a:pt x="939051" y="4800440"/>
                  </a:cubicBezTo>
                  <a:cubicBezTo>
                    <a:pt x="941639" y="4798135"/>
                    <a:pt x="944227" y="4795830"/>
                    <a:pt x="946812" y="4793525"/>
                  </a:cubicBezTo>
                  <a:close/>
                  <a:moveTo>
                    <a:pt x="987064" y="4775884"/>
                  </a:moveTo>
                  <a:cubicBezTo>
                    <a:pt x="989882" y="4774697"/>
                    <a:pt x="992694" y="4773465"/>
                    <a:pt x="995512" y="4772278"/>
                  </a:cubicBezTo>
                  <a:cubicBezTo>
                    <a:pt x="991984" y="4775975"/>
                    <a:pt x="988451" y="4779673"/>
                    <a:pt x="984927" y="4783392"/>
                  </a:cubicBezTo>
                  <a:cubicBezTo>
                    <a:pt x="982111" y="4784396"/>
                    <a:pt x="979300" y="4785424"/>
                    <a:pt x="976488" y="4786451"/>
                  </a:cubicBezTo>
                  <a:cubicBezTo>
                    <a:pt x="980009" y="4782936"/>
                    <a:pt x="983535" y="4779421"/>
                    <a:pt x="987064" y="4775884"/>
                  </a:cubicBezTo>
                  <a:close/>
                  <a:moveTo>
                    <a:pt x="1007364" y="4767348"/>
                  </a:moveTo>
                  <a:cubicBezTo>
                    <a:pt x="1010513" y="4766048"/>
                    <a:pt x="1013663" y="4764724"/>
                    <a:pt x="1016817" y="4763446"/>
                  </a:cubicBezTo>
                  <a:cubicBezTo>
                    <a:pt x="1013642" y="4766938"/>
                    <a:pt x="1010458" y="4770430"/>
                    <a:pt x="1007291" y="4773922"/>
                  </a:cubicBezTo>
                  <a:cubicBezTo>
                    <a:pt x="1006617" y="4774674"/>
                    <a:pt x="1005931" y="4775428"/>
                    <a:pt x="1005257" y="4776181"/>
                  </a:cubicBezTo>
                  <a:cubicBezTo>
                    <a:pt x="1002131" y="4777253"/>
                    <a:pt x="998990" y="4778326"/>
                    <a:pt x="995868" y="4779421"/>
                  </a:cubicBezTo>
                  <a:cubicBezTo>
                    <a:pt x="999698" y="4775405"/>
                    <a:pt x="1003530" y="4771388"/>
                    <a:pt x="1007364" y="4767348"/>
                  </a:cubicBezTo>
                  <a:close/>
                  <a:moveTo>
                    <a:pt x="1027769" y="4758950"/>
                  </a:moveTo>
                  <a:cubicBezTo>
                    <a:pt x="1031181" y="4757558"/>
                    <a:pt x="1034602" y="4756234"/>
                    <a:pt x="1038016" y="4754865"/>
                  </a:cubicBezTo>
                  <a:cubicBezTo>
                    <a:pt x="1033908" y="4759612"/>
                    <a:pt x="1029807" y="4764336"/>
                    <a:pt x="1025674" y="4769106"/>
                  </a:cubicBezTo>
                  <a:cubicBezTo>
                    <a:pt x="1022203" y="4770270"/>
                    <a:pt x="1018754" y="4771502"/>
                    <a:pt x="1015290" y="4772689"/>
                  </a:cubicBezTo>
                  <a:cubicBezTo>
                    <a:pt x="1019448" y="4768125"/>
                    <a:pt x="1023606" y="4763537"/>
                    <a:pt x="1027769" y="4758950"/>
                  </a:cubicBezTo>
                  <a:close/>
                  <a:moveTo>
                    <a:pt x="1048105" y="4750848"/>
                  </a:moveTo>
                  <a:cubicBezTo>
                    <a:pt x="1051791" y="4749388"/>
                    <a:pt x="1055475" y="4747950"/>
                    <a:pt x="1059165" y="4746512"/>
                  </a:cubicBezTo>
                  <a:cubicBezTo>
                    <a:pt x="1054783" y="4751784"/>
                    <a:pt x="1050388" y="4757079"/>
                    <a:pt x="1045983" y="4762396"/>
                  </a:cubicBezTo>
                  <a:cubicBezTo>
                    <a:pt x="1042295" y="4763606"/>
                    <a:pt x="1038609" y="4764816"/>
                    <a:pt x="1034930" y="4766048"/>
                  </a:cubicBezTo>
                  <a:cubicBezTo>
                    <a:pt x="1039330" y="4760958"/>
                    <a:pt x="1043735" y="4755892"/>
                    <a:pt x="1048105" y="4750848"/>
                  </a:cubicBezTo>
                  <a:close/>
                  <a:moveTo>
                    <a:pt x="1068449" y="4742952"/>
                  </a:moveTo>
                  <a:cubicBezTo>
                    <a:pt x="1072356" y="4741469"/>
                    <a:pt x="1076259" y="4739939"/>
                    <a:pt x="1080170" y="4738479"/>
                  </a:cubicBezTo>
                  <a:cubicBezTo>
                    <a:pt x="1075579" y="4744253"/>
                    <a:pt x="1070982" y="4750027"/>
                    <a:pt x="1066375" y="4755823"/>
                  </a:cubicBezTo>
                  <a:cubicBezTo>
                    <a:pt x="1062493" y="4757056"/>
                    <a:pt x="1058599" y="4758243"/>
                    <a:pt x="1054724" y="4759498"/>
                  </a:cubicBezTo>
                  <a:cubicBezTo>
                    <a:pt x="1059311" y="4753975"/>
                    <a:pt x="1063885" y="4748452"/>
                    <a:pt x="1068449" y="4742952"/>
                  </a:cubicBezTo>
                  <a:close/>
                  <a:moveTo>
                    <a:pt x="1088875" y="4735216"/>
                  </a:moveTo>
                  <a:cubicBezTo>
                    <a:pt x="1092944" y="4733686"/>
                    <a:pt x="1097020" y="4732226"/>
                    <a:pt x="1101094" y="4730719"/>
                  </a:cubicBezTo>
                  <a:cubicBezTo>
                    <a:pt x="1096349" y="4736950"/>
                    <a:pt x="1091593" y="4743158"/>
                    <a:pt x="1086832" y="4749388"/>
                  </a:cubicBezTo>
                  <a:cubicBezTo>
                    <a:pt x="1082722" y="4750643"/>
                    <a:pt x="1078630" y="4751967"/>
                    <a:pt x="1074529" y="4753245"/>
                  </a:cubicBezTo>
                  <a:cubicBezTo>
                    <a:pt x="1079321" y="4747220"/>
                    <a:pt x="1084100" y="4741217"/>
                    <a:pt x="1088875" y="4735216"/>
                  </a:cubicBezTo>
                  <a:close/>
                  <a:moveTo>
                    <a:pt x="1109252" y="4727730"/>
                  </a:moveTo>
                  <a:cubicBezTo>
                    <a:pt x="1113500" y="4726200"/>
                    <a:pt x="1117747" y="4724694"/>
                    <a:pt x="1121999" y="4723165"/>
                  </a:cubicBezTo>
                  <a:cubicBezTo>
                    <a:pt x="1117076" y="4729875"/>
                    <a:pt x="1112151" y="4736585"/>
                    <a:pt x="1107212" y="4743294"/>
                  </a:cubicBezTo>
                  <a:cubicBezTo>
                    <a:pt x="1102960" y="4744549"/>
                    <a:pt x="1098709" y="4745805"/>
                    <a:pt x="1094466" y="4747083"/>
                  </a:cubicBezTo>
                  <a:cubicBezTo>
                    <a:pt x="1099405" y="4740647"/>
                    <a:pt x="1104334" y="4734188"/>
                    <a:pt x="1109252" y="4727730"/>
                  </a:cubicBezTo>
                  <a:close/>
                  <a:moveTo>
                    <a:pt x="1129644" y="4720495"/>
                  </a:moveTo>
                  <a:cubicBezTo>
                    <a:pt x="1134055" y="4718943"/>
                    <a:pt x="1138460" y="4717369"/>
                    <a:pt x="1142876" y="4715840"/>
                  </a:cubicBezTo>
                  <a:cubicBezTo>
                    <a:pt x="1137812" y="4723006"/>
                    <a:pt x="1132741" y="4730171"/>
                    <a:pt x="1127661" y="4737315"/>
                  </a:cubicBezTo>
                  <a:cubicBezTo>
                    <a:pt x="1124607" y="4738205"/>
                    <a:pt x="1121537" y="4739027"/>
                    <a:pt x="1118488" y="4739916"/>
                  </a:cubicBezTo>
                  <a:cubicBezTo>
                    <a:pt x="1117153" y="4740305"/>
                    <a:pt x="1115825" y="4740715"/>
                    <a:pt x="1114492" y="4741126"/>
                  </a:cubicBezTo>
                  <a:cubicBezTo>
                    <a:pt x="1119552" y="4734234"/>
                    <a:pt x="1124602" y="4727364"/>
                    <a:pt x="1129644" y="4720495"/>
                  </a:cubicBezTo>
                  <a:close/>
                  <a:moveTo>
                    <a:pt x="1150083" y="4713398"/>
                  </a:moveTo>
                  <a:cubicBezTo>
                    <a:pt x="1154609" y="4711846"/>
                    <a:pt x="1159144" y="4710362"/>
                    <a:pt x="1163674" y="4708833"/>
                  </a:cubicBezTo>
                  <a:cubicBezTo>
                    <a:pt x="1158514" y="4716410"/>
                    <a:pt x="1153342" y="4723964"/>
                    <a:pt x="1148168" y="4731518"/>
                  </a:cubicBezTo>
                  <a:cubicBezTo>
                    <a:pt x="1143606" y="4732773"/>
                    <a:pt x="1139069" y="4734097"/>
                    <a:pt x="1134521" y="4735375"/>
                  </a:cubicBezTo>
                  <a:cubicBezTo>
                    <a:pt x="1139717" y="4728049"/>
                    <a:pt x="1144903" y="4720723"/>
                    <a:pt x="1150083" y="4713398"/>
                  </a:cubicBezTo>
                  <a:close/>
                  <a:moveTo>
                    <a:pt x="1170511" y="4706551"/>
                  </a:moveTo>
                  <a:cubicBezTo>
                    <a:pt x="1175165" y="4705022"/>
                    <a:pt x="1179823" y="4703516"/>
                    <a:pt x="1184483" y="4702009"/>
                  </a:cubicBezTo>
                  <a:cubicBezTo>
                    <a:pt x="1179204" y="4710020"/>
                    <a:pt x="1173916" y="4718031"/>
                    <a:pt x="1168624" y="4726018"/>
                  </a:cubicBezTo>
                  <a:cubicBezTo>
                    <a:pt x="1163961" y="4727274"/>
                    <a:pt x="1159299" y="4728505"/>
                    <a:pt x="1154650" y="4729784"/>
                  </a:cubicBezTo>
                  <a:cubicBezTo>
                    <a:pt x="1159942" y="4722024"/>
                    <a:pt x="1165230" y="4714310"/>
                    <a:pt x="1170511" y="4706551"/>
                  </a:cubicBezTo>
                  <a:close/>
                  <a:moveTo>
                    <a:pt x="1190941" y="4699932"/>
                  </a:moveTo>
                  <a:cubicBezTo>
                    <a:pt x="1195723" y="4698426"/>
                    <a:pt x="1200497" y="4696852"/>
                    <a:pt x="1205283" y="4695368"/>
                  </a:cubicBezTo>
                  <a:cubicBezTo>
                    <a:pt x="1199906" y="4703813"/>
                    <a:pt x="1194529" y="4712257"/>
                    <a:pt x="1189138" y="4720678"/>
                  </a:cubicBezTo>
                  <a:cubicBezTo>
                    <a:pt x="1184364" y="4721887"/>
                    <a:pt x="1179587" y="4723120"/>
                    <a:pt x="1174822" y="4724375"/>
                  </a:cubicBezTo>
                  <a:cubicBezTo>
                    <a:pt x="1180201" y="4716228"/>
                    <a:pt x="1185578" y="4708103"/>
                    <a:pt x="1190941" y="4699932"/>
                  </a:cubicBezTo>
                  <a:close/>
                  <a:moveTo>
                    <a:pt x="1211404" y="4693474"/>
                  </a:moveTo>
                  <a:cubicBezTo>
                    <a:pt x="1216267" y="4691990"/>
                    <a:pt x="1221135" y="4690507"/>
                    <a:pt x="1226003" y="4689047"/>
                  </a:cubicBezTo>
                  <a:cubicBezTo>
                    <a:pt x="1220569" y="4697879"/>
                    <a:pt x="1215130" y="4706688"/>
                    <a:pt x="1209683" y="4715474"/>
                  </a:cubicBezTo>
                  <a:cubicBezTo>
                    <a:pt x="1204781" y="4716684"/>
                    <a:pt x="1199904" y="4717939"/>
                    <a:pt x="1195013" y="4719194"/>
                  </a:cubicBezTo>
                  <a:cubicBezTo>
                    <a:pt x="1200485" y="4710636"/>
                    <a:pt x="1205947" y="4702055"/>
                    <a:pt x="1211404" y="4693474"/>
                  </a:cubicBezTo>
                  <a:close/>
                  <a:moveTo>
                    <a:pt x="1231857" y="4687267"/>
                  </a:moveTo>
                  <a:cubicBezTo>
                    <a:pt x="1236820" y="4685783"/>
                    <a:pt x="1241789" y="4684345"/>
                    <a:pt x="1246757" y="4682907"/>
                  </a:cubicBezTo>
                  <a:cubicBezTo>
                    <a:pt x="1241236" y="4692150"/>
                    <a:pt x="1235714" y="4701370"/>
                    <a:pt x="1230181" y="4710591"/>
                  </a:cubicBezTo>
                  <a:cubicBezTo>
                    <a:pt x="1225211" y="4711755"/>
                    <a:pt x="1220240" y="4712941"/>
                    <a:pt x="1215281" y="4714128"/>
                  </a:cubicBezTo>
                  <a:cubicBezTo>
                    <a:pt x="1220815" y="4705204"/>
                    <a:pt x="1226338" y="4696235"/>
                    <a:pt x="1231857" y="4687267"/>
                  </a:cubicBezTo>
                  <a:close/>
                  <a:moveTo>
                    <a:pt x="1252307" y="4681287"/>
                  </a:moveTo>
                  <a:cubicBezTo>
                    <a:pt x="1257390" y="4679827"/>
                    <a:pt x="1262465" y="4678320"/>
                    <a:pt x="1267555" y="4676905"/>
                  </a:cubicBezTo>
                  <a:cubicBezTo>
                    <a:pt x="1261966" y="4686559"/>
                    <a:pt x="1256370" y="4696213"/>
                    <a:pt x="1250767" y="4705821"/>
                  </a:cubicBezTo>
                  <a:cubicBezTo>
                    <a:pt x="1245694" y="4706962"/>
                    <a:pt x="1240620" y="4708126"/>
                    <a:pt x="1235558" y="4709290"/>
                  </a:cubicBezTo>
                  <a:cubicBezTo>
                    <a:pt x="1241150" y="4699978"/>
                    <a:pt x="1246730" y="4690644"/>
                    <a:pt x="1252307" y="4681287"/>
                  </a:cubicBezTo>
                  <a:close/>
                  <a:moveTo>
                    <a:pt x="1272831" y="4675467"/>
                  </a:moveTo>
                  <a:cubicBezTo>
                    <a:pt x="1277971" y="4674030"/>
                    <a:pt x="1283115" y="4672638"/>
                    <a:pt x="1288261" y="4671245"/>
                  </a:cubicBezTo>
                  <a:cubicBezTo>
                    <a:pt x="1282640" y="4681264"/>
                    <a:pt x="1277012" y="4691238"/>
                    <a:pt x="1271377" y="4701210"/>
                  </a:cubicBezTo>
                  <a:cubicBezTo>
                    <a:pt x="1266199" y="4702329"/>
                    <a:pt x="1261046" y="4703516"/>
                    <a:pt x="1255879" y="4704679"/>
                  </a:cubicBezTo>
                  <a:cubicBezTo>
                    <a:pt x="1261537" y="4694957"/>
                    <a:pt x="1267187" y="4685212"/>
                    <a:pt x="1272831" y="4675467"/>
                  </a:cubicBezTo>
                  <a:close/>
                  <a:moveTo>
                    <a:pt x="1277268" y="4667777"/>
                  </a:moveTo>
                  <a:cubicBezTo>
                    <a:pt x="1282681" y="4658396"/>
                    <a:pt x="1288088" y="4649017"/>
                    <a:pt x="1293485" y="4639614"/>
                  </a:cubicBezTo>
                  <a:cubicBezTo>
                    <a:pt x="1298572" y="4637948"/>
                    <a:pt x="1303659" y="4636282"/>
                    <a:pt x="1308748" y="4634639"/>
                  </a:cubicBezTo>
                  <a:cubicBezTo>
                    <a:pt x="1303355" y="4644315"/>
                    <a:pt x="1297954" y="4653969"/>
                    <a:pt x="1292545" y="4663623"/>
                  </a:cubicBezTo>
                  <a:cubicBezTo>
                    <a:pt x="1287449" y="4664969"/>
                    <a:pt x="1282359" y="4666384"/>
                    <a:pt x="1277268" y="4667777"/>
                  </a:cubicBezTo>
                  <a:close/>
                  <a:moveTo>
                    <a:pt x="1313952" y="4632996"/>
                  </a:moveTo>
                  <a:cubicBezTo>
                    <a:pt x="1319034" y="4631352"/>
                    <a:pt x="1324117" y="4629709"/>
                    <a:pt x="1329199" y="4628135"/>
                  </a:cubicBezTo>
                  <a:cubicBezTo>
                    <a:pt x="1323749" y="4638199"/>
                    <a:pt x="1318290" y="4648264"/>
                    <a:pt x="1312827" y="4658328"/>
                  </a:cubicBezTo>
                  <a:cubicBezTo>
                    <a:pt x="1307751" y="4659629"/>
                    <a:pt x="1302671" y="4660907"/>
                    <a:pt x="1297600" y="4662254"/>
                  </a:cubicBezTo>
                  <a:cubicBezTo>
                    <a:pt x="1303061" y="4652508"/>
                    <a:pt x="1308511" y="4642741"/>
                    <a:pt x="1313952" y="4632996"/>
                  </a:cubicBezTo>
                  <a:close/>
                  <a:moveTo>
                    <a:pt x="1318502" y="4624825"/>
                  </a:moveTo>
                  <a:cubicBezTo>
                    <a:pt x="1323923" y="4615080"/>
                    <a:pt x="1329334" y="4605335"/>
                    <a:pt x="1334736" y="4595613"/>
                  </a:cubicBezTo>
                  <a:cubicBezTo>
                    <a:pt x="1339718" y="4593765"/>
                    <a:pt x="1344697" y="4591939"/>
                    <a:pt x="1349673" y="4590136"/>
                  </a:cubicBezTo>
                  <a:cubicBezTo>
                    <a:pt x="1344293" y="4600155"/>
                    <a:pt x="1338903" y="4610151"/>
                    <a:pt x="1333503" y="4620147"/>
                  </a:cubicBezTo>
                  <a:cubicBezTo>
                    <a:pt x="1328503" y="4621676"/>
                    <a:pt x="1323503" y="4623251"/>
                    <a:pt x="1318502" y="4624825"/>
                  </a:cubicBezTo>
                  <a:close/>
                  <a:moveTo>
                    <a:pt x="1354796" y="4588287"/>
                  </a:moveTo>
                  <a:cubicBezTo>
                    <a:pt x="1360043" y="4586416"/>
                    <a:pt x="1365290" y="4584567"/>
                    <a:pt x="1370532" y="4582719"/>
                  </a:cubicBezTo>
                  <a:cubicBezTo>
                    <a:pt x="1365078" y="4593149"/>
                    <a:pt x="1359632" y="4603555"/>
                    <a:pt x="1354191" y="4613916"/>
                  </a:cubicBezTo>
                  <a:cubicBezTo>
                    <a:pt x="1348945" y="4615468"/>
                    <a:pt x="1343698" y="4617043"/>
                    <a:pt x="1338451" y="4618664"/>
                  </a:cubicBezTo>
                  <a:cubicBezTo>
                    <a:pt x="1343908" y="4608531"/>
                    <a:pt x="1349360" y="4598421"/>
                    <a:pt x="1354796" y="4588287"/>
                  </a:cubicBezTo>
                  <a:close/>
                  <a:moveTo>
                    <a:pt x="1359233" y="4580026"/>
                  </a:moveTo>
                  <a:cubicBezTo>
                    <a:pt x="1364523" y="4570167"/>
                    <a:pt x="1369806" y="4560308"/>
                    <a:pt x="1375076" y="4550472"/>
                  </a:cubicBezTo>
                  <a:cubicBezTo>
                    <a:pt x="1380266" y="4548349"/>
                    <a:pt x="1385451" y="4546250"/>
                    <a:pt x="1390631" y="4544173"/>
                  </a:cubicBezTo>
                  <a:cubicBezTo>
                    <a:pt x="1385341" y="4554351"/>
                    <a:pt x="1380058" y="4564484"/>
                    <a:pt x="1374791" y="4574571"/>
                  </a:cubicBezTo>
                  <a:cubicBezTo>
                    <a:pt x="1369605" y="4576374"/>
                    <a:pt x="1364420" y="4578200"/>
                    <a:pt x="1359233" y="4580026"/>
                  </a:cubicBezTo>
                  <a:close/>
                  <a:moveTo>
                    <a:pt x="1395638" y="4542187"/>
                  </a:moveTo>
                  <a:cubicBezTo>
                    <a:pt x="1400908" y="4540087"/>
                    <a:pt x="1406173" y="4538033"/>
                    <a:pt x="1411431" y="4536003"/>
                  </a:cubicBezTo>
                  <a:cubicBezTo>
                    <a:pt x="1406082" y="4546569"/>
                    <a:pt x="1400746" y="4557090"/>
                    <a:pt x="1395417" y="4567565"/>
                  </a:cubicBezTo>
                  <a:cubicBezTo>
                    <a:pt x="1390154" y="4569345"/>
                    <a:pt x="1384891" y="4571125"/>
                    <a:pt x="1379624" y="4572928"/>
                  </a:cubicBezTo>
                  <a:cubicBezTo>
                    <a:pt x="1384974" y="4562681"/>
                    <a:pt x="1390309" y="4552434"/>
                    <a:pt x="1395638" y="4542187"/>
                  </a:cubicBezTo>
                  <a:close/>
                  <a:moveTo>
                    <a:pt x="1400000" y="4533789"/>
                  </a:moveTo>
                  <a:cubicBezTo>
                    <a:pt x="1405290" y="4523633"/>
                    <a:pt x="1410569" y="4513454"/>
                    <a:pt x="1415834" y="4503298"/>
                  </a:cubicBezTo>
                  <a:cubicBezTo>
                    <a:pt x="1421012" y="4500993"/>
                    <a:pt x="1426202" y="4498711"/>
                    <a:pt x="1431405" y="4496452"/>
                  </a:cubicBezTo>
                  <a:cubicBezTo>
                    <a:pt x="1426119" y="4506950"/>
                    <a:pt x="1420852" y="4517357"/>
                    <a:pt x="1415594" y="4527764"/>
                  </a:cubicBezTo>
                  <a:cubicBezTo>
                    <a:pt x="1410400" y="4529749"/>
                    <a:pt x="1405201" y="4531757"/>
                    <a:pt x="1400000" y="4533789"/>
                  </a:cubicBezTo>
                  <a:close/>
                  <a:moveTo>
                    <a:pt x="1436316" y="4494330"/>
                  </a:moveTo>
                  <a:cubicBezTo>
                    <a:pt x="1531890" y="4453136"/>
                    <a:pt x="1631855" y="4418834"/>
                    <a:pt x="1736277" y="4394529"/>
                  </a:cubicBezTo>
                  <a:cubicBezTo>
                    <a:pt x="2234795" y="4278411"/>
                    <a:pt x="2795051" y="4441497"/>
                    <a:pt x="3245238" y="4572540"/>
                  </a:cubicBezTo>
                  <a:cubicBezTo>
                    <a:pt x="3911045" y="4766322"/>
                    <a:pt x="4577127" y="4995180"/>
                    <a:pt x="5221278" y="5216485"/>
                  </a:cubicBezTo>
                  <a:cubicBezTo>
                    <a:pt x="5725506" y="5389726"/>
                    <a:pt x="6246919" y="5568856"/>
                    <a:pt x="6765252" y="5730207"/>
                  </a:cubicBezTo>
                  <a:cubicBezTo>
                    <a:pt x="7073919" y="5826265"/>
                    <a:pt x="7440234" y="5935171"/>
                    <a:pt x="7816819" y="6014455"/>
                  </a:cubicBezTo>
                  <a:cubicBezTo>
                    <a:pt x="8211822" y="6097618"/>
                    <a:pt x="8563029" y="6136530"/>
                    <a:pt x="8890456" y="6133426"/>
                  </a:cubicBezTo>
                  <a:cubicBezTo>
                    <a:pt x="9138484" y="6131098"/>
                    <a:pt x="9381447" y="6094172"/>
                    <a:pt x="9593053" y="6026687"/>
                  </a:cubicBezTo>
                  <a:cubicBezTo>
                    <a:pt x="9794844" y="5962330"/>
                    <a:pt x="9965438" y="5872388"/>
                    <a:pt x="10101549" y="5758803"/>
                  </a:cubicBezTo>
                  <a:cubicBezTo>
                    <a:pt x="10106706" y="5775349"/>
                    <a:pt x="10111682" y="5792055"/>
                    <a:pt x="10116474" y="5808875"/>
                  </a:cubicBezTo>
                  <a:cubicBezTo>
                    <a:pt x="9837224" y="6055146"/>
                    <a:pt x="9381013" y="6195274"/>
                    <a:pt x="8863663" y="6193448"/>
                  </a:cubicBezTo>
                  <a:cubicBezTo>
                    <a:pt x="8543630" y="6192329"/>
                    <a:pt x="8222822" y="6151478"/>
                    <a:pt x="7910480" y="6089608"/>
                  </a:cubicBezTo>
                  <a:cubicBezTo>
                    <a:pt x="7515227" y="6011305"/>
                    <a:pt x="7133507" y="5899318"/>
                    <a:pt x="6783714" y="5791416"/>
                  </a:cubicBezTo>
                  <a:cubicBezTo>
                    <a:pt x="6261845" y="5630430"/>
                    <a:pt x="5736620" y="5451985"/>
                    <a:pt x="5228649" y="5279405"/>
                  </a:cubicBezTo>
                  <a:cubicBezTo>
                    <a:pt x="4575553" y="5057507"/>
                    <a:pt x="3900205" y="4828055"/>
                    <a:pt x="3225405" y="4633498"/>
                  </a:cubicBezTo>
                  <a:cubicBezTo>
                    <a:pt x="2954509" y="4555378"/>
                    <a:pt x="2710063" y="4487414"/>
                    <a:pt x="2462056" y="4446495"/>
                  </a:cubicBezTo>
                  <a:cubicBezTo>
                    <a:pt x="2176268" y="4399390"/>
                    <a:pt x="1930740" y="4397793"/>
                    <a:pt x="1711428" y="4441656"/>
                  </a:cubicBezTo>
                  <a:cubicBezTo>
                    <a:pt x="1614138" y="4461101"/>
                    <a:pt x="1517715" y="4489012"/>
                    <a:pt x="1420350" y="4525961"/>
                  </a:cubicBezTo>
                  <a:cubicBezTo>
                    <a:pt x="1425658" y="4515463"/>
                    <a:pt x="1430976" y="4504919"/>
                    <a:pt x="1436316" y="4494330"/>
                  </a:cubicBezTo>
                  <a:close/>
                  <a:moveTo>
                    <a:pt x="8890410" y="6127606"/>
                  </a:moveTo>
                  <a:cubicBezTo>
                    <a:pt x="8555771" y="6130779"/>
                    <a:pt x="8220905" y="6089539"/>
                    <a:pt x="7895623" y="6025090"/>
                  </a:cubicBezTo>
                  <a:cubicBezTo>
                    <a:pt x="7499434" y="5946628"/>
                    <a:pt x="7117440" y="5833728"/>
                    <a:pt x="6766986" y="5724638"/>
                  </a:cubicBezTo>
                  <a:cubicBezTo>
                    <a:pt x="6248722" y="5563333"/>
                    <a:pt x="5727377" y="5384203"/>
                    <a:pt x="5223171" y="5210985"/>
                  </a:cubicBezTo>
                  <a:cubicBezTo>
                    <a:pt x="4578976" y="4989658"/>
                    <a:pt x="3912803" y="4760776"/>
                    <a:pt x="3246858" y="4566949"/>
                  </a:cubicBezTo>
                  <a:cubicBezTo>
                    <a:pt x="2987121" y="4491340"/>
                    <a:pt x="2733273" y="4420204"/>
                    <a:pt x="2482961" y="4380630"/>
                  </a:cubicBezTo>
                  <a:cubicBezTo>
                    <a:pt x="2197317" y="4335466"/>
                    <a:pt x="1952647" y="4338159"/>
                    <a:pt x="1734960" y="4388846"/>
                  </a:cubicBezTo>
                  <a:cubicBezTo>
                    <a:pt x="1636787" y="4411714"/>
                    <a:pt x="1539239" y="4443916"/>
                    <a:pt x="1440447" y="4486136"/>
                  </a:cubicBezTo>
                  <a:cubicBezTo>
                    <a:pt x="1445762" y="4475593"/>
                    <a:pt x="1451096" y="4465026"/>
                    <a:pt x="1456452" y="4454391"/>
                  </a:cubicBezTo>
                  <a:cubicBezTo>
                    <a:pt x="1554299" y="4407515"/>
                    <a:pt x="1654590" y="4369585"/>
                    <a:pt x="1759961" y="4341582"/>
                  </a:cubicBezTo>
                  <a:cubicBezTo>
                    <a:pt x="2220237" y="4219325"/>
                    <a:pt x="2714650" y="4343659"/>
                    <a:pt x="3266690" y="4505877"/>
                  </a:cubicBezTo>
                  <a:cubicBezTo>
                    <a:pt x="3923392" y="4698837"/>
                    <a:pt x="4580003" y="4927011"/>
                    <a:pt x="5215002" y="5147677"/>
                  </a:cubicBezTo>
                  <a:cubicBezTo>
                    <a:pt x="5715738" y="5321671"/>
                    <a:pt x="6233523" y="5501599"/>
                    <a:pt x="6748523" y="5663316"/>
                  </a:cubicBezTo>
                  <a:cubicBezTo>
                    <a:pt x="7062417" y="5761861"/>
                    <a:pt x="7435350" y="5873438"/>
                    <a:pt x="7821338" y="5953726"/>
                  </a:cubicBezTo>
                  <a:cubicBezTo>
                    <a:pt x="8224602" y="6037574"/>
                    <a:pt x="8583112" y="6074796"/>
                    <a:pt x="8917294" y="6067471"/>
                  </a:cubicBezTo>
                  <a:cubicBezTo>
                    <a:pt x="9171166" y="6061924"/>
                    <a:pt x="9419103" y="6019407"/>
                    <a:pt x="9634292" y="5944528"/>
                  </a:cubicBezTo>
                  <a:cubicBezTo>
                    <a:pt x="9749405" y="5904476"/>
                    <a:pt x="9855619" y="5855112"/>
                    <a:pt x="9949965" y="5797806"/>
                  </a:cubicBezTo>
                  <a:cubicBezTo>
                    <a:pt x="9997526" y="5768891"/>
                    <a:pt x="10042280" y="5737830"/>
                    <a:pt x="10084021" y="5704806"/>
                  </a:cubicBezTo>
                  <a:cubicBezTo>
                    <a:pt x="10089361" y="5720600"/>
                    <a:pt x="10094588" y="5736575"/>
                    <a:pt x="10099655" y="5752710"/>
                  </a:cubicBezTo>
                  <a:cubicBezTo>
                    <a:pt x="9818853" y="5987228"/>
                    <a:pt x="9384208" y="6122950"/>
                    <a:pt x="8890410" y="6127606"/>
                  </a:cubicBezTo>
                  <a:close/>
                  <a:moveTo>
                    <a:pt x="10089635" y="5700379"/>
                  </a:moveTo>
                  <a:cubicBezTo>
                    <a:pt x="10099586" y="5692437"/>
                    <a:pt x="10109308" y="5684358"/>
                    <a:pt x="10118871" y="5676187"/>
                  </a:cubicBezTo>
                  <a:cubicBezTo>
                    <a:pt x="10123777" y="5691935"/>
                    <a:pt x="10128501" y="5707773"/>
                    <a:pt x="10133019" y="5723703"/>
                  </a:cubicBezTo>
                  <a:cubicBezTo>
                    <a:pt x="10123936" y="5731942"/>
                    <a:pt x="10114672" y="5740043"/>
                    <a:pt x="10105223" y="5748031"/>
                  </a:cubicBezTo>
                  <a:cubicBezTo>
                    <a:pt x="10100247" y="5732261"/>
                    <a:pt x="10095067" y="5716377"/>
                    <a:pt x="10089635" y="5700379"/>
                  </a:cubicBezTo>
                  <a:close/>
                  <a:moveTo>
                    <a:pt x="10087673" y="5694559"/>
                  </a:moveTo>
                  <a:cubicBezTo>
                    <a:pt x="10082469" y="5679337"/>
                    <a:pt x="10077083" y="5664024"/>
                    <a:pt x="10071469" y="5648642"/>
                  </a:cubicBezTo>
                  <a:cubicBezTo>
                    <a:pt x="10081853" y="5640745"/>
                    <a:pt x="10092100" y="5632757"/>
                    <a:pt x="10102142" y="5624633"/>
                  </a:cubicBezTo>
                  <a:cubicBezTo>
                    <a:pt x="10107254" y="5639718"/>
                    <a:pt x="10112207" y="5654918"/>
                    <a:pt x="10117022" y="5670231"/>
                  </a:cubicBezTo>
                  <a:cubicBezTo>
                    <a:pt x="10107414" y="5678447"/>
                    <a:pt x="10097623" y="5686572"/>
                    <a:pt x="10087673" y="5694559"/>
                  </a:cubicBezTo>
                  <a:close/>
                  <a:moveTo>
                    <a:pt x="10107710" y="5620046"/>
                  </a:moveTo>
                  <a:cubicBezTo>
                    <a:pt x="10117934" y="5611693"/>
                    <a:pt x="10127999" y="5603226"/>
                    <a:pt x="10137836" y="5594645"/>
                  </a:cubicBezTo>
                  <a:cubicBezTo>
                    <a:pt x="10142468" y="5609616"/>
                    <a:pt x="10146941" y="5624679"/>
                    <a:pt x="10151231" y="5639787"/>
                  </a:cubicBezTo>
                  <a:cubicBezTo>
                    <a:pt x="10141875" y="5648459"/>
                    <a:pt x="10132313" y="5657017"/>
                    <a:pt x="10122590" y="5665461"/>
                  </a:cubicBezTo>
                  <a:cubicBezTo>
                    <a:pt x="10117775" y="5650216"/>
                    <a:pt x="10112823" y="5635062"/>
                    <a:pt x="10107710" y="5620046"/>
                  </a:cubicBezTo>
                  <a:close/>
                  <a:moveTo>
                    <a:pt x="10105816" y="5614477"/>
                  </a:moveTo>
                  <a:cubicBezTo>
                    <a:pt x="10100750" y="5599665"/>
                    <a:pt x="10095569" y="5584991"/>
                    <a:pt x="10090274" y="5570454"/>
                  </a:cubicBezTo>
                  <a:cubicBezTo>
                    <a:pt x="10100978" y="5562169"/>
                    <a:pt x="10111499" y="5553725"/>
                    <a:pt x="10121860" y="5545190"/>
                  </a:cubicBezTo>
                  <a:cubicBezTo>
                    <a:pt x="10126721" y="5559659"/>
                    <a:pt x="10131445" y="5574219"/>
                    <a:pt x="10136033" y="5588848"/>
                  </a:cubicBezTo>
                  <a:cubicBezTo>
                    <a:pt x="10126151" y="5597520"/>
                    <a:pt x="10116063" y="5606056"/>
                    <a:pt x="10105816" y="5614477"/>
                  </a:cubicBezTo>
                  <a:close/>
                  <a:moveTo>
                    <a:pt x="10127611" y="5540488"/>
                  </a:moveTo>
                  <a:cubicBezTo>
                    <a:pt x="10138337" y="5531519"/>
                    <a:pt x="10148859" y="5522413"/>
                    <a:pt x="10159197" y="5513193"/>
                  </a:cubicBezTo>
                  <a:cubicBezTo>
                    <a:pt x="10163670" y="5527594"/>
                    <a:pt x="10167938" y="5541881"/>
                    <a:pt x="10171954" y="5556007"/>
                  </a:cubicBezTo>
                  <a:cubicBezTo>
                    <a:pt x="10162095" y="5565387"/>
                    <a:pt x="10152054" y="5574630"/>
                    <a:pt x="10141784" y="5583736"/>
                  </a:cubicBezTo>
                  <a:cubicBezTo>
                    <a:pt x="10137265" y="5569449"/>
                    <a:pt x="10132540" y="5555026"/>
                    <a:pt x="10127611" y="5540488"/>
                  </a:cubicBezTo>
                  <a:close/>
                  <a:moveTo>
                    <a:pt x="10125466" y="5534189"/>
                  </a:moveTo>
                  <a:cubicBezTo>
                    <a:pt x="10120742" y="5520473"/>
                    <a:pt x="10115857" y="5506644"/>
                    <a:pt x="10110791" y="5492722"/>
                  </a:cubicBezTo>
                  <a:cubicBezTo>
                    <a:pt x="10121997" y="5483912"/>
                    <a:pt x="10133019" y="5474944"/>
                    <a:pt x="10143838" y="5465860"/>
                  </a:cubicBezTo>
                  <a:cubicBezTo>
                    <a:pt x="10148493" y="5479645"/>
                    <a:pt x="10152966" y="5493315"/>
                    <a:pt x="10157234" y="5506871"/>
                  </a:cubicBezTo>
                  <a:cubicBezTo>
                    <a:pt x="10146850" y="5516092"/>
                    <a:pt x="10136261" y="5525220"/>
                    <a:pt x="10125466" y="5534189"/>
                  </a:cubicBezTo>
                  <a:close/>
                  <a:moveTo>
                    <a:pt x="10149064" y="5461410"/>
                  </a:moveTo>
                  <a:cubicBezTo>
                    <a:pt x="10160041" y="5452099"/>
                    <a:pt x="10170790" y="5442628"/>
                    <a:pt x="10181334" y="5433043"/>
                  </a:cubicBezTo>
                  <a:cubicBezTo>
                    <a:pt x="10185510" y="5446645"/>
                    <a:pt x="10189482" y="5460132"/>
                    <a:pt x="10193247" y="5473506"/>
                  </a:cubicBezTo>
                  <a:cubicBezTo>
                    <a:pt x="10183182" y="5483205"/>
                    <a:pt x="10172912" y="5492791"/>
                    <a:pt x="10162415" y="5502216"/>
                  </a:cubicBezTo>
                  <a:cubicBezTo>
                    <a:pt x="10158147" y="5488728"/>
                    <a:pt x="10153720" y="5475149"/>
                    <a:pt x="10149064" y="5461410"/>
                  </a:cubicBezTo>
                  <a:close/>
                  <a:moveTo>
                    <a:pt x="10146941" y="5455226"/>
                  </a:moveTo>
                  <a:cubicBezTo>
                    <a:pt x="10142446" y="5442057"/>
                    <a:pt x="10137767" y="5428820"/>
                    <a:pt x="10132906" y="5415447"/>
                  </a:cubicBezTo>
                  <a:cubicBezTo>
                    <a:pt x="10144385" y="5406272"/>
                    <a:pt x="10155660" y="5396961"/>
                    <a:pt x="10166728" y="5387490"/>
                  </a:cubicBezTo>
                  <a:cubicBezTo>
                    <a:pt x="10171133" y="5400704"/>
                    <a:pt x="10175355" y="5413781"/>
                    <a:pt x="10179394" y="5426767"/>
                  </a:cubicBezTo>
                  <a:cubicBezTo>
                    <a:pt x="10168805" y="5436375"/>
                    <a:pt x="10157964" y="5445868"/>
                    <a:pt x="10146941" y="5455226"/>
                  </a:cubicBezTo>
                  <a:close/>
                  <a:moveTo>
                    <a:pt x="10172114" y="5382812"/>
                  </a:moveTo>
                  <a:cubicBezTo>
                    <a:pt x="10183480" y="5372975"/>
                    <a:pt x="10194616" y="5363002"/>
                    <a:pt x="10205525" y="5352892"/>
                  </a:cubicBezTo>
                  <a:cubicBezTo>
                    <a:pt x="10209427" y="5365854"/>
                    <a:pt x="10213170" y="5378704"/>
                    <a:pt x="10216663" y="5391461"/>
                  </a:cubicBezTo>
                  <a:cubicBezTo>
                    <a:pt x="10206278" y="5401708"/>
                    <a:pt x="10195644" y="5411841"/>
                    <a:pt x="10184780" y="5421837"/>
                  </a:cubicBezTo>
                  <a:cubicBezTo>
                    <a:pt x="10180764" y="5408920"/>
                    <a:pt x="10176518" y="5395911"/>
                    <a:pt x="10172114" y="5382812"/>
                  </a:cubicBezTo>
                  <a:close/>
                  <a:moveTo>
                    <a:pt x="10210455" y="5348259"/>
                  </a:moveTo>
                  <a:cubicBezTo>
                    <a:pt x="10221432" y="5337966"/>
                    <a:pt x="10232181" y="5327513"/>
                    <a:pt x="10242680" y="5316924"/>
                  </a:cubicBezTo>
                  <a:cubicBezTo>
                    <a:pt x="10246034" y="5329682"/>
                    <a:pt x="10249161" y="5342348"/>
                    <a:pt x="10252105" y="5354900"/>
                  </a:cubicBezTo>
                  <a:cubicBezTo>
                    <a:pt x="10242177" y="5365581"/>
                    <a:pt x="10232022" y="5376124"/>
                    <a:pt x="10221615" y="5386531"/>
                  </a:cubicBezTo>
                  <a:cubicBezTo>
                    <a:pt x="10218100" y="5373888"/>
                    <a:pt x="10214357" y="5361108"/>
                    <a:pt x="10210455" y="5348259"/>
                  </a:cubicBezTo>
                  <a:close/>
                  <a:moveTo>
                    <a:pt x="10208560" y="5342028"/>
                  </a:moveTo>
                  <a:cubicBezTo>
                    <a:pt x="10204749" y="5329636"/>
                    <a:pt x="10200755" y="5317130"/>
                    <a:pt x="10196579" y="5304555"/>
                  </a:cubicBezTo>
                  <a:cubicBezTo>
                    <a:pt x="10208150" y="5294376"/>
                    <a:pt x="10219516" y="5284061"/>
                    <a:pt x="10230607" y="5273563"/>
                  </a:cubicBezTo>
                  <a:cubicBezTo>
                    <a:pt x="10234258" y="5286000"/>
                    <a:pt x="10237727" y="5298325"/>
                    <a:pt x="10240990" y="5310534"/>
                  </a:cubicBezTo>
                  <a:cubicBezTo>
                    <a:pt x="10230424" y="5321169"/>
                    <a:pt x="10219607" y="5331667"/>
                    <a:pt x="10208560" y="5342028"/>
                  </a:cubicBezTo>
                  <a:close/>
                  <a:moveTo>
                    <a:pt x="10194571" y="5298530"/>
                  </a:moveTo>
                  <a:cubicBezTo>
                    <a:pt x="10190440" y="5286252"/>
                    <a:pt x="10186195" y="5273882"/>
                    <a:pt x="10181745" y="5261421"/>
                  </a:cubicBezTo>
                  <a:cubicBezTo>
                    <a:pt x="10193887" y="5251425"/>
                    <a:pt x="10205777" y="5241270"/>
                    <a:pt x="10217438" y="5230977"/>
                  </a:cubicBezTo>
                  <a:cubicBezTo>
                    <a:pt x="10221387" y="5243209"/>
                    <a:pt x="10225152" y="5255328"/>
                    <a:pt x="10228758" y="5267355"/>
                  </a:cubicBezTo>
                  <a:cubicBezTo>
                    <a:pt x="10217598" y="5277899"/>
                    <a:pt x="10206210" y="5288305"/>
                    <a:pt x="10194571" y="5298530"/>
                  </a:cubicBezTo>
                  <a:close/>
                  <a:moveTo>
                    <a:pt x="10222482" y="5226413"/>
                  </a:moveTo>
                  <a:cubicBezTo>
                    <a:pt x="10234213" y="5215960"/>
                    <a:pt x="10245715" y="5205325"/>
                    <a:pt x="10256943" y="5194553"/>
                  </a:cubicBezTo>
                  <a:cubicBezTo>
                    <a:pt x="10260367" y="5206512"/>
                    <a:pt x="10263539" y="5218356"/>
                    <a:pt x="10266574" y="5230109"/>
                  </a:cubicBezTo>
                  <a:cubicBezTo>
                    <a:pt x="10255894" y="5241064"/>
                    <a:pt x="10244984" y="5251882"/>
                    <a:pt x="10233825" y="5262539"/>
                  </a:cubicBezTo>
                  <a:cubicBezTo>
                    <a:pt x="10230241" y="5250604"/>
                    <a:pt x="10226430" y="5238554"/>
                    <a:pt x="10222482" y="5226413"/>
                  </a:cubicBezTo>
                  <a:close/>
                  <a:moveTo>
                    <a:pt x="10220588" y="5220570"/>
                  </a:moveTo>
                  <a:cubicBezTo>
                    <a:pt x="10216639" y="5208634"/>
                    <a:pt x="10212532" y="5196607"/>
                    <a:pt x="10208264" y="5184488"/>
                  </a:cubicBezTo>
                  <a:cubicBezTo>
                    <a:pt x="10220565" y="5174196"/>
                    <a:pt x="10232660" y="5163744"/>
                    <a:pt x="10244483" y="5153154"/>
                  </a:cubicBezTo>
                  <a:cubicBezTo>
                    <a:pt x="10248225" y="5165021"/>
                    <a:pt x="10251763" y="5176798"/>
                    <a:pt x="10255163" y="5188482"/>
                  </a:cubicBezTo>
                  <a:cubicBezTo>
                    <a:pt x="10243866" y="5199323"/>
                    <a:pt x="10232341" y="5210026"/>
                    <a:pt x="10220588" y="5220570"/>
                  </a:cubicBezTo>
                  <a:close/>
                  <a:moveTo>
                    <a:pt x="10249457" y="5148590"/>
                  </a:moveTo>
                  <a:cubicBezTo>
                    <a:pt x="10253954" y="5144527"/>
                    <a:pt x="10258427" y="5140465"/>
                    <a:pt x="10262854" y="5136380"/>
                  </a:cubicBezTo>
                  <a:cubicBezTo>
                    <a:pt x="10270112" y="5129601"/>
                    <a:pt x="10277278" y="5122755"/>
                    <a:pt x="10284352" y="5115863"/>
                  </a:cubicBezTo>
                  <a:cubicBezTo>
                    <a:pt x="10287525" y="5127388"/>
                    <a:pt x="10290537" y="5138844"/>
                    <a:pt x="10293321" y="5150187"/>
                  </a:cubicBezTo>
                  <a:cubicBezTo>
                    <a:pt x="10282527" y="5161484"/>
                    <a:pt x="10271458" y="5172644"/>
                    <a:pt x="10260138" y="5183644"/>
                  </a:cubicBezTo>
                  <a:cubicBezTo>
                    <a:pt x="10256738" y="5172051"/>
                    <a:pt x="10253200" y="5160388"/>
                    <a:pt x="10249457" y="5148590"/>
                  </a:cubicBezTo>
                  <a:close/>
                  <a:moveTo>
                    <a:pt x="10247632" y="5142975"/>
                  </a:moveTo>
                  <a:cubicBezTo>
                    <a:pt x="10243889" y="5131290"/>
                    <a:pt x="10239986" y="5119537"/>
                    <a:pt x="10235879" y="5107647"/>
                  </a:cubicBezTo>
                  <a:cubicBezTo>
                    <a:pt x="10248362" y="5097057"/>
                    <a:pt x="10260617" y="5086331"/>
                    <a:pt x="10272622" y="5075422"/>
                  </a:cubicBezTo>
                  <a:cubicBezTo>
                    <a:pt x="10276159" y="5086993"/>
                    <a:pt x="10279537" y="5098495"/>
                    <a:pt x="10282732" y="5109906"/>
                  </a:cubicBezTo>
                  <a:cubicBezTo>
                    <a:pt x="10271275" y="5121089"/>
                    <a:pt x="10259591" y="5132112"/>
                    <a:pt x="10247632" y="5142975"/>
                  </a:cubicBezTo>
                  <a:close/>
                  <a:moveTo>
                    <a:pt x="10277529" y="5070881"/>
                  </a:moveTo>
                  <a:cubicBezTo>
                    <a:pt x="10287890" y="5061387"/>
                    <a:pt x="10298114" y="5051779"/>
                    <a:pt x="10308088" y="5042057"/>
                  </a:cubicBezTo>
                  <a:cubicBezTo>
                    <a:pt x="10309685" y="5040482"/>
                    <a:pt x="10311259" y="5038930"/>
                    <a:pt x="10312857" y="5037355"/>
                  </a:cubicBezTo>
                  <a:cubicBezTo>
                    <a:pt x="10315778" y="5048584"/>
                    <a:pt x="10318517" y="5059721"/>
                    <a:pt x="10321073" y="5070789"/>
                  </a:cubicBezTo>
                  <a:cubicBezTo>
                    <a:pt x="10310187" y="5082360"/>
                    <a:pt x="10299027" y="5093771"/>
                    <a:pt x="10287638" y="5105045"/>
                  </a:cubicBezTo>
                  <a:cubicBezTo>
                    <a:pt x="10284443" y="5093748"/>
                    <a:pt x="10281066" y="5082360"/>
                    <a:pt x="10277529" y="5070881"/>
                  </a:cubicBezTo>
                  <a:close/>
                  <a:moveTo>
                    <a:pt x="10305144" y="4988128"/>
                  </a:moveTo>
                  <a:cubicBezTo>
                    <a:pt x="10301743" y="4976786"/>
                    <a:pt x="10298137" y="4965352"/>
                    <a:pt x="10294395" y="4953827"/>
                  </a:cubicBezTo>
                  <a:cubicBezTo>
                    <a:pt x="10307174" y="4942736"/>
                    <a:pt x="10319704" y="4931462"/>
                    <a:pt x="10331982" y="4920028"/>
                  </a:cubicBezTo>
                  <a:cubicBezTo>
                    <a:pt x="10335109" y="4931256"/>
                    <a:pt x="10338121" y="4942393"/>
                    <a:pt x="10340882" y="4953462"/>
                  </a:cubicBezTo>
                  <a:cubicBezTo>
                    <a:pt x="10329220" y="4965170"/>
                    <a:pt x="10317307" y="4976717"/>
                    <a:pt x="10305144" y="4988128"/>
                  </a:cubicBezTo>
                  <a:close/>
                  <a:moveTo>
                    <a:pt x="10336775" y="4915555"/>
                  </a:moveTo>
                  <a:cubicBezTo>
                    <a:pt x="10348939" y="4904121"/>
                    <a:pt x="10360829" y="4892527"/>
                    <a:pt x="10372445" y="4880796"/>
                  </a:cubicBezTo>
                  <a:cubicBezTo>
                    <a:pt x="10374910" y="4891614"/>
                    <a:pt x="10377238" y="4902386"/>
                    <a:pt x="10379361" y="4913090"/>
                  </a:cubicBezTo>
                  <a:cubicBezTo>
                    <a:pt x="10368383" y="4925071"/>
                    <a:pt x="10357132" y="4936916"/>
                    <a:pt x="10345653" y="4948601"/>
                  </a:cubicBezTo>
                  <a:cubicBezTo>
                    <a:pt x="10342868" y="4937669"/>
                    <a:pt x="10339924" y="4926646"/>
                    <a:pt x="10336775" y="4915555"/>
                  </a:cubicBezTo>
                  <a:close/>
                  <a:moveTo>
                    <a:pt x="10377214" y="4876004"/>
                  </a:moveTo>
                  <a:cubicBezTo>
                    <a:pt x="10384541" y="4868518"/>
                    <a:pt x="10391798" y="4861010"/>
                    <a:pt x="10398919" y="4853410"/>
                  </a:cubicBezTo>
                  <a:cubicBezTo>
                    <a:pt x="10402867" y="4849188"/>
                    <a:pt x="10406769" y="4844943"/>
                    <a:pt x="10410650" y="4840676"/>
                  </a:cubicBezTo>
                  <a:cubicBezTo>
                    <a:pt x="10412475" y="4851128"/>
                    <a:pt x="10414073" y="4861512"/>
                    <a:pt x="10415533" y="4871828"/>
                  </a:cubicBezTo>
                  <a:cubicBezTo>
                    <a:pt x="10405332" y="4883969"/>
                    <a:pt x="10394856" y="4895973"/>
                    <a:pt x="10384130" y="4907818"/>
                  </a:cubicBezTo>
                  <a:cubicBezTo>
                    <a:pt x="10382007" y="4897274"/>
                    <a:pt x="10379679" y="4886662"/>
                    <a:pt x="10377214" y="4876004"/>
                  </a:cubicBezTo>
                  <a:close/>
                  <a:moveTo>
                    <a:pt x="10415465" y="4835381"/>
                  </a:moveTo>
                  <a:cubicBezTo>
                    <a:pt x="10426031" y="4823674"/>
                    <a:pt x="10436347" y="4811828"/>
                    <a:pt x="10446388" y="4799847"/>
                  </a:cubicBezTo>
                  <a:cubicBezTo>
                    <a:pt x="10447529" y="4809912"/>
                    <a:pt x="10448511" y="4819930"/>
                    <a:pt x="10449310" y="4829904"/>
                  </a:cubicBezTo>
                  <a:cubicBezTo>
                    <a:pt x="10439929" y="4842068"/>
                    <a:pt x="10430321" y="4854118"/>
                    <a:pt x="10420463" y="4866008"/>
                  </a:cubicBezTo>
                  <a:cubicBezTo>
                    <a:pt x="10418956" y="4855852"/>
                    <a:pt x="10417313" y="4845628"/>
                    <a:pt x="10415465" y="4835381"/>
                  </a:cubicBezTo>
                  <a:close/>
                  <a:moveTo>
                    <a:pt x="10414415" y="4829515"/>
                  </a:moveTo>
                  <a:cubicBezTo>
                    <a:pt x="10412475" y="4819063"/>
                    <a:pt x="10410398" y="4808542"/>
                    <a:pt x="10408139" y="4797976"/>
                  </a:cubicBezTo>
                  <a:cubicBezTo>
                    <a:pt x="10419504" y="4786268"/>
                    <a:pt x="10430573" y="4774424"/>
                    <a:pt x="10441413" y="4762419"/>
                  </a:cubicBezTo>
                  <a:cubicBezTo>
                    <a:pt x="10442988" y="4772758"/>
                    <a:pt x="10444403" y="4783050"/>
                    <a:pt x="10445635" y="4793274"/>
                  </a:cubicBezTo>
                  <a:cubicBezTo>
                    <a:pt x="10435480" y="4805507"/>
                    <a:pt x="10425073" y="4817580"/>
                    <a:pt x="10414415" y="4829515"/>
                  </a:cubicBezTo>
                  <a:close/>
                  <a:moveTo>
                    <a:pt x="10407066" y="4793000"/>
                  </a:moveTo>
                  <a:cubicBezTo>
                    <a:pt x="10404692" y="4782160"/>
                    <a:pt x="10402137" y="4771251"/>
                    <a:pt x="10399420" y="4760297"/>
                  </a:cubicBezTo>
                  <a:cubicBezTo>
                    <a:pt x="10411539" y="4748657"/>
                    <a:pt x="10423407" y="4736882"/>
                    <a:pt x="10435000" y="4724946"/>
                  </a:cubicBezTo>
                  <a:cubicBezTo>
                    <a:pt x="10437032" y="4735626"/>
                    <a:pt x="10438903" y="4746261"/>
                    <a:pt x="10440569" y="4756851"/>
                  </a:cubicBezTo>
                  <a:cubicBezTo>
                    <a:pt x="10429659" y="4769037"/>
                    <a:pt x="10418477" y="4781087"/>
                    <a:pt x="10407066" y="4793000"/>
                  </a:cubicBezTo>
                  <a:close/>
                  <a:moveTo>
                    <a:pt x="10439748" y="4720016"/>
                  </a:moveTo>
                  <a:cubicBezTo>
                    <a:pt x="10451113" y="4708194"/>
                    <a:pt x="10462226" y="4696258"/>
                    <a:pt x="10473044" y="4684163"/>
                  </a:cubicBezTo>
                  <a:cubicBezTo>
                    <a:pt x="10474414" y="4694387"/>
                    <a:pt x="10475623" y="4704588"/>
                    <a:pt x="10476650" y="4714812"/>
                  </a:cubicBezTo>
                  <a:cubicBezTo>
                    <a:pt x="10466472" y="4727159"/>
                    <a:pt x="10456065" y="4739392"/>
                    <a:pt x="10445384" y="4751464"/>
                  </a:cubicBezTo>
                  <a:cubicBezTo>
                    <a:pt x="10443672" y="4741035"/>
                    <a:pt x="10441801" y="4730560"/>
                    <a:pt x="10439748" y="4720016"/>
                  </a:cubicBezTo>
                  <a:close/>
                  <a:moveTo>
                    <a:pt x="10438446" y="4713580"/>
                  </a:moveTo>
                  <a:cubicBezTo>
                    <a:pt x="10436392" y="4703310"/>
                    <a:pt x="10434179" y="4692995"/>
                    <a:pt x="10431782" y="4682634"/>
                  </a:cubicBezTo>
                  <a:cubicBezTo>
                    <a:pt x="10443923" y="4670880"/>
                    <a:pt x="10455791" y="4658967"/>
                    <a:pt x="10467407" y="4646917"/>
                  </a:cubicBezTo>
                  <a:cubicBezTo>
                    <a:pt x="10469119" y="4657050"/>
                    <a:pt x="10470717" y="4667183"/>
                    <a:pt x="10472132" y="4677316"/>
                  </a:cubicBezTo>
                  <a:cubicBezTo>
                    <a:pt x="10461131" y="4689594"/>
                    <a:pt x="10449903" y="4701690"/>
                    <a:pt x="10438446" y="4713580"/>
                  </a:cubicBezTo>
                  <a:close/>
                  <a:moveTo>
                    <a:pt x="10471971" y="4642125"/>
                  </a:moveTo>
                  <a:cubicBezTo>
                    <a:pt x="10483269" y="4630303"/>
                    <a:pt x="10494292" y="4618344"/>
                    <a:pt x="10505063" y="4606225"/>
                  </a:cubicBezTo>
                  <a:cubicBezTo>
                    <a:pt x="10506159" y="4616062"/>
                    <a:pt x="10507072" y="4625898"/>
                    <a:pt x="10507870" y="4635712"/>
                  </a:cubicBezTo>
                  <a:cubicBezTo>
                    <a:pt x="10497715" y="4648035"/>
                    <a:pt x="10487354" y="4660154"/>
                    <a:pt x="10476788" y="4672067"/>
                  </a:cubicBezTo>
                  <a:cubicBezTo>
                    <a:pt x="10475349" y="4662139"/>
                    <a:pt x="10473729" y="4652166"/>
                    <a:pt x="10471971" y="4642125"/>
                  </a:cubicBezTo>
                  <a:close/>
                  <a:moveTo>
                    <a:pt x="10470854" y="4635871"/>
                  </a:moveTo>
                  <a:cubicBezTo>
                    <a:pt x="10469005" y="4625601"/>
                    <a:pt x="10466973" y="4615309"/>
                    <a:pt x="10464783" y="4604948"/>
                  </a:cubicBezTo>
                  <a:cubicBezTo>
                    <a:pt x="10476856" y="4593149"/>
                    <a:pt x="10488654" y="4581190"/>
                    <a:pt x="10500202" y="4569094"/>
                  </a:cubicBezTo>
                  <a:cubicBezTo>
                    <a:pt x="10501709" y="4579250"/>
                    <a:pt x="10503078" y="4589383"/>
                    <a:pt x="10504288" y="4599539"/>
                  </a:cubicBezTo>
                  <a:cubicBezTo>
                    <a:pt x="10493356" y="4611840"/>
                    <a:pt x="10482219" y="4623958"/>
                    <a:pt x="10470854" y="4635871"/>
                  </a:cubicBezTo>
                  <a:close/>
                  <a:moveTo>
                    <a:pt x="10504790" y="4564302"/>
                  </a:moveTo>
                  <a:cubicBezTo>
                    <a:pt x="10515836" y="4552617"/>
                    <a:pt x="10526630" y="4540795"/>
                    <a:pt x="10537197" y="4528859"/>
                  </a:cubicBezTo>
                  <a:cubicBezTo>
                    <a:pt x="10538064" y="4538787"/>
                    <a:pt x="10538771" y="4548646"/>
                    <a:pt x="10539342" y="4558482"/>
                  </a:cubicBezTo>
                  <a:cubicBezTo>
                    <a:pt x="10529415" y="4570578"/>
                    <a:pt x="10519305" y="4582491"/>
                    <a:pt x="10508966" y="4594221"/>
                  </a:cubicBezTo>
                  <a:cubicBezTo>
                    <a:pt x="10507734" y="4584294"/>
                    <a:pt x="10506341" y="4574320"/>
                    <a:pt x="10504790" y="4564302"/>
                  </a:cubicBezTo>
                  <a:close/>
                  <a:moveTo>
                    <a:pt x="10503831" y="4558208"/>
                  </a:moveTo>
                  <a:cubicBezTo>
                    <a:pt x="10502188" y="4547916"/>
                    <a:pt x="10500339" y="4537600"/>
                    <a:pt x="10498377" y="4527216"/>
                  </a:cubicBezTo>
                  <a:cubicBezTo>
                    <a:pt x="10510221" y="4515508"/>
                    <a:pt x="10521838" y="4503641"/>
                    <a:pt x="10533203" y="4491659"/>
                  </a:cubicBezTo>
                  <a:cubicBezTo>
                    <a:pt x="10534504" y="4501929"/>
                    <a:pt x="10535622" y="4512153"/>
                    <a:pt x="10536604" y="4522355"/>
                  </a:cubicBezTo>
                  <a:cubicBezTo>
                    <a:pt x="10525877" y="4534496"/>
                    <a:pt x="10514945" y="4546432"/>
                    <a:pt x="10503831" y="4558208"/>
                  </a:cubicBezTo>
                  <a:close/>
                  <a:moveTo>
                    <a:pt x="10538133" y="4486433"/>
                  </a:moveTo>
                  <a:cubicBezTo>
                    <a:pt x="10549019" y="4474862"/>
                    <a:pt x="10559676" y="4463155"/>
                    <a:pt x="10570083" y="4451310"/>
                  </a:cubicBezTo>
                  <a:cubicBezTo>
                    <a:pt x="10570745" y="4461283"/>
                    <a:pt x="10571225" y="4471211"/>
                    <a:pt x="10571567" y="4481093"/>
                  </a:cubicBezTo>
                  <a:cubicBezTo>
                    <a:pt x="10561799" y="4493074"/>
                    <a:pt x="10551826" y="4504896"/>
                    <a:pt x="10541693" y="4516535"/>
                  </a:cubicBezTo>
                  <a:cubicBezTo>
                    <a:pt x="10540666" y="4506539"/>
                    <a:pt x="10539479" y="4496520"/>
                    <a:pt x="10538133" y="4486433"/>
                  </a:cubicBezTo>
                  <a:close/>
                  <a:moveTo>
                    <a:pt x="10537334" y="4480636"/>
                  </a:moveTo>
                  <a:cubicBezTo>
                    <a:pt x="10535873" y="4470275"/>
                    <a:pt x="10534276" y="4459868"/>
                    <a:pt x="10532473" y="4449393"/>
                  </a:cubicBezTo>
                  <a:cubicBezTo>
                    <a:pt x="10544204" y="4437754"/>
                    <a:pt x="10555660" y="4425955"/>
                    <a:pt x="10566889" y="4414019"/>
                  </a:cubicBezTo>
                  <a:cubicBezTo>
                    <a:pt x="10567984" y="4424380"/>
                    <a:pt x="10568897" y="4434719"/>
                    <a:pt x="10569650" y="4444989"/>
                  </a:cubicBezTo>
                  <a:cubicBezTo>
                    <a:pt x="10559084" y="4457038"/>
                    <a:pt x="10548289" y="4468929"/>
                    <a:pt x="10537334" y="4480636"/>
                  </a:cubicBezTo>
                  <a:close/>
                  <a:moveTo>
                    <a:pt x="10571909" y="4408679"/>
                  </a:moveTo>
                  <a:cubicBezTo>
                    <a:pt x="10582612" y="4397176"/>
                    <a:pt x="10593110" y="4385583"/>
                    <a:pt x="10603380" y="4373852"/>
                  </a:cubicBezTo>
                  <a:cubicBezTo>
                    <a:pt x="10603814" y="4383962"/>
                    <a:pt x="10604111" y="4394027"/>
                    <a:pt x="10604225" y="4404046"/>
                  </a:cubicBezTo>
                  <a:cubicBezTo>
                    <a:pt x="10594617" y="4415868"/>
                    <a:pt x="10584826" y="4427530"/>
                    <a:pt x="10574853" y="4439055"/>
                  </a:cubicBezTo>
                  <a:cubicBezTo>
                    <a:pt x="10574032" y="4428967"/>
                    <a:pt x="10573050" y="4418834"/>
                    <a:pt x="10571909" y="4408679"/>
                  </a:cubicBezTo>
                  <a:close/>
                  <a:moveTo>
                    <a:pt x="10571270" y="4403156"/>
                  </a:moveTo>
                  <a:cubicBezTo>
                    <a:pt x="10570038" y="4392566"/>
                    <a:pt x="10568577" y="4381931"/>
                    <a:pt x="10566980" y="4371251"/>
                  </a:cubicBezTo>
                  <a:cubicBezTo>
                    <a:pt x="10578550" y="4359657"/>
                    <a:pt x="10589870" y="4347950"/>
                    <a:pt x="10600961" y="4336105"/>
                  </a:cubicBezTo>
                  <a:cubicBezTo>
                    <a:pt x="10601851" y="4346717"/>
                    <a:pt x="10602581" y="4357284"/>
                    <a:pt x="10603106" y="4367827"/>
                  </a:cubicBezTo>
                  <a:cubicBezTo>
                    <a:pt x="10592677" y="4379763"/>
                    <a:pt x="10582065" y="4391539"/>
                    <a:pt x="10571270" y="4403156"/>
                  </a:cubicBezTo>
                  <a:close/>
                  <a:moveTo>
                    <a:pt x="10600460" y="4330491"/>
                  </a:moveTo>
                  <a:cubicBezTo>
                    <a:pt x="10589231" y="4342518"/>
                    <a:pt x="10577797" y="4354339"/>
                    <a:pt x="10566181" y="4366001"/>
                  </a:cubicBezTo>
                  <a:cubicBezTo>
                    <a:pt x="10564515" y="4355275"/>
                    <a:pt x="10562666" y="4344481"/>
                    <a:pt x="10560635" y="4333640"/>
                  </a:cubicBezTo>
                  <a:cubicBezTo>
                    <a:pt x="10573004" y="4322001"/>
                    <a:pt x="10585168" y="4310225"/>
                    <a:pt x="10597059" y="4298312"/>
                  </a:cubicBezTo>
                  <a:cubicBezTo>
                    <a:pt x="10598382" y="4309061"/>
                    <a:pt x="10599524" y="4319810"/>
                    <a:pt x="10600460" y="4330491"/>
                  </a:cubicBezTo>
                  <a:close/>
                  <a:moveTo>
                    <a:pt x="10561388" y="4370794"/>
                  </a:moveTo>
                  <a:cubicBezTo>
                    <a:pt x="10549202" y="4382890"/>
                    <a:pt x="10536832" y="4394826"/>
                    <a:pt x="10524257" y="4406556"/>
                  </a:cubicBezTo>
                  <a:cubicBezTo>
                    <a:pt x="10521929" y="4395579"/>
                    <a:pt x="10519396" y="4384579"/>
                    <a:pt x="10516703" y="4373510"/>
                  </a:cubicBezTo>
                  <a:cubicBezTo>
                    <a:pt x="10530054" y="4361825"/>
                    <a:pt x="10543131" y="4349981"/>
                    <a:pt x="10555979" y="4337999"/>
                  </a:cubicBezTo>
                  <a:cubicBezTo>
                    <a:pt x="10557965" y="4348976"/>
                    <a:pt x="10559768" y="4359908"/>
                    <a:pt x="10561388" y="4370794"/>
                  </a:cubicBezTo>
                  <a:close/>
                  <a:moveTo>
                    <a:pt x="10519647" y="4410824"/>
                  </a:moveTo>
                  <a:cubicBezTo>
                    <a:pt x="10506570" y="4422920"/>
                    <a:pt x="10493310" y="4434787"/>
                    <a:pt x="10479845" y="4446449"/>
                  </a:cubicBezTo>
                  <a:cubicBezTo>
                    <a:pt x="10476856" y="4435266"/>
                    <a:pt x="10473683" y="4424015"/>
                    <a:pt x="10470329" y="4412718"/>
                  </a:cubicBezTo>
                  <a:cubicBezTo>
                    <a:pt x="10484547" y="4401125"/>
                    <a:pt x="10498514" y="4389349"/>
                    <a:pt x="10512207" y="4377435"/>
                  </a:cubicBezTo>
                  <a:cubicBezTo>
                    <a:pt x="10514877" y="4388618"/>
                    <a:pt x="10517364" y="4399732"/>
                    <a:pt x="10519647" y="4410824"/>
                  </a:cubicBezTo>
                  <a:close/>
                  <a:moveTo>
                    <a:pt x="10475464" y="4450260"/>
                  </a:moveTo>
                  <a:cubicBezTo>
                    <a:pt x="10461520" y="4462242"/>
                    <a:pt x="10447392" y="4474018"/>
                    <a:pt x="10433060" y="4485566"/>
                  </a:cubicBezTo>
                  <a:cubicBezTo>
                    <a:pt x="10430390" y="4477213"/>
                    <a:pt x="10427651" y="4468815"/>
                    <a:pt x="10424776" y="4460416"/>
                  </a:cubicBezTo>
                  <a:cubicBezTo>
                    <a:pt x="10423726" y="4457335"/>
                    <a:pt x="10422653" y="4454254"/>
                    <a:pt x="10421581" y="4451150"/>
                  </a:cubicBezTo>
                  <a:cubicBezTo>
                    <a:pt x="10436643" y="4439694"/>
                    <a:pt x="10451432" y="4428077"/>
                    <a:pt x="10465969" y="4416278"/>
                  </a:cubicBezTo>
                  <a:cubicBezTo>
                    <a:pt x="10469301" y="4427598"/>
                    <a:pt x="10472474" y="4438918"/>
                    <a:pt x="10475464" y="4450260"/>
                  </a:cubicBezTo>
                  <a:close/>
                  <a:moveTo>
                    <a:pt x="10428655" y="4489103"/>
                  </a:moveTo>
                  <a:cubicBezTo>
                    <a:pt x="10413958" y="4500880"/>
                    <a:pt x="10399101" y="4512427"/>
                    <a:pt x="10384015" y="4523724"/>
                  </a:cubicBezTo>
                  <a:cubicBezTo>
                    <a:pt x="10379748" y="4512085"/>
                    <a:pt x="10375275" y="4500377"/>
                    <a:pt x="10370620" y="4488556"/>
                  </a:cubicBezTo>
                  <a:cubicBezTo>
                    <a:pt x="10378721" y="4482827"/>
                    <a:pt x="10386754" y="4477053"/>
                    <a:pt x="10394742" y="4471211"/>
                  </a:cubicBezTo>
                  <a:cubicBezTo>
                    <a:pt x="10402296" y="4465665"/>
                    <a:pt x="10409759" y="4460097"/>
                    <a:pt x="10417176" y="4454482"/>
                  </a:cubicBezTo>
                  <a:cubicBezTo>
                    <a:pt x="10421170" y="4466007"/>
                    <a:pt x="10424981" y="4477555"/>
                    <a:pt x="10428655" y="4489103"/>
                  </a:cubicBezTo>
                  <a:close/>
                  <a:moveTo>
                    <a:pt x="10379474" y="4527102"/>
                  </a:moveTo>
                  <a:cubicBezTo>
                    <a:pt x="10364161" y="4538536"/>
                    <a:pt x="10348665" y="4549718"/>
                    <a:pt x="10332986" y="4560673"/>
                  </a:cubicBezTo>
                  <a:cubicBezTo>
                    <a:pt x="10328102" y="4548760"/>
                    <a:pt x="10323036" y="4536778"/>
                    <a:pt x="10317787" y="4524706"/>
                  </a:cubicBezTo>
                  <a:cubicBezTo>
                    <a:pt x="10334127" y="4513911"/>
                    <a:pt x="10350239" y="4502933"/>
                    <a:pt x="10366078" y="4491774"/>
                  </a:cubicBezTo>
                  <a:cubicBezTo>
                    <a:pt x="10370711" y="4503595"/>
                    <a:pt x="10375206" y="4515394"/>
                    <a:pt x="10379474" y="4527102"/>
                  </a:cubicBezTo>
                  <a:close/>
                  <a:moveTo>
                    <a:pt x="10328467" y="4563822"/>
                  </a:moveTo>
                  <a:cubicBezTo>
                    <a:pt x="10312606" y="4574845"/>
                    <a:pt x="10296540" y="4585617"/>
                    <a:pt x="10280336" y="4596184"/>
                  </a:cubicBezTo>
                  <a:cubicBezTo>
                    <a:pt x="10274859" y="4583974"/>
                    <a:pt x="10269221" y="4571719"/>
                    <a:pt x="10263424" y="4559372"/>
                  </a:cubicBezTo>
                  <a:cubicBezTo>
                    <a:pt x="10280267" y="4548988"/>
                    <a:pt x="10296904" y="4538444"/>
                    <a:pt x="10313267" y="4527695"/>
                  </a:cubicBezTo>
                  <a:cubicBezTo>
                    <a:pt x="10318539" y="4539814"/>
                    <a:pt x="10323583" y="4551864"/>
                    <a:pt x="10328467" y="4563822"/>
                  </a:cubicBezTo>
                  <a:close/>
                  <a:moveTo>
                    <a:pt x="10275748" y="4599174"/>
                  </a:moveTo>
                  <a:cubicBezTo>
                    <a:pt x="10259431" y="4609717"/>
                    <a:pt x="10242954" y="4620010"/>
                    <a:pt x="10226339" y="4630097"/>
                  </a:cubicBezTo>
                  <a:cubicBezTo>
                    <a:pt x="10220337" y="4617614"/>
                    <a:pt x="10214152" y="4605062"/>
                    <a:pt x="10207807" y="4592441"/>
                  </a:cubicBezTo>
                  <a:cubicBezTo>
                    <a:pt x="10225015" y="4582559"/>
                    <a:pt x="10242040" y="4572518"/>
                    <a:pt x="10258792" y="4562248"/>
                  </a:cubicBezTo>
                  <a:cubicBezTo>
                    <a:pt x="10264657" y="4574663"/>
                    <a:pt x="10270271" y="4586941"/>
                    <a:pt x="10275748" y="4599174"/>
                  </a:cubicBezTo>
                  <a:close/>
                  <a:moveTo>
                    <a:pt x="10221136" y="4633247"/>
                  </a:moveTo>
                  <a:cubicBezTo>
                    <a:pt x="10204658" y="4643174"/>
                    <a:pt x="10188021" y="4652874"/>
                    <a:pt x="10171270" y="4662345"/>
                  </a:cubicBezTo>
                  <a:cubicBezTo>
                    <a:pt x="10164765" y="4649587"/>
                    <a:pt x="10158124" y="4636738"/>
                    <a:pt x="10151255" y="4623776"/>
                  </a:cubicBezTo>
                  <a:cubicBezTo>
                    <a:pt x="10168554" y="4614510"/>
                    <a:pt x="10185670" y="4605107"/>
                    <a:pt x="10202536" y="4595476"/>
                  </a:cubicBezTo>
                  <a:cubicBezTo>
                    <a:pt x="10208926" y="4608166"/>
                    <a:pt x="10215111" y="4620763"/>
                    <a:pt x="10221136" y="4633247"/>
                  </a:cubicBezTo>
                  <a:close/>
                  <a:moveTo>
                    <a:pt x="10165952" y="4665357"/>
                  </a:moveTo>
                  <a:cubicBezTo>
                    <a:pt x="10149247" y="4674737"/>
                    <a:pt x="10132427" y="4683889"/>
                    <a:pt x="10115493" y="4692812"/>
                  </a:cubicBezTo>
                  <a:cubicBezTo>
                    <a:pt x="10108532" y="4679758"/>
                    <a:pt x="10101389" y="4666567"/>
                    <a:pt x="10094086" y="4653307"/>
                  </a:cubicBezTo>
                  <a:cubicBezTo>
                    <a:pt x="10111545" y="4644612"/>
                    <a:pt x="10128821" y="4635734"/>
                    <a:pt x="10145869" y="4626674"/>
                  </a:cubicBezTo>
                  <a:cubicBezTo>
                    <a:pt x="10152738" y="4639660"/>
                    <a:pt x="10159425" y="4652577"/>
                    <a:pt x="10165952" y="4665357"/>
                  </a:cubicBezTo>
                  <a:close/>
                  <a:moveTo>
                    <a:pt x="10110152" y="4695619"/>
                  </a:moveTo>
                  <a:cubicBezTo>
                    <a:pt x="10093401" y="4704383"/>
                    <a:pt x="10076535" y="4712964"/>
                    <a:pt x="10059579" y="4721317"/>
                  </a:cubicBezTo>
                  <a:cubicBezTo>
                    <a:pt x="10052208" y="4707920"/>
                    <a:pt x="10044653" y="4694432"/>
                    <a:pt x="10036962" y="4680831"/>
                  </a:cubicBezTo>
                  <a:cubicBezTo>
                    <a:pt x="10054398" y="4672729"/>
                    <a:pt x="10071652" y="4664444"/>
                    <a:pt x="10088699" y="4656000"/>
                  </a:cubicBezTo>
                  <a:cubicBezTo>
                    <a:pt x="10096003" y="4669305"/>
                    <a:pt x="10103192" y="4682519"/>
                    <a:pt x="10110152" y="4695619"/>
                  </a:cubicBezTo>
                  <a:close/>
                  <a:moveTo>
                    <a:pt x="10054056" y="4724010"/>
                  </a:moveTo>
                  <a:cubicBezTo>
                    <a:pt x="10037350" y="4732157"/>
                    <a:pt x="10020553" y="4740122"/>
                    <a:pt x="10003665" y="4747881"/>
                  </a:cubicBezTo>
                  <a:cubicBezTo>
                    <a:pt x="10002775" y="4746284"/>
                    <a:pt x="10001908" y="4744709"/>
                    <a:pt x="10000995" y="4743112"/>
                  </a:cubicBezTo>
                  <a:cubicBezTo>
                    <a:pt x="9994103" y="4730925"/>
                    <a:pt x="9987119" y="4718692"/>
                    <a:pt x="9980090" y="4706414"/>
                  </a:cubicBezTo>
                  <a:cubicBezTo>
                    <a:pt x="9997344" y="4698928"/>
                    <a:pt x="10014437" y="4691238"/>
                    <a:pt x="10031371" y="4683432"/>
                  </a:cubicBezTo>
                  <a:cubicBezTo>
                    <a:pt x="10039107" y="4697034"/>
                    <a:pt x="10046685" y="4710591"/>
                    <a:pt x="10054056" y="4724010"/>
                  </a:cubicBezTo>
                  <a:close/>
                  <a:moveTo>
                    <a:pt x="9995586" y="4746192"/>
                  </a:moveTo>
                  <a:cubicBezTo>
                    <a:pt x="9996385" y="4747631"/>
                    <a:pt x="9997183" y="4749045"/>
                    <a:pt x="9997982" y="4750483"/>
                  </a:cubicBezTo>
                  <a:cubicBezTo>
                    <a:pt x="9981665" y="4757923"/>
                    <a:pt x="9965256" y="4765181"/>
                    <a:pt x="9948801" y="4772233"/>
                  </a:cubicBezTo>
                  <a:cubicBezTo>
                    <a:pt x="9940905" y="4758060"/>
                    <a:pt x="9932917" y="4743865"/>
                    <a:pt x="9924838" y="4729578"/>
                  </a:cubicBezTo>
                  <a:cubicBezTo>
                    <a:pt x="9941498" y="4722846"/>
                    <a:pt x="9957952" y="4715931"/>
                    <a:pt x="9974317" y="4708879"/>
                  </a:cubicBezTo>
                  <a:cubicBezTo>
                    <a:pt x="9981436" y="4721317"/>
                    <a:pt x="9988535" y="4733755"/>
                    <a:pt x="9995586" y="4746192"/>
                  </a:cubicBezTo>
                  <a:close/>
                  <a:moveTo>
                    <a:pt x="9942959" y="4774743"/>
                  </a:moveTo>
                  <a:cubicBezTo>
                    <a:pt x="9927349" y="4781384"/>
                    <a:pt x="9911692" y="4787865"/>
                    <a:pt x="9895991" y="4794164"/>
                  </a:cubicBezTo>
                  <a:cubicBezTo>
                    <a:pt x="9887957" y="4779627"/>
                    <a:pt x="9879878" y="4765021"/>
                    <a:pt x="9871686" y="4750369"/>
                  </a:cubicBezTo>
                  <a:cubicBezTo>
                    <a:pt x="9887524" y="4744367"/>
                    <a:pt x="9903294" y="4738273"/>
                    <a:pt x="9918928" y="4731974"/>
                  </a:cubicBezTo>
                  <a:cubicBezTo>
                    <a:pt x="9926983" y="4746238"/>
                    <a:pt x="9934993" y="4760479"/>
                    <a:pt x="9942959" y="4774743"/>
                  </a:cubicBezTo>
                  <a:close/>
                  <a:moveTo>
                    <a:pt x="9889966" y="4796561"/>
                  </a:moveTo>
                  <a:cubicBezTo>
                    <a:pt x="9875109" y="4802472"/>
                    <a:pt x="9860229" y="4808246"/>
                    <a:pt x="9845303" y="4813860"/>
                  </a:cubicBezTo>
                  <a:cubicBezTo>
                    <a:pt x="9837179" y="4799003"/>
                    <a:pt x="9828986" y="4784054"/>
                    <a:pt x="9820724" y="4769083"/>
                  </a:cubicBezTo>
                  <a:cubicBezTo>
                    <a:pt x="9835763" y="4763743"/>
                    <a:pt x="9850712" y="4758288"/>
                    <a:pt x="9865615" y="4752674"/>
                  </a:cubicBezTo>
                  <a:cubicBezTo>
                    <a:pt x="9873785" y="4767303"/>
                    <a:pt x="9881910" y="4781932"/>
                    <a:pt x="9889966" y="4796561"/>
                  </a:cubicBezTo>
                  <a:close/>
                  <a:moveTo>
                    <a:pt x="9839051" y="4816188"/>
                  </a:moveTo>
                  <a:cubicBezTo>
                    <a:pt x="9824969" y="4821459"/>
                    <a:pt x="9810888" y="4826571"/>
                    <a:pt x="9796761" y="4831547"/>
                  </a:cubicBezTo>
                  <a:cubicBezTo>
                    <a:pt x="9788568" y="4816370"/>
                    <a:pt x="9780306" y="4801125"/>
                    <a:pt x="9771953" y="4785812"/>
                  </a:cubicBezTo>
                  <a:cubicBezTo>
                    <a:pt x="9786171" y="4781110"/>
                    <a:pt x="9800299" y="4776249"/>
                    <a:pt x="9814380" y="4771297"/>
                  </a:cubicBezTo>
                  <a:cubicBezTo>
                    <a:pt x="9822664" y="4786268"/>
                    <a:pt x="9830880" y="4801239"/>
                    <a:pt x="9839051" y="4816188"/>
                  </a:cubicBezTo>
                  <a:close/>
                  <a:moveTo>
                    <a:pt x="9790508" y="4833761"/>
                  </a:moveTo>
                  <a:cubicBezTo>
                    <a:pt x="9777134" y="4838439"/>
                    <a:pt x="9763738" y="4843004"/>
                    <a:pt x="9750341" y="4847454"/>
                  </a:cubicBezTo>
                  <a:cubicBezTo>
                    <a:pt x="9742080" y="4831980"/>
                    <a:pt x="9733750" y="4816439"/>
                    <a:pt x="9725329" y="4800852"/>
                  </a:cubicBezTo>
                  <a:cubicBezTo>
                    <a:pt x="9738839" y="4796652"/>
                    <a:pt x="9752282" y="4792338"/>
                    <a:pt x="9765655" y="4787934"/>
                  </a:cubicBezTo>
                  <a:cubicBezTo>
                    <a:pt x="9774008" y="4803225"/>
                    <a:pt x="9782292" y="4818493"/>
                    <a:pt x="9790508" y="4833761"/>
                  </a:cubicBezTo>
                  <a:close/>
                  <a:moveTo>
                    <a:pt x="9743815" y="4849599"/>
                  </a:moveTo>
                  <a:cubicBezTo>
                    <a:pt x="9731263" y="4853730"/>
                    <a:pt x="9718687" y="4857769"/>
                    <a:pt x="9706113" y="4861695"/>
                  </a:cubicBezTo>
                  <a:cubicBezTo>
                    <a:pt x="9697782" y="4845925"/>
                    <a:pt x="9689384" y="4830132"/>
                    <a:pt x="9680917" y="4814248"/>
                  </a:cubicBezTo>
                  <a:cubicBezTo>
                    <a:pt x="9693561" y="4810551"/>
                    <a:pt x="9706158" y="4806762"/>
                    <a:pt x="9718711" y="4802882"/>
                  </a:cubicBezTo>
                  <a:cubicBezTo>
                    <a:pt x="9727132" y="4818470"/>
                    <a:pt x="9735507" y="4834034"/>
                    <a:pt x="9743815" y="4849599"/>
                  </a:cubicBezTo>
                  <a:close/>
                  <a:moveTo>
                    <a:pt x="9699175" y="4863840"/>
                  </a:moveTo>
                  <a:cubicBezTo>
                    <a:pt x="9589423" y="4897754"/>
                    <a:pt x="9479422" y="4923862"/>
                    <a:pt x="9372273" y="4942507"/>
                  </a:cubicBezTo>
                  <a:cubicBezTo>
                    <a:pt x="8330359" y="5120062"/>
                    <a:pt x="7271580" y="4811349"/>
                    <a:pt x="6465599" y="4522560"/>
                  </a:cubicBezTo>
                  <a:cubicBezTo>
                    <a:pt x="6003021" y="4356827"/>
                    <a:pt x="5545554" y="4157477"/>
                    <a:pt x="5103151" y="3964700"/>
                  </a:cubicBezTo>
                  <a:cubicBezTo>
                    <a:pt x="4626263" y="3756906"/>
                    <a:pt x="4133149" y="3542037"/>
                    <a:pt x="3632891" y="3368978"/>
                  </a:cubicBezTo>
                  <a:cubicBezTo>
                    <a:pt x="3326324" y="3262902"/>
                    <a:pt x="3082882" y="3211986"/>
                    <a:pt x="2866758" y="3208700"/>
                  </a:cubicBezTo>
                  <a:cubicBezTo>
                    <a:pt x="2734893" y="3206691"/>
                    <a:pt x="2611129" y="3223146"/>
                    <a:pt x="2498959" y="3257539"/>
                  </a:cubicBezTo>
                  <a:cubicBezTo>
                    <a:pt x="2375812" y="3295332"/>
                    <a:pt x="2261547" y="3356267"/>
                    <a:pt x="2159341" y="3438677"/>
                  </a:cubicBezTo>
                  <a:cubicBezTo>
                    <a:pt x="2020709" y="3550459"/>
                    <a:pt x="1899595" y="3682370"/>
                    <a:pt x="1789459" y="3825463"/>
                  </a:cubicBezTo>
                  <a:cubicBezTo>
                    <a:pt x="1790038" y="3824459"/>
                    <a:pt x="1790616" y="3823478"/>
                    <a:pt x="1791196" y="3822497"/>
                  </a:cubicBezTo>
                  <a:cubicBezTo>
                    <a:pt x="1907565" y="3662127"/>
                    <a:pt x="2036221" y="3513852"/>
                    <a:pt x="2185422" y="3388834"/>
                  </a:cubicBezTo>
                  <a:cubicBezTo>
                    <a:pt x="2630026" y="3016311"/>
                    <a:pt x="3203291" y="3148906"/>
                    <a:pt x="3653066" y="3306035"/>
                  </a:cubicBezTo>
                  <a:cubicBezTo>
                    <a:pt x="4144971" y="3477908"/>
                    <a:pt x="4629321" y="3692229"/>
                    <a:pt x="5097719" y="3899521"/>
                  </a:cubicBezTo>
                  <a:cubicBezTo>
                    <a:pt x="5535787" y="4093347"/>
                    <a:pt x="5988780" y="4293816"/>
                    <a:pt x="6447570" y="4459412"/>
                  </a:cubicBezTo>
                  <a:cubicBezTo>
                    <a:pt x="6703860" y="4551909"/>
                    <a:pt x="6937603" y="4627815"/>
                    <a:pt x="7162103" y="4691443"/>
                  </a:cubicBezTo>
                  <a:cubicBezTo>
                    <a:pt x="7423163" y="4765432"/>
                    <a:pt x="7665008" y="4821049"/>
                    <a:pt x="7901489" y="4861512"/>
                  </a:cubicBezTo>
                  <a:cubicBezTo>
                    <a:pt x="8161682" y="4906015"/>
                    <a:pt x="8414184" y="4930982"/>
                    <a:pt x="8651943" y="4935775"/>
                  </a:cubicBezTo>
                  <a:cubicBezTo>
                    <a:pt x="8911429" y="4940978"/>
                    <a:pt x="9163018" y="4922378"/>
                    <a:pt x="9399750" y="4880454"/>
                  </a:cubicBezTo>
                  <a:cubicBezTo>
                    <a:pt x="9492795" y="4863703"/>
                    <a:pt x="9584380" y="4842227"/>
                    <a:pt x="9673888" y="4816324"/>
                  </a:cubicBezTo>
                  <a:cubicBezTo>
                    <a:pt x="9682355" y="4832163"/>
                    <a:pt x="9690798" y="4848002"/>
                    <a:pt x="9699175" y="4863840"/>
                  </a:cubicBezTo>
                  <a:close/>
                  <a:moveTo>
                    <a:pt x="1755920" y="3876448"/>
                  </a:moveTo>
                  <a:cubicBezTo>
                    <a:pt x="1755402" y="3877337"/>
                    <a:pt x="1754881" y="3878250"/>
                    <a:pt x="1754363" y="3879163"/>
                  </a:cubicBezTo>
                  <a:cubicBezTo>
                    <a:pt x="1753720" y="3879962"/>
                    <a:pt x="1753076" y="3880784"/>
                    <a:pt x="1752432" y="3881605"/>
                  </a:cubicBezTo>
                  <a:cubicBezTo>
                    <a:pt x="1752900" y="3880829"/>
                    <a:pt x="1753364" y="3880053"/>
                    <a:pt x="1753831" y="3879255"/>
                  </a:cubicBezTo>
                  <a:cubicBezTo>
                    <a:pt x="1754527" y="3878319"/>
                    <a:pt x="1755224" y="3877383"/>
                    <a:pt x="1755920" y="3876448"/>
                  </a:cubicBezTo>
                  <a:close/>
                  <a:moveTo>
                    <a:pt x="1717992" y="3933000"/>
                  </a:moveTo>
                  <a:cubicBezTo>
                    <a:pt x="1717597" y="3933685"/>
                    <a:pt x="1717207" y="3934370"/>
                    <a:pt x="1716814" y="3935031"/>
                  </a:cubicBezTo>
                  <a:cubicBezTo>
                    <a:pt x="1716244" y="3935739"/>
                    <a:pt x="1715671" y="3936446"/>
                    <a:pt x="1715100" y="3937177"/>
                  </a:cubicBezTo>
                  <a:cubicBezTo>
                    <a:pt x="1715452" y="3936583"/>
                    <a:pt x="1715803" y="3936013"/>
                    <a:pt x="1716155" y="3935442"/>
                  </a:cubicBezTo>
                  <a:cubicBezTo>
                    <a:pt x="1716766" y="3934621"/>
                    <a:pt x="1717380" y="3933822"/>
                    <a:pt x="1717992" y="3933000"/>
                  </a:cubicBezTo>
                  <a:close/>
                  <a:moveTo>
                    <a:pt x="1643880" y="4040606"/>
                  </a:moveTo>
                  <a:cubicBezTo>
                    <a:pt x="1643556" y="4041154"/>
                    <a:pt x="1643232" y="4041678"/>
                    <a:pt x="1642910" y="4042203"/>
                  </a:cubicBezTo>
                  <a:cubicBezTo>
                    <a:pt x="1642750" y="4042409"/>
                    <a:pt x="1642590" y="4042591"/>
                    <a:pt x="1642431" y="4042774"/>
                  </a:cubicBezTo>
                  <a:cubicBezTo>
                    <a:pt x="1642796" y="4042203"/>
                    <a:pt x="1643163" y="4041633"/>
                    <a:pt x="1643528" y="4041062"/>
                  </a:cubicBezTo>
                  <a:cubicBezTo>
                    <a:pt x="1643645" y="4040903"/>
                    <a:pt x="1643763" y="4040766"/>
                    <a:pt x="1643880" y="4040606"/>
                  </a:cubicBezTo>
                  <a:close/>
                  <a:moveTo>
                    <a:pt x="1605927" y="4093872"/>
                  </a:moveTo>
                  <a:cubicBezTo>
                    <a:pt x="1605660" y="4094306"/>
                    <a:pt x="1605390" y="4094717"/>
                    <a:pt x="1605123" y="4095173"/>
                  </a:cubicBezTo>
                  <a:cubicBezTo>
                    <a:pt x="1605053" y="4095242"/>
                    <a:pt x="1604982" y="4095333"/>
                    <a:pt x="1604911" y="4095401"/>
                  </a:cubicBezTo>
                  <a:cubicBezTo>
                    <a:pt x="1605219" y="4094922"/>
                    <a:pt x="1605525" y="4094443"/>
                    <a:pt x="1605835" y="4093987"/>
                  </a:cubicBezTo>
                  <a:cubicBezTo>
                    <a:pt x="1605865" y="4093941"/>
                    <a:pt x="1605895" y="4093895"/>
                    <a:pt x="1605927" y="4093872"/>
                  </a:cubicBezTo>
                  <a:close/>
                  <a:moveTo>
                    <a:pt x="864790" y="4837298"/>
                  </a:moveTo>
                  <a:cubicBezTo>
                    <a:pt x="865119" y="4837161"/>
                    <a:pt x="865445" y="4837001"/>
                    <a:pt x="865774" y="4836864"/>
                  </a:cubicBezTo>
                  <a:cubicBezTo>
                    <a:pt x="864898" y="4837572"/>
                    <a:pt x="864033" y="4838256"/>
                    <a:pt x="863159" y="4838964"/>
                  </a:cubicBezTo>
                  <a:cubicBezTo>
                    <a:pt x="862764" y="4839101"/>
                    <a:pt x="862371" y="4839261"/>
                    <a:pt x="861974" y="4839398"/>
                  </a:cubicBezTo>
                  <a:cubicBezTo>
                    <a:pt x="862914" y="4838690"/>
                    <a:pt x="863850" y="4838005"/>
                    <a:pt x="864790" y="4837298"/>
                  </a:cubicBezTo>
                  <a:close/>
                  <a:moveTo>
                    <a:pt x="885431" y="4828557"/>
                  </a:moveTo>
                  <a:cubicBezTo>
                    <a:pt x="886517" y="4828101"/>
                    <a:pt x="887605" y="4827667"/>
                    <a:pt x="888694" y="4827210"/>
                  </a:cubicBezTo>
                  <a:cubicBezTo>
                    <a:pt x="886884" y="4828740"/>
                    <a:pt x="885079" y="4830269"/>
                    <a:pt x="883274" y="4831821"/>
                  </a:cubicBezTo>
                  <a:cubicBezTo>
                    <a:pt x="882119" y="4832232"/>
                    <a:pt x="880964" y="4832620"/>
                    <a:pt x="879812" y="4833030"/>
                  </a:cubicBezTo>
                  <a:cubicBezTo>
                    <a:pt x="881685" y="4831524"/>
                    <a:pt x="883559" y="4830063"/>
                    <a:pt x="885431" y="4828557"/>
                  </a:cubicBezTo>
                  <a:close/>
                  <a:moveTo>
                    <a:pt x="905596" y="4820227"/>
                  </a:moveTo>
                  <a:cubicBezTo>
                    <a:pt x="907372" y="4819497"/>
                    <a:pt x="909159" y="4818812"/>
                    <a:pt x="910936" y="4818105"/>
                  </a:cubicBezTo>
                  <a:cubicBezTo>
                    <a:pt x="908447" y="4820341"/>
                    <a:pt x="905957" y="4822600"/>
                    <a:pt x="903467" y="4824837"/>
                  </a:cubicBezTo>
                  <a:cubicBezTo>
                    <a:pt x="901643" y="4825453"/>
                    <a:pt x="899806" y="4826047"/>
                    <a:pt x="897985" y="4826686"/>
                  </a:cubicBezTo>
                  <a:cubicBezTo>
                    <a:pt x="900520" y="4824518"/>
                    <a:pt x="903056" y="4822372"/>
                    <a:pt x="905596" y="4820227"/>
                  </a:cubicBezTo>
                  <a:close/>
                  <a:moveTo>
                    <a:pt x="926024" y="4812080"/>
                  </a:moveTo>
                  <a:cubicBezTo>
                    <a:pt x="928297" y="4811189"/>
                    <a:pt x="930559" y="4810254"/>
                    <a:pt x="932834" y="4809364"/>
                  </a:cubicBezTo>
                  <a:cubicBezTo>
                    <a:pt x="929762" y="4812285"/>
                    <a:pt x="926702" y="4815206"/>
                    <a:pt x="923637" y="4818127"/>
                  </a:cubicBezTo>
                  <a:cubicBezTo>
                    <a:pt x="921323" y="4818881"/>
                    <a:pt x="919022" y="4819657"/>
                    <a:pt x="916713" y="4820432"/>
                  </a:cubicBezTo>
                  <a:cubicBezTo>
                    <a:pt x="919819" y="4817648"/>
                    <a:pt x="922922" y="4814864"/>
                    <a:pt x="926024" y="4812080"/>
                  </a:cubicBezTo>
                  <a:close/>
                  <a:moveTo>
                    <a:pt x="945922" y="4804366"/>
                  </a:moveTo>
                  <a:cubicBezTo>
                    <a:pt x="948695" y="4803316"/>
                    <a:pt x="951468" y="4802243"/>
                    <a:pt x="954246" y="4801194"/>
                  </a:cubicBezTo>
                  <a:cubicBezTo>
                    <a:pt x="950752" y="4804685"/>
                    <a:pt x="947255" y="4808177"/>
                    <a:pt x="943766" y="4811669"/>
                  </a:cubicBezTo>
                  <a:cubicBezTo>
                    <a:pt x="940995" y="4812559"/>
                    <a:pt x="938222" y="4813426"/>
                    <a:pt x="935459" y="4814293"/>
                  </a:cubicBezTo>
                  <a:cubicBezTo>
                    <a:pt x="938948" y="4810984"/>
                    <a:pt x="942438" y="4807675"/>
                    <a:pt x="945922" y="4804366"/>
                  </a:cubicBezTo>
                  <a:close/>
                  <a:moveTo>
                    <a:pt x="986509" y="4789258"/>
                  </a:moveTo>
                  <a:cubicBezTo>
                    <a:pt x="989903" y="4788025"/>
                    <a:pt x="993296" y="4786816"/>
                    <a:pt x="996697" y="4785606"/>
                  </a:cubicBezTo>
                  <a:cubicBezTo>
                    <a:pt x="992564" y="4790170"/>
                    <a:pt x="988449" y="4794689"/>
                    <a:pt x="984286" y="4799276"/>
                  </a:cubicBezTo>
                  <a:cubicBezTo>
                    <a:pt x="980861" y="4800281"/>
                    <a:pt x="977460" y="4801331"/>
                    <a:pt x="974046" y="4802358"/>
                  </a:cubicBezTo>
                  <a:cubicBezTo>
                    <a:pt x="978197" y="4797999"/>
                    <a:pt x="982353" y="4793617"/>
                    <a:pt x="986509" y="4789258"/>
                  </a:cubicBezTo>
                  <a:close/>
                  <a:moveTo>
                    <a:pt x="1006775" y="4782091"/>
                  </a:moveTo>
                  <a:cubicBezTo>
                    <a:pt x="1010431" y="4780791"/>
                    <a:pt x="1014078" y="4779513"/>
                    <a:pt x="1017741" y="4778257"/>
                  </a:cubicBezTo>
                  <a:cubicBezTo>
                    <a:pt x="1013345" y="4783301"/>
                    <a:pt x="1008932" y="4788390"/>
                    <a:pt x="1004518" y="4793480"/>
                  </a:cubicBezTo>
                  <a:cubicBezTo>
                    <a:pt x="1000880" y="4794507"/>
                    <a:pt x="997242" y="4795534"/>
                    <a:pt x="993616" y="4796584"/>
                  </a:cubicBezTo>
                  <a:cubicBezTo>
                    <a:pt x="998018" y="4791723"/>
                    <a:pt x="1002407" y="4786907"/>
                    <a:pt x="1006775" y="4782091"/>
                  </a:cubicBezTo>
                  <a:close/>
                  <a:moveTo>
                    <a:pt x="1027116" y="4775063"/>
                  </a:moveTo>
                  <a:cubicBezTo>
                    <a:pt x="1030959" y="4773762"/>
                    <a:pt x="1034816" y="4772483"/>
                    <a:pt x="1038666" y="4771206"/>
                  </a:cubicBezTo>
                  <a:cubicBezTo>
                    <a:pt x="1034068" y="4776729"/>
                    <a:pt x="1029462" y="4782274"/>
                    <a:pt x="1024850" y="4787820"/>
                  </a:cubicBezTo>
                  <a:cubicBezTo>
                    <a:pt x="1020993" y="4788870"/>
                    <a:pt x="1017134" y="4789897"/>
                    <a:pt x="1013288" y="4790969"/>
                  </a:cubicBezTo>
                  <a:cubicBezTo>
                    <a:pt x="1017905" y="4785675"/>
                    <a:pt x="1022527" y="4780335"/>
                    <a:pt x="1027116" y="4775063"/>
                  </a:cubicBezTo>
                  <a:close/>
                  <a:moveTo>
                    <a:pt x="1047451" y="4768262"/>
                  </a:moveTo>
                  <a:cubicBezTo>
                    <a:pt x="1051488" y="4766938"/>
                    <a:pt x="1055532" y="4765637"/>
                    <a:pt x="1059578" y="4764336"/>
                  </a:cubicBezTo>
                  <a:cubicBezTo>
                    <a:pt x="1054797" y="4770338"/>
                    <a:pt x="1050011" y="4776341"/>
                    <a:pt x="1045219" y="4782320"/>
                  </a:cubicBezTo>
                  <a:cubicBezTo>
                    <a:pt x="1041145" y="4783392"/>
                    <a:pt x="1037101" y="4784511"/>
                    <a:pt x="1033038" y="4785606"/>
                  </a:cubicBezTo>
                  <a:cubicBezTo>
                    <a:pt x="1037849" y="4779832"/>
                    <a:pt x="1042656" y="4774036"/>
                    <a:pt x="1047451" y="4768262"/>
                  </a:cubicBezTo>
                  <a:close/>
                  <a:moveTo>
                    <a:pt x="1067760" y="4761734"/>
                  </a:moveTo>
                  <a:cubicBezTo>
                    <a:pt x="1071996" y="4760388"/>
                    <a:pt x="1076220" y="4759019"/>
                    <a:pt x="1080463" y="4757695"/>
                  </a:cubicBezTo>
                  <a:cubicBezTo>
                    <a:pt x="1075496" y="4764176"/>
                    <a:pt x="1070524" y="4770658"/>
                    <a:pt x="1065544" y="4777139"/>
                  </a:cubicBezTo>
                  <a:cubicBezTo>
                    <a:pt x="1061331" y="4778212"/>
                    <a:pt x="1057113" y="4779261"/>
                    <a:pt x="1052914" y="4780357"/>
                  </a:cubicBezTo>
                  <a:cubicBezTo>
                    <a:pt x="1057871" y="4774149"/>
                    <a:pt x="1062819" y="4767942"/>
                    <a:pt x="1067760" y="4761734"/>
                  </a:cubicBezTo>
                  <a:close/>
                  <a:moveTo>
                    <a:pt x="1088151" y="4755344"/>
                  </a:moveTo>
                  <a:cubicBezTo>
                    <a:pt x="1092503" y="4754021"/>
                    <a:pt x="1096867" y="4752697"/>
                    <a:pt x="1101231" y="4751396"/>
                  </a:cubicBezTo>
                  <a:cubicBezTo>
                    <a:pt x="1096139" y="4758311"/>
                    <a:pt x="1091043" y="4765203"/>
                    <a:pt x="1085940" y="4772096"/>
                  </a:cubicBezTo>
                  <a:cubicBezTo>
                    <a:pt x="1081579" y="4773145"/>
                    <a:pt x="1077213" y="4774195"/>
                    <a:pt x="1072865" y="4775290"/>
                  </a:cubicBezTo>
                  <a:cubicBezTo>
                    <a:pt x="1077966" y="4768650"/>
                    <a:pt x="1083062" y="4762009"/>
                    <a:pt x="1088151" y="4755344"/>
                  </a:cubicBezTo>
                  <a:close/>
                  <a:moveTo>
                    <a:pt x="1108545" y="4749182"/>
                  </a:moveTo>
                  <a:cubicBezTo>
                    <a:pt x="1113032" y="4747858"/>
                    <a:pt x="1117530" y="4746558"/>
                    <a:pt x="1122028" y="4745257"/>
                  </a:cubicBezTo>
                  <a:cubicBezTo>
                    <a:pt x="1116820" y="4752583"/>
                    <a:pt x="1111608" y="4759909"/>
                    <a:pt x="1106388" y="4767212"/>
                  </a:cubicBezTo>
                  <a:cubicBezTo>
                    <a:pt x="1101863" y="4768262"/>
                    <a:pt x="1097371" y="4769357"/>
                    <a:pt x="1092862" y="4770430"/>
                  </a:cubicBezTo>
                  <a:cubicBezTo>
                    <a:pt x="1098097" y="4763355"/>
                    <a:pt x="1103321" y="4756280"/>
                    <a:pt x="1108545" y="4749182"/>
                  </a:cubicBezTo>
                  <a:close/>
                  <a:moveTo>
                    <a:pt x="1128909" y="4743294"/>
                  </a:moveTo>
                  <a:cubicBezTo>
                    <a:pt x="1133558" y="4741948"/>
                    <a:pt x="1138195" y="4740578"/>
                    <a:pt x="1142855" y="4739277"/>
                  </a:cubicBezTo>
                  <a:cubicBezTo>
                    <a:pt x="1137511" y="4747083"/>
                    <a:pt x="1132157" y="4754842"/>
                    <a:pt x="1126800" y="4762625"/>
                  </a:cubicBezTo>
                  <a:cubicBezTo>
                    <a:pt x="1122177" y="4763652"/>
                    <a:pt x="1117548" y="4764656"/>
                    <a:pt x="1112940" y="4765728"/>
                  </a:cubicBezTo>
                  <a:cubicBezTo>
                    <a:pt x="1118269" y="4758243"/>
                    <a:pt x="1123591" y="4750780"/>
                    <a:pt x="1128909" y="4743294"/>
                  </a:cubicBezTo>
                  <a:close/>
                  <a:moveTo>
                    <a:pt x="1149346" y="4737521"/>
                  </a:moveTo>
                  <a:cubicBezTo>
                    <a:pt x="1154082" y="4736220"/>
                    <a:pt x="1158826" y="4734941"/>
                    <a:pt x="1163573" y="4733663"/>
                  </a:cubicBezTo>
                  <a:cubicBezTo>
                    <a:pt x="1158151" y="4741834"/>
                    <a:pt x="1152721" y="4750004"/>
                    <a:pt x="1147288" y="4758151"/>
                  </a:cubicBezTo>
                  <a:cubicBezTo>
                    <a:pt x="1142538" y="4759156"/>
                    <a:pt x="1137794" y="4760183"/>
                    <a:pt x="1133060" y="4761210"/>
                  </a:cubicBezTo>
                  <a:cubicBezTo>
                    <a:pt x="1138496" y="4753336"/>
                    <a:pt x="1143926" y="4745440"/>
                    <a:pt x="1149346" y="4737521"/>
                  </a:cubicBezTo>
                  <a:close/>
                  <a:moveTo>
                    <a:pt x="1169808" y="4731974"/>
                  </a:moveTo>
                  <a:cubicBezTo>
                    <a:pt x="1174635" y="4730674"/>
                    <a:pt x="1179478" y="4729442"/>
                    <a:pt x="1184316" y="4728186"/>
                  </a:cubicBezTo>
                  <a:cubicBezTo>
                    <a:pt x="1178823" y="4736744"/>
                    <a:pt x="1173330" y="4745326"/>
                    <a:pt x="1167827" y="4753861"/>
                  </a:cubicBezTo>
                  <a:cubicBezTo>
                    <a:pt x="1162946" y="4754842"/>
                    <a:pt x="1158096" y="4755892"/>
                    <a:pt x="1153233" y="4756919"/>
                  </a:cubicBezTo>
                  <a:cubicBezTo>
                    <a:pt x="1158760" y="4748612"/>
                    <a:pt x="1164290" y="4740305"/>
                    <a:pt x="1169808" y="4731974"/>
                  </a:cubicBezTo>
                  <a:close/>
                  <a:moveTo>
                    <a:pt x="1190223" y="4726680"/>
                  </a:moveTo>
                  <a:cubicBezTo>
                    <a:pt x="1195177" y="4725402"/>
                    <a:pt x="1200123" y="4724101"/>
                    <a:pt x="1205091" y="4722869"/>
                  </a:cubicBezTo>
                  <a:cubicBezTo>
                    <a:pt x="1199500" y="4731883"/>
                    <a:pt x="1193908" y="4740875"/>
                    <a:pt x="1188308" y="4749821"/>
                  </a:cubicBezTo>
                  <a:cubicBezTo>
                    <a:pt x="1183365" y="4750780"/>
                    <a:pt x="1178414" y="4751739"/>
                    <a:pt x="1173487" y="4752720"/>
                  </a:cubicBezTo>
                  <a:cubicBezTo>
                    <a:pt x="1179072" y="4744070"/>
                    <a:pt x="1184649" y="4735375"/>
                    <a:pt x="1190223" y="4726680"/>
                  </a:cubicBezTo>
                  <a:close/>
                  <a:moveTo>
                    <a:pt x="1210698" y="4721522"/>
                  </a:moveTo>
                  <a:cubicBezTo>
                    <a:pt x="1215724" y="4720267"/>
                    <a:pt x="1220761" y="4719057"/>
                    <a:pt x="1225800" y="4717871"/>
                  </a:cubicBezTo>
                  <a:cubicBezTo>
                    <a:pt x="1220154" y="4727251"/>
                    <a:pt x="1214507" y="4736607"/>
                    <a:pt x="1208852" y="4745942"/>
                  </a:cubicBezTo>
                  <a:cubicBezTo>
                    <a:pt x="1203811" y="4746877"/>
                    <a:pt x="1198776" y="4747813"/>
                    <a:pt x="1193753" y="4748772"/>
                  </a:cubicBezTo>
                  <a:cubicBezTo>
                    <a:pt x="1199408" y="4739711"/>
                    <a:pt x="1205054" y="4730605"/>
                    <a:pt x="1210698" y="4721522"/>
                  </a:cubicBezTo>
                  <a:close/>
                  <a:moveTo>
                    <a:pt x="1231188" y="4716570"/>
                  </a:moveTo>
                  <a:cubicBezTo>
                    <a:pt x="1236305" y="4715360"/>
                    <a:pt x="1241437" y="4714196"/>
                    <a:pt x="1246565" y="4713010"/>
                  </a:cubicBezTo>
                  <a:cubicBezTo>
                    <a:pt x="1240869" y="4722777"/>
                    <a:pt x="1235168" y="4732522"/>
                    <a:pt x="1229463" y="4742221"/>
                  </a:cubicBezTo>
                  <a:cubicBezTo>
                    <a:pt x="1224305" y="4743112"/>
                    <a:pt x="1219177" y="4744070"/>
                    <a:pt x="1214037" y="4745006"/>
                  </a:cubicBezTo>
                  <a:cubicBezTo>
                    <a:pt x="1219763" y="4735558"/>
                    <a:pt x="1225476" y="4726064"/>
                    <a:pt x="1231188" y="4716570"/>
                  </a:cubicBezTo>
                  <a:close/>
                  <a:moveTo>
                    <a:pt x="1251696" y="4711846"/>
                  </a:moveTo>
                  <a:cubicBezTo>
                    <a:pt x="1256910" y="4710682"/>
                    <a:pt x="1262114" y="4709472"/>
                    <a:pt x="1267342" y="4708331"/>
                  </a:cubicBezTo>
                  <a:cubicBezTo>
                    <a:pt x="1261580" y="4718487"/>
                    <a:pt x="1255815" y="4728643"/>
                    <a:pt x="1250046" y="4738730"/>
                  </a:cubicBezTo>
                  <a:cubicBezTo>
                    <a:pt x="1244840" y="4739597"/>
                    <a:pt x="1239621" y="4740441"/>
                    <a:pt x="1234433" y="4741332"/>
                  </a:cubicBezTo>
                  <a:cubicBezTo>
                    <a:pt x="1240191" y="4731541"/>
                    <a:pt x="1245947" y="4721727"/>
                    <a:pt x="1251696" y="4711846"/>
                  </a:cubicBezTo>
                  <a:close/>
                  <a:moveTo>
                    <a:pt x="1272229" y="4707281"/>
                  </a:moveTo>
                  <a:cubicBezTo>
                    <a:pt x="1277443" y="4706163"/>
                    <a:pt x="1282670" y="4705067"/>
                    <a:pt x="1287896" y="4703972"/>
                  </a:cubicBezTo>
                  <a:cubicBezTo>
                    <a:pt x="1282122" y="4714470"/>
                    <a:pt x="1276343" y="4724969"/>
                    <a:pt x="1270563" y="4735398"/>
                  </a:cubicBezTo>
                  <a:cubicBezTo>
                    <a:pt x="1265300" y="4736220"/>
                    <a:pt x="1260051" y="4737087"/>
                    <a:pt x="1254804" y="4737931"/>
                  </a:cubicBezTo>
                  <a:cubicBezTo>
                    <a:pt x="1260619" y="4727753"/>
                    <a:pt x="1266425" y="4717529"/>
                    <a:pt x="1272229" y="4707281"/>
                  </a:cubicBezTo>
                  <a:close/>
                  <a:moveTo>
                    <a:pt x="1276254" y="4700184"/>
                  </a:moveTo>
                  <a:cubicBezTo>
                    <a:pt x="1281951" y="4690096"/>
                    <a:pt x="1287640" y="4679986"/>
                    <a:pt x="1293323" y="4669876"/>
                  </a:cubicBezTo>
                  <a:cubicBezTo>
                    <a:pt x="1298462" y="4668484"/>
                    <a:pt x="1303609" y="4667160"/>
                    <a:pt x="1308757" y="4665814"/>
                  </a:cubicBezTo>
                  <a:cubicBezTo>
                    <a:pt x="1303098" y="4676221"/>
                    <a:pt x="1297431" y="4686582"/>
                    <a:pt x="1291760" y="4696920"/>
                  </a:cubicBezTo>
                  <a:cubicBezTo>
                    <a:pt x="1286586" y="4697993"/>
                    <a:pt x="1281414" y="4699065"/>
                    <a:pt x="1276254" y="4700184"/>
                  </a:cubicBezTo>
                  <a:close/>
                  <a:moveTo>
                    <a:pt x="1313575" y="4664581"/>
                  </a:moveTo>
                  <a:cubicBezTo>
                    <a:pt x="1318938" y="4663189"/>
                    <a:pt x="1324297" y="4661774"/>
                    <a:pt x="1329667" y="4660428"/>
                  </a:cubicBezTo>
                  <a:cubicBezTo>
                    <a:pt x="1323946" y="4671223"/>
                    <a:pt x="1318219" y="4681995"/>
                    <a:pt x="1312487" y="4692721"/>
                  </a:cubicBezTo>
                  <a:cubicBezTo>
                    <a:pt x="1307137" y="4693793"/>
                    <a:pt x="1301790" y="4694843"/>
                    <a:pt x="1296452" y="4695938"/>
                  </a:cubicBezTo>
                  <a:cubicBezTo>
                    <a:pt x="1302166" y="4685509"/>
                    <a:pt x="1307872" y="4675057"/>
                    <a:pt x="1313575" y="4664581"/>
                  </a:cubicBezTo>
                  <a:close/>
                  <a:moveTo>
                    <a:pt x="1317647" y="4657096"/>
                  </a:moveTo>
                  <a:cubicBezTo>
                    <a:pt x="1323158" y="4646940"/>
                    <a:pt x="1328665" y="4636784"/>
                    <a:pt x="1334161" y="4626606"/>
                  </a:cubicBezTo>
                  <a:cubicBezTo>
                    <a:pt x="1339460" y="4624963"/>
                    <a:pt x="1344759" y="4623388"/>
                    <a:pt x="1350058" y="4621790"/>
                  </a:cubicBezTo>
                  <a:cubicBezTo>
                    <a:pt x="1344558" y="4632243"/>
                    <a:pt x="1339058" y="4642672"/>
                    <a:pt x="1333558" y="4653079"/>
                  </a:cubicBezTo>
                  <a:cubicBezTo>
                    <a:pt x="1328250" y="4654380"/>
                    <a:pt x="1322948" y="4655726"/>
                    <a:pt x="1317647" y="4657096"/>
                  </a:cubicBezTo>
                  <a:close/>
                  <a:moveTo>
                    <a:pt x="1354782" y="4620352"/>
                  </a:moveTo>
                  <a:cubicBezTo>
                    <a:pt x="1360159" y="4618755"/>
                    <a:pt x="1365534" y="4617203"/>
                    <a:pt x="1370911" y="4615628"/>
                  </a:cubicBezTo>
                  <a:cubicBezTo>
                    <a:pt x="1365360" y="4626469"/>
                    <a:pt x="1359810" y="4637286"/>
                    <a:pt x="1354260" y="4648058"/>
                  </a:cubicBezTo>
                  <a:cubicBezTo>
                    <a:pt x="1348874" y="4649336"/>
                    <a:pt x="1343495" y="4650660"/>
                    <a:pt x="1338118" y="4651984"/>
                  </a:cubicBezTo>
                  <a:cubicBezTo>
                    <a:pt x="1343677" y="4641463"/>
                    <a:pt x="1349235" y="4630919"/>
                    <a:pt x="1354782" y="4620352"/>
                  </a:cubicBezTo>
                  <a:close/>
                  <a:moveTo>
                    <a:pt x="1358888" y="4612547"/>
                  </a:moveTo>
                  <a:cubicBezTo>
                    <a:pt x="1364400" y="4602049"/>
                    <a:pt x="1369902" y="4591528"/>
                    <a:pt x="1375395" y="4581030"/>
                  </a:cubicBezTo>
                  <a:cubicBezTo>
                    <a:pt x="1380722" y="4579159"/>
                    <a:pt x="1386044" y="4577333"/>
                    <a:pt x="1391366" y="4575553"/>
                  </a:cubicBezTo>
                  <a:cubicBezTo>
                    <a:pt x="1385859" y="4586370"/>
                    <a:pt x="1380359" y="4597165"/>
                    <a:pt x="1374864" y="4607914"/>
                  </a:cubicBezTo>
                  <a:cubicBezTo>
                    <a:pt x="1369537" y="4609443"/>
                    <a:pt x="1364213" y="4610973"/>
                    <a:pt x="1358888" y="4612547"/>
                  </a:cubicBezTo>
                  <a:close/>
                  <a:moveTo>
                    <a:pt x="1395994" y="4574001"/>
                  </a:moveTo>
                  <a:cubicBezTo>
                    <a:pt x="1494188" y="4541069"/>
                    <a:pt x="1591647" y="4516604"/>
                    <a:pt x="1688896" y="4500377"/>
                  </a:cubicBezTo>
                  <a:cubicBezTo>
                    <a:pt x="1967596" y="4453912"/>
                    <a:pt x="2257617" y="4480750"/>
                    <a:pt x="2541659" y="4537029"/>
                  </a:cubicBezTo>
                  <a:cubicBezTo>
                    <a:pt x="2768578" y="4581966"/>
                    <a:pt x="2991640" y="4645685"/>
                    <a:pt x="3202310" y="4705843"/>
                  </a:cubicBezTo>
                  <a:cubicBezTo>
                    <a:pt x="3885462" y="4900971"/>
                    <a:pt x="4569573" y="5130857"/>
                    <a:pt x="5231159" y="5353166"/>
                  </a:cubicBezTo>
                  <a:cubicBezTo>
                    <a:pt x="5743239" y="5525243"/>
                    <a:pt x="6272777" y="5703209"/>
                    <a:pt x="6798686" y="5863967"/>
                  </a:cubicBezTo>
                  <a:cubicBezTo>
                    <a:pt x="7096718" y="5955072"/>
                    <a:pt x="7449659" y="6058615"/>
                    <a:pt x="7807713" y="6135914"/>
                  </a:cubicBezTo>
                  <a:cubicBezTo>
                    <a:pt x="8186170" y="6217616"/>
                    <a:pt x="8522793" y="6259951"/>
                    <a:pt x="8836801" y="6265314"/>
                  </a:cubicBezTo>
                  <a:cubicBezTo>
                    <a:pt x="9073990" y="6269376"/>
                    <a:pt x="9307048" y="6243793"/>
                    <a:pt x="9510802" y="6191370"/>
                  </a:cubicBezTo>
                  <a:cubicBezTo>
                    <a:pt x="9740003" y="6132353"/>
                    <a:pt x="9932027" y="6041065"/>
                    <a:pt x="10081488" y="5920040"/>
                  </a:cubicBezTo>
                  <a:cubicBezTo>
                    <a:pt x="10099905" y="5905138"/>
                    <a:pt x="10117296" y="5889687"/>
                    <a:pt x="10133705" y="5873735"/>
                  </a:cubicBezTo>
                  <a:cubicBezTo>
                    <a:pt x="10137949" y="5890965"/>
                    <a:pt x="10141943" y="5908264"/>
                    <a:pt x="10145686" y="5925655"/>
                  </a:cubicBezTo>
                  <a:cubicBezTo>
                    <a:pt x="10113666" y="5961416"/>
                    <a:pt x="10076809" y="5994622"/>
                    <a:pt x="10035091" y="6025204"/>
                  </a:cubicBezTo>
                  <a:cubicBezTo>
                    <a:pt x="9749634" y="6234436"/>
                    <a:pt x="9314624" y="6340946"/>
                    <a:pt x="8810167" y="6325130"/>
                  </a:cubicBezTo>
                  <a:cubicBezTo>
                    <a:pt x="8521173" y="6316070"/>
                    <a:pt x="8230627" y="6276497"/>
                    <a:pt x="7946425" y="6220195"/>
                  </a:cubicBezTo>
                  <a:cubicBezTo>
                    <a:pt x="7550784" y="6141824"/>
                    <a:pt x="7167398" y="6031046"/>
                    <a:pt x="6817195" y="5924993"/>
                  </a:cubicBezTo>
                  <a:cubicBezTo>
                    <a:pt x="6286949" y="5764418"/>
                    <a:pt x="5752824" y="5586840"/>
                    <a:pt x="5236271" y="5415104"/>
                  </a:cubicBezTo>
                  <a:cubicBezTo>
                    <a:pt x="4566470" y="5192453"/>
                    <a:pt x="3873891" y="4962203"/>
                    <a:pt x="3182523" y="4766619"/>
                  </a:cubicBezTo>
                  <a:cubicBezTo>
                    <a:pt x="2960556" y="4703813"/>
                    <a:pt x="2684319" y="4625670"/>
                    <a:pt x="2420178" y="4578702"/>
                  </a:cubicBezTo>
                  <a:cubicBezTo>
                    <a:pt x="2134264" y="4527855"/>
                    <a:pt x="1887039" y="4517562"/>
                    <a:pt x="1664381" y="4547231"/>
                  </a:cubicBezTo>
                  <a:cubicBezTo>
                    <a:pt x="1569695" y="4559851"/>
                    <a:pt x="1474408" y="4579729"/>
                    <a:pt x="1379369" y="4606614"/>
                  </a:cubicBezTo>
                  <a:cubicBezTo>
                    <a:pt x="1384907" y="4595796"/>
                    <a:pt x="1390449" y="4584910"/>
                    <a:pt x="1395994" y="4574001"/>
                  </a:cubicBezTo>
                  <a:close/>
                  <a:moveTo>
                    <a:pt x="10077700" y="5915362"/>
                  </a:moveTo>
                  <a:cubicBezTo>
                    <a:pt x="9693446" y="6226517"/>
                    <a:pt x="9135380" y="6264401"/>
                    <a:pt x="8836915" y="6259289"/>
                  </a:cubicBezTo>
                  <a:cubicBezTo>
                    <a:pt x="8532082" y="6254085"/>
                    <a:pt x="8225948" y="6213782"/>
                    <a:pt x="7927278" y="6154605"/>
                  </a:cubicBezTo>
                  <a:cubicBezTo>
                    <a:pt x="7532229" y="6076371"/>
                    <a:pt x="7150121" y="5965091"/>
                    <a:pt x="6800466" y="5858215"/>
                  </a:cubicBezTo>
                  <a:cubicBezTo>
                    <a:pt x="6274625" y="5697458"/>
                    <a:pt x="5745133" y="5519538"/>
                    <a:pt x="5233076" y="5347460"/>
                  </a:cubicBezTo>
                  <a:cubicBezTo>
                    <a:pt x="4571422" y="5125128"/>
                    <a:pt x="3887242" y="4895197"/>
                    <a:pt x="3203976" y="4700047"/>
                  </a:cubicBezTo>
                  <a:cubicBezTo>
                    <a:pt x="2932052" y="4622384"/>
                    <a:pt x="2686944" y="4554648"/>
                    <a:pt x="2441129" y="4512519"/>
                  </a:cubicBezTo>
                  <a:cubicBezTo>
                    <a:pt x="2155254" y="4463520"/>
                    <a:pt x="1908875" y="4457586"/>
                    <a:pt x="1687906" y="4494421"/>
                  </a:cubicBezTo>
                  <a:cubicBezTo>
                    <a:pt x="1591330" y="4510533"/>
                    <a:pt x="1495964" y="4534222"/>
                    <a:pt x="1400045" y="4566036"/>
                  </a:cubicBezTo>
                  <a:cubicBezTo>
                    <a:pt x="1405420" y="4555447"/>
                    <a:pt x="1410806" y="4544812"/>
                    <a:pt x="1416203" y="4534154"/>
                  </a:cubicBezTo>
                  <a:cubicBezTo>
                    <a:pt x="1516047" y="4495767"/>
                    <a:pt x="1614355" y="4467103"/>
                    <a:pt x="1712588" y="4447453"/>
                  </a:cubicBezTo>
                  <a:cubicBezTo>
                    <a:pt x="2212277" y="4347539"/>
                    <a:pt x="2749659" y="4502477"/>
                    <a:pt x="3223785" y="4639203"/>
                  </a:cubicBezTo>
                  <a:cubicBezTo>
                    <a:pt x="3898425" y="4833715"/>
                    <a:pt x="4573704" y="5063144"/>
                    <a:pt x="5226755" y="5285019"/>
                  </a:cubicBezTo>
                  <a:cubicBezTo>
                    <a:pt x="5734749" y="5457599"/>
                    <a:pt x="6260019" y="5636067"/>
                    <a:pt x="6781980" y="5797075"/>
                  </a:cubicBezTo>
                  <a:cubicBezTo>
                    <a:pt x="7085353" y="5890668"/>
                    <a:pt x="7445027" y="5996905"/>
                    <a:pt x="7812255" y="6075184"/>
                  </a:cubicBezTo>
                  <a:cubicBezTo>
                    <a:pt x="7845940" y="6082373"/>
                    <a:pt x="7879374" y="6089242"/>
                    <a:pt x="7912420" y="6095792"/>
                  </a:cubicBezTo>
                  <a:cubicBezTo>
                    <a:pt x="8258789" y="6164418"/>
                    <a:pt x="8570857" y="6198354"/>
                    <a:pt x="8863640" y="6199381"/>
                  </a:cubicBezTo>
                  <a:cubicBezTo>
                    <a:pt x="9106077" y="6200226"/>
                    <a:pt x="9344065" y="6168960"/>
                    <a:pt x="9551904" y="6108961"/>
                  </a:cubicBezTo>
                  <a:cubicBezTo>
                    <a:pt x="9781060" y="6042777"/>
                    <a:pt x="9971532" y="5943958"/>
                    <a:pt x="10118254" y="5815196"/>
                  </a:cubicBezTo>
                  <a:cubicBezTo>
                    <a:pt x="10123069" y="5832336"/>
                    <a:pt x="10127657" y="5849612"/>
                    <a:pt x="10132015" y="5866979"/>
                  </a:cubicBezTo>
                  <a:cubicBezTo>
                    <a:pt x="10115014" y="5883662"/>
                    <a:pt x="10096916" y="5899797"/>
                    <a:pt x="10077700" y="5915362"/>
                  </a:cubicBezTo>
                  <a:close/>
                  <a:moveTo>
                    <a:pt x="10123755" y="5810381"/>
                  </a:moveTo>
                  <a:cubicBezTo>
                    <a:pt x="10123914" y="5810221"/>
                    <a:pt x="10124097" y="5810061"/>
                    <a:pt x="10124280" y="5809902"/>
                  </a:cubicBezTo>
                  <a:cubicBezTo>
                    <a:pt x="10132997" y="5802142"/>
                    <a:pt x="10141442" y="5794245"/>
                    <a:pt x="10149657" y="5786258"/>
                  </a:cubicBezTo>
                  <a:cubicBezTo>
                    <a:pt x="10153788" y="5802941"/>
                    <a:pt x="10157668" y="5819669"/>
                    <a:pt x="10161274" y="5836421"/>
                  </a:cubicBezTo>
                  <a:cubicBezTo>
                    <a:pt x="10153583" y="5844956"/>
                    <a:pt x="10145595" y="5853355"/>
                    <a:pt x="10137379" y="5861616"/>
                  </a:cubicBezTo>
                  <a:cubicBezTo>
                    <a:pt x="10133134" y="5844682"/>
                    <a:pt x="10128570" y="5827589"/>
                    <a:pt x="10123755" y="5810381"/>
                  </a:cubicBezTo>
                  <a:close/>
                  <a:moveTo>
                    <a:pt x="10121974" y="5804013"/>
                  </a:moveTo>
                  <a:cubicBezTo>
                    <a:pt x="10117296" y="5787513"/>
                    <a:pt x="10112320" y="5770899"/>
                    <a:pt x="10107117" y="5754148"/>
                  </a:cubicBezTo>
                  <a:cubicBezTo>
                    <a:pt x="10116519" y="5746206"/>
                    <a:pt x="10125739" y="5738149"/>
                    <a:pt x="10134800" y="5729979"/>
                  </a:cubicBezTo>
                  <a:cubicBezTo>
                    <a:pt x="10139433" y="5746434"/>
                    <a:pt x="10143838" y="5763002"/>
                    <a:pt x="10148014" y="5779617"/>
                  </a:cubicBezTo>
                  <a:cubicBezTo>
                    <a:pt x="10139593" y="5787879"/>
                    <a:pt x="10130898" y="5796003"/>
                    <a:pt x="10121974" y="5804013"/>
                  </a:cubicBezTo>
                  <a:close/>
                  <a:moveTo>
                    <a:pt x="10140391" y="5724935"/>
                  </a:moveTo>
                  <a:cubicBezTo>
                    <a:pt x="10149452" y="5716674"/>
                    <a:pt x="10158330" y="5708298"/>
                    <a:pt x="10167047" y="5699786"/>
                  </a:cubicBezTo>
                  <a:cubicBezTo>
                    <a:pt x="10167071" y="5699763"/>
                    <a:pt x="10167093" y="5699740"/>
                    <a:pt x="10167116" y="5699717"/>
                  </a:cubicBezTo>
                  <a:cubicBezTo>
                    <a:pt x="10171087" y="5715807"/>
                    <a:pt x="10174807" y="5731942"/>
                    <a:pt x="10178276" y="5748100"/>
                  </a:cubicBezTo>
                  <a:cubicBezTo>
                    <a:pt x="10170311" y="5756886"/>
                    <a:pt x="10162072" y="5765559"/>
                    <a:pt x="10153559" y="5774094"/>
                  </a:cubicBezTo>
                  <a:cubicBezTo>
                    <a:pt x="10149406" y="5757640"/>
                    <a:pt x="10144979" y="5741253"/>
                    <a:pt x="10140391" y="5724935"/>
                  </a:cubicBezTo>
                  <a:close/>
                  <a:moveTo>
                    <a:pt x="10162986" y="5695632"/>
                  </a:moveTo>
                  <a:cubicBezTo>
                    <a:pt x="10155020" y="5703392"/>
                    <a:pt x="10146873" y="5711082"/>
                    <a:pt x="10138589" y="5718659"/>
                  </a:cubicBezTo>
                  <a:cubicBezTo>
                    <a:pt x="10134047" y="5702821"/>
                    <a:pt x="10129345" y="5687051"/>
                    <a:pt x="10124439" y="5671418"/>
                  </a:cubicBezTo>
                  <a:cubicBezTo>
                    <a:pt x="10134138" y="5663042"/>
                    <a:pt x="10143655" y="5654552"/>
                    <a:pt x="10152989" y="5645971"/>
                  </a:cubicBezTo>
                  <a:cubicBezTo>
                    <a:pt x="10157371" y="5661627"/>
                    <a:pt x="10161547" y="5677374"/>
                    <a:pt x="10165495" y="5693122"/>
                  </a:cubicBezTo>
                  <a:cubicBezTo>
                    <a:pt x="10164651" y="5693966"/>
                    <a:pt x="10163829" y="5694788"/>
                    <a:pt x="10162986" y="5695632"/>
                  </a:cubicBezTo>
                  <a:close/>
                  <a:moveTo>
                    <a:pt x="10157052" y="5634332"/>
                  </a:moveTo>
                  <a:cubicBezTo>
                    <a:pt x="10152807" y="5619521"/>
                    <a:pt x="10148334" y="5604595"/>
                    <a:pt x="10143609" y="5589533"/>
                  </a:cubicBezTo>
                  <a:cubicBezTo>
                    <a:pt x="10153833" y="5580518"/>
                    <a:pt x="10163853" y="5571344"/>
                    <a:pt x="10173643" y="5562078"/>
                  </a:cubicBezTo>
                  <a:cubicBezTo>
                    <a:pt x="10177842" y="5577072"/>
                    <a:pt x="10181814" y="5591906"/>
                    <a:pt x="10185510" y="5606581"/>
                  </a:cubicBezTo>
                  <a:cubicBezTo>
                    <a:pt x="10176222" y="5615961"/>
                    <a:pt x="10166751" y="5625204"/>
                    <a:pt x="10157052" y="5634332"/>
                  </a:cubicBezTo>
                  <a:close/>
                  <a:moveTo>
                    <a:pt x="10178846" y="5557148"/>
                  </a:moveTo>
                  <a:cubicBezTo>
                    <a:pt x="10188660" y="5547745"/>
                    <a:pt x="10198268" y="5538206"/>
                    <a:pt x="10207648" y="5528552"/>
                  </a:cubicBezTo>
                  <a:cubicBezTo>
                    <a:pt x="10211254" y="5543409"/>
                    <a:pt x="10214586" y="5558107"/>
                    <a:pt x="10217643" y="5572622"/>
                  </a:cubicBezTo>
                  <a:cubicBezTo>
                    <a:pt x="10213695" y="5577026"/>
                    <a:pt x="10209701" y="5581408"/>
                    <a:pt x="10205640" y="5585744"/>
                  </a:cubicBezTo>
                  <a:cubicBezTo>
                    <a:pt x="10200733" y="5590993"/>
                    <a:pt x="10195734" y="5596174"/>
                    <a:pt x="10190691" y="5601332"/>
                  </a:cubicBezTo>
                  <a:cubicBezTo>
                    <a:pt x="10186994" y="5586771"/>
                    <a:pt x="10183046" y="5572051"/>
                    <a:pt x="10178846" y="5557148"/>
                  </a:cubicBezTo>
                  <a:close/>
                  <a:moveTo>
                    <a:pt x="10177112" y="5551055"/>
                  </a:moveTo>
                  <a:cubicBezTo>
                    <a:pt x="10173118" y="5537019"/>
                    <a:pt x="10168874" y="5522824"/>
                    <a:pt x="10164400" y="5508537"/>
                  </a:cubicBezTo>
                  <a:cubicBezTo>
                    <a:pt x="10174830" y="5499112"/>
                    <a:pt x="10185031" y="5489595"/>
                    <a:pt x="10195028" y="5479941"/>
                  </a:cubicBezTo>
                  <a:cubicBezTo>
                    <a:pt x="10198952" y="5494137"/>
                    <a:pt x="10202650" y="5508195"/>
                    <a:pt x="10206095" y="5522116"/>
                  </a:cubicBezTo>
                  <a:cubicBezTo>
                    <a:pt x="10196648" y="5531884"/>
                    <a:pt x="10186994" y="5541538"/>
                    <a:pt x="10177112" y="5551055"/>
                  </a:cubicBezTo>
                  <a:close/>
                  <a:moveTo>
                    <a:pt x="10200390" y="5474647"/>
                  </a:moveTo>
                  <a:cubicBezTo>
                    <a:pt x="10210546" y="5464697"/>
                    <a:pt x="10220474" y="5454609"/>
                    <a:pt x="10230173" y="5444385"/>
                  </a:cubicBezTo>
                  <a:cubicBezTo>
                    <a:pt x="10233482" y="5458443"/>
                    <a:pt x="10236517" y="5472365"/>
                    <a:pt x="10239324" y="5486126"/>
                  </a:cubicBezTo>
                  <a:cubicBezTo>
                    <a:pt x="10230241" y="5496396"/>
                    <a:pt x="10220975" y="5506529"/>
                    <a:pt x="10211459" y="5516525"/>
                  </a:cubicBezTo>
                  <a:cubicBezTo>
                    <a:pt x="10208013" y="5502695"/>
                    <a:pt x="10204292" y="5488728"/>
                    <a:pt x="10200390" y="5474647"/>
                  </a:cubicBezTo>
                  <a:close/>
                  <a:moveTo>
                    <a:pt x="10198633" y="5468303"/>
                  </a:moveTo>
                  <a:cubicBezTo>
                    <a:pt x="10194891" y="5455020"/>
                    <a:pt x="10190873" y="5441623"/>
                    <a:pt x="10186720" y="5428136"/>
                  </a:cubicBezTo>
                  <a:cubicBezTo>
                    <a:pt x="10197515" y="5418186"/>
                    <a:pt x="10208059" y="5408098"/>
                    <a:pt x="10218397" y="5397897"/>
                  </a:cubicBezTo>
                  <a:cubicBezTo>
                    <a:pt x="10222025" y="5411316"/>
                    <a:pt x="10225448" y="5424644"/>
                    <a:pt x="10228621" y="5437835"/>
                  </a:cubicBezTo>
                  <a:cubicBezTo>
                    <a:pt x="10218854" y="5448128"/>
                    <a:pt x="10208880" y="5458283"/>
                    <a:pt x="10198633" y="5468303"/>
                  </a:cubicBezTo>
                  <a:close/>
                  <a:moveTo>
                    <a:pt x="10223372" y="5392990"/>
                  </a:moveTo>
                  <a:cubicBezTo>
                    <a:pt x="10233688" y="5382652"/>
                    <a:pt x="10243797" y="5372176"/>
                    <a:pt x="10253634" y="5361564"/>
                  </a:cubicBezTo>
                  <a:cubicBezTo>
                    <a:pt x="10256669" y="5374824"/>
                    <a:pt x="10259431" y="5387969"/>
                    <a:pt x="10261964" y="5400978"/>
                  </a:cubicBezTo>
                  <a:cubicBezTo>
                    <a:pt x="10252767" y="5411635"/>
                    <a:pt x="10243318" y="5422134"/>
                    <a:pt x="10233597" y="5432495"/>
                  </a:cubicBezTo>
                  <a:cubicBezTo>
                    <a:pt x="10230424" y="5419463"/>
                    <a:pt x="10226978" y="5406272"/>
                    <a:pt x="10223372" y="5392990"/>
                  </a:cubicBezTo>
                  <a:close/>
                  <a:moveTo>
                    <a:pt x="10258746" y="5355973"/>
                  </a:moveTo>
                  <a:cubicBezTo>
                    <a:pt x="10268446" y="5345383"/>
                    <a:pt x="10277917" y="5334680"/>
                    <a:pt x="10287113" y="5323839"/>
                  </a:cubicBezTo>
                  <a:cubicBezTo>
                    <a:pt x="10289236" y="5335615"/>
                    <a:pt x="10291176" y="5347300"/>
                    <a:pt x="10292865" y="5358894"/>
                  </a:cubicBezTo>
                  <a:cubicBezTo>
                    <a:pt x="10293047" y="5360218"/>
                    <a:pt x="10293230" y="5361541"/>
                    <a:pt x="10293413" y="5362865"/>
                  </a:cubicBezTo>
                  <a:cubicBezTo>
                    <a:pt x="10292592" y="5363915"/>
                    <a:pt x="10291793" y="5364965"/>
                    <a:pt x="10290971" y="5366014"/>
                  </a:cubicBezTo>
                  <a:cubicBezTo>
                    <a:pt x="10283234" y="5375782"/>
                    <a:pt x="10275292" y="5385436"/>
                    <a:pt x="10267144" y="5394998"/>
                  </a:cubicBezTo>
                  <a:cubicBezTo>
                    <a:pt x="10264566" y="5382104"/>
                    <a:pt x="10261782" y="5369096"/>
                    <a:pt x="10258746" y="5355973"/>
                  </a:cubicBezTo>
                  <a:close/>
                  <a:moveTo>
                    <a:pt x="10257218" y="5349377"/>
                  </a:moveTo>
                  <a:cubicBezTo>
                    <a:pt x="10254273" y="5336962"/>
                    <a:pt x="10251123" y="5324433"/>
                    <a:pt x="10247769" y="5311789"/>
                  </a:cubicBezTo>
                  <a:cubicBezTo>
                    <a:pt x="10258198" y="5301132"/>
                    <a:pt x="10268400" y="5290337"/>
                    <a:pt x="10278328" y="5279405"/>
                  </a:cubicBezTo>
                  <a:cubicBezTo>
                    <a:pt x="10281066" y="5292003"/>
                    <a:pt x="10283576" y="5304464"/>
                    <a:pt x="10285859" y="5316833"/>
                  </a:cubicBezTo>
                  <a:cubicBezTo>
                    <a:pt x="10276570" y="5327810"/>
                    <a:pt x="10267031" y="5338674"/>
                    <a:pt x="10257218" y="5349377"/>
                  </a:cubicBezTo>
                  <a:close/>
                  <a:moveTo>
                    <a:pt x="10246057" y="5305353"/>
                  </a:moveTo>
                  <a:cubicBezTo>
                    <a:pt x="10242793" y="5293258"/>
                    <a:pt x="10239324" y="5281025"/>
                    <a:pt x="10235673" y="5268725"/>
                  </a:cubicBezTo>
                  <a:cubicBezTo>
                    <a:pt x="10246765" y="5258135"/>
                    <a:pt x="10257628" y="5247386"/>
                    <a:pt x="10268240" y="5236500"/>
                  </a:cubicBezTo>
                  <a:cubicBezTo>
                    <a:pt x="10271321" y="5248687"/>
                    <a:pt x="10274174" y="5260759"/>
                    <a:pt x="10276844" y="5272741"/>
                  </a:cubicBezTo>
                  <a:cubicBezTo>
                    <a:pt x="10266825" y="5283764"/>
                    <a:pt x="10256578" y="5294627"/>
                    <a:pt x="10246057" y="5305353"/>
                  </a:cubicBezTo>
                  <a:close/>
                  <a:moveTo>
                    <a:pt x="10273215" y="5231342"/>
                  </a:moveTo>
                  <a:cubicBezTo>
                    <a:pt x="10283759" y="5220387"/>
                    <a:pt x="10294075" y="5209273"/>
                    <a:pt x="10304116" y="5198045"/>
                  </a:cubicBezTo>
                  <a:cubicBezTo>
                    <a:pt x="10306330" y="5208862"/>
                    <a:pt x="10308430" y="5219612"/>
                    <a:pt x="10310301" y="5230247"/>
                  </a:cubicBezTo>
                  <a:cubicBezTo>
                    <a:pt x="10310484" y="5231365"/>
                    <a:pt x="10310666" y="5232506"/>
                    <a:pt x="10310871" y="5233624"/>
                  </a:cubicBezTo>
                  <a:cubicBezTo>
                    <a:pt x="10301446" y="5244944"/>
                    <a:pt x="10291793" y="5256150"/>
                    <a:pt x="10281865" y="5267195"/>
                  </a:cubicBezTo>
                  <a:cubicBezTo>
                    <a:pt x="10279171" y="5255328"/>
                    <a:pt x="10276296" y="5243392"/>
                    <a:pt x="10273215" y="5231342"/>
                  </a:cubicBezTo>
                  <a:close/>
                  <a:moveTo>
                    <a:pt x="10271573" y="5224997"/>
                  </a:moveTo>
                  <a:cubicBezTo>
                    <a:pt x="10268537" y="5213336"/>
                    <a:pt x="10265319" y="5201582"/>
                    <a:pt x="10261918" y="5189715"/>
                  </a:cubicBezTo>
                  <a:cubicBezTo>
                    <a:pt x="10273147" y="5178829"/>
                    <a:pt x="10284125" y="5167805"/>
                    <a:pt x="10294850" y="5156600"/>
                  </a:cubicBezTo>
                  <a:cubicBezTo>
                    <a:pt x="10297681" y="5168262"/>
                    <a:pt x="10300327" y="5179855"/>
                    <a:pt x="10302747" y="5191335"/>
                  </a:cubicBezTo>
                  <a:cubicBezTo>
                    <a:pt x="10292614" y="5202700"/>
                    <a:pt x="10282230" y="5213929"/>
                    <a:pt x="10271573" y="5224997"/>
                  </a:cubicBezTo>
                  <a:close/>
                  <a:moveTo>
                    <a:pt x="10299803" y="5151397"/>
                  </a:moveTo>
                  <a:cubicBezTo>
                    <a:pt x="10310438" y="5140145"/>
                    <a:pt x="10320821" y="5128780"/>
                    <a:pt x="10330954" y="5117255"/>
                  </a:cubicBezTo>
                  <a:cubicBezTo>
                    <a:pt x="10333123" y="5128689"/>
                    <a:pt x="10335085" y="5140031"/>
                    <a:pt x="10336866" y="5151282"/>
                  </a:cubicBezTo>
                  <a:cubicBezTo>
                    <a:pt x="10327395" y="5162899"/>
                    <a:pt x="10317672" y="5174378"/>
                    <a:pt x="10307699" y="5185698"/>
                  </a:cubicBezTo>
                  <a:cubicBezTo>
                    <a:pt x="10305257" y="5174356"/>
                    <a:pt x="10302633" y="5162922"/>
                    <a:pt x="10299803" y="5151397"/>
                  </a:cubicBezTo>
                  <a:close/>
                  <a:moveTo>
                    <a:pt x="10298251" y="5145052"/>
                  </a:moveTo>
                  <a:cubicBezTo>
                    <a:pt x="10295444" y="5133778"/>
                    <a:pt x="10292431" y="5122436"/>
                    <a:pt x="10289282" y="5111002"/>
                  </a:cubicBezTo>
                  <a:cubicBezTo>
                    <a:pt x="10300625" y="5099842"/>
                    <a:pt x="10311716" y="5088545"/>
                    <a:pt x="10322533" y="5077088"/>
                  </a:cubicBezTo>
                  <a:cubicBezTo>
                    <a:pt x="10324428" y="5085373"/>
                    <a:pt x="10326231" y="5093657"/>
                    <a:pt x="10327920" y="5101850"/>
                  </a:cubicBezTo>
                  <a:cubicBezTo>
                    <a:pt x="10328513" y="5104771"/>
                    <a:pt x="10329083" y="5107670"/>
                    <a:pt x="10329654" y="5110568"/>
                  </a:cubicBezTo>
                  <a:cubicBezTo>
                    <a:pt x="10319453" y="5122207"/>
                    <a:pt x="10308977" y="5133710"/>
                    <a:pt x="10298251" y="5145052"/>
                  </a:cubicBezTo>
                  <a:close/>
                  <a:moveTo>
                    <a:pt x="10333717" y="5100663"/>
                  </a:moveTo>
                  <a:cubicBezTo>
                    <a:pt x="10331777" y="5091147"/>
                    <a:pt x="10329632" y="5081539"/>
                    <a:pt x="10327417" y="5071862"/>
                  </a:cubicBezTo>
                  <a:cubicBezTo>
                    <a:pt x="10338075" y="5060451"/>
                    <a:pt x="10348505" y="5048858"/>
                    <a:pt x="10358660" y="5037150"/>
                  </a:cubicBezTo>
                  <a:cubicBezTo>
                    <a:pt x="10360555" y="5048127"/>
                    <a:pt x="10362267" y="5059013"/>
                    <a:pt x="10363795" y="5069831"/>
                  </a:cubicBezTo>
                  <a:cubicBezTo>
                    <a:pt x="10354302" y="5081675"/>
                    <a:pt x="10344579" y="5093360"/>
                    <a:pt x="10334560" y="5104909"/>
                  </a:cubicBezTo>
                  <a:cubicBezTo>
                    <a:pt x="10334287" y="5103493"/>
                    <a:pt x="10334013" y="5102079"/>
                    <a:pt x="10333717" y="5100663"/>
                  </a:cubicBezTo>
                  <a:close/>
                  <a:moveTo>
                    <a:pt x="10325934" y="5065609"/>
                  </a:moveTo>
                  <a:cubicBezTo>
                    <a:pt x="10323356" y="5054677"/>
                    <a:pt x="10320640" y="5043677"/>
                    <a:pt x="10317718" y="5032562"/>
                  </a:cubicBezTo>
                  <a:cubicBezTo>
                    <a:pt x="10329129" y="5021174"/>
                    <a:pt x="10340266" y="5009650"/>
                    <a:pt x="10351152" y="4997965"/>
                  </a:cubicBezTo>
                  <a:cubicBezTo>
                    <a:pt x="10353434" y="5008851"/>
                    <a:pt x="10355557" y="5019668"/>
                    <a:pt x="10357474" y="5030417"/>
                  </a:cubicBezTo>
                  <a:cubicBezTo>
                    <a:pt x="10347227" y="5042285"/>
                    <a:pt x="10336705" y="5054015"/>
                    <a:pt x="10325934" y="5065609"/>
                  </a:cubicBezTo>
                  <a:close/>
                  <a:moveTo>
                    <a:pt x="10355990" y="4992761"/>
                  </a:moveTo>
                  <a:cubicBezTo>
                    <a:pt x="10366648" y="4981190"/>
                    <a:pt x="10377055" y="4969483"/>
                    <a:pt x="10387188" y="4957615"/>
                  </a:cubicBezTo>
                  <a:cubicBezTo>
                    <a:pt x="10388832" y="4968227"/>
                    <a:pt x="10390269" y="4978749"/>
                    <a:pt x="10391547" y="4989224"/>
                  </a:cubicBezTo>
                  <a:cubicBezTo>
                    <a:pt x="10382099" y="5001205"/>
                    <a:pt x="10372354" y="5013050"/>
                    <a:pt x="10362380" y="5024758"/>
                  </a:cubicBezTo>
                  <a:cubicBezTo>
                    <a:pt x="10360441" y="5014146"/>
                    <a:pt x="10358296" y="5003487"/>
                    <a:pt x="10355990" y="4992761"/>
                  </a:cubicBezTo>
                  <a:close/>
                  <a:moveTo>
                    <a:pt x="10354644" y="4986508"/>
                  </a:moveTo>
                  <a:cubicBezTo>
                    <a:pt x="10353617" y="4981784"/>
                    <a:pt x="10352545" y="4977083"/>
                    <a:pt x="10351449" y="4972336"/>
                  </a:cubicBezTo>
                  <a:cubicBezTo>
                    <a:pt x="10350034" y="4966311"/>
                    <a:pt x="10348551" y="4960240"/>
                    <a:pt x="10347044" y="4954146"/>
                  </a:cubicBezTo>
                  <a:cubicBezTo>
                    <a:pt x="10349167" y="4952001"/>
                    <a:pt x="10351335" y="4949879"/>
                    <a:pt x="10353458" y="4947733"/>
                  </a:cubicBezTo>
                  <a:cubicBezTo>
                    <a:pt x="10362654" y="4938331"/>
                    <a:pt x="10371669" y="4928814"/>
                    <a:pt x="10380524" y="4919183"/>
                  </a:cubicBezTo>
                  <a:cubicBezTo>
                    <a:pt x="10382578" y="4929818"/>
                    <a:pt x="10384450" y="4940362"/>
                    <a:pt x="10386138" y="4950860"/>
                  </a:cubicBezTo>
                  <a:cubicBezTo>
                    <a:pt x="10375892" y="4962887"/>
                    <a:pt x="10365393" y="4974778"/>
                    <a:pt x="10354644" y="4986508"/>
                  </a:cubicBezTo>
                  <a:close/>
                  <a:moveTo>
                    <a:pt x="10385339" y="4913934"/>
                  </a:moveTo>
                  <a:cubicBezTo>
                    <a:pt x="10395975" y="4902272"/>
                    <a:pt x="10406358" y="4890473"/>
                    <a:pt x="10416469" y="4878537"/>
                  </a:cubicBezTo>
                  <a:cubicBezTo>
                    <a:pt x="10417838" y="4888807"/>
                    <a:pt x="10419047" y="4899054"/>
                    <a:pt x="10420097" y="4909210"/>
                  </a:cubicBezTo>
                  <a:cubicBezTo>
                    <a:pt x="10410650" y="4921328"/>
                    <a:pt x="10400972" y="4933310"/>
                    <a:pt x="10391022" y="4945132"/>
                  </a:cubicBezTo>
                  <a:cubicBezTo>
                    <a:pt x="10389311" y="4934794"/>
                    <a:pt x="10387416" y="4924387"/>
                    <a:pt x="10385339" y="4913934"/>
                  </a:cubicBezTo>
                  <a:close/>
                  <a:moveTo>
                    <a:pt x="10421421" y="4872604"/>
                  </a:moveTo>
                  <a:cubicBezTo>
                    <a:pt x="10431166" y="4860964"/>
                    <a:pt x="10440660" y="4849211"/>
                    <a:pt x="10449903" y="4837298"/>
                  </a:cubicBezTo>
                  <a:cubicBezTo>
                    <a:pt x="10450610" y="4847271"/>
                    <a:pt x="10451159" y="4857153"/>
                    <a:pt x="10451546" y="4866990"/>
                  </a:cubicBezTo>
                  <a:cubicBezTo>
                    <a:pt x="10443010" y="4878994"/>
                    <a:pt x="10434201" y="4890861"/>
                    <a:pt x="10425186" y="4902614"/>
                  </a:cubicBezTo>
                  <a:cubicBezTo>
                    <a:pt x="10424091" y="4892664"/>
                    <a:pt x="10422836" y="4882668"/>
                    <a:pt x="10421421" y="4872604"/>
                  </a:cubicBezTo>
                  <a:close/>
                  <a:moveTo>
                    <a:pt x="10454536" y="4823080"/>
                  </a:moveTo>
                  <a:cubicBezTo>
                    <a:pt x="10453668" y="4813381"/>
                    <a:pt x="10452618" y="4803613"/>
                    <a:pt x="10451432" y="4793777"/>
                  </a:cubicBezTo>
                  <a:cubicBezTo>
                    <a:pt x="10461177" y="4782001"/>
                    <a:pt x="10470717" y="4770110"/>
                    <a:pt x="10479959" y="4758083"/>
                  </a:cubicBezTo>
                  <a:cubicBezTo>
                    <a:pt x="10480484" y="4767691"/>
                    <a:pt x="10480827" y="4777299"/>
                    <a:pt x="10481009" y="4786907"/>
                  </a:cubicBezTo>
                  <a:cubicBezTo>
                    <a:pt x="10472428" y="4799094"/>
                    <a:pt x="10463596" y="4811144"/>
                    <a:pt x="10454536" y="4823080"/>
                  </a:cubicBezTo>
                  <a:close/>
                  <a:moveTo>
                    <a:pt x="10450634" y="4787295"/>
                  </a:moveTo>
                  <a:cubicBezTo>
                    <a:pt x="10449332" y="4777276"/>
                    <a:pt x="10447895" y="4767189"/>
                    <a:pt x="10446297" y="4757056"/>
                  </a:cubicBezTo>
                  <a:cubicBezTo>
                    <a:pt x="10456864" y="4745211"/>
                    <a:pt x="10467180" y="4733253"/>
                    <a:pt x="10477243" y="4721134"/>
                  </a:cubicBezTo>
                  <a:cubicBezTo>
                    <a:pt x="10478179" y="4730993"/>
                    <a:pt x="10478933" y="4740853"/>
                    <a:pt x="10479549" y="4750711"/>
                  </a:cubicBezTo>
                  <a:cubicBezTo>
                    <a:pt x="10470146" y="4763035"/>
                    <a:pt x="10460515" y="4775245"/>
                    <a:pt x="10450634" y="4787295"/>
                  </a:cubicBezTo>
                  <a:close/>
                  <a:moveTo>
                    <a:pt x="10482105" y="4715292"/>
                  </a:moveTo>
                  <a:cubicBezTo>
                    <a:pt x="10491735" y="4703561"/>
                    <a:pt x="10501138" y="4691694"/>
                    <a:pt x="10510313" y="4679690"/>
                  </a:cubicBezTo>
                  <a:cubicBezTo>
                    <a:pt x="10510609" y="4689138"/>
                    <a:pt x="10510746" y="4698563"/>
                    <a:pt x="10510723" y="4707989"/>
                  </a:cubicBezTo>
                  <a:cubicBezTo>
                    <a:pt x="10502234" y="4720153"/>
                    <a:pt x="10493516" y="4732226"/>
                    <a:pt x="10484547" y="4744139"/>
                  </a:cubicBezTo>
                  <a:cubicBezTo>
                    <a:pt x="10483885" y="4734576"/>
                    <a:pt x="10483064" y="4724969"/>
                    <a:pt x="10482105" y="4715292"/>
                  </a:cubicBezTo>
                  <a:close/>
                  <a:moveTo>
                    <a:pt x="10481466" y="4708993"/>
                  </a:moveTo>
                  <a:cubicBezTo>
                    <a:pt x="10480394" y="4699020"/>
                    <a:pt x="10479138" y="4688978"/>
                    <a:pt x="10477746" y="4678891"/>
                  </a:cubicBezTo>
                  <a:cubicBezTo>
                    <a:pt x="10481922" y="4674190"/>
                    <a:pt x="10486076" y="4669465"/>
                    <a:pt x="10490183" y="4664695"/>
                  </a:cubicBezTo>
                  <a:cubicBezTo>
                    <a:pt x="10496346" y="4657529"/>
                    <a:pt x="10502439" y="4650318"/>
                    <a:pt x="10508441" y="4643060"/>
                  </a:cubicBezTo>
                  <a:cubicBezTo>
                    <a:pt x="10509148" y="4652874"/>
                    <a:pt x="10509673" y="4662664"/>
                    <a:pt x="10510062" y="4672478"/>
                  </a:cubicBezTo>
                  <a:cubicBezTo>
                    <a:pt x="10500751" y="4684779"/>
                    <a:pt x="10491256" y="4696966"/>
                    <a:pt x="10481466" y="4708993"/>
                  </a:cubicBezTo>
                  <a:close/>
                  <a:moveTo>
                    <a:pt x="10512732" y="4629801"/>
                  </a:moveTo>
                  <a:cubicBezTo>
                    <a:pt x="10511887" y="4620215"/>
                    <a:pt x="10510929" y="4610585"/>
                    <a:pt x="10509788" y="4600908"/>
                  </a:cubicBezTo>
                  <a:cubicBezTo>
                    <a:pt x="10518688" y="4590798"/>
                    <a:pt x="10527406" y="4580596"/>
                    <a:pt x="10535942" y="4570304"/>
                  </a:cubicBezTo>
                  <a:cubicBezTo>
                    <a:pt x="10537197" y="4568798"/>
                    <a:pt x="10538453" y="4567269"/>
                    <a:pt x="10539707" y="4565739"/>
                  </a:cubicBezTo>
                  <a:cubicBezTo>
                    <a:pt x="10540164" y="4575302"/>
                    <a:pt x="10540461" y="4584818"/>
                    <a:pt x="10540620" y="4594312"/>
                  </a:cubicBezTo>
                  <a:cubicBezTo>
                    <a:pt x="10531537" y="4606317"/>
                    <a:pt x="10522225" y="4618139"/>
                    <a:pt x="10512732" y="4629801"/>
                  </a:cubicBezTo>
                  <a:close/>
                  <a:moveTo>
                    <a:pt x="10545093" y="4559167"/>
                  </a:moveTo>
                  <a:cubicBezTo>
                    <a:pt x="10554267" y="4547847"/>
                    <a:pt x="10563237" y="4536413"/>
                    <a:pt x="10572000" y="4524888"/>
                  </a:cubicBezTo>
                  <a:cubicBezTo>
                    <a:pt x="10571841" y="4534040"/>
                    <a:pt x="10571567" y="4543168"/>
                    <a:pt x="10571155" y="4552274"/>
                  </a:cubicBezTo>
                  <a:cubicBezTo>
                    <a:pt x="10563032" y="4563937"/>
                    <a:pt x="10554747" y="4575462"/>
                    <a:pt x="10546257" y="4586804"/>
                  </a:cubicBezTo>
                  <a:cubicBezTo>
                    <a:pt x="10546029" y="4577653"/>
                    <a:pt x="10545618" y="4568432"/>
                    <a:pt x="10545093" y="4559167"/>
                  </a:cubicBezTo>
                  <a:close/>
                  <a:moveTo>
                    <a:pt x="10544659" y="4551909"/>
                  </a:moveTo>
                  <a:cubicBezTo>
                    <a:pt x="10544043" y="4542324"/>
                    <a:pt x="10543268" y="4532693"/>
                    <a:pt x="10542332" y="4523040"/>
                  </a:cubicBezTo>
                  <a:cubicBezTo>
                    <a:pt x="10552396" y="4511537"/>
                    <a:pt x="10562209" y="4499944"/>
                    <a:pt x="10571795" y="4488236"/>
                  </a:cubicBezTo>
                  <a:cubicBezTo>
                    <a:pt x="10572046" y="4497798"/>
                    <a:pt x="10572137" y="4507338"/>
                    <a:pt x="10572092" y="4516832"/>
                  </a:cubicBezTo>
                  <a:cubicBezTo>
                    <a:pt x="10563145" y="4528677"/>
                    <a:pt x="10553994" y="4540361"/>
                    <a:pt x="10544659" y="4551909"/>
                  </a:cubicBezTo>
                  <a:close/>
                  <a:moveTo>
                    <a:pt x="10577797" y="4504189"/>
                  </a:moveTo>
                  <a:cubicBezTo>
                    <a:pt x="10577729" y="4496657"/>
                    <a:pt x="10577546" y="4489080"/>
                    <a:pt x="10577272" y="4481481"/>
                  </a:cubicBezTo>
                  <a:cubicBezTo>
                    <a:pt x="10578779" y="4479609"/>
                    <a:pt x="10580308" y="4477761"/>
                    <a:pt x="10581791" y="4475889"/>
                  </a:cubicBezTo>
                  <a:cubicBezTo>
                    <a:pt x="10589254" y="4466578"/>
                    <a:pt x="10596534" y="4457175"/>
                    <a:pt x="10603700" y="4447704"/>
                  </a:cubicBezTo>
                  <a:cubicBezTo>
                    <a:pt x="10603358" y="4456902"/>
                    <a:pt x="10602879" y="4466053"/>
                    <a:pt x="10602239" y="4475182"/>
                  </a:cubicBezTo>
                  <a:cubicBezTo>
                    <a:pt x="10594275" y="4486661"/>
                    <a:pt x="10586127" y="4498027"/>
                    <a:pt x="10577797" y="4509232"/>
                  </a:cubicBezTo>
                  <a:cubicBezTo>
                    <a:pt x="10577797" y="4507543"/>
                    <a:pt x="10577797" y="4505877"/>
                    <a:pt x="10577797" y="4504189"/>
                  </a:cubicBezTo>
                  <a:close/>
                  <a:moveTo>
                    <a:pt x="10576998" y="4474406"/>
                  </a:moveTo>
                  <a:cubicBezTo>
                    <a:pt x="10576610" y="4464752"/>
                    <a:pt x="10576040" y="4455053"/>
                    <a:pt x="10575310" y="4445308"/>
                  </a:cubicBezTo>
                  <a:cubicBezTo>
                    <a:pt x="10585192" y="4433965"/>
                    <a:pt x="10594845" y="4422509"/>
                    <a:pt x="10604271" y="4410938"/>
                  </a:cubicBezTo>
                  <a:cubicBezTo>
                    <a:pt x="10604316" y="4420592"/>
                    <a:pt x="10604203" y="4430223"/>
                    <a:pt x="10603929" y="4439808"/>
                  </a:cubicBezTo>
                  <a:cubicBezTo>
                    <a:pt x="10595142" y="4451493"/>
                    <a:pt x="10586172" y="4463041"/>
                    <a:pt x="10576998" y="4474406"/>
                  </a:cubicBezTo>
                  <a:close/>
                  <a:moveTo>
                    <a:pt x="10609817" y="4404137"/>
                  </a:moveTo>
                  <a:cubicBezTo>
                    <a:pt x="10615864" y="4396629"/>
                    <a:pt x="10621844" y="4389052"/>
                    <a:pt x="10627709" y="4381452"/>
                  </a:cubicBezTo>
                  <a:cubicBezTo>
                    <a:pt x="10630402" y="4377938"/>
                    <a:pt x="10633072" y="4374423"/>
                    <a:pt x="10635742" y="4370908"/>
                  </a:cubicBezTo>
                  <a:cubicBezTo>
                    <a:pt x="10635194" y="4380174"/>
                    <a:pt x="10634510" y="4389417"/>
                    <a:pt x="10633689" y="4398637"/>
                  </a:cubicBezTo>
                  <a:cubicBezTo>
                    <a:pt x="10625860" y="4409911"/>
                    <a:pt x="10617850" y="4421071"/>
                    <a:pt x="10609680" y="4432071"/>
                  </a:cubicBezTo>
                  <a:cubicBezTo>
                    <a:pt x="10609885" y="4422783"/>
                    <a:pt x="10609908" y="4413471"/>
                    <a:pt x="10609817" y="4404137"/>
                  </a:cubicBezTo>
                  <a:close/>
                  <a:moveTo>
                    <a:pt x="10609748" y="4397176"/>
                  </a:moveTo>
                  <a:cubicBezTo>
                    <a:pt x="10609656" y="4392361"/>
                    <a:pt x="10609519" y="4387546"/>
                    <a:pt x="10609360" y="4382730"/>
                  </a:cubicBezTo>
                  <a:cubicBezTo>
                    <a:pt x="10609177" y="4377755"/>
                    <a:pt x="10608949" y="4372757"/>
                    <a:pt x="10608698" y="4367759"/>
                  </a:cubicBezTo>
                  <a:cubicBezTo>
                    <a:pt x="10618375" y="4356576"/>
                    <a:pt x="10627868" y="4345279"/>
                    <a:pt x="10637134" y="4333891"/>
                  </a:cubicBezTo>
                  <a:cubicBezTo>
                    <a:pt x="10636951" y="4343682"/>
                    <a:pt x="10636633" y="4353427"/>
                    <a:pt x="10636153" y="4363126"/>
                  </a:cubicBezTo>
                  <a:cubicBezTo>
                    <a:pt x="10627526" y="4374628"/>
                    <a:pt x="10618717" y="4385971"/>
                    <a:pt x="10609748" y="4397176"/>
                  </a:cubicBezTo>
                  <a:close/>
                  <a:moveTo>
                    <a:pt x="10642657" y="4327022"/>
                  </a:moveTo>
                  <a:cubicBezTo>
                    <a:pt x="10651330" y="4316227"/>
                    <a:pt x="10659819" y="4305341"/>
                    <a:pt x="10668127" y="4294341"/>
                  </a:cubicBezTo>
                  <a:cubicBezTo>
                    <a:pt x="10667373" y="4303766"/>
                    <a:pt x="10666483" y="4313169"/>
                    <a:pt x="10665433" y="4322549"/>
                  </a:cubicBezTo>
                  <a:cubicBezTo>
                    <a:pt x="10657743" y="4333640"/>
                    <a:pt x="10649915" y="4344594"/>
                    <a:pt x="10641904" y="4355435"/>
                  </a:cubicBezTo>
                  <a:cubicBezTo>
                    <a:pt x="10642292" y="4345987"/>
                    <a:pt x="10642543" y="4336516"/>
                    <a:pt x="10642657" y="4327022"/>
                  </a:cubicBezTo>
                  <a:close/>
                  <a:moveTo>
                    <a:pt x="10642748" y="4320358"/>
                  </a:moveTo>
                  <a:cubicBezTo>
                    <a:pt x="10642772" y="4310293"/>
                    <a:pt x="10642657" y="4300206"/>
                    <a:pt x="10642360" y="4290096"/>
                  </a:cubicBezTo>
                  <a:cubicBezTo>
                    <a:pt x="10651877" y="4279050"/>
                    <a:pt x="10661212" y="4267913"/>
                    <a:pt x="10670317" y="4256684"/>
                  </a:cubicBezTo>
                  <a:cubicBezTo>
                    <a:pt x="10669930" y="4266772"/>
                    <a:pt x="10669405" y="4276813"/>
                    <a:pt x="10668675" y="4286832"/>
                  </a:cubicBezTo>
                  <a:cubicBezTo>
                    <a:pt x="10660207" y="4298152"/>
                    <a:pt x="10651558" y="4309312"/>
                    <a:pt x="10642748" y="4320358"/>
                  </a:cubicBezTo>
                  <a:close/>
                  <a:moveTo>
                    <a:pt x="10675818" y="4249883"/>
                  </a:moveTo>
                  <a:cubicBezTo>
                    <a:pt x="10684330" y="4239271"/>
                    <a:pt x="10692682" y="4228568"/>
                    <a:pt x="10700853" y="4217773"/>
                  </a:cubicBezTo>
                  <a:cubicBezTo>
                    <a:pt x="10699872" y="4227541"/>
                    <a:pt x="10698753" y="4237240"/>
                    <a:pt x="10697499" y="4246939"/>
                  </a:cubicBezTo>
                  <a:cubicBezTo>
                    <a:pt x="10689944" y="4257803"/>
                    <a:pt x="10682231" y="4268529"/>
                    <a:pt x="10674403" y="4279141"/>
                  </a:cubicBezTo>
                  <a:cubicBezTo>
                    <a:pt x="10675019" y="4269419"/>
                    <a:pt x="10675498" y="4259651"/>
                    <a:pt x="10675818" y="4249883"/>
                  </a:cubicBezTo>
                  <a:close/>
                  <a:moveTo>
                    <a:pt x="10706558" y="4210150"/>
                  </a:moveTo>
                  <a:cubicBezTo>
                    <a:pt x="10710986" y="4204217"/>
                    <a:pt x="10715391" y="4198260"/>
                    <a:pt x="10719704" y="4192258"/>
                  </a:cubicBezTo>
                  <a:cubicBezTo>
                    <a:pt x="10722854" y="4187899"/>
                    <a:pt x="10725980" y="4183517"/>
                    <a:pt x="10729084" y="4179113"/>
                  </a:cubicBezTo>
                  <a:cubicBezTo>
                    <a:pt x="10727577" y="4188424"/>
                    <a:pt x="10725957" y="4197735"/>
                    <a:pt x="10724177" y="4207024"/>
                  </a:cubicBezTo>
                  <a:cubicBezTo>
                    <a:pt x="10717444" y="4217499"/>
                    <a:pt x="10710552" y="4227860"/>
                    <a:pt x="10703546" y="4238130"/>
                  </a:cubicBezTo>
                  <a:cubicBezTo>
                    <a:pt x="10704687" y="4228819"/>
                    <a:pt x="10705691" y="4219507"/>
                    <a:pt x="10706558" y="4210150"/>
                  </a:cubicBezTo>
                  <a:close/>
                  <a:moveTo>
                    <a:pt x="10734676" y="4171056"/>
                  </a:moveTo>
                  <a:cubicBezTo>
                    <a:pt x="10741202" y="4161654"/>
                    <a:pt x="10747592" y="4152183"/>
                    <a:pt x="10753846" y="4142666"/>
                  </a:cubicBezTo>
                  <a:cubicBezTo>
                    <a:pt x="10751884" y="4151498"/>
                    <a:pt x="10749806" y="4160307"/>
                    <a:pt x="10747616" y="4169117"/>
                  </a:cubicBezTo>
                  <a:cubicBezTo>
                    <a:pt x="10741978" y="4178587"/>
                    <a:pt x="10736205" y="4187990"/>
                    <a:pt x="10730339" y="4197302"/>
                  </a:cubicBezTo>
                  <a:cubicBezTo>
                    <a:pt x="10731914" y="4188561"/>
                    <a:pt x="10733374" y="4179820"/>
                    <a:pt x="10734676" y="4171056"/>
                  </a:cubicBezTo>
                  <a:close/>
                  <a:moveTo>
                    <a:pt x="10735954" y="4162224"/>
                  </a:moveTo>
                  <a:cubicBezTo>
                    <a:pt x="10737254" y="4152890"/>
                    <a:pt x="10738441" y="4143533"/>
                    <a:pt x="10739491" y="4134153"/>
                  </a:cubicBezTo>
                  <a:cubicBezTo>
                    <a:pt x="10747045" y="4124043"/>
                    <a:pt x="10754416" y="4113864"/>
                    <a:pt x="10761651" y="4103617"/>
                  </a:cubicBezTo>
                  <a:cubicBezTo>
                    <a:pt x="10759963" y="4113066"/>
                    <a:pt x="10758114" y="4122491"/>
                    <a:pt x="10756150" y="4131894"/>
                  </a:cubicBezTo>
                  <a:cubicBezTo>
                    <a:pt x="10749532" y="4142095"/>
                    <a:pt x="10742823" y="4152228"/>
                    <a:pt x="10735954" y="4162224"/>
                  </a:cubicBezTo>
                  <a:close/>
                  <a:moveTo>
                    <a:pt x="10767174" y="4095767"/>
                  </a:moveTo>
                  <a:cubicBezTo>
                    <a:pt x="10773495" y="4086661"/>
                    <a:pt x="10779726" y="4077486"/>
                    <a:pt x="10785819" y="4068266"/>
                  </a:cubicBezTo>
                  <a:cubicBezTo>
                    <a:pt x="10783720" y="4077212"/>
                    <a:pt x="10781461" y="4086158"/>
                    <a:pt x="10779109" y="4095082"/>
                  </a:cubicBezTo>
                  <a:cubicBezTo>
                    <a:pt x="10773632" y="4104188"/>
                    <a:pt x="10768064" y="4113226"/>
                    <a:pt x="10762381" y="4122172"/>
                  </a:cubicBezTo>
                  <a:cubicBezTo>
                    <a:pt x="10764092" y="4113385"/>
                    <a:pt x="10765690" y="4104576"/>
                    <a:pt x="10767174" y="4095767"/>
                  </a:cubicBezTo>
                  <a:close/>
                  <a:moveTo>
                    <a:pt x="10763112" y="4095219"/>
                  </a:moveTo>
                  <a:cubicBezTo>
                    <a:pt x="10755649" y="4105900"/>
                    <a:pt x="10748026" y="4116443"/>
                    <a:pt x="10740290" y="4126919"/>
                  </a:cubicBezTo>
                  <a:cubicBezTo>
                    <a:pt x="10741340" y="4116854"/>
                    <a:pt x="10742230" y="4106790"/>
                    <a:pt x="10742960" y="4096702"/>
                  </a:cubicBezTo>
                  <a:cubicBezTo>
                    <a:pt x="10751427" y="4086136"/>
                    <a:pt x="10759711" y="4075455"/>
                    <a:pt x="10767836" y="4064729"/>
                  </a:cubicBezTo>
                  <a:cubicBezTo>
                    <a:pt x="10766420" y="4074907"/>
                    <a:pt x="10764846" y="4085063"/>
                    <a:pt x="10763112" y="4095219"/>
                  </a:cubicBezTo>
                  <a:close/>
                  <a:moveTo>
                    <a:pt x="10735292" y="4133651"/>
                  </a:moveTo>
                  <a:cubicBezTo>
                    <a:pt x="10726893" y="4144880"/>
                    <a:pt x="10718289" y="4155971"/>
                    <a:pt x="10709572" y="4166925"/>
                  </a:cubicBezTo>
                  <a:cubicBezTo>
                    <a:pt x="10710051" y="4156610"/>
                    <a:pt x="10710347" y="4146249"/>
                    <a:pt x="10710506" y="4135865"/>
                  </a:cubicBezTo>
                  <a:cubicBezTo>
                    <a:pt x="10719955" y="4124842"/>
                    <a:pt x="10729198" y="4113728"/>
                    <a:pt x="10738258" y="4102522"/>
                  </a:cubicBezTo>
                  <a:cubicBezTo>
                    <a:pt x="10737437" y="4112929"/>
                    <a:pt x="10736455" y="4123313"/>
                    <a:pt x="10735292" y="4133651"/>
                  </a:cubicBezTo>
                  <a:close/>
                  <a:moveTo>
                    <a:pt x="10704185" y="4173681"/>
                  </a:moveTo>
                  <a:cubicBezTo>
                    <a:pt x="10695034" y="4185023"/>
                    <a:pt x="10685700" y="4196229"/>
                    <a:pt x="10676228" y="4207298"/>
                  </a:cubicBezTo>
                  <a:cubicBezTo>
                    <a:pt x="10676092" y="4196731"/>
                    <a:pt x="10675772" y="4186142"/>
                    <a:pt x="10675293" y="4175529"/>
                  </a:cubicBezTo>
                  <a:cubicBezTo>
                    <a:pt x="10685494" y="4164438"/>
                    <a:pt x="10695491" y="4153209"/>
                    <a:pt x="10705304" y="4141913"/>
                  </a:cubicBezTo>
                  <a:cubicBezTo>
                    <a:pt x="10705099" y="4152525"/>
                    <a:pt x="10704733" y="4163114"/>
                    <a:pt x="10704185" y="4173681"/>
                  </a:cubicBezTo>
                  <a:close/>
                  <a:moveTo>
                    <a:pt x="10670979" y="4213414"/>
                  </a:moveTo>
                  <a:cubicBezTo>
                    <a:pt x="10660892" y="4225076"/>
                    <a:pt x="10650622" y="4236578"/>
                    <a:pt x="10640192" y="4247921"/>
                  </a:cubicBezTo>
                  <a:cubicBezTo>
                    <a:pt x="10639394" y="4237194"/>
                    <a:pt x="10638412" y="4226400"/>
                    <a:pt x="10637249" y="4215582"/>
                  </a:cubicBezTo>
                  <a:cubicBezTo>
                    <a:pt x="10648454" y="4204194"/>
                    <a:pt x="10659431" y="4192691"/>
                    <a:pt x="10670204" y="4181075"/>
                  </a:cubicBezTo>
                  <a:cubicBezTo>
                    <a:pt x="10670637" y="4191893"/>
                    <a:pt x="10670888" y="4202665"/>
                    <a:pt x="10670979" y="4213414"/>
                  </a:cubicBezTo>
                  <a:close/>
                  <a:moveTo>
                    <a:pt x="10635080" y="4253444"/>
                  </a:moveTo>
                  <a:cubicBezTo>
                    <a:pt x="10624011" y="4265357"/>
                    <a:pt x="10612761" y="4277087"/>
                    <a:pt x="10601327" y="4288658"/>
                  </a:cubicBezTo>
                  <a:cubicBezTo>
                    <a:pt x="10599866" y="4277726"/>
                    <a:pt x="10598200" y="4266749"/>
                    <a:pt x="10596374" y="4255726"/>
                  </a:cubicBezTo>
                  <a:cubicBezTo>
                    <a:pt x="10608584" y="4244132"/>
                    <a:pt x="10620566" y="4232425"/>
                    <a:pt x="10632296" y="4220580"/>
                  </a:cubicBezTo>
                  <a:cubicBezTo>
                    <a:pt x="10633414" y="4231580"/>
                    <a:pt x="10634350" y="4242535"/>
                    <a:pt x="10635080" y="4253444"/>
                  </a:cubicBezTo>
                  <a:close/>
                  <a:moveTo>
                    <a:pt x="10596466" y="4293542"/>
                  </a:moveTo>
                  <a:cubicBezTo>
                    <a:pt x="10584415" y="4305615"/>
                    <a:pt x="10572183" y="4317482"/>
                    <a:pt x="10559768" y="4329167"/>
                  </a:cubicBezTo>
                  <a:cubicBezTo>
                    <a:pt x="10557623" y="4318030"/>
                    <a:pt x="10555317" y="4306847"/>
                    <a:pt x="10552808" y="4295619"/>
                  </a:cubicBezTo>
                  <a:cubicBezTo>
                    <a:pt x="10565998" y="4283934"/>
                    <a:pt x="10578938" y="4272112"/>
                    <a:pt x="10591651" y="4260176"/>
                  </a:cubicBezTo>
                  <a:cubicBezTo>
                    <a:pt x="10593430" y="4271336"/>
                    <a:pt x="10595051" y="4282450"/>
                    <a:pt x="10596466" y="4293542"/>
                  </a:cubicBezTo>
                  <a:close/>
                  <a:moveTo>
                    <a:pt x="10555136" y="4333526"/>
                  </a:moveTo>
                  <a:cubicBezTo>
                    <a:pt x="10542172" y="4345622"/>
                    <a:pt x="10529026" y="4357512"/>
                    <a:pt x="10515676" y="4369197"/>
                  </a:cubicBezTo>
                  <a:cubicBezTo>
                    <a:pt x="10512869" y="4357877"/>
                    <a:pt x="10509856" y="4346489"/>
                    <a:pt x="10506683" y="4335078"/>
                  </a:cubicBezTo>
                  <a:cubicBezTo>
                    <a:pt x="10520811" y="4323416"/>
                    <a:pt x="10534664" y="4311594"/>
                    <a:pt x="10548266" y="4299635"/>
                  </a:cubicBezTo>
                  <a:cubicBezTo>
                    <a:pt x="10550753" y="4310978"/>
                    <a:pt x="10553035" y="4322275"/>
                    <a:pt x="10555136" y="4333526"/>
                  </a:cubicBezTo>
                  <a:close/>
                  <a:moveTo>
                    <a:pt x="10511158" y="4373145"/>
                  </a:moveTo>
                  <a:cubicBezTo>
                    <a:pt x="10497327" y="4385172"/>
                    <a:pt x="10483314" y="4396994"/>
                    <a:pt x="10469096" y="4408587"/>
                  </a:cubicBezTo>
                  <a:cubicBezTo>
                    <a:pt x="10465627" y="4397040"/>
                    <a:pt x="10461976" y="4385423"/>
                    <a:pt x="10458119" y="4373761"/>
                  </a:cubicBezTo>
                  <a:cubicBezTo>
                    <a:pt x="10473090" y="4362236"/>
                    <a:pt x="10487787" y="4350551"/>
                    <a:pt x="10502234" y="4338706"/>
                  </a:cubicBezTo>
                  <a:cubicBezTo>
                    <a:pt x="10505406" y="4350232"/>
                    <a:pt x="10508373" y="4361711"/>
                    <a:pt x="10511158" y="4373145"/>
                  </a:cubicBezTo>
                  <a:close/>
                  <a:moveTo>
                    <a:pt x="10464715" y="4412125"/>
                  </a:moveTo>
                  <a:cubicBezTo>
                    <a:pt x="10450063" y="4424015"/>
                    <a:pt x="10435205" y="4435654"/>
                    <a:pt x="10420166" y="4447088"/>
                  </a:cubicBezTo>
                  <a:cubicBezTo>
                    <a:pt x="10416035" y="4435357"/>
                    <a:pt x="10411722" y="4423536"/>
                    <a:pt x="10407181" y="4411623"/>
                  </a:cubicBezTo>
                  <a:cubicBezTo>
                    <a:pt x="10417450" y="4404251"/>
                    <a:pt x="10427651" y="4396811"/>
                    <a:pt x="10437716" y="4389280"/>
                  </a:cubicBezTo>
                  <a:cubicBezTo>
                    <a:pt x="10443102" y="4385263"/>
                    <a:pt x="10448419" y="4381201"/>
                    <a:pt x="10453737" y="4377139"/>
                  </a:cubicBezTo>
                  <a:cubicBezTo>
                    <a:pt x="10457572" y="4388778"/>
                    <a:pt x="10461246" y="4400440"/>
                    <a:pt x="10464715" y="4412125"/>
                  </a:cubicBezTo>
                  <a:close/>
                  <a:moveTo>
                    <a:pt x="10415761" y="4450420"/>
                  </a:moveTo>
                  <a:cubicBezTo>
                    <a:pt x="10400380" y="4462059"/>
                    <a:pt x="10384792" y="4473425"/>
                    <a:pt x="10369045" y="4484585"/>
                  </a:cubicBezTo>
                  <a:cubicBezTo>
                    <a:pt x="10364275" y="4472603"/>
                    <a:pt x="10359322" y="4460553"/>
                    <a:pt x="10354165" y="4448412"/>
                  </a:cubicBezTo>
                  <a:cubicBezTo>
                    <a:pt x="10370642" y="4437389"/>
                    <a:pt x="10386824" y="4426138"/>
                    <a:pt x="10402799" y="4414727"/>
                  </a:cubicBezTo>
                  <a:cubicBezTo>
                    <a:pt x="10407294" y="4426617"/>
                    <a:pt x="10411608" y="4438507"/>
                    <a:pt x="10415761" y="4450420"/>
                  </a:cubicBezTo>
                  <a:close/>
                  <a:moveTo>
                    <a:pt x="10364526" y="4487780"/>
                  </a:moveTo>
                  <a:cubicBezTo>
                    <a:pt x="10348551" y="4499008"/>
                    <a:pt x="10332393" y="4510008"/>
                    <a:pt x="10316075" y="4520780"/>
                  </a:cubicBezTo>
                  <a:cubicBezTo>
                    <a:pt x="10310712" y="4508548"/>
                    <a:pt x="10305166" y="4496247"/>
                    <a:pt x="10299438" y="4483854"/>
                  </a:cubicBezTo>
                  <a:cubicBezTo>
                    <a:pt x="10316440" y="4473242"/>
                    <a:pt x="10333146" y="4462402"/>
                    <a:pt x="10349669" y="4451401"/>
                  </a:cubicBezTo>
                  <a:cubicBezTo>
                    <a:pt x="10354804" y="4463588"/>
                    <a:pt x="10359756" y="4475707"/>
                    <a:pt x="10364526" y="4487780"/>
                  </a:cubicBezTo>
                  <a:close/>
                  <a:moveTo>
                    <a:pt x="10311556" y="4523747"/>
                  </a:moveTo>
                  <a:cubicBezTo>
                    <a:pt x="10295079" y="4534565"/>
                    <a:pt x="10278419" y="4545154"/>
                    <a:pt x="10261599" y="4555492"/>
                  </a:cubicBezTo>
                  <a:cubicBezTo>
                    <a:pt x="10255665" y="4542986"/>
                    <a:pt x="10249572" y="4530388"/>
                    <a:pt x="10243272" y="4517745"/>
                  </a:cubicBezTo>
                  <a:cubicBezTo>
                    <a:pt x="10260709" y="4507566"/>
                    <a:pt x="10277893" y="4497205"/>
                    <a:pt x="10294874" y="4486661"/>
                  </a:cubicBezTo>
                  <a:cubicBezTo>
                    <a:pt x="10300625" y="4499099"/>
                    <a:pt x="10306216" y="4511469"/>
                    <a:pt x="10311556" y="4523747"/>
                  </a:cubicBezTo>
                  <a:close/>
                  <a:moveTo>
                    <a:pt x="10256920" y="4558322"/>
                  </a:moveTo>
                  <a:cubicBezTo>
                    <a:pt x="10240055" y="4568638"/>
                    <a:pt x="10223030" y="4578725"/>
                    <a:pt x="10205868" y="4588584"/>
                  </a:cubicBezTo>
                  <a:cubicBezTo>
                    <a:pt x="10204773" y="4586439"/>
                    <a:pt x="10203700" y="4584294"/>
                    <a:pt x="10202604" y="4582126"/>
                  </a:cubicBezTo>
                  <a:cubicBezTo>
                    <a:pt x="10197195" y="4571491"/>
                    <a:pt x="10191604" y="4560764"/>
                    <a:pt x="10185921" y="4549992"/>
                  </a:cubicBezTo>
                  <a:cubicBezTo>
                    <a:pt x="10203700" y="4540338"/>
                    <a:pt x="10221250" y="4530502"/>
                    <a:pt x="10238549" y="4520483"/>
                  </a:cubicBezTo>
                  <a:cubicBezTo>
                    <a:pt x="10244870" y="4533195"/>
                    <a:pt x="10250987" y="4545793"/>
                    <a:pt x="10256920" y="4558322"/>
                  </a:cubicBezTo>
                  <a:close/>
                  <a:moveTo>
                    <a:pt x="10200573" y="4591597"/>
                  </a:moveTo>
                  <a:cubicBezTo>
                    <a:pt x="10183593" y="4601273"/>
                    <a:pt x="10166455" y="4610722"/>
                    <a:pt x="10149223" y="4619919"/>
                  </a:cubicBezTo>
                  <a:cubicBezTo>
                    <a:pt x="10142285" y="4606865"/>
                    <a:pt x="10135188" y="4593696"/>
                    <a:pt x="10127862" y="4580437"/>
                  </a:cubicBezTo>
                  <a:cubicBezTo>
                    <a:pt x="10145641" y="4571422"/>
                    <a:pt x="10163259" y="4562270"/>
                    <a:pt x="10180627" y="4552891"/>
                  </a:cubicBezTo>
                  <a:cubicBezTo>
                    <a:pt x="10187473" y="4565899"/>
                    <a:pt x="10194092" y="4578794"/>
                    <a:pt x="10200573" y="4591597"/>
                  </a:cubicBezTo>
                  <a:close/>
                  <a:moveTo>
                    <a:pt x="10143814" y="4622817"/>
                  </a:moveTo>
                  <a:cubicBezTo>
                    <a:pt x="10126653" y="4631923"/>
                    <a:pt x="10109376" y="4640801"/>
                    <a:pt x="10091986" y="4649473"/>
                  </a:cubicBezTo>
                  <a:cubicBezTo>
                    <a:pt x="10084614" y="4636100"/>
                    <a:pt x="10077083" y="4622635"/>
                    <a:pt x="10069346" y="4609033"/>
                  </a:cubicBezTo>
                  <a:cubicBezTo>
                    <a:pt x="10087240" y="4600589"/>
                    <a:pt x="10104949" y="4592007"/>
                    <a:pt x="10122431" y="4583198"/>
                  </a:cubicBezTo>
                  <a:cubicBezTo>
                    <a:pt x="10129757" y="4596503"/>
                    <a:pt x="10136854" y="4609717"/>
                    <a:pt x="10143814" y="4622817"/>
                  </a:cubicBezTo>
                  <a:close/>
                  <a:moveTo>
                    <a:pt x="10086600" y="4652166"/>
                  </a:moveTo>
                  <a:cubicBezTo>
                    <a:pt x="10069415" y="4660679"/>
                    <a:pt x="10052162" y="4668940"/>
                    <a:pt x="10034795" y="4677020"/>
                  </a:cubicBezTo>
                  <a:cubicBezTo>
                    <a:pt x="10027012" y="4663326"/>
                    <a:pt x="10019116" y="4649542"/>
                    <a:pt x="10010991" y="4635643"/>
                  </a:cubicBezTo>
                  <a:cubicBezTo>
                    <a:pt x="10028815" y="4627815"/>
                    <a:pt x="10046433" y="4619805"/>
                    <a:pt x="10063893" y="4611611"/>
                  </a:cubicBezTo>
                  <a:cubicBezTo>
                    <a:pt x="10071652" y="4625236"/>
                    <a:pt x="10079183" y="4638747"/>
                    <a:pt x="10086600" y="4652166"/>
                  </a:cubicBezTo>
                  <a:close/>
                  <a:moveTo>
                    <a:pt x="10029203" y="4679598"/>
                  </a:moveTo>
                  <a:cubicBezTo>
                    <a:pt x="10012178" y="4687472"/>
                    <a:pt x="9995061" y="4695140"/>
                    <a:pt x="9977899" y="4702603"/>
                  </a:cubicBezTo>
                  <a:cubicBezTo>
                    <a:pt x="9969820" y="4688521"/>
                    <a:pt x="9961650" y="4674372"/>
                    <a:pt x="9953388" y="4660154"/>
                  </a:cubicBezTo>
                  <a:cubicBezTo>
                    <a:pt x="9954438" y="4659743"/>
                    <a:pt x="9955488" y="4659309"/>
                    <a:pt x="9956538" y="4658899"/>
                  </a:cubicBezTo>
                  <a:cubicBezTo>
                    <a:pt x="9972969" y="4652120"/>
                    <a:pt x="9989195" y="4645160"/>
                    <a:pt x="10005331" y="4638108"/>
                  </a:cubicBezTo>
                  <a:cubicBezTo>
                    <a:pt x="10013478" y="4652052"/>
                    <a:pt x="10021420" y="4665882"/>
                    <a:pt x="10029203" y="4679598"/>
                  </a:cubicBezTo>
                  <a:close/>
                  <a:moveTo>
                    <a:pt x="9972125" y="4705067"/>
                  </a:moveTo>
                  <a:cubicBezTo>
                    <a:pt x="9955693" y="4712165"/>
                    <a:pt x="9939216" y="4719035"/>
                    <a:pt x="9922670" y="4725744"/>
                  </a:cubicBezTo>
                  <a:cubicBezTo>
                    <a:pt x="9914499" y="4711298"/>
                    <a:pt x="9906215" y="4696760"/>
                    <a:pt x="9897863" y="4682177"/>
                  </a:cubicBezTo>
                  <a:cubicBezTo>
                    <a:pt x="9914523" y="4675787"/>
                    <a:pt x="9931114" y="4669237"/>
                    <a:pt x="9947591" y="4662505"/>
                  </a:cubicBezTo>
                  <a:cubicBezTo>
                    <a:pt x="9955807" y="4676700"/>
                    <a:pt x="9964001" y="4690895"/>
                    <a:pt x="9972125" y="4705067"/>
                  </a:cubicBezTo>
                  <a:close/>
                  <a:moveTo>
                    <a:pt x="9916759" y="4728141"/>
                  </a:moveTo>
                  <a:cubicBezTo>
                    <a:pt x="9901080" y="4734462"/>
                    <a:pt x="9885355" y="4740601"/>
                    <a:pt x="9869586" y="4746581"/>
                  </a:cubicBezTo>
                  <a:cubicBezTo>
                    <a:pt x="9861302" y="4731769"/>
                    <a:pt x="9852926" y="4716889"/>
                    <a:pt x="9844482" y="4701941"/>
                  </a:cubicBezTo>
                  <a:cubicBezTo>
                    <a:pt x="9860366" y="4696235"/>
                    <a:pt x="9876182" y="4690461"/>
                    <a:pt x="9891906" y="4684482"/>
                  </a:cubicBezTo>
                  <a:cubicBezTo>
                    <a:pt x="9900259" y="4699043"/>
                    <a:pt x="9908543" y="4713603"/>
                    <a:pt x="9916759" y="4728141"/>
                  </a:cubicBezTo>
                  <a:close/>
                  <a:moveTo>
                    <a:pt x="9863470" y="4748863"/>
                  </a:moveTo>
                  <a:cubicBezTo>
                    <a:pt x="9848567" y="4754477"/>
                    <a:pt x="9833596" y="4759954"/>
                    <a:pt x="9818625" y="4765272"/>
                  </a:cubicBezTo>
                  <a:cubicBezTo>
                    <a:pt x="9810271" y="4750141"/>
                    <a:pt x="9801828" y="4734964"/>
                    <a:pt x="9793292" y="4719697"/>
                  </a:cubicBezTo>
                  <a:cubicBezTo>
                    <a:pt x="9808377" y="4714653"/>
                    <a:pt x="9823372" y="4709449"/>
                    <a:pt x="9838320" y="4704155"/>
                  </a:cubicBezTo>
                  <a:cubicBezTo>
                    <a:pt x="9846764" y="4719057"/>
                    <a:pt x="9855140" y="4733960"/>
                    <a:pt x="9863470" y="4748863"/>
                  </a:cubicBezTo>
                  <a:close/>
                  <a:moveTo>
                    <a:pt x="9812281" y="4767531"/>
                  </a:moveTo>
                  <a:cubicBezTo>
                    <a:pt x="9798176" y="4772506"/>
                    <a:pt x="9784026" y="4777345"/>
                    <a:pt x="9769877" y="4782046"/>
                  </a:cubicBezTo>
                  <a:cubicBezTo>
                    <a:pt x="9761456" y="4766619"/>
                    <a:pt x="9752920" y="4751100"/>
                    <a:pt x="9744316" y="4735558"/>
                  </a:cubicBezTo>
                  <a:cubicBezTo>
                    <a:pt x="9758558" y="4731085"/>
                    <a:pt x="9772730" y="4726520"/>
                    <a:pt x="9786857" y="4721842"/>
                  </a:cubicBezTo>
                  <a:cubicBezTo>
                    <a:pt x="9795391" y="4737064"/>
                    <a:pt x="9803858" y="4752286"/>
                    <a:pt x="9812281" y="4767531"/>
                  </a:cubicBezTo>
                  <a:close/>
                  <a:moveTo>
                    <a:pt x="9763601" y="4784146"/>
                  </a:moveTo>
                  <a:cubicBezTo>
                    <a:pt x="9750181" y="4788573"/>
                    <a:pt x="9736740" y="4792887"/>
                    <a:pt x="9723297" y="4797086"/>
                  </a:cubicBezTo>
                  <a:cubicBezTo>
                    <a:pt x="9714830" y="4781384"/>
                    <a:pt x="9706249" y="4765614"/>
                    <a:pt x="9697600" y="4749799"/>
                  </a:cubicBezTo>
                  <a:cubicBezTo>
                    <a:pt x="9711111" y="4745828"/>
                    <a:pt x="9724575" y="4741719"/>
                    <a:pt x="9738018" y="4737543"/>
                  </a:cubicBezTo>
                  <a:cubicBezTo>
                    <a:pt x="9746598" y="4753085"/>
                    <a:pt x="9755134" y="4768604"/>
                    <a:pt x="9763601" y="4784146"/>
                  </a:cubicBezTo>
                  <a:close/>
                  <a:moveTo>
                    <a:pt x="9716701" y="4799140"/>
                  </a:moveTo>
                  <a:cubicBezTo>
                    <a:pt x="9704104" y="4803042"/>
                    <a:pt x="9691529" y="4806853"/>
                    <a:pt x="9678931" y="4810551"/>
                  </a:cubicBezTo>
                  <a:cubicBezTo>
                    <a:pt x="9670373" y="4794553"/>
                    <a:pt x="9661746" y="4778509"/>
                    <a:pt x="9653028" y="4762396"/>
                  </a:cubicBezTo>
                  <a:cubicBezTo>
                    <a:pt x="9665694" y="4758927"/>
                    <a:pt x="9678315" y="4755367"/>
                    <a:pt x="9690890" y="4751716"/>
                  </a:cubicBezTo>
                  <a:cubicBezTo>
                    <a:pt x="9699539" y="4767531"/>
                    <a:pt x="9708143" y="4783347"/>
                    <a:pt x="9716701" y="4799140"/>
                  </a:cubicBezTo>
                  <a:close/>
                  <a:moveTo>
                    <a:pt x="9671880" y="4812605"/>
                  </a:moveTo>
                  <a:cubicBezTo>
                    <a:pt x="9580249" y="4839238"/>
                    <a:pt x="9488734" y="4860531"/>
                    <a:pt x="9399066" y="4876666"/>
                  </a:cubicBezTo>
                  <a:cubicBezTo>
                    <a:pt x="8838056" y="4976033"/>
                    <a:pt x="8262760" y="4930640"/>
                    <a:pt x="7733976" y="4825910"/>
                  </a:cubicBezTo>
                  <a:cubicBezTo>
                    <a:pt x="7251610" y="4730354"/>
                    <a:pt x="6807929" y="4585389"/>
                    <a:pt x="6448871" y="4455783"/>
                  </a:cubicBezTo>
                  <a:cubicBezTo>
                    <a:pt x="5990195" y="4290233"/>
                    <a:pt x="5537293" y="4089810"/>
                    <a:pt x="5099294" y="3895983"/>
                  </a:cubicBezTo>
                  <a:cubicBezTo>
                    <a:pt x="4630805" y="3688691"/>
                    <a:pt x="4146386" y="3474325"/>
                    <a:pt x="3654321" y="3302407"/>
                  </a:cubicBezTo>
                  <a:cubicBezTo>
                    <a:pt x="3348804" y="3195668"/>
                    <a:pt x="3105499" y="3145278"/>
                    <a:pt x="2888622" y="3143840"/>
                  </a:cubicBezTo>
                  <a:cubicBezTo>
                    <a:pt x="2756985" y="3142973"/>
                    <a:pt x="2633472" y="3160933"/>
                    <a:pt x="2521485" y="3197266"/>
                  </a:cubicBezTo>
                  <a:cubicBezTo>
                    <a:pt x="2398680" y="3237113"/>
                    <a:pt x="2284775" y="3300558"/>
                    <a:pt x="2182951" y="3385889"/>
                  </a:cubicBezTo>
                  <a:cubicBezTo>
                    <a:pt x="2046055" y="3500593"/>
                    <a:pt x="1926457" y="3634786"/>
                    <a:pt x="1817783" y="3779911"/>
                  </a:cubicBezTo>
                  <a:cubicBezTo>
                    <a:pt x="1933153" y="3616368"/>
                    <a:pt x="2060844" y="3464762"/>
                    <a:pt x="2209022" y="3335909"/>
                  </a:cubicBezTo>
                  <a:cubicBezTo>
                    <a:pt x="2655244" y="2947913"/>
                    <a:pt x="3226592" y="3080509"/>
                    <a:pt x="3674519" y="3239395"/>
                  </a:cubicBezTo>
                  <a:cubicBezTo>
                    <a:pt x="4160786" y="3410081"/>
                    <a:pt x="4638610" y="3625109"/>
                    <a:pt x="5100709" y="3833063"/>
                  </a:cubicBezTo>
                  <a:cubicBezTo>
                    <a:pt x="5532135" y="4027187"/>
                    <a:pt x="5978236" y="4227951"/>
                    <a:pt x="6430842" y="4392521"/>
                  </a:cubicBezTo>
                  <a:cubicBezTo>
                    <a:pt x="6980759" y="4592464"/>
                    <a:pt x="7463238" y="4726132"/>
                    <a:pt x="7905847" y="4801148"/>
                  </a:cubicBezTo>
                  <a:cubicBezTo>
                    <a:pt x="8169875" y="4845879"/>
                    <a:pt x="8426188" y="4870572"/>
                    <a:pt x="8667644" y="4874498"/>
                  </a:cubicBezTo>
                  <a:cubicBezTo>
                    <a:pt x="8930987" y="4878788"/>
                    <a:pt x="9186319" y="4858614"/>
                    <a:pt x="9426544" y="4814499"/>
                  </a:cubicBezTo>
                  <a:cubicBezTo>
                    <a:pt x="9500692" y="4800714"/>
                    <a:pt x="9573881" y="4783940"/>
                    <a:pt x="9645885" y="4764359"/>
                  </a:cubicBezTo>
                  <a:cubicBezTo>
                    <a:pt x="9654603" y="4780448"/>
                    <a:pt x="9663276" y="4796515"/>
                    <a:pt x="9671880" y="4812605"/>
                  </a:cubicBezTo>
                  <a:close/>
                  <a:moveTo>
                    <a:pt x="824361" y="4860371"/>
                  </a:moveTo>
                  <a:cubicBezTo>
                    <a:pt x="824485" y="4860325"/>
                    <a:pt x="824610" y="4860279"/>
                    <a:pt x="824733" y="4860234"/>
                  </a:cubicBezTo>
                  <a:cubicBezTo>
                    <a:pt x="823905" y="4860873"/>
                    <a:pt x="823081" y="4861489"/>
                    <a:pt x="822253" y="4862105"/>
                  </a:cubicBezTo>
                  <a:cubicBezTo>
                    <a:pt x="822015" y="4862197"/>
                    <a:pt x="821780" y="4862265"/>
                    <a:pt x="821543" y="4862334"/>
                  </a:cubicBezTo>
                  <a:cubicBezTo>
                    <a:pt x="822483" y="4861695"/>
                    <a:pt x="823421" y="4861033"/>
                    <a:pt x="824361" y="4860371"/>
                  </a:cubicBezTo>
                  <a:close/>
                  <a:moveTo>
                    <a:pt x="844105" y="4852817"/>
                  </a:moveTo>
                  <a:cubicBezTo>
                    <a:pt x="845221" y="4852383"/>
                    <a:pt x="846353" y="4851995"/>
                    <a:pt x="847471" y="4851585"/>
                  </a:cubicBezTo>
                  <a:cubicBezTo>
                    <a:pt x="845675" y="4853022"/>
                    <a:pt x="843863" y="4854483"/>
                    <a:pt x="842080" y="4855921"/>
                  </a:cubicBezTo>
                  <a:cubicBezTo>
                    <a:pt x="840889" y="4856286"/>
                    <a:pt x="839700" y="4856651"/>
                    <a:pt x="838511" y="4857016"/>
                  </a:cubicBezTo>
                  <a:cubicBezTo>
                    <a:pt x="840369" y="4855624"/>
                    <a:pt x="842240" y="4854209"/>
                    <a:pt x="844105" y="4852817"/>
                  </a:cubicBezTo>
                  <a:close/>
                  <a:moveTo>
                    <a:pt x="864336" y="4845399"/>
                  </a:moveTo>
                  <a:cubicBezTo>
                    <a:pt x="866116" y="4844738"/>
                    <a:pt x="867880" y="4844076"/>
                    <a:pt x="869663" y="4843437"/>
                  </a:cubicBezTo>
                  <a:cubicBezTo>
                    <a:pt x="867175" y="4845559"/>
                    <a:pt x="864676" y="4847705"/>
                    <a:pt x="862196" y="4849827"/>
                  </a:cubicBezTo>
                  <a:cubicBezTo>
                    <a:pt x="860441" y="4850352"/>
                    <a:pt x="858665" y="4850831"/>
                    <a:pt x="856912" y="4851356"/>
                  </a:cubicBezTo>
                  <a:cubicBezTo>
                    <a:pt x="859388" y="4849371"/>
                    <a:pt x="861865" y="4847385"/>
                    <a:pt x="864336" y="4845399"/>
                  </a:cubicBezTo>
                  <a:close/>
                  <a:moveTo>
                    <a:pt x="884351" y="4838256"/>
                  </a:moveTo>
                  <a:cubicBezTo>
                    <a:pt x="886654" y="4837457"/>
                    <a:pt x="888957" y="4836659"/>
                    <a:pt x="891264" y="4835860"/>
                  </a:cubicBezTo>
                  <a:cubicBezTo>
                    <a:pt x="888263" y="4838553"/>
                    <a:pt x="885259" y="4841269"/>
                    <a:pt x="882256" y="4843985"/>
                  </a:cubicBezTo>
                  <a:cubicBezTo>
                    <a:pt x="879912" y="4844647"/>
                    <a:pt x="877591" y="4845354"/>
                    <a:pt x="875254" y="4846016"/>
                  </a:cubicBezTo>
                  <a:cubicBezTo>
                    <a:pt x="878283" y="4843437"/>
                    <a:pt x="881316" y="4840858"/>
                    <a:pt x="884351" y="4838256"/>
                  </a:cubicBezTo>
                  <a:close/>
                  <a:moveTo>
                    <a:pt x="904704" y="4831204"/>
                  </a:moveTo>
                  <a:cubicBezTo>
                    <a:pt x="907349" y="4830314"/>
                    <a:pt x="910010" y="4829447"/>
                    <a:pt x="912659" y="4828557"/>
                  </a:cubicBezTo>
                  <a:cubicBezTo>
                    <a:pt x="909204" y="4831866"/>
                    <a:pt x="905754" y="4835152"/>
                    <a:pt x="902303" y="4838439"/>
                  </a:cubicBezTo>
                  <a:cubicBezTo>
                    <a:pt x="899617" y="4839169"/>
                    <a:pt x="896926" y="4839900"/>
                    <a:pt x="894247" y="4840630"/>
                  </a:cubicBezTo>
                  <a:cubicBezTo>
                    <a:pt x="897736" y="4837480"/>
                    <a:pt x="901221" y="4834354"/>
                    <a:pt x="904704" y="4831204"/>
                  </a:cubicBezTo>
                  <a:close/>
                  <a:moveTo>
                    <a:pt x="924678" y="4824563"/>
                  </a:moveTo>
                  <a:cubicBezTo>
                    <a:pt x="927749" y="4823559"/>
                    <a:pt x="930821" y="4822555"/>
                    <a:pt x="933902" y="4821551"/>
                  </a:cubicBezTo>
                  <a:cubicBezTo>
                    <a:pt x="930086" y="4825385"/>
                    <a:pt x="926280" y="4829196"/>
                    <a:pt x="922471" y="4833007"/>
                  </a:cubicBezTo>
                  <a:cubicBezTo>
                    <a:pt x="919396" y="4833806"/>
                    <a:pt x="916322" y="4834628"/>
                    <a:pt x="913260" y="4835449"/>
                  </a:cubicBezTo>
                  <a:cubicBezTo>
                    <a:pt x="917066" y="4831821"/>
                    <a:pt x="920873" y="4828192"/>
                    <a:pt x="924678" y="4824563"/>
                  </a:cubicBezTo>
                  <a:close/>
                  <a:moveTo>
                    <a:pt x="944845" y="4818082"/>
                  </a:moveTo>
                  <a:cubicBezTo>
                    <a:pt x="948216" y="4817032"/>
                    <a:pt x="951575" y="4815937"/>
                    <a:pt x="954955" y="4814887"/>
                  </a:cubicBezTo>
                  <a:cubicBezTo>
                    <a:pt x="950857" y="4819200"/>
                    <a:pt x="946753" y="4823514"/>
                    <a:pt x="942618" y="4827850"/>
                  </a:cubicBezTo>
                  <a:cubicBezTo>
                    <a:pt x="939240" y="4828694"/>
                    <a:pt x="935883" y="4829584"/>
                    <a:pt x="932517" y="4830429"/>
                  </a:cubicBezTo>
                  <a:cubicBezTo>
                    <a:pt x="936622" y="4826321"/>
                    <a:pt x="940733" y="4822213"/>
                    <a:pt x="944845" y="4818082"/>
                  </a:cubicBezTo>
                  <a:close/>
                  <a:moveTo>
                    <a:pt x="965088" y="4811783"/>
                  </a:moveTo>
                  <a:cubicBezTo>
                    <a:pt x="968676" y="4810687"/>
                    <a:pt x="972282" y="4809615"/>
                    <a:pt x="975881" y="4808542"/>
                  </a:cubicBezTo>
                  <a:cubicBezTo>
                    <a:pt x="971520" y="4813335"/>
                    <a:pt x="967170" y="4818127"/>
                    <a:pt x="962790" y="4822943"/>
                  </a:cubicBezTo>
                  <a:cubicBezTo>
                    <a:pt x="959203" y="4823787"/>
                    <a:pt x="955597" y="4824632"/>
                    <a:pt x="952020" y="4825522"/>
                  </a:cubicBezTo>
                  <a:cubicBezTo>
                    <a:pt x="956398" y="4820912"/>
                    <a:pt x="960761" y="4816324"/>
                    <a:pt x="965088" y="4811783"/>
                  </a:cubicBezTo>
                  <a:close/>
                  <a:moveTo>
                    <a:pt x="985345" y="4805690"/>
                  </a:moveTo>
                  <a:cubicBezTo>
                    <a:pt x="989150" y="4804571"/>
                    <a:pt x="992975" y="4803476"/>
                    <a:pt x="996790" y="4802380"/>
                  </a:cubicBezTo>
                  <a:cubicBezTo>
                    <a:pt x="992217" y="4807630"/>
                    <a:pt x="987634" y="4812878"/>
                    <a:pt x="983051" y="4818150"/>
                  </a:cubicBezTo>
                  <a:cubicBezTo>
                    <a:pt x="979215" y="4819018"/>
                    <a:pt x="975402" y="4819930"/>
                    <a:pt x="971581" y="4820844"/>
                  </a:cubicBezTo>
                  <a:cubicBezTo>
                    <a:pt x="976180" y="4815777"/>
                    <a:pt x="980769" y="4810733"/>
                    <a:pt x="985345" y="4805690"/>
                  </a:cubicBezTo>
                  <a:close/>
                  <a:moveTo>
                    <a:pt x="1005563" y="4799870"/>
                  </a:moveTo>
                  <a:cubicBezTo>
                    <a:pt x="1009600" y="4798729"/>
                    <a:pt x="1013617" y="4797542"/>
                    <a:pt x="1017668" y="4796424"/>
                  </a:cubicBezTo>
                  <a:cubicBezTo>
                    <a:pt x="1012882" y="4802175"/>
                    <a:pt x="1008094" y="4807903"/>
                    <a:pt x="1003299" y="4813632"/>
                  </a:cubicBezTo>
                  <a:cubicBezTo>
                    <a:pt x="999273" y="4814522"/>
                    <a:pt x="995264" y="4815412"/>
                    <a:pt x="991254" y="4816324"/>
                  </a:cubicBezTo>
                  <a:cubicBezTo>
                    <a:pt x="996035" y="4810824"/>
                    <a:pt x="1000798" y="4805347"/>
                    <a:pt x="1005563" y="4799870"/>
                  </a:cubicBezTo>
                  <a:close/>
                  <a:moveTo>
                    <a:pt x="1025882" y="4794210"/>
                  </a:moveTo>
                  <a:cubicBezTo>
                    <a:pt x="1030053" y="4793069"/>
                    <a:pt x="1034239" y="4791951"/>
                    <a:pt x="1038424" y="4790832"/>
                  </a:cubicBezTo>
                  <a:cubicBezTo>
                    <a:pt x="1033484" y="4796994"/>
                    <a:pt x="1028536" y="4803157"/>
                    <a:pt x="1023588" y="4809318"/>
                  </a:cubicBezTo>
                  <a:cubicBezTo>
                    <a:pt x="1019437" y="4810185"/>
                    <a:pt x="1015258" y="4811007"/>
                    <a:pt x="1011123" y="4811897"/>
                  </a:cubicBezTo>
                  <a:cubicBezTo>
                    <a:pt x="1016047" y="4806009"/>
                    <a:pt x="1020966" y="4800098"/>
                    <a:pt x="1025882" y="4794210"/>
                  </a:cubicBezTo>
                  <a:close/>
                  <a:moveTo>
                    <a:pt x="1046216" y="4788733"/>
                  </a:moveTo>
                  <a:cubicBezTo>
                    <a:pt x="1050525" y="4787592"/>
                    <a:pt x="1054861" y="4786519"/>
                    <a:pt x="1059186" y="4785401"/>
                  </a:cubicBezTo>
                  <a:cubicBezTo>
                    <a:pt x="1054115" y="4791996"/>
                    <a:pt x="1049044" y="4798569"/>
                    <a:pt x="1043968" y="4805142"/>
                  </a:cubicBezTo>
                  <a:cubicBezTo>
                    <a:pt x="1039602" y="4805986"/>
                    <a:pt x="1035277" y="4806922"/>
                    <a:pt x="1030927" y="4807812"/>
                  </a:cubicBezTo>
                  <a:cubicBezTo>
                    <a:pt x="1036028" y="4801467"/>
                    <a:pt x="1041124" y="4795100"/>
                    <a:pt x="1046216" y="4788733"/>
                  </a:cubicBezTo>
                  <a:close/>
                  <a:moveTo>
                    <a:pt x="1066523" y="4783529"/>
                  </a:moveTo>
                  <a:cubicBezTo>
                    <a:pt x="1071007" y="4782411"/>
                    <a:pt x="1075474" y="4781247"/>
                    <a:pt x="1079972" y="4780129"/>
                  </a:cubicBezTo>
                  <a:cubicBezTo>
                    <a:pt x="1074739" y="4787203"/>
                    <a:pt x="1069503" y="4794233"/>
                    <a:pt x="1064264" y="4801262"/>
                  </a:cubicBezTo>
                  <a:cubicBezTo>
                    <a:pt x="1059802" y="4802106"/>
                    <a:pt x="1055340" y="4802951"/>
                    <a:pt x="1050897" y="4803818"/>
                  </a:cubicBezTo>
                  <a:cubicBezTo>
                    <a:pt x="1056109" y="4797063"/>
                    <a:pt x="1061319" y="4790308"/>
                    <a:pt x="1066523" y="4783529"/>
                  </a:cubicBezTo>
                  <a:close/>
                  <a:moveTo>
                    <a:pt x="1086894" y="4778486"/>
                  </a:moveTo>
                  <a:cubicBezTo>
                    <a:pt x="1091483" y="4777368"/>
                    <a:pt x="1096080" y="4776272"/>
                    <a:pt x="1100685" y="4775200"/>
                  </a:cubicBezTo>
                  <a:cubicBezTo>
                    <a:pt x="1095349" y="4782662"/>
                    <a:pt x="1090011" y="4790079"/>
                    <a:pt x="1084669" y="4797519"/>
                  </a:cubicBezTo>
                  <a:cubicBezTo>
                    <a:pt x="1081729" y="4798044"/>
                    <a:pt x="1078758" y="4798524"/>
                    <a:pt x="1075830" y="4799071"/>
                  </a:cubicBezTo>
                  <a:cubicBezTo>
                    <a:pt x="1074184" y="4799368"/>
                    <a:pt x="1072562" y="4799688"/>
                    <a:pt x="1070918" y="4800007"/>
                  </a:cubicBezTo>
                  <a:cubicBezTo>
                    <a:pt x="1076250" y="4792841"/>
                    <a:pt x="1081572" y="4785675"/>
                    <a:pt x="1086894" y="4778486"/>
                  </a:cubicBezTo>
                  <a:close/>
                  <a:moveTo>
                    <a:pt x="1107306" y="4773625"/>
                  </a:moveTo>
                  <a:cubicBezTo>
                    <a:pt x="1111998" y="4772529"/>
                    <a:pt x="1116720" y="4771479"/>
                    <a:pt x="1121428" y="4770430"/>
                  </a:cubicBezTo>
                  <a:cubicBezTo>
                    <a:pt x="1115996" y="4778280"/>
                    <a:pt x="1110560" y="4786108"/>
                    <a:pt x="1105124" y="4793936"/>
                  </a:cubicBezTo>
                  <a:cubicBezTo>
                    <a:pt x="1100379" y="4794735"/>
                    <a:pt x="1095687" y="4795580"/>
                    <a:pt x="1090970" y="4796401"/>
                  </a:cubicBezTo>
                  <a:cubicBezTo>
                    <a:pt x="1096417" y="4788824"/>
                    <a:pt x="1101863" y="4781224"/>
                    <a:pt x="1107306" y="4773625"/>
                  </a:cubicBezTo>
                  <a:close/>
                  <a:moveTo>
                    <a:pt x="1127688" y="4769014"/>
                  </a:moveTo>
                  <a:cubicBezTo>
                    <a:pt x="1132519" y="4767942"/>
                    <a:pt x="1137339" y="4766846"/>
                    <a:pt x="1142189" y="4765797"/>
                  </a:cubicBezTo>
                  <a:cubicBezTo>
                    <a:pt x="1136648" y="4774104"/>
                    <a:pt x="1131104" y="4782366"/>
                    <a:pt x="1125556" y="4790604"/>
                  </a:cubicBezTo>
                  <a:cubicBezTo>
                    <a:pt x="1120727" y="4791380"/>
                    <a:pt x="1115907" y="4792156"/>
                    <a:pt x="1111106" y="4792955"/>
                  </a:cubicBezTo>
                  <a:cubicBezTo>
                    <a:pt x="1116638" y="4784990"/>
                    <a:pt x="1122165" y="4777025"/>
                    <a:pt x="1127688" y="4769014"/>
                  </a:cubicBezTo>
                  <a:close/>
                  <a:moveTo>
                    <a:pt x="1148150" y="4764564"/>
                  </a:moveTo>
                  <a:cubicBezTo>
                    <a:pt x="1153055" y="4763515"/>
                    <a:pt x="1157968" y="4762488"/>
                    <a:pt x="1162891" y="4761461"/>
                  </a:cubicBezTo>
                  <a:cubicBezTo>
                    <a:pt x="1157277" y="4770156"/>
                    <a:pt x="1151662" y="4778828"/>
                    <a:pt x="1146044" y="4787455"/>
                  </a:cubicBezTo>
                  <a:cubicBezTo>
                    <a:pt x="1141128" y="4788185"/>
                    <a:pt x="1136196" y="4788915"/>
                    <a:pt x="1131310" y="4789668"/>
                  </a:cubicBezTo>
                  <a:cubicBezTo>
                    <a:pt x="1136926" y="4781316"/>
                    <a:pt x="1142541" y="4772963"/>
                    <a:pt x="1148150" y="4764564"/>
                  </a:cubicBezTo>
                  <a:close/>
                  <a:moveTo>
                    <a:pt x="1168615" y="4760274"/>
                  </a:moveTo>
                  <a:cubicBezTo>
                    <a:pt x="1173601" y="4759247"/>
                    <a:pt x="1178615" y="4758288"/>
                    <a:pt x="1183618" y="4757307"/>
                  </a:cubicBezTo>
                  <a:cubicBezTo>
                    <a:pt x="1177935" y="4766390"/>
                    <a:pt x="1172255" y="4775428"/>
                    <a:pt x="1166565" y="4784442"/>
                  </a:cubicBezTo>
                  <a:cubicBezTo>
                    <a:pt x="1161531" y="4785150"/>
                    <a:pt x="1156530" y="4785903"/>
                    <a:pt x="1151523" y="4786633"/>
                  </a:cubicBezTo>
                  <a:cubicBezTo>
                    <a:pt x="1157224" y="4777870"/>
                    <a:pt x="1162921" y="4769083"/>
                    <a:pt x="1168615" y="4760274"/>
                  </a:cubicBezTo>
                  <a:close/>
                  <a:moveTo>
                    <a:pt x="1189063" y="4756234"/>
                  </a:moveTo>
                  <a:cubicBezTo>
                    <a:pt x="1194168" y="4755253"/>
                    <a:pt x="1199262" y="4754249"/>
                    <a:pt x="1204386" y="4753290"/>
                  </a:cubicBezTo>
                  <a:cubicBezTo>
                    <a:pt x="1198623" y="4762784"/>
                    <a:pt x="1192863" y="4772233"/>
                    <a:pt x="1187094" y="4781635"/>
                  </a:cubicBezTo>
                  <a:cubicBezTo>
                    <a:pt x="1181981" y="4782320"/>
                    <a:pt x="1176897" y="4783027"/>
                    <a:pt x="1171814" y="4783735"/>
                  </a:cubicBezTo>
                  <a:cubicBezTo>
                    <a:pt x="1177570" y="4774606"/>
                    <a:pt x="1183317" y="4765432"/>
                    <a:pt x="1189063" y="4756234"/>
                  </a:cubicBezTo>
                  <a:close/>
                  <a:moveTo>
                    <a:pt x="1209573" y="4752355"/>
                  </a:moveTo>
                  <a:cubicBezTo>
                    <a:pt x="1214756" y="4751396"/>
                    <a:pt x="1219950" y="4750460"/>
                    <a:pt x="1225152" y="4749525"/>
                  </a:cubicBezTo>
                  <a:cubicBezTo>
                    <a:pt x="1219332" y="4759406"/>
                    <a:pt x="1213510" y="4769243"/>
                    <a:pt x="1207684" y="4779034"/>
                  </a:cubicBezTo>
                  <a:cubicBezTo>
                    <a:pt x="1202505" y="4779673"/>
                    <a:pt x="1197302" y="4780289"/>
                    <a:pt x="1192151" y="4780950"/>
                  </a:cubicBezTo>
                  <a:cubicBezTo>
                    <a:pt x="1197964" y="4771457"/>
                    <a:pt x="1203770" y="4761917"/>
                    <a:pt x="1209573" y="4752355"/>
                  </a:cubicBezTo>
                  <a:close/>
                  <a:moveTo>
                    <a:pt x="1230150" y="4748635"/>
                  </a:moveTo>
                  <a:cubicBezTo>
                    <a:pt x="1235389" y="4747722"/>
                    <a:pt x="1240652" y="4746832"/>
                    <a:pt x="1245910" y="4745965"/>
                  </a:cubicBezTo>
                  <a:cubicBezTo>
                    <a:pt x="1240047" y="4756189"/>
                    <a:pt x="1234182" y="4766390"/>
                    <a:pt x="1228315" y="4776546"/>
                  </a:cubicBezTo>
                  <a:cubicBezTo>
                    <a:pt x="1223029" y="4777162"/>
                    <a:pt x="1217769" y="4777778"/>
                    <a:pt x="1212510" y="4778417"/>
                  </a:cubicBezTo>
                  <a:cubicBezTo>
                    <a:pt x="1218392" y="4768535"/>
                    <a:pt x="1224273" y="4758608"/>
                    <a:pt x="1230150" y="4748635"/>
                  </a:cubicBezTo>
                  <a:close/>
                  <a:moveTo>
                    <a:pt x="1250678" y="4745166"/>
                  </a:moveTo>
                  <a:cubicBezTo>
                    <a:pt x="1255988" y="4744276"/>
                    <a:pt x="1261286" y="4743363"/>
                    <a:pt x="1266614" y="4742518"/>
                  </a:cubicBezTo>
                  <a:cubicBezTo>
                    <a:pt x="1260719" y="4753153"/>
                    <a:pt x="1254822" y="4763720"/>
                    <a:pt x="1248925" y="4774241"/>
                  </a:cubicBezTo>
                  <a:cubicBezTo>
                    <a:pt x="1243573" y="4774811"/>
                    <a:pt x="1238254" y="4775428"/>
                    <a:pt x="1232929" y="4776021"/>
                  </a:cubicBezTo>
                  <a:cubicBezTo>
                    <a:pt x="1238849" y="4765797"/>
                    <a:pt x="1244765" y="4755504"/>
                    <a:pt x="1250678" y="4745166"/>
                  </a:cubicBezTo>
                  <a:close/>
                  <a:moveTo>
                    <a:pt x="1271165" y="4741834"/>
                  </a:moveTo>
                  <a:cubicBezTo>
                    <a:pt x="1276581" y="4740967"/>
                    <a:pt x="1282015" y="4740145"/>
                    <a:pt x="1287451" y="4739323"/>
                  </a:cubicBezTo>
                  <a:cubicBezTo>
                    <a:pt x="1281524" y="4750278"/>
                    <a:pt x="1275579" y="4761232"/>
                    <a:pt x="1269611" y="4772141"/>
                  </a:cubicBezTo>
                  <a:cubicBezTo>
                    <a:pt x="1264195" y="4772666"/>
                    <a:pt x="1258761" y="4773191"/>
                    <a:pt x="1253375" y="4773762"/>
                  </a:cubicBezTo>
                  <a:cubicBezTo>
                    <a:pt x="1259305" y="4763172"/>
                    <a:pt x="1265236" y="4752514"/>
                    <a:pt x="1271165" y="4741834"/>
                  </a:cubicBezTo>
                  <a:close/>
                  <a:moveTo>
                    <a:pt x="1275113" y="4734713"/>
                  </a:moveTo>
                  <a:cubicBezTo>
                    <a:pt x="1280944" y="4724170"/>
                    <a:pt x="1286773" y="4713580"/>
                    <a:pt x="1292597" y="4702968"/>
                  </a:cubicBezTo>
                  <a:cubicBezTo>
                    <a:pt x="1297976" y="4701850"/>
                    <a:pt x="1303369" y="4700777"/>
                    <a:pt x="1308762" y="4699704"/>
                  </a:cubicBezTo>
                  <a:cubicBezTo>
                    <a:pt x="1302949" y="4710568"/>
                    <a:pt x="1297123" y="4721408"/>
                    <a:pt x="1291283" y="4732226"/>
                  </a:cubicBezTo>
                  <a:cubicBezTo>
                    <a:pt x="1285881" y="4733024"/>
                    <a:pt x="1280497" y="4733869"/>
                    <a:pt x="1275113" y="4734713"/>
                  </a:cubicBezTo>
                  <a:close/>
                  <a:moveTo>
                    <a:pt x="1313219" y="4698814"/>
                  </a:moveTo>
                  <a:cubicBezTo>
                    <a:pt x="1318690" y="4697742"/>
                    <a:pt x="1324149" y="4696646"/>
                    <a:pt x="1329633" y="4695596"/>
                  </a:cubicBezTo>
                  <a:cubicBezTo>
                    <a:pt x="1323765" y="4706847"/>
                    <a:pt x="1317884" y="4718076"/>
                    <a:pt x="1311991" y="4729282"/>
                  </a:cubicBezTo>
                  <a:cubicBezTo>
                    <a:pt x="1306544" y="4730035"/>
                    <a:pt x="1301078" y="4730765"/>
                    <a:pt x="1295648" y="4731564"/>
                  </a:cubicBezTo>
                  <a:cubicBezTo>
                    <a:pt x="1301509" y="4720701"/>
                    <a:pt x="1307365" y="4709769"/>
                    <a:pt x="1313219" y="4698814"/>
                  </a:cubicBezTo>
                  <a:close/>
                  <a:moveTo>
                    <a:pt x="1316937" y="4691854"/>
                  </a:moveTo>
                  <a:cubicBezTo>
                    <a:pt x="1322704" y="4681036"/>
                    <a:pt x="1328469" y="4670196"/>
                    <a:pt x="1334227" y="4659332"/>
                  </a:cubicBezTo>
                  <a:cubicBezTo>
                    <a:pt x="1339638" y="4657986"/>
                    <a:pt x="1345056" y="4656708"/>
                    <a:pt x="1350474" y="4655407"/>
                  </a:cubicBezTo>
                  <a:cubicBezTo>
                    <a:pt x="1344734" y="4666521"/>
                    <a:pt x="1338990" y="4677613"/>
                    <a:pt x="1333234" y="4688681"/>
                  </a:cubicBezTo>
                  <a:cubicBezTo>
                    <a:pt x="1327791" y="4689708"/>
                    <a:pt x="1322368" y="4690804"/>
                    <a:pt x="1316937" y="4691854"/>
                  </a:cubicBezTo>
                  <a:close/>
                  <a:moveTo>
                    <a:pt x="1354883" y="4654334"/>
                  </a:moveTo>
                  <a:cubicBezTo>
                    <a:pt x="1449514" y="4631900"/>
                    <a:pt x="1545120" y="4615811"/>
                    <a:pt x="1641493" y="4606225"/>
                  </a:cubicBezTo>
                  <a:cubicBezTo>
                    <a:pt x="2148355" y="4555835"/>
                    <a:pt x="2685483" y="4706368"/>
                    <a:pt x="3159381" y="4839169"/>
                  </a:cubicBezTo>
                  <a:cubicBezTo>
                    <a:pt x="3858213" y="5035005"/>
                    <a:pt x="4558664" y="5265415"/>
                    <a:pt x="5236043" y="5488226"/>
                  </a:cubicBezTo>
                  <a:cubicBezTo>
                    <a:pt x="5757594" y="5659801"/>
                    <a:pt x="6296922" y="5837197"/>
                    <a:pt x="6832143" y="5997726"/>
                  </a:cubicBezTo>
                  <a:cubicBezTo>
                    <a:pt x="7119174" y="6083834"/>
                    <a:pt x="7458446" y="6181991"/>
                    <a:pt x="7798630" y="6257372"/>
                  </a:cubicBezTo>
                  <a:cubicBezTo>
                    <a:pt x="8160427" y="6337545"/>
                    <a:pt x="8482467" y="6383281"/>
                    <a:pt x="8783147" y="6397202"/>
                  </a:cubicBezTo>
                  <a:cubicBezTo>
                    <a:pt x="9014447" y="6407906"/>
                    <a:pt x="9231644" y="6394258"/>
                    <a:pt x="9428689" y="6356602"/>
                  </a:cubicBezTo>
                  <a:cubicBezTo>
                    <a:pt x="9652298" y="6313879"/>
                    <a:pt x="9843135" y="6241100"/>
                    <a:pt x="9995906" y="6140272"/>
                  </a:cubicBezTo>
                  <a:cubicBezTo>
                    <a:pt x="10060788" y="6097458"/>
                    <a:pt x="10115151" y="6048277"/>
                    <a:pt x="10158672" y="5993208"/>
                  </a:cubicBezTo>
                  <a:cubicBezTo>
                    <a:pt x="10161501" y="6010004"/>
                    <a:pt x="10164058" y="6026802"/>
                    <a:pt x="10166272" y="6043598"/>
                  </a:cubicBezTo>
                  <a:cubicBezTo>
                    <a:pt x="10114785" y="6122950"/>
                    <a:pt x="10042600" y="6190207"/>
                    <a:pt x="9949873" y="6244934"/>
                  </a:cubicBezTo>
                  <a:cubicBezTo>
                    <a:pt x="9587644" y="6458753"/>
                    <a:pt x="9101079" y="6478174"/>
                    <a:pt x="8756696" y="6456813"/>
                  </a:cubicBezTo>
                  <a:cubicBezTo>
                    <a:pt x="8502299" y="6441043"/>
                    <a:pt x="8246100" y="6403592"/>
                    <a:pt x="7994305" y="6353703"/>
                  </a:cubicBezTo>
                  <a:cubicBezTo>
                    <a:pt x="7593986" y="6274420"/>
                    <a:pt x="7204711" y="6163688"/>
                    <a:pt x="6850674" y="6058547"/>
                  </a:cubicBezTo>
                  <a:cubicBezTo>
                    <a:pt x="6315248" y="5899523"/>
                    <a:pt x="5775600" y="5723497"/>
                    <a:pt x="5253730" y="5553246"/>
                  </a:cubicBezTo>
                  <a:cubicBezTo>
                    <a:pt x="4564210" y="5328312"/>
                    <a:pt x="3851252" y="5095711"/>
                    <a:pt x="3139617" y="4899716"/>
                  </a:cubicBezTo>
                  <a:cubicBezTo>
                    <a:pt x="2870615" y="4824472"/>
                    <a:pt x="2627630" y="4758334"/>
                    <a:pt x="2378300" y="4711138"/>
                  </a:cubicBezTo>
                  <a:cubicBezTo>
                    <a:pt x="2092858" y="4657119"/>
                    <a:pt x="1843958" y="4638039"/>
                    <a:pt x="1617374" y="4652828"/>
                  </a:cubicBezTo>
                  <a:cubicBezTo>
                    <a:pt x="1523017" y="4658990"/>
                    <a:pt x="1429467" y="4670743"/>
                    <a:pt x="1337502" y="4687906"/>
                  </a:cubicBezTo>
                  <a:cubicBezTo>
                    <a:pt x="1343301" y="4676745"/>
                    <a:pt x="1349093" y="4665563"/>
                    <a:pt x="1354883" y="4654334"/>
                  </a:cubicBezTo>
                  <a:close/>
                  <a:moveTo>
                    <a:pt x="9992459" y="6135069"/>
                  </a:moveTo>
                  <a:cubicBezTo>
                    <a:pt x="9707687" y="6323008"/>
                    <a:pt x="9278292" y="6413907"/>
                    <a:pt x="8783420" y="6390972"/>
                  </a:cubicBezTo>
                  <a:cubicBezTo>
                    <a:pt x="8511200" y="6378374"/>
                    <a:pt x="8237154" y="6339713"/>
                    <a:pt x="7968517" y="6286493"/>
                  </a:cubicBezTo>
                  <a:cubicBezTo>
                    <a:pt x="7571186" y="6207803"/>
                    <a:pt x="7185541" y="6097230"/>
                    <a:pt x="6833946" y="5991770"/>
                  </a:cubicBezTo>
                  <a:cubicBezTo>
                    <a:pt x="6298771" y="5831263"/>
                    <a:pt x="5759510" y="5653868"/>
                    <a:pt x="5237983" y="5482315"/>
                  </a:cubicBezTo>
                  <a:cubicBezTo>
                    <a:pt x="4560536" y="5259459"/>
                    <a:pt x="3860038" y="5029025"/>
                    <a:pt x="3161070" y="4833167"/>
                  </a:cubicBezTo>
                  <a:cubicBezTo>
                    <a:pt x="2878626" y="4754021"/>
                    <a:pt x="2643171" y="4689891"/>
                    <a:pt x="2399205" y="4645023"/>
                  </a:cubicBezTo>
                  <a:cubicBezTo>
                    <a:pt x="2113300" y="4592441"/>
                    <a:pt x="1865244" y="4577721"/>
                    <a:pt x="1640876" y="4600018"/>
                  </a:cubicBezTo>
                  <a:cubicBezTo>
                    <a:pt x="1545996" y="4609466"/>
                    <a:pt x="1451856" y="4625145"/>
                    <a:pt x="1358658" y="4647008"/>
                  </a:cubicBezTo>
                  <a:cubicBezTo>
                    <a:pt x="1364247" y="4636145"/>
                    <a:pt x="1369831" y="4625259"/>
                    <a:pt x="1375420" y="4614350"/>
                  </a:cubicBezTo>
                  <a:cubicBezTo>
                    <a:pt x="1472156" y="4586553"/>
                    <a:pt x="1568830" y="4566150"/>
                    <a:pt x="1665195" y="4553301"/>
                  </a:cubicBezTo>
                  <a:cubicBezTo>
                    <a:pt x="2168860" y="4486205"/>
                    <a:pt x="2706502" y="4638313"/>
                    <a:pt x="3180857" y="4772506"/>
                  </a:cubicBezTo>
                  <a:cubicBezTo>
                    <a:pt x="3872088" y="4968068"/>
                    <a:pt x="4564621" y="5198273"/>
                    <a:pt x="5234332" y="5420924"/>
                  </a:cubicBezTo>
                  <a:cubicBezTo>
                    <a:pt x="5750929" y="5592659"/>
                    <a:pt x="6285100" y="5770260"/>
                    <a:pt x="6815414" y="5930858"/>
                  </a:cubicBezTo>
                  <a:cubicBezTo>
                    <a:pt x="7165732" y="6036934"/>
                    <a:pt x="7549391" y="6147781"/>
                    <a:pt x="7945238" y="6226220"/>
                  </a:cubicBezTo>
                  <a:cubicBezTo>
                    <a:pt x="8229783" y="6282590"/>
                    <a:pt x="8520557" y="6322186"/>
                    <a:pt x="8809985" y="6331269"/>
                  </a:cubicBezTo>
                  <a:cubicBezTo>
                    <a:pt x="9045645" y="6338664"/>
                    <a:pt x="9267611" y="6319356"/>
                    <a:pt x="9469745" y="6273918"/>
                  </a:cubicBezTo>
                  <a:cubicBezTo>
                    <a:pt x="9696048" y="6223025"/>
                    <a:pt x="9887478" y="6141003"/>
                    <a:pt x="10038720" y="6030156"/>
                  </a:cubicBezTo>
                  <a:cubicBezTo>
                    <a:pt x="10079411" y="6000328"/>
                    <a:pt x="10115607" y="5967944"/>
                    <a:pt x="10147261" y="5933140"/>
                  </a:cubicBezTo>
                  <a:cubicBezTo>
                    <a:pt x="10150867" y="5950280"/>
                    <a:pt x="10154199" y="5967442"/>
                    <a:pt x="10157211" y="5984650"/>
                  </a:cubicBezTo>
                  <a:cubicBezTo>
                    <a:pt x="10113644" y="6041157"/>
                    <a:pt x="10058712" y="6091365"/>
                    <a:pt x="9992459" y="6135069"/>
                  </a:cubicBezTo>
                  <a:close/>
                  <a:moveTo>
                    <a:pt x="10152555" y="5927298"/>
                  </a:moveTo>
                  <a:cubicBezTo>
                    <a:pt x="10159927" y="5918991"/>
                    <a:pt x="10167025" y="5910547"/>
                    <a:pt x="10173894" y="5901988"/>
                  </a:cubicBezTo>
                  <a:cubicBezTo>
                    <a:pt x="10176655" y="5918352"/>
                    <a:pt x="10179144" y="5934715"/>
                    <a:pt x="10181289" y="5951056"/>
                  </a:cubicBezTo>
                  <a:cubicBezTo>
                    <a:pt x="10175263" y="5960139"/>
                    <a:pt x="10168964" y="5969085"/>
                    <a:pt x="10162392" y="5977871"/>
                  </a:cubicBezTo>
                  <a:cubicBezTo>
                    <a:pt x="10159425" y="5961166"/>
                    <a:pt x="10156139" y="5944323"/>
                    <a:pt x="10152555" y="5927298"/>
                  </a:cubicBezTo>
                  <a:close/>
                  <a:moveTo>
                    <a:pt x="10150935" y="5919721"/>
                  </a:moveTo>
                  <a:cubicBezTo>
                    <a:pt x="10147283" y="5902810"/>
                    <a:pt x="10143335" y="5885716"/>
                    <a:pt x="10139090" y="5868485"/>
                  </a:cubicBezTo>
                  <a:cubicBezTo>
                    <a:pt x="10147261" y="5860361"/>
                    <a:pt x="10155157" y="5852122"/>
                    <a:pt x="10162825" y="5843747"/>
                  </a:cubicBezTo>
                  <a:cubicBezTo>
                    <a:pt x="10166317" y="5860384"/>
                    <a:pt x="10169535" y="5877044"/>
                    <a:pt x="10172456" y="5893704"/>
                  </a:cubicBezTo>
                  <a:cubicBezTo>
                    <a:pt x="10165564" y="5902513"/>
                    <a:pt x="10158375" y="5911185"/>
                    <a:pt x="10150935" y="5919721"/>
                  </a:cubicBezTo>
                  <a:close/>
                  <a:moveTo>
                    <a:pt x="10168393" y="5837584"/>
                  </a:moveTo>
                  <a:cubicBezTo>
                    <a:pt x="10175993" y="5829072"/>
                    <a:pt x="10183365" y="5820423"/>
                    <a:pt x="10190440" y="5811636"/>
                  </a:cubicBezTo>
                  <a:cubicBezTo>
                    <a:pt x="10193110" y="5827543"/>
                    <a:pt x="10195507" y="5843404"/>
                    <a:pt x="10197583" y="5859243"/>
                  </a:cubicBezTo>
                  <a:cubicBezTo>
                    <a:pt x="10191330" y="5868485"/>
                    <a:pt x="10184826" y="5877568"/>
                    <a:pt x="10178025" y="5886515"/>
                  </a:cubicBezTo>
                  <a:cubicBezTo>
                    <a:pt x="10175081" y="5870197"/>
                    <a:pt x="10171862" y="5853857"/>
                    <a:pt x="10168393" y="5837584"/>
                  </a:cubicBezTo>
                  <a:close/>
                  <a:moveTo>
                    <a:pt x="10166797" y="5830236"/>
                  </a:moveTo>
                  <a:cubicBezTo>
                    <a:pt x="10163191" y="5813713"/>
                    <a:pt x="10159334" y="5797212"/>
                    <a:pt x="10155249" y="5780781"/>
                  </a:cubicBezTo>
                  <a:cubicBezTo>
                    <a:pt x="10163670" y="5772405"/>
                    <a:pt x="10171886" y="5763916"/>
                    <a:pt x="10179782" y="5755289"/>
                  </a:cubicBezTo>
                  <a:cubicBezTo>
                    <a:pt x="10183160" y="5771378"/>
                    <a:pt x="10186241" y="5787467"/>
                    <a:pt x="10189048" y="5803557"/>
                  </a:cubicBezTo>
                  <a:cubicBezTo>
                    <a:pt x="10181927" y="5812594"/>
                    <a:pt x="10174510" y="5821472"/>
                    <a:pt x="10166797" y="5830236"/>
                  </a:cubicBezTo>
                  <a:close/>
                  <a:moveTo>
                    <a:pt x="10189732" y="5767749"/>
                  </a:moveTo>
                  <a:cubicBezTo>
                    <a:pt x="10188454" y="5761428"/>
                    <a:pt x="10187131" y="5755060"/>
                    <a:pt x="10185762" y="5748647"/>
                  </a:cubicBezTo>
                  <a:cubicBezTo>
                    <a:pt x="10193955" y="5739496"/>
                    <a:pt x="10201851" y="5730207"/>
                    <a:pt x="10209451" y="5720759"/>
                  </a:cubicBezTo>
                  <a:cubicBezTo>
                    <a:pt x="10212029" y="5736232"/>
                    <a:pt x="10214266" y="5751523"/>
                    <a:pt x="10216206" y="5766586"/>
                  </a:cubicBezTo>
                  <a:cubicBezTo>
                    <a:pt x="10209451" y="5776513"/>
                    <a:pt x="10202399" y="5786281"/>
                    <a:pt x="10195028" y="5795912"/>
                  </a:cubicBezTo>
                  <a:cubicBezTo>
                    <a:pt x="10193362" y="5786578"/>
                    <a:pt x="10191604" y="5777220"/>
                    <a:pt x="10189732" y="5767749"/>
                  </a:cubicBezTo>
                  <a:close/>
                  <a:moveTo>
                    <a:pt x="10184210" y="5741436"/>
                  </a:moveTo>
                  <a:cubicBezTo>
                    <a:pt x="10180786" y="5725757"/>
                    <a:pt x="10177067" y="5709873"/>
                    <a:pt x="10173049" y="5693829"/>
                  </a:cubicBezTo>
                  <a:cubicBezTo>
                    <a:pt x="10182064" y="5684837"/>
                    <a:pt x="10190805" y="5675708"/>
                    <a:pt x="10199249" y="5666442"/>
                  </a:cubicBezTo>
                  <a:cubicBezTo>
                    <a:pt x="10202513" y="5682099"/>
                    <a:pt x="10205479" y="5697572"/>
                    <a:pt x="10208105" y="5712863"/>
                  </a:cubicBezTo>
                  <a:cubicBezTo>
                    <a:pt x="10200459" y="5722539"/>
                    <a:pt x="10192494" y="5732056"/>
                    <a:pt x="10184210" y="5741436"/>
                  </a:cubicBezTo>
                  <a:close/>
                  <a:moveTo>
                    <a:pt x="10204499" y="5660646"/>
                  </a:moveTo>
                  <a:cubicBezTo>
                    <a:pt x="10212874" y="5651266"/>
                    <a:pt x="10220975" y="5641727"/>
                    <a:pt x="10228758" y="5632050"/>
                  </a:cubicBezTo>
                  <a:cubicBezTo>
                    <a:pt x="10231200" y="5646999"/>
                    <a:pt x="10233277" y="5661742"/>
                    <a:pt x="10235080" y="5676279"/>
                  </a:cubicBezTo>
                  <a:cubicBezTo>
                    <a:pt x="10228142" y="5686389"/>
                    <a:pt x="10220907" y="5696362"/>
                    <a:pt x="10213331" y="5706176"/>
                  </a:cubicBezTo>
                  <a:cubicBezTo>
                    <a:pt x="10210683" y="5691159"/>
                    <a:pt x="10207739" y="5675982"/>
                    <a:pt x="10204499" y="5660646"/>
                  </a:cubicBezTo>
                  <a:close/>
                  <a:moveTo>
                    <a:pt x="10202970" y="5653571"/>
                  </a:moveTo>
                  <a:cubicBezTo>
                    <a:pt x="10201897" y="5648505"/>
                    <a:pt x="10200779" y="5643461"/>
                    <a:pt x="10199614" y="5638372"/>
                  </a:cubicBezTo>
                  <a:cubicBezTo>
                    <a:pt x="10197310" y="5628261"/>
                    <a:pt x="10194867" y="5618083"/>
                    <a:pt x="10192334" y="5607813"/>
                  </a:cubicBezTo>
                  <a:cubicBezTo>
                    <a:pt x="10198223" y="5601811"/>
                    <a:pt x="10204087" y="5595763"/>
                    <a:pt x="10209793" y="5589670"/>
                  </a:cubicBezTo>
                  <a:cubicBezTo>
                    <a:pt x="10212942" y="5586315"/>
                    <a:pt x="10216047" y="5582960"/>
                    <a:pt x="10219104" y="5579560"/>
                  </a:cubicBezTo>
                  <a:cubicBezTo>
                    <a:pt x="10222186" y="5594645"/>
                    <a:pt x="10224993" y="5609570"/>
                    <a:pt x="10227480" y="5624268"/>
                  </a:cubicBezTo>
                  <a:cubicBezTo>
                    <a:pt x="10219629" y="5634172"/>
                    <a:pt x="10211459" y="5643940"/>
                    <a:pt x="10202970" y="5653571"/>
                  </a:cubicBezTo>
                  <a:close/>
                  <a:moveTo>
                    <a:pt x="10224490" y="5573534"/>
                  </a:moveTo>
                  <a:cubicBezTo>
                    <a:pt x="10233163" y="5563766"/>
                    <a:pt x="10241539" y="5553839"/>
                    <a:pt x="10249618" y="5543797"/>
                  </a:cubicBezTo>
                  <a:cubicBezTo>
                    <a:pt x="10251831" y="5558221"/>
                    <a:pt x="10253749" y="5572485"/>
                    <a:pt x="10255369" y="5586588"/>
                  </a:cubicBezTo>
                  <a:cubicBezTo>
                    <a:pt x="10248202" y="5596995"/>
                    <a:pt x="10240694" y="5607265"/>
                    <a:pt x="10232866" y="5617398"/>
                  </a:cubicBezTo>
                  <a:cubicBezTo>
                    <a:pt x="10230356" y="5602952"/>
                    <a:pt x="10227549" y="5588323"/>
                    <a:pt x="10224490" y="5573534"/>
                  </a:cubicBezTo>
                  <a:close/>
                  <a:moveTo>
                    <a:pt x="10223053" y="5566551"/>
                  </a:moveTo>
                  <a:cubicBezTo>
                    <a:pt x="10219995" y="5552196"/>
                    <a:pt x="10216639" y="5537658"/>
                    <a:pt x="10213033" y="5522984"/>
                  </a:cubicBezTo>
                  <a:cubicBezTo>
                    <a:pt x="10222482" y="5513125"/>
                    <a:pt x="10231724" y="5503129"/>
                    <a:pt x="10240717" y="5493041"/>
                  </a:cubicBezTo>
                  <a:cubicBezTo>
                    <a:pt x="10243570" y="5507533"/>
                    <a:pt x="10246149" y="5521889"/>
                    <a:pt x="10248431" y="5536107"/>
                  </a:cubicBezTo>
                  <a:cubicBezTo>
                    <a:pt x="10240306" y="5546399"/>
                    <a:pt x="10231862" y="5556555"/>
                    <a:pt x="10223053" y="5566551"/>
                  </a:cubicBezTo>
                  <a:close/>
                  <a:moveTo>
                    <a:pt x="10248294" y="5475879"/>
                  </a:moveTo>
                  <a:cubicBezTo>
                    <a:pt x="10247016" y="5477363"/>
                    <a:pt x="10245715" y="5478823"/>
                    <a:pt x="10244437" y="5480307"/>
                  </a:cubicBezTo>
                  <a:cubicBezTo>
                    <a:pt x="10241607" y="5466705"/>
                    <a:pt x="10238503" y="5452943"/>
                    <a:pt x="10235193" y="5439068"/>
                  </a:cubicBezTo>
                  <a:cubicBezTo>
                    <a:pt x="10244801" y="5428798"/>
                    <a:pt x="10254182" y="5418391"/>
                    <a:pt x="10263333" y="5407870"/>
                  </a:cubicBezTo>
                  <a:cubicBezTo>
                    <a:pt x="10265957" y="5421745"/>
                    <a:pt x="10268309" y="5435484"/>
                    <a:pt x="10270362" y="5449063"/>
                  </a:cubicBezTo>
                  <a:cubicBezTo>
                    <a:pt x="10263265" y="5458101"/>
                    <a:pt x="10255916" y="5467047"/>
                    <a:pt x="10248294" y="5475879"/>
                  </a:cubicBezTo>
                  <a:close/>
                  <a:moveTo>
                    <a:pt x="10268514" y="5401936"/>
                  </a:moveTo>
                  <a:cubicBezTo>
                    <a:pt x="10277414" y="5391552"/>
                    <a:pt x="10286064" y="5381054"/>
                    <a:pt x="10294485" y="5370442"/>
                  </a:cubicBezTo>
                  <a:cubicBezTo>
                    <a:pt x="10296288" y="5383838"/>
                    <a:pt x="10297818" y="5397098"/>
                    <a:pt x="10299049" y="5410221"/>
                  </a:cubicBezTo>
                  <a:cubicBezTo>
                    <a:pt x="10291564" y="5421061"/>
                    <a:pt x="10283759" y="5431765"/>
                    <a:pt x="10275611" y="5442331"/>
                  </a:cubicBezTo>
                  <a:cubicBezTo>
                    <a:pt x="10273512" y="5429003"/>
                    <a:pt x="10271138" y="5415538"/>
                    <a:pt x="10268514" y="5401936"/>
                  </a:cubicBezTo>
                  <a:close/>
                  <a:moveTo>
                    <a:pt x="10298639" y="5356178"/>
                  </a:moveTo>
                  <a:cubicBezTo>
                    <a:pt x="10296767" y="5343467"/>
                    <a:pt x="10294645" y="5330640"/>
                    <a:pt x="10292272" y="5317700"/>
                  </a:cubicBezTo>
                  <a:cubicBezTo>
                    <a:pt x="10301241" y="5306997"/>
                    <a:pt x="10309981" y="5296156"/>
                    <a:pt x="10318471" y="5285202"/>
                  </a:cubicBezTo>
                  <a:cubicBezTo>
                    <a:pt x="10320046" y="5298119"/>
                    <a:pt x="10321346" y="5310900"/>
                    <a:pt x="10322374" y="5323542"/>
                  </a:cubicBezTo>
                  <a:cubicBezTo>
                    <a:pt x="10314797" y="5334543"/>
                    <a:pt x="10306878" y="5345429"/>
                    <a:pt x="10298639" y="5356178"/>
                  </a:cubicBezTo>
                  <a:close/>
                  <a:moveTo>
                    <a:pt x="10290948" y="5310763"/>
                  </a:moveTo>
                  <a:cubicBezTo>
                    <a:pt x="10288643" y="5298575"/>
                    <a:pt x="10286133" y="5286275"/>
                    <a:pt x="10283394" y="5273882"/>
                  </a:cubicBezTo>
                  <a:cubicBezTo>
                    <a:pt x="10293184" y="5262951"/>
                    <a:pt x="10302747" y="5251905"/>
                    <a:pt x="10312058" y="5240722"/>
                  </a:cubicBezTo>
                  <a:cubicBezTo>
                    <a:pt x="10314135" y="5253137"/>
                    <a:pt x="10315938" y="5265438"/>
                    <a:pt x="10317513" y="5277625"/>
                  </a:cubicBezTo>
                  <a:cubicBezTo>
                    <a:pt x="10308909" y="5288808"/>
                    <a:pt x="10300054" y="5299854"/>
                    <a:pt x="10290948" y="5310763"/>
                  </a:cubicBezTo>
                  <a:close/>
                  <a:moveTo>
                    <a:pt x="10317125" y="5234537"/>
                  </a:moveTo>
                  <a:cubicBezTo>
                    <a:pt x="10326139" y="5223560"/>
                    <a:pt x="10334926" y="5212491"/>
                    <a:pt x="10343462" y="5201263"/>
                  </a:cubicBezTo>
                  <a:cubicBezTo>
                    <a:pt x="10344762" y="5213564"/>
                    <a:pt x="10345812" y="5225728"/>
                    <a:pt x="10346611" y="5237801"/>
                  </a:cubicBezTo>
                  <a:cubicBezTo>
                    <a:pt x="10342389" y="5243917"/>
                    <a:pt x="10338098" y="5250033"/>
                    <a:pt x="10333648" y="5256127"/>
                  </a:cubicBezTo>
                  <a:cubicBezTo>
                    <a:pt x="10330065" y="5261056"/>
                    <a:pt x="10326390" y="5265963"/>
                    <a:pt x="10322694" y="5270847"/>
                  </a:cubicBezTo>
                  <a:cubicBezTo>
                    <a:pt x="10321073" y="5258843"/>
                    <a:pt x="10319225" y="5246747"/>
                    <a:pt x="10317125" y="5234537"/>
                  </a:cubicBezTo>
                  <a:close/>
                  <a:moveTo>
                    <a:pt x="10315915" y="5227485"/>
                  </a:moveTo>
                  <a:cubicBezTo>
                    <a:pt x="10313861" y="5215914"/>
                    <a:pt x="10311579" y="5204207"/>
                    <a:pt x="10309114" y="5192430"/>
                  </a:cubicBezTo>
                  <a:cubicBezTo>
                    <a:pt x="10318996" y="5181248"/>
                    <a:pt x="10328604" y="5169905"/>
                    <a:pt x="10337961" y="5158449"/>
                  </a:cubicBezTo>
                  <a:cubicBezTo>
                    <a:pt x="10339741" y="5170248"/>
                    <a:pt x="10341293" y="5181910"/>
                    <a:pt x="10342617" y="5193503"/>
                  </a:cubicBezTo>
                  <a:cubicBezTo>
                    <a:pt x="10333968" y="5204982"/>
                    <a:pt x="10325067" y="5216302"/>
                    <a:pt x="10315915" y="5227485"/>
                  </a:cubicBezTo>
                  <a:close/>
                  <a:moveTo>
                    <a:pt x="10343027" y="5152287"/>
                  </a:moveTo>
                  <a:cubicBezTo>
                    <a:pt x="10352065" y="5141104"/>
                    <a:pt x="10360829" y="5129784"/>
                    <a:pt x="10369364" y="5118350"/>
                  </a:cubicBezTo>
                  <a:cubicBezTo>
                    <a:pt x="10370391" y="5129967"/>
                    <a:pt x="10371190" y="5141492"/>
                    <a:pt x="10371761" y="5152948"/>
                  </a:cubicBezTo>
                  <a:cubicBezTo>
                    <a:pt x="10364002" y="5164268"/>
                    <a:pt x="10356014" y="5175497"/>
                    <a:pt x="10347774" y="5186588"/>
                  </a:cubicBezTo>
                  <a:cubicBezTo>
                    <a:pt x="10346405" y="5175245"/>
                    <a:pt x="10344830" y="5163812"/>
                    <a:pt x="10343027" y="5152287"/>
                  </a:cubicBezTo>
                  <a:close/>
                  <a:moveTo>
                    <a:pt x="10341886" y="5145121"/>
                  </a:moveTo>
                  <a:cubicBezTo>
                    <a:pt x="10340083" y="5134029"/>
                    <a:pt x="10338098" y="5122869"/>
                    <a:pt x="10335908" y="5111618"/>
                  </a:cubicBezTo>
                  <a:cubicBezTo>
                    <a:pt x="10345789" y="5100253"/>
                    <a:pt x="10355398" y="5088728"/>
                    <a:pt x="10364777" y="5077088"/>
                  </a:cubicBezTo>
                  <a:cubicBezTo>
                    <a:pt x="10366260" y="5088294"/>
                    <a:pt x="10367539" y="5099431"/>
                    <a:pt x="10368634" y="5110477"/>
                  </a:cubicBezTo>
                  <a:cubicBezTo>
                    <a:pt x="10359962" y="5122161"/>
                    <a:pt x="10351038" y="5133710"/>
                    <a:pt x="10341886" y="5145121"/>
                  </a:cubicBezTo>
                  <a:close/>
                  <a:moveTo>
                    <a:pt x="10369821" y="5070812"/>
                  </a:moveTo>
                  <a:cubicBezTo>
                    <a:pt x="10378836" y="5059470"/>
                    <a:pt x="10387576" y="5047990"/>
                    <a:pt x="10396088" y="5036397"/>
                  </a:cubicBezTo>
                  <a:cubicBezTo>
                    <a:pt x="10396865" y="5047420"/>
                    <a:pt x="10397436" y="5058351"/>
                    <a:pt x="10397778" y="5069192"/>
                  </a:cubicBezTo>
                  <a:cubicBezTo>
                    <a:pt x="10390041" y="5080717"/>
                    <a:pt x="10382053" y="5092128"/>
                    <a:pt x="10373815" y="5103402"/>
                  </a:cubicBezTo>
                  <a:cubicBezTo>
                    <a:pt x="10372673" y="5092607"/>
                    <a:pt x="10371350" y="5081744"/>
                    <a:pt x="10369821" y="5070812"/>
                  </a:cubicBezTo>
                  <a:close/>
                  <a:moveTo>
                    <a:pt x="10368793" y="5063532"/>
                  </a:moveTo>
                  <a:cubicBezTo>
                    <a:pt x="10367242" y="5052897"/>
                    <a:pt x="10365485" y="5042194"/>
                    <a:pt x="10363590" y="5031444"/>
                  </a:cubicBezTo>
                  <a:cubicBezTo>
                    <a:pt x="10373449" y="5019920"/>
                    <a:pt x="10383057" y="5008257"/>
                    <a:pt x="10392414" y="4996458"/>
                  </a:cubicBezTo>
                  <a:cubicBezTo>
                    <a:pt x="10393624" y="5007185"/>
                    <a:pt x="10394651" y="5017820"/>
                    <a:pt x="10395495" y="5028386"/>
                  </a:cubicBezTo>
                  <a:cubicBezTo>
                    <a:pt x="10386846" y="5040231"/>
                    <a:pt x="10377945" y="5051938"/>
                    <a:pt x="10368793" y="5063532"/>
                  </a:cubicBezTo>
                  <a:close/>
                  <a:moveTo>
                    <a:pt x="10397503" y="4990045"/>
                  </a:moveTo>
                  <a:cubicBezTo>
                    <a:pt x="10406450" y="4978612"/>
                    <a:pt x="10415123" y="4967041"/>
                    <a:pt x="10423612" y="4955379"/>
                  </a:cubicBezTo>
                  <a:cubicBezTo>
                    <a:pt x="10424137" y="4965831"/>
                    <a:pt x="10424480" y="4976215"/>
                    <a:pt x="10424639" y="4986531"/>
                  </a:cubicBezTo>
                  <a:cubicBezTo>
                    <a:pt x="10416902" y="4998193"/>
                    <a:pt x="10408960" y="5009740"/>
                    <a:pt x="10400767" y="5021151"/>
                  </a:cubicBezTo>
                  <a:cubicBezTo>
                    <a:pt x="10399855" y="5010859"/>
                    <a:pt x="10398759" y="5000475"/>
                    <a:pt x="10397503" y="4990045"/>
                  </a:cubicBezTo>
                  <a:close/>
                  <a:moveTo>
                    <a:pt x="10396591" y="4982720"/>
                  </a:moveTo>
                  <a:cubicBezTo>
                    <a:pt x="10395267" y="4972495"/>
                    <a:pt x="10393784" y="4962203"/>
                    <a:pt x="10392118" y="4951841"/>
                  </a:cubicBezTo>
                  <a:cubicBezTo>
                    <a:pt x="10401931" y="4940225"/>
                    <a:pt x="10411493" y="4928495"/>
                    <a:pt x="10420805" y="4916627"/>
                  </a:cubicBezTo>
                  <a:cubicBezTo>
                    <a:pt x="10421763" y="4926897"/>
                    <a:pt x="10422562" y="4937099"/>
                    <a:pt x="10423178" y="4947231"/>
                  </a:cubicBezTo>
                  <a:cubicBezTo>
                    <a:pt x="10414552" y="4959190"/>
                    <a:pt x="10405696" y="4971035"/>
                    <a:pt x="10396591" y="4982720"/>
                  </a:cubicBezTo>
                  <a:close/>
                  <a:moveTo>
                    <a:pt x="10425985" y="4909963"/>
                  </a:moveTo>
                  <a:cubicBezTo>
                    <a:pt x="10434840" y="4898506"/>
                    <a:pt x="10443467" y="4886936"/>
                    <a:pt x="10451843" y="4875251"/>
                  </a:cubicBezTo>
                  <a:cubicBezTo>
                    <a:pt x="10452163" y="4885201"/>
                    <a:pt x="10452254" y="4895083"/>
                    <a:pt x="10452208" y="4904919"/>
                  </a:cubicBezTo>
                  <a:cubicBezTo>
                    <a:pt x="10444539" y="4916627"/>
                    <a:pt x="10436666" y="4928243"/>
                    <a:pt x="10428542" y="4939723"/>
                  </a:cubicBezTo>
                  <a:cubicBezTo>
                    <a:pt x="10427834" y="4929864"/>
                    <a:pt x="10427013" y="4919936"/>
                    <a:pt x="10425985" y="4909963"/>
                  </a:cubicBezTo>
                  <a:close/>
                  <a:moveTo>
                    <a:pt x="10457457" y="4867377"/>
                  </a:moveTo>
                  <a:cubicBezTo>
                    <a:pt x="10465422" y="4856081"/>
                    <a:pt x="10473181" y="4844692"/>
                    <a:pt x="10480690" y="4833213"/>
                  </a:cubicBezTo>
                  <a:cubicBezTo>
                    <a:pt x="10480370" y="4842684"/>
                    <a:pt x="10479845" y="4852155"/>
                    <a:pt x="10479183" y="4861626"/>
                  </a:cubicBezTo>
                  <a:cubicBezTo>
                    <a:pt x="10472382" y="4873106"/>
                    <a:pt x="10465422" y="4884517"/>
                    <a:pt x="10458187" y="4895791"/>
                  </a:cubicBezTo>
                  <a:cubicBezTo>
                    <a:pt x="10458119" y="4886388"/>
                    <a:pt x="10457845" y="4876917"/>
                    <a:pt x="10457457" y="4867377"/>
                  </a:cubicBezTo>
                  <a:close/>
                  <a:moveTo>
                    <a:pt x="10486487" y="4824267"/>
                  </a:moveTo>
                  <a:cubicBezTo>
                    <a:pt x="10493264" y="4813700"/>
                    <a:pt x="10499883" y="4803042"/>
                    <a:pt x="10506296" y="4792293"/>
                  </a:cubicBezTo>
                  <a:cubicBezTo>
                    <a:pt x="10505337" y="4801308"/>
                    <a:pt x="10504242" y="4810322"/>
                    <a:pt x="10502987" y="4819314"/>
                  </a:cubicBezTo>
                  <a:cubicBezTo>
                    <a:pt x="10497304" y="4829950"/>
                    <a:pt x="10491461" y="4840470"/>
                    <a:pt x="10485437" y="4850923"/>
                  </a:cubicBezTo>
                  <a:cubicBezTo>
                    <a:pt x="10485916" y="4842090"/>
                    <a:pt x="10486281" y="4833213"/>
                    <a:pt x="10486487" y="4824267"/>
                  </a:cubicBezTo>
                  <a:close/>
                  <a:moveTo>
                    <a:pt x="10486646" y="4814727"/>
                  </a:moveTo>
                  <a:cubicBezTo>
                    <a:pt x="10486738" y="4805735"/>
                    <a:pt x="10486714" y="4796698"/>
                    <a:pt x="10486509" y="4787615"/>
                  </a:cubicBezTo>
                  <a:cubicBezTo>
                    <a:pt x="10494360" y="4776409"/>
                    <a:pt x="10501983" y="4765089"/>
                    <a:pt x="10509400" y="4753678"/>
                  </a:cubicBezTo>
                  <a:cubicBezTo>
                    <a:pt x="10508898" y="4762670"/>
                    <a:pt x="10508236" y="4771639"/>
                    <a:pt x="10507414" y="4780608"/>
                  </a:cubicBezTo>
                  <a:cubicBezTo>
                    <a:pt x="10500705" y="4792088"/>
                    <a:pt x="10493789" y="4803453"/>
                    <a:pt x="10486646" y="4814727"/>
                  </a:cubicBezTo>
                  <a:close/>
                  <a:moveTo>
                    <a:pt x="10486304" y="4779261"/>
                  </a:moveTo>
                  <a:cubicBezTo>
                    <a:pt x="10486030" y="4770019"/>
                    <a:pt x="10485596" y="4760753"/>
                    <a:pt x="10485026" y="4751419"/>
                  </a:cubicBezTo>
                  <a:cubicBezTo>
                    <a:pt x="10493813" y="4739871"/>
                    <a:pt x="10502347" y="4728209"/>
                    <a:pt x="10510655" y="4716433"/>
                  </a:cubicBezTo>
                  <a:cubicBezTo>
                    <a:pt x="10510564" y="4725607"/>
                    <a:pt x="10510313" y="4734759"/>
                    <a:pt x="10509902" y="4743933"/>
                  </a:cubicBezTo>
                  <a:cubicBezTo>
                    <a:pt x="10502256" y="4755823"/>
                    <a:pt x="10494383" y="4767577"/>
                    <a:pt x="10486304" y="4779261"/>
                  </a:cubicBezTo>
                  <a:close/>
                  <a:moveTo>
                    <a:pt x="10516178" y="4708559"/>
                  </a:moveTo>
                  <a:cubicBezTo>
                    <a:pt x="10523686" y="4697742"/>
                    <a:pt x="10530990" y="4686833"/>
                    <a:pt x="10538133" y="4675810"/>
                  </a:cubicBezTo>
                  <a:cubicBezTo>
                    <a:pt x="10537425" y="4684527"/>
                    <a:pt x="10536604" y="4693177"/>
                    <a:pt x="10535645" y="4701804"/>
                  </a:cubicBezTo>
                  <a:cubicBezTo>
                    <a:pt x="10529209" y="4712850"/>
                    <a:pt x="10522545" y="4723782"/>
                    <a:pt x="10515744" y="4734622"/>
                  </a:cubicBezTo>
                  <a:cubicBezTo>
                    <a:pt x="10516018" y="4725995"/>
                    <a:pt x="10516155" y="4717300"/>
                    <a:pt x="10516178" y="4708559"/>
                  </a:cubicBezTo>
                  <a:close/>
                  <a:moveTo>
                    <a:pt x="10516132" y="4700161"/>
                  </a:moveTo>
                  <a:cubicBezTo>
                    <a:pt x="10516064" y="4691101"/>
                    <a:pt x="10515858" y="4682017"/>
                    <a:pt x="10515493" y="4672889"/>
                  </a:cubicBezTo>
                  <a:cubicBezTo>
                    <a:pt x="10523937" y="4661660"/>
                    <a:pt x="10532176" y="4650363"/>
                    <a:pt x="10540210" y="4638930"/>
                  </a:cubicBezTo>
                  <a:cubicBezTo>
                    <a:pt x="10539890" y="4647967"/>
                    <a:pt x="10539433" y="4656936"/>
                    <a:pt x="10538840" y="4665882"/>
                  </a:cubicBezTo>
                  <a:cubicBezTo>
                    <a:pt x="10531469" y="4677407"/>
                    <a:pt x="10523915" y="4688841"/>
                    <a:pt x="10516132" y="4700161"/>
                  </a:cubicBezTo>
                  <a:close/>
                  <a:moveTo>
                    <a:pt x="10546280" y="4630189"/>
                  </a:moveTo>
                  <a:cubicBezTo>
                    <a:pt x="10553629" y="4619554"/>
                    <a:pt x="10560818" y="4608827"/>
                    <a:pt x="10567801" y="4598010"/>
                  </a:cubicBezTo>
                  <a:cubicBezTo>
                    <a:pt x="10566957" y="4606408"/>
                    <a:pt x="10565976" y="4614784"/>
                    <a:pt x="10564879" y="4623114"/>
                  </a:cubicBezTo>
                  <a:cubicBezTo>
                    <a:pt x="10558535" y="4634046"/>
                    <a:pt x="10551985" y="4644863"/>
                    <a:pt x="10545299" y="4655589"/>
                  </a:cubicBezTo>
                  <a:cubicBezTo>
                    <a:pt x="10545755" y="4647168"/>
                    <a:pt x="10546075" y="4638701"/>
                    <a:pt x="10546280" y="4630189"/>
                  </a:cubicBezTo>
                  <a:close/>
                  <a:moveTo>
                    <a:pt x="10546462" y="4621813"/>
                  </a:moveTo>
                  <a:cubicBezTo>
                    <a:pt x="10546600" y="4612867"/>
                    <a:pt x="10546577" y="4603875"/>
                    <a:pt x="10546417" y="4594837"/>
                  </a:cubicBezTo>
                  <a:cubicBezTo>
                    <a:pt x="10554701" y="4583792"/>
                    <a:pt x="10562780" y="4572632"/>
                    <a:pt x="10570676" y="4561403"/>
                  </a:cubicBezTo>
                  <a:cubicBezTo>
                    <a:pt x="10570175" y="4570281"/>
                    <a:pt x="10569513" y="4579113"/>
                    <a:pt x="10568737" y="4587945"/>
                  </a:cubicBezTo>
                  <a:cubicBezTo>
                    <a:pt x="10561502" y="4599333"/>
                    <a:pt x="10554085" y="4610630"/>
                    <a:pt x="10546462" y="4621813"/>
                  </a:cubicBezTo>
                  <a:close/>
                  <a:moveTo>
                    <a:pt x="10576839" y="4552503"/>
                  </a:moveTo>
                  <a:cubicBezTo>
                    <a:pt x="10584027" y="4542050"/>
                    <a:pt x="10591034" y="4531529"/>
                    <a:pt x="10597881" y="4520917"/>
                  </a:cubicBezTo>
                  <a:cubicBezTo>
                    <a:pt x="10596876" y="4529133"/>
                    <a:pt x="10595758" y="4537303"/>
                    <a:pt x="10594526" y="4545451"/>
                  </a:cubicBezTo>
                  <a:cubicBezTo>
                    <a:pt x="10588272" y="4556223"/>
                    <a:pt x="10581882" y="4566926"/>
                    <a:pt x="10575286" y="4577538"/>
                  </a:cubicBezTo>
                  <a:cubicBezTo>
                    <a:pt x="10575926" y="4569231"/>
                    <a:pt x="10576427" y="4560878"/>
                    <a:pt x="10576839" y="4552503"/>
                  </a:cubicBezTo>
                  <a:close/>
                  <a:moveTo>
                    <a:pt x="10577226" y="4543465"/>
                  </a:moveTo>
                  <a:cubicBezTo>
                    <a:pt x="10577546" y="4534724"/>
                    <a:pt x="10577751" y="4525961"/>
                    <a:pt x="10577797" y="4517152"/>
                  </a:cubicBezTo>
                  <a:cubicBezTo>
                    <a:pt x="10585899" y="4506311"/>
                    <a:pt x="10593841" y="4495356"/>
                    <a:pt x="10601555" y="4484311"/>
                  </a:cubicBezTo>
                  <a:cubicBezTo>
                    <a:pt x="10600870" y="4493029"/>
                    <a:pt x="10600048" y="4501701"/>
                    <a:pt x="10599112" y="4510328"/>
                  </a:cubicBezTo>
                  <a:cubicBezTo>
                    <a:pt x="10591993" y="4521510"/>
                    <a:pt x="10584689" y="4532556"/>
                    <a:pt x="10577226" y="4543465"/>
                  </a:cubicBezTo>
                  <a:close/>
                  <a:moveTo>
                    <a:pt x="10607740" y="4475433"/>
                  </a:moveTo>
                  <a:cubicBezTo>
                    <a:pt x="10614769" y="4465186"/>
                    <a:pt x="10621638" y="4454870"/>
                    <a:pt x="10628347" y="4444486"/>
                  </a:cubicBezTo>
                  <a:cubicBezTo>
                    <a:pt x="10627184" y="4452542"/>
                    <a:pt x="10625928" y="4460576"/>
                    <a:pt x="10624536" y="4468564"/>
                  </a:cubicBezTo>
                  <a:cubicBezTo>
                    <a:pt x="10618397" y="4479130"/>
                    <a:pt x="10612121" y="4489560"/>
                    <a:pt x="10605686" y="4499898"/>
                  </a:cubicBezTo>
                  <a:cubicBezTo>
                    <a:pt x="10606485" y="4491751"/>
                    <a:pt x="10607169" y="4483603"/>
                    <a:pt x="10607740" y="4475433"/>
                  </a:cubicBezTo>
                  <a:close/>
                  <a:moveTo>
                    <a:pt x="10608333" y="4466304"/>
                  </a:moveTo>
                  <a:cubicBezTo>
                    <a:pt x="10608857" y="4457563"/>
                    <a:pt x="10609269" y="4448777"/>
                    <a:pt x="10609519" y="4439968"/>
                  </a:cubicBezTo>
                  <a:cubicBezTo>
                    <a:pt x="10617485" y="4429310"/>
                    <a:pt x="10625244" y="4418538"/>
                    <a:pt x="10632820" y="4407697"/>
                  </a:cubicBezTo>
                  <a:cubicBezTo>
                    <a:pt x="10631953" y="4416415"/>
                    <a:pt x="10630949" y="4425088"/>
                    <a:pt x="10629808" y="4433760"/>
                  </a:cubicBezTo>
                  <a:cubicBezTo>
                    <a:pt x="10622825" y="4444737"/>
                    <a:pt x="10615658" y="4455578"/>
                    <a:pt x="10608333" y="4466304"/>
                  </a:cubicBezTo>
                  <a:close/>
                  <a:moveTo>
                    <a:pt x="10638983" y="4398819"/>
                  </a:moveTo>
                  <a:cubicBezTo>
                    <a:pt x="10645853" y="4388823"/>
                    <a:pt x="10652562" y="4378759"/>
                    <a:pt x="10659135" y="4368626"/>
                  </a:cubicBezTo>
                  <a:cubicBezTo>
                    <a:pt x="10657811" y="4376682"/>
                    <a:pt x="10656373" y="4384738"/>
                    <a:pt x="10654845" y="4392749"/>
                  </a:cubicBezTo>
                  <a:cubicBezTo>
                    <a:pt x="10648819" y="4403042"/>
                    <a:pt x="10642680" y="4413243"/>
                    <a:pt x="10636404" y="4423308"/>
                  </a:cubicBezTo>
                  <a:cubicBezTo>
                    <a:pt x="10637385" y="4415183"/>
                    <a:pt x="10638230" y="4407013"/>
                    <a:pt x="10638983" y="4398819"/>
                  </a:cubicBezTo>
                  <a:close/>
                  <a:moveTo>
                    <a:pt x="10639782" y="4389736"/>
                  </a:moveTo>
                  <a:cubicBezTo>
                    <a:pt x="10640512" y="4380904"/>
                    <a:pt x="10641106" y="4372027"/>
                    <a:pt x="10641561" y="4363126"/>
                  </a:cubicBezTo>
                  <a:cubicBezTo>
                    <a:pt x="10649344" y="4352674"/>
                    <a:pt x="10656966" y="4342153"/>
                    <a:pt x="10664429" y="4331518"/>
                  </a:cubicBezTo>
                  <a:cubicBezTo>
                    <a:pt x="10663357" y="4340304"/>
                    <a:pt x="10662147" y="4349068"/>
                    <a:pt x="10660846" y="4357808"/>
                  </a:cubicBezTo>
                  <a:cubicBezTo>
                    <a:pt x="10653976" y="4368580"/>
                    <a:pt x="10646948" y="4379215"/>
                    <a:pt x="10639782" y="4389736"/>
                  </a:cubicBezTo>
                  <a:close/>
                  <a:moveTo>
                    <a:pt x="10670546" y="4322663"/>
                  </a:moveTo>
                  <a:cubicBezTo>
                    <a:pt x="10677255" y="4312940"/>
                    <a:pt x="10683805" y="4303150"/>
                    <a:pt x="10690219" y="4293291"/>
                  </a:cubicBezTo>
                  <a:cubicBezTo>
                    <a:pt x="10688712" y="4301461"/>
                    <a:pt x="10687114" y="4309608"/>
                    <a:pt x="10685402" y="4317733"/>
                  </a:cubicBezTo>
                  <a:cubicBezTo>
                    <a:pt x="10679537" y="4327706"/>
                    <a:pt x="10673558" y="4337588"/>
                    <a:pt x="10667442" y="4347379"/>
                  </a:cubicBezTo>
                  <a:cubicBezTo>
                    <a:pt x="10668606" y="4339163"/>
                    <a:pt x="10669633" y="4330924"/>
                    <a:pt x="10670546" y="4322663"/>
                  </a:cubicBezTo>
                  <a:close/>
                  <a:moveTo>
                    <a:pt x="10671528" y="4313717"/>
                  </a:moveTo>
                  <a:cubicBezTo>
                    <a:pt x="10672440" y="4304725"/>
                    <a:pt x="10673239" y="4295710"/>
                    <a:pt x="10673900" y="4286673"/>
                  </a:cubicBezTo>
                  <a:cubicBezTo>
                    <a:pt x="10681546" y="4276403"/>
                    <a:pt x="10689008" y="4266064"/>
                    <a:pt x="10696312" y="4255634"/>
                  </a:cubicBezTo>
                  <a:cubicBezTo>
                    <a:pt x="10695056" y="4264626"/>
                    <a:pt x="10693664" y="4273573"/>
                    <a:pt x="10692135" y="4282519"/>
                  </a:cubicBezTo>
                  <a:cubicBezTo>
                    <a:pt x="10685402" y="4293017"/>
                    <a:pt x="10678533" y="4303424"/>
                    <a:pt x="10671528" y="4313717"/>
                  </a:cubicBezTo>
                  <a:close/>
                  <a:moveTo>
                    <a:pt x="10702427" y="4246894"/>
                  </a:moveTo>
                  <a:cubicBezTo>
                    <a:pt x="10709115" y="4237217"/>
                    <a:pt x="10715665" y="4227449"/>
                    <a:pt x="10722078" y="4217613"/>
                  </a:cubicBezTo>
                  <a:cubicBezTo>
                    <a:pt x="10720366" y="4226012"/>
                    <a:pt x="10718540" y="4234387"/>
                    <a:pt x="10716623" y="4242740"/>
                  </a:cubicBezTo>
                  <a:cubicBezTo>
                    <a:pt x="10710781" y="4252599"/>
                    <a:pt x="10704847" y="4262367"/>
                    <a:pt x="10698777" y="4272044"/>
                  </a:cubicBezTo>
                  <a:cubicBezTo>
                    <a:pt x="10700123" y="4263691"/>
                    <a:pt x="10701310" y="4255292"/>
                    <a:pt x="10702427" y="4246894"/>
                  </a:cubicBezTo>
                  <a:close/>
                  <a:moveTo>
                    <a:pt x="10728400" y="4207845"/>
                  </a:moveTo>
                  <a:cubicBezTo>
                    <a:pt x="10733762" y="4199470"/>
                    <a:pt x="10739012" y="4191026"/>
                    <a:pt x="10744169" y="4182558"/>
                  </a:cubicBezTo>
                  <a:cubicBezTo>
                    <a:pt x="10742184" y="4190135"/>
                    <a:pt x="10740107" y="4197689"/>
                    <a:pt x="10737939" y="4205221"/>
                  </a:cubicBezTo>
                  <a:cubicBezTo>
                    <a:pt x="10733352" y="4213642"/>
                    <a:pt x="10728650" y="4221995"/>
                    <a:pt x="10723881" y="4230279"/>
                  </a:cubicBezTo>
                  <a:cubicBezTo>
                    <a:pt x="10725478" y="4222817"/>
                    <a:pt x="10726984" y="4215331"/>
                    <a:pt x="10728400" y="4207845"/>
                  </a:cubicBezTo>
                  <a:close/>
                  <a:moveTo>
                    <a:pt x="10755055" y="4156473"/>
                  </a:moveTo>
                  <a:cubicBezTo>
                    <a:pt x="10756881" y="4148577"/>
                    <a:pt x="10758639" y="4140680"/>
                    <a:pt x="10760281" y="4132761"/>
                  </a:cubicBezTo>
                  <a:cubicBezTo>
                    <a:pt x="10765416" y="4124773"/>
                    <a:pt x="10770483" y="4116763"/>
                    <a:pt x="10775435" y="4108707"/>
                  </a:cubicBezTo>
                  <a:cubicBezTo>
                    <a:pt x="10773199" y="4116763"/>
                    <a:pt x="10770871" y="4124819"/>
                    <a:pt x="10768452" y="4132852"/>
                  </a:cubicBezTo>
                  <a:cubicBezTo>
                    <a:pt x="10764070" y="4140794"/>
                    <a:pt x="10759597" y="4148645"/>
                    <a:pt x="10755055" y="4156473"/>
                  </a:cubicBezTo>
                  <a:close/>
                  <a:moveTo>
                    <a:pt x="10783423" y="4095561"/>
                  </a:moveTo>
                  <a:cubicBezTo>
                    <a:pt x="10787029" y="4089559"/>
                    <a:pt x="10790566" y="4083511"/>
                    <a:pt x="10794058" y="4077441"/>
                  </a:cubicBezTo>
                  <a:cubicBezTo>
                    <a:pt x="10791844" y="4084219"/>
                    <a:pt x="10789540" y="4090928"/>
                    <a:pt x="10787212" y="4097615"/>
                  </a:cubicBezTo>
                  <a:cubicBezTo>
                    <a:pt x="10784244" y="4103412"/>
                    <a:pt x="10781232" y="4109163"/>
                    <a:pt x="10778197" y="4114892"/>
                  </a:cubicBezTo>
                  <a:cubicBezTo>
                    <a:pt x="10780000" y="4108456"/>
                    <a:pt x="10781734" y="4102020"/>
                    <a:pt x="10783423" y="4095561"/>
                  </a:cubicBezTo>
                  <a:close/>
                  <a:moveTo>
                    <a:pt x="10786823" y="4082096"/>
                  </a:moveTo>
                  <a:cubicBezTo>
                    <a:pt x="10788786" y="4074154"/>
                    <a:pt x="10790635" y="4066189"/>
                    <a:pt x="10792393" y="4058224"/>
                  </a:cubicBezTo>
                  <a:cubicBezTo>
                    <a:pt x="10797413" y="4050465"/>
                    <a:pt x="10802343" y="4042706"/>
                    <a:pt x="10807181" y="4034878"/>
                  </a:cubicBezTo>
                  <a:cubicBezTo>
                    <a:pt x="10806017" y="4038986"/>
                    <a:pt x="10804808" y="4043071"/>
                    <a:pt x="10803575" y="4047179"/>
                  </a:cubicBezTo>
                  <a:cubicBezTo>
                    <a:pt x="10802343" y="4051287"/>
                    <a:pt x="10801064" y="4055394"/>
                    <a:pt x="10799786" y="4059503"/>
                  </a:cubicBezTo>
                  <a:cubicBezTo>
                    <a:pt x="10795542" y="4067079"/>
                    <a:pt x="10791228" y="4074611"/>
                    <a:pt x="10786823" y="4082096"/>
                  </a:cubicBezTo>
                  <a:close/>
                  <a:moveTo>
                    <a:pt x="10815306" y="4021618"/>
                  </a:moveTo>
                  <a:cubicBezTo>
                    <a:pt x="10818957" y="4015570"/>
                    <a:pt x="10822563" y="4009522"/>
                    <a:pt x="10826101" y="4003429"/>
                  </a:cubicBezTo>
                  <a:cubicBezTo>
                    <a:pt x="10823818" y="4010253"/>
                    <a:pt x="10821467" y="4017054"/>
                    <a:pt x="10819048" y="4023809"/>
                  </a:cubicBezTo>
                  <a:cubicBezTo>
                    <a:pt x="10815967" y="4029743"/>
                    <a:pt x="10812841" y="4035653"/>
                    <a:pt x="10809668" y="4041542"/>
                  </a:cubicBezTo>
                  <a:cubicBezTo>
                    <a:pt x="10811608" y="4034900"/>
                    <a:pt x="10813479" y="4028259"/>
                    <a:pt x="10815306" y="4021618"/>
                  </a:cubicBezTo>
                  <a:close/>
                  <a:moveTo>
                    <a:pt x="10818683" y="4008952"/>
                  </a:moveTo>
                  <a:cubicBezTo>
                    <a:pt x="10820897" y="4000462"/>
                    <a:pt x="10823019" y="3991972"/>
                    <a:pt x="10825005" y="3983482"/>
                  </a:cubicBezTo>
                  <a:cubicBezTo>
                    <a:pt x="10829934" y="3975929"/>
                    <a:pt x="10834818" y="3968329"/>
                    <a:pt x="10839588" y="3960683"/>
                  </a:cubicBezTo>
                  <a:cubicBezTo>
                    <a:pt x="10837031" y="3969333"/>
                    <a:pt x="10834407" y="3977937"/>
                    <a:pt x="10831669" y="3986472"/>
                  </a:cubicBezTo>
                  <a:cubicBezTo>
                    <a:pt x="10827401" y="3994003"/>
                    <a:pt x="10823087" y="4001512"/>
                    <a:pt x="10818683" y="4008952"/>
                  </a:cubicBezTo>
                  <a:close/>
                  <a:moveTo>
                    <a:pt x="10847758" y="3947447"/>
                  </a:moveTo>
                  <a:cubicBezTo>
                    <a:pt x="10851547" y="3941216"/>
                    <a:pt x="10855312" y="3934963"/>
                    <a:pt x="10859010" y="3928687"/>
                  </a:cubicBezTo>
                  <a:cubicBezTo>
                    <a:pt x="10856499" y="3936036"/>
                    <a:pt x="10853920" y="3943316"/>
                    <a:pt x="10851273" y="3950596"/>
                  </a:cubicBezTo>
                  <a:cubicBezTo>
                    <a:pt x="10848078" y="3956667"/>
                    <a:pt x="10844814" y="3962715"/>
                    <a:pt x="10841528" y="3968740"/>
                  </a:cubicBezTo>
                  <a:cubicBezTo>
                    <a:pt x="10843673" y="3961665"/>
                    <a:pt x="10845727" y="3954567"/>
                    <a:pt x="10847758" y="3947447"/>
                  </a:cubicBezTo>
                  <a:close/>
                  <a:moveTo>
                    <a:pt x="10846321" y="3937245"/>
                  </a:moveTo>
                  <a:cubicBezTo>
                    <a:pt x="10845247" y="3941102"/>
                    <a:pt x="10844152" y="3944936"/>
                    <a:pt x="10843057" y="3948793"/>
                  </a:cubicBezTo>
                  <a:cubicBezTo>
                    <a:pt x="10837830" y="3957306"/>
                    <a:pt x="10832536" y="3965773"/>
                    <a:pt x="10827150" y="3974148"/>
                  </a:cubicBezTo>
                  <a:cubicBezTo>
                    <a:pt x="10829318" y="3964495"/>
                    <a:pt x="10831372" y="3954841"/>
                    <a:pt x="10833266" y="3945142"/>
                  </a:cubicBezTo>
                  <a:cubicBezTo>
                    <a:pt x="10839337" y="3936515"/>
                    <a:pt x="10845293" y="3927820"/>
                    <a:pt x="10851136" y="3919079"/>
                  </a:cubicBezTo>
                  <a:cubicBezTo>
                    <a:pt x="10849583" y="3925150"/>
                    <a:pt x="10847987" y="3931198"/>
                    <a:pt x="10846321" y="3937245"/>
                  </a:cubicBezTo>
                  <a:close/>
                  <a:moveTo>
                    <a:pt x="10820372" y="3984624"/>
                  </a:moveTo>
                  <a:cubicBezTo>
                    <a:pt x="10814141" y="3994095"/>
                    <a:pt x="10807843" y="4003497"/>
                    <a:pt x="10801407" y="4012786"/>
                  </a:cubicBezTo>
                  <a:cubicBezTo>
                    <a:pt x="10803187" y="4002653"/>
                    <a:pt x="10804830" y="3992520"/>
                    <a:pt x="10806291" y="3982341"/>
                  </a:cubicBezTo>
                  <a:cubicBezTo>
                    <a:pt x="10813411" y="3972848"/>
                    <a:pt x="10820395" y="3963308"/>
                    <a:pt x="10827242" y="3953700"/>
                  </a:cubicBezTo>
                  <a:cubicBezTo>
                    <a:pt x="10825095" y="3964016"/>
                    <a:pt x="10822813" y="3974331"/>
                    <a:pt x="10820372" y="3984624"/>
                  </a:cubicBezTo>
                  <a:close/>
                  <a:moveTo>
                    <a:pt x="10795929" y="4020637"/>
                  </a:moveTo>
                  <a:cubicBezTo>
                    <a:pt x="10788604" y="4031089"/>
                    <a:pt x="10781141" y="4041450"/>
                    <a:pt x="10773564" y="4051674"/>
                  </a:cubicBezTo>
                  <a:cubicBezTo>
                    <a:pt x="10774841" y="4041245"/>
                    <a:pt x="10775960" y="4030792"/>
                    <a:pt x="10776896" y="4020317"/>
                  </a:cubicBezTo>
                  <a:cubicBezTo>
                    <a:pt x="10785226" y="4009888"/>
                    <a:pt x="10793419" y="3999412"/>
                    <a:pt x="10801430" y="3988846"/>
                  </a:cubicBezTo>
                  <a:cubicBezTo>
                    <a:pt x="10799764" y="3999458"/>
                    <a:pt x="10797915" y="4010047"/>
                    <a:pt x="10795929" y="4020637"/>
                  </a:cubicBezTo>
                  <a:close/>
                  <a:moveTo>
                    <a:pt x="10768726" y="4058179"/>
                  </a:moveTo>
                  <a:cubicBezTo>
                    <a:pt x="10760396" y="4069248"/>
                    <a:pt x="10751952" y="4080202"/>
                    <a:pt x="10743325" y="4091042"/>
                  </a:cubicBezTo>
                  <a:cubicBezTo>
                    <a:pt x="10744032" y="4080362"/>
                    <a:pt x="10744580" y="4069658"/>
                    <a:pt x="10744946" y="4058955"/>
                  </a:cubicBezTo>
                  <a:cubicBezTo>
                    <a:pt x="10754302" y="4048000"/>
                    <a:pt x="10763476" y="4036954"/>
                    <a:pt x="10772469" y="4025817"/>
                  </a:cubicBezTo>
                  <a:cubicBezTo>
                    <a:pt x="10771396" y="4036635"/>
                    <a:pt x="10770141" y="4047407"/>
                    <a:pt x="10768726" y="4058179"/>
                  </a:cubicBezTo>
                  <a:close/>
                  <a:moveTo>
                    <a:pt x="10738692" y="4096862"/>
                  </a:moveTo>
                  <a:cubicBezTo>
                    <a:pt x="10729472" y="4108319"/>
                    <a:pt x="10720092" y="4119638"/>
                    <a:pt x="10710552" y="4130844"/>
                  </a:cubicBezTo>
                  <a:cubicBezTo>
                    <a:pt x="10710644" y="4119958"/>
                    <a:pt x="10710552" y="4109072"/>
                    <a:pt x="10710279" y="4098140"/>
                  </a:cubicBezTo>
                  <a:cubicBezTo>
                    <a:pt x="10720571" y="4086889"/>
                    <a:pt x="10730636" y="4075546"/>
                    <a:pt x="10740518" y="4064090"/>
                  </a:cubicBezTo>
                  <a:cubicBezTo>
                    <a:pt x="10740084" y="4075021"/>
                    <a:pt x="10739491" y="4085953"/>
                    <a:pt x="10738692" y="4096862"/>
                  </a:cubicBezTo>
                  <a:close/>
                  <a:moveTo>
                    <a:pt x="10705372" y="4136892"/>
                  </a:moveTo>
                  <a:cubicBezTo>
                    <a:pt x="10695445" y="4148394"/>
                    <a:pt x="10685334" y="4159759"/>
                    <a:pt x="10675087" y="4170965"/>
                  </a:cubicBezTo>
                  <a:cubicBezTo>
                    <a:pt x="10674562" y="4160558"/>
                    <a:pt x="10673854" y="4150106"/>
                    <a:pt x="10672987" y="4139630"/>
                  </a:cubicBezTo>
                  <a:cubicBezTo>
                    <a:pt x="10672942" y="4139014"/>
                    <a:pt x="10672874" y="4138398"/>
                    <a:pt x="10672828" y="4137782"/>
                  </a:cubicBezTo>
                  <a:cubicBezTo>
                    <a:pt x="10683828" y="4126508"/>
                    <a:pt x="10694646" y="4115120"/>
                    <a:pt x="10705258" y="4103640"/>
                  </a:cubicBezTo>
                  <a:cubicBezTo>
                    <a:pt x="10705486" y="4114754"/>
                    <a:pt x="10705509" y="4125823"/>
                    <a:pt x="10705372" y="4136892"/>
                  </a:cubicBezTo>
                  <a:close/>
                  <a:moveTo>
                    <a:pt x="10669998" y="4176511"/>
                  </a:moveTo>
                  <a:cubicBezTo>
                    <a:pt x="10659111" y="4188287"/>
                    <a:pt x="10648044" y="4199926"/>
                    <a:pt x="10636792" y="4211383"/>
                  </a:cubicBezTo>
                  <a:cubicBezTo>
                    <a:pt x="10635537" y="4200200"/>
                    <a:pt x="10634076" y="4188994"/>
                    <a:pt x="10632456" y="4177720"/>
                  </a:cubicBezTo>
                  <a:cubicBezTo>
                    <a:pt x="10644483" y="4166218"/>
                    <a:pt x="10656282" y="4154601"/>
                    <a:pt x="10667852" y="4142871"/>
                  </a:cubicBezTo>
                  <a:cubicBezTo>
                    <a:pt x="10668765" y="4154099"/>
                    <a:pt x="10669473" y="4165328"/>
                    <a:pt x="10669998" y="4176511"/>
                  </a:cubicBezTo>
                  <a:close/>
                  <a:moveTo>
                    <a:pt x="10631885" y="4216335"/>
                  </a:moveTo>
                  <a:cubicBezTo>
                    <a:pt x="10620018" y="4228317"/>
                    <a:pt x="10607945" y="4240116"/>
                    <a:pt x="10595712" y="4251755"/>
                  </a:cubicBezTo>
                  <a:cubicBezTo>
                    <a:pt x="10593772" y="4240435"/>
                    <a:pt x="10591627" y="4229047"/>
                    <a:pt x="10589299" y="4217613"/>
                  </a:cubicBezTo>
                  <a:cubicBezTo>
                    <a:pt x="10602331" y="4205974"/>
                    <a:pt x="10615133" y="4194198"/>
                    <a:pt x="10627685" y="4182285"/>
                  </a:cubicBezTo>
                  <a:cubicBezTo>
                    <a:pt x="10629261" y="4193673"/>
                    <a:pt x="10630675" y="4205016"/>
                    <a:pt x="10631885" y="4216335"/>
                  </a:cubicBezTo>
                  <a:close/>
                  <a:moveTo>
                    <a:pt x="10591011" y="4256205"/>
                  </a:moveTo>
                  <a:cubicBezTo>
                    <a:pt x="10578185" y="4268301"/>
                    <a:pt x="10565177" y="4280191"/>
                    <a:pt x="10551963" y="4291876"/>
                  </a:cubicBezTo>
                  <a:cubicBezTo>
                    <a:pt x="10549339" y="4280351"/>
                    <a:pt x="10546532" y="4268780"/>
                    <a:pt x="10543518" y="4257164"/>
                  </a:cubicBezTo>
                  <a:cubicBezTo>
                    <a:pt x="10557508" y="4245479"/>
                    <a:pt x="10571247" y="4233657"/>
                    <a:pt x="10584735" y="4221675"/>
                  </a:cubicBezTo>
                  <a:cubicBezTo>
                    <a:pt x="10587017" y="4233223"/>
                    <a:pt x="10589117" y="4244748"/>
                    <a:pt x="10591011" y="4256205"/>
                  </a:cubicBezTo>
                  <a:close/>
                  <a:moveTo>
                    <a:pt x="10547444" y="4295824"/>
                  </a:moveTo>
                  <a:cubicBezTo>
                    <a:pt x="10533705" y="4307897"/>
                    <a:pt x="10519784" y="4319742"/>
                    <a:pt x="10505657" y="4331404"/>
                  </a:cubicBezTo>
                  <a:cubicBezTo>
                    <a:pt x="10502371" y="4319719"/>
                    <a:pt x="10498856" y="4307965"/>
                    <a:pt x="10495182" y="4296166"/>
                  </a:cubicBezTo>
                  <a:cubicBezTo>
                    <a:pt x="10510084" y="4284573"/>
                    <a:pt x="10524690" y="4272797"/>
                    <a:pt x="10539069" y="4260861"/>
                  </a:cubicBezTo>
                  <a:cubicBezTo>
                    <a:pt x="10542057" y="4272568"/>
                    <a:pt x="10544866" y="4284230"/>
                    <a:pt x="10547444" y="4295824"/>
                  </a:cubicBezTo>
                  <a:close/>
                  <a:moveTo>
                    <a:pt x="10501230" y="4335055"/>
                  </a:moveTo>
                  <a:cubicBezTo>
                    <a:pt x="10486646" y="4346991"/>
                    <a:pt x="10471880" y="4358721"/>
                    <a:pt x="10456932" y="4370224"/>
                  </a:cubicBezTo>
                  <a:cubicBezTo>
                    <a:pt x="10452938" y="4358310"/>
                    <a:pt x="10448762" y="4346352"/>
                    <a:pt x="10444403" y="4334347"/>
                  </a:cubicBezTo>
                  <a:cubicBezTo>
                    <a:pt x="10456636" y="4325447"/>
                    <a:pt x="10468776" y="4316455"/>
                    <a:pt x="10480712" y="4307326"/>
                  </a:cubicBezTo>
                  <a:cubicBezTo>
                    <a:pt x="10484090" y="4304770"/>
                    <a:pt x="10487422" y="4302169"/>
                    <a:pt x="10490777" y="4299590"/>
                  </a:cubicBezTo>
                  <a:cubicBezTo>
                    <a:pt x="10494451" y="4311457"/>
                    <a:pt x="10497966" y="4323279"/>
                    <a:pt x="10501230" y="4335055"/>
                  </a:cubicBezTo>
                  <a:close/>
                  <a:moveTo>
                    <a:pt x="10452573" y="4373556"/>
                  </a:moveTo>
                  <a:cubicBezTo>
                    <a:pt x="10437191" y="4385332"/>
                    <a:pt x="10421604" y="4396857"/>
                    <a:pt x="10405857" y="4408154"/>
                  </a:cubicBezTo>
                  <a:cubicBezTo>
                    <a:pt x="10401223" y="4396081"/>
                    <a:pt x="10396386" y="4383917"/>
                    <a:pt x="10391342" y="4371684"/>
                  </a:cubicBezTo>
                  <a:cubicBezTo>
                    <a:pt x="10407842" y="4360479"/>
                    <a:pt x="10424069" y="4349068"/>
                    <a:pt x="10440044" y="4337497"/>
                  </a:cubicBezTo>
                  <a:cubicBezTo>
                    <a:pt x="10444403" y="4349501"/>
                    <a:pt x="10448556" y="4361506"/>
                    <a:pt x="10452573" y="4373556"/>
                  </a:cubicBezTo>
                  <a:close/>
                  <a:moveTo>
                    <a:pt x="10401497" y="4411280"/>
                  </a:moveTo>
                  <a:cubicBezTo>
                    <a:pt x="10385408" y="4422737"/>
                    <a:pt x="10369137" y="4433965"/>
                    <a:pt x="10352704" y="4444943"/>
                  </a:cubicBezTo>
                  <a:cubicBezTo>
                    <a:pt x="10347456" y="4432642"/>
                    <a:pt x="10342001" y="4420249"/>
                    <a:pt x="10336363" y="4407789"/>
                  </a:cubicBezTo>
                  <a:cubicBezTo>
                    <a:pt x="10353503" y="4396925"/>
                    <a:pt x="10370368" y="4385857"/>
                    <a:pt x="10387005" y="4374605"/>
                  </a:cubicBezTo>
                  <a:cubicBezTo>
                    <a:pt x="10391981" y="4386793"/>
                    <a:pt x="10396819" y="4399025"/>
                    <a:pt x="10401497" y="4411280"/>
                  </a:cubicBezTo>
                  <a:close/>
                  <a:moveTo>
                    <a:pt x="10348208" y="4447955"/>
                  </a:moveTo>
                  <a:cubicBezTo>
                    <a:pt x="10331594" y="4459024"/>
                    <a:pt x="10314774" y="4469819"/>
                    <a:pt x="10297818" y="4480385"/>
                  </a:cubicBezTo>
                  <a:cubicBezTo>
                    <a:pt x="10291975" y="4467833"/>
                    <a:pt x="10285950" y="4455213"/>
                    <a:pt x="10279742" y="4442501"/>
                  </a:cubicBezTo>
                  <a:cubicBezTo>
                    <a:pt x="10297361" y="4432071"/>
                    <a:pt x="10314706" y="4421436"/>
                    <a:pt x="10331845" y="4410619"/>
                  </a:cubicBezTo>
                  <a:cubicBezTo>
                    <a:pt x="10337504" y="4423148"/>
                    <a:pt x="10342959" y="4435586"/>
                    <a:pt x="10348208" y="4447955"/>
                  </a:cubicBezTo>
                  <a:close/>
                  <a:moveTo>
                    <a:pt x="10293276" y="4483215"/>
                  </a:moveTo>
                  <a:cubicBezTo>
                    <a:pt x="10276182" y="4493804"/>
                    <a:pt x="10258951" y="4504166"/>
                    <a:pt x="10241539" y="4514276"/>
                  </a:cubicBezTo>
                  <a:cubicBezTo>
                    <a:pt x="10235148" y="4501450"/>
                    <a:pt x="10228575" y="4488578"/>
                    <a:pt x="10221820" y="4475615"/>
                  </a:cubicBezTo>
                  <a:cubicBezTo>
                    <a:pt x="10239827" y="4465688"/>
                    <a:pt x="10257560" y="4455532"/>
                    <a:pt x="10275110" y="4445194"/>
                  </a:cubicBezTo>
                  <a:cubicBezTo>
                    <a:pt x="10281362" y="4457951"/>
                    <a:pt x="10287433" y="4470640"/>
                    <a:pt x="10293276" y="4483215"/>
                  </a:cubicBezTo>
                  <a:close/>
                  <a:moveTo>
                    <a:pt x="10236814" y="4517015"/>
                  </a:moveTo>
                  <a:cubicBezTo>
                    <a:pt x="10219401" y="4527102"/>
                    <a:pt x="10201829" y="4536938"/>
                    <a:pt x="10184118" y="4546523"/>
                  </a:cubicBezTo>
                  <a:cubicBezTo>
                    <a:pt x="10177226" y="4533469"/>
                    <a:pt x="10170129" y="4520301"/>
                    <a:pt x="10162825" y="4507018"/>
                  </a:cubicBezTo>
                  <a:cubicBezTo>
                    <a:pt x="10181106" y="4497616"/>
                    <a:pt x="10199157" y="4488054"/>
                    <a:pt x="10216982" y="4478263"/>
                  </a:cubicBezTo>
                  <a:cubicBezTo>
                    <a:pt x="10223782" y="4491271"/>
                    <a:pt x="10230424" y="4504211"/>
                    <a:pt x="10236814" y="4517015"/>
                  </a:cubicBezTo>
                  <a:close/>
                  <a:moveTo>
                    <a:pt x="10178778" y="4549399"/>
                  </a:moveTo>
                  <a:cubicBezTo>
                    <a:pt x="10161296" y="4558825"/>
                    <a:pt x="10143678" y="4568022"/>
                    <a:pt x="10125968" y="4576991"/>
                  </a:cubicBezTo>
                  <a:cubicBezTo>
                    <a:pt x="10118596" y="4563640"/>
                    <a:pt x="10111042" y="4550175"/>
                    <a:pt x="10103283" y="4536596"/>
                  </a:cubicBezTo>
                  <a:cubicBezTo>
                    <a:pt x="10121540" y="4527832"/>
                    <a:pt x="10139615" y="4518931"/>
                    <a:pt x="10157463" y="4509826"/>
                  </a:cubicBezTo>
                  <a:cubicBezTo>
                    <a:pt x="10164765" y="4523131"/>
                    <a:pt x="10171862" y="4536322"/>
                    <a:pt x="10178778" y="4549399"/>
                  </a:cubicBezTo>
                  <a:close/>
                  <a:moveTo>
                    <a:pt x="10120513" y="4579729"/>
                  </a:moveTo>
                  <a:cubicBezTo>
                    <a:pt x="10102895" y="4588561"/>
                    <a:pt x="10085185" y="4597188"/>
                    <a:pt x="10067384" y="4605587"/>
                  </a:cubicBezTo>
                  <a:cubicBezTo>
                    <a:pt x="10059601" y="4591916"/>
                    <a:pt x="10051637" y="4578155"/>
                    <a:pt x="10043489" y="4564279"/>
                  </a:cubicBezTo>
                  <a:cubicBezTo>
                    <a:pt x="10061770" y="4556086"/>
                    <a:pt x="10079913" y="4547756"/>
                    <a:pt x="10097806" y="4539220"/>
                  </a:cubicBezTo>
                  <a:cubicBezTo>
                    <a:pt x="10105565" y="4552845"/>
                    <a:pt x="10113119" y="4566333"/>
                    <a:pt x="10120513" y="4579729"/>
                  </a:cubicBezTo>
                  <a:close/>
                  <a:moveTo>
                    <a:pt x="10061929" y="4608166"/>
                  </a:moveTo>
                  <a:cubicBezTo>
                    <a:pt x="10044357" y="4616381"/>
                    <a:pt x="10026692" y="4624392"/>
                    <a:pt x="10008960" y="4632174"/>
                  </a:cubicBezTo>
                  <a:cubicBezTo>
                    <a:pt x="10004943" y="4625305"/>
                    <a:pt x="10000904" y="4618413"/>
                    <a:pt x="9996795" y="4611497"/>
                  </a:cubicBezTo>
                  <a:cubicBezTo>
                    <a:pt x="9992574" y="4604331"/>
                    <a:pt x="9988260" y="4597142"/>
                    <a:pt x="9983992" y="4589953"/>
                  </a:cubicBezTo>
                  <a:cubicBezTo>
                    <a:pt x="9986732" y="4588812"/>
                    <a:pt x="9989493" y="4587717"/>
                    <a:pt x="9992231" y="4586553"/>
                  </a:cubicBezTo>
                  <a:cubicBezTo>
                    <a:pt x="10007613" y="4580094"/>
                    <a:pt x="10022836" y="4573453"/>
                    <a:pt x="10037966" y="4566744"/>
                  </a:cubicBezTo>
                  <a:cubicBezTo>
                    <a:pt x="10046137" y="4580665"/>
                    <a:pt x="10054102" y="4594472"/>
                    <a:pt x="10061929" y="4608166"/>
                  </a:cubicBezTo>
                  <a:close/>
                  <a:moveTo>
                    <a:pt x="9991523" y="4614624"/>
                  </a:moveTo>
                  <a:cubicBezTo>
                    <a:pt x="9995517" y="4621334"/>
                    <a:pt x="9999421" y="4627998"/>
                    <a:pt x="10003300" y="4634662"/>
                  </a:cubicBezTo>
                  <a:cubicBezTo>
                    <a:pt x="9986046" y="4642193"/>
                    <a:pt x="9968747" y="4649542"/>
                    <a:pt x="9951358" y="4656662"/>
                  </a:cubicBezTo>
                  <a:cubicBezTo>
                    <a:pt x="9943004" y="4642261"/>
                    <a:pt x="9934560" y="4627815"/>
                    <a:pt x="9926025" y="4613323"/>
                  </a:cubicBezTo>
                  <a:cubicBezTo>
                    <a:pt x="9943551" y="4606499"/>
                    <a:pt x="9960942" y="4599493"/>
                    <a:pt x="9978265" y="4592327"/>
                  </a:cubicBezTo>
                  <a:cubicBezTo>
                    <a:pt x="9982714" y="4599767"/>
                    <a:pt x="9987142" y="4607207"/>
                    <a:pt x="9991523" y="4614624"/>
                  </a:cubicBezTo>
                  <a:close/>
                  <a:moveTo>
                    <a:pt x="9945561" y="4659013"/>
                  </a:moveTo>
                  <a:cubicBezTo>
                    <a:pt x="9929037" y="4665745"/>
                    <a:pt x="9912445" y="4672295"/>
                    <a:pt x="9895832" y="4678663"/>
                  </a:cubicBezTo>
                  <a:cubicBezTo>
                    <a:pt x="9887365" y="4663919"/>
                    <a:pt x="9878829" y="4649108"/>
                    <a:pt x="9870202" y="4634228"/>
                  </a:cubicBezTo>
                  <a:cubicBezTo>
                    <a:pt x="9886953" y="4628157"/>
                    <a:pt x="9903591" y="4621927"/>
                    <a:pt x="9920159" y="4615560"/>
                  </a:cubicBezTo>
                  <a:cubicBezTo>
                    <a:pt x="9928673" y="4630052"/>
                    <a:pt x="9937139" y="4644521"/>
                    <a:pt x="9945561" y="4659013"/>
                  </a:cubicBezTo>
                  <a:close/>
                  <a:moveTo>
                    <a:pt x="9889875" y="4680945"/>
                  </a:moveTo>
                  <a:cubicBezTo>
                    <a:pt x="9874105" y="4686924"/>
                    <a:pt x="9858312" y="4692766"/>
                    <a:pt x="9842474" y="4698426"/>
                  </a:cubicBezTo>
                  <a:cubicBezTo>
                    <a:pt x="9833938" y="4683341"/>
                    <a:pt x="9825288" y="4668187"/>
                    <a:pt x="9816593" y="4652988"/>
                  </a:cubicBezTo>
                  <a:cubicBezTo>
                    <a:pt x="9832523" y="4647602"/>
                    <a:pt x="9848407" y="4642102"/>
                    <a:pt x="9864201" y="4636419"/>
                  </a:cubicBezTo>
                  <a:cubicBezTo>
                    <a:pt x="9872827" y="4651253"/>
                    <a:pt x="9881385" y="4666110"/>
                    <a:pt x="9889875" y="4680945"/>
                  </a:cubicBezTo>
                  <a:close/>
                  <a:moveTo>
                    <a:pt x="9836312" y="4700617"/>
                  </a:moveTo>
                  <a:cubicBezTo>
                    <a:pt x="9821340" y="4705935"/>
                    <a:pt x="9806323" y="4711115"/>
                    <a:pt x="9791330" y="4716159"/>
                  </a:cubicBezTo>
                  <a:cubicBezTo>
                    <a:pt x="9782702" y="4700754"/>
                    <a:pt x="9774030" y="4685326"/>
                    <a:pt x="9765244" y="4669830"/>
                  </a:cubicBezTo>
                  <a:cubicBezTo>
                    <a:pt x="9780352" y="4665038"/>
                    <a:pt x="9795391" y="4660108"/>
                    <a:pt x="9810363" y="4655087"/>
                  </a:cubicBezTo>
                  <a:cubicBezTo>
                    <a:pt x="9819058" y="4670264"/>
                    <a:pt x="9827708" y="4685441"/>
                    <a:pt x="9836312" y="4700617"/>
                  </a:cubicBezTo>
                  <a:close/>
                  <a:moveTo>
                    <a:pt x="9784871" y="4718304"/>
                  </a:moveTo>
                  <a:cubicBezTo>
                    <a:pt x="9770721" y="4723006"/>
                    <a:pt x="9756548" y="4727570"/>
                    <a:pt x="9742376" y="4732020"/>
                  </a:cubicBezTo>
                  <a:cubicBezTo>
                    <a:pt x="9733704" y="4716342"/>
                    <a:pt x="9724918" y="4700594"/>
                    <a:pt x="9716085" y="4684802"/>
                  </a:cubicBezTo>
                  <a:cubicBezTo>
                    <a:pt x="9730327" y="4680602"/>
                    <a:pt x="9744545" y="4676312"/>
                    <a:pt x="9758694" y="4671884"/>
                  </a:cubicBezTo>
                  <a:cubicBezTo>
                    <a:pt x="9767480" y="4687357"/>
                    <a:pt x="9776199" y="4702831"/>
                    <a:pt x="9784871" y="4718304"/>
                  </a:cubicBezTo>
                  <a:close/>
                  <a:moveTo>
                    <a:pt x="9736054" y="4734006"/>
                  </a:moveTo>
                  <a:cubicBezTo>
                    <a:pt x="9722590" y="4738182"/>
                    <a:pt x="9709125" y="4742267"/>
                    <a:pt x="9695660" y="4746238"/>
                  </a:cubicBezTo>
                  <a:cubicBezTo>
                    <a:pt x="9686919" y="4730286"/>
                    <a:pt x="9678110" y="4714265"/>
                    <a:pt x="9669209" y="4698198"/>
                  </a:cubicBezTo>
                  <a:cubicBezTo>
                    <a:pt x="9682766" y="4694455"/>
                    <a:pt x="9696253" y="4690598"/>
                    <a:pt x="9709695" y="4686673"/>
                  </a:cubicBezTo>
                  <a:cubicBezTo>
                    <a:pt x="9718528" y="4702466"/>
                    <a:pt x="9727313" y="4718236"/>
                    <a:pt x="9736054" y="4734006"/>
                  </a:cubicBezTo>
                  <a:close/>
                  <a:moveTo>
                    <a:pt x="9688951" y="4748178"/>
                  </a:moveTo>
                  <a:cubicBezTo>
                    <a:pt x="9676353" y="4751852"/>
                    <a:pt x="9663732" y="4755435"/>
                    <a:pt x="9651134" y="4758904"/>
                  </a:cubicBezTo>
                  <a:cubicBezTo>
                    <a:pt x="9642371" y="4742701"/>
                    <a:pt x="9633493" y="4726452"/>
                    <a:pt x="9624570" y="4710134"/>
                  </a:cubicBezTo>
                  <a:cubicBezTo>
                    <a:pt x="9637236" y="4706870"/>
                    <a:pt x="9649856" y="4703516"/>
                    <a:pt x="9662454" y="4700092"/>
                  </a:cubicBezTo>
                  <a:cubicBezTo>
                    <a:pt x="9671332" y="4716113"/>
                    <a:pt x="9680164" y="4732157"/>
                    <a:pt x="9688951" y="4748178"/>
                  </a:cubicBezTo>
                  <a:close/>
                  <a:moveTo>
                    <a:pt x="9643991" y="4760867"/>
                  </a:moveTo>
                  <a:cubicBezTo>
                    <a:pt x="9570732" y="4780837"/>
                    <a:pt x="9497748" y="4797473"/>
                    <a:pt x="9425858" y="4810824"/>
                  </a:cubicBezTo>
                  <a:cubicBezTo>
                    <a:pt x="8853210" y="4915965"/>
                    <a:pt x="8267370" y="4871029"/>
                    <a:pt x="7729890" y="4764564"/>
                  </a:cubicBezTo>
                  <a:cubicBezTo>
                    <a:pt x="7242345" y="4668005"/>
                    <a:pt x="6794623" y="4520803"/>
                    <a:pt x="6432119" y="4389006"/>
                  </a:cubicBezTo>
                  <a:cubicBezTo>
                    <a:pt x="5979651" y="4224483"/>
                    <a:pt x="5533619" y="4023763"/>
                    <a:pt x="5102261" y="3829640"/>
                  </a:cubicBezTo>
                  <a:cubicBezTo>
                    <a:pt x="4640093" y="3621663"/>
                    <a:pt x="4162178" y="3406612"/>
                    <a:pt x="3675774" y="3235858"/>
                  </a:cubicBezTo>
                  <a:cubicBezTo>
                    <a:pt x="3371968" y="3128115"/>
                    <a:pt x="3128846" y="3078158"/>
                    <a:pt x="2910645" y="3078660"/>
                  </a:cubicBezTo>
                  <a:cubicBezTo>
                    <a:pt x="2779282" y="3078980"/>
                    <a:pt x="2655975" y="3098561"/>
                    <a:pt x="2544124" y="3136856"/>
                  </a:cubicBezTo>
                  <a:cubicBezTo>
                    <a:pt x="2421639" y="3178826"/>
                    <a:pt x="2308077" y="3244827"/>
                    <a:pt x="2206571" y="3333079"/>
                  </a:cubicBezTo>
                  <a:cubicBezTo>
                    <a:pt x="2072476" y="3449677"/>
                    <a:pt x="1955162" y="3584851"/>
                    <a:pt x="1848581" y="3730615"/>
                  </a:cubicBezTo>
                  <a:cubicBezTo>
                    <a:pt x="1961911" y="3566457"/>
                    <a:pt x="2087361" y="3413892"/>
                    <a:pt x="2232627" y="3282985"/>
                  </a:cubicBezTo>
                  <a:cubicBezTo>
                    <a:pt x="2678797" y="2880953"/>
                    <a:pt x="3249049" y="3012865"/>
                    <a:pt x="3695994" y="3172732"/>
                  </a:cubicBezTo>
                  <a:cubicBezTo>
                    <a:pt x="4173521" y="3342322"/>
                    <a:pt x="4642238" y="3556552"/>
                    <a:pt x="5095528" y="3763730"/>
                  </a:cubicBezTo>
                  <a:cubicBezTo>
                    <a:pt x="5522961" y="3959086"/>
                    <a:pt x="5964977" y="4161106"/>
                    <a:pt x="6414113" y="4325630"/>
                  </a:cubicBezTo>
                  <a:cubicBezTo>
                    <a:pt x="6898326" y="4503002"/>
                    <a:pt x="7331944" y="4628888"/>
                    <a:pt x="7733405" y="4708423"/>
                  </a:cubicBezTo>
                  <a:cubicBezTo>
                    <a:pt x="7793039" y="4720244"/>
                    <a:pt x="7851919" y="4731016"/>
                    <a:pt x="7910207" y="4740807"/>
                  </a:cubicBezTo>
                  <a:cubicBezTo>
                    <a:pt x="8178068" y="4785789"/>
                    <a:pt x="8438192" y="4810163"/>
                    <a:pt x="8683323" y="4813244"/>
                  </a:cubicBezTo>
                  <a:cubicBezTo>
                    <a:pt x="8950545" y="4816598"/>
                    <a:pt x="9209620" y="4794849"/>
                    <a:pt x="9453336" y="4748543"/>
                  </a:cubicBezTo>
                  <a:cubicBezTo>
                    <a:pt x="9508542" y="4737977"/>
                    <a:pt x="9563224" y="4725744"/>
                    <a:pt x="9617289" y="4711960"/>
                  </a:cubicBezTo>
                  <a:cubicBezTo>
                    <a:pt x="9626258" y="4728255"/>
                    <a:pt x="9635136" y="4744572"/>
                    <a:pt x="9643991" y="4760867"/>
                  </a:cubicBezTo>
                  <a:close/>
                  <a:moveTo>
                    <a:pt x="784411" y="4881299"/>
                  </a:moveTo>
                  <a:cubicBezTo>
                    <a:pt x="784500" y="4881276"/>
                    <a:pt x="784587" y="4881230"/>
                    <a:pt x="784674" y="4881208"/>
                  </a:cubicBezTo>
                  <a:cubicBezTo>
                    <a:pt x="783896" y="4881755"/>
                    <a:pt x="783122" y="4882326"/>
                    <a:pt x="782344" y="4882874"/>
                  </a:cubicBezTo>
                  <a:cubicBezTo>
                    <a:pt x="782159" y="4882919"/>
                    <a:pt x="781976" y="4882988"/>
                    <a:pt x="781791" y="4883033"/>
                  </a:cubicBezTo>
                  <a:cubicBezTo>
                    <a:pt x="782666" y="4882440"/>
                    <a:pt x="783537" y="4881870"/>
                    <a:pt x="784411" y="4881299"/>
                  </a:cubicBezTo>
                  <a:close/>
                  <a:moveTo>
                    <a:pt x="804162" y="4874612"/>
                  </a:moveTo>
                  <a:cubicBezTo>
                    <a:pt x="805163" y="4874270"/>
                    <a:pt x="806158" y="4873927"/>
                    <a:pt x="807160" y="4873608"/>
                  </a:cubicBezTo>
                  <a:cubicBezTo>
                    <a:pt x="805490" y="4874863"/>
                    <a:pt x="803801" y="4876164"/>
                    <a:pt x="802124" y="4877464"/>
                  </a:cubicBezTo>
                  <a:cubicBezTo>
                    <a:pt x="801069" y="4877739"/>
                    <a:pt x="800019" y="4878035"/>
                    <a:pt x="798965" y="4878309"/>
                  </a:cubicBezTo>
                  <a:cubicBezTo>
                    <a:pt x="800697" y="4877077"/>
                    <a:pt x="802432" y="4875844"/>
                    <a:pt x="804162" y="4874612"/>
                  </a:cubicBezTo>
                  <a:close/>
                  <a:moveTo>
                    <a:pt x="823832" y="4868153"/>
                  </a:moveTo>
                  <a:cubicBezTo>
                    <a:pt x="825559" y="4867606"/>
                    <a:pt x="827289" y="4867058"/>
                    <a:pt x="829019" y="4866510"/>
                  </a:cubicBezTo>
                  <a:cubicBezTo>
                    <a:pt x="826605" y="4868450"/>
                    <a:pt x="824222" y="4870390"/>
                    <a:pt x="821833" y="4872352"/>
                  </a:cubicBezTo>
                  <a:cubicBezTo>
                    <a:pt x="820094" y="4872786"/>
                    <a:pt x="818345" y="4873220"/>
                    <a:pt x="816611" y="4873653"/>
                  </a:cubicBezTo>
                  <a:cubicBezTo>
                    <a:pt x="819014" y="4871828"/>
                    <a:pt x="821419" y="4870002"/>
                    <a:pt x="823832" y="4868153"/>
                  </a:cubicBezTo>
                  <a:close/>
                  <a:moveTo>
                    <a:pt x="844002" y="4861763"/>
                  </a:moveTo>
                  <a:cubicBezTo>
                    <a:pt x="846197" y="4861078"/>
                    <a:pt x="848416" y="4860439"/>
                    <a:pt x="850618" y="4859755"/>
                  </a:cubicBezTo>
                  <a:cubicBezTo>
                    <a:pt x="847642" y="4862311"/>
                    <a:pt x="844675" y="4864867"/>
                    <a:pt x="841706" y="4867423"/>
                  </a:cubicBezTo>
                  <a:cubicBezTo>
                    <a:pt x="839460" y="4867971"/>
                    <a:pt x="837217" y="4868496"/>
                    <a:pt x="834978" y="4869066"/>
                  </a:cubicBezTo>
                  <a:cubicBezTo>
                    <a:pt x="837988" y="4866624"/>
                    <a:pt x="840998" y="4864182"/>
                    <a:pt x="844002" y="4861763"/>
                  </a:cubicBezTo>
                  <a:close/>
                  <a:moveTo>
                    <a:pt x="863894" y="4855738"/>
                  </a:moveTo>
                  <a:cubicBezTo>
                    <a:pt x="866568" y="4854939"/>
                    <a:pt x="869236" y="4854140"/>
                    <a:pt x="871920" y="4853365"/>
                  </a:cubicBezTo>
                  <a:cubicBezTo>
                    <a:pt x="868476" y="4856491"/>
                    <a:pt x="865035" y="4859595"/>
                    <a:pt x="861591" y="4862722"/>
                  </a:cubicBezTo>
                  <a:cubicBezTo>
                    <a:pt x="858907" y="4863338"/>
                    <a:pt x="856244" y="4863977"/>
                    <a:pt x="853569" y="4864593"/>
                  </a:cubicBezTo>
                  <a:cubicBezTo>
                    <a:pt x="857008" y="4861649"/>
                    <a:pt x="860447" y="4858705"/>
                    <a:pt x="863894" y="4855738"/>
                  </a:cubicBezTo>
                  <a:close/>
                  <a:moveTo>
                    <a:pt x="883961" y="4849919"/>
                  </a:moveTo>
                  <a:cubicBezTo>
                    <a:pt x="886957" y="4849074"/>
                    <a:pt x="889945" y="4848207"/>
                    <a:pt x="892953" y="4847362"/>
                  </a:cubicBezTo>
                  <a:cubicBezTo>
                    <a:pt x="889132" y="4850991"/>
                    <a:pt x="885305" y="4854665"/>
                    <a:pt x="881492" y="4858294"/>
                  </a:cubicBezTo>
                  <a:cubicBezTo>
                    <a:pt x="878495" y="4858956"/>
                    <a:pt x="875505" y="4859595"/>
                    <a:pt x="872522" y="4860279"/>
                  </a:cubicBezTo>
                  <a:cubicBezTo>
                    <a:pt x="876341" y="4856810"/>
                    <a:pt x="880152" y="4853365"/>
                    <a:pt x="883961" y="4849919"/>
                  </a:cubicBezTo>
                  <a:close/>
                  <a:moveTo>
                    <a:pt x="903944" y="4844327"/>
                  </a:moveTo>
                  <a:cubicBezTo>
                    <a:pt x="907232" y="4843414"/>
                    <a:pt x="910537" y="4842547"/>
                    <a:pt x="913839" y="4841657"/>
                  </a:cubicBezTo>
                  <a:cubicBezTo>
                    <a:pt x="912990" y="4842524"/>
                    <a:pt x="912137" y="4843369"/>
                    <a:pt x="911290" y="4844213"/>
                  </a:cubicBezTo>
                  <a:cubicBezTo>
                    <a:pt x="908015" y="4847499"/>
                    <a:pt x="904736" y="4850786"/>
                    <a:pt x="901461" y="4854072"/>
                  </a:cubicBezTo>
                  <a:cubicBezTo>
                    <a:pt x="898165" y="4854757"/>
                    <a:pt x="894867" y="4855419"/>
                    <a:pt x="891588" y="4856126"/>
                  </a:cubicBezTo>
                  <a:cubicBezTo>
                    <a:pt x="895707" y="4852178"/>
                    <a:pt x="899827" y="4848252"/>
                    <a:pt x="903944" y="4844327"/>
                  </a:cubicBezTo>
                  <a:close/>
                  <a:moveTo>
                    <a:pt x="915035" y="4847956"/>
                  </a:moveTo>
                  <a:cubicBezTo>
                    <a:pt x="918041" y="4844943"/>
                    <a:pt x="921049" y="4841931"/>
                    <a:pt x="924057" y="4838918"/>
                  </a:cubicBezTo>
                  <a:cubicBezTo>
                    <a:pt x="927583" y="4838005"/>
                    <a:pt x="931136" y="4837115"/>
                    <a:pt x="934676" y="4836203"/>
                  </a:cubicBezTo>
                  <a:cubicBezTo>
                    <a:pt x="930285" y="4840813"/>
                    <a:pt x="925892" y="4845422"/>
                    <a:pt x="921485" y="4850055"/>
                  </a:cubicBezTo>
                  <a:cubicBezTo>
                    <a:pt x="917934" y="4850740"/>
                    <a:pt x="914389" y="4851448"/>
                    <a:pt x="910857" y="4852155"/>
                  </a:cubicBezTo>
                  <a:cubicBezTo>
                    <a:pt x="912249" y="4850763"/>
                    <a:pt x="913643" y="4849371"/>
                    <a:pt x="915035" y="4847956"/>
                  </a:cubicBezTo>
                  <a:close/>
                  <a:moveTo>
                    <a:pt x="944115" y="4833829"/>
                  </a:moveTo>
                  <a:cubicBezTo>
                    <a:pt x="947913" y="4832870"/>
                    <a:pt x="951680" y="4831889"/>
                    <a:pt x="955494" y="4830954"/>
                  </a:cubicBezTo>
                  <a:cubicBezTo>
                    <a:pt x="950850" y="4836043"/>
                    <a:pt x="946208" y="4841155"/>
                    <a:pt x="941559" y="4846244"/>
                  </a:cubicBezTo>
                  <a:cubicBezTo>
                    <a:pt x="937780" y="4846952"/>
                    <a:pt x="934021" y="4847659"/>
                    <a:pt x="930264" y="4848366"/>
                  </a:cubicBezTo>
                  <a:cubicBezTo>
                    <a:pt x="934895" y="4843506"/>
                    <a:pt x="939507" y="4838667"/>
                    <a:pt x="944115" y="4833829"/>
                  </a:cubicBezTo>
                  <a:close/>
                  <a:moveTo>
                    <a:pt x="964271" y="4828876"/>
                  </a:moveTo>
                  <a:cubicBezTo>
                    <a:pt x="968224" y="4827918"/>
                    <a:pt x="972186" y="4826983"/>
                    <a:pt x="976155" y="4826069"/>
                  </a:cubicBezTo>
                  <a:cubicBezTo>
                    <a:pt x="971316" y="4831615"/>
                    <a:pt x="966490" y="4837138"/>
                    <a:pt x="961649" y="4842661"/>
                  </a:cubicBezTo>
                  <a:cubicBezTo>
                    <a:pt x="957687" y="4843369"/>
                    <a:pt x="953739" y="4844053"/>
                    <a:pt x="949800" y="4844761"/>
                  </a:cubicBezTo>
                  <a:cubicBezTo>
                    <a:pt x="954629" y="4839466"/>
                    <a:pt x="959454" y="4834171"/>
                    <a:pt x="964271" y="4828876"/>
                  </a:cubicBezTo>
                  <a:close/>
                  <a:moveTo>
                    <a:pt x="984482" y="4824084"/>
                  </a:moveTo>
                  <a:cubicBezTo>
                    <a:pt x="988584" y="4823148"/>
                    <a:pt x="992730" y="4822281"/>
                    <a:pt x="996850" y="4821346"/>
                  </a:cubicBezTo>
                  <a:cubicBezTo>
                    <a:pt x="991840" y="4827348"/>
                    <a:pt x="986831" y="4833304"/>
                    <a:pt x="981821" y="4839283"/>
                  </a:cubicBezTo>
                  <a:cubicBezTo>
                    <a:pt x="977688" y="4839945"/>
                    <a:pt x="973562" y="4840630"/>
                    <a:pt x="969454" y="4841315"/>
                  </a:cubicBezTo>
                  <a:cubicBezTo>
                    <a:pt x="974468" y="4835586"/>
                    <a:pt x="979471" y="4829835"/>
                    <a:pt x="984482" y="4824084"/>
                  </a:cubicBezTo>
                  <a:close/>
                  <a:moveTo>
                    <a:pt x="1004655" y="4819634"/>
                  </a:moveTo>
                  <a:cubicBezTo>
                    <a:pt x="1008948" y="4818698"/>
                    <a:pt x="1013231" y="4817740"/>
                    <a:pt x="1017545" y="4816827"/>
                  </a:cubicBezTo>
                  <a:cubicBezTo>
                    <a:pt x="1012371" y="4823262"/>
                    <a:pt x="1007197" y="4829675"/>
                    <a:pt x="1002023" y="4836089"/>
                  </a:cubicBezTo>
                  <a:cubicBezTo>
                    <a:pt x="997737" y="4836728"/>
                    <a:pt x="993463" y="4837390"/>
                    <a:pt x="989204" y="4838074"/>
                  </a:cubicBezTo>
                  <a:cubicBezTo>
                    <a:pt x="994355" y="4831935"/>
                    <a:pt x="999506" y="4825796"/>
                    <a:pt x="1004655" y="4819634"/>
                  </a:cubicBezTo>
                  <a:close/>
                  <a:moveTo>
                    <a:pt x="1024898" y="4815320"/>
                  </a:moveTo>
                  <a:cubicBezTo>
                    <a:pt x="1029318" y="4814408"/>
                    <a:pt x="1033739" y="4813494"/>
                    <a:pt x="1038180" y="4812605"/>
                  </a:cubicBezTo>
                  <a:cubicBezTo>
                    <a:pt x="1032876" y="4819451"/>
                    <a:pt x="1027575" y="4826275"/>
                    <a:pt x="1022271" y="4833076"/>
                  </a:cubicBezTo>
                  <a:cubicBezTo>
                    <a:pt x="1017839" y="4833715"/>
                    <a:pt x="1013430" y="4834354"/>
                    <a:pt x="1009025" y="4835016"/>
                  </a:cubicBezTo>
                  <a:cubicBezTo>
                    <a:pt x="1014315" y="4828466"/>
                    <a:pt x="1019608" y="4821916"/>
                    <a:pt x="1024898" y="4815320"/>
                  </a:cubicBezTo>
                  <a:close/>
                  <a:moveTo>
                    <a:pt x="1045203" y="4811167"/>
                  </a:moveTo>
                  <a:cubicBezTo>
                    <a:pt x="1049717" y="4810277"/>
                    <a:pt x="1054277" y="4809433"/>
                    <a:pt x="1058811" y="4808565"/>
                  </a:cubicBezTo>
                  <a:cubicBezTo>
                    <a:pt x="1053389" y="4815822"/>
                    <a:pt x="1047966" y="4823057"/>
                    <a:pt x="1042544" y="4830269"/>
                  </a:cubicBezTo>
                  <a:cubicBezTo>
                    <a:pt x="1037989" y="4830885"/>
                    <a:pt x="1033449" y="4831501"/>
                    <a:pt x="1028924" y="4832140"/>
                  </a:cubicBezTo>
                  <a:cubicBezTo>
                    <a:pt x="1034351" y="4825180"/>
                    <a:pt x="1039778" y="4818173"/>
                    <a:pt x="1045203" y="4811167"/>
                  </a:cubicBezTo>
                  <a:close/>
                  <a:moveTo>
                    <a:pt x="1065466" y="4807310"/>
                  </a:moveTo>
                  <a:cubicBezTo>
                    <a:pt x="1070136" y="4806420"/>
                    <a:pt x="1074803" y="4805552"/>
                    <a:pt x="1079497" y="4804708"/>
                  </a:cubicBezTo>
                  <a:cubicBezTo>
                    <a:pt x="1073961" y="4812376"/>
                    <a:pt x="1068426" y="4820022"/>
                    <a:pt x="1062887" y="4827644"/>
                  </a:cubicBezTo>
                  <a:cubicBezTo>
                    <a:pt x="1060062" y="4827987"/>
                    <a:pt x="1057230" y="4828352"/>
                    <a:pt x="1054414" y="4828694"/>
                  </a:cubicBezTo>
                  <a:cubicBezTo>
                    <a:pt x="1052570" y="4828945"/>
                    <a:pt x="1050741" y="4829196"/>
                    <a:pt x="1048902" y="4829424"/>
                  </a:cubicBezTo>
                  <a:cubicBezTo>
                    <a:pt x="1054425" y="4822076"/>
                    <a:pt x="1059946" y="4814704"/>
                    <a:pt x="1065466" y="4807310"/>
                  </a:cubicBezTo>
                  <a:close/>
                  <a:moveTo>
                    <a:pt x="1126586" y="4796721"/>
                  </a:moveTo>
                  <a:cubicBezTo>
                    <a:pt x="1131550" y="4795944"/>
                    <a:pt x="1136511" y="4795146"/>
                    <a:pt x="1141500" y="4794393"/>
                  </a:cubicBezTo>
                  <a:cubicBezTo>
                    <a:pt x="1135849" y="4803042"/>
                    <a:pt x="1130198" y="4811692"/>
                    <a:pt x="1124548" y="4820250"/>
                  </a:cubicBezTo>
                  <a:cubicBezTo>
                    <a:pt x="1124424" y="4820455"/>
                    <a:pt x="1124301" y="4820638"/>
                    <a:pt x="1124178" y="4820821"/>
                  </a:cubicBezTo>
                  <a:cubicBezTo>
                    <a:pt x="1119182" y="4821323"/>
                    <a:pt x="1114205" y="4821825"/>
                    <a:pt x="1109243" y="4822327"/>
                  </a:cubicBezTo>
                  <a:cubicBezTo>
                    <a:pt x="1115024" y="4813837"/>
                    <a:pt x="1120807" y="4805302"/>
                    <a:pt x="1126586" y="4796721"/>
                  </a:cubicBezTo>
                  <a:close/>
                  <a:moveTo>
                    <a:pt x="1146995" y="4793571"/>
                  </a:moveTo>
                  <a:cubicBezTo>
                    <a:pt x="1152053" y="4792818"/>
                    <a:pt x="1157110" y="4792065"/>
                    <a:pt x="1162193" y="4791334"/>
                  </a:cubicBezTo>
                  <a:cubicBezTo>
                    <a:pt x="1157281" y="4799094"/>
                    <a:pt x="1152372" y="4806876"/>
                    <a:pt x="1147461" y="4814568"/>
                  </a:cubicBezTo>
                  <a:cubicBezTo>
                    <a:pt x="1146537" y="4816005"/>
                    <a:pt x="1145619" y="4817465"/>
                    <a:pt x="1144693" y="4818926"/>
                  </a:cubicBezTo>
                  <a:cubicBezTo>
                    <a:pt x="1139603" y="4819383"/>
                    <a:pt x="1134528" y="4819839"/>
                    <a:pt x="1129473" y="4820318"/>
                  </a:cubicBezTo>
                  <a:cubicBezTo>
                    <a:pt x="1135315" y="4811441"/>
                    <a:pt x="1141155" y="4802517"/>
                    <a:pt x="1146995" y="4793571"/>
                  </a:cubicBezTo>
                  <a:close/>
                  <a:moveTo>
                    <a:pt x="1150875" y="4816736"/>
                  </a:moveTo>
                  <a:cubicBezTo>
                    <a:pt x="1156412" y="4808063"/>
                    <a:pt x="1161946" y="4799299"/>
                    <a:pt x="1167483" y="4790559"/>
                  </a:cubicBezTo>
                  <a:cubicBezTo>
                    <a:pt x="1172588" y="4789828"/>
                    <a:pt x="1177750" y="4789189"/>
                    <a:pt x="1182883" y="4788504"/>
                  </a:cubicBezTo>
                  <a:cubicBezTo>
                    <a:pt x="1178711" y="4795283"/>
                    <a:pt x="1174541" y="4802106"/>
                    <a:pt x="1170370" y="4808839"/>
                  </a:cubicBezTo>
                  <a:cubicBezTo>
                    <a:pt x="1168658" y="4811623"/>
                    <a:pt x="1166953" y="4814385"/>
                    <a:pt x="1165242" y="4817169"/>
                  </a:cubicBezTo>
                  <a:cubicBezTo>
                    <a:pt x="1160070" y="4817580"/>
                    <a:pt x="1154917" y="4818013"/>
                    <a:pt x="1149780" y="4818470"/>
                  </a:cubicBezTo>
                  <a:cubicBezTo>
                    <a:pt x="1150145" y="4817899"/>
                    <a:pt x="1150508" y="4817306"/>
                    <a:pt x="1150875" y="4816736"/>
                  </a:cubicBezTo>
                  <a:close/>
                  <a:moveTo>
                    <a:pt x="1173727" y="4810916"/>
                  </a:moveTo>
                  <a:cubicBezTo>
                    <a:pt x="1178462" y="4803270"/>
                    <a:pt x="1183196" y="4795534"/>
                    <a:pt x="1187931" y="4787820"/>
                  </a:cubicBezTo>
                  <a:cubicBezTo>
                    <a:pt x="1193169" y="4787136"/>
                    <a:pt x="1198402" y="4786428"/>
                    <a:pt x="1203669" y="4785766"/>
                  </a:cubicBezTo>
                  <a:cubicBezTo>
                    <a:pt x="1200205" y="4791586"/>
                    <a:pt x="1196740" y="4797383"/>
                    <a:pt x="1193276" y="4803157"/>
                  </a:cubicBezTo>
                  <a:cubicBezTo>
                    <a:pt x="1190793" y="4807287"/>
                    <a:pt x="1188319" y="4811441"/>
                    <a:pt x="1185836" y="4815594"/>
                  </a:cubicBezTo>
                  <a:cubicBezTo>
                    <a:pt x="1180580" y="4815959"/>
                    <a:pt x="1175340" y="4816370"/>
                    <a:pt x="1170119" y="4816781"/>
                  </a:cubicBezTo>
                  <a:cubicBezTo>
                    <a:pt x="1171324" y="4814818"/>
                    <a:pt x="1172522" y="4812878"/>
                    <a:pt x="1173727" y="4810916"/>
                  </a:cubicBezTo>
                  <a:close/>
                  <a:moveTo>
                    <a:pt x="1196572" y="4805119"/>
                  </a:moveTo>
                  <a:cubicBezTo>
                    <a:pt x="1200545" y="4798501"/>
                    <a:pt x="1204518" y="4791859"/>
                    <a:pt x="1208492" y="4785195"/>
                  </a:cubicBezTo>
                  <a:cubicBezTo>
                    <a:pt x="1213786" y="4784533"/>
                    <a:pt x="1219088" y="4783894"/>
                    <a:pt x="1224410" y="4783278"/>
                  </a:cubicBezTo>
                  <a:cubicBezTo>
                    <a:pt x="1221669" y="4788002"/>
                    <a:pt x="1218930" y="4792727"/>
                    <a:pt x="1216189" y="4797428"/>
                  </a:cubicBezTo>
                  <a:cubicBezTo>
                    <a:pt x="1212944" y="4802997"/>
                    <a:pt x="1209692" y="4808588"/>
                    <a:pt x="1206447" y="4814179"/>
                  </a:cubicBezTo>
                  <a:cubicBezTo>
                    <a:pt x="1201118" y="4814522"/>
                    <a:pt x="1195807" y="4814887"/>
                    <a:pt x="1190515" y="4815252"/>
                  </a:cubicBezTo>
                  <a:cubicBezTo>
                    <a:pt x="1192534" y="4811874"/>
                    <a:pt x="1194547" y="4808497"/>
                    <a:pt x="1196572" y="4805119"/>
                  </a:cubicBezTo>
                  <a:close/>
                  <a:moveTo>
                    <a:pt x="1219423" y="4799322"/>
                  </a:moveTo>
                  <a:cubicBezTo>
                    <a:pt x="1222637" y="4793799"/>
                    <a:pt x="1225850" y="4788254"/>
                    <a:pt x="1229061" y="4782730"/>
                  </a:cubicBezTo>
                  <a:cubicBezTo>
                    <a:pt x="1234399" y="4782114"/>
                    <a:pt x="1239780" y="4781544"/>
                    <a:pt x="1245146" y="4780973"/>
                  </a:cubicBezTo>
                  <a:cubicBezTo>
                    <a:pt x="1243131" y="4784556"/>
                    <a:pt x="1241115" y="4788140"/>
                    <a:pt x="1239100" y="4791723"/>
                  </a:cubicBezTo>
                  <a:cubicBezTo>
                    <a:pt x="1235079" y="4798820"/>
                    <a:pt x="1231076" y="4805849"/>
                    <a:pt x="1227066" y="4812901"/>
                  </a:cubicBezTo>
                  <a:cubicBezTo>
                    <a:pt x="1221673" y="4813221"/>
                    <a:pt x="1216301" y="4813540"/>
                    <a:pt x="1210947" y="4813883"/>
                  </a:cubicBezTo>
                  <a:cubicBezTo>
                    <a:pt x="1213772" y="4809021"/>
                    <a:pt x="1216600" y="4804161"/>
                    <a:pt x="1219423" y="4799322"/>
                  </a:cubicBezTo>
                  <a:close/>
                  <a:moveTo>
                    <a:pt x="1242266" y="4793525"/>
                  </a:moveTo>
                  <a:cubicBezTo>
                    <a:pt x="1244708" y="4789189"/>
                    <a:pt x="1247147" y="4784830"/>
                    <a:pt x="1249589" y="4780494"/>
                  </a:cubicBezTo>
                  <a:cubicBezTo>
                    <a:pt x="1255048" y="4779901"/>
                    <a:pt x="1260494" y="4779307"/>
                    <a:pt x="1265982" y="4778759"/>
                  </a:cubicBezTo>
                  <a:cubicBezTo>
                    <a:pt x="1264659" y="4781179"/>
                    <a:pt x="1263339" y="4783598"/>
                    <a:pt x="1262014" y="4786017"/>
                  </a:cubicBezTo>
                  <a:cubicBezTo>
                    <a:pt x="1257285" y="4794598"/>
                    <a:pt x="1252517" y="4803225"/>
                    <a:pt x="1247773" y="4811828"/>
                  </a:cubicBezTo>
                  <a:cubicBezTo>
                    <a:pt x="1242291" y="4812080"/>
                    <a:pt x="1236827" y="4812376"/>
                    <a:pt x="1231384" y="4812673"/>
                  </a:cubicBezTo>
                  <a:cubicBezTo>
                    <a:pt x="1235011" y="4806283"/>
                    <a:pt x="1238628" y="4799915"/>
                    <a:pt x="1242266" y="4793525"/>
                  </a:cubicBezTo>
                  <a:close/>
                  <a:moveTo>
                    <a:pt x="1265113" y="4787706"/>
                  </a:moveTo>
                  <a:cubicBezTo>
                    <a:pt x="1266817" y="4784602"/>
                    <a:pt x="1268525" y="4781476"/>
                    <a:pt x="1270229" y="4778372"/>
                  </a:cubicBezTo>
                  <a:cubicBezTo>
                    <a:pt x="1275734" y="4777824"/>
                    <a:pt x="1281262" y="4777299"/>
                    <a:pt x="1286798" y="4776797"/>
                  </a:cubicBezTo>
                  <a:cubicBezTo>
                    <a:pt x="1286175" y="4777961"/>
                    <a:pt x="1285557" y="4779125"/>
                    <a:pt x="1284936" y="4780289"/>
                  </a:cubicBezTo>
                  <a:cubicBezTo>
                    <a:pt x="1279481" y="4790490"/>
                    <a:pt x="1274018" y="4800692"/>
                    <a:pt x="1268552" y="4810870"/>
                  </a:cubicBezTo>
                  <a:cubicBezTo>
                    <a:pt x="1262988" y="4811099"/>
                    <a:pt x="1257447" y="4811349"/>
                    <a:pt x="1251922" y="4811623"/>
                  </a:cubicBezTo>
                  <a:cubicBezTo>
                    <a:pt x="1256315" y="4803659"/>
                    <a:pt x="1260731" y="4795671"/>
                    <a:pt x="1265113" y="4787706"/>
                  </a:cubicBezTo>
                  <a:close/>
                  <a:moveTo>
                    <a:pt x="1273867" y="4771708"/>
                  </a:moveTo>
                  <a:cubicBezTo>
                    <a:pt x="1279851" y="4760753"/>
                    <a:pt x="1285835" y="4749730"/>
                    <a:pt x="1291817" y="4738662"/>
                  </a:cubicBezTo>
                  <a:cubicBezTo>
                    <a:pt x="1297299" y="4737840"/>
                    <a:pt x="1302801" y="4737064"/>
                    <a:pt x="1308303" y="4736288"/>
                  </a:cubicBezTo>
                  <a:cubicBezTo>
                    <a:pt x="1302338" y="4747608"/>
                    <a:pt x="1296347" y="4758904"/>
                    <a:pt x="1290340" y="4770156"/>
                  </a:cubicBezTo>
                  <a:cubicBezTo>
                    <a:pt x="1284831" y="4770658"/>
                    <a:pt x="1279344" y="4771183"/>
                    <a:pt x="1273867" y="4771708"/>
                  </a:cubicBezTo>
                  <a:close/>
                  <a:moveTo>
                    <a:pt x="1312482" y="4735718"/>
                  </a:moveTo>
                  <a:cubicBezTo>
                    <a:pt x="1403683" y="4722960"/>
                    <a:pt x="1497584" y="4715041"/>
                    <a:pt x="1594066" y="4712074"/>
                  </a:cubicBezTo>
                  <a:cubicBezTo>
                    <a:pt x="2078602" y="4697148"/>
                    <a:pt x="2550240" y="4815799"/>
                    <a:pt x="3116453" y="4972473"/>
                  </a:cubicBezTo>
                  <a:cubicBezTo>
                    <a:pt x="3833496" y="5168376"/>
                    <a:pt x="4552343" y="5400407"/>
                    <a:pt x="5247523" y="5624838"/>
                  </a:cubicBezTo>
                  <a:cubicBezTo>
                    <a:pt x="5776330" y="5795546"/>
                    <a:pt x="6323144" y="5972052"/>
                    <a:pt x="6865600" y="6131509"/>
                  </a:cubicBezTo>
                  <a:cubicBezTo>
                    <a:pt x="7141061" y="6212481"/>
                    <a:pt x="7466251" y="6305184"/>
                    <a:pt x="7789524" y="6378785"/>
                  </a:cubicBezTo>
                  <a:cubicBezTo>
                    <a:pt x="8134524" y="6457338"/>
                    <a:pt x="8441981" y="6506496"/>
                    <a:pt x="8729446" y="6529090"/>
                  </a:cubicBezTo>
                  <a:cubicBezTo>
                    <a:pt x="8954311" y="6546755"/>
                    <a:pt x="9161923" y="6544518"/>
                    <a:pt x="9346529" y="6522472"/>
                  </a:cubicBezTo>
                  <a:cubicBezTo>
                    <a:pt x="9565392" y="6496318"/>
                    <a:pt x="9755065" y="6441819"/>
                    <a:pt x="9910278" y="6360527"/>
                  </a:cubicBezTo>
                  <a:cubicBezTo>
                    <a:pt x="10028837" y="6298406"/>
                    <a:pt x="10117318" y="6215631"/>
                    <a:pt x="10173643" y="6114256"/>
                  </a:cubicBezTo>
                  <a:cubicBezTo>
                    <a:pt x="10174761" y="6129386"/>
                    <a:pt x="10175583" y="6144449"/>
                    <a:pt x="10176085" y="6159465"/>
                  </a:cubicBezTo>
                  <a:cubicBezTo>
                    <a:pt x="10120308" y="6292586"/>
                    <a:pt x="10015693" y="6395171"/>
                    <a:pt x="9864702" y="6464686"/>
                  </a:cubicBezTo>
                  <a:cubicBezTo>
                    <a:pt x="9580067" y="6595708"/>
                    <a:pt x="9200149" y="6636217"/>
                    <a:pt x="8703224" y="6588518"/>
                  </a:cubicBezTo>
                  <a:cubicBezTo>
                    <a:pt x="8074821" y="6528200"/>
                    <a:pt x="7459998" y="6359614"/>
                    <a:pt x="6884154" y="6192101"/>
                  </a:cubicBezTo>
                  <a:cubicBezTo>
                    <a:pt x="6334053" y="6032096"/>
                    <a:pt x="5779343" y="5854884"/>
                    <a:pt x="5242890" y="5683491"/>
                  </a:cubicBezTo>
                  <a:cubicBezTo>
                    <a:pt x="4542689" y="5459767"/>
                    <a:pt x="3818639" y="5228444"/>
                    <a:pt x="3096712" y="5032814"/>
                  </a:cubicBezTo>
                  <a:cubicBezTo>
                    <a:pt x="2840764" y="4962773"/>
                    <a:pt x="2589973" y="4895676"/>
                    <a:pt x="2336033" y="4844761"/>
                  </a:cubicBezTo>
                  <a:cubicBezTo>
                    <a:pt x="2331606" y="4843871"/>
                    <a:pt x="2327110" y="4842981"/>
                    <a:pt x="2322705" y="4842113"/>
                  </a:cubicBezTo>
                  <a:cubicBezTo>
                    <a:pt x="2043230" y="4786747"/>
                    <a:pt x="1797033" y="4759361"/>
                    <a:pt x="1570372" y="4758425"/>
                  </a:cubicBezTo>
                  <a:cubicBezTo>
                    <a:pt x="1475203" y="4758038"/>
                    <a:pt x="1383000" y="4761871"/>
                    <a:pt x="1294416" y="4769813"/>
                  </a:cubicBezTo>
                  <a:cubicBezTo>
                    <a:pt x="1300457" y="4758448"/>
                    <a:pt x="1306480" y="4747106"/>
                    <a:pt x="1312482" y="4735718"/>
                  </a:cubicBezTo>
                  <a:close/>
                  <a:moveTo>
                    <a:pt x="9907288" y="6354822"/>
                  </a:moveTo>
                  <a:cubicBezTo>
                    <a:pt x="9620507" y="6505036"/>
                    <a:pt x="9224386" y="6561520"/>
                    <a:pt x="8729971" y="6522677"/>
                  </a:cubicBezTo>
                  <a:cubicBezTo>
                    <a:pt x="8494928" y="6504214"/>
                    <a:pt x="8258196" y="6468315"/>
                    <a:pt x="8025001" y="6422101"/>
                  </a:cubicBezTo>
                  <a:cubicBezTo>
                    <a:pt x="7619889" y="6341859"/>
                    <a:pt x="7225228" y="6230510"/>
                    <a:pt x="6867403" y="6125324"/>
                  </a:cubicBezTo>
                  <a:cubicBezTo>
                    <a:pt x="6325062" y="5965890"/>
                    <a:pt x="5778270" y="5789385"/>
                    <a:pt x="5249508" y="5618699"/>
                  </a:cubicBezTo>
                  <a:cubicBezTo>
                    <a:pt x="4554260" y="5394268"/>
                    <a:pt x="3835345" y="5162191"/>
                    <a:pt x="3118165" y="4966265"/>
                  </a:cubicBezTo>
                  <a:cubicBezTo>
                    <a:pt x="2860117" y="4894878"/>
                    <a:pt x="2607683" y="4826777"/>
                    <a:pt x="2357189" y="4777870"/>
                  </a:cubicBezTo>
                  <a:cubicBezTo>
                    <a:pt x="2071919" y="4722229"/>
                    <a:pt x="1822231" y="4698609"/>
                    <a:pt x="1593863" y="4705638"/>
                  </a:cubicBezTo>
                  <a:cubicBezTo>
                    <a:pt x="1498762" y="4708559"/>
                    <a:pt x="1406159" y="4716296"/>
                    <a:pt x="1316166" y="4728688"/>
                  </a:cubicBezTo>
                  <a:cubicBezTo>
                    <a:pt x="1322092" y="4717414"/>
                    <a:pt x="1328006" y="4706140"/>
                    <a:pt x="1333903" y="4694820"/>
                  </a:cubicBezTo>
                  <a:cubicBezTo>
                    <a:pt x="1426690" y="4677362"/>
                    <a:pt x="1521371" y="4665449"/>
                    <a:pt x="1617776" y="4659150"/>
                  </a:cubicBezTo>
                  <a:cubicBezTo>
                    <a:pt x="2135253" y="4625373"/>
                    <a:pt x="2667933" y="4774378"/>
                    <a:pt x="3137906" y="4905810"/>
                  </a:cubicBezTo>
                  <a:cubicBezTo>
                    <a:pt x="3849403" y="5101804"/>
                    <a:pt x="4562316" y="5334360"/>
                    <a:pt x="5251767" y="5559271"/>
                  </a:cubicBezTo>
                  <a:cubicBezTo>
                    <a:pt x="5773660" y="5729523"/>
                    <a:pt x="6313354" y="5905594"/>
                    <a:pt x="6848871" y="6064618"/>
                  </a:cubicBezTo>
                  <a:cubicBezTo>
                    <a:pt x="7130198" y="6148169"/>
                    <a:pt x="7462508" y="6243633"/>
                    <a:pt x="7794065" y="6318078"/>
                  </a:cubicBezTo>
                  <a:cubicBezTo>
                    <a:pt x="8147487" y="6397453"/>
                    <a:pt x="8462224" y="6444923"/>
                    <a:pt x="8756285" y="6463157"/>
                  </a:cubicBezTo>
                  <a:cubicBezTo>
                    <a:pt x="9101559" y="6484565"/>
                    <a:pt x="9589469" y="6465052"/>
                    <a:pt x="9953091" y="6250388"/>
                  </a:cubicBezTo>
                  <a:cubicBezTo>
                    <a:pt x="10043968" y="6196757"/>
                    <a:pt x="10115789" y="6130801"/>
                    <a:pt x="10167550" y="6053663"/>
                  </a:cubicBezTo>
                  <a:cubicBezTo>
                    <a:pt x="10169558" y="6069753"/>
                    <a:pt x="10171246" y="6085842"/>
                    <a:pt x="10172616" y="6101886"/>
                  </a:cubicBezTo>
                  <a:cubicBezTo>
                    <a:pt x="10117022" y="6206775"/>
                    <a:pt x="10028427" y="6291354"/>
                    <a:pt x="9907288" y="6354822"/>
                  </a:cubicBezTo>
                  <a:close/>
                  <a:moveTo>
                    <a:pt x="10172844" y="6045630"/>
                  </a:moveTo>
                  <a:cubicBezTo>
                    <a:pt x="10178253" y="6037254"/>
                    <a:pt x="10183456" y="6028741"/>
                    <a:pt x="10188432" y="6020092"/>
                  </a:cubicBezTo>
                  <a:cubicBezTo>
                    <a:pt x="10189527" y="6034858"/>
                    <a:pt x="10190326" y="6049578"/>
                    <a:pt x="10190782" y="6064229"/>
                  </a:cubicBezTo>
                  <a:cubicBezTo>
                    <a:pt x="10186742" y="6073495"/>
                    <a:pt x="10182476" y="6082624"/>
                    <a:pt x="10177957" y="6091593"/>
                  </a:cubicBezTo>
                  <a:cubicBezTo>
                    <a:pt x="10176542" y="6076462"/>
                    <a:pt x="10174852" y="6061172"/>
                    <a:pt x="10172844" y="6045630"/>
                  </a:cubicBezTo>
                  <a:close/>
                  <a:moveTo>
                    <a:pt x="10171452" y="6035428"/>
                  </a:moveTo>
                  <a:cubicBezTo>
                    <a:pt x="10171065" y="6032576"/>
                    <a:pt x="10170699" y="6029700"/>
                    <a:pt x="10170266" y="6026824"/>
                  </a:cubicBezTo>
                  <a:cubicBezTo>
                    <a:pt x="10168371" y="6013496"/>
                    <a:pt x="10166226" y="6000054"/>
                    <a:pt x="10163898" y="5986498"/>
                  </a:cubicBezTo>
                  <a:cubicBezTo>
                    <a:pt x="10170357" y="5978076"/>
                    <a:pt x="10176587" y="5969541"/>
                    <a:pt x="10182544" y="5960846"/>
                  </a:cubicBezTo>
                  <a:cubicBezTo>
                    <a:pt x="10184484" y="5976639"/>
                    <a:pt x="10186150" y="5992386"/>
                    <a:pt x="10187473" y="6008088"/>
                  </a:cubicBezTo>
                  <a:cubicBezTo>
                    <a:pt x="10182384" y="6017353"/>
                    <a:pt x="10177043" y="6026482"/>
                    <a:pt x="10171452" y="6035428"/>
                  </a:cubicBezTo>
                  <a:close/>
                  <a:moveTo>
                    <a:pt x="10188249" y="5952356"/>
                  </a:moveTo>
                  <a:cubicBezTo>
                    <a:pt x="10193863" y="5943844"/>
                    <a:pt x="10199249" y="5935194"/>
                    <a:pt x="10204407" y="5926431"/>
                  </a:cubicBezTo>
                  <a:cubicBezTo>
                    <a:pt x="10205433" y="5940922"/>
                    <a:pt x="10206210" y="5955369"/>
                    <a:pt x="10206620" y="5969724"/>
                  </a:cubicBezTo>
                  <a:cubicBezTo>
                    <a:pt x="10202399" y="5979035"/>
                    <a:pt x="10197948" y="5988209"/>
                    <a:pt x="10193247" y="5997247"/>
                  </a:cubicBezTo>
                  <a:cubicBezTo>
                    <a:pt x="10191855" y="5982322"/>
                    <a:pt x="10190189" y="5967350"/>
                    <a:pt x="10188249" y="5952356"/>
                  </a:cubicBezTo>
                  <a:close/>
                  <a:moveTo>
                    <a:pt x="10186903" y="5942452"/>
                  </a:moveTo>
                  <a:cubicBezTo>
                    <a:pt x="10184712" y="5926613"/>
                    <a:pt x="10182247" y="5910752"/>
                    <a:pt x="10179486" y="5894891"/>
                  </a:cubicBezTo>
                  <a:cubicBezTo>
                    <a:pt x="10186172" y="5886287"/>
                    <a:pt x="10192585" y="5877568"/>
                    <a:pt x="10198770" y="5868714"/>
                  </a:cubicBezTo>
                  <a:cubicBezTo>
                    <a:pt x="10200664" y="5884119"/>
                    <a:pt x="10202239" y="5899478"/>
                    <a:pt x="10203495" y="5914791"/>
                  </a:cubicBezTo>
                  <a:cubicBezTo>
                    <a:pt x="10198223" y="5924148"/>
                    <a:pt x="10192700" y="5933369"/>
                    <a:pt x="10186903" y="5942452"/>
                  </a:cubicBezTo>
                  <a:close/>
                  <a:moveTo>
                    <a:pt x="10204886" y="5859768"/>
                  </a:moveTo>
                  <a:cubicBezTo>
                    <a:pt x="10211071" y="5850570"/>
                    <a:pt x="10216959" y="5841236"/>
                    <a:pt x="10222573" y="5831765"/>
                  </a:cubicBezTo>
                  <a:cubicBezTo>
                    <a:pt x="10223532" y="5845938"/>
                    <a:pt x="10224171" y="5859904"/>
                    <a:pt x="10224513" y="5873689"/>
                  </a:cubicBezTo>
                  <a:cubicBezTo>
                    <a:pt x="10219858" y="5883777"/>
                    <a:pt x="10214928" y="5893704"/>
                    <a:pt x="10209701" y="5903472"/>
                  </a:cubicBezTo>
                  <a:cubicBezTo>
                    <a:pt x="10208401" y="5889094"/>
                    <a:pt x="10206781" y="5874511"/>
                    <a:pt x="10204886" y="5859768"/>
                  </a:cubicBezTo>
                  <a:close/>
                  <a:moveTo>
                    <a:pt x="10203608" y="5850136"/>
                  </a:moveTo>
                  <a:cubicBezTo>
                    <a:pt x="10201531" y="5834960"/>
                    <a:pt x="10199181" y="5819601"/>
                    <a:pt x="10196487" y="5804036"/>
                  </a:cubicBezTo>
                  <a:cubicBezTo>
                    <a:pt x="10203745" y="5794793"/>
                    <a:pt x="10210683" y="5785391"/>
                    <a:pt x="10217347" y="5775851"/>
                  </a:cubicBezTo>
                  <a:cubicBezTo>
                    <a:pt x="10219150" y="5790891"/>
                    <a:pt x="10220611" y="5805702"/>
                    <a:pt x="10221774" y="5820331"/>
                  </a:cubicBezTo>
                  <a:cubicBezTo>
                    <a:pt x="10216023" y="5830419"/>
                    <a:pt x="10209976" y="5840369"/>
                    <a:pt x="10203608" y="5850136"/>
                  </a:cubicBezTo>
                  <a:close/>
                  <a:moveTo>
                    <a:pt x="10221500" y="5758689"/>
                  </a:moveTo>
                  <a:cubicBezTo>
                    <a:pt x="10219538" y="5744037"/>
                    <a:pt x="10217279" y="5729180"/>
                    <a:pt x="10214723" y="5714164"/>
                  </a:cubicBezTo>
                  <a:cubicBezTo>
                    <a:pt x="10222162" y="5704692"/>
                    <a:pt x="10229329" y="5695084"/>
                    <a:pt x="10236175" y="5685339"/>
                  </a:cubicBezTo>
                  <a:cubicBezTo>
                    <a:pt x="10237841" y="5699854"/>
                    <a:pt x="10239211" y="5714186"/>
                    <a:pt x="10240237" y="5728336"/>
                  </a:cubicBezTo>
                  <a:cubicBezTo>
                    <a:pt x="10234304" y="5738606"/>
                    <a:pt x="10228050" y="5748716"/>
                    <a:pt x="10221500" y="5758689"/>
                  </a:cubicBezTo>
                  <a:close/>
                  <a:moveTo>
                    <a:pt x="10241721" y="5677351"/>
                  </a:moveTo>
                  <a:cubicBezTo>
                    <a:pt x="10248294" y="5667698"/>
                    <a:pt x="10254570" y="5657930"/>
                    <a:pt x="10260595" y="5648026"/>
                  </a:cubicBezTo>
                  <a:cubicBezTo>
                    <a:pt x="10261303" y="5661376"/>
                    <a:pt x="10261691" y="5674544"/>
                    <a:pt x="10261804" y="5687553"/>
                  </a:cubicBezTo>
                  <a:cubicBezTo>
                    <a:pt x="10256806" y="5697960"/>
                    <a:pt x="10251489" y="5708207"/>
                    <a:pt x="10245898" y="5718340"/>
                  </a:cubicBezTo>
                  <a:cubicBezTo>
                    <a:pt x="10244779" y="5704852"/>
                    <a:pt x="10243410" y="5691205"/>
                    <a:pt x="10241721" y="5677351"/>
                  </a:cubicBezTo>
                  <a:close/>
                  <a:moveTo>
                    <a:pt x="10240557" y="5668177"/>
                  </a:moveTo>
                  <a:cubicBezTo>
                    <a:pt x="10238708" y="5654050"/>
                    <a:pt x="10236586" y="5639741"/>
                    <a:pt x="10234167" y="5625226"/>
                  </a:cubicBezTo>
                  <a:cubicBezTo>
                    <a:pt x="10241881" y="5615436"/>
                    <a:pt x="10249276" y="5605508"/>
                    <a:pt x="10256373" y="5595444"/>
                  </a:cubicBezTo>
                  <a:cubicBezTo>
                    <a:pt x="10257148" y="5602678"/>
                    <a:pt x="10257856" y="5609867"/>
                    <a:pt x="10258472" y="5617033"/>
                  </a:cubicBezTo>
                  <a:cubicBezTo>
                    <a:pt x="10259043" y="5623766"/>
                    <a:pt x="10259522" y="5630430"/>
                    <a:pt x="10259955" y="5637071"/>
                  </a:cubicBezTo>
                  <a:cubicBezTo>
                    <a:pt x="10253794" y="5647592"/>
                    <a:pt x="10247335" y="5657953"/>
                    <a:pt x="10240557" y="5668177"/>
                  </a:cubicBezTo>
                  <a:close/>
                  <a:moveTo>
                    <a:pt x="10260777" y="5578578"/>
                  </a:moveTo>
                  <a:cubicBezTo>
                    <a:pt x="10259111" y="5564953"/>
                    <a:pt x="10257126" y="5551146"/>
                    <a:pt x="10254890" y="5537179"/>
                  </a:cubicBezTo>
                  <a:cubicBezTo>
                    <a:pt x="10262763" y="5527138"/>
                    <a:pt x="10270340" y="5516981"/>
                    <a:pt x="10277597" y="5506689"/>
                  </a:cubicBezTo>
                  <a:cubicBezTo>
                    <a:pt x="10278921" y="5520268"/>
                    <a:pt x="10279925" y="5533710"/>
                    <a:pt x="10280656" y="5546970"/>
                  </a:cubicBezTo>
                  <a:cubicBezTo>
                    <a:pt x="10274356" y="5557650"/>
                    <a:pt x="10267715" y="5568194"/>
                    <a:pt x="10260777" y="5578578"/>
                  </a:cubicBezTo>
                  <a:close/>
                  <a:moveTo>
                    <a:pt x="10282093" y="5489961"/>
                  </a:moveTo>
                  <a:cubicBezTo>
                    <a:pt x="10282002" y="5489002"/>
                    <a:pt x="10281887" y="5488043"/>
                    <a:pt x="10281773" y="5487085"/>
                  </a:cubicBezTo>
                  <a:cubicBezTo>
                    <a:pt x="10280358" y="5474829"/>
                    <a:pt x="10278692" y="5462460"/>
                    <a:pt x="10276798" y="5449976"/>
                  </a:cubicBezTo>
                  <a:cubicBezTo>
                    <a:pt x="10284786" y="5439775"/>
                    <a:pt x="10292454" y="5429437"/>
                    <a:pt x="10299826" y="5418961"/>
                  </a:cubicBezTo>
                  <a:cubicBezTo>
                    <a:pt x="10300944" y="5432107"/>
                    <a:pt x="10301766" y="5445092"/>
                    <a:pt x="10302313" y="5457941"/>
                  </a:cubicBezTo>
                  <a:cubicBezTo>
                    <a:pt x="10295900" y="5468759"/>
                    <a:pt x="10289168" y="5479417"/>
                    <a:pt x="10282093" y="5489961"/>
                  </a:cubicBezTo>
                  <a:close/>
                  <a:moveTo>
                    <a:pt x="10304436" y="5402324"/>
                  </a:moveTo>
                  <a:cubicBezTo>
                    <a:pt x="10303112" y="5389567"/>
                    <a:pt x="10301560" y="5376718"/>
                    <a:pt x="10299735" y="5363732"/>
                  </a:cubicBezTo>
                  <a:cubicBezTo>
                    <a:pt x="10307790" y="5353348"/>
                    <a:pt x="10315573" y="5342850"/>
                    <a:pt x="10323012" y="5332238"/>
                  </a:cubicBezTo>
                  <a:cubicBezTo>
                    <a:pt x="10323926" y="5344950"/>
                    <a:pt x="10324565" y="5357548"/>
                    <a:pt x="10324930" y="5370008"/>
                  </a:cubicBezTo>
                  <a:cubicBezTo>
                    <a:pt x="10318402" y="5380894"/>
                    <a:pt x="10311579" y="5391666"/>
                    <a:pt x="10304436" y="5402324"/>
                  </a:cubicBezTo>
                  <a:close/>
                  <a:moveTo>
                    <a:pt x="10327759" y="5315646"/>
                  </a:moveTo>
                  <a:cubicBezTo>
                    <a:pt x="10326664" y="5303368"/>
                    <a:pt x="10325318" y="5290976"/>
                    <a:pt x="10323720" y="5278469"/>
                  </a:cubicBezTo>
                  <a:cubicBezTo>
                    <a:pt x="10328558" y="5272125"/>
                    <a:pt x="10333351" y="5265735"/>
                    <a:pt x="10338029" y="5259322"/>
                  </a:cubicBezTo>
                  <a:cubicBezTo>
                    <a:pt x="10341134" y="5255077"/>
                    <a:pt x="10344168" y="5250786"/>
                    <a:pt x="10347158" y="5246518"/>
                  </a:cubicBezTo>
                  <a:cubicBezTo>
                    <a:pt x="10347866" y="5258820"/>
                    <a:pt x="10348277" y="5271029"/>
                    <a:pt x="10348436" y="5283102"/>
                  </a:cubicBezTo>
                  <a:cubicBezTo>
                    <a:pt x="10341864" y="5294057"/>
                    <a:pt x="10334972" y="5304920"/>
                    <a:pt x="10327759" y="5315646"/>
                  </a:cubicBezTo>
                  <a:close/>
                  <a:moveTo>
                    <a:pt x="10352681" y="5238554"/>
                  </a:moveTo>
                  <a:cubicBezTo>
                    <a:pt x="10359642" y="5228352"/>
                    <a:pt x="10366328" y="5218059"/>
                    <a:pt x="10372765" y="5207676"/>
                  </a:cubicBezTo>
                  <a:cubicBezTo>
                    <a:pt x="10372582" y="5219132"/>
                    <a:pt x="10372171" y="5230520"/>
                    <a:pt x="10371509" y="5241772"/>
                  </a:cubicBezTo>
                  <a:cubicBezTo>
                    <a:pt x="10366032" y="5252361"/>
                    <a:pt x="10360304" y="5262836"/>
                    <a:pt x="10354302" y="5273198"/>
                  </a:cubicBezTo>
                  <a:cubicBezTo>
                    <a:pt x="10353982" y="5261741"/>
                    <a:pt x="10353458" y="5250193"/>
                    <a:pt x="10352681" y="5238554"/>
                  </a:cubicBezTo>
                  <a:close/>
                  <a:moveTo>
                    <a:pt x="10352042" y="5229836"/>
                  </a:moveTo>
                  <a:cubicBezTo>
                    <a:pt x="10351152" y="5218082"/>
                    <a:pt x="10350034" y="5206238"/>
                    <a:pt x="10348687" y="5194302"/>
                  </a:cubicBezTo>
                  <a:cubicBezTo>
                    <a:pt x="10356720" y="5183530"/>
                    <a:pt x="10364549" y="5172667"/>
                    <a:pt x="10372149" y="5161712"/>
                  </a:cubicBezTo>
                  <a:cubicBezTo>
                    <a:pt x="10372628" y="5173648"/>
                    <a:pt x="10372879" y="5185492"/>
                    <a:pt x="10372856" y="5197223"/>
                  </a:cubicBezTo>
                  <a:cubicBezTo>
                    <a:pt x="10366260" y="5208155"/>
                    <a:pt x="10359322" y="5219018"/>
                    <a:pt x="10352042" y="5229836"/>
                  </a:cubicBezTo>
                  <a:close/>
                  <a:moveTo>
                    <a:pt x="10377284" y="5144847"/>
                  </a:moveTo>
                  <a:cubicBezTo>
                    <a:pt x="10376598" y="5133732"/>
                    <a:pt x="10375731" y="5122504"/>
                    <a:pt x="10374614" y="5111207"/>
                  </a:cubicBezTo>
                  <a:cubicBezTo>
                    <a:pt x="10382624" y="5100321"/>
                    <a:pt x="10390452" y="5089321"/>
                    <a:pt x="10398028" y="5078206"/>
                  </a:cubicBezTo>
                  <a:cubicBezTo>
                    <a:pt x="10398279" y="5089595"/>
                    <a:pt x="10398325" y="5100915"/>
                    <a:pt x="10398120" y="5112120"/>
                  </a:cubicBezTo>
                  <a:cubicBezTo>
                    <a:pt x="10391478" y="5123075"/>
                    <a:pt x="10384541" y="5133984"/>
                    <a:pt x="10377284" y="5144847"/>
                  </a:cubicBezTo>
                  <a:close/>
                  <a:moveTo>
                    <a:pt x="10403757" y="5069603"/>
                  </a:moveTo>
                  <a:cubicBezTo>
                    <a:pt x="10410489" y="5059515"/>
                    <a:pt x="10417085" y="5049360"/>
                    <a:pt x="10423452" y="5039113"/>
                  </a:cubicBezTo>
                  <a:cubicBezTo>
                    <a:pt x="10423566" y="5038953"/>
                    <a:pt x="10423657" y="5038793"/>
                    <a:pt x="10423749" y="5038633"/>
                  </a:cubicBezTo>
                  <a:cubicBezTo>
                    <a:pt x="10423202" y="5049474"/>
                    <a:pt x="10422471" y="5060200"/>
                    <a:pt x="10421490" y="5070881"/>
                  </a:cubicBezTo>
                  <a:cubicBezTo>
                    <a:pt x="10416035" y="5081196"/>
                    <a:pt x="10410284" y="5091512"/>
                    <a:pt x="10404259" y="5101759"/>
                  </a:cubicBezTo>
                  <a:cubicBezTo>
                    <a:pt x="10404304" y="5091124"/>
                    <a:pt x="10404145" y="5080398"/>
                    <a:pt x="10403757" y="5069603"/>
                  </a:cubicBezTo>
                  <a:close/>
                  <a:moveTo>
                    <a:pt x="10419047" y="5036374"/>
                  </a:moveTo>
                  <a:cubicBezTo>
                    <a:pt x="10413958" y="5044544"/>
                    <a:pt x="10408732" y="5052646"/>
                    <a:pt x="10403414" y="5060725"/>
                  </a:cubicBezTo>
                  <a:cubicBezTo>
                    <a:pt x="10402935" y="5050272"/>
                    <a:pt x="10402273" y="5039752"/>
                    <a:pt x="10401429" y="5029162"/>
                  </a:cubicBezTo>
                  <a:cubicBezTo>
                    <a:pt x="10409417" y="5018094"/>
                    <a:pt x="10417153" y="5006933"/>
                    <a:pt x="10424707" y="4995660"/>
                  </a:cubicBezTo>
                  <a:cubicBezTo>
                    <a:pt x="10424753" y="5006500"/>
                    <a:pt x="10424570" y="5017249"/>
                    <a:pt x="10424182" y="5027930"/>
                  </a:cubicBezTo>
                  <a:cubicBezTo>
                    <a:pt x="10422494" y="5030737"/>
                    <a:pt x="10420782" y="5033567"/>
                    <a:pt x="10419047" y="5036374"/>
                  </a:cubicBezTo>
                  <a:close/>
                  <a:moveTo>
                    <a:pt x="10430595" y="4986828"/>
                  </a:moveTo>
                  <a:cubicBezTo>
                    <a:pt x="10437396" y="4976489"/>
                    <a:pt x="10443992" y="4966059"/>
                    <a:pt x="10450405" y="4955538"/>
                  </a:cubicBezTo>
                  <a:cubicBezTo>
                    <a:pt x="10449698" y="4965900"/>
                    <a:pt x="10448831" y="4976192"/>
                    <a:pt x="10447735" y="4986416"/>
                  </a:cubicBezTo>
                  <a:cubicBezTo>
                    <a:pt x="10442257" y="4996755"/>
                    <a:pt x="10436529" y="5007025"/>
                    <a:pt x="10430550" y="5017226"/>
                  </a:cubicBezTo>
                  <a:cubicBezTo>
                    <a:pt x="10430756" y="5007162"/>
                    <a:pt x="10430778" y="4997029"/>
                    <a:pt x="10430595" y="4986828"/>
                  </a:cubicBezTo>
                  <a:close/>
                  <a:moveTo>
                    <a:pt x="10430390" y="4977745"/>
                  </a:moveTo>
                  <a:cubicBezTo>
                    <a:pt x="10430116" y="4967840"/>
                    <a:pt x="10429683" y="4957866"/>
                    <a:pt x="10429089" y="4947825"/>
                  </a:cubicBezTo>
                  <a:cubicBezTo>
                    <a:pt x="10436986" y="4936756"/>
                    <a:pt x="10444654" y="4925550"/>
                    <a:pt x="10452139" y="4914254"/>
                  </a:cubicBezTo>
                  <a:cubicBezTo>
                    <a:pt x="10451956" y="4924455"/>
                    <a:pt x="10451592" y="4934611"/>
                    <a:pt x="10451067" y="4944698"/>
                  </a:cubicBezTo>
                  <a:cubicBezTo>
                    <a:pt x="10444380" y="4955812"/>
                    <a:pt x="10437488" y="4966813"/>
                    <a:pt x="10430390" y="4977745"/>
                  </a:cubicBezTo>
                  <a:close/>
                  <a:moveTo>
                    <a:pt x="10458210" y="4905079"/>
                  </a:moveTo>
                  <a:cubicBezTo>
                    <a:pt x="10465125" y="4894422"/>
                    <a:pt x="10471790" y="4883626"/>
                    <a:pt x="10478339" y="4872786"/>
                  </a:cubicBezTo>
                  <a:cubicBezTo>
                    <a:pt x="10477517" y="4882508"/>
                    <a:pt x="10476490" y="4892230"/>
                    <a:pt x="10475303" y="4901907"/>
                  </a:cubicBezTo>
                  <a:cubicBezTo>
                    <a:pt x="10470922" y="4910146"/>
                    <a:pt x="10466426" y="4918339"/>
                    <a:pt x="10461747" y="4926463"/>
                  </a:cubicBezTo>
                  <a:cubicBezTo>
                    <a:pt x="10460401" y="4928814"/>
                    <a:pt x="10459009" y="4931142"/>
                    <a:pt x="10457640" y="4933470"/>
                  </a:cubicBezTo>
                  <a:cubicBezTo>
                    <a:pt x="10458005" y="4924067"/>
                    <a:pt x="10458187" y="4914596"/>
                    <a:pt x="10458210" y="4905079"/>
                  </a:cubicBezTo>
                  <a:close/>
                  <a:moveTo>
                    <a:pt x="10484250" y="4868610"/>
                  </a:moveTo>
                  <a:cubicBezTo>
                    <a:pt x="10484432" y="4866488"/>
                    <a:pt x="10484569" y="4864319"/>
                    <a:pt x="10484706" y="4862174"/>
                  </a:cubicBezTo>
                  <a:cubicBezTo>
                    <a:pt x="10490252" y="4852772"/>
                    <a:pt x="10495592" y="4843254"/>
                    <a:pt x="10500819" y="4833715"/>
                  </a:cubicBezTo>
                  <a:cubicBezTo>
                    <a:pt x="10499427" y="4842433"/>
                    <a:pt x="10497898" y="4851128"/>
                    <a:pt x="10496208" y="4859800"/>
                  </a:cubicBezTo>
                  <a:cubicBezTo>
                    <a:pt x="10491805" y="4869317"/>
                    <a:pt x="10487217" y="4878765"/>
                    <a:pt x="10482447" y="4888146"/>
                  </a:cubicBezTo>
                  <a:cubicBezTo>
                    <a:pt x="10483132" y="4881664"/>
                    <a:pt x="10483748" y="4875159"/>
                    <a:pt x="10484250" y="4868610"/>
                  </a:cubicBezTo>
                  <a:close/>
                  <a:moveTo>
                    <a:pt x="10512846" y="4781179"/>
                  </a:moveTo>
                  <a:cubicBezTo>
                    <a:pt x="10518026" y="4772233"/>
                    <a:pt x="10523116" y="4763263"/>
                    <a:pt x="10528068" y="4754226"/>
                  </a:cubicBezTo>
                  <a:cubicBezTo>
                    <a:pt x="10526585" y="4762533"/>
                    <a:pt x="10524964" y="4770795"/>
                    <a:pt x="10523229" y="4779011"/>
                  </a:cubicBezTo>
                  <a:cubicBezTo>
                    <a:pt x="10519076" y="4787865"/>
                    <a:pt x="10514740" y="4796675"/>
                    <a:pt x="10510267" y="4805439"/>
                  </a:cubicBezTo>
                  <a:cubicBezTo>
                    <a:pt x="10511248" y="4797383"/>
                    <a:pt x="10512116" y="4789281"/>
                    <a:pt x="10512846" y="4781179"/>
                  </a:cubicBezTo>
                  <a:close/>
                  <a:moveTo>
                    <a:pt x="10513804" y="4769676"/>
                  </a:moveTo>
                  <a:cubicBezTo>
                    <a:pt x="10514375" y="4762191"/>
                    <a:pt x="10514877" y="4754660"/>
                    <a:pt x="10515242" y="4747129"/>
                  </a:cubicBezTo>
                  <a:cubicBezTo>
                    <a:pt x="10515265" y="4746238"/>
                    <a:pt x="10515311" y="4745326"/>
                    <a:pt x="10515333" y="4744458"/>
                  </a:cubicBezTo>
                  <a:cubicBezTo>
                    <a:pt x="10521792" y="4734302"/>
                    <a:pt x="10528114" y="4724078"/>
                    <a:pt x="10534230" y="4713785"/>
                  </a:cubicBezTo>
                  <a:cubicBezTo>
                    <a:pt x="10533181" y="4722229"/>
                    <a:pt x="10531970" y="4730605"/>
                    <a:pt x="10530646" y="4738981"/>
                  </a:cubicBezTo>
                  <a:cubicBezTo>
                    <a:pt x="10525193" y="4749274"/>
                    <a:pt x="10519601" y="4759521"/>
                    <a:pt x="10513804" y="4769676"/>
                  </a:cubicBezTo>
                  <a:close/>
                  <a:moveTo>
                    <a:pt x="10542719" y="4689457"/>
                  </a:moveTo>
                  <a:cubicBezTo>
                    <a:pt x="10543473" y="4681515"/>
                    <a:pt x="10544158" y="4673550"/>
                    <a:pt x="10544683" y="4665563"/>
                  </a:cubicBezTo>
                  <a:cubicBezTo>
                    <a:pt x="10551005" y="4655589"/>
                    <a:pt x="10557166" y="4645548"/>
                    <a:pt x="10563168" y="4635415"/>
                  </a:cubicBezTo>
                  <a:cubicBezTo>
                    <a:pt x="10562004" y="4643357"/>
                    <a:pt x="10560750" y="4651253"/>
                    <a:pt x="10559357" y="4659127"/>
                  </a:cubicBezTo>
                  <a:cubicBezTo>
                    <a:pt x="10553971" y="4669305"/>
                    <a:pt x="10548403" y="4679415"/>
                    <a:pt x="10542719" y="4689457"/>
                  </a:cubicBezTo>
                  <a:close/>
                  <a:moveTo>
                    <a:pt x="10572069" y="4610493"/>
                  </a:moveTo>
                  <a:cubicBezTo>
                    <a:pt x="10572958" y="4602871"/>
                    <a:pt x="10573781" y="4595248"/>
                    <a:pt x="10574465" y="4587580"/>
                  </a:cubicBezTo>
                  <a:cubicBezTo>
                    <a:pt x="10580627" y="4577812"/>
                    <a:pt x="10586652" y="4567953"/>
                    <a:pt x="10592518" y="4558048"/>
                  </a:cubicBezTo>
                  <a:cubicBezTo>
                    <a:pt x="10591262" y="4565557"/>
                    <a:pt x="10589916" y="4573043"/>
                    <a:pt x="10588478" y="4580505"/>
                  </a:cubicBezTo>
                  <a:cubicBezTo>
                    <a:pt x="10583160" y="4590570"/>
                    <a:pt x="10577683" y="4600566"/>
                    <a:pt x="10572069" y="4610493"/>
                  </a:cubicBezTo>
                  <a:close/>
                  <a:moveTo>
                    <a:pt x="10599957" y="4545314"/>
                  </a:moveTo>
                  <a:cubicBezTo>
                    <a:pt x="10604773" y="4536984"/>
                    <a:pt x="10609474" y="4528608"/>
                    <a:pt x="10614061" y="4520187"/>
                  </a:cubicBezTo>
                  <a:cubicBezTo>
                    <a:pt x="10612624" y="4526258"/>
                    <a:pt x="10611140" y="4532328"/>
                    <a:pt x="10609565" y="4538353"/>
                  </a:cubicBezTo>
                  <a:cubicBezTo>
                    <a:pt x="10605457" y="4547025"/>
                    <a:pt x="10601213" y="4555607"/>
                    <a:pt x="10596876" y="4564165"/>
                  </a:cubicBezTo>
                  <a:cubicBezTo>
                    <a:pt x="10597995" y="4557889"/>
                    <a:pt x="10598999" y="4551613"/>
                    <a:pt x="10599957" y="4545314"/>
                  </a:cubicBezTo>
                  <a:close/>
                  <a:moveTo>
                    <a:pt x="10601806" y="4532762"/>
                  </a:moveTo>
                  <a:cubicBezTo>
                    <a:pt x="10602810" y="4525322"/>
                    <a:pt x="10603768" y="4517882"/>
                    <a:pt x="10604613" y="4510396"/>
                  </a:cubicBezTo>
                  <a:cubicBezTo>
                    <a:pt x="10610615" y="4500880"/>
                    <a:pt x="10616481" y="4491294"/>
                    <a:pt x="10622208" y="4481640"/>
                  </a:cubicBezTo>
                  <a:cubicBezTo>
                    <a:pt x="10620839" y="4488852"/>
                    <a:pt x="10619425" y="4496041"/>
                    <a:pt x="10617896" y="4503207"/>
                  </a:cubicBezTo>
                  <a:cubicBezTo>
                    <a:pt x="10612646" y="4513112"/>
                    <a:pt x="10607306" y="4522971"/>
                    <a:pt x="10601806" y="4532762"/>
                  </a:cubicBezTo>
                  <a:close/>
                  <a:moveTo>
                    <a:pt x="10629740" y="4468769"/>
                  </a:moveTo>
                  <a:cubicBezTo>
                    <a:pt x="10634350" y="4460804"/>
                    <a:pt x="10638846" y="4452793"/>
                    <a:pt x="10643273" y="4444737"/>
                  </a:cubicBezTo>
                  <a:cubicBezTo>
                    <a:pt x="10641836" y="4450374"/>
                    <a:pt x="10640352" y="4455989"/>
                    <a:pt x="10638800" y="4461603"/>
                  </a:cubicBezTo>
                  <a:cubicBezTo>
                    <a:pt x="10634784" y="4470024"/>
                    <a:pt x="10630653" y="4478377"/>
                    <a:pt x="10626454" y="4486684"/>
                  </a:cubicBezTo>
                  <a:cubicBezTo>
                    <a:pt x="10627618" y="4480728"/>
                    <a:pt x="10628713" y="4474748"/>
                    <a:pt x="10629740" y="4468769"/>
                  </a:cubicBezTo>
                  <a:close/>
                  <a:moveTo>
                    <a:pt x="10631885" y="4455783"/>
                  </a:moveTo>
                  <a:cubicBezTo>
                    <a:pt x="10633027" y="4448526"/>
                    <a:pt x="10634122" y="4441246"/>
                    <a:pt x="10635080" y="4433943"/>
                  </a:cubicBezTo>
                  <a:cubicBezTo>
                    <a:pt x="10640923" y="4424700"/>
                    <a:pt x="10646605" y="4415411"/>
                    <a:pt x="10652173" y="4406054"/>
                  </a:cubicBezTo>
                  <a:cubicBezTo>
                    <a:pt x="10650714" y="4413129"/>
                    <a:pt x="10649185" y="4420181"/>
                    <a:pt x="10647541" y="4427233"/>
                  </a:cubicBezTo>
                  <a:cubicBezTo>
                    <a:pt x="10642452" y="4436841"/>
                    <a:pt x="10637225" y="4446358"/>
                    <a:pt x="10631885" y="4455783"/>
                  </a:cubicBezTo>
                  <a:close/>
                  <a:moveTo>
                    <a:pt x="10659819" y="4393069"/>
                  </a:moveTo>
                  <a:cubicBezTo>
                    <a:pt x="10664201" y="4385537"/>
                    <a:pt x="10668492" y="4377983"/>
                    <a:pt x="10672691" y="4370361"/>
                  </a:cubicBezTo>
                  <a:cubicBezTo>
                    <a:pt x="10671184" y="4375861"/>
                    <a:pt x="10669633" y="4381338"/>
                    <a:pt x="10668035" y="4386815"/>
                  </a:cubicBezTo>
                  <a:cubicBezTo>
                    <a:pt x="10664201" y="4394757"/>
                    <a:pt x="10660276" y="4402631"/>
                    <a:pt x="10656282" y="4410436"/>
                  </a:cubicBezTo>
                  <a:cubicBezTo>
                    <a:pt x="10657537" y="4404662"/>
                    <a:pt x="10658701" y="4398865"/>
                    <a:pt x="10659819" y="4393069"/>
                  </a:cubicBezTo>
                  <a:close/>
                  <a:moveTo>
                    <a:pt x="10662262" y="4379855"/>
                  </a:moveTo>
                  <a:cubicBezTo>
                    <a:pt x="10663562" y="4372620"/>
                    <a:pt x="10664771" y="4365363"/>
                    <a:pt x="10665867" y="4358082"/>
                  </a:cubicBezTo>
                  <a:cubicBezTo>
                    <a:pt x="10671528" y="4349182"/>
                    <a:pt x="10677050" y="4340213"/>
                    <a:pt x="10682458" y="4331198"/>
                  </a:cubicBezTo>
                  <a:cubicBezTo>
                    <a:pt x="10680861" y="4338273"/>
                    <a:pt x="10679195" y="4345348"/>
                    <a:pt x="10677415" y="4352400"/>
                  </a:cubicBezTo>
                  <a:cubicBezTo>
                    <a:pt x="10672462" y="4361643"/>
                    <a:pt x="10667419" y="4370794"/>
                    <a:pt x="10662262" y="4379855"/>
                  </a:cubicBezTo>
                  <a:close/>
                  <a:moveTo>
                    <a:pt x="10690241" y="4318053"/>
                  </a:moveTo>
                  <a:cubicBezTo>
                    <a:pt x="10694417" y="4310887"/>
                    <a:pt x="10698525" y="4303698"/>
                    <a:pt x="10702564" y="4296486"/>
                  </a:cubicBezTo>
                  <a:cubicBezTo>
                    <a:pt x="10700944" y="4302009"/>
                    <a:pt x="10699278" y="4307509"/>
                    <a:pt x="10697567" y="4313032"/>
                  </a:cubicBezTo>
                  <a:cubicBezTo>
                    <a:pt x="10693915" y="4320495"/>
                    <a:pt x="10690195" y="4327889"/>
                    <a:pt x="10686406" y="4335260"/>
                  </a:cubicBezTo>
                  <a:cubicBezTo>
                    <a:pt x="10687730" y="4329532"/>
                    <a:pt x="10689008" y="4323804"/>
                    <a:pt x="10690241" y="4318053"/>
                  </a:cubicBezTo>
                  <a:close/>
                  <a:moveTo>
                    <a:pt x="10692934" y="4304725"/>
                  </a:moveTo>
                  <a:cubicBezTo>
                    <a:pt x="10694372" y="4297422"/>
                    <a:pt x="10695718" y="4290096"/>
                    <a:pt x="10696974" y="4282770"/>
                  </a:cubicBezTo>
                  <a:cubicBezTo>
                    <a:pt x="10702564" y="4274006"/>
                    <a:pt x="10708019" y="4265174"/>
                    <a:pt x="10713383" y="4256296"/>
                  </a:cubicBezTo>
                  <a:cubicBezTo>
                    <a:pt x="10711602" y="4263576"/>
                    <a:pt x="10709709" y="4270834"/>
                    <a:pt x="10707745" y="4278092"/>
                  </a:cubicBezTo>
                  <a:cubicBezTo>
                    <a:pt x="10702908" y="4287038"/>
                    <a:pt x="10697978" y="4295915"/>
                    <a:pt x="10692934" y="4304725"/>
                  </a:cubicBezTo>
                  <a:close/>
                  <a:moveTo>
                    <a:pt x="10770255" y="4141844"/>
                  </a:moveTo>
                  <a:cubicBezTo>
                    <a:pt x="10771191" y="4138832"/>
                    <a:pt x="10772080" y="4135819"/>
                    <a:pt x="10772994" y="4132807"/>
                  </a:cubicBezTo>
                  <a:cubicBezTo>
                    <a:pt x="10774499" y="4130022"/>
                    <a:pt x="10776052" y="4127261"/>
                    <a:pt x="10777535" y="4124477"/>
                  </a:cubicBezTo>
                  <a:cubicBezTo>
                    <a:pt x="10776302" y="4127786"/>
                    <a:pt x="10775048" y="4131072"/>
                    <a:pt x="10773769" y="4134358"/>
                  </a:cubicBezTo>
                  <a:cubicBezTo>
                    <a:pt x="10772605" y="4136869"/>
                    <a:pt x="10771442" y="4139357"/>
                    <a:pt x="10770255" y="4141844"/>
                  </a:cubicBezTo>
                  <a:close/>
                  <a:moveTo>
                    <a:pt x="10800836" y="4070252"/>
                  </a:moveTo>
                  <a:cubicBezTo>
                    <a:pt x="10802000" y="4066646"/>
                    <a:pt x="10803142" y="4063063"/>
                    <a:pt x="10804259" y="4059457"/>
                  </a:cubicBezTo>
                  <a:cubicBezTo>
                    <a:pt x="10805971" y="4056376"/>
                    <a:pt x="10807683" y="4053318"/>
                    <a:pt x="10809349" y="4050237"/>
                  </a:cubicBezTo>
                  <a:cubicBezTo>
                    <a:pt x="10807889" y="4054117"/>
                    <a:pt x="10806404" y="4057973"/>
                    <a:pt x="10804899" y="4061830"/>
                  </a:cubicBezTo>
                  <a:cubicBezTo>
                    <a:pt x="10803575" y="4064637"/>
                    <a:pt x="10802206" y="4067445"/>
                    <a:pt x="10800836" y="4070252"/>
                  </a:cubicBezTo>
                  <a:close/>
                  <a:moveTo>
                    <a:pt x="10832627" y="3996925"/>
                  </a:moveTo>
                  <a:cubicBezTo>
                    <a:pt x="10833860" y="3993227"/>
                    <a:pt x="10835047" y="3989507"/>
                    <a:pt x="10836233" y="3985787"/>
                  </a:cubicBezTo>
                  <a:cubicBezTo>
                    <a:pt x="10838172" y="3982319"/>
                    <a:pt x="10840090" y="3978850"/>
                    <a:pt x="10842007" y="3975381"/>
                  </a:cubicBezTo>
                  <a:cubicBezTo>
                    <a:pt x="10840546" y="3979215"/>
                    <a:pt x="10839040" y="3983049"/>
                    <a:pt x="10837534" y="3986837"/>
                  </a:cubicBezTo>
                  <a:cubicBezTo>
                    <a:pt x="10835914" y="3990215"/>
                    <a:pt x="10834293" y="3993570"/>
                    <a:pt x="10832627" y="3996925"/>
                  </a:cubicBezTo>
                  <a:close/>
                  <a:moveTo>
                    <a:pt x="10864737" y="3924260"/>
                  </a:moveTo>
                  <a:cubicBezTo>
                    <a:pt x="10866198" y="3919969"/>
                    <a:pt x="10867614" y="3915656"/>
                    <a:pt x="10869028" y="3911342"/>
                  </a:cubicBezTo>
                  <a:cubicBezTo>
                    <a:pt x="10871128" y="3907645"/>
                    <a:pt x="10873228" y="3903948"/>
                    <a:pt x="10875282" y="3900251"/>
                  </a:cubicBezTo>
                  <a:cubicBezTo>
                    <a:pt x="10873478" y="3904838"/>
                    <a:pt x="10871675" y="3909402"/>
                    <a:pt x="10869827" y="3913944"/>
                  </a:cubicBezTo>
                  <a:cubicBezTo>
                    <a:pt x="10868138" y="3917390"/>
                    <a:pt x="10866449" y="3920836"/>
                    <a:pt x="10864737" y="3924260"/>
                  </a:cubicBezTo>
                  <a:close/>
                  <a:moveTo>
                    <a:pt x="10897465" y="3851275"/>
                  </a:moveTo>
                  <a:cubicBezTo>
                    <a:pt x="10899199" y="3846254"/>
                    <a:pt x="10900911" y="3841233"/>
                    <a:pt x="10902576" y="3836213"/>
                  </a:cubicBezTo>
                  <a:cubicBezTo>
                    <a:pt x="10904972" y="3832036"/>
                    <a:pt x="10907324" y="3827860"/>
                    <a:pt x="10909674" y="3823683"/>
                  </a:cubicBezTo>
                  <a:cubicBezTo>
                    <a:pt x="10907483" y="3829160"/>
                    <a:pt x="10905292" y="3834615"/>
                    <a:pt x="10903033" y="3840069"/>
                  </a:cubicBezTo>
                  <a:cubicBezTo>
                    <a:pt x="10901185" y="3843812"/>
                    <a:pt x="10899358" y="3847555"/>
                    <a:pt x="10897465" y="3851275"/>
                  </a:cubicBezTo>
                  <a:close/>
                  <a:moveTo>
                    <a:pt x="10917822" y="3802550"/>
                  </a:moveTo>
                  <a:cubicBezTo>
                    <a:pt x="10914353" y="3809032"/>
                    <a:pt x="10910815" y="3815467"/>
                    <a:pt x="10907255" y="3821857"/>
                  </a:cubicBezTo>
                  <a:cubicBezTo>
                    <a:pt x="10909857" y="3813642"/>
                    <a:pt x="10912435" y="3805425"/>
                    <a:pt x="10914900" y="3797141"/>
                  </a:cubicBezTo>
                  <a:cubicBezTo>
                    <a:pt x="10919100" y="3790363"/>
                    <a:pt x="10923208" y="3783539"/>
                    <a:pt x="10927293" y="3776693"/>
                  </a:cubicBezTo>
                  <a:cubicBezTo>
                    <a:pt x="10924212" y="3785365"/>
                    <a:pt x="10921062" y="3793969"/>
                    <a:pt x="10917822" y="3802550"/>
                  </a:cubicBezTo>
                  <a:close/>
                  <a:moveTo>
                    <a:pt x="10876035" y="3875055"/>
                  </a:moveTo>
                  <a:cubicBezTo>
                    <a:pt x="10870808" y="3883522"/>
                    <a:pt x="10865491" y="3891921"/>
                    <a:pt x="10860082" y="3900251"/>
                  </a:cubicBezTo>
                  <a:cubicBezTo>
                    <a:pt x="10862524" y="3890095"/>
                    <a:pt x="10864807" y="3879916"/>
                    <a:pt x="10866952" y="3869715"/>
                  </a:cubicBezTo>
                  <a:cubicBezTo>
                    <a:pt x="10872999" y="3861111"/>
                    <a:pt x="10878956" y="3852462"/>
                    <a:pt x="10884798" y="3843766"/>
                  </a:cubicBezTo>
                  <a:cubicBezTo>
                    <a:pt x="10881991" y="3854287"/>
                    <a:pt x="10879070" y="3864717"/>
                    <a:pt x="10876035" y="3875055"/>
                  </a:cubicBezTo>
                  <a:close/>
                  <a:moveTo>
                    <a:pt x="10853304" y="3910635"/>
                  </a:moveTo>
                  <a:cubicBezTo>
                    <a:pt x="10847188" y="3919901"/>
                    <a:pt x="10840957" y="3929121"/>
                    <a:pt x="10834635" y="3938227"/>
                  </a:cubicBezTo>
                  <a:cubicBezTo>
                    <a:pt x="10836667" y="3927660"/>
                    <a:pt x="10838516" y="3917048"/>
                    <a:pt x="10840204" y="3906435"/>
                  </a:cubicBezTo>
                  <a:cubicBezTo>
                    <a:pt x="10847233" y="3897079"/>
                    <a:pt x="10854126" y="3887653"/>
                    <a:pt x="10860904" y="3878182"/>
                  </a:cubicBezTo>
                  <a:cubicBezTo>
                    <a:pt x="10858531" y="3889000"/>
                    <a:pt x="10856020" y="3899817"/>
                    <a:pt x="10853304" y="3910635"/>
                  </a:cubicBezTo>
                  <a:close/>
                  <a:moveTo>
                    <a:pt x="10828588" y="3946922"/>
                  </a:moveTo>
                  <a:cubicBezTo>
                    <a:pt x="10821559" y="3956918"/>
                    <a:pt x="10814392" y="3966823"/>
                    <a:pt x="10807112" y="3976613"/>
                  </a:cubicBezTo>
                  <a:cubicBezTo>
                    <a:pt x="10808619" y="3965750"/>
                    <a:pt x="10809988" y="3954841"/>
                    <a:pt x="10811152" y="3943932"/>
                  </a:cubicBezTo>
                  <a:cubicBezTo>
                    <a:pt x="10819139" y="3933936"/>
                    <a:pt x="10827013" y="3923894"/>
                    <a:pt x="10834705" y="3913762"/>
                  </a:cubicBezTo>
                  <a:cubicBezTo>
                    <a:pt x="10832856" y="3924830"/>
                    <a:pt x="10830801" y="3935876"/>
                    <a:pt x="10828588" y="3946922"/>
                  </a:cubicBezTo>
                  <a:close/>
                  <a:moveTo>
                    <a:pt x="10802297" y="3983026"/>
                  </a:moveTo>
                  <a:cubicBezTo>
                    <a:pt x="10794126" y="3993935"/>
                    <a:pt x="10785797" y="4004707"/>
                    <a:pt x="10777330" y="4015365"/>
                  </a:cubicBezTo>
                  <a:cubicBezTo>
                    <a:pt x="10778288" y="4004296"/>
                    <a:pt x="10779064" y="3993205"/>
                    <a:pt x="10779634" y="3982068"/>
                  </a:cubicBezTo>
                  <a:cubicBezTo>
                    <a:pt x="10788878" y="3971227"/>
                    <a:pt x="10797961" y="3960318"/>
                    <a:pt x="10806838" y="3949295"/>
                  </a:cubicBezTo>
                  <a:cubicBezTo>
                    <a:pt x="10805515" y="3960569"/>
                    <a:pt x="10803985" y="3971798"/>
                    <a:pt x="10802297" y="3983026"/>
                  </a:cubicBezTo>
                  <a:close/>
                  <a:moveTo>
                    <a:pt x="10740700" y="4059708"/>
                  </a:moveTo>
                  <a:cubicBezTo>
                    <a:pt x="10730704" y="4071347"/>
                    <a:pt x="10720526" y="4082849"/>
                    <a:pt x="10710210" y="4094192"/>
                  </a:cubicBezTo>
                  <a:cubicBezTo>
                    <a:pt x="10709868" y="4082849"/>
                    <a:pt x="10709320" y="4071461"/>
                    <a:pt x="10708590" y="4060073"/>
                  </a:cubicBezTo>
                  <a:cubicBezTo>
                    <a:pt x="10719704" y="4048639"/>
                    <a:pt x="10730590" y="4037114"/>
                    <a:pt x="10741248" y="4025452"/>
                  </a:cubicBezTo>
                  <a:cubicBezTo>
                    <a:pt x="10741270" y="4036909"/>
                    <a:pt x="10741089" y="4048320"/>
                    <a:pt x="10740700" y="4059708"/>
                  </a:cubicBezTo>
                  <a:close/>
                  <a:moveTo>
                    <a:pt x="10705167" y="4099692"/>
                  </a:moveTo>
                  <a:cubicBezTo>
                    <a:pt x="10694440" y="4111354"/>
                    <a:pt x="10683554" y="4122879"/>
                    <a:pt x="10672508" y="4134222"/>
                  </a:cubicBezTo>
                  <a:cubicBezTo>
                    <a:pt x="10671482" y="4122765"/>
                    <a:pt x="10670272" y="4111240"/>
                    <a:pt x="10668834" y="4099692"/>
                  </a:cubicBezTo>
                  <a:cubicBezTo>
                    <a:pt x="10680656" y="4088281"/>
                    <a:pt x="10692272" y="4076756"/>
                    <a:pt x="10703683" y="4065117"/>
                  </a:cubicBezTo>
                  <a:cubicBezTo>
                    <a:pt x="10704368" y="4076688"/>
                    <a:pt x="10704870" y="4088212"/>
                    <a:pt x="10705167" y="4099692"/>
                  </a:cubicBezTo>
                  <a:close/>
                  <a:moveTo>
                    <a:pt x="10667556" y="4139220"/>
                  </a:moveTo>
                  <a:cubicBezTo>
                    <a:pt x="10655871" y="4151110"/>
                    <a:pt x="10644004" y="4162818"/>
                    <a:pt x="10631953" y="4174365"/>
                  </a:cubicBezTo>
                  <a:cubicBezTo>
                    <a:pt x="10630220" y="4162772"/>
                    <a:pt x="10628302" y="4151156"/>
                    <a:pt x="10626180" y="4139471"/>
                  </a:cubicBezTo>
                  <a:cubicBezTo>
                    <a:pt x="10639029" y="4127877"/>
                    <a:pt x="10651649" y="4116169"/>
                    <a:pt x="10664019" y="4104325"/>
                  </a:cubicBezTo>
                  <a:cubicBezTo>
                    <a:pt x="10665411" y="4115987"/>
                    <a:pt x="10666598" y="4127626"/>
                    <a:pt x="10667556" y="4139220"/>
                  </a:cubicBezTo>
                  <a:close/>
                  <a:moveTo>
                    <a:pt x="10627206" y="4178884"/>
                  </a:moveTo>
                  <a:cubicBezTo>
                    <a:pt x="10614541" y="4190911"/>
                    <a:pt x="10601692" y="4202756"/>
                    <a:pt x="10588661" y="4214395"/>
                  </a:cubicBezTo>
                  <a:cubicBezTo>
                    <a:pt x="10586242" y="4202688"/>
                    <a:pt x="10583594" y="4190934"/>
                    <a:pt x="10580765" y="4179113"/>
                  </a:cubicBezTo>
                  <a:cubicBezTo>
                    <a:pt x="10594617" y="4167428"/>
                    <a:pt x="10608219" y="4155606"/>
                    <a:pt x="10621570" y="4143647"/>
                  </a:cubicBezTo>
                  <a:cubicBezTo>
                    <a:pt x="10623646" y="4155446"/>
                    <a:pt x="10625518" y="4167176"/>
                    <a:pt x="10627206" y="4178884"/>
                  </a:cubicBezTo>
                  <a:close/>
                  <a:moveTo>
                    <a:pt x="10584096" y="4218481"/>
                  </a:moveTo>
                  <a:cubicBezTo>
                    <a:pt x="10570495" y="4230553"/>
                    <a:pt x="10556687" y="4242398"/>
                    <a:pt x="10542719" y="4254060"/>
                  </a:cubicBezTo>
                  <a:cubicBezTo>
                    <a:pt x="10539594" y="4242192"/>
                    <a:pt x="10536284" y="4230256"/>
                    <a:pt x="10532747" y="4218275"/>
                  </a:cubicBezTo>
                  <a:cubicBezTo>
                    <a:pt x="10547536" y="4206613"/>
                    <a:pt x="10562050" y="4194791"/>
                    <a:pt x="10576314" y="4182833"/>
                  </a:cubicBezTo>
                  <a:cubicBezTo>
                    <a:pt x="10579121" y="4194768"/>
                    <a:pt x="10581699" y="4206636"/>
                    <a:pt x="10584096" y="4218481"/>
                  </a:cubicBezTo>
                  <a:close/>
                  <a:moveTo>
                    <a:pt x="10538270" y="4257757"/>
                  </a:moveTo>
                  <a:cubicBezTo>
                    <a:pt x="10523778" y="4269761"/>
                    <a:pt x="10509103" y="4281560"/>
                    <a:pt x="10494223" y="4293131"/>
                  </a:cubicBezTo>
                  <a:cubicBezTo>
                    <a:pt x="10490412" y="4281081"/>
                    <a:pt x="10486418" y="4268986"/>
                    <a:pt x="10482219" y="4256844"/>
                  </a:cubicBezTo>
                  <a:cubicBezTo>
                    <a:pt x="10496254" y="4246483"/>
                    <a:pt x="10510107" y="4235985"/>
                    <a:pt x="10523755" y="4225350"/>
                  </a:cubicBezTo>
                  <a:cubicBezTo>
                    <a:pt x="10525306" y="4224140"/>
                    <a:pt x="10526835" y="4222931"/>
                    <a:pt x="10528388" y="4221721"/>
                  </a:cubicBezTo>
                  <a:cubicBezTo>
                    <a:pt x="10531879" y="4233771"/>
                    <a:pt x="10535189" y="4245798"/>
                    <a:pt x="10538270" y="4257757"/>
                  </a:cubicBezTo>
                  <a:close/>
                  <a:moveTo>
                    <a:pt x="10489841" y="4296554"/>
                  </a:moveTo>
                  <a:cubicBezTo>
                    <a:pt x="10474528" y="4308399"/>
                    <a:pt x="10459009" y="4320015"/>
                    <a:pt x="10443330" y="4331404"/>
                  </a:cubicBezTo>
                  <a:cubicBezTo>
                    <a:pt x="10438857" y="4319216"/>
                    <a:pt x="10434179" y="4306961"/>
                    <a:pt x="10429271" y="4294592"/>
                  </a:cubicBezTo>
                  <a:cubicBezTo>
                    <a:pt x="10445704" y="4283272"/>
                    <a:pt x="10461884" y="4271770"/>
                    <a:pt x="10477814" y="4260062"/>
                  </a:cubicBezTo>
                  <a:cubicBezTo>
                    <a:pt x="10482036" y="4272295"/>
                    <a:pt x="10486030" y="4284436"/>
                    <a:pt x="10489841" y="4296554"/>
                  </a:cubicBezTo>
                  <a:close/>
                  <a:moveTo>
                    <a:pt x="10438971" y="4334553"/>
                  </a:moveTo>
                  <a:cubicBezTo>
                    <a:pt x="10422882" y="4346192"/>
                    <a:pt x="10406610" y="4357580"/>
                    <a:pt x="10390132" y="4368740"/>
                  </a:cubicBezTo>
                  <a:cubicBezTo>
                    <a:pt x="10385021" y="4356348"/>
                    <a:pt x="10379679" y="4343887"/>
                    <a:pt x="10374134" y="4331335"/>
                  </a:cubicBezTo>
                  <a:cubicBezTo>
                    <a:pt x="10391319" y="4320266"/>
                    <a:pt x="10408253" y="4309015"/>
                    <a:pt x="10424936" y="4297581"/>
                  </a:cubicBezTo>
                  <a:cubicBezTo>
                    <a:pt x="10429796" y="4309882"/>
                    <a:pt x="10434476" y="4322206"/>
                    <a:pt x="10438971" y="4334553"/>
                  </a:cubicBezTo>
                  <a:close/>
                  <a:moveTo>
                    <a:pt x="10385796" y="4371662"/>
                  </a:moveTo>
                  <a:cubicBezTo>
                    <a:pt x="10369045" y="4382958"/>
                    <a:pt x="10352110" y="4394027"/>
                    <a:pt x="10335017" y="4404822"/>
                  </a:cubicBezTo>
                  <a:cubicBezTo>
                    <a:pt x="10329266" y="4392224"/>
                    <a:pt x="10323332" y="4379535"/>
                    <a:pt x="10317193" y="4366755"/>
                  </a:cubicBezTo>
                  <a:cubicBezTo>
                    <a:pt x="10334972" y="4356074"/>
                    <a:pt x="10352521" y="4345188"/>
                    <a:pt x="10369797" y="4334119"/>
                  </a:cubicBezTo>
                  <a:cubicBezTo>
                    <a:pt x="10375298" y="4346603"/>
                    <a:pt x="10380638" y="4359109"/>
                    <a:pt x="10385796" y="4371662"/>
                  </a:cubicBezTo>
                  <a:close/>
                  <a:moveTo>
                    <a:pt x="10330499" y="4407674"/>
                  </a:moveTo>
                  <a:cubicBezTo>
                    <a:pt x="10313245" y="4418515"/>
                    <a:pt x="10295832" y="4429127"/>
                    <a:pt x="10278259" y="4439488"/>
                  </a:cubicBezTo>
                  <a:cubicBezTo>
                    <a:pt x="10271937" y="4426640"/>
                    <a:pt x="10265433" y="4413699"/>
                    <a:pt x="10258746" y="4400714"/>
                  </a:cubicBezTo>
                  <a:cubicBezTo>
                    <a:pt x="10276958" y="4390490"/>
                    <a:pt x="10294942" y="4380060"/>
                    <a:pt x="10312674" y="4369448"/>
                  </a:cubicBezTo>
                  <a:cubicBezTo>
                    <a:pt x="10318837" y="4382274"/>
                    <a:pt x="10324770" y="4395008"/>
                    <a:pt x="10330499" y="4407674"/>
                  </a:cubicBezTo>
                  <a:close/>
                  <a:moveTo>
                    <a:pt x="10273649" y="4442204"/>
                  </a:moveTo>
                  <a:cubicBezTo>
                    <a:pt x="10255985" y="4452588"/>
                    <a:pt x="10238161" y="4462676"/>
                    <a:pt x="10220200" y="4472557"/>
                  </a:cubicBezTo>
                  <a:cubicBezTo>
                    <a:pt x="10216526" y="4465551"/>
                    <a:pt x="10212828" y="4458522"/>
                    <a:pt x="10209040" y="4451447"/>
                  </a:cubicBezTo>
                  <a:cubicBezTo>
                    <a:pt x="10205753" y="4445331"/>
                    <a:pt x="10202421" y="4439192"/>
                    <a:pt x="10199044" y="4433030"/>
                  </a:cubicBezTo>
                  <a:cubicBezTo>
                    <a:pt x="10217598" y="4423330"/>
                    <a:pt x="10235924" y="4413426"/>
                    <a:pt x="10254022" y="4403316"/>
                  </a:cubicBezTo>
                  <a:cubicBezTo>
                    <a:pt x="10260777" y="4416393"/>
                    <a:pt x="10267327" y="4429355"/>
                    <a:pt x="10273649" y="4442204"/>
                  </a:cubicBezTo>
                  <a:close/>
                  <a:moveTo>
                    <a:pt x="10215385" y="4475205"/>
                  </a:moveTo>
                  <a:cubicBezTo>
                    <a:pt x="10197424" y="4485041"/>
                    <a:pt x="10179349" y="4494626"/>
                    <a:pt x="10161137" y="4503960"/>
                  </a:cubicBezTo>
                  <a:cubicBezTo>
                    <a:pt x="10153811" y="4490610"/>
                    <a:pt x="10146257" y="4477167"/>
                    <a:pt x="10138520" y="4463611"/>
                  </a:cubicBezTo>
                  <a:cubicBezTo>
                    <a:pt x="10157257" y="4454459"/>
                    <a:pt x="10175811" y="4445125"/>
                    <a:pt x="10194137" y="4435608"/>
                  </a:cubicBezTo>
                  <a:cubicBezTo>
                    <a:pt x="10201417" y="4448914"/>
                    <a:pt x="10208515" y="4462128"/>
                    <a:pt x="10215385" y="4475205"/>
                  </a:cubicBezTo>
                  <a:close/>
                  <a:moveTo>
                    <a:pt x="10155773" y="4506699"/>
                  </a:moveTo>
                  <a:cubicBezTo>
                    <a:pt x="10137790" y="4515873"/>
                    <a:pt x="10119715" y="4524820"/>
                    <a:pt x="10101526" y="4533515"/>
                  </a:cubicBezTo>
                  <a:cubicBezTo>
                    <a:pt x="10093721" y="4519890"/>
                    <a:pt x="10085779" y="4506174"/>
                    <a:pt x="10077586" y="4492298"/>
                  </a:cubicBezTo>
                  <a:cubicBezTo>
                    <a:pt x="10096277" y="4483808"/>
                    <a:pt x="10114762" y="4475113"/>
                    <a:pt x="10133065" y="4466258"/>
                  </a:cubicBezTo>
                  <a:cubicBezTo>
                    <a:pt x="10140826" y="4479837"/>
                    <a:pt x="10148402" y="4493325"/>
                    <a:pt x="10155773" y="4506699"/>
                  </a:cubicBezTo>
                  <a:close/>
                  <a:moveTo>
                    <a:pt x="10096049" y="4536116"/>
                  </a:moveTo>
                  <a:cubicBezTo>
                    <a:pt x="10078019" y="4544675"/>
                    <a:pt x="10059876" y="4553028"/>
                    <a:pt x="10041664" y="4561152"/>
                  </a:cubicBezTo>
                  <a:cubicBezTo>
                    <a:pt x="10033493" y="4547231"/>
                    <a:pt x="10025072" y="4533172"/>
                    <a:pt x="10016514" y="4519023"/>
                  </a:cubicBezTo>
                  <a:cubicBezTo>
                    <a:pt x="10020325" y="4517425"/>
                    <a:pt x="10024159" y="4515851"/>
                    <a:pt x="10027948" y="4514230"/>
                  </a:cubicBezTo>
                  <a:cubicBezTo>
                    <a:pt x="10042759" y="4507863"/>
                    <a:pt x="10057456" y="4501382"/>
                    <a:pt x="10072040" y="4494809"/>
                  </a:cubicBezTo>
                  <a:cubicBezTo>
                    <a:pt x="10080210" y="4508662"/>
                    <a:pt x="10088244" y="4522469"/>
                    <a:pt x="10096049" y="4536116"/>
                  </a:cubicBezTo>
                  <a:close/>
                  <a:moveTo>
                    <a:pt x="10036141" y="4563617"/>
                  </a:moveTo>
                  <a:cubicBezTo>
                    <a:pt x="10018203" y="4571559"/>
                    <a:pt x="10000173" y="4579273"/>
                    <a:pt x="9982098" y="4586781"/>
                  </a:cubicBezTo>
                  <a:cubicBezTo>
                    <a:pt x="9973563" y="4572472"/>
                    <a:pt x="9964959" y="4558117"/>
                    <a:pt x="9956241" y="4543671"/>
                  </a:cubicBezTo>
                  <a:cubicBezTo>
                    <a:pt x="9974590" y="4536436"/>
                    <a:pt x="9992801" y="4528996"/>
                    <a:pt x="10010922" y="4521396"/>
                  </a:cubicBezTo>
                  <a:cubicBezTo>
                    <a:pt x="10019480" y="4535569"/>
                    <a:pt x="10027925" y="4549650"/>
                    <a:pt x="10036141" y="4563617"/>
                  </a:cubicBezTo>
                  <a:close/>
                  <a:moveTo>
                    <a:pt x="9976393" y="4589155"/>
                  </a:moveTo>
                  <a:cubicBezTo>
                    <a:pt x="9959025" y="4596321"/>
                    <a:pt x="9941589" y="4603304"/>
                    <a:pt x="9924131" y="4610060"/>
                  </a:cubicBezTo>
                  <a:cubicBezTo>
                    <a:pt x="9915481" y="4595385"/>
                    <a:pt x="9906786" y="4580665"/>
                    <a:pt x="9897977" y="4565876"/>
                  </a:cubicBezTo>
                  <a:cubicBezTo>
                    <a:pt x="9915572" y="4559418"/>
                    <a:pt x="9933031" y="4552754"/>
                    <a:pt x="9950421" y="4545930"/>
                  </a:cubicBezTo>
                  <a:cubicBezTo>
                    <a:pt x="9959185" y="4560422"/>
                    <a:pt x="9967834" y="4574822"/>
                    <a:pt x="9976393" y="4589155"/>
                  </a:cubicBezTo>
                  <a:close/>
                  <a:moveTo>
                    <a:pt x="9918266" y="4612319"/>
                  </a:moveTo>
                  <a:cubicBezTo>
                    <a:pt x="9901651" y="4618709"/>
                    <a:pt x="9884991" y="4624917"/>
                    <a:pt x="9868285" y="4630942"/>
                  </a:cubicBezTo>
                  <a:cubicBezTo>
                    <a:pt x="9859567" y="4615925"/>
                    <a:pt x="9850780" y="4600862"/>
                    <a:pt x="9841880" y="4585731"/>
                  </a:cubicBezTo>
                  <a:cubicBezTo>
                    <a:pt x="9858677" y="4579980"/>
                    <a:pt x="9875429" y="4574092"/>
                    <a:pt x="9892066" y="4568022"/>
                  </a:cubicBezTo>
                  <a:cubicBezTo>
                    <a:pt x="9900852" y="4582788"/>
                    <a:pt x="9909570" y="4597553"/>
                    <a:pt x="9918266" y="4612319"/>
                  </a:cubicBezTo>
                  <a:close/>
                  <a:moveTo>
                    <a:pt x="9862283" y="4633110"/>
                  </a:moveTo>
                  <a:cubicBezTo>
                    <a:pt x="9846444" y="4638792"/>
                    <a:pt x="9830583" y="4644338"/>
                    <a:pt x="9814699" y="4649701"/>
                  </a:cubicBezTo>
                  <a:cubicBezTo>
                    <a:pt x="9805890" y="4634365"/>
                    <a:pt x="9797035" y="4618983"/>
                    <a:pt x="9788066" y="4603533"/>
                  </a:cubicBezTo>
                  <a:cubicBezTo>
                    <a:pt x="9804064" y="4598443"/>
                    <a:pt x="9819971" y="4593194"/>
                    <a:pt x="9835832" y="4587808"/>
                  </a:cubicBezTo>
                  <a:cubicBezTo>
                    <a:pt x="9844711" y="4602916"/>
                    <a:pt x="9853519" y="4618025"/>
                    <a:pt x="9862283" y="4633110"/>
                  </a:cubicBezTo>
                  <a:close/>
                  <a:moveTo>
                    <a:pt x="9808468" y="4651778"/>
                  </a:moveTo>
                  <a:cubicBezTo>
                    <a:pt x="9793452" y="4656822"/>
                    <a:pt x="9778412" y="4661729"/>
                    <a:pt x="9763349" y="4666476"/>
                  </a:cubicBezTo>
                  <a:cubicBezTo>
                    <a:pt x="9754495" y="4650843"/>
                    <a:pt x="9745549" y="4635141"/>
                    <a:pt x="9736511" y="4619394"/>
                  </a:cubicBezTo>
                  <a:cubicBezTo>
                    <a:pt x="9751665" y="4614898"/>
                    <a:pt x="9766750" y="4610265"/>
                    <a:pt x="9781767" y="4605518"/>
                  </a:cubicBezTo>
                  <a:cubicBezTo>
                    <a:pt x="9790713" y="4620946"/>
                    <a:pt x="9799614" y="4636373"/>
                    <a:pt x="9808468" y="4651778"/>
                  </a:cubicBezTo>
                  <a:close/>
                  <a:moveTo>
                    <a:pt x="9756800" y="4668530"/>
                  </a:moveTo>
                  <a:cubicBezTo>
                    <a:pt x="9742605" y="4672957"/>
                    <a:pt x="9728410" y="4677293"/>
                    <a:pt x="9714214" y="4681470"/>
                  </a:cubicBezTo>
                  <a:cubicBezTo>
                    <a:pt x="9705314" y="4665563"/>
                    <a:pt x="9696322" y="4649610"/>
                    <a:pt x="9687239" y="4633589"/>
                  </a:cubicBezTo>
                  <a:cubicBezTo>
                    <a:pt x="9701503" y="4629618"/>
                    <a:pt x="9715721" y="4625556"/>
                    <a:pt x="9729893" y="4621379"/>
                  </a:cubicBezTo>
                  <a:cubicBezTo>
                    <a:pt x="9738907" y="4637104"/>
                    <a:pt x="9747877" y="4652805"/>
                    <a:pt x="9756800" y="4668530"/>
                  </a:cubicBezTo>
                  <a:close/>
                  <a:moveTo>
                    <a:pt x="9707824" y="4683341"/>
                  </a:moveTo>
                  <a:cubicBezTo>
                    <a:pt x="9694336" y="4687289"/>
                    <a:pt x="9680848" y="4691123"/>
                    <a:pt x="9667361" y="4694843"/>
                  </a:cubicBezTo>
                  <a:cubicBezTo>
                    <a:pt x="9658392" y="4678663"/>
                    <a:pt x="9649354" y="4662436"/>
                    <a:pt x="9640226" y="4646141"/>
                  </a:cubicBezTo>
                  <a:cubicBezTo>
                    <a:pt x="9653782" y="4642627"/>
                    <a:pt x="9667315" y="4639043"/>
                    <a:pt x="9680780" y="4635346"/>
                  </a:cubicBezTo>
                  <a:cubicBezTo>
                    <a:pt x="9689863" y="4651345"/>
                    <a:pt x="9698877" y="4667343"/>
                    <a:pt x="9707824" y="4683341"/>
                  </a:cubicBezTo>
                  <a:close/>
                  <a:moveTo>
                    <a:pt x="9660583" y="4696715"/>
                  </a:moveTo>
                  <a:cubicBezTo>
                    <a:pt x="9647939" y="4700161"/>
                    <a:pt x="9635319" y="4703516"/>
                    <a:pt x="9622698" y="4706779"/>
                  </a:cubicBezTo>
                  <a:cubicBezTo>
                    <a:pt x="9613706" y="4690347"/>
                    <a:pt x="9604601" y="4673870"/>
                    <a:pt x="9595426" y="4657347"/>
                  </a:cubicBezTo>
                  <a:cubicBezTo>
                    <a:pt x="9608114" y="4654289"/>
                    <a:pt x="9620758" y="4651139"/>
                    <a:pt x="9633356" y="4647921"/>
                  </a:cubicBezTo>
                  <a:cubicBezTo>
                    <a:pt x="9642484" y="4664170"/>
                    <a:pt x="9651567" y="4680443"/>
                    <a:pt x="9660583" y="4696715"/>
                  </a:cubicBezTo>
                  <a:close/>
                  <a:moveTo>
                    <a:pt x="9615486" y="4708628"/>
                  </a:moveTo>
                  <a:cubicBezTo>
                    <a:pt x="9560850" y="4722572"/>
                    <a:pt x="9506466" y="4734668"/>
                    <a:pt x="9452652" y="4744983"/>
                  </a:cubicBezTo>
                  <a:cubicBezTo>
                    <a:pt x="8868295" y="4855966"/>
                    <a:pt x="8272095" y="4811532"/>
                    <a:pt x="7725965" y="4703333"/>
                  </a:cubicBezTo>
                  <a:cubicBezTo>
                    <a:pt x="7233239" y="4605746"/>
                    <a:pt x="6781295" y="4456262"/>
                    <a:pt x="6415368" y="4322229"/>
                  </a:cubicBezTo>
                  <a:cubicBezTo>
                    <a:pt x="5966369" y="4157728"/>
                    <a:pt x="5524421" y="3955754"/>
                    <a:pt x="5097034" y="3760398"/>
                  </a:cubicBezTo>
                  <a:cubicBezTo>
                    <a:pt x="4643676" y="3553197"/>
                    <a:pt x="4174890" y="3338945"/>
                    <a:pt x="3697227" y="3169309"/>
                  </a:cubicBezTo>
                  <a:cubicBezTo>
                    <a:pt x="3394128" y="3060905"/>
                    <a:pt x="3151165" y="3011518"/>
                    <a:pt x="2932577" y="3013869"/>
                  </a:cubicBezTo>
                  <a:cubicBezTo>
                    <a:pt x="2801465" y="3015284"/>
                    <a:pt x="2678386" y="3036394"/>
                    <a:pt x="2566763" y="3076606"/>
                  </a:cubicBezTo>
                  <a:cubicBezTo>
                    <a:pt x="2444598" y="3120584"/>
                    <a:pt x="2331355" y="3189119"/>
                    <a:pt x="2230190" y="3280292"/>
                  </a:cubicBezTo>
                  <a:cubicBezTo>
                    <a:pt x="2102841" y="3395041"/>
                    <a:pt x="1990723" y="3526382"/>
                    <a:pt x="1888654" y="3667558"/>
                  </a:cubicBezTo>
                  <a:cubicBezTo>
                    <a:pt x="1997481" y="3507941"/>
                    <a:pt x="2117760" y="3359211"/>
                    <a:pt x="2256218" y="3230061"/>
                  </a:cubicBezTo>
                  <a:cubicBezTo>
                    <a:pt x="2702326" y="2813971"/>
                    <a:pt x="3271460" y="2945243"/>
                    <a:pt x="3717470" y="3106069"/>
                  </a:cubicBezTo>
                  <a:cubicBezTo>
                    <a:pt x="4184909" y="3274039"/>
                    <a:pt x="4643151" y="3486945"/>
                    <a:pt x="5086285" y="3692845"/>
                  </a:cubicBezTo>
                  <a:cubicBezTo>
                    <a:pt x="5511002" y="3890186"/>
                    <a:pt x="5950165" y="4094238"/>
                    <a:pt x="6397407" y="4258738"/>
                  </a:cubicBezTo>
                  <a:cubicBezTo>
                    <a:pt x="6958325" y="4466396"/>
                    <a:pt x="7454543" y="4604491"/>
                    <a:pt x="7914406" y="4680876"/>
                  </a:cubicBezTo>
                  <a:cubicBezTo>
                    <a:pt x="8186033" y="4725995"/>
                    <a:pt x="8449992" y="4749981"/>
                    <a:pt x="8698979" y="4752126"/>
                  </a:cubicBezTo>
                  <a:cubicBezTo>
                    <a:pt x="8970035" y="4754500"/>
                    <a:pt x="9232853" y="4731085"/>
                    <a:pt x="9480106" y="4682611"/>
                  </a:cubicBezTo>
                  <a:cubicBezTo>
                    <a:pt x="9516347" y="4675467"/>
                    <a:pt x="9552361" y="4667639"/>
                    <a:pt x="9588123" y="4659127"/>
                  </a:cubicBezTo>
                  <a:cubicBezTo>
                    <a:pt x="9597297" y="4675627"/>
                    <a:pt x="9606403" y="4692127"/>
                    <a:pt x="9615486" y="4708628"/>
                  </a:cubicBezTo>
                  <a:close/>
                  <a:moveTo>
                    <a:pt x="744087" y="4901040"/>
                  </a:moveTo>
                  <a:cubicBezTo>
                    <a:pt x="743439" y="4901473"/>
                    <a:pt x="742791" y="4901907"/>
                    <a:pt x="742143" y="4902364"/>
                  </a:cubicBezTo>
                  <a:cubicBezTo>
                    <a:pt x="742052" y="4902386"/>
                    <a:pt x="741963" y="4902386"/>
                    <a:pt x="741871" y="4902409"/>
                  </a:cubicBezTo>
                  <a:cubicBezTo>
                    <a:pt x="742608" y="4901952"/>
                    <a:pt x="743348" y="4901496"/>
                    <a:pt x="744087" y="4901040"/>
                  </a:cubicBezTo>
                  <a:close/>
                  <a:moveTo>
                    <a:pt x="763842" y="4894992"/>
                  </a:moveTo>
                  <a:cubicBezTo>
                    <a:pt x="764805" y="4894695"/>
                    <a:pt x="765766" y="4894422"/>
                    <a:pt x="766731" y="4894125"/>
                  </a:cubicBezTo>
                  <a:cubicBezTo>
                    <a:pt x="765074" y="4895334"/>
                    <a:pt x="763406" y="4896544"/>
                    <a:pt x="761747" y="4897754"/>
                  </a:cubicBezTo>
                  <a:cubicBezTo>
                    <a:pt x="760720" y="4897981"/>
                    <a:pt x="759702" y="4898233"/>
                    <a:pt x="758677" y="4898461"/>
                  </a:cubicBezTo>
                  <a:cubicBezTo>
                    <a:pt x="760398" y="4897297"/>
                    <a:pt x="762123" y="4896133"/>
                    <a:pt x="763842" y="4894992"/>
                  </a:cubicBezTo>
                  <a:close/>
                  <a:moveTo>
                    <a:pt x="783620" y="4889287"/>
                  </a:moveTo>
                  <a:cubicBezTo>
                    <a:pt x="785235" y="4888830"/>
                    <a:pt x="786860" y="4888373"/>
                    <a:pt x="788481" y="4887940"/>
                  </a:cubicBezTo>
                  <a:cubicBezTo>
                    <a:pt x="786105" y="4889766"/>
                    <a:pt x="783713" y="4891614"/>
                    <a:pt x="781328" y="4893463"/>
                  </a:cubicBezTo>
                  <a:cubicBezTo>
                    <a:pt x="779664" y="4893805"/>
                    <a:pt x="777994" y="4894147"/>
                    <a:pt x="776335" y="4894512"/>
                  </a:cubicBezTo>
                  <a:cubicBezTo>
                    <a:pt x="778763" y="4892755"/>
                    <a:pt x="781191" y="4891021"/>
                    <a:pt x="783620" y="4889287"/>
                  </a:cubicBezTo>
                  <a:close/>
                  <a:moveTo>
                    <a:pt x="803228" y="4883900"/>
                  </a:moveTo>
                  <a:cubicBezTo>
                    <a:pt x="805426" y="4883307"/>
                    <a:pt x="807615" y="4882714"/>
                    <a:pt x="809817" y="4882143"/>
                  </a:cubicBezTo>
                  <a:cubicBezTo>
                    <a:pt x="806841" y="4884562"/>
                    <a:pt x="803885" y="4886982"/>
                    <a:pt x="800948" y="4889400"/>
                  </a:cubicBezTo>
                  <a:cubicBezTo>
                    <a:pt x="798755" y="4889834"/>
                    <a:pt x="796557" y="4890268"/>
                    <a:pt x="794373" y="4890724"/>
                  </a:cubicBezTo>
                  <a:cubicBezTo>
                    <a:pt x="797317" y="4888442"/>
                    <a:pt x="800268" y="4886183"/>
                    <a:pt x="803228" y="4883900"/>
                  </a:cubicBezTo>
                  <a:close/>
                  <a:moveTo>
                    <a:pt x="823113" y="4878697"/>
                  </a:moveTo>
                  <a:cubicBezTo>
                    <a:pt x="825689" y="4878035"/>
                    <a:pt x="828282" y="4877396"/>
                    <a:pt x="830868" y="4876735"/>
                  </a:cubicBezTo>
                  <a:cubicBezTo>
                    <a:pt x="827460" y="4879678"/>
                    <a:pt x="824090" y="4882622"/>
                    <a:pt x="820696" y="4885544"/>
                  </a:cubicBezTo>
                  <a:cubicBezTo>
                    <a:pt x="818074" y="4886046"/>
                    <a:pt x="815465" y="4886548"/>
                    <a:pt x="812857" y="4887050"/>
                  </a:cubicBezTo>
                  <a:cubicBezTo>
                    <a:pt x="816280" y="4884243"/>
                    <a:pt x="819699" y="4881481"/>
                    <a:pt x="823113" y="4878697"/>
                  </a:cubicBezTo>
                  <a:close/>
                  <a:moveTo>
                    <a:pt x="842900" y="4873790"/>
                  </a:moveTo>
                  <a:cubicBezTo>
                    <a:pt x="845855" y="4873060"/>
                    <a:pt x="848808" y="4872352"/>
                    <a:pt x="851777" y="4871645"/>
                  </a:cubicBezTo>
                  <a:cubicBezTo>
                    <a:pt x="848000" y="4875068"/>
                    <a:pt x="844221" y="4878514"/>
                    <a:pt x="840442" y="4881960"/>
                  </a:cubicBezTo>
                  <a:cubicBezTo>
                    <a:pt x="837475" y="4882485"/>
                    <a:pt x="834524" y="4883011"/>
                    <a:pt x="831571" y="4883558"/>
                  </a:cubicBezTo>
                  <a:cubicBezTo>
                    <a:pt x="835343" y="4880294"/>
                    <a:pt x="839120" y="4877031"/>
                    <a:pt x="842900" y="4873790"/>
                  </a:cubicBezTo>
                  <a:close/>
                  <a:moveTo>
                    <a:pt x="942702" y="4852543"/>
                  </a:moveTo>
                  <a:cubicBezTo>
                    <a:pt x="946769" y="4851813"/>
                    <a:pt x="950847" y="4851060"/>
                    <a:pt x="954937" y="4850329"/>
                  </a:cubicBezTo>
                  <a:cubicBezTo>
                    <a:pt x="950416" y="4855487"/>
                    <a:pt x="945891" y="4860668"/>
                    <a:pt x="941379" y="4865803"/>
                  </a:cubicBezTo>
                  <a:cubicBezTo>
                    <a:pt x="940929" y="4866328"/>
                    <a:pt x="940484" y="4866852"/>
                    <a:pt x="940034" y="4867354"/>
                  </a:cubicBezTo>
                  <a:cubicBezTo>
                    <a:pt x="935945" y="4867834"/>
                    <a:pt x="931869" y="4868336"/>
                    <a:pt x="927804" y="4868861"/>
                  </a:cubicBezTo>
                  <a:cubicBezTo>
                    <a:pt x="932768" y="4863429"/>
                    <a:pt x="937732" y="4857997"/>
                    <a:pt x="942702" y="4852543"/>
                  </a:cubicBezTo>
                  <a:close/>
                  <a:moveTo>
                    <a:pt x="962772" y="4848960"/>
                  </a:moveTo>
                  <a:cubicBezTo>
                    <a:pt x="967001" y="4848230"/>
                    <a:pt x="971246" y="4847499"/>
                    <a:pt x="975497" y="4846792"/>
                  </a:cubicBezTo>
                  <a:cubicBezTo>
                    <a:pt x="971752" y="4851242"/>
                    <a:pt x="968005" y="4855692"/>
                    <a:pt x="964262" y="4860120"/>
                  </a:cubicBezTo>
                  <a:cubicBezTo>
                    <a:pt x="962881" y="4861763"/>
                    <a:pt x="961508" y="4863406"/>
                    <a:pt x="960127" y="4865049"/>
                  </a:cubicBezTo>
                  <a:cubicBezTo>
                    <a:pt x="955880" y="4865529"/>
                    <a:pt x="951639" y="4865985"/>
                    <a:pt x="947420" y="4866488"/>
                  </a:cubicBezTo>
                  <a:cubicBezTo>
                    <a:pt x="952532" y="4860668"/>
                    <a:pt x="957653" y="4854802"/>
                    <a:pt x="962772" y="4848960"/>
                  </a:cubicBezTo>
                  <a:close/>
                  <a:moveTo>
                    <a:pt x="967991" y="4863292"/>
                  </a:moveTo>
                  <a:cubicBezTo>
                    <a:pt x="972962" y="4857404"/>
                    <a:pt x="977939" y="4851493"/>
                    <a:pt x="982917" y="4845559"/>
                  </a:cubicBezTo>
                  <a:cubicBezTo>
                    <a:pt x="987278" y="4844852"/>
                    <a:pt x="991649" y="4844145"/>
                    <a:pt x="996035" y="4843460"/>
                  </a:cubicBezTo>
                  <a:cubicBezTo>
                    <a:pt x="993073" y="4847134"/>
                    <a:pt x="990108" y="4850786"/>
                    <a:pt x="987146" y="4854437"/>
                  </a:cubicBezTo>
                  <a:cubicBezTo>
                    <a:pt x="984852" y="4857267"/>
                    <a:pt x="982565" y="4860120"/>
                    <a:pt x="980274" y="4862950"/>
                  </a:cubicBezTo>
                  <a:cubicBezTo>
                    <a:pt x="975883" y="4863383"/>
                    <a:pt x="971501" y="4863840"/>
                    <a:pt x="967140" y="4864296"/>
                  </a:cubicBezTo>
                  <a:cubicBezTo>
                    <a:pt x="967428" y="4863954"/>
                    <a:pt x="967708" y="4863612"/>
                    <a:pt x="967991" y="4863292"/>
                  </a:cubicBezTo>
                  <a:close/>
                  <a:moveTo>
                    <a:pt x="990861" y="4857450"/>
                  </a:moveTo>
                  <a:cubicBezTo>
                    <a:pt x="994926" y="4852452"/>
                    <a:pt x="998995" y="4847408"/>
                    <a:pt x="1003062" y="4842387"/>
                  </a:cubicBezTo>
                  <a:cubicBezTo>
                    <a:pt x="1007553" y="4841703"/>
                    <a:pt x="1012058" y="4841041"/>
                    <a:pt x="1016577" y="4840379"/>
                  </a:cubicBezTo>
                  <a:cubicBezTo>
                    <a:pt x="1014400" y="4843163"/>
                    <a:pt x="1012220" y="4845970"/>
                    <a:pt x="1010045" y="4848755"/>
                  </a:cubicBezTo>
                  <a:cubicBezTo>
                    <a:pt x="1006853" y="4852817"/>
                    <a:pt x="1003667" y="4856948"/>
                    <a:pt x="1000478" y="4861056"/>
                  </a:cubicBezTo>
                  <a:cubicBezTo>
                    <a:pt x="995948" y="4861443"/>
                    <a:pt x="991443" y="4861877"/>
                    <a:pt x="986945" y="4862311"/>
                  </a:cubicBezTo>
                  <a:cubicBezTo>
                    <a:pt x="988255" y="4860691"/>
                    <a:pt x="989549" y="4859070"/>
                    <a:pt x="990861" y="4857450"/>
                  </a:cubicBezTo>
                  <a:close/>
                  <a:moveTo>
                    <a:pt x="1013724" y="4851630"/>
                  </a:moveTo>
                  <a:cubicBezTo>
                    <a:pt x="1016903" y="4847568"/>
                    <a:pt x="1020085" y="4843483"/>
                    <a:pt x="1023266" y="4839398"/>
                  </a:cubicBezTo>
                  <a:cubicBezTo>
                    <a:pt x="1027874" y="4838736"/>
                    <a:pt x="1032500" y="4838097"/>
                    <a:pt x="1037137" y="4837457"/>
                  </a:cubicBezTo>
                  <a:cubicBezTo>
                    <a:pt x="1035738" y="4839329"/>
                    <a:pt x="1034339" y="4841201"/>
                    <a:pt x="1032940" y="4843049"/>
                  </a:cubicBezTo>
                  <a:cubicBezTo>
                    <a:pt x="1028860" y="4848458"/>
                    <a:pt x="1024786" y="4853890"/>
                    <a:pt x="1020712" y="4859344"/>
                  </a:cubicBezTo>
                  <a:cubicBezTo>
                    <a:pt x="1016068" y="4859709"/>
                    <a:pt x="1011442" y="4860097"/>
                    <a:pt x="1006830" y="4860508"/>
                  </a:cubicBezTo>
                  <a:cubicBezTo>
                    <a:pt x="1009130" y="4857541"/>
                    <a:pt x="1011415" y="4854574"/>
                    <a:pt x="1013724" y="4851630"/>
                  </a:cubicBezTo>
                  <a:close/>
                  <a:moveTo>
                    <a:pt x="1036592" y="4845811"/>
                  </a:moveTo>
                  <a:cubicBezTo>
                    <a:pt x="1038895" y="4842752"/>
                    <a:pt x="1041200" y="4839672"/>
                    <a:pt x="1043505" y="4836613"/>
                  </a:cubicBezTo>
                  <a:cubicBezTo>
                    <a:pt x="1048229" y="4835974"/>
                    <a:pt x="1052967" y="4835358"/>
                    <a:pt x="1057720" y="4834765"/>
                  </a:cubicBezTo>
                  <a:cubicBezTo>
                    <a:pt x="1057093" y="4835632"/>
                    <a:pt x="1056467" y="4836499"/>
                    <a:pt x="1055840" y="4837367"/>
                  </a:cubicBezTo>
                  <a:cubicBezTo>
                    <a:pt x="1050897" y="4844145"/>
                    <a:pt x="1045956" y="4850968"/>
                    <a:pt x="1041017" y="4857815"/>
                  </a:cubicBezTo>
                  <a:cubicBezTo>
                    <a:pt x="1038319" y="4857997"/>
                    <a:pt x="1035615" y="4858180"/>
                    <a:pt x="1032929" y="4858386"/>
                  </a:cubicBezTo>
                  <a:cubicBezTo>
                    <a:pt x="1030877" y="4858545"/>
                    <a:pt x="1028846" y="4858705"/>
                    <a:pt x="1026801" y="4858865"/>
                  </a:cubicBezTo>
                  <a:cubicBezTo>
                    <a:pt x="1030062" y="4854506"/>
                    <a:pt x="1033315" y="4850147"/>
                    <a:pt x="1036592" y="4845811"/>
                  </a:cubicBezTo>
                  <a:close/>
                  <a:moveTo>
                    <a:pt x="1059453" y="4839991"/>
                  </a:moveTo>
                  <a:cubicBezTo>
                    <a:pt x="1060897" y="4838005"/>
                    <a:pt x="1062342" y="4835997"/>
                    <a:pt x="1063787" y="4834011"/>
                  </a:cubicBezTo>
                  <a:cubicBezTo>
                    <a:pt x="1068616" y="4833418"/>
                    <a:pt x="1073461" y="4832825"/>
                    <a:pt x="1078320" y="4832277"/>
                  </a:cubicBezTo>
                  <a:cubicBezTo>
                    <a:pt x="1072667" y="4840287"/>
                    <a:pt x="1067082" y="4848389"/>
                    <a:pt x="1061461" y="4856446"/>
                  </a:cubicBezTo>
                  <a:cubicBezTo>
                    <a:pt x="1056570" y="4856743"/>
                    <a:pt x="1051695" y="4857062"/>
                    <a:pt x="1046841" y="4857381"/>
                  </a:cubicBezTo>
                  <a:cubicBezTo>
                    <a:pt x="1051040" y="4851585"/>
                    <a:pt x="1055233" y="4845788"/>
                    <a:pt x="1059453" y="4839991"/>
                  </a:cubicBezTo>
                  <a:close/>
                  <a:moveTo>
                    <a:pt x="1082309" y="4834171"/>
                  </a:moveTo>
                  <a:cubicBezTo>
                    <a:pt x="1082914" y="4833304"/>
                    <a:pt x="1083516" y="4832437"/>
                    <a:pt x="1084121" y="4831593"/>
                  </a:cubicBezTo>
                  <a:cubicBezTo>
                    <a:pt x="1089048" y="4831022"/>
                    <a:pt x="1093996" y="4830474"/>
                    <a:pt x="1098957" y="4829950"/>
                  </a:cubicBezTo>
                  <a:cubicBezTo>
                    <a:pt x="1093231" y="4838371"/>
                    <a:pt x="1087549" y="4846815"/>
                    <a:pt x="1081850" y="4855259"/>
                  </a:cubicBezTo>
                  <a:cubicBezTo>
                    <a:pt x="1076886" y="4855533"/>
                    <a:pt x="1071941" y="4855806"/>
                    <a:pt x="1067016" y="4856103"/>
                  </a:cubicBezTo>
                  <a:cubicBezTo>
                    <a:pt x="1072117" y="4848801"/>
                    <a:pt x="1077181" y="4841451"/>
                    <a:pt x="1082309" y="4834171"/>
                  </a:cubicBezTo>
                  <a:close/>
                  <a:moveTo>
                    <a:pt x="1104494" y="4829356"/>
                  </a:moveTo>
                  <a:cubicBezTo>
                    <a:pt x="1109515" y="4828831"/>
                    <a:pt x="1114552" y="4828306"/>
                    <a:pt x="1119607" y="4827804"/>
                  </a:cubicBezTo>
                  <a:cubicBezTo>
                    <a:pt x="1113817" y="4836613"/>
                    <a:pt x="1108054" y="4845445"/>
                    <a:pt x="1102287" y="4854255"/>
                  </a:cubicBezTo>
                  <a:cubicBezTo>
                    <a:pt x="1097234" y="4854483"/>
                    <a:pt x="1092195" y="4854734"/>
                    <a:pt x="1087184" y="4854985"/>
                  </a:cubicBezTo>
                  <a:cubicBezTo>
                    <a:pt x="1092953" y="4846427"/>
                    <a:pt x="1098695" y="4837869"/>
                    <a:pt x="1104494" y="4829356"/>
                  </a:cubicBezTo>
                  <a:close/>
                  <a:moveTo>
                    <a:pt x="1124906" y="4827302"/>
                  </a:moveTo>
                  <a:cubicBezTo>
                    <a:pt x="1130014" y="4826800"/>
                    <a:pt x="1135139" y="4826321"/>
                    <a:pt x="1140283" y="4825864"/>
                  </a:cubicBezTo>
                  <a:cubicBezTo>
                    <a:pt x="1134436" y="4835039"/>
                    <a:pt x="1128601" y="4844236"/>
                    <a:pt x="1122770" y="4853433"/>
                  </a:cubicBezTo>
                  <a:cubicBezTo>
                    <a:pt x="1117624" y="4853616"/>
                    <a:pt x="1112498" y="4853821"/>
                    <a:pt x="1107395" y="4854049"/>
                  </a:cubicBezTo>
                  <a:cubicBezTo>
                    <a:pt x="1113228" y="4845126"/>
                    <a:pt x="1119050" y="4836180"/>
                    <a:pt x="1124906" y="4827302"/>
                  </a:cubicBezTo>
                  <a:close/>
                  <a:moveTo>
                    <a:pt x="1145370" y="4825408"/>
                  </a:moveTo>
                  <a:cubicBezTo>
                    <a:pt x="1150553" y="4824951"/>
                    <a:pt x="1155757" y="4824495"/>
                    <a:pt x="1160976" y="4824084"/>
                  </a:cubicBezTo>
                  <a:cubicBezTo>
                    <a:pt x="1155077" y="4833624"/>
                    <a:pt x="1149179" y="4843186"/>
                    <a:pt x="1143294" y="4852749"/>
                  </a:cubicBezTo>
                  <a:cubicBezTo>
                    <a:pt x="1138067" y="4852908"/>
                    <a:pt x="1132864" y="4853068"/>
                    <a:pt x="1127683" y="4853251"/>
                  </a:cubicBezTo>
                  <a:cubicBezTo>
                    <a:pt x="1133572" y="4843962"/>
                    <a:pt x="1139464" y="4834673"/>
                    <a:pt x="1145370" y="4825408"/>
                  </a:cubicBezTo>
                  <a:close/>
                  <a:moveTo>
                    <a:pt x="1165860" y="4823674"/>
                  </a:moveTo>
                  <a:cubicBezTo>
                    <a:pt x="1171130" y="4823262"/>
                    <a:pt x="1176415" y="4822852"/>
                    <a:pt x="1181721" y="4822464"/>
                  </a:cubicBezTo>
                  <a:cubicBezTo>
                    <a:pt x="1175778" y="4832368"/>
                    <a:pt x="1169845" y="4842319"/>
                    <a:pt x="1163906" y="4852246"/>
                  </a:cubicBezTo>
                  <a:cubicBezTo>
                    <a:pt x="1158582" y="4852360"/>
                    <a:pt x="1153281" y="4852475"/>
                    <a:pt x="1148006" y="4852612"/>
                  </a:cubicBezTo>
                  <a:cubicBezTo>
                    <a:pt x="1153952" y="4842958"/>
                    <a:pt x="1159906" y="4833327"/>
                    <a:pt x="1165860" y="4823674"/>
                  </a:cubicBezTo>
                  <a:close/>
                  <a:moveTo>
                    <a:pt x="1186398" y="4822121"/>
                  </a:moveTo>
                  <a:cubicBezTo>
                    <a:pt x="1191731" y="4821756"/>
                    <a:pt x="1197083" y="4821391"/>
                    <a:pt x="1202453" y="4821026"/>
                  </a:cubicBezTo>
                  <a:cubicBezTo>
                    <a:pt x="1196467" y="4831319"/>
                    <a:pt x="1190480" y="4841588"/>
                    <a:pt x="1184492" y="4851881"/>
                  </a:cubicBezTo>
                  <a:cubicBezTo>
                    <a:pt x="1179115" y="4851950"/>
                    <a:pt x="1173768" y="4852041"/>
                    <a:pt x="1168443" y="4852155"/>
                  </a:cubicBezTo>
                  <a:cubicBezTo>
                    <a:pt x="1174427" y="4842136"/>
                    <a:pt x="1180409" y="4832118"/>
                    <a:pt x="1186398" y="4822121"/>
                  </a:cubicBezTo>
                  <a:close/>
                  <a:moveTo>
                    <a:pt x="1206956" y="4820729"/>
                  </a:moveTo>
                  <a:cubicBezTo>
                    <a:pt x="1212346" y="4820387"/>
                    <a:pt x="1217755" y="4820067"/>
                    <a:pt x="1223182" y="4819748"/>
                  </a:cubicBezTo>
                  <a:cubicBezTo>
                    <a:pt x="1217118" y="4830429"/>
                    <a:pt x="1211073" y="4841064"/>
                    <a:pt x="1205036" y="4851698"/>
                  </a:cubicBezTo>
                  <a:cubicBezTo>
                    <a:pt x="1199616" y="4851721"/>
                    <a:pt x="1194219" y="4851767"/>
                    <a:pt x="1188853" y="4851835"/>
                  </a:cubicBezTo>
                  <a:cubicBezTo>
                    <a:pt x="1194887" y="4841451"/>
                    <a:pt x="1200921" y="4831091"/>
                    <a:pt x="1206956" y="4820729"/>
                  </a:cubicBezTo>
                  <a:close/>
                  <a:moveTo>
                    <a:pt x="1227509" y="4819497"/>
                  </a:moveTo>
                  <a:cubicBezTo>
                    <a:pt x="1232993" y="4819200"/>
                    <a:pt x="1238495" y="4818904"/>
                    <a:pt x="1244018" y="4818629"/>
                  </a:cubicBezTo>
                  <a:cubicBezTo>
                    <a:pt x="1237950" y="4829630"/>
                    <a:pt x="1231884" y="4840607"/>
                    <a:pt x="1225788" y="4851630"/>
                  </a:cubicBezTo>
                  <a:cubicBezTo>
                    <a:pt x="1220240" y="4851630"/>
                    <a:pt x="1214724" y="4851630"/>
                    <a:pt x="1209235" y="4851676"/>
                  </a:cubicBezTo>
                  <a:cubicBezTo>
                    <a:pt x="1215311" y="4840972"/>
                    <a:pt x="1221402" y="4830246"/>
                    <a:pt x="1227509" y="4819497"/>
                  </a:cubicBezTo>
                  <a:close/>
                  <a:moveTo>
                    <a:pt x="1248167" y="4818424"/>
                  </a:moveTo>
                  <a:cubicBezTo>
                    <a:pt x="1253729" y="4818150"/>
                    <a:pt x="1259311" y="4817899"/>
                    <a:pt x="1264912" y="4817648"/>
                  </a:cubicBezTo>
                  <a:cubicBezTo>
                    <a:pt x="1258809" y="4829013"/>
                    <a:pt x="1252702" y="4840379"/>
                    <a:pt x="1246588" y="4851721"/>
                  </a:cubicBezTo>
                  <a:cubicBezTo>
                    <a:pt x="1240972" y="4851676"/>
                    <a:pt x="1235380" y="4851653"/>
                    <a:pt x="1229823" y="4851630"/>
                  </a:cubicBezTo>
                  <a:cubicBezTo>
                    <a:pt x="1235960" y="4840539"/>
                    <a:pt x="1242060" y="4829493"/>
                    <a:pt x="1248167" y="4818424"/>
                  </a:cubicBezTo>
                  <a:close/>
                  <a:moveTo>
                    <a:pt x="1268892" y="4817488"/>
                  </a:moveTo>
                  <a:cubicBezTo>
                    <a:pt x="1356348" y="4813883"/>
                    <a:pt x="1448697" y="4814042"/>
                    <a:pt x="1546622" y="4817877"/>
                  </a:cubicBezTo>
                  <a:cubicBezTo>
                    <a:pt x="2047829" y="4837617"/>
                    <a:pt x="2534676" y="4959943"/>
                    <a:pt x="3073548" y="5105798"/>
                  </a:cubicBezTo>
                  <a:cubicBezTo>
                    <a:pt x="3799195" y="5300880"/>
                    <a:pt x="4527444" y="5531177"/>
                    <a:pt x="5231707" y="5753919"/>
                  </a:cubicBezTo>
                  <a:cubicBezTo>
                    <a:pt x="5776718" y="5926271"/>
                    <a:pt x="6340261" y="6104511"/>
                    <a:pt x="6899057" y="6265268"/>
                  </a:cubicBezTo>
                  <a:cubicBezTo>
                    <a:pt x="7162034" y="6340946"/>
                    <a:pt x="7472390" y="6428012"/>
                    <a:pt x="7780441" y="6500152"/>
                  </a:cubicBezTo>
                  <a:cubicBezTo>
                    <a:pt x="8108438" y="6576971"/>
                    <a:pt x="8401312" y="6629575"/>
                    <a:pt x="8675769" y="6660955"/>
                  </a:cubicBezTo>
                  <a:cubicBezTo>
                    <a:pt x="8905700" y="6687269"/>
                    <a:pt x="9092635" y="6696147"/>
                    <a:pt x="9264051" y="6688912"/>
                  </a:cubicBezTo>
                  <a:cubicBezTo>
                    <a:pt x="9482114" y="6679693"/>
                    <a:pt x="9665467" y="6644318"/>
                    <a:pt x="9824604" y="6580736"/>
                  </a:cubicBezTo>
                  <a:cubicBezTo>
                    <a:pt x="9994536" y="6512841"/>
                    <a:pt x="10110335" y="6403615"/>
                    <a:pt x="10168759" y="6256117"/>
                  </a:cubicBezTo>
                  <a:cubicBezTo>
                    <a:pt x="10171178" y="6250023"/>
                    <a:pt x="10173460" y="6243838"/>
                    <a:pt x="10175675" y="6237608"/>
                  </a:cubicBezTo>
                  <a:cubicBezTo>
                    <a:pt x="10175218" y="6247148"/>
                    <a:pt x="10174624" y="6256642"/>
                    <a:pt x="10173872" y="6266112"/>
                  </a:cubicBezTo>
                  <a:cubicBezTo>
                    <a:pt x="10165405" y="6304431"/>
                    <a:pt x="10153651" y="6341516"/>
                    <a:pt x="10138154" y="6376959"/>
                  </a:cubicBezTo>
                  <a:cubicBezTo>
                    <a:pt x="10074915" y="6521353"/>
                    <a:pt x="9954278" y="6624806"/>
                    <a:pt x="9779577" y="6684439"/>
                  </a:cubicBezTo>
                  <a:cubicBezTo>
                    <a:pt x="9435603" y="6801881"/>
                    <a:pt x="9033298" y="6771026"/>
                    <a:pt x="8649798" y="6720202"/>
                  </a:cubicBezTo>
                  <a:cubicBezTo>
                    <a:pt x="8486872" y="6698201"/>
                    <a:pt x="8325156" y="6670792"/>
                    <a:pt x="8161910" y="6638453"/>
                  </a:cubicBezTo>
                  <a:cubicBezTo>
                    <a:pt x="7769989" y="6560813"/>
                    <a:pt x="7368756" y="6454645"/>
                    <a:pt x="6917634" y="6325655"/>
                  </a:cubicBezTo>
                  <a:cubicBezTo>
                    <a:pt x="6340968" y="6162410"/>
                    <a:pt x="5759465" y="5980199"/>
                    <a:pt x="5197132" y="5803968"/>
                  </a:cubicBezTo>
                  <a:cubicBezTo>
                    <a:pt x="4497639" y="5584740"/>
                    <a:pt x="3774342" y="5358072"/>
                    <a:pt x="3053830" y="5165912"/>
                  </a:cubicBezTo>
                  <a:cubicBezTo>
                    <a:pt x="2772640" y="5090668"/>
                    <a:pt x="2535703" y="5030075"/>
                    <a:pt x="2293379" y="4978999"/>
                  </a:cubicBezTo>
                  <a:cubicBezTo>
                    <a:pt x="2009976" y="4919274"/>
                    <a:pt x="1758097" y="4881664"/>
                    <a:pt x="1523391" y="4864045"/>
                  </a:cubicBezTo>
                  <a:cubicBezTo>
                    <a:pt x="1423591" y="4856560"/>
                    <a:pt x="1333690" y="4852475"/>
                    <a:pt x="1250466" y="4851744"/>
                  </a:cubicBezTo>
                  <a:cubicBezTo>
                    <a:pt x="1256612" y="4840333"/>
                    <a:pt x="1262755" y="4828922"/>
                    <a:pt x="1268892" y="4817488"/>
                  </a:cubicBezTo>
                  <a:close/>
                  <a:moveTo>
                    <a:pt x="10162574" y="6253675"/>
                  </a:moveTo>
                  <a:cubicBezTo>
                    <a:pt x="10104858" y="6399393"/>
                    <a:pt x="9990314" y="6507364"/>
                    <a:pt x="9822139" y="6574574"/>
                  </a:cubicBezTo>
                  <a:cubicBezTo>
                    <a:pt x="9458540" y="6719836"/>
                    <a:pt x="9018898" y="6693522"/>
                    <a:pt x="8676522" y="6654360"/>
                  </a:cubicBezTo>
                  <a:cubicBezTo>
                    <a:pt x="8062155" y="6584091"/>
                    <a:pt x="7462463" y="6420458"/>
                    <a:pt x="6900883" y="6258878"/>
                  </a:cubicBezTo>
                  <a:cubicBezTo>
                    <a:pt x="6342201" y="6098143"/>
                    <a:pt x="5778681" y="5919926"/>
                    <a:pt x="5233715" y="5747575"/>
                  </a:cubicBezTo>
                  <a:cubicBezTo>
                    <a:pt x="4529384" y="5524810"/>
                    <a:pt x="3801067" y="5294490"/>
                    <a:pt x="3075282" y="5099385"/>
                  </a:cubicBezTo>
                  <a:cubicBezTo>
                    <a:pt x="2832890" y="5033772"/>
                    <a:pt x="2574523" y="4965260"/>
                    <a:pt x="2314763" y="4911812"/>
                  </a:cubicBezTo>
                  <a:cubicBezTo>
                    <a:pt x="2030365" y="4853296"/>
                    <a:pt x="1779178" y="4820387"/>
                    <a:pt x="1546886" y="4811235"/>
                  </a:cubicBezTo>
                  <a:cubicBezTo>
                    <a:pt x="1449544" y="4807424"/>
                    <a:pt x="1358550" y="4807218"/>
                    <a:pt x="1272534" y="4810710"/>
                  </a:cubicBezTo>
                  <a:cubicBezTo>
                    <a:pt x="1277681" y="4801102"/>
                    <a:pt x="1282825" y="4791517"/>
                    <a:pt x="1287960" y="4781909"/>
                  </a:cubicBezTo>
                  <a:cubicBezTo>
                    <a:pt x="1288939" y="4780083"/>
                    <a:pt x="1289913" y="4778257"/>
                    <a:pt x="1290890" y="4776409"/>
                  </a:cubicBezTo>
                  <a:cubicBezTo>
                    <a:pt x="1380067" y="4768398"/>
                    <a:pt x="1473103" y="4764587"/>
                    <a:pt x="1570345" y="4764975"/>
                  </a:cubicBezTo>
                  <a:cubicBezTo>
                    <a:pt x="2061243" y="4766984"/>
                    <a:pt x="2551267" y="4890336"/>
                    <a:pt x="3095001" y="5039135"/>
                  </a:cubicBezTo>
                  <a:cubicBezTo>
                    <a:pt x="3816791" y="5234720"/>
                    <a:pt x="4540772" y="5466020"/>
                    <a:pt x="5240904" y="5689721"/>
                  </a:cubicBezTo>
                  <a:cubicBezTo>
                    <a:pt x="5777403" y="5861114"/>
                    <a:pt x="6332159" y="6038373"/>
                    <a:pt x="6882328" y="6198400"/>
                  </a:cubicBezTo>
                  <a:cubicBezTo>
                    <a:pt x="7151696" y="6276748"/>
                    <a:pt x="7469606" y="6366666"/>
                    <a:pt x="7784982" y="6439491"/>
                  </a:cubicBezTo>
                  <a:cubicBezTo>
                    <a:pt x="8121515" y="6517177"/>
                    <a:pt x="8421692" y="6568070"/>
                    <a:pt x="8702608" y="6595023"/>
                  </a:cubicBezTo>
                  <a:cubicBezTo>
                    <a:pt x="9200720" y="6642835"/>
                    <a:pt x="9581733" y="6602143"/>
                    <a:pt x="9867441" y="6470643"/>
                  </a:cubicBezTo>
                  <a:cubicBezTo>
                    <a:pt x="10015053" y="6402679"/>
                    <a:pt x="10118825" y="6303358"/>
                    <a:pt x="10176496" y="6174984"/>
                  </a:cubicBezTo>
                  <a:cubicBezTo>
                    <a:pt x="10176747" y="6188176"/>
                    <a:pt x="10176724" y="6201298"/>
                    <a:pt x="10176427" y="6214375"/>
                  </a:cubicBezTo>
                  <a:cubicBezTo>
                    <a:pt x="10172274" y="6227658"/>
                    <a:pt x="10167664" y="6240780"/>
                    <a:pt x="10162574" y="6253675"/>
                  </a:cubicBezTo>
                  <a:close/>
                  <a:moveTo>
                    <a:pt x="10187245" y="6130687"/>
                  </a:moveTo>
                  <a:cubicBezTo>
                    <a:pt x="10185488" y="6135639"/>
                    <a:pt x="10183639" y="6140546"/>
                    <a:pt x="10181768" y="6145430"/>
                  </a:cubicBezTo>
                  <a:cubicBezTo>
                    <a:pt x="10181128" y="6131874"/>
                    <a:pt x="10180216" y="6118135"/>
                    <a:pt x="10179052" y="6104236"/>
                  </a:cubicBezTo>
                  <a:cubicBezTo>
                    <a:pt x="10180946" y="6100676"/>
                    <a:pt x="10182794" y="6097071"/>
                    <a:pt x="10184597" y="6093464"/>
                  </a:cubicBezTo>
                  <a:cubicBezTo>
                    <a:pt x="10186857" y="6088969"/>
                    <a:pt x="10189025" y="6084404"/>
                    <a:pt x="10191170" y="6079817"/>
                  </a:cubicBezTo>
                  <a:cubicBezTo>
                    <a:pt x="10191398" y="6093236"/>
                    <a:pt x="10191307" y="6106564"/>
                    <a:pt x="10190965" y="6119847"/>
                  </a:cubicBezTo>
                  <a:cubicBezTo>
                    <a:pt x="10189756" y="6123475"/>
                    <a:pt x="10188523" y="6127081"/>
                    <a:pt x="10187245" y="6130687"/>
                  </a:cubicBezTo>
                  <a:close/>
                  <a:moveTo>
                    <a:pt x="10197561" y="6065645"/>
                  </a:moveTo>
                  <a:cubicBezTo>
                    <a:pt x="10200413" y="6059049"/>
                    <a:pt x="10203129" y="6052408"/>
                    <a:pt x="10205753" y="6045653"/>
                  </a:cubicBezTo>
                  <a:cubicBezTo>
                    <a:pt x="10205160" y="6056287"/>
                    <a:pt x="10204384" y="6066854"/>
                    <a:pt x="10203380" y="6077375"/>
                  </a:cubicBezTo>
                  <a:cubicBezTo>
                    <a:pt x="10201691" y="6084016"/>
                    <a:pt x="10199934" y="6090635"/>
                    <a:pt x="10198040" y="6097162"/>
                  </a:cubicBezTo>
                  <a:cubicBezTo>
                    <a:pt x="10198040" y="6086709"/>
                    <a:pt x="10197880" y="6076188"/>
                    <a:pt x="10197561" y="6065645"/>
                  </a:cubicBezTo>
                  <a:close/>
                  <a:moveTo>
                    <a:pt x="10196944" y="6049646"/>
                  </a:moveTo>
                  <a:cubicBezTo>
                    <a:pt x="10196328" y="6036318"/>
                    <a:pt x="10195438" y="6022945"/>
                    <a:pt x="10194320" y="6009525"/>
                  </a:cubicBezTo>
                  <a:cubicBezTo>
                    <a:pt x="10198747" y="6001423"/>
                    <a:pt x="10202946" y="5993208"/>
                    <a:pt x="10206940" y="5984900"/>
                  </a:cubicBezTo>
                  <a:cubicBezTo>
                    <a:pt x="10207123" y="5997931"/>
                    <a:pt x="10207009" y="6010895"/>
                    <a:pt x="10206644" y="6023789"/>
                  </a:cubicBezTo>
                  <a:cubicBezTo>
                    <a:pt x="10203586" y="6032507"/>
                    <a:pt x="10200368" y="6041134"/>
                    <a:pt x="10196944" y="6049646"/>
                  </a:cubicBezTo>
                  <a:close/>
                  <a:moveTo>
                    <a:pt x="10213148" y="5954753"/>
                  </a:moveTo>
                  <a:cubicBezTo>
                    <a:pt x="10212600" y="5941790"/>
                    <a:pt x="10211779" y="5928667"/>
                    <a:pt x="10210706" y="5915407"/>
                  </a:cubicBezTo>
                  <a:cubicBezTo>
                    <a:pt x="10215613" y="5906621"/>
                    <a:pt x="10220313" y="5897720"/>
                    <a:pt x="10224742" y="5888683"/>
                  </a:cubicBezTo>
                  <a:cubicBezTo>
                    <a:pt x="10224832" y="5901349"/>
                    <a:pt x="10224673" y="5913856"/>
                    <a:pt x="10224239" y="5926179"/>
                  </a:cubicBezTo>
                  <a:cubicBezTo>
                    <a:pt x="10220770" y="5935833"/>
                    <a:pt x="10217096" y="5945350"/>
                    <a:pt x="10213148" y="5954753"/>
                  </a:cubicBezTo>
                  <a:close/>
                  <a:moveTo>
                    <a:pt x="10230857" y="5875834"/>
                  </a:moveTo>
                  <a:cubicBezTo>
                    <a:pt x="10234304" y="5868326"/>
                    <a:pt x="10237590" y="5860772"/>
                    <a:pt x="10240717" y="5853126"/>
                  </a:cubicBezTo>
                  <a:cubicBezTo>
                    <a:pt x="10240032" y="5862848"/>
                    <a:pt x="10239165" y="5872479"/>
                    <a:pt x="10238115" y="5882019"/>
                  </a:cubicBezTo>
                  <a:cubicBezTo>
                    <a:pt x="10235901" y="5890121"/>
                    <a:pt x="10233527" y="5898131"/>
                    <a:pt x="10231018" y="5906073"/>
                  </a:cubicBezTo>
                  <a:cubicBezTo>
                    <a:pt x="10231132" y="5896100"/>
                    <a:pt x="10231064" y="5886013"/>
                    <a:pt x="10230857" y="5875834"/>
                  </a:cubicBezTo>
                  <a:close/>
                  <a:moveTo>
                    <a:pt x="10230378" y="5860475"/>
                  </a:moveTo>
                  <a:cubicBezTo>
                    <a:pt x="10229899" y="5847854"/>
                    <a:pt x="10229146" y="5835074"/>
                    <a:pt x="10228165" y="5822157"/>
                  </a:cubicBezTo>
                  <a:cubicBezTo>
                    <a:pt x="10233277" y="5813188"/>
                    <a:pt x="10238115" y="5804105"/>
                    <a:pt x="10242725" y="5794907"/>
                  </a:cubicBezTo>
                  <a:cubicBezTo>
                    <a:pt x="10242748" y="5807300"/>
                    <a:pt x="10242475" y="5819532"/>
                    <a:pt x="10241949" y="5831605"/>
                  </a:cubicBezTo>
                  <a:cubicBezTo>
                    <a:pt x="10238344" y="5841373"/>
                    <a:pt x="10234487" y="5850981"/>
                    <a:pt x="10230378" y="5860475"/>
                  </a:cubicBezTo>
                  <a:close/>
                  <a:moveTo>
                    <a:pt x="10249093" y="5781853"/>
                  </a:moveTo>
                  <a:cubicBezTo>
                    <a:pt x="10252653" y="5774299"/>
                    <a:pt x="10256053" y="5766677"/>
                    <a:pt x="10259294" y="5758986"/>
                  </a:cubicBezTo>
                  <a:cubicBezTo>
                    <a:pt x="10258518" y="5768434"/>
                    <a:pt x="10257582" y="5777768"/>
                    <a:pt x="10256464" y="5787034"/>
                  </a:cubicBezTo>
                  <a:cubicBezTo>
                    <a:pt x="10254136" y="5795227"/>
                    <a:pt x="10251671" y="5803351"/>
                    <a:pt x="10249024" y="5811385"/>
                  </a:cubicBezTo>
                  <a:cubicBezTo>
                    <a:pt x="10249206" y="5801640"/>
                    <a:pt x="10249230" y="5791804"/>
                    <a:pt x="10249093" y="5781853"/>
                  </a:cubicBezTo>
                  <a:close/>
                  <a:moveTo>
                    <a:pt x="10248727" y="5766836"/>
                  </a:moveTo>
                  <a:cubicBezTo>
                    <a:pt x="10248499" y="5760013"/>
                    <a:pt x="10248225" y="5753143"/>
                    <a:pt x="10247860" y="5746229"/>
                  </a:cubicBezTo>
                  <a:cubicBezTo>
                    <a:pt x="10247564" y="5740751"/>
                    <a:pt x="10247175" y="5735205"/>
                    <a:pt x="10246765" y="5729660"/>
                  </a:cubicBezTo>
                  <a:cubicBezTo>
                    <a:pt x="10252013" y="5720554"/>
                    <a:pt x="10257035" y="5711356"/>
                    <a:pt x="10261804" y="5702022"/>
                  </a:cubicBezTo>
                  <a:cubicBezTo>
                    <a:pt x="10261713" y="5714049"/>
                    <a:pt x="10261325" y="5725917"/>
                    <a:pt x="10260709" y="5737647"/>
                  </a:cubicBezTo>
                  <a:cubicBezTo>
                    <a:pt x="10256966" y="5747506"/>
                    <a:pt x="10252972" y="5757228"/>
                    <a:pt x="10248727" y="5766836"/>
                  </a:cubicBezTo>
                  <a:close/>
                  <a:moveTo>
                    <a:pt x="10268172" y="5689196"/>
                  </a:moveTo>
                  <a:cubicBezTo>
                    <a:pt x="10271846" y="5681551"/>
                    <a:pt x="10275360" y="5673860"/>
                    <a:pt x="10278716" y="5666078"/>
                  </a:cubicBezTo>
                  <a:cubicBezTo>
                    <a:pt x="10277871" y="5675229"/>
                    <a:pt x="10276844" y="5684289"/>
                    <a:pt x="10275657" y="5693281"/>
                  </a:cubicBezTo>
                  <a:cubicBezTo>
                    <a:pt x="10273215" y="5701543"/>
                    <a:pt x="10270637" y="5709736"/>
                    <a:pt x="10267875" y="5717815"/>
                  </a:cubicBezTo>
                  <a:cubicBezTo>
                    <a:pt x="10268126" y="5708367"/>
                    <a:pt x="10268240" y="5698827"/>
                    <a:pt x="10268172" y="5689196"/>
                  </a:cubicBezTo>
                  <a:close/>
                  <a:moveTo>
                    <a:pt x="10267943" y="5674407"/>
                  </a:moveTo>
                  <a:cubicBezTo>
                    <a:pt x="10267669" y="5662494"/>
                    <a:pt x="10267144" y="5650467"/>
                    <a:pt x="10266369" y="5638303"/>
                  </a:cubicBezTo>
                  <a:cubicBezTo>
                    <a:pt x="10271754" y="5629060"/>
                    <a:pt x="10276889" y="5619726"/>
                    <a:pt x="10281773" y="5610278"/>
                  </a:cubicBezTo>
                  <a:cubicBezTo>
                    <a:pt x="10281545" y="5621962"/>
                    <a:pt x="10281066" y="5633511"/>
                    <a:pt x="10280336" y="5644922"/>
                  </a:cubicBezTo>
                  <a:cubicBezTo>
                    <a:pt x="10276456" y="5654872"/>
                    <a:pt x="10272325" y="5664708"/>
                    <a:pt x="10267943" y="5674407"/>
                  </a:cubicBezTo>
                  <a:close/>
                  <a:moveTo>
                    <a:pt x="10288209" y="5597520"/>
                  </a:moveTo>
                  <a:cubicBezTo>
                    <a:pt x="10291952" y="5589875"/>
                    <a:pt x="10295558" y="5582184"/>
                    <a:pt x="10298981" y="5574402"/>
                  </a:cubicBezTo>
                  <a:cubicBezTo>
                    <a:pt x="10298045" y="5583302"/>
                    <a:pt x="10296928" y="5592135"/>
                    <a:pt x="10295672" y="5600875"/>
                  </a:cubicBezTo>
                  <a:cubicBezTo>
                    <a:pt x="10293162" y="5609091"/>
                    <a:pt x="10290469" y="5617239"/>
                    <a:pt x="10287638" y="5625295"/>
                  </a:cubicBezTo>
                  <a:cubicBezTo>
                    <a:pt x="10287981" y="5616120"/>
                    <a:pt x="10288187" y="5606877"/>
                    <a:pt x="10288209" y="5597520"/>
                  </a:cubicBezTo>
                  <a:close/>
                  <a:moveTo>
                    <a:pt x="10288141" y="5583074"/>
                  </a:moveTo>
                  <a:cubicBezTo>
                    <a:pt x="10287981" y="5571526"/>
                    <a:pt x="10287593" y="5559864"/>
                    <a:pt x="10286977" y="5548065"/>
                  </a:cubicBezTo>
                  <a:cubicBezTo>
                    <a:pt x="10292431" y="5538754"/>
                    <a:pt x="10297681" y="5529351"/>
                    <a:pt x="10302655" y="5519834"/>
                  </a:cubicBezTo>
                  <a:cubicBezTo>
                    <a:pt x="10302291" y="5531177"/>
                    <a:pt x="10301697" y="5542405"/>
                    <a:pt x="10300852" y="5553519"/>
                  </a:cubicBezTo>
                  <a:cubicBezTo>
                    <a:pt x="10296858" y="5563493"/>
                    <a:pt x="10292614" y="5573352"/>
                    <a:pt x="10288141" y="5583074"/>
                  </a:cubicBezTo>
                  <a:close/>
                  <a:moveTo>
                    <a:pt x="10309183" y="5507123"/>
                  </a:moveTo>
                  <a:cubicBezTo>
                    <a:pt x="10312971" y="5499523"/>
                    <a:pt x="10316600" y="5491854"/>
                    <a:pt x="10320069" y="5484118"/>
                  </a:cubicBezTo>
                  <a:cubicBezTo>
                    <a:pt x="10319042" y="5492768"/>
                    <a:pt x="10317855" y="5501326"/>
                    <a:pt x="10316531" y="5509816"/>
                  </a:cubicBezTo>
                  <a:cubicBezTo>
                    <a:pt x="10313953" y="5517918"/>
                    <a:pt x="10311214" y="5525928"/>
                    <a:pt x="10308338" y="5533893"/>
                  </a:cubicBezTo>
                  <a:cubicBezTo>
                    <a:pt x="10308749" y="5525038"/>
                    <a:pt x="10309046" y="5516114"/>
                    <a:pt x="10309183" y="5507123"/>
                  </a:cubicBezTo>
                  <a:close/>
                  <a:moveTo>
                    <a:pt x="10309273" y="5492791"/>
                  </a:moveTo>
                  <a:cubicBezTo>
                    <a:pt x="10309251" y="5481607"/>
                    <a:pt x="10309000" y="5470311"/>
                    <a:pt x="10308521" y="5458923"/>
                  </a:cubicBezTo>
                  <a:cubicBezTo>
                    <a:pt x="10314066" y="5449566"/>
                    <a:pt x="10319362" y="5440117"/>
                    <a:pt x="10324428" y="5430578"/>
                  </a:cubicBezTo>
                  <a:cubicBezTo>
                    <a:pt x="10323926" y="5441623"/>
                    <a:pt x="10323195" y="5452578"/>
                    <a:pt x="10322214" y="5463418"/>
                  </a:cubicBezTo>
                  <a:cubicBezTo>
                    <a:pt x="10318151" y="5473300"/>
                    <a:pt x="10313838" y="5483091"/>
                    <a:pt x="10309273" y="5492791"/>
                  </a:cubicBezTo>
                  <a:close/>
                  <a:moveTo>
                    <a:pt x="10331091" y="5417683"/>
                  </a:moveTo>
                  <a:cubicBezTo>
                    <a:pt x="10334880" y="5410152"/>
                    <a:pt x="10338532" y="5402552"/>
                    <a:pt x="10342047" y="5394884"/>
                  </a:cubicBezTo>
                  <a:cubicBezTo>
                    <a:pt x="10340928" y="5403329"/>
                    <a:pt x="10339650" y="5411727"/>
                    <a:pt x="10338235" y="5420057"/>
                  </a:cubicBezTo>
                  <a:cubicBezTo>
                    <a:pt x="10335633" y="5427953"/>
                    <a:pt x="10332849" y="5435804"/>
                    <a:pt x="10329950" y="5443586"/>
                  </a:cubicBezTo>
                  <a:cubicBezTo>
                    <a:pt x="10330475" y="5435028"/>
                    <a:pt x="10330841" y="5426401"/>
                    <a:pt x="10331091" y="5417683"/>
                  </a:cubicBezTo>
                  <a:close/>
                  <a:moveTo>
                    <a:pt x="10331365" y="5403602"/>
                  </a:moveTo>
                  <a:cubicBezTo>
                    <a:pt x="10331457" y="5392785"/>
                    <a:pt x="10331365" y="5381876"/>
                    <a:pt x="10331046" y="5370875"/>
                  </a:cubicBezTo>
                  <a:cubicBezTo>
                    <a:pt x="10336615" y="5361496"/>
                    <a:pt x="10341955" y="5352025"/>
                    <a:pt x="10347067" y="5342485"/>
                  </a:cubicBezTo>
                  <a:cubicBezTo>
                    <a:pt x="10346428" y="5353211"/>
                    <a:pt x="10345561" y="5363846"/>
                    <a:pt x="10344466" y="5374390"/>
                  </a:cubicBezTo>
                  <a:cubicBezTo>
                    <a:pt x="10340335" y="5384226"/>
                    <a:pt x="10335953" y="5393948"/>
                    <a:pt x="10331365" y="5403602"/>
                  </a:cubicBezTo>
                  <a:close/>
                  <a:moveTo>
                    <a:pt x="10353937" y="5329408"/>
                  </a:moveTo>
                  <a:cubicBezTo>
                    <a:pt x="10357702" y="5321991"/>
                    <a:pt x="10361354" y="5314505"/>
                    <a:pt x="10364869" y="5306974"/>
                  </a:cubicBezTo>
                  <a:cubicBezTo>
                    <a:pt x="10363658" y="5315121"/>
                    <a:pt x="10362312" y="5323223"/>
                    <a:pt x="10360829" y="5331279"/>
                  </a:cubicBezTo>
                  <a:cubicBezTo>
                    <a:pt x="10358181" y="5339016"/>
                    <a:pt x="10355420" y="5346684"/>
                    <a:pt x="10352521" y="5354307"/>
                  </a:cubicBezTo>
                  <a:cubicBezTo>
                    <a:pt x="10353115" y="5346068"/>
                    <a:pt x="10353571" y="5337761"/>
                    <a:pt x="10353937" y="5329408"/>
                  </a:cubicBezTo>
                  <a:close/>
                  <a:moveTo>
                    <a:pt x="10354370" y="5315464"/>
                  </a:moveTo>
                  <a:cubicBezTo>
                    <a:pt x="10354621" y="5304988"/>
                    <a:pt x="10354667" y="5294422"/>
                    <a:pt x="10354507" y="5283764"/>
                  </a:cubicBezTo>
                  <a:cubicBezTo>
                    <a:pt x="10360098" y="5274430"/>
                    <a:pt x="10365439" y="5264982"/>
                    <a:pt x="10370596" y="5255465"/>
                  </a:cubicBezTo>
                  <a:cubicBezTo>
                    <a:pt x="10369797" y="5265917"/>
                    <a:pt x="10368771" y="5276255"/>
                    <a:pt x="10367561" y="5286502"/>
                  </a:cubicBezTo>
                  <a:cubicBezTo>
                    <a:pt x="10363385" y="5296247"/>
                    <a:pt x="10359003" y="5305901"/>
                    <a:pt x="10354370" y="5315464"/>
                  </a:cubicBezTo>
                  <a:close/>
                  <a:moveTo>
                    <a:pt x="10377671" y="5242000"/>
                  </a:moveTo>
                  <a:cubicBezTo>
                    <a:pt x="10381437" y="5234720"/>
                    <a:pt x="10385043" y="5227394"/>
                    <a:pt x="10388535" y="5220022"/>
                  </a:cubicBezTo>
                  <a:cubicBezTo>
                    <a:pt x="10387234" y="5227942"/>
                    <a:pt x="10385818" y="5235815"/>
                    <a:pt x="10384267" y="5243643"/>
                  </a:cubicBezTo>
                  <a:cubicBezTo>
                    <a:pt x="10381643" y="5251128"/>
                    <a:pt x="10378880" y="5258568"/>
                    <a:pt x="10375983" y="5265963"/>
                  </a:cubicBezTo>
                  <a:cubicBezTo>
                    <a:pt x="10376667" y="5258021"/>
                    <a:pt x="10377238" y="5250056"/>
                    <a:pt x="10377671" y="5242000"/>
                  </a:cubicBezTo>
                  <a:close/>
                  <a:moveTo>
                    <a:pt x="10378310" y="5228216"/>
                  </a:moveTo>
                  <a:cubicBezTo>
                    <a:pt x="10378699" y="5218082"/>
                    <a:pt x="10378904" y="5207881"/>
                    <a:pt x="10378904" y="5197565"/>
                  </a:cubicBezTo>
                  <a:cubicBezTo>
                    <a:pt x="10384472" y="5188299"/>
                    <a:pt x="10389836" y="5178943"/>
                    <a:pt x="10394947" y="5169517"/>
                  </a:cubicBezTo>
                  <a:cubicBezTo>
                    <a:pt x="10394012" y="5179673"/>
                    <a:pt x="10392871" y="5189738"/>
                    <a:pt x="10391524" y="5199733"/>
                  </a:cubicBezTo>
                  <a:cubicBezTo>
                    <a:pt x="10387348" y="5209296"/>
                    <a:pt x="10382943" y="5218790"/>
                    <a:pt x="10378310" y="5228216"/>
                  </a:cubicBezTo>
                  <a:close/>
                  <a:moveTo>
                    <a:pt x="10402296" y="5155687"/>
                  </a:moveTo>
                  <a:cubicBezTo>
                    <a:pt x="10405994" y="5148590"/>
                    <a:pt x="10409554" y="5141424"/>
                    <a:pt x="10413000" y="5134234"/>
                  </a:cubicBezTo>
                  <a:cubicBezTo>
                    <a:pt x="10411630" y="5141880"/>
                    <a:pt x="10410147" y="5149502"/>
                    <a:pt x="10408549" y="5157056"/>
                  </a:cubicBezTo>
                  <a:cubicBezTo>
                    <a:pt x="10405925" y="5164291"/>
                    <a:pt x="10403187" y="5171503"/>
                    <a:pt x="10400311" y="5178692"/>
                  </a:cubicBezTo>
                  <a:cubicBezTo>
                    <a:pt x="10401087" y="5171069"/>
                    <a:pt x="10401748" y="5163401"/>
                    <a:pt x="10402296" y="5155687"/>
                  </a:cubicBezTo>
                  <a:close/>
                  <a:moveTo>
                    <a:pt x="10403141" y="5142199"/>
                  </a:moveTo>
                  <a:cubicBezTo>
                    <a:pt x="10403666" y="5132318"/>
                    <a:pt x="10404008" y="5122367"/>
                    <a:pt x="10404167" y="5112326"/>
                  </a:cubicBezTo>
                  <a:cubicBezTo>
                    <a:pt x="10409690" y="5103105"/>
                    <a:pt x="10415031" y="5093817"/>
                    <a:pt x="10420143" y="5084437"/>
                  </a:cubicBezTo>
                  <a:cubicBezTo>
                    <a:pt x="10419047" y="5094547"/>
                    <a:pt x="10417723" y="5104589"/>
                    <a:pt x="10416218" y="5114562"/>
                  </a:cubicBezTo>
                  <a:cubicBezTo>
                    <a:pt x="10412087" y="5123805"/>
                    <a:pt x="10407728" y="5133002"/>
                    <a:pt x="10403141" y="5142199"/>
                  </a:cubicBezTo>
                  <a:close/>
                  <a:moveTo>
                    <a:pt x="10427743" y="5070264"/>
                  </a:moveTo>
                  <a:cubicBezTo>
                    <a:pt x="10431371" y="5063304"/>
                    <a:pt x="10434886" y="5056298"/>
                    <a:pt x="10438287" y="5049268"/>
                  </a:cubicBezTo>
                  <a:cubicBezTo>
                    <a:pt x="10436712" y="5057462"/>
                    <a:pt x="10434977" y="5065609"/>
                    <a:pt x="10433106" y="5073711"/>
                  </a:cubicBezTo>
                  <a:cubicBezTo>
                    <a:pt x="10430641" y="5080261"/>
                    <a:pt x="10428039" y="5086787"/>
                    <a:pt x="10425369" y="5093292"/>
                  </a:cubicBezTo>
                  <a:cubicBezTo>
                    <a:pt x="10426259" y="5085669"/>
                    <a:pt x="10427058" y="5078001"/>
                    <a:pt x="10427743" y="5070264"/>
                  </a:cubicBezTo>
                  <a:close/>
                  <a:moveTo>
                    <a:pt x="10428816" y="5056663"/>
                  </a:moveTo>
                  <a:cubicBezTo>
                    <a:pt x="10429478" y="5047146"/>
                    <a:pt x="10429957" y="5037561"/>
                    <a:pt x="10430276" y="5027930"/>
                  </a:cubicBezTo>
                  <a:cubicBezTo>
                    <a:pt x="10435754" y="5018801"/>
                    <a:pt x="10441026" y="5009627"/>
                    <a:pt x="10446115" y="5000384"/>
                  </a:cubicBezTo>
                  <a:cubicBezTo>
                    <a:pt x="10444882" y="5010106"/>
                    <a:pt x="10443444" y="5019782"/>
                    <a:pt x="10441869" y="5029390"/>
                  </a:cubicBezTo>
                  <a:cubicBezTo>
                    <a:pt x="10437716" y="5038496"/>
                    <a:pt x="10433357" y="5047579"/>
                    <a:pt x="10428816" y="5056663"/>
                  </a:cubicBezTo>
                  <a:close/>
                  <a:moveTo>
                    <a:pt x="10453486" y="4990182"/>
                  </a:moveTo>
                  <a:cubicBezTo>
                    <a:pt x="10453646" y="4988722"/>
                    <a:pt x="10453783" y="4987261"/>
                    <a:pt x="10453942" y="4985777"/>
                  </a:cubicBezTo>
                  <a:cubicBezTo>
                    <a:pt x="10457777" y="4978497"/>
                    <a:pt x="10461496" y="4971149"/>
                    <a:pt x="10465102" y="4963777"/>
                  </a:cubicBezTo>
                  <a:cubicBezTo>
                    <a:pt x="10463596" y="4970966"/>
                    <a:pt x="10462021" y="4978132"/>
                    <a:pt x="10460310" y="4985298"/>
                  </a:cubicBezTo>
                  <a:cubicBezTo>
                    <a:pt x="10457435" y="4992852"/>
                    <a:pt x="10454445" y="5000361"/>
                    <a:pt x="10451296" y="5007892"/>
                  </a:cubicBezTo>
                  <a:cubicBezTo>
                    <a:pt x="10452071" y="5002004"/>
                    <a:pt x="10452847" y="4996116"/>
                    <a:pt x="10453486" y="4990182"/>
                  </a:cubicBezTo>
                  <a:close/>
                  <a:moveTo>
                    <a:pt x="10455289" y="4971834"/>
                  </a:moveTo>
                  <a:cubicBezTo>
                    <a:pt x="10456065" y="4962705"/>
                    <a:pt x="10456704" y="4953553"/>
                    <a:pt x="10457183" y="4944310"/>
                  </a:cubicBezTo>
                  <a:cubicBezTo>
                    <a:pt x="10460196" y="4939221"/>
                    <a:pt x="10463231" y="4934132"/>
                    <a:pt x="10466174" y="4928997"/>
                  </a:cubicBezTo>
                  <a:cubicBezTo>
                    <a:pt x="10468639" y="4924706"/>
                    <a:pt x="10471059" y="4920393"/>
                    <a:pt x="10473432" y="4916080"/>
                  </a:cubicBezTo>
                  <a:cubicBezTo>
                    <a:pt x="10472154" y="4925071"/>
                    <a:pt x="10470717" y="4934063"/>
                    <a:pt x="10469119" y="4943032"/>
                  </a:cubicBezTo>
                  <a:cubicBezTo>
                    <a:pt x="10464715" y="4952708"/>
                    <a:pt x="10460105" y="4962294"/>
                    <a:pt x="10455289" y="4971834"/>
                  </a:cubicBezTo>
                  <a:close/>
                  <a:moveTo>
                    <a:pt x="10480827" y="4902341"/>
                  </a:moveTo>
                  <a:cubicBezTo>
                    <a:pt x="10484592" y="4895220"/>
                    <a:pt x="10488266" y="4888054"/>
                    <a:pt x="10491827" y="4880865"/>
                  </a:cubicBezTo>
                  <a:cubicBezTo>
                    <a:pt x="10490366" y="4887278"/>
                    <a:pt x="10488837" y="4893714"/>
                    <a:pt x="10487217" y="4900127"/>
                  </a:cubicBezTo>
                  <a:cubicBezTo>
                    <a:pt x="10484273" y="4907681"/>
                    <a:pt x="10481237" y="4915212"/>
                    <a:pt x="10478066" y="4922721"/>
                  </a:cubicBezTo>
                  <a:cubicBezTo>
                    <a:pt x="10479092" y="4915943"/>
                    <a:pt x="10479982" y="4909164"/>
                    <a:pt x="10480827" y="4902341"/>
                  </a:cubicBezTo>
                  <a:close/>
                  <a:moveTo>
                    <a:pt x="10505406" y="4839192"/>
                  </a:moveTo>
                  <a:cubicBezTo>
                    <a:pt x="10506478" y="4832757"/>
                    <a:pt x="10507460" y="4826298"/>
                    <a:pt x="10508373" y="4819839"/>
                  </a:cubicBezTo>
                  <a:cubicBezTo>
                    <a:pt x="10508532" y="4819520"/>
                    <a:pt x="10508715" y="4819223"/>
                    <a:pt x="10508875" y="4818904"/>
                  </a:cubicBezTo>
                  <a:cubicBezTo>
                    <a:pt x="10512138" y="4812719"/>
                    <a:pt x="10515311" y="4806511"/>
                    <a:pt x="10518438" y="4800281"/>
                  </a:cubicBezTo>
                  <a:cubicBezTo>
                    <a:pt x="10516840" y="4806899"/>
                    <a:pt x="10515151" y="4813494"/>
                    <a:pt x="10513371" y="4820045"/>
                  </a:cubicBezTo>
                  <a:cubicBezTo>
                    <a:pt x="10510814" y="4826458"/>
                    <a:pt x="10508144" y="4832825"/>
                    <a:pt x="10505406" y="4839192"/>
                  </a:cubicBezTo>
                  <a:close/>
                  <a:moveTo>
                    <a:pt x="10533340" y="4756759"/>
                  </a:moveTo>
                  <a:cubicBezTo>
                    <a:pt x="10534435" y="4750711"/>
                    <a:pt x="10535485" y="4744641"/>
                    <a:pt x="10536443" y="4738547"/>
                  </a:cubicBezTo>
                  <a:cubicBezTo>
                    <a:pt x="10539799" y="4732203"/>
                    <a:pt x="10543085" y="4725813"/>
                    <a:pt x="10546303" y="4719422"/>
                  </a:cubicBezTo>
                  <a:cubicBezTo>
                    <a:pt x="10544751" y="4725516"/>
                    <a:pt x="10543108" y="4731587"/>
                    <a:pt x="10541397" y="4737634"/>
                  </a:cubicBezTo>
                  <a:cubicBezTo>
                    <a:pt x="10538795" y="4744025"/>
                    <a:pt x="10536125" y="4750415"/>
                    <a:pt x="10533340" y="4756759"/>
                  </a:cubicBezTo>
                  <a:close/>
                  <a:moveTo>
                    <a:pt x="10561913" y="4675011"/>
                  </a:moveTo>
                  <a:cubicBezTo>
                    <a:pt x="10562986" y="4669625"/>
                    <a:pt x="10564012" y="4664216"/>
                    <a:pt x="10564971" y="4658785"/>
                  </a:cubicBezTo>
                  <a:cubicBezTo>
                    <a:pt x="10568212" y="4652600"/>
                    <a:pt x="10571384" y="4646392"/>
                    <a:pt x="10574511" y="4640139"/>
                  </a:cubicBezTo>
                  <a:cubicBezTo>
                    <a:pt x="10573028" y="4645571"/>
                    <a:pt x="10571521" y="4651002"/>
                    <a:pt x="10569924" y="4656411"/>
                  </a:cubicBezTo>
                  <a:cubicBezTo>
                    <a:pt x="10567344" y="4662642"/>
                    <a:pt x="10564652" y="4668826"/>
                    <a:pt x="10561913" y="4675011"/>
                  </a:cubicBezTo>
                  <a:close/>
                  <a:moveTo>
                    <a:pt x="10591034" y="4594221"/>
                  </a:moveTo>
                  <a:cubicBezTo>
                    <a:pt x="10592015" y="4589611"/>
                    <a:pt x="10592973" y="4585001"/>
                    <a:pt x="10593864" y="4580368"/>
                  </a:cubicBezTo>
                  <a:cubicBezTo>
                    <a:pt x="10596922" y="4574549"/>
                    <a:pt x="10599911" y="4568729"/>
                    <a:pt x="10602855" y="4562887"/>
                  </a:cubicBezTo>
                  <a:cubicBezTo>
                    <a:pt x="10601555" y="4567360"/>
                    <a:pt x="10600231" y="4571810"/>
                    <a:pt x="10598862" y="4576237"/>
                  </a:cubicBezTo>
                  <a:cubicBezTo>
                    <a:pt x="10596329" y="4582240"/>
                    <a:pt x="10593704" y="4588242"/>
                    <a:pt x="10591034" y="4594221"/>
                  </a:cubicBezTo>
                  <a:close/>
                  <a:moveTo>
                    <a:pt x="10620497" y="4514755"/>
                  </a:moveTo>
                  <a:cubicBezTo>
                    <a:pt x="10621364" y="4510989"/>
                    <a:pt x="10622208" y="4507201"/>
                    <a:pt x="10623031" y="4503413"/>
                  </a:cubicBezTo>
                  <a:cubicBezTo>
                    <a:pt x="10625838" y="4498072"/>
                    <a:pt x="10628576" y="4492709"/>
                    <a:pt x="10631315" y="4487323"/>
                  </a:cubicBezTo>
                  <a:cubicBezTo>
                    <a:pt x="10630333" y="4490518"/>
                    <a:pt x="10629329" y="4493691"/>
                    <a:pt x="10628325" y="4496886"/>
                  </a:cubicBezTo>
                  <a:cubicBezTo>
                    <a:pt x="10625769" y="4502865"/>
                    <a:pt x="10623167" y="4508822"/>
                    <a:pt x="10620497" y="4514755"/>
                  </a:cubicBezTo>
                  <a:close/>
                  <a:moveTo>
                    <a:pt x="10650211" y="4437023"/>
                  </a:moveTo>
                  <a:cubicBezTo>
                    <a:pt x="10650964" y="4433897"/>
                    <a:pt x="10651718" y="4430793"/>
                    <a:pt x="10652448" y="4427666"/>
                  </a:cubicBezTo>
                  <a:cubicBezTo>
                    <a:pt x="10654913" y="4422988"/>
                    <a:pt x="10657354" y="4418287"/>
                    <a:pt x="10659773" y="4413585"/>
                  </a:cubicBezTo>
                  <a:cubicBezTo>
                    <a:pt x="10658998" y="4415959"/>
                    <a:pt x="10658244" y="4418332"/>
                    <a:pt x="10657445" y="4420683"/>
                  </a:cubicBezTo>
                  <a:cubicBezTo>
                    <a:pt x="10655095" y="4426160"/>
                    <a:pt x="10652654" y="4431592"/>
                    <a:pt x="10650211" y="4437023"/>
                  </a:cubicBezTo>
                  <a:close/>
                  <a:moveTo>
                    <a:pt x="10680017" y="4361232"/>
                  </a:moveTo>
                  <a:cubicBezTo>
                    <a:pt x="10680747" y="4358470"/>
                    <a:pt x="10681432" y="4355709"/>
                    <a:pt x="10682140" y="4352925"/>
                  </a:cubicBezTo>
                  <a:cubicBezTo>
                    <a:pt x="10684285" y="4348862"/>
                    <a:pt x="10686430" y="4344800"/>
                    <a:pt x="10688553" y="4340692"/>
                  </a:cubicBezTo>
                  <a:cubicBezTo>
                    <a:pt x="10687776" y="4342951"/>
                    <a:pt x="10686977" y="4345188"/>
                    <a:pt x="10686201" y="4347425"/>
                  </a:cubicBezTo>
                  <a:cubicBezTo>
                    <a:pt x="10684170" y="4352034"/>
                    <a:pt x="10682116" y="4356645"/>
                    <a:pt x="10680017" y="4361232"/>
                  </a:cubicBezTo>
                  <a:close/>
                  <a:moveTo>
                    <a:pt x="10709890" y="4287106"/>
                  </a:moveTo>
                  <a:cubicBezTo>
                    <a:pt x="10710621" y="4284413"/>
                    <a:pt x="10711375" y="4281720"/>
                    <a:pt x="10712104" y="4279027"/>
                  </a:cubicBezTo>
                  <a:cubicBezTo>
                    <a:pt x="10713816" y="4275809"/>
                    <a:pt x="10715550" y="4272591"/>
                    <a:pt x="10717239" y="4269351"/>
                  </a:cubicBezTo>
                  <a:cubicBezTo>
                    <a:pt x="10716349" y="4271861"/>
                    <a:pt x="10715436" y="4274372"/>
                    <a:pt x="10714524" y="4276859"/>
                  </a:cubicBezTo>
                  <a:cubicBezTo>
                    <a:pt x="10712995" y="4280282"/>
                    <a:pt x="10711443" y="4283706"/>
                    <a:pt x="10709890" y="4287106"/>
                  </a:cubicBezTo>
                  <a:close/>
                  <a:moveTo>
                    <a:pt x="10980742" y="3668311"/>
                  </a:moveTo>
                  <a:cubicBezTo>
                    <a:pt x="10977752" y="3675705"/>
                    <a:pt x="10974694" y="3683054"/>
                    <a:pt x="10971591" y="3690380"/>
                  </a:cubicBezTo>
                  <a:cubicBezTo>
                    <a:pt x="10969354" y="3694853"/>
                    <a:pt x="10967094" y="3699303"/>
                    <a:pt x="10964812" y="3703731"/>
                  </a:cubicBezTo>
                  <a:cubicBezTo>
                    <a:pt x="10967186" y="3697158"/>
                    <a:pt x="10969513" y="3690540"/>
                    <a:pt x="10971796" y="3683921"/>
                  </a:cubicBezTo>
                  <a:cubicBezTo>
                    <a:pt x="10974808" y="3678741"/>
                    <a:pt x="10977798" y="3673538"/>
                    <a:pt x="10980742" y="3668311"/>
                  </a:cubicBezTo>
                  <a:close/>
                  <a:moveTo>
                    <a:pt x="10950594" y="3719295"/>
                  </a:moveTo>
                  <a:cubicBezTo>
                    <a:pt x="10954610" y="3712814"/>
                    <a:pt x="10958558" y="3706264"/>
                    <a:pt x="10962484" y="3699737"/>
                  </a:cubicBezTo>
                  <a:cubicBezTo>
                    <a:pt x="10959129" y="3709094"/>
                    <a:pt x="10955683" y="3718406"/>
                    <a:pt x="10952146" y="3727648"/>
                  </a:cubicBezTo>
                  <a:cubicBezTo>
                    <a:pt x="10948495" y="3734426"/>
                    <a:pt x="10944775" y="3741182"/>
                    <a:pt x="10941008" y="3747891"/>
                  </a:cubicBezTo>
                  <a:cubicBezTo>
                    <a:pt x="10943930" y="3738991"/>
                    <a:pt x="10946759" y="3730045"/>
                    <a:pt x="10949475" y="3721076"/>
                  </a:cubicBezTo>
                  <a:cubicBezTo>
                    <a:pt x="10949841" y="3720482"/>
                    <a:pt x="10950206" y="3719889"/>
                    <a:pt x="10950594" y="3719295"/>
                  </a:cubicBezTo>
                  <a:close/>
                  <a:moveTo>
                    <a:pt x="10941648" y="3733514"/>
                  </a:moveTo>
                  <a:cubicBezTo>
                    <a:pt x="10938384" y="3743898"/>
                    <a:pt x="10935006" y="3754236"/>
                    <a:pt x="10931515" y="3764460"/>
                  </a:cubicBezTo>
                  <a:cubicBezTo>
                    <a:pt x="10926951" y="3772334"/>
                    <a:pt x="10922295" y="3780139"/>
                    <a:pt x="10917570" y="3787921"/>
                  </a:cubicBezTo>
                  <a:cubicBezTo>
                    <a:pt x="10920469" y="3777902"/>
                    <a:pt x="10923253" y="3767838"/>
                    <a:pt x="10925901" y="3757728"/>
                  </a:cubicBezTo>
                  <a:cubicBezTo>
                    <a:pt x="10931241" y="3749694"/>
                    <a:pt x="10936513" y="3741615"/>
                    <a:pt x="10941648" y="3733514"/>
                  </a:cubicBezTo>
                  <a:close/>
                  <a:moveTo>
                    <a:pt x="10919146" y="3767815"/>
                  </a:moveTo>
                  <a:cubicBezTo>
                    <a:pt x="10916133" y="3778861"/>
                    <a:pt x="10913006" y="3789792"/>
                    <a:pt x="10909743" y="3800679"/>
                  </a:cubicBezTo>
                  <a:cubicBezTo>
                    <a:pt x="10904402" y="3809237"/>
                    <a:pt x="10898994" y="3817772"/>
                    <a:pt x="10893493" y="3826217"/>
                  </a:cubicBezTo>
                  <a:cubicBezTo>
                    <a:pt x="10896187" y="3815490"/>
                    <a:pt x="10898720" y="3804718"/>
                    <a:pt x="10901093" y="3793946"/>
                  </a:cubicBezTo>
                  <a:cubicBezTo>
                    <a:pt x="10907232" y="3785274"/>
                    <a:pt x="10913234" y="3776579"/>
                    <a:pt x="10919146" y="3767815"/>
                  </a:cubicBezTo>
                  <a:close/>
                  <a:moveTo>
                    <a:pt x="10895022" y="3802482"/>
                  </a:moveTo>
                  <a:cubicBezTo>
                    <a:pt x="10893128" y="3810766"/>
                    <a:pt x="10891143" y="3819028"/>
                    <a:pt x="10889066" y="3827312"/>
                  </a:cubicBezTo>
                  <a:cubicBezTo>
                    <a:pt x="10888267" y="3830439"/>
                    <a:pt x="10887446" y="3833542"/>
                    <a:pt x="10886647" y="3836669"/>
                  </a:cubicBezTo>
                  <a:cubicBezTo>
                    <a:pt x="10880576" y="3845798"/>
                    <a:pt x="10874415" y="3854858"/>
                    <a:pt x="10868161" y="3863850"/>
                  </a:cubicBezTo>
                  <a:cubicBezTo>
                    <a:pt x="10870421" y="3852758"/>
                    <a:pt x="10872520" y="3841644"/>
                    <a:pt x="10874437" y="3830507"/>
                  </a:cubicBezTo>
                  <a:cubicBezTo>
                    <a:pt x="10881420" y="3821218"/>
                    <a:pt x="10888290" y="3811884"/>
                    <a:pt x="10895022" y="3802482"/>
                  </a:cubicBezTo>
                  <a:close/>
                  <a:moveTo>
                    <a:pt x="10869028" y="3837650"/>
                  </a:moveTo>
                  <a:cubicBezTo>
                    <a:pt x="10866928" y="3849244"/>
                    <a:pt x="10864646" y="3860814"/>
                    <a:pt x="10862181" y="3872362"/>
                  </a:cubicBezTo>
                  <a:cubicBezTo>
                    <a:pt x="10855221" y="3882199"/>
                    <a:pt x="10848146" y="3891944"/>
                    <a:pt x="10840957" y="3901597"/>
                  </a:cubicBezTo>
                  <a:cubicBezTo>
                    <a:pt x="10842715" y="3890278"/>
                    <a:pt x="10844289" y="3878935"/>
                    <a:pt x="10845681" y="3867570"/>
                  </a:cubicBezTo>
                  <a:cubicBezTo>
                    <a:pt x="10853601" y="3857665"/>
                    <a:pt x="10861406" y="3847692"/>
                    <a:pt x="10869028" y="3837650"/>
                  </a:cubicBezTo>
                  <a:close/>
                  <a:moveTo>
                    <a:pt x="10840592" y="3873937"/>
                  </a:moveTo>
                  <a:cubicBezTo>
                    <a:pt x="10839086" y="3885622"/>
                    <a:pt x="10837375" y="3897284"/>
                    <a:pt x="10835480" y="3908946"/>
                  </a:cubicBezTo>
                  <a:cubicBezTo>
                    <a:pt x="10827652" y="3919330"/>
                    <a:pt x="10819688" y="3929623"/>
                    <a:pt x="10811608" y="3939801"/>
                  </a:cubicBezTo>
                  <a:cubicBezTo>
                    <a:pt x="10812795" y="3928322"/>
                    <a:pt x="10813776" y="3916797"/>
                    <a:pt x="10814575" y="3905272"/>
                  </a:cubicBezTo>
                  <a:cubicBezTo>
                    <a:pt x="10823407" y="3894888"/>
                    <a:pt x="10832079" y="3884458"/>
                    <a:pt x="10840592" y="3873937"/>
                  </a:cubicBezTo>
                  <a:close/>
                  <a:moveTo>
                    <a:pt x="10810718" y="3909768"/>
                  </a:moveTo>
                  <a:cubicBezTo>
                    <a:pt x="10809782" y="3921589"/>
                    <a:pt x="10808641" y="3933388"/>
                    <a:pt x="10807295" y="3945165"/>
                  </a:cubicBezTo>
                  <a:cubicBezTo>
                    <a:pt x="10798303" y="3956393"/>
                    <a:pt x="10789151" y="3967484"/>
                    <a:pt x="10779840" y="3978462"/>
                  </a:cubicBezTo>
                  <a:cubicBezTo>
                    <a:pt x="10780411" y="3966868"/>
                    <a:pt x="10780753" y="3955229"/>
                    <a:pt x="10780912" y="3943590"/>
                  </a:cubicBezTo>
                  <a:cubicBezTo>
                    <a:pt x="10791045" y="3932407"/>
                    <a:pt x="10800973" y="3921133"/>
                    <a:pt x="10810718" y="3909768"/>
                  </a:cubicBezTo>
                  <a:close/>
                  <a:moveTo>
                    <a:pt x="10777101" y="3947766"/>
                  </a:moveTo>
                  <a:cubicBezTo>
                    <a:pt x="10776873" y="3959611"/>
                    <a:pt x="10776417" y="3971455"/>
                    <a:pt x="10775755" y="3983254"/>
                  </a:cubicBezTo>
                  <a:cubicBezTo>
                    <a:pt x="10765827" y="3994848"/>
                    <a:pt x="10755740" y="4006304"/>
                    <a:pt x="10745493" y="4017624"/>
                  </a:cubicBezTo>
                  <a:cubicBezTo>
                    <a:pt x="10745379" y="4005917"/>
                    <a:pt x="10745083" y="3994186"/>
                    <a:pt x="10744580" y="3982456"/>
                  </a:cubicBezTo>
                  <a:cubicBezTo>
                    <a:pt x="10755626" y="3970999"/>
                    <a:pt x="10766466" y="3959428"/>
                    <a:pt x="10777101" y="3947766"/>
                  </a:cubicBezTo>
                  <a:close/>
                  <a:moveTo>
                    <a:pt x="10740449" y="3986655"/>
                  </a:moveTo>
                  <a:cubicBezTo>
                    <a:pt x="10740928" y="3998545"/>
                    <a:pt x="10741202" y="4010435"/>
                    <a:pt x="10741248" y="4022257"/>
                  </a:cubicBezTo>
                  <a:cubicBezTo>
                    <a:pt x="10730476" y="4034056"/>
                    <a:pt x="10719522" y="4045695"/>
                    <a:pt x="10708407" y="4057175"/>
                  </a:cubicBezTo>
                  <a:cubicBezTo>
                    <a:pt x="10707608" y="4045376"/>
                    <a:pt x="10706627" y="4033554"/>
                    <a:pt x="10705395" y="4021709"/>
                  </a:cubicBezTo>
                  <a:cubicBezTo>
                    <a:pt x="10717307" y="4010139"/>
                    <a:pt x="10728993" y="3998454"/>
                    <a:pt x="10740449" y="3986655"/>
                  </a:cubicBezTo>
                  <a:close/>
                  <a:moveTo>
                    <a:pt x="10700626" y="4026319"/>
                  </a:moveTo>
                  <a:cubicBezTo>
                    <a:pt x="10701789" y="4038324"/>
                    <a:pt x="10702747" y="4050260"/>
                    <a:pt x="10703501" y="4062173"/>
                  </a:cubicBezTo>
                  <a:cubicBezTo>
                    <a:pt x="10691998" y="4073949"/>
                    <a:pt x="10680336" y="4085565"/>
                    <a:pt x="10668492" y="4096999"/>
                  </a:cubicBezTo>
                  <a:cubicBezTo>
                    <a:pt x="10666985" y="4085154"/>
                    <a:pt x="10665251" y="4073241"/>
                    <a:pt x="10663334" y="4061283"/>
                  </a:cubicBezTo>
                  <a:cubicBezTo>
                    <a:pt x="10675977" y="4049758"/>
                    <a:pt x="10688416" y="4038096"/>
                    <a:pt x="10700626" y="4026319"/>
                  </a:cubicBezTo>
                  <a:close/>
                  <a:moveTo>
                    <a:pt x="10658678" y="4065482"/>
                  </a:moveTo>
                  <a:cubicBezTo>
                    <a:pt x="10660572" y="4077555"/>
                    <a:pt x="10662238" y="4089582"/>
                    <a:pt x="10663676" y="4101586"/>
                  </a:cubicBezTo>
                  <a:cubicBezTo>
                    <a:pt x="10651193" y="4113545"/>
                    <a:pt x="10638526" y="4125298"/>
                    <a:pt x="10625677" y="4136892"/>
                  </a:cubicBezTo>
                  <a:cubicBezTo>
                    <a:pt x="10623464" y="4124933"/>
                    <a:pt x="10621045" y="4112929"/>
                    <a:pt x="10618397" y="4100856"/>
                  </a:cubicBezTo>
                  <a:cubicBezTo>
                    <a:pt x="10632068" y="4089194"/>
                    <a:pt x="10645510" y="4077395"/>
                    <a:pt x="10658678" y="4065482"/>
                  </a:cubicBezTo>
                  <a:close/>
                  <a:moveTo>
                    <a:pt x="10613924" y="4104690"/>
                  </a:moveTo>
                  <a:cubicBezTo>
                    <a:pt x="10616526" y="4116854"/>
                    <a:pt x="10618922" y="4128950"/>
                    <a:pt x="10621091" y="4141045"/>
                  </a:cubicBezTo>
                  <a:cubicBezTo>
                    <a:pt x="10607626" y="4153095"/>
                    <a:pt x="10594001" y="4164940"/>
                    <a:pt x="10580171" y="4176602"/>
                  </a:cubicBezTo>
                  <a:cubicBezTo>
                    <a:pt x="10577250" y="4164506"/>
                    <a:pt x="10574100" y="4152365"/>
                    <a:pt x="10570745" y="4140201"/>
                  </a:cubicBezTo>
                  <a:cubicBezTo>
                    <a:pt x="10585397" y="4128493"/>
                    <a:pt x="10599774" y="4116671"/>
                    <a:pt x="10613924" y="4104690"/>
                  </a:cubicBezTo>
                  <a:close/>
                  <a:moveTo>
                    <a:pt x="10566386" y="4143670"/>
                  </a:moveTo>
                  <a:cubicBezTo>
                    <a:pt x="10569718" y="4155948"/>
                    <a:pt x="10572823" y="4168158"/>
                    <a:pt x="10575720" y="4180345"/>
                  </a:cubicBezTo>
                  <a:cubicBezTo>
                    <a:pt x="10561342" y="4192372"/>
                    <a:pt x="10546782" y="4204194"/>
                    <a:pt x="10532039" y="4215810"/>
                  </a:cubicBezTo>
                  <a:cubicBezTo>
                    <a:pt x="10528410" y="4203601"/>
                    <a:pt x="10524553" y="4191322"/>
                    <a:pt x="10520514" y="4179021"/>
                  </a:cubicBezTo>
                  <a:cubicBezTo>
                    <a:pt x="10536033" y="4167405"/>
                    <a:pt x="10551347" y="4155629"/>
                    <a:pt x="10566386" y="4143670"/>
                  </a:cubicBezTo>
                  <a:close/>
                  <a:moveTo>
                    <a:pt x="10516178" y="4182239"/>
                  </a:moveTo>
                  <a:cubicBezTo>
                    <a:pt x="10520217" y="4194631"/>
                    <a:pt x="10524052" y="4206955"/>
                    <a:pt x="10527658" y="4219256"/>
                  </a:cubicBezTo>
                  <a:cubicBezTo>
                    <a:pt x="10512412" y="4231192"/>
                    <a:pt x="10496962" y="4242923"/>
                    <a:pt x="10481352" y="4254402"/>
                  </a:cubicBezTo>
                  <a:cubicBezTo>
                    <a:pt x="10477038" y="4242033"/>
                    <a:pt x="10472520" y="4229618"/>
                    <a:pt x="10467772" y="4217157"/>
                  </a:cubicBezTo>
                  <a:cubicBezTo>
                    <a:pt x="10484159" y="4205700"/>
                    <a:pt x="10500294" y="4194038"/>
                    <a:pt x="10516178" y="4182239"/>
                  </a:cubicBezTo>
                  <a:close/>
                  <a:moveTo>
                    <a:pt x="10463391" y="4220192"/>
                  </a:moveTo>
                  <a:cubicBezTo>
                    <a:pt x="10468138" y="4232721"/>
                    <a:pt x="10472657" y="4245205"/>
                    <a:pt x="10476970" y="4257620"/>
                  </a:cubicBezTo>
                  <a:cubicBezTo>
                    <a:pt x="10460926" y="4269373"/>
                    <a:pt x="10444700" y="4280853"/>
                    <a:pt x="10428291" y="4292127"/>
                  </a:cubicBezTo>
                  <a:cubicBezTo>
                    <a:pt x="10423293" y="4279643"/>
                    <a:pt x="10418089" y="4267068"/>
                    <a:pt x="10412680" y="4254402"/>
                  </a:cubicBezTo>
                  <a:cubicBezTo>
                    <a:pt x="10429820" y="4243174"/>
                    <a:pt x="10446731" y="4231786"/>
                    <a:pt x="10463391" y="4220192"/>
                  </a:cubicBezTo>
                  <a:close/>
                  <a:moveTo>
                    <a:pt x="10408367" y="4257209"/>
                  </a:moveTo>
                  <a:cubicBezTo>
                    <a:pt x="10413753" y="4269807"/>
                    <a:pt x="10418934" y="4282450"/>
                    <a:pt x="10423954" y="4295094"/>
                  </a:cubicBezTo>
                  <a:cubicBezTo>
                    <a:pt x="10407157" y="4306573"/>
                    <a:pt x="10390178" y="4317824"/>
                    <a:pt x="10373039" y="4328825"/>
                  </a:cubicBezTo>
                  <a:cubicBezTo>
                    <a:pt x="10367401" y="4316136"/>
                    <a:pt x="10361582" y="4303355"/>
                    <a:pt x="10355511" y="4290507"/>
                  </a:cubicBezTo>
                  <a:cubicBezTo>
                    <a:pt x="10373381" y="4279598"/>
                    <a:pt x="10391022" y="4268506"/>
                    <a:pt x="10408367" y="4257209"/>
                  </a:cubicBezTo>
                  <a:close/>
                  <a:moveTo>
                    <a:pt x="10351175" y="4293154"/>
                  </a:moveTo>
                  <a:cubicBezTo>
                    <a:pt x="10357177" y="4305911"/>
                    <a:pt x="10363020" y="4318737"/>
                    <a:pt x="10368702" y="4331586"/>
                  </a:cubicBezTo>
                  <a:cubicBezTo>
                    <a:pt x="10351289" y="4342700"/>
                    <a:pt x="10333693" y="4353586"/>
                    <a:pt x="10315961" y="4364199"/>
                  </a:cubicBezTo>
                  <a:cubicBezTo>
                    <a:pt x="10309730" y="4351304"/>
                    <a:pt x="10303295" y="4338318"/>
                    <a:pt x="10296653" y="4325241"/>
                  </a:cubicBezTo>
                  <a:cubicBezTo>
                    <a:pt x="10315070" y="4314743"/>
                    <a:pt x="10333260" y="4304040"/>
                    <a:pt x="10351175" y="4293154"/>
                  </a:cubicBezTo>
                  <a:close/>
                  <a:moveTo>
                    <a:pt x="10292112" y="4327820"/>
                  </a:moveTo>
                  <a:cubicBezTo>
                    <a:pt x="10298799" y="4340943"/>
                    <a:pt x="10305212" y="4353952"/>
                    <a:pt x="10311442" y="4366892"/>
                  </a:cubicBezTo>
                  <a:cubicBezTo>
                    <a:pt x="10293572" y="4377527"/>
                    <a:pt x="10275543" y="4387934"/>
                    <a:pt x="10257377" y="4398066"/>
                  </a:cubicBezTo>
                  <a:cubicBezTo>
                    <a:pt x="10250576" y="4384944"/>
                    <a:pt x="10243592" y="4371707"/>
                    <a:pt x="10236404" y="4358448"/>
                  </a:cubicBezTo>
                  <a:cubicBezTo>
                    <a:pt x="10255208" y="4348429"/>
                    <a:pt x="10273786" y="4338227"/>
                    <a:pt x="10292112" y="4327820"/>
                  </a:cubicBezTo>
                  <a:close/>
                  <a:moveTo>
                    <a:pt x="10231611" y="4360981"/>
                  </a:moveTo>
                  <a:cubicBezTo>
                    <a:pt x="10238869" y="4374332"/>
                    <a:pt x="10245875" y="4387568"/>
                    <a:pt x="10252675" y="4400714"/>
                  </a:cubicBezTo>
                  <a:cubicBezTo>
                    <a:pt x="10234464" y="4410824"/>
                    <a:pt x="10216092" y="4420706"/>
                    <a:pt x="10197606" y="4430337"/>
                  </a:cubicBezTo>
                  <a:cubicBezTo>
                    <a:pt x="10190281" y="4416986"/>
                    <a:pt x="10182749" y="4403521"/>
                    <a:pt x="10175035" y="4389965"/>
                  </a:cubicBezTo>
                  <a:cubicBezTo>
                    <a:pt x="10194114" y="4380494"/>
                    <a:pt x="10212988" y="4370840"/>
                    <a:pt x="10231611" y="4360981"/>
                  </a:cubicBezTo>
                  <a:close/>
                  <a:moveTo>
                    <a:pt x="10170015" y="4392452"/>
                  </a:moveTo>
                  <a:cubicBezTo>
                    <a:pt x="10177774" y="4406054"/>
                    <a:pt x="10185305" y="4419542"/>
                    <a:pt x="10192654" y="4432916"/>
                  </a:cubicBezTo>
                  <a:cubicBezTo>
                    <a:pt x="10174190" y="4442455"/>
                    <a:pt x="10155636" y="4451767"/>
                    <a:pt x="10136945" y="4460850"/>
                  </a:cubicBezTo>
                  <a:cubicBezTo>
                    <a:pt x="10129163" y="4447248"/>
                    <a:pt x="10121175" y="4433532"/>
                    <a:pt x="10112982" y="4419679"/>
                  </a:cubicBezTo>
                  <a:cubicBezTo>
                    <a:pt x="10132198" y="4410801"/>
                    <a:pt x="10151209" y="4401718"/>
                    <a:pt x="10170015" y="4392452"/>
                  </a:cubicBezTo>
                  <a:close/>
                  <a:moveTo>
                    <a:pt x="10063664" y="4441862"/>
                  </a:moveTo>
                  <a:cubicBezTo>
                    <a:pt x="10078407" y="4435426"/>
                    <a:pt x="10093013" y="4428876"/>
                    <a:pt x="10107505" y="4422212"/>
                  </a:cubicBezTo>
                  <a:cubicBezTo>
                    <a:pt x="10115698" y="4436065"/>
                    <a:pt x="10123686" y="4449827"/>
                    <a:pt x="10131491" y="4463497"/>
                  </a:cubicBezTo>
                  <a:cubicBezTo>
                    <a:pt x="10113074" y="4472397"/>
                    <a:pt x="10094520" y="4481047"/>
                    <a:pt x="10075897" y="4489491"/>
                  </a:cubicBezTo>
                  <a:cubicBezTo>
                    <a:pt x="10067704" y="4475615"/>
                    <a:pt x="10059283" y="4461603"/>
                    <a:pt x="10050679" y="4447453"/>
                  </a:cubicBezTo>
                  <a:cubicBezTo>
                    <a:pt x="10054991" y="4445582"/>
                    <a:pt x="10059351" y="4443756"/>
                    <a:pt x="10063664" y="4441862"/>
                  </a:cubicBezTo>
                  <a:close/>
                  <a:moveTo>
                    <a:pt x="10045109" y="4449827"/>
                  </a:moveTo>
                  <a:cubicBezTo>
                    <a:pt x="10053713" y="4463976"/>
                    <a:pt x="10062135" y="4478035"/>
                    <a:pt x="10070374" y="4491979"/>
                  </a:cubicBezTo>
                  <a:cubicBezTo>
                    <a:pt x="10051934" y="4500263"/>
                    <a:pt x="10033402" y="4508342"/>
                    <a:pt x="10014802" y="4516170"/>
                  </a:cubicBezTo>
                  <a:cubicBezTo>
                    <a:pt x="10007522" y="4504143"/>
                    <a:pt x="10000151" y="4492070"/>
                    <a:pt x="9992619" y="4479860"/>
                  </a:cubicBezTo>
                  <a:cubicBezTo>
                    <a:pt x="9991250" y="4477669"/>
                    <a:pt x="9989881" y="4475479"/>
                    <a:pt x="9988511" y="4473288"/>
                  </a:cubicBezTo>
                  <a:cubicBezTo>
                    <a:pt x="10007499" y="4465665"/>
                    <a:pt x="10026350" y="4457837"/>
                    <a:pt x="10045109" y="4449827"/>
                  </a:cubicBezTo>
                  <a:close/>
                  <a:moveTo>
                    <a:pt x="9982829" y="4475547"/>
                  </a:moveTo>
                  <a:cubicBezTo>
                    <a:pt x="9984380" y="4478035"/>
                    <a:pt x="9985955" y="4480545"/>
                    <a:pt x="9987484" y="4483033"/>
                  </a:cubicBezTo>
                  <a:cubicBezTo>
                    <a:pt x="9994856" y="4494946"/>
                    <a:pt x="10002067" y="4506767"/>
                    <a:pt x="10009188" y="4518544"/>
                  </a:cubicBezTo>
                  <a:cubicBezTo>
                    <a:pt x="9991022" y="4526143"/>
                    <a:pt x="9972764" y="4533538"/>
                    <a:pt x="9954461" y="4540727"/>
                  </a:cubicBezTo>
                  <a:cubicBezTo>
                    <a:pt x="9945674" y="4526143"/>
                    <a:pt x="9936751" y="4511491"/>
                    <a:pt x="9927759" y="4496817"/>
                  </a:cubicBezTo>
                  <a:cubicBezTo>
                    <a:pt x="9946245" y="4489925"/>
                    <a:pt x="9964572" y="4482804"/>
                    <a:pt x="9982829" y="4475547"/>
                  </a:cubicBezTo>
                  <a:close/>
                  <a:moveTo>
                    <a:pt x="9921848" y="4498962"/>
                  </a:moveTo>
                  <a:cubicBezTo>
                    <a:pt x="9930886" y="4513728"/>
                    <a:pt x="9939832" y="4528403"/>
                    <a:pt x="9948642" y="4543009"/>
                  </a:cubicBezTo>
                  <a:cubicBezTo>
                    <a:pt x="9931206" y="4549810"/>
                    <a:pt x="9913701" y="4556428"/>
                    <a:pt x="9896174" y="4562841"/>
                  </a:cubicBezTo>
                  <a:cubicBezTo>
                    <a:pt x="9887273" y="4547916"/>
                    <a:pt x="9878258" y="4532899"/>
                    <a:pt x="9869198" y="4517836"/>
                  </a:cubicBezTo>
                  <a:cubicBezTo>
                    <a:pt x="9886840" y="4511720"/>
                    <a:pt x="9904390" y="4505444"/>
                    <a:pt x="9921848" y="4498962"/>
                  </a:cubicBezTo>
                  <a:close/>
                  <a:moveTo>
                    <a:pt x="9863265" y="4519936"/>
                  </a:moveTo>
                  <a:cubicBezTo>
                    <a:pt x="9872302" y="4534930"/>
                    <a:pt x="9881294" y="4549970"/>
                    <a:pt x="9890240" y="4564986"/>
                  </a:cubicBezTo>
                  <a:cubicBezTo>
                    <a:pt x="9873557" y="4571034"/>
                    <a:pt x="9856828" y="4576922"/>
                    <a:pt x="9840077" y="4582628"/>
                  </a:cubicBezTo>
                  <a:cubicBezTo>
                    <a:pt x="9831109" y="4567383"/>
                    <a:pt x="9822048" y="4552046"/>
                    <a:pt x="9812896" y="4536687"/>
                  </a:cubicBezTo>
                  <a:cubicBezTo>
                    <a:pt x="9829761" y="4531233"/>
                    <a:pt x="9846558" y="4525687"/>
                    <a:pt x="9863265" y="4519936"/>
                  </a:cubicBezTo>
                  <a:close/>
                  <a:moveTo>
                    <a:pt x="9806780" y="4538650"/>
                  </a:moveTo>
                  <a:cubicBezTo>
                    <a:pt x="9815909" y="4553986"/>
                    <a:pt x="9824992" y="4569345"/>
                    <a:pt x="9834006" y="4584705"/>
                  </a:cubicBezTo>
                  <a:cubicBezTo>
                    <a:pt x="9818100" y="4590090"/>
                    <a:pt x="9802170" y="4595317"/>
                    <a:pt x="9786240" y="4600383"/>
                  </a:cubicBezTo>
                  <a:cubicBezTo>
                    <a:pt x="9777203" y="4584818"/>
                    <a:pt x="9768096" y="4569231"/>
                    <a:pt x="9758900" y="4553552"/>
                  </a:cubicBezTo>
                  <a:cubicBezTo>
                    <a:pt x="9774921" y="4548737"/>
                    <a:pt x="9790873" y="4543739"/>
                    <a:pt x="9806780" y="4538650"/>
                  </a:cubicBezTo>
                  <a:close/>
                  <a:moveTo>
                    <a:pt x="9752532" y="4555424"/>
                  </a:moveTo>
                  <a:cubicBezTo>
                    <a:pt x="9761707" y="4571080"/>
                    <a:pt x="9770858" y="4586736"/>
                    <a:pt x="9779964" y="4602392"/>
                  </a:cubicBezTo>
                  <a:cubicBezTo>
                    <a:pt x="9764879" y="4607138"/>
                    <a:pt x="9749793" y="4611749"/>
                    <a:pt x="9734686" y="4616222"/>
                  </a:cubicBezTo>
                  <a:cubicBezTo>
                    <a:pt x="9725602" y="4600383"/>
                    <a:pt x="9716405" y="4584476"/>
                    <a:pt x="9707139" y="4568501"/>
                  </a:cubicBezTo>
                  <a:cubicBezTo>
                    <a:pt x="9722316" y="4564256"/>
                    <a:pt x="9737447" y="4559920"/>
                    <a:pt x="9752532" y="4555424"/>
                  </a:cubicBezTo>
                  <a:close/>
                  <a:moveTo>
                    <a:pt x="9700430" y="4570349"/>
                  </a:moveTo>
                  <a:cubicBezTo>
                    <a:pt x="9709695" y="4586302"/>
                    <a:pt x="9718916" y="4602254"/>
                    <a:pt x="9728067" y="4618207"/>
                  </a:cubicBezTo>
                  <a:cubicBezTo>
                    <a:pt x="9713849" y="4622384"/>
                    <a:pt x="9699631" y="4626446"/>
                    <a:pt x="9685413" y="4630371"/>
                  </a:cubicBezTo>
                  <a:cubicBezTo>
                    <a:pt x="9676284" y="4614259"/>
                    <a:pt x="9667064" y="4598078"/>
                    <a:pt x="9657752" y="4581829"/>
                  </a:cubicBezTo>
                  <a:cubicBezTo>
                    <a:pt x="9672016" y="4578109"/>
                    <a:pt x="9686234" y="4574275"/>
                    <a:pt x="9700430" y="4570349"/>
                  </a:cubicBezTo>
                  <a:close/>
                  <a:moveTo>
                    <a:pt x="9651271" y="4583541"/>
                  </a:moveTo>
                  <a:cubicBezTo>
                    <a:pt x="9660559" y="4599744"/>
                    <a:pt x="9669803" y="4615948"/>
                    <a:pt x="9678977" y="4632151"/>
                  </a:cubicBezTo>
                  <a:cubicBezTo>
                    <a:pt x="9665467" y="4635871"/>
                    <a:pt x="9651933" y="4639454"/>
                    <a:pt x="9638445" y="4642946"/>
                  </a:cubicBezTo>
                  <a:cubicBezTo>
                    <a:pt x="9629248" y="4626583"/>
                    <a:pt x="9619982" y="4610128"/>
                    <a:pt x="9610625" y="4593651"/>
                  </a:cubicBezTo>
                  <a:cubicBezTo>
                    <a:pt x="9624204" y="4590364"/>
                    <a:pt x="9637761" y="4587010"/>
                    <a:pt x="9651271" y="4583541"/>
                  </a:cubicBezTo>
                  <a:close/>
                  <a:moveTo>
                    <a:pt x="9603687" y="4595294"/>
                  </a:moveTo>
                  <a:cubicBezTo>
                    <a:pt x="9613022" y="4611771"/>
                    <a:pt x="9622332" y="4628249"/>
                    <a:pt x="9631576" y="4644726"/>
                  </a:cubicBezTo>
                  <a:cubicBezTo>
                    <a:pt x="9618932" y="4647944"/>
                    <a:pt x="9606289" y="4651094"/>
                    <a:pt x="9593646" y="4654129"/>
                  </a:cubicBezTo>
                  <a:cubicBezTo>
                    <a:pt x="9584425" y="4637515"/>
                    <a:pt x="9575092" y="4620809"/>
                    <a:pt x="9565689" y="4604080"/>
                  </a:cubicBezTo>
                  <a:cubicBezTo>
                    <a:pt x="9578378" y="4601228"/>
                    <a:pt x="9591044" y="4598306"/>
                    <a:pt x="9603687" y="4595294"/>
                  </a:cubicBezTo>
                  <a:close/>
                  <a:moveTo>
                    <a:pt x="2279816" y="3177160"/>
                  </a:moveTo>
                  <a:cubicBezTo>
                    <a:pt x="2725878" y="2747011"/>
                    <a:pt x="3293894" y="2877599"/>
                    <a:pt x="3738945" y="3039406"/>
                  </a:cubicBezTo>
                  <a:cubicBezTo>
                    <a:pt x="4199333" y="3206828"/>
                    <a:pt x="4650158" y="3419552"/>
                    <a:pt x="5086149" y="3625269"/>
                  </a:cubicBezTo>
                  <a:cubicBezTo>
                    <a:pt x="5505297" y="3823044"/>
                    <a:pt x="5938754" y="4027575"/>
                    <a:pt x="6380679" y="4191870"/>
                  </a:cubicBezTo>
                  <a:cubicBezTo>
                    <a:pt x="6949037" y="4403179"/>
                    <a:pt x="7452170" y="4543305"/>
                    <a:pt x="7918856" y="4620238"/>
                  </a:cubicBezTo>
                  <a:cubicBezTo>
                    <a:pt x="8194409" y="4665677"/>
                    <a:pt x="8462155" y="4689389"/>
                    <a:pt x="8714704" y="4690758"/>
                  </a:cubicBezTo>
                  <a:cubicBezTo>
                    <a:pt x="8989663" y="4692242"/>
                    <a:pt x="9256200" y="4667320"/>
                    <a:pt x="9506900" y="4616655"/>
                  </a:cubicBezTo>
                  <a:cubicBezTo>
                    <a:pt x="9524084" y="4613186"/>
                    <a:pt x="9541201" y="4609512"/>
                    <a:pt x="9558271" y="4605723"/>
                  </a:cubicBezTo>
                  <a:cubicBezTo>
                    <a:pt x="9567674" y="4622429"/>
                    <a:pt x="9577032" y="4639158"/>
                    <a:pt x="9586343" y="4655886"/>
                  </a:cubicBezTo>
                  <a:cubicBezTo>
                    <a:pt x="9550535" y="4664399"/>
                    <a:pt x="9514864" y="4672158"/>
                    <a:pt x="9479444" y="4679142"/>
                  </a:cubicBezTo>
                  <a:cubicBezTo>
                    <a:pt x="8951618" y="4782639"/>
                    <a:pt x="8380544" y="4772575"/>
                    <a:pt x="7733633" y="4644429"/>
                  </a:cubicBezTo>
                  <a:cubicBezTo>
                    <a:pt x="7322153" y="4562932"/>
                    <a:pt x="6880069" y="4433669"/>
                    <a:pt x="6398617" y="4255429"/>
                  </a:cubicBezTo>
                  <a:cubicBezTo>
                    <a:pt x="5951535" y="4090974"/>
                    <a:pt x="5512417" y="3886946"/>
                    <a:pt x="5087769" y="3689627"/>
                  </a:cubicBezTo>
                  <a:cubicBezTo>
                    <a:pt x="4644566" y="3483704"/>
                    <a:pt x="4186256" y="3270753"/>
                    <a:pt x="3718656" y="3102737"/>
                  </a:cubicBezTo>
                  <a:cubicBezTo>
                    <a:pt x="3416243" y="2993671"/>
                    <a:pt x="3173440" y="2944855"/>
                    <a:pt x="2954554" y="2949077"/>
                  </a:cubicBezTo>
                  <a:cubicBezTo>
                    <a:pt x="2823716" y="2951588"/>
                    <a:pt x="2700865" y="2974227"/>
                    <a:pt x="2589449" y="3016334"/>
                  </a:cubicBezTo>
                  <a:cubicBezTo>
                    <a:pt x="2467602" y="3062342"/>
                    <a:pt x="2354679" y="3133387"/>
                    <a:pt x="2253810" y="3227482"/>
                  </a:cubicBezTo>
                  <a:cubicBezTo>
                    <a:pt x="2130875" y="3342140"/>
                    <a:pt x="2022277" y="3472202"/>
                    <a:pt x="1923301" y="3611576"/>
                  </a:cubicBezTo>
                  <a:cubicBezTo>
                    <a:pt x="2029073" y="3453762"/>
                    <a:pt x="2145860" y="3306332"/>
                    <a:pt x="2279816" y="3177160"/>
                  </a:cubicBezTo>
                  <a:close/>
                  <a:moveTo>
                    <a:pt x="483212" y="4993856"/>
                  </a:moveTo>
                  <a:cubicBezTo>
                    <a:pt x="318234" y="5078093"/>
                    <a:pt x="200276" y="5210848"/>
                    <a:pt x="123919" y="5397737"/>
                  </a:cubicBezTo>
                  <a:cubicBezTo>
                    <a:pt x="56416" y="5562945"/>
                    <a:pt x="28386" y="5754467"/>
                    <a:pt x="10845" y="5931132"/>
                  </a:cubicBezTo>
                  <a:cubicBezTo>
                    <a:pt x="38387" y="5539598"/>
                    <a:pt x="109509" y="5156623"/>
                    <a:pt x="483212" y="4993856"/>
                  </a:cubicBezTo>
                  <a:close/>
                  <a:moveTo>
                    <a:pt x="519042" y="4984043"/>
                  </a:moveTo>
                  <a:cubicBezTo>
                    <a:pt x="348042" y="5074601"/>
                    <a:pt x="224417" y="5214865"/>
                    <a:pt x="142231" y="5411088"/>
                  </a:cubicBezTo>
                  <a:cubicBezTo>
                    <a:pt x="68073" y="5588186"/>
                    <a:pt x="35335" y="5794063"/>
                    <a:pt x="12897" y="5980998"/>
                  </a:cubicBezTo>
                  <a:cubicBezTo>
                    <a:pt x="52089" y="5554318"/>
                    <a:pt x="127858" y="5161507"/>
                    <a:pt x="519042" y="4984043"/>
                  </a:cubicBezTo>
                  <a:close/>
                  <a:moveTo>
                    <a:pt x="160548" y="5424416"/>
                  </a:moveTo>
                  <a:cubicBezTo>
                    <a:pt x="79290" y="5614066"/>
                    <a:pt x="42520" y="5826699"/>
                    <a:pt x="13773" y="6030864"/>
                  </a:cubicBezTo>
                  <a:cubicBezTo>
                    <a:pt x="64862" y="5583302"/>
                    <a:pt x="147551" y="5167281"/>
                    <a:pt x="554761" y="4973522"/>
                  </a:cubicBezTo>
                  <a:cubicBezTo>
                    <a:pt x="377982" y="5070721"/>
                    <a:pt x="248716" y="5218653"/>
                    <a:pt x="160548" y="5424416"/>
                  </a:cubicBezTo>
                  <a:close/>
                  <a:moveTo>
                    <a:pt x="703380" y="4919457"/>
                  </a:moveTo>
                  <a:cubicBezTo>
                    <a:pt x="703464" y="4919434"/>
                    <a:pt x="703546" y="4919412"/>
                    <a:pt x="703631" y="4919389"/>
                  </a:cubicBezTo>
                  <a:cubicBezTo>
                    <a:pt x="703241" y="4919639"/>
                    <a:pt x="702848" y="4919891"/>
                    <a:pt x="702458" y="4920141"/>
                  </a:cubicBezTo>
                  <a:cubicBezTo>
                    <a:pt x="702328" y="4920164"/>
                    <a:pt x="702195" y="4920187"/>
                    <a:pt x="702065" y="4920233"/>
                  </a:cubicBezTo>
                  <a:cubicBezTo>
                    <a:pt x="702501" y="4919959"/>
                    <a:pt x="702942" y="4919708"/>
                    <a:pt x="703380" y="4919457"/>
                  </a:cubicBezTo>
                  <a:close/>
                  <a:moveTo>
                    <a:pt x="722849" y="4914322"/>
                  </a:moveTo>
                  <a:cubicBezTo>
                    <a:pt x="723780" y="4914094"/>
                    <a:pt x="724716" y="4913865"/>
                    <a:pt x="725647" y="4913638"/>
                  </a:cubicBezTo>
                  <a:cubicBezTo>
                    <a:pt x="724333" y="4914550"/>
                    <a:pt x="723014" y="4915441"/>
                    <a:pt x="721699" y="4916353"/>
                  </a:cubicBezTo>
                  <a:cubicBezTo>
                    <a:pt x="720743" y="4916536"/>
                    <a:pt x="719793" y="4916718"/>
                    <a:pt x="718839" y="4916901"/>
                  </a:cubicBezTo>
                  <a:cubicBezTo>
                    <a:pt x="720174" y="4916057"/>
                    <a:pt x="721512" y="4915189"/>
                    <a:pt x="722849" y="4914322"/>
                  </a:cubicBezTo>
                  <a:close/>
                  <a:moveTo>
                    <a:pt x="742353" y="4909529"/>
                  </a:moveTo>
                  <a:cubicBezTo>
                    <a:pt x="743962" y="4909119"/>
                    <a:pt x="745573" y="4908753"/>
                    <a:pt x="747184" y="4908365"/>
                  </a:cubicBezTo>
                  <a:cubicBezTo>
                    <a:pt x="745153" y="4909849"/>
                    <a:pt x="743120" y="4911355"/>
                    <a:pt x="741086" y="4912839"/>
                  </a:cubicBezTo>
                  <a:cubicBezTo>
                    <a:pt x="739464" y="4913113"/>
                    <a:pt x="737845" y="4913409"/>
                    <a:pt x="736227" y="4913706"/>
                  </a:cubicBezTo>
                  <a:cubicBezTo>
                    <a:pt x="738270" y="4912291"/>
                    <a:pt x="740313" y="4910899"/>
                    <a:pt x="742353" y="4909529"/>
                  </a:cubicBezTo>
                  <a:close/>
                  <a:moveTo>
                    <a:pt x="761934" y="4904942"/>
                  </a:moveTo>
                  <a:cubicBezTo>
                    <a:pt x="764082" y="4904463"/>
                    <a:pt x="766227" y="4903961"/>
                    <a:pt x="768377" y="4903482"/>
                  </a:cubicBezTo>
                  <a:cubicBezTo>
                    <a:pt x="765759" y="4905513"/>
                    <a:pt x="763144" y="4907544"/>
                    <a:pt x="760515" y="4909598"/>
                  </a:cubicBezTo>
                  <a:cubicBezTo>
                    <a:pt x="758390" y="4909940"/>
                    <a:pt x="756256" y="4910260"/>
                    <a:pt x="754140" y="4910625"/>
                  </a:cubicBezTo>
                  <a:cubicBezTo>
                    <a:pt x="756742" y="4908708"/>
                    <a:pt x="759337" y="4906837"/>
                    <a:pt x="761934" y="4904942"/>
                  </a:cubicBezTo>
                  <a:close/>
                  <a:moveTo>
                    <a:pt x="772382" y="4907726"/>
                  </a:moveTo>
                  <a:cubicBezTo>
                    <a:pt x="775431" y="4905353"/>
                    <a:pt x="778491" y="4902980"/>
                    <a:pt x="781554" y="4900606"/>
                  </a:cubicBezTo>
                  <a:cubicBezTo>
                    <a:pt x="784117" y="4900059"/>
                    <a:pt x="786682" y="4899534"/>
                    <a:pt x="789245" y="4898986"/>
                  </a:cubicBezTo>
                  <a:cubicBezTo>
                    <a:pt x="786577" y="4901177"/>
                    <a:pt x="783902" y="4903390"/>
                    <a:pt x="781271" y="4905558"/>
                  </a:cubicBezTo>
                  <a:cubicBezTo>
                    <a:pt x="780860" y="4905901"/>
                    <a:pt x="780454" y="4906243"/>
                    <a:pt x="780043" y="4906585"/>
                  </a:cubicBezTo>
                  <a:cubicBezTo>
                    <a:pt x="777483" y="4906951"/>
                    <a:pt x="774929" y="4907339"/>
                    <a:pt x="772382" y="4907726"/>
                  </a:cubicBezTo>
                  <a:close/>
                  <a:moveTo>
                    <a:pt x="790925" y="4905011"/>
                  </a:moveTo>
                  <a:cubicBezTo>
                    <a:pt x="794376" y="4902181"/>
                    <a:pt x="797828" y="4899328"/>
                    <a:pt x="801272" y="4896521"/>
                  </a:cubicBezTo>
                  <a:cubicBezTo>
                    <a:pt x="804178" y="4895928"/>
                    <a:pt x="807085" y="4895380"/>
                    <a:pt x="809990" y="4894809"/>
                  </a:cubicBezTo>
                  <a:cubicBezTo>
                    <a:pt x="808044" y="4896498"/>
                    <a:pt x="806074" y="4898187"/>
                    <a:pt x="804130" y="4899876"/>
                  </a:cubicBezTo>
                  <a:cubicBezTo>
                    <a:pt x="802637" y="4901177"/>
                    <a:pt x="801165" y="4902500"/>
                    <a:pt x="799677" y="4903801"/>
                  </a:cubicBezTo>
                  <a:cubicBezTo>
                    <a:pt x="796749" y="4904189"/>
                    <a:pt x="793839" y="4904600"/>
                    <a:pt x="790925" y="4905011"/>
                  </a:cubicBezTo>
                  <a:close/>
                  <a:moveTo>
                    <a:pt x="809675" y="4902500"/>
                  </a:moveTo>
                  <a:cubicBezTo>
                    <a:pt x="813441" y="4899237"/>
                    <a:pt x="817209" y="4895950"/>
                    <a:pt x="820984" y="4892687"/>
                  </a:cubicBezTo>
                  <a:cubicBezTo>
                    <a:pt x="824192" y="4892094"/>
                    <a:pt x="827403" y="4891500"/>
                    <a:pt x="830615" y="4890907"/>
                  </a:cubicBezTo>
                  <a:cubicBezTo>
                    <a:pt x="829407" y="4892002"/>
                    <a:pt x="828200" y="4893098"/>
                    <a:pt x="826993" y="4894193"/>
                  </a:cubicBezTo>
                  <a:cubicBezTo>
                    <a:pt x="824423" y="4896544"/>
                    <a:pt x="821881" y="4898917"/>
                    <a:pt x="819322" y="4901291"/>
                  </a:cubicBezTo>
                  <a:cubicBezTo>
                    <a:pt x="816100" y="4901679"/>
                    <a:pt x="812884" y="4902089"/>
                    <a:pt x="809675" y="4902500"/>
                  </a:cubicBezTo>
                  <a:close/>
                  <a:moveTo>
                    <a:pt x="828663" y="4900150"/>
                  </a:moveTo>
                  <a:cubicBezTo>
                    <a:pt x="829348" y="4899534"/>
                    <a:pt x="830017" y="4898895"/>
                    <a:pt x="830701" y="4898278"/>
                  </a:cubicBezTo>
                  <a:cubicBezTo>
                    <a:pt x="834067" y="4895220"/>
                    <a:pt x="837427" y="4892162"/>
                    <a:pt x="840786" y="4889081"/>
                  </a:cubicBezTo>
                  <a:cubicBezTo>
                    <a:pt x="844241" y="4888488"/>
                    <a:pt x="847697" y="4887871"/>
                    <a:pt x="851154" y="4887301"/>
                  </a:cubicBezTo>
                  <a:lnTo>
                    <a:pt x="849858" y="4888533"/>
                  </a:lnTo>
                  <a:cubicBezTo>
                    <a:pt x="846238" y="4892002"/>
                    <a:pt x="842646" y="4895494"/>
                    <a:pt x="839047" y="4898986"/>
                  </a:cubicBezTo>
                  <a:cubicBezTo>
                    <a:pt x="835581" y="4899374"/>
                    <a:pt x="832109" y="4899762"/>
                    <a:pt x="828663" y="4900150"/>
                  </a:cubicBezTo>
                  <a:close/>
                  <a:moveTo>
                    <a:pt x="847795" y="4898050"/>
                  </a:moveTo>
                  <a:cubicBezTo>
                    <a:pt x="849732" y="4896178"/>
                    <a:pt x="851647" y="4894285"/>
                    <a:pt x="853594" y="4892436"/>
                  </a:cubicBezTo>
                  <a:lnTo>
                    <a:pt x="856390" y="4889766"/>
                  </a:lnTo>
                  <a:cubicBezTo>
                    <a:pt x="857802" y="4888419"/>
                    <a:pt x="859210" y="4887072"/>
                    <a:pt x="860623" y="4885703"/>
                  </a:cubicBezTo>
                  <a:cubicBezTo>
                    <a:pt x="864304" y="4885110"/>
                    <a:pt x="867985" y="4884517"/>
                    <a:pt x="871667" y="4883946"/>
                  </a:cubicBezTo>
                  <a:cubicBezTo>
                    <a:pt x="867376" y="4888236"/>
                    <a:pt x="863104" y="4892573"/>
                    <a:pt x="858836" y="4896932"/>
                  </a:cubicBezTo>
                  <a:cubicBezTo>
                    <a:pt x="855146" y="4897297"/>
                    <a:pt x="851465" y="4897662"/>
                    <a:pt x="847795" y="4898050"/>
                  </a:cubicBezTo>
                  <a:close/>
                  <a:moveTo>
                    <a:pt x="867059" y="4896133"/>
                  </a:moveTo>
                  <a:cubicBezTo>
                    <a:pt x="870199" y="4892961"/>
                    <a:pt x="873317" y="4889766"/>
                    <a:pt x="876480" y="4886593"/>
                  </a:cubicBezTo>
                  <a:cubicBezTo>
                    <a:pt x="877829" y="4885247"/>
                    <a:pt x="879175" y="4883900"/>
                    <a:pt x="880524" y="4882554"/>
                  </a:cubicBezTo>
                  <a:cubicBezTo>
                    <a:pt x="884406" y="4881960"/>
                    <a:pt x="888288" y="4881390"/>
                    <a:pt x="892172" y="4880819"/>
                  </a:cubicBezTo>
                  <a:cubicBezTo>
                    <a:pt x="887665" y="4885544"/>
                    <a:pt x="883160" y="4890291"/>
                    <a:pt x="878675" y="4895083"/>
                  </a:cubicBezTo>
                  <a:cubicBezTo>
                    <a:pt x="874784" y="4895426"/>
                    <a:pt x="870920" y="4895791"/>
                    <a:pt x="867059" y="4896133"/>
                  </a:cubicBezTo>
                  <a:close/>
                  <a:moveTo>
                    <a:pt x="886437" y="4894444"/>
                  </a:moveTo>
                  <a:cubicBezTo>
                    <a:pt x="890734" y="4889880"/>
                    <a:pt x="895025" y="4885293"/>
                    <a:pt x="899363" y="4880774"/>
                  </a:cubicBezTo>
                  <a:cubicBezTo>
                    <a:pt x="899724" y="4880386"/>
                    <a:pt x="900089" y="4879998"/>
                    <a:pt x="900450" y="4879632"/>
                  </a:cubicBezTo>
                  <a:cubicBezTo>
                    <a:pt x="904517" y="4879062"/>
                    <a:pt x="908583" y="4878469"/>
                    <a:pt x="912650" y="4877921"/>
                  </a:cubicBezTo>
                  <a:cubicBezTo>
                    <a:pt x="907960" y="4883079"/>
                    <a:pt x="903277" y="4888259"/>
                    <a:pt x="898610" y="4893463"/>
                  </a:cubicBezTo>
                  <a:cubicBezTo>
                    <a:pt x="894539" y="4893783"/>
                    <a:pt x="890481" y="4894102"/>
                    <a:pt x="886437" y="4894444"/>
                  </a:cubicBezTo>
                  <a:close/>
                  <a:moveTo>
                    <a:pt x="905936" y="4892915"/>
                  </a:moveTo>
                  <a:cubicBezTo>
                    <a:pt x="910756" y="4887575"/>
                    <a:pt x="915599" y="4882234"/>
                    <a:pt x="920465" y="4876894"/>
                  </a:cubicBezTo>
                  <a:cubicBezTo>
                    <a:pt x="924684" y="4876346"/>
                    <a:pt x="928904" y="4875821"/>
                    <a:pt x="933124" y="4875296"/>
                  </a:cubicBezTo>
                  <a:cubicBezTo>
                    <a:pt x="928277" y="4880842"/>
                    <a:pt x="923441" y="4886434"/>
                    <a:pt x="918616" y="4892048"/>
                  </a:cubicBezTo>
                  <a:cubicBezTo>
                    <a:pt x="914376" y="4892344"/>
                    <a:pt x="910144" y="4892619"/>
                    <a:pt x="905936" y="4892915"/>
                  </a:cubicBezTo>
                  <a:close/>
                  <a:moveTo>
                    <a:pt x="925554" y="4891592"/>
                  </a:moveTo>
                  <a:cubicBezTo>
                    <a:pt x="930520" y="4885841"/>
                    <a:pt x="935529" y="4880089"/>
                    <a:pt x="940539" y="4874361"/>
                  </a:cubicBezTo>
                  <a:cubicBezTo>
                    <a:pt x="944893" y="4873859"/>
                    <a:pt x="949245" y="4873356"/>
                    <a:pt x="953600" y="4872854"/>
                  </a:cubicBezTo>
                  <a:cubicBezTo>
                    <a:pt x="948611" y="4878811"/>
                    <a:pt x="943633" y="4884813"/>
                    <a:pt x="938663" y="4890838"/>
                  </a:cubicBezTo>
                  <a:cubicBezTo>
                    <a:pt x="934281" y="4891089"/>
                    <a:pt x="929904" y="4891340"/>
                    <a:pt x="925554" y="4891592"/>
                  </a:cubicBezTo>
                  <a:close/>
                  <a:moveTo>
                    <a:pt x="945297" y="4890473"/>
                  </a:moveTo>
                  <a:cubicBezTo>
                    <a:pt x="950389" y="4884311"/>
                    <a:pt x="955512" y="4878195"/>
                    <a:pt x="960647" y="4872056"/>
                  </a:cubicBezTo>
                  <a:cubicBezTo>
                    <a:pt x="965129" y="4871577"/>
                    <a:pt x="969612" y="4871074"/>
                    <a:pt x="974094" y="4870618"/>
                  </a:cubicBezTo>
                  <a:cubicBezTo>
                    <a:pt x="968975" y="4876985"/>
                    <a:pt x="963867" y="4883398"/>
                    <a:pt x="958764" y="4889834"/>
                  </a:cubicBezTo>
                  <a:cubicBezTo>
                    <a:pt x="954257" y="4890039"/>
                    <a:pt x="949770" y="4890245"/>
                    <a:pt x="945297" y="4890473"/>
                  </a:cubicBezTo>
                  <a:close/>
                  <a:moveTo>
                    <a:pt x="965091" y="4889560"/>
                  </a:moveTo>
                  <a:cubicBezTo>
                    <a:pt x="970301" y="4883011"/>
                    <a:pt x="975534" y="4876460"/>
                    <a:pt x="980788" y="4869956"/>
                  </a:cubicBezTo>
                  <a:cubicBezTo>
                    <a:pt x="985391" y="4869500"/>
                    <a:pt x="989994" y="4869043"/>
                    <a:pt x="994595" y="4868610"/>
                  </a:cubicBezTo>
                  <a:cubicBezTo>
                    <a:pt x="989362" y="4875388"/>
                    <a:pt x="984136" y="4882189"/>
                    <a:pt x="978914" y="4889013"/>
                  </a:cubicBezTo>
                  <a:cubicBezTo>
                    <a:pt x="974286" y="4889172"/>
                    <a:pt x="969685" y="4889377"/>
                    <a:pt x="965091" y="4889560"/>
                  </a:cubicBezTo>
                  <a:close/>
                  <a:moveTo>
                    <a:pt x="984971" y="4888830"/>
                  </a:moveTo>
                  <a:cubicBezTo>
                    <a:pt x="990288" y="4881870"/>
                    <a:pt x="995626" y="4874932"/>
                    <a:pt x="1000985" y="4868016"/>
                  </a:cubicBezTo>
                  <a:cubicBezTo>
                    <a:pt x="1005705" y="4867606"/>
                    <a:pt x="1010420" y="4867195"/>
                    <a:pt x="1015132" y="4866784"/>
                  </a:cubicBezTo>
                  <a:cubicBezTo>
                    <a:pt x="1009787" y="4873973"/>
                    <a:pt x="1004447" y="4881162"/>
                    <a:pt x="999109" y="4888396"/>
                  </a:cubicBezTo>
                  <a:cubicBezTo>
                    <a:pt x="994378" y="4888510"/>
                    <a:pt x="989668" y="4888670"/>
                    <a:pt x="984971" y="4888830"/>
                  </a:cubicBezTo>
                  <a:close/>
                  <a:moveTo>
                    <a:pt x="1011364" y="4888100"/>
                  </a:moveTo>
                  <a:cubicBezTo>
                    <a:pt x="1009208" y="4888146"/>
                    <a:pt x="1007076" y="4888214"/>
                    <a:pt x="1004926" y="4888259"/>
                  </a:cubicBezTo>
                  <a:cubicBezTo>
                    <a:pt x="1010347" y="4880911"/>
                    <a:pt x="1015780" y="4873585"/>
                    <a:pt x="1021237" y="4866282"/>
                  </a:cubicBezTo>
                  <a:cubicBezTo>
                    <a:pt x="1026069" y="4865894"/>
                    <a:pt x="1030898" y="4865506"/>
                    <a:pt x="1035722" y="4865164"/>
                  </a:cubicBezTo>
                  <a:cubicBezTo>
                    <a:pt x="1030277" y="4872718"/>
                    <a:pt x="1024832" y="4880317"/>
                    <a:pt x="1019389" y="4887963"/>
                  </a:cubicBezTo>
                  <a:cubicBezTo>
                    <a:pt x="1016714" y="4888008"/>
                    <a:pt x="1014039" y="4888031"/>
                    <a:pt x="1011364" y="4888100"/>
                  </a:cubicBezTo>
                  <a:close/>
                  <a:moveTo>
                    <a:pt x="1024937" y="4887871"/>
                  </a:moveTo>
                  <a:cubicBezTo>
                    <a:pt x="1030446" y="4880135"/>
                    <a:pt x="1035969" y="4872444"/>
                    <a:pt x="1041517" y="4864730"/>
                  </a:cubicBezTo>
                  <a:cubicBezTo>
                    <a:pt x="1046476" y="4864388"/>
                    <a:pt x="1051433" y="4864045"/>
                    <a:pt x="1056385" y="4863726"/>
                  </a:cubicBezTo>
                  <a:cubicBezTo>
                    <a:pt x="1050826" y="4871713"/>
                    <a:pt x="1045244" y="4879678"/>
                    <a:pt x="1039716" y="4887689"/>
                  </a:cubicBezTo>
                  <a:cubicBezTo>
                    <a:pt x="1034787" y="4887734"/>
                    <a:pt x="1029862" y="4887803"/>
                    <a:pt x="1024937" y="4887871"/>
                  </a:cubicBezTo>
                  <a:close/>
                  <a:moveTo>
                    <a:pt x="1045031" y="4887666"/>
                  </a:moveTo>
                  <a:cubicBezTo>
                    <a:pt x="1050639" y="4879542"/>
                    <a:pt x="1056312" y="4871463"/>
                    <a:pt x="1061952" y="4863361"/>
                  </a:cubicBezTo>
                  <a:cubicBezTo>
                    <a:pt x="1066968" y="4863041"/>
                    <a:pt x="1071977" y="4862744"/>
                    <a:pt x="1076984" y="4862471"/>
                  </a:cubicBezTo>
                  <a:cubicBezTo>
                    <a:pt x="1071347" y="4870846"/>
                    <a:pt x="1065708" y="4879222"/>
                    <a:pt x="1060096" y="4887598"/>
                  </a:cubicBezTo>
                  <a:cubicBezTo>
                    <a:pt x="1055073" y="4887598"/>
                    <a:pt x="1050052" y="4887620"/>
                    <a:pt x="1045031" y="4887666"/>
                  </a:cubicBezTo>
                  <a:close/>
                  <a:moveTo>
                    <a:pt x="1065199" y="4887620"/>
                  </a:moveTo>
                  <a:cubicBezTo>
                    <a:pt x="1070889" y="4879130"/>
                    <a:pt x="1076612" y="4870641"/>
                    <a:pt x="1082329" y="4862174"/>
                  </a:cubicBezTo>
                  <a:cubicBezTo>
                    <a:pt x="1087430" y="4861877"/>
                    <a:pt x="1092528" y="4861626"/>
                    <a:pt x="1097620" y="4861398"/>
                  </a:cubicBezTo>
                  <a:cubicBezTo>
                    <a:pt x="1091903" y="4870139"/>
                    <a:pt x="1086198" y="4878925"/>
                    <a:pt x="1080501" y="4887712"/>
                  </a:cubicBezTo>
                  <a:cubicBezTo>
                    <a:pt x="1075401" y="4887666"/>
                    <a:pt x="1070300" y="4887643"/>
                    <a:pt x="1065199" y="4887620"/>
                  </a:cubicBezTo>
                  <a:close/>
                  <a:moveTo>
                    <a:pt x="1085415" y="4887757"/>
                  </a:moveTo>
                  <a:cubicBezTo>
                    <a:pt x="1091175" y="4878880"/>
                    <a:pt x="1096951" y="4870002"/>
                    <a:pt x="1102734" y="4861147"/>
                  </a:cubicBezTo>
                  <a:cubicBezTo>
                    <a:pt x="1107922" y="4860919"/>
                    <a:pt x="1113105" y="4860691"/>
                    <a:pt x="1118281" y="4860485"/>
                  </a:cubicBezTo>
                  <a:cubicBezTo>
                    <a:pt x="1112493" y="4869637"/>
                    <a:pt x="1106724" y="4878788"/>
                    <a:pt x="1100952" y="4887963"/>
                  </a:cubicBezTo>
                  <a:cubicBezTo>
                    <a:pt x="1095776" y="4887871"/>
                    <a:pt x="1090598" y="4887803"/>
                    <a:pt x="1085415" y="4887757"/>
                  </a:cubicBezTo>
                  <a:close/>
                  <a:moveTo>
                    <a:pt x="1105690" y="4888031"/>
                  </a:moveTo>
                  <a:cubicBezTo>
                    <a:pt x="1111519" y="4878788"/>
                    <a:pt x="1117350" y="4869545"/>
                    <a:pt x="1123197" y="4860302"/>
                  </a:cubicBezTo>
                  <a:cubicBezTo>
                    <a:pt x="1128462" y="4860097"/>
                    <a:pt x="1133718" y="4859915"/>
                    <a:pt x="1138969" y="4859755"/>
                  </a:cubicBezTo>
                  <a:cubicBezTo>
                    <a:pt x="1133115" y="4869272"/>
                    <a:pt x="1127282" y="4878834"/>
                    <a:pt x="1121439" y="4888351"/>
                  </a:cubicBezTo>
                  <a:cubicBezTo>
                    <a:pt x="1116193" y="4888236"/>
                    <a:pt x="1110944" y="4888123"/>
                    <a:pt x="1105690" y="4888031"/>
                  </a:cubicBezTo>
                  <a:close/>
                  <a:moveTo>
                    <a:pt x="1125999" y="4888465"/>
                  </a:moveTo>
                  <a:cubicBezTo>
                    <a:pt x="1131899" y="4878857"/>
                    <a:pt x="1137791" y="4869226"/>
                    <a:pt x="1143700" y="4859618"/>
                  </a:cubicBezTo>
                  <a:cubicBezTo>
                    <a:pt x="1149061" y="4859458"/>
                    <a:pt x="1154415" y="4859298"/>
                    <a:pt x="1159760" y="4859184"/>
                  </a:cubicBezTo>
                  <a:cubicBezTo>
                    <a:pt x="1153831" y="4869089"/>
                    <a:pt x="1147892" y="4878994"/>
                    <a:pt x="1141970" y="4888921"/>
                  </a:cubicBezTo>
                  <a:cubicBezTo>
                    <a:pt x="1136650" y="4888761"/>
                    <a:pt x="1131326" y="4888602"/>
                    <a:pt x="1125999" y="4888465"/>
                  </a:cubicBezTo>
                  <a:close/>
                  <a:moveTo>
                    <a:pt x="1146361" y="4889058"/>
                  </a:moveTo>
                  <a:cubicBezTo>
                    <a:pt x="1152333" y="4879062"/>
                    <a:pt x="1158320" y="4869089"/>
                    <a:pt x="1164297" y="4859093"/>
                  </a:cubicBezTo>
                  <a:cubicBezTo>
                    <a:pt x="1169701" y="4858956"/>
                    <a:pt x="1175094" y="4858865"/>
                    <a:pt x="1180480" y="4858773"/>
                  </a:cubicBezTo>
                  <a:cubicBezTo>
                    <a:pt x="1174503" y="4869043"/>
                    <a:pt x="1168521" y="4879336"/>
                    <a:pt x="1162542" y="4889629"/>
                  </a:cubicBezTo>
                  <a:cubicBezTo>
                    <a:pt x="1157153" y="4889423"/>
                    <a:pt x="1151761" y="4889241"/>
                    <a:pt x="1146361" y="4889058"/>
                  </a:cubicBezTo>
                  <a:close/>
                  <a:moveTo>
                    <a:pt x="1166778" y="4889789"/>
                  </a:moveTo>
                  <a:cubicBezTo>
                    <a:pt x="1172803" y="4879427"/>
                    <a:pt x="1178825" y="4869066"/>
                    <a:pt x="1184848" y="4858705"/>
                  </a:cubicBezTo>
                  <a:cubicBezTo>
                    <a:pt x="1190293" y="4858636"/>
                    <a:pt x="1195727" y="4858568"/>
                    <a:pt x="1201152" y="4858522"/>
                  </a:cubicBezTo>
                  <a:cubicBezTo>
                    <a:pt x="1195084" y="4869203"/>
                    <a:pt x="1189031" y="4879838"/>
                    <a:pt x="1182990" y="4890473"/>
                  </a:cubicBezTo>
                  <a:cubicBezTo>
                    <a:pt x="1177593" y="4890222"/>
                    <a:pt x="1172189" y="4890017"/>
                    <a:pt x="1166778" y="4889789"/>
                  </a:cubicBezTo>
                  <a:close/>
                  <a:moveTo>
                    <a:pt x="1187073" y="4890656"/>
                  </a:moveTo>
                  <a:cubicBezTo>
                    <a:pt x="1193155" y="4879952"/>
                    <a:pt x="1199246" y="4869226"/>
                    <a:pt x="1205358" y="4858477"/>
                  </a:cubicBezTo>
                  <a:cubicBezTo>
                    <a:pt x="1210927" y="4858431"/>
                    <a:pt x="1216486" y="4858408"/>
                    <a:pt x="1222032" y="4858408"/>
                  </a:cubicBezTo>
                  <a:cubicBezTo>
                    <a:pt x="1215945" y="4869408"/>
                    <a:pt x="1209847" y="4880431"/>
                    <a:pt x="1203733" y="4891455"/>
                  </a:cubicBezTo>
                  <a:cubicBezTo>
                    <a:pt x="1198190" y="4891180"/>
                    <a:pt x="1192637" y="4890907"/>
                    <a:pt x="1187073" y="4890656"/>
                  </a:cubicBezTo>
                  <a:close/>
                  <a:moveTo>
                    <a:pt x="1207658" y="4891660"/>
                  </a:moveTo>
                  <a:cubicBezTo>
                    <a:pt x="1213809" y="4880568"/>
                    <a:pt x="1219946" y="4869477"/>
                    <a:pt x="1226069" y="4858408"/>
                  </a:cubicBezTo>
                  <a:cubicBezTo>
                    <a:pt x="1231708" y="4858408"/>
                    <a:pt x="1237334" y="4858431"/>
                    <a:pt x="1242948" y="4858454"/>
                  </a:cubicBezTo>
                  <a:cubicBezTo>
                    <a:pt x="1236811" y="4869842"/>
                    <a:pt x="1230670" y="4881208"/>
                    <a:pt x="1224522" y="4892573"/>
                  </a:cubicBezTo>
                  <a:cubicBezTo>
                    <a:pt x="1218912" y="4892253"/>
                    <a:pt x="1213291" y="4891957"/>
                    <a:pt x="1207658" y="4891660"/>
                  </a:cubicBezTo>
                  <a:close/>
                  <a:moveTo>
                    <a:pt x="10113941" y="6500517"/>
                  </a:moveTo>
                  <a:cubicBezTo>
                    <a:pt x="10045109" y="6643702"/>
                    <a:pt x="9918288" y="6742567"/>
                    <a:pt x="9737013" y="6794350"/>
                  </a:cubicBezTo>
                  <a:cubicBezTo>
                    <a:pt x="9393520" y="6892462"/>
                    <a:pt x="9014105" y="6846429"/>
                    <a:pt x="8623073" y="6786065"/>
                  </a:cubicBezTo>
                  <a:cubicBezTo>
                    <a:pt x="8032213" y="6694846"/>
                    <a:pt x="7441580" y="6535069"/>
                    <a:pt x="6934362" y="6392455"/>
                  </a:cubicBezTo>
                  <a:cubicBezTo>
                    <a:pt x="6355529" y="6229711"/>
                    <a:pt x="5771538" y="6048620"/>
                    <a:pt x="5206763" y="5873484"/>
                  </a:cubicBezTo>
                  <a:cubicBezTo>
                    <a:pt x="4496999" y="5653411"/>
                    <a:pt x="3763068" y="5425831"/>
                    <a:pt x="3032377" y="5232483"/>
                  </a:cubicBezTo>
                  <a:cubicBezTo>
                    <a:pt x="2574272" y="5111253"/>
                    <a:pt x="2040270" y="4976900"/>
                    <a:pt x="1499907" y="4916878"/>
                  </a:cubicBezTo>
                  <a:cubicBezTo>
                    <a:pt x="1416247" y="4907589"/>
                    <a:pt x="1323955" y="4898324"/>
                    <a:pt x="1228305" y="4892801"/>
                  </a:cubicBezTo>
                  <a:cubicBezTo>
                    <a:pt x="1234488" y="4881367"/>
                    <a:pt x="1240661" y="4869933"/>
                    <a:pt x="1246832" y="4858477"/>
                  </a:cubicBezTo>
                  <a:cubicBezTo>
                    <a:pt x="1343983" y="4859138"/>
                    <a:pt x="1437213" y="4864365"/>
                    <a:pt x="1522889" y="4870778"/>
                  </a:cubicBezTo>
                  <a:cubicBezTo>
                    <a:pt x="2038825" y="4909484"/>
                    <a:pt x="2540632" y="5035575"/>
                    <a:pt x="3052072" y="5172461"/>
                  </a:cubicBezTo>
                  <a:cubicBezTo>
                    <a:pt x="3772448" y="5364577"/>
                    <a:pt x="4495676" y="5591221"/>
                    <a:pt x="5195101" y="5810404"/>
                  </a:cubicBezTo>
                  <a:cubicBezTo>
                    <a:pt x="5757502" y="5986658"/>
                    <a:pt x="6339029" y="6168891"/>
                    <a:pt x="6915785" y="6332160"/>
                  </a:cubicBezTo>
                  <a:cubicBezTo>
                    <a:pt x="7152266" y="6399781"/>
                    <a:pt x="7463763" y="6486869"/>
                    <a:pt x="7775854" y="6560813"/>
                  </a:cubicBezTo>
                  <a:cubicBezTo>
                    <a:pt x="8093901" y="6636194"/>
                    <a:pt x="8379472" y="6690510"/>
                    <a:pt x="8648908" y="6726888"/>
                  </a:cubicBezTo>
                  <a:cubicBezTo>
                    <a:pt x="9033229" y="6777827"/>
                    <a:pt x="9436470" y="6808727"/>
                    <a:pt x="9781744" y="6690852"/>
                  </a:cubicBezTo>
                  <a:cubicBezTo>
                    <a:pt x="9958318" y="6630557"/>
                    <a:pt x="10080324" y="6525872"/>
                    <a:pt x="10144317" y="6379652"/>
                  </a:cubicBezTo>
                  <a:cubicBezTo>
                    <a:pt x="10153879" y="6357834"/>
                    <a:pt x="10162004" y="6335377"/>
                    <a:pt x="10168850" y="6312418"/>
                  </a:cubicBezTo>
                  <a:cubicBezTo>
                    <a:pt x="10159676" y="6378579"/>
                    <a:pt x="10142103" y="6441956"/>
                    <a:pt x="10113941" y="6500517"/>
                  </a:cubicBezTo>
                  <a:close/>
                  <a:moveTo>
                    <a:pt x="10182635" y="6218506"/>
                  </a:moveTo>
                  <a:cubicBezTo>
                    <a:pt x="10182657" y="6217936"/>
                    <a:pt x="10182681" y="6217342"/>
                    <a:pt x="10182681" y="6216772"/>
                  </a:cubicBezTo>
                  <a:cubicBezTo>
                    <a:pt x="10182818" y="6216361"/>
                    <a:pt x="10182931" y="6215973"/>
                    <a:pt x="10183046" y="6215562"/>
                  </a:cubicBezTo>
                  <a:cubicBezTo>
                    <a:pt x="10182909" y="6216543"/>
                    <a:pt x="10182772" y="6217548"/>
                    <a:pt x="10182635" y="6218506"/>
                  </a:cubicBezTo>
                  <a:close/>
                  <a:moveTo>
                    <a:pt x="10197606" y="6123316"/>
                  </a:moveTo>
                  <a:cubicBezTo>
                    <a:pt x="10197629" y="6122357"/>
                    <a:pt x="10197652" y="6121376"/>
                    <a:pt x="10197674" y="6120372"/>
                  </a:cubicBezTo>
                  <a:cubicBezTo>
                    <a:pt x="10197903" y="6119687"/>
                    <a:pt x="10198131" y="6118979"/>
                    <a:pt x="10198360" y="6118295"/>
                  </a:cubicBezTo>
                  <a:cubicBezTo>
                    <a:pt x="10198108" y="6119961"/>
                    <a:pt x="10197880" y="6121650"/>
                    <a:pt x="10197606" y="6123316"/>
                  </a:cubicBezTo>
                  <a:close/>
                  <a:moveTo>
                    <a:pt x="10213353" y="6031000"/>
                  </a:moveTo>
                  <a:cubicBezTo>
                    <a:pt x="10213445" y="6028718"/>
                    <a:pt x="10213536" y="6026414"/>
                    <a:pt x="10213604" y="6024109"/>
                  </a:cubicBezTo>
                  <a:cubicBezTo>
                    <a:pt x="10214220" y="6022283"/>
                    <a:pt x="10214836" y="6020457"/>
                    <a:pt x="10215453" y="6018631"/>
                  </a:cubicBezTo>
                  <a:cubicBezTo>
                    <a:pt x="10214791" y="6022785"/>
                    <a:pt x="10214083" y="6026893"/>
                    <a:pt x="10213353" y="6031000"/>
                  </a:cubicBezTo>
                  <a:close/>
                  <a:moveTo>
                    <a:pt x="10230173" y="5935240"/>
                  </a:moveTo>
                  <a:cubicBezTo>
                    <a:pt x="10230287" y="5933049"/>
                    <a:pt x="10230356" y="5930835"/>
                    <a:pt x="10230447" y="5928621"/>
                  </a:cubicBezTo>
                  <a:cubicBezTo>
                    <a:pt x="10231086" y="5926818"/>
                    <a:pt x="10231724" y="5924993"/>
                    <a:pt x="10232364" y="5923167"/>
                  </a:cubicBezTo>
                  <a:cubicBezTo>
                    <a:pt x="10231656" y="5927206"/>
                    <a:pt x="10230949" y="5931246"/>
                    <a:pt x="10230173" y="5935240"/>
                  </a:cubicBezTo>
                  <a:close/>
                  <a:moveTo>
                    <a:pt x="10247997" y="5840164"/>
                  </a:moveTo>
                  <a:cubicBezTo>
                    <a:pt x="10248111" y="5837973"/>
                    <a:pt x="10248225" y="5835782"/>
                    <a:pt x="10248316" y="5833591"/>
                  </a:cubicBezTo>
                  <a:cubicBezTo>
                    <a:pt x="10248978" y="5831788"/>
                    <a:pt x="10249640" y="5829985"/>
                    <a:pt x="10250302" y="5828159"/>
                  </a:cubicBezTo>
                  <a:cubicBezTo>
                    <a:pt x="10249572" y="5832176"/>
                    <a:pt x="10248795" y="5836170"/>
                    <a:pt x="10247997" y="5840164"/>
                  </a:cubicBezTo>
                  <a:close/>
                  <a:moveTo>
                    <a:pt x="10266985" y="5739770"/>
                  </a:moveTo>
                  <a:cubicBezTo>
                    <a:pt x="10267647" y="5737990"/>
                    <a:pt x="10268354" y="5736209"/>
                    <a:pt x="10269016" y="5734429"/>
                  </a:cubicBezTo>
                  <a:cubicBezTo>
                    <a:pt x="10268240" y="5738400"/>
                    <a:pt x="10267442" y="5742348"/>
                    <a:pt x="10266597" y="5746274"/>
                  </a:cubicBezTo>
                  <a:cubicBezTo>
                    <a:pt x="10266734" y="5744106"/>
                    <a:pt x="10266848" y="5741938"/>
                    <a:pt x="10266985" y="5739770"/>
                  </a:cubicBezTo>
                  <a:close/>
                  <a:moveTo>
                    <a:pt x="10286133" y="5653001"/>
                  </a:moveTo>
                  <a:cubicBezTo>
                    <a:pt x="10286270" y="5651038"/>
                    <a:pt x="10286407" y="5649052"/>
                    <a:pt x="10286521" y="5647089"/>
                  </a:cubicBezTo>
                  <a:cubicBezTo>
                    <a:pt x="10287205" y="5645332"/>
                    <a:pt x="10287867" y="5643598"/>
                    <a:pt x="10288529" y="5641841"/>
                  </a:cubicBezTo>
                  <a:cubicBezTo>
                    <a:pt x="10287753" y="5645583"/>
                    <a:pt x="10286954" y="5649303"/>
                    <a:pt x="10286133" y="5653001"/>
                  </a:cubicBezTo>
                  <a:close/>
                  <a:moveTo>
                    <a:pt x="10306581" y="5560594"/>
                  </a:moveTo>
                  <a:cubicBezTo>
                    <a:pt x="10306741" y="5558837"/>
                    <a:pt x="10306878" y="5557103"/>
                    <a:pt x="10307015" y="5555345"/>
                  </a:cubicBezTo>
                  <a:cubicBezTo>
                    <a:pt x="10307631" y="5553771"/>
                    <a:pt x="10308247" y="5552219"/>
                    <a:pt x="10308863" y="5550644"/>
                  </a:cubicBezTo>
                  <a:cubicBezTo>
                    <a:pt x="10308132" y="5553976"/>
                    <a:pt x="10307380" y="5557285"/>
                    <a:pt x="10306581" y="5560594"/>
                  </a:cubicBezTo>
                  <a:close/>
                  <a:moveTo>
                    <a:pt x="10327988" y="5469170"/>
                  </a:moveTo>
                  <a:cubicBezTo>
                    <a:pt x="10328125" y="5467709"/>
                    <a:pt x="10328262" y="5466225"/>
                    <a:pt x="10328376" y="5464742"/>
                  </a:cubicBezTo>
                  <a:cubicBezTo>
                    <a:pt x="10328924" y="5463441"/>
                    <a:pt x="10329494" y="5462118"/>
                    <a:pt x="10330019" y="5460794"/>
                  </a:cubicBezTo>
                  <a:cubicBezTo>
                    <a:pt x="10329357" y="5463601"/>
                    <a:pt x="10328695" y="5466385"/>
                    <a:pt x="10327988" y="5469170"/>
                  </a:cubicBezTo>
                  <a:close/>
                  <a:moveTo>
                    <a:pt x="10350331" y="5378795"/>
                  </a:moveTo>
                  <a:cubicBezTo>
                    <a:pt x="10350444" y="5377608"/>
                    <a:pt x="10350559" y="5376421"/>
                    <a:pt x="10350673" y="5375257"/>
                  </a:cubicBezTo>
                  <a:cubicBezTo>
                    <a:pt x="10351152" y="5374116"/>
                    <a:pt x="10351609" y="5372975"/>
                    <a:pt x="10352088" y="5371857"/>
                  </a:cubicBezTo>
                  <a:cubicBezTo>
                    <a:pt x="10351517" y="5374162"/>
                    <a:pt x="10350924" y="5376490"/>
                    <a:pt x="10350331" y="5378795"/>
                  </a:cubicBezTo>
                  <a:close/>
                  <a:moveTo>
                    <a:pt x="10373564" y="5289492"/>
                  </a:moveTo>
                  <a:cubicBezTo>
                    <a:pt x="10373677" y="5288580"/>
                    <a:pt x="10373769" y="5287666"/>
                    <a:pt x="10373860" y="5286731"/>
                  </a:cubicBezTo>
                  <a:cubicBezTo>
                    <a:pt x="10374226" y="5285909"/>
                    <a:pt x="10374590" y="5285088"/>
                    <a:pt x="10374932" y="5284266"/>
                  </a:cubicBezTo>
                  <a:cubicBezTo>
                    <a:pt x="10374476" y="5286023"/>
                    <a:pt x="10374043" y="5287758"/>
                    <a:pt x="10373564" y="5289492"/>
                  </a:cubicBezTo>
                  <a:close/>
                  <a:moveTo>
                    <a:pt x="10397664" y="5201217"/>
                  </a:moveTo>
                  <a:cubicBezTo>
                    <a:pt x="10397754" y="5200601"/>
                    <a:pt x="10397846" y="5199985"/>
                    <a:pt x="10397915" y="5199368"/>
                  </a:cubicBezTo>
                  <a:cubicBezTo>
                    <a:pt x="10398165" y="5198775"/>
                    <a:pt x="10398416" y="5198204"/>
                    <a:pt x="10398645" y="5197634"/>
                  </a:cubicBezTo>
                  <a:cubicBezTo>
                    <a:pt x="10398325" y="5198821"/>
                    <a:pt x="10398006" y="5200030"/>
                    <a:pt x="10397664" y="5201217"/>
                  </a:cubicBezTo>
                  <a:close/>
                  <a:moveTo>
                    <a:pt x="10422608" y="5114037"/>
                  </a:moveTo>
                  <a:cubicBezTo>
                    <a:pt x="10422653" y="5113695"/>
                    <a:pt x="10422699" y="5113353"/>
                    <a:pt x="10422745" y="5113033"/>
                  </a:cubicBezTo>
                  <a:cubicBezTo>
                    <a:pt x="10422882" y="5112713"/>
                    <a:pt x="10423019" y="5112439"/>
                    <a:pt x="10423156" y="5112120"/>
                  </a:cubicBezTo>
                  <a:cubicBezTo>
                    <a:pt x="10422973" y="5112759"/>
                    <a:pt x="10422790" y="5113398"/>
                    <a:pt x="10422608" y="5114037"/>
                  </a:cubicBezTo>
                  <a:close/>
                  <a:moveTo>
                    <a:pt x="10447849" y="5030714"/>
                  </a:moveTo>
                  <a:cubicBezTo>
                    <a:pt x="10448008" y="5029755"/>
                    <a:pt x="10448169" y="5028774"/>
                    <a:pt x="10448328" y="5027793"/>
                  </a:cubicBezTo>
                  <a:cubicBezTo>
                    <a:pt x="10448785" y="5026789"/>
                    <a:pt x="10449218" y="5025784"/>
                    <a:pt x="10449652" y="5024803"/>
                  </a:cubicBezTo>
                  <a:cubicBezTo>
                    <a:pt x="10449081" y="5026766"/>
                    <a:pt x="10448465" y="5028751"/>
                    <a:pt x="10447849" y="5030714"/>
                  </a:cubicBezTo>
                  <a:close/>
                  <a:moveTo>
                    <a:pt x="10474277" y="4945497"/>
                  </a:moveTo>
                  <a:cubicBezTo>
                    <a:pt x="10474391" y="4944903"/>
                    <a:pt x="10474482" y="4944287"/>
                    <a:pt x="10474597" y="4943671"/>
                  </a:cubicBezTo>
                  <a:cubicBezTo>
                    <a:pt x="10474870" y="4943055"/>
                    <a:pt x="10475144" y="4942484"/>
                    <a:pt x="10475418" y="4941868"/>
                  </a:cubicBezTo>
                  <a:cubicBezTo>
                    <a:pt x="10475030" y="4943078"/>
                    <a:pt x="10474665" y="4944287"/>
                    <a:pt x="10474277" y="4945497"/>
                  </a:cubicBezTo>
                  <a:close/>
                </a:path>
              </a:pathLst>
            </a:custGeom>
            <a:solidFill>
              <a:schemeClr val="bg1"/>
            </a:solidFill>
            <a:ln w="2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-1" y="0"/>
              <a:ext cx="7494949" cy="6858000"/>
            </a:xfrm>
            <a:prstGeom prst="rect">
              <a:avLst/>
            </a:prstGeom>
            <a:gradFill flip="none" rotWithShape="1">
              <a:gsLst>
                <a:gs pos="5000">
                  <a:srgbClr val="033599"/>
                </a:gs>
                <a:gs pos="100000">
                  <a:srgbClr val="033599">
                    <a:alpha val="0"/>
                  </a:srgb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>
            <a:off x="9601204" y="2003700"/>
            <a:ext cx="481057" cy="481057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715759" y="3148747"/>
            <a:ext cx="914400" cy="9144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/>
        </p:nvSpPr>
        <p:spPr>
          <a:xfrm>
            <a:off x="4978400" y="3420517"/>
            <a:ext cx="4153166" cy="651413"/>
          </a:xfrm>
          <a:prstGeom prst="parallelogram">
            <a:avLst/>
          </a:prstGeom>
          <a:solidFill>
            <a:srgbClr val="FCF7DA"/>
          </a:solidFill>
          <a:ln w="25400">
            <a:noFill/>
          </a:ln>
          <a:effectLst>
            <a:outerShdw blurRad="381000" dist="635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690745" y="3671570"/>
            <a:ext cx="4424045" cy="34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工作总</a:t>
            </a:r>
            <a:r>
              <a:rPr lang="zh-CN" altLang="en-US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结   </a:t>
            </a:r>
            <a:r>
              <a:rPr lang="en-US" altLang="zh-CN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工作述职   </a:t>
            </a:r>
            <a:r>
              <a:rPr lang="en-US" altLang="zh-CN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工作计划   </a:t>
            </a:r>
            <a:r>
              <a:rPr lang="en-US" altLang="zh-CN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商务演示通用  </a:t>
            </a:r>
            <a:endParaRPr lang="en-GB" altLang="zh-CN" sz="1100" b="1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2067591" y="2484757"/>
            <a:ext cx="7568079" cy="1160306"/>
          </a:xfrm>
          <a:prstGeom prst="parallelogram">
            <a:avLst/>
          </a:prstGeom>
          <a:ln w="25400">
            <a:noFill/>
          </a:ln>
          <a:effectLst>
            <a:outerShdw blurRad="381000" dist="635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64696" y="1103437"/>
            <a:ext cx="18592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2022</a:t>
            </a:r>
            <a:endParaRPr kumimoji="1" lang="zh-CN" altLang="en-US" sz="6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62051" y="2420537"/>
            <a:ext cx="5654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000" dirty="0" smtClean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营销述</a:t>
            </a:r>
            <a:r>
              <a:rPr kumimoji="1" lang="zh-CN" altLang="en-US" sz="60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职报告</a:t>
            </a:r>
            <a:endParaRPr kumimoji="1" lang="zh-CN" altLang="en-US" sz="60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01753" y="4286103"/>
            <a:ext cx="1021080" cy="275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汇报人：</a:t>
            </a:r>
            <a:r>
              <a:rPr kumimoji="1" 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XXX</a:t>
            </a:r>
            <a:endParaRPr kumimoji="1" lang="en-US" sz="12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平行四边形 22"/>
          <p:cNvSpPr/>
          <p:nvPr/>
        </p:nvSpPr>
        <p:spPr>
          <a:xfrm>
            <a:off x="1930900" y="2328537"/>
            <a:ext cx="7568079" cy="1160306"/>
          </a:xfrm>
          <a:prstGeom prst="parallelogram">
            <a:avLst/>
          </a:prstGeom>
          <a:noFill/>
          <a:ln w="12700">
            <a:gradFill flip="none" rotWithShape="1">
              <a:gsLst>
                <a:gs pos="0">
                  <a:srgbClr val="033599">
                    <a:alpha val="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  <a:prstDash val="dash"/>
          </a:ln>
          <a:effectLst>
            <a:outerShdw blurRad="381000" dist="635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750386">
            <a:off x="2226961" y="3845554"/>
            <a:ext cx="322814" cy="300351"/>
          </a:xfrm>
          <a:prstGeom prst="triangle">
            <a:avLst/>
          </a:prstGeom>
          <a:noFill/>
          <a:ln w="25400">
            <a:solidFill>
              <a:srgbClr val="FCF7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8785695">
            <a:off x="9702747" y="2867053"/>
            <a:ext cx="318237" cy="334235"/>
          </a:xfrm>
          <a:prstGeom prst="triangle">
            <a:avLst/>
          </a:prstGeom>
          <a:noFill/>
          <a:ln w="25400">
            <a:solidFill>
              <a:srgbClr val="FCF7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1504697" y="1975925"/>
            <a:ext cx="1752009" cy="421595"/>
          </a:xfrm>
          <a:custGeom>
            <a:avLst/>
            <a:gdLst>
              <a:gd name="T0" fmla="*/ 1762 w 1762"/>
              <a:gd name="T1" fmla="*/ 0 h 424"/>
              <a:gd name="T2" fmla="*/ 1387 w 1762"/>
              <a:gd name="T3" fmla="*/ 424 h 424"/>
              <a:gd name="T4" fmla="*/ 0 w 1762"/>
              <a:gd name="T5" fmla="*/ 424 h 424"/>
              <a:gd name="T6" fmla="*/ 376 w 1762"/>
              <a:gd name="T7" fmla="*/ 0 h 424"/>
              <a:gd name="T8" fmla="*/ 1762 w 1762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424">
                <a:moveTo>
                  <a:pt x="1762" y="0"/>
                </a:moveTo>
                <a:lnTo>
                  <a:pt x="1387" y="424"/>
                </a:lnTo>
                <a:lnTo>
                  <a:pt x="0" y="424"/>
                </a:lnTo>
                <a:lnTo>
                  <a:pt x="376" y="0"/>
                </a:lnTo>
                <a:lnTo>
                  <a:pt x="1762" y="0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1504697" y="1553335"/>
            <a:ext cx="1752009" cy="422590"/>
          </a:xfrm>
          <a:custGeom>
            <a:avLst/>
            <a:gdLst>
              <a:gd name="T0" fmla="*/ 0 w 1762"/>
              <a:gd name="T1" fmla="*/ 0 h 425"/>
              <a:gd name="T2" fmla="*/ 376 w 1762"/>
              <a:gd name="T3" fmla="*/ 425 h 425"/>
              <a:gd name="T4" fmla="*/ 1762 w 1762"/>
              <a:gd name="T5" fmla="*/ 425 h 425"/>
              <a:gd name="T6" fmla="*/ 1387 w 1762"/>
              <a:gd name="T7" fmla="*/ 0 h 425"/>
              <a:gd name="T8" fmla="*/ 0 w 176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425">
                <a:moveTo>
                  <a:pt x="0" y="0"/>
                </a:moveTo>
                <a:lnTo>
                  <a:pt x="376" y="425"/>
                </a:lnTo>
                <a:lnTo>
                  <a:pt x="1762" y="425"/>
                </a:lnTo>
                <a:lnTo>
                  <a:pt x="138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3015083" y="1975925"/>
            <a:ext cx="2764236" cy="421595"/>
          </a:xfrm>
          <a:custGeom>
            <a:avLst/>
            <a:gdLst>
              <a:gd name="T0" fmla="*/ 2780 w 2780"/>
              <a:gd name="T1" fmla="*/ 0 h 424"/>
              <a:gd name="T2" fmla="*/ 2780 w 2780"/>
              <a:gd name="T3" fmla="*/ 424 h 424"/>
              <a:gd name="T4" fmla="*/ 0 w 2780"/>
              <a:gd name="T5" fmla="*/ 424 h 424"/>
              <a:gd name="T6" fmla="*/ 375 w 2780"/>
              <a:gd name="T7" fmla="*/ 0 h 424"/>
              <a:gd name="T8" fmla="*/ 2780 w 2780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0" h="424">
                <a:moveTo>
                  <a:pt x="2780" y="0"/>
                </a:moveTo>
                <a:lnTo>
                  <a:pt x="2780" y="424"/>
                </a:lnTo>
                <a:lnTo>
                  <a:pt x="0" y="424"/>
                </a:lnTo>
                <a:lnTo>
                  <a:pt x="375" y="0"/>
                </a:lnTo>
                <a:lnTo>
                  <a:pt x="2780" y="0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3015083" y="1553335"/>
            <a:ext cx="2764236" cy="422590"/>
          </a:xfrm>
          <a:custGeom>
            <a:avLst/>
            <a:gdLst>
              <a:gd name="T0" fmla="*/ 0 w 2780"/>
              <a:gd name="T1" fmla="*/ 0 h 425"/>
              <a:gd name="T2" fmla="*/ 375 w 2780"/>
              <a:gd name="T3" fmla="*/ 425 h 425"/>
              <a:gd name="T4" fmla="*/ 2780 w 2780"/>
              <a:gd name="T5" fmla="*/ 425 h 425"/>
              <a:gd name="T6" fmla="*/ 2780 w 2780"/>
              <a:gd name="T7" fmla="*/ 0 h 425"/>
              <a:gd name="T8" fmla="*/ 0 w 2780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0" h="425">
                <a:moveTo>
                  <a:pt x="0" y="0"/>
                </a:moveTo>
                <a:lnTo>
                  <a:pt x="375" y="425"/>
                </a:lnTo>
                <a:lnTo>
                  <a:pt x="2780" y="425"/>
                </a:lnTo>
                <a:lnTo>
                  <a:pt x="27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779319" y="1553335"/>
            <a:ext cx="210798" cy="422590"/>
          </a:xfrm>
          <a:prstGeom prst="rect">
            <a:avLst/>
          </a:prstGeom>
          <a:solidFill>
            <a:schemeClr val="bg1">
              <a:lumMod val="50000"/>
              <a:alpha val="5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779319" y="1975925"/>
            <a:ext cx="210798" cy="42159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1504697" y="3070345"/>
            <a:ext cx="1752009" cy="421595"/>
          </a:xfrm>
          <a:custGeom>
            <a:avLst/>
            <a:gdLst>
              <a:gd name="T0" fmla="*/ 1762 w 1762"/>
              <a:gd name="T1" fmla="*/ 0 h 424"/>
              <a:gd name="T2" fmla="*/ 1387 w 1762"/>
              <a:gd name="T3" fmla="*/ 424 h 424"/>
              <a:gd name="T4" fmla="*/ 0 w 1762"/>
              <a:gd name="T5" fmla="*/ 424 h 424"/>
              <a:gd name="T6" fmla="*/ 376 w 1762"/>
              <a:gd name="T7" fmla="*/ 0 h 424"/>
              <a:gd name="T8" fmla="*/ 1762 w 1762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424">
                <a:moveTo>
                  <a:pt x="1762" y="0"/>
                </a:moveTo>
                <a:lnTo>
                  <a:pt x="1387" y="424"/>
                </a:lnTo>
                <a:lnTo>
                  <a:pt x="0" y="424"/>
                </a:lnTo>
                <a:lnTo>
                  <a:pt x="376" y="0"/>
                </a:lnTo>
                <a:lnTo>
                  <a:pt x="1762" y="0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Freeform 6"/>
          <p:cNvSpPr/>
          <p:nvPr/>
        </p:nvSpPr>
        <p:spPr bwMode="auto">
          <a:xfrm>
            <a:off x="1504697" y="2647755"/>
            <a:ext cx="1752009" cy="422590"/>
          </a:xfrm>
          <a:custGeom>
            <a:avLst/>
            <a:gdLst>
              <a:gd name="T0" fmla="*/ 0 w 1762"/>
              <a:gd name="T1" fmla="*/ 0 h 425"/>
              <a:gd name="T2" fmla="*/ 376 w 1762"/>
              <a:gd name="T3" fmla="*/ 425 h 425"/>
              <a:gd name="T4" fmla="*/ 1762 w 1762"/>
              <a:gd name="T5" fmla="*/ 425 h 425"/>
              <a:gd name="T6" fmla="*/ 1387 w 1762"/>
              <a:gd name="T7" fmla="*/ 0 h 425"/>
              <a:gd name="T8" fmla="*/ 0 w 176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425">
                <a:moveTo>
                  <a:pt x="0" y="0"/>
                </a:moveTo>
                <a:lnTo>
                  <a:pt x="376" y="425"/>
                </a:lnTo>
                <a:lnTo>
                  <a:pt x="1762" y="425"/>
                </a:lnTo>
                <a:lnTo>
                  <a:pt x="138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Freeform 7"/>
          <p:cNvSpPr/>
          <p:nvPr/>
        </p:nvSpPr>
        <p:spPr bwMode="auto">
          <a:xfrm>
            <a:off x="3015083" y="3070345"/>
            <a:ext cx="2764236" cy="421595"/>
          </a:xfrm>
          <a:custGeom>
            <a:avLst/>
            <a:gdLst>
              <a:gd name="T0" fmla="*/ 2780 w 2780"/>
              <a:gd name="T1" fmla="*/ 0 h 424"/>
              <a:gd name="T2" fmla="*/ 2780 w 2780"/>
              <a:gd name="T3" fmla="*/ 424 h 424"/>
              <a:gd name="T4" fmla="*/ 0 w 2780"/>
              <a:gd name="T5" fmla="*/ 424 h 424"/>
              <a:gd name="T6" fmla="*/ 375 w 2780"/>
              <a:gd name="T7" fmla="*/ 0 h 424"/>
              <a:gd name="T8" fmla="*/ 2780 w 2780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0" h="424">
                <a:moveTo>
                  <a:pt x="2780" y="0"/>
                </a:moveTo>
                <a:lnTo>
                  <a:pt x="2780" y="424"/>
                </a:lnTo>
                <a:lnTo>
                  <a:pt x="0" y="424"/>
                </a:lnTo>
                <a:lnTo>
                  <a:pt x="375" y="0"/>
                </a:lnTo>
                <a:lnTo>
                  <a:pt x="2780" y="0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Freeform 8"/>
          <p:cNvSpPr/>
          <p:nvPr/>
        </p:nvSpPr>
        <p:spPr bwMode="auto">
          <a:xfrm>
            <a:off x="3015083" y="2647755"/>
            <a:ext cx="2764236" cy="422590"/>
          </a:xfrm>
          <a:custGeom>
            <a:avLst/>
            <a:gdLst>
              <a:gd name="T0" fmla="*/ 0 w 2780"/>
              <a:gd name="T1" fmla="*/ 0 h 425"/>
              <a:gd name="T2" fmla="*/ 375 w 2780"/>
              <a:gd name="T3" fmla="*/ 425 h 425"/>
              <a:gd name="T4" fmla="*/ 2780 w 2780"/>
              <a:gd name="T5" fmla="*/ 425 h 425"/>
              <a:gd name="T6" fmla="*/ 2780 w 2780"/>
              <a:gd name="T7" fmla="*/ 0 h 425"/>
              <a:gd name="T8" fmla="*/ 0 w 2780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0" h="425">
                <a:moveTo>
                  <a:pt x="0" y="0"/>
                </a:moveTo>
                <a:lnTo>
                  <a:pt x="375" y="425"/>
                </a:lnTo>
                <a:lnTo>
                  <a:pt x="2780" y="425"/>
                </a:lnTo>
                <a:lnTo>
                  <a:pt x="27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5779319" y="2647755"/>
            <a:ext cx="210798" cy="422590"/>
          </a:xfrm>
          <a:prstGeom prst="rect">
            <a:avLst/>
          </a:prstGeom>
          <a:solidFill>
            <a:schemeClr val="bg1">
              <a:lumMod val="50000"/>
              <a:alpha val="5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5779319" y="3070345"/>
            <a:ext cx="210798" cy="42159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Freeform 5"/>
          <p:cNvSpPr/>
          <p:nvPr/>
        </p:nvSpPr>
        <p:spPr bwMode="auto">
          <a:xfrm>
            <a:off x="1504697" y="4164765"/>
            <a:ext cx="1752009" cy="421595"/>
          </a:xfrm>
          <a:custGeom>
            <a:avLst/>
            <a:gdLst>
              <a:gd name="T0" fmla="*/ 1762 w 1762"/>
              <a:gd name="T1" fmla="*/ 0 h 424"/>
              <a:gd name="T2" fmla="*/ 1387 w 1762"/>
              <a:gd name="T3" fmla="*/ 424 h 424"/>
              <a:gd name="T4" fmla="*/ 0 w 1762"/>
              <a:gd name="T5" fmla="*/ 424 h 424"/>
              <a:gd name="T6" fmla="*/ 376 w 1762"/>
              <a:gd name="T7" fmla="*/ 0 h 424"/>
              <a:gd name="T8" fmla="*/ 1762 w 1762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424">
                <a:moveTo>
                  <a:pt x="1762" y="0"/>
                </a:moveTo>
                <a:lnTo>
                  <a:pt x="1387" y="424"/>
                </a:lnTo>
                <a:lnTo>
                  <a:pt x="0" y="424"/>
                </a:lnTo>
                <a:lnTo>
                  <a:pt x="376" y="0"/>
                </a:lnTo>
                <a:lnTo>
                  <a:pt x="1762" y="0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Freeform 6"/>
          <p:cNvSpPr/>
          <p:nvPr/>
        </p:nvSpPr>
        <p:spPr bwMode="auto">
          <a:xfrm>
            <a:off x="1504697" y="3742175"/>
            <a:ext cx="1752009" cy="422590"/>
          </a:xfrm>
          <a:custGeom>
            <a:avLst/>
            <a:gdLst>
              <a:gd name="T0" fmla="*/ 0 w 1762"/>
              <a:gd name="T1" fmla="*/ 0 h 425"/>
              <a:gd name="T2" fmla="*/ 376 w 1762"/>
              <a:gd name="T3" fmla="*/ 425 h 425"/>
              <a:gd name="T4" fmla="*/ 1762 w 1762"/>
              <a:gd name="T5" fmla="*/ 425 h 425"/>
              <a:gd name="T6" fmla="*/ 1387 w 1762"/>
              <a:gd name="T7" fmla="*/ 0 h 425"/>
              <a:gd name="T8" fmla="*/ 0 w 176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425">
                <a:moveTo>
                  <a:pt x="0" y="0"/>
                </a:moveTo>
                <a:lnTo>
                  <a:pt x="376" y="425"/>
                </a:lnTo>
                <a:lnTo>
                  <a:pt x="1762" y="425"/>
                </a:lnTo>
                <a:lnTo>
                  <a:pt x="138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Freeform 7"/>
          <p:cNvSpPr/>
          <p:nvPr/>
        </p:nvSpPr>
        <p:spPr bwMode="auto">
          <a:xfrm>
            <a:off x="3015083" y="4164765"/>
            <a:ext cx="2764236" cy="421595"/>
          </a:xfrm>
          <a:custGeom>
            <a:avLst/>
            <a:gdLst>
              <a:gd name="T0" fmla="*/ 2780 w 2780"/>
              <a:gd name="T1" fmla="*/ 0 h 424"/>
              <a:gd name="T2" fmla="*/ 2780 w 2780"/>
              <a:gd name="T3" fmla="*/ 424 h 424"/>
              <a:gd name="T4" fmla="*/ 0 w 2780"/>
              <a:gd name="T5" fmla="*/ 424 h 424"/>
              <a:gd name="T6" fmla="*/ 375 w 2780"/>
              <a:gd name="T7" fmla="*/ 0 h 424"/>
              <a:gd name="T8" fmla="*/ 2780 w 2780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0" h="424">
                <a:moveTo>
                  <a:pt x="2780" y="0"/>
                </a:moveTo>
                <a:lnTo>
                  <a:pt x="2780" y="424"/>
                </a:lnTo>
                <a:lnTo>
                  <a:pt x="0" y="424"/>
                </a:lnTo>
                <a:lnTo>
                  <a:pt x="375" y="0"/>
                </a:lnTo>
                <a:lnTo>
                  <a:pt x="2780" y="0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Freeform 8"/>
          <p:cNvSpPr/>
          <p:nvPr/>
        </p:nvSpPr>
        <p:spPr bwMode="auto">
          <a:xfrm>
            <a:off x="3015083" y="3742175"/>
            <a:ext cx="2764236" cy="422590"/>
          </a:xfrm>
          <a:custGeom>
            <a:avLst/>
            <a:gdLst>
              <a:gd name="T0" fmla="*/ 0 w 2780"/>
              <a:gd name="T1" fmla="*/ 0 h 425"/>
              <a:gd name="T2" fmla="*/ 375 w 2780"/>
              <a:gd name="T3" fmla="*/ 425 h 425"/>
              <a:gd name="T4" fmla="*/ 2780 w 2780"/>
              <a:gd name="T5" fmla="*/ 425 h 425"/>
              <a:gd name="T6" fmla="*/ 2780 w 2780"/>
              <a:gd name="T7" fmla="*/ 0 h 425"/>
              <a:gd name="T8" fmla="*/ 0 w 2780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0" h="425">
                <a:moveTo>
                  <a:pt x="0" y="0"/>
                </a:moveTo>
                <a:lnTo>
                  <a:pt x="375" y="425"/>
                </a:lnTo>
                <a:lnTo>
                  <a:pt x="2780" y="425"/>
                </a:lnTo>
                <a:lnTo>
                  <a:pt x="27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5779319" y="3742175"/>
            <a:ext cx="210798" cy="422590"/>
          </a:xfrm>
          <a:prstGeom prst="rect">
            <a:avLst/>
          </a:prstGeom>
          <a:solidFill>
            <a:schemeClr val="bg1">
              <a:lumMod val="50000"/>
              <a:alpha val="5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5779319" y="4164765"/>
            <a:ext cx="210798" cy="42159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Freeform 5"/>
          <p:cNvSpPr/>
          <p:nvPr/>
        </p:nvSpPr>
        <p:spPr bwMode="auto">
          <a:xfrm>
            <a:off x="1504697" y="5278235"/>
            <a:ext cx="1752009" cy="421595"/>
          </a:xfrm>
          <a:custGeom>
            <a:avLst/>
            <a:gdLst>
              <a:gd name="T0" fmla="*/ 1762 w 1762"/>
              <a:gd name="T1" fmla="*/ 0 h 424"/>
              <a:gd name="T2" fmla="*/ 1387 w 1762"/>
              <a:gd name="T3" fmla="*/ 424 h 424"/>
              <a:gd name="T4" fmla="*/ 0 w 1762"/>
              <a:gd name="T5" fmla="*/ 424 h 424"/>
              <a:gd name="T6" fmla="*/ 376 w 1762"/>
              <a:gd name="T7" fmla="*/ 0 h 424"/>
              <a:gd name="T8" fmla="*/ 1762 w 1762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424">
                <a:moveTo>
                  <a:pt x="1762" y="0"/>
                </a:moveTo>
                <a:lnTo>
                  <a:pt x="1387" y="424"/>
                </a:lnTo>
                <a:lnTo>
                  <a:pt x="0" y="424"/>
                </a:lnTo>
                <a:lnTo>
                  <a:pt x="376" y="0"/>
                </a:lnTo>
                <a:lnTo>
                  <a:pt x="1762" y="0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Freeform 6"/>
          <p:cNvSpPr/>
          <p:nvPr/>
        </p:nvSpPr>
        <p:spPr bwMode="auto">
          <a:xfrm>
            <a:off x="1504697" y="4855645"/>
            <a:ext cx="1752009" cy="422590"/>
          </a:xfrm>
          <a:custGeom>
            <a:avLst/>
            <a:gdLst>
              <a:gd name="T0" fmla="*/ 0 w 1762"/>
              <a:gd name="T1" fmla="*/ 0 h 425"/>
              <a:gd name="T2" fmla="*/ 376 w 1762"/>
              <a:gd name="T3" fmla="*/ 425 h 425"/>
              <a:gd name="T4" fmla="*/ 1762 w 1762"/>
              <a:gd name="T5" fmla="*/ 425 h 425"/>
              <a:gd name="T6" fmla="*/ 1387 w 1762"/>
              <a:gd name="T7" fmla="*/ 0 h 425"/>
              <a:gd name="T8" fmla="*/ 0 w 176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425">
                <a:moveTo>
                  <a:pt x="0" y="0"/>
                </a:moveTo>
                <a:lnTo>
                  <a:pt x="376" y="425"/>
                </a:lnTo>
                <a:lnTo>
                  <a:pt x="1762" y="425"/>
                </a:lnTo>
                <a:lnTo>
                  <a:pt x="138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Freeform 7"/>
          <p:cNvSpPr/>
          <p:nvPr/>
        </p:nvSpPr>
        <p:spPr bwMode="auto">
          <a:xfrm>
            <a:off x="3015083" y="5278235"/>
            <a:ext cx="2764236" cy="421595"/>
          </a:xfrm>
          <a:custGeom>
            <a:avLst/>
            <a:gdLst>
              <a:gd name="T0" fmla="*/ 2780 w 2780"/>
              <a:gd name="T1" fmla="*/ 0 h 424"/>
              <a:gd name="T2" fmla="*/ 2780 w 2780"/>
              <a:gd name="T3" fmla="*/ 424 h 424"/>
              <a:gd name="T4" fmla="*/ 0 w 2780"/>
              <a:gd name="T5" fmla="*/ 424 h 424"/>
              <a:gd name="T6" fmla="*/ 375 w 2780"/>
              <a:gd name="T7" fmla="*/ 0 h 424"/>
              <a:gd name="T8" fmla="*/ 2780 w 2780"/>
              <a:gd name="T9" fmla="*/ 0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0" h="424">
                <a:moveTo>
                  <a:pt x="2780" y="0"/>
                </a:moveTo>
                <a:lnTo>
                  <a:pt x="2780" y="424"/>
                </a:lnTo>
                <a:lnTo>
                  <a:pt x="0" y="424"/>
                </a:lnTo>
                <a:lnTo>
                  <a:pt x="375" y="0"/>
                </a:lnTo>
                <a:lnTo>
                  <a:pt x="2780" y="0"/>
                </a:lnTo>
                <a:close/>
              </a:path>
            </a:pathLst>
          </a:cu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Freeform 8"/>
          <p:cNvSpPr/>
          <p:nvPr/>
        </p:nvSpPr>
        <p:spPr bwMode="auto">
          <a:xfrm>
            <a:off x="3015083" y="4855645"/>
            <a:ext cx="2764236" cy="422590"/>
          </a:xfrm>
          <a:custGeom>
            <a:avLst/>
            <a:gdLst>
              <a:gd name="T0" fmla="*/ 0 w 2780"/>
              <a:gd name="T1" fmla="*/ 0 h 425"/>
              <a:gd name="T2" fmla="*/ 375 w 2780"/>
              <a:gd name="T3" fmla="*/ 425 h 425"/>
              <a:gd name="T4" fmla="*/ 2780 w 2780"/>
              <a:gd name="T5" fmla="*/ 425 h 425"/>
              <a:gd name="T6" fmla="*/ 2780 w 2780"/>
              <a:gd name="T7" fmla="*/ 0 h 425"/>
              <a:gd name="T8" fmla="*/ 0 w 2780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80" h="425">
                <a:moveTo>
                  <a:pt x="0" y="0"/>
                </a:moveTo>
                <a:lnTo>
                  <a:pt x="375" y="425"/>
                </a:lnTo>
                <a:lnTo>
                  <a:pt x="2780" y="425"/>
                </a:lnTo>
                <a:lnTo>
                  <a:pt x="27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5779319" y="4855645"/>
            <a:ext cx="210798" cy="422590"/>
          </a:xfrm>
          <a:prstGeom prst="rect">
            <a:avLst/>
          </a:prstGeom>
          <a:solidFill>
            <a:schemeClr val="bg1">
              <a:lumMod val="50000"/>
              <a:alpha val="5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Rectangle 10"/>
          <p:cNvSpPr>
            <a:spLocks noChangeArrowheads="1"/>
          </p:cNvSpPr>
          <p:nvPr/>
        </p:nvSpPr>
        <p:spPr bwMode="auto">
          <a:xfrm>
            <a:off x="5779319" y="5278235"/>
            <a:ext cx="210798" cy="42159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Freeform 18"/>
          <p:cNvSpPr/>
          <p:nvPr/>
        </p:nvSpPr>
        <p:spPr bwMode="auto">
          <a:xfrm>
            <a:off x="2322254" y="5165771"/>
            <a:ext cx="116895" cy="223931"/>
          </a:xfrm>
          <a:custGeom>
            <a:avLst/>
            <a:gdLst>
              <a:gd name="T0" fmla="*/ 445 w 827"/>
              <a:gd name="T1" fmla="*/ 0 h 1593"/>
              <a:gd name="T2" fmla="*/ 498 w 827"/>
              <a:gd name="T3" fmla="*/ 8 h 1593"/>
              <a:gd name="T4" fmla="*/ 515 w 827"/>
              <a:gd name="T5" fmla="*/ 47 h 1593"/>
              <a:gd name="T6" fmla="*/ 516 w 827"/>
              <a:gd name="T7" fmla="*/ 123 h 1593"/>
              <a:gd name="T8" fmla="*/ 525 w 827"/>
              <a:gd name="T9" fmla="*/ 163 h 1593"/>
              <a:gd name="T10" fmla="*/ 563 w 827"/>
              <a:gd name="T11" fmla="*/ 178 h 1593"/>
              <a:gd name="T12" fmla="*/ 691 w 827"/>
              <a:gd name="T13" fmla="*/ 207 h 1593"/>
              <a:gd name="T14" fmla="*/ 767 w 827"/>
              <a:gd name="T15" fmla="*/ 246 h 1593"/>
              <a:gd name="T16" fmla="*/ 771 w 827"/>
              <a:gd name="T17" fmla="*/ 287 h 1593"/>
              <a:gd name="T18" fmla="*/ 726 w 827"/>
              <a:gd name="T19" fmla="*/ 434 h 1593"/>
              <a:gd name="T20" fmla="*/ 700 w 827"/>
              <a:gd name="T21" fmla="*/ 455 h 1593"/>
              <a:gd name="T22" fmla="*/ 621 w 827"/>
              <a:gd name="T23" fmla="*/ 425 h 1593"/>
              <a:gd name="T24" fmla="*/ 473 w 827"/>
              <a:gd name="T25" fmla="*/ 396 h 1593"/>
              <a:gd name="T26" fmla="*/ 377 w 827"/>
              <a:gd name="T27" fmla="*/ 402 h 1593"/>
              <a:gd name="T28" fmla="*/ 315 w 827"/>
              <a:gd name="T29" fmla="*/ 437 h 1593"/>
              <a:gd name="T30" fmla="*/ 291 w 827"/>
              <a:gd name="T31" fmla="*/ 496 h 1593"/>
              <a:gd name="T32" fmla="*/ 314 w 827"/>
              <a:gd name="T33" fmla="*/ 557 h 1593"/>
              <a:gd name="T34" fmla="*/ 402 w 827"/>
              <a:gd name="T35" fmla="*/ 618 h 1593"/>
              <a:gd name="T36" fmla="*/ 572 w 827"/>
              <a:gd name="T37" fmla="*/ 691 h 1593"/>
              <a:gd name="T38" fmla="*/ 712 w 827"/>
              <a:gd name="T39" fmla="*/ 778 h 1593"/>
              <a:gd name="T40" fmla="*/ 791 w 827"/>
              <a:gd name="T41" fmla="*/ 886 h 1593"/>
              <a:gd name="T42" fmla="*/ 826 w 827"/>
              <a:gd name="T43" fmla="*/ 1009 h 1593"/>
              <a:gd name="T44" fmla="*/ 812 w 827"/>
              <a:gd name="T45" fmla="*/ 1137 h 1593"/>
              <a:gd name="T46" fmla="*/ 747 w 827"/>
              <a:gd name="T47" fmla="*/ 1256 h 1593"/>
              <a:gd name="T48" fmla="*/ 640 w 827"/>
              <a:gd name="T49" fmla="*/ 1345 h 1593"/>
              <a:gd name="T50" fmla="*/ 535 w 827"/>
              <a:gd name="T51" fmla="*/ 1387 h 1593"/>
              <a:gd name="T52" fmla="*/ 506 w 827"/>
              <a:gd name="T53" fmla="*/ 1423 h 1593"/>
              <a:gd name="T54" fmla="*/ 505 w 827"/>
              <a:gd name="T55" fmla="*/ 1545 h 1593"/>
              <a:gd name="T56" fmla="*/ 489 w 827"/>
              <a:gd name="T57" fmla="*/ 1585 h 1593"/>
              <a:gd name="T58" fmla="*/ 404 w 827"/>
              <a:gd name="T59" fmla="*/ 1593 h 1593"/>
              <a:gd name="T60" fmla="*/ 318 w 827"/>
              <a:gd name="T61" fmla="*/ 1584 h 1593"/>
              <a:gd name="T62" fmla="*/ 300 w 827"/>
              <a:gd name="T63" fmla="*/ 1542 h 1593"/>
              <a:gd name="T64" fmla="*/ 299 w 827"/>
              <a:gd name="T65" fmla="*/ 1446 h 1593"/>
              <a:gd name="T66" fmla="*/ 288 w 827"/>
              <a:gd name="T67" fmla="*/ 1413 h 1593"/>
              <a:gd name="T68" fmla="*/ 244 w 827"/>
              <a:gd name="T69" fmla="*/ 1401 h 1593"/>
              <a:gd name="T70" fmla="*/ 94 w 827"/>
              <a:gd name="T71" fmla="*/ 1365 h 1593"/>
              <a:gd name="T72" fmla="*/ 14 w 827"/>
              <a:gd name="T73" fmla="*/ 1325 h 1593"/>
              <a:gd name="T74" fmla="*/ 0 w 827"/>
              <a:gd name="T75" fmla="*/ 1293 h 1593"/>
              <a:gd name="T76" fmla="*/ 23 w 827"/>
              <a:gd name="T77" fmla="*/ 1198 h 1593"/>
              <a:gd name="T78" fmla="*/ 51 w 827"/>
              <a:gd name="T79" fmla="*/ 1113 h 1593"/>
              <a:gd name="T80" fmla="*/ 78 w 827"/>
              <a:gd name="T81" fmla="*/ 1102 h 1593"/>
              <a:gd name="T82" fmla="*/ 159 w 827"/>
              <a:gd name="T83" fmla="*/ 1137 h 1593"/>
              <a:gd name="T84" fmla="*/ 325 w 827"/>
              <a:gd name="T85" fmla="*/ 1180 h 1593"/>
              <a:gd name="T86" fmla="*/ 435 w 827"/>
              <a:gd name="T87" fmla="*/ 1173 h 1593"/>
              <a:gd name="T88" fmla="*/ 512 w 827"/>
              <a:gd name="T89" fmla="*/ 1132 h 1593"/>
              <a:gd name="T90" fmla="*/ 542 w 827"/>
              <a:gd name="T91" fmla="*/ 1070 h 1593"/>
              <a:gd name="T92" fmla="*/ 529 w 827"/>
              <a:gd name="T93" fmla="*/ 1004 h 1593"/>
              <a:gd name="T94" fmla="*/ 471 w 827"/>
              <a:gd name="T95" fmla="*/ 946 h 1593"/>
              <a:gd name="T96" fmla="*/ 369 w 827"/>
              <a:gd name="T97" fmla="*/ 898 h 1593"/>
              <a:gd name="T98" fmla="*/ 233 w 827"/>
              <a:gd name="T99" fmla="*/ 840 h 1593"/>
              <a:gd name="T100" fmla="*/ 126 w 827"/>
              <a:gd name="T101" fmla="*/ 772 h 1593"/>
              <a:gd name="T102" fmla="*/ 54 w 827"/>
              <a:gd name="T103" fmla="*/ 691 h 1593"/>
              <a:gd name="T104" fmla="*/ 15 w 827"/>
              <a:gd name="T105" fmla="*/ 591 h 1593"/>
              <a:gd name="T106" fmla="*/ 15 w 827"/>
              <a:gd name="T107" fmla="*/ 467 h 1593"/>
              <a:gd name="T108" fmla="*/ 58 w 827"/>
              <a:gd name="T109" fmla="*/ 351 h 1593"/>
              <a:gd name="T110" fmla="*/ 139 w 827"/>
              <a:gd name="T111" fmla="*/ 263 h 1593"/>
              <a:gd name="T112" fmla="*/ 254 w 827"/>
              <a:gd name="T113" fmla="*/ 203 h 1593"/>
              <a:gd name="T114" fmla="*/ 300 w 827"/>
              <a:gd name="T115" fmla="*/ 183 h 1593"/>
              <a:gd name="T116" fmla="*/ 314 w 827"/>
              <a:gd name="T117" fmla="*/ 156 h 1593"/>
              <a:gd name="T118" fmla="*/ 315 w 827"/>
              <a:gd name="T119" fmla="*/ 87 h 1593"/>
              <a:gd name="T120" fmla="*/ 320 w 827"/>
              <a:gd name="T121" fmla="*/ 21 h 1593"/>
              <a:gd name="T122" fmla="*/ 352 w 827"/>
              <a:gd name="T123" fmla="*/ 1 h 1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7" h="1593">
                <a:moveTo>
                  <a:pt x="371" y="0"/>
                </a:moveTo>
                <a:lnTo>
                  <a:pt x="415" y="0"/>
                </a:lnTo>
                <a:lnTo>
                  <a:pt x="445" y="0"/>
                </a:lnTo>
                <a:lnTo>
                  <a:pt x="468" y="1"/>
                </a:lnTo>
                <a:lnTo>
                  <a:pt x="485" y="3"/>
                </a:lnTo>
                <a:lnTo>
                  <a:pt x="498" y="8"/>
                </a:lnTo>
                <a:lnTo>
                  <a:pt x="506" y="17"/>
                </a:lnTo>
                <a:lnTo>
                  <a:pt x="512" y="29"/>
                </a:lnTo>
                <a:lnTo>
                  <a:pt x="515" y="47"/>
                </a:lnTo>
                <a:lnTo>
                  <a:pt x="516" y="70"/>
                </a:lnTo>
                <a:lnTo>
                  <a:pt x="516" y="99"/>
                </a:lnTo>
                <a:lnTo>
                  <a:pt x="516" y="123"/>
                </a:lnTo>
                <a:lnTo>
                  <a:pt x="517" y="141"/>
                </a:lnTo>
                <a:lnTo>
                  <a:pt x="519" y="154"/>
                </a:lnTo>
                <a:lnTo>
                  <a:pt x="525" y="163"/>
                </a:lnTo>
                <a:lnTo>
                  <a:pt x="533" y="169"/>
                </a:lnTo>
                <a:lnTo>
                  <a:pt x="545" y="173"/>
                </a:lnTo>
                <a:lnTo>
                  <a:pt x="563" y="178"/>
                </a:lnTo>
                <a:lnTo>
                  <a:pt x="586" y="181"/>
                </a:lnTo>
                <a:lnTo>
                  <a:pt x="640" y="192"/>
                </a:lnTo>
                <a:lnTo>
                  <a:pt x="691" y="207"/>
                </a:lnTo>
                <a:lnTo>
                  <a:pt x="742" y="228"/>
                </a:lnTo>
                <a:lnTo>
                  <a:pt x="756" y="236"/>
                </a:lnTo>
                <a:lnTo>
                  <a:pt x="767" y="246"/>
                </a:lnTo>
                <a:lnTo>
                  <a:pt x="772" y="258"/>
                </a:lnTo>
                <a:lnTo>
                  <a:pt x="775" y="271"/>
                </a:lnTo>
                <a:lnTo>
                  <a:pt x="771" y="287"/>
                </a:lnTo>
                <a:lnTo>
                  <a:pt x="753" y="352"/>
                </a:lnTo>
                <a:lnTo>
                  <a:pt x="733" y="416"/>
                </a:lnTo>
                <a:lnTo>
                  <a:pt x="726" y="434"/>
                </a:lnTo>
                <a:lnTo>
                  <a:pt x="720" y="446"/>
                </a:lnTo>
                <a:lnTo>
                  <a:pt x="711" y="452"/>
                </a:lnTo>
                <a:lnTo>
                  <a:pt x="700" y="455"/>
                </a:lnTo>
                <a:lnTo>
                  <a:pt x="686" y="451"/>
                </a:lnTo>
                <a:lnTo>
                  <a:pt x="668" y="445"/>
                </a:lnTo>
                <a:lnTo>
                  <a:pt x="621" y="425"/>
                </a:lnTo>
                <a:lnTo>
                  <a:pt x="573" y="410"/>
                </a:lnTo>
                <a:lnTo>
                  <a:pt x="524" y="400"/>
                </a:lnTo>
                <a:lnTo>
                  <a:pt x="473" y="396"/>
                </a:lnTo>
                <a:lnTo>
                  <a:pt x="422" y="396"/>
                </a:lnTo>
                <a:lnTo>
                  <a:pt x="399" y="398"/>
                </a:lnTo>
                <a:lnTo>
                  <a:pt x="377" y="402"/>
                </a:lnTo>
                <a:lnTo>
                  <a:pt x="356" y="409"/>
                </a:lnTo>
                <a:lnTo>
                  <a:pt x="333" y="422"/>
                </a:lnTo>
                <a:lnTo>
                  <a:pt x="315" y="437"/>
                </a:lnTo>
                <a:lnTo>
                  <a:pt x="302" y="456"/>
                </a:lnTo>
                <a:lnTo>
                  <a:pt x="295" y="475"/>
                </a:lnTo>
                <a:lnTo>
                  <a:pt x="291" y="496"/>
                </a:lnTo>
                <a:lnTo>
                  <a:pt x="293" y="517"/>
                </a:lnTo>
                <a:lnTo>
                  <a:pt x="301" y="538"/>
                </a:lnTo>
                <a:lnTo>
                  <a:pt x="314" y="557"/>
                </a:lnTo>
                <a:lnTo>
                  <a:pt x="333" y="575"/>
                </a:lnTo>
                <a:lnTo>
                  <a:pt x="366" y="598"/>
                </a:lnTo>
                <a:lnTo>
                  <a:pt x="402" y="618"/>
                </a:lnTo>
                <a:lnTo>
                  <a:pt x="440" y="635"/>
                </a:lnTo>
                <a:lnTo>
                  <a:pt x="506" y="662"/>
                </a:lnTo>
                <a:lnTo>
                  <a:pt x="572" y="691"/>
                </a:lnTo>
                <a:lnTo>
                  <a:pt x="635" y="724"/>
                </a:lnTo>
                <a:lnTo>
                  <a:pt x="676" y="749"/>
                </a:lnTo>
                <a:lnTo>
                  <a:pt x="712" y="778"/>
                </a:lnTo>
                <a:lnTo>
                  <a:pt x="743" y="811"/>
                </a:lnTo>
                <a:lnTo>
                  <a:pt x="770" y="847"/>
                </a:lnTo>
                <a:lnTo>
                  <a:pt x="791" y="886"/>
                </a:lnTo>
                <a:lnTo>
                  <a:pt x="808" y="925"/>
                </a:lnTo>
                <a:lnTo>
                  <a:pt x="819" y="967"/>
                </a:lnTo>
                <a:lnTo>
                  <a:pt x="826" y="1009"/>
                </a:lnTo>
                <a:lnTo>
                  <a:pt x="827" y="1052"/>
                </a:lnTo>
                <a:lnTo>
                  <a:pt x="822" y="1095"/>
                </a:lnTo>
                <a:lnTo>
                  <a:pt x="812" y="1137"/>
                </a:lnTo>
                <a:lnTo>
                  <a:pt x="796" y="1179"/>
                </a:lnTo>
                <a:lnTo>
                  <a:pt x="775" y="1218"/>
                </a:lnTo>
                <a:lnTo>
                  <a:pt x="747" y="1256"/>
                </a:lnTo>
                <a:lnTo>
                  <a:pt x="715" y="1290"/>
                </a:lnTo>
                <a:lnTo>
                  <a:pt x="679" y="1320"/>
                </a:lnTo>
                <a:lnTo>
                  <a:pt x="640" y="1345"/>
                </a:lnTo>
                <a:lnTo>
                  <a:pt x="598" y="1366"/>
                </a:lnTo>
                <a:lnTo>
                  <a:pt x="553" y="1380"/>
                </a:lnTo>
                <a:lnTo>
                  <a:pt x="535" y="1387"/>
                </a:lnTo>
                <a:lnTo>
                  <a:pt x="521" y="1396"/>
                </a:lnTo>
                <a:lnTo>
                  <a:pt x="512" y="1407"/>
                </a:lnTo>
                <a:lnTo>
                  <a:pt x="506" y="1423"/>
                </a:lnTo>
                <a:lnTo>
                  <a:pt x="505" y="1442"/>
                </a:lnTo>
                <a:lnTo>
                  <a:pt x="506" y="1493"/>
                </a:lnTo>
                <a:lnTo>
                  <a:pt x="505" y="1545"/>
                </a:lnTo>
                <a:lnTo>
                  <a:pt x="504" y="1562"/>
                </a:lnTo>
                <a:lnTo>
                  <a:pt x="497" y="1575"/>
                </a:lnTo>
                <a:lnTo>
                  <a:pt x="489" y="1585"/>
                </a:lnTo>
                <a:lnTo>
                  <a:pt x="475" y="1590"/>
                </a:lnTo>
                <a:lnTo>
                  <a:pt x="459" y="1593"/>
                </a:lnTo>
                <a:lnTo>
                  <a:pt x="404" y="1593"/>
                </a:lnTo>
                <a:lnTo>
                  <a:pt x="348" y="1593"/>
                </a:lnTo>
                <a:lnTo>
                  <a:pt x="331" y="1590"/>
                </a:lnTo>
                <a:lnTo>
                  <a:pt x="318" y="1584"/>
                </a:lnTo>
                <a:lnTo>
                  <a:pt x="308" y="1574"/>
                </a:lnTo>
                <a:lnTo>
                  <a:pt x="302" y="1559"/>
                </a:lnTo>
                <a:lnTo>
                  <a:pt x="300" y="1542"/>
                </a:lnTo>
                <a:lnTo>
                  <a:pt x="300" y="1505"/>
                </a:lnTo>
                <a:lnTo>
                  <a:pt x="299" y="1466"/>
                </a:lnTo>
                <a:lnTo>
                  <a:pt x="299" y="1446"/>
                </a:lnTo>
                <a:lnTo>
                  <a:pt x="298" y="1431"/>
                </a:lnTo>
                <a:lnTo>
                  <a:pt x="293" y="1421"/>
                </a:lnTo>
                <a:lnTo>
                  <a:pt x="288" y="1413"/>
                </a:lnTo>
                <a:lnTo>
                  <a:pt x="278" y="1407"/>
                </a:lnTo>
                <a:lnTo>
                  <a:pt x="264" y="1404"/>
                </a:lnTo>
                <a:lnTo>
                  <a:pt x="244" y="1401"/>
                </a:lnTo>
                <a:lnTo>
                  <a:pt x="193" y="1392"/>
                </a:lnTo>
                <a:lnTo>
                  <a:pt x="142" y="1380"/>
                </a:lnTo>
                <a:lnTo>
                  <a:pt x="94" y="1365"/>
                </a:lnTo>
                <a:lnTo>
                  <a:pt x="46" y="1345"/>
                </a:lnTo>
                <a:lnTo>
                  <a:pt x="28" y="1335"/>
                </a:lnTo>
                <a:lnTo>
                  <a:pt x="14" y="1325"/>
                </a:lnTo>
                <a:lnTo>
                  <a:pt x="5" y="1317"/>
                </a:lnTo>
                <a:lnTo>
                  <a:pt x="1" y="1306"/>
                </a:lnTo>
                <a:lnTo>
                  <a:pt x="0" y="1293"/>
                </a:lnTo>
                <a:lnTo>
                  <a:pt x="2" y="1277"/>
                </a:lnTo>
                <a:lnTo>
                  <a:pt x="6" y="1256"/>
                </a:lnTo>
                <a:lnTo>
                  <a:pt x="23" y="1198"/>
                </a:lnTo>
                <a:lnTo>
                  <a:pt x="39" y="1142"/>
                </a:lnTo>
                <a:lnTo>
                  <a:pt x="45" y="1125"/>
                </a:lnTo>
                <a:lnTo>
                  <a:pt x="51" y="1113"/>
                </a:lnTo>
                <a:lnTo>
                  <a:pt x="58" y="1105"/>
                </a:lnTo>
                <a:lnTo>
                  <a:pt x="67" y="1102"/>
                </a:lnTo>
                <a:lnTo>
                  <a:pt x="78" y="1102"/>
                </a:lnTo>
                <a:lnTo>
                  <a:pt x="90" y="1107"/>
                </a:lnTo>
                <a:lnTo>
                  <a:pt x="106" y="1113"/>
                </a:lnTo>
                <a:lnTo>
                  <a:pt x="159" y="1137"/>
                </a:lnTo>
                <a:lnTo>
                  <a:pt x="212" y="1157"/>
                </a:lnTo>
                <a:lnTo>
                  <a:pt x="268" y="1170"/>
                </a:lnTo>
                <a:lnTo>
                  <a:pt x="325" y="1180"/>
                </a:lnTo>
                <a:lnTo>
                  <a:pt x="363" y="1182"/>
                </a:lnTo>
                <a:lnTo>
                  <a:pt x="399" y="1180"/>
                </a:lnTo>
                <a:lnTo>
                  <a:pt x="435" y="1173"/>
                </a:lnTo>
                <a:lnTo>
                  <a:pt x="469" y="1161"/>
                </a:lnTo>
                <a:lnTo>
                  <a:pt x="493" y="1148"/>
                </a:lnTo>
                <a:lnTo>
                  <a:pt x="512" y="1132"/>
                </a:lnTo>
                <a:lnTo>
                  <a:pt x="527" y="1113"/>
                </a:lnTo>
                <a:lnTo>
                  <a:pt x="537" y="1092"/>
                </a:lnTo>
                <a:lnTo>
                  <a:pt x="542" y="1070"/>
                </a:lnTo>
                <a:lnTo>
                  <a:pt x="542" y="1049"/>
                </a:lnTo>
                <a:lnTo>
                  <a:pt x="539" y="1026"/>
                </a:lnTo>
                <a:lnTo>
                  <a:pt x="529" y="1004"/>
                </a:lnTo>
                <a:lnTo>
                  <a:pt x="516" y="983"/>
                </a:lnTo>
                <a:lnTo>
                  <a:pt x="496" y="964"/>
                </a:lnTo>
                <a:lnTo>
                  <a:pt x="471" y="946"/>
                </a:lnTo>
                <a:lnTo>
                  <a:pt x="444" y="929"/>
                </a:lnTo>
                <a:lnTo>
                  <a:pt x="414" y="916"/>
                </a:lnTo>
                <a:lnTo>
                  <a:pt x="369" y="898"/>
                </a:lnTo>
                <a:lnTo>
                  <a:pt x="323" y="879"/>
                </a:lnTo>
                <a:lnTo>
                  <a:pt x="278" y="860"/>
                </a:lnTo>
                <a:lnTo>
                  <a:pt x="233" y="840"/>
                </a:lnTo>
                <a:lnTo>
                  <a:pt x="189" y="816"/>
                </a:lnTo>
                <a:lnTo>
                  <a:pt x="157" y="795"/>
                </a:lnTo>
                <a:lnTo>
                  <a:pt x="126" y="772"/>
                </a:lnTo>
                <a:lnTo>
                  <a:pt x="98" y="747"/>
                </a:lnTo>
                <a:lnTo>
                  <a:pt x="74" y="720"/>
                </a:lnTo>
                <a:lnTo>
                  <a:pt x="54" y="691"/>
                </a:lnTo>
                <a:lnTo>
                  <a:pt x="37" y="660"/>
                </a:lnTo>
                <a:lnTo>
                  <a:pt x="24" y="627"/>
                </a:lnTo>
                <a:lnTo>
                  <a:pt x="15" y="591"/>
                </a:lnTo>
                <a:lnTo>
                  <a:pt x="10" y="553"/>
                </a:lnTo>
                <a:lnTo>
                  <a:pt x="10" y="513"/>
                </a:lnTo>
                <a:lnTo>
                  <a:pt x="15" y="467"/>
                </a:lnTo>
                <a:lnTo>
                  <a:pt x="25" y="425"/>
                </a:lnTo>
                <a:lnTo>
                  <a:pt x="39" y="386"/>
                </a:lnTo>
                <a:lnTo>
                  <a:pt x="58" y="351"/>
                </a:lnTo>
                <a:lnTo>
                  <a:pt x="81" y="318"/>
                </a:lnTo>
                <a:lnTo>
                  <a:pt x="108" y="289"/>
                </a:lnTo>
                <a:lnTo>
                  <a:pt x="139" y="263"/>
                </a:lnTo>
                <a:lnTo>
                  <a:pt x="174" y="240"/>
                </a:lnTo>
                <a:lnTo>
                  <a:pt x="212" y="220"/>
                </a:lnTo>
                <a:lnTo>
                  <a:pt x="254" y="203"/>
                </a:lnTo>
                <a:lnTo>
                  <a:pt x="274" y="195"/>
                </a:lnTo>
                <a:lnTo>
                  <a:pt x="289" y="190"/>
                </a:lnTo>
                <a:lnTo>
                  <a:pt x="300" y="183"/>
                </a:lnTo>
                <a:lnTo>
                  <a:pt x="308" y="177"/>
                </a:lnTo>
                <a:lnTo>
                  <a:pt x="312" y="168"/>
                </a:lnTo>
                <a:lnTo>
                  <a:pt x="314" y="156"/>
                </a:lnTo>
                <a:lnTo>
                  <a:pt x="315" y="141"/>
                </a:lnTo>
                <a:lnTo>
                  <a:pt x="315" y="120"/>
                </a:lnTo>
                <a:lnTo>
                  <a:pt x="315" y="87"/>
                </a:lnTo>
                <a:lnTo>
                  <a:pt x="315" y="56"/>
                </a:lnTo>
                <a:lnTo>
                  <a:pt x="316" y="36"/>
                </a:lnTo>
                <a:lnTo>
                  <a:pt x="320" y="21"/>
                </a:lnTo>
                <a:lnTo>
                  <a:pt x="326" y="10"/>
                </a:lnTo>
                <a:lnTo>
                  <a:pt x="336" y="5"/>
                </a:lnTo>
                <a:lnTo>
                  <a:pt x="352" y="1"/>
                </a:lnTo>
                <a:lnTo>
                  <a:pt x="37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7" name="Freeform 19"/>
          <p:cNvSpPr>
            <a:spLocks noEditPoints="1"/>
          </p:cNvSpPr>
          <p:nvPr/>
        </p:nvSpPr>
        <p:spPr bwMode="auto">
          <a:xfrm>
            <a:off x="2163107" y="5024934"/>
            <a:ext cx="435188" cy="505606"/>
          </a:xfrm>
          <a:custGeom>
            <a:avLst/>
            <a:gdLst>
              <a:gd name="T0" fmla="*/ 1277 w 3088"/>
              <a:gd name="T1" fmla="*/ 663 h 3592"/>
              <a:gd name="T2" fmla="*/ 955 w 3088"/>
              <a:gd name="T3" fmla="*/ 791 h 3592"/>
              <a:gd name="T4" fmla="*/ 689 w 3088"/>
              <a:gd name="T5" fmla="*/ 1004 h 3592"/>
              <a:gd name="T6" fmla="*/ 496 w 3088"/>
              <a:gd name="T7" fmla="*/ 1284 h 3592"/>
              <a:gd name="T8" fmla="*/ 391 w 3088"/>
              <a:gd name="T9" fmla="*/ 1617 h 3592"/>
              <a:gd name="T10" fmla="*/ 391 w 3088"/>
              <a:gd name="T11" fmla="*/ 1976 h 3592"/>
              <a:gd name="T12" fmla="*/ 496 w 3088"/>
              <a:gd name="T13" fmla="*/ 2308 h 3592"/>
              <a:gd name="T14" fmla="*/ 689 w 3088"/>
              <a:gd name="T15" fmla="*/ 2589 h 3592"/>
              <a:gd name="T16" fmla="*/ 955 w 3088"/>
              <a:gd name="T17" fmla="*/ 2801 h 3592"/>
              <a:gd name="T18" fmla="*/ 1277 w 3088"/>
              <a:gd name="T19" fmla="*/ 2929 h 3592"/>
              <a:gd name="T20" fmla="*/ 1630 w 3088"/>
              <a:gd name="T21" fmla="*/ 2958 h 3592"/>
              <a:gd name="T22" fmla="*/ 1959 w 3088"/>
              <a:gd name="T23" fmla="*/ 2884 h 3592"/>
              <a:gd name="T24" fmla="*/ 2246 w 3088"/>
              <a:gd name="T25" fmla="*/ 2726 h 3592"/>
              <a:gd name="T26" fmla="*/ 2475 w 3088"/>
              <a:gd name="T27" fmla="*/ 2497 h 3592"/>
              <a:gd name="T28" fmla="*/ 2634 w 3088"/>
              <a:gd name="T29" fmla="*/ 2211 h 3592"/>
              <a:gd name="T30" fmla="*/ 2706 w 3088"/>
              <a:gd name="T31" fmla="*/ 1883 h 3592"/>
              <a:gd name="T32" fmla="*/ 2679 w 3088"/>
              <a:gd name="T33" fmla="*/ 1529 h 3592"/>
              <a:gd name="T34" fmla="*/ 2551 w 3088"/>
              <a:gd name="T35" fmla="*/ 1208 h 3592"/>
              <a:gd name="T36" fmla="*/ 2337 w 3088"/>
              <a:gd name="T37" fmla="*/ 944 h 3592"/>
              <a:gd name="T38" fmla="*/ 2057 w 3088"/>
              <a:gd name="T39" fmla="*/ 750 h 3592"/>
              <a:gd name="T40" fmla="*/ 1725 w 3088"/>
              <a:gd name="T41" fmla="*/ 646 h 3592"/>
              <a:gd name="T42" fmla="*/ 1557 w 3088"/>
              <a:gd name="T43" fmla="*/ 1 h 3592"/>
              <a:gd name="T44" fmla="*/ 1621 w 3088"/>
              <a:gd name="T45" fmla="*/ 39 h 3592"/>
              <a:gd name="T46" fmla="*/ 2010 w 3088"/>
              <a:gd name="T47" fmla="*/ 278 h 3592"/>
              <a:gd name="T48" fmla="*/ 2427 w 3088"/>
              <a:gd name="T49" fmla="*/ 456 h 3592"/>
              <a:gd name="T50" fmla="*/ 2828 w 3088"/>
              <a:gd name="T51" fmla="*/ 546 h 3592"/>
              <a:gd name="T52" fmla="*/ 3051 w 3088"/>
              <a:gd name="T53" fmla="*/ 577 h 3592"/>
              <a:gd name="T54" fmla="*/ 3087 w 3088"/>
              <a:gd name="T55" fmla="*/ 630 h 3592"/>
              <a:gd name="T56" fmla="*/ 3086 w 3088"/>
              <a:gd name="T57" fmla="*/ 1810 h 3592"/>
              <a:gd name="T58" fmla="*/ 3046 w 3088"/>
              <a:gd name="T59" fmla="*/ 2262 h 3592"/>
              <a:gd name="T60" fmla="*/ 2938 w 3088"/>
              <a:gd name="T61" fmla="*/ 2537 h 3592"/>
              <a:gd name="T62" fmla="*/ 2757 w 3088"/>
              <a:gd name="T63" fmla="*/ 2805 h 3592"/>
              <a:gd name="T64" fmla="*/ 2484 w 3088"/>
              <a:gd name="T65" fmla="*/ 3078 h 3592"/>
              <a:gd name="T66" fmla="*/ 2171 w 3088"/>
              <a:gd name="T67" fmla="*/ 3300 h 3592"/>
              <a:gd name="T68" fmla="*/ 1796 w 3088"/>
              <a:gd name="T69" fmla="*/ 3494 h 3592"/>
              <a:gd name="T70" fmla="*/ 1549 w 3088"/>
              <a:gd name="T71" fmla="*/ 3592 h 3592"/>
              <a:gd name="T72" fmla="*/ 1296 w 3088"/>
              <a:gd name="T73" fmla="*/ 3499 h 3592"/>
              <a:gd name="T74" fmla="*/ 891 w 3088"/>
              <a:gd name="T75" fmla="*/ 3284 h 3592"/>
              <a:gd name="T76" fmla="*/ 525 w 3088"/>
              <a:gd name="T77" fmla="*/ 3005 h 3592"/>
              <a:gd name="T78" fmla="*/ 282 w 3088"/>
              <a:gd name="T79" fmla="*/ 2741 h 3592"/>
              <a:gd name="T80" fmla="*/ 118 w 3088"/>
              <a:gd name="T81" fmla="*/ 2469 h 3592"/>
              <a:gd name="T82" fmla="*/ 25 w 3088"/>
              <a:gd name="T83" fmla="*/ 2161 h 3592"/>
              <a:gd name="T84" fmla="*/ 0 w 3088"/>
              <a:gd name="T85" fmla="*/ 1506 h 3592"/>
              <a:gd name="T86" fmla="*/ 3 w 3088"/>
              <a:gd name="T87" fmla="*/ 621 h 3592"/>
              <a:gd name="T88" fmla="*/ 44 w 3088"/>
              <a:gd name="T89" fmla="*/ 575 h 3592"/>
              <a:gd name="T90" fmla="*/ 324 w 3088"/>
              <a:gd name="T91" fmla="*/ 541 h 3592"/>
              <a:gd name="T92" fmla="*/ 764 w 3088"/>
              <a:gd name="T93" fmla="*/ 420 h 3592"/>
              <a:gd name="T94" fmla="*/ 1176 w 3088"/>
              <a:gd name="T95" fmla="*/ 224 h 3592"/>
              <a:gd name="T96" fmla="*/ 1489 w 3088"/>
              <a:gd name="T97" fmla="*/ 24 h 3592"/>
              <a:gd name="T98" fmla="*/ 1545 w 3088"/>
              <a:gd name="T99" fmla="*/ 0 h 3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88" h="3592">
                <a:moveTo>
                  <a:pt x="1544" y="632"/>
                </a:moveTo>
                <a:lnTo>
                  <a:pt x="1453" y="635"/>
                </a:lnTo>
                <a:lnTo>
                  <a:pt x="1363" y="646"/>
                </a:lnTo>
                <a:lnTo>
                  <a:pt x="1277" y="663"/>
                </a:lnTo>
                <a:lnTo>
                  <a:pt x="1192" y="686"/>
                </a:lnTo>
                <a:lnTo>
                  <a:pt x="1110" y="715"/>
                </a:lnTo>
                <a:lnTo>
                  <a:pt x="1031" y="750"/>
                </a:lnTo>
                <a:lnTo>
                  <a:pt x="955" y="791"/>
                </a:lnTo>
                <a:lnTo>
                  <a:pt x="883" y="837"/>
                </a:lnTo>
                <a:lnTo>
                  <a:pt x="814" y="888"/>
                </a:lnTo>
                <a:lnTo>
                  <a:pt x="749" y="944"/>
                </a:lnTo>
                <a:lnTo>
                  <a:pt x="689" y="1004"/>
                </a:lnTo>
                <a:lnTo>
                  <a:pt x="634" y="1068"/>
                </a:lnTo>
                <a:lnTo>
                  <a:pt x="583" y="1136"/>
                </a:lnTo>
                <a:lnTo>
                  <a:pt x="537" y="1208"/>
                </a:lnTo>
                <a:lnTo>
                  <a:pt x="496" y="1284"/>
                </a:lnTo>
                <a:lnTo>
                  <a:pt x="461" y="1363"/>
                </a:lnTo>
                <a:lnTo>
                  <a:pt x="432" y="1445"/>
                </a:lnTo>
                <a:lnTo>
                  <a:pt x="409" y="1529"/>
                </a:lnTo>
                <a:lnTo>
                  <a:pt x="391" y="1617"/>
                </a:lnTo>
                <a:lnTo>
                  <a:pt x="381" y="1705"/>
                </a:lnTo>
                <a:lnTo>
                  <a:pt x="378" y="1796"/>
                </a:lnTo>
                <a:lnTo>
                  <a:pt x="381" y="1887"/>
                </a:lnTo>
                <a:lnTo>
                  <a:pt x="391" y="1976"/>
                </a:lnTo>
                <a:lnTo>
                  <a:pt x="409" y="2063"/>
                </a:lnTo>
                <a:lnTo>
                  <a:pt x="432" y="2148"/>
                </a:lnTo>
                <a:lnTo>
                  <a:pt x="461" y="2229"/>
                </a:lnTo>
                <a:lnTo>
                  <a:pt x="496" y="2308"/>
                </a:lnTo>
                <a:lnTo>
                  <a:pt x="537" y="2383"/>
                </a:lnTo>
                <a:lnTo>
                  <a:pt x="583" y="2456"/>
                </a:lnTo>
                <a:lnTo>
                  <a:pt x="634" y="2524"/>
                </a:lnTo>
                <a:lnTo>
                  <a:pt x="689" y="2589"/>
                </a:lnTo>
                <a:lnTo>
                  <a:pt x="749" y="2649"/>
                </a:lnTo>
                <a:lnTo>
                  <a:pt x="814" y="2705"/>
                </a:lnTo>
                <a:lnTo>
                  <a:pt x="883" y="2755"/>
                </a:lnTo>
                <a:lnTo>
                  <a:pt x="955" y="2801"/>
                </a:lnTo>
                <a:lnTo>
                  <a:pt x="1031" y="2842"/>
                </a:lnTo>
                <a:lnTo>
                  <a:pt x="1110" y="2877"/>
                </a:lnTo>
                <a:lnTo>
                  <a:pt x="1192" y="2906"/>
                </a:lnTo>
                <a:lnTo>
                  <a:pt x="1277" y="2929"/>
                </a:lnTo>
                <a:lnTo>
                  <a:pt x="1363" y="2947"/>
                </a:lnTo>
                <a:lnTo>
                  <a:pt x="1453" y="2957"/>
                </a:lnTo>
                <a:lnTo>
                  <a:pt x="1544" y="2961"/>
                </a:lnTo>
                <a:lnTo>
                  <a:pt x="1630" y="2958"/>
                </a:lnTo>
                <a:lnTo>
                  <a:pt x="1716" y="2948"/>
                </a:lnTo>
                <a:lnTo>
                  <a:pt x="1799" y="2933"/>
                </a:lnTo>
                <a:lnTo>
                  <a:pt x="1881" y="2911"/>
                </a:lnTo>
                <a:lnTo>
                  <a:pt x="1959" y="2884"/>
                </a:lnTo>
                <a:lnTo>
                  <a:pt x="2036" y="2853"/>
                </a:lnTo>
                <a:lnTo>
                  <a:pt x="2109" y="2815"/>
                </a:lnTo>
                <a:lnTo>
                  <a:pt x="2179" y="2773"/>
                </a:lnTo>
                <a:lnTo>
                  <a:pt x="2246" y="2726"/>
                </a:lnTo>
                <a:lnTo>
                  <a:pt x="2309" y="2674"/>
                </a:lnTo>
                <a:lnTo>
                  <a:pt x="2369" y="2620"/>
                </a:lnTo>
                <a:lnTo>
                  <a:pt x="2424" y="2559"/>
                </a:lnTo>
                <a:lnTo>
                  <a:pt x="2475" y="2497"/>
                </a:lnTo>
                <a:lnTo>
                  <a:pt x="2522" y="2430"/>
                </a:lnTo>
                <a:lnTo>
                  <a:pt x="2564" y="2360"/>
                </a:lnTo>
                <a:lnTo>
                  <a:pt x="2601" y="2287"/>
                </a:lnTo>
                <a:lnTo>
                  <a:pt x="2634" y="2211"/>
                </a:lnTo>
                <a:lnTo>
                  <a:pt x="2660" y="2133"/>
                </a:lnTo>
                <a:lnTo>
                  <a:pt x="2682" y="2052"/>
                </a:lnTo>
                <a:lnTo>
                  <a:pt x="2698" y="1969"/>
                </a:lnTo>
                <a:lnTo>
                  <a:pt x="2706" y="1883"/>
                </a:lnTo>
                <a:lnTo>
                  <a:pt x="2710" y="1796"/>
                </a:lnTo>
                <a:lnTo>
                  <a:pt x="2706" y="1705"/>
                </a:lnTo>
                <a:lnTo>
                  <a:pt x="2697" y="1617"/>
                </a:lnTo>
                <a:lnTo>
                  <a:pt x="2679" y="1529"/>
                </a:lnTo>
                <a:lnTo>
                  <a:pt x="2656" y="1445"/>
                </a:lnTo>
                <a:lnTo>
                  <a:pt x="2627" y="1363"/>
                </a:lnTo>
                <a:lnTo>
                  <a:pt x="2591" y="1284"/>
                </a:lnTo>
                <a:lnTo>
                  <a:pt x="2551" y="1208"/>
                </a:lnTo>
                <a:lnTo>
                  <a:pt x="2505" y="1136"/>
                </a:lnTo>
                <a:lnTo>
                  <a:pt x="2453" y="1068"/>
                </a:lnTo>
                <a:lnTo>
                  <a:pt x="2397" y="1004"/>
                </a:lnTo>
                <a:lnTo>
                  <a:pt x="2337" y="944"/>
                </a:lnTo>
                <a:lnTo>
                  <a:pt x="2274" y="888"/>
                </a:lnTo>
                <a:lnTo>
                  <a:pt x="2205" y="837"/>
                </a:lnTo>
                <a:lnTo>
                  <a:pt x="2132" y="791"/>
                </a:lnTo>
                <a:lnTo>
                  <a:pt x="2057" y="750"/>
                </a:lnTo>
                <a:lnTo>
                  <a:pt x="1978" y="715"/>
                </a:lnTo>
                <a:lnTo>
                  <a:pt x="1896" y="686"/>
                </a:lnTo>
                <a:lnTo>
                  <a:pt x="1811" y="663"/>
                </a:lnTo>
                <a:lnTo>
                  <a:pt x="1725" y="646"/>
                </a:lnTo>
                <a:lnTo>
                  <a:pt x="1635" y="635"/>
                </a:lnTo>
                <a:lnTo>
                  <a:pt x="1544" y="632"/>
                </a:lnTo>
                <a:close/>
                <a:moveTo>
                  <a:pt x="1545" y="0"/>
                </a:moveTo>
                <a:lnTo>
                  <a:pt x="1557" y="1"/>
                </a:lnTo>
                <a:lnTo>
                  <a:pt x="1569" y="6"/>
                </a:lnTo>
                <a:lnTo>
                  <a:pt x="1583" y="14"/>
                </a:lnTo>
                <a:lnTo>
                  <a:pt x="1600" y="25"/>
                </a:lnTo>
                <a:lnTo>
                  <a:pt x="1621" y="39"/>
                </a:lnTo>
                <a:lnTo>
                  <a:pt x="1716" y="104"/>
                </a:lnTo>
                <a:lnTo>
                  <a:pt x="1812" y="165"/>
                </a:lnTo>
                <a:lnTo>
                  <a:pt x="1910" y="223"/>
                </a:lnTo>
                <a:lnTo>
                  <a:pt x="2010" y="278"/>
                </a:lnTo>
                <a:lnTo>
                  <a:pt x="2112" y="329"/>
                </a:lnTo>
                <a:lnTo>
                  <a:pt x="2215" y="375"/>
                </a:lnTo>
                <a:lnTo>
                  <a:pt x="2320" y="418"/>
                </a:lnTo>
                <a:lnTo>
                  <a:pt x="2427" y="456"/>
                </a:lnTo>
                <a:lnTo>
                  <a:pt x="2537" y="489"/>
                </a:lnTo>
                <a:lnTo>
                  <a:pt x="2648" y="516"/>
                </a:lnTo>
                <a:lnTo>
                  <a:pt x="2738" y="532"/>
                </a:lnTo>
                <a:lnTo>
                  <a:pt x="2828" y="546"/>
                </a:lnTo>
                <a:lnTo>
                  <a:pt x="2919" y="556"/>
                </a:lnTo>
                <a:lnTo>
                  <a:pt x="3010" y="567"/>
                </a:lnTo>
                <a:lnTo>
                  <a:pt x="3032" y="572"/>
                </a:lnTo>
                <a:lnTo>
                  <a:pt x="3051" y="577"/>
                </a:lnTo>
                <a:lnTo>
                  <a:pt x="3065" y="586"/>
                </a:lnTo>
                <a:lnTo>
                  <a:pt x="3075" y="597"/>
                </a:lnTo>
                <a:lnTo>
                  <a:pt x="3082" y="611"/>
                </a:lnTo>
                <a:lnTo>
                  <a:pt x="3087" y="630"/>
                </a:lnTo>
                <a:lnTo>
                  <a:pt x="3088" y="653"/>
                </a:lnTo>
                <a:lnTo>
                  <a:pt x="3088" y="1352"/>
                </a:lnTo>
                <a:lnTo>
                  <a:pt x="3088" y="1580"/>
                </a:lnTo>
                <a:lnTo>
                  <a:pt x="3086" y="1810"/>
                </a:lnTo>
                <a:lnTo>
                  <a:pt x="3080" y="2039"/>
                </a:lnTo>
                <a:lnTo>
                  <a:pt x="3074" y="2115"/>
                </a:lnTo>
                <a:lnTo>
                  <a:pt x="3063" y="2190"/>
                </a:lnTo>
                <a:lnTo>
                  <a:pt x="3046" y="2262"/>
                </a:lnTo>
                <a:lnTo>
                  <a:pt x="3025" y="2333"/>
                </a:lnTo>
                <a:lnTo>
                  <a:pt x="3000" y="2402"/>
                </a:lnTo>
                <a:lnTo>
                  <a:pt x="2972" y="2470"/>
                </a:lnTo>
                <a:lnTo>
                  <a:pt x="2938" y="2537"/>
                </a:lnTo>
                <a:lnTo>
                  <a:pt x="2900" y="2601"/>
                </a:lnTo>
                <a:lnTo>
                  <a:pt x="2860" y="2664"/>
                </a:lnTo>
                <a:lnTo>
                  <a:pt x="2817" y="2727"/>
                </a:lnTo>
                <a:lnTo>
                  <a:pt x="2757" y="2805"/>
                </a:lnTo>
                <a:lnTo>
                  <a:pt x="2693" y="2878"/>
                </a:lnTo>
                <a:lnTo>
                  <a:pt x="2627" y="2948"/>
                </a:lnTo>
                <a:lnTo>
                  <a:pt x="2556" y="3015"/>
                </a:lnTo>
                <a:lnTo>
                  <a:pt x="2484" y="3078"/>
                </a:lnTo>
                <a:lnTo>
                  <a:pt x="2410" y="3138"/>
                </a:lnTo>
                <a:lnTo>
                  <a:pt x="2332" y="3195"/>
                </a:lnTo>
                <a:lnTo>
                  <a:pt x="2252" y="3249"/>
                </a:lnTo>
                <a:lnTo>
                  <a:pt x="2171" y="3300"/>
                </a:lnTo>
                <a:lnTo>
                  <a:pt x="2086" y="3349"/>
                </a:lnTo>
                <a:lnTo>
                  <a:pt x="2001" y="3396"/>
                </a:lnTo>
                <a:lnTo>
                  <a:pt x="1900" y="3447"/>
                </a:lnTo>
                <a:lnTo>
                  <a:pt x="1796" y="3494"/>
                </a:lnTo>
                <a:lnTo>
                  <a:pt x="1692" y="3540"/>
                </a:lnTo>
                <a:lnTo>
                  <a:pt x="1588" y="3583"/>
                </a:lnTo>
                <a:lnTo>
                  <a:pt x="1570" y="3590"/>
                </a:lnTo>
                <a:lnTo>
                  <a:pt x="1549" y="3592"/>
                </a:lnTo>
                <a:lnTo>
                  <a:pt x="1530" y="3592"/>
                </a:lnTo>
                <a:lnTo>
                  <a:pt x="1511" y="3588"/>
                </a:lnTo>
                <a:lnTo>
                  <a:pt x="1404" y="3545"/>
                </a:lnTo>
                <a:lnTo>
                  <a:pt x="1296" y="3499"/>
                </a:lnTo>
                <a:lnTo>
                  <a:pt x="1192" y="3451"/>
                </a:lnTo>
                <a:lnTo>
                  <a:pt x="1089" y="3399"/>
                </a:lnTo>
                <a:lnTo>
                  <a:pt x="989" y="3343"/>
                </a:lnTo>
                <a:lnTo>
                  <a:pt x="891" y="3284"/>
                </a:lnTo>
                <a:lnTo>
                  <a:pt x="796" y="3220"/>
                </a:lnTo>
                <a:lnTo>
                  <a:pt x="702" y="3152"/>
                </a:lnTo>
                <a:lnTo>
                  <a:pt x="613" y="3081"/>
                </a:lnTo>
                <a:lnTo>
                  <a:pt x="525" y="3005"/>
                </a:lnTo>
                <a:lnTo>
                  <a:pt x="440" y="2924"/>
                </a:lnTo>
                <a:lnTo>
                  <a:pt x="385" y="2865"/>
                </a:lnTo>
                <a:lnTo>
                  <a:pt x="331" y="2803"/>
                </a:lnTo>
                <a:lnTo>
                  <a:pt x="282" y="2741"/>
                </a:lnTo>
                <a:lnTo>
                  <a:pt x="234" y="2677"/>
                </a:lnTo>
                <a:lnTo>
                  <a:pt x="192" y="2610"/>
                </a:lnTo>
                <a:lnTo>
                  <a:pt x="153" y="2540"/>
                </a:lnTo>
                <a:lnTo>
                  <a:pt x="118" y="2469"/>
                </a:lnTo>
                <a:lnTo>
                  <a:pt x="88" y="2394"/>
                </a:lnTo>
                <a:lnTo>
                  <a:pt x="62" y="2318"/>
                </a:lnTo>
                <a:lnTo>
                  <a:pt x="42" y="2239"/>
                </a:lnTo>
                <a:lnTo>
                  <a:pt x="25" y="2161"/>
                </a:lnTo>
                <a:lnTo>
                  <a:pt x="13" y="2084"/>
                </a:lnTo>
                <a:lnTo>
                  <a:pt x="5" y="2004"/>
                </a:lnTo>
                <a:lnTo>
                  <a:pt x="3" y="1925"/>
                </a:lnTo>
                <a:lnTo>
                  <a:pt x="0" y="1506"/>
                </a:lnTo>
                <a:lnTo>
                  <a:pt x="0" y="1087"/>
                </a:lnTo>
                <a:lnTo>
                  <a:pt x="1" y="668"/>
                </a:lnTo>
                <a:lnTo>
                  <a:pt x="1" y="642"/>
                </a:lnTo>
                <a:lnTo>
                  <a:pt x="3" y="621"/>
                </a:lnTo>
                <a:lnTo>
                  <a:pt x="9" y="604"/>
                </a:lnTo>
                <a:lnTo>
                  <a:pt x="16" y="591"/>
                </a:lnTo>
                <a:lnTo>
                  <a:pt x="28" y="582"/>
                </a:lnTo>
                <a:lnTo>
                  <a:pt x="44" y="575"/>
                </a:lnTo>
                <a:lnTo>
                  <a:pt x="65" y="571"/>
                </a:lnTo>
                <a:lnTo>
                  <a:pt x="91" y="569"/>
                </a:lnTo>
                <a:lnTo>
                  <a:pt x="209" y="558"/>
                </a:lnTo>
                <a:lnTo>
                  <a:pt x="324" y="541"/>
                </a:lnTo>
                <a:lnTo>
                  <a:pt x="437" y="518"/>
                </a:lnTo>
                <a:lnTo>
                  <a:pt x="548" y="491"/>
                </a:lnTo>
                <a:lnTo>
                  <a:pt x="657" y="458"/>
                </a:lnTo>
                <a:lnTo>
                  <a:pt x="764" y="420"/>
                </a:lnTo>
                <a:lnTo>
                  <a:pt x="869" y="377"/>
                </a:lnTo>
                <a:lnTo>
                  <a:pt x="973" y="330"/>
                </a:lnTo>
                <a:lnTo>
                  <a:pt x="1075" y="279"/>
                </a:lnTo>
                <a:lnTo>
                  <a:pt x="1176" y="224"/>
                </a:lnTo>
                <a:lnTo>
                  <a:pt x="1274" y="165"/>
                </a:lnTo>
                <a:lnTo>
                  <a:pt x="1372" y="102"/>
                </a:lnTo>
                <a:lnTo>
                  <a:pt x="1468" y="38"/>
                </a:lnTo>
                <a:lnTo>
                  <a:pt x="1489" y="24"/>
                </a:lnTo>
                <a:lnTo>
                  <a:pt x="1507" y="13"/>
                </a:lnTo>
                <a:lnTo>
                  <a:pt x="1521" y="5"/>
                </a:lnTo>
                <a:lnTo>
                  <a:pt x="1534" y="1"/>
                </a:lnTo>
                <a:lnTo>
                  <a:pt x="154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8" name="Freeform 49"/>
          <p:cNvSpPr/>
          <p:nvPr/>
        </p:nvSpPr>
        <p:spPr bwMode="auto">
          <a:xfrm>
            <a:off x="2028395" y="3868822"/>
            <a:ext cx="578026" cy="540020"/>
          </a:xfrm>
          <a:custGeom>
            <a:avLst/>
            <a:gdLst>
              <a:gd name="connsiteX0" fmla="*/ 104775 w 579438"/>
              <a:gd name="connsiteY0" fmla="*/ 158750 h 541337"/>
              <a:gd name="connsiteX1" fmla="*/ 99193 w 579438"/>
              <a:gd name="connsiteY1" fmla="*/ 170591 h 541337"/>
              <a:gd name="connsiteX2" fmla="*/ 94569 w 579438"/>
              <a:gd name="connsiteY2" fmla="*/ 183072 h 541337"/>
              <a:gd name="connsiteX3" fmla="*/ 90741 w 579438"/>
              <a:gd name="connsiteY3" fmla="*/ 195872 h 541337"/>
              <a:gd name="connsiteX4" fmla="*/ 87552 w 579438"/>
              <a:gd name="connsiteY4" fmla="*/ 208833 h 541337"/>
              <a:gd name="connsiteX5" fmla="*/ 85478 w 579438"/>
              <a:gd name="connsiteY5" fmla="*/ 222434 h 541337"/>
              <a:gd name="connsiteX6" fmla="*/ 84043 w 579438"/>
              <a:gd name="connsiteY6" fmla="*/ 235875 h 541337"/>
              <a:gd name="connsiteX7" fmla="*/ 83724 w 579438"/>
              <a:gd name="connsiteY7" fmla="*/ 249955 h 541337"/>
              <a:gd name="connsiteX8" fmla="*/ 83724 w 579438"/>
              <a:gd name="connsiteY8" fmla="*/ 252196 h 541337"/>
              <a:gd name="connsiteX9" fmla="*/ 42420 w 579438"/>
              <a:gd name="connsiteY9" fmla="*/ 293638 h 541337"/>
              <a:gd name="connsiteX10" fmla="*/ 39071 w 579438"/>
              <a:gd name="connsiteY10" fmla="*/ 296518 h 541337"/>
              <a:gd name="connsiteX11" fmla="*/ 35244 w 579438"/>
              <a:gd name="connsiteY11" fmla="*/ 298438 h 541337"/>
              <a:gd name="connsiteX12" fmla="*/ 31257 w 579438"/>
              <a:gd name="connsiteY12" fmla="*/ 299718 h 541337"/>
              <a:gd name="connsiteX13" fmla="*/ 27111 w 579438"/>
              <a:gd name="connsiteY13" fmla="*/ 300038 h 541337"/>
              <a:gd name="connsiteX14" fmla="*/ 22964 w 579438"/>
              <a:gd name="connsiteY14" fmla="*/ 299718 h 541337"/>
              <a:gd name="connsiteX15" fmla="*/ 18977 w 579438"/>
              <a:gd name="connsiteY15" fmla="*/ 298438 h 541337"/>
              <a:gd name="connsiteX16" fmla="*/ 15150 w 579438"/>
              <a:gd name="connsiteY16" fmla="*/ 296518 h 541337"/>
              <a:gd name="connsiteX17" fmla="*/ 11642 w 579438"/>
              <a:gd name="connsiteY17" fmla="*/ 293638 h 541337"/>
              <a:gd name="connsiteX18" fmla="*/ 6379 w 579438"/>
              <a:gd name="connsiteY18" fmla="*/ 288358 h 541337"/>
              <a:gd name="connsiteX19" fmla="*/ 3508 w 579438"/>
              <a:gd name="connsiteY19" fmla="*/ 284837 h 541337"/>
              <a:gd name="connsiteX20" fmla="*/ 1595 w 579438"/>
              <a:gd name="connsiteY20" fmla="*/ 280997 h 541337"/>
              <a:gd name="connsiteX21" fmla="*/ 319 w 579438"/>
              <a:gd name="connsiteY21" fmla="*/ 276997 h 541337"/>
              <a:gd name="connsiteX22" fmla="*/ 0 w 579438"/>
              <a:gd name="connsiteY22" fmla="*/ 272837 h 541337"/>
              <a:gd name="connsiteX23" fmla="*/ 319 w 579438"/>
              <a:gd name="connsiteY23" fmla="*/ 268836 h 541337"/>
              <a:gd name="connsiteX24" fmla="*/ 1595 w 579438"/>
              <a:gd name="connsiteY24" fmla="*/ 264676 h 541337"/>
              <a:gd name="connsiteX25" fmla="*/ 3508 w 579438"/>
              <a:gd name="connsiteY25" fmla="*/ 260996 h 541337"/>
              <a:gd name="connsiteX26" fmla="*/ 6379 w 579438"/>
              <a:gd name="connsiteY26" fmla="*/ 257316 h 541337"/>
              <a:gd name="connsiteX27" fmla="*/ 288526 w 579438"/>
              <a:gd name="connsiteY27" fmla="*/ 71437 h 541337"/>
              <a:gd name="connsiteX28" fmla="*/ 301526 w 579438"/>
              <a:gd name="connsiteY28" fmla="*/ 71755 h 541337"/>
              <a:gd name="connsiteX29" fmla="*/ 314367 w 579438"/>
              <a:gd name="connsiteY29" fmla="*/ 73185 h 541337"/>
              <a:gd name="connsiteX30" fmla="*/ 326733 w 579438"/>
              <a:gd name="connsiteY30" fmla="*/ 75568 h 541337"/>
              <a:gd name="connsiteX31" fmla="*/ 338940 w 579438"/>
              <a:gd name="connsiteY31" fmla="*/ 78745 h 541337"/>
              <a:gd name="connsiteX32" fmla="*/ 350672 w 579438"/>
              <a:gd name="connsiteY32" fmla="*/ 82716 h 541337"/>
              <a:gd name="connsiteX33" fmla="*/ 362086 w 579438"/>
              <a:gd name="connsiteY33" fmla="*/ 87482 h 541337"/>
              <a:gd name="connsiteX34" fmla="*/ 373184 w 579438"/>
              <a:gd name="connsiteY34" fmla="*/ 93201 h 541337"/>
              <a:gd name="connsiteX35" fmla="*/ 383806 w 579438"/>
              <a:gd name="connsiteY35" fmla="*/ 99396 h 541337"/>
              <a:gd name="connsiteX36" fmla="*/ 393793 w 579438"/>
              <a:gd name="connsiteY36" fmla="*/ 106227 h 541337"/>
              <a:gd name="connsiteX37" fmla="*/ 355745 w 579438"/>
              <a:gd name="connsiteY37" fmla="*/ 144353 h 541337"/>
              <a:gd name="connsiteX38" fmla="*/ 347343 w 579438"/>
              <a:gd name="connsiteY38" fmla="*/ 139428 h 541337"/>
              <a:gd name="connsiteX39" fmla="*/ 338465 w 579438"/>
              <a:gd name="connsiteY39" fmla="*/ 134980 h 541337"/>
              <a:gd name="connsiteX40" fmla="*/ 329111 w 579438"/>
              <a:gd name="connsiteY40" fmla="*/ 131326 h 541337"/>
              <a:gd name="connsiteX41" fmla="*/ 319282 w 579438"/>
              <a:gd name="connsiteY41" fmla="*/ 128308 h 541337"/>
              <a:gd name="connsiteX42" fmla="*/ 309294 w 579438"/>
              <a:gd name="connsiteY42" fmla="*/ 126243 h 541337"/>
              <a:gd name="connsiteX43" fmla="*/ 298989 w 579438"/>
              <a:gd name="connsiteY43" fmla="*/ 124972 h 541337"/>
              <a:gd name="connsiteX44" fmla="*/ 288526 w 579438"/>
              <a:gd name="connsiteY44" fmla="*/ 124337 h 541337"/>
              <a:gd name="connsiteX45" fmla="*/ 277111 w 579438"/>
              <a:gd name="connsiteY45" fmla="*/ 124972 h 541337"/>
              <a:gd name="connsiteX46" fmla="*/ 266014 w 579438"/>
              <a:gd name="connsiteY46" fmla="*/ 126561 h 541337"/>
              <a:gd name="connsiteX47" fmla="*/ 255392 w 579438"/>
              <a:gd name="connsiteY47" fmla="*/ 128944 h 541337"/>
              <a:gd name="connsiteX48" fmla="*/ 245087 w 579438"/>
              <a:gd name="connsiteY48" fmla="*/ 132280 h 541337"/>
              <a:gd name="connsiteX49" fmla="*/ 235100 w 579438"/>
              <a:gd name="connsiteY49" fmla="*/ 136410 h 541337"/>
              <a:gd name="connsiteX50" fmla="*/ 225587 w 579438"/>
              <a:gd name="connsiteY50" fmla="*/ 141493 h 541337"/>
              <a:gd name="connsiteX51" fmla="*/ 216551 w 579438"/>
              <a:gd name="connsiteY51" fmla="*/ 147371 h 541337"/>
              <a:gd name="connsiteX52" fmla="*/ 208307 w 579438"/>
              <a:gd name="connsiteY52" fmla="*/ 153884 h 541337"/>
              <a:gd name="connsiteX53" fmla="*/ 200380 w 579438"/>
              <a:gd name="connsiteY53" fmla="*/ 161033 h 541337"/>
              <a:gd name="connsiteX54" fmla="*/ 193246 w 579438"/>
              <a:gd name="connsiteY54" fmla="*/ 168817 h 541337"/>
              <a:gd name="connsiteX55" fmla="*/ 186746 w 579438"/>
              <a:gd name="connsiteY55" fmla="*/ 177395 h 541337"/>
              <a:gd name="connsiteX56" fmla="*/ 180881 w 579438"/>
              <a:gd name="connsiteY56" fmla="*/ 186291 h 541337"/>
              <a:gd name="connsiteX57" fmla="*/ 175966 w 579438"/>
              <a:gd name="connsiteY57" fmla="*/ 195823 h 541337"/>
              <a:gd name="connsiteX58" fmla="*/ 171686 w 579438"/>
              <a:gd name="connsiteY58" fmla="*/ 205672 h 541337"/>
              <a:gd name="connsiteX59" fmla="*/ 168356 w 579438"/>
              <a:gd name="connsiteY59" fmla="*/ 216156 h 541337"/>
              <a:gd name="connsiteX60" fmla="*/ 165978 w 579438"/>
              <a:gd name="connsiteY60" fmla="*/ 226959 h 541337"/>
              <a:gd name="connsiteX61" fmla="*/ 164393 w 579438"/>
              <a:gd name="connsiteY61" fmla="*/ 238079 h 541337"/>
              <a:gd name="connsiteX62" fmla="*/ 163917 w 579438"/>
              <a:gd name="connsiteY62" fmla="*/ 249357 h 541337"/>
              <a:gd name="connsiteX63" fmla="*/ 164393 w 579438"/>
              <a:gd name="connsiteY63" fmla="*/ 260795 h 541337"/>
              <a:gd name="connsiteX64" fmla="*/ 165978 w 579438"/>
              <a:gd name="connsiteY64" fmla="*/ 271915 h 541337"/>
              <a:gd name="connsiteX65" fmla="*/ 168356 w 579438"/>
              <a:gd name="connsiteY65" fmla="*/ 282559 h 541337"/>
              <a:gd name="connsiteX66" fmla="*/ 171686 w 579438"/>
              <a:gd name="connsiteY66" fmla="*/ 292884 h 541337"/>
              <a:gd name="connsiteX67" fmla="*/ 175966 w 579438"/>
              <a:gd name="connsiteY67" fmla="*/ 302892 h 541337"/>
              <a:gd name="connsiteX68" fmla="*/ 180881 w 579438"/>
              <a:gd name="connsiteY68" fmla="*/ 312424 h 541337"/>
              <a:gd name="connsiteX69" fmla="*/ 186746 w 579438"/>
              <a:gd name="connsiteY69" fmla="*/ 321479 h 541337"/>
              <a:gd name="connsiteX70" fmla="*/ 193246 w 579438"/>
              <a:gd name="connsiteY70" fmla="*/ 329739 h 541337"/>
              <a:gd name="connsiteX71" fmla="*/ 200380 w 579438"/>
              <a:gd name="connsiteY71" fmla="*/ 337682 h 541337"/>
              <a:gd name="connsiteX72" fmla="*/ 208149 w 579438"/>
              <a:gd name="connsiteY72" fmla="*/ 344990 h 541337"/>
              <a:gd name="connsiteX73" fmla="*/ 216551 w 579438"/>
              <a:gd name="connsiteY73" fmla="*/ 351503 h 541337"/>
              <a:gd name="connsiteX74" fmla="*/ 225587 w 579438"/>
              <a:gd name="connsiteY74" fmla="*/ 357380 h 541337"/>
              <a:gd name="connsiteX75" fmla="*/ 235100 w 579438"/>
              <a:gd name="connsiteY75" fmla="*/ 362305 h 541337"/>
              <a:gd name="connsiteX76" fmla="*/ 244929 w 579438"/>
              <a:gd name="connsiteY76" fmla="*/ 366435 h 541337"/>
              <a:gd name="connsiteX77" fmla="*/ 255234 w 579438"/>
              <a:gd name="connsiteY77" fmla="*/ 369771 h 541337"/>
              <a:gd name="connsiteX78" fmla="*/ 266014 w 579438"/>
              <a:gd name="connsiteY78" fmla="*/ 372313 h 541337"/>
              <a:gd name="connsiteX79" fmla="*/ 277111 w 579438"/>
              <a:gd name="connsiteY79" fmla="*/ 373902 h 541337"/>
              <a:gd name="connsiteX80" fmla="*/ 288526 w 579438"/>
              <a:gd name="connsiteY80" fmla="*/ 374219 h 541337"/>
              <a:gd name="connsiteX81" fmla="*/ 299782 w 579438"/>
              <a:gd name="connsiteY81" fmla="*/ 373902 h 541337"/>
              <a:gd name="connsiteX82" fmla="*/ 310879 w 579438"/>
              <a:gd name="connsiteY82" fmla="*/ 372313 h 541337"/>
              <a:gd name="connsiteX83" fmla="*/ 321501 w 579438"/>
              <a:gd name="connsiteY83" fmla="*/ 369771 h 541337"/>
              <a:gd name="connsiteX84" fmla="*/ 331965 w 579438"/>
              <a:gd name="connsiteY84" fmla="*/ 366435 h 541337"/>
              <a:gd name="connsiteX85" fmla="*/ 341794 w 579438"/>
              <a:gd name="connsiteY85" fmla="*/ 362305 h 541337"/>
              <a:gd name="connsiteX86" fmla="*/ 351306 w 579438"/>
              <a:gd name="connsiteY86" fmla="*/ 357380 h 541337"/>
              <a:gd name="connsiteX87" fmla="*/ 360184 w 579438"/>
              <a:gd name="connsiteY87" fmla="*/ 351503 h 541337"/>
              <a:gd name="connsiteX88" fmla="*/ 368586 w 579438"/>
              <a:gd name="connsiteY88" fmla="*/ 344990 h 541337"/>
              <a:gd name="connsiteX89" fmla="*/ 376354 w 579438"/>
              <a:gd name="connsiteY89" fmla="*/ 337682 h 541337"/>
              <a:gd name="connsiteX90" fmla="*/ 383647 w 579438"/>
              <a:gd name="connsiteY90" fmla="*/ 329898 h 541337"/>
              <a:gd name="connsiteX91" fmla="*/ 390147 w 579438"/>
              <a:gd name="connsiteY91" fmla="*/ 321479 h 541337"/>
              <a:gd name="connsiteX92" fmla="*/ 395854 w 579438"/>
              <a:gd name="connsiteY92" fmla="*/ 312424 h 541337"/>
              <a:gd name="connsiteX93" fmla="*/ 400769 w 579438"/>
              <a:gd name="connsiteY93" fmla="*/ 302892 h 541337"/>
              <a:gd name="connsiteX94" fmla="*/ 405049 w 579438"/>
              <a:gd name="connsiteY94" fmla="*/ 293043 h 541337"/>
              <a:gd name="connsiteX95" fmla="*/ 408379 w 579438"/>
              <a:gd name="connsiteY95" fmla="*/ 282717 h 541337"/>
              <a:gd name="connsiteX96" fmla="*/ 410915 w 579438"/>
              <a:gd name="connsiteY96" fmla="*/ 271915 h 541337"/>
              <a:gd name="connsiteX97" fmla="*/ 412501 w 579438"/>
              <a:gd name="connsiteY97" fmla="*/ 260795 h 541337"/>
              <a:gd name="connsiteX98" fmla="*/ 412976 w 579438"/>
              <a:gd name="connsiteY98" fmla="*/ 249357 h 541337"/>
              <a:gd name="connsiteX99" fmla="*/ 412818 w 579438"/>
              <a:gd name="connsiteY99" fmla="*/ 243321 h 541337"/>
              <a:gd name="connsiteX100" fmla="*/ 412183 w 579438"/>
              <a:gd name="connsiteY100" fmla="*/ 237443 h 541337"/>
              <a:gd name="connsiteX101" fmla="*/ 456573 w 579438"/>
              <a:gd name="connsiteY101" fmla="*/ 192963 h 541337"/>
              <a:gd name="connsiteX102" fmla="*/ 459744 w 579438"/>
              <a:gd name="connsiteY102" fmla="*/ 203765 h 541337"/>
              <a:gd name="connsiteX103" fmla="*/ 462439 w 579438"/>
              <a:gd name="connsiteY103" fmla="*/ 214727 h 541337"/>
              <a:gd name="connsiteX104" fmla="*/ 464183 w 579438"/>
              <a:gd name="connsiteY104" fmla="*/ 226164 h 541337"/>
              <a:gd name="connsiteX105" fmla="*/ 465134 w 579438"/>
              <a:gd name="connsiteY105" fmla="*/ 237761 h 541337"/>
              <a:gd name="connsiteX106" fmla="*/ 465768 w 579438"/>
              <a:gd name="connsiteY106" fmla="*/ 249357 h 541337"/>
              <a:gd name="connsiteX107" fmla="*/ 465134 w 579438"/>
              <a:gd name="connsiteY107" fmla="*/ 262543 h 541337"/>
              <a:gd name="connsiteX108" fmla="*/ 463707 w 579438"/>
              <a:gd name="connsiteY108" fmla="*/ 275251 h 541337"/>
              <a:gd name="connsiteX109" fmla="*/ 461488 w 579438"/>
              <a:gd name="connsiteY109" fmla="*/ 287801 h 541337"/>
              <a:gd name="connsiteX110" fmla="*/ 458317 w 579438"/>
              <a:gd name="connsiteY110" fmla="*/ 300192 h 541337"/>
              <a:gd name="connsiteX111" fmla="*/ 454354 w 579438"/>
              <a:gd name="connsiteY111" fmla="*/ 311947 h 541337"/>
              <a:gd name="connsiteX112" fmla="*/ 449598 w 579438"/>
              <a:gd name="connsiteY112" fmla="*/ 323385 h 541337"/>
              <a:gd name="connsiteX113" fmla="*/ 444049 w 579438"/>
              <a:gd name="connsiteY113" fmla="*/ 334505 h 541337"/>
              <a:gd name="connsiteX114" fmla="*/ 437708 w 579438"/>
              <a:gd name="connsiteY114" fmla="*/ 345148 h 541337"/>
              <a:gd name="connsiteX115" fmla="*/ 430891 w 579438"/>
              <a:gd name="connsiteY115" fmla="*/ 355156 h 541337"/>
              <a:gd name="connsiteX116" fmla="*/ 440086 w 579438"/>
              <a:gd name="connsiteY116" fmla="*/ 364370 h 541337"/>
              <a:gd name="connsiteX117" fmla="*/ 446744 w 579438"/>
              <a:gd name="connsiteY117" fmla="*/ 357698 h 541337"/>
              <a:gd name="connsiteX118" fmla="*/ 569133 w 579438"/>
              <a:gd name="connsiteY118" fmla="*/ 480495 h 541337"/>
              <a:gd name="connsiteX119" fmla="*/ 572780 w 579438"/>
              <a:gd name="connsiteY119" fmla="*/ 484943 h 541337"/>
              <a:gd name="connsiteX120" fmla="*/ 575792 w 579438"/>
              <a:gd name="connsiteY120" fmla="*/ 489709 h 541337"/>
              <a:gd name="connsiteX121" fmla="*/ 577694 w 579438"/>
              <a:gd name="connsiteY121" fmla="*/ 494951 h 541337"/>
              <a:gd name="connsiteX122" fmla="*/ 578963 w 579438"/>
              <a:gd name="connsiteY122" fmla="*/ 500193 h 541337"/>
              <a:gd name="connsiteX123" fmla="*/ 579438 w 579438"/>
              <a:gd name="connsiteY123" fmla="*/ 505753 h 541337"/>
              <a:gd name="connsiteX124" fmla="*/ 579121 w 579438"/>
              <a:gd name="connsiteY124" fmla="*/ 511154 h 541337"/>
              <a:gd name="connsiteX125" fmla="*/ 577853 w 579438"/>
              <a:gd name="connsiteY125" fmla="*/ 516397 h 541337"/>
              <a:gd name="connsiteX126" fmla="*/ 575792 w 579438"/>
              <a:gd name="connsiteY126" fmla="*/ 521639 h 541337"/>
              <a:gd name="connsiteX127" fmla="*/ 572938 w 579438"/>
              <a:gd name="connsiteY127" fmla="*/ 526564 h 541337"/>
              <a:gd name="connsiteX128" fmla="*/ 569292 w 579438"/>
              <a:gd name="connsiteY128" fmla="*/ 531012 h 541337"/>
              <a:gd name="connsiteX129" fmla="*/ 564853 w 579438"/>
              <a:gd name="connsiteY129" fmla="*/ 534665 h 541337"/>
              <a:gd name="connsiteX130" fmla="*/ 559938 w 579438"/>
              <a:gd name="connsiteY130" fmla="*/ 537684 h 541337"/>
              <a:gd name="connsiteX131" fmla="*/ 554865 w 579438"/>
              <a:gd name="connsiteY131" fmla="*/ 539590 h 541337"/>
              <a:gd name="connsiteX132" fmla="*/ 549634 w 579438"/>
              <a:gd name="connsiteY132" fmla="*/ 540861 h 541337"/>
              <a:gd name="connsiteX133" fmla="*/ 544085 w 579438"/>
              <a:gd name="connsiteY133" fmla="*/ 541337 h 541337"/>
              <a:gd name="connsiteX134" fmla="*/ 538695 w 579438"/>
              <a:gd name="connsiteY134" fmla="*/ 540861 h 541337"/>
              <a:gd name="connsiteX135" fmla="*/ 533463 w 579438"/>
              <a:gd name="connsiteY135" fmla="*/ 539590 h 541337"/>
              <a:gd name="connsiteX136" fmla="*/ 528231 w 579438"/>
              <a:gd name="connsiteY136" fmla="*/ 537684 h 541337"/>
              <a:gd name="connsiteX137" fmla="*/ 523317 w 579438"/>
              <a:gd name="connsiteY137" fmla="*/ 534665 h 541337"/>
              <a:gd name="connsiteX138" fmla="*/ 519195 w 579438"/>
              <a:gd name="connsiteY138" fmla="*/ 531012 h 541337"/>
              <a:gd name="connsiteX139" fmla="*/ 396806 w 579438"/>
              <a:gd name="connsiteY139" fmla="*/ 408056 h 541337"/>
              <a:gd name="connsiteX140" fmla="*/ 403464 w 579438"/>
              <a:gd name="connsiteY140" fmla="*/ 401384 h 541337"/>
              <a:gd name="connsiteX141" fmla="*/ 394110 w 579438"/>
              <a:gd name="connsiteY141" fmla="*/ 392329 h 541337"/>
              <a:gd name="connsiteX142" fmla="*/ 384123 w 579438"/>
              <a:gd name="connsiteY142" fmla="*/ 399319 h 541337"/>
              <a:gd name="connsiteX143" fmla="*/ 373501 w 579438"/>
              <a:gd name="connsiteY143" fmla="*/ 405673 h 541337"/>
              <a:gd name="connsiteX144" fmla="*/ 362562 w 579438"/>
              <a:gd name="connsiteY144" fmla="*/ 411074 h 541337"/>
              <a:gd name="connsiteX145" fmla="*/ 351147 w 579438"/>
              <a:gd name="connsiteY145" fmla="*/ 415840 h 541337"/>
              <a:gd name="connsiteX146" fmla="*/ 339099 w 579438"/>
              <a:gd name="connsiteY146" fmla="*/ 419970 h 541337"/>
              <a:gd name="connsiteX147" fmla="*/ 327050 w 579438"/>
              <a:gd name="connsiteY147" fmla="*/ 423147 h 541337"/>
              <a:gd name="connsiteX148" fmla="*/ 314367 w 579438"/>
              <a:gd name="connsiteY148" fmla="*/ 425371 h 541337"/>
              <a:gd name="connsiteX149" fmla="*/ 301526 w 579438"/>
              <a:gd name="connsiteY149" fmla="*/ 426801 h 541337"/>
              <a:gd name="connsiteX150" fmla="*/ 288526 w 579438"/>
              <a:gd name="connsiteY150" fmla="*/ 427437 h 541337"/>
              <a:gd name="connsiteX151" fmla="*/ 274575 w 579438"/>
              <a:gd name="connsiteY151" fmla="*/ 426801 h 541337"/>
              <a:gd name="connsiteX152" fmla="*/ 261099 w 579438"/>
              <a:gd name="connsiteY152" fmla="*/ 425213 h 541337"/>
              <a:gd name="connsiteX153" fmla="*/ 247624 w 579438"/>
              <a:gd name="connsiteY153" fmla="*/ 422671 h 541337"/>
              <a:gd name="connsiteX154" fmla="*/ 234783 w 579438"/>
              <a:gd name="connsiteY154" fmla="*/ 419017 h 541337"/>
              <a:gd name="connsiteX155" fmla="*/ 222417 w 579438"/>
              <a:gd name="connsiteY155" fmla="*/ 414728 h 541337"/>
              <a:gd name="connsiteX156" fmla="*/ 210368 w 579438"/>
              <a:gd name="connsiteY156" fmla="*/ 409168 h 541337"/>
              <a:gd name="connsiteX157" fmla="*/ 198954 w 579438"/>
              <a:gd name="connsiteY157" fmla="*/ 402972 h 541337"/>
              <a:gd name="connsiteX158" fmla="*/ 187856 w 579438"/>
              <a:gd name="connsiteY158" fmla="*/ 396142 h 541337"/>
              <a:gd name="connsiteX159" fmla="*/ 177551 w 579438"/>
              <a:gd name="connsiteY159" fmla="*/ 388199 h 541337"/>
              <a:gd name="connsiteX160" fmla="*/ 167722 w 579438"/>
              <a:gd name="connsiteY160" fmla="*/ 379779 h 541337"/>
              <a:gd name="connsiteX161" fmla="*/ 158527 w 579438"/>
              <a:gd name="connsiteY161" fmla="*/ 370566 h 541337"/>
              <a:gd name="connsiteX162" fmla="*/ 150125 w 579438"/>
              <a:gd name="connsiteY162" fmla="*/ 360716 h 541337"/>
              <a:gd name="connsiteX163" fmla="*/ 142198 w 579438"/>
              <a:gd name="connsiteY163" fmla="*/ 350232 h 541337"/>
              <a:gd name="connsiteX164" fmla="*/ 135381 w 579438"/>
              <a:gd name="connsiteY164" fmla="*/ 339112 h 541337"/>
              <a:gd name="connsiteX165" fmla="*/ 129198 w 579438"/>
              <a:gd name="connsiteY165" fmla="*/ 327674 h 541337"/>
              <a:gd name="connsiteX166" fmla="*/ 123649 w 579438"/>
              <a:gd name="connsiteY166" fmla="*/ 315601 h 541337"/>
              <a:gd name="connsiteX167" fmla="*/ 119369 w 579438"/>
              <a:gd name="connsiteY167" fmla="*/ 303210 h 541337"/>
              <a:gd name="connsiteX168" fmla="*/ 115881 w 579438"/>
              <a:gd name="connsiteY168" fmla="*/ 290343 h 541337"/>
              <a:gd name="connsiteX169" fmla="*/ 113186 w 579438"/>
              <a:gd name="connsiteY169" fmla="*/ 276840 h 541337"/>
              <a:gd name="connsiteX170" fmla="*/ 111601 w 579438"/>
              <a:gd name="connsiteY170" fmla="*/ 263337 h 541337"/>
              <a:gd name="connsiteX171" fmla="*/ 111125 w 579438"/>
              <a:gd name="connsiteY171" fmla="*/ 249357 h 541337"/>
              <a:gd name="connsiteX172" fmla="*/ 111601 w 579438"/>
              <a:gd name="connsiteY172" fmla="*/ 235537 h 541337"/>
              <a:gd name="connsiteX173" fmla="*/ 113186 w 579438"/>
              <a:gd name="connsiteY173" fmla="*/ 221875 h 541337"/>
              <a:gd name="connsiteX174" fmla="*/ 115881 w 579438"/>
              <a:gd name="connsiteY174" fmla="*/ 208531 h 541337"/>
              <a:gd name="connsiteX175" fmla="*/ 119369 w 579438"/>
              <a:gd name="connsiteY175" fmla="*/ 195664 h 541337"/>
              <a:gd name="connsiteX176" fmla="*/ 123649 w 579438"/>
              <a:gd name="connsiteY176" fmla="*/ 183114 h 541337"/>
              <a:gd name="connsiteX177" fmla="*/ 129198 w 579438"/>
              <a:gd name="connsiteY177" fmla="*/ 171200 h 541337"/>
              <a:gd name="connsiteX178" fmla="*/ 135381 w 579438"/>
              <a:gd name="connsiteY178" fmla="*/ 159444 h 541337"/>
              <a:gd name="connsiteX179" fmla="*/ 142198 w 579438"/>
              <a:gd name="connsiteY179" fmla="*/ 148642 h 541337"/>
              <a:gd name="connsiteX180" fmla="*/ 150125 w 579438"/>
              <a:gd name="connsiteY180" fmla="*/ 138157 h 541337"/>
              <a:gd name="connsiteX181" fmla="*/ 158527 w 579438"/>
              <a:gd name="connsiteY181" fmla="*/ 128308 h 541337"/>
              <a:gd name="connsiteX182" fmla="*/ 167722 w 579438"/>
              <a:gd name="connsiteY182" fmla="*/ 119094 h 541337"/>
              <a:gd name="connsiteX183" fmla="*/ 177551 w 579438"/>
              <a:gd name="connsiteY183" fmla="*/ 110516 h 541337"/>
              <a:gd name="connsiteX184" fmla="*/ 187856 w 579438"/>
              <a:gd name="connsiteY184" fmla="*/ 102732 h 541337"/>
              <a:gd name="connsiteX185" fmla="*/ 198954 w 579438"/>
              <a:gd name="connsiteY185" fmla="*/ 95584 h 541337"/>
              <a:gd name="connsiteX186" fmla="*/ 210368 w 579438"/>
              <a:gd name="connsiteY186" fmla="*/ 89388 h 541337"/>
              <a:gd name="connsiteX187" fmla="*/ 222417 w 579438"/>
              <a:gd name="connsiteY187" fmla="*/ 84146 h 541337"/>
              <a:gd name="connsiteX188" fmla="*/ 234783 w 579438"/>
              <a:gd name="connsiteY188" fmla="*/ 79698 h 541337"/>
              <a:gd name="connsiteX189" fmla="*/ 247624 w 579438"/>
              <a:gd name="connsiteY189" fmla="*/ 76044 h 541337"/>
              <a:gd name="connsiteX190" fmla="*/ 261099 w 579438"/>
              <a:gd name="connsiteY190" fmla="*/ 73661 h 541337"/>
              <a:gd name="connsiteX191" fmla="*/ 274575 w 579438"/>
              <a:gd name="connsiteY191" fmla="*/ 72073 h 541337"/>
              <a:gd name="connsiteX192" fmla="*/ 561981 w 579438"/>
              <a:gd name="connsiteY192" fmla="*/ 0 h 541337"/>
              <a:gd name="connsiteX193" fmla="*/ 563410 w 579438"/>
              <a:gd name="connsiteY193" fmla="*/ 0 h 541337"/>
              <a:gd name="connsiteX194" fmla="*/ 567059 w 579438"/>
              <a:gd name="connsiteY194" fmla="*/ 158 h 541337"/>
              <a:gd name="connsiteX195" fmla="*/ 570074 w 579438"/>
              <a:gd name="connsiteY195" fmla="*/ 1108 h 541337"/>
              <a:gd name="connsiteX196" fmla="*/ 572613 w 579438"/>
              <a:gd name="connsiteY196" fmla="*/ 2375 h 541337"/>
              <a:gd name="connsiteX197" fmla="*/ 574359 w 579438"/>
              <a:gd name="connsiteY197" fmla="*/ 4434 h 541337"/>
              <a:gd name="connsiteX198" fmla="*/ 575628 w 579438"/>
              <a:gd name="connsiteY198" fmla="*/ 6968 h 541337"/>
              <a:gd name="connsiteX199" fmla="*/ 576263 w 579438"/>
              <a:gd name="connsiteY199" fmla="*/ 10135 h 541337"/>
              <a:gd name="connsiteX200" fmla="*/ 576263 w 579438"/>
              <a:gd name="connsiteY200" fmla="*/ 14094 h 541337"/>
              <a:gd name="connsiteX201" fmla="*/ 571820 w 579438"/>
              <a:gd name="connsiteY201" fmla="*/ 109587 h 541337"/>
              <a:gd name="connsiteX202" fmla="*/ 571661 w 579438"/>
              <a:gd name="connsiteY202" fmla="*/ 112437 h 541337"/>
              <a:gd name="connsiteX203" fmla="*/ 571185 w 579438"/>
              <a:gd name="connsiteY203" fmla="*/ 114971 h 541337"/>
              <a:gd name="connsiteX204" fmla="*/ 570233 w 579438"/>
              <a:gd name="connsiteY204" fmla="*/ 117663 h 541337"/>
              <a:gd name="connsiteX205" fmla="*/ 568964 w 579438"/>
              <a:gd name="connsiteY205" fmla="*/ 119880 h 541337"/>
              <a:gd name="connsiteX206" fmla="*/ 567059 w 579438"/>
              <a:gd name="connsiteY206" fmla="*/ 121939 h 541337"/>
              <a:gd name="connsiteX207" fmla="*/ 564520 w 579438"/>
              <a:gd name="connsiteY207" fmla="*/ 123681 h 541337"/>
              <a:gd name="connsiteX208" fmla="*/ 561823 w 579438"/>
              <a:gd name="connsiteY208" fmla="*/ 124948 h 541337"/>
              <a:gd name="connsiteX209" fmla="*/ 559601 w 579438"/>
              <a:gd name="connsiteY209" fmla="*/ 125106 h 541337"/>
              <a:gd name="connsiteX210" fmla="*/ 557380 w 579438"/>
              <a:gd name="connsiteY210" fmla="*/ 124631 h 541337"/>
              <a:gd name="connsiteX211" fmla="*/ 555475 w 579438"/>
              <a:gd name="connsiteY211" fmla="*/ 123839 h 541337"/>
              <a:gd name="connsiteX212" fmla="*/ 553571 w 579438"/>
              <a:gd name="connsiteY212" fmla="*/ 122572 h 541337"/>
              <a:gd name="connsiteX213" fmla="*/ 551984 w 579438"/>
              <a:gd name="connsiteY213" fmla="*/ 120989 h 541337"/>
              <a:gd name="connsiteX214" fmla="*/ 550239 w 579438"/>
              <a:gd name="connsiteY214" fmla="*/ 119405 h 541337"/>
              <a:gd name="connsiteX215" fmla="*/ 520723 w 579438"/>
              <a:gd name="connsiteY215" fmla="*/ 90108 h 541337"/>
              <a:gd name="connsiteX216" fmla="*/ 509774 w 579438"/>
              <a:gd name="connsiteY216" fmla="*/ 101193 h 541337"/>
              <a:gd name="connsiteX217" fmla="*/ 419324 w 579438"/>
              <a:gd name="connsiteY217" fmla="*/ 191301 h 541337"/>
              <a:gd name="connsiteX218" fmla="*/ 391713 w 579438"/>
              <a:gd name="connsiteY218" fmla="*/ 219173 h 541337"/>
              <a:gd name="connsiteX219" fmla="*/ 298564 w 579438"/>
              <a:gd name="connsiteY219" fmla="*/ 312131 h 541337"/>
              <a:gd name="connsiteX220" fmla="*/ 293169 w 579438"/>
              <a:gd name="connsiteY220" fmla="*/ 317516 h 541337"/>
              <a:gd name="connsiteX221" fmla="*/ 290313 w 579438"/>
              <a:gd name="connsiteY221" fmla="*/ 319733 h 541337"/>
              <a:gd name="connsiteX222" fmla="*/ 287298 w 579438"/>
              <a:gd name="connsiteY222" fmla="*/ 321633 h 541337"/>
              <a:gd name="connsiteX223" fmla="*/ 284124 w 579438"/>
              <a:gd name="connsiteY223" fmla="*/ 322900 h 541337"/>
              <a:gd name="connsiteX224" fmla="*/ 280633 w 579438"/>
              <a:gd name="connsiteY224" fmla="*/ 323692 h 541337"/>
              <a:gd name="connsiteX225" fmla="*/ 279681 w 579438"/>
              <a:gd name="connsiteY225" fmla="*/ 323692 h 541337"/>
              <a:gd name="connsiteX226" fmla="*/ 278888 w 579438"/>
              <a:gd name="connsiteY226" fmla="*/ 323850 h 541337"/>
              <a:gd name="connsiteX227" fmla="*/ 277935 w 579438"/>
              <a:gd name="connsiteY227" fmla="*/ 323850 h 541337"/>
              <a:gd name="connsiteX228" fmla="*/ 273810 w 579438"/>
              <a:gd name="connsiteY228" fmla="*/ 323534 h 541337"/>
              <a:gd name="connsiteX229" fmla="*/ 269843 w 579438"/>
              <a:gd name="connsiteY229" fmla="*/ 322267 h 541337"/>
              <a:gd name="connsiteX230" fmla="*/ 266034 w 579438"/>
              <a:gd name="connsiteY230" fmla="*/ 320366 h 541337"/>
              <a:gd name="connsiteX231" fmla="*/ 262702 w 579438"/>
              <a:gd name="connsiteY231" fmla="*/ 317516 h 541337"/>
              <a:gd name="connsiteX232" fmla="*/ 257306 w 579438"/>
              <a:gd name="connsiteY232" fmla="*/ 312131 h 541337"/>
              <a:gd name="connsiteX233" fmla="*/ 237471 w 579438"/>
              <a:gd name="connsiteY233" fmla="*/ 292336 h 541337"/>
              <a:gd name="connsiteX234" fmla="*/ 190500 w 579438"/>
              <a:gd name="connsiteY234" fmla="*/ 245303 h 541337"/>
              <a:gd name="connsiteX235" fmla="*/ 191452 w 579438"/>
              <a:gd name="connsiteY235" fmla="*/ 235643 h 541337"/>
              <a:gd name="connsiteX236" fmla="*/ 193198 w 579438"/>
              <a:gd name="connsiteY236" fmla="*/ 226141 h 541337"/>
              <a:gd name="connsiteX237" fmla="*/ 195737 w 579438"/>
              <a:gd name="connsiteY237" fmla="*/ 217114 h 541337"/>
              <a:gd name="connsiteX238" fmla="*/ 199228 w 579438"/>
              <a:gd name="connsiteY238" fmla="*/ 208246 h 541337"/>
              <a:gd name="connsiteX239" fmla="*/ 203671 w 579438"/>
              <a:gd name="connsiteY239" fmla="*/ 200011 h 541337"/>
              <a:gd name="connsiteX240" fmla="*/ 208749 w 579438"/>
              <a:gd name="connsiteY240" fmla="*/ 192093 h 541337"/>
              <a:gd name="connsiteX241" fmla="*/ 277935 w 579438"/>
              <a:gd name="connsiteY241" fmla="*/ 261139 h 541337"/>
              <a:gd name="connsiteX242" fmla="*/ 280633 w 579438"/>
              <a:gd name="connsiteY242" fmla="*/ 258447 h 541337"/>
              <a:gd name="connsiteX243" fmla="*/ 485019 w 579438"/>
              <a:gd name="connsiteY243" fmla="*/ 54318 h 541337"/>
              <a:gd name="connsiteX244" fmla="*/ 469786 w 579438"/>
              <a:gd name="connsiteY244" fmla="*/ 39273 h 541337"/>
              <a:gd name="connsiteX245" fmla="*/ 455028 w 579438"/>
              <a:gd name="connsiteY245" fmla="*/ 24071 h 541337"/>
              <a:gd name="connsiteX246" fmla="*/ 453441 w 579438"/>
              <a:gd name="connsiteY246" fmla="*/ 22645 h 541337"/>
              <a:gd name="connsiteX247" fmla="*/ 452171 w 579438"/>
              <a:gd name="connsiteY247" fmla="*/ 21062 h 541337"/>
              <a:gd name="connsiteX248" fmla="*/ 451219 w 579438"/>
              <a:gd name="connsiteY248" fmla="*/ 19478 h 541337"/>
              <a:gd name="connsiteX249" fmla="*/ 450426 w 579438"/>
              <a:gd name="connsiteY249" fmla="*/ 17736 h 541337"/>
              <a:gd name="connsiteX250" fmla="*/ 450109 w 579438"/>
              <a:gd name="connsiteY250" fmla="*/ 15836 h 541337"/>
              <a:gd name="connsiteX251" fmla="*/ 450267 w 579438"/>
              <a:gd name="connsiteY251" fmla="*/ 13461 h 541337"/>
              <a:gd name="connsiteX252" fmla="*/ 451219 w 579438"/>
              <a:gd name="connsiteY252" fmla="*/ 11243 h 541337"/>
              <a:gd name="connsiteX253" fmla="*/ 452806 w 579438"/>
              <a:gd name="connsiteY253" fmla="*/ 8551 h 541337"/>
              <a:gd name="connsiteX254" fmla="*/ 454552 w 579438"/>
              <a:gd name="connsiteY254" fmla="*/ 6809 h 541337"/>
              <a:gd name="connsiteX255" fmla="*/ 456615 w 579438"/>
              <a:gd name="connsiteY255" fmla="*/ 5542 h 541337"/>
              <a:gd name="connsiteX256" fmla="*/ 459154 w 579438"/>
              <a:gd name="connsiteY256" fmla="*/ 5067 h 541337"/>
              <a:gd name="connsiteX257" fmla="*/ 461534 w 579438"/>
              <a:gd name="connsiteY257" fmla="*/ 4751 h 541337"/>
              <a:gd name="connsiteX258" fmla="*/ 464073 w 579438"/>
              <a:gd name="connsiteY258" fmla="*/ 4592 h 541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</a:cxnLst>
            <a:rect l="l" t="t" r="r" b="b"/>
            <a:pathLst>
              <a:path w="579438" h="541337">
                <a:moveTo>
                  <a:pt x="104775" y="158750"/>
                </a:moveTo>
                <a:lnTo>
                  <a:pt x="99193" y="170591"/>
                </a:lnTo>
                <a:lnTo>
                  <a:pt x="94569" y="183072"/>
                </a:lnTo>
                <a:lnTo>
                  <a:pt x="90741" y="195872"/>
                </a:lnTo>
                <a:lnTo>
                  <a:pt x="87552" y="208833"/>
                </a:lnTo>
                <a:lnTo>
                  <a:pt x="85478" y="222434"/>
                </a:lnTo>
                <a:lnTo>
                  <a:pt x="84043" y="235875"/>
                </a:lnTo>
                <a:lnTo>
                  <a:pt x="83724" y="249955"/>
                </a:lnTo>
                <a:lnTo>
                  <a:pt x="83724" y="252196"/>
                </a:lnTo>
                <a:lnTo>
                  <a:pt x="42420" y="293638"/>
                </a:lnTo>
                <a:lnTo>
                  <a:pt x="39071" y="296518"/>
                </a:lnTo>
                <a:lnTo>
                  <a:pt x="35244" y="298438"/>
                </a:lnTo>
                <a:lnTo>
                  <a:pt x="31257" y="299718"/>
                </a:lnTo>
                <a:lnTo>
                  <a:pt x="27111" y="300038"/>
                </a:lnTo>
                <a:lnTo>
                  <a:pt x="22964" y="299718"/>
                </a:lnTo>
                <a:lnTo>
                  <a:pt x="18977" y="298438"/>
                </a:lnTo>
                <a:lnTo>
                  <a:pt x="15150" y="296518"/>
                </a:lnTo>
                <a:lnTo>
                  <a:pt x="11642" y="293638"/>
                </a:lnTo>
                <a:lnTo>
                  <a:pt x="6379" y="288358"/>
                </a:lnTo>
                <a:lnTo>
                  <a:pt x="3508" y="284837"/>
                </a:lnTo>
                <a:lnTo>
                  <a:pt x="1595" y="280997"/>
                </a:lnTo>
                <a:lnTo>
                  <a:pt x="319" y="276997"/>
                </a:lnTo>
                <a:lnTo>
                  <a:pt x="0" y="272837"/>
                </a:lnTo>
                <a:lnTo>
                  <a:pt x="319" y="268836"/>
                </a:lnTo>
                <a:lnTo>
                  <a:pt x="1595" y="264676"/>
                </a:lnTo>
                <a:lnTo>
                  <a:pt x="3508" y="260996"/>
                </a:lnTo>
                <a:lnTo>
                  <a:pt x="6379" y="257316"/>
                </a:lnTo>
                <a:close/>
                <a:moveTo>
                  <a:pt x="288526" y="71437"/>
                </a:moveTo>
                <a:lnTo>
                  <a:pt x="301526" y="71755"/>
                </a:lnTo>
                <a:lnTo>
                  <a:pt x="314367" y="73185"/>
                </a:lnTo>
                <a:lnTo>
                  <a:pt x="326733" y="75568"/>
                </a:lnTo>
                <a:lnTo>
                  <a:pt x="338940" y="78745"/>
                </a:lnTo>
                <a:lnTo>
                  <a:pt x="350672" y="82716"/>
                </a:lnTo>
                <a:lnTo>
                  <a:pt x="362086" y="87482"/>
                </a:lnTo>
                <a:lnTo>
                  <a:pt x="373184" y="93201"/>
                </a:lnTo>
                <a:lnTo>
                  <a:pt x="383806" y="99396"/>
                </a:lnTo>
                <a:lnTo>
                  <a:pt x="393793" y="106227"/>
                </a:lnTo>
                <a:lnTo>
                  <a:pt x="355745" y="144353"/>
                </a:lnTo>
                <a:lnTo>
                  <a:pt x="347343" y="139428"/>
                </a:lnTo>
                <a:lnTo>
                  <a:pt x="338465" y="134980"/>
                </a:lnTo>
                <a:lnTo>
                  <a:pt x="329111" y="131326"/>
                </a:lnTo>
                <a:lnTo>
                  <a:pt x="319282" y="128308"/>
                </a:lnTo>
                <a:lnTo>
                  <a:pt x="309294" y="126243"/>
                </a:lnTo>
                <a:lnTo>
                  <a:pt x="298989" y="124972"/>
                </a:lnTo>
                <a:lnTo>
                  <a:pt x="288526" y="124337"/>
                </a:lnTo>
                <a:lnTo>
                  <a:pt x="277111" y="124972"/>
                </a:lnTo>
                <a:lnTo>
                  <a:pt x="266014" y="126561"/>
                </a:lnTo>
                <a:lnTo>
                  <a:pt x="255392" y="128944"/>
                </a:lnTo>
                <a:lnTo>
                  <a:pt x="245087" y="132280"/>
                </a:lnTo>
                <a:lnTo>
                  <a:pt x="235100" y="136410"/>
                </a:lnTo>
                <a:lnTo>
                  <a:pt x="225587" y="141493"/>
                </a:lnTo>
                <a:lnTo>
                  <a:pt x="216551" y="147371"/>
                </a:lnTo>
                <a:lnTo>
                  <a:pt x="208307" y="153884"/>
                </a:lnTo>
                <a:lnTo>
                  <a:pt x="200380" y="161033"/>
                </a:lnTo>
                <a:lnTo>
                  <a:pt x="193246" y="168817"/>
                </a:lnTo>
                <a:lnTo>
                  <a:pt x="186746" y="177395"/>
                </a:lnTo>
                <a:lnTo>
                  <a:pt x="180881" y="186291"/>
                </a:lnTo>
                <a:lnTo>
                  <a:pt x="175966" y="195823"/>
                </a:lnTo>
                <a:lnTo>
                  <a:pt x="171686" y="205672"/>
                </a:lnTo>
                <a:lnTo>
                  <a:pt x="168356" y="216156"/>
                </a:lnTo>
                <a:lnTo>
                  <a:pt x="165978" y="226959"/>
                </a:lnTo>
                <a:lnTo>
                  <a:pt x="164393" y="238079"/>
                </a:lnTo>
                <a:lnTo>
                  <a:pt x="163917" y="249357"/>
                </a:lnTo>
                <a:lnTo>
                  <a:pt x="164393" y="260795"/>
                </a:lnTo>
                <a:lnTo>
                  <a:pt x="165978" y="271915"/>
                </a:lnTo>
                <a:lnTo>
                  <a:pt x="168356" y="282559"/>
                </a:lnTo>
                <a:lnTo>
                  <a:pt x="171686" y="292884"/>
                </a:lnTo>
                <a:lnTo>
                  <a:pt x="175966" y="302892"/>
                </a:lnTo>
                <a:lnTo>
                  <a:pt x="180881" y="312424"/>
                </a:lnTo>
                <a:lnTo>
                  <a:pt x="186746" y="321479"/>
                </a:lnTo>
                <a:lnTo>
                  <a:pt x="193246" y="329739"/>
                </a:lnTo>
                <a:lnTo>
                  <a:pt x="200380" y="337682"/>
                </a:lnTo>
                <a:lnTo>
                  <a:pt x="208149" y="344990"/>
                </a:lnTo>
                <a:lnTo>
                  <a:pt x="216551" y="351503"/>
                </a:lnTo>
                <a:lnTo>
                  <a:pt x="225587" y="357380"/>
                </a:lnTo>
                <a:lnTo>
                  <a:pt x="235100" y="362305"/>
                </a:lnTo>
                <a:lnTo>
                  <a:pt x="244929" y="366435"/>
                </a:lnTo>
                <a:lnTo>
                  <a:pt x="255234" y="369771"/>
                </a:lnTo>
                <a:lnTo>
                  <a:pt x="266014" y="372313"/>
                </a:lnTo>
                <a:lnTo>
                  <a:pt x="277111" y="373902"/>
                </a:lnTo>
                <a:lnTo>
                  <a:pt x="288526" y="374219"/>
                </a:lnTo>
                <a:lnTo>
                  <a:pt x="299782" y="373902"/>
                </a:lnTo>
                <a:lnTo>
                  <a:pt x="310879" y="372313"/>
                </a:lnTo>
                <a:lnTo>
                  <a:pt x="321501" y="369771"/>
                </a:lnTo>
                <a:lnTo>
                  <a:pt x="331965" y="366435"/>
                </a:lnTo>
                <a:lnTo>
                  <a:pt x="341794" y="362305"/>
                </a:lnTo>
                <a:lnTo>
                  <a:pt x="351306" y="357380"/>
                </a:lnTo>
                <a:lnTo>
                  <a:pt x="360184" y="351503"/>
                </a:lnTo>
                <a:lnTo>
                  <a:pt x="368586" y="344990"/>
                </a:lnTo>
                <a:lnTo>
                  <a:pt x="376354" y="337682"/>
                </a:lnTo>
                <a:lnTo>
                  <a:pt x="383647" y="329898"/>
                </a:lnTo>
                <a:lnTo>
                  <a:pt x="390147" y="321479"/>
                </a:lnTo>
                <a:lnTo>
                  <a:pt x="395854" y="312424"/>
                </a:lnTo>
                <a:lnTo>
                  <a:pt x="400769" y="302892"/>
                </a:lnTo>
                <a:lnTo>
                  <a:pt x="405049" y="293043"/>
                </a:lnTo>
                <a:lnTo>
                  <a:pt x="408379" y="282717"/>
                </a:lnTo>
                <a:lnTo>
                  <a:pt x="410915" y="271915"/>
                </a:lnTo>
                <a:lnTo>
                  <a:pt x="412501" y="260795"/>
                </a:lnTo>
                <a:lnTo>
                  <a:pt x="412976" y="249357"/>
                </a:lnTo>
                <a:lnTo>
                  <a:pt x="412818" y="243321"/>
                </a:lnTo>
                <a:lnTo>
                  <a:pt x="412183" y="237443"/>
                </a:lnTo>
                <a:lnTo>
                  <a:pt x="456573" y="192963"/>
                </a:lnTo>
                <a:lnTo>
                  <a:pt x="459744" y="203765"/>
                </a:lnTo>
                <a:lnTo>
                  <a:pt x="462439" y="214727"/>
                </a:lnTo>
                <a:lnTo>
                  <a:pt x="464183" y="226164"/>
                </a:lnTo>
                <a:lnTo>
                  <a:pt x="465134" y="237761"/>
                </a:lnTo>
                <a:lnTo>
                  <a:pt x="465768" y="249357"/>
                </a:lnTo>
                <a:lnTo>
                  <a:pt x="465134" y="262543"/>
                </a:lnTo>
                <a:lnTo>
                  <a:pt x="463707" y="275251"/>
                </a:lnTo>
                <a:lnTo>
                  <a:pt x="461488" y="287801"/>
                </a:lnTo>
                <a:lnTo>
                  <a:pt x="458317" y="300192"/>
                </a:lnTo>
                <a:lnTo>
                  <a:pt x="454354" y="311947"/>
                </a:lnTo>
                <a:lnTo>
                  <a:pt x="449598" y="323385"/>
                </a:lnTo>
                <a:lnTo>
                  <a:pt x="444049" y="334505"/>
                </a:lnTo>
                <a:lnTo>
                  <a:pt x="437708" y="345148"/>
                </a:lnTo>
                <a:lnTo>
                  <a:pt x="430891" y="355156"/>
                </a:lnTo>
                <a:lnTo>
                  <a:pt x="440086" y="364370"/>
                </a:lnTo>
                <a:lnTo>
                  <a:pt x="446744" y="357698"/>
                </a:lnTo>
                <a:lnTo>
                  <a:pt x="569133" y="480495"/>
                </a:lnTo>
                <a:lnTo>
                  <a:pt x="572780" y="484943"/>
                </a:lnTo>
                <a:lnTo>
                  <a:pt x="575792" y="489709"/>
                </a:lnTo>
                <a:lnTo>
                  <a:pt x="577694" y="494951"/>
                </a:lnTo>
                <a:lnTo>
                  <a:pt x="578963" y="500193"/>
                </a:lnTo>
                <a:lnTo>
                  <a:pt x="579438" y="505753"/>
                </a:lnTo>
                <a:lnTo>
                  <a:pt x="579121" y="511154"/>
                </a:lnTo>
                <a:lnTo>
                  <a:pt x="577853" y="516397"/>
                </a:lnTo>
                <a:lnTo>
                  <a:pt x="575792" y="521639"/>
                </a:lnTo>
                <a:lnTo>
                  <a:pt x="572938" y="526564"/>
                </a:lnTo>
                <a:lnTo>
                  <a:pt x="569292" y="531012"/>
                </a:lnTo>
                <a:lnTo>
                  <a:pt x="564853" y="534665"/>
                </a:lnTo>
                <a:lnTo>
                  <a:pt x="559938" y="537684"/>
                </a:lnTo>
                <a:lnTo>
                  <a:pt x="554865" y="539590"/>
                </a:lnTo>
                <a:lnTo>
                  <a:pt x="549634" y="540861"/>
                </a:lnTo>
                <a:lnTo>
                  <a:pt x="544085" y="541337"/>
                </a:lnTo>
                <a:lnTo>
                  <a:pt x="538695" y="540861"/>
                </a:lnTo>
                <a:lnTo>
                  <a:pt x="533463" y="539590"/>
                </a:lnTo>
                <a:lnTo>
                  <a:pt x="528231" y="537684"/>
                </a:lnTo>
                <a:lnTo>
                  <a:pt x="523317" y="534665"/>
                </a:lnTo>
                <a:lnTo>
                  <a:pt x="519195" y="531012"/>
                </a:lnTo>
                <a:lnTo>
                  <a:pt x="396806" y="408056"/>
                </a:lnTo>
                <a:lnTo>
                  <a:pt x="403464" y="401384"/>
                </a:lnTo>
                <a:lnTo>
                  <a:pt x="394110" y="392329"/>
                </a:lnTo>
                <a:lnTo>
                  <a:pt x="384123" y="399319"/>
                </a:lnTo>
                <a:lnTo>
                  <a:pt x="373501" y="405673"/>
                </a:lnTo>
                <a:lnTo>
                  <a:pt x="362562" y="411074"/>
                </a:lnTo>
                <a:lnTo>
                  <a:pt x="351147" y="415840"/>
                </a:lnTo>
                <a:lnTo>
                  <a:pt x="339099" y="419970"/>
                </a:lnTo>
                <a:lnTo>
                  <a:pt x="327050" y="423147"/>
                </a:lnTo>
                <a:lnTo>
                  <a:pt x="314367" y="425371"/>
                </a:lnTo>
                <a:lnTo>
                  <a:pt x="301526" y="426801"/>
                </a:lnTo>
                <a:lnTo>
                  <a:pt x="288526" y="427437"/>
                </a:lnTo>
                <a:lnTo>
                  <a:pt x="274575" y="426801"/>
                </a:lnTo>
                <a:lnTo>
                  <a:pt x="261099" y="425213"/>
                </a:lnTo>
                <a:lnTo>
                  <a:pt x="247624" y="422671"/>
                </a:lnTo>
                <a:lnTo>
                  <a:pt x="234783" y="419017"/>
                </a:lnTo>
                <a:lnTo>
                  <a:pt x="222417" y="414728"/>
                </a:lnTo>
                <a:lnTo>
                  <a:pt x="210368" y="409168"/>
                </a:lnTo>
                <a:lnTo>
                  <a:pt x="198954" y="402972"/>
                </a:lnTo>
                <a:lnTo>
                  <a:pt x="187856" y="396142"/>
                </a:lnTo>
                <a:lnTo>
                  <a:pt x="177551" y="388199"/>
                </a:lnTo>
                <a:lnTo>
                  <a:pt x="167722" y="379779"/>
                </a:lnTo>
                <a:lnTo>
                  <a:pt x="158527" y="370566"/>
                </a:lnTo>
                <a:lnTo>
                  <a:pt x="150125" y="360716"/>
                </a:lnTo>
                <a:lnTo>
                  <a:pt x="142198" y="350232"/>
                </a:lnTo>
                <a:lnTo>
                  <a:pt x="135381" y="339112"/>
                </a:lnTo>
                <a:lnTo>
                  <a:pt x="129198" y="327674"/>
                </a:lnTo>
                <a:lnTo>
                  <a:pt x="123649" y="315601"/>
                </a:lnTo>
                <a:lnTo>
                  <a:pt x="119369" y="303210"/>
                </a:lnTo>
                <a:lnTo>
                  <a:pt x="115881" y="290343"/>
                </a:lnTo>
                <a:lnTo>
                  <a:pt x="113186" y="276840"/>
                </a:lnTo>
                <a:lnTo>
                  <a:pt x="111601" y="263337"/>
                </a:lnTo>
                <a:lnTo>
                  <a:pt x="111125" y="249357"/>
                </a:lnTo>
                <a:lnTo>
                  <a:pt x="111601" y="235537"/>
                </a:lnTo>
                <a:lnTo>
                  <a:pt x="113186" y="221875"/>
                </a:lnTo>
                <a:lnTo>
                  <a:pt x="115881" y="208531"/>
                </a:lnTo>
                <a:lnTo>
                  <a:pt x="119369" y="195664"/>
                </a:lnTo>
                <a:lnTo>
                  <a:pt x="123649" y="183114"/>
                </a:lnTo>
                <a:lnTo>
                  <a:pt x="129198" y="171200"/>
                </a:lnTo>
                <a:lnTo>
                  <a:pt x="135381" y="159444"/>
                </a:lnTo>
                <a:lnTo>
                  <a:pt x="142198" y="148642"/>
                </a:lnTo>
                <a:lnTo>
                  <a:pt x="150125" y="138157"/>
                </a:lnTo>
                <a:lnTo>
                  <a:pt x="158527" y="128308"/>
                </a:lnTo>
                <a:lnTo>
                  <a:pt x="167722" y="119094"/>
                </a:lnTo>
                <a:lnTo>
                  <a:pt x="177551" y="110516"/>
                </a:lnTo>
                <a:lnTo>
                  <a:pt x="187856" y="102732"/>
                </a:lnTo>
                <a:lnTo>
                  <a:pt x="198954" y="95584"/>
                </a:lnTo>
                <a:lnTo>
                  <a:pt x="210368" y="89388"/>
                </a:lnTo>
                <a:lnTo>
                  <a:pt x="222417" y="84146"/>
                </a:lnTo>
                <a:lnTo>
                  <a:pt x="234783" y="79698"/>
                </a:lnTo>
                <a:lnTo>
                  <a:pt x="247624" y="76044"/>
                </a:lnTo>
                <a:lnTo>
                  <a:pt x="261099" y="73661"/>
                </a:lnTo>
                <a:lnTo>
                  <a:pt x="274575" y="72073"/>
                </a:lnTo>
                <a:close/>
                <a:moveTo>
                  <a:pt x="561981" y="0"/>
                </a:moveTo>
                <a:lnTo>
                  <a:pt x="563410" y="0"/>
                </a:lnTo>
                <a:lnTo>
                  <a:pt x="567059" y="158"/>
                </a:lnTo>
                <a:lnTo>
                  <a:pt x="570074" y="1108"/>
                </a:lnTo>
                <a:lnTo>
                  <a:pt x="572613" y="2375"/>
                </a:lnTo>
                <a:lnTo>
                  <a:pt x="574359" y="4434"/>
                </a:lnTo>
                <a:lnTo>
                  <a:pt x="575628" y="6968"/>
                </a:lnTo>
                <a:lnTo>
                  <a:pt x="576263" y="10135"/>
                </a:lnTo>
                <a:lnTo>
                  <a:pt x="576263" y="14094"/>
                </a:lnTo>
                <a:lnTo>
                  <a:pt x="571820" y="109587"/>
                </a:lnTo>
                <a:lnTo>
                  <a:pt x="571661" y="112437"/>
                </a:lnTo>
                <a:lnTo>
                  <a:pt x="571185" y="114971"/>
                </a:lnTo>
                <a:lnTo>
                  <a:pt x="570233" y="117663"/>
                </a:lnTo>
                <a:lnTo>
                  <a:pt x="568964" y="119880"/>
                </a:lnTo>
                <a:lnTo>
                  <a:pt x="567059" y="121939"/>
                </a:lnTo>
                <a:lnTo>
                  <a:pt x="564520" y="123681"/>
                </a:lnTo>
                <a:lnTo>
                  <a:pt x="561823" y="124948"/>
                </a:lnTo>
                <a:lnTo>
                  <a:pt x="559601" y="125106"/>
                </a:lnTo>
                <a:lnTo>
                  <a:pt x="557380" y="124631"/>
                </a:lnTo>
                <a:lnTo>
                  <a:pt x="555475" y="123839"/>
                </a:lnTo>
                <a:lnTo>
                  <a:pt x="553571" y="122572"/>
                </a:lnTo>
                <a:lnTo>
                  <a:pt x="551984" y="120989"/>
                </a:lnTo>
                <a:lnTo>
                  <a:pt x="550239" y="119405"/>
                </a:lnTo>
                <a:lnTo>
                  <a:pt x="520723" y="90108"/>
                </a:lnTo>
                <a:lnTo>
                  <a:pt x="509774" y="101193"/>
                </a:lnTo>
                <a:lnTo>
                  <a:pt x="419324" y="191301"/>
                </a:lnTo>
                <a:lnTo>
                  <a:pt x="391713" y="219173"/>
                </a:lnTo>
                <a:lnTo>
                  <a:pt x="298564" y="312131"/>
                </a:lnTo>
                <a:lnTo>
                  <a:pt x="293169" y="317516"/>
                </a:lnTo>
                <a:lnTo>
                  <a:pt x="290313" y="319733"/>
                </a:lnTo>
                <a:lnTo>
                  <a:pt x="287298" y="321633"/>
                </a:lnTo>
                <a:lnTo>
                  <a:pt x="284124" y="322900"/>
                </a:lnTo>
                <a:lnTo>
                  <a:pt x="280633" y="323692"/>
                </a:lnTo>
                <a:lnTo>
                  <a:pt x="279681" y="323692"/>
                </a:lnTo>
                <a:lnTo>
                  <a:pt x="278888" y="323850"/>
                </a:lnTo>
                <a:lnTo>
                  <a:pt x="277935" y="323850"/>
                </a:lnTo>
                <a:lnTo>
                  <a:pt x="273810" y="323534"/>
                </a:lnTo>
                <a:lnTo>
                  <a:pt x="269843" y="322267"/>
                </a:lnTo>
                <a:lnTo>
                  <a:pt x="266034" y="320366"/>
                </a:lnTo>
                <a:lnTo>
                  <a:pt x="262702" y="317516"/>
                </a:lnTo>
                <a:lnTo>
                  <a:pt x="257306" y="312131"/>
                </a:lnTo>
                <a:lnTo>
                  <a:pt x="237471" y="292336"/>
                </a:lnTo>
                <a:lnTo>
                  <a:pt x="190500" y="245303"/>
                </a:lnTo>
                <a:lnTo>
                  <a:pt x="191452" y="235643"/>
                </a:lnTo>
                <a:lnTo>
                  <a:pt x="193198" y="226141"/>
                </a:lnTo>
                <a:lnTo>
                  <a:pt x="195737" y="217114"/>
                </a:lnTo>
                <a:lnTo>
                  <a:pt x="199228" y="208246"/>
                </a:lnTo>
                <a:lnTo>
                  <a:pt x="203671" y="200011"/>
                </a:lnTo>
                <a:lnTo>
                  <a:pt x="208749" y="192093"/>
                </a:lnTo>
                <a:lnTo>
                  <a:pt x="277935" y="261139"/>
                </a:lnTo>
                <a:lnTo>
                  <a:pt x="280633" y="258447"/>
                </a:lnTo>
                <a:lnTo>
                  <a:pt x="485019" y="54318"/>
                </a:lnTo>
                <a:lnTo>
                  <a:pt x="469786" y="39273"/>
                </a:lnTo>
                <a:lnTo>
                  <a:pt x="455028" y="24071"/>
                </a:lnTo>
                <a:lnTo>
                  <a:pt x="453441" y="22645"/>
                </a:lnTo>
                <a:lnTo>
                  <a:pt x="452171" y="21062"/>
                </a:lnTo>
                <a:lnTo>
                  <a:pt x="451219" y="19478"/>
                </a:lnTo>
                <a:lnTo>
                  <a:pt x="450426" y="17736"/>
                </a:lnTo>
                <a:lnTo>
                  <a:pt x="450109" y="15836"/>
                </a:lnTo>
                <a:lnTo>
                  <a:pt x="450267" y="13461"/>
                </a:lnTo>
                <a:lnTo>
                  <a:pt x="451219" y="11243"/>
                </a:lnTo>
                <a:lnTo>
                  <a:pt x="452806" y="8551"/>
                </a:lnTo>
                <a:lnTo>
                  <a:pt x="454552" y="6809"/>
                </a:lnTo>
                <a:lnTo>
                  <a:pt x="456615" y="5542"/>
                </a:lnTo>
                <a:lnTo>
                  <a:pt x="459154" y="5067"/>
                </a:lnTo>
                <a:lnTo>
                  <a:pt x="461534" y="4751"/>
                </a:lnTo>
                <a:lnTo>
                  <a:pt x="464073" y="459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solidFill>
                <a:schemeClr val="accent3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0" name="Freeform 274"/>
          <p:cNvSpPr>
            <a:spLocks noEditPoints="1"/>
          </p:cNvSpPr>
          <p:nvPr/>
        </p:nvSpPr>
        <p:spPr bwMode="auto">
          <a:xfrm>
            <a:off x="2115568" y="2910335"/>
            <a:ext cx="457457" cy="331909"/>
          </a:xfrm>
          <a:custGeom>
            <a:avLst/>
            <a:gdLst>
              <a:gd name="T0" fmla="*/ 378 w 3169"/>
              <a:gd name="T1" fmla="*/ 260 h 2308"/>
              <a:gd name="T2" fmla="*/ 325 w 3169"/>
              <a:gd name="T3" fmla="*/ 283 h 2308"/>
              <a:gd name="T4" fmla="*/ 284 w 3169"/>
              <a:gd name="T5" fmla="*/ 323 h 2308"/>
              <a:gd name="T6" fmla="*/ 262 w 3169"/>
              <a:gd name="T7" fmla="*/ 376 h 2308"/>
              <a:gd name="T8" fmla="*/ 258 w 3169"/>
              <a:gd name="T9" fmla="*/ 464 h 2308"/>
              <a:gd name="T10" fmla="*/ 2947 w 3169"/>
              <a:gd name="T11" fmla="*/ 406 h 2308"/>
              <a:gd name="T12" fmla="*/ 2935 w 3169"/>
              <a:gd name="T13" fmla="*/ 349 h 2308"/>
              <a:gd name="T14" fmla="*/ 2902 w 3169"/>
              <a:gd name="T15" fmla="*/ 301 h 2308"/>
              <a:gd name="T16" fmla="*/ 2856 w 3169"/>
              <a:gd name="T17" fmla="*/ 269 h 2308"/>
              <a:gd name="T18" fmla="*/ 2797 w 3169"/>
              <a:gd name="T19" fmla="*/ 258 h 2308"/>
              <a:gd name="T20" fmla="*/ 413 w 3169"/>
              <a:gd name="T21" fmla="*/ 0 h 2308"/>
              <a:gd name="T22" fmla="*/ 2807 w 3169"/>
              <a:gd name="T23" fmla="*/ 3 h 2308"/>
              <a:gd name="T24" fmla="*/ 2905 w 3169"/>
              <a:gd name="T25" fmla="*/ 27 h 2308"/>
              <a:gd name="T26" fmla="*/ 2991 w 3169"/>
              <a:gd name="T27" fmla="*/ 74 h 2308"/>
              <a:gd name="T28" fmla="*/ 3064 w 3169"/>
              <a:gd name="T29" fmla="*/ 138 h 2308"/>
              <a:gd name="T30" fmla="*/ 3120 w 3169"/>
              <a:gd name="T31" fmla="*/ 218 h 2308"/>
              <a:gd name="T32" fmla="*/ 3156 w 3169"/>
              <a:gd name="T33" fmla="*/ 311 h 2308"/>
              <a:gd name="T34" fmla="*/ 3169 w 3169"/>
              <a:gd name="T35" fmla="*/ 412 h 2308"/>
              <a:gd name="T36" fmla="*/ 3122 w 3169"/>
              <a:gd name="T37" fmla="*/ 962 h 2308"/>
              <a:gd name="T38" fmla="*/ 2961 w 3169"/>
              <a:gd name="T39" fmla="*/ 962 h 2308"/>
              <a:gd name="T40" fmla="*/ 2947 w 3169"/>
              <a:gd name="T41" fmla="*/ 856 h 2308"/>
              <a:gd name="T42" fmla="*/ 258 w 3169"/>
              <a:gd name="T43" fmla="*/ 1900 h 2308"/>
              <a:gd name="T44" fmla="*/ 270 w 3169"/>
              <a:gd name="T45" fmla="*/ 1958 h 2308"/>
              <a:gd name="T46" fmla="*/ 302 w 3169"/>
              <a:gd name="T47" fmla="*/ 2006 h 2308"/>
              <a:gd name="T48" fmla="*/ 349 w 3169"/>
              <a:gd name="T49" fmla="*/ 2038 h 2308"/>
              <a:gd name="T50" fmla="*/ 408 w 3169"/>
              <a:gd name="T51" fmla="*/ 2049 h 2308"/>
              <a:gd name="T52" fmla="*/ 2246 w 3169"/>
              <a:gd name="T53" fmla="*/ 2308 h 2308"/>
              <a:gd name="T54" fmla="*/ 362 w 3169"/>
              <a:gd name="T55" fmla="*/ 2305 h 2308"/>
              <a:gd name="T56" fmla="*/ 264 w 3169"/>
              <a:gd name="T57" fmla="*/ 2279 h 2308"/>
              <a:gd name="T58" fmla="*/ 177 w 3169"/>
              <a:gd name="T59" fmla="*/ 2234 h 2308"/>
              <a:gd name="T60" fmla="*/ 104 w 3169"/>
              <a:gd name="T61" fmla="*/ 2169 h 2308"/>
              <a:gd name="T62" fmla="*/ 49 w 3169"/>
              <a:gd name="T63" fmla="*/ 2089 h 2308"/>
              <a:gd name="T64" fmla="*/ 12 w 3169"/>
              <a:gd name="T65" fmla="*/ 1997 h 2308"/>
              <a:gd name="T66" fmla="*/ 0 w 3169"/>
              <a:gd name="T67" fmla="*/ 1895 h 2308"/>
              <a:gd name="T68" fmla="*/ 3 w 3169"/>
              <a:gd name="T69" fmla="*/ 361 h 2308"/>
              <a:gd name="T70" fmla="*/ 28 w 3169"/>
              <a:gd name="T71" fmla="*/ 263 h 2308"/>
              <a:gd name="T72" fmla="*/ 74 w 3169"/>
              <a:gd name="T73" fmla="*/ 177 h 2308"/>
              <a:gd name="T74" fmla="*/ 139 w 3169"/>
              <a:gd name="T75" fmla="*/ 104 h 2308"/>
              <a:gd name="T76" fmla="*/ 220 w 3169"/>
              <a:gd name="T77" fmla="*/ 48 h 2308"/>
              <a:gd name="T78" fmla="*/ 312 w 3169"/>
              <a:gd name="T79" fmla="*/ 12 h 2308"/>
              <a:gd name="T80" fmla="*/ 413 w 3169"/>
              <a:gd name="T81" fmla="*/ 0 h 2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169" h="2308">
                <a:moveTo>
                  <a:pt x="408" y="258"/>
                </a:moveTo>
                <a:lnTo>
                  <a:pt x="378" y="260"/>
                </a:lnTo>
                <a:lnTo>
                  <a:pt x="349" y="269"/>
                </a:lnTo>
                <a:lnTo>
                  <a:pt x="325" y="283"/>
                </a:lnTo>
                <a:lnTo>
                  <a:pt x="303" y="301"/>
                </a:lnTo>
                <a:lnTo>
                  <a:pt x="284" y="323"/>
                </a:lnTo>
                <a:lnTo>
                  <a:pt x="271" y="349"/>
                </a:lnTo>
                <a:lnTo>
                  <a:pt x="262" y="376"/>
                </a:lnTo>
                <a:lnTo>
                  <a:pt x="258" y="406"/>
                </a:lnTo>
                <a:lnTo>
                  <a:pt x="258" y="464"/>
                </a:lnTo>
                <a:lnTo>
                  <a:pt x="2947" y="464"/>
                </a:lnTo>
                <a:lnTo>
                  <a:pt x="2947" y="406"/>
                </a:lnTo>
                <a:lnTo>
                  <a:pt x="2944" y="376"/>
                </a:lnTo>
                <a:lnTo>
                  <a:pt x="2935" y="349"/>
                </a:lnTo>
                <a:lnTo>
                  <a:pt x="2921" y="323"/>
                </a:lnTo>
                <a:lnTo>
                  <a:pt x="2902" y="301"/>
                </a:lnTo>
                <a:lnTo>
                  <a:pt x="2881" y="283"/>
                </a:lnTo>
                <a:lnTo>
                  <a:pt x="2856" y="269"/>
                </a:lnTo>
                <a:lnTo>
                  <a:pt x="2827" y="260"/>
                </a:lnTo>
                <a:lnTo>
                  <a:pt x="2797" y="258"/>
                </a:lnTo>
                <a:lnTo>
                  <a:pt x="408" y="258"/>
                </a:lnTo>
                <a:close/>
                <a:moveTo>
                  <a:pt x="413" y="0"/>
                </a:moveTo>
                <a:lnTo>
                  <a:pt x="2756" y="0"/>
                </a:lnTo>
                <a:lnTo>
                  <a:pt x="2807" y="3"/>
                </a:lnTo>
                <a:lnTo>
                  <a:pt x="2857" y="12"/>
                </a:lnTo>
                <a:lnTo>
                  <a:pt x="2905" y="27"/>
                </a:lnTo>
                <a:lnTo>
                  <a:pt x="2949" y="47"/>
                </a:lnTo>
                <a:lnTo>
                  <a:pt x="2991" y="74"/>
                </a:lnTo>
                <a:lnTo>
                  <a:pt x="3030" y="104"/>
                </a:lnTo>
                <a:lnTo>
                  <a:pt x="3064" y="138"/>
                </a:lnTo>
                <a:lnTo>
                  <a:pt x="3094" y="177"/>
                </a:lnTo>
                <a:lnTo>
                  <a:pt x="3120" y="218"/>
                </a:lnTo>
                <a:lnTo>
                  <a:pt x="3141" y="263"/>
                </a:lnTo>
                <a:lnTo>
                  <a:pt x="3156" y="311"/>
                </a:lnTo>
                <a:lnTo>
                  <a:pt x="3165" y="360"/>
                </a:lnTo>
                <a:lnTo>
                  <a:pt x="3169" y="412"/>
                </a:lnTo>
                <a:lnTo>
                  <a:pt x="3169" y="964"/>
                </a:lnTo>
                <a:lnTo>
                  <a:pt x="3122" y="962"/>
                </a:lnTo>
                <a:lnTo>
                  <a:pt x="2976" y="962"/>
                </a:lnTo>
                <a:lnTo>
                  <a:pt x="2961" y="962"/>
                </a:lnTo>
                <a:lnTo>
                  <a:pt x="2947" y="962"/>
                </a:lnTo>
                <a:lnTo>
                  <a:pt x="2947" y="856"/>
                </a:lnTo>
                <a:lnTo>
                  <a:pt x="258" y="856"/>
                </a:lnTo>
                <a:lnTo>
                  <a:pt x="258" y="1900"/>
                </a:lnTo>
                <a:lnTo>
                  <a:pt x="262" y="1930"/>
                </a:lnTo>
                <a:lnTo>
                  <a:pt x="270" y="1958"/>
                </a:lnTo>
                <a:lnTo>
                  <a:pt x="284" y="1984"/>
                </a:lnTo>
                <a:lnTo>
                  <a:pt x="302" y="2006"/>
                </a:lnTo>
                <a:lnTo>
                  <a:pt x="324" y="2023"/>
                </a:lnTo>
                <a:lnTo>
                  <a:pt x="349" y="2038"/>
                </a:lnTo>
                <a:lnTo>
                  <a:pt x="377" y="2047"/>
                </a:lnTo>
                <a:lnTo>
                  <a:pt x="408" y="2049"/>
                </a:lnTo>
                <a:lnTo>
                  <a:pt x="2246" y="2049"/>
                </a:lnTo>
                <a:lnTo>
                  <a:pt x="2246" y="2308"/>
                </a:lnTo>
                <a:lnTo>
                  <a:pt x="413" y="2308"/>
                </a:lnTo>
                <a:lnTo>
                  <a:pt x="362" y="2305"/>
                </a:lnTo>
                <a:lnTo>
                  <a:pt x="312" y="2295"/>
                </a:lnTo>
                <a:lnTo>
                  <a:pt x="264" y="2279"/>
                </a:lnTo>
                <a:lnTo>
                  <a:pt x="220" y="2260"/>
                </a:lnTo>
                <a:lnTo>
                  <a:pt x="177" y="2234"/>
                </a:lnTo>
                <a:lnTo>
                  <a:pt x="140" y="2203"/>
                </a:lnTo>
                <a:lnTo>
                  <a:pt x="104" y="2169"/>
                </a:lnTo>
                <a:lnTo>
                  <a:pt x="74" y="2131"/>
                </a:lnTo>
                <a:lnTo>
                  <a:pt x="49" y="2089"/>
                </a:lnTo>
                <a:lnTo>
                  <a:pt x="28" y="2045"/>
                </a:lnTo>
                <a:lnTo>
                  <a:pt x="12" y="1997"/>
                </a:lnTo>
                <a:lnTo>
                  <a:pt x="3" y="1947"/>
                </a:lnTo>
                <a:lnTo>
                  <a:pt x="0" y="1895"/>
                </a:lnTo>
                <a:lnTo>
                  <a:pt x="0" y="412"/>
                </a:lnTo>
                <a:lnTo>
                  <a:pt x="3" y="361"/>
                </a:lnTo>
                <a:lnTo>
                  <a:pt x="12" y="311"/>
                </a:lnTo>
                <a:lnTo>
                  <a:pt x="28" y="263"/>
                </a:lnTo>
                <a:lnTo>
                  <a:pt x="49" y="219"/>
                </a:lnTo>
                <a:lnTo>
                  <a:pt x="74" y="177"/>
                </a:lnTo>
                <a:lnTo>
                  <a:pt x="104" y="138"/>
                </a:lnTo>
                <a:lnTo>
                  <a:pt x="139" y="104"/>
                </a:lnTo>
                <a:lnTo>
                  <a:pt x="177" y="74"/>
                </a:lnTo>
                <a:lnTo>
                  <a:pt x="220" y="48"/>
                </a:lnTo>
                <a:lnTo>
                  <a:pt x="264" y="27"/>
                </a:lnTo>
                <a:lnTo>
                  <a:pt x="312" y="12"/>
                </a:lnTo>
                <a:lnTo>
                  <a:pt x="362" y="3"/>
                </a:lnTo>
                <a:lnTo>
                  <a:pt x="4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1" name="Freeform 275"/>
          <p:cNvSpPr>
            <a:spLocks noEditPoints="1"/>
          </p:cNvSpPr>
          <p:nvPr/>
        </p:nvSpPr>
        <p:spPr bwMode="auto">
          <a:xfrm>
            <a:off x="2467680" y="3076290"/>
            <a:ext cx="176056" cy="222235"/>
          </a:xfrm>
          <a:custGeom>
            <a:avLst/>
            <a:gdLst>
              <a:gd name="T0" fmla="*/ 561 w 1218"/>
              <a:gd name="T1" fmla="*/ 966 h 1541"/>
              <a:gd name="T2" fmla="*/ 516 w 1218"/>
              <a:gd name="T3" fmla="*/ 1013 h 1541"/>
              <a:gd name="T4" fmla="*/ 510 w 1218"/>
              <a:gd name="T5" fmla="*/ 1080 h 1541"/>
              <a:gd name="T6" fmla="*/ 548 w 1218"/>
              <a:gd name="T7" fmla="*/ 1135 h 1541"/>
              <a:gd name="T8" fmla="*/ 558 w 1218"/>
              <a:gd name="T9" fmla="*/ 1155 h 1541"/>
              <a:gd name="T10" fmla="*/ 568 w 1218"/>
              <a:gd name="T11" fmla="*/ 1316 h 1541"/>
              <a:gd name="T12" fmla="*/ 609 w 1218"/>
              <a:gd name="T13" fmla="*/ 1336 h 1541"/>
              <a:gd name="T14" fmla="*/ 649 w 1218"/>
              <a:gd name="T15" fmla="*/ 1316 h 1541"/>
              <a:gd name="T16" fmla="*/ 659 w 1218"/>
              <a:gd name="T17" fmla="*/ 1156 h 1541"/>
              <a:gd name="T18" fmla="*/ 669 w 1218"/>
              <a:gd name="T19" fmla="*/ 1134 h 1541"/>
              <a:gd name="T20" fmla="*/ 707 w 1218"/>
              <a:gd name="T21" fmla="*/ 1078 h 1541"/>
              <a:gd name="T22" fmla="*/ 699 w 1218"/>
              <a:gd name="T23" fmla="*/ 1009 h 1541"/>
              <a:gd name="T24" fmla="*/ 649 w 1218"/>
              <a:gd name="T25" fmla="*/ 962 h 1541"/>
              <a:gd name="T26" fmla="*/ 536 w 1218"/>
              <a:gd name="T27" fmla="*/ 201 h 1541"/>
              <a:gd name="T28" fmla="*/ 438 w 1218"/>
              <a:gd name="T29" fmla="*/ 228 h 1541"/>
              <a:gd name="T30" fmla="*/ 368 w 1218"/>
              <a:gd name="T31" fmla="*/ 297 h 1541"/>
              <a:gd name="T32" fmla="*/ 341 w 1218"/>
              <a:gd name="T33" fmla="*/ 395 h 1541"/>
              <a:gd name="T34" fmla="*/ 347 w 1218"/>
              <a:gd name="T35" fmla="*/ 692 h 1541"/>
              <a:gd name="T36" fmla="*/ 877 w 1218"/>
              <a:gd name="T37" fmla="*/ 649 h 1541"/>
              <a:gd name="T38" fmla="*/ 873 w 1218"/>
              <a:gd name="T39" fmla="*/ 361 h 1541"/>
              <a:gd name="T40" fmla="*/ 831 w 1218"/>
              <a:gd name="T41" fmla="*/ 271 h 1541"/>
              <a:gd name="T42" fmla="*/ 750 w 1218"/>
              <a:gd name="T43" fmla="*/ 213 h 1541"/>
              <a:gd name="T44" fmla="*/ 536 w 1218"/>
              <a:gd name="T45" fmla="*/ 201 h 1541"/>
              <a:gd name="T46" fmla="*/ 733 w 1218"/>
              <a:gd name="T47" fmla="*/ 4 h 1541"/>
              <a:gd name="T48" fmla="*/ 868 w 1218"/>
              <a:gd name="T49" fmla="*/ 47 h 1541"/>
              <a:gd name="T50" fmla="*/ 978 w 1218"/>
              <a:gd name="T51" fmla="*/ 132 h 1541"/>
              <a:gd name="T52" fmla="*/ 1051 w 1218"/>
              <a:gd name="T53" fmla="*/ 252 h 1541"/>
              <a:gd name="T54" fmla="*/ 1078 w 1218"/>
              <a:gd name="T55" fmla="*/ 394 h 1541"/>
              <a:gd name="T56" fmla="*/ 1075 w 1218"/>
              <a:gd name="T57" fmla="*/ 695 h 1541"/>
              <a:gd name="T58" fmla="*/ 1156 w 1218"/>
              <a:gd name="T59" fmla="*/ 737 h 1541"/>
              <a:gd name="T60" fmla="*/ 1207 w 1218"/>
              <a:gd name="T61" fmla="*/ 813 h 1541"/>
              <a:gd name="T62" fmla="*/ 1218 w 1218"/>
              <a:gd name="T63" fmla="*/ 1358 h 1541"/>
              <a:gd name="T64" fmla="*/ 1192 w 1218"/>
              <a:gd name="T65" fmla="*/ 1450 h 1541"/>
              <a:gd name="T66" fmla="*/ 1127 w 1218"/>
              <a:gd name="T67" fmla="*/ 1517 h 1541"/>
              <a:gd name="T68" fmla="*/ 1034 w 1218"/>
              <a:gd name="T69" fmla="*/ 1541 h 1541"/>
              <a:gd name="T70" fmla="*/ 119 w 1218"/>
              <a:gd name="T71" fmla="*/ 1530 h 1541"/>
              <a:gd name="T72" fmla="*/ 43 w 1218"/>
              <a:gd name="T73" fmla="*/ 1476 h 1541"/>
              <a:gd name="T74" fmla="*/ 2 w 1218"/>
              <a:gd name="T75" fmla="*/ 1391 h 1541"/>
              <a:gd name="T76" fmla="*/ 2 w 1218"/>
              <a:gd name="T77" fmla="*/ 842 h 1541"/>
              <a:gd name="T78" fmla="*/ 41 w 1218"/>
              <a:gd name="T79" fmla="*/ 759 h 1541"/>
              <a:gd name="T80" fmla="*/ 115 w 1218"/>
              <a:gd name="T81" fmla="*/ 704 h 1541"/>
              <a:gd name="T82" fmla="*/ 142 w 1218"/>
              <a:gd name="T83" fmla="*/ 648 h 1541"/>
              <a:gd name="T84" fmla="*/ 154 w 1218"/>
              <a:gd name="T85" fmla="*/ 297 h 1541"/>
              <a:gd name="T86" fmla="*/ 213 w 1218"/>
              <a:gd name="T87" fmla="*/ 169 h 1541"/>
              <a:gd name="T88" fmla="*/ 312 w 1218"/>
              <a:gd name="T89" fmla="*/ 70 h 1541"/>
              <a:gd name="T90" fmla="*/ 439 w 1218"/>
              <a:gd name="T91" fmla="*/ 13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18" h="1541">
                <a:moveTo>
                  <a:pt x="603" y="954"/>
                </a:moveTo>
                <a:lnTo>
                  <a:pt x="582" y="958"/>
                </a:lnTo>
                <a:lnTo>
                  <a:pt x="561" y="966"/>
                </a:lnTo>
                <a:lnTo>
                  <a:pt x="543" y="978"/>
                </a:lnTo>
                <a:lnTo>
                  <a:pt x="528" y="995"/>
                </a:lnTo>
                <a:lnTo>
                  <a:pt x="516" y="1013"/>
                </a:lnTo>
                <a:lnTo>
                  <a:pt x="509" y="1036"/>
                </a:lnTo>
                <a:lnTo>
                  <a:pt x="507" y="1058"/>
                </a:lnTo>
                <a:lnTo>
                  <a:pt x="510" y="1080"/>
                </a:lnTo>
                <a:lnTo>
                  <a:pt x="518" y="1101"/>
                </a:lnTo>
                <a:lnTo>
                  <a:pt x="531" y="1119"/>
                </a:lnTo>
                <a:lnTo>
                  <a:pt x="548" y="1135"/>
                </a:lnTo>
                <a:lnTo>
                  <a:pt x="554" y="1141"/>
                </a:lnTo>
                <a:lnTo>
                  <a:pt x="558" y="1148"/>
                </a:lnTo>
                <a:lnTo>
                  <a:pt x="558" y="1155"/>
                </a:lnTo>
                <a:lnTo>
                  <a:pt x="558" y="1286"/>
                </a:lnTo>
                <a:lnTo>
                  <a:pt x="561" y="1302"/>
                </a:lnTo>
                <a:lnTo>
                  <a:pt x="568" y="1316"/>
                </a:lnTo>
                <a:lnTo>
                  <a:pt x="579" y="1327"/>
                </a:lnTo>
                <a:lnTo>
                  <a:pt x="592" y="1334"/>
                </a:lnTo>
                <a:lnTo>
                  <a:pt x="609" y="1336"/>
                </a:lnTo>
                <a:lnTo>
                  <a:pt x="624" y="1334"/>
                </a:lnTo>
                <a:lnTo>
                  <a:pt x="638" y="1327"/>
                </a:lnTo>
                <a:lnTo>
                  <a:pt x="649" y="1316"/>
                </a:lnTo>
                <a:lnTo>
                  <a:pt x="656" y="1302"/>
                </a:lnTo>
                <a:lnTo>
                  <a:pt x="659" y="1286"/>
                </a:lnTo>
                <a:lnTo>
                  <a:pt x="659" y="1156"/>
                </a:lnTo>
                <a:lnTo>
                  <a:pt x="660" y="1148"/>
                </a:lnTo>
                <a:lnTo>
                  <a:pt x="663" y="1141"/>
                </a:lnTo>
                <a:lnTo>
                  <a:pt x="669" y="1134"/>
                </a:lnTo>
                <a:lnTo>
                  <a:pt x="688" y="1118"/>
                </a:lnTo>
                <a:lnTo>
                  <a:pt x="700" y="1099"/>
                </a:lnTo>
                <a:lnTo>
                  <a:pt x="707" y="1078"/>
                </a:lnTo>
                <a:lnTo>
                  <a:pt x="709" y="1053"/>
                </a:lnTo>
                <a:lnTo>
                  <a:pt x="706" y="1030"/>
                </a:lnTo>
                <a:lnTo>
                  <a:pt x="699" y="1009"/>
                </a:lnTo>
                <a:lnTo>
                  <a:pt x="685" y="990"/>
                </a:lnTo>
                <a:lnTo>
                  <a:pt x="669" y="975"/>
                </a:lnTo>
                <a:lnTo>
                  <a:pt x="649" y="962"/>
                </a:lnTo>
                <a:lnTo>
                  <a:pt x="625" y="956"/>
                </a:lnTo>
                <a:lnTo>
                  <a:pt x="603" y="954"/>
                </a:lnTo>
                <a:close/>
                <a:moveTo>
                  <a:pt x="536" y="201"/>
                </a:moveTo>
                <a:lnTo>
                  <a:pt x="501" y="204"/>
                </a:lnTo>
                <a:lnTo>
                  <a:pt x="468" y="213"/>
                </a:lnTo>
                <a:lnTo>
                  <a:pt x="438" y="228"/>
                </a:lnTo>
                <a:lnTo>
                  <a:pt x="411" y="246"/>
                </a:lnTo>
                <a:lnTo>
                  <a:pt x="388" y="271"/>
                </a:lnTo>
                <a:lnTo>
                  <a:pt x="368" y="297"/>
                </a:lnTo>
                <a:lnTo>
                  <a:pt x="354" y="327"/>
                </a:lnTo>
                <a:lnTo>
                  <a:pt x="345" y="361"/>
                </a:lnTo>
                <a:lnTo>
                  <a:pt x="341" y="395"/>
                </a:lnTo>
                <a:lnTo>
                  <a:pt x="341" y="649"/>
                </a:lnTo>
                <a:lnTo>
                  <a:pt x="344" y="671"/>
                </a:lnTo>
                <a:lnTo>
                  <a:pt x="347" y="692"/>
                </a:lnTo>
                <a:lnTo>
                  <a:pt x="872" y="692"/>
                </a:lnTo>
                <a:lnTo>
                  <a:pt x="876" y="671"/>
                </a:lnTo>
                <a:lnTo>
                  <a:pt x="877" y="649"/>
                </a:lnTo>
                <a:lnTo>
                  <a:pt x="876" y="649"/>
                </a:lnTo>
                <a:lnTo>
                  <a:pt x="876" y="395"/>
                </a:lnTo>
                <a:lnTo>
                  <a:pt x="873" y="361"/>
                </a:lnTo>
                <a:lnTo>
                  <a:pt x="864" y="327"/>
                </a:lnTo>
                <a:lnTo>
                  <a:pt x="849" y="297"/>
                </a:lnTo>
                <a:lnTo>
                  <a:pt x="831" y="271"/>
                </a:lnTo>
                <a:lnTo>
                  <a:pt x="807" y="246"/>
                </a:lnTo>
                <a:lnTo>
                  <a:pt x="781" y="228"/>
                </a:lnTo>
                <a:lnTo>
                  <a:pt x="750" y="213"/>
                </a:lnTo>
                <a:lnTo>
                  <a:pt x="717" y="204"/>
                </a:lnTo>
                <a:lnTo>
                  <a:pt x="683" y="201"/>
                </a:lnTo>
                <a:lnTo>
                  <a:pt x="536" y="201"/>
                </a:lnTo>
                <a:close/>
                <a:moveTo>
                  <a:pt x="537" y="0"/>
                </a:moveTo>
                <a:lnTo>
                  <a:pt x="683" y="0"/>
                </a:lnTo>
                <a:lnTo>
                  <a:pt x="733" y="4"/>
                </a:lnTo>
                <a:lnTo>
                  <a:pt x="781" y="13"/>
                </a:lnTo>
                <a:lnTo>
                  <a:pt x="826" y="27"/>
                </a:lnTo>
                <a:lnTo>
                  <a:pt x="868" y="47"/>
                </a:lnTo>
                <a:lnTo>
                  <a:pt x="908" y="71"/>
                </a:lnTo>
                <a:lnTo>
                  <a:pt x="945" y="100"/>
                </a:lnTo>
                <a:lnTo>
                  <a:pt x="978" y="132"/>
                </a:lnTo>
                <a:lnTo>
                  <a:pt x="1007" y="169"/>
                </a:lnTo>
                <a:lnTo>
                  <a:pt x="1031" y="209"/>
                </a:lnTo>
                <a:lnTo>
                  <a:pt x="1051" y="252"/>
                </a:lnTo>
                <a:lnTo>
                  <a:pt x="1066" y="297"/>
                </a:lnTo>
                <a:lnTo>
                  <a:pt x="1075" y="345"/>
                </a:lnTo>
                <a:lnTo>
                  <a:pt x="1078" y="394"/>
                </a:lnTo>
                <a:lnTo>
                  <a:pt x="1078" y="648"/>
                </a:lnTo>
                <a:lnTo>
                  <a:pt x="1077" y="672"/>
                </a:lnTo>
                <a:lnTo>
                  <a:pt x="1075" y="695"/>
                </a:lnTo>
                <a:lnTo>
                  <a:pt x="1105" y="705"/>
                </a:lnTo>
                <a:lnTo>
                  <a:pt x="1131" y="720"/>
                </a:lnTo>
                <a:lnTo>
                  <a:pt x="1156" y="737"/>
                </a:lnTo>
                <a:lnTo>
                  <a:pt x="1177" y="760"/>
                </a:lnTo>
                <a:lnTo>
                  <a:pt x="1194" y="784"/>
                </a:lnTo>
                <a:lnTo>
                  <a:pt x="1207" y="813"/>
                </a:lnTo>
                <a:lnTo>
                  <a:pt x="1214" y="843"/>
                </a:lnTo>
                <a:lnTo>
                  <a:pt x="1218" y="874"/>
                </a:lnTo>
                <a:lnTo>
                  <a:pt x="1218" y="1358"/>
                </a:lnTo>
                <a:lnTo>
                  <a:pt x="1214" y="1391"/>
                </a:lnTo>
                <a:lnTo>
                  <a:pt x="1205" y="1421"/>
                </a:lnTo>
                <a:lnTo>
                  <a:pt x="1192" y="1450"/>
                </a:lnTo>
                <a:lnTo>
                  <a:pt x="1174" y="1476"/>
                </a:lnTo>
                <a:lnTo>
                  <a:pt x="1152" y="1498"/>
                </a:lnTo>
                <a:lnTo>
                  <a:pt x="1127" y="1517"/>
                </a:lnTo>
                <a:lnTo>
                  <a:pt x="1098" y="1530"/>
                </a:lnTo>
                <a:lnTo>
                  <a:pt x="1067" y="1539"/>
                </a:lnTo>
                <a:lnTo>
                  <a:pt x="1034" y="1541"/>
                </a:lnTo>
                <a:lnTo>
                  <a:pt x="183" y="1541"/>
                </a:lnTo>
                <a:lnTo>
                  <a:pt x="150" y="1539"/>
                </a:lnTo>
                <a:lnTo>
                  <a:pt x="119" y="1530"/>
                </a:lnTo>
                <a:lnTo>
                  <a:pt x="91" y="1517"/>
                </a:lnTo>
                <a:lnTo>
                  <a:pt x="65" y="1498"/>
                </a:lnTo>
                <a:lnTo>
                  <a:pt x="43" y="1476"/>
                </a:lnTo>
                <a:lnTo>
                  <a:pt x="24" y="1450"/>
                </a:lnTo>
                <a:lnTo>
                  <a:pt x="11" y="1421"/>
                </a:lnTo>
                <a:lnTo>
                  <a:pt x="2" y="1391"/>
                </a:lnTo>
                <a:lnTo>
                  <a:pt x="0" y="1358"/>
                </a:lnTo>
                <a:lnTo>
                  <a:pt x="0" y="874"/>
                </a:lnTo>
                <a:lnTo>
                  <a:pt x="2" y="842"/>
                </a:lnTo>
                <a:lnTo>
                  <a:pt x="11" y="812"/>
                </a:lnTo>
                <a:lnTo>
                  <a:pt x="24" y="784"/>
                </a:lnTo>
                <a:lnTo>
                  <a:pt x="41" y="759"/>
                </a:lnTo>
                <a:lnTo>
                  <a:pt x="63" y="736"/>
                </a:lnTo>
                <a:lnTo>
                  <a:pt x="88" y="719"/>
                </a:lnTo>
                <a:lnTo>
                  <a:pt x="115" y="704"/>
                </a:lnTo>
                <a:lnTo>
                  <a:pt x="145" y="695"/>
                </a:lnTo>
                <a:lnTo>
                  <a:pt x="143" y="671"/>
                </a:lnTo>
                <a:lnTo>
                  <a:pt x="142" y="648"/>
                </a:lnTo>
                <a:lnTo>
                  <a:pt x="142" y="394"/>
                </a:lnTo>
                <a:lnTo>
                  <a:pt x="145" y="345"/>
                </a:lnTo>
                <a:lnTo>
                  <a:pt x="154" y="297"/>
                </a:lnTo>
                <a:lnTo>
                  <a:pt x="168" y="252"/>
                </a:lnTo>
                <a:lnTo>
                  <a:pt x="188" y="209"/>
                </a:lnTo>
                <a:lnTo>
                  <a:pt x="213" y="169"/>
                </a:lnTo>
                <a:lnTo>
                  <a:pt x="242" y="132"/>
                </a:lnTo>
                <a:lnTo>
                  <a:pt x="275" y="100"/>
                </a:lnTo>
                <a:lnTo>
                  <a:pt x="312" y="70"/>
                </a:lnTo>
                <a:lnTo>
                  <a:pt x="351" y="46"/>
                </a:lnTo>
                <a:lnTo>
                  <a:pt x="394" y="27"/>
                </a:lnTo>
                <a:lnTo>
                  <a:pt x="439" y="13"/>
                </a:lnTo>
                <a:lnTo>
                  <a:pt x="487" y="4"/>
                </a:lnTo>
                <a:lnTo>
                  <a:pt x="53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2" name="Freeform 66"/>
          <p:cNvSpPr>
            <a:spLocks noEditPoints="1"/>
          </p:cNvSpPr>
          <p:nvPr/>
        </p:nvSpPr>
        <p:spPr bwMode="auto">
          <a:xfrm>
            <a:off x="2102544" y="1720417"/>
            <a:ext cx="500926" cy="499126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3" name="Inhaltsplatzhalter 4"/>
          <p:cNvSpPr txBox="1"/>
          <p:nvPr/>
        </p:nvSpPr>
        <p:spPr>
          <a:xfrm>
            <a:off x="3432528" y="1657376"/>
            <a:ext cx="2293124" cy="63709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400" b="1" smtClean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点击添加标题</a:t>
            </a:r>
            <a:b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</a:b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807155" y="1553335"/>
            <a:ext cx="1937532" cy="193753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029683" y="1555171"/>
            <a:ext cx="1933860" cy="1933859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039235" y="3795376"/>
            <a:ext cx="1937532" cy="1937531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807155" y="3795376"/>
            <a:ext cx="1937532" cy="1937531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执行策略方案</a:t>
            </a:r>
            <a:endParaRPr kumimoji="1" lang="zh-CN" altLang="en-US" sz="24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53" name="Inhaltsplatzhalter 4"/>
          <p:cNvSpPr txBox="1"/>
          <p:nvPr/>
        </p:nvSpPr>
        <p:spPr>
          <a:xfrm>
            <a:off x="3432528" y="2747092"/>
            <a:ext cx="2293124" cy="63709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400" b="1" dirty="0" smtClean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点击添加标题</a:t>
            </a:r>
            <a:b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</a:b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4" name="Inhaltsplatzhalter 4"/>
          <p:cNvSpPr txBox="1"/>
          <p:nvPr/>
        </p:nvSpPr>
        <p:spPr>
          <a:xfrm>
            <a:off x="3432528" y="3851322"/>
            <a:ext cx="2293124" cy="63709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400" b="1" dirty="0" smtClean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点击添加标题</a:t>
            </a:r>
            <a:b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</a:b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5" name="Inhaltsplatzhalter 4"/>
          <p:cNvSpPr txBox="1"/>
          <p:nvPr/>
        </p:nvSpPr>
        <p:spPr>
          <a:xfrm>
            <a:off x="3432528" y="4970066"/>
            <a:ext cx="2293124" cy="63709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400" b="1" dirty="0" smtClean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点击添加标题</a:t>
            </a:r>
            <a:br>
              <a:rPr lang="en-US" sz="1200" b="1" dirty="0" smtClean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</a:b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形状 2"/>
          <p:cNvSpPr/>
          <p:nvPr/>
        </p:nvSpPr>
        <p:spPr>
          <a:xfrm>
            <a:off x="681753" y="3308359"/>
            <a:ext cx="10571919" cy="1388377"/>
          </a:xfrm>
          <a:custGeom>
            <a:avLst/>
            <a:gdLst>
              <a:gd name="connsiteX0" fmla="*/ 0 w 11888065"/>
              <a:gd name="connsiteY0" fmla="*/ 2468880 h 2468880"/>
              <a:gd name="connsiteX1" fmla="*/ 222069 w 11888065"/>
              <a:gd name="connsiteY1" fmla="*/ 2246811 h 2468880"/>
              <a:gd name="connsiteX2" fmla="*/ 418012 w 11888065"/>
              <a:gd name="connsiteY2" fmla="*/ 2090057 h 2468880"/>
              <a:gd name="connsiteX3" fmla="*/ 888275 w 11888065"/>
              <a:gd name="connsiteY3" fmla="*/ 1658982 h 2468880"/>
              <a:gd name="connsiteX4" fmla="*/ 1214846 w 11888065"/>
              <a:gd name="connsiteY4" fmla="*/ 1463040 h 2468880"/>
              <a:gd name="connsiteX5" fmla="*/ 1685109 w 11888065"/>
              <a:gd name="connsiteY5" fmla="*/ 1097280 h 2468880"/>
              <a:gd name="connsiteX6" fmla="*/ 1946366 w 11888065"/>
              <a:gd name="connsiteY6" fmla="*/ 940525 h 2468880"/>
              <a:gd name="connsiteX7" fmla="*/ 3396343 w 11888065"/>
              <a:gd name="connsiteY7" fmla="*/ 261257 h 2468880"/>
              <a:gd name="connsiteX8" fmla="*/ 3944983 w 11888065"/>
              <a:gd name="connsiteY8" fmla="*/ 117565 h 2468880"/>
              <a:gd name="connsiteX9" fmla="*/ 4323806 w 11888065"/>
              <a:gd name="connsiteY9" fmla="*/ 39188 h 2468880"/>
              <a:gd name="connsiteX10" fmla="*/ 4859383 w 11888065"/>
              <a:gd name="connsiteY10" fmla="*/ 0 h 2468880"/>
              <a:gd name="connsiteX11" fmla="*/ 5669280 w 11888065"/>
              <a:gd name="connsiteY11" fmla="*/ 65314 h 2468880"/>
              <a:gd name="connsiteX12" fmla="*/ 6413863 w 11888065"/>
              <a:gd name="connsiteY12" fmla="*/ 287382 h 2468880"/>
              <a:gd name="connsiteX13" fmla="*/ 7080069 w 11888065"/>
              <a:gd name="connsiteY13" fmla="*/ 640080 h 2468880"/>
              <a:gd name="connsiteX14" fmla="*/ 7837715 w 11888065"/>
              <a:gd name="connsiteY14" fmla="*/ 1175657 h 2468880"/>
              <a:gd name="connsiteX15" fmla="*/ 8072846 w 11888065"/>
              <a:gd name="connsiteY15" fmla="*/ 1345474 h 2468880"/>
              <a:gd name="connsiteX16" fmla="*/ 8386355 w 11888065"/>
              <a:gd name="connsiteY16" fmla="*/ 1567542 h 2468880"/>
              <a:gd name="connsiteX17" fmla="*/ 8582297 w 11888065"/>
              <a:gd name="connsiteY17" fmla="*/ 1698171 h 2468880"/>
              <a:gd name="connsiteX18" fmla="*/ 9117875 w 11888065"/>
              <a:gd name="connsiteY18" fmla="*/ 1920240 h 2468880"/>
              <a:gd name="connsiteX19" fmla="*/ 9444446 w 11888065"/>
              <a:gd name="connsiteY19" fmla="*/ 1985554 h 2468880"/>
              <a:gd name="connsiteX20" fmla="*/ 10110652 w 11888065"/>
              <a:gd name="connsiteY20" fmla="*/ 1933302 h 2468880"/>
              <a:gd name="connsiteX21" fmla="*/ 10737669 w 11888065"/>
              <a:gd name="connsiteY21" fmla="*/ 1711234 h 2468880"/>
              <a:gd name="connsiteX22" fmla="*/ 11064240 w 11888065"/>
              <a:gd name="connsiteY22" fmla="*/ 1515291 h 2468880"/>
              <a:gd name="connsiteX23" fmla="*/ 11403875 w 11888065"/>
              <a:gd name="connsiteY23" fmla="*/ 1332411 h 2468880"/>
              <a:gd name="connsiteX24" fmla="*/ 11808823 w 11888065"/>
              <a:gd name="connsiteY24" fmla="*/ 966651 h 2468880"/>
              <a:gd name="connsiteX25" fmla="*/ 11887200 w 11888065"/>
              <a:gd name="connsiteY25" fmla="*/ 862148 h 2468880"/>
              <a:gd name="connsiteX26" fmla="*/ 11887200 w 11888065"/>
              <a:gd name="connsiteY26" fmla="*/ 849085 h 2468880"/>
              <a:gd name="connsiteX0-1" fmla="*/ 0 w 11888065"/>
              <a:gd name="connsiteY0-2" fmla="*/ 2468880 h 2468880"/>
              <a:gd name="connsiteX1-3" fmla="*/ 222069 w 11888065"/>
              <a:gd name="connsiteY1-4" fmla="*/ 2246811 h 2468880"/>
              <a:gd name="connsiteX2-5" fmla="*/ 418012 w 11888065"/>
              <a:gd name="connsiteY2-6" fmla="*/ 2090057 h 2468880"/>
              <a:gd name="connsiteX3-7" fmla="*/ 1214846 w 11888065"/>
              <a:gd name="connsiteY3-8" fmla="*/ 1463040 h 2468880"/>
              <a:gd name="connsiteX4-9" fmla="*/ 1685109 w 11888065"/>
              <a:gd name="connsiteY4-10" fmla="*/ 1097280 h 2468880"/>
              <a:gd name="connsiteX5-11" fmla="*/ 1946366 w 11888065"/>
              <a:gd name="connsiteY5-12" fmla="*/ 940525 h 2468880"/>
              <a:gd name="connsiteX6-13" fmla="*/ 3396343 w 11888065"/>
              <a:gd name="connsiteY6-14" fmla="*/ 261257 h 2468880"/>
              <a:gd name="connsiteX7-15" fmla="*/ 3944983 w 11888065"/>
              <a:gd name="connsiteY7-16" fmla="*/ 117565 h 2468880"/>
              <a:gd name="connsiteX8-17" fmla="*/ 4323806 w 11888065"/>
              <a:gd name="connsiteY8-18" fmla="*/ 39188 h 2468880"/>
              <a:gd name="connsiteX9-19" fmla="*/ 4859383 w 11888065"/>
              <a:gd name="connsiteY9-20" fmla="*/ 0 h 2468880"/>
              <a:gd name="connsiteX10-21" fmla="*/ 5669280 w 11888065"/>
              <a:gd name="connsiteY10-22" fmla="*/ 65314 h 2468880"/>
              <a:gd name="connsiteX11-23" fmla="*/ 6413863 w 11888065"/>
              <a:gd name="connsiteY11-24" fmla="*/ 287382 h 2468880"/>
              <a:gd name="connsiteX12-25" fmla="*/ 7080069 w 11888065"/>
              <a:gd name="connsiteY12-26" fmla="*/ 640080 h 2468880"/>
              <a:gd name="connsiteX13-27" fmla="*/ 7837715 w 11888065"/>
              <a:gd name="connsiteY13-28" fmla="*/ 1175657 h 2468880"/>
              <a:gd name="connsiteX14-29" fmla="*/ 8072846 w 11888065"/>
              <a:gd name="connsiteY14-30" fmla="*/ 1345474 h 2468880"/>
              <a:gd name="connsiteX15-31" fmla="*/ 8386355 w 11888065"/>
              <a:gd name="connsiteY15-32" fmla="*/ 1567542 h 2468880"/>
              <a:gd name="connsiteX16-33" fmla="*/ 8582297 w 11888065"/>
              <a:gd name="connsiteY16-34" fmla="*/ 1698171 h 2468880"/>
              <a:gd name="connsiteX17-35" fmla="*/ 9117875 w 11888065"/>
              <a:gd name="connsiteY17-36" fmla="*/ 1920240 h 2468880"/>
              <a:gd name="connsiteX18-37" fmla="*/ 9444446 w 11888065"/>
              <a:gd name="connsiteY18-38" fmla="*/ 1985554 h 2468880"/>
              <a:gd name="connsiteX19-39" fmla="*/ 10110652 w 11888065"/>
              <a:gd name="connsiteY19-40" fmla="*/ 1933302 h 2468880"/>
              <a:gd name="connsiteX20-41" fmla="*/ 10737669 w 11888065"/>
              <a:gd name="connsiteY20-42" fmla="*/ 1711234 h 2468880"/>
              <a:gd name="connsiteX21-43" fmla="*/ 11064240 w 11888065"/>
              <a:gd name="connsiteY21-44" fmla="*/ 1515291 h 2468880"/>
              <a:gd name="connsiteX22-45" fmla="*/ 11403875 w 11888065"/>
              <a:gd name="connsiteY22-46" fmla="*/ 1332411 h 2468880"/>
              <a:gd name="connsiteX23-47" fmla="*/ 11808823 w 11888065"/>
              <a:gd name="connsiteY23-48" fmla="*/ 966651 h 2468880"/>
              <a:gd name="connsiteX24-49" fmla="*/ 11887200 w 11888065"/>
              <a:gd name="connsiteY24-50" fmla="*/ 862148 h 2468880"/>
              <a:gd name="connsiteX25-51" fmla="*/ 11887200 w 11888065"/>
              <a:gd name="connsiteY25-52" fmla="*/ 849085 h 2468880"/>
              <a:gd name="connsiteX0-53" fmla="*/ 0 w 11888065"/>
              <a:gd name="connsiteY0-54" fmla="*/ 2468880 h 2468880"/>
              <a:gd name="connsiteX1-55" fmla="*/ 222069 w 11888065"/>
              <a:gd name="connsiteY1-56" fmla="*/ 2246811 h 2468880"/>
              <a:gd name="connsiteX2-57" fmla="*/ 1214846 w 11888065"/>
              <a:gd name="connsiteY2-58" fmla="*/ 1463040 h 2468880"/>
              <a:gd name="connsiteX3-59" fmla="*/ 1685109 w 11888065"/>
              <a:gd name="connsiteY3-60" fmla="*/ 1097280 h 2468880"/>
              <a:gd name="connsiteX4-61" fmla="*/ 1946366 w 11888065"/>
              <a:gd name="connsiteY4-62" fmla="*/ 940525 h 2468880"/>
              <a:gd name="connsiteX5-63" fmla="*/ 3396343 w 11888065"/>
              <a:gd name="connsiteY5-64" fmla="*/ 261257 h 2468880"/>
              <a:gd name="connsiteX6-65" fmla="*/ 3944983 w 11888065"/>
              <a:gd name="connsiteY6-66" fmla="*/ 117565 h 2468880"/>
              <a:gd name="connsiteX7-67" fmla="*/ 4323806 w 11888065"/>
              <a:gd name="connsiteY7-68" fmla="*/ 39188 h 2468880"/>
              <a:gd name="connsiteX8-69" fmla="*/ 4859383 w 11888065"/>
              <a:gd name="connsiteY8-70" fmla="*/ 0 h 2468880"/>
              <a:gd name="connsiteX9-71" fmla="*/ 5669280 w 11888065"/>
              <a:gd name="connsiteY9-72" fmla="*/ 65314 h 2468880"/>
              <a:gd name="connsiteX10-73" fmla="*/ 6413863 w 11888065"/>
              <a:gd name="connsiteY10-74" fmla="*/ 287382 h 2468880"/>
              <a:gd name="connsiteX11-75" fmla="*/ 7080069 w 11888065"/>
              <a:gd name="connsiteY11-76" fmla="*/ 640080 h 2468880"/>
              <a:gd name="connsiteX12-77" fmla="*/ 7837715 w 11888065"/>
              <a:gd name="connsiteY12-78" fmla="*/ 1175657 h 2468880"/>
              <a:gd name="connsiteX13-79" fmla="*/ 8072846 w 11888065"/>
              <a:gd name="connsiteY13-80" fmla="*/ 1345474 h 2468880"/>
              <a:gd name="connsiteX14-81" fmla="*/ 8386355 w 11888065"/>
              <a:gd name="connsiteY14-82" fmla="*/ 1567542 h 2468880"/>
              <a:gd name="connsiteX15-83" fmla="*/ 8582297 w 11888065"/>
              <a:gd name="connsiteY15-84" fmla="*/ 1698171 h 2468880"/>
              <a:gd name="connsiteX16-85" fmla="*/ 9117875 w 11888065"/>
              <a:gd name="connsiteY16-86" fmla="*/ 1920240 h 2468880"/>
              <a:gd name="connsiteX17-87" fmla="*/ 9444446 w 11888065"/>
              <a:gd name="connsiteY17-88" fmla="*/ 1985554 h 2468880"/>
              <a:gd name="connsiteX18-89" fmla="*/ 10110652 w 11888065"/>
              <a:gd name="connsiteY18-90" fmla="*/ 1933302 h 2468880"/>
              <a:gd name="connsiteX19-91" fmla="*/ 10737669 w 11888065"/>
              <a:gd name="connsiteY19-92" fmla="*/ 1711234 h 2468880"/>
              <a:gd name="connsiteX20-93" fmla="*/ 11064240 w 11888065"/>
              <a:gd name="connsiteY20-94" fmla="*/ 1515291 h 2468880"/>
              <a:gd name="connsiteX21-95" fmla="*/ 11403875 w 11888065"/>
              <a:gd name="connsiteY21-96" fmla="*/ 1332411 h 2468880"/>
              <a:gd name="connsiteX22-97" fmla="*/ 11808823 w 11888065"/>
              <a:gd name="connsiteY22-98" fmla="*/ 966651 h 2468880"/>
              <a:gd name="connsiteX23-99" fmla="*/ 11887200 w 11888065"/>
              <a:gd name="connsiteY23-100" fmla="*/ 862148 h 2468880"/>
              <a:gd name="connsiteX24-101" fmla="*/ 11887200 w 11888065"/>
              <a:gd name="connsiteY24-102" fmla="*/ 849085 h 2468880"/>
              <a:gd name="connsiteX0-103" fmla="*/ 0 w 11888065"/>
              <a:gd name="connsiteY0-104" fmla="*/ 2468880 h 2468880"/>
              <a:gd name="connsiteX1-105" fmla="*/ 1214846 w 11888065"/>
              <a:gd name="connsiteY1-106" fmla="*/ 1463040 h 2468880"/>
              <a:gd name="connsiteX2-107" fmla="*/ 1685109 w 11888065"/>
              <a:gd name="connsiteY2-108" fmla="*/ 1097280 h 2468880"/>
              <a:gd name="connsiteX3-109" fmla="*/ 1946366 w 11888065"/>
              <a:gd name="connsiteY3-110" fmla="*/ 940525 h 2468880"/>
              <a:gd name="connsiteX4-111" fmla="*/ 3396343 w 11888065"/>
              <a:gd name="connsiteY4-112" fmla="*/ 261257 h 2468880"/>
              <a:gd name="connsiteX5-113" fmla="*/ 3944983 w 11888065"/>
              <a:gd name="connsiteY5-114" fmla="*/ 117565 h 2468880"/>
              <a:gd name="connsiteX6-115" fmla="*/ 4323806 w 11888065"/>
              <a:gd name="connsiteY6-116" fmla="*/ 39188 h 2468880"/>
              <a:gd name="connsiteX7-117" fmla="*/ 4859383 w 11888065"/>
              <a:gd name="connsiteY7-118" fmla="*/ 0 h 2468880"/>
              <a:gd name="connsiteX8-119" fmla="*/ 5669280 w 11888065"/>
              <a:gd name="connsiteY8-120" fmla="*/ 65314 h 2468880"/>
              <a:gd name="connsiteX9-121" fmla="*/ 6413863 w 11888065"/>
              <a:gd name="connsiteY9-122" fmla="*/ 287382 h 2468880"/>
              <a:gd name="connsiteX10-123" fmla="*/ 7080069 w 11888065"/>
              <a:gd name="connsiteY10-124" fmla="*/ 640080 h 2468880"/>
              <a:gd name="connsiteX11-125" fmla="*/ 7837715 w 11888065"/>
              <a:gd name="connsiteY11-126" fmla="*/ 1175657 h 2468880"/>
              <a:gd name="connsiteX12-127" fmla="*/ 8072846 w 11888065"/>
              <a:gd name="connsiteY12-128" fmla="*/ 1345474 h 2468880"/>
              <a:gd name="connsiteX13-129" fmla="*/ 8386355 w 11888065"/>
              <a:gd name="connsiteY13-130" fmla="*/ 1567542 h 2468880"/>
              <a:gd name="connsiteX14-131" fmla="*/ 8582297 w 11888065"/>
              <a:gd name="connsiteY14-132" fmla="*/ 1698171 h 2468880"/>
              <a:gd name="connsiteX15-133" fmla="*/ 9117875 w 11888065"/>
              <a:gd name="connsiteY15-134" fmla="*/ 1920240 h 2468880"/>
              <a:gd name="connsiteX16-135" fmla="*/ 9444446 w 11888065"/>
              <a:gd name="connsiteY16-136" fmla="*/ 1985554 h 2468880"/>
              <a:gd name="connsiteX17-137" fmla="*/ 10110652 w 11888065"/>
              <a:gd name="connsiteY17-138" fmla="*/ 1933302 h 2468880"/>
              <a:gd name="connsiteX18-139" fmla="*/ 10737669 w 11888065"/>
              <a:gd name="connsiteY18-140" fmla="*/ 1711234 h 2468880"/>
              <a:gd name="connsiteX19-141" fmla="*/ 11064240 w 11888065"/>
              <a:gd name="connsiteY19-142" fmla="*/ 1515291 h 2468880"/>
              <a:gd name="connsiteX20-143" fmla="*/ 11403875 w 11888065"/>
              <a:gd name="connsiteY20-144" fmla="*/ 1332411 h 2468880"/>
              <a:gd name="connsiteX21-145" fmla="*/ 11808823 w 11888065"/>
              <a:gd name="connsiteY21-146" fmla="*/ 966651 h 2468880"/>
              <a:gd name="connsiteX22-147" fmla="*/ 11887200 w 11888065"/>
              <a:gd name="connsiteY22-148" fmla="*/ 862148 h 2468880"/>
              <a:gd name="connsiteX23-149" fmla="*/ 11887200 w 11888065"/>
              <a:gd name="connsiteY23-150" fmla="*/ 849085 h 2468880"/>
              <a:gd name="connsiteX0-151" fmla="*/ 0 w 12703423"/>
              <a:gd name="connsiteY0-152" fmla="*/ 2662210 h 2662210"/>
              <a:gd name="connsiteX1-153" fmla="*/ 1214846 w 12703423"/>
              <a:gd name="connsiteY1-154" fmla="*/ 1656370 h 2662210"/>
              <a:gd name="connsiteX2-155" fmla="*/ 1685109 w 12703423"/>
              <a:gd name="connsiteY2-156" fmla="*/ 1290610 h 2662210"/>
              <a:gd name="connsiteX3-157" fmla="*/ 1946366 w 12703423"/>
              <a:gd name="connsiteY3-158" fmla="*/ 1133855 h 2662210"/>
              <a:gd name="connsiteX4-159" fmla="*/ 3396343 w 12703423"/>
              <a:gd name="connsiteY4-160" fmla="*/ 454587 h 2662210"/>
              <a:gd name="connsiteX5-161" fmla="*/ 3944983 w 12703423"/>
              <a:gd name="connsiteY5-162" fmla="*/ 310895 h 2662210"/>
              <a:gd name="connsiteX6-163" fmla="*/ 4323806 w 12703423"/>
              <a:gd name="connsiteY6-164" fmla="*/ 232518 h 2662210"/>
              <a:gd name="connsiteX7-165" fmla="*/ 4859383 w 12703423"/>
              <a:gd name="connsiteY7-166" fmla="*/ 193330 h 2662210"/>
              <a:gd name="connsiteX8-167" fmla="*/ 5669280 w 12703423"/>
              <a:gd name="connsiteY8-168" fmla="*/ 258644 h 2662210"/>
              <a:gd name="connsiteX9-169" fmla="*/ 6413863 w 12703423"/>
              <a:gd name="connsiteY9-170" fmla="*/ 480712 h 2662210"/>
              <a:gd name="connsiteX10-171" fmla="*/ 7080069 w 12703423"/>
              <a:gd name="connsiteY10-172" fmla="*/ 833410 h 2662210"/>
              <a:gd name="connsiteX11-173" fmla="*/ 7837715 w 12703423"/>
              <a:gd name="connsiteY11-174" fmla="*/ 1368987 h 2662210"/>
              <a:gd name="connsiteX12-175" fmla="*/ 8072846 w 12703423"/>
              <a:gd name="connsiteY12-176" fmla="*/ 1538804 h 2662210"/>
              <a:gd name="connsiteX13-177" fmla="*/ 8386355 w 12703423"/>
              <a:gd name="connsiteY13-178" fmla="*/ 1760872 h 2662210"/>
              <a:gd name="connsiteX14-179" fmla="*/ 8582297 w 12703423"/>
              <a:gd name="connsiteY14-180" fmla="*/ 1891501 h 2662210"/>
              <a:gd name="connsiteX15-181" fmla="*/ 9117875 w 12703423"/>
              <a:gd name="connsiteY15-182" fmla="*/ 2113570 h 2662210"/>
              <a:gd name="connsiteX16-183" fmla="*/ 9444446 w 12703423"/>
              <a:gd name="connsiteY16-184" fmla="*/ 2178884 h 2662210"/>
              <a:gd name="connsiteX17-185" fmla="*/ 10110652 w 12703423"/>
              <a:gd name="connsiteY17-186" fmla="*/ 2126632 h 2662210"/>
              <a:gd name="connsiteX18-187" fmla="*/ 10737669 w 12703423"/>
              <a:gd name="connsiteY18-188" fmla="*/ 1904564 h 2662210"/>
              <a:gd name="connsiteX19-189" fmla="*/ 11064240 w 12703423"/>
              <a:gd name="connsiteY19-190" fmla="*/ 1708621 h 2662210"/>
              <a:gd name="connsiteX20-191" fmla="*/ 11403875 w 12703423"/>
              <a:gd name="connsiteY20-192" fmla="*/ 1525741 h 2662210"/>
              <a:gd name="connsiteX21-193" fmla="*/ 11808823 w 12703423"/>
              <a:gd name="connsiteY21-194" fmla="*/ 1159981 h 2662210"/>
              <a:gd name="connsiteX22-195" fmla="*/ 11887200 w 12703423"/>
              <a:gd name="connsiteY22-196" fmla="*/ 1055478 h 2662210"/>
              <a:gd name="connsiteX23-197" fmla="*/ 12703423 w 12703423"/>
              <a:gd name="connsiteY23-198" fmla="*/ 0 h 2662210"/>
              <a:gd name="connsiteX0-199" fmla="*/ 0 w 12703423"/>
              <a:gd name="connsiteY0-200" fmla="*/ 2662210 h 2662210"/>
              <a:gd name="connsiteX1-201" fmla="*/ 1214846 w 12703423"/>
              <a:gd name="connsiteY1-202" fmla="*/ 1656370 h 2662210"/>
              <a:gd name="connsiteX2-203" fmla="*/ 1685109 w 12703423"/>
              <a:gd name="connsiteY2-204" fmla="*/ 1290610 h 2662210"/>
              <a:gd name="connsiteX3-205" fmla="*/ 1946366 w 12703423"/>
              <a:gd name="connsiteY3-206" fmla="*/ 1133855 h 2662210"/>
              <a:gd name="connsiteX4-207" fmla="*/ 3396343 w 12703423"/>
              <a:gd name="connsiteY4-208" fmla="*/ 454587 h 2662210"/>
              <a:gd name="connsiteX5-209" fmla="*/ 3944983 w 12703423"/>
              <a:gd name="connsiteY5-210" fmla="*/ 310895 h 2662210"/>
              <a:gd name="connsiteX6-211" fmla="*/ 4323806 w 12703423"/>
              <a:gd name="connsiteY6-212" fmla="*/ 232518 h 2662210"/>
              <a:gd name="connsiteX7-213" fmla="*/ 4859383 w 12703423"/>
              <a:gd name="connsiteY7-214" fmla="*/ 193330 h 2662210"/>
              <a:gd name="connsiteX8-215" fmla="*/ 5669280 w 12703423"/>
              <a:gd name="connsiteY8-216" fmla="*/ 258644 h 2662210"/>
              <a:gd name="connsiteX9-217" fmla="*/ 6413863 w 12703423"/>
              <a:gd name="connsiteY9-218" fmla="*/ 480712 h 2662210"/>
              <a:gd name="connsiteX10-219" fmla="*/ 7080069 w 12703423"/>
              <a:gd name="connsiteY10-220" fmla="*/ 833410 h 2662210"/>
              <a:gd name="connsiteX11-221" fmla="*/ 7837715 w 12703423"/>
              <a:gd name="connsiteY11-222" fmla="*/ 1368987 h 2662210"/>
              <a:gd name="connsiteX12-223" fmla="*/ 8072846 w 12703423"/>
              <a:gd name="connsiteY12-224" fmla="*/ 1538804 h 2662210"/>
              <a:gd name="connsiteX13-225" fmla="*/ 8386355 w 12703423"/>
              <a:gd name="connsiteY13-226" fmla="*/ 1760872 h 2662210"/>
              <a:gd name="connsiteX14-227" fmla="*/ 8582297 w 12703423"/>
              <a:gd name="connsiteY14-228" fmla="*/ 1891501 h 2662210"/>
              <a:gd name="connsiteX15-229" fmla="*/ 9117875 w 12703423"/>
              <a:gd name="connsiteY15-230" fmla="*/ 2113570 h 2662210"/>
              <a:gd name="connsiteX16-231" fmla="*/ 9444446 w 12703423"/>
              <a:gd name="connsiteY16-232" fmla="*/ 2178884 h 2662210"/>
              <a:gd name="connsiteX17-233" fmla="*/ 10110652 w 12703423"/>
              <a:gd name="connsiteY17-234" fmla="*/ 2126632 h 2662210"/>
              <a:gd name="connsiteX18-235" fmla="*/ 10737669 w 12703423"/>
              <a:gd name="connsiteY18-236" fmla="*/ 1904564 h 2662210"/>
              <a:gd name="connsiteX19-237" fmla="*/ 11403875 w 12703423"/>
              <a:gd name="connsiteY19-238" fmla="*/ 1525741 h 2662210"/>
              <a:gd name="connsiteX20-239" fmla="*/ 11808823 w 12703423"/>
              <a:gd name="connsiteY20-240" fmla="*/ 1159981 h 2662210"/>
              <a:gd name="connsiteX21-241" fmla="*/ 11887200 w 12703423"/>
              <a:gd name="connsiteY21-242" fmla="*/ 1055478 h 2662210"/>
              <a:gd name="connsiteX22-243" fmla="*/ 12703423 w 12703423"/>
              <a:gd name="connsiteY22-244" fmla="*/ 0 h 2662210"/>
              <a:gd name="connsiteX0-245" fmla="*/ 0 w 12703423"/>
              <a:gd name="connsiteY0-246" fmla="*/ 2662210 h 2662210"/>
              <a:gd name="connsiteX1-247" fmla="*/ 1214846 w 12703423"/>
              <a:gd name="connsiteY1-248" fmla="*/ 1656370 h 2662210"/>
              <a:gd name="connsiteX2-249" fmla="*/ 1685109 w 12703423"/>
              <a:gd name="connsiteY2-250" fmla="*/ 1290610 h 2662210"/>
              <a:gd name="connsiteX3-251" fmla="*/ 1946366 w 12703423"/>
              <a:gd name="connsiteY3-252" fmla="*/ 1133855 h 2662210"/>
              <a:gd name="connsiteX4-253" fmla="*/ 3396343 w 12703423"/>
              <a:gd name="connsiteY4-254" fmla="*/ 454587 h 2662210"/>
              <a:gd name="connsiteX5-255" fmla="*/ 3944983 w 12703423"/>
              <a:gd name="connsiteY5-256" fmla="*/ 310895 h 2662210"/>
              <a:gd name="connsiteX6-257" fmla="*/ 4323806 w 12703423"/>
              <a:gd name="connsiteY6-258" fmla="*/ 232518 h 2662210"/>
              <a:gd name="connsiteX7-259" fmla="*/ 4859383 w 12703423"/>
              <a:gd name="connsiteY7-260" fmla="*/ 193330 h 2662210"/>
              <a:gd name="connsiteX8-261" fmla="*/ 5669280 w 12703423"/>
              <a:gd name="connsiteY8-262" fmla="*/ 258644 h 2662210"/>
              <a:gd name="connsiteX9-263" fmla="*/ 6413863 w 12703423"/>
              <a:gd name="connsiteY9-264" fmla="*/ 480712 h 2662210"/>
              <a:gd name="connsiteX10-265" fmla="*/ 7080069 w 12703423"/>
              <a:gd name="connsiteY10-266" fmla="*/ 833410 h 2662210"/>
              <a:gd name="connsiteX11-267" fmla="*/ 7837715 w 12703423"/>
              <a:gd name="connsiteY11-268" fmla="*/ 1368987 h 2662210"/>
              <a:gd name="connsiteX12-269" fmla="*/ 8072846 w 12703423"/>
              <a:gd name="connsiteY12-270" fmla="*/ 1538804 h 2662210"/>
              <a:gd name="connsiteX13-271" fmla="*/ 8386355 w 12703423"/>
              <a:gd name="connsiteY13-272" fmla="*/ 1760872 h 2662210"/>
              <a:gd name="connsiteX14-273" fmla="*/ 8582297 w 12703423"/>
              <a:gd name="connsiteY14-274" fmla="*/ 1891501 h 2662210"/>
              <a:gd name="connsiteX15-275" fmla="*/ 9117875 w 12703423"/>
              <a:gd name="connsiteY15-276" fmla="*/ 2113570 h 2662210"/>
              <a:gd name="connsiteX16-277" fmla="*/ 9444446 w 12703423"/>
              <a:gd name="connsiteY16-278" fmla="*/ 2178884 h 2662210"/>
              <a:gd name="connsiteX17-279" fmla="*/ 10110652 w 12703423"/>
              <a:gd name="connsiteY17-280" fmla="*/ 2126632 h 2662210"/>
              <a:gd name="connsiteX18-281" fmla="*/ 10737669 w 12703423"/>
              <a:gd name="connsiteY18-282" fmla="*/ 1904564 h 2662210"/>
              <a:gd name="connsiteX19-283" fmla="*/ 11403875 w 12703423"/>
              <a:gd name="connsiteY19-284" fmla="*/ 1525741 h 2662210"/>
              <a:gd name="connsiteX20-285" fmla="*/ 11887200 w 12703423"/>
              <a:gd name="connsiteY20-286" fmla="*/ 1055478 h 2662210"/>
              <a:gd name="connsiteX21-287" fmla="*/ 12703423 w 12703423"/>
              <a:gd name="connsiteY21-288" fmla="*/ 0 h 2662210"/>
              <a:gd name="connsiteX0-289" fmla="*/ 0 w 12703423"/>
              <a:gd name="connsiteY0-290" fmla="*/ 2662210 h 2662210"/>
              <a:gd name="connsiteX1-291" fmla="*/ 1214846 w 12703423"/>
              <a:gd name="connsiteY1-292" fmla="*/ 1656370 h 2662210"/>
              <a:gd name="connsiteX2-293" fmla="*/ 1685109 w 12703423"/>
              <a:gd name="connsiteY2-294" fmla="*/ 1290610 h 2662210"/>
              <a:gd name="connsiteX3-295" fmla="*/ 1946366 w 12703423"/>
              <a:gd name="connsiteY3-296" fmla="*/ 1133855 h 2662210"/>
              <a:gd name="connsiteX4-297" fmla="*/ 3396343 w 12703423"/>
              <a:gd name="connsiteY4-298" fmla="*/ 454587 h 2662210"/>
              <a:gd name="connsiteX5-299" fmla="*/ 3944983 w 12703423"/>
              <a:gd name="connsiteY5-300" fmla="*/ 310895 h 2662210"/>
              <a:gd name="connsiteX6-301" fmla="*/ 4323806 w 12703423"/>
              <a:gd name="connsiteY6-302" fmla="*/ 232518 h 2662210"/>
              <a:gd name="connsiteX7-303" fmla="*/ 4859383 w 12703423"/>
              <a:gd name="connsiteY7-304" fmla="*/ 193330 h 2662210"/>
              <a:gd name="connsiteX8-305" fmla="*/ 5669280 w 12703423"/>
              <a:gd name="connsiteY8-306" fmla="*/ 258644 h 2662210"/>
              <a:gd name="connsiteX9-307" fmla="*/ 6413863 w 12703423"/>
              <a:gd name="connsiteY9-308" fmla="*/ 480712 h 2662210"/>
              <a:gd name="connsiteX10-309" fmla="*/ 7080069 w 12703423"/>
              <a:gd name="connsiteY10-310" fmla="*/ 833410 h 2662210"/>
              <a:gd name="connsiteX11-311" fmla="*/ 7837715 w 12703423"/>
              <a:gd name="connsiteY11-312" fmla="*/ 1368987 h 2662210"/>
              <a:gd name="connsiteX12-313" fmla="*/ 8072846 w 12703423"/>
              <a:gd name="connsiteY12-314" fmla="*/ 1538804 h 2662210"/>
              <a:gd name="connsiteX13-315" fmla="*/ 8386355 w 12703423"/>
              <a:gd name="connsiteY13-316" fmla="*/ 1760872 h 2662210"/>
              <a:gd name="connsiteX14-317" fmla="*/ 8582297 w 12703423"/>
              <a:gd name="connsiteY14-318" fmla="*/ 1891501 h 2662210"/>
              <a:gd name="connsiteX15-319" fmla="*/ 9117875 w 12703423"/>
              <a:gd name="connsiteY15-320" fmla="*/ 2113570 h 2662210"/>
              <a:gd name="connsiteX16-321" fmla="*/ 9444446 w 12703423"/>
              <a:gd name="connsiteY16-322" fmla="*/ 2178884 h 2662210"/>
              <a:gd name="connsiteX17-323" fmla="*/ 10110652 w 12703423"/>
              <a:gd name="connsiteY17-324" fmla="*/ 2126632 h 2662210"/>
              <a:gd name="connsiteX18-325" fmla="*/ 10737669 w 12703423"/>
              <a:gd name="connsiteY18-326" fmla="*/ 1904564 h 2662210"/>
              <a:gd name="connsiteX19-327" fmla="*/ 11403875 w 12703423"/>
              <a:gd name="connsiteY19-328" fmla="*/ 1525741 h 2662210"/>
              <a:gd name="connsiteX20-329" fmla="*/ 12703423 w 12703423"/>
              <a:gd name="connsiteY20-330" fmla="*/ 0 h 2662210"/>
              <a:gd name="connsiteX0-331" fmla="*/ 0 w 12703423"/>
              <a:gd name="connsiteY0-332" fmla="*/ 2662210 h 2662210"/>
              <a:gd name="connsiteX1-333" fmla="*/ 1214846 w 12703423"/>
              <a:gd name="connsiteY1-334" fmla="*/ 1656370 h 2662210"/>
              <a:gd name="connsiteX2-335" fmla="*/ 1685109 w 12703423"/>
              <a:gd name="connsiteY2-336" fmla="*/ 1290610 h 2662210"/>
              <a:gd name="connsiteX3-337" fmla="*/ 1946366 w 12703423"/>
              <a:gd name="connsiteY3-338" fmla="*/ 1133855 h 2662210"/>
              <a:gd name="connsiteX4-339" fmla="*/ 3396343 w 12703423"/>
              <a:gd name="connsiteY4-340" fmla="*/ 454587 h 2662210"/>
              <a:gd name="connsiteX5-341" fmla="*/ 3944983 w 12703423"/>
              <a:gd name="connsiteY5-342" fmla="*/ 310895 h 2662210"/>
              <a:gd name="connsiteX6-343" fmla="*/ 4323806 w 12703423"/>
              <a:gd name="connsiteY6-344" fmla="*/ 232518 h 2662210"/>
              <a:gd name="connsiteX7-345" fmla="*/ 4859383 w 12703423"/>
              <a:gd name="connsiteY7-346" fmla="*/ 193330 h 2662210"/>
              <a:gd name="connsiteX8-347" fmla="*/ 5669280 w 12703423"/>
              <a:gd name="connsiteY8-348" fmla="*/ 258644 h 2662210"/>
              <a:gd name="connsiteX9-349" fmla="*/ 6413863 w 12703423"/>
              <a:gd name="connsiteY9-350" fmla="*/ 480712 h 2662210"/>
              <a:gd name="connsiteX10-351" fmla="*/ 7080069 w 12703423"/>
              <a:gd name="connsiteY10-352" fmla="*/ 833410 h 2662210"/>
              <a:gd name="connsiteX11-353" fmla="*/ 7837715 w 12703423"/>
              <a:gd name="connsiteY11-354" fmla="*/ 1368987 h 2662210"/>
              <a:gd name="connsiteX12-355" fmla="*/ 8072846 w 12703423"/>
              <a:gd name="connsiteY12-356" fmla="*/ 1538804 h 2662210"/>
              <a:gd name="connsiteX13-357" fmla="*/ 8386355 w 12703423"/>
              <a:gd name="connsiteY13-358" fmla="*/ 1760872 h 2662210"/>
              <a:gd name="connsiteX14-359" fmla="*/ 8582297 w 12703423"/>
              <a:gd name="connsiteY14-360" fmla="*/ 1891501 h 2662210"/>
              <a:gd name="connsiteX15-361" fmla="*/ 9117875 w 12703423"/>
              <a:gd name="connsiteY15-362" fmla="*/ 2113570 h 2662210"/>
              <a:gd name="connsiteX16-363" fmla="*/ 9444446 w 12703423"/>
              <a:gd name="connsiteY16-364" fmla="*/ 2178884 h 2662210"/>
              <a:gd name="connsiteX17-365" fmla="*/ 10110652 w 12703423"/>
              <a:gd name="connsiteY17-366" fmla="*/ 2126632 h 2662210"/>
              <a:gd name="connsiteX18-367" fmla="*/ 11403875 w 12703423"/>
              <a:gd name="connsiteY18-368" fmla="*/ 1525741 h 2662210"/>
              <a:gd name="connsiteX19-369" fmla="*/ 12703423 w 12703423"/>
              <a:gd name="connsiteY19-370" fmla="*/ 0 h 2662210"/>
              <a:gd name="connsiteX0-371" fmla="*/ 0 w 12703423"/>
              <a:gd name="connsiteY0-372" fmla="*/ 2662210 h 2662210"/>
              <a:gd name="connsiteX1-373" fmla="*/ 1214846 w 12703423"/>
              <a:gd name="connsiteY1-374" fmla="*/ 1656370 h 2662210"/>
              <a:gd name="connsiteX2-375" fmla="*/ 1685109 w 12703423"/>
              <a:gd name="connsiteY2-376" fmla="*/ 1290610 h 2662210"/>
              <a:gd name="connsiteX3-377" fmla="*/ 1946366 w 12703423"/>
              <a:gd name="connsiteY3-378" fmla="*/ 1133855 h 2662210"/>
              <a:gd name="connsiteX4-379" fmla="*/ 3255075 w 12703423"/>
              <a:gd name="connsiteY4-380" fmla="*/ 1167818 h 2662210"/>
              <a:gd name="connsiteX5-381" fmla="*/ 3944983 w 12703423"/>
              <a:gd name="connsiteY5-382" fmla="*/ 310895 h 2662210"/>
              <a:gd name="connsiteX6-383" fmla="*/ 4323806 w 12703423"/>
              <a:gd name="connsiteY6-384" fmla="*/ 232518 h 2662210"/>
              <a:gd name="connsiteX7-385" fmla="*/ 4859383 w 12703423"/>
              <a:gd name="connsiteY7-386" fmla="*/ 193330 h 2662210"/>
              <a:gd name="connsiteX8-387" fmla="*/ 5669280 w 12703423"/>
              <a:gd name="connsiteY8-388" fmla="*/ 258644 h 2662210"/>
              <a:gd name="connsiteX9-389" fmla="*/ 6413863 w 12703423"/>
              <a:gd name="connsiteY9-390" fmla="*/ 480712 h 2662210"/>
              <a:gd name="connsiteX10-391" fmla="*/ 7080069 w 12703423"/>
              <a:gd name="connsiteY10-392" fmla="*/ 833410 h 2662210"/>
              <a:gd name="connsiteX11-393" fmla="*/ 7837715 w 12703423"/>
              <a:gd name="connsiteY11-394" fmla="*/ 1368987 h 2662210"/>
              <a:gd name="connsiteX12-395" fmla="*/ 8072846 w 12703423"/>
              <a:gd name="connsiteY12-396" fmla="*/ 1538804 h 2662210"/>
              <a:gd name="connsiteX13-397" fmla="*/ 8386355 w 12703423"/>
              <a:gd name="connsiteY13-398" fmla="*/ 1760872 h 2662210"/>
              <a:gd name="connsiteX14-399" fmla="*/ 8582297 w 12703423"/>
              <a:gd name="connsiteY14-400" fmla="*/ 1891501 h 2662210"/>
              <a:gd name="connsiteX15-401" fmla="*/ 9117875 w 12703423"/>
              <a:gd name="connsiteY15-402" fmla="*/ 2113570 h 2662210"/>
              <a:gd name="connsiteX16-403" fmla="*/ 9444446 w 12703423"/>
              <a:gd name="connsiteY16-404" fmla="*/ 2178884 h 2662210"/>
              <a:gd name="connsiteX17-405" fmla="*/ 10110652 w 12703423"/>
              <a:gd name="connsiteY17-406" fmla="*/ 2126632 h 2662210"/>
              <a:gd name="connsiteX18-407" fmla="*/ 11403875 w 12703423"/>
              <a:gd name="connsiteY18-408" fmla="*/ 1525741 h 2662210"/>
              <a:gd name="connsiteX19-409" fmla="*/ 12703423 w 12703423"/>
              <a:gd name="connsiteY19-410" fmla="*/ 0 h 2662210"/>
              <a:gd name="connsiteX0-411" fmla="*/ 0 w 12703423"/>
              <a:gd name="connsiteY0-412" fmla="*/ 2662210 h 2662210"/>
              <a:gd name="connsiteX1-413" fmla="*/ 1214846 w 12703423"/>
              <a:gd name="connsiteY1-414" fmla="*/ 1656370 h 2662210"/>
              <a:gd name="connsiteX2-415" fmla="*/ 1685109 w 12703423"/>
              <a:gd name="connsiteY2-416" fmla="*/ 1290610 h 2662210"/>
              <a:gd name="connsiteX3-417" fmla="*/ 1946366 w 12703423"/>
              <a:gd name="connsiteY3-418" fmla="*/ 1133855 h 2662210"/>
              <a:gd name="connsiteX4-419" fmla="*/ 3255075 w 12703423"/>
              <a:gd name="connsiteY4-420" fmla="*/ 1167818 h 2662210"/>
              <a:gd name="connsiteX5-421" fmla="*/ 4323806 w 12703423"/>
              <a:gd name="connsiteY5-422" fmla="*/ 232518 h 2662210"/>
              <a:gd name="connsiteX6-423" fmla="*/ 4859383 w 12703423"/>
              <a:gd name="connsiteY6-424" fmla="*/ 193330 h 2662210"/>
              <a:gd name="connsiteX7-425" fmla="*/ 5669280 w 12703423"/>
              <a:gd name="connsiteY7-426" fmla="*/ 258644 h 2662210"/>
              <a:gd name="connsiteX8-427" fmla="*/ 6413863 w 12703423"/>
              <a:gd name="connsiteY8-428" fmla="*/ 480712 h 2662210"/>
              <a:gd name="connsiteX9-429" fmla="*/ 7080069 w 12703423"/>
              <a:gd name="connsiteY9-430" fmla="*/ 833410 h 2662210"/>
              <a:gd name="connsiteX10-431" fmla="*/ 7837715 w 12703423"/>
              <a:gd name="connsiteY10-432" fmla="*/ 1368987 h 2662210"/>
              <a:gd name="connsiteX11-433" fmla="*/ 8072846 w 12703423"/>
              <a:gd name="connsiteY11-434" fmla="*/ 1538804 h 2662210"/>
              <a:gd name="connsiteX12-435" fmla="*/ 8386355 w 12703423"/>
              <a:gd name="connsiteY12-436" fmla="*/ 1760872 h 2662210"/>
              <a:gd name="connsiteX13-437" fmla="*/ 8582297 w 12703423"/>
              <a:gd name="connsiteY13-438" fmla="*/ 1891501 h 2662210"/>
              <a:gd name="connsiteX14-439" fmla="*/ 9117875 w 12703423"/>
              <a:gd name="connsiteY14-440" fmla="*/ 2113570 h 2662210"/>
              <a:gd name="connsiteX15-441" fmla="*/ 9444446 w 12703423"/>
              <a:gd name="connsiteY15-442" fmla="*/ 2178884 h 2662210"/>
              <a:gd name="connsiteX16-443" fmla="*/ 10110652 w 12703423"/>
              <a:gd name="connsiteY16-444" fmla="*/ 2126632 h 2662210"/>
              <a:gd name="connsiteX17-445" fmla="*/ 11403875 w 12703423"/>
              <a:gd name="connsiteY17-446" fmla="*/ 1525741 h 2662210"/>
              <a:gd name="connsiteX18-447" fmla="*/ 12703423 w 12703423"/>
              <a:gd name="connsiteY18-448" fmla="*/ 0 h 2662210"/>
              <a:gd name="connsiteX0-449" fmla="*/ 0 w 12703423"/>
              <a:gd name="connsiteY0-450" fmla="*/ 2662210 h 2662210"/>
              <a:gd name="connsiteX1-451" fmla="*/ 1214846 w 12703423"/>
              <a:gd name="connsiteY1-452" fmla="*/ 1656370 h 2662210"/>
              <a:gd name="connsiteX2-453" fmla="*/ 1685109 w 12703423"/>
              <a:gd name="connsiteY2-454" fmla="*/ 1290610 h 2662210"/>
              <a:gd name="connsiteX3-455" fmla="*/ 1946366 w 12703423"/>
              <a:gd name="connsiteY3-456" fmla="*/ 1133855 h 2662210"/>
              <a:gd name="connsiteX4-457" fmla="*/ 3255075 w 12703423"/>
              <a:gd name="connsiteY4-458" fmla="*/ 1167818 h 2662210"/>
              <a:gd name="connsiteX5-459" fmla="*/ 4323806 w 12703423"/>
              <a:gd name="connsiteY5-460" fmla="*/ 232518 h 2662210"/>
              <a:gd name="connsiteX6-461" fmla="*/ 5669280 w 12703423"/>
              <a:gd name="connsiteY6-462" fmla="*/ 258644 h 2662210"/>
              <a:gd name="connsiteX7-463" fmla="*/ 6413863 w 12703423"/>
              <a:gd name="connsiteY7-464" fmla="*/ 480712 h 2662210"/>
              <a:gd name="connsiteX8-465" fmla="*/ 7080069 w 12703423"/>
              <a:gd name="connsiteY8-466" fmla="*/ 833410 h 2662210"/>
              <a:gd name="connsiteX9-467" fmla="*/ 7837715 w 12703423"/>
              <a:gd name="connsiteY9-468" fmla="*/ 1368987 h 2662210"/>
              <a:gd name="connsiteX10-469" fmla="*/ 8072846 w 12703423"/>
              <a:gd name="connsiteY10-470" fmla="*/ 1538804 h 2662210"/>
              <a:gd name="connsiteX11-471" fmla="*/ 8386355 w 12703423"/>
              <a:gd name="connsiteY11-472" fmla="*/ 1760872 h 2662210"/>
              <a:gd name="connsiteX12-473" fmla="*/ 8582297 w 12703423"/>
              <a:gd name="connsiteY12-474" fmla="*/ 1891501 h 2662210"/>
              <a:gd name="connsiteX13-475" fmla="*/ 9117875 w 12703423"/>
              <a:gd name="connsiteY13-476" fmla="*/ 2113570 h 2662210"/>
              <a:gd name="connsiteX14-477" fmla="*/ 9444446 w 12703423"/>
              <a:gd name="connsiteY14-478" fmla="*/ 2178884 h 2662210"/>
              <a:gd name="connsiteX15-479" fmla="*/ 10110652 w 12703423"/>
              <a:gd name="connsiteY15-480" fmla="*/ 2126632 h 2662210"/>
              <a:gd name="connsiteX16-481" fmla="*/ 11403875 w 12703423"/>
              <a:gd name="connsiteY16-482" fmla="*/ 1525741 h 2662210"/>
              <a:gd name="connsiteX17-483" fmla="*/ 12703423 w 12703423"/>
              <a:gd name="connsiteY17-484" fmla="*/ 0 h 2662210"/>
              <a:gd name="connsiteX0-485" fmla="*/ 0 w 12703423"/>
              <a:gd name="connsiteY0-486" fmla="*/ 2901503 h 2901503"/>
              <a:gd name="connsiteX1-487" fmla="*/ 1214846 w 12703423"/>
              <a:gd name="connsiteY1-488" fmla="*/ 1895663 h 2901503"/>
              <a:gd name="connsiteX2-489" fmla="*/ 1685109 w 12703423"/>
              <a:gd name="connsiteY2-490" fmla="*/ 1529903 h 2901503"/>
              <a:gd name="connsiteX3-491" fmla="*/ 1946366 w 12703423"/>
              <a:gd name="connsiteY3-492" fmla="*/ 1373148 h 2901503"/>
              <a:gd name="connsiteX4-493" fmla="*/ 3255075 w 12703423"/>
              <a:gd name="connsiteY4-494" fmla="*/ 1407111 h 2901503"/>
              <a:gd name="connsiteX5-495" fmla="*/ 4323806 w 12703423"/>
              <a:gd name="connsiteY5-496" fmla="*/ 471811 h 2901503"/>
              <a:gd name="connsiteX6-497" fmla="*/ 5590796 w 12703423"/>
              <a:gd name="connsiteY6-498" fmla="*/ 4160 h 2901503"/>
              <a:gd name="connsiteX7-499" fmla="*/ 6413863 w 12703423"/>
              <a:gd name="connsiteY7-500" fmla="*/ 720005 h 2901503"/>
              <a:gd name="connsiteX8-501" fmla="*/ 7080069 w 12703423"/>
              <a:gd name="connsiteY8-502" fmla="*/ 1072703 h 2901503"/>
              <a:gd name="connsiteX9-503" fmla="*/ 7837715 w 12703423"/>
              <a:gd name="connsiteY9-504" fmla="*/ 1608280 h 2901503"/>
              <a:gd name="connsiteX10-505" fmla="*/ 8072846 w 12703423"/>
              <a:gd name="connsiteY10-506" fmla="*/ 1778097 h 2901503"/>
              <a:gd name="connsiteX11-507" fmla="*/ 8386355 w 12703423"/>
              <a:gd name="connsiteY11-508" fmla="*/ 2000165 h 2901503"/>
              <a:gd name="connsiteX12-509" fmla="*/ 8582297 w 12703423"/>
              <a:gd name="connsiteY12-510" fmla="*/ 2130794 h 2901503"/>
              <a:gd name="connsiteX13-511" fmla="*/ 9117875 w 12703423"/>
              <a:gd name="connsiteY13-512" fmla="*/ 2352863 h 2901503"/>
              <a:gd name="connsiteX14-513" fmla="*/ 9444446 w 12703423"/>
              <a:gd name="connsiteY14-514" fmla="*/ 2418177 h 2901503"/>
              <a:gd name="connsiteX15-515" fmla="*/ 10110652 w 12703423"/>
              <a:gd name="connsiteY15-516" fmla="*/ 2365925 h 2901503"/>
              <a:gd name="connsiteX16-517" fmla="*/ 11403875 w 12703423"/>
              <a:gd name="connsiteY16-518" fmla="*/ 1765034 h 2901503"/>
              <a:gd name="connsiteX17-519" fmla="*/ 12703423 w 12703423"/>
              <a:gd name="connsiteY17-520" fmla="*/ 239293 h 2901503"/>
              <a:gd name="connsiteX0-521" fmla="*/ 0 w 12703423"/>
              <a:gd name="connsiteY0-522" fmla="*/ 2915592 h 2915592"/>
              <a:gd name="connsiteX1-523" fmla="*/ 1214846 w 12703423"/>
              <a:gd name="connsiteY1-524" fmla="*/ 1909752 h 2915592"/>
              <a:gd name="connsiteX2-525" fmla="*/ 1685109 w 12703423"/>
              <a:gd name="connsiteY2-526" fmla="*/ 1543992 h 2915592"/>
              <a:gd name="connsiteX3-527" fmla="*/ 1946366 w 12703423"/>
              <a:gd name="connsiteY3-528" fmla="*/ 1387237 h 2915592"/>
              <a:gd name="connsiteX4-529" fmla="*/ 3255075 w 12703423"/>
              <a:gd name="connsiteY4-530" fmla="*/ 1421200 h 2915592"/>
              <a:gd name="connsiteX5-531" fmla="*/ 4323806 w 12703423"/>
              <a:gd name="connsiteY5-532" fmla="*/ 485900 h 2915592"/>
              <a:gd name="connsiteX6-533" fmla="*/ 5590796 w 12703423"/>
              <a:gd name="connsiteY6-534" fmla="*/ 18249 h 2915592"/>
              <a:gd name="connsiteX7-535" fmla="*/ 7080069 w 12703423"/>
              <a:gd name="connsiteY7-536" fmla="*/ 1086792 h 2915592"/>
              <a:gd name="connsiteX8-537" fmla="*/ 7837715 w 12703423"/>
              <a:gd name="connsiteY8-538" fmla="*/ 1622369 h 2915592"/>
              <a:gd name="connsiteX9-539" fmla="*/ 8072846 w 12703423"/>
              <a:gd name="connsiteY9-540" fmla="*/ 1792186 h 2915592"/>
              <a:gd name="connsiteX10-541" fmla="*/ 8386355 w 12703423"/>
              <a:gd name="connsiteY10-542" fmla="*/ 2014254 h 2915592"/>
              <a:gd name="connsiteX11-543" fmla="*/ 8582297 w 12703423"/>
              <a:gd name="connsiteY11-544" fmla="*/ 2144883 h 2915592"/>
              <a:gd name="connsiteX12-545" fmla="*/ 9117875 w 12703423"/>
              <a:gd name="connsiteY12-546" fmla="*/ 2366952 h 2915592"/>
              <a:gd name="connsiteX13-547" fmla="*/ 9444446 w 12703423"/>
              <a:gd name="connsiteY13-548" fmla="*/ 2432266 h 2915592"/>
              <a:gd name="connsiteX14-549" fmla="*/ 10110652 w 12703423"/>
              <a:gd name="connsiteY14-550" fmla="*/ 2380014 h 2915592"/>
              <a:gd name="connsiteX15-551" fmla="*/ 11403875 w 12703423"/>
              <a:gd name="connsiteY15-552" fmla="*/ 1779123 h 2915592"/>
              <a:gd name="connsiteX16-553" fmla="*/ 12703423 w 12703423"/>
              <a:gd name="connsiteY16-554" fmla="*/ 253382 h 2915592"/>
              <a:gd name="connsiteX0-555" fmla="*/ 0 w 12703423"/>
              <a:gd name="connsiteY0-556" fmla="*/ 2915592 h 2915592"/>
              <a:gd name="connsiteX1-557" fmla="*/ 1214846 w 12703423"/>
              <a:gd name="connsiteY1-558" fmla="*/ 1909752 h 2915592"/>
              <a:gd name="connsiteX2-559" fmla="*/ 1685109 w 12703423"/>
              <a:gd name="connsiteY2-560" fmla="*/ 1543992 h 2915592"/>
              <a:gd name="connsiteX3-561" fmla="*/ 1946366 w 12703423"/>
              <a:gd name="connsiteY3-562" fmla="*/ 1387237 h 2915592"/>
              <a:gd name="connsiteX4-563" fmla="*/ 3255075 w 12703423"/>
              <a:gd name="connsiteY4-564" fmla="*/ 1421200 h 2915592"/>
              <a:gd name="connsiteX5-565" fmla="*/ 4323806 w 12703423"/>
              <a:gd name="connsiteY5-566" fmla="*/ 485900 h 2915592"/>
              <a:gd name="connsiteX6-567" fmla="*/ 5590796 w 12703423"/>
              <a:gd name="connsiteY6-568" fmla="*/ 18249 h 2915592"/>
              <a:gd name="connsiteX7-569" fmla="*/ 7080069 w 12703423"/>
              <a:gd name="connsiteY7-570" fmla="*/ 1086792 h 2915592"/>
              <a:gd name="connsiteX8-571" fmla="*/ 8072846 w 12703423"/>
              <a:gd name="connsiteY8-572" fmla="*/ 1792186 h 2915592"/>
              <a:gd name="connsiteX9-573" fmla="*/ 8386355 w 12703423"/>
              <a:gd name="connsiteY9-574" fmla="*/ 2014254 h 2915592"/>
              <a:gd name="connsiteX10-575" fmla="*/ 8582297 w 12703423"/>
              <a:gd name="connsiteY10-576" fmla="*/ 2144883 h 2915592"/>
              <a:gd name="connsiteX11-577" fmla="*/ 9117875 w 12703423"/>
              <a:gd name="connsiteY11-578" fmla="*/ 2366952 h 2915592"/>
              <a:gd name="connsiteX12-579" fmla="*/ 9444446 w 12703423"/>
              <a:gd name="connsiteY12-580" fmla="*/ 2432266 h 2915592"/>
              <a:gd name="connsiteX13-581" fmla="*/ 10110652 w 12703423"/>
              <a:gd name="connsiteY13-582" fmla="*/ 2380014 h 2915592"/>
              <a:gd name="connsiteX14-583" fmla="*/ 11403875 w 12703423"/>
              <a:gd name="connsiteY14-584" fmla="*/ 1779123 h 2915592"/>
              <a:gd name="connsiteX15-585" fmla="*/ 12703423 w 12703423"/>
              <a:gd name="connsiteY15-586" fmla="*/ 253382 h 2915592"/>
              <a:gd name="connsiteX0-587" fmla="*/ 0 w 12703423"/>
              <a:gd name="connsiteY0-588" fmla="*/ 2915592 h 2915592"/>
              <a:gd name="connsiteX1-589" fmla="*/ 1214846 w 12703423"/>
              <a:gd name="connsiteY1-590" fmla="*/ 1909752 h 2915592"/>
              <a:gd name="connsiteX2-591" fmla="*/ 1685109 w 12703423"/>
              <a:gd name="connsiteY2-592" fmla="*/ 1543992 h 2915592"/>
              <a:gd name="connsiteX3-593" fmla="*/ 1946366 w 12703423"/>
              <a:gd name="connsiteY3-594" fmla="*/ 1387237 h 2915592"/>
              <a:gd name="connsiteX4-595" fmla="*/ 3255075 w 12703423"/>
              <a:gd name="connsiteY4-596" fmla="*/ 1421200 h 2915592"/>
              <a:gd name="connsiteX5-597" fmla="*/ 4323806 w 12703423"/>
              <a:gd name="connsiteY5-598" fmla="*/ 485900 h 2915592"/>
              <a:gd name="connsiteX6-599" fmla="*/ 5590796 w 12703423"/>
              <a:gd name="connsiteY6-600" fmla="*/ 18249 h 2915592"/>
              <a:gd name="connsiteX7-601" fmla="*/ 7080069 w 12703423"/>
              <a:gd name="connsiteY7-602" fmla="*/ 1086792 h 2915592"/>
              <a:gd name="connsiteX8-603" fmla="*/ 8072846 w 12703423"/>
              <a:gd name="connsiteY8-604" fmla="*/ 1792186 h 2915592"/>
              <a:gd name="connsiteX9-605" fmla="*/ 8386355 w 12703423"/>
              <a:gd name="connsiteY9-606" fmla="*/ 2014254 h 2915592"/>
              <a:gd name="connsiteX10-607" fmla="*/ 8582297 w 12703423"/>
              <a:gd name="connsiteY10-608" fmla="*/ 2144883 h 2915592"/>
              <a:gd name="connsiteX11-609" fmla="*/ 9117875 w 12703423"/>
              <a:gd name="connsiteY11-610" fmla="*/ 2366952 h 2915592"/>
              <a:gd name="connsiteX12-611" fmla="*/ 9444446 w 12703423"/>
              <a:gd name="connsiteY12-612" fmla="*/ 2432266 h 2915592"/>
              <a:gd name="connsiteX13-613" fmla="*/ 10110652 w 12703423"/>
              <a:gd name="connsiteY13-614" fmla="*/ 2380014 h 2915592"/>
              <a:gd name="connsiteX14-615" fmla="*/ 12703423 w 12703423"/>
              <a:gd name="connsiteY14-616" fmla="*/ 253382 h 2915592"/>
              <a:gd name="connsiteX0-617" fmla="*/ 0 w 12703423"/>
              <a:gd name="connsiteY0-618" fmla="*/ 2915592 h 2915592"/>
              <a:gd name="connsiteX1-619" fmla="*/ 1214846 w 12703423"/>
              <a:gd name="connsiteY1-620" fmla="*/ 1909752 h 2915592"/>
              <a:gd name="connsiteX2-621" fmla="*/ 1685109 w 12703423"/>
              <a:gd name="connsiteY2-622" fmla="*/ 1543992 h 2915592"/>
              <a:gd name="connsiteX3-623" fmla="*/ 1946366 w 12703423"/>
              <a:gd name="connsiteY3-624" fmla="*/ 1387237 h 2915592"/>
              <a:gd name="connsiteX4-625" fmla="*/ 3255075 w 12703423"/>
              <a:gd name="connsiteY4-626" fmla="*/ 1421200 h 2915592"/>
              <a:gd name="connsiteX5-627" fmla="*/ 4323806 w 12703423"/>
              <a:gd name="connsiteY5-628" fmla="*/ 485900 h 2915592"/>
              <a:gd name="connsiteX6-629" fmla="*/ 5590796 w 12703423"/>
              <a:gd name="connsiteY6-630" fmla="*/ 18249 h 2915592"/>
              <a:gd name="connsiteX7-631" fmla="*/ 7080069 w 12703423"/>
              <a:gd name="connsiteY7-632" fmla="*/ 1086792 h 2915592"/>
              <a:gd name="connsiteX8-633" fmla="*/ 8072846 w 12703423"/>
              <a:gd name="connsiteY8-634" fmla="*/ 1792186 h 2915592"/>
              <a:gd name="connsiteX9-635" fmla="*/ 8386355 w 12703423"/>
              <a:gd name="connsiteY9-636" fmla="*/ 2014254 h 2915592"/>
              <a:gd name="connsiteX10-637" fmla="*/ 8582297 w 12703423"/>
              <a:gd name="connsiteY10-638" fmla="*/ 2144883 h 2915592"/>
              <a:gd name="connsiteX11-639" fmla="*/ 9117875 w 12703423"/>
              <a:gd name="connsiteY11-640" fmla="*/ 2366952 h 2915592"/>
              <a:gd name="connsiteX12-641" fmla="*/ 10110652 w 12703423"/>
              <a:gd name="connsiteY12-642" fmla="*/ 2380014 h 2915592"/>
              <a:gd name="connsiteX13-643" fmla="*/ 12703423 w 12703423"/>
              <a:gd name="connsiteY13-644" fmla="*/ 253382 h 2915592"/>
              <a:gd name="connsiteX0-645" fmla="*/ 0 w 12703423"/>
              <a:gd name="connsiteY0-646" fmla="*/ 2915592 h 2915592"/>
              <a:gd name="connsiteX1-647" fmla="*/ 1214846 w 12703423"/>
              <a:gd name="connsiteY1-648" fmla="*/ 1909752 h 2915592"/>
              <a:gd name="connsiteX2-649" fmla="*/ 1685109 w 12703423"/>
              <a:gd name="connsiteY2-650" fmla="*/ 1543992 h 2915592"/>
              <a:gd name="connsiteX3-651" fmla="*/ 1946366 w 12703423"/>
              <a:gd name="connsiteY3-652" fmla="*/ 1387237 h 2915592"/>
              <a:gd name="connsiteX4-653" fmla="*/ 3255075 w 12703423"/>
              <a:gd name="connsiteY4-654" fmla="*/ 1421200 h 2915592"/>
              <a:gd name="connsiteX5-655" fmla="*/ 4323806 w 12703423"/>
              <a:gd name="connsiteY5-656" fmla="*/ 485900 h 2915592"/>
              <a:gd name="connsiteX6-657" fmla="*/ 5590796 w 12703423"/>
              <a:gd name="connsiteY6-658" fmla="*/ 18249 h 2915592"/>
              <a:gd name="connsiteX7-659" fmla="*/ 7080069 w 12703423"/>
              <a:gd name="connsiteY7-660" fmla="*/ 1086792 h 2915592"/>
              <a:gd name="connsiteX8-661" fmla="*/ 8072846 w 12703423"/>
              <a:gd name="connsiteY8-662" fmla="*/ 1792186 h 2915592"/>
              <a:gd name="connsiteX9-663" fmla="*/ 8386355 w 12703423"/>
              <a:gd name="connsiteY9-664" fmla="*/ 2014254 h 2915592"/>
              <a:gd name="connsiteX10-665" fmla="*/ 8582297 w 12703423"/>
              <a:gd name="connsiteY10-666" fmla="*/ 2144883 h 2915592"/>
              <a:gd name="connsiteX11-667" fmla="*/ 10110652 w 12703423"/>
              <a:gd name="connsiteY11-668" fmla="*/ 2380014 h 2915592"/>
              <a:gd name="connsiteX12-669" fmla="*/ 12703423 w 12703423"/>
              <a:gd name="connsiteY12-670" fmla="*/ 253382 h 2915592"/>
              <a:gd name="connsiteX0-671" fmla="*/ 0 w 12703423"/>
              <a:gd name="connsiteY0-672" fmla="*/ 2915592 h 2915592"/>
              <a:gd name="connsiteX1-673" fmla="*/ 1214846 w 12703423"/>
              <a:gd name="connsiteY1-674" fmla="*/ 1909752 h 2915592"/>
              <a:gd name="connsiteX2-675" fmla="*/ 1685109 w 12703423"/>
              <a:gd name="connsiteY2-676" fmla="*/ 1543992 h 2915592"/>
              <a:gd name="connsiteX3-677" fmla="*/ 1946366 w 12703423"/>
              <a:gd name="connsiteY3-678" fmla="*/ 1387237 h 2915592"/>
              <a:gd name="connsiteX4-679" fmla="*/ 3255075 w 12703423"/>
              <a:gd name="connsiteY4-680" fmla="*/ 1421200 h 2915592"/>
              <a:gd name="connsiteX5-681" fmla="*/ 4323806 w 12703423"/>
              <a:gd name="connsiteY5-682" fmla="*/ 485900 h 2915592"/>
              <a:gd name="connsiteX6-683" fmla="*/ 5590796 w 12703423"/>
              <a:gd name="connsiteY6-684" fmla="*/ 18249 h 2915592"/>
              <a:gd name="connsiteX7-685" fmla="*/ 7080069 w 12703423"/>
              <a:gd name="connsiteY7-686" fmla="*/ 1086792 h 2915592"/>
              <a:gd name="connsiteX8-687" fmla="*/ 8072846 w 12703423"/>
              <a:gd name="connsiteY8-688" fmla="*/ 1792186 h 2915592"/>
              <a:gd name="connsiteX9-689" fmla="*/ 8386355 w 12703423"/>
              <a:gd name="connsiteY9-690" fmla="*/ 2014254 h 2915592"/>
              <a:gd name="connsiteX10-691" fmla="*/ 10110652 w 12703423"/>
              <a:gd name="connsiteY10-692" fmla="*/ 2380014 h 2915592"/>
              <a:gd name="connsiteX11-693" fmla="*/ 12703423 w 12703423"/>
              <a:gd name="connsiteY11-694" fmla="*/ 253382 h 2915592"/>
              <a:gd name="connsiteX0-695" fmla="*/ 0 w 12703423"/>
              <a:gd name="connsiteY0-696" fmla="*/ 2915592 h 2915592"/>
              <a:gd name="connsiteX1-697" fmla="*/ 1214846 w 12703423"/>
              <a:gd name="connsiteY1-698" fmla="*/ 1909752 h 2915592"/>
              <a:gd name="connsiteX2-699" fmla="*/ 1685109 w 12703423"/>
              <a:gd name="connsiteY2-700" fmla="*/ 1543992 h 2915592"/>
              <a:gd name="connsiteX3-701" fmla="*/ 1946366 w 12703423"/>
              <a:gd name="connsiteY3-702" fmla="*/ 1387237 h 2915592"/>
              <a:gd name="connsiteX4-703" fmla="*/ 3255075 w 12703423"/>
              <a:gd name="connsiteY4-704" fmla="*/ 1421200 h 2915592"/>
              <a:gd name="connsiteX5-705" fmla="*/ 4323806 w 12703423"/>
              <a:gd name="connsiteY5-706" fmla="*/ 485900 h 2915592"/>
              <a:gd name="connsiteX6-707" fmla="*/ 5590796 w 12703423"/>
              <a:gd name="connsiteY6-708" fmla="*/ 18249 h 2915592"/>
              <a:gd name="connsiteX7-709" fmla="*/ 7080069 w 12703423"/>
              <a:gd name="connsiteY7-710" fmla="*/ 1086792 h 2915592"/>
              <a:gd name="connsiteX8-711" fmla="*/ 8072846 w 12703423"/>
              <a:gd name="connsiteY8-712" fmla="*/ 1792186 h 2915592"/>
              <a:gd name="connsiteX9-713" fmla="*/ 10110652 w 12703423"/>
              <a:gd name="connsiteY9-714" fmla="*/ 2380014 h 2915592"/>
              <a:gd name="connsiteX10-715" fmla="*/ 12703423 w 12703423"/>
              <a:gd name="connsiteY10-716" fmla="*/ 253382 h 2915592"/>
              <a:gd name="connsiteX0-717" fmla="*/ 0 w 12703423"/>
              <a:gd name="connsiteY0-718" fmla="*/ 2915592 h 2915592"/>
              <a:gd name="connsiteX1-719" fmla="*/ 1214846 w 12703423"/>
              <a:gd name="connsiteY1-720" fmla="*/ 1909752 h 2915592"/>
              <a:gd name="connsiteX2-721" fmla="*/ 1685109 w 12703423"/>
              <a:gd name="connsiteY2-722" fmla="*/ 1543992 h 2915592"/>
              <a:gd name="connsiteX3-723" fmla="*/ 1946366 w 12703423"/>
              <a:gd name="connsiteY3-724" fmla="*/ 1387237 h 2915592"/>
              <a:gd name="connsiteX4-725" fmla="*/ 3255075 w 12703423"/>
              <a:gd name="connsiteY4-726" fmla="*/ 1421200 h 2915592"/>
              <a:gd name="connsiteX5-727" fmla="*/ 4323806 w 12703423"/>
              <a:gd name="connsiteY5-728" fmla="*/ 485900 h 2915592"/>
              <a:gd name="connsiteX6-729" fmla="*/ 5590796 w 12703423"/>
              <a:gd name="connsiteY6-730" fmla="*/ 18249 h 2915592"/>
              <a:gd name="connsiteX7-731" fmla="*/ 7080069 w 12703423"/>
              <a:gd name="connsiteY7-732" fmla="*/ 1086792 h 2915592"/>
              <a:gd name="connsiteX8-733" fmla="*/ 8371083 w 12703423"/>
              <a:gd name="connsiteY8-734" fmla="*/ 2231099 h 2915592"/>
              <a:gd name="connsiteX9-735" fmla="*/ 10110652 w 12703423"/>
              <a:gd name="connsiteY9-736" fmla="*/ 2380014 h 2915592"/>
              <a:gd name="connsiteX10-737" fmla="*/ 12703423 w 12703423"/>
              <a:gd name="connsiteY10-738" fmla="*/ 253382 h 2915592"/>
              <a:gd name="connsiteX0-739" fmla="*/ 0 w 12703423"/>
              <a:gd name="connsiteY0-740" fmla="*/ 2915592 h 2915592"/>
              <a:gd name="connsiteX1-741" fmla="*/ 1214846 w 12703423"/>
              <a:gd name="connsiteY1-742" fmla="*/ 1909752 h 2915592"/>
              <a:gd name="connsiteX2-743" fmla="*/ 1685109 w 12703423"/>
              <a:gd name="connsiteY2-744" fmla="*/ 1543992 h 2915592"/>
              <a:gd name="connsiteX3-745" fmla="*/ 1946366 w 12703423"/>
              <a:gd name="connsiteY3-746" fmla="*/ 1387237 h 2915592"/>
              <a:gd name="connsiteX4-747" fmla="*/ 3255075 w 12703423"/>
              <a:gd name="connsiteY4-748" fmla="*/ 1421200 h 2915592"/>
              <a:gd name="connsiteX5-749" fmla="*/ 4323806 w 12703423"/>
              <a:gd name="connsiteY5-750" fmla="*/ 485900 h 2915592"/>
              <a:gd name="connsiteX6-751" fmla="*/ 5590796 w 12703423"/>
              <a:gd name="connsiteY6-752" fmla="*/ 18249 h 2915592"/>
              <a:gd name="connsiteX7-753" fmla="*/ 7080069 w 12703423"/>
              <a:gd name="connsiteY7-754" fmla="*/ 1086792 h 2915592"/>
              <a:gd name="connsiteX8-755" fmla="*/ 8371083 w 12703423"/>
              <a:gd name="connsiteY8-756" fmla="*/ 2231099 h 2915592"/>
              <a:gd name="connsiteX9-757" fmla="*/ 10189134 w 12703423"/>
              <a:gd name="connsiteY9-758" fmla="*/ 2544606 h 2915592"/>
              <a:gd name="connsiteX10-759" fmla="*/ 12703423 w 12703423"/>
              <a:gd name="connsiteY10-760" fmla="*/ 253382 h 2915592"/>
              <a:gd name="connsiteX0-761" fmla="*/ 0 w 12703423"/>
              <a:gd name="connsiteY0-762" fmla="*/ 2915592 h 2915592"/>
              <a:gd name="connsiteX1-763" fmla="*/ 1214846 w 12703423"/>
              <a:gd name="connsiteY1-764" fmla="*/ 1909752 h 2915592"/>
              <a:gd name="connsiteX2-765" fmla="*/ 1685109 w 12703423"/>
              <a:gd name="connsiteY2-766" fmla="*/ 1543992 h 2915592"/>
              <a:gd name="connsiteX3-767" fmla="*/ 1946366 w 12703423"/>
              <a:gd name="connsiteY3-768" fmla="*/ 1387237 h 2915592"/>
              <a:gd name="connsiteX4-769" fmla="*/ 3255075 w 12703423"/>
              <a:gd name="connsiteY4-770" fmla="*/ 1421200 h 2915592"/>
              <a:gd name="connsiteX5-771" fmla="*/ 4323806 w 12703423"/>
              <a:gd name="connsiteY5-772" fmla="*/ 485900 h 2915592"/>
              <a:gd name="connsiteX6-773" fmla="*/ 5590796 w 12703423"/>
              <a:gd name="connsiteY6-774" fmla="*/ 18249 h 2915592"/>
              <a:gd name="connsiteX7-775" fmla="*/ 7080069 w 12703423"/>
              <a:gd name="connsiteY7-776" fmla="*/ 1086792 h 2915592"/>
              <a:gd name="connsiteX8-777" fmla="*/ 8371083 w 12703423"/>
              <a:gd name="connsiteY8-778" fmla="*/ 2231099 h 2915592"/>
              <a:gd name="connsiteX9-779" fmla="*/ 10189134 w 12703423"/>
              <a:gd name="connsiteY9-780" fmla="*/ 2544606 h 2915592"/>
              <a:gd name="connsiteX10-781" fmla="*/ 12703423 w 12703423"/>
              <a:gd name="connsiteY10-782" fmla="*/ 253382 h 2915592"/>
              <a:gd name="connsiteX0-783" fmla="*/ 0 w 12703423"/>
              <a:gd name="connsiteY0-784" fmla="*/ 2915592 h 2915592"/>
              <a:gd name="connsiteX1-785" fmla="*/ 1214846 w 12703423"/>
              <a:gd name="connsiteY1-786" fmla="*/ 1909752 h 2915592"/>
              <a:gd name="connsiteX2-787" fmla="*/ 1685109 w 12703423"/>
              <a:gd name="connsiteY2-788" fmla="*/ 1543992 h 2915592"/>
              <a:gd name="connsiteX3-789" fmla="*/ 1946366 w 12703423"/>
              <a:gd name="connsiteY3-790" fmla="*/ 1387237 h 2915592"/>
              <a:gd name="connsiteX4-791" fmla="*/ 3255075 w 12703423"/>
              <a:gd name="connsiteY4-792" fmla="*/ 1421200 h 2915592"/>
              <a:gd name="connsiteX5-793" fmla="*/ 4323806 w 12703423"/>
              <a:gd name="connsiteY5-794" fmla="*/ 485900 h 2915592"/>
              <a:gd name="connsiteX6-795" fmla="*/ 5590796 w 12703423"/>
              <a:gd name="connsiteY6-796" fmla="*/ 18249 h 2915592"/>
              <a:gd name="connsiteX7-797" fmla="*/ 7080069 w 12703423"/>
              <a:gd name="connsiteY7-798" fmla="*/ 1086792 h 2915592"/>
              <a:gd name="connsiteX8-799" fmla="*/ 8371083 w 12703423"/>
              <a:gd name="connsiteY8-800" fmla="*/ 2231099 h 2915592"/>
              <a:gd name="connsiteX9-801" fmla="*/ 10189134 w 12703423"/>
              <a:gd name="connsiteY9-802" fmla="*/ 2544606 h 2915592"/>
              <a:gd name="connsiteX10-803" fmla="*/ 12703423 w 12703423"/>
              <a:gd name="connsiteY10-804" fmla="*/ 253382 h 2915592"/>
              <a:gd name="connsiteX0-805" fmla="*/ 0 w 12703423"/>
              <a:gd name="connsiteY0-806" fmla="*/ 2915592 h 2915592"/>
              <a:gd name="connsiteX1-807" fmla="*/ 806735 w 12703423"/>
              <a:gd name="connsiteY1-808" fmla="*/ 1937185 h 2915592"/>
              <a:gd name="connsiteX2-809" fmla="*/ 1685109 w 12703423"/>
              <a:gd name="connsiteY2-810" fmla="*/ 1543992 h 2915592"/>
              <a:gd name="connsiteX3-811" fmla="*/ 1946366 w 12703423"/>
              <a:gd name="connsiteY3-812" fmla="*/ 1387237 h 2915592"/>
              <a:gd name="connsiteX4-813" fmla="*/ 3255075 w 12703423"/>
              <a:gd name="connsiteY4-814" fmla="*/ 1421200 h 2915592"/>
              <a:gd name="connsiteX5-815" fmla="*/ 4323806 w 12703423"/>
              <a:gd name="connsiteY5-816" fmla="*/ 485900 h 2915592"/>
              <a:gd name="connsiteX6-817" fmla="*/ 5590796 w 12703423"/>
              <a:gd name="connsiteY6-818" fmla="*/ 18249 h 2915592"/>
              <a:gd name="connsiteX7-819" fmla="*/ 7080069 w 12703423"/>
              <a:gd name="connsiteY7-820" fmla="*/ 1086792 h 2915592"/>
              <a:gd name="connsiteX8-821" fmla="*/ 8371083 w 12703423"/>
              <a:gd name="connsiteY8-822" fmla="*/ 2231099 h 2915592"/>
              <a:gd name="connsiteX9-823" fmla="*/ 10189134 w 12703423"/>
              <a:gd name="connsiteY9-824" fmla="*/ 2544606 h 2915592"/>
              <a:gd name="connsiteX10-825" fmla="*/ 12703423 w 12703423"/>
              <a:gd name="connsiteY10-826" fmla="*/ 253382 h 2915592"/>
              <a:gd name="connsiteX0-827" fmla="*/ 0 w 12703423"/>
              <a:gd name="connsiteY0-828" fmla="*/ 2915592 h 2915592"/>
              <a:gd name="connsiteX1-829" fmla="*/ 806735 w 12703423"/>
              <a:gd name="connsiteY1-830" fmla="*/ 1937185 h 2915592"/>
              <a:gd name="connsiteX2-831" fmla="*/ 1465357 w 12703423"/>
              <a:gd name="connsiteY2-832" fmla="*/ 2120064 h 2915592"/>
              <a:gd name="connsiteX3-833" fmla="*/ 1946366 w 12703423"/>
              <a:gd name="connsiteY3-834" fmla="*/ 1387237 h 2915592"/>
              <a:gd name="connsiteX4-835" fmla="*/ 3255075 w 12703423"/>
              <a:gd name="connsiteY4-836" fmla="*/ 1421200 h 2915592"/>
              <a:gd name="connsiteX5-837" fmla="*/ 4323806 w 12703423"/>
              <a:gd name="connsiteY5-838" fmla="*/ 485900 h 2915592"/>
              <a:gd name="connsiteX6-839" fmla="*/ 5590796 w 12703423"/>
              <a:gd name="connsiteY6-840" fmla="*/ 18249 h 2915592"/>
              <a:gd name="connsiteX7-841" fmla="*/ 7080069 w 12703423"/>
              <a:gd name="connsiteY7-842" fmla="*/ 1086792 h 2915592"/>
              <a:gd name="connsiteX8-843" fmla="*/ 8371083 w 12703423"/>
              <a:gd name="connsiteY8-844" fmla="*/ 2231099 h 2915592"/>
              <a:gd name="connsiteX9-845" fmla="*/ 10189134 w 12703423"/>
              <a:gd name="connsiteY9-846" fmla="*/ 2544606 h 2915592"/>
              <a:gd name="connsiteX10-847" fmla="*/ 12703423 w 12703423"/>
              <a:gd name="connsiteY10-848" fmla="*/ 253382 h 2915592"/>
              <a:gd name="connsiteX0-849" fmla="*/ 0 w 12703423"/>
              <a:gd name="connsiteY0-850" fmla="*/ 2915592 h 2915592"/>
              <a:gd name="connsiteX1-851" fmla="*/ 806735 w 12703423"/>
              <a:gd name="connsiteY1-852" fmla="*/ 1937185 h 2915592"/>
              <a:gd name="connsiteX2-853" fmla="*/ 1465357 w 12703423"/>
              <a:gd name="connsiteY2-854" fmla="*/ 2120064 h 2915592"/>
              <a:gd name="connsiteX3-855" fmla="*/ 1946366 w 12703423"/>
              <a:gd name="connsiteY3-856" fmla="*/ 1387237 h 2915592"/>
              <a:gd name="connsiteX4-857" fmla="*/ 3255075 w 12703423"/>
              <a:gd name="connsiteY4-858" fmla="*/ 1421200 h 2915592"/>
              <a:gd name="connsiteX5-859" fmla="*/ 4323806 w 12703423"/>
              <a:gd name="connsiteY5-860" fmla="*/ 485900 h 2915592"/>
              <a:gd name="connsiteX6-861" fmla="*/ 5590796 w 12703423"/>
              <a:gd name="connsiteY6-862" fmla="*/ 18249 h 2915592"/>
              <a:gd name="connsiteX7-863" fmla="*/ 7080069 w 12703423"/>
              <a:gd name="connsiteY7-864" fmla="*/ 1086792 h 2915592"/>
              <a:gd name="connsiteX8-865" fmla="*/ 8371083 w 12703423"/>
              <a:gd name="connsiteY8-866" fmla="*/ 2231099 h 2915592"/>
              <a:gd name="connsiteX9-867" fmla="*/ 10189134 w 12703423"/>
              <a:gd name="connsiteY9-868" fmla="*/ 2544606 h 2915592"/>
              <a:gd name="connsiteX10-869" fmla="*/ 12703423 w 12703423"/>
              <a:gd name="connsiteY10-870" fmla="*/ 253382 h 2915592"/>
              <a:gd name="connsiteX0-871" fmla="*/ 0 w 12703423"/>
              <a:gd name="connsiteY0-872" fmla="*/ 2915592 h 2915592"/>
              <a:gd name="connsiteX1-873" fmla="*/ 806735 w 12703423"/>
              <a:gd name="connsiteY1-874" fmla="*/ 1937185 h 2915592"/>
              <a:gd name="connsiteX2-875" fmla="*/ 1386874 w 12703423"/>
              <a:gd name="connsiteY2-876" fmla="*/ 2284655 h 2915592"/>
              <a:gd name="connsiteX3-877" fmla="*/ 1946366 w 12703423"/>
              <a:gd name="connsiteY3-878" fmla="*/ 1387237 h 2915592"/>
              <a:gd name="connsiteX4-879" fmla="*/ 3255075 w 12703423"/>
              <a:gd name="connsiteY4-880" fmla="*/ 1421200 h 2915592"/>
              <a:gd name="connsiteX5-881" fmla="*/ 4323806 w 12703423"/>
              <a:gd name="connsiteY5-882" fmla="*/ 485900 h 2915592"/>
              <a:gd name="connsiteX6-883" fmla="*/ 5590796 w 12703423"/>
              <a:gd name="connsiteY6-884" fmla="*/ 18249 h 2915592"/>
              <a:gd name="connsiteX7-885" fmla="*/ 7080069 w 12703423"/>
              <a:gd name="connsiteY7-886" fmla="*/ 1086792 h 2915592"/>
              <a:gd name="connsiteX8-887" fmla="*/ 8371083 w 12703423"/>
              <a:gd name="connsiteY8-888" fmla="*/ 2231099 h 2915592"/>
              <a:gd name="connsiteX9-889" fmla="*/ 10189134 w 12703423"/>
              <a:gd name="connsiteY9-890" fmla="*/ 2544606 h 2915592"/>
              <a:gd name="connsiteX10-891" fmla="*/ 12703423 w 12703423"/>
              <a:gd name="connsiteY10-892" fmla="*/ 253382 h 291559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2703423" h="2915592">
                <a:moveTo>
                  <a:pt x="0" y="2915592"/>
                </a:moveTo>
                <a:cubicBezTo>
                  <a:pt x="268912" y="2589456"/>
                  <a:pt x="575589" y="2042341"/>
                  <a:pt x="806735" y="1937185"/>
                </a:cubicBezTo>
                <a:cubicBezTo>
                  <a:pt x="1037881" y="1832029"/>
                  <a:pt x="1196936" y="2376313"/>
                  <a:pt x="1386874" y="2284655"/>
                </a:cubicBezTo>
                <a:cubicBezTo>
                  <a:pt x="1576812" y="2192997"/>
                  <a:pt x="1634999" y="1531146"/>
                  <a:pt x="1946366" y="1387237"/>
                </a:cubicBezTo>
                <a:cubicBezTo>
                  <a:pt x="2257733" y="1243328"/>
                  <a:pt x="2858835" y="1571423"/>
                  <a:pt x="3255075" y="1421200"/>
                </a:cubicBezTo>
                <a:cubicBezTo>
                  <a:pt x="3651315" y="1270977"/>
                  <a:pt x="3934519" y="719725"/>
                  <a:pt x="4323806" y="485900"/>
                </a:cubicBezTo>
                <a:cubicBezTo>
                  <a:pt x="4713093" y="252075"/>
                  <a:pt x="5131419" y="-81900"/>
                  <a:pt x="5590796" y="18249"/>
                </a:cubicBezTo>
                <a:cubicBezTo>
                  <a:pt x="6050173" y="118398"/>
                  <a:pt x="6705583" y="819439"/>
                  <a:pt x="7080069" y="1086792"/>
                </a:cubicBezTo>
                <a:lnTo>
                  <a:pt x="8371083" y="2231099"/>
                </a:lnTo>
                <a:cubicBezTo>
                  <a:pt x="9123602" y="2801944"/>
                  <a:pt x="9500109" y="2938636"/>
                  <a:pt x="10189134" y="2544606"/>
                </a:cubicBezTo>
                <a:cubicBezTo>
                  <a:pt x="11005370" y="2077828"/>
                  <a:pt x="12163263" y="696430"/>
                  <a:pt x="12703423" y="253382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任意形状 3"/>
          <p:cNvSpPr/>
          <p:nvPr/>
        </p:nvSpPr>
        <p:spPr>
          <a:xfrm>
            <a:off x="681753" y="1893408"/>
            <a:ext cx="10632304" cy="1857141"/>
          </a:xfrm>
          <a:custGeom>
            <a:avLst/>
            <a:gdLst>
              <a:gd name="connsiteX0" fmla="*/ 0 w 11888065"/>
              <a:gd name="connsiteY0" fmla="*/ 2468880 h 2468880"/>
              <a:gd name="connsiteX1" fmla="*/ 222069 w 11888065"/>
              <a:gd name="connsiteY1" fmla="*/ 2246811 h 2468880"/>
              <a:gd name="connsiteX2" fmla="*/ 418012 w 11888065"/>
              <a:gd name="connsiteY2" fmla="*/ 2090057 h 2468880"/>
              <a:gd name="connsiteX3" fmla="*/ 888275 w 11888065"/>
              <a:gd name="connsiteY3" fmla="*/ 1658982 h 2468880"/>
              <a:gd name="connsiteX4" fmla="*/ 1214846 w 11888065"/>
              <a:gd name="connsiteY4" fmla="*/ 1463040 h 2468880"/>
              <a:gd name="connsiteX5" fmla="*/ 1685109 w 11888065"/>
              <a:gd name="connsiteY5" fmla="*/ 1097280 h 2468880"/>
              <a:gd name="connsiteX6" fmla="*/ 1946366 w 11888065"/>
              <a:gd name="connsiteY6" fmla="*/ 940525 h 2468880"/>
              <a:gd name="connsiteX7" fmla="*/ 3396343 w 11888065"/>
              <a:gd name="connsiteY7" fmla="*/ 261257 h 2468880"/>
              <a:gd name="connsiteX8" fmla="*/ 3944983 w 11888065"/>
              <a:gd name="connsiteY8" fmla="*/ 117565 h 2468880"/>
              <a:gd name="connsiteX9" fmla="*/ 4323806 w 11888065"/>
              <a:gd name="connsiteY9" fmla="*/ 39188 h 2468880"/>
              <a:gd name="connsiteX10" fmla="*/ 4859383 w 11888065"/>
              <a:gd name="connsiteY10" fmla="*/ 0 h 2468880"/>
              <a:gd name="connsiteX11" fmla="*/ 5669280 w 11888065"/>
              <a:gd name="connsiteY11" fmla="*/ 65314 h 2468880"/>
              <a:gd name="connsiteX12" fmla="*/ 6413863 w 11888065"/>
              <a:gd name="connsiteY12" fmla="*/ 287382 h 2468880"/>
              <a:gd name="connsiteX13" fmla="*/ 7080069 w 11888065"/>
              <a:gd name="connsiteY13" fmla="*/ 640080 h 2468880"/>
              <a:gd name="connsiteX14" fmla="*/ 7837715 w 11888065"/>
              <a:gd name="connsiteY14" fmla="*/ 1175657 h 2468880"/>
              <a:gd name="connsiteX15" fmla="*/ 8072846 w 11888065"/>
              <a:gd name="connsiteY15" fmla="*/ 1345474 h 2468880"/>
              <a:gd name="connsiteX16" fmla="*/ 8386355 w 11888065"/>
              <a:gd name="connsiteY16" fmla="*/ 1567542 h 2468880"/>
              <a:gd name="connsiteX17" fmla="*/ 8582297 w 11888065"/>
              <a:gd name="connsiteY17" fmla="*/ 1698171 h 2468880"/>
              <a:gd name="connsiteX18" fmla="*/ 9117875 w 11888065"/>
              <a:gd name="connsiteY18" fmla="*/ 1920240 h 2468880"/>
              <a:gd name="connsiteX19" fmla="*/ 9444446 w 11888065"/>
              <a:gd name="connsiteY19" fmla="*/ 1985554 h 2468880"/>
              <a:gd name="connsiteX20" fmla="*/ 10110652 w 11888065"/>
              <a:gd name="connsiteY20" fmla="*/ 1933302 h 2468880"/>
              <a:gd name="connsiteX21" fmla="*/ 10737669 w 11888065"/>
              <a:gd name="connsiteY21" fmla="*/ 1711234 h 2468880"/>
              <a:gd name="connsiteX22" fmla="*/ 11064240 w 11888065"/>
              <a:gd name="connsiteY22" fmla="*/ 1515291 h 2468880"/>
              <a:gd name="connsiteX23" fmla="*/ 11403875 w 11888065"/>
              <a:gd name="connsiteY23" fmla="*/ 1332411 h 2468880"/>
              <a:gd name="connsiteX24" fmla="*/ 11808823 w 11888065"/>
              <a:gd name="connsiteY24" fmla="*/ 966651 h 2468880"/>
              <a:gd name="connsiteX25" fmla="*/ 11887200 w 11888065"/>
              <a:gd name="connsiteY25" fmla="*/ 862148 h 2468880"/>
              <a:gd name="connsiteX26" fmla="*/ 11887200 w 11888065"/>
              <a:gd name="connsiteY26" fmla="*/ 849085 h 2468880"/>
              <a:gd name="connsiteX0-1" fmla="*/ 0 w 11888065"/>
              <a:gd name="connsiteY0-2" fmla="*/ 2468880 h 2468880"/>
              <a:gd name="connsiteX1-3" fmla="*/ 222069 w 11888065"/>
              <a:gd name="connsiteY1-4" fmla="*/ 2246811 h 2468880"/>
              <a:gd name="connsiteX2-5" fmla="*/ 418012 w 11888065"/>
              <a:gd name="connsiteY2-6" fmla="*/ 2090057 h 2468880"/>
              <a:gd name="connsiteX3-7" fmla="*/ 1214846 w 11888065"/>
              <a:gd name="connsiteY3-8" fmla="*/ 1463040 h 2468880"/>
              <a:gd name="connsiteX4-9" fmla="*/ 1685109 w 11888065"/>
              <a:gd name="connsiteY4-10" fmla="*/ 1097280 h 2468880"/>
              <a:gd name="connsiteX5-11" fmla="*/ 1946366 w 11888065"/>
              <a:gd name="connsiteY5-12" fmla="*/ 940525 h 2468880"/>
              <a:gd name="connsiteX6-13" fmla="*/ 3396343 w 11888065"/>
              <a:gd name="connsiteY6-14" fmla="*/ 261257 h 2468880"/>
              <a:gd name="connsiteX7-15" fmla="*/ 3944983 w 11888065"/>
              <a:gd name="connsiteY7-16" fmla="*/ 117565 h 2468880"/>
              <a:gd name="connsiteX8-17" fmla="*/ 4323806 w 11888065"/>
              <a:gd name="connsiteY8-18" fmla="*/ 39188 h 2468880"/>
              <a:gd name="connsiteX9-19" fmla="*/ 4859383 w 11888065"/>
              <a:gd name="connsiteY9-20" fmla="*/ 0 h 2468880"/>
              <a:gd name="connsiteX10-21" fmla="*/ 5669280 w 11888065"/>
              <a:gd name="connsiteY10-22" fmla="*/ 65314 h 2468880"/>
              <a:gd name="connsiteX11-23" fmla="*/ 6413863 w 11888065"/>
              <a:gd name="connsiteY11-24" fmla="*/ 287382 h 2468880"/>
              <a:gd name="connsiteX12-25" fmla="*/ 7080069 w 11888065"/>
              <a:gd name="connsiteY12-26" fmla="*/ 640080 h 2468880"/>
              <a:gd name="connsiteX13-27" fmla="*/ 7837715 w 11888065"/>
              <a:gd name="connsiteY13-28" fmla="*/ 1175657 h 2468880"/>
              <a:gd name="connsiteX14-29" fmla="*/ 8072846 w 11888065"/>
              <a:gd name="connsiteY14-30" fmla="*/ 1345474 h 2468880"/>
              <a:gd name="connsiteX15-31" fmla="*/ 8386355 w 11888065"/>
              <a:gd name="connsiteY15-32" fmla="*/ 1567542 h 2468880"/>
              <a:gd name="connsiteX16-33" fmla="*/ 8582297 w 11888065"/>
              <a:gd name="connsiteY16-34" fmla="*/ 1698171 h 2468880"/>
              <a:gd name="connsiteX17-35" fmla="*/ 9117875 w 11888065"/>
              <a:gd name="connsiteY17-36" fmla="*/ 1920240 h 2468880"/>
              <a:gd name="connsiteX18-37" fmla="*/ 9444446 w 11888065"/>
              <a:gd name="connsiteY18-38" fmla="*/ 1985554 h 2468880"/>
              <a:gd name="connsiteX19-39" fmla="*/ 10110652 w 11888065"/>
              <a:gd name="connsiteY19-40" fmla="*/ 1933302 h 2468880"/>
              <a:gd name="connsiteX20-41" fmla="*/ 10737669 w 11888065"/>
              <a:gd name="connsiteY20-42" fmla="*/ 1711234 h 2468880"/>
              <a:gd name="connsiteX21-43" fmla="*/ 11064240 w 11888065"/>
              <a:gd name="connsiteY21-44" fmla="*/ 1515291 h 2468880"/>
              <a:gd name="connsiteX22-45" fmla="*/ 11403875 w 11888065"/>
              <a:gd name="connsiteY22-46" fmla="*/ 1332411 h 2468880"/>
              <a:gd name="connsiteX23-47" fmla="*/ 11808823 w 11888065"/>
              <a:gd name="connsiteY23-48" fmla="*/ 966651 h 2468880"/>
              <a:gd name="connsiteX24-49" fmla="*/ 11887200 w 11888065"/>
              <a:gd name="connsiteY24-50" fmla="*/ 862148 h 2468880"/>
              <a:gd name="connsiteX25-51" fmla="*/ 11887200 w 11888065"/>
              <a:gd name="connsiteY25-52" fmla="*/ 849085 h 2468880"/>
              <a:gd name="connsiteX0-53" fmla="*/ 0 w 11888065"/>
              <a:gd name="connsiteY0-54" fmla="*/ 2468880 h 2468880"/>
              <a:gd name="connsiteX1-55" fmla="*/ 222069 w 11888065"/>
              <a:gd name="connsiteY1-56" fmla="*/ 2246811 h 2468880"/>
              <a:gd name="connsiteX2-57" fmla="*/ 1214846 w 11888065"/>
              <a:gd name="connsiteY2-58" fmla="*/ 1463040 h 2468880"/>
              <a:gd name="connsiteX3-59" fmla="*/ 1685109 w 11888065"/>
              <a:gd name="connsiteY3-60" fmla="*/ 1097280 h 2468880"/>
              <a:gd name="connsiteX4-61" fmla="*/ 1946366 w 11888065"/>
              <a:gd name="connsiteY4-62" fmla="*/ 940525 h 2468880"/>
              <a:gd name="connsiteX5-63" fmla="*/ 3396343 w 11888065"/>
              <a:gd name="connsiteY5-64" fmla="*/ 261257 h 2468880"/>
              <a:gd name="connsiteX6-65" fmla="*/ 3944983 w 11888065"/>
              <a:gd name="connsiteY6-66" fmla="*/ 117565 h 2468880"/>
              <a:gd name="connsiteX7-67" fmla="*/ 4323806 w 11888065"/>
              <a:gd name="connsiteY7-68" fmla="*/ 39188 h 2468880"/>
              <a:gd name="connsiteX8-69" fmla="*/ 4859383 w 11888065"/>
              <a:gd name="connsiteY8-70" fmla="*/ 0 h 2468880"/>
              <a:gd name="connsiteX9-71" fmla="*/ 5669280 w 11888065"/>
              <a:gd name="connsiteY9-72" fmla="*/ 65314 h 2468880"/>
              <a:gd name="connsiteX10-73" fmla="*/ 6413863 w 11888065"/>
              <a:gd name="connsiteY10-74" fmla="*/ 287382 h 2468880"/>
              <a:gd name="connsiteX11-75" fmla="*/ 7080069 w 11888065"/>
              <a:gd name="connsiteY11-76" fmla="*/ 640080 h 2468880"/>
              <a:gd name="connsiteX12-77" fmla="*/ 7837715 w 11888065"/>
              <a:gd name="connsiteY12-78" fmla="*/ 1175657 h 2468880"/>
              <a:gd name="connsiteX13-79" fmla="*/ 8072846 w 11888065"/>
              <a:gd name="connsiteY13-80" fmla="*/ 1345474 h 2468880"/>
              <a:gd name="connsiteX14-81" fmla="*/ 8386355 w 11888065"/>
              <a:gd name="connsiteY14-82" fmla="*/ 1567542 h 2468880"/>
              <a:gd name="connsiteX15-83" fmla="*/ 8582297 w 11888065"/>
              <a:gd name="connsiteY15-84" fmla="*/ 1698171 h 2468880"/>
              <a:gd name="connsiteX16-85" fmla="*/ 9117875 w 11888065"/>
              <a:gd name="connsiteY16-86" fmla="*/ 1920240 h 2468880"/>
              <a:gd name="connsiteX17-87" fmla="*/ 9444446 w 11888065"/>
              <a:gd name="connsiteY17-88" fmla="*/ 1985554 h 2468880"/>
              <a:gd name="connsiteX18-89" fmla="*/ 10110652 w 11888065"/>
              <a:gd name="connsiteY18-90" fmla="*/ 1933302 h 2468880"/>
              <a:gd name="connsiteX19-91" fmla="*/ 10737669 w 11888065"/>
              <a:gd name="connsiteY19-92" fmla="*/ 1711234 h 2468880"/>
              <a:gd name="connsiteX20-93" fmla="*/ 11064240 w 11888065"/>
              <a:gd name="connsiteY20-94" fmla="*/ 1515291 h 2468880"/>
              <a:gd name="connsiteX21-95" fmla="*/ 11403875 w 11888065"/>
              <a:gd name="connsiteY21-96" fmla="*/ 1332411 h 2468880"/>
              <a:gd name="connsiteX22-97" fmla="*/ 11808823 w 11888065"/>
              <a:gd name="connsiteY22-98" fmla="*/ 966651 h 2468880"/>
              <a:gd name="connsiteX23-99" fmla="*/ 11887200 w 11888065"/>
              <a:gd name="connsiteY23-100" fmla="*/ 862148 h 2468880"/>
              <a:gd name="connsiteX24-101" fmla="*/ 11887200 w 11888065"/>
              <a:gd name="connsiteY24-102" fmla="*/ 849085 h 2468880"/>
              <a:gd name="connsiteX0-103" fmla="*/ 0 w 11888065"/>
              <a:gd name="connsiteY0-104" fmla="*/ 2468880 h 2468880"/>
              <a:gd name="connsiteX1-105" fmla="*/ 1214846 w 11888065"/>
              <a:gd name="connsiteY1-106" fmla="*/ 1463040 h 2468880"/>
              <a:gd name="connsiteX2-107" fmla="*/ 1685109 w 11888065"/>
              <a:gd name="connsiteY2-108" fmla="*/ 1097280 h 2468880"/>
              <a:gd name="connsiteX3-109" fmla="*/ 1946366 w 11888065"/>
              <a:gd name="connsiteY3-110" fmla="*/ 940525 h 2468880"/>
              <a:gd name="connsiteX4-111" fmla="*/ 3396343 w 11888065"/>
              <a:gd name="connsiteY4-112" fmla="*/ 261257 h 2468880"/>
              <a:gd name="connsiteX5-113" fmla="*/ 3944983 w 11888065"/>
              <a:gd name="connsiteY5-114" fmla="*/ 117565 h 2468880"/>
              <a:gd name="connsiteX6-115" fmla="*/ 4323806 w 11888065"/>
              <a:gd name="connsiteY6-116" fmla="*/ 39188 h 2468880"/>
              <a:gd name="connsiteX7-117" fmla="*/ 4859383 w 11888065"/>
              <a:gd name="connsiteY7-118" fmla="*/ 0 h 2468880"/>
              <a:gd name="connsiteX8-119" fmla="*/ 5669280 w 11888065"/>
              <a:gd name="connsiteY8-120" fmla="*/ 65314 h 2468880"/>
              <a:gd name="connsiteX9-121" fmla="*/ 6413863 w 11888065"/>
              <a:gd name="connsiteY9-122" fmla="*/ 287382 h 2468880"/>
              <a:gd name="connsiteX10-123" fmla="*/ 7080069 w 11888065"/>
              <a:gd name="connsiteY10-124" fmla="*/ 640080 h 2468880"/>
              <a:gd name="connsiteX11-125" fmla="*/ 7837715 w 11888065"/>
              <a:gd name="connsiteY11-126" fmla="*/ 1175657 h 2468880"/>
              <a:gd name="connsiteX12-127" fmla="*/ 8072846 w 11888065"/>
              <a:gd name="connsiteY12-128" fmla="*/ 1345474 h 2468880"/>
              <a:gd name="connsiteX13-129" fmla="*/ 8386355 w 11888065"/>
              <a:gd name="connsiteY13-130" fmla="*/ 1567542 h 2468880"/>
              <a:gd name="connsiteX14-131" fmla="*/ 8582297 w 11888065"/>
              <a:gd name="connsiteY14-132" fmla="*/ 1698171 h 2468880"/>
              <a:gd name="connsiteX15-133" fmla="*/ 9117875 w 11888065"/>
              <a:gd name="connsiteY15-134" fmla="*/ 1920240 h 2468880"/>
              <a:gd name="connsiteX16-135" fmla="*/ 9444446 w 11888065"/>
              <a:gd name="connsiteY16-136" fmla="*/ 1985554 h 2468880"/>
              <a:gd name="connsiteX17-137" fmla="*/ 10110652 w 11888065"/>
              <a:gd name="connsiteY17-138" fmla="*/ 1933302 h 2468880"/>
              <a:gd name="connsiteX18-139" fmla="*/ 10737669 w 11888065"/>
              <a:gd name="connsiteY18-140" fmla="*/ 1711234 h 2468880"/>
              <a:gd name="connsiteX19-141" fmla="*/ 11064240 w 11888065"/>
              <a:gd name="connsiteY19-142" fmla="*/ 1515291 h 2468880"/>
              <a:gd name="connsiteX20-143" fmla="*/ 11403875 w 11888065"/>
              <a:gd name="connsiteY20-144" fmla="*/ 1332411 h 2468880"/>
              <a:gd name="connsiteX21-145" fmla="*/ 11808823 w 11888065"/>
              <a:gd name="connsiteY21-146" fmla="*/ 966651 h 2468880"/>
              <a:gd name="connsiteX22-147" fmla="*/ 11887200 w 11888065"/>
              <a:gd name="connsiteY22-148" fmla="*/ 862148 h 2468880"/>
              <a:gd name="connsiteX23-149" fmla="*/ 11887200 w 11888065"/>
              <a:gd name="connsiteY23-150" fmla="*/ 849085 h 2468880"/>
              <a:gd name="connsiteX0-151" fmla="*/ 0 w 12703423"/>
              <a:gd name="connsiteY0-152" fmla="*/ 2662210 h 2662210"/>
              <a:gd name="connsiteX1-153" fmla="*/ 1214846 w 12703423"/>
              <a:gd name="connsiteY1-154" fmla="*/ 1656370 h 2662210"/>
              <a:gd name="connsiteX2-155" fmla="*/ 1685109 w 12703423"/>
              <a:gd name="connsiteY2-156" fmla="*/ 1290610 h 2662210"/>
              <a:gd name="connsiteX3-157" fmla="*/ 1946366 w 12703423"/>
              <a:gd name="connsiteY3-158" fmla="*/ 1133855 h 2662210"/>
              <a:gd name="connsiteX4-159" fmla="*/ 3396343 w 12703423"/>
              <a:gd name="connsiteY4-160" fmla="*/ 454587 h 2662210"/>
              <a:gd name="connsiteX5-161" fmla="*/ 3944983 w 12703423"/>
              <a:gd name="connsiteY5-162" fmla="*/ 310895 h 2662210"/>
              <a:gd name="connsiteX6-163" fmla="*/ 4323806 w 12703423"/>
              <a:gd name="connsiteY6-164" fmla="*/ 232518 h 2662210"/>
              <a:gd name="connsiteX7-165" fmla="*/ 4859383 w 12703423"/>
              <a:gd name="connsiteY7-166" fmla="*/ 193330 h 2662210"/>
              <a:gd name="connsiteX8-167" fmla="*/ 5669280 w 12703423"/>
              <a:gd name="connsiteY8-168" fmla="*/ 258644 h 2662210"/>
              <a:gd name="connsiteX9-169" fmla="*/ 6413863 w 12703423"/>
              <a:gd name="connsiteY9-170" fmla="*/ 480712 h 2662210"/>
              <a:gd name="connsiteX10-171" fmla="*/ 7080069 w 12703423"/>
              <a:gd name="connsiteY10-172" fmla="*/ 833410 h 2662210"/>
              <a:gd name="connsiteX11-173" fmla="*/ 7837715 w 12703423"/>
              <a:gd name="connsiteY11-174" fmla="*/ 1368987 h 2662210"/>
              <a:gd name="connsiteX12-175" fmla="*/ 8072846 w 12703423"/>
              <a:gd name="connsiteY12-176" fmla="*/ 1538804 h 2662210"/>
              <a:gd name="connsiteX13-177" fmla="*/ 8386355 w 12703423"/>
              <a:gd name="connsiteY13-178" fmla="*/ 1760872 h 2662210"/>
              <a:gd name="connsiteX14-179" fmla="*/ 8582297 w 12703423"/>
              <a:gd name="connsiteY14-180" fmla="*/ 1891501 h 2662210"/>
              <a:gd name="connsiteX15-181" fmla="*/ 9117875 w 12703423"/>
              <a:gd name="connsiteY15-182" fmla="*/ 2113570 h 2662210"/>
              <a:gd name="connsiteX16-183" fmla="*/ 9444446 w 12703423"/>
              <a:gd name="connsiteY16-184" fmla="*/ 2178884 h 2662210"/>
              <a:gd name="connsiteX17-185" fmla="*/ 10110652 w 12703423"/>
              <a:gd name="connsiteY17-186" fmla="*/ 2126632 h 2662210"/>
              <a:gd name="connsiteX18-187" fmla="*/ 10737669 w 12703423"/>
              <a:gd name="connsiteY18-188" fmla="*/ 1904564 h 2662210"/>
              <a:gd name="connsiteX19-189" fmla="*/ 11064240 w 12703423"/>
              <a:gd name="connsiteY19-190" fmla="*/ 1708621 h 2662210"/>
              <a:gd name="connsiteX20-191" fmla="*/ 11403875 w 12703423"/>
              <a:gd name="connsiteY20-192" fmla="*/ 1525741 h 2662210"/>
              <a:gd name="connsiteX21-193" fmla="*/ 11808823 w 12703423"/>
              <a:gd name="connsiteY21-194" fmla="*/ 1159981 h 2662210"/>
              <a:gd name="connsiteX22-195" fmla="*/ 11887200 w 12703423"/>
              <a:gd name="connsiteY22-196" fmla="*/ 1055478 h 2662210"/>
              <a:gd name="connsiteX23-197" fmla="*/ 12703423 w 12703423"/>
              <a:gd name="connsiteY23-198" fmla="*/ 0 h 2662210"/>
              <a:gd name="connsiteX0-199" fmla="*/ 0 w 12703423"/>
              <a:gd name="connsiteY0-200" fmla="*/ 2662210 h 2662210"/>
              <a:gd name="connsiteX1-201" fmla="*/ 1214846 w 12703423"/>
              <a:gd name="connsiteY1-202" fmla="*/ 1656370 h 2662210"/>
              <a:gd name="connsiteX2-203" fmla="*/ 1685109 w 12703423"/>
              <a:gd name="connsiteY2-204" fmla="*/ 1290610 h 2662210"/>
              <a:gd name="connsiteX3-205" fmla="*/ 1946366 w 12703423"/>
              <a:gd name="connsiteY3-206" fmla="*/ 1133855 h 2662210"/>
              <a:gd name="connsiteX4-207" fmla="*/ 3396343 w 12703423"/>
              <a:gd name="connsiteY4-208" fmla="*/ 454587 h 2662210"/>
              <a:gd name="connsiteX5-209" fmla="*/ 3944983 w 12703423"/>
              <a:gd name="connsiteY5-210" fmla="*/ 310895 h 2662210"/>
              <a:gd name="connsiteX6-211" fmla="*/ 4323806 w 12703423"/>
              <a:gd name="connsiteY6-212" fmla="*/ 232518 h 2662210"/>
              <a:gd name="connsiteX7-213" fmla="*/ 4859383 w 12703423"/>
              <a:gd name="connsiteY7-214" fmla="*/ 193330 h 2662210"/>
              <a:gd name="connsiteX8-215" fmla="*/ 5669280 w 12703423"/>
              <a:gd name="connsiteY8-216" fmla="*/ 258644 h 2662210"/>
              <a:gd name="connsiteX9-217" fmla="*/ 6413863 w 12703423"/>
              <a:gd name="connsiteY9-218" fmla="*/ 480712 h 2662210"/>
              <a:gd name="connsiteX10-219" fmla="*/ 7080069 w 12703423"/>
              <a:gd name="connsiteY10-220" fmla="*/ 833410 h 2662210"/>
              <a:gd name="connsiteX11-221" fmla="*/ 7837715 w 12703423"/>
              <a:gd name="connsiteY11-222" fmla="*/ 1368987 h 2662210"/>
              <a:gd name="connsiteX12-223" fmla="*/ 8072846 w 12703423"/>
              <a:gd name="connsiteY12-224" fmla="*/ 1538804 h 2662210"/>
              <a:gd name="connsiteX13-225" fmla="*/ 8386355 w 12703423"/>
              <a:gd name="connsiteY13-226" fmla="*/ 1760872 h 2662210"/>
              <a:gd name="connsiteX14-227" fmla="*/ 8582297 w 12703423"/>
              <a:gd name="connsiteY14-228" fmla="*/ 1891501 h 2662210"/>
              <a:gd name="connsiteX15-229" fmla="*/ 9117875 w 12703423"/>
              <a:gd name="connsiteY15-230" fmla="*/ 2113570 h 2662210"/>
              <a:gd name="connsiteX16-231" fmla="*/ 9444446 w 12703423"/>
              <a:gd name="connsiteY16-232" fmla="*/ 2178884 h 2662210"/>
              <a:gd name="connsiteX17-233" fmla="*/ 10110652 w 12703423"/>
              <a:gd name="connsiteY17-234" fmla="*/ 2126632 h 2662210"/>
              <a:gd name="connsiteX18-235" fmla="*/ 10737669 w 12703423"/>
              <a:gd name="connsiteY18-236" fmla="*/ 1904564 h 2662210"/>
              <a:gd name="connsiteX19-237" fmla="*/ 11403875 w 12703423"/>
              <a:gd name="connsiteY19-238" fmla="*/ 1525741 h 2662210"/>
              <a:gd name="connsiteX20-239" fmla="*/ 11808823 w 12703423"/>
              <a:gd name="connsiteY20-240" fmla="*/ 1159981 h 2662210"/>
              <a:gd name="connsiteX21-241" fmla="*/ 11887200 w 12703423"/>
              <a:gd name="connsiteY21-242" fmla="*/ 1055478 h 2662210"/>
              <a:gd name="connsiteX22-243" fmla="*/ 12703423 w 12703423"/>
              <a:gd name="connsiteY22-244" fmla="*/ 0 h 2662210"/>
              <a:gd name="connsiteX0-245" fmla="*/ 0 w 12703423"/>
              <a:gd name="connsiteY0-246" fmla="*/ 2662210 h 2662210"/>
              <a:gd name="connsiteX1-247" fmla="*/ 1214846 w 12703423"/>
              <a:gd name="connsiteY1-248" fmla="*/ 1656370 h 2662210"/>
              <a:gd name="connsiteX2-249" fmla="*/ 1685109 w 12703423"/>
              <a:gd name="connsiteY2-250" fmla="*/ 1290610 h 2662210"/>
              <a:gd name="connsiteX3-251" fmla="*/ 1946366 w 12703423"/>
              <a:gd name="connsiteY3-252" fmla="*/ 1133855 h 2662210"/>
              <a:gd name="connsiteX4-253" fmla="*/ 3396343 w 12703423"/>
              <a:gd name="connsiteY4-254" fmla="*/ 454587 h 2662210"/>
              <a:gd name="connsiteX5-255" fmla="*/ 3944983 w 12703423"/>
              <a:gd name="connsiteY5-256" fmla="*/ 310895 h 2662210"/>
              <a:gd name="connsiteX6-257" fmla="*/ 4323806 w 12703423"/>
              <a:gd name="connsiteY6-258" fmla="*/ 232518 h 2662210"/>
              <a:gd name="connsiteX7-259" fmla="*/ 4859383 w 12703423"/>
              <a:gd name="connsiteY7-260" fmla="*/ 193330 h 2662210"/>
              <a:gd name="connsiteX8-261" fmla="*/ 5669280 w 12703423"/>
              <a:gd name="connsiteY8-262" fmla="*/ 258644 h 2662210"/>
              <a:gd name="connsiteX9-263" fmla="*/ 6413863 w 12703423"/>
              <a:gd name="connsiteY9-264" fmla="*/ 480712 h 2662210"/>
              <a:gd name="connsiteX10-265" fmla="*/ 7080069 w 12703423"/>
              <a:gd name="connsiteY10-266" fmla="*/ 833410 h 2662210"/>
              <a:gd name="connsiteX11-267" fmla="*/ 7837715 w 12703423"/>
              <a:gd name="connsiteY11-268" fmla="*/ 1368987 h 2662210"/>
              <a:gd name="connsiteX12-269" fmla="*/ 8072846 w 12703423"/>
              <a:gd name="connsiteY12-270" fmla="*/ 1538804 h 2662210"/>
              <a:gd name="connsiteX13-271" fmla="*/ 8386355 w 12703423"/>
              <a:gd name="connsiteY13-272" fmla="*/ 1760872 h 2662210"/>
              <a:gd name="connsiteX14-273" fmla="*/ 8582297 w 12703423"/>
              <a:gd name="connsiteY14-274" fmla="*/ 1891501 h 2662210"/>
              <a:gd name="connsiteX15-275" fmla="*/ 9117875 w 12703423"/>
              <a:gd name="connsiteY15-276" fmla="*/ 2113570 h 2662210"/>
              <a:gd name="connsiteX16-277" fmla="*/ 9444446 w 12703423"/>
              <a:gd name="connsiteY16-278" fmla="*/ 2178884 h 2662210"/>
              <a:gd name="connsiteX17-279" fmla="*/ 10110652 w 12703423"/>
              <a:gd name="connsiteY17-280" fmla="*/ 2126632 h 2662210"/>
              <a:gd name="connsiteX18-281" fmla="*/ 10737669 w 12703423"/>
              <a:gd name="connsiteY18-282" fmla="*/ 1904564 h 2662210"/>
              <a:gd name="connsiteX19-283" fmla="*/ 11403875 w 12703423"/>
              <a:gd name="connsiteY19-284" fmla="*/ 1525741 h 2662210"/>
              <a:gd name="connsiteX20-285" fmla="*/ 11887200 w 12703423"/>
              <a:gd name="connsiteY20-286" fmla="*/ 1055478 h 2662210"/>
              <a:gd name="connsiteX21-287" fmla="*/ 12703423 w 12703423"/>
              <a:gd name="connsiteY21-288" fmla="*/ 0 h 2662210"/>
              <a:gd name="connsiteX0-289" fmla="*/ 0 w 12703423"/>
              <a:gd name="connsiteY0-290" fmla="*/ 2662210 h 2662210"/>
              <a:gd name="connsiteX1-291" fmla="*/ 1214846 w 12703423"/>
              <a:gd name="connsiteY1-292" fmla="*/ 1656370 h 2662210"/>
              <a:gd name="connsiteX2-293" fmla="*/ 1685109 w 12703423"/>
              <a:gd name="connsiteY2-294" fmla="*/ 1290610 h 2662210"/>
              <a:gd name="connsiteX3-295" fmla="*/ 1946366 w 12703423"/>
              <a:gd name="connsiteY3-296" fmla="*/ 1133855 h 2662210"/>
              <a:gd name="connsiteX4-297" fmla="*/ 3396343 w 12703423"/>
              <a:gd name="connsiteY4-298" fmla="*/ 454587 h 2662210"/>
              <a:gd name="connsiteX5-299" fmla="*/ 3944983 w 12703423"/>
              <a:gd name="connsiteY5-300" fmla="*/ 310895 h 2662210"/>
              <a:gd name="connsiteX6-301" fmla="*/ 4323806 w 12703423"/>
              <a:gd name="connsiteY6-302" fmla="*/ 232518 h 2662210"/>
              <a:gd name="connsiteX7-303" fmla="*/ 4859383 w 12703423"/>
              <a:gd name="connsiteY7-304" fmla="*/ 193330 h 2662210"/>
              <a:gd name="connsiteX8-305" fmla="*/ 5669280 w 12703423"/>
              <a:gd name="connsiteY8-306" fmla="*/ 258644 h 2662210"/>
              <a:gd name="connsiteX9-307" fmla="*/ 6413863 w 12703423"/>
              <a:gd name="connsiteY9-308" fmla="*/ 480712 h 2662210"/>
              <a:gd name="connsiteX10-309" fmla="*/ 7080069 w 12703423"/>
              <a:gd name="connsiteY10-310" fmla="*/ 833410 h 2662210"/>
              <a:gd name="connsiteX11-311" fmla="*/ 7837715 w 12703423"/>
              <a:gd name="connsiteY11-312" fmla="*/ 1368987 h 2662210"/>
              <a:gd name="connsiteX12-313" fmla="*/ 8072846 w 12703423"/>
              <a:gd name="connsiteY12-314" fmla="*/ 1538804 h 2662210"/>
              <a:gd name="connsiteX13-315" fmla="*/ 8386355 w 12703423"/>
              <a:gd name="connsiteY13-316" fmla="*/ 1760872 h 2662210"/>
              <a:gd name="connsiteX14-317" fmla="*/ 8582297 w 12703423"/>
              <a:gd name="connsiteY14-318" fmla="*/ 1891501 h 2662210"/>
              <a:gd name="connsiteX15-319" fmla="*/ 9117875 w 12703423"/>
              <a:gd name="connsiteY15-320" fmla="*/ 2113570 h 2662210"/>
              <a:gd name="connsiteX16-321" fmla="*/ 9444446 w 12703423"/>
              <a:gd name="connsiteY16-322" fmla="*/ 2178884 h 2662210"/>
              <a:gd name="connsiteX17-323" fmla="*/ 10110652 w 12703423"/>
              <a:gd name="connsiteY17-324" fmla="*/ 2126632 h 2662210"/>
              <a:gd name="connsiteX18-325" fmla="*/ 10737669 w 12703423"/>
              <a:gd name="connsiteY18-326" fmla="*/ 1904564 h 2662210"/>
              <a:gd name="connsiteX19-327" fmla="*/ 11403875 w 12703423"/>
              <a:gd name="connsiteY19-328" fmla="*/ 1525741 h 2662210"/>
              <a:gd name="connsiteX20-329" fmla="*/ 12703423 w 12703423"/>
              <a:gd name="connsiteY20-330" fmla="*/ 0 h 2662210"/>
              <a:gd name="connsiteX0-331" fmla="*/ 0 w 12703423"/>
              <a:gd name="connsiteY0-332" fmla="*/ 2662210 h 2662210"/>
              <a:gd name="connsiteX1-333" fmla="*/ 1214846 w 12703423"/>
              <a:gd name="connsiteY1-334" fmla="*/ 1656370 h 2662210"/>
              <a:gd name="connsiteX2-335" fmla="*/ 1685109 w 12703423"/>
              <a:gd name="connsiteY2-336" fmla="*/ 1290610 h 2662210"/>
              <a:gd name="connsiteX3-337" fmla="*/ 1946366 w 12703423"/>
              <a:gd name="connsiteY3-338" fmla="*/ 1133855 h 2662210"/>
              <a:gd name="connsiteX4-339" fmla="*/ 3396343 w 12703423"/>
              <a:gd name="connsiteY4-340" fmla="*/ 454587 h 2662210"/>
              <a:gd name="connsiteX5-341" fmla="*/ 3944983 w 12703423"/>
              <a:gd name="connsiteY5-342" fmla="*/ 310895 h 2662210"/>
              <a:gd name="connsiteX6-343" fmla="*/ 4323806 w 12703423"/>
              <a:gd name="connsiteY6-344" fmla="*/ 232518 h 2662210"/>
              <a:gd name="connsiteX7-345" fmla="*/ 4859383 w 12703423"/>
              <a:gd name="connsiteY7-346" fmla="*/ 193330 h 2662210"/>
              <a:gd name="connsiteX8-347" fmla="*/ 5669280 w 12703423"/>
              <a:gd name="connsiteY8-348" fmla="*/ 258644 h 2662210"/>
              <a:gd name="connsiteX9-349" fmla="*/ 6413863 w 12703423"/>
              <a:gd name="connsiteY9-350" fmla="*/ 480712 h 2662210"/>
              <a:gd name="connsiteX10-351" fmla="*/ 7080069 w 12703423"/>
              <a:gd name="connsiteY10-352" fmla="*/ 833410 h 2662210"/>
              <a:gd name="connsiteX11-353" fmla="*/ 7837715 w 12703423"/>
              <a:gd name="connsiteY11-354" fmla="*/ 1368987 h 2662210"/>
              <a:gd name="connsiteX12-355" fmla="*/ 8072846 w 12703423"/>
              <a:gd name="connsiteY12-356" fmla="*/ 1538804 h 2662210"/>
              <a:gd name="connsiteX13-357" fmla="*/ 8386355 w 12703423"/>
              <a:gd name="connsiteY13-358" fmla="*/ 1760872 h 2662210"/>
              <a:gd name="connsiteX14-359" fmla="*/ 8582297 w 12703423"/>
              <a:gd name="connsiteY14-360" fmla="*/ 1891501 h 2662210"/>
              <a:gd name="connsiteX15-361" fmla="*/ 9117875 w 12703423"/>
              <a:gd name="connsiteY15-362" fmla="*/ 2113570 h 2662210"/>
              <a:gd name="connsiteX16-363" fmla="*/ 9444446 w 12703423"/>
              <a:gd name="connsiteY16-364" fmla="*/ 2178884 h 2662210"/>
              <a:gd name="connsiteX17-365" fmla="*/ 10110652 w 12703423"/>
              <a:gd name="connsiteY17-366" fmla="*/ 2126632 h 2662210"/>
              <a:gd name="connsiteX18-367" fmla="*/ 11403875 w 12703423"/>
              <a:gd name="connsiteY18-368" fmla="*/ 1525741 h 2662210"/>
              <a:gd name="connsiteX19-369" fmla="*/ 12703423 w 12703423"/>
              <a:gd name="connsiteY19-370" fmla="*/ 0 h 2662210"/>
              <a:gd name="connsiteX0-371" fmla="*/ 0 w 12703423"/>
              <a:gd name="connsiteY0-372" fmla="*/ 2662210 h 2662210"/>
              <a:gd name="connsiteX1-373" fmla="*/ 1214846 w 12703423"/>
              <a:gd name="connsiteY1-374" fmla="*/ 1656370 h 2662210"/>
              <a:gd name="connsiteX2-375" fmla="*/ 1685109 w 12703423"/>
              <a:gd name="connsiteY2-376" fmla="*/ 1290610 h 2662210"/>
              <a:gd name="connsiteX3-377" fmla="*/ 1946366 w 12703423"/>
              <a:gd name="connsiteY3-378" fmla="*/ 1133855 h 2662210"/>
              <a:gd name="connsiteX4-379" fmla="*/ 3396343 w 12703423"/>
              <a:gd name="connsiteY4-380" fmla="*/ 454587 h 2662210"/>
              <a:gd name="connsiteX5-381" fmla="*/ 3944983 w 12703423"/>
              <a:gd name="connsiteY5-382" fmla="*/ 310895 h 2662210"/>
              <a:gd name="connsiteX6-383" fmla="*/ 4323806 w 12703423"/>
              <a:gd name="connsiteY6-384" fmla="*/ 232518 h 2662210"/>
              <a:gd name="connsiteX7-385" fmla="*/ 4859383 w 12703423"/>
              <a:gd name="connsiteY7-386" fmla="*/ 193330 h 2662210"/>
              <a:gd name="connsiteX8-387" fmla="*/ 5669280 w 12703423"/>
              <a:gd name="connsiteY8-388" fmla="*/ 258644 h 2662210"/>
              <a:gd name="connsiteX9-389" fmla="*/ 6413863 w 12703423"/>
              <a:gd name="connsiteY9-390" fmla="*/ 480712 h 2662210"/>
              <a:gd name="connsiteX10-391" fmla="*/ 7080069 w 12703423"/>
              <a:gd name="connsiteY10-392" fmla="*/ 833410 h 2662210"/>
              <a:gd name="connsiteX11-393" fmla="*/ 7837715 w 12703423"/>
              <a:gd name="connsiteY11-394" fmla="*/ 1368987 h 2662210"/>
              <a:gd name="connsiteX12-395" fmla="*/ 8072846 w 12703423"/>
              <a:gd name="connsiteY12-396" fmla="*/ 1538804 h 2662210"/>
              <a:gd name="connsiteX13-397" fmla="*/ 8084481 w 12703423"/>
              <a:gd name="connsiteY13-398" fmla="*/ 1549017 h 2662210"/>
              <a:gd name="connsiteX14-399" fmla="*/ 8386355 w 12703423"/>
              <a:gd name="connsiteY14-400" fmla="*/ 1760872 h 2662210"/>
              <a:gd name="connsiteX15-401" fmla="*/ 8582297 w 12703423"/>
              <a:gd name="connsiteY15-402" fmla="*/ 1891501 h 2662210"/>
              <a:gd name="connsiteX16-403" fmla="*/ 9117875 w 12703423"/>
              <a:gd name="connsiteY16-404" fmla="*/ 2113570 h 2662210"/>
              <a:gd name="connsiteX17-405" fmla="*/ 9444446 w 12703423"/>
              <a:gd name="connsiteY17-406" fmla="*/ 2178884 h 2662210"/>
              <a:gd name="connsiteX18-407" fmla="*/ 10110652 w 12703423"/>
              <a:gd name="connsiteY18-408" fmla="*/ 2126632 h 2662210"/>
              <a:gd name="connsiteX19-409" fmla="*/ 11403875 w 12703423"/>
              <a:gd name="connsiteY19-410" fmla="*/ 1525741 h 2662210"/>
              <a:gd name="connsiteX20-411" fmla="*/ 12703423 w 12703423"/>
              <a:gd name="connsiteY20-412" fmla="*/ 0 h 2662210"/>
              <a:gd name="connsiteX0-413" fmla="*/ 0 w 12703423"/>
              <a:gd name="connsiteY0-414" fmla="*/ 2662210 h 2662210"/>
              <a:gd name="connsiteX1-415" fmla="*/ 1214846 w 12703423"/>
              <a:gd name="connsiteY1-416" fmla="*/ 1656370 h 2662210"/>
              <a:gd name="connsiteX2-417" fmla="*/ 1685109 w 12703423"/>
              <a:gd name="connsiteY2-418" fmla="*/ 1290610 h 2662210"/>
              <a:gd name="connsiteX3-419" fmla="*/ 1946366 w 12703423"/>
              <a:gd name="connsiteY3-420" fmla="*/ 1133855 h 2662210"/>
              <a:gd name="connsiteX4-421" fmla="*/ 3396343 w 12703423"/>
              <a:gd name="connsiteY4-422" fmla="*/ 454587 h 2662210"/>
              <a:gd name="connsiteX5-423" fmla="*/ 3944983 w 12703423"/>
              <a:gd name="connsiteY5-424" fmla="*/ 310895 h 2662210"/>
              <a:gd name="connsiteX6-425" fmla="*/ 4323806 w 12703423"/>
              <a:gd name="connsiteY6-426" fmla="*/ 232518 h 2662210"/>
              <a:gd name="connsiteX7-427" fmla="*/ 4859383 w 12703423"/>
              <a:gd name="connsiteY7-428" fmla="*/ 193330 h 2662210"/>
              <a:gd name="connsiteX8-429" fmla="*/ 5669280 w 12703423"/>
              <a:gd name="connsiteY8-430" fmla="*/ 258644 h 2662210"/>
              <a:gd name="connsiteX9-431" fmla="*/ 6413863 w 12703423"/>
              <a:gd name="connsiteY9-432" fmla="*/ 480712 h 2662210"/>
              <a:gd name="connsiteX10-433" fmla="*/ 7080069 w 12703423"/>
              <a:gd name="connsiteY10-434" fmla="*/ 833410 h 2662210"/>
              <a:gd name="connsiteX11-435" fmla="*/ 8072846 w 12703423"/>
              <a:gd name="connsiteY11-436" fmla="*/ 1538804 h 2662210"/>
              <a:gd name="connsiteX12-437" fmla="*/ 8084481 w 12703423"/>
              <a:gd name="connsiteY12-438" fmla="*/ 1549017 h 2662210"/>
              <a:gd name="connsiteX13-439" fmla="*/ 8386355 w 12703423"/>
              <a:gd name="connsiteY13-440" fmla="*/ 1760872 h 2662210"/>
              <a:gd name="connsiteX14-441" fmla="*/ 8582297 w 12703423"/>
              <a:gd name="connsiteY14-442" fmla="*/ 1891501 h 2662210"/>
              <a:gd name="connsiteX15-443" fmla="*/ 9117875 w 12703423"/>
              <a:gd name="connsiteY15-444" fmla="*/ 2113570 h 2662210"/>
              <a:gd name="connsiteX16-445" fmla="*/ 9444446 w 12703423"/>
              <a:gd name="connsiteY16-446" fmla="*/ 2178884 h 2662210"/>
              <a:gd name="connsiteX17-447" fmla="*/ 10110652 w 12703423"/>
              <a:gd name="connsiteY17-448" fmla="*/ 2126632 h 2662210"/>
              <a:gd name="connsiteX18-449" fmla="*/ 11403875 w 12703423"/>
              <a:gd name="connsiteY18-450" fmla="*/ 1525741 h 2662210"/>
              <a:gd name="connsiteX19-451" fmla="*/ 12703423 w 12703423"/>
              <a:gd name="connsiteY19-452" fmla="*/ 0 h 2662210"/>
              <a:gd name="connsiteX0-453" fmla="*/ 0 w 12703423"/>
              <a:gd name="connsiteY0-454" fmla="*/ 2662210 h 2662210"/>
              <a:gd name="connsiteX1-455" fmla="*/ 1214846 w 12703423"/>
              <a:gd name="connsiteY1-456" fmla="*/ 1656370 h 2662210"/>
              <a:gd name="connsiteX2-457" fmla="*/ 1685109 w 12703423"/>
              <a:gd name="connsiteY2-458" fmla="*/ 1290610 h 2662210"/>
              <a:gd name="connsiteX3-459" fmla="*/ 1946366 w 12703423"/>
              <a:gd name="connsiteY3-460" fmla="*/ 1133855 h 2662210"/>
              <a:gd name="connsiteX4-461" fmla="*/ 3396343 w 12703423"/>
              <a:gd name="connsiteY4-462" fmla="*/ 454587 h 2662210"/>
              <a:gd name="connsiteX5-463" fmla="*/ 3944983 w 12703423"/>
              <a:gd name="connsiteY5-464" fmla="*/ 310895 h 2662210"/>
              <a:gd name="connsiteX6-465" fmla="*/ 4323806 w 12703423"/>
              <a:gd name="connsiteY6-466" fmla="*/ 232518 h 2662210"/>
              <a:gd name="connsiteX7-467" fmla="*/ 4859383 w 12703423"/>
              <a:gd name="connsiteY7-468" fmla="*/ 193330 h 2662210"/>
              <a:gd name="connsiteX8-469" fmla="*/ 5669280 w 12703423"/>
              <a:gd name="connsiteY8-470" fmla="*/ 258644 h 2662210"/>
              <a:gd name="connsiteX9-471" fmla="*/ 6413863 w 12703423"/>
              <a:gd name="connsiteY9-472" fmla="*/ 480712 h 2662210"/>
              <a:gd name="connsiteX10-473" fmla="*/ 7080069 w 12703423"/>
              <a:gd name="connsiteY10-474" fmla="*/ 833410 h 2662210"/>
              <a:gd name="connsiteX11-475" fmla="*/ 8072846 w 12703423"/>
              <a:gd name="connsiteY11-476" fmla="*/ 1538804 h 2662210"/>
              <a:gd name="connsiteX12-477" fmla="*/ 8084481 w 12703423"/>
              <a:gd name="connsiteY12-478" fmla="*/ 1549017 h 2662210"/>
              <a:gd name="connsiteX13-479" fmla="*/ 8386355 w 12703423"/>
              <a:gd name="connsiteY13-480" fmla="*/ 1760872 h 2662210"/>
              <a:gd name="connsiteX14-481" fmla="*/ 8582297 w 12703423"/>
              <a:gd name="connsiteY14-482" fmla="*/ 1891501 h 2662210"/>
              <a:gd name="connsiteX15-483" fmla="*/ 9117875 w 12703423"/>
              <a:gd name="connsiteY15-484" fmla="*/ 2113570 h 2662210"/>
              <a:gd name="connsiteX16-485" fmla="*/ 9444446 w 12703423"/>
              <a:gd name="connsiteY16-486" fmla="*/ 2178884 h 2662210"/>
              <a:gd name="connsiteX17-487" fmla="*/ 11403875 w 12703423"/>
              <a:gd name="connsiteY17-488" fmla="*/ 1525741 h 2662210"/>
              <a:gd name="connsiteX18-489" fmla="*/ 12703423 w 12703423"/>
              <a:gd name="connsiteY18-490" fmla="*/ 0 h 2662210"/>
              <a:gd name="connsiteX0-491" fmla="*/ 0 w 12703423"/>
              <a:gd name="connsiteY0-492" fmla="*/ 2662210 h 2662210"/>
              <a:gd name="connsiteX1-493" fmla="*/ 1214846 w 12703423"/>
              <a:gd name="connsiteY1-494" fmla="*/ 1656370 h 2662210"/>
              <a:gd name="connsiteX2-495" fmla="*/ 1685109 w 12703423"/>
              <a:gd name="connsiteY2-496" fmla="*/ 1290610 h 2662210"/>
              <a:gd name="connsiteX3-497" fmla="*/ 1946366 w 12703423"/>
              <a:gd name="connsiteY3-498" fmla="*/ 1133855 h 2662210"/>
              <a:gd name="connsiteX4-499" fmla="*/ 3396343 w 12703423"/>
              <a:gd name="connsiteY4-500" fmla="*/ 454587 h 2662210"/>
              <a:gd name="connsiteX5-501" fmla="*/ 3944983 w 12703423"/>
              <a:gd name="connsiteY5-502" fmla="*/ 310895 h 2662210"/>
              <a:gd name="connsiteX6-503" fmla="*/ 4323806 w 12703423"/>
              <a:gd name="connsiteY6-504" fmla="*/ 232518 h 2662210"/>
              <a:gd name="connsiteX7-505" fmla="*/ 4859383 w 12703423"/>
              <a:gd name="connsiteY7-506" fmla="*/ 193330 h 2662210"/>
              <a:gd name="connsiteX8-507" fmla="*/ 5669280 w 12703423"/>
              <a:gd name="connsiteY8-508" fmla="*/ 258644 h 2662210"/>
              <a:gd name="connsiteX9-509" fmla="*/ 6413863 w 12703423"/>
              <a:gd name="connsiteY9-510" fmla="*/ 480712 h 2662210"/>
              <a:gd name="connsiteX10-511" fmla="*/ 7080069 w 12703423"/>
              <a:gd name="connsiteY10-512" fmla="*/ 833410 h 2662210"/>
              <a:gd name="connsiteX11-513" fmla="*/ 8072846 w 12703423"/>
              <a:gd name="connsiteY11-514" fmla="*/ 1538804 h 2662210"/>
              <a:gd name="connsiteX12-515" fmla="*/ 8386355 w 12703423"/>
              <a:gd name="connsiteY12-516" fmla="*/ 1760872 h 2662210"/>
              <a:gd name="connsiteX13-517" fmla="*/ 8582297 w 12703423"/>
              <a:gd name="connsiteY13-518" fmla="*/ 1891501 h 2662210"/>
              <a:gd name="connsiteX14-519" fmla="*/ 9117875 w 12703423"/>
              <a:gd name="connsiteY14-520" fmla="*/ 2113570 h 2662210"/>
              <a:gd name="connsiteX15-521" fmla="*/ 9444446 w 12703423"/>
              <a:gd name="connsiteY15-522" fmla="*/ 2178884 h 2662210"/>
              <a:gd name="connsiteX16-523" fmla="*/ 11403875 w 12703423"/>
              <a:gd name="connsiteY16-524" fmla="*/ 1525741 h 2662210"/>
              <a:gd name="connsiteX17-525" fmla="*/ 12703423 w 12703423"/>
              <a:gd name="connsiteY17-526" fmla="*/ 0 h 2662210"/>
              <a:gd name="connsiteX0-527" fmla="*/ 0 w 12703423"/>
              <a:gd name="connsiteY0-528" fmla="*/ 2662210 h 2662210"/>
              <a:gd name="connsiteX1-529" fmla="*/ 1214846 w 12703423"/>
              <a:gd name="connsiteY1-530" fmla="*/ 1656370 h 2662210"/>
              <a:gd name="connsiteX2-531" fmla="*/ 1685109 w 12703423"/>
              <a:gd name="connsiteY2-532" fmla="*/ 1290610 h 2662210"/>
              <a:gd name="connsiteX3-533" fmla="*/ 1946366 w 12703423"/>
              <a:gd name="connsiteY3-534" fmla="*/ 1133855 h 2662210"/>
              <a:gd name="connsiteX4-535" fmla="*/ 3396343 w 12703423"/>
              <a:gd name="connsiteY4-536" fmla="*/ 454587 h 2662210"/>
              <a:gd name="connsiteX5-537" fmla="*/ 3944983 w 12703423"/>
              <a:gd name="connsiteY5-538" fmla="*/ 310895 h 2662210"/>
              <a:gd name="connsiteX6-539" fmla="*/ 4323806 w 12703423"/>
              <a:gd name="connsiteY6-540" fmla="*/ 232518 h 2662210"/>
              <a:gd name="connsiteX7-541" fmla="*/ 4859383 w 12703423"/>
              <a:gd name="connsiteY7-542" fmla="*/ 193330 h 2662210"/>
              <a:gd name="connsiteX8-543" fmla="*/ 5669280 w 12703423"/>
              <a:gd name="connsiteY8-544" fmla="*/ 258644 h 2662210"/>
              <a:gd name="connsiteX9-545" fmla="*/ 6413863 w 12703423"/>
              <a:gd name="connsiteY9-546" fmla="*/ 480712 h 2662210"/>
              <a:gd name="connsiteX10-547" fmla="*/ 7080069 w 12703423"/>
              <a:gd name="connsiteY10-548" fmla="*/ 833410 h 2662210"/>
              <a:gd name="connsiteX11-549" fmla="*/ 8072846 w 12703423"/>
              <a:gd name="connsiteY11-550" fmla="*/ 1538804 h 2662210"/>
              <a:gd name="connsiteX12-551" fmla="*/ 8386355 w 12703423"/>
              <a:gd name="connsiteY12-552" fmla="*/ 1760872 h 2662210"/>
              <a:gd name="connsiteX13-553" fmla="*/ 9117875 w 12703423"/>
              <a:gd name="connsiteY13-554" fmla="*/ 2113570 h 2662210"/>
              <a:gd name="connsiteX14-555" fmla="*/ 9444446 w 12703423"/>
              <a:gd name="connsiteY14-556" fmla="*/ 2178884 h 2662210"/>
              <a:gd name="connsiteX15-557" fmla="*/ 11403875 w 12703423"/>
              <a:gd name="connsiteY15-558" fmla="*/ 1525741 h 2662210"/>
              <a:gd name="connsiteX16-559" fmla="*/ 12703423 w 12703423"/>
              <a:gd name="connsiteY16-560" fmla="*/ 0 h 2662210"/>
              <a:gd name="connsiteX0-561" fmla="*/ 0 w 12703423"/>
              <a:gd name="connsiteY0-562" fmla="*/ 2662210 h 2662210"/>
              <a:gd name="connsiteX1-563" fmla="*/ 1214846 w 12703423"/>
              <a:gd name="connsiteY1-564" fmla="*/ 1656370 h 2662210"/>
              <a:gd name="connsiteX2-565" fmla="*/ 1685109 w 12703423"/>
              <a:gd name="connsiteY2-566" fmla="*/ 1290610 h 2662210"/>
              <a:gd name="connsiteX3-567" fmla="*/ 1946366 w 12703423"/>
              <a:gd name="connsiteY3-568" fmla="*/ 1133855 h 2662210"/>
              <a:gd name="connsiteX4-569" fmla="*/ 3396343 w 12703423"/>
              <a:gd name="connsiteY4-570" fmla="*/ 454587 h 2662210"/>
              <a:gd name="connsiteX5-571" fmla="*/ 3944983 w 12703423"/>
              <a:gd name="connsiteY5-572" fmla="*/ 310895 h 2662210"/>
              <a:gd name="connsiteX6-573" fmla="*/ 4323806 w 12703423"/>
              <a:gd name="connsiteY6-574" fmla="*/ 232518 h 2662210"/>
              <a:gd name="connsiteX7-575" fmla="*/ 4859383 w 12703423"/>
              <a:gd name="connsiteY7-576" fmla="*/ 193330 h 2662210"/>
              <a:gd name="connsiteX8-577" fmla="*/ 5669280 w 12703423"/>
              <a:gd name="connsiteY8-578" fmla="*/ 258644 h 2662210"/>
              <a:gd name="connsiteX9-579" fmla="*/ 6413863 w 12703423"/>
              <a:gd name="connsiteY9-580" fmla="*/ 480712 h 2662210"/>
              <a:gd name="connsiteX10-581" fmla="*/ 7080069 w 12703423"/>
              <a:gd name="connsiteY10-582" fmla="*/ 833410 h 2662210"/>
              <a:gd name="connsiteX11-583" fmla="*/ 8072846 w 12703423"/>
              <a:gd name="connsiteY11-584" fmla="*/ 1538804 h 2662210"/>
              <a:gd name="connsiteX12-585" fmla="*/ 9117875 w 12703423"/>
              <a:gd name="connsiteY12-586" fmla="*/ 2113570 h 2662210"/>
              <a:gd name="connsiteX13-587" fmla="*/ 9444446 w 12703423"/>
              <a:gd name="connsiteY13-588" fmla="*/ 2178884 h 2662210"/>
              <a:gd name="connsiteX14-589" fmla="*/ 11403875 w 12703423"/>
              <a:gd name="connsiteY14-590" fmla="*/ 1525741 h 2662210"/>
              <a:gd name="connsiteX15-591" fmla="*/ 12703423 w 12703423"/>
              <a:gd name="connsiteY15-592" fmla="*/ 0 h 2662210"/>
              <a:gd name="connsiteX0-593" fmla="*/ 0 w 12703423"/>
              <a:gd name="connsiteY0-594" fmla="*/ 2662210 h 2662210"/>
              <a:gd name="connsiteX1-595" fmla="*/ 1214846 w 12703423"/>
              <a:gd name="connsiteY1-596" fmla="*/ 1656370 h 2662210"/>
              <a:gd name="connsiteX2-597" fmla="*/ 1685109 w 12703423"/>
              <a:gd name="connsiteY2-598" fmla="*/ 1290610 h 2662210"/>
              <a:gd name="connsiteX3-599" fmla="*/ 1946366 w 12703423"/>
              <a:gd name="connsiteY3-600" fmla="*/ 1133855 h 2662210"/>
              <a:gd name="connsiteX4-601" fmla="*/ 3396343 w 12703423"/>
              <a:gd name="connsiteY4-602" fmla="*/ 454587 h 2662210"/>
              <a:gd name="connsiteX5-603" fmla="*/ 3944983 w 12703423"/>
              <a:gd name="connsiteY5-604" fmla="*/ 310895 h 2662210"/>
              <a:gd name="connsiteX6-605" fmla="*/ 4323806 w 12703423"/>
              <a:gd name="connsiteY6-606" fmla="*/ 232518 h 2662210"/>
              <a:gd name="connsiteX7-607" fmla="*/ 4859383 w 12703423"/>
              <a:gd name="connsiteY7-608" fmla="*/ 193330 h 2662210"/>
              <a:gd name="connsiteX8-609" fmla="*/ 5669280 w 12703423"/>
              <a:gd name="connsiteY8-610" fmla="*/ 258644 h 2662210"/>
              <a:gd name="connsiteX9-611" fmla="*/ 6413863 w 12703423"/>
              <a:gd name="connsiteY9-612" fmla="*/ 480712 h 2662210"/>
              <a:gd name="connsiteX10-613" fmla="*/ 7080069 w 12703423"/>
              <a:gd name="connsiteY10-614" fmla="*/ 833410 h 2662210"/>
              <a:gd name="connsiteX11-615" fmla="*/ 8072846 w 12703423"/>
              <a:gd name="connsiteY11-616" fmla="*/ 1538804 h 2662210"/>
              <a:gd name="connsiteX12-617" fmla="*/ 9117875 w 12703423"/>
              <a:gd name="connsiteY12-618" fmla="*/ 2113570 h 2662210"/>
              <a:gd name="connsiteX13-619" fmla="*/ 11403875 w 12703423"/>
              <a:gd name="connsiteY13-620" fmla="*/ 1525741 h 2662210"/>
              <a:gd name="connsiteX14-621" fmla="*/ 12703423 w 12703423"/>
              <a:gd name="connsiteY14-622" fmla="*/ 0 h 2662210"/>
              <a:gd name="connsiteX0-623" fmla="*/ 0 w 12703423"/>
              <a:gd name="connsiteY0-624" fmla="*/ 2708539 h 2708539"/>
              <a:gd name="connsiteX1-625" fmla="*/ 1214846 w 12703423"/>
              <a:gd name="connsiteY1-626" fmla="*/ 1702699 h 2708539"/>
              <a:gd name="connsiteX2-627" fmla="*/ 1685109 w 12703423"/>
              <a:gd name="connsiteY2-628" fmla="*/ 1336939 h 2708539"/>
              <a:gd name="connsiteX3-629" fmla="*/ 1946366 w 12703423"/>
              <a:gd name="connsiteY3-630" fmla="*/ 1180184 h 2708539"/>
              <a:gd name="connsiteX4-631" fmla="*/ 3396343 w 12703423"/>
              <a:gd name="connsiteY4-632" fmla="*/ 500916 h 2708539"/>
              <a:gd name="connsiteX5-633" fmla="*/ 3944983 w 12703423"/>
              <a:gd name="connsiteY5-634" fmla="*/ 357224 h 2708539"/>
              <a:gd name="connsiteX6-635" fmla="*/ 4323806 w 12703423"/>
              <a:gd name="connsiteY6-636" fmla="*/ 278847 h 2708539"/>
              <a:gd name="connsiteX7-637" fmla="*/ 4859383 w 12703423"/>
              <a:gd name="connsiteY7-638" fmla="*/ 239659 h 2708539"/>
              <a:gd name="connsiteX8-639" fmla="*/ 5669280 w 12703423"/>
              <a:gd name="connsiteY8-640" fmla="*/ 304973 h 2708539"/>
              <a:gd name="connsiteX9-641" fmla="*/ 6413863 w 12703423"/>
              <a:gd name="connsiteY9-642" fmla="*/ 527041 h 2708539"/>
              <a:gd name="connsiteX10-643" fmla="*/ 7080069 w 12703423"/>
              <a:gd name="connsiteY10-644" fmla="*/ 879739 h 2708539"/>
              <a:gd name="connsiteX11-645" fmla="*/ 8072846 w 12703423"/>
              <a:gd name="connsiteY11-646" fmla="*/ 1585133 h 2708539"/>
              <a:gd name="connsiteX12-647" fmla="*/ 9851426 w 12703423"/>
              <a:gd name="connsiteY12-648" fmla="*/ 2 h 2708539"/>
              <a:gd name="connsiteX13-649" fmla="*/ 11403875 w 12703423"/>
              <a:gd name="connsiteY13-650" fmla="*/ 1572070 h 2708539"/>
              <a:gd name="connsiteX14-651" fmla="*/ 12703423 w 12703423"/>
              <a:gd name="connsiteY14-652" fmla="*/ 46329 h 2708539"/>
              <a:gd name="connsiteX0-653" fmla="*/ 0 w 12703423"/>
              <a:gd name="connsiteY0-654" fmla="*/ 3102930 h 3102930"/>
              <a:gd name="connsiteX1-655" fmla="*/ 1214846 w 12703423"/>
              <a:gd name="connsiteY1-656" fmla="*/ 2097090 h 3102930"/>
              <a:gd name="connsiteX2-657" fmla="*/ 1685109 w 12703423"/>
              <a:gd name="connsiteY2-658" fmla="*/ 1731330 h 3102930"/>
              <a:gd name="connsiteX3-659" fmla="*/ 1946366 w 12703423"/>
              <a:gd name="connsiteY3-660" fmla="*/ 1574575 h 3102930"/>
              <a:gd name="connsiteX4-661" fmla="*/ 3396343 w 12703423"/>
              <a:gd name="connsiteY4-662" fmla="*/ 895307 h 3102930"/>
              <a:gd name="connsiteX5-663" fmla="*/ 3944983 w 12703423"/>
              <a:gd name="connsiteY5-664" fmla="*/ 751615 h 3102930"/>
              <a:gd name="connsiteX6-665" fmla="*/ 4323806 w 12703423"/>
              <a:gd name="connsiteY6-666" fmla="*/ 673238 h 3102930"/>
              <a:gd name="connsiteX7-667" fmla="*/ 4859383 w 12703423"/>
              <a:gd name="connsiteY7-668" fmla="*/ 634050 h 3102930"/>
              <a:gd name="connsiteX8-669" fmla="*/ 5731711 w 12703423"/>
              <a:gd name="connsiteY8-670" fmla="*/ 1215 h 3102930"/>
              <a:gd name="connsiteX9-671" fmla="*/ 6413863 w 12703423"/>
              <a:gd name="connsiteY9-672" fmla="*/ 921432 h 3102930"/>
              <a:gd name="connsiteX10-673" fmla="*/ 7080069 w 12703423"/>
              <a:gd name="connsiteY10-674" fmla="*/ 1274130 h 3102930"/>
              <a:gd name="connsiteX11-675" fmla="*/ 8072846 w 12703423"/>
              <a:gd name="connsiteY11-676" fmla="*/ 1979524 h 3102930"/>
              <a:gd name="connsiteX12-677" fmla="*/ 9851426 w 12703423"/>
              <a:gd name="connsiteY12-678" fmla="*/ 394393 h 3102930"/>
              <a:gd name="connsiteX13-679" fmla="*/ 11403875 w 12703423"/>
              <a:gd name="connsiteY13-680" fmla="*/ 1966461 h 3102930"/>
              <a:gd name="connsiteX14-681" fmla="*/ 12703423 w 12703423"/>
              <a:gd name="connsiteY14-682" fmla="*/ 440720 h 3102930"/>
              <a:gd name="connsiteX0-683" fmla="*/ 0 w 12703423"/>
              <a:gd name="connsiteY0-684" fmla="*/ 3101828 h 3101828"/>
              <a:gd name="connsiteX1-685" fmla="*/ 1214846 w 12703423"/>
              <a:gd name="connsiteY1-686" fmla="*/ 2095988 h 3101828"/>
              <a:gd name="connsiteX2-687" fmla="*/ 1685109 w 12703423"/>
              <a:gd name="connsiteY2-688" fmla="*/ 1730228 h 3101828"/>
              <a:gd name="connsiteX3-689" fmla="*/ 1946366 w 12703423"/>
              <a:gd name="connsiteY3-690" fmla="*/ 1573473 h 3101828"/>
              <a:gd name="connsiteX4-691" fmla="*/ 3396343 w 12703423"/>
              <a:gd name="connsiteY4-692" fmla="*/ 894205 h 3101828"/>
              <a:gd name="connsiteX5-693" fmla="*/ 3944983 w 12703423"/>
              <a:gd name="connsiteY5-694" fmla="*/ 750513 h 3101828"/>
              <a:gd name="connsiteX6-695" fmla="*/ 4323806 w 12703423"/>
              <a:gd name="connsiteY6-696" fmla="*/ 672136 h 3101828"/>
              <a:gd name="connsiteX7-697" fmla="*/ 4890597 w 12703423"/>
              <a:gd name="connsiteY7-698" fmla="*/ 851120 h 3101828"/>
              <a:gd name="connsiteX8-699" fmla="*/ 5731711 w 12703423"/>
              <a:gd name="connsiteY8-700" fmla="*/ 113 h 3101828"/>
              <a:gd name="connsiteX9-701" fmla="*/ 6413863 w 12703423"/>
              <a:gd name="connsiteY9-702" fmla="*/ 920330 h 3101828"/>
              <a:gd name="connsiteX10-703" fmla="*/ 7080069 w 12703423"/>
              <a:gd name="connsiteY10-704" fmla="*/ 1273028 h 3101828"/>
              <a:gd name="connsiteX11-705" fmla="*/ 8072846 w 12703423"/>
              <a:gd name="connsiteY11-706" fmla="*/ 1978422 h 3101828"/>
              <a:gd name="connsiteX12-707" fmla="*/ 9851426 w 12703423"/>
              <a:gd name="connsiteY12-708" fmla="*/ 393291 h 3101828"/>
              <a:gd name="connsiteX13-709" fmla="*/ 11403875 w 12703423"/>
              <a:gd name="connsiteY13-710" fmla="*/ 1965359 h 3101828"/>
              <a:gd name="connsiteX14-711" fmla="*/ 12703423 w 12703423"/>
              <a:gd name="connsiteY14-712" fmla="*/ 439618 h 3101828"/>
              <a:gd name="connsiteX0-713" fmla="*/ 0 w 12703423"/>
              <a:gd name="connsiteY0-714" fmla="*/ 3101848 h 3101848"/>
              <a:gd name="connsiteX1-715" fmla="*/ 1214846 w 12703423"/>
              <a:gd name="connsiteY1-716" fmla="*/ 2096008 h 3101848"/>
              <a:gd name="connsiteX2-717" fmla="*/ 1685109 w 12703423"/>
              <a:gd name="connsiteY2-718" fmla="*/ 1730248 h 3101848"/>
              <a:gd name="connsiteX3-719" fmla="*/ 1946366 w 12703423"/>
              <a:gd name="connsiteY3-720" fmla="*/ 1573493 h 3101848"/>
              <a:gd name="connsiteX4-721" fmla="*/ 3396343 w 12703423"/>
              <a:gd name="connsiteY4-722" fmla="*/ 894225 h 3101848"/>
              <a:gd name="connsiteX5-723" fmla="*/ 3944983 w 12703423"/>
              <a:gd name="connsiteY5-724" fmla="*/ 750533 h 3101848"/>
              <a:gd name="connsiteX6-725" fmla="*/ 4890597 w 12703423"/>
              <a:gd name="connsiteY6-726" fmla="*/ 851140 h 3101848"/>
              <a:gd name="connsiteX7-727" fmla="*/ 5731711 w 12703423"/>
              <a:gd name="connsiteY7-728" fmla="*/ 133 h 3101848"/>
              <a:gd name="connsiteX8-729" fmla="*/ 6413863 w 12703423"/>
              <a:gd name="connsiteY8-730" fmla="*/ 920350 h 3101848"/>
              <a:gd name="connsiteX9-731" fmla="*/ 7080069 w 12703423"/>
              <a:gd name="connsiteY9-732" fmla="*/ 1273048 h 3101848"/>
              <a:gd name="connsiteX10-733" fmla="*/ 8072846 w 12703423"/>
              <a:gd name="connsiteY10-734" fmla="*/ 1978442 h 3101848"/>
              <a:gd name="connsiteX11-735" fmla="*/ 9851426 w 12703423"/>
              <a:gd name="connsiteY11-736" fmla="*/ 393311 h 3101848"/>
              <a:gd name="connsiteX12-737" fmla="*/ 11403875 w 12703423"/>
              <a:gd name="connsiteY12-738" fmla="*/ 1965379 h 3101848"/>
              <a:gd name="connsiteX13-739" fmla="*/ 12703423 w 12703423"/>
              <a:gd name="connsiteY13-740" fmla="*/ 439638 h 3101848"/>
              <a:gd name="connsiteX0-741" fmla="*/ 0 w 12703423"/>
              <a:gd name="connsiteY0-742" fmla="*/ 3101853 h 3101853"/>
              <a:gd name="connsiteX1-743" fmla="*/ 1214846 w 12703423"/>
              <a:gd name="connsiteY1-744" fmla="*/ 2096013 h 3101853"/>
              <a:gd name="connsiteX2-745" fmla="*/ 1685109 w 12703423"/>
              <a:gd name="connsiteY2-746" fmla="*/ 1730253 h 3101853"/>
              <a:gd name="connsiteX3-747" fmla="*/ 1946366 w 12703423"/>
              <a:gd name="connsiteY3-748" fmla="*/ 1573498 h 3101853"/>
              <a:gd name="connsiteX4-749" fmla="*/ 3396343 w 12703423"/>
              <a:gd name="connsiteY4-750" fmla="*/ 894230 h 3101853"/>
              <a:gd name="connsiteX5-751" fmla="*/ 4890597 w 12703423"/>
              <a:gd name="connsiteY5-752" fmla="*/ 851145 h 3101853"/>
              <a:gd name="connsiteX6-753" fmla="*/ 5731711 w 12703423"/>
              <a:gd name="connsiteY6-754" fmla="*/ 138 h 3101853"/>
              <a:gd name="connsiteX7-755" fmla="*/ 6413863 w 12703423"/>
              <a:gd name="connsiteY7-756" fmla="*/ 920355 h 3101853"/>
              <a:gd name="connsiteX8-757" fmla="*/ 7080069 w 12703423"/>
              <a:gd name="connsiteY8-758" fmla="*/ 1273053 h 3101853"/>
              <a:gd name="connsiteX9-759" fmla="*/ 8072846 w 12703423"/>
              <a:gd name="connsiteY9-760" fmla="*/ 1978447 h 3101853"/>
              <a:gd name="connsiteX10-761" fmla="*/ 9851426 w 12703423"/>
              <a:gd name="connsiteY10-762" fmla="*/ 393316 h 3101853"/>
              <a:gd name="connsiteX11-763" fmla="*/ 11403875 w 12703423"/>
              <a:gd name="connsiteY11-764" fmla="*/ 1965384 h 3101853"/>
              <a:gd name="connsiteX12-765" fmla="*/ 12703423 w 12703423"/>
              <a:gd name="connsiteY12-766" fmla="*/ 439643 h 3101853"/>
              <a:gd name="connsiteX0-767" fmla="*/ 0 w 12703423"/>
              <a:gd name="connsiteY0-768" fmla="*/ 3101853 h 3101853"/>
              <a:gd name="connsiteX1-769" fmla="*/ 1214846 w 12703423"/>
              <a:gd name="connsiteY1-770" fmla="*/ 2096013 h 3101853"/>
              <a:gd name="connsiteX2-771" fmla="*/ 1685109 w 12703423"/>
              <a:gd name="connsiteY2-772" fmla="*/ 1730253 h 3101853"/>
              <a:gd name="connsiteX3-773" fmla="*/ 1946366 w 12703423"/>
              <a:gd name="connsiteY3-774" fmla="*/ 1573498 h 3101853"/>
              <a:gd name="connsiteX4-775" fmla="*/ 3333914 w 12703423"/>
              <a:gd name="connsiteY4-776" fmla="*/ 697876 h 3101853"/>
              <a:gd name="connsiteX5-777" fmla="*/ 4890597 w 12703423"/>
              <a:gd name="connsiteY5-778" fmla="*/ 851145 h 3101853"/>
              <a:gd name="connsiteX6-779" fmla="*/ 5731711 w 12703423"/>
              <a:gd name="connsiteY6-780" fmla="*/ 138 h 3101853"/>
              <a:gd name="connsiteX7-781" fmla="*/ 6413863 w 12703423"/>
              <a:gd name="connsiteY7-782" fmla="*/ 920355 h 3101853"/>
              <a:gd name="connsiteX8-783" fmla="*/ 7080069 w 12703423"/>
              <a:gd name="connsiteY8-784" fmla="*/ 1273053 h 3101853"/>
              <a:gd name="connsiteX9-785" fmla="*/ 8072846 w 12703423"/>
              <a:gd name="connsiteY9-786" fmla="*/ 1978447 h 3101853"/>
              <a:gd name="connsiteX10-787" fmla="*/ 9851426 w 12703423"/>
              <a:gd name="connsiteY10-788" fmla="*/ 393316 h 3101853"/>
              <a:gd name="connsiteX11-789" fmla="*/ 11403875 w 12703423"/>
              <a:gd name="connsiteY11-790" fmla="*/ 1965384 h 3101853"/>
              <a:gd name="connsiteX12-791" fmla="*/ 12703423 w 12703423"/>
              <a:gd name="connsiteY12-792" fmla="*/ 439643 h 3101853"/>
              <a:gd name="connsiteX0-793" fmla="*/ 0 w 12703423"/>
              <a:gd name="connsiteY0-794" fmla="*/ 3101853 h 3101853"/>
              <a:gd name="connsiteX1-795" fmla="*/ 1214846 w 12703423"/>
              <a:gd name="connsiteY1-796" fmla="*/ 2096013 h 3101853"/>
              <a:gd name="connsiteX2-797" fmla="*/ 1685109 w 12703423"/>
              <a:gd name="connsiteY2-798" fmla="*/ 1730253 h 3101853"/>
              <a:gd name="connsiteX3-799" fmla="*/ 1946366 w 12703423"/>
              <a:gd name="connsiteY3-800" fmla="*/ 1573498 h 3101853"/>
              <a:gd name="connsiteX4-801" fmla="*/ 3333914 w 12703423"/>
              <a:gd name="connsiteY4-802" fmla="*/ 697876 h 3101853"/>
              <a:gd name="connsiteX5-803" fmla="*/ 4890597 w 12703423"/>
              <a:gd name="connsiteY5-804" fmla="*/ 851145 h 3101853"/>
              <a:gd name="connsiteX6-805" fmla="*/ 5731711 w 12703423"/>
              <a:gd name="connsiteY6-806" fmla="*/ 138 h 3101853"/>
              <a:gd name="connsiteX7-807" fmla="*/ 6413863 w 12703423"/>
              <a:gd name="connsiteY7-808" fmla="*/ 920355 h 3101853"/>
              <a:gd name="connsiteX8-809" fmla="*/ 8072846 w 12703423"/>
              <a:gd name="connsiteY8-810" fmla="*/ 1978447 h 3101853"/>
              <a:gd name="connsiteX9-811" fmla="*/ 9851426 w 12703423"/>
              <a:gd name="connsiteY9-812" fmla="*/ 393316 h 3101853"/>
              <a:gd name="connsiteX10-813" fmla="*/ 11403875 w 12703423"/>
              <a:gd name="connsiteY10-814" fmla="*/ 1965384 h 3101853"/>
              <a:gd name="connsiteX11-815" fmla="*/ 12703423 w 12703423"/>
              <a:gd name="connsiteY11-816" fmla="*/ 439643 h 3101853"/>
              <a:gd name="connsiteX0-817" fmla="*/ 0 w 12703423"/>
              <a:gd name="connsiteY0-818" fmla="*/ 3101734 h 3101734"/>
              <a:gd name="connsiteX1-819" fmla="*/ 1214846 w 12703423"/>
              <a:gd name="connsiteY1-820" fmla="*/ 2095894 h 3101734"/>
              <a:gd name="connsiteX2-821" fmla="*/ 1685109 w 12703423"/>
              <a:gd name="connsiteY2-822" fmla="*/ 1730134 h 3101734"/>
              <a:gd name="connsiteX3-823" fmla="*/ 1946366 w 12703423"/>
              <a:gd name="connsiteY3-824" fmla="*/ 1573379 h 3101734"/>
              <a:gd name="connsiteX4-825" fmla="*/ 3333914 w 12703423"/>
              <a:gd name="connsiteY4-826" fmla="*/ 697757 h 3101734"/>
              <a:gd name="connsiteX5-827" fmla="*/ 4890597 w 12703423"/>
              <a:gd name="connsiteY5-828" fmla="*/ 851026 h 3101734"/>
              <a:gd name="connsiteX6-829" fmla="*/ 5731711 w 12703423"/>
              <a:gd name="connsiteY6-830" fmla="*/ 19 h 3101734"/>
              <a:gd name="connsiteX7-831" fmla="*/ 6554331 w 12703423"/>
              <a:gd name="connsiteY7-832" fmla="*/ 876601 h 3101734"/>
              <a:gd name="connsiteX8-833" fmla="*/ 8072846 w 12703423"/>
              <a:gd name="connsiteY8-834" fmla="*/ 1978328 h 3101734"/>
              <a:gd name="connsiteX9-835" fmla="*/ 9851426 w 12703423"/>
              <a:gd name="connsiteY9-836" fmla="*/ 393197 h 3101734"/>
              <a:gd name="connsiteX10-837" fmla="*/ 11403875 w 12703423"/>
              <a:gd name="connsiteY10-838" fmla="*/ 1965265 h 3101734"/>
              <a:gd name="connsiteX11-839" fmla="*/ 12703423 w 12703423"/>
              <a:gd name="connsiteY11-840" fmla="*/ 439524 h 3101734"/>
              <a:gd name="connsiteX0-841" fmla="*/ 0 w 12703423"/>
              <a:gd name="connsiteY0-842" fmla="*/ 3101734 h 3101734"/>
              <a:gd name="connsiteX1-843" fmla="*/ 1214846 w 12703423"/>
              <a:gd name="connsiteY1-844" fmla="*/ 2095894 h 3101734"/>
              <a:gd name="connsiteX2-845" fmla="*/ 1685109 w 12703423"/>
              <a:gd name="connsiteY2-846" fmla="*/ 1730134 h 3101734"/>
              <a:gd name="connsiteX3-847" fmla="*/ 1946366 w 12703423"/>
              <a:gd name="connsiteY3-848" fmla="*/ 1573379 h 3101734"/>
              <a:gd name="connsiteX4-849" fmla="*/ 3333914 w 12703423"/>
              <a:gd name="connsiteY4-850" fmla="*/ 697757 h 3101734"/>
              <a:gd name="connsiteX5-851" fmla="*/ 4890597 w 12703423"/>
              <a:gd name="connsiteY5-852" fmla="*/ 851026 h 3101734"/>
              <a:gd name="connsiteX6-853" fmla="*/ 5731711 w 12703423"/>
              <a:gd name="connsiteY6-854" fmla="*/ 19 h 3101734"/>
              <a:gd name="connsiteX7-855" fmla="*/ 6554331 w 12703423"/>
              <a:gd name="connsiteY7-856" fmla="*/ 876601 h 3101734"/>
              <a:gd name="connsiteX8-857" fmla="*/ 8072846 w 12703423"/>
              <a:gd name="connsiteY8-858" fmla="*/ 1978328 h 3101734"/>
              <a:gd name="connsiteX9-859" fmla="*/ 9851426 w 12703423"/>
              <a:gd name="connsiteY9-860" fmla="*/ 393197 h 3101734"/>
              <a:gd name="connsiteX10-861" fmla="*/ 11403875 w 12703423"/>
              <a:gd name="connsiteY10-862" fmla="*/ 1965265 h 3101734"/>
              <a:gd name="connsiteX11-863" fmla="*/ 12703423 w 12703423"/>
              <a:gd name="connsiteY11-864" fmla="*/ 439524 h 31017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2703423" h="3101734">
                <a:moveTo>
                  <a:pt x="0" y="3101734"/>
                </a:moveTo>
                <a:lnTo>
                  <a:pt x="1214846" y="2095894"/>
                </a:lnTo>
                <a:cubicBezTo>
                  <a:pt x="1495697" y="1867294"/>
                  <a:pt x="1523513" y="1845560"/>
                  <a:pt x="1685109" y="1730134"/>
                </a:cubicBezTo>
                <a:cubicBezTo>
                  <a:pt x="1767751" y="1671104"/>
                  <a:pt x="1671565" y="1745442"/>
                  <a:pt x="1946366" y="1573379"/>
                </a:cubicBezTo>
                <a:cubicBezTo>
                  <a:pt x="2221167" y="1401316"/>
                  <a:pt x="2843209" y="818149"/>
                  <a:pt x="3333914" y="697757"/>
                </a:cubicBezTo>
                <a:cubicBezTo>
                  <a:pt x="3824619" y="577365"/>
                  <a:pt x="4501369" y="1000041"/>
                  <a:pt x="4890597" y="851026"/>
                </a:cubicBezTo>
                <a:cubicBezTo>
                  <a:pt x="5279825" y="702011"/>
                  <a:pt x="5454422" y="-4244"/>
                  <a:pt x="5731711" y="19"/>
                </a:cubicBezTo>
                <a:cubicBezTo>
                  <a:pt x="6009000" y="4282"/>
                  <a:pt x="6257786" y="415978"/>
                  <a:pt x="6554331" y="876601"/>
                </a:cubicBezTo>
                <a:cubicBezTo>
                  <a:pt x="6830857" y="1306129"/>
                  <a:pt x="7499919" y="2066168"/>
                  <a:pt x="8072846" y="1978328"/>
                </a:cubicBezTo>
                <a:cubicBezTo>
                  <a:pt x="8645773" y="1890488"/>
                  <a:pt x="9296255" y="395374"/>
                  <a:pt x="9851426" y="393197"/>
                </a:cubicBezTo>
                <a:cubicBezTo>
                  <a:pt x="10406597" y="391020"/>
                  <a:pt x="10928542" y="1957544"/>
                  <a:pt x="11403875" y="1965265"/>
                </a:cubicBezTo>
                <a:cubicBezTo>
                  <a:pt x="11879208" y="1972986"/>
                  <a:pt x="12432684" y="757387"/>
                  <a:pt x="12703423" y="43952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361597" y="3184261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262935" y="2717476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255711" y="2238074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522809" y="2306969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24147" y="1814996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149710" y="2403966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083129" y="2952396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931908" y="2624784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833552" y="2055194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9574519" y="2573228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507938" y="2795642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1302595" y="1997876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gradFill>
              <a:gsLst>
                <a:gs pos="0">
                  <a:srgbClr val="0070C0"/>
                </a:gs>
                <a:gs pos="100000">
                  <a:srgbClr val="00206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263625" y="4125671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790207" y="4285777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458878" y="3848520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451654" y="3823769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338183" y="3377254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763347" y="3377254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652054" y="3802801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590116" y="4285776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9040812" y="4383747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967556" y="4019712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1185893" y="3305930"/>
            <a:ext cx="195943" cy="195943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28" name="直线连接符 27"/>
          <p:cNvCxnSpPr/>
          <p:nvPr/>
        </p:nvCxnSpPr>
        <p:spPr>
          <a:xfrm>
            <a:off x="1135625" y="5081481"/>
            <a:ext cx="93723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125139" y="4417496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625926" y="4522596"/>
            <a:ext cx="524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05770" y="4072339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287373" y="4073558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173902" y="3577753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599066" y="3576409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483741" y="4038519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443664" y="4522595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882874" y="4609666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803275" y="4245247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1044809" y="3539907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197316" y="2881889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096619" y="2449550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078222" y="1968911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338183" y="2055194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259866" y="1549718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985429" y="2124923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918848" y="2688872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705915" y="2358195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669271" y="1757621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427251" y="2281433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345378" y="2517428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1144046" y="1733940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gradFill>
                  <a:gsLst>
                    <a:gs pos="0">
                      <a:srgbClr val="0070C0"/>
                    </a:gs>
                    <a:gs pos="100000">
                      <a:srgbClr val="002060"/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2000</a:t>
            </a:r>
            <a:endParaRPr kumimoji="1" lang="zh-CN" altLang="en-US" sz="1200" dirty="0">
              <a:gradFill>
                <a:gsLst>
                  <a:gs pos="0">
                    <a:srgbClr val="0070C0"/>
                  </a:gs>
                  <a:gs pos="100000">
                    <a:srgbClr val="002060"/>
                  </a:gs>
                </a:gsLst>
                <a:lin ang="5400000" scaled="1"/>
              </a:gra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52" name="直线连接符 51"/>
          <p:cNvCxnSpPr/>
          <p:nvPr/>
        </p:nvCxnSpPr>
        <p:spPr>
          <a:xfrm>
            <a:off x="1135625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线连接符 52"/>
          <p:cNvCxnSpPr/>
          <p:nvPr/>
        </p:nvCxnSpPr>
        <p:spPr>
          <a:xfrm>
            <a:off x="1999949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线连接符 53"/>
          <p:cNvCxnSpPr/>
          <p:nvPr/>
        </p:nvCxnSpPr>
        <p:spPr>
          <a:xfrm>
            <a:off x="2846152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线连接符 54"/>
          <p:cNvCxnSpPr/>
          <p:nvPr/>
        </p:nvCxnSpPr>
        <p:spPr>
          <a:xfrm>
            <a:off x="3605552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线连接符 55"/>
          <p:cNvCxnSpPr/>
          <p:nvPr/>
        </p:nvCxnSpPr>
        <p:spPr>
          <a:xfrm>
            <a:off x="4339206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线连接符 56"/>
          <p:cNvCxnSpPr/>
          <p:nvPr/>
        </p:nvCxnSpPr>
        <p:spPr>
          <a:xfrm>
            <a:off x="5076265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线连接符 57"/>
          <p:cNvCxnSpPr/>
          <p:nvPr/>
        </p:nvCxnSpPr>
        <p:spPr>
          <a:xfrm>
            <a:off x="5938415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线连接符 58"/>
          <p:cNvCxnSpPr/>
          <p:nvPr/>
        </p:nvCxnSpPr>
        <p:spPr>
          <a:xfrm>
            <a:off x="6637837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线连接符 59"/>
          <p:cNvCxnSpPr/>
          <p:nvPr/>
        </p:nvCxnSpPr>
        <p:spPr>
          <a:xfrm>
            <a:off x="7388379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线连接符 60"/>
          <p:cNvCxnSpPr/>
          <p:nvPr/>
        </p:nvCxnSpPr>
        <p:spPr>
          <a:xfrm>
            <a:off x="8143572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线连接符 61"/>
          <p:cNvCxnSpPr/>
          <p:nvPr/>
        </p:nvCxnSpPr>
        <p:spPr>
          <a:xfrm>
            <a:off x="8889900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线连接符 62"/>
          <p:cNvCxnSpPr/>
          <p:nvPr/>
        </p:nvCxnSpPr>
        <p:spPr>
          <a:xfrm>
            <a:off x="9581205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线连接符 63"/>
          <p:cNvCxnSpPr/>
          <p:nvPr/>
        </p:nvCxnSpPr>
        <p:spPr>
          <a:xfrm>
            <a:off x="10493726" y="5088013"/>
            <a:ext cx="0" cy="91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1348450" y="5191506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Jan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205912" y="5191506"/>
            <a:ext cx="5373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Feb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987361" y="5191506"/>
            <a:ext cx="5581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Mar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746086" y="5191506"/>
            <a:ext cx="5293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Apr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538233" y="5191506"/>
            <a:ext cx="5870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May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437249" y="5191506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Jun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141554" y="5191506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Jul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933701" y="5191506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Aug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832717" y="5191506"/>
            <a:ext cx="548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Sep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504157" y="5191506"/>
            <a:ext cx="5052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Oct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296304" y="5191506"/>
            <a:ext cx="5693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Nov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0195320" y="5191506"/>
            <a:ext cx="5485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Dec</a:t>
            </a:r>
            <a:endParaRPr kumimoji="1"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执行策略方案</a:t>
            </a:r>
            <a:endParaRPr kumimoji="1" lang="zh-CN" altLang="en-US" sz="24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35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2"/>
          <p:cNvSpPr/>
          <p:nvPr/>
        </p:nvSpPr>
        <p:spPr>
          <a:xfrm rot="7165337">
            <a:off x="343574" y="-3472975"/>
            <a:ext cx="12520849" cy="7692848"/>
          </a:xfrm>
          <a:custGeom>
            <a:avLst/>
            <a:gdLst>
              <a:gd name="connsiteX0" fmla="*/ 10748278 w 11162102"/>
              <a:gd name="connsiteY0" fmla="*/ 4206111 h 6858029"/>
              <a:gd name="connsiteX1" fmla="*/ 10778585 w 11162102"/>
              <a:gd name="connsiteY1" fmla="*/ 4133765 h 6858029"/>
              <a:gd name="connsiteX2" fmla="*/ 10809555 w 11162102"/>
              <a:gd name="connsiteY2" fmla="*/ 4061191 h 6858029"/>
              <a:gd name="connsiteX3" fmla="*/ 10841733 w 11162102"/>
              <a:gd name="connsiteY3" fmla="*/ 3987020 h 6858029"/>
              <a:gd name="connsiteX4" fmla="*/ 10874437 w 11162102"/>
              <a:gd name="connsiteY4" fmla="*/ 3912780 h 6858029"/>
              <a:gd name="connsiteX5" fmla="*/ 10907916 w 11162102"/>
              <a:gd name="connsiteY5" fmla="*/ 3837833 h 6858029"/>
              <a:gd name="connsiteX6" fmla="*/ 10942469 w 11162102"/>
              <a:gd name="connsiteY6" fmla="*/ 3761402 h 6858029"/>
              <a:gd name="connsiteX7" fmla="*/ 10977205 w 11162102"/>
              <a:gd name="connsiteY7" fmla="*/ 3685359 h 6858029"/>
              <a:gd name="connsiteX8" fmla="*/ 11012784 w 11162102"/>
              <a:gd name="connsiteY8" fmla="*/ 3608198 h 6858029"/>
              <a:gd name="connsiteX9" fmla="*/ 11148962 w 11162102"/>
              <a:gd name="connsiteY9" fmla="*/ 3168054 h 6858029"/>
              <a:gd name="connsiteX10" fmla="*/ 11097818 w 11162102"/>
              <a:gd name="connsiteY10" fmla="*/ 2549807 h 6858029"/>
              <a:gd name="connsiteX11" fmla="*/ 10818706 w 11162102"/>
              <a:gd name="connsiteY11" fmla="*/ 2007219 h 6858029"/>
              <a:gd name="connsiteX12" fmla="*/ 9887981 w 11162102"/>
              <a:gd name="connsiteY12" fmla="*/ 1189901 h 6858029"/>
              <a:gd name="connsiteX13" fmla="*/ 6633067 w 11162102"/>
              <a:gd name="connsiteY13" fmla="*/ 70627 h 6858029"/>
              <a:gd name="connsiteX14" fmla="*/ 6328713 w 11162102"/>
              <a:gd name="connsiteY14" fmla="*/ 0 h 6858029"/>
              <a:gd name="connsiteX15" fmla="*/ 6327937 w 11162102"/>
              <a:gd name="connsiteY15" fmla="*/ 3337 h 6858029"/>
              <a:gd name="connsiteX16" fmla="*/ 6632291 w 11162102"/>
              <a:gd name="connsiteY16" fmla="*/ 73968 h 6858029"/>
              <a:gd name="connsiteX17" fmla="*/ 9886224 w 11162102"/>
              <a:gd name="connsiteY17" fmla="*/ 1192833 h 6858029"/>
              <a:gd name="connsiteX18" fmla="*/ 11145562 w 11162102"/>
              <a:gd name="connsiteY18" fmla="*/ 3167597 h 6858029"/>
              <a:gd name="connsiteX19" fmla="*/ 11027367 w 11162102"/>
              <a:gd name="connsiteY19" fmla="*/ 3572482 h 6858029"/>
              <a:gd name="connsiteX20" fmla="*/ 11106308 w 11162102"/>
              <a:gd name="connsiteY20" fmla="*/ 3278101 h 6858029"/>
              <a:gd name="connsiteX21" fmla="*/ 10796774 w 11162102"/>
              <a:gd name="connsiteY21" fmla="*/ 2138297 h 6858029"/>
              <a:gd name="connsiteX22" fmla="*/ 9892157 w 11162102"/>
              <a:gd name="connsiteY22" fmla="*/ 1321479 h 6858029"/>
              <a:gd name="connsiteX23" fmla="*/ 8161043 w 11162102"/>
              <a:gd name="connsiteY23" fmla="*/ 529620 h 6858029"/>
              <a:gd name="connsiteX24" fmla="*/ 6355940 w 11162102"/>
              <a:gd name="connsiteY24" fmla="*/ 39703 h 6858029"/>
              <a:gd name="connsiteX25" fmla="*/ 6355141 w 11162102"/>
              <a:gd name="connsiteY25" fmla="*/ 43143 h 6858029"/>
              <a:gd name="connsiteX26" fmla="*/ 9890285 w 11162102"/>
              <a:gd name="connsiteY26" fmla="*/ 1324464 h 6858029"/>
              <a:gd name="connsiteX27" fmla="*/ 11102817 w 11162102"/>
              <a:gd name="connsiteY27" fmla="*/ 3277554 h 6858029"/>
              <a:gd name="connsiteX28" fmla="*/ 11006736 w 11162102"/>
              <a:gd name="connsiteY28" fmla="*/ 3614931 h 6858029"/>
              <a:gd name="connsiteX29" fmla="*/ 10999182 w 11162102"/>
              <a:gd name="connsiteY29" fmla="*/ 3629560 h 6858029"/>
              <a:gd name="connsiteX30" fmla="*/ 11063654 w 11162102"/>
              <a:gd name="connsiteY30" fmla="*/ 3388126 h 6858029"/>
              <a:gd name="connsiteX31" fmla="*/ 10774911 w 11162102"/>
              <a:gd name="connsiteY31" fmla="*/ 2269113 h 6858029"/>
              <a:gd name="connsiteX32" fmla="*/ 10370779 w 11162102"/>
              <a:gd name="connsiteY32" fmla="*/ 1818249 h 6858029"/>
              <a:gd name="connsiteX33" fmla="*/ 9896333 w 11162102"/>
              <a:gd name="connsiteY33" fmla="*/ 1453052 h 6858029"/>
              <a:gd name="connsiteX34" fmla="*/ 9056143 w 11162102"/>
              <a:gd name="connsiteY34" fmla="*/ 978613 h 6858029"/>
              <a:gd name="connsiteX35" fmla="*/ 8164078 w 11162102"/>
              <a:gd name="connsiteY35" fmla="*/ 601544 h 6858029"/>
              <a:gd name="connsiteX36" fmla="*/ 6383189 w 11162102"/>
              <a:gd name="connsiteY36" fmla="*/ 79404 h 6858029"/>
              <a:gd name="connsiteX37" fmla="*/ 6382345 w 11162102"/>
              <a:gd name="connsiteY37" fmla="*/ 82944 h 6858029"/>
              <a:gd name="connsiteX38" fmla="*/ 9894325 w 11162102"/>
              <a:gd name="connsiteY38" fmla="*/ 1456091 h 6858029"/>
              <a:gd name="connsiteX39" fmla="*/ 11060071 w 11162102"/>
              <a:gd name="connsiteY39" fmla="*/ 3387510 h 6858029"/>
              <a:gd name="connsiteX40" fmla="*/ 10987063 w 11162102"/>
              <a:gd name="connsiteY40" fmla="*/ 3652336 h 6858029"/>
              <a:gd name="connsiteX41" fmla="*/ 10975378 w 11162102"/>
              <a:gd name="connsiteY41" fmla="*/ 3673287 h 6858029"/>
              <a:gd name="connsiteX42" fmla="*/ 11020977 w 11162102"/>
              <a:gd name="connsiteY42" fmla="*/ 3498174 h 6858029"/>
              <a:gd name="connsiteX43" fmla="*/ 10753138 w 11162102"/>
              <a:gd name="connsiteY43" fmla="*/ 2399661 h 6858029"/>
              <a:gd name="connsiteX44" fmla="*/ 10361513 w 11162102"/>
              <a:gd name="connsiteY44" fmla="*/ 1951718 h 6858029"/>
              <a:gd name="connsiteX45" fmla="*/ 9900510 w 11162102"/>
              <a:gd name="connsiteY45" fmla="*/ 1584636 h 6858029"/>
              <a:gd name="connsiteX46" fmla="*/ 8167068 w 11162102"/>
              <a:gd name="connsiteY46" fmla="*/ 673248 h 6858029"/>
              <a:gd name="connsiteX47" fmla="*/ 7268476 w 11162102"/>
              <a:gd name="connsiteY47" fmla="*/ 353250 h 6858029"/>
              <a:gd name="connsiteX48" fmla="*/ 6410415 w 11162102"/>
              <a:gd name="connsiteY48" fmla="*/ 119106 h 6858029"/>
              <a:gd name="connsiteX49" fmla="*/ 6409571 w 11162102"/>
              <a:gd name="connsiteY49" fmla="*/ 122750 h 6858029"/>
              <a:gd name="connsiteX50" fmla="*/ 9898388 w 11162102"/>
              <a:gd name="connsiteY50" fmla="*/ 1587717 h 6858029"/>
              <a:gd name="connsiteX51" fmla="*/ 11017303 w 11162102"/>
              <a:gd name="connsiteY51" fmla="*/ 3497466 h 6858029"/>
              <a:gd name="connsiteX52" fmla="*/ 10966204 w 11162102"/>
              <a:gd name="connsiteY52" fmla="*/ 3689239 h 6858029"/>
              <a:gd name="connsiteX53" fmla="*/ 10951712 w 11162102"/>
              <a:gd name="connsiteY53" fmla="*/ 3713522 h 6858029"/>
              <a:gd name="connsiteX54" fmla="*/ 10978322 w 11162102"/>
              <a:gd name="connsiteY54" fmla="*/ 3608198 h 6858029"/>
              <a:gd name="connsiteX55" fmla="*/ 10731457 w 11162102"/>
              <a:gd name="connsiteY55" fmla="*/ 2529974 h 6858029"/>
              <a:gd name="connsiteX56" fmla="*/ 10352316 w 11162102"/>
              <a:gd name="connsiteY56" fmla="*/ 2084933 h 6858029"/>
              <a:gd name="connsiteX57" fmla="*/ 9904686 w 11162102"/>
              <a:gd name="connsiteY57" fmla="*/ 1716216 h 6858029"/>
              <a:gd name="connsiteX58" fmla="*/ 9063514 w 11162102"/>
              <a:gd name="connsiteY58" fmla="*/ 1186249 h 6858029"/>
              <a:gd name="connsiteX59" fmla="*/ 8169989 w 11162102"/>
              <a:gd name="connsiteY59" fmla="*/ 744729 h 6858029"/>
              <a:gd name="connsiteX60" fmla="*/ 6437642 w 11162102"/>
              <a:gd name="connsiteY60" fmla="*/ 158811 h 6858029"/>
              <a:gd name="connsiteX61" fmla="*/ 6436775 w 11162102"/>
              <a:gd name="connsiteY61" fmla="*/ 162554 h 6858029"/>
              <a:gd name="connsiteX62" fmla="*/ 9902450 w 11162102"/>
              <a:gd name="connsiteY62" fmla="*/ 1719341 h 6858029"/>
              <a:gd name="connsiteX63" fmla="*/ 10974557 w 11162102"/>
              <a:gd name="connsiteY63" fmla="*/ 3607422 h 6858029"/>
              <a:gd name="connsiteX64" fmla="*/ 10944022 w 11162102"/>
              <a:gd name="connsiteY64" fmla="*/ 3725937 h 6858029"/>
              <a:gd name="connsiteX65" fmla="*/ 10927452 w 11162102"/>
              <a:gd name="connsiteY65" fmla="*/ 3751817 h 6858029"/>
              <a:gd name="connsiteX66" fmla="*/ 10935668 w 11162102"/>
              <a:gd name="connsiteY66" fmla="*/ 3718246 h 6858029"/>
              <a:gd name="connsiteX67" fmla="*/ 10932770 w 11162102"/>
              <a:gd name="connsiteY67" fmla="*/ 3163672 h 6858029"/>
              <a:gd name="connsiteX68" fmla="*/ 10709868 w 11162102"/>
              <a:gd name="connsiteY68" fmla="*/ 2660037 h 6858029"/>
              <a:gd name="connsiteX69" fmla="*/ 9908863 w 11162102"/>
              <a:gd name="connsiteY69" fmla="*/ 1847801 h 6858029"/>
              <a:gd name="connsiteX70" fmla="*/ 8172864 w 11162102"/>
              <a:gd name="connsiteY70" fmla="*/ 815981 h 6858029"/>
              <a:gd name="connsiteX71" fmla="*/ 7285615 w 11162102"/>
              <a:gd name="connsiteY71" fmla="*/ 445864 h 6858029"/>
              <a:gd name="connsiteX72" fmla="*/ 6464869 w 11162102"/>
              <a:gd name="connsiteY72" fmla="*/ 198515 h 6858029"/>
              <a:gd name="connsiteX73" fmla="*/ 6463979 w 11162102"/>
              <a:gd name="connsiteY73" fmla="*/ 202358 h 6858029"/>
              <a:gd name="connsiteX74" fmla="*/ 9906511 w 11162102"/>
              <a:gd name="connsiteY74" fmla="*/ 1850962 h 6858029"/>
              <a:gd name="connsiteX75" fmla="*/ 10931812 w 11162102"/>
              <a:gd name="connsiteY75" fmla="*/ 3717356 h 6858029"/>
              <a:gd name="connsiteX76" fmla="*/ 10920651 w 11162102"/>
              <a:gd name="connsiteY76" fmla="*/ 3762132 h 6858029"/>
              <a:gd name="connsiteX77" fmla="*/ 10902074 w 11162102"/>
              <a:gd name="connsiteY77" fmla="*/ 3789359 h 6858029"/>
              <a:gd name="connsiteX78" fmla="*/ 10899929 w 11162102"/>
              <a:gd name="connsiteY78" fmla="*/ 3286066 h 6858029"/>
              <a:gd name="connsiteX79" fmla="*/ 10688392 w 11162102"/>
              <a:gd name="connsiteY79" fmla="*/ 2789826 h 6858029"/>
              <a:gd name="connsiteX80" fmla="*/ 9913039 w 11162102"/>
              <a:gd name="connsiteY80" fmla="*/ 1979385 h 6858029"/>
              <a:gd name="connsiteX81" fmla="*/ 8175740 w 11162102"/>
              <a:gd name="connsiteY81" fmla="*/ 887005 h 6858029"/>
              <a:gd name="connsiteX82" fmla="*/ 7294174 w 11162102"/>
              <a:gd name="connsiteY82" fmla="*/ 492044 h 6858029"/>
              <a:gd name="connsiteX83" fmla="*/ 6492118 w 11162102"/>
              <a:gd name="connsiteY83" fmla="*/ 238216 h 6858029"/>
              <a:gd name="connsiteX84" fmla="*/ 6491183 w 11162102"/>
              <a:gd name="connsiteY84" fmla="*/ 242159 h 6858029"/>
              <a:gd name="connsiteX85" fmla="*/ 9910574 w 11162102"/>
              <a:gd name="connsiteY85" fmla="*/ 1982583 h 6858029"/>
              <a:gd name="connsiteX86" fmla="*/ 10896095 w 11162102"/>
              <a:gd name="connsiteY86" fmla="*/ 3797803 h 6858029"/>
              <a:gd name="connsiteX87" fmla="*/ 10875122 w 11162102"/>
              <a:gd name="connsiteY87" fmla="*/ 3826650 h 6858029"/>
              <a:gd name="connsiteX88" fmla="*/ 10867202 w 11162102"/>
              <a:gd name="connsiteY88" fmla="*/ 3408346 h 6858029"/>
              <a:gd name="connsiteX89" fmla="*/ 10667053 w 11162102"/>
              <a:gd name="connsiteY89" fmla="*/ 2919408 h 6858029"/>
              <a:gd name="connsiteX90" fmla="*/ 10325318 w 11162102"/>
              <a:gd name="connsiteY90" fmla="*/ 2483144 h 6858029"/>
              <a:gd name="connsiteX91" fmla="*/ 9917238 w 11162102"/>
              <a:gd name="connsiteY91" fmla="*/ 2110972 h 6858029"/>
              <a:gd name="connsiteX92" fmla="*/ 9074332 w 11162102"/>
              <a:gd name="connsiteY92" fmla="*/ 1495779 h 6858029"/>
              <a:gd name="connsiteX93" fmla="*/ 8178616 w 11162102"/>
              <a:gd name="connsiteY93" fmla="*/ 957797 h 6858029"/>
              <a:gd name="connsiteX94" fmla="*/ 7302754 w 11162102"/>
              <a:gd name="connsiteY94" fmla="*/ 538140 h 6858029"/>
              <a:gd name="connsiteX95" fmla="*/ 6519345 w 11162102"/>
              <a:gd name="connsiteY95" fmla="*/ 277921 h 6858029"/>
              <a:gd name="connsiteX96" fmla="*/ 6518409 w 11162102"/>
              <a:gd name="connsiteY96" fmla="*/ 281968 h 6858029"/>
              <a:gd name="connsiteX97" fmla="*/ 9914614 w 11162102"/>
              <a:gd name="connsiteY97" fmla="*/ 2114206 h 6858029"/>
              <a:gd name="connsiteX98" fmla="*/ 10869713 w 11162102"/>
              <a:gd name="connsiteY98" fmla="*/ 3833907 h 6858029"/>
              <a:gd name="connsiteX99" fmla="*/ 10846070 w 11162102"/>
              <a:gd name="connsiteY99" fmla="*/ 3864398 h 6858029"/>
              <a:gd name="connsiteX100" fmla="*/ 10834544 w 11162102"/>
              <a:gd name="connsiteY100" fmla="*/ 3530489 h 6858029"/>
              <a:gd name="connsiteX101" fmla="*/ 10645853 w 11162102"/>
              <a:gd name="connsiteY101" fmla="*/ 3048741 h 6858029"/>
              <a:gd name="connsiteX102" fmla="*/ 10316555 w 11162102"/>
              <a:gd name="connsiteY102" fmla="*/ 2615420 h 6858029"/>
              <a:gd name="connsiteX103" fmla="*/ 9921415 w 11162102"/>
              <a:gd name="connsiteY103" fmla="*/ 2242562 h 6858029"/>
              <a:gd name="connsiteX104" fmla="*/ 8181537 w 11162102"/>
              <a:gd name="connsiteY104" fmla="*/ 1028360 h 6858029"/>
              <a:gd name="connsiteX105" fmla="*/ 7311358 w 11162102"/>
              <a:gd name="connsiteY105" fmla="*/ 584149 h 6858029"/>
              <a:gd name="connsiteX106" fmla="*/ 6546572 w 11162102"/>
              <a:gd name="connsiteY106" fmla="*/ 317622 h 6858029"/>
              <a:gd name="connsiteX107" fmla="*/ 6545613 w 11162102"/>
              <a:gd name="connsiteY107" fmla="*/ 321771 h 6858029"/>
              <a:gd name="connsiteX108" fmla="*/ 9918676 w 11162102"/>
              <a:gd name="connsiteY108" fmla="*/ 2245825 h 6858029"/>
              <a:gd name="connsiteX109" fmla="*/ 10840981 w 11162102"/>
              <a:gd name="connsiteY109" fmla="*/ 3870742 h 6858029"/>
              <a:gd name="connsiteX110" fmla="*/ 10814758 w 11162102"/>
              <a:gd name="connsiteY110" fmla="*/ 3902556 h 6858029"/>
              <a:gd name="connsiteX111" fmla="*/ 10802000 w 11162102"/>
              <a:gd name="connsiteY111" fmla="*/ 3652518 h 6858029"/>
              <a:gd name="connsiteX112" fmla="*/ 10624787 w 11162102"/>
              <a:gd name="connsiteY112" fmla="*/ 3177867 h 6858029"/>
              <a:gd name="connsiteX113" fmla="*/ 10307882 w 11162102"/>
              <a:gd name="connsiteY113" fmla="*/ 2747491 h 6858029"/>
              <a:gd name="connsiteX114" fmla="*/ 9925591 w 11162102"/>
              <a:gd name="connsiteY114" fmla="*/ 2374146 h 6858029"/>
              <a:gd name="connsiteX115" fmla="*/ 8184527 w 11162102"/>
              <a:gd name="connsiteY115" fmla="*/ 1098686 h 6858029"/>
              <a:gd name="connsiteX116" fmla="*/ 7319962 w 11162102"/>
              <a:gd name="connsiteY116" fmla="*/ 630071 h 6858029"/>
              <a:gd name="connsiteX117" fmla="*/ 6573821 w 11162102"/>
              <a:gd name="connsiteY117" fmla="*/ 357328 h 6858029"/>
              <a:gd name="connsiteX118" fmla="*/ 6572817 w 11162102"/>
              <a:gd name="connsiteY118" fmla="*/ 361575 h 6858029"/>
              <a:gd name="connsiteX119" fmla="*/ 9922715 w 11162102"/>
              <a:gd name="connsiteY119" fmla="*/ 2377432 h 6858029"/>
              <a:gd name="connsiteX120" fmla="*/ 10810923 w 11162102"/>
              <a:gd name="connsiteY120" fmla="*/ 3907052 h 6858029"/>
              <a:gd name="connsiteX121" fmla="*/ 10780958 w 11162102"/>
              <a:gd name="connsiteY121" fmla="*/ 3941171 h 6858029"/>
              <a:gd name="connsiteX122" fmla="*/ 10769571 w 11162102"/>
              <a:gd name="connsiteY122" fmla="*/ 3774456 h 6858029"/>
              <a:gd name="connsiteX123" fmla="*/ 10603905 w 11162102"/>
              <a:gd name="connsiteY123" fmla="*/ 3306788 h 6858029"/>
              <a:gd name="connsiteX124" fmla="*/ 9929790 w 11162102"/>
              <a:gd name="connsiteY124" fmla="*/ 2505737 h 6858029"/>
              <a:gd name="connsiteX125" fmla="*/ 8187562 w 11162102"/>
              <a:gd name="connsiteY125" fmla="*/ 1168774 h 6858029"/>
              <a:gd name="connsiteX126" fmla="*/ 7328612 w 11162102"/>
              <a:gd name="connsiteY126" fmla="*/ 675907 h 6858029"/>
              <a:gd name="connsiteX127" fmla="*/ 6601047 w 11162102"/>
              <a:gd name="connsiteY127" fmla="*/ 397029 h 6858029"/>
              <a:gd name="connsiteX128" fmla="*/ 6600043 w 11162102"/>
              <a:gd name="connsiteY128" fmla="*/ 401379 h 6858029"/>
              <a:gd name="connsiteX129" fmla="*/ 8185143 w 11162102"/>
              <a:gd name="connsiteY129" fmla="*/ 1172531 h 6858029"/>
              <a:gd name="connsiteX130" fmla="*/ 9926778 w 11162102"/>
              <a:gd name="connsiteY130" fmla="*/ 2509047 h 6858029"/>
              <a:gd name="connsiteX131" fmla="*/ 10777147 w 11162102"/>
              <a:gd name="connsiteY131" fmla="*/ 3945370 h 6858029"/>
              <a:gd name="connsiteX132" fmla="*/ 10744466 w 11162102"/>
              <a:gd name="connsiteY132" fmla="*/ 3980242 h 6858029"/>
              <a:gd name="connsiteX133" fmla="*/ 10737231 w 11162102"/>
              <a:gd name="connsiteY133" fmla="*/ 3896257 h 6858029"/>
              <a:gd name="connsiteX134" fmla="*/ 10583160 w 11162102"/>
              <a:gd name="connsiteY134" fmla="*/ 3435527 h 6858029"/>
              <a:gd name="connsiteX135" fmla="*/ 9933967 w 11162102"/>
              <a:gd name="connsiteY135" fmla="*/ 2637329 h 6858029"/>
              <a:gd name="connsiteX136" fmla="*/ 9089394 w 11162102"/>
              <a:gd name="connsiteY136" fmla="*/ 1904803 h 6858029"/>
              <a:gd name="connsiteX137" fmla="*/ 8190734 w 11162102"/>
              <a:gd name="connsiteY137" fmla="*/ 1238628 h 6858029"/>
              <a:gd name="connsiteX138" fmla="*/ 7337284 w 11162102"/>
              <a:gd name="connsiteY138" fmla="*/ 721653 h 6858029"/>
              <a:gd name="connsiteX139" fmla="*/ 6628274 w 11162102"/>
              <a:gd name="connsiteY139" fmla="*/ 436728 h 6858029"/>
              <a:gd name="connsiteX140" fmla="*/ 6627247 w 11162102"/>
              <a:gd name="connsiteY140" fmla="*/ 441181 h 6858029"/>
              <a:gd name="connsiteX141" fmla="*/ 8188156 w 11162102"/>
              <a:gd name="connsiteY141" fmla="*/ 1242412 h 6858029"/>
              <a:gd name="connsiteX142" fmla="*/ 9930840 w 11162102"/>
              <a:gd name="connsiteY142" fmla="*/ 2640661 h 6858029"/>
              <a:gd name="connsiteX143" fmla="*/ 10740381 w 11162102"/>
              <a:gd name="connsiteY143" fmla="*/ 3984510 h 6858029"/>
              <a:gd name="connsiteX144" fmla="*/ 10705212 w 11162102"/>
              <a:gd name="connsiteY144" fmla="*/ 4019678 h 6858029"/>
              <a:gd name="connsiteX145" fmla="*/ 10705053 w 11162102"/>
              <a:gd name="connsiteY145" fmla="*/ 4017989 h 6858029"/>
              <a:gd name="connsiteX146" fmla="*/ 10562621 w 11162102"/>
              <a:gd name="connsiteY146" fmla="*/ 3564061 h 6858029"/>
              <a:gd name="connsiteX147" fmla="*/ 9938166 w 11162102"/>
              <a:gd name="connsiteY147" fmla="*/ 2768943 h 6858029"/>
              <a:gd name="connsiteX148" fmla="*/ 9093457 w 11162102"/>
              <a:gd name="connsiteY148" fmla="*/ 2006402 h 6858029"/>
              <a:gd name="connsiteX149" fmla="*/ 8193998 w 11162102"/>
              <a:gd name="connsiteY149" fmla="*/ 1308251 h 6858029"/>
              <a:gd name="connsiteX150" fmla="*/ 7346025 w 11162102"/>
              <a:gd name="connsiteY150" fmla="*/ 767318 h 6858029"/>
              <a:gd name="connsiteX151" fmla="*/ 6655524 w 11162102"/>
              <a:gd name="connsiteY151" fmla="*/ 476434 h 6858029"/>
              <a:gd name="connsiteX152" fmla="*/ 6654451 w 11162102"/>
              <a:gd name="connsiteY152" fmla="*/ 480987 h 6858029"/>
              <a:gd name="connsiteX153" fmla="*/ 8191282 w 11162102"/>
              <a:gd name="connsiteY153" fmla="*/ 1312060 h 6858029"/>
              <a:gd name="connsiteX154" fmla="*/ 9934880 w 11162102"/>
              <a:gd name="connsiteY154" fmla="*/ 2772275 h 6858029"/>
              <a:gd name="connsiteX155" fmla="*/ 10558444 w 11162102"/>
              <a:gd name="connsiteY155" fmla="*/ 3566183 h 6858029"/>
              <a:gd name="connsiteX156" fmla="*/ 10700419 w 11162102"/>
              <a:gd name="connsiteY156" fmla="*/ 4024334 h 6858029"/>
              <a:gd name="connsiteX157" fmla="*/ 10663037 w 11162102"/>
              <a:gd name="connsiteY157" fmla="*/ 4059365 h 6858029"/>
              <a:gd name="connsiteX158" fmla="*/ 10542264 w 11162102"/>
              <a:gd name="connsiteY158" fmla="*/ 3692434 h 6858029"/>
              <a:gd name="connsiteX159" fmla="*/ 10274630 w 11162102"/>
              <a:gd name="connsiteY159" fmla="*/ 3273902 h 6858029"/>
              <a:gd name="connsiteX160" fmla="*/ 9942342 w 11162102"/>
              <a:gd name="connsiteY160" fmla="*/ 2900535 h 6858029"/>
              <a:gd name="connsiteX161" fmla="*/ 8197421 w 11162102"/>
              <a:gd name="connsiteY161" fmla="*/ 1377639 h 6858029"/>
              <a:gd name="connsiteX162" fmla="*/ 7354788 w 11162102"/>
              <a:gd name="connsiteY162" fmla="*/ 812896 h 6858029"/>
              <a:gd name="connsiteX163" fmla="*/ 6682750 w 11162102"/>
              <a:gd name="connsiteY163" fmla="*/ 516139 h 6858029"/>
              <a:gd name="connsiteX164" fmla="*/ 6681655 w 11162102"/>
              <a:gd name="connsiteY164" fmla="*/ 520795 h 6858029"/>
              <a:gd name="connsiteX165" fmla="*/ 9938943 w 11162102"/>
              <a:gd name="connsiteY165" fmla="*/ 2903890 h 6858029"/>
              <a:gd name="connsiteX166" fmla="*/ 10537973 w 11162102"/>
              <a:gd name="connsiteY166" fmla="*/ 3694534 h 6858029"/>
              <a:gd name="connsiteX167" fmla="*/ 10658381 w 11162102"/>
              <a:gd name="connsiteY167" fmla="*/ 4063565 h 6858029"/>
              <a:gd name="connsiteX168" fmla="*/ 10617986 w 11162102"/>
              <a:gd name="connsiteY168" fmla="*/ 4099007 h 6858029"/>
              <a:gd name="connsiteX169" fmla="*/ 10522112 w 11162102"/>
              <a:gd name="connsiteY169" fmla="*/ 3820671 h 6858029"/>
              <a:gd name="connsiteX170" fmla="*/ 10266688 w 11162102"/>
              <a:gd name="connsiteY170" fmla="*/ 3405106 h 6858029"/>
              <a:gd name="connsiteX171" fmla="*/ 9946519 w 11162102"/>
              <a:gd name="connsiteY171" fmla="*/ 3032126 h 6858029"/>
              <a:gd name="connsiteX172" fmla="*/ 8201027 w 11162102"/>
              <a:gd name="connsiteY172" fmla="*/ 1446787 h 6858029"/>
              <a:gd name="connsiteX173" fmla="*/ 7363644 w 11162102"/>
              <a:gd name="connsiteY173" fmla="*/ 858384 h 6858029"/>
              <a:gd name="connsiteX174" fmla="*/ 6709977 w 11162102"/>
              <a:gd name="connsiteY174" fmla="*/ 555843 h 6858029"/>
              <a:gd name="connsiteX175" fmla="*/ 6708858 w 11162102"/>
              <a:gd name="connsiteY175" fmla="*/ 560596 h 6858029"/>
              <a:gd name="connsiteX176" fmla="*/ 8198014 w 11162102"/>
              <a:gd name="connsiteY176" fmla="*/ 1450637 h 6858029"/>
              <a:gd name="connsiteX177" fmla="*/ 9942981 w 11162102"/>
              <a:gd name="connsiteY177" fmla="*/ 3035504 h 6858029"/>
              <a:gd name="connsiteX178" fmla="*/ 10517684 w 11162102"/>
              <a:gd name="connsiteY178" fmla="*/ 3822725 h 6858029"/>
              <a:gd name="connsiteX179" fmla="*/ 10613537 w 11162102"/>
              <a:gd name="connsiteY179" fmla="*/ 4102796 h 6858029"/>
              <a:gd name="connsiteX180" fmla="*/ 10570243 w 11162102"/>
              <a:gd name="connsiteY180" fmla="*/ 4138352 h 6858029"/>
              <a:gd name="connsiteX181" fmla="*/ 10502188 w 11162102"/>
              <a:gd name="connsiteY181" fmla="*/ 3948770 h 6858029"/>
              <a:gd name="connsiteX182" fmla="*/ 10258883 w 11162102"/>
              <a:gd name="connsiteY182" fmla="*/ 3536195 h 6858029"/>
              <a:gd name="connsiteX183" fmla="*/ 9950718 w 11162102"/>
              <a:gd name="connsiteY183" fmla="*/ 3163740 h 6858029"/>
              <a:gd name="connsiteX184" fmla="*/ 8204815 w 11162102"/>
              <a:gd name="connsiteY184" fmla="*/ 1515705 h 6858029"/>
              <a:gd name="connsiteX185" fmla="*/ 7372567 w 11162102"/>
              <a:gd name="connsiteY185" fmla="*/ 903784 h 6858029"/>
              <a:gd name="connsiteX186" fmla="*/ 6737226 w 11162102"/>
              <a:gd name="connsiteY186" fmla="*/ 595546 h 6858029"/>
              <a:gd name="connsiteX187" fmla="*/ 6736085 w 11162102"/>
              <a:gd name="connsiteY187" fmla="*/ 600398 h 6858029"/>
              <a:gd name="connsiteX188" fmla="*/ 7369897 w 11162102"/>
              <a:gd name="connsiteY188" fmla="*/ 907988 h 6858029"/>
              <a:gd name="connsiteX189" fmla="*/ 8201666 w 11162102"/>
              <a:gd name="connsiteY189" fmla="*/ 1519569 h 6858029"/>
              <a:gd name="connsiteX190" fmla="*/ 9947044 w 11162102"/>
              <a:gd name="connsiteY190" fmla="*/ 3167095 h 6858029"/>
              <a:gd name="connsiteX191" fmla="*/ 10497624 w 11162102"/>
              <a:gd name="connsiteY191" fmla="*/ 3950779 h 6858029"/>
              <a:gd name="connsiteX192" fmla="*/ 10565907 w 11162102"/>
              <a:gd name="connsiteY192" fmla="*/ 4141798 h 6858029"/>
              <a:gd name="connsiteX193" fmla="*/ 10519897 w 11162102"/>
              <a:gd name="connsiteY193" fmla="*/ 4177150 h 6858029"/>
              <a:gd name="connsiteX194" fmla="*/ 10482470 w 11162102"/>
              <a:gd name="connsiteY194" fmla="*/ 4076779 h 6858029"/>
              <a:gd name="connsiteX195" fmla="*/ 10251260 w 11162102"/>
              <a:gd name="connsiteY195" fmla="*/ 3667124 h 6858029"/>
              <a:gd name="connsiteX196" fmla="*/ 9954894 w 11162102"/>
              <a:gd name="connsiteY196" fmla="*/ 3295332 h 6858029"/>
              <a:gd name="connsiteX197" fmla="*/ 9111600 w 11162102"/>
              <a:gd name="connsiteY197" fmla="*/ 2410137 h 6858029"/>
              <a:gd name="connsiteX198" fmla="*/ 8208832 w 11162102"/>
              <a:gd name="connsiteY198" fmla="*/ 1584385 h 6858029"/>
              <a:gd name="connsiteX199" fmla="*/ 6764453 w 11162102"/>
              <a:gd name="connsiteY199" fmla="*/ 635243 h 6858029"/>
              <a:gd name="connsiteX200" fmla="*/ 6763289 w 11162102"/>
              <a:gd name="connsiteY200" fmla="*/ 640197 h 6858029"/>
              <a:gd name="connsiteX201" fmla="*/ 8205546 w 11162102"/>
              <a:gd name="connsiteY201" fmla="*/ 1588267 h 6858029"/>
              <a:gd name="connsiteX202" fmla="*/ 9951083 w 11162102"/>
              <a:gd name="connsiteY202" fmla="*/ 3298687 h 6858029"/>
              <a:gd name="connsiteX203" fmla="*/ 10477768 w 11162102"/>
              <a:gd name="connsiteY203" fmla="*/ 4078718 h 6858029"/>
              <a:gd name="connsiteX204" fmla="*/ 10515561 w 11162102"/>
              <a:gd name="connsiteY204" fmla="*/ 4180345 h 6858029"/>
              <a:gd name="connsiteX205" fmla="*/ 10467043 w 11162102"/>
              <a:gd name="connsiteY205" fmla="*/ 4215217 h 6858029"/>
              <a:gd name="connsiteX206" fmla="*/ 10463003 w 11162102"/>
              <a:gd name="connsiteY206" fmla="*/ 4204696 h 6858029"/>
              <a:gd name="connsiteX207" fmla="*/ 10243797 w 11162102"/>
              <a:gd name="connsiteY207" fmla="*/ 3797986 h 6858029"/>
              <a:gd name="connsiteX208" fmla="*/ 9959093 w 11162102"/>
              <a:gd name="connsiteY208" fmla="*/ 3426923 h 6858029"/>
              <a:gd name="connsiteX209" fmla="*/ 9116758 w 11162102"/>
              <a:gd name="connsiteY209" fmla="*/ 2510439 h 6858029"/>
              <a:gd name="connsiteX210" fmla="*/ 8213077 w 11162102"/>
              <a:gd name="connsiteY210" fmla="*/ 1652844 h 6858029"/>
              <a:gd name="connsiteX211" fmla="*/ 7390687 w 11162102"/>
              <a:gd name="connsiteY211" fmla="*/ 994330 h 6858029"/>
              <a:gd name="connsiteX212" fmla="*/ 6791679 w 11162102"/>
              <a:gd name="connsiteY212" fmla="*/ 674944 h 6858029"/>
              <a:gd name="connsiteX213" fmla="*/ 6790493 w 11162102"/>
              <a:gd name="connsiteY213" fmla="*/ 680003 h 6858029"/>
              <a:gd name="connsiteX214" fmla="*/ 7387698 w 11162102"/>
              <a:gd name="connsiteY214" fmla="*/ 998589 h 6858029"/>
              <a:gd name="connsiteX215" fmla="*/ 8209654 w 11162102"/>
              <a:gd name="connsiteY215" fmla="*/ 1656740 h 6858029"/>
              <a:gd name="connsiteX216" fmla="*/ 9955123 w 11162102"/>
              <a:gd name="connsiteY216" fmla="*/ 3430301 h 6858029"/>
              <a:gd name="connsiteX217" fmla="*/ 10458164 w 11162102"/>
              <a:gd name="connsiteY217" fmla="*/ 4206567 h 6858029"/>
              <a:gd name="connsiteX218" fmla="*/ 10462661 w 11162102"/>
              <a:gd name="connsiteY218" fmla="*/ 4218275 h 6858029"/>
              <a:gd name="connsiteX219" fmla="*/ 10411813 w 11162102"/>
              <a:gd name="connsiteY219" fmla="*/ 4252394 h 6858029"/>
              <a:gd name="connsiteX220" fmla="*/ 10236495 w 11162102"/>
              <a:gd name="connsiteY220" fmla="*/ 3928755 h 6858029"/>
              <a:gd name="connsiteX221" fmla="*/ 9963270 w 11162102"/>
              <a:gd name="connsiteY221" fmla="*/ 3558538 h 6858029"/>
              <a:gd name="connsiteX222" fmla="*/ 9122235 w 11162102"/>
              <a:gd name="connsiteY222" fmla="*/ 2610468 h 6858029"/>
              <a:gd name="connsiteX223" fmla="*/ 8217619 w 11162102"/>
              <a:gd name="connsiteY223" fmla="*/ 1721080 h 6858029"/>
              <a:gd name="connsiteX224" fmla="*/ 7399885 w 11162102"/>
              <a:gd name="connsiteY224" fmla="*/ 1039483 h 6858029"/>
              <a:gd name="connsiteX225" fmla="*/ 6818906 w 11162102"/>
              <a:gd name="connsiteY225" fmla="*/ 714649 h 6858029"/>
              <a:gd name="connsiteX226" fmla="*/ 6817697 w 11162102"/>
              <a:gd name="connsiteY226" fmla="*/ 719809 h 6858029"/>
              <a:gd name="connsiteX227" fmla="*/ 7396758 w 11162102"/>
              <a:gd name="connsiteY227" fmla="*/ 1043765 h 6858029"/>
              <a:gd name="connsiteX228" fmla="*/ 8214058 w 11162102"/>
              <a:gd name="connsiteY228" fmla="*/ 1724991 h 6858029"/>
              <a:gd name="connsiteX229" fmla="*/ 9959185 w 11162102"/>
              <a:gd name="connsiteY229" fmla="*/ 3561892 h 6858029"/>
              <a:gd name="connsiteX230" fmla="*/ 10407523 w 11162102"/>
              <a:gd name="connsiteY230" fmla="*/ 4255201 h 6858029"/>
              <a:gd name="connsiteX231" fmla="*/ 10354553 w 11162102"/>
              <a:gd name="connsiteY231" fmla="*/ 4288430 h 6858029"/>
              <a:gd name="connsiteX232" fmla="*/ 10229374 w 11162102"/>
              <a:gd name="connsiteY232" fmla="*/ 4059480 h 6858029"/>
              <a:gd name="connsiteX233" fmla="*/ 9967470 w 11162102"/>
              <a:gd name="connsiteY233" fmla="*/ 3690152 h 6858029"/>
              <a:gd name="connsiteX234" fmla="*/ 9128032 w 11162102"/>
              <a:gd name="connsiteY234" fmla="*/ 2710245 h 6858029"/>
              <a:gd name="connsiteX235" fmla="*/ 8222457 w 11162102"/>
              <a:gd name="connsiteY235" fmla="*/ 1789094 h 6858029"/>
              <a:gd name="connsiteX236" fmla="*/ 7409196 w 11162102"/>
              <a:gd name="connsiteY236" fmla="*/ 1084555 h 6858029"/>
              <a:gd name="connsiteX237" fmla="*/ 6846133 w 11162102"/>
              <a:gd name="connsiteY237" fmla="*/ 754353 h 6858029"/>
              <a:gd name="connsiteX238" fmla="*/ 6844900 w 11162102"/>
              <a:gd name="connsiteY238" fmla="*/ 759613 h 6858029"/>
              <a:gd name="connsiteX239" fmla="*/ 8218737 w 11162102"/>
              <a:gd name="connsiteY239" fmla="*/ 1793014 h 6858029"/>
              <a:gd name="connsiteX240" fmla="*/ 9963224 w 11162102"/>
              <a:gd name="connsiteY240" fmla="*/ 3693507 h 6858029"/>
              <a:gd name="connsiteX241" fmla="*/ 10350217 w 11162102"/>
              <a:gd name="connsiteY241" fmla="*/ 4291054 h 6858029"/>
              <a:gd name="connsiteX242" fmla="*/ 10295558 w 11162102"/>
              <a:gd name="connsiteY242" fmla="*/ 4323074 h 6858029"/>
              <a:gd name="connsiteX243" fmla="*/ 10222414 w 11162102"/>
              <a:gd name="connsiteY243" fmla="*/ 4190158 h 6858029"/>
              <a:gd name="connsiteX244" fmla="*/ 9971669 w 11162102"/>
              <a:gd name="connsiteY244" fmla="*/ 3821766 h 6858029"/>
              <a:gd name="connsiteX245" fmla="*/ 9134194 w 11162102"/>
              <a:gd name="connsiteY245" fmla="*/ 2809795 h 6858029"/>
              <a:gd name="connsiteX246" fmla="*/ 8227614 w 11162102"/>
              <a:gd name="connsiteY246" fmla="*/ 1856889 h 6858029"/>
              <a:gd name="connsiteX247" fmla="*/ 7418644 w 11162102"/>
              <a:gd name="connsiteY247" fmla="*/ 1129541 h 6858029"/>
              <a:gd name="connsiteX248" fmla="*/ 6873382 w 11162102"/>
              <a:gd name="connsiteY248" fmla="*/ 794054 h 6858029"/>
              <a:gd name="connsiteX249" fmla="*/ 6872127 w 11162102"/>
              <a:gd name="connsiteY249" fmla="*/ 799415 h 6858029"/>
              <a:gd name="connsiteX250" fmla="*/ 7099890 w 11162102"/>
              <a:gd name="connsiteY250" fmla="*/ 907121 h 6858029"/>
              <a:gd name="connsiteX251" fmla="*/ 7415221 w 11162102"/>
              <a:gd name="connsiteY251" fmla="*/ 1133855 h 6858029"/>
              <a:gd name="connsiteX252" fmla="*/ 8223757 w 11162102"/>
              <a:gd name="connsiteY252" fmla="*/ 1860821 h 6858029"/>
              <a:gd name="connsiteX253" fmla="*/ 9967264 w 11162102"/>
              <a:gd name="connsiteY253" fmla="*/ 3825098 h 6858029"/>
              <a:gd name="connsiteX254" fmla="*/ 10290994 w 11162102"/>
              <a:gd name="connsiteY254" fmla="*/ 4325652 h 6858029"/>
              <a:gd name="connsiteX255" fmla="*/ 10235171 w 11162102"/>
              <a:gd name="connsiteY255" fmla="*/ 4356143 h 6858029"/>
              <a:gd name="connsiteX256" fmla="*/ 10215635 w 11162102"/>
              <a:gd name="connsiteY256" fmla="*/ 4320791 h 6858029"/>
              <a:gd name="connsiteX257" fmla="*/ 9975845 w 11162102"/>
              <a:gd name="connsiteY257" fmla="*/ 3953380 h 6858029"/>
              <a:gd name="connsiteX258" fmla="*/ 9140767 w 11162102"/>
              <a:gd name="connsiteY258" fmla="*/ 2909093 h 6858029"/>
              <a:gd name="connsiteX259" fmla="*/ 8233115 w 11162102"/>
              <a:gd name="connsiteY259" fmla="*/ 1924474 h 6858029"/>
              <a:gd name="connsiteX260" fmla="*/ 7428230 w 11162102"/>
              <a:gd name="connsiteY260" fmla="*/ 1174453 h 6858029"/>
              <a:gd name="connsiteX261" fmla="*/ 7118992 w 11162102"/>
              <a:gd name="connsiteY261" fmla="*/ 942045 h 6858029"/>
              <a:gd name="connsiteX262" fmla="*/ 6900608 w 11162102"/>
              <a:gd name="connsiteY262" fmla="*/ 833753 h 6858029"/>
              <a:gd name="connsiteX263" fmla="*/ 6899331 w 11162102"/>
              <a:gd name="connsiteY263" fmla="*/ 839216 h 6858029"/>
              <a:gd name="connsiteX264" fmla="*/ 8229121 w 11162102"/>
              <a:gd name="connsiteY264" fmla="*/ 1928417 h 6858029"/>
              <a:gd name="connsiteX265" fmla="*/ 9971303 w 11162102"/>
              <a:gd name="connsiteY265" fmla="*/ 3956667 h 6858029"/>
              <a:gd name="connsiteX266" fmla="*/ 10230378 w 11162102"/>
              <a:gd name="connsiteY266" fmla="*/ 4358699 h 6858029"/>
              <a:gd name="connsiteX267" fmla="*/ 10173711 w 11162102"/>
              <a:gd name="connsiteY267" fmla="*/ 4387568 h 6858029"/>
              <a:gd name="connsiteX268" fmla="*/ 9980044 w 11162102"/>
              <a:gd name="connsiteY268" fmla="*/ 4084995 h 6858029"/>
              <a:gd name="connsiteX269" fmla="*/ 9147750 w 11162102"/>
              <a:gd name="connsiteY269" fmla="*/ 3008186 h 6858029"/>
              <a:gd name="connsiteX270" fmla="*/ 8239003 w 11162102"/>
              <a:gd name="connsiteY270" fmla="*/ 1991858 h 6858029"/>
              <a:gd name="connsiteX271" fmla="*/ 7437929 w 11162102"/>
              <a:gd name="connsiteY271" fmla="*/ 1219291 h 6858029"/>
              <a:gd name="connsiteX272" fmla="*/ 6927835 w 11162102"/>
              <a:gd name="connsiteY272" fmla="*/ 873454 h 6858029"/>
              <a:gd name="connsiteX273" fmla="*/ 6926534 w 11162102"/>
              <a:gd name="connsiteY273" fmla="*/ 879020 h 6858029"/>
              <a:gd name="connsiteX274" fmla="*/ 7434209 w 11162102"/>
              <a:gd name="connsiteY274" fmla="*/ 1223622 h 6858029"/>
              <a:gd name="connsiteX275" fmla="*/ 8234872 w 11162102"/>
              <a:gd name="connsiteY275" fmla="*/ 1995808 h 6858029"/>
              <a:gd name="connsiteX276" fmla="*/ 9975366 w 11162102"/>
              <a:gd name="connsiteY276" fmla="*/ 4088258 h 6858029"/>
              <a:gd name="connsiteX277" fmla="*/ 10168645 w 11162102"/>
              <a:gd name="connsiteY277" fmla="*/ 4390056 h 6858029"/>
              <a:gd name="connsiteX278" fmla="*/ 10111521 w 11162102"/>
              <a:gd name="connsiteY278" fmla="*/ 4417191 h 6858029"/>
              <a:gd name="connsiteX279" fmla="*/ 9984221 w 11162102"/>
              <a:gd name="connsiteY279" fmla="*/ 4216609 h 6858029"/>
              <a:gd name="connsiteX280" fmla="*/ 9155190 w 11162102"/>
              <a:gd name="connsiteY280" fmla="*/ 3107028 h 6858029"/>
              <a:gd name="connsiteX281" fmla="*/ 8245279 w 11162102"/>
              <a:gd name="connsiteY281" fmla="*/ 2059043 h 6858029"/>
              <a:gd name="connsiteX282" fmla="*/ 7447811 w 11162102"/>
              <a:gd name="connsiteY282" fmla="*/ 1264052 h 6858029"/>
              <a:gd name="connsiteX283" fmla="*/ 6955085 w 11162102"/>
              <a:gd name="connsiteY283" fmla="*/ 913155 h 6858029"/>
              <a:gd name="connsiteX284" fmla="*/ 6953761 w 11162102"/>
              <a:gd name="connsiteY284" fmla="*/ 918821 h 6858029"/>
              <a:gd name="connsiteX285" fmla="*/ 7443931 w 11162102"/>
              <a:gd name="connsiteY285" fmla="*/ 1268392 h 6858029"/>
              <a:gd name="connsiteX286" fmla="*/ 8241034 w 11162102"/>
              <a:gd name="connsiteY286" fmla="*/ 2063003 h 6858029"/>
              <a:gd name="connsiteX287" fmla="*/ 9979406 w 11162102"/>
              <a:gd name="connsiteY287" fmla="*/ 4219850 h 6858029"/>
              <a:gd name="connsiteX288" fmla="*/ 10106044 w 11162102"/>
              <a:gd name="connsiteY288" fmla="*/ 4419702 h 6858029"/>
              <a:gd name="connsiteX289" fmla="*/ 10049149 w 11162102"/>
              <a:gd name="connsiteY289" fmla="*/ 4444897 h 6858029"/>
              <a:gd name="connsiteX290" fmla="*/ 9988420 w 11162102"/>
              <a:gd name="connsiteY290" fmla="*/ 4348223 h 6858029"/>
              <a:gd name="connsiteX291" fmla="*/ 9163109 w 11162102"/>
              <a:gd name="connsiteY291" fmla="*/ 3205687 h 6858029"/>
              <a:gd name="connsiteX292" fmla="*/ 8251989 w 11162102"/>
              <a:gd name="connsiteY292" fmla="*/ 2126049 h 6858029"/>
              <a:gd name="connsiteX293" fmla="*/ 7457830 w 11162102"/>
              <a:gd name="connsiteY293" fmla="*/ 1308748 h 6858029"/>
              <a:gd name="connsiteX294" fmla="*/ 6982311 w 11162102"/>
              <a:gd name="connsiteY294" fmla="*/ 952860 h 6858029"/>
              <a:gd name="connsiteX295" fmla="*/ 6980965 w 11162102"/>
              <a:gd name="connsiteY295" fmla="*/ 958625 h 6858029"/>
              <a:gd name="connsiteX296" fmla="*/ 7453790 w 11162102"/>
              <a:gd name="connsiteY296" fmla="*/ 1313094 h 6858029"/>
              <a:gd name="connsiteX297" fmla="*/ 8247606 w 11162102"/>
              <a:gd name="connsiteY297" fmla="*/ 2130017 h 6858029"/>
              <a:gd name="connsiteX298" fmla="*/ 9983445 w 11162102"/>
              <a:gd name="connsiteY298" fmla="*/ 4351441 h 6858029"/>
              <a:gd name="connsiteX299" fmla="*/ 10043558 w 11162102"/>
              <a:gd name="connsiteY299" fmla="*/ 4447271 h 6858029"/>
              <a:gd name="connsiteX300" fmla="*/ 9986891 w 11162102"/>
              <a:gd name="connsiteY300" fmla="*/ 4470618 h 6858029"/>
              <a:gd name="connsiteX301" fmla="*/ 8259154 w 11162102"/>
              <a:gd name="connsiteY301" fmla="*/ 2192878 h 6858029"/>
              <a:gd name="connsiteX302" fmla="*/ 7468031 w 11162102"/>
              <a:gd name="connsiteY302" fmla="*/ 1353386 h 6858029"/>
              <a:gd name="connsiteX303" fmla="*/ 7009538 w 11162102"/>
              <a:gd name="connsiteY303" fmla="*/ 992564 h 6858029"/>
              <a:gd name="connsiteX304" fmla="*/ 7008169 w 11162102"/>
              <a:gd name="connsiteY304" fmla="*/ 998434 h 6858029"/>
              <a:gd name="connsiteX305" fmla="*/ 7463855 w 11162102"/>
              <a:gd name="connsiteY305" fmla="*/ 1357731 h 6858029"/>
              <a:gd name="connsiteX306" fmla="*/ 8254636 w 11162102"/>
              <a:gd name="connsiteY306" fmla="*/ 2196856 h 6858029"/>
              <a:gd name="connsiteX307" fmla="*/ 9981185 w 11162102"/>
              <a:gd name="connsiteY307" fmla="*/ 4472877 h 6858029"/>
              <a:gd name="connsiteX308" fmla="*/ 9926071 w 11162102"/>
              <a:gd name="connsiteY308" fmla="*/ 4493987 h 6858029"/>
              <a:gd name="connsiteX309" fmla="*/ 9180499 w 11162102"/>
              <a:gd name="connsiteY309" fmla="*/ 3402412 h 6858029"/>
              <a:gd name="connsiteX310" fmla="*/ 8266800 w 11162102"/>
              <a:gd name="connsiteY310" fmla="*/ 2259541 h 6858029"/>
              <a:gd name="connsiteX311" fmla="*/ 7478393 w 11162102"/>
              <a:gd name="connsiteY311" fmla="*/ 1397957 h 6858029"/>
              <a:gd name="connsiteX312" fmla="*/ 7036788 w 11162102"/>
              <a:gd name="connsiteY312" fmla="*/ 1032265 h 6858029"/>
              <a:gd name="connsiteX313" fmla="*/ 7035395 w 11162102"/>
              <a:gd name="connsiteY313" fmla="*/ 1038233 h 6858029"/>
              <a:gd name="connsiteX314" fmla="*/ 8262144 w 11162102"/>
              <a:gd name="connsiteY314" fmla="*/ 2263526 h 6858029"/>
              <a:gd name="connsiteX315" fmla="*/ 9920159 w 11162102"/>
              <a:gd name="connsiteY315" fmla="*/ 4496155 h 6858029"/>
              <a:gd name="connsiteX316" fmla="*/ 9867463 w 11162102"/>
              <a:gd name="connsiteY316" fmla="*/ 4514960 h 6858029"/>
              <a:gd name="connsiteX317" fmla="*/ 9190017 w 11162102"/>
              <a:gd name="connsiteY317" fmla="*/ 3500524 h 6858029"/>
              <a:gd name="connsiteX318" fmla="*/ 8274925 w 11162102"/>
              <a:gd name="connsiteY318" fmla="*/ 2326060 h 6858029"/>
              <a:gd name="connsiteX319" fmla="*/ 7488959 w 11162102"/>
              <a:gd name="connsiteY319" fmla="*/ 1442474 h 6858029"/>
              <a:gd name="connsiteX320" fmla="*/ 7064014 w 11162102"/>
              <a:gd name="connsiteY320" fmla="*/ 1071966 h 6858029"/>
              <a:gd name="connsiteX321" fmla="*/ 7062599 w 11162102"/>
              <a:gd name="connsiteY321" fmla="*/ 1078037 h 6858029"/>
              <a:gd name="connsiteX322" fmla="*/ 7484486 w 11162102"/>
              <a:gd name="connsiteY322" fmla="*/ 1446814 h 6858029"/>
              <a:gd name="connsiteX323" fmla="*/ 8270132 w 11162102"/>
              <a:gd name="connsiteY323" fmla="*/ 2330054 h 6858029"/>
              <a:gd name="connsiteX324" fmla="*/ 9861529 w 11162102"/>
              <a:gd name="connsiteY324" fmla="*/ 4517015 h 6858029"/>
              <a:gd name="connsiteX325" fmla="*/ 9811162 w 11162102"/>
              <a:gd name="connsiteY325" fmla="*/ 4533720 h 6858029"/>
              <a:gd name="connsiteX326" fmla="*/ 9200127 w 11162102"/>
              <a:gd name="connsiteY326" fmla="*/ 3598476 h 6858029"/>
              <a:gd name="connsiteX327" fmla="*/ 8283574 w 11162102"/>
              <a:gd name="connsiteY327" fmla="*/ 2392427 h 6858029"/>
              <a:gd name="connsiteX328" fmla="*/ 7499708 w 11162102"/>
              <a:gd name="connsiteY328" fmla="*/ 1486940 h 6858029"/>
              <a:gd name="connsiteX329" fmla="*/ 7091240 w 11162102"/>
              <a:gd name="connsiteY329" fmla="*/ 1111672 h 6858029"/>
              <a:gd name="connsiteX330" fmla="*/ 7089803 w 11162102"/>
              <a:gd name="connsiteY330" fmla="*/ 1117840 h 6858029"/>
              <a:gd name="connsiteX331" fmla="*/ 8278667 w 11162102"/>
              <a:gd name="connsiteY331" fmla="*/ 2396443 h 6858029"/>
              <a:gd name="connsiteX332" fmla="*/ 9805023 w 11162102"/>
              <a:gd name="connsiteY332" fmla="*/ 4535683 h 6858029"/>
              <a:gd name="connsiteX333" fmla="*/ 9757119 w 11162102"/>
              <a:gd name="connsiteY333" fmla="*/ 4550494 h 6858029"/>
              <a:gd name="connsiteX334" fmla="*/ 9210830 w 11162102"/>
              <a:gd name="connsiteY334" fmla="*/ 3696291 h 6858029"/>
              <a:gd name="connsiteX335" fmla="*/ 8292771 w 11162102"/>
              <a:gd name="connsiteY335" fmla="*/ 2458701 h 6858029"/>
              <a:gd name="connsiteX336" fmla="*/ 7510663 w 11162102"/>
              <a:gd name="connsiteY336" fmla="*/ 1531365 h 6858029"/>
              <a:gd name="connsiteX337" fmla="*/ 7118490 w 11162102"/>
              <a:gd name="connsiteY337" fmla="*/ 1151373 h 6858029"/>
              <a:gd name="connsiteX338" fmla="*/ 7117007 w 11162102"/>
              <a:gd name="connsiteY338" fmla="*/ 1157644 h 6858029"/>
              <a:gd name="connsiteX339" fmla="*/ 7505893 w 11162102"/>
              <a:gd name="connsiteY339" fmla="*/ 1535692 h 6858029"/>
              <a:gd name="connsiteX340" fmla="*/ 8287728 w 11162102"/>
              <a:gd name="connsiteY340" fmla="*/ 2462695 h 6858029"/>
              <a:gd name="connsiteX341" fmla="*/ 9750752 w 11162102"/>
              <a:gd name="connsiteY341" fmla="*/ 4552389 h 6858029"/>
              <a:gd name="connsiteX342" fmla="*/ 9705405 w 11162102"/>
              <a:gd name="connsiteY342" fmla="*/ 4565443 h 6858029"/>
              <a:gd name="connsiteX343" fmla="*/ 9222172 w 11162102"/>
              <a:gd name="connsiteY343" fmla="*/ 3793992 h 6858029"/>
              <a:gd name="connsiteX344" fmla="*/ 8302516 w 11162102"/>
              <a:gd name="connsiteY344" fmla="*/ 2524839 h 6858029"/>
              <a:gd name="connsiteX345" fmla="*/ 7521823 w 11162102"/>
              <a:gd name="connsiteY345" fmla="*/ 1575747 h 6858029"/>
              <a:gd name="connsiteX346" fmla="*/ 7145717 w 11162102"/>
              <a:gd name="connsiteY346" fmla="*/ 1191071 h 6858029"/>
              <a:gd name="connsiteX347" fmla="*/ 7144210 w 11162102"/>
              <a:gd name="connsiteY347" fmla="*/ 1197443 h 6858029"/>
              <a:gd name="connsiteX348" fmla="*/ 7516893 w 11162102"/>
              <a:gd name="connsiteY348" fmla="*/ 1580070 h 6858029"/>
              <a:gd name="connsiteX349" fmla="*/ 8297358 w 11162102"/>
              <a:gd name="connsiteY349" fmla="*/ 2528856 h 6858029"/>
              <a:gd name="connsiteX350" fmla="*/ 9698672 w 11162102"/>
              <a:gd name="connsiteY350" fmla="*/ 4567291 h 6858029"/>
              <a:gd name="connsiteX351" fmla="*/ 9656018 w 11162102"/>
              <a:gd name="connsiteY351" fmla="*/ 4578725 h 6858029"/>
              <a:gd name="connsiteX352" fmla="*/ 9234154 w 11162102"/>
              <a:gd name="connsiteY352" fmla="*/ 3891601 h 6858029"/>
              <a:gd name="connsiteX353" fmla="*/ 8312832 w 11162102"/>
              <a:gd name="connsiteY353" fmla="*/ 2590932 h 6858029"/>
              <a:gd name="connsiteX354" fmla="*/ 7533188 w 11162102"/>
              <a:gd name="connsiteY354" fmla="*/ 1620102 h 6858029"/>
              <a:gd name="connsiteX355" fmla="*/ 7172943 w 11162102"/>
              <a:gd name="connsiteY355" fmla="*/ 1230775 h 6858029"/>
              <a:gd name="connsiteX356" fmla="*/ 7171437 w 11162102"/>
              <a:gd name="connsiteY356" fmla="*/ 1237249 h 6858029"/>
              <a:gd name="connsiteX357" fmla="*/ 7528144 w 11162102"/>
              <a:gd name="connsiteY357" fmla="*/ 1624419 h 6858029"/>
              <a:gd name="connsiteX358" fmla="*/ 8307560 w 11162102"/>
              <a:gd name="connsiteY358" fmla="*/ 2594949 h 6858029"/>
              <a:gd name="connsiteX359" fmla="*/ 9649491 w 11162102"/>
              <a:gd name="connsiteY359" fmla="*/ 4580414 h 6858029"/>
              <a:gd name="connsiteX360" fmla="*/ 9608868 w 11162102"/>
              <a:gd name="connsiteY360" fmla="*/ 4590524 h 6858029"/>
              <a:gd name="connsiteX361" fmla="*/ 9246797 w 11162102"/>
              <a:gd name="connsiteY361" fmla="*/ 3989142 h 6858029"/>
              <a:gd name="connsiteX362" fmla="*/ 8323741 w 11162102"/>
              <a:gd name="connsiteY362" fmla="*/ 2656933 h 6858029"/>
              <a:gd name="connsiteX363" fmla="*/ 7544804 w 11162102"/>
              <a:gd name="connsiteY363" fmla="*/ 1664435 h 6858029"/>
              <a:gd name="connsiteX364" fmla="*/ 7300586 w 11162102"/>
              <a:gd name="connsiteY364" fmla="*/ 1376760 h 6858029"/>
              <a:gd name="connsiteX365" fmla="*/ 7200192 w 11162102"/>
              <a:gd name="connsiteY365" fmla="*/ 1270481 h 6858029"/>
              <a:gd name="connsiteX366" fmla="*/ 7198641 w 11162102"/>
              <a:gd name="connsiteY366" fmla="*/ 1277056 h 6858029"/>
              <a:gd name="connsiteX367" fmla="*/ 7198389 w 11162102"/>
              <a:gd name="connsiteY367" fmla="*/ 1276971 h 6858029"/>
              <a:gd name="connsiteX368" fmla="*/ 7545147 w 11162102"/>
              <a:gd name="connsiteY368" fmla="*/ 1675452 h 6858029"/>
              <a:gd name="connsiteX369" fmla="*/ 8323786 w 11162102"/>
              <a:gd name="connsiteY369" fmla="*/ 2668276 h 6858029"/>
              <a:gd name="connsiteX370" fmla="*/ 9601953 w 11162102"/>
              <a:gd name="connsiteY370" fmla="*/ 4592190 h 6858029"/>
              <a:gd name="connsiteX371" fmla="*/ 9563977 w 11162102"/>
              <a:gd name="connsiteY371" fmla="*/ 4600977 h 6858029"/>
              <a:gd name="connsiteX372" fmla="*/ 9260103 w 11162102"/>
              <a:gd name="connsiteY372" fmla="*/ 4086638 h 6858029"/>
              <a:gd name="connsiteX373" fmla="*/ 8335243 w 11162102"/>
              <a:gd name="connsiteY373" fmla="*/ 2722911 h 6858029"/>
              <a:gd name="connsiteX374" fmla="*/ 7229245 w 11162102"/>
              <a:gd name="connsiteY374" fmla="*/ 1311291 h 6858029"/>
              <a:gd name="connsiteX375" fmla="*/ 7224041 w 11162102"/>
              <a:gd name="connsiteY375" fmla="*/ 1315750 h 6858029"/>
              <a:gd name="connsiteX376" fmla="*/ 8329743 w 11162102"/>
              <a:gd name="connsiteY376" fmla="*/ 2726997 h 6858029"/>
              <a:gd name="connsiteX377" fmla="*/ 9556560 w 11162102"/>
              <a:gd name="connsiteY377" fmla="*/ 4602643 h 6858029"/>
              <a:gd name="connsiteX378" fmla="*/ 9506238 w 11162102"/>
              <a:gd name="connsiteY378" fmla="*/ 4613278 h 6858029"/>
              <a:gd name="connsiteX379" fmla="*/ 7730689 w 11162102"/>
              <a:gd name="connsiteY379" fmla="*/ 4582765 h 6858029"/>
              <a:gd name="connsiteX380" fmla="*/ 6381888 w 11162102"/>
              <a:gd name="connsiteY380" fmla="*/ 4188629 h 6858029"/>
              <a:gd name="connsiteX381" fmla="*/ 5087632 w 11162102"/>
              <a:gd name="connsiteY381" fmla="*/ 3622142 h 6858029"/>
              <a:gd name="connsiteX382" fmla="*/ 3740109 w 11162102"/>
              <a:gd name="connsiteY382" fmla="*/ 3036189 h 6858029"/>
              <a:gd name="connsiteX383" fmla="*/ 3357042 w 11162102"/>
              <a:gd name="connsiteY383" fmla="*/ 2923083 h 6858029"/>
              <a:gd name="connsiteX384" fmla="*/ 2976600 w 11162102"/>
              <a:gd name="connsiteY384" fmla="*/ 2884263 h 6858029"/>
              <a:gd name="connsiteX385" fmla="*/ 2612202 w 11162102"/>
              <a:gd name="connsiteY385" fmla="*/ 2956038 h 6858029"/>
              <a:gd name="connsiteX386" fmla="*/ 2277449 w 11162102"/>
              <a:gd name="connsiteY386" fmla="*/ 3174672 h 6858029"/>
              <a:gd name="connsiteX387" fmla="*/ 1847061 w 11162102"/>
              <a:gd name="connsiteY387" fmla="*/ 3723472 h 6858029"/>
              <a:gd name="connsiteX388" fmla="*/ 1810569 w 11162102"/>
              <a:gd name="connsiteY388" fmla="*/ 3780207 h 6858029"/>
              <a:gd name="connsiteX389" fmla="*/ 1765767 w 11162102"/>
              <a:gd name="connsiteY389" fmla="*/ 3848924 h 6858029"/>
              <a:gd name="connsiteX390" fmla="*/ 1735464 w 11162102"/>
              <a:gd name="connsiteY390" fmla="*/ 3894705 h 6858029"/>
              <a:gd name="connsiteX391" fmla="*/ 1698328 w 11162102"/>
              <a:gd name="connsiteY391" fmla="*/ 3949569 h 6858029"/>
              <a:gd name="connsiteX392" fmla="*/ 1661015 w 11162102"/>
              <a:gd name="connsiteY392" fmla="*/ 4003612 h 6858029"/>
              <a:gd name="connsiteX393" fmla="*/ 1623463 w 11162102"/>
              <a:gd name="connsiteY393" fmla="*/ 4056832 h 6858029"/>
              <a:gd name="connsiteX394" fmla="*/ 1585636 w 11162102"/>
              <a:gd name="connsiteY394" fmla="*/ 4109232 h 6858029"/>
              <a:gd name="connsiteX395" fmla="*/ 1547464 w 11162102"/>
              <a:gd name="connsiteY395" fmla="*/ 4160809 h 6858029"/>
              <a:gd name="connsiteX396" fmla="*/ 1508943 w 11162102"/>
              <a:gd name="connsiteY396" fmla="*/ 4211497 h 6858029"/>
              <a:gd name="connsiteX397" fmla="*/ 1470209 w 11162102"/>
              <a:gd name="connsiteY397" fmla="*/ 4261020 h 6858029"/>
              <a:gd name="connsiteX398" fmla="*/ 1432612 w 11162102"/>
              <a:gd name="connsiteY398" fmla="*/ 4307623 h 6858029"/>
              <a:gd name="connsiteX399" fmla="*/ 1392094 w 11162102"/>
              <a:gd name="connsiteY399" fmla="*/ 4356257 h 6858029"/>
              <a:gd name="connsiteX400" fmla="*/ 1353215 w 11162102"/>
              <a:gd name="connsiteY400" fmla="*/ 4401307 h 6858029"/>
              <a:gd name="connsiteX401" fmla="*/ 1312726 w 11162102"/>
              <a:gd name="connsiteY401" fmla="*/ 4446540 h 6858029"/>
              <a:gd name="connsiteX402" fmla="*/ 1272137 w 11162102"/>
              <a:gd name="connsiteY402" fmla="*/ 4490016 h 6858029"/>
              <a:gd name="connsiteX403" fmla="*/ 1231852 w 11162102"/>
              <a:gd name="connsiteY403" fmla="*/ 4531347 h 6858029"/>
              <a:gd name="connsiteX404" fmla="*/ 1191334 w 11162102"/>
              <a:gd name="connsiteY404" fmla="*/ 4571080 h 6858029"/>
              <a:gd name="connsiteX405" fmla="*/ 1150357 w 11162102"/>
              <a:gd name="connsiteY405" fmla="*/ 4609329 h 6858029"/>
              <a:gd name="connsiteX406" fmla="*/ 1111473 w 11162102"/>
              <a:gd name="connsiteY406" fmla="*/ 4643768 h 6858029"/>
              <a:gd name="connsiteX407" fmla="*/ 1068253 w 11162102"/>
              <a:gd name="connsiteY407" fmla="*/ 4680077 h 6858029"/>
              <a:gd name="connsiteX408" fmla="*/ 1027417 w 11162102"/>
              <a:gd name="connsiteY408" fmla="*/ 4712394 h 6858029"/>
              <a:gd name="connsiteX409" fmla="*/ 987221 w 11162102"/>
              <a:gd name="connsiteY409" fmla="*/ 4742336 h 6858029"/>
              <a:gd name="connsiteX410" fmla="*/ 945557 w 11162102"/>
              <a:gd name="connsiteY410" fmla="*/ 4771502 h 6858029"/>
              <a:gd name="connsiteX411" fmla="*/ 906571 w 11162102"/>
              <a:gd name="connsiteY411" fmla="*/ 4797017 h 6858029"/>
              <a:gd name="connsiteX412" fmla="*/ 862088 w 11162102"/>
              <a:gd name="connsiteY412" fmla="*/ 4824198 h 6858029"/>
              <a:gd name="connsiteX413" fmla="*/ 825112 w 11162102"/>
              <a:gd name="connsiteY413" fmla="*/ 4845217 h 6858029"/>
              <a:gd name="connsiteX414" fmla="*/ 782170 w 11162102"/>
              <a:gd name="connsiteY414" fmla="*/ 4867834 h 6858029"/>
              <a:gd name="connsiteX415" fmla="*/ 744085 w 11162102"/>
              <a:gd name="connsiteY415" fmla="*/ 4886457 h 6858029"/>
              <a:gd name="connsiteX416" fmla="*/ 701985 w 11162102"/>
              <a:gd name="connsiteY416" fmla="*/ 4905376 h 6858029"/>
              <a:gd name="connsiteX417" fmla="*/ 666780 w 11162102"/>
              <a:gd name="connsiteY417" fmla="*/ 4919959 h 6858029"/>
              <a:gd name="connsiteX418" fmla="*/ 625922 w 11162102"/>
              <a:gd name="connsiteY418" fmla="*/ 4935524 h 6858029"/>
              <a:gd name="connsiteX419" fmla="*/ 587691 w 11162102"/>
              <a:gd name="connsiteY419" fmla="*/ 4948920 h 6858029"/>
              <a:gd name="connsiteX420" fmla="*/ 530264 w 11162102"/>
              <a:gd name="connsiteY420" fmla="*/ 4967840 h 6858029"/>
              <a:gd name="connsiteX421" fmla="*/ 105629 w 11162102"/>
              <a:gd name="connsiteY421" fmla="*/ 5384318 h 6858029"/>
              <a:gd name="connsiteX422" fmla="*/ 0 w 11162102"/>
              <a:gd name="connsiteY422" fmla="*/ 5992089 h 6858029"/>
              <a:gd name="connsiteX423" fmla="*/ 5076 w 11162102"/>
              <a:gd name="connsiteY423" fmla="*/ 5992386 h 6858029"/>
              <a:gd name="connsiteX424" fmla="*/ 2853 w 11162102"/>
              <a:gd name="connsiteY424" fmla="*/ 6017513 h 6858029"/>
              <a:gd name="connsiteX425" fmla="*/ 8549 w 11162102"/>
              <a:gd name="connsiteY425" fmla="*/ 6017992 h 6858029"/>
              <a:gd name="connsiteX426" fmla="*/ 5705 w 11162102"/>
              <a:gd name="connsiteY426" fmla="*/ 6042937 h 6858029"/>
              <a:gd name="connsiteX427" fmla="*/ 11982 w 11162102"/>
              <a:gd name="connsiteY427" fmla="*/ 6043644 h 6858029"/>
              <a:gd name="connsiteX428" fmla="*/ 8556 w 11162102"/>
              <a:gd name="connsiteY428" fmla="*/ 6068360 h 6858029"/>
              <a:gd name="connsiteX429" fmla="*/ 15040 w 11162102"/>
              <a:gd name="connsiteY429" fmla="*/ 6069250 h 6858029"/>
              <a:gd name="connsiteX430" fmla="*/ 590032 w 11162102"/>
              <a:gd name="connsiteY430" fmla="*/ 4962431 h 6858029"/>
              <a:gd name="connsiteX431" fmla="*/ 178869 w 11162102"/>
              <a:gd name="connsiteY431" fmla="*/ 5437698 h 6858029"/>
              <a:gd name="connsiteX432" fmla="*/ 11409 w 11162102"/>
              <a:gd name="connsiteY432" fmla="*/ 6093807 h 6858029"/>
              <a:gd name="connsiteX433" fmla="*/ 17767 w 11162102"/>
              <a:gd name="connsiteY433" fmla="*/ 6094834 h 6858029"/>
              <a:gd name="connsiteX434" fmla="*/ 624423 w 11162102"/>
              <a:gd name="connsiteY434" fmla="*/ 4950906 h 6858029"/>
              <a:gd name="connsiteX435" fmla="*/ 626271 w 11162102"/>
              <a:gd name="connsiteY435" fmla="*/ 4949947 h 6858029"/>
              <a:gd name="connsiteX436" fmla="*/ 197189 w 11162102"/>
              <a:gd name="connsiteY436" fmla="*/ 5450958 h 6858029"/>
              <a:gd name="connsiteX437" fmla="*/ 14261 w 11162102"/>
              <a:gd name="connsiteY437" fmla="*/ 6119231 h 6858029"/>
              <a:gd name="connsiteX438" fmla="*/ 20492 w 11162102"/>
              <a:gd name="connsiteY438" fmla="*/ 6120395 h 6858029"/>
              <a:gd name="connsiteX439" fmla="*/ 647372 w 11162102"/>
              <a:gd name="connsiteY439" fmla="*/ 4945041 h 6858029"/>
              <a:gd name="connsiteX440" fmla="*/ 663868 w 11162102"/>
              <a:gd name="connsiteY440" fmla="*/ 4935866 h 6858029"/>
              <a:gd name="connsiteX441" fmla="*/ 215496 w 11162102"/>
              <a:gd name="connsiteY441" fmla="*/ 5464172 h 6858029"/>
              <a:gd name="connsiteX442" fmla="*/ 17119 w 11162102"/>
              <a:gd name="connsiteY442" fmla="*/ 6144700 h 6858029"/>
              <a:gd name="connsiteX443" fmla="*/ 23226 w 11162102"/>
              <a:gd name="connsiteY443" fmla="*/ 6145955 h 6858029"/>
              <a:gd name="connsiteX444" fmla="*/ 670313 w 11162102"/>
              <a:gd name="connsiteY444" fmla="*/ 4939198 h 6858029"/>
              <a:gd name="connsiteX445" fmla="*/ 684013 w 11162102"/>
              <a:gd name="connsiteY445" fmla="*/ 4930982 h 6858029"/>
              <a:gd name="connsiteX446" fmla="*/ 686533 w 11162102"/>
              <a:gd name="connsiteY446" fmla="*/ 4930434 h 6858029"/>
              <a:gd name="connsiteX447" fmla="*/ 233800 w 11162102"/>
              <a:gd name="connsiteY447" fmla="*/ 5477340 h 6858029"/>
              <a:gd name="connsiteX448" fmla="*/ 19972 w 11162102"/>
              <a:gd name="connsiteY448" fmla="*/ 6170146 h 6858029"/>
              <a:gd name="connsiteX449" fmla="*/ 25946 w 11162102"/>
              <a:gd name="connsiteY449" fmla="*/ 6171515 h 6858029"/>
              <a:gd name="connsiteX450" fmla="*/ 693247 w 11162102"/>
              <a:gd name="connsiteY450" fmla="*/ 4933355 h 6858029"/>
              <a:gd name="connsiteX451" fmla="*/ 703266 w 11162102"/>
              <a:gd name="connsiteY451" fmla="*/ 4926920 h 6858029"/>
              <a:gd name="connsiteX452" fmla="*/ 707889 w 11162102"/>
              <a:gd name="connsiteY452" fmla="*/ 4925961 h 6858029"/>
              <a:gd name="connsiteX453" fmla="*/ 252091 w 11162102"/>
              <a:gd name="connsiteY453" fmla="*/ 5490485 h 6858029"/>
              <a:gd name="connsiteX454" fmla="*/ 22822 w 11162102"/>
              <a:gd name="connsiteY454" fmla="*/ 6195593 h 6858029"/>
              <a:gd name="connsiteX455" fmla="*/ 28671 w 11162102"/>
              <a:gd name="connsiteY455" fmla="*/ 6197053 h 6858029"/>
              <a:gd name="connsiteX456" fmla="*/ 716160 w 11162102"/>
              <a:gd name="connsiteY456" fmla="*/ 4927513 h 6858029"/>
              <a:gd name="connsiteX457" fmla="*/ 722536 w 11162102"/>
              <a:gd name="connsiteY457" fmla="*/ 4923108 h 6858029"/>
              <a:gd name="connsiteX458" fmla="*/ 728854 w 11162102"/>
              <a:gd name="connsiteY458" fmla="*/ 4921922 h 6858029"/>
              <a:gd name="connsiteX459" fmla="*/ 270367 w 11162102"/>
              <a:gd name="connsiteY459" fmla="*/ 5503631 h 6858029"/>
              <a:gd name="connsiteX460" fmla="*/ 25682 w 11162102"/>
              <a:gd name="connsiteY460" fmla="*/ 6221062 h 6858029"/>
              <a:gd name="connsiteX461" fmla="*/ 31398 w 11162102"/>
              <a:gd name="connsiteY461" fmla="*/ 6222614 h 6858029"/>
              <a:gd name="connsiteX462" fmla="*/ 739082 w 11162102"/>
              <a:gd name="connsiteY462" fmla="*/ 4921648 h 6858029"/>
              <a:gd name="connsiteX463" fmla="*/ 741958 w 11162102"/>
              <a:gd name="connsiteY463" fmla="*/ 4919549 h 6858029"/>
              <a:gd name="connsiteX464" fmla="*/ 749558 w 11162102"/>
              <a:gd name="connsiteY464" fmla="*/ 4918248 h 6858029"/>
              <a:gd name="connsiteX465" fmla="*/ 288636 w 11162102"/>
              <a:gd name="connsiteY465" fmla="*/ 5516731 h 6858029"/>
              <a:gd name="connsiteX466" fmla="*/ 28539 w 11162102"/>
              <a:gd name="connsiteY466" fmla="*/ 6246532 h 6858029"/>
              <a:gd name="connsiteX467" fmla="*/ 34123 w 11162102"/>
              <a:gd name="connsiteY467" fmla="*/ 6248152 h 6858029"/>
              <a:gd name="connsiteX468" fmla="*/ 761411 w 11162102"/>
              <a:gd name="connsiteY468" fmla="*/ 4916285 h 6858029"/>
              <a:gd name="connsiteX469" fmla="*/ 770116 w 11162102"/>
              <a:gd name="connsiteY469" fmla="*/ 4914870 h 6858029"/>
              <a:gd name="connsiteX470" fmla="*/ 306887 w 11162102"/>
              <a:gd name="connsiteY470" fmla="*/ 5529808 h 6858029"/>
              <a:gd name="connsiteX471" fmla="*/ 31392 w 11162102"/>
              <a:gd name="connsiteY471" fmla="*/ 6272001 h 6858029"/>
              <a:gd name="connsiteX472" fmla="*/ 36853 w 11162102"/>
              <a:gd name="connsiteY472" fmla="*/ 6273689 h 6858029"/>
              <a:gd name="connsiteX473" fmla="*/ 780995 w 11162102"/>
              <a:gd name="connsiteY473" fmla="*/ 4913227 h 6858029"/>
              <a:gd name="connsiteX474" fmla="*/ 790537 w 11162102"/>
              <a:gd name="connsiteY474" fmla="*/ 4911834 h 6858029"/>
              <a:gd name="connsiteX475" fmla="*/ 325119 w 11162102"/>
              <a:gd name="connsiteY475" fmla="*/ 5542862 h 6858029"/>
              <a:gd name="connsiteX476" fmla="*/ 34242 w 11162102"/>
              <a:gd name="connsiteY476" fmla="*/ 6297470 h 6858029"/>
              <a:gd name="connsiteX477" fmla="*/ 39578 w 11162102"/>
              <a:gd name="connsiteY477" fmla="*/ 6299227 h 6858029"/>
              <a:gd name="connsiteX478" fmla="*/ 800636 w 11162102"/>
              <a:gd name="connsiteY478" fmla="*/ 4910420 h 6858029"/>
              <a:gd name="connsiteX479" fmla="*/ 810885 w 11162102"/>
              <a:gd name="connsiteY479" fmla="*/ 4909096 h 6858029"/>
              <a:gd name="connsiteX480" fmla="*/ 343340 w 11162102"/>
              <a:gd name="connsiteY480" fmla="*/ 5555916 h 6858029"/>
              <a:gd name="connsiteX481" fmla="*/ 37097 w 11162102"/>
              <a:gd name="connsiteY481" fmla="*/ 6322962 h 6858029"/>
              <a:gd name="connsiteX482" fmla="*/ 42307 w 11162102"/>
              <a:gd name="connsiteY482" fmla="*/ 6324742 h 6858029"/>
              <a:gd name="connsiteX483" fmla="*/ 820301 w 11162102"/>
              <a:gd name="connsiteY483" fmla="*/ 4907886 h 6858029"/>
              <a:gd name="connsiteX484" fmla="*/ 831251 w 11162102"/>
              <a:gd name="connsiteY484" fmla="*/ 4906585 h 6858029"/>
              <a:gd name="connsiteX485" fmla="*/ 361539 w 11162102"/>
              <a:gd name="connsiteY485" fmla="*/ 5568924 h 6858029"/>
              <a:gd name="connsiteX486" fmla="*/ 39950 w 11162102"/>
              <a:gd name="connsiteY486" fmla="*/ 6348454 h 6858029"/>
              <a:gd name="connsiteX487" fmla="*/ 45032 w 11162102"/>
              <a:gd name="connsiteY487" fmla="*/ 6350280 h 6858029"/>
              <a:gd name="connsiteX488" fmla="*/ 840008 w 11162102"/>
              <a:gd name="connsiteY488" fmla="*/ 4905604 h 6858029"/>
              <a:gd name="connsiteX489" fmla="*/ 851608 w 11162102"/>
              <a:gd name="connsiteY489" fmla="*/ 4904349 h 6858029"/>
              <a:gd name="connsiteX490" fmla="*/ 379719 w 11162102"/>
              <a:gd name="connsiteY490" fmla="*/ 5581933 h 6858029"/>
              <a:gd name="connsiteX491" fmla="*/ 42803 w 11162102"/>
              <a:gd name="connsiteY491" fmla="*/ 6373946 h 6858029"/>
              <a:gd name="connsiteX492" fmla="*/ 47760 w 11162102"/>
              <a:gd name="connsiteY492" fmla="*/ 6375795 h 6858029"/>
              <a:gd name="connsiteX493" fmla="*/ 859790 w 11162102"/>
              <a:gd name="connsiteY493" fmla="*/ 4903505 h 6858029"/>
              <a:gd name="connsiteX494" fmla="*/ 871938 w 11162102"/>
              <a:gd name="connsiteY494" fmla="*/ 4902364 h 6858029"/>
              <a:gd name="connsiteX495" fmla="*/ 397885 w 11162102"/>
              <a:gd name="connsiteY495" fmla="*/ 5594942 h 6858029"/>
              <a:gd name="connsiteX496" fmla="*/ 45655 w 11162102"/>
              <a:gd name="connsiteY496" fmla="*/ 6399416 h 6858029"/>
              <a:gd name="connsiteX497" fmla="*/ 50487 w 11162102"/>
              <a:gd name="connsiteY497" fmla="*/ 6401333 h 6858029"/>
              <a:gd name="connsiteX498" fmla="*/ 879654 w 11162102"/>
              <a:gd name="connsiteY498" fmla="*/ 4901656 h 6858029"/>
              <a:gd name="connsiteX499" fmla="*/ 892275 w 11162102"/>
              <a:gd name="connsiteY499" fmla="*/ 4900583 h 6858029"/>
              <a:gd name="connsiteX500" fmla="*/ 416031 w 11162102"/>
              <a:gd name="connsiteY500" fmla="*/ 5607950 h 6858029"/>
              <a:gd name="connsiteX501" fmla="*/ 48506 w 11162102"/>
              <a:gd name="connsiteY501" fmla="*/ 6424908 h 6858029"/>
              <a:gd name="connsiteX502" fmla="*/ 53214 w 11162102"/>
              <a:gd name="connsiteY502" fmla="*/ 6426848 h 6858029"/>
              <a:gd name="connsiteX503" fmla="*/ 899592 w 11162102"/>
              <a:gd name="connsiteY503" fmla="*/ 4900036 h 6858029"/>
              <a:gd name="connsiteX504" fmla="*/ 912616 w 11162102"/>
              <a:gd name="connsiteY504" fmla="*/ 4899077 h 6858029"/>
              <a:gd name="connsiteX505" fmla="*/ 434170 w 11162102"/>
              <a:gd name="connsiteY505" fmla="*/ 5620913 h 6858029"/>
              <a:gd name="connsiteX506" fmla="*/ 51356 w 11162102"/>
              <a:gd name="connsiteY506" fmla="*/ 6450423 h 6858029"/>
              <a:gd name="connsiteX507" fmla="*/ 55948 w 11162102"/>
              <a:gd name="connsiteY507" fmla="*/ 6452363 h 6858029"/>
              <a:gd name="connsiteX508" fmla="*/ 919593 w 11162102"/>
              <a:gd name="connsiteY508" fmla="*/ 4898598 h 6858029"/>
              <a:gd name="connsiteX509" fmla="*/ 932957 w 11162102"/>
              <a:gd name="connsiteY509" fmla="*/ 4897776 h 6858029"/>
              <a:gd name="connsiteX510" fmla="*/ 452288 w 11162102"/>
              <a:gd name="connsiteY510" fmla="*/ 5633898 h 6858029"/>
              <a:gd name="connsiteX511" fmla="*/ 54209 w 11162102"/>
              <a:gd name="connsiteY511" fmla="*/ 6475915 h 6858029"/>
              <a:gd name="connsiteX512" fmla="*/ 58680 w 11162102"/>
              <a:gd name="connsiteY512" fmla="*/ 6477877 h 6858029"/>
              <a:gd name="connsiteX513" fmla="*/ 939640 w 11162102"/>
              <a:gd name="connsiteY513" fmla="*/ 4897388 h 6858029"/>
              <a:gd name="connsiteX514" fmla="*/ 953330 w 11162102"/>
              <a:gd name="connsiteY514" fmla="*/ 4896681 h 6858029"/>
              <a:gd name="connsiteX515" fmla="*/ 470390 w 11162102"/>
              <a:gd name="connsiteY515" fmla="*/ 5646884 h 6858029"/>
              <a:gd name="connsiteX516" fmla="*/ 57055 w 11162102"/>
              <a:gd name="connsiteY516" fmla="*/ 6501407 h 6858029"/>
              <a:gd name="connsiteX517" fmla="*/ 61414 w 11162102"/>
              <a:gd name="connsiteY517" fmla="*/ 6503393 h 6858029"/>
              <a:gd name="connsiteX518" fmla="*/ 959693 w 11162102"/>
              <a:gd name="connsiteY518" fmla="*/ 4896384 h 6858029"/>
              <a:gd name="connsiteX519" fmla="*/ 973763 w 11162102"/>
              <a:gd name="connsiteY519" fmla="*/ 4895791 h 6858029"/>
              <a:gd name="connsiteX520" fmla="*/ 488484 w 11162102"/>
              <a:gd name="connsiteY520" fmla="*/ 5659847 h 6858029"/>
              <a:gd name="connsiteX521" fmla="*/ 59908 w 11162102"/>
              <a:gd name="connsiteY521" fmla="*/ 6526899 h 6858029"/>
              <a:gd name="connsiteX522" fmla="*/ 64137 w 11162102"/>
              <a:gd name="connsiteY522" fmla="*/ 6528885 h 6858029"/>
              <a:gd name="connsiteX523" fmla="*/ 979809 w 11162102"/>
              <a:gd name="connsiteY523" fmla="*/ 4895563 h 6858029"/>
              <a:gd name="connsiteX524" fmla="*/ 994196 w 11162102"/>
              <a:gd name="connsiteY524" fmla="*/ 4895106 h 6858029"/>
              <a:gd name="connsiteX525" fmla="*/ 506549 w 11162102"/>
              <a:gd name="connsiteY525" fmla="*/ 5672810 h 6858029"/>
              <a:gd name="connsiteX526" fmla="*/ 62749 w 11162102"/>
              <a:gd name="connsiteY526" fmla="*/ 6552414 h 6858029"/>
              <a:gd name="connsiteX527" fmla="*/ 66871 w 11162102"/>
              <a:gd name="connsiteY527" fmla="*/ 6554400 h 6858029"/>
              <a:gd name="connsiteX528" fmla="*/ 999985 w 11162102"/>
              <a:gd name="connsiteY528" fmla="*/ 4894946 h 6858029"/>
              <a:gd name="connsiteX529" fmla="*/ 1014671 w 11162102"/>
              <a:gd name="connsiteY529" fmla="*/ 4894604 h 6858029"/>
              <a:gd name="connsiteX530" fmla="*/ 524611 w 11162102"/>
              <a:gd name="connsiteY530" fmla="*/ 5685773 h 6858029"/>
              <a:gd name="connsiteX531" fmla="*/ 65602 w 11162102"/>
              <a:gd name="connsiteY531" fmla="*/ 6577906 h 6858029"/>
              <a:gd name="connsiteX532" fmla="*/ 69600 w 11162102"/>
              <a:gd name="connsiteY532" fmla="*/ 6579914 h 6858029"/>
              <a:gd name="connsiteX533" fmla="*/ 1020208 w 11162102"/>
              <a:gd name="connsiteY533" fmla="*/ 4894512 h 6858029"/>
              <a:gd name="connsiteX534" fmla="*/ 1035202 w 11162102"/>
              <a:gd name="connsiteY534" fmla="*/ 4894307 h 6858029"/>
              <a:gd name="connsiteX535" fmla="*/ 68450 w 11162102"/>
              <a:gd name="connsiteY535" fmla="*/ 6603421 h 6858029"/>
              <a:gd name="connsiteX536" fmla="*/ 72336 w 11162102"/>
              <a:gd name="connsiteY536" fmla="*/ 6605407 h 6858029"/>
              <a:gd name="connsiteX537" fmla="*/ 1040517 w 11162102"/>
              <a:gd name="connsiteY537" fmla="*/ 4894262 h 6858029"/>
              <a:gd name="connsiteX538" fmla="*/ 1055728 w 11162102"/>
              <a:gd name="connsiteY538" fmla="*/ 4894193 h 6858029"/>
              <a:gd name="connsiteX539" fmla="*/ 85201 w 11162102"/>
              <a:gd name="connsiteY539" fmla="*/ 6602280 h 6858029"/>
              <a:gd name="connsiteX540" fmla="*/ 71294 w 11162102"/>
              <a:gd name="connsiteY540" fmla="*/ 6628936 h 6858029"/>
              <a:gd name="connsiteX541" fmla="*/ 75068 w 11162102"/>
              <a:gd name="connsiteY541" fmla="*/ 6630899 h 6858029"/>
              <a:gd name="connsiteX542" fmla="*/ 88976 w 11162102"/>
              <a:gd name="connsiteY542" fmla="*/ 6604266 h 6858029"/>
              <a:gd name="connsiteX543" fmla="*/ 1060847 w 11162102"/>
              <a:gd name="connsiteY543" fmla="*/ 4894170 h 6858029"/>
              <a:gd name="connsiteX544" fmla="*/ 1076284 w 11162102"/>
              <a:gd name="connsiteY544" fmla="*/ 4894239 h 6858029"/>
              <a:gd name="connsiteX545" fmla="*/ 109463 w 11162102"/>
              <a:gd name="connsiteY545" fmla="*/ 6588336 h 6858029"/>
              <a:gd name="connsiteX546" fmla="*/ 74137 w 11162102"/>
              <a:gd name="connsiteY546" fmla="*/ 6654451 h 6858029"/>
              <a:gd name="connsiteX547" fmla="*/ 77807 w 11162102"/>
              <a:gd name="connsiteY547" fmla="*/ 6656391 h 6858029"/>
              <a:gd name="connsiteX548" fmla="*/ 113126 w 11162102"/>
              <a:gd name="connsiteY548" fmla="*/ 6590299 h 6858029"/>
              <a:gd name="connsiteX549" fmla="*/ 1081209 w 11162102"/>
              <a:gd name="connsiteY549" fmla="*/ 4894262 h 6858029"/>
              <a:gd name="connsiteX550" fmla="*/ 1096874 w 11162102"/>
              <a:gd name="connsiteY550" fmla="*/ 4894444 h 6858029"/>
              <a:gd name="connsiteX551" fmla="*/ 145406 w 11162102"/>
              <a:gd name="connsiteY551" fmla="*/ 6554674 h 6858029"/>
              <a:gd name="connsiteX552" fmla="*/ 76983 w 11162102"/>
              <a:gd name="connsiteY552" fmla="*/ 6679943 h 6858029"/>
              <a:gd name="connsiteX553" fmla="*/ 80539 w 11162102"/>
              <a:gd name="connsiteY553" fmla="*/ 6681883 h 6858029"/>
              <a:gd name="connsiteX554" fmla="*/ 148961 w 11162102"/>
              <a:gd name="connsiteY554" fmla="*/ 6556613 h 6858029"/>
              <a:gd name="connsiteX555" fmla="*/ 1101605 w 11162102"/>
              <a:gd name="connsiteY555" fmla="*/ 4894535 h 6858029"/>
              <a:gd name="connsiteX556" fmla="*/ 1117471 w 11162102"/>
              <a:gd name="connsiteY556" fmla="*/ 4894832 h 6858029"/>
              <a:gd name="connsiteX557" fmla="*/ 204307 w 11162102"/>
              <a:gd name="connsiteY557" fmla="*/ 6482214 h 6858029"/>
              <a:gd name="connsiteX558" fmla="*/ 79829 w 11162102"/>
              <a:gd name="connsiteY558" fmla="*/ 6705458 h 6858029"/>
              <a:gd name="connsiteX559" fmla="*/ 83275 w 11162102"/>
              <a:gd name="connsiteY559" fmla="*/ 6707398 h 6858029"/>
              <a:gd name="connsiteX560" fmla="*/ 207757 w 11162102"/>
              <a:gd name="connsiteY560" fmla="*/ 6484131 h 6858029"/>
              <a:gd name="connsiteX561" fmla="*/ 1122037 w 11162102"/>
              <a:gd name="connsiteY561" fmla="*/ 4894946 h 6858029"/>
              <a:gd name="connsiteX562" fmla="*/ 1138111 w 11162102"/>
              <a:gd name="connsiteY562" fmla="*/ 4895380 h 6858029"/>
              <a:gd name="connsiteX563" fmla="*/ 317159 w 11162102"/>
              <a:gd name="connsiteY563" fmla="*/ 6318307 h 6858029"/>
              <a:gd name="connsiteX564" fmla="*/ 82675 w 11162102"/>
              <a:gd name="connsiteY564" fmla="*/ 6730973 h 6858029"/>
              <a:gd name="connsiteX565" fmla="*/ 86009 w 11162102"/>
              <a:gd name="connsiteY565" fmla="*/ 6732890 h 6858029"/>
              <a:gd name="connsiteX566" fmla="*/ 320507 w 11162102"/>
              <a:gd name="connsiteY566" fmla="*/ 6320201 h 6858029"/>
              <a:gd name="connsiteX567" fmla="*/ 1142509 w 11162102"/>
              <a:gd name="connsiteY567" fmla="*/ 4895517 h 6858029"/>
              <a:gd name="connsiteX568" fmla="*/ 1158801 w 11162102"/>
              <a:gd name="connsiteY568" fmla="*/ 4896065 h 6858029"/>
              <a:gd name="connsiteX569" fmla="*/ 618610 w 11162102"/>
              <a:gd name="connsiteY569" fmla="*/ 5832381 h 6858029"/>
              <a:gd name="connsiteX570" fmla="*/ 85518 w 11162102"/>
              <a:gd name="connsiteY570" fmla="*/ 6756488 h 6858029"/>
              <a:gd name="connsiteX571" fmla="*/ 88750 w 11162102"/>
              <a:gd name="connsiteY571" fmla="*/ 6758383 h 6858029"/>
              <a:gd name="connsiteX572" fmla="*/ 621857 w 11162102"/>
              <a:gd name="connsiteY572" fmla="*/ 5834230 h 6858029"/>
              <a:gd name="connsiteX573" fmla="*/ 1163035 w 11162102"/>
              <a:gd name="connsiteY573" fmla="*/ 4896224 h 6858029"/>
              <a:gd name="connsiteX574" fmla="*/ 1179332 w 11162102"/>
              <a:gd name="connsiteY574" fmla="*/ 4896909 h 6858029"/>
              <a:gd name="connsiteX575" fmla="*/ 88355 w 11162102"/>
              <a:gd name="connsiteY575" fmla="*/ 6782003 h 6858029"/>
              <a:gd name="connsiteX576" fmla="*/ 91484 w 11162102"/>
              <a:gd name="connsiteY576" fmla="*/ 6783852 h 6858029"/>
              <a:gd name="connsiteX577" fmla="*/ 1183412 w 11162102"/>
              <a:gd name="connsiteY577" fmla="*/ 4897092 h 6858029"/>
              <a:gd name="connsiteX578" fmla="*/ 1200168 w 11162102"/>
              <a:gd name="connsiteY578" fmla="*/ 4897890 h 6858029"/>
              <a:gd name="connsiteX579" fmla="*/ 91199 w 11162102"/>
              <a:gd name="connsiteY579" fmla="*/ 6807541 h 6858029"/>
              <a:gd name="connsiteX580" fmla="*/ 94225 w 11162102"/>
              <a:gd name="connsiteY580" fmla="*/ 6809344 h 6858029"/>
              <a:gd name="connsiteX581" fmla="*/ 1204096 w 11162102"/>
              <a:gd name="connsiteY581" fmla="*/ 4898096 h 6858029"/>
              <a:gd name="connsiteX582" fmla="*/ 1221034 w 11162102"/>
              <a:gd name="connsiteY582" fmla="*/ 4899009 h 6858029"/>
              <a:gd name="connsiteX583" fmla="*/ 94040 w 11162102"/>
              <a:gd name="connsiteY583" fmla="*/ 6833056 h 6858029"/>
              <a:gd name="connsiteX584" fmla="*/ 96961 w 11162102"/>
              <a:gd name="connsiteY584" fmla="*/ 6834836 h 6858029"/>
              <a:gd name="connsiteX585" fmla="*/ 1224814 w 11162102"/>
              <a:gd name="connsiteY585" fmla="*/ 4899237 h 6858029"/>
              <a:gd name="connsiteX586" fmla="*/ 1499150 w 11162102"/>
              <a:gd name="connsiteY586" fmla="*/ 4923702 h 6858029"/>
              <a:gd name="connsiteX587" fmla="*/ 3030620 w 11162102"/>
              <a:gd name="connsiteY587" fmla="*/ 5239101 h 6858029"/>
              <a:gd name="connsiteX588" fmla="*/ 5204732 w 11162102"/>
              <a:gd name="connsiteY588" fmla="*/ 5880056 h 6858029"/>
              <a:gd name="connsiteX589" fmla="*/ 6932491 w 11162102"/>
              <a:gd name="connsiteY589" fmla="*/ 6399050 h 6858029"/>
              <a:gd name="connsiteX590" fmla="*/ 8249113 w 11162102"/>
              <a:gd name="connsiteY590" fmla="*/ 6726820 h 6858029"/>
              <a:gd name="connsiteX591" fmla="*/ 8622023 w 11162102"/>
              <a:gd name="connsiteY591" fmla="*/ 6792843 h 6858029"/>
              <a:gd name="connsiteX592" fmla="*/ 9181070 w 11162102"/>
              <a:gd name="connsiteY592" fmla="*/ 6855832 h 6858029"/>
              <a:gd name="connsiteX593" fmla="*/ 9738885 w 11162102"/>
              <a:gd name="connsiteY593" fmla="*/ 6800945 h 6858029"/>
              <a:gd name="connsiteX594" fmla="*/ 10120125 w 11162102"/>
              <a:gd name="connsiteY594" fmla="*/ 6503484 h 6858029"/>
              <a:gd name="connsiteX595" fmla="*/ 10179965 w 11162102"/>
              <a:gd name="connsiteY595" fmla="*/ 6269673 h 6858029"/>
              <a:gd name="connsiteX596" fmla="*/ 10194799 w 11162102"/>
              <a:gd name="connsiteY596" fmla="*/ 6172520 h 6858029"/>
              <a:gd name="connsiteX597" fmla="*/ 10210363 w 11162102"/>
              <a:gd name="connsiteY597" fmla="*/ 6076234 h 6858029"/>
              <a:gd name="connsiteX598" fmla="*/ 10226955 w 11162102"/>
              <a:gd name="connsiteY598" fmla="*/ 5979629 h 6858029"/>
              <a:gd name="connsiteX599" fmla="*/ 10244391 w 11162102"/>
              <a:gd name="connsiteY599" fmla="*/ 5883959 h 6858029"/>
              <a:gd name="connsiteX600" fmla="*/ 10262625 w 11162102"/>
              <a:gd name="connsiteY600" fmla="*/ 5789476 h 6858029"/>
              <a:gd name="connsiteX601" fmla="*/ 10281751 w 11162102"/>
              <a:gd name="connsiteY601" fmla="*/ 5695952 h 6858029"/>
              <a:gd name="connsiteX602" fmla="*/ 10301766 w 11162102"/>
              <a:gd name="connsiteY602" fmla="*/ 5603386 h 6858029"/>
              <a:gd name="connsiteX603" fmla="*/ 10302701 w 11162102"/>
              <a:gd name="connsiteY603" fmla="*/ 5600350 h 6858029"/>
              <a:gd name="connsiteX604" fmla="*/ 10322670 w 11162102"/>
              <a:gd name="connsiteY604" fmla="*/ 5511824 h 6858029"/>
              <a:gd name="connsiteX605" fmla="*/ 10332484 w 11162102"/>
              <a:gd name="connsiteY605" fmla="*/ 5477865 h 6858029"/>
              <a:gd name="connsiteX606" fmla="*/ 10344534 w 11162102"/>
              <a:gd name="connsiteY606" fmla="*/ 5421106 h 6858029"/>
              <a:gd name="connsiteX607" fmla="*/ 10362449 w 11162102"/>
              <a:gd name="connsiteY607" fmla="*/ 5355676 h 6858029"/>
              <a:gd name="connsiteX608" fmla="*/ 10367219 w 11162102"/>
              <a:gd name="connsiteY608" fmla="*/ 5331667 h 6858029"/>
              <a:gd name="connsiteX609" fmla="*/ 10390772 w 11162102"/>
              <a:gd name="connsiteY609" fmla="*/ 5243278 h 6858029"/>
              <a:gd name="connsiteX610" fmla="*/ 10415031 w 11162102"/>
              <a:gd name="connsiteY610" fmla="*/ 5156304 h 6858029"/>
              <a:gd name="connsiteX611" fmla="*/ 10440066 w 11162102"/>
              <a:gd name="connsiteY611" fmla="*/ 5070379 h 6858029"/>
              <a:gd name="connsiteX612" fmla="*/ 10465901 w 11162102"/>
              <a:gd name="connsiteY612" fmla="*/ 4985298 h 6858029"/>
              <a:gd name="connsiteX613" fmla="*/ 10492284 w 11162102"/>
              <a:gd name="connsiteY613" fmla="*/ 4901725 h 6858029"/>
              <a:gd name="connsiteX614" fmla="*/ 10519373 w 11162102"/>
              <a:gd name="connsiteY614" fmla="*/ 4818881 h 6858029"/>
              <a:gd name="connsiteX615" fmla="*/ 10547170 w 11162102"/>
              <a:gd name="connsiteY615" fmla="*/ 4736767 h 6858029"/>
              <a:gd name="connsiteX616" fmla="*/ 10575264 w 11162102"/>
              <a:gd name="connsiteY616" fmla="*/ 4656297 h 6858029"/>
              <a:gd name="connsiteX617" fmla="*/ 10604066 w 11162102"/>
              <a:gd name="connsiteY617" fmla="*/ 4576215 h 6858029"/>
              <a:gd name="connsiteX618" fmla="*/ 10633095 w 11162102"/>
              <a:gd name="connsiteY618" fmla="*/ 4497730 h 6858029"/>
              <a:gd name="connsiteX619" fmla="*/ 10636929 w 11162102"/>
              <a:gd name="connsiteY619" fmla="*/ 4488670 h 6858029"/>
              <a:gd name="connsiteX620" fmla="*/ 10662101 w 11162102"/>
              <a:gd name="connsiteY620" fmla="*/ 4421505 h 6858029"/>
              <a:gd name="connsiteX621" fmla="*/ 10679629 w 11162102"/>
              <a:gd name="connsiteY621" fmla="*/ 4378576 h 6858029"/>
              <a:gd name="connsiteX622" fmla="*/ 10690766 w 11162102"/>
              <a:gd name="connsiteY622" fmla="*/ 4348223 h 6858029"/>
              <a:gd name="connsiteX623" fmla="*/ 10719225 w 11162102"/>
              <a:gd name="connsiteY623" fmla="*/ 4277042 h 6858029"/>
              <a:gd name="connsiteX624" fmla="*/ 10748278 w 11162102"/>
              <a:gd name="connsiteY624" fmla="*/ 4206111 h 6858029"/>
              <a:gd name="connsiteX625" fmla="*/ 10214015 w 11162102"/>
              <a:gd name="connsiteY625" fmla="*/ 6001150 h 6858029"/>
              <a:gd name="connsiteX626" fmla="*/ 10213695 w 11162102"/>
              <a:gd name="connsiteY626" fmla="*/ 5970431 h 6858029"/>
              <a:gd name="connsiteX627" fmla="*/ 10214061 w 11162102"/>
              <a:gd name="connsiteY627" fmla="*/ 5969655 h 6858029"/>
              <a:gd name="connsiteX628" fmla="*/ 10223190 w 11162102"/>
              <a:gd name="connsiteY628" fmla="*/ 5947906 h 6858029"/>
              <a:gd name="connsiteX629" fmla="*/ 10220794 w 11162102"/>
              <a:gd name="connsiteY629" fmla="*/ 5977141 h 6858029"/>
              <a:gd name="connsiteX630" fmla="*/ 10214015 w 11162102"/>
              <a:gd name="connsiteY630" fmla="*/ 6001150 h 6858029"/>
              <a:gd name="connsiteX631" fmla="*/ 10182931 w 11162102"/>
              <a:gd name="connsiteY631" fmla="*/ 6192101 h 6858029"/>
              <a:gd name="connsiteX632" fmla="*/ 10182384 w 11162102"/>
              <a:gd name="connsiteY632" fmla="*/ 6161383 h 6858029"/>
              <a:gd name="connsiteX633" fmla="*/ 10190166 w 11162102"/>
              <a:gd name="connsiteY633" fmla="*/ 6141619 h 6858029"/>
              <a:gd name="connsiteX634" fmla="*/ 10188112 w 11162102"/>
              <a:gd name="connsiteY634" fmla="*/ 6171630 h 6858029"/>
              <a:gd name="connsiteX635" fmla="*/ 10182931 w 11162102"/>
              <a:gd name="connsiteY635" fmla="*/ 6192101 h 6858029"/>
              <a:gd name="connsiteX636" fmla="*/ 908294 w 11162102"/>
              <a:gd name="connsiteY636" fmla="*/ 4871417 h 6858029"/>
              <a:gd name="connsiteX637" fmla="*/ 922667 w 11162102"/>
              <a:gd name="connsiteY637" fmla="*/ 4856331 h 6858029"/>
              <a:gd name="connsiteX638" fmla="*/ 934393 w 11162102"/>
              <a:gd name="connsiteY638" fmla="*/ 4854095 h 6858029"/>
              <a:gd name="connsiteX639" fmla="*/ 919994 w 11162102"/>
              <a:gd name="connsiteY639" fmla="*/ 4869842 h 6858029"/>
              <a:gd name="connsiteX640" fmla="*/ 908294 w 11162102"/>
              <a:gd name="connsiteY640" fmla="*/ 4871417 h 6858029"/>
              <a:gd name="connsiteX641" fmla="*/ 888902 w 11162102"/>
              <a:gd name="connsiteY641" fmla="*/ 4874155 h 6858029"/>
              <a:gd name="connsiteX642" fmla="*/ 902654 w 11162102"/>
              <a:gd name="connsiteY642" fmla="*/ 4860371 h 6858029"/>
              <a:gd name="connsiteX643" fmla="*/ 913814 w 11162102"/>
              <a:gd name="connsiteY643" fmla="*/ 4858111 h 6858029"/>
              <a:gd name="connsiteX644" fmla="*/ 900037 w 11162102"/>
              <a:gd name="connsiteY644" fmla="*/ 4872535 h 6858029"/>
              <a:gd name="connsiteX645" fmla="*/ 888902 w 11162102"/>
              <a:gd name="connsiteY645" fmla="*/ 4874155 h 6858029"/>
              <a:gd name="connsiteX646" fmla="*/ 869651 w 11162102"/>
              <a:gd name="connsiteY646" fmla="*/ 4877077 h 6858029"/>
              <a:gd name="connsiteX647" fmla="*/ 882696 w 11162102"/>
              <a:gd name="connsiteY647" fmla="*/ 4864616 h 6858029"/>
              <a:gd name="connsiteX648" fmla="*/ 893211 w 11162102"/>
              <a:gd name="connsiteY648" fmla="*/ 4862334 h 6858029"/>
              <a:gd name="connsiteX649" fmla="*/ 880104 w 11162102"/>
              <a:gd name="connsiteY649" fmla="*/ 4875479 h 6858029"/>
              <a:gd name="connsiteX650" fmla="*/ 869651 w 11162102"/>
              <a:gd name="connsiteY650" fmla="*/ 4877077 h 6858029"/>
              <a:gd name="connsiteX651" fmla="*/ 850543 w 11162102"/>
              <a:gd name="connsiteY651" fmla="*/ 4880226 h 6858029"/>
              <a:gd name="connsiteX652" fmla="*/ 862821 w 11162102"/>
              <a:gd name="connsiteY652" fmla="*/ 4869066 h 6858029"/>
              <a:gd name="connsiteX653" fmla="*/ 872525 w 11162102"/>
              <a:gd name="connsiteY653" fmla="*/ 4866875 h 6858029"/>
              <a:gd name="connsiteX654" fmla="*/ 860240 w 11162102"/>
              <a:gd name="connsiteY654" fmla="*/ 4878606 h 6858029"/>
              <a:gd name="connsiteX655" fmla="*/ 850543 w 11162102"/>
              <a:gd name="connsiteY655" fmla="*/ 4880226 h 6858029"/>
              <a:gd name="connsiteX656" fmla="*/ 10775549 w 11162102"/>
              <a:gd name="connsiteY656" fmla="*/ 3986837 h 6858029"/>
              <a:gd name="connsiteX657" fmla="*/ 10772925 w 11162102"/>
              <a:gd name="connsiteY657" fmla="*/ 4020865 h 6858029"/>
              <a:gd name="connsiteX658" fmla="*/ 10745083 w 11162102"/>
              <a:gd name="connsiteY658" fmla="*/ 4054573 h 6858029"/>
              <a:gd name="connsiteX659" fmla="*/ 10745516 w 11162102"/>
              <a:gd name="connsiteY659" fmla="*/ 4020819 h 6858029"/>
              <a:gd name="connsiteX660" fmla="*/ 10775549 w 11162102"/>
              <a:gd name="connsiteY660" fmla="*/ 3986837 h 6858029"/>
              <a:gd name="connsiteX661" fmla="*/ 10904334 w 11162102"/>
              <a:gd name="connsiteY661" fmla="*/ 3813961 h 6858029"/>
              <a:gd name="connsiteX662" fmla="*/ 10906912 w 11162102"/>
              <a:gd name="connsiteY662" fmla="*/ 3809876 h 6858029"/>
              <a:gd name="connsiteX663" fmla="*/ 10897533 w 11162102"/>
              <a:gd name="connsiteY663" fmla="*/ 3838974 h 6858029"/>
              <a:gd name="connsiteX664" fmla="*/ 10883999 w 11162102"/>
              <a:gd name="connsiteY664" fmla="*/ 3861978 h 6858029"/>
              <a:gd name="connsiteX665" fmla="*/ 10891668 w 11162102"/>
              <a:gd name="connsiteY665" fmla="*/ 3833451 h 6858029"/>
              <a:gd name="connsiteX666" fmla="*/ 10904334 w 11162102"/>
              <a:gd name="connsiteY666" fmla="*/ 3813961 h 6858029"/>
              <a:gd name="connsiteX667" fmla="*/ 10936855 w 11162102"/>
              <a:gd name="connsiteY667" fmla="*/ 3765807 h 6858029"/>
              <a:gd name="connsiteX668" fmla="*/ 10930921 w 11162102"/>
              <a:gd name="connsiteY668" fmla="*/ 3777537 h 6858029"/>
              <a:gd name="connsiteX669" fmla="*/ 10936855 w 11162102"/>
              <a:gd name="connsiteY669" fmla="*/ 3760352 h 6858029"/>
              <a:gd name="connsiteX670" fmla="*/ 10944775 w 11162102"/>
              <a:gd name="connsiteY670" fmla="*/ 3746476 h 6858029"/>
              <a:gd name="connsiteX671" fmla="*/ 10936855 w 11162102"/>
              <a:gd name="connsiteY671" fmla="*/ 3765807 h 6858029"/>
              <a:gd name="connsiteX672" fmla="*/ 10739948 w 11162102"/>
              <a:gd name="connsiteY672" fmla="*/ 4214053 h 6858029"/>
              <a:gd name="connsiteX673" fmla="*/ 10742344 w 11162102"/>
              <a:gd name="connsiteY673" fmla="*/ 4205746 h 6858029"/>
              <a:gd name="connsiteX674" fmla="*/ 10746840 w 11162102"/>
              <a:gd name="connsiteY674" fmla="*/ 4197484 h 6858029"/>
              <a:gd name="connsiteX675" fmla="*/ 10743759 w 11162102"/>
              <a:gd name="connsiteY675" fmla="*/ 4205769 h 6858029"/>
              <a:gd name="connsiteX676" fmla="*/ 10739948 w 11162102"/>
              <a:gd name="connsiteY676" fmla="*/ 4214053 h 6858029"/>
              <a:gd name="connsiteX677" fmla="*/ 10716760 w 11162102"/>
              <a:gd name="connsiteY677" fmla="*/ 4261020 h 6858029"/>
              <a:gd name="connsiteX678" fmla="*/ 10720891 w 11162102"/>
              <a:gd name="connsiteY678" fmla="*/ 4243676 h 6858029"/>
              <a:gd name="connsiteX679" fmla="*/ 10732416 w 11162102"/>
              <a:gd name="connsiteY679" fmla="*/ 4223729 h 6858029"/>
              <a:gd name="connsiteX680" fmla="*/ 10726939 w 11162102"/>
              <a:gd name="connsiteY680" fmla="*/ 4241074 h 6858029"/>
              <a:gd name="connsiteX681" fmla="*/ 10716760 w 11162102"/>
              <a:gd name="connsiteY681" fmla="*/ 4261020 h 6858029"/>
              <a:gd name="connsiteX682" fmla="*/ 10580467 w 11162102"/>
              <a:gd name="connsiteY682" fmla="*/ 4617066 h 6858029"/>
              <a:gd name="connsiteX683" fmla="*/ 10567596 w 11162102"/>
              <a:gd name="connsiteY683" fmla="*/ 4643197 h 6858029"/>
              <a:gd name="connsiteX684" fmla="*/ 10570517 w 11162102"/>
              <a:gd name="connsiteY684" fmla="*/ 4622863 h 6858029"/>
              <a:gd name="connsiteX685" fmla="*/ 10585077 w 11162102"/>
              <a:gd name="connsiteY685" fmla="*/ 4596869 h 6858029"/>
              <a:gd name="connsiteX686" fmla="*/ 10580467 w 11162102"/>
              <a:gd name="connsiteY686" fmla="*/ 4617066 h 6858029"/>
              <a:gd name="connsiteX687" fmla="*/ 10547170 w 11162102"/>
              <a:gd name="connsiteY687" fmla="*/ 4706688 h 6858029"/>
              <a:gd name="connsiteX688" fmla="*/ 10538703 w 11162102"/>
              <a:gd name="connsiteY688" fmla="*/ 4723553 h 6858029"/>
              <a:gd name="connsiteX689" fmla="*/ 10541465 w 11162102"/>
              <a:gd name="connsiteY689" fmla="*/ 4701439 h 6858029"/>
              <a:gd name="connsiteX690" fmla="*/ 10556413 w 11162102"/>
              <a:gd name="connsiteY690" fmla="*/ 4674805 h 6858029"/>
              <a:gd name="connsiteX691" fmla="*/ 10551643 w 11162102"/>
              <a:gd name="connsiteY691" fmla="*/ 4697399 h 6858029"/>
              <a:gd name="connsiteX692" fmla="*/ 10547170 w 11162102"/>
              <a:gd name="connsiteY692" fmla="*/ 4706688 h 6858029"/>
              <a:gd name="connsiteX693" fmla="*/ 10378836 w 11162102"/>
              <a:gd name="connsiteY693" fmla="*/ 5187136 h 6858029"/>
              <a:gd name="connsiteX694" fmla="*/ 10377763 w 11162102"/>
              <a:gd name="connsiteY694" fmla="*/ 5153565 h 6858029"/>
              <a:gd name="connsiteX695" fmla="*/ 10380753 w 11162102"/>
              <a:gd name="connsiteY695" fmla="*/ 5149206 h 6858029"/>
              <a:gd name="connsiteX696" fmla="*/ 10397846 w 11162102"/>
              <a:gd name="connsiteY696" fmla="*/ 5122664 h 6858029"/>
              <a:gd name="connsiteX697" fmla="*/ 10396066 w 11162102"/>
              <a:gd name="connsiteY697" fmla="*/ 5156029 h 6858029"/>
              <a:gd name="connsiteX698" fmla="*/ 10378836 w 11162102"/>
              <a:gd name="connsiteY698" fmla="*/ 5187136 h 6858029"/>
              <a:gd name="connsiteX699" fmla="*/ 10347774 w 11162102"/>
              <a:gd name="connsiteY699" fmla="*/ 5328677 h 6858029"/>
              <a:gd name="connsiteX700" fmla="*/ 10330658 w 11162102"/>
              <a:gd name="connsiteY700" fmla="*/ 5360195 h 6858029"/>
              <a:gd name="connsiteX701" fmla="*/ 10328490 w 11162102"/>
              <a:gd name="connsiteY701" fmla="*/ 5324387 h 6858029"/>
              <a:gd name="connsiteX702" fmla="*/ 10348505 w 11162102"/>
              <a:gd name="connsiteY702" fmla="*/ 5293646 h 6858029"/>
              <a:gd name="connsiteX703" fmla="*/ 10347774 w 11162102"/>
              <a:gd name="connsiteY703" fmla="*/ 5328677 h 6858029"/>
              <a:gd name="connsiteX704" fmla="*/ 10324952 w 11162102"/>
              <a:gd name="connsiteY704" fmla="*/ 5416679 h 6858029"/>
              <a:gd name="connsiteX705" fmla="*/ 10308019 w 11162102"/>
              <a:gd name="connsiteY705" fmla="*/ 5448173 h 6858029"/>
              <a:gd name="connsiteX706" fmla="*/ 10305280 w 11162102"/>
              <a:gd name="connsiteY706" fmla="*/ 5411088 h 6858029"/>
              <a:gd name="connsiteX707" fmla="*/ 10325159 w 11162102"/>
              <a:gd name="connsiteY707" fmla="*/ 5380575 h 6858029"/>
              <a:gd name="connsiteX708" fmla="*/ 10324952 w 11162102"/>
              <a:gd name="connsiteY708" fmla="*/ 5416679 h 6858029"/>
              <a:gd name="connsiteX709" fmla="*/ 10302997 w 11162102"/>
              <a:gd name="connsiteY709" fmla="*/ 5505822 h 6858029"/>
              <a:gd name="connsiteX710" fmla="*/ 10286338 w 11162102"/>
              <a:gd name="connsiteY710" fmla="*/ 5537156 h 6858029"/>
              <a:gd name="connsiteX711" fmla="*/ 10283074 w 11162102"/>
              <a:gd name="connsiteY711" fmla="*/ 5498815 h 6858029"/>
              <a:gd name="connsiteX712" fmla="*/ 10302701 w 11162102"/>
              <a:gd name="connsiteY712" fmla="*/ 5468599 h 6858029"/>
              <a:gd name="connsiteX713" fmla="*/ 10302997 w 11162102"/>
              <a:gd name="connsiteY713" fmla="*/ 5505822 h 6858029"/>
              <a:gd name="connsiteX714" fmla="*/ 10281956 w 11162102"/>
              <a:gd name="connsiteY714" fmla="*/ 5596060 h 6858029"/>
              <a:gd name="connsiteX715" fmla="*/ 10265615 w 11162102"/>
              <a:gd name="connsiteY715" fmla="*/ 5627166 h 6858029"/>
              <a:gd name="connsiteX716" fmla="*/ 10264771 w 11162102"/>
              <a:gd name="connsiteY716" fmla="*/ 5616485 h 6858029"/>
              <a:gd name="connsiteX717" fmla="*/ 10261828 w 11162102"/>
              <a:gd name="connsiteY717" fmla="*/ 5587593 h 6858029"/>
              <a:gd name="connsiteX718" fmla="*/ 10281181 w 11162102"/>
              <a:gd name="connsiteY718" fmla="*/ 5557719 h 6858029"/>
              <a:gd name="connsiteX719" fmla="*/ 10281956 w 11162102"/>
              <a:gd name="connsiteY719" fmla="*/ 5596060 h 6858029"/>
              <a:gd name="connsiteX720" fmla="*/ 10241401 w 11162102"/>
              <a:gd name="connsiteY720" fmla="*/ 5746593 h 6858029"/>
              <a:gd name="connsiteX721" fmla="*/ 10242588 w 11162102"/>
              <a:gd name="connsiteY721" fmla="*/ 5780256 h 6858029"/>
              <a:gd name="connsiteX722" fmla="*/ 10227229 w 11162102"/>
              <a:gd name="connsiteY722" fmla="*/ 5810495 h 6858029"/>
              <a:gd name="connsiteX723" fmla="*/ 10222710 w 11162102"/>
              <a:gd name="connsiteY723" fmla="*/ 5768092 h 6858029"/>
              <a:gd name="connsiteX724" fmla="*/ 10240968 w 11162102"/>
              <a:gd name="connsiteY724" fmla="*/ 5739518 h 6858029"/>
              <a:gd name="connsiteX725" fmla="*/ 10241401 w 11162102"/>
              <a:gd name="connsiteY725" fmla="*/ 5746593 h 6858029"/>
              <a:gd name="connsiteX726" fmla="*/ 1089062 w 11162102"/>
              <a:gd name="connsiteY726" fmla="*/ 4824540 h 6858029"/>
              <a:gd name="connsiteX727" fmla="*/ 1106206 w 11162102"/>
              <a:gd name="connsiteY727" fmla="*/ 4800007 h 6858029"/>
              <a:gd name="connsiteX728" fmla="*/ 1120812 w 11162102"/>
              <a:gd name="connsiteY728" fmla="*/ 4797656 h 6858029"/>
              <a:gd name="connsiteX729" fmla="*/ 1103700 w 11162102"/>
              <a:gd name="connsiteY729" fmla="*/ 4822920 h 6858029"/>
              <a:gd name="connsiteX730" fmla="*/ 1089062 w 11162102"/>
              <a:gd name="connsiteY730" fmla="*/ 4824540 h 6858029"/>
              <a:gd name="connsiteX731" fmla="*/ 1068956 w 11162102"/>
              <a:gd name="connsiteY731" fmla="*/ 4826891 h 6858029"/>
              <a:gd name="connsiteX732" fmla="*/ 1085796 w 11162102"/>
              <a:gd name="connsiteY732" fmla="*/ 4803590 h 6858029"/>
              <a:gd name="connsiteX733" fmla="*/ 1100165 w 11162102"/>
              <a:gd name="connsiteY733" fmla="*/ 4801057 h 6858029"/>
              <a:gd name="connsiteX734" fmla="*/ 1083276 w 11162102"/>
              <a:gd name="connsiteY734" fmla="*/ 4825180 h 6858029"/>
              <a:gd name="connsiteX735" fmla="*/ 1068956 w 11162102"/>
              <a:gd name="connsiteY735" fmla="*/ 4826891 h 6858029"/>
              <a:gd name="connsiteX736" fmla="*/ 10858119 w 11162102"/>
              <a:gd name="connsiteY736" fmla="*/ 3908604 h 6858029"/>
              <a:gd name="connsiteX737" fmla="*/ 10872886 w 11162102"/>
              <a:gd name="connsiteY737" fmla="*/ 3885576 h 6858029"/>
              <a:gd name="connsiteX738" fmla="*/ 10864236 w 11162102"/>
              <a:gd name="connsiteY738" fmla="*/ 3913054 h 6858029"/>
              <a:gd name="connsiteX739" fmla="*/ 10851068 w 11162102"/>
              <a:gd name="connsiteY739" fmla="*/ 3935533 h 6858029"/>
              <a:gd name="connsiteX740" fmla="*/ 10858051 w 11162102"/>
              <a:gd name="connsiteY740" fmla="*/ 3908695 h 6858029"/>
              <a:gd name="connsiteX741" fmla="*/ 10858119 w 11162102"/>
              <a:gd name="connsiteY741" fmla="*/ 3908604 h 6858029"/>
              <a:gd name="connsiteX742" fmla="*/ 10880987 w 11162102"/>
              <a:gd name="connsiteY742" fmla="*/ 3872568 h 6858029"/>
              <a:gd name="connsiteX743" fmla="*/ 10892740 w 11162102"/>
              <a:gd name="connsiteY743" fmla="*/ 3853078 h 6858029"/>
              <a:gd name="connsiteX744" fmla="*/ 10884182 w 11162102"/>
              <a:gd name="connsiteY744" fmla="*/ 3876858 h 6858029"/>
              <a:gd name="connsiteX745" fmla="*/ 10874027 w 11162102"/>
              <a:gd name="connsiteY745" fmla="*/ 3895641 h 6858029"/>
              <a:gd name="connsiteX746" fmla="*/ 10880987 w 11162102"/>
              <a:gd name="connsiteY746" fmla="*/ 3872568 h 6858029"/>
              <a:gd name="connsiteX747" fmla="*/ 10756675 w 11162102"/>
              <a:gd name="connsiteY747" fmla="*/ 4169573 h 6858029"/>
              <a:gd name="connsiteX748" fmla="*/ 10747296 w 11162102"/>
              <a:gd name="connsiteY748" fmla="*/ 4187762 h 6858029"/>
              <a:gd name="connsiteX749" fmla="*/ 10751906 w 11162102"/>
              <a:gd name="connsiteY749" fmla="*/ 4169687 h 6858029"/>
              <a:gd name="connsiteX750" fmla="*/ 10762770 w 11162102"/>
              <a:gd name="connsiteY750" fmla="*/ 4151041 h 6858029"/>
              <a:gd name="connsiteX751" fmla="*/ 10760830 w 11162102"/>
              <a:gd name="connsiteY751" fmla="*/ 4157112 h 6858029"/>
              <a:gd name="connsiteX752" fmla="*/ 10756675 w 11162102"/>
              <a:gd name="connsiteY752" fmla="*/ 4169573 h 6858029"/>
              <a:gd name="connsiteX753" fmla="*/ 10275589 w 11162102"/>
              <a:gd name="connsiteY753" fmla="*/ 5487815 h 6858029"/>
              <a:gd name="connsiteX754" fmla="*/ 10276708 w 11162102"/>
              <a:gd name="connsiteY754" fmla="*/ 5497880 h 6858029"/>
              <a:gd name="connsiteX755" fmla="*/ 10253679 w 11162102"/>
              <a:gd name="connsiteY755" fmla="*/ 5529443 h 6858029"/>
              <a:gd name="connsiteX756" fmla="*/ 10245829 w 11162102"/>
              <a:gd name="connsiteY756" fmla="*/ 5487199 h 6858029"/>
              <a:gd name="connsiteX757" fmla="*/ 10252562 w 11162102"/>
              <a:gd name="connsiteY757" fmla="*/ 5479554 h 6858029"/>
              <a:gd name="connsiteX758" fmla="*/ 10271481 w 11162102"/>
              <a:gd name="connsiteY758" fmla="*/ 5456709 h 6858029"/>
              <a:gd name="connsiteX759" fmla="*/ 10275589 w 11162102"/>
              <a:gd name="connsiteY759" fmla="*/ 5487815 h 6858029"/>
              <a:gd name="connsiteX760" fmla="*/ 10788193 w 11162102"/>
              <a:gd name="connsiteY760" fmla="*/ 4057996 h 6858029"/>
              <a:gd name="connsiteX761" fmla="*/ 10768565 w 11162102"/>
              <a:gd name="connsiteY761" fmla="*/ 4087300 h 6858029"/>
              <a:gd name="connsiteX762" fmla="*/ 10772742 w 11162102"/>
              <a:gd name="connsiteY762" fmla="*/ 4058202 h 6858029"/>
              <a:gd name="connsiteX763" fmla="*/ 10794446 w 11162102"/>
              <a:gd name="connsiteY763" fmla="*/ 4028419 h 6858029"/>
              <a:gd name="connsiteX764" fmla="*/ 10788193 w 11162102"/>
              <a:gd name="connsiteY764" fmla="*/ 4057996 h 6858029"/>
              <a:gd name="connsiteX765" fmla="*/ 10800060 w 11162102"/>
              <a:gd name="connsiteY765" fmla="*/ 4020431 h 6858029"/>
              <a:gd name="connsiteX766" fmla="*/ 10811951 w 11162102"/>
              <a:gd name="connsiteY766" fmla="*/ 4003178 h 6858029"/>
              <a:gd name="connsiteX767" fmla="*/ 10818135 w 11162102"/>
              <a:gd name="connsiteY767" fmla="*/ 3993912 h 6858029"/>
              <a:gd name="connsiteX768" fmla="*/ 10810764 w 11162102"/>
              <a:gd name="connsiteY768" fmla="*/ 4022120 h 6858029"/>
              <a:gd name="connsiteX769" fmla="*/ 10794606 w 11162102"/>
              <a:gd name="connsiteY769" fmla="*/ 4048023 h 6858029"/>
              <a:gd name="connsiteX770" fmla="*/ 10800060 w 11162102"/>
              <a:gd name="connsiteY770" fmla="*/ 4020431 h 6858029"/>
              <a:gd name="connsiteX771" fmla="*/ 10540461 w 11162102"/>
              <a:gd name="connsiteY771" fmla="*/ 4630508 h 6858029"/>
              <a:gd name="connsiteX772" fmla="*/ 10515151 w 11162102"/>
              <a:gd name="connsiteY772" fmla="*/ 4665723 h 6858029"/>
              <a:gd name="connsiteX773" fmla="*/ 10513348 w 11162102"/>
              <a:gd name="connsiteY773" fmla="*/ 4637058 h 6858029"/>
              <a:gd name="connsiteX774" fmla="*/ 10540711 w 11162102"/>
              <a:gd name="connsiteY774" fmla="*/ 4602369 h 6858029"/>
              <a:gd name="connsiteX775" fmla="*/ 10540461 w 11162102"/>
              <a:gd name="connsiteY775" fmla="*/ 4630508 h 6858029"/>
              <a:gd name="connsiteX776" fmla="*/ 10480964 w 11162102"/>
              <a:gd name="connsiteY776" fmla="*/ 4823605 h 6858029"/>
              <a:gd name="connsiteX777" fmla="*/ 10457091 w 11162102"/>
              <a:gd name="connsiteY777" fmla="*/ 4859070 h 6858029"/>
              <a:gd name="connsiteX778" fmla="*/ 10455175 w 11162102"/>
              <a:gd name="connsiteY778" fmla="*/ 4830452 h 6858029"/>
              <a:gd name="connsiteX779" fmla="*/ 10481146 w 11162102"/>
              <a:gd name="connsiteY779" fmla="*/ 4795237 h 6858029"/>
              <a:gd name="connsiteX780" fmla="*/ 10480964 w 11162102"/>
              <a:gd name="connsiteY780" fmla="*/ 4823605 h 6858029"/>
              <a:gd name="connsiteX781" fmla="*/ 10171383 w 11162102"/>
              <a:gd name="connsiteY781" fmla="*/ 5687279 h 6858029"/>
              <a:gd name="connsiteX782" fmla="*/ 10158809 w 11162102"/>
              <a:gd name="connsiteY782" fmla="*/ 5640494 h 6858029"/>
              <a:gd name="connsiteX783" fmla="*/ 10187108 w 11162102"/>
              <a:gd name="connsiteY783" fmla="*/ 5613085 h 6858029"/>
              <a:gd name="connsiteX784" fmla="*/ 10197766 w 11162102"/>
              <a:gd name="connsiteY784" fmla="*/ 5659414 h 6858029"/>
              <a:gd name="connsiteX785" fmla="*/ 10171383 w 11162102"/>
              <a:gd name="connsiteY785" fmla="*/ 5687279 h 6858029"/>
              <a:gd name="connsiteX786" fmla="*/ 954711 w 11162102"/>
              <a:gd name="connsiteY786" fmla="*/ 4808200 h 6858029"/>
              <a:gd name="connsiteX787" fmla="*/ 966257 w 11162102"/>
              <a:gd name="connsiteY787" fmla="*/ 4796652 h 6858029"/>
              <a:gd name="connsiteX788" fmla="*/ 975518 w 11162102"/>
              <a:gd name="connsiteY788" fmla="*/ 4793274 h 6858029"/>
              <a:gd name="connsiteX789" fmla="*/ 964009 w 11162102"/>
              <a:gd name="connsiteY789" fmla="*/ 4805370 h 6858029"/>
              <a:gd name="connsiteX790" fmla="*/ 954711 w 11162102"/>
              <a:gd name="connsiteY790" fmla="*/ 4808200 h 6858029"/>
              <a:gd name="connsiteX791" fmla="*/ 10701584 w 11162102"/>
              <a:gd name="connsiteY791" fmla="*/ 4210082 h 6858029"/>
              <a:gd name="connsiteX792" fmla="*/ 10676023 w 11162102"/>
              <a:gd name="connsiteY792" fmla="*/ 4243105 h 6858029"/>
              <a:gd name="connsiteX793" fmla="*/ 10676297 w 11162102"/>
              <a:gd name="connsiteY793" fmla="*/ 4212912 h 6858029"/>
              <a:gd name="connsiteX794" fmla="*/ 10703820 w 11162102"/>
              <a:gd name="connsiteY794" fmla="*/ 4179957 h 6858029"/>
              <a:gd name="connsiteX795" fmla="*/ 10701584 w 11162102"/>
              <a:gd name="connsiteY795" fmla="*/ 4210082 h 6858029"/>
              <a:gd name="connsiteX796" fmla="*/ 10709252 w 11162102"/>
              <a:gd name="connsiteY796" fmla="*/ 4173247 h 6858029"/>
              <a:gd name="connsiteX797" fmla="*/ 10734447 w 11162102"/>
              <a:gd name="connsiteY797" fmla="*/ 4140840 h 6858029"/>
              <a:gd name="connsiteX798" fmla="*/ 10730499 w 11162102"/>
              <a:gd name="connsiteY798" fmla="*/ 4170052 h 6858029"/>
              <a:gd name="connsiteX799" fmla="*/ 10707220 w 11162102"/>
              <a:gd name="connsiteY799" fmla="*/ 4202528 h 6858029"/>
              <a:gd name="connsiteX800" fmla="*/ 10709252 w 11162102"/>
              <a:gd name="connsiteY800" fmla="*/ 4173247 h 6858029"/>
              <a:gd name="connsiteX801" fmla="*/ 10670591 w 11162102"/>
              <a:gd name="connsiteY801" fmla="*/ 4249883 h 6858029"/>
              <a:gd name="connsiteX802" fmla="*/ 10642155 w 11162102"/>
              <a:gd name="connsiteY802" fmla="*/ 4284002 h 6858029"/>
              <a:gd name="connsiteX803" fmla="*/ 10641082 w 11162102"/>
              <a:gd name="connsiteY803" fmla="*/ 4261203 h 6858029"/>
              <a:gd name="connsiteX804" fmla="*/ 10640535 w 11162102"/>
              <a:gd name="connsiteY804" fmla="*/ 4253033 h 6858029"/>
              <a:gd name="connsiteX805" fmla="*/ 10671025 w 11162102"/>
              <a:gd name="connsiteY805" fmla="*/ 4219005 h 6858029"/>
              <a:gd name="connsiteX806" fmla="*/ 10670591 w 11162102"/>
              <a:gd name="connsiteY806" fmla="*/ 4249883 h 6858029"/>
              <a:gd name="connsiteX807" fmla="*/ 10636883 w 11162102"/>
              <a:gd name="connsiteY807" fmla="*/ 4290141 h 6858029"/>
              <a:gd name="connsiteX808" fmla="*/ 10605525 w 11162102"/>
              <a:gd name="connsiteY808" fmla="*/ 4325059 h 6858029"/>
              <a:gd name="connsiteX809" fmla="*/ 10601943 w 11162102"/>
              <a:gd name="connsiteY809" fmla="*/ 4293405 h 6858029"/>
              <a:gd name="connsiteX810" fmla="*/ 10635446 w 11162102"/>
              <a:gd name="connsiteY810" fmla="*/ 4258556 h 6858029"/>
              <a:gd name="connsiteX811" fmla="*/ 10636883 w 11162102"/>
              <a:gd name="connsiteY811" fmla="*/ 4290141 h 6858029"/>
              <a:gd name="connsiteX812" fmla="*/ 10637249 w 11162102"/>
              <a:gd name="connsiteY812" fmla="*/ 4327182 h 6858029"/>
              <a:gd name="connsiteX813" fmla="*/ 10608356 w 11162102"/>
              <a:gd name="connsiteY813" fmla="*/ 4361779 h 6858029"/>
              <a:gd name="connsiteX814" fmla="*/ 10606050 w 11162102"/>
              <a:gd name="connsiteY814" fmla="*/ 4330627 h 6858029"/>
              <a:gd name="connsiteX815" fmla="*/ 10637020 w 11162102"/>
              <a:gd name="connsiteY815" fmla="*/ 4296212 h 6858029"/>
              <a:gd name="connsiteX816" fmla="*/ 10637249 w 11162102"/>
              <a:gd name="connsiteY816" fmla="*/ 4327182 h 6858029"/>
              <a:gd name="connsiteX817" fmla="*/ 10345766 w 11162102"/>
              <a:gd name="connsiteY817" fmla="*/ 4973659 h 6858029"/>
              <a:gd name="connsiteX818" fmla="*/ 10349806 w 11162102"/>
              <a:gd name="connsiteY818" fmla="*/ 4991734 h 6858029"/>
              <a:gd name="connsiteX819" fmla="*/ 10316120 w 11162102"/>
              <a:gd name="connsiteY819" fmla="*/ 5026743 h 6858029"/>
              <a:gd name="connsiteX820" fmla="*/ 10306649 w 11162102"/>
              <a:gd name="connsiteY820" fmla="*/ 4993240 h 6858029"/>
              <a:gd name="connsiteX821" fmla="*/ 10342229 w 11162102"/>
              <a:gd name="connsiteY821" fmla="*/ 4958984 h 6858029"/>
              <a:gd name="connsiteX822" fmla="*/ 10345766 w 11162102"/>
              <a:gd name="connsiteY822" fmla="*/ 4973659 h 6858029"/>
              <a:gd name="connsiteX823" fmla="*/ 957393 w 11162102"/>
              <a:gd name="connsiteY823" fmla="*/ 4793502 h 6858029"/>
              <a:gd name="connsiteX824" fmla="*/ 966738 w 11162102"/>
              <a:gd name="connsiteY824" fmla="*/ 4784648 h 6858029"/>
              <a:gd name="connsiteX825" fmla="*/ 973870 w 11162102"/>
              <a:gd name="connsiteY825" fmla="*/ 4781589 h 6858029"/>
              <a:gd name="connsiteX826" fmla="*/ 964709 w 11162102"/>
              <a:gd name="connsiteY826" fmla="*/ 4790718 h 6858029"/>
              <a:gd name="connsiteX827" fmla="*/ 957393 w 11162102"/>
              <a:gd name="connsiteY827" fmla="*/ 4793502 h 6858029"/>
              <a:gd name="connsiteX828" fmla="*/ 906098 w 11162102"/>
              <a:gd name="connsiteY828" fmla="*/ 4812194 h 6858029"/>
              <a:gd name="connsiteX829" fmla="*/ 906796 w 11162102"/>
              <a:gd name="connsiteY829" fmla="*/ 4811874 h 6858029"/>
              <a:gd name="connsiteX830" fmla="*/ 903985 w 11162102"/>
              <a:gd name="connsiteY830" fmla="*/ 4814271 h 6858029"/>
              <a:gd name="connsiteX831" fmla="*/ 902958 w 11162102"/>
              <a:gd name="connsiteY831" fmla="*/ 4814681 h 6858029"/>
              <a:gd name="connsiteX832" fmla="*/ 906098 w 11162102"/>
              <a:gd name="connsiteY832" fmla="*/ 4812194 h 6858029"/>
              <a:gd name="connsiteX833" fmla="*/ 10566295 w 11162102"/>
              <a:gd name="connsiteY833" fmla="*/ 4408496 h 6858029"/>
              <a:gd name="connsiteX834" fmla="*/ 10531583 w 11162102"/>
              <a:gd name="connsiteY834" fmla="*/ 4444235 h 6858029"/>
              <a:gd name="connsiteX835" fmla="*/ 10525284 w 11162102"/>
              <a:gd name="connsiteY835" fmla="*/ 4411509 h 6858029"/>
              <a:gd name="connsiteX836" fmla="*/ 10562164 w 11162102"/>
              <a:gd name="connsiteY836" fmla="*/ 4376020 h 6858029"/>
              <a:gd name="connsiteX837" fmla="*/ 10566295 w 11162102"/>
              <a:gd name="connsiteY837" fmla="*/ 4408496 h 6858029"/>
              <a:gd name="connsiteX838" fmla="*/ 986737 w 11162102"/>
              <a:gd name="connsiteY838" fmla="*/ 4765797 h 6858029"/>
              <a:gd name="connsiteX839" fmla="*/ 992634 w 11162102"/>
              <a:gd name="connsiteY839" fmla="*/ 4762853 h 6858029"/>
              <a:gd name="connsiteX840" fmla="*/ 985849 w 11162102"/>
              <a:gd name="connsiteY840" fmla="*/ 4769631 h 6858029"/>
              <a:gd name="connsiteX841" fmla="*/ 979975 w 11162102"/>
              <a:gd name="connsiteY841" fmla="*/ 4772164 h 6858029"/>
              <a:gd name="connsiteX842" fmla="*/ 986737 w 11162102"/>
              <a:gd name="connsiteY842" fmla="*/ 4765797 h 6858029"/>
              <a:gd name="connsiteX843" fmla="*/ 965572 w 11162102"/>
              <a:gd name="connsiteY843" fmla="*/ 4778372 h 6858029"/>
              <a:gd name="connsiteX844" fmla="*/ 962304 w 11162102"/>
              <a:gd name="connsiteY844" fmla="*/ 4779764 h 6858029"/>
              <a:gd name="connsiteX845" fmla="*/ 967122 w 11162102"/>
              <a:gd name="connsiteY845" fmla="*/ 4775496 h 6858029"/>
              <a:gd name="connsiteX846" fmla="*/ 970255 w 11162102"/>
              <a:gd name="connsiteY846" fmla="*/ 4773944 h 6858029"/>
              <a:gd name="connsiteX847" fmla="*/ 965572 w 11162102"/>
              <a:gd name="connsiteY847" fmla="*/ 4778372 h 6858029"/>
              <a:gd name="connsiteX848" fmla="*/ 1491251 w 11162102"/>
              <a:gd name="connsiteY848" fmla="*/ 4254197 h 6858029"/>
              <a:gd name="connsiteX849" fmla="*/ 1496285 w 11162102"/>
              <a:gd name="connsiteY849" fmla="*/ 4248856 h 6858029"/>
              <a:gd name="connsiteX850" fmla="*/ 1490906 w 11162102"/>
              <a:gd name="connsiteY850" fmla="*/ 4257346 h 6858029"/>
              <a:gd name="connsiteX851" fmla="*/ 1485860 w 11162102"/>
              <a:gd name="connsiteY851" fmla="*/ 4262321 h 6858029"/>
              <a:gd name="connsiteX852" fmla="*/ 1491251 w 11162102"/>
              <a:gd name="connsiteY852" fmla="*/ 4254197 h 6858029"/>
              <a:gd name="connsiteX853" fmla="*/ 10406062 w 11162102"/>
              <a:gd name="connsiteY853" fmla="*/ 4588265 h 6858029"/>
              <a:gd name="connsiteX854" fmla="*/ 10399444 w 11162102"/>
              <a:gd name="connsiteY854" fmla="*/ 4567839 h 6858029"/>
              <a:gd name="connsiteX855" fmla="*/ 10441710 w 11162102"/>
              <a:gd name="connsiteY855" fmla="*/ 4532967 h 6858029"/>
              <a:gd name="connsiteX856" fmla="*/ 10450427 w 11162102"/>
              <a:gd name="connsiteY856" fmla="*/ 4566105 h 6858029"/>
              <a:gd name="connsiteX857" fmla="*/ 10410147 w 11162102"/>
              <a:gd name="connsiteY857" fmla="*/ 4601479 h 6858029"/>
              <a:gd name="connsiteX858" fmla="*/ 10406062 w 11162102"/>
              <a:gd name="connsiteY858" fmla="*/ 4588265 h 6858029"/>
              <a:gd name="connsiteX859" fmla="*/ 10400813 w 11162102"/>
              <a:gd name="connsiteY859" fmla="*/ 4589931 h 6858029"/>
              <a:gd name="connsiteX860" fmla="*/ 10405560 w 11162102"/>
              <a:gd name="connsiteY860" fmla="*/ 4605381 h 6858029"/>
              <a:gd name="connsiteX861" fmla="*/ 10363179 w 11162102"/>
              <a:gd name="connsiteY861" fmla="*/ 4639911 h 6858029"/>
              <a:gd name="connsiteX862" fmla="*/ 10350627 w 11162102"/>
              <a:gd name="connsiteY862" fmla="*/ 4605450 h 6858029"/>
              <a:gd name="connsiteX863" fmla="*/ 10394856 w 11162102"/>
              <a:gd name="connsiteY863" fmla="*/ 4571491 h 6858029"/>
              <a:gd name="connsiteX864" fmla="*/ 10400813 w 11162102"/>
              <a:gd name="connsiteY864" fmla="*/ 4589931 h 6858029"/>
              <a:gd name="connsiteX865" fmla="*/ 1078450 w 11162102"/>
              <a:gd name="connsiteY865" fmla="*/ 4715840 h 6858029"/>
              <a:gd name="connsiteX866" fmla="*/ 1089578 w 11162102"/>
              <a:gd name="connsiteY866" fmla="*/ 4703014 h 6858029"/>
              <a:gd name="connsiteX867" fmla="*/ 1099218 w 11162102"/>
              <a:gd name="connsiteY867" fmla="*/ 4698176 h 6858029"/>
              <a:gd name="connsiteX868" fmla="*/ 1088092 w 11162102"/>
              <a:gd name="connsiteY868" fmla="*/ 4711595 h 6858029"/>
              <a:gd name="connsiteX869" fmla="*/ 1078450 w 11162102"/>
              <a:gd name="connsiteY869" fmla="*/ 4715840 h 6858029"/>
              <a:gd name="connsiteX870" fmla="*/ 1069115 w 11162102"/>
              <a:gd name="connsiteY870" fmla="*/ 4713466 h 6858029"/>
              <a:gd name="connsiteX871" fmla="*/ 1077751 w 11162102"/>
              <a:gd name="connsiteY871" fmla="*/ 4709038 h 6858029"/>
              <a:gd name="connsiteX872" fmla="*/ 1067682 w 11162102"/>
              <a:gd name="connsiteY872" fmla="*/ 4720632 h 6858029"/>
              <a:gd name="connsiteX873" fmla="*/ 1058989 w 11162102"/>
              <a:gd name="connsiteY873" fmla="*/ 4724580 h 6858029"/>
              <a:gd name="connsiteX874" fmla="*/ 1069115 w 11162102"/>
              <a:gd name="connsiteY874" fmla="*/ 4713466 h 6858029"/>
              <a:gd name="connsiteX875" fmla="*/ 1047263 w 11162102"/>
              <a:gd name="connsiteY875" fmla="*/ 4729921 h 6858029"/>
              <a:gd name="connsiteX876" fmla="*/ 1039846 w 11162102"/>
              <a:gd name="connsiteY876" fmla="*/ 4733344 h 6858029"/>
              <a:gd name="connsiteX877" fmla="*/ 1048674 w 11162102"/>
              <a:gd name="connsiteY877" fmla="*/ 4724124 h 6858029"/>
              <a:gd name="connsiteX878" fmla="*/ 1056045 w 11162102"/>
              <a:gd name="connsiteY878" fmla="*/ 4720244 h 6858029"/>
              <a:gd name="connsiteX879" fmla="*/ 1047263 w 11162102"/>
              <a:gd name="connsiteY879" fmla="*/ 4729921 h 6858029"/>
              <a:gd name="connsiteX880" fmla="*/ 1491580 w 11162102"/>
              <a:gd name="connsiteY880" fmla="*/ 4263851 h 6858029"/>
              <a:gd name="connsiteX881" fmla="*/ 1499775 w 11162102"/>
              <a:gd name="connsiteY881" fmla="*/ 4255794 h 6858029"/>
              <a:gd name="connsiteX882" fmla="*/ 1491269 w 11162102"/>
              <a:gd name="connsiteY882" fmla="*/ 4269784 h 6858029"/>
              <a:gd name="connsiteX883" fmla="*/ 1483106 w 11162102"/>
              <a:gd name="connsiteY883" fmla="*/ 4277247 h 6858029"/>
              <a:gd name="connsiteX884" fmla="*/ 1491580 w 11162102"/>
              <a:gd name="connsiteY884" fmla="*/ 4263851 h 6858029"/>
              <a:gd name="connsiteX885" fmla="*/ 10275726 w 11162102"/>
              <a:gd name="connsiteY885" fmla="*/ 4756349 h 6858029"/>
              <a:gd name="connsiteX886" fmla="*/ 10230698 w 11162102"/>
              <a:gd name="connsiteY886" fmla="*/ 4787660 h 6858029"/>
              <a:gd name="connsiteX887" fmla="*/ 10214449 w 11162102"/>
              <a:gd name="connsiteY887" fmla="*/ 4751442 h 6858029"/>
              <a:gd name="connsiteX888" fmla="*/ 10260983 w 11162102"/>
              <a:gd name="connsiteY888" fmla="*/ 4720860 h 6858029"/>
              <a:gd name="connsiteX889" fmla="*/ 10275726 w 11162102"/>
              <a:gd name="connsiteY889" fmla="*/ 4756349 h 6858029"/>
              <a:gd name="connsiteX890" fmla="*/ 10266003 w 11162102"/>
              <a:gd name="connsiteY890" fmla="*/ 4717506 h 6858029"/>
              <a:gd name="connsiteX891" fmla="*/ 10266164 w 11162102"/>
              <a:gd name="connsiteY891" fmla="*/ 4717391 h 6858029"/>
              <a:gd name="connsiteX892" fmla="*/ 10311693 w 11162102"/>
              <a:gd name="connsiteY892" fmla="*/ 4685258 h 6858029"/>
              <a:gd name="connsiteX893" fmla="*/ 10324656 w 11162102"/>
              <a:gd name="connsiteY893" fmla="*/ 4719879 h 6858029"/>
              <a:gd name="connsiteX894" fmla="*/ 10280656 w 11162102"/>
              <a:gd name="connsiteY894" fmla="*/ 4752788 h 6858029"/>
              <a:gd name="connsiteX895" fmla="*/ 10266003 w 11162102"/>
              <a:gd name="connsiteY895" fmla="*/ 4717506 h 6858029"/>
              <a:gd name="connsiteX896" fmla="*/ 1394598 w 11162102"/>
              <a:gd name="connsiteY896" fmla="*/ 4479358 h 6858029"/>
              <a:gd name="connsiteX897" fmla="*/ 1380660 w 11162102"/>
              <a:gd name="connsiteY897" fmla="*/ 4486684 h 6858029"/>
              <a:gd name="connsiteX898" fmla="*/ 1394990 w 11162102"/>
              <a:gd name="connsiteY898" fmla="*/ 4461443 h 6858029"/>
              <a:gd name="connsiteX899" fmla="*/ 1408909 w 11162102"/>
              <a:gd name="connsiteY899" fmla="*/ 4453341 h 6858029"/>
              <a:gd name="connsiteX900" fmla="*/ 1396923 w 11162102"/>
              <a:gd name="connsiteY900" fmla="*/ 4475136 h 6858029"/>
              <a:gd name="connsiteX901" fmla="*/ 1394598 w 11162102"/>
              <a:gd name="connsiteY901" fmla="*/ 4479358 h 6858029"/>
              <a:gd name="connsiteX902" fmla="*/ 1119767 w 11162102"/>
              <a:gd name="connsiteY902" fmla="*/ 4681036 h 6858029"/>
              <a:gd name="connsiteX903" fmla="*/ 1130447 w 11162102"/>
              <a:gd name="connsiteY903" fmla="*/ 4668164 h 6858029"/>
              <a:gd name="connsiteX904" fmla="*/ 1140217 w 11162102"/>
              <a:gd name="connsiteY904" fmla="*/ 4662801 h 6858029"/>
              <a:gd name="connsiteX905" fmla="*/ 1129500 w 11162102"/>
              <a:gd name="connsiteY905" fmla="*/ 4676312 h 6858029"/>
              <a:gd name="connsiteX906" fmla="*/ 1119767 w 11162102"/>
              <a:gd name="connsiteY906" fmla="*/ 4681036 h 6858029"/>
              <a:gd name="connsiteX907" fmla="*/ 1150946 w 11162102"/>
              <a:gd name="connsiteY907" fmla="*/ 4657004 h 6858029"/>
              <a:gd name="connsiteX908" fmla="*/ 1161547 w 11162102"/>
              <a:gd name="connsiteY908" fmla="*/ 4651322 h 6858029"/>
              <a:gd name="connsiteX909" fmla="*/ 1153294 w 11162102"/>
              <a:gd name="connsiteY909" fmla="*/ 4662162 h 6858029"/>
              <a:gd name="connsiteX910" fmla="*/ 1149939 w 11162102"/>
              <a:gd name="connsiteY910" fmla="*/ 4666590 h 6858029"/>
              <a:gd name="connsiteX911" fmla="*/ 1139371 w 11162102"/>
              <a:gd name="connsiteY911" fmla="*/ 4671588 h 6858029"/>
              <a:gd name="connsiteX912" fmla="*/ 1150946 w 11162102"/>
              <a:gd name="connsiteY912" fmla="*/ 4657004 h 6858029"/>
              <a:gd name="connsiteX913" fmla="*/ 10193384 w 11162102"/>
              <a:gd name="connsiteY913" fmla="*/ 4865689 h 6858029"/>
              <a:gd name="connsiteX914" fmla="*/ 10148243 w 11162102"/>
              <a:gd name="connsiteY914" fmla="*/ 4894535 h 6858029"/>
              <a:gd name="connsiteX915" fmla="*/ 10130304 w 11162102"/>
              <a:gd name="connsiteY915" fmla="*/ 4857222 h 6858029"/>
              <a:gd name="connsiteX916" fmla="*/ 10176792 w 11162102"/>
              <a:gd name="connsiteY916" fmla="*/ 4829219 h 6858029"/>
              <a:gd name="connsiteX917" fmla="*/ 10193384 w 11162102"/>
              <a:gd name="connsiteY917" fmla="*/ 4865689 h 6858029"/>
              <a:gd name="connsiteX918" fmla="*/ 10181927 w 11162102"/>
              <a:gd name="connsiteY918" fmla="*/ 4825979 h 6858029"/>
              <a:gd name="connsiteX919" fmla="*/ 10223395 w 11162102"/>
              <a:gd name="connsiteY919" fmla="*/ 4799254 h 6858029"/>
              <a:gd name="connsiteX920" fmla="*/ 10227845 w 11162102"/>
              <a:gd name="connsiteY920" fmla="*/ 4796264 h 6858029"/>
              <a:gd name="connsiteX921" fmla="*/ 10242908 w 11162102"/>
              <a:gd name="connsiteY921" fmla="*/ 4831798 h 6858029"/>
              <a:gd name="connsiteX922" fmla="*/ 10198473 w 11162102"/>
              <a:gd name="connsiteY922" fmla="*/ 4862311 h 6858029"/>
              <a:gd name="connsiteX923" fmla="*/ 10181927 w 11162102"/>
              <a:gd name="connsiteY923" fmla="*/ 4825979 h 6858029"/>
              <a:gd name="connsiteX924" fmla="*/ 10142993 w 11162102"/>
              <a:gd name="connsiteY924" fmla="*/ 4897776 h 6858029"/>
              <a:gd name="connsiteX925" fmla="*/ 10097486 w 11162102"/>
              <a:gd name="connsiteY925" fmla="*/ 4924866 h 6858029"/>
              <a:gd name="connsiteX926" fmla="*/ 10078270 w 11162102"/>
              <a:gd name="connsiteY926" fmla="*/ 4886570 h 6858029"/>
              <a:gd name="connsiteX927" fmla="*/ 10125009 w 11162102"/>
              <a:gd name="connsiteY927" fmla="*/ 4860325 h 6858029"/>
              <a:gd name="connsiteX928" fmla="*/ 10142993 w 11162102"/>
              <a:gd name="connsiteY928" fmla="*/ 4897776 h 6858029"/>
              <a:gd name="connsiteX929" fmla="*/ 10092055 w 11162102"/>
              <a:gd name="connsiteY929" fmla="*/ 4927970 h 6858029"/>
              <a:gd name="connsiteX930" fmla="*/ 10046479 w 11162102"/>
              <a:gd name="connsiteY930" fmla="*/ 4953279 h 6858029"/>
              <a:gd name="connsiteX931" fmla="*/ 10026122 w 11162102"/>
              <a:gd name="connsiteY931" fmla="*/ 4914002 h 6858029"/>
              <a:gd name="connsiteX932" fmla="*/ 10072793 w 11162102"/>
              <a:gd name="connsiteY932" fmla="*/ 4889560 h 6858029"/>
              <a:gd name="connsiteX933" fmla="*/ 10092055 w 11162102"/>
              <a:gd name="connsiteY933" fmla="*/ 4927970 h 6858029"/>
              <a:gd name="connsiteX934" fmla="*/ 10011744 w 11162102"/>
              <a:gd name="connsiteY934" fmla="*/ 5272467 h 6858029"/>
              <a:gd name="connsiteX935" fmla="*/ 10027993 w 11162102"/>
              <a:gd name="connsiteY935" fmla="*/ 5307933 h 6858029"/>
              <a:gd name="connsiteX936" fmla="*/ 9990223 w 11162102"/>
              <a:gd name="connsiteY936" fmla="*/ 5330663 h 6858029"/>
              <a:gd name="connsiteX937" fmla="*/ 9970848 w 11162102"/>
              <a:gd name="connsiteY937" fmla="*/ 5288488 h 6858029"/>
              <a:gd name="connsiteX938" fmla="*/ 10009097 w 11162102"/>
              <a:gd name="connsiteY938" fmla="*/ 5266853 h 6858029"/>
              <a:gd name="connsiteX939" fmla="*/ 10011744 w 11162102"/>
              <a:gd name="connsiteY939" fmla="*/ 5272467 h 6858029"/>
              <a:gd name="connsiteX940" fmla="*/ 1211522 w 11162102"/>
              <a:gd name="connsiteY940" fmla="*/ 4618298 h 6858029"/>
              <a:gd name="connsiteX941" fmla="*/ 1203350 w 11162102"/>
              <a:gd name="connsiteY941" fmla="*/ 4622406 h 6858029"/>
              <a:gd name="connsiteX942" fmla="*/ 1200145 w 11162102"/>
              <a:gd name="connsiteY942" fmla="*/ 4624050 h 6858029"/>
              <a:gd name="connsiteX943" fmla="*/ 1213213 w 11162102"/>
              <a:gd name="connsiteY943" fmla="*/ 4606157 h 6858029"/>
              <a:gd name="connsiteX944" fmla="*/ 1224542 w 11162102"/>
              <a:gd name="connsiteY944" fmla="*/ 4599744 h 6858029"/>
              <a:gd name="connsiteX945" fmla="*/ 1213992 w 11162102"/>
              <a:gd name="connsiteY945" fmla="*/ 4614784 h 6858029"/>
              <a:gd name="connsiteX946" fmla="*/ 1211522 w 11162102"/>
              <a:gd name="connsiteY946" fmla="*/ 4618298 h 6858029"/>
              <a:gd name="connsiteX947" fmla="*/ 1233534 w 11162102"/>
              <a:gd name="connsiteY947" fmla="*/ 4594701 h 6858029"/>
              <a:gd name="connsiteX948" fmla="*/ 1245477 w 11162102"/>
              <a:gd name="connsiteY948" fmla="*/ 4588082 h 6858029"/>
              <a:gd name="connsiteX949" fmla="*/ 1242453 w 11162102"/>
              <a:gd name="connsiteY949" fmla="*/ 4592555 h 6858029"/>
              <a:gd name="connsiteX950" fmla="*/ 1231941 w 11162102"/>
              <a:gd name="connsiteY950" fmla="*/ 4608120 h 6858029"/>
              <a:gd name="connsiteX951" fmla="*/ 1219946 w 11162102"/>
              <a:gd name="connsiteY951" fmla="*/ 4614054 h 6858029"/>
              <a:gd name="connsiteX952" fmla="*/ 1233534 w 11162102"/>
              <a:gd name="connsiteY952" fmla="*/ 4594701 h 6858029"/>
              <a:gd name="connsiteX953" fmla="*/ 1569286 w 11162102"/>
              <a:gd name="connsiteY953" fmla="*/ 4201501 h 6858029"/>
              <a:gd name="connsiteX954" fmla="*/ 1557111 w 11162102"/>
              <a:gd name="connsiteY954" fmla="*/ 4211771 h 6858029"/>
              <a:gd name="connsiteX955" fmla="*/ 1568853 w 11162102"/>
              <a:gd name="connsiteY955" fmla="*/ 4190478 h 6858029"/>
              <a:gd name="connsiteX956" fmla="*/ 1581065 w 11162102"/>
              <a:gd name="connsiteY956" fmla="*/ 4179409 h 6858029"/>
              <a:gd name="connsiteX957" fmla="*/ 1569286 w 11162102"/>
              <a:gd name="connsiteY957" fmla="*/ 4201501 h 6858029"/>
              <a:gd name="connsiteX958" fmla="*/ 1588772 w 11162102"/>
              <a:gd name="connsiteY958" fmla="*/ 4172517 h 6858029"/>
              <a:gd name="connsiteX959" fmla="*/ 1601538 w 11162102"/>
              <a:gd name="connsiteY959" fmla="*/ 4161220 h 6858029"/>
              <a:gd name="connsiteX960" fmla="*/ 1589221 w 11162102"/>
              <a:gd name="connsiteY960" fmla="*/ 4185023 h 6858029"/>
              <a:gd name="connsiteX961" fmla="*/ 1576466 w 11162102"/>
              <a:gd name="connsiteY961" fmla="*/ 4195544 h 6858029"/>
              <a:gd name="connsiteX962" fmla="*/ 1588772 w 11162102"/>
              <a:gd name="connsiteY962" fmla="*/ 4172517 h 6858029"/>
              <a:gd name="connsiteX963" fmla="*/ 1562786 w 11162102"/>
              <a:gd name="connsiteY963" fmla="*/ 4213733 h 6858029"/>
              <a:gd name="connsiteX964" fmla="*/ 1550424 w 11162102"/>
              <a:gd name="connsiteY964" fmla="*/ 4237103 h 6858029"/>
              <a:gd name="connsiteX965" fmla="*/ 1537726 w 11162102"/>
              <a:gd name="connsiteY965" fmla="*/ 4247168 h 6858029"/>
              <a:gd name="connsiteX966" fmla="*/ 1550043 w 11162102"/>
              <a:gd name="connsiteY966" fmla="*/ 4224642 h 6858029"/>
              <a:gd name="connsiteX967" fmla="*/ 1562786 w 11162102"/>
              <a:gd name="connsiteY967" fmla="*/ 4213733 h 6858029"/>
              <a:gd name="connsiteX968" fmla="*/ 1530368 w 11162102"/>
              <a:gd name="connsiteY968" fmla="*/ 4253078 h 6858029"/>
              <a:gd name="connsiteX969" fmla="*/ 1519413 w 11162102"/>
              <a:gd name="connsiteY969" fmla="*/ 4261979 h 6858029"/>
              <a:gd name="connsiteX970" fmla="*/ 1531272 w 11162102"/>
              <a:gd name="connsiteY970" fmla="*/ 4240983 h 6858029"/>
              <a:gd name="connsiteX971" fmla="*/ 1542162 w 11162102"/>
              <a:gd name="connsiteY971" fmla="*/ 4231466 h 6858029"/>
              <a:gd name="connsiteX972" fmla="*/ 1530368 w 11162102"/>
              <a:gd name="connsiteY972" fmla="*/ 4253078 h 6858029"/>
              <a:gd name="connsiteX973" fmla="*/ 1523697 w 11162102"/>
              <a:gd name="connsiteY973" fmla="*/ 4265334 h 6858029"/>
              <a:gd name="connsiteX974" fmla="*/ 1511348 w 11162102"/>
              <a:gd name="connsiteY974" fmla="*/ 4288110 h 6858029"/>
              <a:gd name="connsiteX975" fmla="*/ 1499796 w 11162102"/>
              <a:gd name="connsiteY975" fmla="*/ 4296942 h 6858029"/>
              <a:gd name="connsiteX976" fmla="*/ 1512211 w 11162102"/>
              <a:gd name="connsiteY976" fmla="*/ 4274782 h 6858029"/>
              <a:gd name="connsiteX977" fmla="*/ 1523697 w 11162102"/>
              <a:gd name="connsiteY977" fmla="*/ 4265334 h 6858029"/>
              <a:gd name="connsiteX978" fmla="*/ 1492276 w 11162102"/>
              <a:gd name="connsiteY978" fmla="*/ 4302716 h 6858029"/>
              <a:gd name="connsiteX979" fmla="*/ 1480618 w 11162102"/>
              <a:gd name="connsiteY979" fmla="*/ 4311777 h 6858029"/>
              <a:gd name="connsiteX980" fmla="*/ 1492504 w 11162102"/>
              <a:gd name="connsiteY980" fmla="*/ 4291260 h 6858029"/>
              <a:gd name="connsiteX981" fmla="*/ 1504182 w 11162102"/>
              <a:gd name="connsiteY981" fmla="*/ 4281446 h 6858029"/>
              <a:gd name="connsiteX982" fmla="*/ 1492276 w 11162102"/>
              <a:gd name="connsiteY982" fmla="*/ 4302716 h 6858029"/>
              <a:gd name="connsiteX983" fmla="*/ 1485468 w 11162102"/>
              <a:gd name="connsiteY983" fmla="*/ 4314926 h 6858029"/>
              <a:gd name="connsiteX984" fmla="*/ 1472973 w 11162102"/>
              <a:gd name="connsiteY984" fmla="*/ 4337360 h 6858029"/>
              <a:gd name="connsiteX985" fmla="*/ 1460745 w 11162102"/>
              <a:gd name="connsiteY985" fmla="*/ 4346238 h 6858029"/>
              <a:gd name="connsiteX986" fmla="*/ 1473233 w 11162102"/>
              <a:gd name="connsiteY986" fmla="*/ 4324557 h 6858029"/>
              <a:gd name="connsiteX987" fmla="*/ 1485468 w 11162102"/>
              <a:gd name="connsiteY987" fmla="*/ 4314926 h 6858029"/>
              <a:gd name="connsiteX988" fmla="*/ 1453058 w 11162102"/>
              <a:gd name="connsiteY988" fmla="*/ 4351898 h 6858029"/>
              <a:gd name="connsiteX989" fmla="*/ 1441431 w 11162102"/>
              <a:gd name="connsiteY989" fmla="*/ 4360547 h 6858029"/>
              <a:gd name="connsiteX990" fmla="*/ 1453378 w 11162102"/>
              <a:gd name="connsiteY990" fmla="*/ 4340487 h 6858029"/>
              <a:gd name="connsiteX991" fmla="*/ 1465010 w 11162102"/>
              <a:gd name="connsiteY991" fmla="*/ 4331130 h 6858029"/>
              <a:gd name="connsiteX992" fmla="*/ 1453058 w 11162102"/>
              <a:gd name="connsiteY992" fmla="*/ 4351898 h 6858029"/>
              <a:gd name="connsiteX993" fmla="*/ 1446089 w 11162102"/>
              <a:gd name="connsiteY993" fmla="*/ 4364039 h 6858029"/>
              <a:gd name="connsiteX994" fmla="*/ 1433541 w 11162102"/>
              <a:gd name="connsiteY994" fmla="*/ 4385971 h 6858029"/>
              <a:gd name="connsiteX995" fmla="*/ 1421350 w 11162102"/>
              <a:gd name="connsiteY995" fmla="*/ 4394415 h 6858029"/>
              <a:gd name="connsiteX996" fmla="*/ 1433895 w 11162102"/>
              <a:gd name="connsiteY996" fmla="*/ 4373236 h 6858029"/>
              <a:gd name="connsiteX997" fmla="*/ 1446089 w 11162102"/>
              <a:gd name="connsiteY997" fmla="*/ 4364039 h 6858029"/>
              <a:gd name="connsiteX998" fmla="*/ 1413529 w 11162102"/>
              <a:gd name="connsiteY998" fmla="*/ 4399869 h 6858029"/>
              <a:gd name="connsiteX999" fmla="*/ 1401921 w 11162102"/>
              <a:gd name="connsiteY999" fmla="*/ 4408085 h 6858029"/>
              <a:gd name="connsiteX1000" fmla="*/ 1413926 w 11162102"/>
              <a:gd name="connsiteY1000" fmla="*/ 4388504 h 6858029"/>
              <a:gd name="connsiteX1001" fmla="*/ 1425542 w 11162102"/>
              <a:gd name="connsiteY1001" fmla="*/ 4379558 h 6858029"/>
              <a:gd name="connsiteX1002" fmla="*/ 1413529 w 11162102"/>
              <a:gd name="connsiteY1002" fmla="*/ 4399869 h 6858029"/>
              <a:gd name="connsiteX1003" fmla="*/ 1407405 w 11162102"/>
              <a:gd name="connsiteY1003" fmla="*/ 4410253 h 6858029"/>
              <a:gd name="connsiteX1004" fmla="*/ 1393838 w 11162102"/>
              <a:gd name="connsiteY1004" fmla="*/ 4433281 h 6858029"/>
              <a:gd name="connsiteX1005" fmla="*/ 1381671 w 11162102"/>
              <a:gd name="connsiteY1005" fmla="*/ 4441246 h 6858029"/>
              <a:gd name="connsiteX1006" fmla="*/ 1395296 w 11162102"/>
              <a:gd name="connsiteY1006" fmla="*/ 4418926 h 6858029"/>
              <a:gd name="connsiteX1007" fmla="*/ 1407405 w 11162102"/>
              <a:gd name="connsiteY1007" fmla="*/ 4410253 h 6858029"/>
              <a:gd name="connsiteX1008" fmla="*/ 1373725 w 11162102"/>
              <a:gd name="connsiteY1008" fmla="*/ 4446495 h 6858029"/>
              <a:gd name="connsiteX1009" fmla="*/ 1362154 w 11162102"/>
              <a:gd name="connsiteY1009" fmla="*/ 4454254 h 6858029"/>
              <a:gd name="connsiteX1010" fmla="*/ 1375313 w 11162102"/>
              <a:gd name="connsiteY1010" fmla="*/ 4433440 h 6858029"/>
              <a:gd name="connsiteX1011" fmla="*/ 1386784 w 11162102"/>
              <a:gd name="connsiteY1011" fmla="*/ 4425065 h 6858029"/>
              <a:gd name="connsiteX1012" fmla="*/ 1373725 w 11162102"/>
              <a:gd name="connsiteY1012" fmla="*/ 4446495 h 6858029"/>
              <a:gd name="connsiteX1013" fmla="*/ 1366493 w 11162102"/>
              <a:gd name="connsiteY1013" fmla="*/ 4458362 h 6858029"/>
              <a:gd name="connsiteX1014" fmla="*/ 1353817 w 11162102"/>
              <a:gd name="connsiteY1014" fmla="*/ 4479221 h 6858029"/>
              <a:gd name="connsiteX1015" fmla="*/ 1341680 w 11162102"/>
              <a:gd name="connsiteY1015" fmla="*/ 4486707 h 6858029"/>
              <a:gd name="connsiteX1016" fmla="*/ 1354328 w 11162102"/>
              <a:gd name="connsiteY1016" fmla="*/ 4466647 h 6858029"/>
              <a:gd name="connsiteX1017" fmla="*/ 1366493 w 11162102"/>
              <a:gd name="connsiteY1017" fmla="*/ 4458362 h 6858029"/>
              <a:gd name="connsiteX1018" fmla="*/ 1333615 w 11162102"/>
              <a:gd name="connsiteY1018" fmla="*/ 4491728 h 6858029"/>
              <a:gd name="connsiteX1019" fmla="*/ 1322074 w 11162102"/>
              <a:gd name="connsiteY1019" fmla="*/ 4499008 h 6858029"/>
              <a:gd name="connsiteX1020" fmla="*/ 1334131 w 11162102"/>
              <a:gd name="connsiteY1020" fmla="*/ 4480568 h 6858029"/>
              <a:gd name="connsiteX1021" fmla="*/ 1345679 w 11162102"/>
              <a:gd name="connsiteY1021" fmla="*/ 4472557 h 6858029"/>
              <a:gd name="connsiteX1022" fmla="*/ 1333615 w 11162102"/>
              <a:gd name="connsiteY1022" fmla="*/ 4491728 h 6858029"/>
              <a:gd name="connsiteX1023" fmla="*/ 1326280 w 11162102"/>
              <a:gd name="connsiteY1023" fmla="*/ 4503390 h 6858029"/>
              <a:gd name="connsiteX1024" fmla="*/ 1313488 w 11162102"/>
              <a:gd name="connsiteY1024" fmla="*/ 4523724 h 6858029"/>
              <a:gd name="connsiteX1025" fmla="*/ 1301377 w 11162102"/>
              <a:gd name="connsiteY1025" fmla="*/ 4530731 h 6858029"/>
              <a:gd name="connsiteX1026" fmla="*/ 1314178 w 11162102"/>
              <a:gd name="connsiteY1026" fmla="*/ 4511104 h 6858029"/>
              <a:gd name="connsiteX1027" fmla="*/ 1326280 w 11162102"/>
              <a:gd name="connsiteY1027" fmla="*/ 4503390 h 6858029"/>
              <a:gd name="connsiteX1028" fmla="*/ 1293184 w 11162102"/>
              <a:gd name="connsiteY1028" fmla="*/ 4535500 h 6858029"/>
              <a:gd name="connsiteX1029" fmla="*/ 1281695 w 11162102"/>
              <a:gd name="connsiteY1029" fmla="*/ 4542301 h 6858029"/>
              <a:gd name="connsiteX1030" fmla="*/ 1293951 w 11162102"/>
              <a:gd name="connsiteY1030" fmla="*/ 4524203 h 6858029"/>
              <a:gd name="connsiteX1031" fmla="*/ 1305407 w 11162102"/>
              <a:gd name="connsiteY1031" fmla="*/ 4516764 h 6858029"/>
              <a:gd name="connsiteX1032" fmla="*/ 1293184 w 11162102"/>
              <a:gd name="connsiteY1032" fmla="*/ 4535500 h 6858029"/>
              <a:gd name="connsiteX1033" fmla="*/ 1286565 w 11162102"/>
              <a:gd name="connsiteY1033" fmla="*/ 4545679 h 6858029"/>
              <a:gd name="connsiteX1034" fmla="*/ 1272859 w 11162102"/>
              <a:gd name="connsiteY1034" fmla="*/ 4566744 h 6858029"/>
              <a:gd name="connsiteX1035" fmla="*/ 1260788 w 11162102"/>
              <a:gd name="connsiteY1035" fmla="*/ 4573225 h 6858029"/>
              <a:gd name="connsiteX1036" fmla="*/ 1274550 w 11162102"/>
              <a:gd name="connsiteY1036" fmla="*/ 4552868 h 6858029"/>
              <a:gd name="connsiteX1037" fmla="*/ 1286565 w 11162102"/>
              <a:gd name="connsiteY1037" fmla="*/ 4545679 h 6858029"/>
              <a:gd name="connsiteX1038" fmla="*/ 1252463 w 11162102"/>
              <a:gd name="connsiteY1038" fmla="*/ 4577744 h 6858029"/>
              <a:gd name="connsiteX1039" fmla="*/ 1241042 w 11162102"/>
              <a:gd name="connsiteY1039" fmla="*/ 4583997 h 6858029"/>
              <a:gd name="connsiteX1040" fmla="*/ 1254252 w 11162102"/>
              <a:gd name="connsiteY1040" fmla="*/ 4565192 h 6858029"/>
              <a:gd name="connsiteX1041" fmla="*/ 1265649 w 11162102"/>
              <a:gd name="connsiteY1041" fmla="*/ 4558231 h 6858029"/>
              <a:gd name="connsiteX1042" fmla="*/ 1252463 w 11162102"/>
              <a:gd name="connsiteY1042" fmla="*/ 4577744 h 6858029"/>
              <a:gd name="connsiteX1043" fmla="*/ 1246072 w 11162102"/>
              <a:gd name="connsiteY1043" fmla="*/ 4595020 h 6858029"/>
              <a:gd name="connsiteX1044" fmla="*/ 1253843 w 11162102"/>
              <a:gd name="connsiteY1044" fmla="*/ 4583495 h 6858029"/>
              <a:gd name="connsiteX1045" fmla="*/ 1266357 w 11162102"/>
              <a:gd name="connsiteY1045" fmla="*/ 4576717 h 6858029"/>
              <a:gd name="connsiteX1046" fmla="*/ 1252376 w 11162102"/>
              <a:gd name="connsiteY1046" fmla="*/ 4598192 h 6858029"/>
              <a:gd name="connsiteX1047" fmla="*/ 1239808 w 11162102"/>
              <a:gd name="connsiteY1047" fmla="*/ 4604286 h 6858029"/>
              <a:gd name="connsiteX1048" fmla="*/ 1246072 w 11162102"/>
              <a:gd name="connsiteY1048" fmla="*/ 4595020 h 6858029"/>
              <a:gd name="connsiteX1049" fmla="*/ 1273514 w 11162102"/>
              <a:gd name="connsiteY1049" fmla="*/ 4573522 h 6858029"/>
              <a:gd name="connsiteX1050" fmla="*/ 1274137 w 11162102"/>
              <a:gd name="connsiteY1050" fmla="*/ 4572563 h 6858029"/>
              <a:gd name="connsiteX1051" fmla="*/ 1287129 w 11162102"/>
              <a:gd name="connsiteY1051" fmla="*/ 4565694 h 6858029"/>
              <a:gd name="connsiteX1052" fmla="*/ 1272781 w 11162102"/>
              <a:gd name="connsiteY1052" fmla="*/ 4588538 h 6858029"/>
              <a:gd name="connsiteX1053" fmla="*/ 1259736 w 11162102"/>
              <a:gd name="connsiteY1053" fmla="*/ 4594701 h 6858029"/>
              <a:gd name="connsiteX1054" fmla="*/ 1273514 w 11162102"/>
              <a:gd name="connsiteY1054" fmla="*/ 4573522 h 6858029"/>
              <a:gd name="connsiteX1055" fmla="*/ 1280604 w 11162102"/>
              <a:gd name="connsiteY1055" fmla="*/ 4562636 h 6858029"/>
              <a:gd name="connsiteX1056" fmla="*/ 1294841 w 11162102"/>
              <a:gd name="connsiteY1056" fmla="*/ 4540772 h 6858029"/>
              <a:gd name="connsiteX1057" fmla="*/ 1307390 w 11162102"/>
              <a:gd name="connsiteY1057" fmla="*/ 4533446 h 6858029"/>
              <a:gd name="connsiteX1058" fmla="*/ 1296596 w 11162102"/>
              <a:gd name="connsiteY1058" fmla="*/ 4550631 h 6858029"/>
              <a:gd name="connsiteX1059" fmla="*/ 1293211 w 11162102"/>
              <a:gd name="connsiteY1059" fmla="*/ 4556017 h 6858029"/>
              <a:gd name="connsiteX1060" fmla="*/ 1280604 w 11162102"/>
              <a:gd name="connsiteY1060" fmla="*/ 4562636 h 6858029"/>
              <a:gd name="connsiteX1061" fmla="*/ 1315095 w 11162102"/>
              <a:gd name="connsiteY1061" fmla="*/ 4528973 h 6858029"/>
              <a:gd name="connsiteX1062" fmla="*/ 1328133 w 11162102"/>
              <a:gd name="connsiteY1062" fmla="*/ 4521533 h 6858029"/>
              <a:gd name="connsiteX1063" fmla="*/ 1322515 w 11162102"/>
              <a:gd name="connsiteY1063" fmla="*/ 4530799 h 6858029"/>
              <a:gd name="connsiteX1064" fmla="*/ 1313559 w 11162102"/>
              <a:gd name="connsiteY1064" fmla="*/ 4545542 h 6858029"/>
              <a:gd name="connsiteX1065" fmla="*/ 1300484 w 11162102"/>
              <a:gd name="connsiteY1065" fmla="*/ 4552252 h 6858029"/>
              <a:gd name="connsiteX1066" fmla="*/ 1315095 w 11162102"/>
              <a:gd name="connsiteY1066" fmla="*/ 4528973 h 6858029"/>
              <a:gd name="connsiteX1067" fmla="*/ 1321132 w 11162102"/>
              <a:gd name="connsiteY1067" fmla="*/ 4519388 h 6858029"/>
              <a:gd name="connsiteX1068" fmla="*/ 1334407 w 11162102"/>
              <a:gd name="connsiteY1068" fmla="*/ 4498255 h 6858029"/>
              <a:gd name="connsiteX1069" fmla="*/ 1347032 w 11162102"/>
              <a:gd name="connsiteY1069" fmla="*/ 4490381 h 6858029"/>
              <a:gd name="connsiteX1070" fmla="*/ 1333766 w 11162102"/>
              <a:gd name="connsiteY1070" fmla="*/ 4512245 h 6858029"/>
              <a:gd name="connsiteX1071" fmla="*/ 1321132 w 11162102"/>
              <a:gd name="connsiteY1071" fmla="*/ 4519388 h 6858029"/>
              <a:gd name="connsiteX1072" fmla="*/ 1354634 w 11162102"/>
              <a:gd name="connsiteY1072" fmla="*/ 4485680 h 6858029"/>
              <a:gd name="connsiteX1073" fmla="*/ 1367725 w 11162102"/>
              <a:gd name="connsiteY1073" fmla="*/ 4477692 h 6858029"/>
              <a:gd name="connsiteX1074" fmla="*/ 1354048 w 11162102"/>
              <a:gd name="connsiteY1074" fmla="*/ 4501016 h 6858029"/>
              <a:gd name="connsiteX1075" fmla="*/ 1340943 w 11162102"/>
              <a:gd name="connsiteY1075" fmla="*/ 4508228 h 6858029"/>
              <a:gd name="connsiteX1076" fmla="*/ 1354634 w 11162102"/>
              <a:gd name="connsiteY1076" fmla="*/ 4485680 h 6858029"/>
              <a:gd name="connsiteX1077" fmla="*/ 1361358 w 11162102"/>
              <a:gd name="connsiteY1077" fmla="*/ 4474611 h 6858029"/>
              <a:gd name="connsiteX1078" fmla="*/ 1374526 w 11162102"/>
              <a:gd name="connsiteY1078" fmla="*/ 4452976 h 6858029"/>
              <a:gd name="connsiteX1079" fmla="*/ 1387203 w 11162102"/>
              <a:gd name="connsiteY1079" fmla="*/ 4444555 h 6858029"/>
              <a:gd name="connsiteX1080" fmla="*/ 1374019 w 11162102"/>
              <a:gd name="connsiteY1080" fmla="*/ 4466989 h 6858029"/>
              <a:gd name="connsiteX1081" fmla="*/ 1361358 w 11162102"/>
              <a:gd name="connsiteY1081" fmla="*/ 4474611 h 6858029"/>
              <a:gd name="connsiteX1082" fmla="*/ 1394689 w 11162102"/>
              <a:gd name="connsiteY1082" fmla="*/ 4439602 h 6858029"/>
              <a:gd name="connsiteX1083" fmla="*/ 1407846 w 11162102"/>
              <a:gd name="connsiteY1083" fmla="*/ 4431044 h 6858029"/>
              <a:gd name="connsiteX1084" fmla="*/ 1394219 w 11162102"/>
              <a:gd name="connsiteY1084" fmla="*/ 4455030 h 6858029"/>
              <a:gd name="connsiteX1085" fmla="*/ 1381092 w 11162102"/>
              <a:gd name="connsiteY1085" fmla="*/ 4462744 h 6858029"/>
              <a:gd name="connsiteX1086" fmla="*/ 1394689 w 11162102"/>
              <a:gd name="connsiteY1086" fmla="*/ 4439602 h 6858029"/>
              <a:gd name="connsiteX1087" fmla="*/ 1401262 w 11162102"/>
              <a:gd name="connsiteY1087" fmla="*/ 4428443 h 6858029"/>
              <a:gd name="connsiteX1088" fmla="*/ 1415263 w 11162102"/>
              <a:gd name="connsiteY1088" fmla="*/ 4404708 h 6858029"/>
              <a:gd name="connsiteX1089" fmla="*/ 1427893 w 11162102"/>
              <a:gd name="connsiteY1089" fmla="*/ 4395876 h 6858029"/>
              <a:gd name="connsiteX1090" fmla="*/ 1413946 w 11162102"/>
              <a:gd name="connsiteY1090" fmla="*/ 4420341 h 6858029"/>
              <a:gd name="connsiteX1091" fmla="*/ 1401262 w 11162102"/>
              <a:gd name="connsiteY1091" fmla="*/ 4428443 h 6858029"/>
              <a:gd name="connsiteX1092" fmla="*/ 1435228 w 11162102"/>
              <a:gd name="connsiteY1092" fmla="*/ 4390786 h 6858029"/>
              <a:gd name="connsiteX1093" fmla="*/ 1448330 w 11162102"/>
              <a:gd name="connsiteY1093" fmla="*/ 4381840 h 6858029"/>
              <a:gd name="connsiteX1094" fmla="*/ 1434061 w 11162102"/>
              <a:gd name="connsiteY1094" fmla="*/ 4407697 h 6858029"/>
              <a:gd name="connsiteX1095" fmla="*/ 1420889 w 11162102"/>
              <a:gd name="connsiteY1095" fmla="*/ 4415913 h 6858029"/>
              <a:gd name="connsiteX1096" fmla="*/ 1435228 w 11162102"/>
              <a:gd name="connsiteY1096" fmla="*/ 4390786 h 6858029"/>
              <a:gd name="connsiteX1097" fmla="*/ 1440828 w 11162102"/>
              <a:gd name="connsiteY1097" fmla="*/ 4380996 h 6858029"/>
              <a:gd name="connsiteX1098" fmla="*/ 1453848 w 11162102"/>
              <a:gd name="connsiteY1098" fmla="*/ 4358265 h 6858029"/>
              <a:gd name="connsiteX1099" fmla="*/ 1466576 w 11162102"/>
              <a:gd name="connsiteY1099" fmla="*/ 4348885 h 6858029"/>
              <a:gd name="connsiteX1100" fmla="*/ 1453558 w 11162102"/>
              <a:gd name="connsiteY1100" fmla="*/ 4372392 h 6858029"/>
              <a:gd name="connsiteX1101" fmla="*/ 1440828 w 11162102"/>
              <a:gd name="connsiteY1101" fmla="*/ 4380996 h 6858029"/>
              <a:gd name="connsiteX1102" fmla="*/ 1473744 w 11162102"/>
              <a:gd name="connsiteY1102" fmla="*/ 4343682 h 6858029"/>
              <a:gd name="connsiteX1103" fmla="*/ 1486258 w 11162102"/>
              <a:gd name="connsiteY1103" fmla="*/ 4334644 h 6858029"/>
              <a:gd name="connsiteX1104" fmla="*/ 1472898 w 11162102"/>
              <a:gd name="connsiteY1104" fmla="*/ 4359543 h 6858029"/>
              <a:gd name="connsiteX1105" fmla="*/ 1460357 w 11162102"/>
              <a:gd name="connsiteY1105" fmla="*/ 4367827 h 6858029"/>
              <a:gd name="connsiteX1106" fmla="*/ 1473744 w 11162102"/>
              <a:gd name="connsiteY1106" fmla="*/ 4343682 h 6858029"/>
              <a:gd name="connsiteX1107" fmla="*/ 1480118 w 11162102"/>
              <a:gd name="connsiteY1107" fmla="*/ 4332202 h 6858029"/>
              <a:gd name="connsiteX1108" fmla="*/ 1493040 w 11162102"/>
              <a:gd name="connsiteY1108" fmla="*/ 4309015 h 6858029"/>
              <a:gd name="connsiteX1109" fmla="*/ 1505067 w 11162102"/>
              <a:gd name="connsiteY1109" fmla="*/ 4299750 h 6858029"/>
              <a:gd name="connsiteX1110" fmla="*/ 1492180 w 11162102"/>
              <a:gd name="connsiteY1110" fmla="*/ 4323644 h 6858029"/>
              <a:gd name="connsiteX1111" fmla="*/ 1480118 w 11162102"/>
              <a:gd name="connsiteY1111" fmla="*/ 4332202 h 6858029"/>
              <a:gd name="connsiteX1112" fmla="*/ 1512092 w 11162102"/>
              <a:gd name="connsiteY1112" fmla="*/ 4294386 h 6858029"/>
              <a:gd name="connsiteX1113" fmla="*/ 1525685 w 11162102"/>
              <a:gd name="connsiteY1113" fmla="*/ 4284139 h 6858029"/>
              <a:gd name="connsiteX1114" fmla="*/ 1512407 w 11162102"/>
              <a:gd name="connsiteY1114" fmla="*/ 4309540 h 6858029"/>
              <a:gd name="connsiteX1115" fmla="*/ 1498819 w 11162102"/>
              <a:gd name="connsiteY1115" fmla="*/ 4318965 h 6858029"/>
              <a:gd name="connsiteX1116" fmla="*/ 1512092 w 11162102"/>
              <a:gd name="connsiteY1116" fmla="*/ 4294386 h 6858029"/>
              <a:gd name="connsiteX1117" fmla="*/ 1518302 w 11162102"/>
              <a:gd name="connsiteY1117" fmla="*/ 4282907 h 6858029"/>
              <a:gd name="connsiteX1118" fmla="*/ 1531128 w 11162102"/>
              <a:gd name="connsiteY1118" fmla="*/ 4259286 h 6858029"/>
              <a:gd name="connsiteX1119" fmla="*/ 1544314 w 11162102"/>
              <a:gd name="connsiteY1119" fmla="*/ 4248697 h 6858029"/>
              <a:gd name="connsiteX1120" fmla="*/ 1531477 w 11162102"/>
              <a:gd name="connsiteY1120" fmla="*/ 4273093 h 6858029"/>
              <a:gd name="connsiteX1121" fmla="*/ 1518302 w 11162102"/>
              <a:gd name="connsiteY1121" fmla="*/ 4282907 h 6858029"/>
              <a:gd name="connsiteX1122" fmla="*/ 1551186 w 11162102"/>
              <a:gd name="connsiteY1122" fmla="*/ 4243219 h 6858029"/>
              <a:gd name="connsiteX1123" fmla="*/ 1564815 w 11162102"/>
              <a:gd name="connsiteY1123" fmla="*/ 4232516 h 6858029"/>
              <a:gd name="connsiteX1124" fmla="*/ 1551585 w 11162102"/>
              <a:gd name="connsiteY1124" fmla="*/ 4258442 h 6858029"/>
              <a:gd name="connsiteX1125" fmla="*/ 1537979 w 11162102"/>
              <a:gd name="connsiteY1125" fmla="*/ 4268324 h 6858029"/>
              <a:gd name="connsiteX1126" fmla="*/ 1551186 w 11162102"/>
              <a:gd name="connsiteY1126" fmla="*/ 4243219 h 6858029"/>
              <a:gd name="connsiteX1127" fmla="*/ 1557275 w 11162102"/>
              <a:gd name="connsiteY1127" fmla="*/ 4231694 h 6858029"/>
              <a:gd name="connsiteX1128" fmla="*/ 1570021 w 11162102"/>
              <a:gd name="connsiteY1128" fmla="*/ 4207663 h 6858029"/>
              <a:gd name="connsiteX1129" fmla="*/ 1583239 w 11162102"/>
              <a:gd name="connsiteY1129" fmla="*/ 4196617 h 6858029"/>
              <a:gd name="connsiteX1130" fmla="*/ 1570473 w 11162102"/>
              <a:gd name="connsiteY1130" fmla="*/ 4221470 h 6858029"/>
              <a:gd name="connsiteX1131" fmla="*/ 1557275 w 11162102"/>
              <a:gd name="connsiteY1131" fmla="*/ 4231694 h 6858029"/>
              <a:gd name="connsiteX1132" fmla="*/ 1589967 w 11162102"/>
              <a:gd name="connsiteY1132" fmla="*/ 4191048 h 6858029"/>
              <a:gd name="connsiteX1133" fmla="*/ 1925590 w 11162102"/>
              <a:gd name="connsiteY1133" fmla="*/ 3971067 h 6858029"/>
              <a:gd name="connsiteX1134" fmla="*/ 3416950 w 11162102"/>
              <a:gd name="connsiteY1134" fmla="*/ 4039282 h 6858029"/>
              <a:gd name="connsiteX1135" fmla="*/ 5161461 w 11162102"/>
              <a:gd name="connsiteY1135" fmla="*/ 4661569 h 6858029"/>
              <a:gd name="connsiteX1136" fmla="*/ 6631469 w 11162102"/>
              <a:gd name="connsiteY1136" fmla="*/ 5195124 h 6858029"/>
              <a:gd name="connsiteX1137" fmla="*/ 7852946 w 11162102"/>
              <a:gd name="connsiteY1137" fmla="*/ 5528689 h 6858029"/>
              <a:gd name="connsiteX1138" fmla="*/ 9104982 w 11162102"/>
              <a:gd name="connsiteY1138" fmla="*/ 5605851 h 6858029"/>
              <a:gd name="connsiteX1139" fmla="*/ 9926162 w 11162102"/>
              <a:gd name="connsiteY1139" fmla="*/ 5371606 h 6858029"/>
              <a:gd name="connsiteX1140" fmla="*/ 9944237 w 11162102"/>
              <a:gd name="connsiteY1140" fmla="*/ 5361952 h 6858029"/>
              <a:gd name="connsiteX1141" fmla="*/ 9963453 w 11162102"/>
              <a:gd name="connsiteY1141" fmla="*/ 5404857 h 6858029"/>
              <a:gd name="connsiteX1142" fmla="*/ 9077732 w 11162102"/>
              <a:gd name="connsiteY1142" fmla="*/ 5666739 h 6858029"/>
              <a:gd name="connsiteX1143" fmla="*/ 7821155 w 11162102"/>
              <a:gd name="connsiteY1143" fmla="*/ 5578213 h 6858029"/>
              <a:gd name="connsiteX1144" fmla="*/ 6649773 w 11162102"/>
              <a:gd name="connsiteY1144" fmla="*/ 5257177 h 6858029"/>
              <a:gd name="connsiteX1145" fmla="*/ 5171001 w 11162102"/>
              <a:gd name="connsiteY1145" fmla="*/ 4726429 h 6858029"/>
              <a:gd name="connsiteX1146" fmla="*/ 3396981 w 11162102"/>
              <a:gd name="connsiteY1146" fmla="*/ 4101061 h 6858029"/>
              <a:gd name="connsiteX1147" fmla="*/ 2630117 w 11162102"/>
              <a:gd name="connsiteY1147" fmla="*/ 3922730 h 6858029"/>
              <a:gd name="connsiteX1148" fmla="*/ 1899814 w 11162102"/>
              <a:gd name="connsiteY1148" fmla="*/ 4019359 h 6858029"/>
              <a:gd name="connsiteX1149" fmla="*/ 1576792 w 11162102"/>
              <a:gd name="connsiteY1149" fmla="*/ 4216632 h 6858029"/>
              <a:gd name="connsiteX1150" fmla="*/ 1589967 w 11162102"/>
              <a:gd name="connsiteY1150" fmla="*/ 4191048 h 6858029"/>
              <a:gd name="connsiteX1151" fmla="*/ 9104503 w 11162102"/>
              <a:gd name="connsiteY1151" fmla="*/ 5600898 h 6858029"/>
              <a:gd name="connsiteX1152" fmla="*/ 7813396 w 11162102"/>
              <a:gd name="connsiteY1152" fmla="*/ 5515544 h 6858029"/>
              <a:gd name="connsiteX1153" fmla="*/ 6633044 w 11162102"/>
              <a:gd name="connsiteY1153" fmla="*/ 5190399 h 6858029"/>
              <a:gd name="connsiteX1154" fmla="*/ 5163241 w 11162102"/>
              <a:gd name="connsiteY1154" fmla="*/ 4656890 h 6858029"/>
              <a:gd name="connsiteX1155" fmla="*/ 3418433 w 11162102"/>
              <a:gd name="connsiteY1155" fmla="*/ 4034512 h 6858029"/>
              <a:gd name="connsiteX1156" fmla="*/ 2651342 w 11162102"/>
              <a:gd name="connsiteY1156" fmla="*/ 3857665 h 6858029"/>
              <a:gd name="connsiteX1157" fmla="*/ 1923392 w 11162102"/>
              <a:gd name="connsiteY1157" fmla="*/ 3966572 h 6858029"/>
              <a:gd name="connsiteX1158" fmla="*/ 1595883 w 11162102"/>
              <a:gd name="connsiteY1158" fmla="*/ 4179592 h 6858029"/>
              <a:gd name="connsiteX1159" fmla="*/ 1608606 w 11162102"/>
              <a:gd name="connsiteY1159" fmla="*/ 4155035 h 6858029"/>
              <a:gd name="connsiteX1160" fmla="*/ 1949228 w 11162102"/>
              <a:gd name="connsiteY1160" fmla="*/ 3918120 h 6858029"/>
              <a:gd name="connsiteX1161" fmla="*/ 3438403 w 11162102"/>
              <a:gd name="connsiteY1161" fmla="*/ 3972619 h 6858029"/>
              <a:gd name="connsiteX1162" fmla="*/ 5153907 w 11162102"/>
              <a:gd name="connsiteY1162" fmla="*/ 4591939 h 6858029"/>
              <a:gd name="connsiteX1163" fmla="*/ 6614741 w 11162102"/>
              <a:gd name="connsiteY1163" fmla="*/ 5128232 h 6858029"/>
              <a:gd name="connsiteX1164" fmla="*/ 7857419 w 11162102"/>
              <a:gd name="connsiteY1164" fmla="*/ 5468006 h 6858029"/>
              <a:gd name="connsiteX1165" fmla="*/ 9131775 w 11162102"/>
              <a:gd name="connsiteY1165" fmla="*/ 5539918 h 6858029"/>
              <a:gd name="connsiteX1166" fmla="*/ 9922465 w 11162102"/>
              <a:gd name="connsiteY1166" fmla="*/ 5314117 h 6858029"/>
              <a:gd name="connsiteX1167" fmla="*/ 9942320 w 11162102"/>
              <a:gd name="connsiteY1167" fmla="*/ 5357662 h 6858029"/>
              <a:gd name="connsiteX1168" fmla="*/ 9104503 w 11162102"/>
              <a:gd name="connsiteY1168" fmla="*/ 5600898 h 6858029"/>
              <a:gd name="connsiteX1169" fmla="*/ 9919041 w 11162102"/>
              <a:gd name="connsiteY1169" fmla="*/ 5194576 h 6858029"/>
              <a:gd name="connsiteX1170" fmla="*/ 9882275 w 11162102"/>
              <a:gd name="connsiteY1170" fmla="*/ 5211966 h 6858029"/>
              <a:gd name="connsiteX1171" fmla="*/ 9860343 w 11162102"/>
              <a:gd name="connsiteY1171" fmla="*/ 5166208 h 6858029"/>
              <a:gd name="connsiteX1172" fmla="*/ 9897315 w 11162102"/>
              <a:gd name="connsiteY1172" fmla="*/ 5149708 h 6858029"/>
              <a:gd name="connsiteX1173" fmla="*/ 9919041 w 11162102"/>
              <a:gd name="connsiteY1173" fmla="*/ 5194576 h 6858029"/>
              <a:gd name="connsiteX1174" fmla="*/ 9903431 w 11162102"/>
              <a:gd name="connsiteY1174" fmla="*/ 5146855 h 6858029"/>
              <a:gd name="connsiteX1175" fmla="*/ 9942525 w 11162102"/>
              <a:gd name="connsiteY1175" fmla="*/ 5128232 h 6858029"/>
              <a:gd name="connsiteX1176" fmla="*/ 9963910 w 11162102"/>
              <a:gd name="connsiteY1176" fmla="*/ 5171982 h 6858029"/>
              <a:gd name="connsiteX1177" fmla="*/ 9925112 w 11162102"/>
              <a:gd name="connsiteY1177" fmla="*/ 5191632 h 6858029"/>
              <a:gd name="connsiteX1178" fmla="*/ 9903431 w 11162102"/>
              <a:gd name="connsiteY1178" fmla="*/ 5146855 h 6858029"/>
              <a:gd name="connsiteX1179" fmla="*/ 9920365 w 11162102"/>
              <a:gd name="connsiteY1179" fmla="*/ 5197383 h 6858029"/>
              <a:gd name="connsiteX1180" fmla="*/ 9941338 w 11162102"/>
              <a:gd name="connsiteY1180" fmla="*/ 5241406 h 6858029"/>
              <a:gd name="connsiteX1181" fmla="*/ 9904846 w 11162102"/>
              <a:gd name="connsiteY1181" fmla="*/ 5259778 h 6858029"/>
              <a:gd name="connsiteX1182" fmla="*/ 9883644 w 11162102"/>
              <a:gd name="connsiteY1182" fmla="*/ 5214819 h 6858029"/>
              <a:gd name="connsiteX1183" fmla="*/ 9920365 w 11162102"/>
              <a:gd name="connsiteY1183" fmla="*/ 5197383 h 6858029"/>
              <a:gd name="connsiteX1184" fmla="*/ 9942913 w 11162102"/>
              <a:gd name="connsiteY1184" fmla="*/ 5244739 h 6858029"/>
              <a:gd name="connsiteX1185" fmla="*/ 9963111 w 11162102"/>
              <a:gd name="connsiteY1185" fmla="*/ 5287895 h 6858029"/>
              <a:gd name="connsiteX1186" fmla="*/ 9926846 w 11162102"/>
              <a:gd name="connsiteY1186" fmla="*/ 5307156 h 6858029"/>
              <a:gd name="connsiteX1187" fmla="*/ 9906352 w 11162102"/>
              <a:gd name="connsiteY1187" fmla="*/ 5262996 h 6858029"/>
              <a:gd name="connsiteX1188" fmla="*/ 9942913 w 11162102"/>
              <a:gd name="connsiteY1188" fmla="*/ 5244739 h 6858029"/>
              <a:gd name="connsiteX1189" fmla="*/ 9920730 w 11162102"/>
              <a:gd name="connsiteY1189" fmla="*/ 5310329 h 6858029"/>
              <a:gd name="connsiteX1190" fmla="*/ 9131273 w 11162102"/>
              <a:gd name="connsiteY1190" fmla="*/ 5535057 h 6858029"/>
              <a:gd name="connsiteX1191" fmla="*/ 7806161 w 11162102"/>
              <a:gd name="connsiteY1191" fmla="*/ 5453012 h 6858029"/>
              <a:gd name="connsiteX1192" fmla="*/ 6616293 w 11162102"/>
              <a:gd name="connsiteY1192" fmla="*/ 5123600 h 6858029"/>
              <a:gd name="connsiteX1193" fmla="*/ 5155664 w 11162102"/>
              <a:gd name="connsiteY1193" fmla="*/ 4587375 h 6858029"/>
              <a:gd name="connsiteX1194" fmla="*/ 3439886 w 11162102"/>
              <a:gd name="connsiteY1194" fmla="*/ 3967964 h 6858029"/>
              <a:gd name="connsiteX1195" fmla="*/ 2672612 w 11162102"/>
              <a:gd name="connsiteY1195" fmla="*/ 3792645 h 6858029"/>
              <a:gd name="connsiteX1196" fmla="*/ 1946969 w 11162102"/>
              <a:gd name="connsiteY1196" fmla="*/ 3913784 h 6858029"/>
              <a:gd name="connsiteX1197" fmla="*/ 1614916 w 11162102"/>
              <a:gd name="connsiteY1197" fmla="*/ 4142917 h 6858029"/>
              <a:gd name="connsiteX1198" fmla="*/ 1627176 w 11162102"/>
              <a:gd name="connsiteY1198" fmla="*/ 4119456 h 6858029"/>
              <a:gd name="connsiteX1199" fmla="*/ 1972868 w 11162102"/>
              <a:gd name="connsiteY1199" fmla="*/ 3865196 h 6858029"/>
              <a:gd name="connsiteX1200" fmla="*/ 3459878 w 11162102"/>
              <a:gd name="connsiteY1200" fmla="*/ 3905956 h 6858029"/>
              <a:gd name="connsiteX1201" fmla="*/ 5146627 w 11162102"/>
              <a:gd name="connsiteY1201" fmla="*/ 4522332 h 6858029"/>
              <a:gd name="connsiteX1202" fmla="*/ 6598035 w 11162102"/>
              <a:gd name="connsiteY1202" fmla="*/ 5061364 h 6858029"/>
              <a:gd name="connsiteX1203" fmla="*/ 7802373 w 11162102"/>
              <a:gd name="connsiteY1203" fmla="*/ 5395843 h 6858029"/>
              <a:gd name="connsiteX1204" fmla="*/ 7861892 w 11162102"/>
              <a:gd name="connsiteY1204" fmla="*/ 5407345 h 6858029"/>
              <a:gd name="connsiteX1205" fmla="*/ 9158591 w 11162102"/>
              <a:gd name="connsiteY1205" fmla="*/ 5473962 h 6858029"/>
              <a:gd name="connsiteX1206" fmla="*/ 9900167 w 11162102"/>
              <a:gd name="connsiteY1206" fmla="*/ 5266008 h 6858029"/>
              <a:gd name="connsiteX1207" fmla="*/ 9920730 w 11162102"/>
              <a:gd name="connsiteY1207" fmla="*/ 5310329 h 6858029"/>
              <a:gd name="connsiteX1208" fmla="*/ 9928581 w 11162102"/>
              <a:gd name="connsiteY1208" fmla="*/ 5310945 h 6858029"/>
              <a:gd name="connsiteX1209" fmla="*/ 9964890 w 11162102"/>
              <a:gd name="connsiteY1209" fmla="*/ 5291752 h 6858029"/>
              <a:gd name="connsiteX1210" fmla="*/ 9984335 w 11162102"/>
              <a:gd name="connsiteY1210" fmla="*/ 5334109 h 6858029"/>
              <a:gd name="connsiteX1211" fmla="*/ 9948344 w 11162102"/>
              <a:gd name="connsiteY1211" fmla="*/ 5354329 h 6858029"/>
              <a:gd name="connsiteX1212" fmla="*/ 9928581 w 11162102"/>
              <a:gd name="connsiteY1212" fmla="*/ 5310945 h 6858029"/>
              <a:gd name="connsiteX1213" fmla="*/ 9969045 w 11162102"/>
              <a:gd name="connsiteY1213" fmla="*/ 5284609 h 6858029"/>
              <a:gd name="connsiteX1214" fmla="*/ 9948938 w 11162102"/>
              <a:gd name="connsiteY1214" fmla="*/ 5241589 h 6858029"/>
              <a:gd name="connsiteX1215" fmla="*/ 9987507 w 11162102"/>
              <a:gd name="connsiteY1215" fmla="*/ 5221072 h 6858029"/>
              <a:gd name="connsiteX1216" fmla="*/ 10007248 w 11162102"/>
              <a:gd name="connsiteY1216" fmla="*/ 5262928 h 6858029"/>
              <a:gd name="connsiteX1217" fmla="*/ 9969045 w 11162102"/>
              <a:gd name="connsiteY1217" fmla="*/ 5284609 h 6858029"/>
              <a:gd name="connsiteX1218" fmla="*/ 9947364 w 11162102"/>
              <a:gd name="connsiteY1218" fmla="*/ 5238280 h 6858029"/>
              <a:gd name="connsiteX1219" fmla="*/ 9926458 w 11162102"/>
              <a:gd name="connsiteY1219" fmla="*/ 5194416 h 6858029"/>
              <a:gd name="connsiteX1220" fmla="*/ 9965301 w 11162102"/>
              <a:gd name="connsiteY1220" fmla="*/ 5174835 h 6858029"/>
              <a:gd name="connsiteX1221" fmla="*/ 9985863 w 11162102"/>
              <a:gd name="connsiteY1221" fmla="*/ 5217672 h 6858029"/>
              <a:gd name="connsiteX1222" fmla="*/ 9947364 w 11162102"/>
              <a:gd name="connsiteY1222" fmla="*/ 5238280 h 6858029"/>
              <a:gd name="connsiteX1223" fmla="*/ 9971190 w 11162102"/>
              <a:gd name="connsiteY1223" fmla="*/ 5171776 h 6858029"/>
              <a:gd name="connsiteX1224" fmla="*/ 10012041 w 11162102"/>
              <a:gd name="connsiteY1224" fmla="*/ 5149799 h 6858029"/>
              <a:gd name="connsiteX1225" fmla="*/ 10031942 w 11162102"/>
              <a:gd name="connsiteY1225" fmla="*/ 5191358 h 6858029"/>
              <a:gd name="connsiteX1226" fmla="*/ 9991684 w 11162102"/>
              <a:gd name="connsiteY1226" fmla="*/ 5214431 h 6858029"/>
              <a:gd name="connsiteX1227" fmla="*/ 9971190 w 11162102"/>
              <a:gd name="connsiteY1227" fmla="*/ 5171776 h 6858029"/>
              <a:gd name="connsiteX1228" fmla="*/ 9969797 w 11162102"/>
              <a:gd name="connsiteY1228" fmla="*/ 5168924 h 6858029"/>
              <a:gd name="connsiteX1229" fmla="*/ 9948481 w 11162102"/>
              <a:gd name="connsiteY1229" fmla="*/ 5125334 h 6858029"/>
              <a:gd name="connsiteX1230" fmla="*/ 9989630 w 11162102"/>
              <a:gd name="connsiteY1230" fmla="*/ 5104384 h 6858029"/>
              <a:gd name="connsiteX1231" fmla="*/ 10007705 w 11162102"/>
              <a:gd name="connsiteY1231" fmla="*/ 5140899 h 6858029"/>
              <a:gd name="connsiteX1232" fmla="*/ 10010603 w 11162102"/>
              <a:gd name="connsiteY1232" fmla="*/ 5146855 h 6858029"/>
              <a:gd name="connsiteX1233" fmla="*/ 9969797 w 11162102"/>
              <a:gd name="connsiteY1233" fmla="*/ 5168924 h 6858029"/>
              <a:gd name="connsiteX1234" fmla="*/ 9947318 w 11162102"/>
              <a:gd name="connsiteY1234" fmla="*/ 5122915 h 6858029"/>
              <a:gd name="connsiteX1235" fmla="*/ 9925135 w 11162102"/>
              <a:gd name="connsiteY1235" fmla="*/ 5078275 h 6858029"/>
              <a:gd name="connsiteX1236" fmla="*/ 9966556 w 11162102"/>
              <a:gd name="connsiteY1236" fmla="*/ 5058420 h 6858029"/>
              <a:gd name="connsiteX1237" fmla="*/ 9988443 w 11162102"/>
              <a:gd name="connsiteY1237" fmla="*/ 5102010 h 6858029"/>
              <a:gd name="connsiteX1238" fmla="*/ 9947318 w 11162102"/>
              <a:gd name="connsiteY1238" fmla="*/ 5122915 h 6858029"/>
              <a:gd name="connsiteX1239" fmla="*/ 10013570 w 11162102"/>
              <a:gd name="connsiteY1239" fmla="*/ 5138023 h 6858029"/>
              <a:gd name="connsiteX1240" fmla="*/ 9995449 w 11162102"/>
              <a:gd name="connsiteY1240" fmla="*/ 5101348 h 6858029"/>
              <a:gd name="connsiteX1241" fmla="*/ 10038149 w 11162102"/>
              <a:gd name="connsiteY1241" fmla="*/ 5078093 h 6858029"/>
              <a:gd name="connsiteX1242" fmla="*/ 10057981 w 11162102"/>
              <a:gd name="connsiteY1242" fmla="*/ 5119514 h 6858029"/>
              <a:gd name="connsiteX1243" fmla="*/ 10016331 w 11162102"/>
              <a:gd name="connsiteY1243" fmla="*/ 5143660 h 6858029"/>
              <a:gd name="connsiteX1244" fmla="*/ 10013570 w 11162102"/>
              <a:gd name="connsiteY1244" fmla="*/ 5138023 h 6858029"/>
              <a:gd name="connsiteX1245" fmla="*/ 9994262 w 11162102"/>
              <a:gd name="connsiteY1245" fmla="*/ 5098975 h 6858029"/>
              <a:gd name="connsiteX1246" fmla="*/ 9972422 w 11162102"/>
              <a:gd name="connsiteY1246" fmla="*/ 5055499 h 6858029"/>
              <a:gd name="connsiteX1247" fmla="*/ 10015875 w 11162102"/>
              <a:gd name="connsiteY1247" fmla="*/ 5033270 h 6858029"/>
              <a:gd name="connsiteX1248" fmla="*/ 10036962 w 11162102"/>
              <a:gd name="connsiteY1248" fmla="*/ 5075651 h 6858029"/>
              <a:gd name="connsiteX1249" fmla="*/ 9994262 w 11162102"/>
              <a:gd name="connsiteY1249" fmla="*/ 5098975 h 6858029"/>
              <a:gd name="connsiteX1250" fmla="*/ 10003665 w 11162102"/>
              <a:gd name="connsiteY1250" fmla="*/ 5009330 h 6858029"/>
              <a:gd name="connsiteX1251" fmla="*/ 10012953 w 11162102"/>
              <a:gd name="connsiteY1251" fmla="*/ 5027565 h 6858029"/>
              <a:gd name="connsiteX1252" fmla="*/ 9969546 w 11162102"/>
              <a:gd name="connsiteY1252" fmla="*/ 5049839 h 6858029"/>
              <a:gd name="connsiteX1253" fmla="*/ 9948778 w 11162102"/>
              <a:gd name="connsiteY1253" fmla="*/ 5009193 h 6858029"/>
              <a:gd name="connsiteX1254" fmla="*/ 9992596 w 11162102"/>
              <a:gd name="connsiteY1254" fmla="*/ 4987969 h 6858029"/>
              <a:gd name="connsiteX1255" fmla="*/ 10003665 w 11162102"/>
              <a:gd name="connsiteY1255" fmla="*/ 5009330 h 6858029"/>
              <a:gd name="connsiteX1256" fmla="*/ 9998348 w 11162102"/>
              <a:gd name="connsiteY1256" fmla="*/ 4985116 h 6858029"/>
              <a:gd name="connsiteX1257" fmla="*/ 10043626 w 11162102"/>
              <a:gd name="connsiteY1257" fmla="*/ 4961632 h 6858029"/>
              <a:gd name="connsiteX1258" fmla="*/ 10062933 w 11162102"/>
              <a:gd name="connsiteY1258" fmla="*/ 5000247 h 6858029"/>
              <a:gd name="connsiteX1259" fmla="*/ 10018659 w 11162102"/>
              <a:gd name="connsiteY1259" fmla="*/ 5024552 h 6858029"/>
              <a:gd name="connsiteX1260" fmla="*/ 10009393 w 11162102"/>
              <a:gd name="connsiteY1260" fmla="*/ 5006386 h 6858029"/>
              <a:gd name="connsiteX1261" fmla="*/ 9998348 w 11162102"/>
              <a:gd name="connsiteY1261" fmla="*/ 4985116 h 6858029"/>
              <a:gd name="connsiteX1262" fmla="*/ 10021557 w 11162102"/>
              <a:gd name="connsiteY1262" fmla="*/ 5030212 h 6858029"/>
              <a:gd name="connsiteX1263" fmla="*/ 10065764 w 11162102"/>
              <a:gd name="connsiteY1263" fmla="*/ 5005975 h 6858029"/>
              <a:gd name="connsiteX1264" fmla="*/ 10085618 w 11162102"/>
              <a:gd name="connsiteY1264" fmla="*/ 5047283 h 6858029"/>
              <a:gd name="connsiteX1265" fmla="*/ 10042600 w 11162102"/>
              <a:gd name="connsiteY1265" fmla="*/ 5072524 h 6858029"/>
              <a:gd name="connsiteX1266" fmla="*/ 10021557 w 11162102"/>
              <a:gd name="connsiteY1266" fmla="*/ 5030212 h 6858029"/>
              <a:gd name="connsiteX1267" fmla="*/ 10071286 w 11162102"/>
              <a:gd name="connsiteY1267" fmla="*/ 5002826 h 6858029"/>
              <a:gd name="connsiteX1268" fmla="*/ 10115539 w 11162102"/>
              <a:gd name="connsiteY1268" fmla="*/ 4976786 h 6858029"/>
              <a:gd name="connsiteX1269" fmla="*/ 10134001 w 11162102"/>
              <a:gd name="connsiteY1269" fmla="*/ 5016953 h 6858029"/>
              <a:gd name="connsiteX1270" fmla="*/ 10091073 w 11162102"/>
              <a:gd name="connsiteY1270" fmla="*/ 5043996 h 6858029"/>
              <a:gd name="connsiteX1271" fmla="*/ 10071286 w 11162102"/>
              <a:gd name="connsiteY1271" fmla="*/ 5002826 h 6858029"/>
              <a:gd name="connsiteX1272" fmla="*/ 10068479 w 11162102"/>
              <a:gd name="connsiteY1272" fmla="*/ 4997098 h 6858029"/>
              <a:gd name="connsiteX1273" fmla="*/ 10049218 w 11162102"/>
              <a:gd name="connsiteY1273" fmla="*/ 4958665 h 6858029"/>
              <a:gd name="connsiteX1274" fmla="*/ 10094702 w 11162102"/>
              <a:gd name="connsiteY1274" fmla="*/ 4933378 h 6858029"/>
              <a:gd name="connsiteX1275" fmla="*/ 10112800 w 11162102"/>
              <a:gd name="connsiteY1275" fmla="*/ 4971012 h 6858029"/>
              <a:gd name="connsiteX1276" fmla="*/ 10068479 w 11162102"/>
              <a:gd name="connsiteY1276" fmla="*/ 4997098 h 6858029"/>
              <a:gd name="connsiteX1277" fmla="*/ 10040910 w 11162102"/>
              <a:gd name="connsiteY1277" fmla="*/ 4956269 h 6858029"/>
              <a:gd name="connsiteX1278" fmla="*/ 9995563 w 11162102"/>
              <a:gd name="connsiteY1278" fmla="*/ 4979776 h 6858029"/>
              <a:gd name="connsiteX1279" fmla="*/ 9974407 w 11162102"/>
              <a:gd name="connsiteY1279" fmla="*/ 4939381 h 6858029"/>
              <a:gd name="connsiteX1280" fmla="*/ 10020462 w 11162102"/>
              <a:gd name="connsiteY1280" fmla="*/ 4916878 h 6858029"/>
              <a:gd name="connsiteX1281" fmla="*/ 10040910 w 11162102"/>
              <a:gd name="connsiteY1281" fmla="*/ 4956269 h 6858029"/>
              <a:gd name="connsiteX1282" fmla="*/ 9989812 w 11162102"/>
              <a:gd name="connsiteY1282" fmla="*/ 4982628 h 6858029"/>
              <a:gd name="connsiteX1283" fmla="*/ 9946040 w 11162102"/>
              <a:gd name="connsiteY1283" fmla="*/ 5003830 h 6858029"/>
              <a:gd name="connsiteX1284" fmla="*/ 9924518 w 11162102"/>
              <a:gd name="connsiteY1284" fmla="*/ 4962294 h 6858029"/>
              <a:gd name="connsiteX1285" fmla="*/ 9968588 w 11162102"/>
              <a:gd name="connsiteY1285" fmla="*/ 4942119 h 6858029"/>
              <a:gd name="connsiteX1286" fmla="*/ 9989812 w 11162102"/>
              <a:gd name="connsiteY1286" fmla="*/ 4982628 h 6858029"/>
              <a:gd name="connsiteX1287" fmla="*/ 9940128 w 11162102"/>
              <a:gd name="connsiteY1287" fmla="*/ 5006614 h 6858029"/>
              <a:gd name="connsiteX1288" fmla="*/ 9898501 w 11162102"/>
              <a:gd name="connsiteY1288" fmla="*/ 5025534 h 6858029"/>
              <a:gd name="connsiteX1289" fmla="*/ 9876592 w 11162102"/>
              <a:gd name="connsiteY1289" fmla="*/ 4982857 h 6858029"/>
              <a:gd name="connsiteX1290" fmla="*/ 9918493 w 11162102"/>
              <a:gd name="connsiteY1290" fmla="*/ 4964918 h 6858029"/>
              <a:gd name="connsiteX1291" fmla="*/ 9940128 w 11162102"/>
              <a:gd name="connsiteY1291" fmla="*/ 5006614 h 6858029"/>
              <a:gd name="connsiteX1292" fmla="*/ 9942867 w 11162102"/>
              <a:gd name="connsiteY1292" fmla="*/ 5011955 h 6858029"/>
              <a:gd name="connsiteX1293" fmla="*/ 9963681 w 11162102"/>
              <a:gd name="connsiteY1293" fmla="*/ 5052737 h 6858029"/>
              <a:gd name="connsiteX1294" fmla="*/ 9922305 w 11162102"/>
              <a:gd name="connsiteY1294" fmla="*/ 5072615 h 6858029"/>
              <a:gd name="connsiteX1295" fmla="*/ 9901171 w 11162102"/>
              <a:gd name="connsiteY1295" fmla="*/ 5030806 h 6858029"/>
              <a:gd name="connsiteX1296" fmla="*/ 9942867 w 11162102"/>
              <a:gd name="connsiteY1296" fmla="*/ 5011955 h 6858029"/>
              <a:gd name="connsiteX1297" fmla="*/ 9916280 w 11162102"/>
              <a:gd name="connsiteY1297" fmla="*/ 5075422 h 6858029"/>
              <a:gd name="connsiteX1298" fmla="*/ 9877003 w 11162102"/>
              <a:gd name="connsiteY1298" fmla="*/ 5093132 h 6858029"/>
              <a:gd name="connsiteX1299" fmla="*/ 9855573 w 11162102"/>
              <a:gd name="connsiteY1299" fmla="*/ 5050295 h 6858029"/>
              <a:gd name="connsiteX1300" fmla="*/ 9895124 w 11162102"/>
              <a:gd name="connsiteY1300" fmla="*/ 5033476 h 6858029"/>
              <a:gd name="connsiteX1301" fmla="*/ 9916280 w 11162102"/>
              <a:gd name="connsiteY1301" fmla="*/ 5075422 h 6858029"/>
              <a:gd name="connsiteX1302" fmla="*/ 9919109 w 11162102"/>
              <a:gd name="connsiteY1302" fmla="*/ 5081059 h 6858029"/>
              <a:gd name="connsiteX1303" fmla="*/ 9941361 w 11162102"/>
              <a:gd name="connsiteY1303" fmla="*/ 5125882 h 6858029"/>
              <a:gd name="connsiteX1304" fmla="*/ 9902267 w 11162102"/>
              <a:gd name="connsiteY1304" fmla="*/ 5144436 h 6858029"/>
              <a:gd name="connsiteX1305" fmla="*/ 9879787 w 11162102"/>
              <a:gd name="connsiteY1305" fmla="*/ 5098792 h 6858029"/>
              <a:gd name="connsiteX1306" fmla="*/ 9919109 w 11162102"/>
              <a:gd name="connsiteY1306" fmla="*/ 5081059 h 6858029"/>
              <a:gd name="connsiteX1307" fmla="*/ 9896128 w 11162102"/>
              <a:gd name="connsiteY1307" fmla="*/ 5147266 h 6858029"/>
              <a:gd name="connsiteX1308" fmla="*/ 9859179 w 11162102"/>
              <a:gd name="connsiteY1308" fmla="*/ 5163812 h 6858029"/>
              <a:gd name="connsiteX1309" fmla="*/ 9836449 w 11162102"/>
              <a:gd name="connsiteY1309" fmla="*/ 5117141 h 6858029"/>
              <a:gd name="connsiteX1310" fmla="*/ 9873580 w 11162102"/>
              <a:gd name="connsiteY1310" fmla="*/ 5101462 h 6858029"/>
              <a:gd name="connsiteX1311" fmla="*/ 9896128 w 11162102"/>
              <a:gd name="connsiteY1311" fmla="*/ 5147266 h 6858029"/>
              <a:gd name="connsiteX1312" fmla="*/ 9852766 w 11162102"/>
              <a:gd name="connsiteY1312" fmla="*/ 5166528 h 6858029"/>
              <a:gd name="connsiteX1313" fmla="*/ 9211606 w 11162102"/>
              <a:gd name="connsiteY1313" fmla="*/ 5337533 h 6858029"/>
              <a:gd name="connsiteX1314" fmla="*/ 7786922 w 11162102"/>
              <a:gd name="connsiteY1314" fmla="*/ 5266305 h 6858029"/>
              <a:gd name="connsiteX1315" fmla="*/ 6566085 w 11162102"/>
              <a:gd name="connsiteY1315" fmla="*/ 4923268 h 6858029"/>
              <a:gd name="connsiteX1316" fmla="*/ 5134713 w 11162102"/>
              <a:gd name="connsiteY1316" fmla="*/ 4379079 h 6858029"/>
              <a:gd name="connsiteX1317" fmla="*/ 3504221 w 11162102"/>
              <a:gd name="connsiteY1317" fmla="*/ 3768294 h 6858029"/>
              <a:gd name="connsiteX1318" fmla="*/ 2736787 w 11162102"/>
              <a:gd name="connsiteY1318" fmla="*/ 3597837 h 6858029"/>
              <a:gd name="connsiteX1319" fmla="*/ 2017724 w 11162102"/>
              <a:gd name="connsiteY1319" fmla="*/ 3755423 h 6858029"/>
              <a:gd name="connsiteX1320" fmla="*/ 1671711 w 11162102"/>
              <a:gd name="connsiteY1320" fmla="*/ 4035539 h 6858029"/>
              <a:gd name="connsiteX1321" fmla="*/ 1682389 w 11162102"/>
              <a:gd name="connsiteY1321" fmla="*/ 4015753 h 6858029"/>
              <a:gd name="connsiteX1322" fmla="*/ 2043750 w 11162102"/>
              <a:gd name="connsiteY1322" fmla="*/ 3706401 h 6858029"/>
              <a:gd name="connsiteX1323" fmla="*/ 3524259 w 11162102"/>
              <a:gd name="connsiteY1323" fmla="*/ 3705990 h 6858029"/>
              <a:gd name="connsiteX1324" fmla="*/ 5126794 w 11162102"/>
              <a:gd name="connsiteY1324" fmla="*/ 4313922 h 6858029"/>
              <a:gd name="connsiteX1325" fmla="*/ 6547873 w 11162102"/>
              <a:gd name="connsiteY1325" fmla="*/ 4860691 h 6858029"/>
              <a:gd name="connsiteX1326" fmla="*/ 7875221 w 11162102"/>
              <a:gd name="connsiteY1326" fmla="*/ 5225408 h 6858029"/>
              <a:gd name="connsiteX1327" fmla="*/ 8557848 w 11162102"/>
              <a:gd name="connsiteY1327" fmla="*/ 5304897 h 6858029"/>
              <a:gd name="connsiteX1328" fmla="*/ 9238992 w 11162102"/>
              <a:gd name="connsiteY1328" fmla="*/ 5276119 h 6858029"/>
              <a:gd name="connsiteX1329" fmla="*/ 9707254 w 11162102"/>
              <a:gd name="connsiteY1329" fmla="*/ 5165797 h 6858029"/>
              <a:gd name="connsiteX1330" fmla="*/ 9829968 w 11162102"/>
              <a:gd name="connsiteY1330" fmla="*/ 5119811 h 6858029"/>
              <a:gd name="connsiteX1331" fmla="*/ 9852766 w 11162102"/>
              <a:gd name="connsiteY1331" fmla="*/ 5166528 h 6858029"/>
              <a:gd name="connsiteX1332" fmla="*/ 2020129 w 11162102"/>
              <a:gd name="connsiteY1332" fmla="*/ 3759325 h 6858029"/>
              <a:gd name="connsiteX1333" fmla="*/ 3502806 w 11162102"/>
              <a:gd name="connsiteY1333" fmla="*/ 3772630 h 6858029"/>
              <a:gd name="connsiteX1334" fmla="*/ 5133025 w 11162102"/>
              <a:gd name="connsiteY1334" fmla="*/ 4383324 h 6858029"/>
              <a:gd name="connsiteX1335" fmla="*/ 6564601 w 11162102"/>
              <a:gd name="connsiteY1335" fmla="*/ 4927581 h 6858029"/>
              <a:gd name="connsiteX1336" fmla="*/ 7786192 w 11162102"/>
              <a:gd name="connsiteY1336" fmla="*/ 5269866 h 6858029"/>
              <a:gd name="connsiteX1337" fmla="*/ 7870793 w 11162102"/>
              <a:gd name="connsiteY1337" fmla="*/ 5286023 h 6858029"/>
              <a:gd name="connsiteX1338" fmla="*/ 8542124 w 11162102"/>
              <a:gd name="connsiteY1338" fmla="*/ 5366334 h 6858029"/>
              <a:gd name="connsiteX1339" fmla="*/ 9212177 w 11162102"/>
              <a:gd name="connsiteY1339" fmla="*/ 5342074 h 6858029"/>
              <a:gd name="connsiteX1340" fmla="*/ 9853975 w 11162102"/>
              <a:gd name="connsiteY1340" fmla="*/ 5168992 h 6858029"/>
              <a:gd name="connsiteX1341" fmla="*/ 9875999 w 11162102"/>
              <a:gd name="connsiteY1341" fmla="*/ 5214865 h 6858029"/>
              <a:gd name="connsiteX1342" fmla="*/ 9184813 w 11162102"/>
              <a:gd name="connsiteY1342" fmla="*/ 5403374 h 6858029"/>
              <a:gd name="connsiteX1343" fmla="*/ 7792970 w 11162102"/>
              <a:gd name="connsiteY1343" fmla="*/ 5328427 h 6858029"/>
              <a:gd name="connsiteX1344" fmla="*/ 6582813 w 11162102"/>
              <a:gd name="connsiteY1344" fmla="*/ 4990045 h 6858029"/>
              <a:gd name="connsiteX1345" fmla="*/ 5141355 w 11162102"/>
              <a:gd name="connsiteY1345" fmla="*/ 4448434 h 6858029"/>
              <a:gd name="connsiteX1346" fmla="*/ 3482769 w 11162102"/>
              <a:gd name="connsiteY1346" fmla="*/ 3834843 h 6858029"/>
              <a:gd name="connsiteX1347" fmla="*/ 3099200 w 11162102"/>
              <a:gd name="connsiteY1347" fmla="*/ 3725161 h 6858029"/>
              <a:gd name="connsiteX1348" fmla="*/ 2715335 w 11162102"/>
              <a:gd name="connsiteY1348" fmla="*/ 3662743 h 6858029"/>
              <a:gd name="connsiteX1349" fmla="*/ 1994135 w 11162102"/>
              <a:gd name="connsiteY1349" fmla="*/ 3808210 h 6858029"/>
              <a:gd name="connsiteX1350" fmla="*/ 1652862 w 11162102"/>
              <a:gd name="connsiteY1350" fmla="*/ 4070776 h 6858029"/>
              <a:gd name="connsiteX1351" fmla="*/ 1664027 w 11162102"/>
              <a:gd name="connsiteY1351" fmla="*/ 4049849 h 6858029"/>
              <a:gd name="connsiteX1352" fmla="*/ 2020129 w 11162102"/>
              <a:gd name="connsiteY1352" fmla="*/ 3759325 h 6858029"/>
              <a:gd name="connsiteX1353" fmla="*/ 1996500 w 11162102"/>
              <a:gd name="connsiteY1353" fmla="*/ 3812249 h 6858029"/>
              <a:gd name="connsiteX1354" fmla="*/ 3481331 w 11162102"/>
              <a:gd name="connsiteY1354" fmla="*/ 3839293 h 6858029"/>
              <a:gd name="connsiteX1355" fmla="*/ 5139643 w 11162102"/>
              <a:gd name="connsiteY1355" fmla="*/ 4452793 h 6858029"/>
              <a:gd name="connsiteX1356" fmla="*/ 6581307 w 11162102"/>
              <a:gd name="connsiteY1356" fmla="*/ 4994473 h 6858029"/>
              <a:gd name="connsiteX1357" fmla="*/ 7866343 w 11162102"/>
              <a:gd name="connsiteY1357" fmla="*/ 5346661 h 6858029"/>
              <a:gd name="connsiteX1358" fmla="*/ 8526400 w 11162102"/>
              <a:gd name="connsiteY1358" fmla="*/ 5427771 h 6858029"/>
              <a:gd name="connsiteX1359" fmla="*/ 9185384 w 11162102"/>
              <a:gd name="connsiteY1359" fmla="*/ 5408007 h 6858029"/>
              <a:gd name="connsiteX1360" fmla="*/ 9877345 w 11162102"/>
              <a:gd name="connsiteY1360" fmla="*/ 5217672 h 6858029"/>
              <a:gd name="connsiteX1361" fmla="*/ 9898639 w 11162102"/>
              <a:gd name="connsiteY1361" fmla="*/ 5262768 h 6858029"/>
              <a:gd name="connsiteX1362" fmla="*/ 9158043 w 11162102"/>
              <a:gd name="connsiteY1362" fmla="*/ 5469215 h 6858029"/>
              <a:gd name="connsiteX1363" fmla="*/ 7799360 w 11162102"/>
              <a:gd name="connsiteY1363" fmla="*/ 5390639 h 6858029"/>
              <a:gd name="connsiteX1364" fmla="*/ 6599564 w 11162102"/>
              <a:gd name="connsiteY1364" fmla="*/ 5056822 h 6858029"/>
              <a:gd name="connsiteX1365" fmla="*/ 5148339 w 11162102"/>
              <a:gd name="connsiteY1365" fmla="*/ 4517882 h 6858029"/>
              <a:gd name="connsiteX1366" fmla="*/ 3461339 w 11162102"/>
              <a:gd name="connsiteY1366" fmla="*/ 3901392 h 6858029"/>
              <a:gd name="connsiteX1367" fmla="*/ 2693950 w 11162102"/>
              <a:gd name="connsiteY1367" fmla="*/ 3727671 h 6858029"/>
              <a:gd name="connsiteX1368" fmla="*/ 1970546 w 11162102"/>
              <a:gd name="connsiteY1368" fmla="*/ 3860997 h 6858029"/>
              <a:gd name="connsiteX1369" fmla="*/ 1633879 w 11162102"/>
              <a:gd name="connsiteY1369" fmla="*/ 4106675 h 6858029"/>
              <a:gd name="connsiteX1370" fmla="*/ 1645651 w 11162102"/>
              <a:gd name="connsiteY1370" fmla="*/ 4084379 h 6858029"/>
              <a:gd name="connsiteX1371" fmla="*/ 1996500 w 11162102"/>
              <a:gd name="connsiteY1371" fmla="*/ 3812249 h 6858029"/>
              <a:gd name="connsiteX1372" fmla="*/ 1626457 w 11162102"/>
              <a:gd name="connsiteY1372" fmla="*/ 4113454 h 6858029"/>
              <a:gd name="connsiteX1373" fmla="*/ 1614809 w 11162102"/>
              <a:gd name="connsiteY1373" fmla="*/ 4124203 h 6858029"/>
              <a:gd name="connsiteX1374" fmla="*/ 1625962 w 11162102"/>
              <a:gd name="connsiteY1374" fmla="*/ 4103732 h 6858029"/>
              <a:gd name="connsiteX1375" fmla="*/ 1637633 w 11162102"/>
              <a:gd name="connsiteY1375" fmla="*/ 4092206 h 6858029"/>
              <a:gd name="connsiteX1376" fmla="*/ 1626457 w 11162102"/>
              <a:gd name="connsiteY1376" fmla="*/ 4113454 h 6858029"/>
              <a:gd name="connsiteX1377" fmla="*/ 1619672 w 11162102"/>
              <a:gd name="connsiteY1377" fmla="*/ 4126394 h 6858029"/>
              <a:gd name="connsiteX1378" fmla="*/ 1607874 w 11162102"/>
              <a:gd name="connsiteY1378" fmla="*/ 4149010 h 6858029"/>
              <a:gd name="connsiteX1379" fmla="*/ 1595652 w 11162102"/>
              <a:gd name="connsiteY1379" fmla="*/ 4159691 h 6858029"/>
              <a:gd name="connsiteX1380" fmla="*/ 1607399 w 11162102"/>
              <a:gd name="connsiteY1380" fmla="*/ 4137873 h 6858029"/>
              <a:gd name="connsiteX1381" fmla="*/ 1619672 w 11162102"/>
              <a:gd name="connsiteY1381" fmla="*/ 4126394 h 6858029"/>
              <a:gd name="connsiteX1382" fmla="*/ 1588025 w 11162102"/>
              <a:gd name="connsiteY1382" fmla="*/ 4166423 h 6858029"/>
              <a:gd name="connsiteX1383" fmla="*/ 1576439 w 11162102"/>
              <a:gd name="connsiteY1383" fmla="*/ 4176785 h 6858029"/>
              <a:gd name="connsiteX1384" fmla="*/ 1587580 w 11162102"/>
              <a:gd name="connsiteY1384" fmla="*/ 4156747 h 6858029"/>
              <a:gd name="connsiteX1385" fmla="*/ 1599199 w 11162102"/>
              <a:gd name="connsiteY1385" fmla="*/ 4145655 h 6858029"/>
              <a:gd name="connsiteX1386" fmla="*/ 1588025 w 11162102"/>
              <a:gd name="connsiteY1386" fmla="*/ 4166423 h 6858029"/>
              <a:gd name="connsiteX1387" fmla="*/ 1568125 w 11162102"/>
              <a:gd name="connsiteY1387" fmla="*/ 4184270 h 6858029"/>
              <a:gd name="connsiteX1388" fmla="*/ 1558633 w 11162102"/>
              <a:gd name="connsiteY1388" fmla="*/ 4192943 h 6858029"/>
              <a:gd name="connsiteX1389" fmla="*/ 1569115 w 11162102"/>
              <a:gd name="connsiteY1389" fmla="*/ 4174708 h 6858029"/>
              <a:gd name="connsiteX1390" fmla="*/ 1578552 w 11162102"/>
              <a:gd name="connsiteY1390" fmla="*/ 4165488 h 6858029"/>
              <a:gd name="connsiteX1391" fmla="*/ 1568125 w 11162102"/>
              <a:gd name="connsiteY1391" fmla="*/ 4184270 h 6858029"/>
              <a:gd name="connsiteX1392" fmla="*/ 1560456 w 11162102"/>
              <a:gd name="connsiteY1392" fmla="*/ 4198169 h 6858029"/>
              <a:gd name="connsiteX1393" fmla="*/ 1549283 w 11162102"/>
              <a:gd name="connsiteY1393" fmla="*/ 4218481 h 6858029"/>
              <a:gd name="connsiteX1394" fmla="*/ 1539029 w 11162102"/>
              <a:gd name="connsiteY1394" fmla="*/ 4227290 h 6858029"/>
              <a:gd name="connsiteX1395" fmla="*/ 1550253 w 11162102"/>
              <a:gd name="connsiteY1395" fmla="*/ 4207594 h 6858029"/>
              <a:gd name="connsiteX1396" fmla="*/ 1560456 w 11162102"/>
              <a:gd name="connsiteY1396" fmla="*/ 4198169 h 6858029"/>
              <a:gd name="connsiteX1397" fmla="*/ 1530528 w 11162102"/>
              <a:gd name="connsiteY1397" fmla="*/ 4234707 h 6858029"/>
              <a:gd name="connsiteX1398" fmla="*/ 1520228 w 11162102"/>
              <a:gd name="connsiteY1398" fmla="*/ 4243767 h 6858029"/>
              <a:gd name="connsiteX1399" fmla="*/ 1530719 w 11162102"/>
              <a:gd name="connsiteY1399" fmla="*/ 4225966 h 6858029"/>
              <a:gd name="connsiteX1400" fmla="*/ 1541026 w 11162102"/>
              <a:gd name="connsiteY1400" fmla="*/ 4216221 h 6858029"/>
              <a:gd name="connsiteX1401" fmla="*/ 1530528 w 11162102"/>
              <a:gd name="connsiteY1401" fmla="*/ 4234707 h 6858029"/>
              <a:gd name="connsiteX1402" fmla="*/ 1522709 w 11162102"/>
              <a:gd name="connsiteY1402" fmla="*/ 4248537 h 6858029"/>
              <a:gd name="connsiteX1403" fmla="*/ 1511476 w 11162102"/>
              <a:gd name="connsiteY1403" fmla="*/ 4268460 h 6858029"/>
              <a:gd name="connsiteX1404" fmla="*/ 1500421 w 11162102"/>
              <a:gd name="connsiteY1404" fmla="*/ 4277635 h 6858029"/>
              <a:gd name="connsiteX1405" fmla="*/ 1511656 w 11162102"/>
              <a:gd name="connsiteY1405" fmla="*/ 4258396 h 6858029"/>
              <a:gd name="connsiteX1406" fmla="*/ 1522709 w 11162102"/>
              <a:gd name="connsiteY1406" fmla="*/ 4248537 h 6858029"/>
              <a:gd name="connsiteX1407" fmla="*/ 1491721 w 11162102"/>
              <a:gd name="connsiteY1407" fmla="*/ 4284938 h 6858029"/>
              <a:gd name="connsiteX1408" fmla="*/ 1481522 w 11162102"/>
              <a:gd name="connsiteY1408" fmla="*/ 4293542 h 6858029"/>
              <a:gd name="connsiteX1409" fmla="*/ 1492002 w 11162102"/>
              <a:gd name="connsiteY1409" fmla="*/ 4276197 h 6858029"/>
              <a:gd name="connsiteX1410" fmla="*/ 1502219 w 11162102"/>
              <a:gd name="connsiteY1410" fmla="*/ 4266909 h 6858029"/>
              <a:gd name="connsiteX1411" fmla="*/ 1491721 w 11162102"/>
              <a:gd name="connsiteY1411" fmla="*/ 4284938 h 6858029"/>
              <a:gd name="connsiteX1412" fmla="*/ 1483724 w 11162102"/>
              <a:gd name="connsiteY1412" fmla="*/ 4298722 h 6858029"/>
              <a:gd name="connsiteX1413" fmla="*/ 1472448 w 11162102"/>
              <a:gd name="connsiteY1413" fmla="*/ 4318212 h 6858029"/>
              <a:gd name="connsiteX1414" fmla="*/ 1461475 w 11162102"/>
              <a:gd name="connsiteY1414" fmla="*/ 4326930 h 6858029"/>
              <a:gd name="connsiteX1415" fmla="*/ 1472740 w 11162102"/>
              <a:gd name="connsiteY1415" fmla="*/ 4308125 h 6858029"/>
              <a:gd name="connsiteX1416" fmla="*/ 1483724 w 11162102"/>
              <a:gd name="connsiteY1416" fmla="*/ 4298722 h 6858029"/>
              <a:gd name="connsiteX1417" fmla="*/ 1452629 w 11162102"/>
              <a:gd name="connsiteY1417" fmla="*/ 4334028 h 6858029"/>
              <a:gd name="connsiteX1418" fmla="*/ 1442444 w 11162102"/>
              <a:gd name="connsiteY1418" fmla="*/ 4342290 h 6858029"/>
              <a:gd name="connsiteX1419" fmla="*/ 1452967 w 11162102"/>
              <a:gd name="connsiteY1419" fmla="*/ 4325356 h 6858029"/>
              <a:gd name="connsiteX1420" fmla="*/ 1463164 w 11162102"/>
              <a:gd name="connsiteY1420" fmla="*/ 4316409 h 6858029"/>
              <a:gd name="connsiteX1421" fmla="*/ 1452629 w 11162102"/>
              <a:gd name="connsiteY1421" fmla="*/ 4334028 h 6858029"/>
              <a:gd name="connsiteX1422" fmla="*/ 1444457 w 11162102"/>
              <a:gd name="connsiteY1422" fmla="*/ 4347721 h 6858029"/>
              <a:gd name="connsiteX1423" fmla="*/ 1433140 w 11162102"/>
              <a:gd name="connsiteY1423" fmla="*/ 4366755 h 6858029"/>
              <a:gd name="connsiteX1424" fmla="*/ 1422187 w 11162102"/>
              <a:gd name="connsiteY1424" fmla="*/ 4375085 h 6858029"/>
              <a:gd name="connsiteX1425" fmla="*/ 1433502 w 11162102"/>
              <a:gd name="connsiteY1425" fmla="*/ 4356736 h 6858029"/>
              <a:gd name="connsiteX1426" fmla="*/ 1444457 w 11162102"/>
              <a:gd name="connsiteY1426" fmla="*/ 4347721 h 6858029"/>
              <a:gd name="connsiteX1427" fmla="*/ 1413200 w 11162102"/>
              <a:gd name="connsiteY1427" fmla="*/ 4381954 h 6858029"/>
              <a:gd name="connsiteX1428" fmla="*/ 1403065 w 11162102"/>
              <a:gd name="connsiteY1428" fmla="*/ 4389828 h 6858029"/>
              <a:gd name="connsiteX1429" fmla="*/ 1413604 w 11162102"/>
              <a:gd name="connsiteY1429" fmla="*/ 4373350 h 6858029"/>
              <a:gd name="connsiteX1430" fmla="*/ 1423725 w 11162102"/>
              <a:gd name="connsiteY1430" fmla="*/ 4364860 h 6858029"/>
              <a:gd name="connsiteX1431" fmla="*/ 1413200 w 11162102"/>
              <a:gd name="connsiteY1431" fmla="*/ 4381954 h 6858029"/>
              <a:gd name="connsiteX1432" fmla="*/ 1404838 w 11162102"/>
              <a:gd name="connsiteY1432" fmla="*/ 4395579 h 6858029"/>
              <a:gd name="connsiteX1433" fmla="*/ 1393514 w 11162102"/>
              <a:gd name="connsiteY1433" fmla="*/ 4414065 h 6858029"/>
              <a:gd name="connsiteX1434" fmla="*/ 1382593 w 11162102"/>
              <a:gd name="connsiteY1434" fmla="*/ 4421961 h 6858029"/>
              <a:gd name="connsiteX1435" fmla="*/ 1393950 w 11162102"/>
              <a:gd name="connsiteY1435" fmla="*/ 4404114 h 6858029"/>
              <a:gd name="connsiteX1436" fmla="*/ 1404838 w 11162102"/>
              <a:gd name="connsiteY1436" fmla="*/ 4395579 h 6858029"/>
              <a:gd name="connsiteX1437" fmla="*/ 1373435 w 11162102"/>
              <a:gd name="connsiteY1437" fmla="*/ 4428648 h 6858029"/>
              <a:gd name="connsiteX1438" fmla="*/ 1363364 w 11162102"/>
              <a:gd name="connsiteY1438" fmla="*/ 4436065 h 6858029"/>
              <a:gd name="connsiteX1439" fmla="*/ 1373903 w 11162102"/>
              <a:gd name="connsiteY1439" fmla="*/ 4420090 h 6858029"/>
              <a:gd name="connsiteX1440" fmla="*/ 1383992 w 11162102"/>
              <a:gd name="connsiteY1440" fmla="*/ 4412011 h 6858029"/>
              <a:gd name="connsiteX1441" fmla="*/ 1373435 w 11162102"/>
              <a:gd name="connsiteY1441" fmla="*/ 4428648 h 6858029"/>
              <a:gd name="connsiteX1442" fmla="*/ 1366061 w 11162102"/>
              <a:gd name="connsiteY1442" fmla="*/ 4440287 h 6858029"/>
              <a:gd name="connsiteX1443" fmla="*/ 1353596 w 11162102"/>
              <a:gd name="connsiteY1443" fmla="*/ 4460005 h 6858029"/>
              <a:gd name="connsiteX1444" fmla="*/ 1342721 w 11162102"/>
              <a:gd name="connsiteY1444" fmla="*/ 4467468 h 6858029"/>
              <a:gd name="connsiteX1445" fmla="*/ 1355285 w 11162102"/>
              <a:gd name="connsiteY1445" fmla="*/ 4448343 h 6858029"/>
              <a:gd name="connsiteX1446" fmla="*/ 1366061 w 11162102"/>
              <a:gd name="connsiteY1446" fmla="*/ 4440287 h 6858029"/>
              <a:gd name="connsiteX1447" fmla="*/ 1333417 w 11162102"/>
              <a:gd name="connsiteY1447" fmla="*/ 4473881 h 6858029"/>
              <a:gd name="connsiteX1448" fmla="*/ 1323391 w 11162102"/>
              <a:gd name="connsiteY1448" fmla="*/ 4480865 h 6858029"/>
              <a:gd name="connsiteX1449" fmla="*/ 1335245 w 11162102"/>
              <a:gd name="connsiteY1449" fmla="*/ 4463520 h 6858029"/>
              <a:gd name="connsiteX1450" fmla="*/ 1345200 w 11162102"/>
              <a:gd name="connsiteY1450" fmla="*/ 4455920 h 6858029"/>
              <a:gd name="connsiteX1451" fmla="*/ 1333417 w 11162102"/>
              <a:gd name="connsiteY1451" fmla="*/ 4473881 h 6858029"/>
              <a:gd name="connsiteX1452" fmla="*/ 1324708 w 11162102"/>
              <a:gd name="connsiteY1452" fmla="*/ 4487186 h 6858029"/>
              <a:gd name="connsiteX1453" fmla="*/ 1313365 w 11162102"/>
              <a:gd name="connsiteY1453" fmla="*/ 4504554 h 6858029"/>
              <a:gd name="connsiteX1454" fmla="*/ 1302552 w 11162102"/>
              <a:gd name="connsiteY1454" fmla="*/ 4511514 h 6858029"/>
              <a:gd name="connsiteX1455" fmla="*/ 1313863 w 11162102"/>
              <a:gd name="connsiteY1455" fmla="*/ 4494854 h 6858029"/>
              <a:gd name="connsiteX1456" fmla="*/ 1324708 w 11162102"/>
              <a:gd name="connsiteY1456" fmla="*/ 4487186 h 6858029"/>
              <a:gd name="connsiteX1457" fmla="*/ 1293099 w 11162102"/>
              <a:gd name="connsiteY1457" fmla="*/ 4517676 h 6858029"/>
              <a:gd name="connsiteX1458" fmla="*/ 1283137 w 11162102"/>
              <a:gd name="connsiteY1458" fmla="*/ 4524203 h 6858029"/>
              <a:gd name="connsiteX1459" fmla="*/ 1293567 w 11162102"/>
              <a:gd name="connsiteY1459" fmla="*/ 4509461 h 6858029"/>
              <a:gd name="connsiteX1460" fmla="*/ 1303611 w 11162102"/>
              <a:gd name="connsiteY1460" fmla="*/ 4502180 h 6858029"/>
              <a:gd name="connsiteX1461" fmla="*/ 1293099 w 11162102"/>
              <a:gd name="connsiteY1461" fmla="*/ 4517676 h 6858029"/>
              <a:gd name="connsiteX1462" fmla="*/ 1284416 w 11162102"/>
              <a:gd name="connsiteY1462" fmla="*/ 4530502 h 6858029"/>
              <a:gd name="connsiteX1463" fmla="*/ 1272849 w 11162102"/>
              <a:gd name="connsiteY1463" fmla="*/ 4547573 h 6858029"/>
              <a:gd name="connsiteX1464" fmla="*/ 1262098 w 11162102"/>
              <a:gd name="connsiteY1464" fmla="*/ 4554055 h 6858029"/>
              <a:gd name="connsiteX1465" fmla="*/ 1273653 w 11162102"/>
              <a:gd name="connsiteY1465" fmla="*/ 4537646 h 6858029"/>
              <a:gd name="connsiteX1466" fmla="*/ 1284416 w 11162102"/>
              <a:gd name="connsiteY1466" fmla="*/ 4530502 h 6858029"/>
              <a:gd name="connsiteX1467" fmla="*/ 1252522 w 11162102"/>
              <a:gd name="connsiteY1467" fmla="*/ 4559897 h 6858029"/>
              <a:gd name="connsiteX1468" fmla="*/ 1245696 w 11162102"/>
              <a:gd name="connsiteY1468" fmla="*/ 4564073 h 6858029"/>
              <a:gd name="connsiteX1469" fmla="*/ 1242590 w 11162102"/>
              <a:gd name="connsiteY1469" fmla="*/ 4566013 h 6858029"/>
              <a:gd name="connsiteX1470" fmla="*/ 1253371 w 11162102"/>
              <a:gd name="connsiteY1470" fmla="*/ 4551316 h 6858029"/>
              <a:gd name="connsiteX1471" fmla="*/ 1263314 w 11162102"/>
              <a:gd name="connsiteY1471" fmla="*/ 4544561 h 6858029"/>
              <a:gd name="connsiteX1472" fmla="*/ 1252522 w 11162102"/>
              <a:gd name="connsiteY1472" fmla="*/ 4559897 h 6858029"/>
              <a:gd name="connsiteX1473" fmla="*/ 1244598 w 11162102"/>
              <a:gd name="connsiteY1473" fmla="*/ 4571171 h 6858029"/>
              <a:gd name="connsiteX1474" fmla="*/ 1232083 w 11162102"/>
              <a:gd name="connsiteY1474" fmla="*/ 4588995 h 6858029"/>
              <a:gd name="connsiteX1475" fmla="*/ 1224526 w 11162102"/>
              <a:gd name="connsiteY1475" fmla="*/ 4593194 h 6858029"/>
              <a:gd name="connsiteX1476" fmla="*/ 1221368 w 11162102"/>
              <a:gd name="connsiteY1476" fmla="*/ 4594997 h 6858029"/>
              <a:gd name="connsiteX1477" fmla="*/ 1233929 w 11162102"/>
              <a:gd name="connsiteY1477" fmla="*/ 4577812 h 6858029"/>
              <a:gd name="connsiteX1478" fmla="*/ 1244598 w 11162102"/>
              <a:gd name="connsiteY1478" fmla="*/ 4571171 h 6858029"/>
              <a:gd name="connsiteX1479" fmla="*/ 1211709 w 11162102"/>
              <a:gd name="connsiteY1479" fmla="*/ 4600452 h 6858029"/>
              <a:gd name="connsiteX1480" fmla="*/ 1201827 w 11162102"/>
              <a:gd name="connsiteY1480" fmla="*/ 4606134 h 6858029"/>
              <a:gd name="connsiteX1481" fmla="*/ 1213585 w 11162102"/>
              <a:gd name="connsiteY1481" fmla="*/ 4590730 h 6858029"/>
              <a:gd name="connsiteX1482" fmla="*/ 1223415 w 11162102"/>
              <a:gd name="connsiteY1482" fmla="*/ 4584454 h 6858029"/>
              <a:gd name="connsiteX1483" fmla="*/ 1211709 w 11162102"/>
              <a:gd name="connsiteY1483" fmla="*/ 4600452 h 6858029"/>
              <a:gd name="connsiteX1484" fmla="*/ 1203496 w 11162102"/>
              <a:gd name="connsiteY1484" fmla="*/ 4611703 h 6858029"/>
              <a:gd name="connsiteX1485" fmla="*/ 1191108 w 11162102"/>
              <a:gd name="connsiteY1485" fmla="*/ 4628660 h 6858029"/>
              <a:gd name="connsiteX1486" fmla="*/ 1180446 w 11162102"/>
              <a:gd name="connsiteY1486" fmla="*/ 4634182 h 6858029"/>
              <a:gd name="connsiteX1487" fmla="*/ 1192906 w 11162102"/>
              <a:gd name="connsiteY1487" fmla="*/ 4617819 h 6858029"/>
              <a:gd name="connsiteX1488" fmla="*/ 1203496 w 11162102"/>
              <a:gd name="connsiteY1488" fmla="*/ 4611703 h 6858029"/>
              <a:gd name="connsiteX1489" fmla="*/ 1170682 w 11162102"/>
              <a:gd name="connsiteY1489" fmla="*/ 4639317 h 6858029"/>
              <a:gd name="connsiteX1490" fmla="*/ 1160883 w 11162102"/>
              <a:gd name="connsiteY1490" fmla="*/ 4644475 h 6858029"/>
              <a:gd name="connsiteX1491" fmla="*/ 1172599 w 11162102"/>
              <a:gd name="connsiteY1491" fmla="*/ 4629755 h 6858029"/>
              <a:gd name="connsiteX1492" fmla="*/ 1182317 w 11162102"/>
              <a:gd name="connsiteY1492" fmla="*/ 4624027 h 6858029"/>
              <a:gd name="connsiteX1493" fmla="*/ 1170682 w 11162102"/>
              <a:gd name="connsiteY1493" fmla="*/ 4639317 h 6858029"/>
              <a:gd name="connsiteX1494" fmla="*/ 1171397 w 11162102"/>
              <a:gd name="connsiteY1494" fmla="*/ 4646096 h 6858029"/>
              <a:gd name="connsiteX1495" fmla="*/ 1182744 w 11162102"/>
              <a:gd name="connsiteY1495" fmla="*/ 4640139 h 6858029"/>
              <a:gd name="connsiteX1496" fmla="*/ 1170374 w 11162102"/>
              <a:gd name="connsiteY1496" fmla="*/ 4657073 h 6858029"/>
              <a:gd name="connsiteX1497" fmla="*/ 1159061 w 11162102"/>
              <a:gd name="connsiteY1497" fmla="*/ 4662322 h 6858029"/>
              <a:gd name="connsiteX1498" fmla="*/ 1171397 w 11162102"/>
              <a:gd name="connsiteY1498" fmla="*/ 4646096 h 6858029"/>
              <a:gd name="connsiteX1499" fmla="*/ 1188032 w 11162102"/>
              <a:gd name="connsiteY1499" fmla="*/ 4640641 h 6858029"/>
              <a:gd name="connsiteX1500" fmla="*/ 1191838 w 11162102"/>
              <a:gd name="connsiteY1500" fmla="*/ 4635415 h 6858029"/>
              <a:gd name="connsiteX1501" fmla="*/ 1203808 w 11162102"/>
              <a:gd name="connsiteY1501" fmla="*/ 4629276 h 6858029"/>
              <a:gd name="connsiteX1502" fmla="*/ 1190809 w 11162102"/>
              <a:gd name="connsiteY1502" fmla="*/ 4647807 h 6858029"/>
              <a:gd name="connsiteX1503" fmla="*/ 1182169 w 11162102"/>
              <a:gd name="connsiteY1503" fmla="*/ 4651687 h 6858029"/>
              <a:gd name="connsiteX1504" fmla="*/ 1178871 w 11162102"/>
              <a:gd name="connsiteY1504" fmla="*/ 4653193 h 6858029"/>
              <a:gd name="connsiteX1505" fmla="*/ 1188032 w 11162102"/>
              <a:gd name="connsiteY1505" fmla="*/ 4640641 h 6858029"/>
              <a:gd name="connsiteX1506" fmla="*/ 1212289 w 11162102"/>
              <a:gd name="connsiteY1506" fmla="*/ 4624963 h 6858029"/>
              <a:gd name="connsiteX1507" fmla="*/ 1224800 w 11162102"/>
              <a:gd name="connsiteY1507" fmla="*/ 4618709 h 6858029"/>
              <a:gd name="connsiteX1508" fmla="*/ 1211262 w 11162102"/>
              <a:gd name="connsiteY1508" fmla="*/ 4638724 h 6858029"/>
              <a:gd name="connsiteX1509" fmla="*/ 1198776 w 11162102"/>
              <a:gd name="connsiteY1509" fmla="*/ 4644224 h 6858029"/>
              <a:gd name="connsiteX1510" fmla="*/ 1212289 w 11162102"/>
              <a:gd name="connsiteY1510" fmla="*/ 4624963 h 6858029"/>
              <a:gd name="connsiteX1511" fmla="*/ 1232717 w 11162102"/>
              <a:gd name="connsiteY1511" fmla="*/ 4614784 h 6858029"/>
              <a:gd name="connsiteX1512" fmla="*/ 1245721 w 11162102"/>
              <a:gd name="connsiteY1512" fmla="*/ 4608417 h 6858029"/>
              <a:gd name="connsiteX1513" fmla="*/ 1231726 w 11162102"/>
              <a:gd name="connsiteY1513" fmla="*/ 4629869 h 6858029"/>
              <a:gd name="connsiteX1514" fmla="*/ 1218729 w 11162102"/>
              <a:gd name="connsiteY1514" fmla="*/ 4635483 h 6858029"/>
              <a:gd name="connsiteX1515" fmla="*/ 1232717 w 11162102"/>
              <a:gd name="connsiteY1515" fmla="*/ 4614784 h 6858029"/>
              <a:gd name="connsiteX1516" fmla="*/ 1253138 w 11162102"/>
              <a:gd name="connsiteY1516" fmla="*/ 4604833 h 6858029"/>
              <a:gd name="connsiteX1517" fmla="*/ 1266564 w 11162102"/>
              <a:gd name="connsiteY1517" fmla="*/ 4598421 h 6858029"/>
              <a:gd name="connsiteX1518" fmla="*/ 1252177 w 11162102"/>
              <a:gd name="connsiteY1518" fmla="*/ 4621288 h 6858029"/>
              <a:gd name="connsiteX1519" fmla="*/ 1238747 w 11162102"/>
              <a:gd name="connsiteY1519" fmla="*/ 4626902 h 6858029"/>
              <a:gd name="connsiteX1520" fmla="*/ 1253138 w 11162102"/>
              <a:gd name="connsiteY1520" fmla="*/ 4604833 h 6858029"/>
              <a:gd name="connsiteX1521" fmla="*/ 1273557 w 11162102"/>
              <a:gd name="connsiteY1521" fmla="*/ 4595111 h 6858029"/>
              <a:gd name="connsiteX1522" fmla="*/ 1287376 w 11162102"/>
              <a:gd name="connsiteY1522" fmla="*/ 4588676 h 6858029"/>
              <a:gd name="connsiteX1523" fmla="*/ 1272630 w 11162102"/>
              <a:gd name="connsiteY1523" fmla="*/ 4612912 h 6858029"/>
              <a:gd name="connsiteX1524" fmla="*/ 1258823 w 11162102"/>
              <a:gd name="connsiteY1524" fmla="*/ 4618527 h 6858029"/>
              <a:gd name="connsiteX1525" fmla="*/ 1273557 w 11162102"/>
              <a:gd name="connsiteY1525" fmla="*/ 4595111 h 6858029"/>
              <a:gd name="connsiteX1526" fmla="*/ 1279723 w 11162102"/>
              <a:gd name="connsiteY1526" fmla="*/ 4585298 h 6858029"/>
              <a:gd name="connsiteX1527" fmla="*/ 1294437 w 11162102"/>
              <a:gd name="connsiteY1527" fmla="*/ 4561883 h 6858029"/>
              <a:gd name="connsiteX1528" fmla="*/ 1307856 w 11162102"/>
              <a:gd name="connsiteY1528" fmla="*/ 4554945 h 6858029"/>
              <a:gd name="connsiteX1529" fmla="*/ 1293186 w 11162102"/>
              <a:gd name="connsiteY1529" fmla="*/ 4579113 h 6858029"/>
              <a:gd name="connsiteX1530" fmla="*/ 1279723 w 11162102"/>
              <a:gd name="connsiteY1530" fmla="*/ 4585298 h 6858029"/>
              <a:gd name="connsiteX1531" fmla="*/ 1314732 w 11162102"/>
              <a:gd name="connsiteY1531" fmla="*/ 4551430 h 6858029"/>
              <a:gd name="connsiteX1532" fmla="*/ 1328551 w 11162102"/>
              <a:gd name="connsiteY1532" fmla="*/ 4544469 h 6858029"/>
              <a:gd name="connsiteX1533" fmla="*/ 1313603 w 11162102"/>
              <a:gd name="connsiteY1533" fmla="*/ 4569916 h 6858029"/>
              <a:gd name="connsiteX1534" fmla="*/ 1299750 w 11162102"/>
              <a:gd name="connsiteY1534" fmla="*/ 4576123 h 6858029"/>
              <a:gd name="connsiteX1535" fmla="*/ 1314732 w 11162102"/>
              <a:gd name="connsiteY1535" fmla="*/ 4551430 h 6858029"/>
              <a:gd name="connsiteX1536" fmla="*/ 1320413 w 11162102"/>
              <a:gd name="connsiteY1536" fmla="*/ 4542073 h 6858029"/>
              <a:gd name="connsiteX1537" fmla="*/ 1325981 w 11162102"/>
              <a:gd name="connsiteY1537" fmla="*/ 4532899 h 6858029"/>
              <a:gd name="connsiteX1538" fmla="*/ 1335336 w 11162102"/>
              <a:gd name="connsiteY1538" fmla="*/ 4517471 h 6858029"/>
              <a:gd name="connsiteX1539" fmla="*/ 1348794 w 11162102"/>
              <a:gd name="connsiteY1539" fmla="*/ 4509963 h 6858029"/>
              <a:gd name="connsiteX1540" fmla="*/ 1347838 w 11162102"/>
              <a:gd name="connsiteY1540" fmla="*/ 4511606 h 6858029"/>
              <a:gd name="connsiteX1541" fmla="*/ 1333914 w 11162102"/>
              <a:gd name="connsiteY1541" fmla="*/ 4535341 h 6858029"/>
              <a:gd name="connsiteX1542" fmla="*/ 1320413 w 11162102"/>
              <a:gd name="connsiteY1542" fmla="*/ 4542073 h 6858029"/>
              <a:gd name="connsiteX1543" fmla="*/ 1351245 w 11162102"/>
              <a:gd name="connsiteY1543" fmla="*/ 4513591 h 6858029"/>
              <a:gd name="connsiteX1544" fmla="*/ 1355579 w 11162102"/>
              <a:gd name="connsiteY1544" fmla="*/ 4506220 h 6858029"/>
              <a:gd name="connsiteX1545" fmla="*/ 1369416 w 11162102"/>
              <a:gd name="connsiteY1545" fmla="*/ 4498688 h 6858029"/>
              <a:gd name="connsiteX1546" fmla="*/ 1354271 w 11162102"/>
              <a:gd name="connsiteY1546" fmla="*/ 4525367 h 6858029"/>
              <a:gd name="connsiteX1547" fmla="*/ 1340366 w 11162102"/>
              <a:gd name="connsiteY1547" fmla="*/ 4532145 h 6858029"/>
              <a:gd name="connsiteX1548" fmla="*/ 1351245 w 11162102"/>
              <a:gd name="connsiteY1548" fmla="*/ 4513591 h 6858029"/>
              <a:gd name="connsiteX1549" fmla="*/ 1360798 w 11162102"/>
              <a:gd name="connsiteY1549" fmla="*/ 4497319 h 6858029"/>
              <a:gd name="connsiteX1550" fmla="*/ 1374818 w 11162102"/>
              <a:gd name="connsiteY1550" fmla="*/ 4473425 h 6858029"/>
              <a:gd name="connsiteX1551" fmla="*/ 1388349 w 11162102"/>
              <a:gd name="connsiteY1551" fmla="*/ 4465346 h 6858029"/>
              <a:gd name="connsiteX1552" fmla="*/ 1374329 w 11162102"/>
              <a:gd name="connsiteY1552" fmla="*/ 4490039 h 6858029"/>
              <a:gd name="connsiteX1553" fmla="*/ 1360798 w 11162102"/>
              <a:gd name="connsiteY1553" fmla="*/ 4497319 h 6858029"/>
              <a:gd name="connsiteX1554" fmla="*/ 1400837 w 11162102"/>
              <a:gd name="connsiteY1554" fmla="*/ 4451173 h 6858029"/>
              <a:gd name="connsiteX1555" fmla="*/ 1414807 w 11162102"/>
              <a:gd name="connsiteY1555" fmla="*/ 4426594 h 6858029"/>
              <a:gd name="connsiteX1556" fmla="*/ 1428386 w 11162102"/>
              <a:gd name="connsiteY1556" fmla="*/ 4417990 h 6858029"/>
              <a:gd name="connsiteX1557" fmla="*/ 1414423 w 11162102"/>
              <a:gd name="connsiteY1557" fmla="*/ 4443345 h 6858029"/>
              <a:gd name="connsiteX1558" fmla="*/ 1400837 w 11162102"/>
              <a:gd name="connsiteY1558" fmla="*/ 4451173 h 6858029"/>
              <a:gd name="connsiteX1559" fmla="*/ 1434913 w 11162102"/>
              <a:gd name="connsiteY1559" fmla="*/ 4413882 h 6858029"/>
              <a:gd name="connsiteX1560" fmla="*/ 1448250 w 11162102"/>
              <a:gd name="connsiteY1560" fmla="*/ 4405621 h 6858029"/>
              <a:gd name="connsiteX1561" fmla="*/ 1434007 w 11162102"/>
              <a:gd name="connsiteY1561" fmla="*/ 4432322 h 6858029"/>
              <a:gd name="connsiteX1562" fmla="*/ 1420615 w 11162102"/>
              <a:gd name="connsiteY1562" fmla="*/ 4439831 h 6858029"/>
              <a:gd name="connsiteX1563" fmla="*/ 1434913 w 11162102"/>
              <a:gd name="connsiteY1563" fmla="*/ 4413882 h 6858029"/>
              <a:gd name="connsiteX1564" fmla="*/ 1440536 w 11162102"/>
              <a:gd name="connsiteY1564" fmla="*/ 4403681 h 6858029"/>
              <a:gd name="connsiteX1565" fmla="*/ 1455151 w 11162102"/>
              <a:gd name="connsiteY1565" fmla="*/ 4377230 h 6858029"/>
              <a:gd name="connsiteX1566" fmla="*/ 1468039 w 11162102"/>
              <a:gd name="connsiteY1566" fmla="*/ 4368626 h 6858029"/>
              <a:gd name="connsiteX1567" fmla="*/ 1453533 w 11162102"/>
              <a:gd name="connsiteY1567" fmla="*/ 4395739 h 6858029"/>
              <a:gd name="connsiteX1568" fmla="*/ 1440536 w 11162102"/>
              <a:gd name="connsiteY1568" fmla="*/ 4403681 h 6858029"/>
              <a:gd name="connsiteX1569" fmla="*/ 1474397 w 11162102"/>
              <a:gd name="connsiteY1569" fmla="*/ 4364450 h 6858029"/>
              <a:gd name="connsiteX1570" fmla="*/ 1488638 w 11162102"/>
              <a:gd name="connsiteY1570" fmla="*/ 4355161 h 6858029"/>
              <a:gd name="connsiteX1571" fmla="*/ 1473890 w 11162102"/>
              <a:gd name="connsiteY1571" fmla="*/ 4383575 h 6858029"/>
              <a:gd name="connsiteX1572" fmla="*/ 1459604 w 11162102"/>
              <a:gd name="connsiteY1572" fmla="*/ 4392087 h 6858029"/>
              <a:gd name="connsiteX1573" fmla="*/ 1474397 w 11162102"/>
              <a:gd name="connsiteY1573" fmla="*/ 4364450 h 6858029"/>
              <a:gd name="connsiteX1574" fmla="*/ 1479244 w 11162102"/>
              <a:gd name="connsiteY1574" fmla="*/ 4355412 h 6858029"/>
              <a:gd name="connsiteX1575" fmla="*/ 1492933 w 11162102"/>
              <a:gd name="connsiteY1575" fmla="*/ 4329920 h 6858029"/>
              <a:gd name="connsiteX1576" fmla="*/ 1506893 w 11162102"/>
              <a:gd name="connsiteY1576" fmla="*/ 4320084 h 6858029"/>
              <a:gd name="connsiteX1577" fmla="*/ 1493202 w 11162102"/>
              <a:gd name="connsiteY1577" fmla="*/ 4346397 h 6858029"/>
              <a:gd name="connsiteX1578" fmla="*/ 1479244 w 11162102"/>
              <a:gd name="connsiteY1578" fmla="*/ 4355412 h 6858029"/>
              <a:gd name="connsiteX1579" fmla="*/ 1513162 w 11162102"/>
              <a:gd name="connsiteY1579" fmla="*/ 4315725 h 6858029"/>
              <a:gd name="connsiteX1580" fmla="*/ 1527481 w 11162102"/>
              <a:gd name="connsiteY1580" fmla="*/ 4305889 h 6858029"/>
              <a:gd name="connsiteX1581" fmla="*/ 1513466 w 11162102"/>
              <a:gd name="connsiteY1581" fmla="*/ 4333594 h 6858029"/>
              <a:gd name="connsiteX1582" fmla="*/ 1499143 w 11162102"/>
              <a:gd name="connsiteY1582" fmla="*/ 4342609 h 6858029"/>
              <a:gd name="connsiteX1583" fmla="*/ 1513162 w 11162102"/>
              <a:gd name="connsiteY1583" fmla="*/ 4315725 h 6858029"/>
              <a:gd name="connsiteX1584" fmla="*/ 1518608 w 11162102"/>
              <a:gd name="connsiteY1584" fmla="*/ 4305295 h 6858029"/>
              <a:gd name="connsiteX1585" fmla="*/ 1532244 w 11162102"/>
              <a:gd name="connsiteY1585" fmla="*/ 4279233 h 6858029"/>
              <a:gd name="connsiteX1586" fmla="*/ 1546238 w 11162102"/>
              <a:gd name="connsiteY1586" fmla="*/ 4268940 h 6858029"/>
              <a:gd name="connsiteX1587" fmla="*/ 1532588 w 11162102"/>
              <a:gd name="connsiteY1587" fmla="*/ 4295801 h 6858029"/>
              <a:gd name="connsiteX1588" fmla="*/ 1518608 w 11162102"/>
              <a:gd name="connsiteY1588" fmla="*/ 4305295 h 6858029"/>
              <a:gd name="connsiteX1589" fmla="*/ 1552327 w 11162102"/>
              <a:gd name="connsiteY1589" fmla="*/ 4264535 h 6858029"/>
              <a:gd name="connsiteX1590" fmla="*/ 1878291 w 11162102"/>
              <a:gd name="connsiteY1590" fmla="*/ 4076916 h 6858029"/>
              <a:gd name="connsiteX1591" fmla="*/ 3374022 w 11162102"/>
              <a:gd name="connsiteY1591" fmla="*/ 4172585 h 6858029"/>
              <a:gd name="connsiteX1592" fmla="*/ 5177117 w 11162102"/>
              <a:gd name="connsiteY1592" fmla="*/ 4800829 h 6858029"/>
              <a:gd name="connsiteX1593" fmla="*/ 6664903 w 11162102"/>
              <a:gd name="connsiteY1593" fmla="*/ 5328906 h 6858029"/>
              <a:gd name="connsiteX1594" fmla="*/ 7832315 w 11162102"/>
              <a:gd name="connsiteY1594" fmla="*/ 5647797 h 6858029"/>
              <a:gd name="connsiteX1595" fmla="*/ 7843955 w 11162102"/>
              <a:gd name="connsiteY1595" fmla="*/ 5650102 h 6858029"/>
              <a:gd name="connsiteX1596" fmla="*/ 9051373 w 11162102"/>
              <a:gd name="connsiteY1596" fmla="*/ 5737761 h 6858029"/>
              <a:gd name="connsiteX1597" fmla="*/ 9842176 w 11162102"/>
              <a:gd name="connsiteY1597" fmla="*/ 5535080 h 6858029"/>
              <a:gd name="connsiteX1598" fmla="*/ 9986480 w 11162102"/>
              <a:gd name="connsiteY1598" fmla="*/ 5457394 h 6858029"/>
              <a:gd name="connsiteX1599" fmla="*/ 10004578 w 11162102"/>
              <a:gd name="connsiteY1599" fmla="*/ 5499546 h 6858029"/>
              <a:gd name="connsiteX1600" fmla="*/ 9024215 w 11162102"/>
              <a:gd name="connsiteY1600" fmla="*/ 5798422 h 6858029"/>
              <a:gd name="connsiteX1601" fmla="*/ 7842562 w 11162102"/>
              <a:gd name="connsiteY1601" fmla="*/ 5706404 h 6858029"/>
              <a:gd name="connsiteX1602" fmla="*/ 6683275 w 11162102"/>
              <a:gd name="connsiteY1602" fmla="*/ 5390731 h 6858029"/>
              <a:gd name="connsiteX1603" fmla="*/ 5186862 w 11162102"/>
              <a:gd name="connsiteY1603" fmla="*/ 4865460 h 6858029"/>
              <a:gd name="connsiteX1604" fmla="*/ 3354098 w 11162102"/>
              <a:gd name="connsiteY1604" fmla="*/ 4234182 h 6858029"/>
              <a:gd name="connsiteX1605" fmla="*/ 2587874 w 11162102"/>
              <a:gd name="connsiteY1605" fmla="*/ 4053089 h 6858029"/>
              <a:gd name="connsiteX1606" fmla="*/ 1852689 w 11162102"/>
              <a:gd name="connsiteY1606" fmla="*/ 4124933 h 6858029"/>
              <a:gd name="connsiteX1607" fmla="*/ 1538417 w 11162102"/>
              <a:gd name="connsiteY1607" fmla="*/ 4291899 h 6858029"/>
              <a:gd name="connsiteX1608" fmla="*/ 1552327 w 11162102"/>
              <a:gd name="connsiteY1608" fmla="*/ 4264535 h 6858029"/>
              <a:gd name="connsiteX1609" fmla="*/ 9050962 w 11162102"/>
              <a:gd name="connsiteY1609" fmla="*/ 5732581 h 6858029"/>
              <a:gd name="connsiteX1610" fmla="*/ 7833958 w 11162102"/>
              <a:gd name="connsiteY1610" fmla="*/ 5643507 h 6858029"/>
              <a:gd name="connsiteX1611" fmla="*/ 6666524 w 11162102"/>
              <a:gd name="connsiteY1611" fmla="*/ 5323954 h 6858029"/>
              <a:gd name="connsiteX1612" fmla="*/ 5178920 w 11162102"/>
              <a:gd name="connsiteY1612" fmla="*/ 4795967 h 6858029"/>
              <a:gd name="connsiteX1613" fmla="*/ 3375551 w 11162102"/>
              <a:gd name="connsiteY1613" fmla="*/ 4167610 h 6858029"/>
              <a:gd name="connsiteX1614" fmla="*/ 1876251 w 11162102"/>
              <a:gd name="connsiteY1614" fmla="*/ 4072146 h 6858029"/>
              <a:gd name="connsiteX1615" fmla="*/ 1557672 w 11162102"/>
              <a:gd name="connsiteY1615" fmla="*/ 4254037 h 6858029"/>
              <a:gd name="connsiteX1616" fmla="*/ 1571201 w 11162102"/>
              <a:gd name="connsiteY1616" fmla="*/ 4227564 h 6858029"/>
              <a:gd name="connsiteX1617" fmla="*/ 1901946 w 11162102"/>
              <a:gd name="connsiteY1617" fmla="*/ 4023991 h 6858029"/>
              <a:gd name="connsiteX1618" fmla="*/ 2854959 w 11162102"/>
              <a:gd name="connsiteY1618" fmla="*/ 3961870 h 6858029"/>
              <a:gd name="connsiteX1619" fmla="*/ 3395475 w 11162102"/>
              <a:gd name="connsiteY1619" fmla="*/ 4105922 h 6858029"/>
              <a:gd name="connsiteX1620" fmla="*/ 5169221 w 11162102"/>
              <a:gd name="connsiteY1620" fmla="*/ 4731199 h 6858029"/>
              <a:gd name="connsiteX1621" fmla="*/ 6648198 w 11162102"/>
              <a:gd name="connsiteY1621" fmla="*/ 5262015 h 6858029"/>
              <a:gd name="connsiteX1622" fmla="*/ 7823825 w 11162102"/>
              <a:gd name="connsiteY1622" fmla="*/ 5584558 h 6858029"/>
              <a:gd name="connsiteX1623" fmla="*/ 7848450 w 11162102"/>
              <a:gd name="connsiteY1623" fmla="*/ 5589373 h 6858029"/>
              <a:gd name="connsiteX1624" fmla="*/ 9078166 w 11162102"/>
              <a:gd name="connsiteY1624" fmla="*/ 5671806 h 6858029"/>
              <a:gd name="connsiteX1625" fmla="*/ 9884101 w 11162102"/>
              <a:gd name="connsiteY1625" fmla="*/ 5453331 h 6858029"/>
              <a:gd name="connsiteX1626" fmla="*/ 9965576 w 11162102"/>
              <a:gd name="connsiteY1626" fmla="*/ 5409650 h 6858029"/>
              <a:gd name="connsiteX1627" fmla="*/ 9984198 w 11162102"/>
              <a:gd name="connsiteY1627" fmla="*/ 5452099 h 6858029"/>
              <a:gd name="connsiteX1628" fmla="*/ 9050962 w 11162102"/>
              <a:gd name="connsiteY1628" fmla="*/ 5732581 h 6858029"/>
              <a:gd name="connsiteX1629" fmla="*/ 9971577 w 11162102"/>
              <a:gd name="connsiteY1629" fmla="*/ 5406249 h 6858029"/>
              <a:gd name="connsiteX1630" fmla="*/ 10007294 w 11162102"/>
              <a:gd name="connsiteY1630" fmla="*/ 5385048 h 6858029"/>
              <a:gd name="connsiteX1631" fmla="*/ 10015784 w 11162102"/>
              <a:gd name="connsiteY1631" fmla="*/ 5404036 h 6858029"/>
              <a:gd name="connsiteX1632" fmla="*/ 10025483 w 11162102"/>
              <a:gd name="connsiteY1632" fmla="*/ 5426218 h 6858029"/>
              <a:gd name="connsiteX1633" fmla="*/ 9990109 w 11162102"/>
              <a:gd name="connsiteY1633" fmla="*/ 5448470 h 6858029"/>
              <a:gd name="connsiteX1634" fmla="*/ 9971577 w 11162102"/>
              <a:gd name="connsiteY1634" fmla="*/ 5406249 h 6858029"/>
              <a:gd name="connsiteX1635" fmla="*/ 9969432 w 11162102"/>
              <a:gd name="connsiteY1635" fmla="*/ 5401388 h 6858029"/>
              <a:gd name="connsiteX1636" fmla="*/ 9950330 w 11162102"/>
              <a:gd name="connsiteY1636" fmla="*/ 5358689 h 6858029"/>
              <a:gd name="connsiteX1637" fmla="*/ 9986320 w 11162102"/>
              <a:gd name="connsiteY1637" fmla="*/ 5338468 h 6858029"/>
              <a:gd name="connsiteX1638" fmla="*/ 10005126 w 11162102"/>
              <a:gd name="connsiteY1638" fmla="*/ 5380141 h 6858029"/>
              <a:gd name="connsiteX1639" fmla="*/ 9969432 w 11162102"/>
              <a:gd name="connsiteY1639" fmla="*/ 5401388 h 6858029"/>
              <a:gd name="connsiteX1640" fmla="*/ 9992231 w 11162102"/>
              <a:gd name="connsiteY1640" fmla="*/ 5335091 h 6858029"/>
              <a:gd name="connsiteX1641" fmla="*/ 10030024 w 11162102"/>
              <a:gd name="connsiteY1641" fmla="*/ 5312406 h 6858029"/>
              <a:gd name="connsiteX1642" fmla="*/ 10047872 w 11162102"/>
              <a:gd name="connsiteY1642" fmla="*/ 5353006 h 6858029"/>
              <a:gd name="connsiteX1643" fmla="*/ 10010922 w 11162102"/>
              <a:gd name="connsiteY1643" fmla="*/ 5376536 h 6858029"/>
              <a:gd name="connsiteX1644" fmla="*/ 9992231 w 11162102"/>
              <a:gd name="connsiteY1644" fmla="*/ 5335091 h 6858029"/>
              <a:gd name="connsiteX1645" fmla="*/ 10035730 w 11162102"/>
              <a:gd name="connsiteY1645" fmla="*/ 5308891 h 6858029"/>
              <a:gd name="connsiteX1646" fmla="*/ 10073865 w 11162102"/>
              <a:gd name="connsiteY1646" fmla="*/ 5284403 h 6858029"/>
              <a:gd name="connsiteX1647" fmla="*/ 10090502 w 11162102"/>
              <a:gd name="connsiteY1647" fmla="*/ 5323931 h 6858029"/>
              <a:gd name="connsiteX1648" fmla="*/ 10053531 w 11162102"/>
              <a:gd name="connsiteY1648" fmla="*/ 5349240 h 6858029"/>
              <a:gd name="connsiteX1649" fmla="*/ 10035730 w 11162102"/>
              <a:gd name="connsiteY1649" fmla="*/ 5308891 h 6858029"/>
              <a:gd name="connsiteX1650" fmla="*/ 10033698 w 11162102"/>
              <a:gd name="connsiteY1650" fmla="*/ 5304349 h 6858029"/>
              <a:gd name="connsiteX1651" fmla="*/ 10017769 w 11162102"/>
              <a:gd name="connsiteY1651" fmla="*/ 5269660 h 6858029"/>
              <a:gd name="connsiteX1652" fmla="*/ 10014870 w 11162102"/>
              <a:gd name="connsiteY1652" fmla="*/ 5263521 h 6858029"/>
              <a:gd name="connsiteX1653" fmla="*/ 10054193 w 11162102"/>
              <a:gd name="connsiteY1653" fmla="*/ 5239672 h 6858029"/>
              <a:gd name="connsiteX1654" fmla="*/ 10071857 w 11162102"/>
              <a:gd name="connsiteY1654" fmla="*/ 5279724 h 6858029"/>
              <a:gd name="connsiteX1655" fmla="*/ 10033698 w 11162102"/>
              <a:gd name="connsiteY1655" fmla="*/ 5304349 h 6858029"/>
              <a:gd name="connsiteX1656" fmla="*/ 10012999 w 11162102"/>
              <a:gd name="connsiteY1656" fmla="*/ 5259504 h 6858029"/>
              <a:gd name="connsiteX1657" fmla="*/ 9993304 w 11162102"/>
              <a:gd name="connsiteY1657" fmla="*/ 5217832 h 6858029"/>
              <a:gd name="connsiteX1658" fmla="*/ 10010626 w 11162102"/>
              <a:gd name="connsiteY1658" fmla="*/ 5208155 h 6858029"/>
              <a:gd name="connsiteX1659" fmla="*/ 10033608 w 11162102"/>
              <a:gd name="connsiteY1659" fmla="*/ 5194873 h 6858029"/>
              <a:gd name="connsiteX1660" fmla="*/ 10052367 w 11162102"/>
              <a:gd name="connsiteY1660" fmla="*/ 5235587 h 6858029"/>
              <a:gd name="connsiteX1661" fmla="*/ 10012999 w 11162102"/>
              <a:gd name="connsiteY1661" fmla="*/ 5259504 h 6858029"/>
              <a:gd name="connsiteX1662" fmla="*/ 10039244 w 11162102"/>
              <a:gd name="connsiteY1662" fmla="*/ 5191518 h 6858029"/>
              <a:gd name="connsiteX1663" fmla="*/ 10079731 w 11162102"/>
              <a:gd name="connsiteY1663" fmla="*/ 5166756 h 6858029"/>
              <a:gd name="connsiteX1664" fmla="*/ 10097144 w 11162102"/>
              <a:gd name="connsiteY1664" fmla="*/ 5206421 h 6858029"/>
              <a:gd name="connsiteX1665" fmla="*/ 10057890 w 11162102"/>
              <a:gd name="connsiteY1665" fmla="*/ 5232050 h 6858029"/>
              <a:gd name="connsiteX1666" fmla="*/ 10039244 w 11162102"/>
              <a:gd name="connsiteY1666" fmla="*/ 5191518 h 6858029"/>
              <a:gd name="connsiteX1667" fmla="*/ 10037578 w 11162102"/>
              <a:gd name="connsiteY1667" fmla="*/ 5187957 h 6858029"/>
              <a:gd name="connsiteX1668" fmla="*/ 10017746 w 11162102"/>
              <a:gd name="connsiteY1668" fmla="*/ 5146581 h 6858029"/>
              <a:gd name="connsiteX1669" fmla="*/ 10053007 w 11162102"/>
              <a:gd name="connsiteY1669" fmla="*/ 5126429 h 6858029"/>
              <a:gd name="connsiteX1670" fmla="*/ 10059419 w 11162102"/>
              <a:gd name="connsiteY1670" fmla="*/ 5122573 h 6858029"/>
              <a:gd name="connsiteX1671" fmla="*/ 10078065 w 11162102"/>
              <a:gd name="connsiteY1671" fmla="*/ 5163059 h 6858029"/>
              <a:gd name="connsiteX1672" fmla="*/ 10037578 w 11162102"/>
              <a:gd name="connsiteY1672" fmla="*/ 5187957 h 6858029"/>
              <a:gd name="connsiteX1673" fmla="*/ 10065010 w 11162102"/>
              <a:gd name="connsiteY1673" fmla="*/ 5119241 h 6858029"/>
              <a:gd name="connsiteX1674" fmla="*/ 10106866 w 11162102"/>
              <a:gd name="connsiteY1674" fmla="*/ 5093383 h 6858029"/>
              <a:gd name="connsiteX1675" fmla="*/ 10124210 w 11162102"/>
              <a:gd name="connsiteY1675" fmla="*/ 5132660 h 6858029"/>
              <a:gd name="connsiteX1676" fmla="*/ 10083542 w 11162102"/>
              <a:gd name="connsiteY1676" fmla="*/ 5159544 h 6858029"/>
              <a:gd name="connsiteX1677" fmla="*/ 10065010 w 11162102"/>
              <a:gd name="connsiteY1677" fmla="*/ 5119241 h 6858029"/>
              <a:gd name="connsiteX1678" fmla="*/ 10063550 w 11162102"/>
              <a:gd name="connsiteY1678" fmla="*/ 5116182 h 6858029"/>
              <a:gd name="connsiteX1679" fmla="*/ 10043786 w 11162102"/>
              <a:gd name="connsiteY1679" fmla="*/ 5074943 h 6858029"/>
              <a:gd name="connsiteX1680" fmla="*/ 10086828 w 11162102"/>
              <a:gd name="connsiteY1680" fmla="*/ 5049839 h 6858029"/>
              <a:gd name="connsiteX1681" fmla="*/ 10105406 w 11162102"/>
              <a:gd name="connsiteY1681" fmla="*/ 5090120 h 6858029"/>
              <a:gd name="connsiteX1682" fmla="*/ 10063550 w 11162102"/>
              <a:gd name="connsiteY1682" fmla="*/ 5116182 h 6858029"/>
              <a:gd name="connsiteX1683" fmla="*/ 10092283 w 11162102"/>
              <a:gd name="connsiteY1683" fmla="*/ 5046575 h 6858029"/>
              <a:gd name="connsiteX1684" fmla="*/ 10095478 w 11162102"/>
              <a:gd name="connsiteY1684" fmla="*/ 5044681 h 6858029"/>
              <a:gd name="connsiteX1685" fmla="*/ 10135234 w 11162102"/>
              <a:gd name="connsiteY1685" fmla="*/ 5019691 h 6858029"/>
              <a:gd name="connsiteX1686" fmla="*/ 10152372 w 11162102"/>
              <a:gd name="connsiteY1686" fmla="*/ 5058831 h 6858029"/>
              <a:gd name="connsiteX1687" fmla="*/ 10110768 w 11162102"/>
              <a:gd name="connsiteY1687" fmla="*/ 5086674 h 6858029"/>
              <a:gd name="connsiteX1688" fmla="*/ 10092283 w 11162102"/>
              <a:gd name="connsiteY1688" fmla="*/ 5046575 h 6858029"/>
              <a:gd name="connsiteX1689" fmla="*/ 10140528 w 11162102"/>
              <a:gd name="connsiteY1689" fmla="*/ 5016291 h 6858029"/>
              <a:gd name="connsiteX1690" fmla="*/ 10183092 w 11162102"/>
              <a:gd name="connsiteY1690" fmla="*/ 4987649 h 6858029"/>
              <a:gd name="connsiteX1691" fmla="*/ 10198678 w 11162102"/>
              <a:gd name="connsiteY1691" fmla="*/ 5025602 h 6858029"/>
              <a:gd name="connsiteX1692" fmla="*/ 10157599 w 11162102"/>
              <a:gd name="connsiteY1692" fmla="*/ 5055202 h 6858029"/>
              <a:gd name="connsiteX1693" fmla="*/ 10140528 w 11162102"/>
              <a:gd name="connsiteY1693" fmla="*/ 5016291 h 6858029"/>
              <a:gd name="connsiteX1694" fmla="*/ 10139295 w 11162102"/>
              <a:gd name="connsiteY1694" fmla="*/ 5013552 h 6858029"/>
              <a:gd name="connsiteX1695" fmla="*/ 10120879 w 11162102"/>
              <a:gd name="connsiteY1695" fmla="*/ 4973477 h 6858029"/>
              <a:gd name="connsiteX1696" fmla="*/ 10138041 w 11162102"/>
              <a:gd name="connsiteY1696" fmla="*/ 4962887 h 6858029"/>
              <a:gd name="connsiteX1697" fmla="*/ 10164925 w 11162102"/>
              <a:gd name="connsiteY1697" fmla="*/ 4945680 h 6858029"/>
              <a:gd name="connsiteX1698" fmla="*/ 10181859 w 11162102"/>
              <a:gd name="connsiteY1698" fmla="*/ 4984705 h 6858029"/>
              <a:gd name="connsiteX1699" fmla="*/ 10139295 w 11162102"/>
              <a:gd name="connsiteY1699" fmla="*/ 5013552 h 6858029"/>
              <a:gd name="connsiteX1700" fmla="*/ 10118163 w 11162102"/>
              <a:gd name="connsiteY1700" fmla="*/ 4967748 h 6858029"/>
              <a:gd name="connsiteX1701" fmla="*/ 10100134 w 11162102"/>
              <a:gd name="connsiteY1701" fmla="*/ 4930275 h 6858029"/>
              <a:gd name="connsiteX1702" fmla="*/ 10145526 w 11162102"/>
              <a:gd name="connsiteY1702" fmla="*/ 4903208 h 6858029"/>
              <a:gd name="connsiteX1703" fmla="*/ 10162324 w 11162102"/>
              <a:gd name="connsiteY1703" fmla="*/ 4939883 h 6858029"/>
              <a:gd name="connsiteX1704" fmla="*/ 10118163 w 11162102"/>
              <a:gd name="connsiteY1704" fmla="*/ 4967748 h 6858029"/>
              <a:gd name="connsiteX1705" fmla="*/ 10150776 w 11162102"/>
              <a:gd name="connsiteY1705" fmla="*/ 4899967 h 6858029"/>
              <a:gd name="connsiteX1706" fmla="*/ 10180695 w 11162102"/>
              <a:gd name="connsiteY1706" fmla="*/ 4881093 h 6858029"/>
              <a:gd name="connsiteX1707" fmla="*/ 10195803 w 11162102"/>
              <a:gd name="connsiteY1707" fmla="*/ 4871211 h 6858029"/>
              <a:gd name="connsiteX1708" fmla="*/ 10211162 w 11162102"/>
              <a:gd name="connsiteY1708" fmla="*/ 4906882 h 6858029"/>
              <a:gd name="connsiteX1709" fmla="*/ 10167504 w 11162102"/>
              <a:gd name="connsiteY1709" fmla="*/ 4936482 h 6858029"/>
              <a:gd name="connsiteX1710" fmla="*/ 10150776 w 11162102"/>
              <a:gd name="connsiteY1710" fmla="*/ 4899967 h 6858029"/>
              <a:gd name="connsiteX1711" fmla="*/ 10200893 w 11162102"/>
              <a:gd name="connsiteY1711" fmla="*/ 4867811 h 6858029"/>
              <a:gd name="connsiteX1712" fmla="*/ 10245190 w 11162102"/>
              <a:gd name="connsiteY1712" fmla="*/ 4837344 h 6858029"/>
              <a:gd name="connsiteX1713" fmla="*/ 10259021 w 11162102"/>
              <a:gd name="connsiteY1713" fmla="*/ 4872079 h 6858029"/>
              <a:gd name="connsiteX1714" fmla="*/ 10216206 w 11162102"/>
              <a:gd name="connsiteY1714" fmla="*/ 4903322 h 6858029"/>
              <a:gd name="connsiteX1715" fmla="*/ 10200893 w 11162102"/>
              <a:gd name="connsiteY1715" fmla="*/ 4867811 h 6858029"/>
              <a:gd name="connsiteX1716" fmla="*/ 10250188 w 11162102"/>
              <a:gd name="connsiteY1716" fmla="*/ 4833761 h 6858029"/>
              <a:gd name="connsiteX1717" fmla="*/ 10293367 w 11162102"/>
              <a:gd name="connsiteY1717" fmla="*/ 4801787 h 6858029"/>
              <a:gd name="connsiteX1718" fmla="*/ 10305508 w 11162102"/>
              <a:gd name="connsiteY1718" fmla="*/ 4835655 h 6858029"/>
              <a:gd name="connsiteX1719" fmla="*/ 10263949 w 11162102"/>
              <a:gd name="connsiteY1719" fmla="*/ 4868336 h 6858029"/>
              <a:gd name="connsiteX1720" fmla="*/ 10250188 w 11162102"/>
              <a:gd name="connsiteY1720" fmla="*/ 4833761 h 6858029"/>
              <a:gd name="connsiteX1721" fmla="*/ 10247906 w 11162102"/>
              <a:gd name="connsiteY1721" fmla="*/ 4828238 h 6858029"/>
              <a:gd name="connsiteX1722" fmla="*/ 10232957 w 11162102"/>
              <a:gd name="connsiteY1722" fmla="*/ 4792841 h 6858029"/>
              <a:gd name="connsiteX1723" fmla="*/ 10277849 w 11162102"/>
              <a:gd name="connsiteY1723" fmla="*/ 4761574 h 6858029"/>
              <a:gd name="connsiteX1724" fmla="*/ 10291268 w 11162102"/>
              <a:gd name="connsiteY1724" fmla="*/ 4796219 h 6858029"/>
              <a:gd name="connsiteX1725" fmla="*/ 10247906 w 11162102"/>
              <a:gd name="connsiteY1725" fmla="*/ 4828238 h 6858029"/>
              <a:gd name="connsiteX1726" fmla="*/ 10225585 w 11162102"/>
              <a:gd name="connsiteY1726" fmla="*/ 4791084 h 6858029"/>
              <a:gd name="connsiteX1727" fmla="*/ 10179554 w 11162102"/>
              <a:gd name="connsiteY1727" fmla="*/ 4820866 h 6858029"/>
              <a:gd name="connsiteX1728" fmla="*/ 10161821 w 11162102"/>
              <a:gd name="connsiteY1728" fmla="*/ 4783712 h 6858029"/>
              <a:gd name="connsiteX1729" fmla="*/ 10209268 w 11162102"/>
              <a:gd name="connsiteY1729" fmla="*/ 4754682 h 6858029"/>
              <a:gd name="connsiteX1730" fmla="*/ 10225585 w 11162102"/>
              <a:gd name="connsiteY1730" fmla="*/ 4791084 h 6858029"/>
              <a:gd name="connsiteX1731" fmla="*/ 10174397 w 11162102"/>
              <a:gd name="connsiteY1731" fmla="*/ 4824084 h 6858029"/>
              <a:gd name="connsiteX1732" fmla="*/ 10127817 w 11162102"/>
              <a:gd name="connsiteY1732" fmla="*/ 4852155 h 6858029"/>
              <a:gd name="connsiteX1733" fmla="*/ 10108714 w 11162102"/>
              <a:gd name="connsiteY1733" fmla="*/ 4814019 h 6858029"/>
              <a:gd name="connsiteX1734" fmla="*/ 10156595 w 11162102"/>
              <a:gd name="connsiteY1734" fmla="*/ 4786747 h 6858029"/>
              <a:gd name="connsiteX1735" fmla="*/ 10174397 w 11162102"/>
              <a:gd name="connsiteY1735" fmla="*/ 4824084 h 6858029"/>
              <a:gd name="connsiteX1736" fmla="*/ 10122499 w 11162102"/>
              <a:gd name="connsiteY1736" fmla="*/ 4855236 h 6858029"/>
              <a:gd name="connsiteX1737" fmla="*/ 10075714 w 11162102"/>
              <a:gd name="connsiteY1737" fmla="*/ 4881527 h 6858029"/>
              <a:gd name="connsiteX1738" fmla="*/ 10055357 w 11162102"/>
              <a:gd name="connsiteY1738" fmla="*/ 4842410 h 6858029"/>
              <a:gd name="connsiteX1739" fmla="*/ 10103329 w 11162102"/>
              <a:gd name="connsiteY1739" fmla="*/ 4816941 h 6858029"/>
              <a:gd name="connsiteX1740" fmla="*/ 10122499 w 11162102"/>
              <a:gd name="connsiteY1740" fmla="*/ 4855236 h 6858029"/>
              <a:gd name="connsiteX1741" fmla="*/ 10070213 w 11162102"/>
              <a:gd name="connsiteY1741" fmla="*/ 4884494 h 6858029"/>
              <a:gd name="connsiteX1742" fmla="*/ 10023474 w 11162102"/>
              <a:gd name="connsiteY1742" fmla="*/ 4909005 h 6858029"/>
              <a:gd name="connsiteX1743" fmla="*/ 10005194 w 11162102"/>
              <a:gd name="connsiteY1743" fmla="*/ 4874749 h 6858029"/>
              <a:gd name="connsiteX1744" fmla="*/ 10001999 w 11162102"/>
              <a:gd name="connsiteY1744" fmla="*/ 4868883 h 6858029"/>
              <a:gd name="connsiteX1745" fmla="*/ 10049811 w 11162102"/>
              <a:gd name="connsiteY1745" fmla="*/ 4845263 h 6858029"/>
              <a:gd name="connsiteX1746" fmla="*/ 10070213 w 11162102"/>
              <a:gd name="connsiteY1746" fmla="*/ 4884494 h 6858029"/>
              <a:gd name="connsiteX1747" fmla="*/ 9999626 w 11162102"/>
              <a:gd name="connsiteY1747" fmla="*/ 4877761 h 6858029"/>
              <a:gd name="connsiteX1748" fmla="*/ 10017814 w 11162102"/>
              <a:gd name="connsiteY1748" fmla="*/ 4911857 h 6858029"/>
              <a:gd name="connsiteX1749" fmla="*/ 9971783 w 11162102"/>
              <a:gd name="connsiteY1749" fmla="*/ 4934383 h 6858029"/>
              <a:gd name="connsiteX1750" fmla="*/ 9949783 w 11162102"/>
              <a:gd name="connsiteY1750" fmla="*/ 4893052 h 6858029"/>
              <a:gd name="connsiteX1751" fmla="*/ 9996294 w 11162102"/>
              <a:gd name="connsiteY1751" fmla="*/ 4871645 h 6858029"/>
              <a:gd name="connsiteX1752" fmla="*/ 9999626 w 11162102"/>
              <a:gd name="connsiteY1752" fmla="*/ 4877761 h 6858029"/>
              <a:gd name="connsiteX1753" fmla="*/ 9965940 w 11162102"/>
              <a:gd name="connsiteY1753" fmla="*/ 4937144 h 6858029"/>
              <a:gd name="connsiteX1754" fmla="*/ 9921894 w 11162102"/>
              <a:gd name="connsiteY1754" fmla="*/ 4957296 h 6858029"/>
              <a:gd name="connsiteX1755" fmla="*/ 9899575 w 11162102"/>
              <a:gd name="connsiteY1755" fmla="*/ 4914847 h 6858029"/>
              <a:gd name="connsiteX1756" fmla="*/ 9943895 w 11162102"/>
              <a:gd name="connsiteY1756" fmla="*/ 4895699 h 6858029"/>
              <a:gd name="connsiteX1757" fmla="*/ 9965940 w 11162102"/>
              <a:gd name="connsiteY1757" fmla="*/ 4937144 h 6858029"/>
              <a:gd name="connsiteX1758" fmla="*/ 9915892 w 11162102"/>
              <a:gd name="connsiteY1758" fmla="*/ 4959966 h 6858029"/>
              <a:gd name="connsiteX1759" fmla="*/ 9874059 w 11162102"/>
              <a:gd name="connsiteY1759" fmla="*/ 4977927 h 6858029"/>
              <a:gd name="connsiteX1760" fmla="*/ 9851397 w 11162102"/>
              <a:gd name="connsiteY1760" fmla="*/ 4934405 h 6858029"/>
              <a:gd name="connsiteX1761" fmla="*/ 9893458 w 11162102"/>
              <a:gd name="connsiteY1761" fmla="*/ 4917357 h 6858029"/>
              <a:gd name="connsiteX1762" fmla="*/ 9915892 w 11162102"/>
              <a:gd name="connsiteY1762" fmla="*/ 4959966 h 6858029"/>
              <a:gd name="connsiteX1763" fmla="*/ 9867943 w 11162102"/>
              <a:gd name="connsiteY1763" fmla="*/ 4980460 h 6858029"/>
              <a:gd name="connsiteX1764" fmla="*/ 9828278 w 11162102"/>
              <a:gd name="connsiteY1764" fmla="*/ 4996458 h 6858029"/>
              <a:gd name="connsiteX1765" fmla="*/ 9805343 w 11162102"/>
              <a:gd name="connsiteY1765" fmla="*/ 4951956 h 6858029"/>
              <a:gd name="connsiteX1766" fmla="*/ 9813992 w 11162102"/>
              <a:gd name="connsiteY1766" fmla="*/ 4948783 h 6858029"/>
              <a:gd name="connsiteX1767" fmla="*/ 9845258 w 11162102"/>
              <a:gd name="connsiteY1767" fmla="*/ 4936847 h 6858029"/>
              <a:gd name="connsiteX1768" fmla="*/ 9867943 w 11162102"/>
              <a:gd name="connsiteY1768" fmla="*/ 4980460 h 6858029"/>
              <a:gd name="connsiteX1769" fmla="*/ 9870499 w 11162102"/>
              <a:gd name="connsiteY1769" fmla="*/ 4985412 h 6858029"/>
              <a:gd name="connsiteX1770" fmla="*/ 9892408 w 11162102"/>
              <a:gd name="connsiteY1770" fmla="*/ 5028181 h 6858029"/>
              <a:gd name="connsiteX1771" fmla="*/ 9852926 w 11162102"/>
              <a:gd name="connsiteY1771" fmla="*/ 5045024 h 6858029"/>
              <a:gd name="connsiteX1772" fmla="*/ 9830743 w 11162102"/>
              <a:gd name="connsiteY1772" fmla="*/ 5001342 h 6858029"/>
              <a:gd name="connsiteX1773" fmla="*/ 9870499 w 11162102"/>
              <a:gd name="connsiteY1773" fmla="*/ 4985412 h 6858029"/>
              <a:gd name="connsiteX1774" fmla="*/ 9846673 w 11162102"/>
              <a:gd name="connsiteY1774" fmla="*/ 5047625 h 6858029"/>
              <a:gd name="connsiteX1775" fmla="*/ 9809382 w 11162102"/>
              <a:gd name="connsiteY1775" fmla="*/ 5062597 h 6858029"/>
              <a:gd name="connsiteX1776" fmla="*/ 9786948 w 11162102"/>
              <a:gd name="connsiteY1776" fmla="*/ 5017957 h 6858029"/>
              <a:gd name="connsiteX1777" fmla="*/ 9824421 w 11162102"/>
              <a:gd name="connsiteY1777" fmla="*/ 5003807 h 6858029"/>
              <a:gd name="connsiteX1778" fmla="*/ 9846673 w 11162102"/>
              <a:gd name="connsiteY1778" fmla="*/ 5047625 h 6858029"/>
              <a:gd name="connsiteX1779" fmla="*/ 9849297 w 11162102"/>
              <a:gd name="connsiteY1779" fmla="*/ 5052851 h 6858029"/>
              <a:gd name="connsiteX1780" fmla="*/ 9870795 w 11162102"/>
              <a:gd name="connsiteY1780" fmla="*/ 5095848 h 6858029"/>
              <a:gd name="connsiteX1781" fmla="*/ 9833687 w 11162102"/>
              <a:gd name="connsiteY1781" fmla="*/ 5111595 h 6858029"/>
              <a:gd name="connsiteX1782" fmla="*/ 9811983 w 11162102"/>
              <a:gd name="connsiteY1782" fmla="*/ 5067754 h 6858029"/>
              <a:gd name="connsiteX1783" fmla="*/ 9849297 w 11162102"/>
              <a:gd name="connsiteY1783" fmla="*/ 5052851 h 6858029"/>
              <a:gd name="connsiteX1784" fmla="*/ 9827229 w 11162102"/>
              <a:gd name="connsiteY1784" fmla="*/ 5114265 h 6858029"/>
              <a:gd name="connsiteX1785" fmla="*/ 9238376 w 11162102"/>
              <a:gd name="connsiteY1785" fmla="*/ 5271691 h 6858029"/>
              <a:gd name="connsiteX1786" fmla="*/ 7774598 w 11162102"/>
              <a:gd name="connsiteY1786" fmla="*/ 5200989 h 6858029"/>
              <a:gd name="connsiteX1787" fmla="*/ 6549333 w 11162102"/>
              <a:gd name="connsiteY1787" fmla="*/ 4856491 h 6858029"/>
              <a:gd name="connsiteX1788" fmla="*/ 5128460 w 11162102"/>
              <a:gd name="connsiteY1788" fmla="*/ 4309791 h 6858029"/>
              <a:gd name="connsiteX1789" fmla="*/ 3525674 w 11162102"/>
              <a:gd name="connsiteY1789" fmla="*/ 3701745 h 6858029"/>
              <a:gd name="connsiteX1790" fmla="*/ 2758285 w 11162102"/>
              <a:gd name="connsiteY1790" fmla="*/ 3532977 h 6858029"/>
              <a:gd name="connsiteX1791" fmla="*/ 2041317 w 11162102"/>
              <a:gd name="connsiteY1791" fmla="*/ 3702636 h 6858029"/>
              <a:gd name="connsiteX1792" fmla="*/ 1690786 w 11162102"/>
              <a:gd name="connsiteY1792" fmla="*/ 4000279 h 6858029"/>
              <a:gd name="connsiteX1793" fmla="*/ 1700627 w 11162102"/>
              <a:gd name="connsiteY1793" fmla="*/ 3982250 h 6858029"/>
              <a:gd name="connsiteX1794" fmla="*/ 2067369 w 11162102"/>
              <a:gd name="connsiteY1794" fmla="*/ 3653454 h 6858029"/>
              <a:gd name="connsiteX1795" fmla="*/ 3545734 w 11162102"/>
              <a:gd name="connsiteY1795" fmla="*/ 3639327 h 6858029"/>
              <a:gd name="connsiteX1796" fmla="*/ 5120929 w 11162102"/>
              <a:gd name="connsiteY1796" fmla="*/ 4244612 h 6858029"/>
              <a:gd name="connsiteX1797" fmla="*/ 6531144 w 11162102"/>
              <a:gd name="connsiteY1797" fmla="*/ 4793822 h 6858029"/>
              <a:gd name="connsiteX1798" fmla="*/ 7879648 w 11162102"/>
              <a:gd name="connsiteY1798" fmla="*/ 5164793 h 6858029"/>
              <a:gd name="connsiteX1799" fmla="*/ 8573572 w 11162102"/>
              <a:gd name="connsiteY1799" fmla="*/ 5243483 h 6858029"/>
              <a:gd name="connsiteX1800" fmla="*/ 9265785 w 11162102"/>
              <a:gd name="connsiteY1800" fmla="*/ 5210186 h 6858029"/>
              <a:gd name="connsiteX1801" fmla="*/ 9742810 w 11162102"/>
              <a:gd name="connsiteY1801" fmla="*/ 5093475 h 6858029"/>
              <a:gd name="connsiteX1802" fmla="*/ 9805434 w 11162102"/>
              <a:gd name="connsiteY1802" fmla="*/ 5070333 h 6858029"/>
              <a:gd name="connsiteX1803" fmla="*/ 9827229 w 11162102"/>
              <a:gd name="connsiteY1803" fmla="*/ 5114265 h 6858029"/>
              <a:gd name="connsiteX1804" fmla="*/ 1681536 w 11162102"/>
              <a:gd name="connsiteY1804" fmla="*/ 4010116 h 6858029"/>
              <a:gd name="connsiteX1805" fmla="*/ 1672291 w 11162102"/>
              <a:gd name="connsiteY1805" fmla="*/ 4020043 h 6858029"/>
              <a:gd name="connsiteX1806" fmla="*/ 1681203 w 11162102"/>
              <a:gd name="connsiteY1806" fmla="*/ 4004251 h 6858029"/>
              <a:gd name="connsiteX1807" fmla="*/ 1690468 w 11162102"/>
              <a:gd name="connsiteY1807" fmla="*/ 3993684 h 6858029"/>
              <a:gd name="connsiteX1808" fmla="*/ 1681536 w 11162102"/>
              <a:gd name="connsiteY1808" fmla="*/ 4010116 h 6858029"/>
              <a:gd name="connsiteX1809" fmla="*/ 1673039 w 11162102"/>
              <a:gd name="connsiteY1809" fmla="*/ 4025817 h 6858029"/>
              <a:gd name="connsiteX1810" fmla="*/ 1663182 w 11162102"/>
              <a:gd name="connsiteY1810" fmla="*/ 4044166 h 6858029"/>
              <a:gd name="connsiteX1811" fmla="*/ 1653011 w 11162102"/>
              <a:gd name="connsiteY1811" fmla="*/ 4054573 h 6858029"/>
              <a:gd name="connsiteX1812" fmla="*/ 1662824 w 11162102"/>
              <a:gd name="connsiteY1812" fmla="*/ 4036932 h 6858029"/>
              <a:gd name="connsiteX1813" fmla="*/ 1673039 w 11162102"/>
              <a:gd name="connsiteY1813" fmla="*/ 4025817 h 6858029"/>
              <a:gd name="connsiteX1814" fmla="*/ 1655469 w 11162102"/>
              <a:gd name="connsiteY1814" fmla="*/ 4058612 h 6858029"/>
              <a:gd name="connsiteX1815" fmla="*/ 1644927 w 11162102"/>
              <a:gd name="connsiteY1815" fmla="*/ 4078445 h 6858029"/>
              <a:gd name="connsiteX1816" fmla="*/ 1633982 w 11162102"/>
              <a:gd name="connsiteY1816" fmla="*/ 4089080 h 6858029"/>
              <a:gd name="connsiteX1817" fmla="*/ 1644453 w 11162102"/>
              <a:gd name="connsiteY1817" fmla="*/ 4070046 h 6858029"/>
              <a:gd name="connsiteX1818" fmla="*/ 1655469 w 11162102"/>
              <a:gd name="connsiteY1818" fmla="*/ 4058612 h 6858029"/>
              <a:gd name="connsiteX1819" fmla="*/ 1625241 w 11162102"/>
              <a:gd name="connsiteY1819" fmla="*/ 4097661 h 6858029"/>
              <a:gd name="connsiteX1820" fmla="*/ 1615149 w 11162102"/>
              <a:gd name="connsiteY1820" fmla="*/ 4107703 h 6858029"/>
              <a:gd name="connsiteX1821" fmla="*/ 1624737 w 11162102"/>
              <a:gd name="connsiteY1821" fmla="*/ 4090837 h 6858029"/>
              <a:gd name="connsiteX1822" fmla="*/ 1634879 w 11162102"/>
              <a:gd name="connsiteY1822" fmla="*/ 4080088 h 6858029"/>
              <a:gd name="connsiteX1823" fmla="*/ 1625241 w 11162102"/>
              <a:gd name="connsiteY1823" fmla="*/ 4097661 h 6858029"/>
              <a:gd name="connsiteX1824" fmla="*/ 1617162 w 11162102"/>
              <a:gd name="connsiteY1824" fmla="*/ 4112472 h 6858029"/>
              <a:gd name="connsiteX1825" fmla="*/ 1606673 w 11162102"/>
              <a:gd name="connsiteY1825" fmla="*/ 4131802 h 6858029"/>
              <a:gd name="connsiteX1826" fmla="*/ 1595803 w 11162102"/>
              <a:gd name="connsiteY1826" fmla="*/ 4142049 h 6858029"/>
              <a:gd name="connsiteX1827" fmla="*/ 1606196 w 11162102"/>
              <a:gd name="connsiteY1827" fmla="*/ 4123541 h 6858029"/>
              <a:gd name="connsiteX1828" fmla="*/ 1617162 w 11162102"/>
              <a:gd name="connsiteY1828" fmla="*/ 4112472 h 6858029"/>
              <a:gd name="connsiteX1829" fmla="*/ 1586848 w 11162102"/>
              <a:gd name="connsiteY1829" fmla="*/ 4150608 h 6858029"/>
              <a:gd name="connsiteX1830" fmla="*/ 1578278 w 11162102"/>
              <a:gd name="connsiteY1830" fmla="*/ 4158847 h 6858029"/>
              <a:gd name="connsiteX1831" fmla="*/ 1587911 w 11162102"/>
              <a:gd name="connsiteY1831" fmla="*/ 4142255 h 6858029"/>
              <a:gd name="connsiteX1832" fmla="*/ 1596417 w 11162102"/>
              <a:gd name="connsiteY1832" fmla="*/ 4133514 h 6858029"/>
              <a:gd name="connsiteX1833" fmla="*/ 1586848 w 11162102"/>
              <a:gd name="connsiteY1833" fmla="*/ 4150608 h 6858029"/>
              <a:gd name="connsiteX1834" fmla="*/ 1568417 w 11162102"/>
              <a:gd name="connsiteY1834" fmla="*/ 4168432 h 6858029"/>
              <a:gd name="connsiteX1835" fmla="*/ 1560014 w 11162102"/>
              <a:gd name="connsiteY1835" fmla="*/ 4176693 h 6858029"/>
              <a:gd name="connsiteX1836" fmla="*/ 1568601 w 11162102"/>
              <a:gd name="connsiteY1836" fmla="*/ 4162430 h 6858029"/>
              <a:gd name="connsiteX1837" fmla="*/ 1577009 w 11162102"/>
              <a:gd name="connsiteY1837" fmla="*/ 4153575 h 6858029"/>
              <a:gd name="connsiteX1838" fmla="*/ 1568417 w 11162102"/>
              <a:gd name="connsiteY1838" fmla="*/ 4168432 h 6858029"/>
              <a:gd name="connsiteX1839" fmla="*/ 1559117 w 11162102"/>
              <a:gd name="connsiteY1839" fmla="*/ 4184567 h 6858029"/>
              <a:gd name="connsiteX1840" fmla="*/ 1549499 w 11162102"/>
              <a:gd name="connsiteY1840" fmla="*/ 4201364 h 6858029"/>
              <a:gd name="connsiteX1841" fmla="*/ 1540110 w 11162102"/>
              <a:gd name="connsiteY1841" fmla="*/ 4210082 h 6858029"/>
              <a:gd name="connsiteX1842" fmla="*/ 1549705 w 11162102"/>
              <a:gd name="connsiteY1842" fmla="*/ 4193947 h 6858029"/>
              <a:gd name="connsiteX1843" fmla="*/ 1559117 w 11162102"/>
              <a:gd name="connsiteY1843" fmla="*/ 4184567 h 6858029"/>
              <a:gd name="connsiteX1844" fmla="*/ 1529996 w 11162102"/>
              <a:gd name="connsiteY1844" fmla="*/ 4219622 h 6858029"/>
              <a:gd name="connsiteX1845" fmla="*/ 1521732 w 11162102"/>
              <a:gd name="connsiteY1845" fmla="*/ 4227472 h 6858029"/>
              <a:gd name="connsiteX1846" fmla="*/ 1530254 w 11162102"/>
              <a:gd name="connsiteY1846" fmla="*/ 4213619 h 6858029"/>
              <a:gd name="connsiteX1847" fmla="*/ 1538547 w 11162102"/>
              <a:gd name="connsiteY1847" fmla="*/ 4205175 h 6858029"/>
              <a:gd name="connsiteX1848" fmla="*/ 1529996 w 11162102"/>
              <a:gd name="connsiteY1848" fmla="*/ 4219622 h 6858029"/>
              <a:gd name="connsiteX1849" fmla="*/ 1520525 w 11162102"/>
              <a:gd name="connsiteY1849" fmla="*/ 4235688 h 6858029"/>
              <a:gd name="connsiteX1850" fmla="*/ 1510926 w 11162102"/>
              <a:gd name="connsiteY1850" fmla="*/ 4252029 h 6858029"/>
              <a:gd name="connsiteX1851" fmla="*/ 1501564 w 11162102"/>
              <a:gd name="connsiteY1851" fmla="*/ 4260450 h 6858029"/>
              <a:gd name="connsiteX1852" fmla="*/ 1511188 w 11162102"/>
              <a:gd name="connsiteY1852" fmla="*/ 4244680 h 6858029"/>
              <a:gd name="connsiteX1853" fmla="*/ 1520525 w 11162102"/>
              <a:gd name="connsiteY1853" fmla="*/ 4235688 h 6858029"/>
              <a:gd name="connsiteX1854" fmla="*/ 1481613 w 11162102"/>
              <a:gd name="connsiteY1854" fmla="*/ 4285760 h 6858029"/>
              <a:gd name="connsiteX1855" fmla="*/ 1472001 w 11162102"/>
              <a:gd name="connsiteY1855" fmla="*/ 4301712 h 6858029"/>
              <a:gd name="connsiteX1856" fmla="*/ 1462735 w 11162102"/>
              <a:gd name="connsiteY1856" fmla="*/ 4309700 h 6858029"/>
              <a:gd name="connsiteX1857" fmla="*/ 1472318 w 11162102"/>
              <a:gd name="connsiteY1857" fmla="*/ 4294386 h 6858029"/>
              <a:gd name="connsiteX1858" fmla="*/ 1481613 w 11162102"/>
              <a:gd name="connsiteY1858" fmla="*/ 4285760 h 6858029"/>
              <a:gd name="connsiteX1859" fmla="*/ 1452255 w 11162102"/>
              <a:gd name="connsiteY1859" fmla="*/ 4318829 h 6858029"/>
              <a:gd name="connsiteX1860" fmla="*/ 1444115 w 11162102"/>
              <a:gd name="connsiteY1860" fmla="*/ 4326018 h 6858029"/>
              <a:gd name="connsiteX1861" fmla="*/ 1452616 w 11162102"/>
              <a:gd name="connsiteY1861" fmla="*/ 4312940 h 6858029"/>
              <a:gd name="connsiteX1862" fmla="*/ 1460715 w 11162102"/>
              <a:gd name="connsiteY1862" fmla="*/ 4305295 h 6858029"/>
              <a:gd name="connsiteX1863" fmla="*/ 1452255 w 11162102"/>
              <a:gd name="connsiteY1863" fmla="*/ 4318829 h 6858029"/>
              <a:gd name="connsiteX1864" fmla="*/ 1442353 w 11162102"/>
              <a:gd name="connsiteY1864" fmla="*/ 4334758 h 6858029"/>
              <a:gd name="connsiteX1865" fmla="*/ 1432781 w 11162102"/>
              <a:gd name="connsiteY1865" fmla="*/ 4350209 h 6858029"/>
              <a:gd name="connsiteX1866" fmla="*/ 1423552 w 11162102"/>
              <a:gd name="connsiteY1866" fmla="*/ 4357854 h 6858029"/>
              <a:gd name="connsiteX1867" fmla="*/ 1433151 w 11162102"/>
              <a:gd name="connsiteY1867" fmla="*/ 4342951 h 6858029"/>
              <a:gd name="connsiteX1868" fmla="*/ 1442353 w 11162102"/>
              <a:gd name="connsiteY1868" fmla="*/ 4334758 h 6858029"/>
              <a:gd name="connsiteX1869" fmla="*/ 1412885 w 11162102"/>
              <a:gd name="connsiteY1869" fmla="*/ 4366778 h 6858029"/>
              <a:gd name="connsiteX1870" fmla="*/ 1404852 w 11162102"/>
              <a:gd name="connsiteY1870" fmla="*/ 4373533 h 6858029"/>
              <a:gd name="connsiteX1871" fmla="*/ 1413307 w 11162102"/>
              <a:gd name="connsiteY1871" fmla="*/ 4360912 h 6858029"/>
              <a:gd name="connsiteX1872" fmla="*/ 1421368 w 11162102"/>
              <a:gd name="connsiteY1872" fmla="*/ 4353564 h 6858029"/>
              <a:gd name="connsiteX1873" fmla="*/ 1412885 w 11162102"/>
              <a:gd name="connsiteY1873" fmla="*/ 4366778 h 6858029"/>
              <a:gd name="connsiteX1874" fmla="*/ 1402841 w 11162102"/>
              <a:gd name="connsiteY1874" fmla="*/ 4382456 h 6858029"/>
              <a:gd name="connsiteX1875" fmla="*/ 1393210 w 11162102"/>
              <a:gd name="connsiteY1875" fmla="*/ 4397542 h 6858029"/>
              <a:gd name="connsiteX1876" fmla="*/ 1384072 w 11162102"/>
              <a:gd name="connsiteY1876" fmla="*/ 4404731 h 6858029"/>
              <a:gd name="connsiteX1877" fmla="*/ 1393653 w 11162102"/>
              <a:gd name="connsiteY1877" fmla="*/ 4390307 h 6858029"/>
              <a:gd name="connsiteX1878" fmla="*/ 1402841 w 11162102"/>
              <a:gd name="connsiteY1878" fmla="*/ 4382456 h 6858029"/>
              <a:gd name="connsiteX1879" fmla="*/ 1373213 w 11162102"/>
              <a:gd name="connsiteY1879" fmla="*/ 4413426 h 6858029"/>
              <a:gd name="connsiteX1880" fmla="*/ 1365258 w 11162102"/>
              <a:gd name="connsiteY1880" fmla="*/ 4419816 h 6858029"/>
              <a:gd name="connsiteX1881" fmla="*/ 1373718 w 11162102"/>
              <a:gd name="connsiteY1881" fmla="*/ 4407583 h 6858029"/>
              <a:gd name="connsiteX1882" fmla="*/ 1381655 w 11162102"/>
              <a:gd name="connsiteY1882" fmla="*/ 4400691 h 6858029"/>
              <a:gd name="connsiteX1883" fmla="*/ 1373213 w 11162102"/>
              <a:gd name="connsiteY1883" fmla="*/ 4413426 h 6858029"/>
              <a:gd name="connsiteX1884" fmla="*/ 1362966 w 11162102"/>
              <a:gd name="connsiteY1884" fmla="*/ 4428922 h 6858029"/>
              <a:gd name="connsiteX1885" fmla="*/ 1353352 w 11162102"/>
              <a:gd name="connsiteY1885" fmla="*/ 4443528 h 6858029"/>
              <a:gd name="connsiteX1886" fmla="*/ 1344282 w 11162102"/>
              <a:gd name="connsiteY1886" fmla="*/ 4450306 h 6858029"/>
              <a:gd name="connsiteX1887" fmla="*/ 1353872 w 11162102"/>
              <a:gd name="connsiteY1887" fmla="*/ 4436339 h 6858029"/>
              <a:gd name="connsiteX1888" fmla="*/ 1362966 w 11162102"/>
              <a:gd name="connsiteY1888" fmla="*/ 4428922 h 6858029"/>
              <a:gd name="connsiteX1889" fmla="*/ 1333241 w 11162102"/>
              <a:gd name="connsiteY1889" fmla="*/ 4458704 h 6858029"/>
              <a:gd name="connsiteX1890" fmla="*/ 1325351 w 11162102"/>
              <a:gd name="connsiteY1890" fmla="*/ 4464729 h 6858029"/>
              <a:gd name="connsiteX1891" fmla="*/ 1333770 w 11162102"/>
              <a:gd name="connsiteY1891" fmla="*/ 4452953 h 6858029"/>
              <a:gd name="connsiteX1892" fmla="*/ 1341667 w 11162102"/>
              <a:gd name="connsiteY1892" fmla="*/ 4446403 h 6858029"/>
              <a:gd name="connsiteX1893" fmla="*/ 1333241 w 11162102"/>
              <a:gd name="connsiteY1893" fmla="*/ 4458704 h 6858029"/>
              <a:gd name="connsiteX1894" fmla="*/ 1324112 w 11162102"/>
              <a:gd name="connsiteY1894" fmla="*/ 4472078 h 6858029"/>
              <a:gd name="connsiteX1895" fmla="*/ 1313221 w 11162102"/>
              <a:gd name="connsiteY1895" fmla="*/ 4488054 h 6858029"/>
              <a:gd name="connsiteX1896" fmla="*/ 1304202 w 11162102"/>
              <a:gd name="connsiteY1896" fmla="*/ 4494444 h 6858029"/>
              <a:gd name="connsiteX1897" fmla="*/ 1315200 w 11162102"/>
              <a:gd name="connsiteY1897" fmla="*/ 4478970 h 6858029"/>
              <a:gd name="connsiteX1898" fmla="*/ 1324112 w 11162102"/>
              <a:gd name="connsiteY1898" fmla="*/ 4472078 h 6858029"/>
              <a:gd name="connsiteX1899" fmla="*/ 1293019 w 11162102"/>
              <a:gd name="connsiteY1899" fmla="*/ 4502500 h 6858029"/>
              <a:gd name="connsiteX1900" fmla="*/ 1288085 w 11162102"/>
              <a:gd name="connsiteY1900" fmla="*/ 4506060 h 6858029"/>
              <a:gd name="connsiteX1901" fmla="*/ 1285162 w 11162102"/>
              <a:gd name="connsiteY1901" fmla="*/ 4508205 h 6858029"/>
              <a:gd name="connsiteX1902" fmla="*/ 1295110 w 11162102"/>
              <a:gd name="connsiteY1902" fmla="*/ 4494786 h 6858029"/>
              <a:gd name="connsiteX1903" fmla="*/ 1302831 w 11162102"/>
              <a:gd name="connsiteY1903" fmla="*/ 4488670 h 6858029"/>
              <a:gd name="connsiteX1904" fmla="*/ 1293019 w 11162102"/>
              <a:gd name="connsiteY1904" fmla="*/ 4502500 h 6858029"/>
              <a:gd name="connsiteX1905" fmla="*/ 1282277 w 11162102"/>
              <a:gd name="connsiteY1905" fmla="*/ 4517676 h 6858029"/>
              <a:gd name="connsiteX1906" fmla="*/ 1272833 w 11162102"/>
              <a:gd name="connsiteY1906" fmla="*/ 4531073 h 6858029"/>
              <a:gd name="connsiteX1907" fmla="*/ 1266879 w 11162102"/>
              <a:gd name="connsiteY1907" fmla="*/ 4535021 h 6858029"/>
              <a:gd name="connsiteX1908" fmla="*/ 1263826 w 11162102"/>
              <a:gd name="connsiteY1908" fmla="*/ 4537098 h 6858029"/>
              <a:gd name="connsiteX1909" fmla="*/ 1273269 w 11162102"/>
              <a:gd name="connsiteY1909" fmla="*/ 4524295 h 6858029"/>
              <a:gd name="connsiteX1910" fmla="*/ 1282277 w 11162102"/>
              <a:gd name="connsiteY1910" fmla="*/ 4517676 h 6858029"/>
              <a:gd name="connsiteX1911" fmla="*/ 1252442 w 11162102"/>
              <a:gd name="connsiteY1911" fmla="*/ 4544857 h 6858029"/>
              <a:gd name="connsiteX1912" fmla="*/ 1244683 w 11162102"/>
              <a:gd name="connsiteY1912" fmla="*/ 4550129 h 6858029"/>
              <a:gd name="connsiteX1913" fmla="*/ 1252866 w 11162102"/>
              <a:gd name="connsiteY1913" fmla="*/ 4539494 h 6858029"/>
              <a:gd name="connsiteX1914" fmla="*/ 1260701 w 11162102"/>
              <a:gd name="connsiteY1914" fmla="*/ 4533629 h 6858029"/>
              <a:gd name="connsiteX1915" fmla="*/ 1252442 w 11162102"/>
              <a:gd name="connsiteY1915" fmla="*/ 4544857 h 6858029"/>
              <a:gd name="connsiteX1916" fmla="*/ 1241969 w 11162102"/>
              <a:gd name="connsiteY1916" fmla="*/ 4559121 h 6858029"/>
              <a:gd name="connsiteX1917" fmla="*/ 1232174 w 11162102"/>
              <a:gd name="connsiteY1917" fmla="*/ 4572495 h 6858029"/>
              <a:gd name="connsiteX1918" fmla="*/ 1223230 w 11162102"/>
              <a:gd name="connsiteY1918" fmla="*/ 4578109 h 6858029"/>
              <a:gd name="connsiteX1919" fmla="*/ 1233091 w 11162102"/>
              <a:gd name="connsiteY1919" fmla="*/ 4565237 h 6858029"/>
              <a:gd name="connsiteX1920" fmla="*/ 1241969 w 11162102"/>
              <a:gd name="connsiteY1920" fmla="*/ 4559121 h 6858029"/>
              <a:gd name="connsiteX1921" fmla="*/ 1211837 w 11162102"/>
              <a:gd name="connsiteY1921" fmla="*/ 4585321 h 6858029"/>
              <a:gd name="connsiteX1922" fmla="*/ 1204071 w 11162102"/>
              <a:gd name="connsiteY1922" fmla="*/ 4590296 h 6858029"/>
              <a:gd name="connsiteX1923" fmla="*/ 1212748 w 11162102"/>
              <a:gd name="connsiteY1923" fmla="*/ 4579478 h 6858029"/>
              <a:gd name="connsiteX1924" fmla="*/ 1220443 w 11162102"/>
              <a:gd name="connsiteY1924" fmla="*/ 4574069 h 6858029"/>
              <a:gd name="connsiteX1925" fmla="*/ 1211837 w 11162102"/>
              <a:gd name="connsiteY1925" fmla="*/ 4585321 h 6858029"/>
              <a:gd name="connsiteX1926" fmla="*/ 1202035 w 11162102"/>
              <a:gd name="connsiteY1926" fmla="*/ 4598147 h 6858029"/>
              <a:gd name="connsiteX1927" fmla="*/ 1191316 w 11162102"/>
              <a:gd name="connsiteY1927" fmla="*/ 4612205 h 6858029"/>
              <a:gd name="connsiteX1928" fmla="*/ 1182447 w 11162102"/>
              <a:gd name="connsiteY1928" fmla="*/ 4617385 h 6858029"/>
              <a:gd name="connsiteX1929" fmla="*/ 1193246 w 11162102"/>
              <a:gd name="connsiteY1929" fmla="*/ 4603852 h 6858029"/>
              <a:gd name="connsiteX1930" fmla="*/ 1202035 w 11162102"/>
              <a:gd name="connsiteY1930" fmla="*/ 4598147 h 6858029"/>
              <a:gd name="connsiteX1931" fmla="*/ 1170933 w 11162102"/>
              <a:gd name="connsiteY1931" fmla="*/ 4624164 h 6858029"/>
              <a:gd name="connsiteX1932" fmla="*/ 1163258 w 11162102"/>
              <a:gd name="connsiteY1932" fmla="*/ 4628751 h 6858029"/>
              <a:gd name="connsiteX1933" fmla="*/ 1172843 w 11162102"/>
              <a:gd name="connsiteY1933" fmla="*/ 4617272 h 6858029"/>
              <a:gd name="connsiteX1934" fmla="*/ 1180427 w 11162102"/>
              <a:gd name="connsiteY1934" fmla="*/ 4612251 h 6858029"/>
              <a:gd name="connsiteX1935" fmla="*/ 1170933 w 11162102"/>
              <a:gd name="connsiteY1935" fmla="*/ 4624164 h 6858029"/>
              <a:gd name="connsiteX1936" fmla="*/ 1160978 w 11162102"/>
              <a:gd name="connsiteY1936" fmla="*/ 4636670 h 6858029"/>
              <a:gd name="connsiteX1937" fmla="*/ 1150257 w 11162102"/>
              <a:gd name="connsiteY1937" fmla="*/ 4650181 h 6858029"/>
              <a:gd name="connsiteX1938" fmla="*/ 1141438 w 11162102"/>
              <a:gd name="connsiteY1938" fmla="*/ 4654951 h 6858029"/>
              <a:gd name="connsiteX1939" fmla="*/ 1152258 w 11162102"/>
              <a:gd name="connsiteY1939" fmla="*/ 4641942 h 6858029"/>
              <a:gd name="connsiteX1940" fmla="*/ 1160978 w 11162102"/>
              <a:gd name="connsiteY1940" fmla="*/ 4636670 h 6858029"/>
              <a:gd name="connsiteX1941" fmla="*/ 1129829 w 11162102"/>
              <a:gd name="connsiteY1941" fmla="*/ 4661272 h 6858029"/>
              <a:gd name="connsiteX1942" fmla="*/ 1122252 w 11162102"/>
              <a:gd name="connsiteY1942" fmla="*/ 4665449 h 6858029"/>
              <a:gd name="connsiteX1943" fmla="*/ 1131976 w 11162102"/>
              <a:gd name="connsiteY1943" fmla="*/ 4654312 h 6858029"/>
              <a:gd name="connsiteX1944" fmla="*/ 1139412 w 11162102"/>
              <a:gd name="connsiteY1944" fmla="*/ 4649747 h 6858029"/>
              <a:gd name="connsiteX1945" fmla="*/ 1129829 w 11162102"/>
              <a:gd name="connsiteY1945" fmla="*/ 4661272 h 6858029"/>
              <a:gd name="connsiteX1946" fmla="*/ 1118737 w 11162102"/>
              <a:gd name="connsiteY1946" fmla="*/ 4674646 h 6858029"/>
              <a:gd name="connsiteX1947" fmla="*/ 1109100 w 11162102"/>
              <a:gd name="connsiteY1947" fmla="*/ 4686262 h 6858029"/>
              <a:gd name="connsiteX1948" fmla="*/ 1100368 w 11162102"/>
              <a:gd name="connsiteY1948" fmla="*/ 4690576 h 6858029"/>
              <a:gd name="connsiteX1949" fmla="*/ 1109980 w 11162102"/>
              <a:gd name="connsiteY1949" fmla="*/ 4679530 h 6858029"/>
              <a:gd name="connsiteX1950" fmla="*/ 1118737 w 11162102"/>
              <a:gd name="connsiteY1950" fmla="*/ 4674646 h 6858029"/>
              <a:gd name="connsiteX1951" fmla="*/ 1088678 w 11162102"/>
              <a:gd name="connsiteY1951" fmla="*/ 4696441 h 6858029"/>
              <a:gd name="connsiteX1952" fmla="*/ 1081211 w 11162102"/>
              <a:gd name="connsiteY1952" fmla="*/ 4700206 h 6858029"/>
              <a:gd name="connsiteX1953" fmla="*/ 1089493 w 11162102"/>
              <a:gd name="connsiteY1953" fmla="*/ 4691146 h 6858029"/>
              <a:gd name="connsiteX1954" fmla="*/ 1096976 w 11162102"/>
              <a:gd name="connsiteY1954" fmla="*/ 4686878 h 6858029"/>
              <a:gd name="connsiteX1955" fmla="*/ 1088678 w 11162102"/>
              <a:gd name="connsiteY1955" fmla="*/ 4696441 h 6858029"/>
              <a:gd name="connsiteX1956" fmla="*/ 1109990 w 11162102"/>
              <a:gd name="connsiteY1956" fmla="*/ 4692835 h 6858029"/>
              <a:gd name="connsiteX1957" fmla="*/ 1120517 w 11162102"/>
              <a:gd name="connsiteY1957" fmla="*/ 4687654 h 6858029"/>
              <a:gd name="connsiteX1958" fmla="*/ 1108550 w 11162102"/>
              <a:gd name="connsiteY1958" fmla="*/ 4702740 h 6858029"/>
              <a:gd name="connsiteX1959" fmla="*/ 1098045 w 11162102"/>
              <a:gd name="connsiteY1959" fmla="*/ 4707236 h 6858029"/>
              <a:gd name="connsiteX1960" fmla="*/ 1109990 w 11162102"/>
              <a:gd name="connsiteY1960" fmla="*/ 4692835 h 6858029"/>
              <a:gd name="connsiteX1961" fmla="*/ 1124272 w 11162102"/>
              <a:gd name="connsiteY1961" fmla="*/ 4690621 h 6858029"/>
              <a:gd name="connsiteX1962" fmla="*/ 1130440 w 11162102"/>
              <a:gd name="connsiteY1962" fmla="*/ 4682839 h 6858029"/>
              <a:gd name="connsiteX1963" fmla="*/ 1141680 w 11162102"/>
              <a:gd name="connsiteY1963" fmla="*/ 4677453 h 6858029"/>
              <a:gd name="connsiteX1964" fmla="*/ 1129023 w 11162102"/>
              <a:gd name="connsiteY1964" fmla="*/ 4694067 h 6858029"/>
              <a:gd name="connsiteX1965" fmla="*/ 1117738 w 11162102"/>
              <a:gd name="connsiteY1965" fmla="*/ 4698860 h 6858029"/>
              <a:gd name="connsiteX1966" fmla="*/ 1124272 w 11162102"/>
              <a:gd name="connsiteY1966" fmla="*/ 4690621 h 6858029"/>
              <a:gd name="connsiteX1967" fmla="*/ 1150887 w 11162102"/>
              <a:gd name="connsiteY1967" fmla="*/ 4673048 h 6858029"/>
              <a:gd name="connsiteX1968" fmla="*/ 1162754 w 11162102"/>
              <a:gd name="connsiteY1968" fmla="*/ 4667503 h 6858029"/>
              <a:gd name="connsiteX1969" fmla="*/ 1149437 w 11162102"/>
              <a:gd name="connsiteY1969" fmla="*/ 4685737 h 6858029"/>
              <a:gd name="connsiteX1970" fmla="*/ 1137581 w 11162102"/>
              <a:gd name="connsiteY1970" fmla="*/ 4690553 h 6858029"/>
              <a:gd name="connsiteX1971" fmla="*/ 1150887 w 11162102"/>
              <a:gd name="connsiteY1971" fmla="*/ 4673048 h 6858029"/>
              <a:gd name="connsiteX1972" fmla="*/ 1171305 w 11162102"/>
              <a:gd name="connsiteY1972" fmla="*/ 4663554 h 6858029"/>
              <a:gd name="connsiteX1973" fmla="*/ 1183743 w 11162102"/>
              <a:gd name="connsiteY1973" fmla="*/ 4657849 h 6858029"/>
              <a:gd name="connsiteX1974" fmla="*/ 1169934 w 11162102"/>
              <a:gd name="connsiteY1974" fmla="*/ 4677499 h 6858029"/>
              <a:gd name="connsiteX1975" fmla="*/ 1160974 w 11162102"/>
              <a:gd name="connsiteY1975" fmla="*/ 4681036 h 6858029"/>
              <a:gd name="connsiteX1976" fmla="*/ 1157498 w 11162102"/>
              <a:gd name="connsiteY1976" fmla="*/ 4682451 h 6858029"/>
              <a:gd name="connsiteX1977" fmla="*/ 1171305 w 11162102"/>
              <a:gd name="connsiteY1977" fmla="*/ 4663554 h 6858029"/>
              <a:gd name="connsiteX1978" fmla="*/ 1191738 w 11162102"/>
              <a:gd name="connsiteY1978" fmla="*/ 4654243 h 6858029"/>
              <a:gd name="connsiteX1979" fmla="*/ 1204667 w 11162102"/>
              <a:gd name="connsiteY1979" fmla="*/ 4648469 h 6858029"/>
              <a:gd name="connsiteX1980" fmla="*/ 1190401 w 11162102"/>
              <a:gd name="connsiteY1980" fmla="*/ 4669534 h 6858029"/>
              <a:gd name="connsiteX1981" fmla="*/ 1177492 w 11162102"/>
              <a:gd name="connsiteY1981" fmla="*/ 4674509 h 6858029"/>
              <a:gd name="connsiteX1982" fmla="*/ 1191738 w 11162102"/>
              <a:gd name="connsiteY1982" fmla="*/ 4654243 h 6858029"/>
              <a:gd name="connsiteX1983" fmla="*/ 1212182 w 11162102"/>
              <a:gd name="connsiteY1983" fmla="*/ 4645160 h 6858029"/>
              <a:gd name="connsiteX1984" fmla="*/ 1225549 w 11162102"/>
              <a:gd name="connsiteY1984" fmla="*/ 4639340 h 6858029"/>
              <a:gd name="connsiteX1985" fmla="*/ 1210870 w 11162102"/>
              <a:gd name="connsiteY1985" fmla="*/ 4661797 h 6858029"/>
              <a:gd name="connsiteX1986" fmla="*/ 1197505 w 11162102"/>
              <a:gd name="connsiteY1986" fmla="*/ 4666841 h 6858029"/>
              <a:gd name="connsiteX1987" fmla="*/ 1212182 w 11162102"/>
              <a:gd name="connsiteY1987" fmla="*/ 4645160 h 6858029"/>
              <a:gd name="connsiteX1988" fmla="*/ 1232605 w 11162102"/>
              <a:gd name="connsiteY1988" fmla="*/ 4636328 h 6858029"/>
              <a:gd name="connsiteX1989" fmla="*/ 1246358 w 11162102"/>
              <a:gd name="connsiteY1989" fmla="*/ 4630508 h 6858029"/>
              <a:gd name="connsiteX1990" fmla="*/ 1231339 w 11162102"/>
              <a:gd name="connsiteY1990" fmla="*/ 4654312 h 6858029"/>
              <a:gd name="connsiteX1991" fmla="*/ 1217577 w 11162102"/>
              <a:gd name="connsiteY1991" fmla="*/ 4659309 h 6858029"/>
              <a:gd name="connsiteX1992" fmla="*/ 1232605 w 11162102"/>
              <a:gd name="connsiteY1992" fmla="*/ 4636328 h 6858029"/>
              <a:gd name="connsiteX1993" fmla="*/ 1253028 w 11162102"/>
              <a:gd name="connsiteY1993" fmla="*/ 4627724 h 6858029"/>
              <a:gd name="connsiteX1994" fmla="*/ 1267144 w 11162102"/>
              <a:gd name="connsiteY1994" fmla="*/ 4621904 h 6858029"/>
              <a:gd name="connsiteX1995" fmla="*/ 1251810 w 11162102"/>
              <a:gd name="connsiteY1995" fmla="*/ 4647008 h 6858029"/>
              <a:gd name="connsiteX1996" fmla="*/ 1237706 w 11162102"/>
              <a:gd name="connsiteY1996" fmla="*/ 4652006 h 6858029"/>
              <a:gd name="connsiteX1997" fmla="*/ 1253028 w 11162102"/>
              <a:gd name="connsiteY1997" fmla="*/ 4627724 h 6858029"/>
              <a:gd name="connsiteX1998" fmla="*/ 1273454 w 11162102"/>
              <a:gd name="connsiteY1998" fmla="*/ 4619325 h 6858029"/>
              <a:gd name="connsiteX1999" fmla="*/ 1287907 w 11162102"/>
              <a:gd name="connsiteY1999" fmla="*/ 4613552 h 6858029"/>
              <a:gd name="connsiteX2000" fmla="*/ 1272295 w 11162102"/>
              <a:gd name="connsiteY2000" fmla="*/ 4639934 h 6858029"/>
              <a:gd name="connsiteX2001" fmla="*/ 1257853 w 11162102"/>
              <a:gd name="connsiteY2001" fmla="*/ 4644909 h 6858029"/>
              <a:gd name="connsiteX2002" fmla="*/ 1273454 w 11162102"/>
              <a:gd name="connsiteY2002" fmla="*/ 4619325 h 6858029"/>
              <a:gd name="connsiteX2003" fmla="*/ 1278925 w 11162102"/>
              <a:gd name="connsiteY2003" fmla="*/ 4610356 h 6858029"/>
              <a:gd name="connsiteX2004" fmla="*/ 1293946 w 11162102"/>
              <a:gd name="connsiteY2004" fmla="*/ 4585663 h 6858029"/>
              <a:gd name="connsiteX2005" fmla="*/ 1308128 w 11162102"/>
              <a:gd name="connsiteY2005" fmla="*/ 4579227 h 6858029"/>
              <a:gd name="connsiteX2006" fmla="*/ 1293099 w 11162102"/>
              <a:gd name="connsiteY2006" fmla="*/ 4604742 h 6858029"/>
              <a:gd name="connsiteX2007" fmla="*/ 1278925 w 11162102"/>
              <a:gd name="connsiteY2007" fmla="*/ 4610356 h 6858029"/>
              <a:gd name="connsiteX2008" fmla="*/ 1314344 w 11162102"/>
              <a:gd name="connsiteY2008" fmla="*/ 4576443 h 6858029"/>
              <a:gd name="connsiteX2009" fmla="*/ 1328855 w 11162102"/>
              <a:gd name="connsiteY2009" fmla="*/ 4570053 h 6858029"/>
              <a:gd name="connsiteX2010" fmla="*/ 1313566 w 11162102"/>
              <a:gd name="connsiteY2010" fmla="*/ 4596846 h 6858029"/>
              <a:gd name="connsiteX2011" fmla="*/ 1299047 w 11162102"/>
              <a:gd name="connsiteY2011" fmla="*/ 4602437 h 6858029"/>
              <a:gd name="connsiteX2012" fmla="*/ 1314344 w 11162102"/>
              <a:gd name="connsiteY2012" fmla="*/ 4576443 h 6858029"/>
              <a:gd name="connsiteX2013" fmla="*/ 1319787 w 11162102"/>
              <a:gd name="connsiteY2013" fmla="*/ 4567177 h 6858029"/>
              <a:gd name="connsiteX2014" fmla="*/ 1335005 w 11162102"/>
              <a:gd name="connsiteY2014" fmla="*/ 4541274 h 6858029"/>
              <a:gd name="connsiteX2015" fmla="*/ 1349182 w 11162102"/>
              <a:gd name="connsiteY2015" fmla="*/ 4534313 h 6858029"/>
              <a:gd name="connsiteX2016" fmla="*/ 1334017 w 11162102"/>
              <a:gd name="connsiteY2016" fmla="*/ 4560970 h 6858029"/>
              <a:gd name="connsiteX2017" fmla="*/ 1319787 w 11162102"/>
              <a:gd name="connsiteY2017" fmla="*/ 4567177 h 6858029"/>
              <a:gd name="connsiteX2018" fmla="*/ 1355280 w 11162102"/>
              <a:gd name="connsiteY2018" fmla="*/ 4531370 h 6858029"/>
              <a:gd name="connsiteX2019" fmla="*/ 1369783 w 11162102"/>
              <a:gd name="connsiteY2019" fmla="*/ 4524432 h 6858029"/>
              <a:gd name="connsiteX2020" fmla="*/ 1354415 w 11162102"/>
              <a:gd name="connsiteY2020" fmla="*/ 4552297 h 6858029"/>
              <a:gd name="connsiteX2021" fmla="*/ 1339864 w 11162102"/>
              <a:gd name="connsiteY2021" fmla="*/ 4558482 h 6858029"/>
              <a:gd name="connsiteX2022" fmla="*/ 1355280 w 11162102"/>
              <a:gd name="connsiteY2022" fmla="*/ 4531370 h 6858029"/>
              <a:gd name="connsiteX2023" fmla="*/ 1360342 w 11162102"/>
              <a:gd name="connsiteY2023" fmla="*/ 4522446 h 6858029"/>
              <a:gd name="connsiteX2024" fmla="*/ 1375774 w 11162102"/>
              <a:gd name="connsiteY2024" fmla="*/ 4495288 h 6858029"/>
              <a:gd name="connsiteX2025" fmla="*/ 1389979 w 11162102"/>
              <a:gd name="connsiteY2025" fmla="*/ 4487757 h 6858029"/>
              <a:gd name="connsiteX2026" fmla="*/ 1374603 w 11162102"/>
              <a:gd name="connsiteY2026" fmla="*/ 4515691 h 6858029"/>
              <a:gd name="connsiteX2027" fmla="*/ 1360342 w 11162102"/>
              <a:gd name="connsiteY2027" fmla="*/ 4522446 h 6858029"/>
              <a:gd name="connsiteX2028" fmla="*/ 1395967 w 11162102"/>
              <a:gd name="connsiteY2028" fmla="*/ 4484630 h 6858029"/>
              <a:gd name="connsiteX2029" fmla="*/ 1409968 w 11162102"/>
              <a:gd name="connsiteY2029" fmla="*/ 4477396 h 6858029"/>
              <a:gd name="connsiteX2030" fmla="*/ 1394449 w 11162102"/>
              <a:gd name="connsiteY2030" fmla="*/ 4506494 h 6858029"/>
              <a:gd name="connsiteX2031" fmla="*/ 1380350 w 11162102"/>
              <a:gd name="connsiteY2031" fmla="*/ 4512998 h 6858029"/>
              <a:gd name="connsiteX2032" fmla="*/ 1395967 w 11162102"/>
              <a:gd name="connsiteY2032" fmla="*/ 4484630 h 6858029"/>
              <a:gd name="connsiteX2033" fmla="*/ 1400557 w 11162102"/>
              <a:gd name="connsiteY2033" fmla="*/ 4476277 h 6858029"/>
              <a:gd name="connsiteX2034" fmla="*/ 1415158 w 11162102"/>
              <a:gd name="connsiteY2034" fmla="*/ 4449758 h 6858029"/>
              <a:gd name="connsiteX2035" fmla="*/ 1428851 w 11162102"/>
              <a:gd name="connsiteY2035" fmla="*/ 4441976 h 6858029"/>
              <a:gd name="connsiteX2036" fmla="*/ 1417385 w 11162102"/>
              <a:gd name="connsiteY2036" fmla="*/ 4463497 h 6858029"/>
              <a:gd name="connsiteX2037" fmla="*/ 1414316 w 11162102"/>
              <a:gd name="connsiteY2037" fmla="*/ 4469248 h 6858029"/>
              <a:gd name="connsiteX2038" fmla="*/ 1400557 w 11162102"/>
              <a:gd name="connsiteY2038" fmla="*/ 4476277 h 6858029"/>
              <a:gd name="connsiteX2039" fmla="*/ 1420596 w 11162102"/>
              <a:gd name="connsiteY2039" fmla="*/ 4465186 h 6858029"/>
              <a:gd name="connsiteX2040" fmla="*/ 1434742 w 11162102"/>
              <a:gd name="connsiteY2040" fmla="*/ 4438667 h 6858029"/>
              <a:gd name="connsiteX2041" fmla="*/ 1449610 w 11162102"/>
              <a:gd name="connsiteY2041" fmla="*/ 4430428 h 6858029"/>
              <a:gd name="connsiteX2042" fmla="*/ 1442611 w 11162102"/>
              <a:gd name="connsiteY2042" fmla="*/ 4443939 h 6858029"/>
              <a:gd name="connsiteX2043" fmla="*/ 1434819 w 11162102"/>
              <a:gd name="connsiteY2043" fmla="*/ 4459001 h 6858029"/>
              <a:gd name="connsiteX2044" fmla="*/ 1419960 w 11162102"/>
              <a:gd name="connsiteY2044" fmla="*/ 4466396 h 6858029"/>
              <a:gd name="connsiteX2045" fmla="*/ 1420596 w 11162102"/>
              <a:gd name="connsiteY2045" fmla="*/ 4465186 h 6858029"/>
              <a:gd name="connsiteX2046" fmla="*/ 1439851 w 11162102"/>
              <a:gd name="connsiteY2046" fmla="*/ 4429081 h 6858029"/>
              <a:gd name="connsiteX2047" fmla="*/ 1454389 w 11162102"/>
              <a:gd name="connsiteY2047" fmla="*/ 4401855 h 6858029"/>
              <a:gd name="connsiteX2048" fmla="*/ 1468988 w 11162102"/>
              <a:gd name="connsiteY2048" fmla="*/ 4393023 h 6858029"/>
              <a:gd name="connsiteX2049" fmla="*/ 1454437 w 11162102"/>
              <a:gd name="connsiteY2049" fmla="*/ 4421094 h 6858029"/>
              <a:gd name="connsiteX2050" fmla="*/ 1439851 w 11162102"/>
              <a:gd name="connsiteY2050" fmla="*/ 4429081 h 6858029"/>
              <a:gd name="connsiteX2051" fmla="*/ 1474737 w 11162102"/>
              <a:gd name="connsiteY2051" fmla="*/ 4389622 h 6858029"/>
              <a:gd name="connsiteX2052" fmla="*/ 1489635 w 11162102"/>
              <a:gd name="connsiteY2052" fmla="*/ 4380836 h 6858029"/>
              <a:gd name="connsiteX2053" fmla="*/ 1474860 w 11162102"/>
              <a:gd name="connsiteY2053" fmla="*/ 4410185 h 6858029"/>
              <a:gd name="connsiteX2054" fmla="*/ 1459969 w 11162102"/>
              <a:gd name="connsiteY2054" fmla="*/ 4418104 h 6858029"/>
              <a:gd name="connsiteX2055" fmla="*/ 1474737 w 11162102"/>
              <a:gd name="connsiteY2055" fmla="*/ 4389622 h 6858029"/>
              <a:gd name="connsiteX2056" fmla="*/ 1479621 w 11162102"/>
              <a:gd name="connsiteY2056" fmla="*/ 4380197 h 6858029"/>
              <a:gd name="connsiteX2057" fmla="*/ 1494622 w 11162102"/>
              <a:gd name="connsiteY2057" fmla="*/ 4351327 h 6858029"/>
              <a:gd name="connsiteX2058" fmla="*/ 1509185 w 11162102"/>
              <a:gd name="connsiteY2058" fmla="*/ 4342084 h 6858029"/>
              <a:gd name="connsiteX2059" fmla="*/ 1494238 w 11162102"/>
              <a:gd name="connsiteY2059" fmla="*/ 4371707 h 6858029"/>
              <a:gd name="connsiteX2060" fmla="*/ 1479621 w 11162102"/>
              <a:gd name="connsiteY2060" fmla="*/ 4380197 h 6858029"/>
              <a:gd name="connsiteX2061" fmla="*/ 1514819 w 11162102"/>
              <a:gd name="connsiteY2061" fmla="*/ 4338524 h 6858029"/>
              <a:gd name="connsiteX2062" fmla="*/ 1830976 w 11162102"/>
              <a:gd name="connsiteY2062" fmla="*/ 4182787 h 6858029"/>
              <a:gd name="connsiteX2063" fmla="*/ 3331094 w 11162102"/>
              <a:gd name="connsiteY2063" fmla="*/ 4305889 h 6858029"/>
              <a:gd name="connsiteX2064" fmla="*/ 5192955 w 11162102"/>
              <a:gd name="connsiteY2064" fmla="*/ 4939951 h 6858029"/>
              <a:gd name="connsiteX2065" fmla="*/ 6698361 w 11162102"/>
              <a:gd name="connsiteY2065" fmla="*/ 5462666 h 6858029"/>
              <a:gd name="connsiteX2066" fmla="*/ 7850847 w 11162102"/>
              <a:gd name="connsiteY2066" fmla="*/ 5774802 h 6858029"/>
              <a:gd name="connsiteX2067" fmla="*/ 8997742 w 11162102"/>
              <a:gd name="connsiteY2067" fmla="*/ 5869649 h 6858029"/>
              <a:gd name="connsiteX2068" fmla="*/ 9758671 w 11162102"/>
              <a:gd name="connsiteY2068" fmla="*/ 5698667 h 6858029"/>
              <a:gd name="connsiteX2069" fmla="*/ 10027263 w 11162102"/>
              <a:gd name="connsiteY2069" fmla="*/ 5553565 h 6858029"/>
              <a:gd name="connsiteX2070" fmla="*/ 10044403 w 11162102"/>
              <a:gd name="connsiteY2070" fmla="*/ 5596356 h 6858029"/>
              <a:gd name="connsiteX2071" fmla="*/ 8970674 w 11162102"/>
              <a:gd name="connsiteY2071" fmla="*/ 5930082 h 6858029"/>
              <a:gd name="connsiteX2072" fmla="*/ 7862075 w 11162102"/>
              <a:gd name="connsiteY2072" fmla="*/ 5832861 h 6858029"/>
              <a:gd name="connsiteX2073" fmla="*/ 6716755 w 11162102"/>
              <a:gd name="connsiteY2073" fmla="*/ 5524285 h 6858029"/>
              <a:gd name="connsiteX2074" fmla="*/ 5202518 w 11162102"/>
              <a:gd name="connsiteY2074" fmla="*/ 5004172 h 6858029"/>
              <a:gd name="connsiteX2075" fmla="*/ 3311216 w 11162102"/>
              <a:gd name="connsiteY2075" fmla="*/ 4367280 h 6858029"/>
              <a:gd name="connsiteX2076" fmla="*/ 2545813 w 11162102"/>
              <a:gd name="connsiteY2076" fmla="*/ 4183768 h 6858029"/>
              <a:gd name="connsiteX2077" fmla="*/ 1805580 w 11162102"/>
              <a:gd name="connsiteY2077" fmla="*/ 4230485 h 6858029"/>
              <a:gd name="connsiteX2078" fmla="*/ 1499645 w 11162102"/>
              <a:gd name="connsiteY2078" fmla="*/ 4368603 h 6858029"/>
              <a:gd name="connsiteX2079" fmla="*/ 1514819 w 11162102"/>
              <a:gd name="connsiteY2079" fmla="*/ 4338524 h 6858029"/>
              <a:gd name="connsiteX2080" fmla="*/ 8997445 w 11162102"/>
              <a:gd name="connsiteY2080" fmla="*/ 5864241 h 6858029"/>
              <a:gd name="connsiteX2081" fmla="*/ 7851897 w 11162102"/>
              <a:gd name="connsiteY2081" fmla="*/ 5769507 h 6858029"/>
              <a:gd name="connsiteX2082" fmla="*/ 6700004 w 11162102"/>
              <a:gd name="connsiteY2082" fmla="*/ 5457508 h 6858029"/>
              <a:gd name="connsiteX2083" fmla="*/ 5194804 w 11162102"/>
              <a:gd name="connsiteY2083" fmla="*/ 4934862 h 6858029"/>
              <a:gd name="connsiteX2084" fmla="*/ 3332646 w 11162102"/>
              <a:gd name="connsiteY2084" fmla="*/ 4300731 h 6858029"/>
              <a:gd name="connsiteX2085" fmla="*/ 2566832 w 11162102"/>
              <a:gd name="connsiteY2085" fmla="*/ 4118383 h 6858029"/>
              <a:gd name="connsiteX2086" fmla="*/ 1829137 w 11162102"/>
              <a:gd name="connsiteY2086" fmla="*/ 4177698 h 6858029"/>
              <a:gd name="connsiteX2087" fmla="*/ 1519069 w 11162102"/>
              <a:gd name="connsiteY2087" fmla="*/ 4330125 h 6858029"/>
              <a:gd name="connsiteX2088" fmla="*/ 1533332 w 11162102"/>
              <a:gd name="connsiteY2088" fmla="*/ 4301940 h 6858029"/>
              <a:gd name="connsiteX2089" fmla="*/ 1854643 w 11162102"/>
              <a:gd name="connsiteY2089" fmla="*/ 4129863 h 6858029"/>
              <a:gd name="connsiteX2090" fmla="*/ 2794276 w 11162102"/>
              <a:gd name="connsiteY2090" fmla="*/ 4092343 h 6858029"/>
              <a:gd name="connsiteX2091" fmla="*/ 3352546 w 11162102"/>
              <a:gd name="connsiteY2091" fmla="*/ 4239248 h 6858029"/>
              <a:gd name="connsiteX2092" fmla="*/ 5185059 w 11162102"/>
              <a:gd name="connsiteY2092" fmla="*/ 4870413 h 6858029"/>
              <a:gd name="connsiteX2093" fmla="*/ 6681632 w 11162102"/>
              <a:gd name="connsiteY2093" fmla="*/ 5395774 h 6858029"/>
              <a:gd name="connsiteX2094" fmla="*/ 7839459 w 11162102"/>
              <a:gd name="connsiteY2094" fmla="*/ 5710809 h 6858029"/>
              <a:gd name="connsiteX2095" fmla="*/ 7841216 w 11162102"/>
              <a:gd name="connsiteY2095" fmla="*/ 5711151 h 6858029"/>
              <a:gd name="connsiteX2096" fmla="*/ 9024557 w 11162102"/>
              <a:gd name="connsiteY2096" fmla="*/ 5803694 h 6858029"/>
              <a:gd name="connsiteX2097" fmla="*/ 9800367 w 11162102"/>
              <a:gd name="connsiteY2097" fmla="*/ 5616850 h 6858029"/>
              <a:gd name="connsiteX2098" fmla="*/ 10007019 w 11162102"/>
              <a:gd name="connsiteY2098" fmla="*/ 5505274 h 6858029"/>
              <a:gd name="connsiteX2099" fmla="*/ 10019846 w 11162102"/>
              <a:gd name="connsiteY2099" fmla="*/ 5535582 h 6858029"/>
              <a:gd name="connsiteX2100" fmla="*/ 10024776 w 11162102"/>
              <a:gd name="connsiteY2100" fmla="*/ 5547472 h 6858029"/>
              <a:gd name="connsiteX2101" fmla="*/ 8997445 w 11162102"/>
              <a:gd name="connsiteY2101" fmla="*/ 5864241 h 6858029"/>
              <a:gd name="connsiteX2102" fmla="*/ 10026167 w 11162102"/>
              <a:gd name="connsiteY2102" fmla="*/ 5532957 h 6858029"/>
              <a:gd name="connsiteX2103" fmla="*/ 10012908 w 11162102"/>
              <a:gd name="connsiteY2103" fmla="*/ 5501554 h 6858029"/>
              <a:gd name="connsiteX2104" fmla="*/ 10047506 w 11162102"/>
              <a:gd name="connsiteY2104" fmla="*/ 5478572 h 6858029"/>
              <a:gd name="connsiteX2105" fmla="*/ 10064074 w 11162102"/>
              <a:gd name="connsiteY2105" fmla="*/ 5520085 h 6858029"/>
              <a:gd name="connsiteX2106" fmla="*/ 10030549 w 11162102"/>
              <a:gd name="connsiteY2106" fmla="*/ 5543569 h 6858029"/>
              <a:gd name="connsiteX2107" fmla="*/ 10026167 w 11162102"/>
              <a:gd name="connsiteY2107" fmla="*/ 5532957 h 6858029"/>
              <a:gd name="connsiteX2108" fmla="*/ 10010466 w 11162102"/>
              <a:gd name="connsiteY2108" fmla="*/ 5495780 h 6858029"/>
              <a:gd name="connsiteX2109" fmla="*/ 9992437 w 11162102"/>
              <a:gd name="connsiteY2109" fmla="*/ 5453810 h 6858029"/>
              <a:gd name="connsiteX2110" fmla="*/ 10027811 w 11162102"/>
              <a:gd name="connsiteY2110" fmla="*/ 5431605 h 6858029"/>
              <a:gd name="connsiteX2111" fmla="*/ 10045109 w 11162102"/>
              <a:gd name="connsiteY2111" fmla="*/ 5472730 h 6858029"/>
              <a:gd name="connsiteX2112" fmla="*/ 10010466 w 11162102"/>
              <a:gd name="connsiteY2112" fmla="*/ 5495780 h 6858029"/>
              <a:gd name="connsiteX2113" fmla="*/ 10033562 w 11162102"/>
              <a:gd name="connsiteY2113" fmla="*/ 5427885 h 6858029"/>
              <a:gd name="connsiteX2114" fmla="*/ 10069209 w 11162102"/>
              <a:gd name="connsiteY2114" fmla="*/ 5403899 h 6858029"/>
              <a:gd name="connsiteX2115" fmla="*/ 10085254 w 11162102"/>
              <a:gd name="connsiteY2115" fmla="*/ 5444248 h 6858029"/>
              <a:gd name="connsiteX2116" fmla="*/ 10050815 w 11162102"/>
              <a:gd name="connsiteY2116" fmla="*/ 5468827 h 6858029"/>
              <a:gd name="connsiteX2117" fmla="*/ 10033562 w 11162102"/>
              <a:gd name="connsiteY2117" fmla="*/ 5427885 h 6858029"/>
              <a:gd name="connsiteX2118" fmla="*/ 10031211 w 11162102"/>
              <a:gd name="connsiteY2118" fmla="*/ 5422453 h 6858029"/>
              <a:gd name="connsiteX2119" fmla="*/ 10021969 w 11162102"/>
              <a:gd name="connsiteY2119" fmla="*/ 5401297 h 6858029"/>
              <a:gd name="connsiteX2120" fmla="*/ 10013114 w 11162102"/>
              <a:gd name="connsiteY2120" fmla="*/ 5381488 h 6858029"/>
              <a:gd name="connsiteX2121" fmla="*/ 10050039 w 11162102"/>
              <a:gd name="connsiteY2121" fmla="*/ 5358050 h 6858029"/>
              <a:gd name="connsiteX2122" fmla="*/ 10066951 w 11162102"/>
              <a:gd name="connsiteY2122" fmla="*/ 5398353 h 6858029"/>
              <a:gd name="connsiteX2123" fmla="*/ 10031211 w 11162102"/>
              <a:gd name="connsiteY2123" fmla="*/ 5422453 h 6858029"/>
              <a:gd name="connsiteX2124" fmla="*/ 10055722 w 11162102"/>
              <a:gd name="connsiteY2124" fmla="*/ 5354329 h 6858029"/>
              <a:gd name="connsiteX2125" fmla="*/ 10092671 w 11162102"/>
              <a:gd name="connsiteY2125" fmla="*/ 5329157 h 6858029"/>
              <a:gd name="connsiteX2126" fmla="*/ 10108350 w 11162102"/>
              <a:gd name="connsiteY2126" fmla="*/ 5368456 h 6858029"/>
              <a:gd name="connsiteX2127" fmla="*/ 10072587 w 11162102"/>
              <a:gd name="connsiteY2127" fmla="*/ 5394382 h 6858029"/>
              <a:gd name="connsiteX2128" fmla="*/ 10055722 w 11162102"/>
              <a:gd name="connsiteY2128" fmla="*/ 5354329 h 6858029"/>
              <a:gd name="connsiteX2129" fmla="*/ 10098057 w 11162102"/>
              <a:gd name="connsiteY2129" fmla="*/ 5325368 h 6858029"/>
              <a:gd name="connsiteX2130" fmla="*/ 10134685 w 11162102"/>
              <a:gd name="connsiteY2130" fmla="*/ 5298530 h 6858029"/>
              <a:gd name="connsiteX2131" fmla="*/ 10149064 w 11162102"/>
              <a:gd name="connsiteY2131" fmla="*/ 5336871 h 6858029"/>
              <a:gd name="connsiteX2132" fmla="*/ 10113690 w 11162102"/>
              <a:gd name="connsiteY2132" fmla="*/ 5364463 h 6858029"/>
              <a:gd name="connsiteX2133" fmla="*/ 10098057 w 11162102"/>
              <a:gd name="connsiteY2133" fmla="*/ 5325368 h 6858029"/>
              <a:gd name="connsiteX2134" fmla="*/ 10095911 w 11162102"/>
              <a:gd name="connsiteY2134" fmla="*/ 5320074 h 6858029"/>
              <a:gd name="connsiteX2135" fmla="*/ 10079366 w 11162102"/>
              <a:gd name="connsiteY2135" fmla="*/ 5280751 h 6858029"/>
              <a:gd name="connsiteX2136" fmla="*/ 10117296 w 11162102"/>
              <a:gd name="connsiteY2136" fmla="*/ 5254575 h 6858029"/>
              <a:gd name="connsiteX2137" fmla="*/ 10132609 w 11162102"/>
              <a:gd name="connsiteY2137" fmla="*/ 5293075 h 6858029"/>
              <a:gd name="connsiteX2138" fmla="*/ 10095911 w 11162102"/>
              <a:gd name="connsiteY2138" fmla="*/ 5320074 h 6858029"/>
              <a:gd name="connsiteX2139" fmla="*/ 10077312 w 11162102"/>
              <a:gd name="connsiteY2139" fmla="*/ 5276028 h 6858029"/>
              <a:gd name="connsiteX2140" fmla="*/ 10059784 w 11162102"/>
              <a:gd name="connsiteY2140" fmla="*/ 5236203 h 6858029"/>
              <a:gd name="connsiteX2141" fmla="*/ 10098993 w 11162102"/>
              <a:gd name="connsiteY2141" fmla="*/ 5210711 h 6858029"/>
              <a:gd name="connsiteX2142" fmla="*/ 10115310 w 11162102"/>
              <a:gd name="connsiteY2142" fmla="*/ 5249691 h 6858029"/>
              <a:gd name="connsiteX2143" fmla="*/ 10077312 w 11162102"/>
              <a:gd name="connsiteY2143" fmla="*/ 5276028 h 6858029"/>
              <a:gd name="connsiteX2144" fmla="*/ 10104492 w 11162102"/>
              <a:gd name="connsiteY2144" fmla="*/ 5207037 h 6858029"/>
              <a:gd name="connsiteX2145" fmla="*/ 10143814 w 11162102"/>
              <a:gd name="connsiteY2145" fmla="*/ 5179559 h 6858029"/>
              <a:gd name="connsiteX2146" fmla="*/ 10158786 w 11162102"/>
              <a:gd name="connsiteY2146" fmla="*/ 5217375 h 6858029"/>
              <a:gd name="connsiteX2147" fmla="*/ 10120765 w 11162102"/>
              <a:gd name="connsiteY2147" fmla="*/ 5245743 h 6858029"/>
              <a:gd name="connsiteX2148" fmla="*/ 10104492 w 11162102"/>
              <a:gd name="connsiteY2148" fmla="*/ 5207037 h 6858029"/>
              <a:gd name="connsiteX2149" fmla="*/ 10102621 w 11162102"/>
              <a:gd name="connsiteY2149" fmla="*/ 5202677 h 6858029"/>
              <a:gd name="connsiteX2150" fmla="*/ 10085230 w 11162102"/>
              <a:gd name="connsiteY2150" fmla="*/ 5163287 h 6858029"/>
              <a:gd name="connsiteX2151" fmla="*/ 10125876 w 11162102"/>
              <a:gd name="connsiteY2151" fmla="*/ 5136562 h 6858029"/>
              <a:gd name="connsiteX2152" fmla="*/ 10141967 w 11162102"/>
              <a:gd name="connsiteY2152" fmla="*/ 5175040 h 6858029"/>
              <a:gd name="connsiteX2153" fmla="*/ 10102621 w 11162102"/>
              <a:gd name="connsiteY2153" fmla="*/ 5202677 h 6858029"/>
              <a:gd name="connsiteX2154" fmla="*/ 10131148 w 11162102"/>
              <a:gd name="connsiteY2154" fmla="*/ 5133002 h 6858029"/>
              <a:gd name="connsiteX2155" fmla="*/ 10171383 w 11162102"/>
              <a:gd name="connsiteY2155" fmla="*/ 5104566 h 6858029"/>
              <a:gd name="connsiteX2156" fmla="*/ 10185967 w 11162102"/>
              <a:gd name="connsiteY2156" fmla="*/ 5141857 h 6858029"/>
              <a:gd name="connsiteX2157" fmla="*/ 10147147 w 11162102"/>
              <a:gd name="connsiteY2157" fmla="*/ 5171229 h 6858029"/>
              <a:gd name="connsiteX2158" fmla="*/ 10131148 w 11162102"/>
              <a:gd name="connsiteY2158" fmla="*/ 5133002 h 6858029"/>
              <a:gd name="connsiteX2159" fmla="*/ 10129460 w 11162102"/>
              <a:gd name="connsiteY2159" fmla="*/ 5129054 h 6858029"/>
              <a:gd name="connsiteX2160" fmla="*/ 10112229 w 11162102"/>
              <a:gd name="connsiteY2160" fmla="*/ 5089914 h 6858029"/>
              <a:gd name="connsiteX2161" fmla="*/ 10153833 w 11162102"/>
              <a:gd name="connsiteY2161" fmla="*/ 5062300 h 6858029"/>
              <a:gd name="connsiteX2162" fmla="*/ 10169717 w 11162102"/>
              <a:gd name="connsiteY2162" fmla="*/ 5100390 h 6858029"/>
              <a:gd name="connsiteX2163" fmla="*/ 10129460 w 11162102"/>
              <a:gd name="connsiteY2163" fmla="*/ 5129054 h 6858029"/>
              <a:gd name="connsiteX2164" fmla="*/ 10159060 w 11162102"/>
              <a:gd name="connsiteY2164" fmla="*/ 5058648 h 6858029"/>
              <a:gd name="connsiteX2165" fmla="*/ 10200163 w 11162102"/>
              <a:gd name="connsiteY2165" fmla="*/ 5029299 h 6858029"/>
              <a:gd name="connsiteX2166" fmla="*/ 10214426 w 11162102"/>
              <a:gd name="connsiteY2166" fmla="*/ 5066225 h 6858029"/>
              <a:gd name="connsiteX2167" fmla="*/ 10174876 w 11162102"/>
              <a:gd name="connsiteY2167" fmla="*/ 5096578 h 6858029"/>
              <a:gd name="connsiteX2168" fmla="*/ 10159060 w 11162102"/>
              <a:gd name="connsiteY2168" fmla="*/ 5058648 h 6858029"/>
              <a:gd name="connsiteX2169" fmla="*/ 10205252 w 11162102"/>
              <a:gd name="connsiteY2169" fmla="*/ 5025511 h 6858029"/>
              <a:gd name="connsiteX2170" fmla="*/ 10245509 w 11162102"/>
              <a:gd name="connsiteY2170" fmla="*/ 4994496 h 6858029"/>
              <a:gd name="connsiteX2171" fmla="*/ 10258061 w 11162102"/>
              <a:gd name="connsiteY2171" fmla="*/ 5030257 h 6858029"/>
              <a:gd name="connsiteX2172" fmla="*/ 10219470 w 11162102"/>
              <a:gd name="connsiteY2172" fmla="*/ 5062231 h 6858029"/>
              <a:gd name="connsiteX2173" fmla="*/ 10205252 w 11162102"/>
              <a:gd name="connsiteY2173" fmla="*/ 5025511 h 6858029"/>
              <a:gd name="connsiteX2174" fmla="*/ 10203768 w 11162102"/>
              <a:gd name="connsiteY2174" fmla="*/ 5021813 h 6858029"/>
              <a:gd name="connsiteX2175" fmla="*/ 10188249 w 11162102"/>
              <a:gd name="connsiteY2175" fmla="*/ 4984066 h 6858029"/>
              <a:gd name="connsiteX2176" fmla="*/ 10230150 w 11162102"/>
              <a:gd name="connsiteY2176" fmla="*/ 4953736 h 6858029"/>
              <a:gd name="connsiteX2177" fmla="*/ 10244049 w 11162102"/>
              <a:gd name="connsiteY2177" fmla="*/ 4990502 h 6858029"/>
              <a:gd name="connsiteX2178" fmla="*/ 10203768 w 11162102"/>
              <a:gd name="connsiteY2178" fmla="*/ 5021813 h 6858029"/>
              <a:gd name="connsiteX2179" fmla="*/ 10186994 w 11162102"/>
              <a:gd name="connsiteY2179" fmla="*/ 4981122 h 6858029"/>
              <a:gd name="connsiteX2180" fmla="*/ 10170105 w 11162102"/>
              <a:gd name="connsiteY2180" fmla="*/ 4942256 h 6858029"/>
              <a:gd name="connsiteX2181" fmla="*/ 10213604 w 11162102"/>
              <a:gd name="connsiteY2181" fmla="*/ 4912702 h 6858029"/>
              <a:gd name="connsiteX2182" fmla="*/ 10228895 w 11162102"/>
              <a:gd name="connsiteY2182" fmla="*/ 4950540 h 6858029"/>
              <a:gd name="connsiteX2183" fmla="*/ 10186994 w 11162102"/>
              <a:gd name="connsiteY2183" fmla="*/ 4981122 h 6858029"/>
              <a:gd name="connsiteX2184" fmla="*/ 10218648 w 11162102"/>
              <a:gd name="connsiteY2184" fmla="*/ 4909119 h 6858029"/>
              <a:gd name="connsiteX2185" fmla="*/ 10261257 w 11162102"/>
              <a:gd name="connsiteY2185" fmla="*/ 4877966 h 6858029"/>
              <a:gd name="connsiteX2186" fmla="*/ 10274813 w 11162102"/>
              <a:gd name="connsiteY2186" fmla="*/ 4914596 h 6858029"/>
              <a:gd name="connsiteX2187" fmla="*/ 10233871 w 11162102"/>
              <a:gd name="connsiteY2187" fmla="*/ 4946775 h 6858029"/>
              <a:gd name="connsiteX2188" fmla="*/ 10218648 w 11162102"/>
              <a:gd name="connsiteY2188" fmla="*/ 4909119 h 6858029"/>
              <a:gd name="connsiteX2189" fmla="*/ 10266164 w 11162102"/>
              <a:gd name="connsiteY2189" fmla="*/ 4874201 h 6858029"/>
              <a:gd name="connsiteX2190" fmla="*/ 10307539 w 11162102"/>
              <a:gd name="connsiteY2190" fmla="*/ 4841588 h 6858029"/>
              <a:gd name="connsiteX2191" fmla="*/ 10319201 w 11162102"/>
              <a:gd name="connsiteY2191" fmla="*/ 4877031 h 6858029"/>
              <a:gd name="connsiteX2192" fmla="*/ 10279628 w 11162102"/>
              <a:gd name="connsiteY2192" fmla="*/ 4910602 h 6858029"/>
              <a:gd name="connsiteX2193" fmla="*/ 10266164 w 11162102"/>
              <a:gd name="connsiteY2193" fmla="*/ 4874201 h 6858029"/>
              <a:gd name="connsiteX2194" fmla="*/ 10312355 w 11162102"/>
              <a:gd name="connsiteY2194" fmla="*/ 4837617 h 6858029"/>
              <a:gd name="connsiteX2195" fmla="*/ 10352202 w 11162102"/>
              <a:gd name="connsiteY2195" fmla="*/ 4803727 h 6858029"/>
              <a:gd name="connsiteX2196" fmla="*/ 10361810 w 11162102"/>
              <a:gd name="connsiteY2196" fmla="*/ 4838005 h 6858029"/>
              <a:gd name="connsiteX2197" fmla="*/ 10323948 w 11162102"/>
              <a:gd name="connsiteY2197" fmla="*/ 4872764 h 6858029"/>
              <a:gd name="connsiteX2198" fmla="*/ 10312355 w 11162102"/>
              <a:gd name="connsiteY2198" fmla="*/ 4837617 h 6858029"/>
              <a:gd name="connsiteX2199" fmla="*/ 10310324 w 11162102"/>
              <a:gd name="connsiteY2199" fmla="*/ 4831706 h 6858029"/>
              <a:gd name="connsiteX2200" fmla="*/ 10298206 w 11162102"/>
              <a:gd name="connsiteY2200" fmla="*/ 4798044 h 6858029"/>
              <a:gd name="connsiteX2201" fmla="*/ 10340061 w 11162102"/>
              <a:gd name="connsiteY2201" fmla="*/ 4764679 h 6858029"/>
              <a:gd name="connsiteX2202" fmla="*/ 10350376 w 11162102"/>
              <a:gd name="connsiteY2202" fmla="*/ 4797702 h 6858029"/>
              <a:gd name="connsiteX2203" fmla="*/ 10310324 w 11162102"/>
              <a:gd name="connsiteY2203" fmla="*/ 4831706 h 6858029"/>
              <a:gd name="connsiteX2204" fmla="*/ 10296106 w 11162102"/>
              <a:gd name="connsiteY2204" fmla="*/ 4792475 h 6858029"/>
              <a:gd name="connsiteX2205" fmla="*/ 10282755 w 11162102"/>
              <a:gd name="connsiteY2205" fmla="*/ 4758015 h 6858029"/>
              <a:gd name="connsiteX2206" fmla="*/ 10326550 w 11162102"/>
              <a:gd name="connsiteY2206" fmla="*/ 4725196 h 6858029"/>
              <a:gd name="connsiteX2207" fmla="*/ 10338190 w 11162102"/>
              <a:gd name="connsiteY2207" fmla="*/ 4758996 h 6858029"/>
              <a:gd name="connsiteX2208" fmla="*/ 10296106 w 11162102"/>
              <a:gd name="connsiteY2208" fmla="*/ 4792475 h 6858029"/>
              <a:gd name="connsiteX2209" fmla="*/ 10331137 w 11162102"/>
              <a:gd name="connsiteY2209" fmla="*/ 4721613 h 6858029"/>
              <a:gd name="connsiteX2210" fmla="*/ 10373153 w 11162102"/>
              <a:gd name="connsiteY2210" fmla="*/ 4687723 h 6858029"/>
              <a:gd name="connsiteX2211" fmla="*/ 10382213 w 11162102"/>
              <a:gd name="connsiteY2211" fmla="*/ 4717734 h 6858029"/>
              <a:gd name="connsiteX2212" fmla="*/ 10383011 w 11162102"/>
              <a:gd name="connsiteY2212" fmla="*/ 4720632 h 6858029"/>
              <a:gd name="connsiteX2213" fmla="*/ 10342800 w 11162102"/>
              <a:gd name="connsiteY2213" fmla="*/ 4755162 h 6858029"/>
              <a:gd name="connsiteX2214" fmla="*/ 10331137 w 11162102"/>
              <a:gd name="connsiteY2214" fmla="*/ 4721613 h 6858029"/>
              <a:gd name="connsiteX2215" fmla="*/ 10329220 w 11162102"/>
              <a:gd name="connsiteY2215" fmla="*/ 4716319 h 6858029"/>
              <a:gd name="connsiteX2216" fmla="*/ 10316257 w 11162102"/>
              <a:gd name="connsiteY2216" fmla="*/ 4681926 h 6858029"/>
              <a:gd name="connsiteX2217" fmla="*/ 10360304 w 11162102"/>
              <a:gd name="connsiteY2217" fmla="*/ 4648492 h 6858029"/>
              <a:gd name="connsiteX2218" fmla="*/ 10371463 w 11162102"/>
              <a:gd name="connsiteY2218" fmla="*/ 4682314 h 6858029"/>
              <a:gd name="connsiteX2219" fmla="*/ 10329220 w 11162102"/>
              <a:gd name="connsiteY2219" fmla="*/ 4716319 h 6858029"/>
              <a:gd name="connsiteX2220" fmla="*/ 10364914 w 11162102"/>
              <a:gd name="connsiteY2220" fmla="*/ 4644863 h 6858029"/>
              <a:gd name="connsiteX2221" fmla="*/ 10407066 w 11162102"/>
              <a:gd name="connsiteY2221" fmla="*/ 4610470 h 6858029"/>
              <a:gd name="connsiteX2222" fmla="*/ 10416355 w 11162102"/>
              <a:gd name="connsiteY2222" fmla="*/ 4643448 h 6858029"/>
              <a:gd name="connsiteX2223" fmla="*/ 10376097 w 11162102"/>
              <a:gd name="connsiteY2223" fmla="*/ 4678411 h 6858029"/>
              <a:gd name="connsiteX2224" fmla="*/ 10364914 w 11162102"/>
              <a:gd name="connsiteY2224" fmla="*/ 4644863 h 6858029"/>
              <a:gd name="connsiteX2225" fmla="*/ 10358592 w 11162102"/>
              <a:gd name="connsiteY2225" fmla="*/ 4643540 h 6858029"/>
              <a:gd name="connsiteX2226" fmla="*/ 10314340 w 11162102"/>
              <a:gd name="connsiteY2226" fmla="*/ 4677020 h 6858029"/>
              <a:gd name="connsiteX2227" fmla="*/ 10300009 w 11162102"/>
              <a:gd name="connsiteY2227" fmla="*/ 4641668 h 6858029"/>
              <a:gd name="connsiteX2228" fmla="*/ 10309000 w 11162102"/>
              <a:gd name="connsiteY2228" fmla="*/ 4635483 h 6858029"/>
              <a:gd name="connsiteX2229" fmla="*/ 10346086 w 11162102"/>
              <a:gd name="connsiteY2229" fmla="*/ 4608827 h 6858029"/>
              <a:gd name="connsiteX2230" fmla="*/ 10358592 w 11162102"/>
              <a:gd name="connsiteY2230" fmla="*/ 4643540 h 6858029"/>
              <a:gd name="connsiteX2231" fmla="*/ 10309799 w 11162102"/>
              <a:gd name="connsiteY2231" fmla="*/ 4680351 h 6858029"/>
              <a:gd name="connsiteX2232" fmla="*/ 10263927 w 11162102"/>
              <a:gd name="connsiteY2232" fmla="*/ 4712644 h 6858029"/>
              <a:gd name="connsiteX2233" fmla="*/ 10247952 w 11162102"/>
              <a:gd name="connsiteY2233" fmla="*/ 4676403 h 6858029"/>
              <a:gd name="connsiteX2234" fmla="*/ 10295444 w 11162102"/>
              <a:gd name="connsiteY2234" fmla="*/ 4644795 h 6858029"/>
              <a:gd name="connsiteX2235" fmla="*/ 10309799 w 11162102"/>
              <a:gd name="connsiteY2235" fmla="*/ 4680351 h 6858029"/>
              <a:gd name="connsiteX2236" fmla="*/ 10258951 w 11162102"/>
              <a:gd name="connsiteY2236" fmla="*/ 4716045 h 6858029"/>
              <a:gd name="connsiteX2237" fmla="*/ 10212236 w 11162102"/>
              <a:gd name="connsiteY2237" fmla="*/ 4746649 h 6858029"/>
              <a:gd name="connsiteX2238" fmla="*/ 10196328 w 11162102"/>
              <a:gd name="connsiteY2238" fmla="*/ 4712850 h 6858029"/>
              <a:gd name="connsiteX2239" fmla="*/ 10194684 w 11162102"/>
              <a:gd name="connsiteY2239" fmla="*/ 4709472 h 6858029"/>
              <a:gd name="connsiteX2240" fmla="*/ 10242839 w 11162102"/>
              <a:gd name="connsiteY2240" fmla="*/ 4679667 h 6858029"/>
              <a:gd name="connsiteX2241" fmla="*/ 10258951 w 11162102"/>
              <a:gd name="connsiteY2241" fmla="*/ 4716045 h 6858029"/>
              <a:gd name="connsiteX2242" fmla="*/ 10207055 w 11162102"/>
              <a:gd name="connsiteY2242" fmla="*/ 4749913 h 6858029"/>
              <a:gd name="connsiteX2243" fmla="*/ 10159471 w 11162102"/>
              <a:gd name="connsiteY2243" fmla="*/ 4778942 h 6858029"/>
              <a:gd name="connsiteX2244" fmla="*/ 10140482 w 11162102"/>
              <a:gd name="connsiteY2244" fmla="*/ 4740853 h 6858029"/>
              <a:gd name="connsiteX2245" fmla="*/ 10189414 w 11162102"/>
              <a:gd name="connsiteY2245" fmla="*/ 4712621 h 6858029"/>
              <a:gd name="connsiteX2246" fmla="*/ 10207055 w 11162102"/>
              <a:gd name="connsiteY2246" fmla="*/ 4749913 h 6858029"/>
              <a:gd name="connsiteX2247" fmla="*/ 10154267 w 11162102"/>
              <a:gd name="connsiteY2247" fmla="*/ 4782001 h 6858029"/>
              <a:gd name="connsiteX2248" fmla="*/ 10106295 w 11162102"/>
              <a:gd name="connsiteY2248" fmla="*/ 4809296 h 6858029"/>
              <a:gd name="connsiteX2249" fmla="*/ 10086007 w 11162102"/>
              <a:gd name="connsiteY2249" fmla="*/ 4770247 h 6858029"/>
              <a:gd name="connsiteX2250" fmla="*/ 10135211 w 11162102"/>
              <a:gd name="connsiteY2250" fmla="*/ 4743774 h 6858029"/>
              <a:gd name="connsiteX2251" fmla="*/ 10154267 w 11162102"/>
              <a:gd name="connsiteY2251" fmla="*/ 4782001 h 6858029"/>
              <a:gd name="connsiteX2252" fmla="*/ 10100909 w 11162102"/>
              <a:gd name="connsiteY2252" fmla="*/ 4812217 h 6858029"/>
              <a:gd name="connsiteX2253" fmla="*/ 10052870 w 11162102"/>
              <a:gd name="connsiteY2253" fmla="*/ 4837709 h 6858029"/>
              <a:gd name="connsiteX2254" fmla="*/ 10031371 w 11162102"/>
              <a:gd name="connsiteY2254" fmla="*/ 4797725 h 6858029"/>
              <a:gd name="connsiteX2255" fmla="*/ 10080552 w 11162102"/>
              <a:gd name="connsiteY2255" fmla="*/ 4773054 h 6858029"/>
              <a:gd name="connsiteX2256" fmla="*/ 10100909 w 11162102"/>
              <a:gd name="connsiteY2256" fmla="*/ 4812217 h 6858029"/>
              <a:gd name="connsiteX2257" fmla="*/ 10047323 w 11162102"/>
              <a:gd name="connsiteY2257" fmla="*/ 4840562 h 6858029"/>
              <a:gd name="connsiteX2258" fmla="*/ 9999465 w 11162102"/>
              <a:gd name="connsiteY2258" fmla="*/ 4864228 h 6858029"/>
              <a:gd name="connsiteX2259" fmla="*/ 9977032 w 11162102"/>
              <a:gd name="connsiteY2259" fmla="*/ 4823194 h 6858029"/>
              <a:gd name="connsiteX2260" fmla="*/ 10025734 w 11162102"/>
              <a:gd name="connsiteY2260" fmla="*/ 4800417 h 6858029"/>
              <a:gd name="connsiteX2261" fmla="*/ 10047323 w 11162102"/>
              <a:gd name="connsiteY2261" fmla="*/ 4840562 h 6858029"/>
              <a:gd name="connsiteX2262" fmla="*/ 9993760 w 11162102"/>
              <a:gd name="connsiteY2262" fmla="*/ 4866967 h 6858029"/>
              <a:gd name="connsiteX2263" fmla="*/ 9947295 w 11162102"/>
              <a:gd name="connsiteY2263" fmla="*/ 4888442 h 6858029"/>
              <a:gd name="connsiteX2264" fmla="*/ 9924473 w 11162102"/>
              <a:gd name="connsiteY2264" fmla="*/ 4846176 h 6858029"/>
              <a:gd name="connsiteX2265" fmla="*/ 9971258 w 11162102"/>
              <a:gd name="connsiteY2265" fmla="*/ 4825819 h 6858029"/>
              <a:gd name="connsiteX2266" fmla="*/ 9993760 w 11162102"/>
              <a:gd name="connsiteY2266" fmla="*/ 4866967 h 6858029"/>
              <a:gd name="connsiteX2267" fmla="*/ 9941406 w 11162102"/>
              <a:gd name="connsiteY2267" fmla="*/ 4891066 h 6858029"/>
              <a:gd name="connsiteX2268" fmla="*/ 9897132 w 11162102"/>
              <a:gd name="connsiteY2268" fmla="*/ 4910214 h 6858029"/>
              <a:gd name="connsiteX2269" fmla="*/ 9874014 w 11162102"/>
              <a:gd name="connsiteY2269" fmla="*/ 4866875 h 6858029"/>
              <a:gd name="connsiteX2270" fmla="*/ 9918539 w 11162102"/>
              <a:gd name="connsiteY2270" fmla="*/ 4848709 h 6858029"/>
              <a:gd name="connsiteX2271" fmla="*/ 9941406 w 11162102"/>
              <a:gd name="connsiteY2271" fmla="*/ 4891066 h 6858029"/>
              <a:gd name="connsiteX2272" fmla="*/ 9891039 w 11162102"/>
              <a:gd name="connsiteY2272" fmla="*/ 4912770 h 6858029"/>
              <a:gd name="connsiteX2273" fmla="*/ 9849001 w 11162102"/>
              <a:gd name="connsiteY2273" fmla="*/ 4929841 h 6858029"/>
              <a:gd name="connsiteX2274" fmla="*/ 9825585 w 11162102"/>
              <a:gd name="connsiteY2274" fmla="*/ 4885452 h 6858029"/>
              <a:gd name="connsiteX2275" fmla="*/ 9849639 w 11162102"/>
              <a:gd name="connsiteY2275" fmla="*/ 4876415 h 6858029"/>
              <a:gd name="connsiteX2276" fmla="*/ 9867806 w 11162102"/>
              <a:gd name="connsiteY2276" fmla="*/ 4869295 h 6858029"/>
              <a:gd name="connsiteX2277" fmla="*/ 9891039 w 11162102"/>
              <a:gd name="connsiteY2277" fmla="*/ 4912770 h 6858029"/>
              <a:gd name="connsiteX2278" fmla="*/ 9842862 w 11162102"/>
              <a:gd name="connsiteY2278" fmla="*/ 4932237 h 6858029"/>
              <a:gd name="connsiteX2279" fmla="*/ 9802991 w 11162102"/>
              <a:gd name="connsiteY2279" fmla="*/ 4947437 h 6858029"/>
              <a:gd name="connsiteX2280" fmla="*/ 9779325 w 11162102"/>
              <a:gd name="connsiteY2280" fmla="*/ 4902135 h 6858029"/>
              <a:gd name="connsiteX2281" fmla="*/ 9819400 w 11162102"/>
              <a:gd name="connsiteY2281" fmla="*/ 4887780 h 6858029"/>
              <a:gd name="connsiteX2282" fmla="*/ 9842862 w 11162102"/>
              <a:gd name="connsiteY2282" fmla="*/ 4932237 h 6858029"/>
              <a:gd name="connsiteX2283" fmla="*/ 9796602 w 11162102"/>
              <a:gd name="connsiteY2283" fmla="*/ 4949810 h 6858029"/>
              <a:gd name="connsiteX2284" fmla="*/ 9759059 w 11162102"/>
              <a:gd name="connsiteY2284" fmla="*/ 4963275 h 6858029"/>
              <a:gd name="connsiteX2285" fmla="*/ 9735165 w 11162102"/>
              <a:gd name="connsiteY2285" fmla="*/ 4917106 h 6858029"/>
              <a:gd name="connsiteX2286" fmla="*/ 9772844 w 11162102"/>
              <a:gd name="connsiteY2286" fmla="*/ 4904372 h 6858029"/>
              <a:gd name="connsiteX2287" fmla="*/ 9796602 w 11162102"/>
              <a:gd name="connsiteY2287" fmla="*/ 4949810 h 6858029"/>
              <a:gd name="connsiteX2288" fmla="*/ 9798952 w 11162102"/>
              <a:gd name="connsiteY2288" fmla="*/ 4954306 h 6858029"/>
              <a:gd name="connsiteX2289" fmla="*/ 9821957 w 11162102"/>
              <a:gd name="connsiteY2289" fmla="*/ 4998946 h 6858029"/>
              <a:gd name="connsiteX2290" fmla="*/ 9784505 w 11162102"/>
              <a:gd name="connsiteY2290" fmla="*/ 5013164 h 6858029"/>
              <a:gd name="connsiteX2291" fmla="*/ 9761341 w 11162102"/>
              <a:gd name="connsiteY2291" fmla="*/ 4967748 h 6858029"/>
              <a:gd name="connsiteX2292" fmla="*/ 9798952 w 11162102"/>
              <a:gd name="connsiteY2292" fmla="*/ 4954306 h 6858029"/>
              <a:gd name="connsiteX2293" fmla="*/ 9777865 w 11162102"/>
              <a:gd name="connsiteY2293" fmla="*/ 5015606 h 6858029"/>
              <a:gd name="connsiteX2294" fmla="*/ 9291939 w 11162102"/>
              <a:gd name="connsiteY2294" fmla="*/ 5140008 h 6858029"/>
              <a:gd name="connsiteX2295" fmla="*/ 7763507 w 11162102"/>
              <a:gd name="connsiteY2295" fmla="*/ 5077111 h 6858029"/>
              <a:gd name="connsiteX2296" fmla="*/ 6515831 w 11162102"/>
              <a:gd name="connsiteY2296" fmla="*/ 4722914 h 6858029"/>
              <a:gd name="connsiteX2297" fmla="*/ 5117118 w 11162102"/>
              <a:gd name="connsiteY2297" fmla="*/ 4171444 h 6858029"/>
              <a:gd name="connsiteX2298" fmla="*/ 3568556 w 11162102"/>
              <a:gd name="connsiteY2298" fmla="*/ 3568625 h 6858029"/>
              <a:gd name="connsiteX2299" fmla="*/ 3184759 w 11162102"/>
              <a:gd name="connsiteY2299" fmla="*/ 3457893 h 6858029"/>
              <a:gd name="connsiteX2300" fmla="*/ 2801510 w 11162102"/>
              <a:gd name="connsiteY2300" fmla="*/ 3403257 h 6858029"/>
              <a:gd name="connsiteX2301" fmla="*/ 2431726 w 11162102"/>
              <a:gd name="connsiteY2301" fmla="*/ 3438403 h 6858029"/>
              <a:gd name="connsiteX2302" fmla="*/ 2088518 w 11162102"/>
              <a:gd name="connsiteY2302" fmla="*/ 3597061 h 6858029"/>
              <a:gd name="connsiteX2303" fmla="*/ 1729227 w 11162102"/>
              <a:gd name="connsiteY2303" fmla="*/ 3930581 h 6858029"/>
              <a:gd name="connsiteX2304" fmla="*/ 1737012 w 11162102"/>
              <a:gd name="connsiteY2304" fmla="*/ 3916705 h 6858029"/>
              <a:gd name="connsiteX2305" fmla="*/ 2114601 w 11162102"/>
              <a:gd name="connsiteY2305" fmla="*/ 3547606 h 6858029"/>
              <a:gd name="connsiteX2306" fmla="*/ 3588662 w 11162102"/>
              <a:gd name="connsiteY2306" fmla="*/ 3506001 h 6858029"/>
              <a:gd name="connsiteX2307" fmla="*/ 5110431 w 11162102"/>
              <a:gd name="connsiteY2307" fmla="*/ 4106265 h 6858029"/>
              <a:gd name="connsiteX2308" fmla="*/ 6497709 w 11162102"/>
              <a:gd name="connsiteY2308" fmla="*/ 4660063 h 6858029"/>
              <a:gd name="connsiteX2309" fmla="*/ 7759399 w 11162102"/>
              <a:gd name="connsiteY2309" fmla="*/ 5019440 h 6858029"/>
              <a:gd name="connsiteX2310" fmla="*/ 7888457 w 11162102"/>
              <a:gd name="connsiteY2310" fmla="*/ 5043631 h 6858029"/>
              <a:gd name="connsiteX2311" fmla="*/ 8604975 w 11162102"/>
              <a:gd name="connsiteY2311" fmla="*/ 5120610 h 6858029"/>
              <a:gd name="connsiteX2312" fmla="*/ 9319371 w 11162102"/>
              <a:gd name="connsiteY2312" fmla="*/ 5078275 h 6858029"/>
              <a:gd name="connsiteX2313" fmla="*/ 9754609 w 11162102"/>
              <a:gd name="connsiteY2313" fmla="*/ 4970122 h 6858029"/>
              <a:gd name="connsiteX2314" fmla="*/ 9777865 w 11162102"/>
              <a:gd name="connsiteY2314" fmla="*/ 5015606 h 6858029"/>
              <a:gd name="connsiteX2315" fmla="*/ 2090987 w 11162102"/>
              <a:gd name="connsiteY2315" fmla="*/ 3600530 h 6858029"/>
              <a:gd name="connsiteX2316" fmla="*/ 3567210 w 11162102"/>
              <a:gd name="connsiteY2316" fmla="*/ 3572664 h 6858029"/>
              <a:gd name="connsiteX2317" fmla="*/ 5115475 w 11162102"/>
              <a:gd name="connsiteY2317" fmla="*/ 4175393 h 6858029"/>
              <a:gd name="connsiteX2318" fmla="*/ 6514438 w 11162102"/>
              <a:gd name="connsiteY2318" fmla="*/ 4726931 h 6858029"/>
              <a:gd name="connsiteX2319" fmla="*/ 7884053 w 11162102"/>
              <a:gd name="connsiteY2319" fmla="*/ 5104201 h 6858029"/>
              <a:gd name="connsiteX2320" fmla="*/ 8589274 w 11162102"/>
              <a:gd name="connsiteY2320" fmla="*/ 5182046 h 6858029"/>
              <a:gd name="connsiteX2321" fmla="*/ 9292578 w 11162102"/>
              <a:gd name="connsiteY2321" fmla="*/ 5144231 h 6858029"/>
              <a:gd name="connsiteX2322" fmla="*/ 9778390 w 11162102"/>
              <a:gd name="connsiteY2322" fmla="*/ 5021151 h 6858029"/>
              <a:gd name="connsiteX2323" fmla="*/ 9780306 w 11162102"/>
              <a:gd name="connsiteY2323" fmla="*/ 5020422 h 6858029"/>
              <a:gd name="connsiteX2324" fmla="*/ 9802832 w 11162102"/>
              <a:gd name="connsiteY2324" fmla="*/ 5065152 h 6858029"/>
              <a:gd name="connsiteX2325" fmla="*/ 9265169 w 11162102"/>
              <a:gd name="connsiteY2325" fmla="*/ 5205850 h 6858029"/>
              <a:gd name="connsiteX2326" fmla="*/ 7768916 w 11162102"/>
              <a:gd name="connsiteY2326" fmla="*/ 5139004 h 6858029"/>
              <a:gd name="connsiteX2327" fmla="*/ 6532582 w 11162102"/>
              <a:gd name="connsiteY2327" fmla="*/ 4789691 h 6858029"/>
              <a:gd name="connsiteX2328" fmla="*/ 5122573 w 11162102"/>
              <a:gd name="connsiteY2328" fmla="*/ 4240572 h 6858029"/>
              <a:gd name="connsiteX2329" fmla="*/ 3547104 w 11162102"/>
              <a:gd name="connsiteY2329" fmla="*/ 3635174 h 6858029"/>
              <a:gd name="connsiteX2330" fmla="*/ 2779875 w 11162102"/>
              <a:gd name="connsiteY2330" fmla="*/ 3468094 h 6858029"/>
              <a:gd name="connsiteX2331" fmla="*/ 2409452 w 11162102"/>
              <a:gd name="connsiteY2331" fmla="*/ 3498698 h 6858029"/>
              <a:gd name="connsiteX2332" fmla="*/ 2064918 w 11162102"/>
              <a:gd name="connsiteY2332" fmla="*/ 3649848 h 6858029"/>
              <a:gd name="connsiteX2333" fmla="*/ 1709876 w 11162102"/>
              <a:gd name="connsiteY2333" fmla="*/ 3965408 h 6858029"/>
              <a:gd name="connsiteX2334" fmla="*/ 1718857 w 11162102"/>
              <a:gd name="connsiteY2334" fmla="*/ 3949181 h 6858029"/>
              <a:gd name="connsiteX2335" fmla="*/ 2090987 w 11162102"/>
              <a:gd name="connsiteY2335" fmla="*/ 3600530 h 6858029"/>
              <a:gd name="connsiteX2336" fmla="*/ 1699832 w 11162102"/>
              <a:gd name="connsiteY2336" fmla="*/ 3976568 h 6858029"/>
              <a:gd name="connsiteX2337" fmla="*/ 1691778 w 11162102"/>
              <a:gd name="connsiteY2337" fmla="*/ 3985628 h 6858029"/>
              <a:gd name="connsiteX2338" fmla="*/ 1699433 w 11162102"/>
              <a:gd name="connsiteY2338" fmla="*/ 3972209 h 6858029"/>
              <a:gd name="connsiteX2339" fmla="*/ 1707544 w 11162102"/>
              <a:gd name="connsiteY2339" fmla="*/ 3962532 h 6858029"/>
              <a:gd name="connsiteX2340" fmla="*/ 1699832 w 11162102"/>
              <a:gd name="connsiteY2340" fmla="*/ 3976568 h 6858029"/>
              <a:gd name="connsiteX2341" fmla="*/ 1680310 w 11162102"/>
              <a:gd name="connsiteY2341" fmla="*/ 3998636 h 6858029"/>
              <a:gd name="connsiteX2342" fmla="*/ 1673845 w 11162102"/>
              <a:gd name="connsiteY2342" fmla="*/ 4006053 h 6858029"/>
              <a:gd name="connsiteX2343" fmla="*/ 1679911 w 11162102"/>
              <a:gd name="connsiteY2343" fmla="*/ 3995806 h 6858029"/>
              <a:gd name="connsiteX2344" fmla="*/ 1686402 w 11162102"/>
              <a:gd name="connsiteY2344" fmla="*/ 3987910 h 6858029"/>
              <a:gd name="connsiteX2345" fmla="*/ 1680310 w 11162102"/>
              <a:gd name="connsiteY2345" fmla="*/ 3998636 h 6858029"/>
              <a:gd name="connsiteX2346" fmla="*/ 1669598 w 11162102"/>
              <a:gd name="connsiteY2346" fmla="*/ 4017624 h 6858029"/>
              <a:gd name="connsiteX2347" fmla="*/ 1661950 w 11162102"/>
              <a:gd name="connsiteY2347" fmla="*/ 4031272 h 6858029"/>
              <a:gd name="connsiteX2348" fmla="*/ 1654013 w 11162102"/>
              <a:gd name="connsiteY2348" fmla="*/ 4039944 h 6858029"/>
              <a:gd name="connsiteX2349" fmla="*/ 1661555 w 11162102"/>
              <a:gd name="connsiteY2349" fmla="*/ 4027004 h 6858029"/>
              <a:gd name="connsiteX2350" fmla="*/ 1669598 w 11162102"/>
              <a:gd name="connsiteY2350" fmla="*/ 4017624 h 6858029"/>
              <a:gd name="connsiteX2351" fmla="*/ 1652397 w 11162102"/>
              <a:gd name="connsiteY2351" fmla="*/ 4048411 h 6858029"/>
              <a:gd name="connsiteX2352" fmla="*/ 1643535 w 11162102"/>
              <a:gd name="connsiteY2352" fmla="*/ 4064386 h 6858029"/>
              <a:gd name="connsiteX2353" fmla="*/ 1634386 w 11162102"/>
              <a:gd name="connsiteY2353" fmla="*/ 4073972 h 6858029"/>
              <a:gd name="connsiteX2354" fmla="*/ 1643227 w 11162102"/>
              <a:gd name="connsiteY2354" fmla="*/ 4058590 h 6858029"/>
              <a:gd name="connsiteX2355" fmla="*/ 1652397 w 11162102"/>
              <a:gd name="connsiteY2355" fmla="*/ 4048411 h 6858029"/>
              <a:gd name="connsiteX2356" fmla="*/ 1623783 w 11162102"/>
              <a:gd name="connsiteY2356" fmla="*/ 4085154 h 6858029"/>
              <a:gd name="connsiteX2357" fmla="*/ 1617568 w 11162102"/>
              <a:gd name="connsiteY2357" fmla="*/ 4091796 h 6858029"/>
              <a:gd name="connsiteX2358" fmla="*/ 1625280 w 11162102"/>
              <a:gd name="connsiteY2358" fmla="*/ 4078833 h 6858029"/>
              <a:gd name="connsiteX2359" fmla="*/ 1631353 w 11162102"/>
              <a:gd name="connsiteY2359" fmla="*/ 4071940 h 6858029"/>
              <a:gd name="connsiteX2360" fmla="*/ 1623783 w 11162102"/>
              <a:gd name="connsiteY2360" fmla="*/ 4085154 h 6858029"/>
              <a:gd name="connsiteX2361" fmla="*/ 1614026 w 11162102"/>
              <a:gd name="connsiteY2361" fmla="*/ 4102317 h 6858029"/>
              <a:gd name="connsiteX2362" fmla="*/ 1605500 w 11162102"/>
              <a:gd name="connsiteY2362" fmla="*/ 4117379 h 6858029"/>
              <a:gd name="connsiteX2363" fmla="*/ 1597999 w 11162102"/>
              <a:gd name="connsiteY2363" fmla="*/ 4125001 h 6858029"/>
              <a:gd name="connsiteX2364" fmla="*/ 1606612 w 11162102"/>
              <a:gd name="connsiteY2364" fmla="*/ 4110327 h 6858029"/>
              <a:gd name="connsiteX2365" fmla="*/ 1614026 w 11162102"/>
              <a:gd name="connsiteY2365" fmla="*/ 4102317 h 6858029"/>
              <a:gd name="connsiteX2366" fmla="*/ 1587208 w 11162102"/>
              <a:gd name="connsiteY2366" fmla="*/ 4136048 h 6858029"/>
              <a:gd name="connsiteX2367" fmla="*/ 1580159 w 11162102"/>
              <a:gd name="connsiteY2367" fmla="*/ 4143305 h 6858029"/>
              <a:gd name="connsiteX2368" fmla="*/ 1587425 w 11162102"/>
              <a:gd name="connsiteY2368" fmla="*/ 4131369 h 6858029"/>
              <a:gd name="connsiteX2369" fmla="*/ 1594509 w 11162102"/>
              <a:gd name="connsiteY2369" fmla="*/ 4123541 h 6858029"/>
              <a:gd name="connsiteX2370" fmla="*/ 1587208 w 11162102"/>
              <a:gd name="connsiteY2370" fmla="*/ 4136048 h 6858029"/>
              <a:gd name="connsiteX2371" fmla="*/ 1567912 w 11162102"/>
              <a:gd name="connsiteY2371" fmla="*/ 4156108 h 6858029"/>
              <a:gd name="connsiteX2372" fmla="*/ 1562627 w 11162102"/>
              <a:gd name="connsiteY2372" fmla="*/ 4161677 h 6858029"/>
              <a:gd name="connsiteX2373" fmla="*/ 1568191 w 11162102"/>
              <a:gd name="connsiteY2373" fmla="*/ 4152844 h 6858029"/>
              <a:gd name="connsiteX2374" fmla="*/ 1573481 w 11162102"/>
              <a:gd name="connsiteY2374" fmla="*/ 4146911 h 6858029"/>
              <a:gd name="connsiteX2375" fmla="*/ 1567912 w 11162102"/>
              <a:gd name="connsiteY2375" fmla="*/ 4156108 h 6858029"/>
              <a:gd name="connsiteX2376" fmla="*/ 1556207 w 11162102"/>
              <a:gd name="connsiteY2376" fmla="*/ 4175575 h 6858029"/>
              <a:gd name="connsiteX2377" fmla="*/ 1548991 w 11162102"/>
              <a:gd name="connsiteY2377" fmla="*/ 4187625 h 6858029"/>
              <a:gd name="connsiteX2378" fmla="*/ 1542046 w 11162102"/>
              <a:gd name="connsiteY2378" fmla="*/ 4194586 h 6858029"/>
              <a:gd name="connsiteX2379" fmla="*/ 1549248 w 11162102"/>
              <a:gd name="connsiteY2379" fmla="*/ 4183015 h 6858029"/>
              <a:gd name="connsiteX2380" fmla="*/ 1556207 w 11162102"/>
              <a:gd name="connsiteY2380" fmla="*/ 4175575 h 6858029"/>
              <a:gd name="connsiteX2381" fmla="*/ 1529576 w 11162102"/>
              <a:gd name="connsiteY2381" fmla="*/ 4207206 h 6858029"/>
              <a:gd name="connsiteX2382" fmla="*/ 1524430 w 11162102"/>
              <a:gd name="connsiteY2382" fmla="*/ 4212433 h 6858029"/>
              <a:gd name="connsiteX2383" fmla="*/ 1529889 w 11162102"/>
              <a:gd name="connsiteY2383" fmla="*/ 4204011 h 6858029"/>
              <a:gd name="connsiteX2384" fmla="*/ 1535028 w 11162102"/>
              <a:gd name="connsiteY2384" fmla="*/ 4198397 h 6858029"/>
              <a:gd name="connsiteX2385" fmla="*/ 1529576 w 11162102"/>
              <a:gd name="connsiteY2385" fmla="*/ 4207206 h 6858029"/>
              <a:gd name="connsiteX2386" fmla="*/ 1517631 w 11162102"/>
              <a:gd name="connsiteY2386" fmla="*/ 4226605 h 6858029"/>
              <a:gd name="connsiteX2387" fmla="*/ 1510492 w 11162102"/>
              <a:gd name="connsiteY2387" fmla="*/ 4238221 h 6858029"/>
              <a:gd name="connsiteX2388" fmla="*/ 1503605 w 11162102"/>
              <a:gd name="connsiteY2388" fmla="*/ 4244931 h 6858029"/>
              <a:gd name="connsiteX2389" fmla="*/ 1510796 w 11162102"/>
              <a:gd name="connsiteY2389" fmla="*/ 4233657 h 6858029"/>
              <a:gd name="connsiteX2390" fmla="*/ 1517631 w 11162102"/>
              <a:gd name="connsiteY2390" fmla="*/ 4226605 h 6858029"/>
              <a:gd name="connsiteX2391" fmla="*/ 1478724 w 11162102"/>
              <a:gd name="connsiteY2391" fmla="*/ 4276608 h 6858029"/>
              <a:gd name="connsiteX2392" fmla="*/ 1471613 w 11162102"/>
              <a:gd name="connsiteY2392" fmla="*/ 4287905 h 6858029"/>
              <a:gd name="connsiteX2393" fmla="*/ 1464855 w 11162102"/>
              <a:gd name="connsiteY2393" fmla="*/ 4294204 h 6858029"/>
              <a:gd name="connsiteX2394" fmla="*/ 1471992 w 11162102"/>
              <a:gd name="connsiteY2394" fmla="*/ 4283340 h 6858029"/>
              <a:gd name="connsiteX2395" fmla="*/ 1478724 w 11162102"/>
              <a:gd name="connsiteY2395" fmla="*/ 4276608 h 6858029"/>
              <a:gd name="connsiteX2396" fmla="*/ 1451940 w 11162102"/>
              <a:gd name="connsiteY2396" fmla="*/ 4306368 h 6858029"/>
              <a:gd name="connsiteX2397" fmla="*/ 1451883 w 11162102"/>
              <a:gd name="connsiteY2397" fmla="*/ 4306413 h 6858029"/>
              <a:gd name="connsiteX2398" fmla="*/ 1446940 w 11162102"/>
              <a:gd name="connsiteY2398" fmla="*/ 4311161 h 6858029"/>
              <a:gd name="connsiteX2399" fmla="*/ 1452305 w 11162102"/>
              <a:gd name="connsiteY2399" fmla="*/ 4303310 h 6858029"/>
              <a:gd name="connsiteX2400" fmla="*/ 1457258 w 11162102"/>
              <a:gd name="connsiteY2400" fmla="*/ 4298243 h 6858029"/>
              <a:gd name="connsiteX2401" fmla="*/ 1451940 w 11162102"/>
              <a:gd name="connsiteY2401" fmla="*/ 4306368 h 6858029"/>
              <a:gd name="connsiteX2402" fmla="*/ 1439516 w 11162102"/>
              <a:gd name="connsiteY2402" fmla="*/ 4325470 h 6858029"/>
              <a:gd name="connsiteX2403" fmla="*/ 1432457 w 11162102"/>
              <a:gd name="connsiteY2403" fmla="*/ 4336379 h 6858029"/>
              <a:gd name="connsiteX2404" fmla="*/ 1425777 w 11162102"/>
              <a:gd name="connsiteY2404" fmla="*/ 4342381 h 6858029"/>
              <a:gd name="connsiteX2405" fmla="*/ 1432850 w 11162102"/>
              <a:gd name="connsiteY2405" fmla="*/ 4331906 h 6858029"/>
              <a:gd name="connsiteX2406" fmla="*/ 1439516 w 11162102"/>
              <a:gd name="connsiteY2406" fmla="*/ 4325470 h 6858029"/>
              <a:gd name="connsiteX2407" fmla="*/ 1412533 w 11162102"/>
              <a:gd name="connsiteY2407" fmla="*/ 4354408 h 6858029"/>
              <a:gd name="connsiteX2408" fmla="*/ 1407698 w 11162102"/>
              <a:gd name="connsiteY2408" fmla="*/ 4358858 h 6858029"/>
              <a:gd name="connsiteX2409" fmla="*/ 1413074 w 11162102"/>
              <a:gd name="connsiteY2409" fmla="*/ 4351190 h 6858029"/>
              <a:gd name="connsiteX2410" fmla="*/ 1417849 w 11162102"/>
              <a:gd name="connsiteY2410" fmla="*/ 4346512 h 6858029"/>
              <a:gd name="connsiteX2411" fmla="*/ 1412533 w 11162102"/>
              <a:gd name="connsiteY2411" fmla="*/ 4354408 h 6858029"/>
              <a:gd name="connsiteX2412" fmla="*/ 1399993 w 11162102"/>
              <a:gd name="connsiteY2412" fmla="*/ 4373145 h 6858029"/>
              <a:gd name="connsiteX2413" fmla="*/ 1392961 w 11162102"/>
              <a:gd name="connsiteY2413" fmla="*/ 4383689 h 6858029"/>
              <a:gd name="connsiteX2414" fmla="*/ 1387347 w 11162102"/>
              <a:gd name="connsiteY2414" fmla="*/ 4388481 h 6858029"/>
              <a:gd name="connsiteX2415" fmla="*/ 1386407 w 11162102"/>
              <a:gd name="connsiteY2415" fmla="*/ 4389303 h 6858029"/>
              <a:gd name="connsiteX2416" fmla="*/ 1393443 w 11162102"/>
              <a:gd name="connsiteY2416" fmla="*/ 4379193 h 6858029"/>
              <a:gd name="connsiteX2417" fmla="*/ 1399993 w 11162102"/>
              <a:gd name="connsiteY2417" fmla="*/ 4373145 h 6858029"/>
              <a:gd name="connsiteX2418" fmla="*/ 1372910 w 11162102"/>
              <a:gd name="connsiteY2418" fmla="*/ 4401079 h 6858029"/>
              <a:gd name="connsiteX2419" fmla="*/ 1368209 w 11162102"/>
              <a:gd name="connsiteY2419" fmla="*/ 4405164 h 6858029"/>
              <a:gd name="connsiteX2420" fmla="*/ 1373497 w 11162102"/>
              <a:gd name="connsiteY2420" fmla="*/ 4397907 h 6858029"/>
              <a:gd name="connsiteX2421" fmla="*/ 1378180 w 11162102"/>
              <a:gd name="connsiteY2421" fmla="*/ 4393479 h 6858029"/>
              <a:gd name="connsiteX2422" fmla="*/ 1372910 w 11162102"/>
              <a:gd name="connsiteY2422" fmla="*/ 4401079 h 6858029"/>
              <a:gd name="connsiteX2423" fmla="*/ 1360194 w 11162102"/>
              <a:gd name="connsiteY2423" fmla="*/ 4419473 h 6858029"/>
              <a:gd name="connsiteX2424" fmla="*/ 1353185 w 11162102"/>
              <a:gd name="connsiteY2424" fmla="*/ 4429629 h 6858029"/>
              <a:gd name="connsiteX2425" fmla="*/ 1351069 w 11162102"/>
              <a:gd name="connsiteY2425" fmla="*/ 4431341 h 6858029"/>
              <a:gd name="connsiteX2426" fmla="*/ 1346642 w 11162102"/>
              <a:gd name="connsiteY2426" fmla="*/ 4435038 h 6858029"/>
              <a:gd name="connsiteX2427" fmla="*/ 1353671 w 11162102"/>
              <a:gd name="connsiteY2427" fmla="*/ 4425270 h 6858029"/>
              <a:gd name="connsiteX2428" fmla="*/ 1360194 w 11162102"/>
              <a:gd name="connsiteY2428" fmla="*/ 4419473 h 6858029"/>
              <a:gd name="connsiteX2429" fmla="*/ 1333029 w 11162102"/>
              <a:gd name="connsiteY2429" fmla="*/ 4446335 h 6858029"/>
              <a:gd name="connsiteX2430" fmla="*/ 1328437 w 11162102"/>
              <a:gd name="connsiteY2430" fmla="*/ 4450146 h 6858029"/>
              <a:gd name="connsiteX2431" fmla="*/ 1333672 w 11162102"/>
              <a:gd name="connsiteY2431" fmla="*/ 4443186 h 6858029"/>
              <a:gd name="connsiteX2432" fmla="*/ 1338216 w 11162102"/>
              <a:gd name="connsiteY2432" fmla="*/ 4439100 h 6858029"/>
              <a:gd name="connsiteX2433" fmla="*/ 1333029 w 11162102"/>
              <a:gd name="connsiteY2433" fmla="*/ 4446335 h 6858029"/>
              <a:gd name="connsiteX2434" fmla="*/ 1320070 w 11162102"/>
              <a:gd name="connsiteY2434" fmla="*/ 4464455 h 6858029"/>
              <a:gd name="connsiteX2435" fmla="*/ 1313126 w 11162102"/>
              <a:gd name="connsiteY2435" fmla="*/ 4474178 h 6858029"/>
              <a:gd name="connsiteX2436" fmla="*/ 1310793 w 11162102"/>
              <a:gd name="connsiteY2436" fmla="*/ 4475981 h 6858029"/>
              <a:gd name="connsiteX2437" fmla="*/ 1306656 w 11162102"/>
              <a:gd name="connsiteY2437" fmla="*/ 4479244 h 6858029"/>
              <a:gd name="connsiteX2438" fmla="*/ 1313637 w 11162102"/>
              <a:gd name="connsiteY2438" fmla="*/ 4469887 h 6858029"/>
              <a:gd name="connsiteX2439" fmla="*/ 1320070 w 11162102"/>
              <a:gd name="connsiteY2439" fmla="*/ 4464455 h 6858029"/>
              <a:gd name="connsiteX2440" fmla="*/ 1292841 w 11162102"/>
              <a:gd name="connsiteY2440" fmla="*/ 4490153 h 6858029"/>
              <a:gd name="connsiteX2441" fmla="*/ 1288348 w 11162102"/>
              <a:gd name="connsiteY2441" fmla="*/ 4493713 h 6858029"/>
              <a:gd name="connsiteX2442" fmla="*/ 1293510 w 11162102"/>
              <a:gd name="connsiteY2442" fmla="*/ 4487095 h 6858029"/>
              <a:gd name="connsiteX2443" fmla="*/ 1297965 w 11162102"/>
              <a:gd name="connsiteY2443" fmla="*/ 4483261 h 6858029"/>
              <a:gd name="connsiteX2444" fmla="*/ 1292841 w 11162102"/>
              <a:gd name="connsiteY2444" fmla="*/ 4490153 h 6858029"/>
              <a:gd name="connsiteX2445" fmla="*/ 1281175 w 11162102"/>
              <a:gd name="connsiteY2445" fmla="*/ 4505900 h 6858029"/>
              <a:gd name="connsiteX2446" fmla="*/ 1272692 w 11162102"/>
              <a:gd name="connsiteY2446" fmla="*/ 4517380 h 6858029"/>
              <a:gd name="connsiteX2447" fmla="*/ 1266368 w 11162102"/>
              <a:gd name="connsiteY2447" fmla="*/ 4522013 h 6858029"/>
              <a:gd name="connsiteX2448" fmla="*/ 1275031 w 11162102"/>
              <a:gd name="connsiteY2448" fmla="*/ 4510830 h 6858029"/>
              <a:gd name="connsiteX2449" fmla="*/ 1281175 w 11162102"/>
              <a:gd name="connsiteY2449" fmla="*/ 4505900 h 6858029"/>
              <a:gd name="connsiteX2450" fmla="*/ 1252515 w 11162102"/>
              <a:gd name="connsiteY2450" fmla="*/ 4532305 h 6858029"/>
              <a:gd name="connsiteX2451" fmla="*/ 1248017 w 11162102"/>
              <a:gd name="connsiteY2451" fmla="*/ 4535706 h 6858029"/>
              <a:gd name="connsiteX2452" fmla="*/ 1254936 w 11162102"/>
              <a:gd name="connsiteY2452" fmla="*/ 4527170 h 6858029"/>
              <a:gd name="connsiteX2453" fmla="*/ 1259147 w 11162102"/>
              <a:gd name="connsiteY2453" fmla="*/ 4523724 h 6858029"/>
              <a:gd name="connsiteX2454" fmla="*/ 1252515 w 11162102"/>
              <a:gd name="connsiteY2454" fmla="*/ 4532305 h 6858029"/>
              <a:gd name="connsiteX2455" fmla="*/ 1238788 w 11162102"/>
              <a:gd name="connsiteY2455" fmla="*/ 4550152 h 6858029"/>
              <a:gd name="connsiteX2456" fmla="*/ 1232217 w 11162102"/>
              <a:gd name="connsiteY2456" fmla="*/ 4558710 h 6858029"/>
              <a:gd name="connsiteX2457" fmla="*/ 1225854 w 11162102"/>
              <a:gd name="connsiteY2457" fmla="*/ 4563160 h 6858029"/>
              <a:gd name="connsiteX2458" fmla="*/ 1232448 w 11162102"/>
              <a:gd name="connsiteY2458" fmla="*/ 4554967 h 6858029"/>
              <a:gd name="connsiteX2459" fmla="*/ 1238788 w 11162102"/>
              <a:gd name="connsiteY2459" fmla="*/ 4550152 h 6858029"/>
              <a:gd name="connsiteX2460" fmla="*/ 1211833 w 11162102"/>
              <a:gd name="connsiteY2460" fmla="*/ 4572974 h 6858029"/>
              <a:gd name="connsiteX2461" fmla="*/ 1207526 w 11162102"/>
              <a:gd name="connsiteY2461" fmla="*/ 4575986 h 6858029"/>
              <a:gd name="connsiteX2462" fmla="*/ 1211954 w 11162102"/>
              <a:gd name="connsiteY2462" fmla="*/ 4570760 h 6858029"/>
              <a:gd name="connsiteX2463" fmla="*/ 1216358 w 11162102"/>
              <a:gd name="connsiteY2463" fmla="*/ 4567337 h 6858029"/>
              <a:gd name="connsiteX2464" fmla="*/ 1211833 w 11162102"/>
              <a:gd name="connsiteY2464" fmla="*/ 4572974 h 6858029"/>
              <a:gd name="connsiteX2465" fmla="*/ 1198571 w 11162102"/>
              <a:gd name="connsiteY2465" fmla="*/ 4589543 h 6858029"/>
              <a:gd name="connsiteX2466" fmla="*/ 1191407 w 11162102"/>
              <a:gd name="connsiteY2466" fmla="*/ 4598489 h 6858029"/>
              <a:gd name="connsiteX2467" fmla="*/ 1185186 w 11162102"/>
              <a:gd name="connsiteY2467" fmla="*/ 4602528 h 6858029"/>
              <a:gd name="connsiteX2468" fmla="*/ 1192397 w 11162102"/>
              <a:gd name="connsiteY2468" fmla="*/ 4593947 h 6858029"/>
              <a:gd name="connsiteX2469" fmla="*/ 1198571 w 11162102"/>
              <a:gd name="connsiteY2469" fmla="*/ 4589543 h 6858029"/>
              <a:gd name="connsiteX2470" fmla="*/ 1171029 w 11162102"/>
              <a:gd name="connsiteY2470" fmla="*/ 4611863 h 6858029"/>
              <a:gd name="connsiteX2471" fmla="*/ 1166755 w 11162102"/>
              <a:gd name="connsiteY2471" fmla="*/ 4614670 h 6858029"/>
              <a:gd name="connsiteX2472" fmla="*/ 1172056 w 11162102"/>
              <a:gd name="connsiteY2472" fmla="*/ 4608668 h 6858029"/>
              <a:gd name="connsiteX2473" fmla="*/ 1176246 w 11162102"/>
              <a:gd name="connsiteY2473" fmla="*/ 4605610 h 6858029"/>
              <a:gd name="connsiteX2474" fmla="*/ 1171029 w 11162102"/>
              <a:gd name="connsiteY2474" fmla="*/ 4611863 h 6858029"/>
              <a:gd name="connsiteX2475" fmla="*/ 1158470 w 11162102"/>
              <a:gd name="connsiteY2475" fmla="*/ 4626879 h 6858029"/>
              <a:gd name="connsiteX2476" fmla="*/ 1150528 w 11162102"/>
              <a:gd name="connsiteY2476" fmla="*/ 4636396 h 6858029"/>
              <a:gd name="connsiteX2477" fmla="*/ 1144414 w 11162102"/>
              <a:gd name="connsiteY2477" fmla="*/ 4640093 h 6858029"/>
              <a:gd name="connsiteX2478" fmla="*/ 1152475 w 11162102"/>
              <a:gd name="connsiteY2478" fmla="*/ 4630919 h 6858029"/>
              <a:gd name="connsiteX2479" fmla="*/ 1158470 w 11162102"/>
              <a:gd name="connsiteY2479" fmla="*/ 4626879 h 6858029"/>
              <a:gd name="connsiteX2480" fmla="*/ 1130155 w 11162102"/>
              <a:gd name="connsiteY2480" fmla="*/ 4648834 h 6858029"/>
              <a:gd name="connsiteX2481" fmla="*/ 1125942 w 11162102"/>
              <a:gd name="connsiteY2481" fmla="*/ 4651436 h 6858029"/>
              <a:gd name="connsiteX2482" fmla="*/ 1132093 w 11162102"/>
              <a:gd name="connsiteY2482" fmla="*/ 4644772 h 6858029"/>
              <a:gd name="connsiteX2483" fmla="*/ 1136084 w 11162102"/>
              <a:gd name="connsiteY2483" fmla="*/ 4642056 h 6858029"/>
              <a:gd name="connsiteX2484" fmla="*/ 1130155 w 11162102"/>
              <a:gd name="connsiteY2484" fmla="*/ 4648834 h 6858029"/>
              <a:gd name="connsiteX2485" fmla="*/ 1117537 w 11162102"/>
              <a:gd name="connsiteY2485" fmla="*/ 4663280 h 6858029"/>
              <a:gd name="connsiteX2486" fmla="*/ 1109405 w 11162102"/>
              <a:gd name="connsiteY2486" fmla="*/ 4672615 h 6858029"/>
              <a:gd name="connsiteX2487" fmla="*/ 1103344 w 11162102"/>
              <a:gd name="connsiteY2487" fmla="*/ 4676015 h 6858029"/>
              <a:gd name="connsiteX2488" fmla="*/ 1111660 w 11162102"/>
              <a:gd name="connsiteY2488" fmla="*/ 4666955 h 6858029"/>
              <a:gd name="connsiteX2489" fmla="*/ 1117537 w 11162102"/>
              <a:gd name="connsiteY2489" fmla="*/ 4663280 h 6858029"/>
              <a:gd name="connsiteX2490" fmla="*/ 1088971 w 11162102"/>
              <a:gd name="connsiteY2490" fmla="*/ 4684185 h 6858029"/>
              <a:gd name="connsiteX2491" fmla="*/ 1084867 w 11162102"/>
              <a:gd name="connsiteY2491" fmla="*/ 4686536 h 6858029"/>
              <a:gd name="connsiteX2492" fmla="*/ 1091396 w 11162102"/>
              <a:gd name="connsiteY2492" fmla="*/ 4679781 h 6858029"/>
              <a:gd name="connsiteX2493" fmla="*/ 1095237 w 11162102"/>
              <a:gd name="connsiteY2493" fmla="*/ 4677339 h 6858029"/>
              <a:gd name="connsiteX2494" fmla="*/ 1088971 w 11162102"/>
              <a:gd name="connsiteY2494" fmla="*/ 4684185 h 6858029"/>
              <a:gd name="connsiteX2495" fmla="*/ 1074953 w 11162102"/>
              <a:gd name="connsiteY2495" fmla="*/ 4699522 h 6858029"/>
              <a:gd name="connsiteX2496" fmla="*/ 1068296 w 11162102"/>
              <a:gd name="connsiteY2496" fmla="*/ 4706825 h 6858029"/>
              <a:gd name="connsiteX2497" fmla="*/ 1062330 w 11162102"/>
              <a:gd name="connsiteY2497" fmla="*/ 4709906 h 6858029"/>
              <a:gd name="connsiteX2498" fmla="*/ 1068960 w 11162102"/>
              <a:gd name="connsiteY2498" fmla="*/ 4703014 h 6858029"/>
              <a:gd name="connsiteX2499" fmla="*/ 1074953 w 11162102"/>
              <a:gd name="connsiteY2499" fmla="*/ 4699522 h 6858029"/>
              <a:gd name="connsiteX2500" fmla="*/ 1047905 w 11162102"/>
              <a:gd name="connsiteY2500" fmla="*/ 4717437 h 6858029"/>
              <a:gd name="connsiteX2501" fmla="*/ 1043929 w 11162102"/>
              <a:gd name="connsiteY2501" fmla="*/ 4719537 h 6858029"/>
              <a:gd name="connsiteX2502" fmla="*/ 1048466 w 11162102"/>
              <a:gd name="connsiteY2502" fmla="*/ 4715064 h 6858029"/>
              <a:gd name="connsiteX2503" fmla="*/ 1052435 w 11162102"/>
              <a:gd name="connsiteY2503" fmla="*/ 4712713 h 6858029"/>
              <a:gd name="connsiteX2504" fmla="*/ 1047905 w 11162102"/>
              <a:gd name="connsiteY2504" fmla="*/ 4717437 h 6858029"/>
              <a:gd name="connsiteX2505" fmla="*/ 1034052 w 11162102"/>
              <a:gd name="connsiteY2505" fmla="*/ 4731883 h 6858029"/>
              <a:gd name="connsiteX2506" fmla="*/ 1026804 w 11162102"/>
              <a:gd name="connsiteY2506" fmla="*/ 4739483 h 6858029"/>
              <a:gd name="connsiteX2507" fmla="*/ 1020936 w 11162102"/>
              <a:gd name="connsiteY2507" fmla="*/ 4742221 h 6858029"/>
              <a:gd name="connsiteX2508" fmla="*/ 1028282 w 11162102"/>
              <a:gd name="connsiteY2508" fmla="*/ 4734964 h 6858029"/>
              <a:gd name="connsiteX2509" fmla="*/ 1034052 w 11162102"/>
              <a:gd name="connsiteY2509" fmla="*/ 4731883 h 6858029"/>
              <a:gd name="connsiteX2510" fmla="*/ 1006428 w 11162102"/>
              <a:gd name="connsiteY2510" fmla="*/ 4749159 h 6858029"/>
              <a:gd name="connsiteX2511" fmla="*/ 1002306 w 11162102"/>
              <a:gd name="connsiteY2511" fmla="*/ 4751168 h 6858029"/>
              <a:gd name="connsiteX2512" fmla="*/ 1007606 w 11162102"/>
              <a:gd name="connsiteY2512" fmla="*/ 4746215 h 6858029"/>
              <a:gd name="connsiteX2513" fmla="*/ 1011641 w 11162102"/>
              <a:gd name="connsiteY2513" fmla="*/ 4743979 h 6858029"/>
              <a:gd name="connsiteX2514" fmla="*/ 1006428 w 11162102"/>
              <a:gd name="connsiteY2514" fmla="*/ 4749159 h 6858029"/>
              <a:gd name="connsiteX2515" fmla="*/ 1007250 w 11162102"/>
              <a:gd name="connsiteY2515" fmla="*/ 4755801 h 6858029"/>
              <a:gd name="connsiteX2516" fmla="*/ 1014532 w 11162102"/>
              <a:gd name="connsiteY2516" fmla="*/ 4752309 h 6858029"/>
              <a:gd name="connsiteX2517" fmla="*/ 1006147 w 11162102"/>
              <a:gd name="connsiteY2517" fmla="*/ 4761118 h 6858029"/>
              <a:gd name="connsiteX2518" fmla="*/ 998888 w 11162102"/>
              <a:gd name="connsiteY2518" fmla="*/ 4764108 h 6858029"/>
              <a:gd name="connsiteX2519" fmla="*/ 1007250 w 11162102"/>
              <a:gd name="connsiteY2519" fmla="*/ 4755801 h 6858029"/>
              <a:gd name="connsiteX2520" fmla="*/ 1027737 w 11162102"/>
              <a:gd name="connsiteY2520" fmla="*/ 4746010 h 6858029"/>
              <a:gd name="connsiteX2521" fmla="*/ 1036208 w 11162102"/>
              <a:gd name="connsiteY2521" fmla="*/ 4742085 h 6858029"/>
              <a:gd name="connsiteX2522" fmla="*/ 1026541 w 11162102"/>
              <a:gd name="connsiteY2522" fmla="*/ 4752720 h 6858029"/>
              <a:gd name="connsiteX2523" fmla="*/ 1018010 w 11162102"/>
              <a:gd name="connsiteY2523" fmla="*/ 4756189 h 6858029"/>
              <a:gd name="connsiteX2524" fmla="*/ 1027737 w 11162102"/>
              <a:gd name="connsiteY2524" fmla="*/ 4746010 h 6858029"/>
              <a:gd name="connsiteX2525" fmla="*/ 1048090 w 11162102"/>
              <a:gd name="connsiteY2525" fmla="*/ 4736585 h 6858029"/>
              <a:gd name="connsiteX2526" fmla="*/ 1057727 w 11162102"/>
              <a:gd name="connsiteY2526" fmla="*/ 4732134 h 6858029"/>
              <a:gd name="connsiteX2527" fmla="*/ 1048135 w 11162102"/>
              <a:gd name="connsiteY2527" fmla="*/ 4743180 h 6858029"/>
              <a:gd name="connsiteX2528" fmla="*/ 1046910 w 11162102"/>
              <a:gd name="connsiteY2528" fmla="*/ 4744618 h 6858029"/>
              <a:gd name="connsiteX2529" fmla="*/ 1037322 w 11162102"/>
              <a:gd name="connsiteY2529" fmla="*/ 4748429 h 6858029"/>
              <a:gd name="connsiteX2530" fmla="*/ 1048090 w 11162102"/>
              <a:gd name="connsiteY2530" fmla="*/ 4736585 h 6858029"/>
              <a:gd name="connsiteX2531" fmla="*/ 1068508 w 11162102"/>
              <a:gd name="connsiteY2531" fmla="*/ 4727296 h 6858029"/>
              <a:gd name="connsiteX2532" fmla="*/ 1078961 w 11162102"/>
              <a:gd name="connsiteY2532" fmla="*/ 4722618 h 6858029"/>
              <a:gd name="connsiteX2533" fmla="*/ 1067274 w 11162102"/>
              <a:gd name="connsiteY2533" fmla="*/ 4736722 h 6858029"/>
              <a:gd name="connsiteX2534" fmla="*/ 1056901 w 11162102"/>
              <a:gd name="connsiteY2534" fmla="*/ 4740693 h 6858029"/>
              <a:gd name="connsiteX2535" fmla="*/ 1068508 w 11162102"/>
              <a:gd name="connsiteY2535" fmla="*/ 4727296 h 6858029"/>
              <a:gd name="connsiteX2536" fmla="*/ 1088984 w 11162102"/>
              <a:gd name="connsiteY2536" fmla="*/ 4718167 h 6858029"/>
              <a:gd name="connsiteX2537" fmla="*/ 1100099 w 11162102"/>
              <a:gd name="connsiteY2537" fmla="*/ 4713375 h 6858029"/>
              <a:gd name="connsiteX2538" fmla="*/ 1087708 w 11162102"/>
              <a:gd name="connsiteY2538" fmla="*/ 4728985 h 6858029"/>
              <a:gd name="connsiteX2539" fmla="*/ 1076553 w 11162102"/>
              <a:gd name="connsiteY2539" fmla="*/ 4733184 h 6858029"/>
              <a:gd name="connsiteX2540" fmla="*/ 1088984 w 11162102"/>
              <a:gd name="connsiteY2540" fmla="*/ 4718167 h 6858029"/>
              <a:gd name="connsiteX2541" fmla="*/ 1109383 w 11162102"/>
              <a:gd name="connsiteY2541" fmla="*/ 4709381 h 6858029"/>
              <a:gd name="connsiteX2542" fmla="*/ 1121211 w 11162102"/>
              <a:gd name="connsiteY2542" fmla="*/ 4704337 h 6858029"/>
              <a:gd name="connsiteX2543" fmla="*/ 1108125 w 11162102"/>
              <a:gd name="connsiteY2543" fmla="*/ 4721500 h 6858029"/>
              <a:gd name="connsiteX2544" fmla="*/ 1096319 w 11162102"/>
              <a:gd name="connsiteY2544" fmla="*/ 4725835 h 6858029"/>
              <a:gd name="connsiteX2545" fmla="*/ 1109383 w 11162102"/>
              <a:gd name="connsiteY2545" fmla="*/ 4709381 h 6858029"/>
              <a:gd name="connsiteX2546" fmla="*/ 1129801 w 11162102"/>
              <a:gd name="connsiteY2546" fmla="*/ 4700777 h 6858029"/>
              <a:gd name="connsiteX2547" fmla="*/ 1142189 w 11162102"/>
              <a:gd name="connsiteY2547" fmla="*/ 4695619 h 6858029"/>
              <a:gd name="connsiteX2548" fmla="*/ 1128539 w 11162102"/>
              <a:gd name="connsiteY2548" fmla="*/ 4714265 h 6858029"/>
              <a:gd name="connsiteX2549" fmla="*/ 1116231 w 11162102"/>
              <a:gd name="connsiteY2549" fmla="*/ 4718578 h 6858029"/>
              <a:gd name="connsiteX2550" fmla="*/ 1129801 w 11162102"/>
              <a:gd name="connsiteY2550" fmla="*/ 4700777 h 6858029"/>
              <a:gd name="connsiteX2551" fmla="*/ 1150293 w 11162102"/>
              <a:gd name="connsiteY2551" fmla="*/ 4692310 h 6858029"/>
              <a:gd name="connsiteX2552" fmla="*/ 1163103 w 11162102"/>
              <a:gd name="connsiteY2552" fmla="*/ 4687198 h 6858029"/>
              <a:gd name="connsiteX2553" fmla="*/ 1149008 w 11162102"/>
              <a:gd name="connsiteY2553" fmla="*/ 4707167 h 6858029"/>
              <a:gd name="connsiteX2554" fmla="*/ 1136169 w 11162102"/>
              <a:gd name="connsiteY2554" fmla="*/ 4711595 h 6858029"/>
              <a:gd name="connsiteX2555" fmla="*/ 1150293 w 11162102"/>
              <a:gd name="connsiteY2555" fmla="*/ 4692310 h 6858029"/>
              <a:gd name="connsiteX2556" fmla="*/ 1170701 w 11162102"/>
              <a:gd name="connsiteY2556" fmla="*/ 4684163 h 6858029"/>
              <a:gd name="connsiteX2557" fmla="*/ 1184022 w 11162102"/>
              <a:gd name="connsiteY2557" fmla="*/ 4678936 h 6858029"/>
              <a:gd name="connsiteX2558" fmla="*/ 1169475 w 11162102"/>
              <a:gd name="connsiteY2558" fmla="*/ 4700321 h 6858029"/>
              <a:gd name="connsiteX2559" fmla="*/ 1156174 w 11162102"/>
              <a:gd name="connsiteY2559" fmla="*/ 4704771 h 6858029"/>
              <a:gd name="connsiteX2560" fmla="*/ 1170701 w 11162102"/>
              <a:gd name="connsiteY2560" fmla="*/ 4684163 h 6858029"/>
              <a:gd name="connsiteX2561" fmla="*/ 1191142 w 11162102"/>
              <a:gd name="connsiteY2561" fmla="*/ 4676198 h 6858029"/>
              <a:gd name="connsiteX2562" fmla="*/ 1204879 w 11162102"/>
              <a:gd name="connsiteY2562" fmla="*/ 4670949 h 6858029"/>
              <a:gd name="connsiteX2563" fmla="*/ 1189933 w 11162102"/>
              <a:gd name="connsiteY2563" fmla="*/ 4693725 h 6858029"/>
              <a:gd name="connsiteX2564" fmla="*/ 1176278 w 11162102"/>
              <a:gd name="connsiteY2564" fmla="*/ 4698061 h 6858029"/>
              <a:gd name="connsiteX2565" fmla="*/ 1191142 w 11162102"/>
              <a:gd name="connsiteY2565" fmla="*/ 4676198 h 6858029"/>
              <a:gd name="connsiteX2566" fmla="*/ 1211641 w 11162102"/>
              <a:gd name="connsiteY2566" fmla="*/ 4668392 h 6858029"/>
              <a:gd name="connsiteX2567" fmla="*/ 1225663 w 11162102"/>
              <a:gd name="connsiteY2567" fmla="*/ 4663258 h 6858029"/>
              <a:gd name="connsiteX2568" fmla="*/ 1210452 w 11162102"/>
              <a:gd name="connsiteY2568" fmla="*/ 4687244 h 6858029"/>
              <a:gd name="connsiteX2569" fmla="*/ 1196380 w 11162102"/>
              <a:gd name="connsiteY2569" fmla="*/ 4691648 h 6858029"/>
              <a:gd name="connsiteX2570" fmla="*/ 1211641 w 11162102"/>
              <a:gd name="connsiteY2570" fmla="*/ 4668392 h 6858029"/>
              <a:gd name="connsiteX2571" fmla="*/ 1232069 w 11162102"/>
              <a:gd name="connsiteY2571" fmla="*/ 4660907 h 6858029"/>
              <a:gd name="connsiteX2572" fmla="*/ 1246465 w 11162102"/>
              <a:gd name="connsiteY2572" fmla="*/ 4655749 h 6858029"/>
              <a:gd name="connsiteX2573" fmla="*/ 1230946 w 11162102"/>
              <a:gd name="connsiteY2573" fmla="*/ 4681036 h 6858029"/>
              <a:gd name="connsiteX2574" fmla="*/ 1216545 w 11162102"/>
              <a:gd name="connsiteY2574" fmla="*/ 4685395 h 6858029"/>
              <a:gd name="connsiteX2575" fmla="*/ 1232069 w 11162102"/>
              <a:gd name="connsiteY2575" fmla="*/ 4660907 h 6858029"/>
              <a:gd name="connsiteX2576" fmla="*/ 1252517 w 11162102"/>
              <a:gd name="connsiteY2576" fmla="*/ 4653604 h 6858029"/>
              <a:gd name="connsiteX2577" fmla="*/ 1267260 w 11162102"/>
              <a:gd name="connsiteY2577" fmla="*/ 4648446 h 6858029"/>
              <a:gd name="connsiteX2578" fmla="*/ 1251436 w 11162102"/>
              <a:gd name="connsiteY2578" fmla="*/ 4675057 h 6858029"/>
              <a:gd name="connsiteX2579" fmla="*/ 1236786 w 11162102"/>
              <a:gd name="connsiteY2579" fmla="*/ 4679279 h 6858029"/>
              <a:gd name="connsiteX2580" fmla="*/ 1252517 w 11162102"/>
              <a:gd name="connsiteY2580" fmla="*/ 4653604 h 6858029"/>
              <a:gd name="connsiteX2581" fmla="*/ 1273011 w 11162102"/>
              <a:gd name="connsiteY2581" fmla="*/ 4646483 h 6858029"/>
              <a:gd name="connsiteX2582" fmla="*/ 1287996 w 11162102"/>
              <a:gd name="connsiteY2582" fmla="*/ 4641463 h 6858029"/>
              <a:gd name="connsiteX2583" fmla="*/ 1272003 w 11162102"/>
              <a:gd name="connsiteY2583" fmla="*/ 4669214 h 6858029"/>
              <a:gd name="connsiteX2584" fmla="*/ 1256984 w 11162102"/>
              <a:gd name="connsiteY2584" fmla="*/ 4673459 h 6858029"/>
              <a:gd name="connsiteX2585" fmla="*/ 1273011 w 11162102"/>
              <a:gd name="connsiteY2585" fmla="*/ 4646483 h 6858029"/>
              <a:gd name="connsiteX2586" fmla="*/ 1278025 w 11162102"/>
              <a:gd name="connsiteY2586" fmla="*/ 4638017 h 6858029"/>
              <a:gd name="connsiteX2587" fmla="*/ 1293875 w 11162102"/>
              <a:gd name="connsiteY2587" fmla="*/ 4611201 h 6858029"/>
              <a:gd name="connsiteX2588" fmla="*/ 1308641 w 11162102"/>
              <a:gd name="connsiteY2588" fmla="*/ 4605450 h 6858029"/>
              <a:gd name="connsiteX2589" fmla="*/ 1292800 w 11162102"/>
              <a:gd name="connsiteY2589" fmla="*/ 4633110 h 6858029"/>
              <a:gd name="connsiteX2590" fmla="*/ 1278025 w 11162102"/>
              <a:gd name="connsiteY2590" fmla="*/ 4638017 h 6858029"/>
              <a:gd name="connsiteX2591" fmla="*/ 1314312 w 11162102"/>
              <a:gd name="connsiteY2591" fmla="*/ 4603282 h 6858029"/>
              <a:gd name="connsiteX2592" fmla="*/ 1329354 w 11162102"/>
              <a:gd name="connsiteY2592" fmla="*/ 4597599 h 6858029"/>
              <a:gd name="connsiteX2593" fmla="*/ 1313301 w 11162102"/>
              <a:gd name="connsiteY2593" fmla="*/ 4626469 h 6858029"/>
              <a:gd name="connsiteX2594" fmla="*/ 1298259 w 11162102"/>
              <a:gd name="connsiteY2594" fmla="*/ 4631307 h 6858029"/>
              <a:gd name="connsiteX2595" fmla="*/ 1314312 w 11162102"/>
              <a:gd name="connsiteY2595" fmla="*/ 4603282 h 6858029"/>
              <a:gd name="connsiteX2596" fmla="*/ 1319212 w 11162102"/>
              <a:gd name="connsiteY2596" fmla="*/ 4594701 h 6858029"/>
              <a:gd name="connsiteX2597" fmla="*/ 1334738 w 11162102"/>
              <a:gd name="connsiteY2597" fmla="*/ 4567474 h 6858029"/>
              <a:gd name="connsiteX2598" fmla="*/ 1349545 w 11162102"/>
              <a:gd name="connsiteY2598" fmla="*/ 4561129 h 6858029"/>
              <a:gd name="connsiteX2599" fmla="*/ 1334026 w 11162102"/>
              <a:gd name="connsiteY2599" fmla="*/ 4589178 h 6858029"/>
              <a:gd name="connsiteX2600" fmla="*/ 1319212 w 11162102"/>
              <a:gd name="connsiteY2600" fmla="*/ 4594701 h 6858029"/>
              <a:gd name="connsiteX2601" fmla="*/ 1355113 w 11162102"/>
              <a:gd name="connsiteY2601" fmla="*/ 4558779 h 6858029"/>
              <a:gd name="connsiteX2602" fmla="*/ 1369777 w 11162102"/>
              <a:gd name="connsiteY2602" fmla="*/ 4552662 h 6858029"/>
              <a:gd name="connsiteX2603" fmla="*/ 1354123 w 11162102"/>
              <a:gd name="connsiteY2603" fmla="*/ 4581852 h 6858029"/>
              <a:gd name="connsiteX2604" fmla="*/ 1339400 w 11162102"/>
              <a:gd name="connsiteY2604" fmla="*/ 4587192 h 6858029"/>
              <a:gd name="connsiteX2605" fmla="*/ 1355113 w 11162102"/>
              <a:gd name="connsiteY2605" fmla="*/ 4558779 h 6858029"/>
              <a:gd name="connsiteX2606" fmla="*/ 1359970 w 11162102"/>
              <a:gd name="connsiteY2606" fmla="*/ 4549970 h 6858029"/>
              <a:gd name="connsiteX2607" fmla="*/ 1375560 w 11162102"/>
              <a:gd name="connsiteY2607" fmla="*/ 4521693 h 6858029"/>
              <a:gd name="connsiteX2608" fmla="*/ 1389887 w 11162102"/>
              <a:gd name="connsiteY2608" fmla="*/ 4515029 h 6858029"/>
              <a:gd name="connsiteX2609" fmla="*/ 1374391 w 11162102"/>
              <a:gd name="connsiteY2609" fmla="*/ 4544036 h 6858029"/>
              <a:gd name="connsiteX2610" fmla="*/ 1359970 w 11162102"/>
              <a:gd name="connsiteY2610" fmla="*/ 4549970 h 6858029"/>
              <a:gd name="connsiteX2611" fmla="*/ 1395355 w 11162102"/>
              <a:gd name="connsiteY2611" fmla="*/ 4512519 h 6858029"/>
              <a:gd name="connsiteX2612" fmla="*/ 1410673 w 11162102"/>
              <a:gd name="connsiteY2612" fmla="*/ 4505581 h 6858029"/>
              <a:gd name="connsiteX2613" fmla="*/ 1395011 w 11162102"/>
              <a:gd name="connsiteY2613" fmla="*/ 4535751 h 6858029"/>
              <a:gd name="connsiteX2614" fmla="*/ 1379670 w 11162102"/>
              <a:gd name="connsiteY2614" fmla="*/ 4541891 h 6858029"/>
              <a:gd name="connsiteX2615" fmla="*/ 1395355 w 11162102"/>
              <a:gd name="connsiteY2615" fmla="*/ 4512519 h 6858029"/>
              <a:gd name="connsiteX2616" fmla="*/ 1399904 w 11162102"/>
              <a:gd name="connsiteY2616" fmla="*/ 4504006 h 6858029"/>
              <a:gd name="connsiteX2617" fmla="*/ 1415640 w 11162102"/>
              <a:gd name="connsiteY2617" fmla="*/ 4474497 h 6858029"/>
              <a:gd name="connsiteX2618" fmla="*/ 1430713 w 11162102"/>
              <a:gd name="connsiteY2618" fmla="*/ 4466920 h 6858029"/>
              <a:gd name="connsiteX2619" fmla="*/ 1415014 w 11162102"/>
              <a:gd name="connsiteY2619" fmla="*/ 4497228 h 6858029"/>
              <a:gd name="connsiteX2620" fmla="*/ 1399904 w 11162102"/>
              <a:gd name="connsiteY2620" fmla="*/ 4504006 h 6858029"/>
              <a:gd name="connsiteX2621" fmla="*/ 1436049 w 11162102"/>
              <a:gd name="connsiteY2621" fmla="*/ 4464296 h 6858029"/>
              <a:gd name="connsiteX2622" fmla="*/ 1451386 w 11162102"/>
              <a:gd name="connsiteY2622" fmla="*/ 4456810 h 6858029"/>
              <a:gd name="connsiteX2623" fmla="*/ 1435556 w 11162102"/>
              <a:gd name="connsiteY2623" fmla="*/ 4488236 h 6858029"/>
              <a:gd name="connsiteX2624" fmla="*/ 1420174 w 11162102"/>
              <a:gd name="connsiteY2624" fmla="*/ 4494923 h 6858029"/>
              <a:gd name="connsiteX2625" fmla="*/ 1436049 w 11162102"/>
              <a:gd name="connsiteY2625" fmla="*/ 4464296 h 6858029"/>
              <a:gd name="connsiteX2626" fmla="*/ 1440162 w 11162102"/>
              <a:gd name="connsiteY2626" fmla="*/ 4456354 h 6858029"/>
              <a:gd name="connsiteX2627" fmla="*/ 1445744 w 11162102"/>
              <a:gd name="connsiteY2627" fmla="*/ 4445582 h 6858029"/>
              <a:gd name="connsiteX2628" fmla="*/ 1455140 w 11162102"/>
              <a:gd name="connsiteY2628" fmla="*/ 4427438 h 6858029"/>
              <a:gd name="connsiteX2629" fmla="*/ 1470287 w 11162102"/>
              <a:gd name="connsiteY2629" fmla="*/ 4419268 h 6858029"/>
              <a:gd name="connsiteX2630" fmla="*/ 1467505 w 11162102"/>
              <a:gd name="connsiteY2630" fmla="*/ 4424791 h 6858029"/>
              <a:gd name="connsiteX2631" fmla="*/ 1455306 w 11162102"/>
              <a:gd name="connsiteY2631" fmla="*/ 4449028 h 6858029"/>
              <a:gd name="connsiteX2632" fmla="*/ 1440162 w 11162102"/>
              <a:gd name="connsiteY2632" fmla="*/ 4456354 h 6858029"/>
              <a:gd name="connsiteX2633" fmla="*/ 1470567 w 11162102"/>
              <a:gd name="connsiteY2633" fmla="*/ 4426343 h 6858029"/>
              <a:gd name="connsiteX2634" fmla="*/ 1475527 w 11162102"/>
              <a:gd name="connsiteY2634" fmla="*/ 4416484 h 6858029"/>
              <a:gd name="connsiteX2635" fmla="*/ 1783639 w 11162102"/>
              <a:gd name="connsiteY2635" fmla="*/ 4288658 h 6858029"/>
              <a:gd name="connsiteX2636" fmla="*/ 2681056 w 11162102"/>
              <a:gd name="connsiteY2636" fmla="*/ 4281560 h 6858029"/>
              <a:gd name="connsiteX2637" fmla="*/ 3288166 w 11162102"/>
              <a:gd name="connsiteY2637" fmla="*/ 4439215 h 6858029"/>
              <a:gd name="connsiteX2638" fmla="*/ 5208064 w 11162102"/>
              <a:gd name="connsiteY2638" fmla="*/ 5078618 h 6858029"/>
              <a:gd name="connsiteX2639" fmla="*/ 6731795 w 11162102"/>
              <a:gd name="connsiteY2639" fmla="*/ 5596425 h 6858029"/>
              <a:gd name="connsiteX2640" fmla="*/ 7825880 w 11162102"/>
              <a:gd name="connsiteY2640" fmla="*/ 5892996 h 6858029"/>
              <a:gd name="connsiteX2641" fmla="*/ 7872391 w 11162102"/>
              <a:gd name="connsiteY2641" fmla="*/ 5902376 h 6858029"/>
              <a:gd name="connsiteX2642" fmla="*/ 8944110 w 11162102"/>
              <a:gd name="connsiteY2642" fmla="*/ 6001538 h 6858029"/>
              <a:gd name="connsiteX2643" fmla="*/ 9675645 w 11162102"/>
              <a:gd name="connsiteY2643" fmla="*/ 5862483 h 6858029"/>
              <a:gd name="connsiteX2644" fmla="*/ 9994262 w 11162102"/>
              <a:gd name="connsiteY2644" fmla="*/ 5703072 h 6858029"/>
              <a:gd name="connsiteX2645" fmla="*/ 10065764 w 11162102"/>
              <a:gd name="connsiteY2645" fmla="*/ 5652955 h 6858029"/>
              <a:gd name="connsiteX2646" fmla="*/ 10082036 w 11162102"/>
              <a:gd name="connsiteY2646" fmla="*/ 5699078 h 6858029"/>
              <a:gd name="connsiteX2647" fmla="*/ 8917157 w 11162102"/>
              <a:gd name="connsiteY2647" fmla="*/ 6061765 h 6858029"/>
              <a:gd name="connsiteX2648" fmla="*/ 7885468 w 11162102"/>
              <a:gd name="connsiteY2648" fmla="*/ 5960367 h 6858029"/>
              <a:gd name="connsiteX2649" fmla="*/ 6750235 w 11162102"/>
              <a:gd name="connsiteY2649" fmla="*/ 5657861 h 6858029"/>
              <a:gd name="connsiteX2650" fmla="*/ 5216873 w 11162102"/>
              <a:gd name="connsiteY2650" fmla="*/ 5142268 h 6858029"/>
              <a:gd name="connsiteX2651" fmla="*/ 3268311 w 11162102"/>
              <a:gd name="connsiteY2651" fmla="*/ 4500400 h 6858029"/>
              <a:gd name="connsiteX2652" fmla="*/ 2503889 w 11162102"/>
              <a:gd name="connsiteY2652" fmla="*/ 4314881 h 6858029"/>
              <a:gd name="connsiteX2653" fmla="*/ 1758489 w 11162102"/>
              <a:gd name="connsiteY2653" fmla="*/ 4336059 h 6858029"/>
              <a:gd name="connsiteX2654" fmla="*/ 1460348 w 11162102"/>
              <a:gd name="connsiteY2654" fmla="*/ 4446632 h 6858029"/>
              <a:gd name="connsiteX2655" fmla="*/ 1470567 w 11162102"/>
              <a:gd name="connsiteY2655" fmla="*/ 4426343 h 6858029"/>
              <a:gd name="connsiteX2656" fmla="*/ 8943927 w 11162102"/>
              <a:gd name="connsiteY2656" fmla="*/ 5995923 h 6858029"/>
              <a:gd name="connsiteX2657" fmla="*/ 7873190 w 11162102"/>
              <a:gd name="connsiteY2657" fmla="*/ 5896465 h 6858029"/>
              <a:gd name="connsiteX2658" fmla="*/ 6733506 w 11162102"/>
              <a:gd name="connsiteY2658" fmla="*/ 5591085 h 6858029"/>
              <a:gd name="connsiteX2659" fmla="*/ 5209935 w 11162102"/>
              <a:gd name="connsiteY2659" fmla="*/ 5073323 h 6858029"/>
              <a:gd name="connsiteX2660" fmla="*/ 3289763 w 11162102"/>
              <a:gd name="connsiteY2660" fmla="*/ 4433829 h 6858029"/>
              <a:gd name="connsiteX2661" fmla="*/ 2524839 w 11162102"/>
              <a:gd name="connsiteY2661" fmla="*/ 4249267 h 6858029"/>
              <a:gd name="connsiteX2662" fmla="*/ 1782035 w 11162102"/>
              <a:gd name="connsiteY2662" fmla="*/ 4283272 h 6858029"/>
              <a:gd name="connsiteX2663" fmla="*/ 1480087 w 11162102"/>
              <a:gd name="connsiteY2663" fmla="*/ 4407423 h 6858029"/>
              <a:gd name="connsiteX2664" fmla="*/ 1495062 w 11162102"/>
              <a:gd name="connsiteY2664" fmla="*/ 4377686 h 6858029"/>
              <a:gd name="connsiteX2665" fmla="*/ 1807310 w 11162102"/>
              <a:gd name="connsiteY2665" fmla="*/ 4235734 h 6858029"/>
              <a:gd name="connsiteX2666" fmla="*/ 3309618 w 11162102"/>
              <a:gd name="connsiteY2666" fmla="*/ 4372551 h 6858029"/>
              <a:gd name="connsiteX2667" fmla="*/ 5200669 w 11162102"/>
              <a:gd name="connsiteY2667" fmla="*/ 5009353 h 6858029"/>
              <a:gd name="connsiteX2668" fmla="*/ 6715066 w 11162102"/>
              <a:gd name="connsiteY2668" fmla="*/ 5529534 h 6858029"/>
              <a:gd name="connsiteX2669" fmla="*/ 7861002 w 11162102"/>
              <a:gd name="connsiteY2669" fmla="*/ 5838246 h 6858029"/>
              <a:gd name="connsiteX2670" fmla="*/ 8970926 w 11162102"/>
              <a:gd name="connsiteY2670" fmla="*/ 5935582 h 6858029"/>
              <a:gd name="connsiteX2671" fmla="*/ 9717089 w 11162102"/>
              <a:gd name="connsiteY2671" fmla="*/ 5780552 h 6858029"/>
              <a:gd name="connsiteX2672" fmla="*/ 10038674 w 11162102"/>
              <a:gd name="connsiteY2672" fmla="*/ 5608452 h 6858029"/>
              <a:gd name="connsiteX2673" fmla="*/ 10046844 w 11162102"/>
              <a:gd name="connsiteY2673" fmla="*/ 5602632 h 6858029"/>
              <a:gd name="connsiteX2674" fmla="*/ 10063801 w 11162102"/>
              <a:gd name="connsiteY2674" fmla="*/ 5647524 h 6858029"/>
              <a:gd name="connsiteX2675" fmla="*/ 8943927 w 11162102"/>
              <a:gd name="connsiteY2675" fmla="*/ 5995923 h 6858029"/>
              <a:gd name="connsiteX2676" fmla="*/ 10052595 w 11162102"/>
              <a:gd name="connsiteY2676" fmla="*/ 5598524 h 6858029"/>
              <a:gd name="connsiteX2677" fmla="*/ 10084660 w 11162102"/>
              <a:gd name="connsiteY2677" fmla="*/ 5574744 h 6858029"/>
              <a:gd name="connsiteX2678" fmla="*/ 10100247 w 11162102"/>
              <a:gd name="connsiteY2678" fmla="*/ 5618996 h 6858029"/>
              <a:gd name="connsiteX2679" fmla="*/ 10069483 w 11162102"/>
              <a:gd name="connsiteY2679" fmla="*/ 5643210 h 6858029"/>
              <a:gd name="connsiteX2680" fmla="*/ 10052595 w 11162102"/>
              <a:gd name="connsiteY2680" fmla="*/ 5598524 h 6858029"/>
              <a:gd name="connsiteX2681" fmla="*/ 10050154 w 11162102"/>
              <a:gd name="connsiteY2681" fmla="*/ 5592271 h 6858029"/>
              <a:gd name="connsiteX2682" fmla="*/ 10033060 w 11162102"/>
              <a:gd name="connsiteY2682" fmla="*/ 5549617 h 6858029"/>
              <a:gd name="connsiteX2683" fmla="*/ 10066448 w 11162102"/>
              <a:gd name="connsiteY2683" fmla="*/ 5526224 h 6858029"/>
              <a:gd name="connsiteX2684" fmla="*/ 10082355 w 11162102"/>
              <a:gd name="connsiteY2684" fmla="*/ 5568468 h 6858029"/>
              <a:gd name="connsiteX2685" fmla="*/ 10050154 w 11162102"/>
              <a:gd name="connsiteY2685" fmla="*/ 5592271 h 6858029"/>
              <a:gd name="connsiteX2686" fmla="*/ 10072085 w 11162102"/>
              <a:gd name="connsiteY2686" fmla="*/ 5522094 h 6858029"/>
              <a:gd name="connsiteX2687" fmla="*/ 10083246 w 11162102"/>
              <a:gd name="connsiteY2687" fmla="*/ 5513924 h 6858029"/>
              <a:gd name="connsiteX2688" fmla="*/ 10105108 w 11162102"/>
              <a:gd name="connsiteY2688" fmla="*/ 5497218 h 6858029"/>
              <a:gd name="connsiteX2689" fmla="*/ 10119737 w 11162102"/>
              <a:gd name="connsiteY2689" fmla="*/ 5538936 h 6858029"/>
              <a:gd name="connsiteX2690" fmla="*/ 10087969 w 11162102"/>
              <a:gd name="connsiteY2690" fmla="*/ 5564201 h 6858029"/>
              <a:gd name="connsiteX2691" fmla="*/ 10072085 w 11162102"/>
              <a:gd name="connsiteY2691" fmla="*/ 5522094 h 6858029"/>
              <a:gd name="connsiteX2692" fmla="*/ 10069712 w 11162102"/>
              <a:gd name="connsiteY2692" fmla="*/ 5515955 h 6858029"/>
              <a:gd name="connsiteX2693" fmla="*/ 10053212 w 11162102"/>
              <a:gd name="connsiteY2693" fmla="*/ 5474693 h 6858029"/>
              <a:gd name="connsiteX2694" fmla="*/ 10087558 w 11162102"/>
              <a:gd name="connsiteY2694" fmla="*/ 5450227 h 6858029"/>
              <a:gd name="connsiteX2695" fmla="*/ 10102849 w 11162102"/>
              <a:gd name="connsiteY2695" fmla="*/ 5491010 h 6858029"/>
              <a:gd name="connsiteX2696" fmla="*/ 10069712 w 11162102"/>
              <a:gd name="connsiteY2696" fmla="*/ 5515955 h 6858029"/>
              <a:gd name="connsiteX2697" fmla="*/ 10093241 w 11162102"/>
              <a:gd name="connsiteY2697" fmla="*/ 5446051 h 6858029"/>
              <a:gd name="connsiteX2698" fmla="*/ 10127657 w 11162102"/>
              <a:gd name="connsiteY2698" fmla="*/ 5419669 h 6858029"/>
              <a:gd name="connsiteX2699" fmla="*/ 10141715 w 11162102"/>
              <a:gd name="connsiteY2699" fmla="*/ 5459607 h 6858029"/>
              <a:gd name="connsiteX2700" fmla="*/ 10108532 w 11162102"/>
              <a:gd name="connsiteY2700" fmla="*/ 5486560 h 6858029"/>
              <a:gd name="connsiteX2701" fmla="*/ 10093241 w 11162102"/>
              <a:gd name="connsiteY2701" fmla="*/ 5446051 h 6858029"/>
              <a:gd name="connsiteX2702" fmla="*/ 10090914 w 11162102"/>
              <a:gd name="connsiteY2702" fmla="*/ 5440094 h 6858029"/>
              <a:gd name="connsiteX2703" fmla="*/ 10074893 w 11162102"/>
              <a:gd name="connsiteY2703" fmla="*/ 5399973 h 6858029"/>
              <a:gd name="connsiteX2704" fmla="*/ 10110563 w 11162102"/>
              <a:gd name="connsiteY2704" fmla="*/ 5374185 h 6858029"/>
              <a:gd name="connsiteX2705" fmla="*/ 10125421 w 11162102"/>
              <a:gd name="connsiteY2705" fmla="*/ 5413621 h 6858029"/>
              <a:gd name="connsiteX2706" fmla="*/ 10090914 w 11162102"/>
              <a:gd name="connsiteY2706" fmla="*/ 5440094 h 6858029"/>
              <a:gd name="connsiteX2707" fmla="*/ 10115926 w 11162102"/>
              <a:gd name="connsiteY2707" fmla="*/ 5370214 h 6858029"/>
              <a:gd name="connsiteX2708" fmla="*/ 10151163 w 11162102"/>
              <a:gd name="connsiteY2708" fmla="*/ 5342759 h 6858029"/>
              <a:gd name="connsiteX2709" fmla="*/ 10164651 w 11162102"/>
              <a:gd name="connsiteY2709" fmla="*/ 5381328 h 6858029"/>
              <a:gd name="connsiteX2710" fmla="*/ 10130692 w 11162102"/>
              <a:gd name="connsiteY2710" fmla="*/ 5409422 h 6858029"/>
              <a:gd name="connsiteX2711" fmla="*/ 10115926 w 11162102"/>
              <a:gd name="connsiteY2711" fmla="*/ 5370214 h 6858029"/>
              <a:gd name="connsiteX2712" fmla="*/ 10167093 w 11162102"/>
              <a:gd name="connsiteY2712" fmla="*/ 5367932 h 6858029"/>
              <a:gd name="connsiteX2713" fmla="*/ 10156618 w 11162102"/>
              <a:gd name="connsiteY2713" fmla="*/ 5338377 h 6858029"/>
              <a:gd name="connsiteX2714" fmla="*/ 10172753 w 11162102"/>
              <a:gd name="connsiteY2714" fmla="*/ 5325072 h 6858029"/>
              <a:gd name="connsiteX2715" fmla="*/ 10191627 w 11162102"/>
              <a:gd name="connsiteY2715" fmla="*/ 5308959 h 6858029"/>
              <a:gd name="connsiteX2716" fmla="*/ 10203632 w 11162102"/>
              <a:gd name="connsiteY2716" fmla="*/ 5346593 h 6858029"/>
              <a:gd name="connsiteX2717" fmla="*/ 10170037 w 11162102"/>
              <a:gd name="connsiteY2717" fmla="*/ 5376672 h 6858029"/>
              <a:gd name="connsiteX2718" fmla="*/ 10167093 w 11162102"/>
              <a:gd name="connsiteY2718" fmla="*/ 5367932 h 6858029"/>
              <a:gd name="connsiteX2719" fmla="*/ 10154473 w 11162102"/>
              <a:gd name="connsiteY2719" fmla="*/ 5332512 h 6858029"/>
              <a:gd name="connsiteX2720" fmla="*/ 10140164 w 11162102"/>
              <a:gd name="connsiteY2720" fmla="*/ 5294399 h 6858029"/>
              <a:gd name="connsiteX2721" fmla="*/ 10176679 w 11162102"/>
              <a:gd name="connsiteY2721" fmla="*/ 5265552 h 6858029"/>
              <a:gd name="connsiteX2722" fmla="*/ 10189641 w 11162102"/>
              <a:gd name="connsiteY2722" fmla="*/ 5302912 h 6858029"/>
              <a:gd name="connsiteX2723" fmla="*/ 10154473 w 11162102"/>
              <a:gd name="connsiteY2723" fmla="*/ 5332512 h 6858029"/>
              <a:gd name="connsiteX2724" fmla="*/ 10138041 w 11162102"/>
              <a:gd name="connsiteY2724" fmla="*/ 5288922 h 6858029"/>
              <a:gd name="connsiteX2725" fmla="*/ 10122773 w 11162102"/>
              <a:gd name="connsiteY2725" fmla="*/ 5250672 h 6858029"/>
              <a:gd name="connsiteX2726" fmla="*/ 10160749 w 11162102"/>
              <a:gd name="connsiteY2726" fmla="*/ 5222487 h 6858029"/>
              <a:gd name="connsiteX2727" fmla="*/ 10174647 w 11162102"/>
              <a:gd name="connsiteY2727" fmla="*/ 5259892 h 6858029"/>
              <a:gd name="connsiteX2728" fmla="*/ 10138041 w 11162102"/>
              <a:gd name="connsiteY2728" fmla="*/ 5288922 h 6858029"/>
              <a:gd name="connsiteX2729" fmla="*/ 10172707 w 11162102"/>
              <a:gd name="connsiteY2729" fmla="*/ 5236660 h 6858029"/>
              <a:gd name="connsiteX2730" fmla="*/ 10165861 w 11162102"/>
              <a:gd name="connsiteY2730" fmla="*/ 5218584 h 6858029"/>
              <a:gd name="connsiteX2731" fmla="*/ 10203151 w 11162102"/>
              <a:gd name="connsiteY2731" fmla="*/ 5188711 h 6858029"/>
              <a:gd name="connsiteX2732" fmla="*/ 10215498 w 11162102"/>
              <a:gd name="connsiteY2732" fmla="*/ 5225089 h 6858029"/>
              <a:gd name="connsiteX2733" fmla="*/ 10179691 w 11162102"/>
              <a:gd name="connsiteY2733" fmla="*/ 5255784 h 6858029"/>
              <a:gd name="connsiteX2734" fmla="*/ 10172707 w 11162102"/>
              <a:gd name="connsiteY2734" fmla="*/ 5236660 h 6858029"/>
              <a:gd name="connsiteX2735" fmla="*/ 10163875 w 11162102"/>
              <a:gd name="connsiteY2735" fmla="*/ 5213404 h 6858029"/>
              <a:gd name="connsiteX2736" fmla="*/ 10148995 w 11162102"/>
              <a:gd name="connsiteY2736" fmla="*/ 5175839 h 6858029"/>
              <a:gd name="connsiteX2737" fmla="*/ 10187816 w 11162102"/>
              <a:gd name="connsiteY2737" fmla="*/ 5146627 h 6858029"/>
              <a:gd name="connsiteX2738" fmla="*/ 10201235 w 11162102"/>
              <a:gd name="connsiteY2738" fmla="*/ 5183324 h 6858029"/>
              <a:gd name="connsiteX2739" fmla="*/ 10163875 w 11162102"/>
              <a:gd name="connsiteY2739" fmla="*/ 5213404 h 6858029"/>
              <a:gd name="connsiteX2740" fmla="*/ 10192951 w 11162102"/>
              <a:gd name="connsiteY2740" fmla="*/ 5142656 h 6858029"/>
              <a:gd name="connsiteX2741" fmla="*/ 10230835 w 11162102"/>
              <a:gd name="connsiteY2741" fmla="*/ 5111914 h 6858029"/>
              <a:gd name="connsiteX2742" fmla="*/ 10242656 w 11162102"/>
              <a:gd name="connsiteY2742" fmla="*/ 5147471 h 6858029"/>
              <a:gd name="connsiteX2743" fmla="*/ 10206324 w 11162102"/>
              <a:gd name="connsiteY2743" fmla="*/ 5179080 h 6858029"/>
              <a:gd name="connsiteX2744" fmla="*/ 10192951 w 11162102"/>
              <a:gd name="connsiteY2744" fmla="*/ 5142656 h 6858029"/>
              <a:gd name="connsiteX2745" fmla="*/ 10191102 w 11162102"/>
              <a:gd name="connsiteY2745" fmla="*/ 5137818 h 6858029"/>
              <a:gd name="connsiteX2746" fmla="*/ 10176564 w 11162102"/>
              <a:gd name="connsiteY2746" fmla="*/ 5100755 h 6858029"/>
              <a:gd name="connsiteX2747" fmla="*/ 10216069 w 11162102"/>
              <a:gd name="connsiteY2747" fmla="*/ 5070698 h 6858029"/>
              <a:gd name="connsiteX2748" fmla="*/ 10229100 w 11162102"/>
              <a:gd name="connsiteY2748" fmla="*/ 5106780 h 6858029"/>
              <a:gd name="connsiteX2749" fmla="*/ 10191102 w 11162102"/>
              <a:gd name="connsiteY2749" fmla="*/ 5137818 h 6858029"/>
              <a:gd name="connsiteX2750" fmla="*/ 10221112 w 11162102"/>
              <a:gd name="connsiteY2750" fmla="*/ 5066682 h 6858029"/>
              <a:gd name="connsiteX2751" fmla="*/ 10259681 w 11162102"/>
              <a:gd name="connsiteY2751" fmla="*/ 5035027 h 6858029"/>
              <a:gd name="connsiteX2752" fmla="*/ 10270956 w 11162102"/>
              <a:gd name="connsiteY2752" fmla="*/ 5069991 h 6858029"/>
              <a:gd name="connsiteX2753" fmla="*/ 10234098 w 11162102"/>
              <a:gd name="connsiteY2753" fmla="*/ 5102558 h 6858029"/>
              <a:gd name="connsiteX2754" fmla="*/ 10221112 w 11162102"/>
              <a:gd name="connsiteY2754" fmla="*/ 5066682 h 6858029"/>
              <a:gd name="connsiteX2755" fmla="*/ 10264589 w 11162102"/>
              <a:gd name="connsiteY2755" fmla="*/ 5030783 h 6858029"/>
              <a:gd name="connsiteX2756" fmla="*/ 10301856 w 11162102"/>
              <a:gd name="connsiteY2756" fmla="*/ 4997691 h 6858029"/>
              <a:gd name="connsiteX2757" fmla="*/ 10311305 w 11162102"/>
              <a:gd name="connsiteY2757" fmla="*/ 5031604 h 6858029"/>
              <a:gd name="connsiteX2758" fmla="*/ 10275885 w 11162102"/>
              <a:gd name="connsiteY2758" fmla="*/ 5065495 h 6858029"/>
              <a:gd name="connsiteX2759" fmla="*/ 10264589 w 11162102"/>
              <a:gd name="connsiteY2759" fmla="*/ 5030783 h 6858029"/>
              <a:gd name="connsiteX2760" fmla="*/ 10263014 w 11162102"/>
              <a:gd name="connsiteY2760" fmla="*/ 5026059 h 6858029"/>
              <a:gd name="connsiteX2761" fmla="*/ 10250462 w 11162102"/>
              <a:gd name="connsiteY2761" fmla="*/ 4990525 h 6858029"/>
              <a:gd name="connsiteX2762" fmla="*/ 10289578 w 11162102"/>
              <a:gd name="connsiteY2762" fmla="*/ 4958003 h 6858029"/>
              <a:gd name="connsiteX2763" fmla="*/ 10300327 w 11162102"/>
              <a:gd name="connsiteY2763" fmla="*/ 4992624 h 6858029"/>
              <a:gd name="connsiteX2764" fmla="*/ 10263014 w 11162102"/>
              <a:gd name="connsiteY2764" fmla="*/ 5026059 h 6858029"/>
              <a:gd name="connsiteX2765" fmla="*/ 10249001 w 11162102"/>
              <a:gd name="connsiteY2765" fmla="*/ 4986554 h 6858029"/>
              <a:gd name="connsiteX2766" fmla="*/ 10235171 w 11162102"/>
              <a:gd name="connsiteY2766" fmla="*/ 4949993 h 6858029"/>
              <a:gd name="connsiteX2767" fmla="*/ 10276022 w 11162102"/>
              <a:gd name="connsiteY2767" fmla="*/ 4918111 h 6858029"/>
              <a:gd name="connsiteX2768" fmla="*/ 10288163 w 11162102"/>
              <a:gd name="connsiteY2768" fmla="*/ 4953690 h 6858029"/>
              <a:gd name="connsiteX2769" fmla="*/ 10249001 w 11162102"/>
              <a:gd name="connsiteY2769" fmla="*/ 4986554 h 6858029"/>
              <a:gd name="connsiteX2770" fmla="*/ 10280929 w 11162102"/>
              <a:gd name="connsiteY2770" fmla="*/ 4914162 h 6858029"/>
              <a:gd name="connsiteX2771" fmla="*/ 10320411 w 11162102"/>
              <a:gd name="connsiteY2771" fmla="*/ 4880933 h 6858029"/>
              <a:gd name="connsiteX2772" fmla="*/ 10330658 w 11162102"/>
              <a:gd name="connsiteY2772" fmla="*/ 4915303 h 6858029"/>
              <a:gd name="connsiteX2773" fmla="*/ 10292956 w 11162102"/>
              <a:gd name="connsiteY2773" fmla="*/ 4949491 h 6858029"/>
              <a:gd name="connsiteX2774" fmla="*/ 10280929 w 11162102"/>
              <a:gd name="connsiteY2774" fmla="*/ 4914162 h 6858029"/>
              <a:gd name="connsiteX2775" fmla="*/ 10325227 w 11162102"/>
              <a:gd name="connsiteY2775" fmla="*/ 4876757 h 6858029"/>
              <a:gd name="connsiteX2776" fmla="*/ 10362996 w 11162102"/>
              <a:gd name="connsiteY2776" fmla="*/ 4842387 h 6858029"/>
              <a:gd name="connsiteX2777" fmla="*/ 10363864 w 11162102"/>
              <a:gd name="connsiteY2777" fmla="*/ 4845651 h 6858029"/>
              <a:gd name="connsiteX2778" fmla="*/ 10371236 w 11162102"/>
              <a:gd name="connsiteY2778" fmla="*/ 4875548 h 6858029"/>
              <a:gd name="connsiteX2779" fmla="*/ 10335405 w 11162102"/>
              <a:gd name="connsiteY2779" fmla="*/ 4910762 h 6858029"/>
              <a:gd name="connsiteX2780" fmla="*/ 10325227 w 11162102"/>
              <a:gd name="connsiteY2780" fmla="*/ 4876757 h 6858029"/>
              <a:gd name="connsiteX2781" fmla="*/ 10369387 w 11162102"/>
              <a:gd name="connsiteY2781" fmla="*/ 4844190 h 6858029"/>
              <a:gd name="connsiteX2782" fmla="*/ 10367744 w 11162102"/>
              <a:gd name="connsiteY2782" fmla="*/ 4837937 h 6858029"/>
              <a:gd name="connsiteX2783" fmla="*/ 10403392 w 11162102"/>
              <a:gd name="connsiteY2783" fmla="*/ 4802791 h 6858029"/>
              <a:gd name="connsiteX2784" fmla="*/ 10409622 w 11162102"/>
              <a:gd name="connsiteY2784" fmla="*/ 4834810 h 6858029"/>
              <a:gd name="connsiteX2785" fmla="*/ 10375983 w 11162102"/>
              <a:gd name="connsiteY2785" fmla="*/ 4870686 h 6858029"/>
              <a:gd name="connsiteX2786" fmla="*/ 10369387 w 11162102"/>
              <a:gd name="connsiteY2786" fmla="*/ 4844190 h 6858029"/>
              <a:gd name="connsiteX2787" fmla="*/ 10366534 w 11162102"/>
              <a:gd name="connsiteY2787" fmla="*/ 4833464 h 6858029"/>
              <a:gd name="connsiteX2788" fmla="*/ 10356881 w 11162102"/>
              <a:gd name="connsiteY2788" fmla="*/ 4799573 h 6858029"/>
              <a:gd name="connsiteX2789" fmla="*/ 10394742 w 11162102"/>
              <a:gd name="connsiteY2789" fmla="*/ 4764793 h 6858029"/>
              <a:gd name="connsiteX2790" fmla="*/ 10402342 w 11162102"/>
              <a:gd name="connsiteY2790" fmla="*/ 4797862 h 6858029"/>
              <a:gd name="connsiteX2791" fmla="*/ 10366534 w 11162102"/>
              <a:gd name="connsiteY2791" fmla="*/ 4833464 h 6858029"/>
              <a:gd name="connsiteX2792" fmla="*/ 10355078 w 11162102"/>
              <a:gd name="connsiteY2792" fmla="*/ 4793548 h 6858029"/>
              <a:gd name="connsiteX2793" fmla="*/ 10344693 w 11162102"/>
              <a:gd name="connsiteY2793" fmla="*/ 4760822 h 6858029"/>
              <a:gd name="connsiteX2794" fmla="*/ 10384655 w 11162102"/>
              <a:gd name="connsiteY2794" fmla="*/ 4726429 h 6858029"/>
              <a:gd name="connsiteX2795" fmla="*/ 10393213 w 11162102"/>
              <a:gd name="connsiteY2795" fmla="*/ 4758562 h 6858029"/>
              <a:gd name="connsiteX2796" fmla="*/ 10355078 w 11162102"/>
              <a:gd name="connsiteY2796" fmla="*/ 4793548 h 6858029"/>
              <a:gd name="connsiteX2797" fmla="*/ 10389311 w 11162102"/>
              <a:gd name="connsiteY2797" fmla="*/ 4722252 h 6858029"/>
              <a:gd name="connsiteX2798" fmla="*/ 10427150 w 11162102"/>
              <a:gd name="connsiteY2798" fmla="*/ 4687130 h 6858029"/>
              <a:gd name="connsiteX2799" fmla="*/ 10433745 w 11162102"/>
              <a:gd name="connsiteY2799" fmla="*/ 4718464 h 6858029"/>
              <a:gd name="connsiteX2800" fmla="*/ 10397869 w 11162102"/>
              <a:gd name="connsiteY2800" fmla="*/ 4754089 h 6858029"/>
              <a:gd name="connsiteX2801" fmla="*/ 10389311 w 11162102"/>
              <a:gd name="connsiteY2801" fmla="*/ 4722252 h 6858029"/>
              <a:gd name="connsiteX2802" fmla="*/ 10387667 w 11162102"/>
              <a:gd name="connsiteY2802" fmla="*/ 4716455 h 6858029"/>
              <a:gd name="connsiteX2803" fmla="*/ 10387599 w 11162102"/>
              <a:gd name="connsiteY2803" fmla="*/ 4716182 h 6858029"/>
              <a:gd name="connsiteX2804" fmla="*/ 10377808 w 11162102"/>
              <a:gd name="connsiteY2804" fmla="*/ 4683798 h 6858029"/>
              <a:gd name="connsiteX2805" fmla="*/ 10417815 w 11162102"/>
              <a:gd name="connsiteY2805" fmla="*/ 4648994 h 6858029"/>
              <a:gd name="connsiteX2806" fmla="*/ 10425757 w 11162102"/>
              <a:gd name="connsiteY2806" fmla="*/ 4681127 h 6858029"/>
              <a:gd name="connsiteX2807" fmla="*/ 10387667 w 11162102"/>
              <a:gd name="connsiteY2807" fmla="*/ 4716455 h 6858029"/>
              <a:gd name="connsiteX2808" fmla="*/ 10422425 w 11162102"/>
              <a:gd name="connsiteY2808" fmla="*/ 4644840 h 6858029"/>
              <a:gd name="connsiteX2809" fmla="*/ 10460287 w 11162102"/>
              <a:gd name="connsiteY2809" fmla="*/ 4609329 h 6858029"/>
              <a:gd name="connsiteX2810" fmla="*/ 10466311 w 11162102"/>
              <a:gd name="connsiteY2810" fmla="*/ 4640595 h 6858029"/>
              <a:gd name="connsiteX2811" fmla="*/ 10430390 w 11162102"/>
              <a:gd name="connsiteY2811" fmla="*/ 4676654 h 6858029"/>
              <a:gd name="connsiteX2812" fmla="*/ 10422425 w 11162102"/>
              <a:gd name="connsiteY2812" fmla="*/ 4644840 h 6858029"/>
              <a:gd name="connsiteX2813" fmla="*/ 10420942 w 11162102"/>
              <a:gd name="connsiteY2813" fmla="*/ 4639294 h 6858029"/>
              <a:gd name="connsiteX2814" fmla="*/ 10411654 w 11162102"/>
              <a:gd name="connsiteY2814" fmla="*/ 4606568 h 6858029"/>
              <a:gd name="connsiteX2815" fmla="*/ 10451729 w 11162102"/>
              <a:gd name="connsiteY2815" fmla="*/ 4571377 h 6858029"/>
              <a:gd name="connsiteX2816" fmla="*/ 10459077 w 11162102"/>
              <a:gd name="connsiteY2816" fmla="*/ 4603555 h 6858029"/>
              <a:gd name="connsiteX2817" fmla="*/ 10420942 w 11162102"/>
              <a:gd name="connsiteY2817" fmla="*/ 4639294 h 6858029"/>
              <a:gd name="connsiteX2818" fmla="*/ 10456179 w 11162102"/>
              <a:gd name="connsiteY2818" fmla="*/ 4567291 h 6858029"/>
              <a:gd name="connsiteX2819" fmla="*/ 10493881 w 11162102"/>
              <a:gd name="connsiteY2819" fmla="*/ 4531621 h 6858029"/>
              <a:gd name="connsiteX2820" fmla="*/ 10499266 w 11162102"/>
              <a:gd name="connsiteY2820" fmla="*/ 4563001 h 6858029"/>
              <a:gd name="connsiteX2821" fmla="*/ 10463550 w 11162102"/>
              <a:gd name="connsiteY2821" fmla="*/ 4599196 h 6858029"/>
              <a:gd name="connsiteX2822" fmla="*/ 10456179 w 11162102"/>
              <a:gd name="connsiteY2822" fmla="*/ 4567291 h 6858029"/>
              <a:gd name="connsiteX2823" fmla="*/ 10454878 w 11162102"/>
              <a:gd name="connsiteY2823" fmla="*/ 4562042 h 6858029"/>
              <a:gd name="connsiteX2824" fmla="*/ 10446137 w 11162102"/>
              <a:gd name="connsiteY2824" fmla="*/ 4529156 h 6858029"/>
              <a:gd name="connsiteX2825" fmla="*/ 10486076 w 11162102"/>
              <a:gd name="connsiteY2825" fmla="*/ 4493736 h 6858029"/>
              <a:gd name="connsiteX2826" fmla="*/ 10492831 w 11162102"/>
              <a:gd name="connsiteY2826" fmla="*/ 4526098 h 6858029"/>
              <a:gd name="connsiteX2827" fmla="*/ 10454878 w 11162102"/>
              <a:gd name="connsiteY2827" fmla="*/ 4562042 h 6858029"/>
              <a:gd name="connsiteX2828" fmla="*/ 10490503 w 11162102"/>
              <a:gd name="connsiteY2828" fmla="*/ 4489628 h 6858029"/>
              <a:gd name="connsiteX2829" fmla="*/ 10527703 w 11162102"/>
              <a:gd name="connsiteY2829" fmla="*/ 4454094 h 6858029"/>
              <a:gd name="connsiteX2830" fmla="*/ 10532449 w 11162102"/>
              <a:gd name="connsiteY2830" fmla="*/ 4485840 h 6858029"/>
              <a:gd name="connsiteX2831" fmla="*/ 10497304 w 11162102"/>
              <a:gd name="connsiteY2831" fmla="*/ 4521716 h 6858029"/>
              <a:gd name="connsiteX2832" fmla="*/ 10490503 w 11162102"/>
              <a:gd name="connsiteY2832" fmla="*/ 4489628 h 6858029"/>
              <a:gd name="connsiteX2833" fmla="*/ 10526859 w 11162102"/>
              <a:gd name="connsiteY2833" fmla="*/ 4448891 h 6858029"/>
              <a:gd name="connsiteX2834" fmla="*/ 10489385 w 11162102"/>
              <a:gd name="connsiteY2834" fmla="*/ 4484721 h 6858029"/>
              <a:gd name="connsiteX2835" fmla="*/ 10481100 w 11162102"/>
              <a:gd name="connsiteY2835" fmla="*/ 4451242 h 6858029"/>
              <a:gd name="connsiteX2836" fmla="*/ 10520674 w 11162102"/>
              <a:gd name="connsiteY2836" fmla="*/ 4415799 h 6858029"/>
              <a:gd name="connsiteX2837" fmla="*/ 10526859 w 11162102"/>
              <a:gd name="connsiteY2837" fmla="*/ 4448891 h 6858029"/>
              <a:gd name="connsiteX2838" fmla="*/ 10484958 w 11162102"/>
              <a:gd name="connsiteY2838" fmla="*/ 4488784 h 6858029"/>
              <a:gd name="connsiteX2839" fmla="*/ 10444791 w 11162102"/>
              <a:gd name="connsiteY2839" fmla="*/ 4524432 h 6858029"/>
              <a:gd name="connsiteX2840" fmla="*/ 10434521 w 11162102"/>
              <a:gd name="connsiteY2840" fmla="*/ 4490199 h 6858029"/>
              <a:gd name="connsiteX2841" fmla="*/ 10476696 w 11162102"/>
              <a:gd name="connsiteY2841" fmla="*/ 4455007 h 6858029"/>
              <a:gd name="connsiteX2842" fmla="*/ 10484958 w 11162102"/>
              <a:gd name="connsiteY2842" fmla="*/ 4488784 h 6858029"/>
              <a:gd name="connsiteX2843" fmla="*/ 10440364 w 11162102"/>
              <a:gd name="connsiteY2843" fmla="*/ 4528220 h 6858029"/>
              <a:gd name="connsiteX2844" fmla="*/ 10397915 w 11162102"/>
              <a:gd name="connsiteY2844" fmla="*/ 4563206 h 6858029"/>
              <a:gd name="connsiteX2845" fmla="*/ 10385659 w 11162102"/>
              <a:gd name="connsiteY2845" fmla="*/ 4528220 h 6858029"/>
              <a:gd name="connsiteX2846" fmla="*/ 10430116 w 11162102"/>
              <a:gd name="connsiteY2846" fmla="*/ 4493736 h 6858029"/>
              <a:gd name="connsiteX2847" fmla="*/ 10440364 w 11162102"/>
              <a:gd name="connsiteY2847" fmla="*/ 4528220 h 6858029"/>
              <a:gd name="connsiteX2848" fmla="*/ 10393327 w 11162102"/>
              <a:gd name="connsiteY2848" fmla="*/ 4566858 h 6858029"/>
              <a:gd name="connsiteX2849" fmla="*/ 10348915 w 11162102"/>
              <a:gd name="connsiteY2849" fmla="*/ 4600908 h 6858029"/>
              <a:gd name="connsiteX2850" fmla="*/ 10334789 w 11162102"/>
              <a:gd name="connsiteY2850" fmla="*/ 4565055 h 6858029"/>
              <a:gd name="connsiteX2851" fmla="*/ 10351792 w 11162102"/>
              <a:gd name="connsiteY2851" fmla="*/ 4553096 h 6858029"/>
              <a:gd name="connsiteX2852" fmla="*/ 10381095 w 11162102"/>
              <a:gd name="connsiteY2852" fmla="*/ 4531666 h 6858029"/>
              <a:gd name="connsiteX2853" fmla="*/ 10393327 w 11162102"/>
              <a:gd name="connsiteY2853" fmla="*/ 4566858 h 6858029"/>
              <a:gd name="connsiteX2854" fmla="*/ 10344351 w 11162102"/>
              <a:gd name="connsiteY2854" fmla="*/ 4604286 h 6858029"/>
              <a:gd name="connsiteX2855" fmla="*/ 10298160 w 11162102"/>
              <a:gd name="connsiteY2855" fmla="*/ 4637241 h 6858029"/>
              <a:gd name="connsiteX2856" fmla="*/ 10282276 w 11162102"/>
              <a:gd name="connsiteY2856" fmla="*/ 4600520 h 6858029"/>
              <a:gd name="connsiteX2857" fmla="*/ 10330293 w 11162102"/>
              <a:gd name="connsiteY2857" fmla="*/ 4568227 h 6858029"/>
              <a:gd name="connsiteX2858" fmla="*/ 10344351 w 11162102"/>
              <a:gd name="connsiteY2858" fmla="*/ 4604286 h 6858029"/>
              <a:gd name="connsiteX2859" fmla="*/ 10293596 w 11162102"/>
              <a:gd name="connsiteY2859" fmla="*/ 4640367 h 6858029"/>
              <a:gd name="connsiteX2860" fmla="*/ 10245966 w 11162102"/>
              <a:gd name="connsiteY2860" fmla="*/ 4671999 h 6858029"/>
              <a:gd name="connsiteX2861" fmla="*/ 10228416 w 11162102"/>
              <a:gd name="connsiteY2861" fmla="*/ 4634411 h 6858029"/>
              <a:gd name="connsiteX2862" fmla="*/ 10277688 w 11162102"/>
              <a:gd name="connsiteY2862" fmla="*/ 4603510 h 6858029"/>
              <a:gd name="connsiteX2863" fmla="*/ 10293596 w 11162102"/>
              <a:gd name="connsiteY2863" fmla="*/ 4640367 h 6858029"/>
              <a:gd name="connsiteX2864" fmla="*/ 10240853 w 11162102"/>
              <a:gd name="connsiteY2864" fmla="*/ 4675262 h 6858029"/>
              <a:gd name="connsiteX2865" fmla="*/ 10192563 w 11162102"/>
              <a:gd name="connsiteY2865" fmla="*/ 4705113 h 6858029"/>
              <a:gd name="connsiteX2866" fmla="*/ 10173460 w 11162102"/>
              <a:gd name="connsiteY2866" fmla="*/ 4666613 h 6858029"/>
              <a:gd name="connsiteX2867" fmla="*/ 10223190 w 11162102"/>
              <a:gd name="connsiteY2867" fmla="*/ 4637583 h 6858029"/>
              <a:gd name="connsiteX2868" fmla="*/ 10240853 w 11162102"/>
              <a:gd name="connsiteY2868" fmla="*/ 4675262 h 6858029"/>
              <a:gd name="connsiteX2869" fmla="*/ 10187313 w 11162102"/>
              <a:gd name="connsiteY2869" fmla="*/ 4708240 h 6858029"/>
              <a:gd name="connsiteX2870" fmla="*/ 10138246 w 11162102"/>
              <a:gd name="connsiteY2870" fmla="*/ 4736493 h 6858029"/>
              <a:gd name="connsiteX2871" fmla="*/ 10117729 w 11162102"/>
              <a:gd name="connsiteY2871" fmla="*/ 4697057 h 6858029"/>
              <a:gd name="connsiteX2872" fmla="*/ 10168120 w 11162102"/>
              <a:gd name="connsiteY2872" fmla="*/ 4669648 h 6858029"/>
              <a:gd name="connsiteX2873" fmla="*/ 10187313 w 11162102"/>
              <a:gd name="connsiteY2873" fmla="*/ 4708240 h 6858029"/>
              <a:gd name="connsiteX2874" fmla="*/ 10132997 w 11162102"/>
              <a:gd name="connsiteY2874" fmla="*/ 4739414 h 6858029"/>
              <a:gd name="connsiteX2875" fmla="*/ 10083679 w 11162102"/>
              <a:gd name="connsiteY2875" fmla="*/ 4765888 h 6858029"/>
              <a:gd name="connsiteX2876" fmla="*/ 10061884 w 11162102"/>
              <a:gd name="connsiteY2876" fmla="*/ 4725516 h 6858029"/>
              <a:gd name="connsiteX2877" fmla="*/ 10112389 w 11162102"/>
              <a:gd name="connsiteY2877" fmla="*/ 4699864 h 6858029"/>
              <a:gd name="connsiteX2878" fmla="*/ 10132997 w 11162102"/>
              <a:gd name="connsiteY2878" fmla="*/ 4739414 h 6858029"/>
              <a:gd name="connsiteX2879" fmla="*/ 10078247 w 11162102"/>
              <a:gd name="connsiteY2879" fmla="*/ 4768718 h 6858029"/>
              <a:gd name="connsiteX2880" fmla="*/ 10028974 w 11162102"/>
              <a:gd name="connsiteY2880" fmla="*/ 4793366 h 6858029"/>
              <a:gd name="connsiteX2881" fmla="*/ 10006015 w 11162102"/>
              <a:gd name="connsiteY2881" fmla="*/ 4752058 h 6858029"/>
              <a:gd name="connsiteX2882" fmla="*/ 10056361 w 11162102"/>
              <a:gd name="connsiteY2882" fmla="*/ 4728209 h 6858029"/>
              <a:gd name="connsiteX2883" fmla="*/ 10078247 w 11162102"/>
              <a:gd name="connsiteY2883" fmla="*/ 4768718 h 6858029"/>
              <a:gd name="connsiteX2884" fmla="*/ 10023360 w 11162102"/>
              <a:gd name="connsiteY2884" fmla="*/ 4796104 h 6858029"/>
              <a:gd name="connsiteX2885" fmla="*/ 9974659 w 11162102"/>
              <a:gd name="connsiteY2885" fmla="*/ 4818881 h 6858029"/>
              <a:gd name="connsiteX2886" fmla="*/ 9951129 w 11162102"/>
              <a:gd name="connsiteY2886" fmla="*/ 4776409 h 6858029"/>
              <a:gd name="connsiteX2887" fmla="*/ 10000310 w 11162102"/>
              <a:gd name="connsiteY2887" fmla="*/ 4754660 h 6858029"/>
              <a:gd name="connsiteX2888" fmla="*/ 10023360 w 11162102"/>
              <a:gd name="connsiteY2888" fmla="*/ 4796104 h 6858029"/>
              <a:gd name="connsiteX2889" fmla="*/ 9968884 w 11162102"/>
              <a:gd name="connsiteY2889" fmla="*/ 4821482 h 6858029"/>
              <a:gd name="connsiteX2890" fmla="*/ 9922145 w 11162102"/>
              <a:gd name="connsiteY2890" fmla="*/ 4841885 h 6858029"/>
              <a:gd name="connsiteX2891" fmla="*/ 9898251 w 11162102"/>
              <a:gd name="connsiteY2891" fmla="*/ 4798272 h 6858029"/>
              <a:gd name="connsiteX2892" fmla="*/ 9945287 w 11162102"/>
              <a:gd name="connsiteY2892" fmla="*/ 4778897 h 6858029"/>
              <a:gd name="connsiteX2893" fmla="*/ 9968884 w 11162102"/>
              <a:gd name="connsiteY2893" fmla="*/ 4821482 h 6858029"/>
              <a:gd name="connsiteX2894" fmla="*/ 9916189 w 11162102"/>
              <a:gd name="connsiteY2894" fmla="*/ 4844418 h 6858029"/>
              <a:gd name="connsiteX2895" fmla="*/ 9871708 w 11162102"/>
              <a:gd name="connsiteY2895" fmla="*/ 4862607 h 6858029"/>
              <a:gd name="connsiteX2896" fmla="*/ 9847540 w 11162102"/>
              <a:gd name="connsiteY2896" fmla="*/ 4817945 h 6858029"/>
              <a:gd name="connsiteX2897" fmla="*/ 9885196 w 11162102"/>
              <a:gd name="connsiteY2897" fmla="*/ 4803522 h 6858029"/>
              <a:gd name="connsiteX2898" fmla="*/ 9892248 w 11162102"/>
              <a:gd name="connsiteY2898" fmla="*/ 4800669 h 6858029"/>
              <a:gd name="connsiteX2899" fmla="*/ 9916189 w 11162102"/>
              <a:gd name="connsiteY2899" fmla="*/ 4844418 h 6858029"/>
              <a:gd name="connsiteX2900" fmla="*/ 9865523 w 11162102"/>
              <a:gd name="connsiteY2900" fmla="*/ 4865049 h 6858029"/>
              <a:gd name="connsiteX2901" fmla="*/ 9823348 w 11162102"/>
              <a:gd name="connsiteY2901" fmla="*/ 4881208 h 6858029"/>
              <a:gd name="connsiteX2902" fmla="*/ 9798952 w 11162102"/>
              <a:gd name="connsiteY2902" fmla="*/ 4835609 h 6858029"/>
              <a:gd name="connsiteX2903" fmla="*/ 9841264 w 11162102"/>
              <a:gd name="connsiteY2903" fmla="*/ 4820273 h 6858029"/>
              <a:gd name="connsiteX2904" fmla="*/ 9865523 w 11162102"/>
              <a:gd name="connsiteY2904" fmla="*/ 4865049 h 6858029"/>
              <a:gd name="connsiteX2905" fmla="*/ 9817141 w 11162102"/>
              <a:gd name="connsiteY2905" fmla="*/ 4883513 h 6858029"/>
              <a:gd name="connsiteX2906" fmla="*/ 9777112 w 11162102"/>
              <a:gd name="connsiteY2906" fmla="*/ 4897936 h 6858029"/>
              <a:gd name="connsiteX2907" fmla="*/ 9752487 w 11162102"/>
              <a:gd name="connsiteY2907" fmla="*/ 4851448 h 6858029"/>
              <a:gd name="connsiteX2908" fmla="*/ 9792699 w 11162102"/>
              <a:gd name="connsiteY2908" fmla="*/ 4837846 h 6858029"/>
              <a:gd name="connsiteX2909" fmla="*/ 9817141 w 11162102"/>
              <a:gd name="connsiteY2909" fmla="*/ 4883513 h 6858029"/>
              <a:gd name="connsiteX2910" fmla="*/ 9770653 w 11162102"/>
              <a:gd name="connsiteY2910" fmla="*/ 4900195 h 6858029"/>
              <a:gd name="connsiteX2911" fmla="*/ 9732997 w 11162102"/>
              <a:gd name="connsiteY2911" fmla="*/ 4912930 h 6858029"/>
              <a:gd name="connsiteX2912" fmla="*/ 9708189 w 11162102"/>
              <a:gd name="connsiteY2912" fmla="*/ 4865643 h 6858029"/>
              <a:gd name="connsiteX2913" fmla="*/ 9745936 w 11162102"/>
              <a:gd name="connsiteY2913" fmla="*/ 4853593 h 6858029"/>
              <a:gd name="connsiteX2914" fmla="*/ 9770653 w 11162102"/>
              <a:gd name="connsiteY2914" fmla="*/ 4900195 h 6858029"/>
              <a:gd name="connsiteX2915" fmla="*/ 9726150 w 11162102"/>
              <a:gd name="connsiteY2915" fmla="*/ 4915189 h 6858029"/>
              <a:gd name="connsiteX2916" fmla="*/ 9345502 w 11162102"/>
              <a:gd name="connsiteY2916" fmla="*/ 5008349 h 6858029"/>
              <a:gd name="connsiteX2917" fmla="*/ 7753420 w 11162102"/>
              <a:gd name="connsiteY2917" fmla="*/ 4953690 h 6858029"/>
              <a:gd name="connsiteX2918" fmla="*/ 6482350 w 11162102"/>
              <a:gd name="connsiteY2918" fmla="*/ 4589360 h 6858029"/>
              <a:gd name="connsiteX2919" fmla="*/ 5107396 w 11162102"/>
              <a:gd name="connsiteY2919" fmla="*/ 4033531 h 6858029"/>
              <a:gd name="connsiteX2920" fmla="*/ 3611439 w 11162102"/>
              <a:gd name="connsiteY2920" fmla="*/ 3435527 h 6858029"/>
              <a:gd name="connsiteX2921" fmla="*/ 2844963 w 11162102"/>
              <a:gd name="connsiteY2921" fmla="*/ 3273560 h 6858029"/>
              <a:gd name="connsiteX2922" fmla="*/ 2476503 w 11162102"/>
              <a:gd name="connsiteY2922" fmla="*/ 3317834 h 6858029"/>
              <a:gd name="connsiteX2923" fmla="*/ 2135732 w 11162102"/>
              <a:gd name="connsiteY2923" fmla="*/ 3491487 h 6858029"/>
              <a:gd name="connsiteX2924" fmla="*/ 1768736 w 11162102"/>
              <a:gd name="connsiteY2924" fmla="*/ 3861020 h 6858029"/>
              <a:gd name="connsiteX2925" fmla="*/ 1773241 w 11162102"/>
              <a:gd name="connsiteY2925" fmla="*/ 3853260 h 6858029"/>
              <a:gd name="connsiteX2926" fmla="*/ 2161817 w 11162102"/>
              <a:gd name="connsiteY2926" fmla="*/ 3441758 h 6858029"/>
              <a:gd name="connsiteX2927" fmla="*/ 3631591 w 11162102"/>
              <a:gd name="connsiteY2927" fmla="*/ 3372698 h 6858029"/>
              <a:gd name="connsiteX2928" fmla="*/ 5101576 w 11162102"/>
              <a:gd name="connsiteY2928" fmla="*/ 3968329 h 6858029"/>
              <a:gd name="connsiteX2929" fmla="*/ 6464276 w 11162102"/>
              <a:gd name="connsiteY2929" fmla="*/ 4526280 h 6858029"/>
              <a:gd name="connsiteX2930" fmla="*/ 7168721 w 11162102"/>
              <a:gd name="connsiteY2930" fmla="*/ 4753952 h 6858029"/>
              <a:gd name="connsiteX2931" fmla="*/ 7897107 w 11162102"/>
              <a:gd name="connsiteY2931" fmla="*/ 4921899 h 6858029"/>
              <a:gd name="connsiteX2932" fmla="*/ 8636241 w 11162102"/>
              <a:gd name="connsiteY2932" fmla="*/ 4997052 h 6858029"/>
              <a:gd name="connsiteX2933" fmla="*/ 9372958 w 11162102"/>
              <a:gd name="connsiteY2933" fmla="*/ 4946387 h 6858029"/>
              <a:gd name="connsiteX2934" fmla="*/ 9701274 w 11162102"/>
              <a:gd name="connsiteY2934" fmla="*/ 4867834 h 6858029"/>
              <a:gd name="connsiteX2935" fmla="*/ 9726150 w 11162102"/>
              <a:gd name="connsiteY2935" fmla="*/ 4915189 h 6858029"/>
              <a:gd name="connsiteX2936" fmla="*/ 2138210 w 11162102"/>
              <a:gd name="connsiteY2936" fmla="*/ 3494682 h 6858029"/>
              <a:gd name="connsiteX2937" fmla="*/ 3610115 w 11162102"/>
              <a:gd name="connsiteY2937" fmla="*/ 3439361 h 6858029"/>
              <a:gd name="connsiteX2938" fmla="*/ 5105798 w 11162102"/>
              <a:gd name="connsiteY2938" fmla="*/ 4037251 h 6858029"/>
              <a:gd name="connsiteX2939" fmla="*/ 6480981 w 11162102"/>
              <a:gd name="connsiteY2939" fmla="*/ 4593171 h 6858029"/>
              <a:gd name="connsiteX2940" fmla="*/ 7892839 w 11162102"/>
              <a:gd name="connsiteY2940" fmla="*/ 4983062 h 6858029"/>
              <a:gd name="connsiteX2941" fmla="*/ 8620677 w 11162102"/>
              <a:gd name="connsiteY2941" fmla="*/ 5059196 h 6858029"/>
              <a:gd name="connsiteX2942" fmla="*/ 9346164 w 11162102"/>
              <a:gd name="connsiteY2942" fmla="*/ 5012342 h 6858029"/>
              <a:gd name="connsiteX2943" fmla="*/ 9728341 w 11162102"/>
              <a:gd name="connsiteY2943" fmla="*/ 4919366 h 6858029"/>
              <a:gd name="connsiteX2944" fmla="*/ 9752304 w 11162102"/>
              <a:gd name="connsiteY2944" fmla="*/ 4965626 h 6858029"/>
              <a:gd name="connsiteX2945" fmla="*/ 9318732 w 11162102"/>
              <a:gd name="connsiteY2945" fmla="*/ 5074190 h 6858029"/>
              <a:gd name="connsiteX2946" fmla="*/ 7758349 w 11162102"/>
              <a:gd name="connsiteY2946" fmla="*/ 5015355 h 6858029"/>
              <a:gd name="connsiteX2947" fmla="*/ 6499102 w 11162102"/>
              <a:gd name="connsiteY2947" fmla="*/ 4656137 h 6858029"/>
              <a:gd name="connsiteX2948" fmla="*/ 5112051 w 11162102"/>
              <a:gd name="connsiteY2948" fmla="*/ 4102431 h 6858029"/>
              <a:gd name="connsiteX2949" fmla="*/ 3590009 w 11162102"/>
              <a:gd name="connsiteY2949" fmla="*/ 3502076 h 6858029"/>
              <a:gd name="connsiteX2950" fmla="*/ 3206235 w 11162102"/>
              <a:gd name="connsiteY2950" fmla="*/ 3391070 h 6858029"/>
              <a:gd name="connsiteX2951" fmla="*/ 2823214 w 11162102"/>
              <a:gd name="connsiteY2951" fmla="*/ 3338397 h 6858029"/>
              <a:gd name="connsiteX2952" fmla="*/ 2454069 w 11162102"/>
              <a:gd name="connsiteY2952" fmla="*/ 3378107 h 6858029"/>
              <a:gd name="connsiteX2953" fmla="*/ 2112125 w 11162102"/>
              <a:gd name="connsiteY2953" fmla="*/ 3544274 h 6858029"/>
              <a:gd name="connsiteX2954" fmla="*/ 1748804 w 11162102"/>
              <a:gd name="connsiteY2954" fmla="*/ 3895846 h 6858029"/>
              <a:gd name="connsiteX2955" fmla="*/ 1755112 w 11162102"/>
              <a:gd name="connsiteY2955" fmla="*/ 3884755 h 6858029"/>
              <a:gd name="connsiteX2956" fmla="*/ 2138210 w 11162102"/>
              <a:gd name="connsiteY2956" fmla="*/ 3494682 h 6858029"/>
              <a:gd name="connsiteX2957" fmla="*/ 1736277 w 11162102"/>
              <a:gd name="connsiteY2957" fmla="*/ 3911023 h 6858029"/>
              <a:gd name="connsiteX2958" fmla="*/ 1731571 w 11162102"/>
              <a:gd name="connsiteY2958" fmla="*/ 3916797 h 6858029"/>
              <a:gd name="connsiteX2959" fmla="*/ 1735793 w 11162102"/>
              <a:gd name="connsiteY2959" fmla="*/ 3909631 h 6858029"/>
              <a:gd name="connsiteX2960" fmla="*/ 1740535 w 11162102"/>
              <a:gd name="connsiteY2960" fmla="*/ 3903469 h 6858029"/>
              <a:gd name="connsiteX2961" fmla="*/ 1736277 w 11162102"/>
              <a:gd name="connsiteY2961" fmla="*/ 3911023 h 6858029"/>
              <a:gd name="connsiteX2962" fmla="*/ 1724318 w 11162102"/>
              <a:gd name="connsiteY2962" fmla="*/ 3932339 h 6858029"/>
              <a:gd name="connsiteX2963" fmla="*/ 1718040 w 11162102"/>
              <a:gd name="connsiteY2963" fmla="*/ 3943590 h 6858029"/>
              <a:gd name="connsiteX2964" fmla="*/ 1711481 w 11162102"/>
              <a:gd name="connsiteY2964" fmla="*/ 3951281 h 6858029"/>
              <a:gd name="connsiteX2965" fmla="*/ 1717668 w 11162102"/>
              <a:gd name="connsiteY2965" fmla="*/ 3940623 h 6858029"/>
              <a:gd name="connsiteX2966" fmla="*/ 1724318 w 11162102"/>
              <a:gd name="connsiteY2966" fmla="*/ 3932339 h 6858029"/>
              <a:gd name="connsiteX2967" fmla="*/ 1698623 w 11162102"/>
              <a:gd name="connsiteY2967" fmla="*/ 3966526 h 6858029"/>
              <a:gd name="connsiteX2968" fmla="*/ 1694118 w 11162102"/>
              <a:gd name="connsiteY2968" fmla="*/ 3971912 h 6858029"/>
              <a:gd name="connsiteX2969" fmla="*/ 1698041 w 11162102"/>
              <a:gd name="connsiteY2969" fmla="*/ 3965362 h 6858029"/>
              <a:gd name="connsiteX2970" fmla="*/ 1702706 w 11162102"/>
              <a:gd name="connsiteY2970" fmla="*/ 3959428 h 6858029"/>
              <a:gd name="connsiteX2971" fmla="*/ 1698623 w 11162102"/>
              <a:gd name="connsiteY2971" fmla="*/ 3966526 h 6858029"/>
              <a:gd name="connsiteX2972" fmla="*/ 1664534 w 11162102"/>
              <a:gd name="connsiteY2972" fmla="*/ 4014726 h 6858029"/>
              <a:gd name="connsiteX2973" fmla="*/ 1660672 w 11162102"/>
              <a:gd name="connsiteY2973" fmla="*/ 4021299 h 6858029"/>
              <a:gd name="connsiteX2974" fmla="*/ 1658328 w 11162102"/>
              <a:gd name="connsiteY2974" fmla="*/ 4024060 h 6858029"/>
              <a:gd name="connsiteX2975" fmla="*/ 1662391 w 11162102"/>
              <a:gd name="connsiteY2975" fmla="*/ 4017396 h 6858029"/>
              <a:gd name="connsiteX2976" fmla="*/ 1664534 w 11162102"/>
              <a:gd name="connsiteY2976" fmla="*/ 4014726 h 6858029"/>
              <a:gd name="connsiteX2977" fmla="*/ 1648191 w 11162102"/>
              <a:gd name="connsiteY2977" fmla="*/ 4042728 h 6858029"/>
              <a:gd name="connsiteX2978" fmla="*/ 1642280 w 11162102"/>
              <a:gd name="connsiteY2978" fmla="*/ 4052953 h 6858029"/>
              <a:gd name="connsiteX2979" fmla="*/ 1637761 w 11162102"/>
              <a:gd name="connsiteY2979" fmla="*/ 4057996 h 6858029"/>
              <a:gd name="connsiteX2980" fmla="*/ 1643873 w 11162102"/>
              <a:gd name="connsiteY2980" fmla="*/ 4047841 h 6858029"/>
              <a:gd name="connsiteX2981" fmla="*/ 1648191 w 11162102"/>
              <a:gd name="connsiteY2981" fmla="*/ 4042728 h 6858029"/>
              <a:gd name="connsiteX2982" fmla="*/ 1624305 w 11162102"/>
              <a:gd name="connsiteY2982" fmla="*/ 4073173 h 6858029"/>
              <a:gd name="connsiteX2983" fmla="*/ 1620900 w 11162102"/>
              <a:gd name="connsiteY2983" fmla="*/ 4077053 h 6858029"/>
              <a:gd name="connsiteX2984" fmla="*/ 1624887 w 11162102"/>
              <a:gd name="connsiteY2984" fmla="*/ 4070663 h 6858029"/>
              <a:gd name="connsiteX2985" fmla="*/ 1628217 w 11162102"/>
              <a:gd name="connsiteY2985" fmla="*/ 4066623 h 6858029"/>
              <a:gd name="connsiteX2986" fmla="*/ 1624305 w 11162102"/>
              <a:gd name="connsiteY2986" fmla="*/ 4073173 h 6858029"/>
              <a:gd name="connsiteX2987" fmla="*/ 1611644 w 11162102"/>
              <a:gd name="connsiteY2987" fmla="*/ 4094466 h 6858029"/>
              <a:gd name="connsiteX2988" fmla="*/ 1605607 w 11162102"/>
              <a:gd name="connsiteY2988" fmla="*/ 4104667 h 6858029"/>
              <a:gd name="connsiteX2989" fmla="*/ 1600146 w 11162102"/>
              <a:gd name="connsiteY2989" fmla="*/ 4110578 h 6858029"/>
              <a:gd name="connsiteX2990" fmla="*/ 1606162 w 11162102"/>
              <a:gd name="connsiteY2990" fmla="*/ 4100787 h 6858029"/>
              <a:gd name="connsiteX2991" fmla="*/ 1611644 w 11162102"/>
              <a:gd name="connsiteY2991" fmla="*/ 4094466 h 6858029"/>
              <a:gd name="connsiteX2992" fmla="*/ 1586387 w 11162102"/>
              <a:gd name="connsiteY2992" fmla="*/ 4125686 h 6858029"/>
              <a:gd name="connsiteX2993" fmla="*/ 1583148 w 11162102"/>
              <a:gd name="connsiteY2993" fmla="*/ 4129269 h 6858029"/>
              <a:gd name="connsiteX2994" fmla="*/ 1587060 w 11162102"/>
              <a:gd name="connsiteY2994" fmla="*/ 4123153 h 6858029"/>
              <a:gd name="connsiteX2995" fmla="*/ 1590168 w 11162102"/>
              <a:gd name="connsiteY2995" fmla="*/ 4119479 h 6858029"/>
              <a:gd name="connsiteX2996" fmla="*/ 1586387 w 11162102"/>
              <a:gd name="connsiteY2996" fmla="*/ 4125686 h 6858029"/>
              <a:gd name="connsiteX2997" fmla="*/ 1551868 w 11162102"/>
              <a:gd name="connsiteY2997" fmla="*/ 4171376 h 6858029"/>
              <a:gd name="connsiteX2998" fmla="*/ 1548621 w 11162102"/>
              <a:gd name="connsiteY2998" fmla="*/ 4176579 h 6858029"/>
              <a:gd name="connsiteX2999" fmla="*/ 1545638 w 11162102"/>
              <a:gd name="connsiteY2999" fmla="*/ 4179774 h 6858029"/>
              <a:gd name="connsiteX3000" fmla="*/ 1548904 w 11162102"/>
              <a:gd name="connsiteY3000" fmla="*/ 4174799 h 6858029"/>
              <a:gd name="connsiteX3001" fmla="*/ 1551868 w 11162102"/>
              <a:gd name="connsiteY3001" fmla="*/ 4171376 h 6858029"/>
              <a:gd name="connsiteX3002" fmla="*/ 1513247 w 11162102"/>
              <a:gd name="connsiteY3002" fmla="*/ 4222337 h 6858029"/>
              <a:gd name="connsiteX3003" fmla="*/ 1510138 w 11162102"/>
              <a:gd name="connsiteY3003" fmla="*/ 4227176 h 6858029"/>
              <a:gd name="connsiteX3004" fmla="*/ 1509545 w 11162102"/>
              <a:gd name="connsiteY3004" fmla="*/ 4227792 h 6858029"/>
              <a:gd name="connsiteX3005" fmla="*/ 1507331 w 11162102"/>
              <a:gd name="connsiteY3005" fmla="*/ 4230120 h 6858029"/>
              <a:gd name="connsiteX3006" fmla="*/ 1510442 w 11162102"/>
              <a:gd name="connsiteY3006" fmla="*/ 4225464 h 6858029"/>
              <a:gd name="connsiteX3007" fmla="*/ 1513247 w 11162102"/>
              <a:gd name="connsiteY3007" fmla="*/ 4222337 h 6858029"/>
              <a:gd name="connsiteX3008" fmla="*/ 1474294 w 11162102"/>
              <a:gd name="connsiteY3008" fmla="*/ 4272272 h 6858029"/>
              <a:gd name="connsiteX3009" fmla="*/ 1471200 w 11162102"/>
              <a:gd name="connsiteY3009" fmla="*/ 4276973 h 6858029"/>
              <a:gd name="connsiteX3010" fmla="*/ 1468561 w 11162102"/>
              <a:gd name="connsiteY3010" fmla="*/ 4279620 h 6858029"/>
              <a:gd name="connsiteX3011" fmla="*/ 1471725 w 11162102"/>
              <a:gd name="connsiteY3011" fmla="*/ 4275033 h 6858029"/>
              <a:gd name="connsiteX3012" fmla="*/ 1474294 w 11162102"/>
              <a:gd name="connsiteY3012" fmla="*/ 4272272 h 6858029"/>
              <a:gd name="connsiteX3013" fmla="*/ 1435043 w 11162102"/>
              <a:gd name="connsiteY3013" fmla="*/ 4321088 h 6858029"/>
              <a:gd name="connsiteX3014" fmla="*/ 1432099 w 11162102"/>
              <a:gd name="connsiteY3014" fmla="*/ 4325424 h 6858029"/>
              <a:gd name="connsiteX3015" fmla="*/ 1429648 w 11162102"/>
              <a:gd name="connsiteY3015" fmla="*/ 4327775 h 6858029"/>
              <a:gd name="connsiteX3016" fmla="*/ 1432656 w 11162102"/>
              <a:gd name="connsiteY3016" fmla="*/ 4323553 h 6858029"/>
              <a:gd name="connsiteX3017" fmla="*/ 1435043 w 11162102"/>
              <a:gd name="connsiteY3017" fmla="*/ 4321088 h 6858029"/>
              <a:gd name="connsiteX3018" fmla="*/ 1395506 w 11162102"/>
              <a:gd name="connsiteY3018" fmla="*/ 4368626 h 6858029"/>
              <a:gd name="connsiteX3019" fmla="*/ 1392770 w 11162102"/>
              <a:gd name="connsiteY3019" fmla="*/ 4372551 h 6858029"/>
              <a:gd name="connsiteX3020" fmla="*/ 1390380 w 11162102"/>
              <a:gd name="connsiteY3020" fmla="*/ 4374788 h 6858029"/>
              <a:gd name="connsiteX3021" fmla="*/ 1393228 w 11162102"/>
              <a:gd name="connsiteY3021" fmla="*/ 4370908 h 6858029"/>
              <a:gd name="connsiteX3022" fmla="*/ 1395506 w 11162102"/>
              <a:gd name="connsiteY3022" fmla="*/ 4368626 h 6858029"/>
              <a:gd name="connsiteX3023" fmla="*/ 1355730 w 11162102"/>
              <a:gd name="connsiteY3023" fmla="*/ 4414795 h 6858029"/>
              <a:gd name="connsiteX3024" fmla="*/ 1352959 w 11162102"/>
              <a:gd name="connsiteY3024" fmla="*/ 4418629 h 6858029"/>
              <a:gd name="connsiteX3025" fmla="*/ 1350704 w 11162102"/>
              <a:gd name="connsiteY3025" fmla="*/ 4420637 h 6858029"/>
              <a:gd name="connsiteX3026" fmla="*/ 1353580 w 11162102"/>
              <a:gd name="connsiteY3026" fmla="*/ 4416849 h 6858029"/>
              <a:gd name="connsiteX3027" fmla="*/ 1355730 w 11162102"/>
              <a:gd name="connsiteY3027" fmla="*/ 4414795 h 6858029"/>
              <a:gd name="connsiteX3028" fmla="*/ 1315588 w 11162102"/>
              <a:gd name="connsiteY3028" fmla="*/ 4459640 h 6858029"/>
              <a:gd name="connsiteX3029" fmla="*/ 1312911 w 11162102"/>
              <a:gd name="connsiteY3029" fmla="*/ 4463223 h 6858029"/>
              <a:gd name="connsiteX3030" fmla="*/ 1310798 w 11162102"/>
              <a:gd name="connsiteY3030" fmla="*/ 4465026 h 6858029"/>
              <a:gd name="connsiteX3031" fmla="*/ 1313564 w 11162102"/>
              <a:gd name="connsiteY3031" fmla="*/ 4461512 h 6858029"/>
              <a:gd name="connsiteX3032" fmla="*/ 1315588 w 11162102"/>
              <a:gd name="connsiteY3032" fmla="*/ 4459640 h 6858029"/>
              <a:gd name="connsiteX3033" fmla="*/ 1275239 w 11162102"/>
              <a:gd name="connsiteY3033" fmla="*/ 4502956 h 6858029"/>
              <a:gd name="connsiteX3034" fmla="*/ 1272671 w 11162102"/>
              <a:gd name="connsiteY3034" fmla="*/ 4506243 h 6858029"/>
              <a:gd name="connsiteX3035" fmla="*/ 1270652 w 11162102"/>
              <a:gd name="connsiteY3035" fmla="*/ 4507886 h 6858029"/>
              <a:gd name="connsiteX3036" fmla="*/ 1273292 w 11162102"/>
              <a:gd name="connsiteY3036" fmla="*/ 4504645 h 6858029"/>
              <a:gd name="connsiteX3037" fmla="*/ 1275239 w 11162102"/>
              <a:gd name="connsiteY3037" fmla="*/ 4502956 h 6858029"/>
              <a:gd name="connsiteX3038" fmla="*/ 1236325 w 11162102"/>
              <a:gd name="connsiteY3038" fmla="*/ 4542552 h 6858029"/>
              <a:gd name="connsiteX3039" fmla="*/ 1232263 w 11162102"/>
              <a:gd name="connsiteY3039" fmla="*/ 4547596 h 6858029"/>
              <a:gd name="connsiteX3040" fmla="*/ 1230396 w 11162102"/>
              <a:gd name="connsiteY3040" fmla="*/ 4549011 h 6858029"/>
              <a:gd name="connsiteX3041" fmla="*/ 1234835 w 11162102"/>
              <a:gd name="connsiteY3041" fmla="*/ 4543785 h 6858029"/>
              <a:gd name="connsiteX3042" fmla="*/ 1236325 w 11162102"/>
              <a:gd name="connsiteY3042" fmla="*/ 4542552 h 6858029"/>
              <a:gd name="connsiteX3043" fmla="*/ 1193233 w 11162102"/>
              <a:gd name="connsiteY3043" fmla="*/ 4585389 h 6858029"/>
              <a:gd name="connsiteX3044" fmla="*/ 1191457 w 11162102"/>
              <a:gd name="connsiteY3044" fmla="*/ 4587489 h 6858029"/>
              <a:gd name="connsiteX3045" fmla="*/ 1189641 w 11162102"/>
              <a:gd name="connsiteY3045" fmla="*/ 4588789 h 6858029"/>
              <a:gd name="connsiteX3046" fmla="*/ 1191375 w 11162102"/>
              <a:gd name="connsiteY3046" fmla="*/ 4586850 h 6858029"/>
              <a:gd name="connsiteX3047" fmla="*/ 1193233 w 11162102"/>
              <a:gd name="connsiteY3047" fmla="*/ 4585389 h 6858029"/>
              <a:gd name="connsiteX3048" fmla="*/ 1153233 w 11162102"/>
              <a:gd name="connsiteY3048" fmla="*/ 4622498 h 6858029"/>
              <a:gd name="connsiteX3049" fmla="*/ 1150617 w 11162102"/>
              <a:gd name="connsiteY3049" fmla="*/ 4625465 h 6858029"/>
              <a:gd name="connsiteX3050" fmla="*/ 1148924 w 11162102"/>
              <a:gd name="connsiteY3050" fmla="*/ 4626606 h 6858029"/>
              <a:gd name="connsiteX3051" fmla="*/ 1151667 w 11162102"/>
              <a:gd name="connsiteY3051" fmla="*/ 4623662 h 6858029"/>
              <a:gd name="connsiteX3052" fmla="*/ 1153233 w 11162102"/>
              <a:gd name="connsiteY3052" fmla="*/ 4622498 h 6858029"/>
              <a:gd name="connsiteX3053" fmla="*/ 1112966 w 11162102"/>
              <a:gd name="connsiteY3053" fmla="*/ 4658009 h 6858029"/>
              <a:gd name="connsiteX3054" fmla="*/ 1109695 w 11162102"/>
              <a:gd name="connsiteY3054" fmla="*/ 4661569 h 6858029"/>
              <a:gd name="connsiteX3055" fmla="*/ 1108139 w 11162102"/>
              <a:gd name="connsiteY3055" fmla="*/ 4662550 h 6858029"/>
              <a:gd name="connsiteX3056" fmla="*/ 1111676 w 11162102"/>
              <a:gd name="connsiteY3056" fmla="*/ 4658922 h 6858029"/>
              <a:gd name="connsiteX3057" fmla="*/ 1112966 w 11162102"/>
              <a:gd name="connsiteY3057" fmla="*/ 4658009 h 6858029"/>
              <a:gd name="connsiteX3058" fmla="*/ 1072308 w 11162102"/>
              <a:gd name="connsiteY3058" fmla="*/ 4692059 h 6858029"/>
              <a:gd name="connsiteX3059" fmla="*/ 1068522 w 11162102"/>
              <a:gd name="connsiteY3059" fmla="*/ 4695984 h 6858029"/>
              <a:gd name="connsiteX3060" fmla="*/ 1067080 w 11162102"/>
              <a:gd name="connsiteY3060" fmla="*/ 4696806 h 6858029"/>
              <a:gd name="connsiteX3061" fmla="*/ 1071242 w 11162102"/>
              <a:gd name="connsiteY3061" fmla="*/ 4692744 h 6858029"/>
              <a:gd name="connsiteX3062" fmla="*/ 1072308 w 11162102"/>
              <a:gd name="connsiteY3062" fmla="*/ 4692059 h 6858029"/>
              <a:gd name="connsiteX3063" fmla="*/ 1029289 w 11162102"/>
              <a:gd name="connsiteY3063" fmla="*/ 4726520 h 6858029"/>
              <a:gd name="connsiteX3064" fmla="*/ 1027550 w 11162102"/>
              <a:gd name="connsiteY3064" fmla="*/ 4728255 h 6858029"/>
              <a:gd name="connsiteX3065" fmla="*/ 1025900 w 11162102"/>
              <a:gd name="connsiteY3065" fmla="*/ 4729122 h 6858029"/>
              <a:gd name="connsiteX3066" fmla="*/ 1027570 w 11162102"/>
              <a:gd name="connsiteY3066" fmla="*/ 4727570 h 6858029"/>
              <a:gd name="connsiteX3067" fmla="*/ 1029289 w 11162102"/>
              <a:gd name="connsiteY3067" fmla="*/ 4726520 h 6858029"/>
              <a:gd name="connsiteX3068" fmla="*/ 988508 w 11162102"/>
              <a:gd name="connsiteY3068" fmla="*/ 4756782 h 6858029"/>
              <a:gd name="connsiteX3069" fmla="*/ 986107 w 11162102"/>
              <a:gd name="connsiteY3069" fmla="*/ 4759042 h 6858029"/>
              <a:gd name="connsiteX3070" fmla="*/ 985446 w 11162102"/>
              <a:gd name="connsiteY3070" fmla="*/ 4759361 h 6858029"/>
              <a:gd name="connsiteX3071" fmla="*/ 988168 w 11162102"/>
              <a:gd name="connsiteY3071" fmla="*/ 4756964 h 6858029"/>
              <a:gd name="connsiteX3072" fmla="*/ 988508 w 11162102"/>
              <a:gd name="connsiteY3072" fmla="*/ 4756782 h 6858029"/>
              <a:gd name="connsiteX3073" fmla="*/ 947052 w 11162102"/>
              <a:gd name="connsiteY3073" fmla="*/ 4785766 h 6858029"/>
              <a:gd name="connsiteX3074" fmla="*/ 945167 w 11162102"/>
              <a:gd name="connsiteY3074" fmla="*/ 4787432 h 6858029"/>
              <a:gd name="connsiteX3075" fmla="*/ 943987 w 11162102"/>
              <a:gd name="connsiteY3075" fmla="*/ 4787957 h 6858029"/>
              <a:gd name="connsiteX3076" fmla="*/ 945959 w 11162102"/>
              <a:gd name="connsiteY3076" fmla="*/ 4786314 h 6858029"/>
              <a:gd name="connsiteX3077" fmla="*/ 947052 w 11162102"/>
              <a:gd name="connsiteY3077" fmla="*/ 4785766 h 6858029"/>
              <a:gd name="connsiteX3078" fmla="*/ 926122 w 11162102"/>
              <a:gd name="connsiteY3078" fmla="*/ 4802928 h 6858029"/>
              <a:gd name="connsiteX3079" fmla="*/ 929710 w 11162102"/>
              <a:gd name="connsiteY3079" fmla="*/ 4801262 h 6858029"/>
              <a:gd name="connsiteX3080" fmla="*/ 924096 w 11162102"/>
              <a:gd name="connsiteY3080" fmla="*/ 4806283 h 6858029"/>
              <a:gd name="connsiteX3081" fmla="*/ 920350 w 11162102"/>
              <a:gd name="connsiteY3081" fmla="*/ 4807766 h 6858029"/>
              <a:gd name="connsiteX3082" fmla="*/ 926122 w 11162102"/>
              <a:gd name="connsiteY3082" fmla="*/ 4802928 h 6858029"/>
              <a:gd name="connsiteX3083" fmla="*/ 946812 w 11162102"/>
              <a:gd name="connsiteY3083" fmla="*/ 4793525 h 6858029"/>
              <a:gd name="connsiteX3084" fmla="*/ 952000 w 11162102"/>
              <a:gd name="connsiteY3084" fmla="*/ 4791197 h 6858029"/>
              <a:gd name="connsiteX3085" fmla="*/ 944380 w 11162102"/>
              <a:gd name="connsiteY3085" fmla="*/ 4798432 h 6858029"/>
              <a:gd name="connsiteX3086" fmla="*/ 939051 w 11162102"/>
              <a:gd name="connsiteY3086" fmla="*/ 4800440 h 6858029"/>
              <a:gd name="connsiteX3087" fmla="*/ 946812 w 11162102"/>
              <a:gd name="connsiteY3087" fmla="*/ 4793525 h 6858029"/>
              <a:gd name="connsiteX3088" fmla="*/ 987064 w 11162102"/>
              <a:gd name="connsiteY3088" fmla="*/ 4775884 h 6858029"/>
              <a:gd name="connsiteX3089" fmla="*/ 995512 w 11162102"/>
              <a:gd name="connsiteY3089" fmla="*/ 4772278 h 6858029"/>
              <a:gd name="connsiteX3090" fmla="*/ 984927 w 11162102"/>
              <a:gd name="connsiteY3090" fmla="*/ 4783392 h 6858029"/>
              <a:gd name="connsiteX3091" fmla="*/ 976488 w 11162102"/>
              <a:gd name="connsiteY3091" fmla="*/ 4786451 h 6858029"/>
              <a:gd name="connsiteX3092" fmla="*/ 987064 w 11162102"/>
              <a:gd name="connsiteY3092" fmla="*/ 4775884 h 6858029"/>
              <a:gd name="connsiteX3093" fmla="*/ 1007364 w 11162102"/>
              <a:gd name="connsiteY3093" fmla="*/ 4767348 h 6858029"/>
              <a:gd name="connsiteX3094" fmla="*/ 1016817 w 11162102"/>
              <a:gd name="connsiteY3094" fmla="*/ 4763446 h 6858029"/>
              <a:gd name="connsiteX3095" fmla="*/ 1007291 w 11162102"/>
              <a:gd name="connsiteY3095" fmla="*/ 4773922 h 6858029"/>
              <a:gd name="connsiteX3096" fmla="*/ 1005257 w 11162102"/>
              <a:gd name="connsiteY3096" fmla="*/ 4776181 h 6858029"/>
              <a:gd name="connsiteX3097" fmla="*/ 995868 w 11162102"/>
              <a:gd name="connsiteY3097" fmla="*/ 4779421 h 6858029"/>
              <a:gd name="connsiteX3098" fmla="*/ 1007364 w 11162102"/>
              <a:gd name="connsiteY3098" fmla="*/ 4767348 h 6858029"/>
              <a:gd name="connsiteX3099" fmla="*/ 1027769 w 11162102"/>
              <a:gd name="connsiteY3099" fmla="*/ 4758950 h 6858029"/>
              <a:gd name="connsiteX3100" fmla="*/ 1038016 w 11162102"/>
              <a:gd name="connsiteY3100" fmla="*/ 4754865 h 6858029"/>
              <a:gd name="connsiteX3101" fmla="*/ 1025674 w 11162102"/>
              <a:gd name="connsiteY3101" fmla="*/ 4769106 h 6858029"/>
              <a:gd name="connsiteX3102" fmla="*/ 1015290 w 11162102"/>
              <a:gd name="connsiteY3102" fmla="*/ 4772689 h 6858029"/>
              <a:gd name="connsiteX3103" fmla="*/ 1027769 w 11162102"/>
              <a:gd name="connsiteY3103" fmla="*/ 4758950 h 6858029"/>
              <a:gd name="connsiteX3104" fmla="*/ 1048105 w 11162102"/>
              <a:gd name="connsiteY3104" fmla="*/ 4750848 h 6858029"/>
              <a:gd name="connsiteX3105" fmla="*/ 1059165 w 11162102"/>
              <a:gd name="connsiteY3105" fmla="*/ 4746512 h 6858029"/>
              <a:gd name="connsiteX3106" fmla="*/ 1045983 w 11162102"/>
              <a:gd name="connsiteY3106" fmla="*/ 4762396 h 6858029"/>
              <a:gd name="connsiteX3107" fmla="*/ 1034930 w 11162102"/>
              <a:gd name="connsiteY3107" fmla="*/ 4766048 h 6858029"/>
              <a:gd name="connsiteX3108" fmla="*/ 1048105 w 11162102"/>
              <a:gd name="connsiteY3108" fmla="*/ 4750848 h 6858029"/>
              <a:gd name="connsiteX3109" fmla="*/ 1068449 w 11162102"/>
              <a:gd name="connsiteY3109" fmla="*/ 4742952 h 6858029"/>
              <a:gd name="connsiteX3110" fmla="*/ 1080170 w 11162102"/>
              <a:gd name="connsiteY3110" fmla="*/ 4738479 h 6858029"/>
              <a:gd name="connsiteX3111" fmla="*/ 1066375 w 11162102"/>
              <a:gd name="connsiteY3111" fmla="*/ 4755823 h 6858029"/>
              <a:gd name="connsiteX3112" fmla="*/ 1054724 w 11162102"/>
              <a:gd name="connsiteY3112" fmla="*/ 4759498 h 6858029"/>
              <a:gd name="connsiteX3113" fmla="*/ 1068449 w 11162102"/>
              <a:gd name="connsiteY3113" fmla="*/ 4742952 h 6858029"/>
              <a:gd name="connsiteX3114" fmla="*/ 1088875 w 11162102"/>
              <a:gd name="connsiteY3114" fmla="*/ 4735216 h 6858029"/>
              <a:gd name="connsiteX3115" fmla="*/ 1101094 w 11162102"/>
              <a:gd name="connsiteY3115" fmla="*/ 4730719 h 6858029"/>
              <a:gd name="connsiteX3116" fmla="*/ 1086832 w 11162102"/>
              <a:gd name="connsiteY3116" fmla="*/ 4749388 h 6858029"/>
              <a:gd name="connsiteX3117" fmla="*/ 1074529 w 11162102"/>
              <a:gd name="connsiteY3117" fmla="*/ 4753245 h 6858029"/>
              <a:gd name="connsiteX3118" fmla="*/ 1088875 w 11162102"/>
              <a:gd name="connsiteY3118" fmla="*/ 4735216 h 6858029"/>
              <a:gd name="connsiteX3119" fmla="*/ 1109252 w 11162102"/>
              <a:gd name="connsiteY3119" fmla="*/ 4727730 h 6858029"/>
              <a:gd name="connsiteX3120" fmla="*/ 1121999 w 11162102"/>
              <a:gd name="connsiteY3120" fmla="*/ 4723165 h 6858029"/>
              <a:gd name="connsiteX3121" fmla="*/ 1107212 w 11162102"/>
              <a:gd name="connsiteY3121" fmla="*/ 4743294 h 6858029"/>
              <a:gd name="connsiteX3122" fmla="*/ 1094466 w 11162102"/>
              <a:gd name="connsiteY3122" fmla="*/ 4747083 h 6858029"/>
              <a:gd name="connsiteX3123" fmla="*/ 1109252 w 11162102"/>
              <a:gd name="connsiteY3123" fmla="*/ 4727730 h 6858029"/>
              <a:gd name="connsiteX3124" fmla="*/ 1129644 w 11162102"/>
              <a:gd name="connsiteY3124" fmla="*/ 4720495 h 6858029"/>
              <a:gd name="connsiteX3125" fmla="*/ 1142876 w 11162102"/>
              <a:gd name="connsiteY3125" fmla="*/ 4715840 h 6858029"/>
              <a:gd name="connsiteX3126" fmla="*/ 1127661 w 11162102"/>
              <a:gd name="connsiteY3126" fmla="*/ 4737315 h 6858029"/>
              <a:gd name="connsiteX3127" fmla="*/ 1118488 w 11162102"/>
              <a:gd name="connsiteY3127" fmla="*/ 4739916 h 6858029"/>
              <a:gd name="connsiteX3128" fmla="*/ 1114492 w 11162102"/>
              <a:gd name="connsiteY3128" fmla="*/ 4741126 h 6858029"/>
              <a:gd name="connsiteX3129" fmla="*/ 1129644 w 11162102"/>
              <a:gd name="connsiteY3129" fmla="*/ 4720495 h 6858029"/>
              <a:gd name="connsiteX3130" fmla="*/ 1150083 w 11162102"/>
              <a:gd name="connsiteY3130" fmla="*/ 4713398 h 6858029"/>
              <a:gd name="connsiteX3131" fmla="*/ 1163674 w 11162102"/>
              <a:gd name="connsiteY3131" fmla="*/ 4708833 h 6858029"/>
              <a:gd name="connsiteX3132" fmla="*/ 1148168 w 11162102"/>
              <a:gd name="connsiteY3132" fmla="*/ 4731518 h 6858029"/>
              <a:gd name="connsiteX3133" fmla="*/ 1134521 w 11162102"/>
              <a:gd name="connsiteY3133" fmla="*/ 4735375 h 6858029"/>
              <a:gd name="connsiteX3134" fmla="*/ 1150083 w 11162102"/>
              <a:gd name="connsiteY3134" fmla="*/ 4713398 h 6858029"/>
              <a:gd name="connsiteX3135" fmla="*/ 1170511 w 11162102"/>
              <a:gd name="connsiteY3135" fmla="*/ 4706551 h 6858029"/>
              <a:gd name="connsiteX3136" fmla="*/ 1184483 w 11162102"/>
              <a:gd name="connsiteY3136" fmla="*/ 4702009 h 6858029"/>
              <a:gd name="connsiteX3137" fmla="*/ 1168624 w 11162102"/>
              <a:gd name="connsiteY3137" fmla="*/ 4726018 h 6858029"/>
              <a:gd name="connsiteX3138" fmla="*/ 1154650 w 11162102"/>
              <a:gd name="connsiteY3138" fmla="*/ 4729784 h 6858029"/>
              <a:gd name="connsiteX3139" fmla="*/ 1170511 w 11162102"/>
              <a:gd name="connsiteY3139" fmla="*/ 4706551 h 6858029"/>
              <a:gd name="connsiteX3140" fmla="*/ 1190941 w 11162102"/>
              <a:gd name="connsiteY3140" fmla="*/ 4699932 h 6858029"/>
              <a:gd name="connsiteX3141" fmla="*/ 1205283 w 11162102"/>
              <a:gd name="connsiteY3141" fmla="*/ 4695368 h 6858029"/>
              <a:gd name="connsiteX3142" fmla="*/ 1189138 w 11162102"/>
              <a:gd name="connsiteY3142" fmla="*/ 4720678 h 6858029"/>
              <a:gd name="connsiteX3143" fmla="*/ 1174822 w 11162102"/>
              <a:gd name="connsiteY3143" fmla="*/ 4724375 h 6858029"/>
              <a:gd name="connsiteX3144" fmla="*/ 1190941 w 11162102"/>
              <a:gd name="connsiteY3144" fmla="*/ 4699932 h 6858029"/>
              <a:gd name="connsiteX3145" fmla="*/ 1211404 w 11162102"/>
              <a:gd name="connsiteY3145" fmla="*/ 4693474 h 6858029"/>
              <a:gd name="connsiteX3146" fmla="*/ 1226003 w 11162102"/>
              <a:gd name="connsiteY3146" fmla="*/ 4689047 h 6858029"/>
              <a:gd name="connsiteX3147" fmla="*/ 1209683 w 11162102"/>
              <a:gd name="connsiteY3147" fmla="*/ 4715474 h 6858029"/>
              <a:gd name="connsiteX3148" fmla="*/ 1195013 w 11162102"/>
              <a:gd name="connsiteY3148" fmla="*/ 4719194 h 6858029"/>
              <a:gd name="connsiteX3149" fmla="*/ 1211404 w 11162102"/>
              <a:gd name="connsiteY3149" fmla="*/ 4693474 h 6858029"/>
              <a:gd name="connsiteX3150" fmla="*/ 1231857 w 11162102"/>
              <a:gd name="connsiteY3150" fmla="*/ 4687267 h 6858029"/>
              <a:gd name="connsiteX3151" fmla="*/ 1246757 w 11162102"/>
              <a:gd name="connsiteY3151" fmla="*/ 4682907 h 6858029"/>
              <a:gd name="connsiteX3152" fmla="*/ 1230181 w 11162102"/>
              <a:gd name="connsiteY3152" fmla="*/ 4710591 h 6858029"/>
              <a:gd name="connsiteX3153" fmla="*/ 1215281 w 11162102"/>
              <a:gd name="connsiteY3153" fmla="*/ 4714128 h 6858029"/>
              <a:gd name="connsiteX3154" fmla="*/ 1231857 w 11162102"/>
              <a:gd name="connsiteY3154" fmla="*/ 4687267 h 6858029"/>
              <a:gd name="connsiteX3155" fmla="*/ 1252307 w 11162102"/>
              <a:gd name="connsiteY3155" fmla="*/ 4681287 h 6858029"/>
              <a:gd name="connsiteX3156" fmla="*/ 1267555 w 11162102"/>
              <a:gd name="connsiteY3156" fmla="*/ 4676905 h 6858029"/>
              <a:gd name="connsiteX3157" fmla="*/ 1250767 w 11162102"/>
              <a:gd name="connsiteY3157" fmla="*/ 4705821 h 6858029"/>
              <a:gd name="connsiteX3158" fmla="*/ 1235558 w 11162102"/>
              <a:gd name="connsiteY3158" fmla="*/ 4709290 h 6858029"/>
              <a:gd name="connsiteX3159" fmla="*/ 1252307 w 11162102"/>
              <a:gd name="connsiteY3159" fmla="*/ 4681287 h 6858029"/>
              <a:gd name="connsiteX3160" fmla="*/ 1272831 w 11162102"/>
              <a:gd name="connsiteY3160" fmla="*/ 4675467 h 6858029"/>
              <a:gd name="connsiteX3161" fmla="*/ 1288261 w 11162102"/>
              <a:gd name="connsiteY3161" fmla="*/ 4671245 h 6858029"/>
              <a:gd name="connsiteX3162" fmla="*/ 1271377 w 11162102"/>
              <a:gd name="connsiteY3162" fmla="*/ 4701210 h 6858029"/>
              <a:gd name="connsiteX3163" fmla="*/ 1255879 w 11162102"/>
              <a:gd name="connsiteY3163" fmla="*/ 4704679 h 6858029"/>
              <a:gd name="connsiteX3164" fmla="*/ 1272831 w 11162102"/>
              <a:gd name="connsiteY3164" fmla="*/ 4675467 h 6858029"/>
              <a:gd name="connsiteX3165" fmla="*/ 1277268 w 11162102"/>
              <a:gd name="connsiteY3165" fmla="*/ 4667777 h 6858029"/>
              <a:gd name="connsiteX3166" fmla="*/ 1293485 w 11162102"/>
              <a:gd name="connsiteY3166" fmla="*/ 4639614 h 6858029"/>
              <a:gd name="connsiteX3167" fmla="*/ 1308748 w 11162102"/>
              <a:gd name="connsiteY3167" fmla="*/ 4634639 h 6858029"/>
              <a:gd name="connsiteX3168" fmla="*/ 1292545 w 11162102"/>
              <a:gd name="connsiteY3168" fmla="*/ 4663623 h 6858029"/>
              <a:gd name="connsiteX3169" fmla="*/ 1277268 w 11162102"/>
              <a:gd name="connsiteY3169" fmla="*/ 4667777 h 6858029"/>
              <a:gd name="connsiteX3170" fmla="*/ 1313952 w 11162102"/>
              <a:gd name="connsiteY3170" fmla="*/ 4632996 h 6858029"/>
              <a:gd name="connsiteX3171" fmla="*/ 1329199 w 11162102"/>
              <a:gd name="connsiteY3171" fmla="*/ 4628135 h 6858029"/>
              <a:gd name="connsiteX3172" fmla="*/ 1312827 w 11162102"/>
              <a:gd name="connsiteY3172" fmla="*/ 4658328 h 6858029"/>
              <a:gd name="connsiteX3173" fmla="*/ 1297600 w 11162102"/>
              <a:gd name="connsiteY3173" fmla="*/ 4662254 h 6858029"/>
              <a:gd name="connsiteX3174" fmla="*/ 1313952 w 11162102"/>
              <a:gd name="connsiteY3174" fmla="*/ 4632996 h 6858029"/>
              <a:gd name="connsiteX3175" fmla="*/ 1318502 w 11162102"/>
              <a:gd name="connsiteY3175" fmla="*/ 4624825 h 6858029"/>
              <a:gd name="connsiteX3176" fmla="*/ 1334736 w 11162102"/>
              <a:gd name="connsiteY3176" fmla="*/ 4595613 h 6858029"/>
              <a:gd name="connsiteX3177" fmla="*/ 1349673 w 11162102"/>
              <a:gd name="connsiteY3177" fmla="*/ 4590136 h 6858029"/>
              <a:gd name="connsiteX3178" fmla="*/ 1333503 w 11162102"/>
              <a:gd name="connsiteY3178" fmla="*/ 4620147 h 6858029"/>
              <a:gd name="connsiteX3179" fmla="*/ 1318502 w 11162102"/>
              <a:gd name="connsiteY3179" fmla="*/ 4624825 h 6858029"/>
              <a:gd name="connsiteX3180" fmla="*/ 1354796 w 11162102"/>
              <a:gd name="connsiteY3180" fmla="*/ 4588287 h 6858029"/>
              <a:gd name="connsiteX3181" fmla="*/ 1370532 w 11162102"/>
              <a:gd name="connsiteY3181" fmla="*/ 4582719 h 6858029"/>
              <a:gd name="connsiteX3182" fmla="*/ 1354191 w 11162102"/>
              <a:gd name="connsiteY3182" fmla="*/ 4613916 h 6858029"/>
              <a:gd name="connsiteX3183" fmla="*/ 1338451 w 11162102"/>
              <a:gd name="connsiteY3183" fmla="*/ 4618664 h 6858029"/>
              <a:gd name="connsiteX3184" fmla="*/ 1354796 w 11162102"/>
              <a:gd name="connsiteY3184" fmla="*/ 4588287 h 6858029"/>
              <a:gd name="connsiteX3185" fmla="*/ 1359233 w 11162102"/>
              <a:gd name="connsiteY3185" fmla="*/ 4580026 h 6858029"/>
              <a:gd name="connsiteX3186" fmla="*/ 1375076 w 11162102"/>
              <a:gd name="connsiteY3186" fmla="*/ 4550472 h 6858029"/>
              <a:gd name="connsiteX3187" fmla="*/ 1390631 w 11162102"/>
              <a:gd name="connsiteY3187" fmla="*/ 4544173 h 6858029"/>
              <a:gd name="connsiteX3188" fmla="*/ 1374791 w 11162102"/>
              <a:gd name="connsiteY3188" fmla="*/ 4574571 h 6858029"/>
              <a:gd name="connsiteX3189" fmla="*/ 1359233 w 11162102"/>
              <a:gd name="connsiteY3189" fmla="*/ 4580026 h 6858029"/>
              <a:gd name="connsiteX3190" fmla="*/ 1395638 w 11162102"/>
              <a:gd name="connsiteY3190" fmla="*/ 4542187 h 6858029"/>
              <a:gd name="connsiteX3191" fmla="*/ 1411431 w 11162102"/>
              <a:gd name="connsiteY3191" fmla="*/ 4536003 h 6858029"/>
              <a:gd name="connsiteX3192" fmla="*/ 1395417 w 11162102"/>
              <a:gd name="connsiteY3192" fmla="*/ 4567565 h 6858029"/>
              <a:gd name="connsiteX3193" fmla="*/ 1379624 w 11162102"/>
              <a:gd name="connsiteY3193" fmla="*/ 4572928 h 6858029"/>
              <a:gd name="connsiteX3194" fmla="*/ 1395638 w 11162102"/>
              <a:gd name="connsiteY3194" fmla="*/ 4542187 h 6858029"/>
              <a:gd name="connsiteX3195" fmla="*/ 1400000 w 11162102"/>
              <a:gd name="connsiteY3195" fmla="*/ 4533789 h 6858029"/>
              <a:gd name="connsiteX3196" fmla="*/ 1415834 w 11162102"/>
              <a:gd name="connsiteY3196" fmla="*/ 4503298 h 6858029"/>
              <a:gd name="connsiteX3197" fmla="*/ 1431405 w 11162102"/>
              <a:gd name="connsiteY3197" fmla="*/ 4496452 h 6858029"/>
              <a:gd name="connsiteX3198" fmla="*/ 1415594 w 11162102"/>
              <a:gd name="connsiteY3198" fmla="*/ 4527764 h 6858029"/>
              <a:gd name="connsiteX3199" fmla="*/ 1400000 w 11162102"/>
              <a:gd name="connsiteY3199" fmla="*/ 4533789 h 6858029"/>
              <a:gd name="connsiteX3200" fmla="*/ 1436316 w 11162102"/>
              <a:gd name="connsiteY3200" fmla="*/ 4494330 h 6858029"/>
              <a:gd name="connsiteX3201" fmla="*/ 1736277 w 11162102"/>
              <a:gd name="connsiteY3201" fmla="*/ 4394529 h 6858029"/>
              <a:gd name="connsiteX3202" fmla="*/ 3245238 w 11162102"/>
              <a:gd name="connsiteY3202" fmla="*/ 4572540 h 6858029"/>
              <a:gd name="connsiteX3203" fmla="*/ 5221278 w 11162102"/>
              <a:gd name="connsiteY3203" fmla="*/ 5216485 h 6858029"/>
              <a:gd name="connsiteX3204" fmla="*/ 6765252 w 11162102"/>
              <a:gd name="connsiteY3204" fmla="*/ 5730207 h 6858029"/>
              <a:gd name="connsiteX3205" fmla="*/ 7816819 w 11162102"/>
              <a:gd name="connsiteY3205" fmla="*/ 6014455 h 6858029"/>
              <a:gd name="connsiteX3206" fmla="*/ 8890456 w 11162102"/>
              <a:gd name="connsiteY3206" fmla="*/ 6133426 h 6858029"/>
              <a:gd name="connsiteX3207" fmla="*/ 9593053 w 11162102"/>
              <a:gd name="connsiteY3207" fmla="*/ 6026687 h 6858029"/>
              <a:gd name="connsiteX3208" fmla="*/ 10101549 w 11162102"/>
              <a:gd name="connsiteY3208" fmla="*/ 5758803 h 6858029"/>
              <a:gd name="connsiteX3209" fmla="*/ 10116474 w 11162102"/>
              <a:gd name="connsiteY3209" fmla="*/ 5808875 h 6858029"/>
              <a:gd name="connsiteX3210" fmla="*/ 8863663 w 11162102"/>
              <a:gd name="connsiteY3210" fmla="*/ 6193448 h 6858029"/>
              <a:gd name="connsiteX3211" fmla="*/ 7910480 w 11162102"/>
              <a:gd name="connsiteY3211" fmla="*/ 6089608 h 6858029"/>
              <a:gd name="connsiteX3212" fmla="*/ 6783714 w 11162102"/>
              <a:gd name="connsiteY3212" fmla="*/ 5791416 h 6858029"/>
              <a:gd name="connsiteX3213" fmla="*/ 5228649 w 11162102"/>
              <a:gd name="connsiteY3213" fmla="*/ 5279405 h 6858029"/>
              <a:gd name="connsiteX3214" fmla="*/ 3225405 w 11162102"/>
              <a:gd name="connsiteY3214" fmla="*/ 4633498 h 6858029"/>
              <a:gd name="connsiteX3215" fmla="*/ 2462056 w 11162102"/>
              <a:gd name="connsiteY3215" fmla="*/ 4446495 h 6858029"/>
              <a:gd name="connsiteX3216" fmla="*/ 1711428 w 11162102"/>
              <a:gd name="connsiteY3216" fmla="*/ 4441656 h 6858029"/>
              <a:gd name="connsiteX3217" fmla="*/ 1420350 w 11162102"/>
              <a:gd name="connsiteY3217" fmla="*/ 4525961 h 6858029"/>
              <a:gd name="connsiteX3218" fmla="*/ 1436316 w 11162102"/>
              <a:gd name="connsiteY3218" fmla="*/ 4494330 h 6858029"/>
              <a:gd name="connsiteX3219" fmla="*/ 8890410 w 11162102"/>
              <a:gd name="connsiteY3219" fmla="*/ 6127606 h 6858029"/>
              <a:gd name="connsiteX3220" fmla="*/ 7895623 w 11162102"/>
              <a:gd name="connsiteY3220" fmla="*/ 6025090 h 6858029"/>
              <a:gd name="connsiteX3221" fmla="*/ 6766986 w 11162102"/>
              <a:gd name="connsiteY3221" fmla="*/ 5724638 h 6858029"/>
              <a:gd name="connsiteX3222" fmla="*/ 5223171 w 11162102"/>
              <a:gd name="connsiteY3222" fmla="*/ 5210985 h 6858029"/>
              <a:gd name="connsiteX3223" fmla="*/ 3246858 w 11162102"/>
              <a:gd name="connsiteY3223" fmla="*/ 4566949 h 6858029"/>
              <a:gd name="connsiteX3224" fmla="*/ 2482961 w 11162102"/>
              <a:gd name="connsiteY3224" fmla="*/ 4380630 h 6858029"/>
              <a:gd name="connsiteX3225" fmla="*/ 1734960 w 11162102"/>
              <a:gd name="connsiteY3225" fmla="*/ 4388846 h 6858029"/>
              <a:gd name="connsiteX3226" fmla="*/ 1440447 w 11162102"/>
              <a:gd name="connsiteY3226" fmla="*/ 4486136 h 6858029"/>
              <a:gd name="connsiteX3227" fmla="*/ 1456452 w 11162102"/>
              <a:gd name="connsiteY3227" fmla="*/ 4454391 h 6858029"/>
              <a:gd name="connsiteX3228" fmla="*/ 1759961 w 11162102"/>
              <a:gd name="connsiteY3228" fmla="*/ 4341582 h 6858029"/>
              <a:gd name="connsiteX3229" fmla="*/ 3266690 w 11162102"/>
              <a:gd name="connsiteY3229" fmla="*/ 4505877 h 6858029"/>
              <a:gd name="connsiteX3230" fmla="*/ 5215002 w 11162102"/>
              <a:gd name="connsiteY3230" fmla="*/ 5147677 h 6858029"/>
              <a:gd name="connsiteX3231" fmla="*/ 6748523 w 11162102"/>
              <a:gd name="connsiteY3231" fmla="*/ 5663316 h 6858029"/>
              <a:gd name="connsiteX3232" fmla="*/ 7821338 w 11162102"/>
              <a:gd name="connsiteY3232" fmla="*/ 5953726 h 6858029"/>
              <a:gd name="connsiteX3233" fmla="*/ 8917294 w 11162102"/>
              <a:gd name="connsiteY3233" fmla="*/ 6067471 h 6858029"/>
              <a:gd name="connsiteX3234" fmla="*/ 9634292 w 11162102"/>
              <a:gd name="connsiteY3234" fmla="*/ 5944528 h 6858029"/>
              <a:gd name="connsiteX3235" fmla="*/ 9949965 w 11162102"/>
              <a:gd name="connsiteY3235" fmla="*/ 5797806 h 6858029"/>
              <a:gd name="connsiteX3236" fmla="*/ 10084021 w 11162102"/>
              <a:gd name="connsiteY3236" fmla="*/ 5704806 h 6858029"/>
              <a:gd name="connsiteX3237" fmla="*/ 10099655 w 11162102"/>
              <a:gd name="connsiteY3237" fmla="*/ 5752710 h 6858029"/>
              <a:gd name="connsiteX3238" fmla="*/ 8890410 w 11162102"/>
              <a:gd name="connsiteY3238" fmla="*/ 6127606 h 6858029"/>
              <a:gd name="connsiteX3239" fmla="*/ 10089635 w 11162102"/>
              <a:gd name="connsiteY3239" fmla="*/ 5700379 h 6858029"/>
              <a:gd name="connsiteX3240" fmla="*/ 10118871 w 11162102"/>
              <a:gd name="connsiteY3240" fmla="*/ 5676187 h 6858029"/>
              <a:gd name="connsiteX3241" fmla="*/ 10133019 w 11162102"/>
              <a:gd name="connsiteY3241" fmla="*/ 5723703 h 6858029"/>
              <a:gd name="connsiteX3242" fmla="*/ 10105223 w 11162102"/>
              <a:gd name="connsiteY3242" fmla="*/ 5748031 h 6858029"/>
              <a:gd name="connsiteX3243" fmla="*/ 10089635 w 11162102"/>
              <a:gd name="connsiteY3243" fmla="*/ 5700379 h 6858029"/>
              <a:gd name="connsiteX3244" fmla="*/ 10087673 w 11162102"/>
              <a:gd name="connsiteY3244" fmla="*/ 5694559 h 6858029"/>
              <a:gd name="connsiteX3245" fmla="*/ 10071469 w 11162102"/>
              <a:gd name="connsiteY3245" fmla="*/ 5648642 h 6858029"/>
              <a:gd name="connsiteX3246" fmla="*/ 10102142 w 11162102"/>
              <a:gd name="connsiteY3246" fmla="*/ 5624633 h 6858029"/>
              <a:gd name="connsiteX3247" fmla="*/ 10117022 w 11162102"/>
              <a:gd name="connsiteY3247" fmla="*/ 5670231 h 6858029"/>
              <a:gd name="connsiteX3248" fmla="*/ 10087673 w 11162102"/>
              <a:gd name="connsiteY3248" fmla="*/ 5694559 h 6858029"/>
              <a:gd name="connsiteX3249" fmla="*/ 10107710 w 11162102"/>
              <a:gd name="connsiteY3249" fmla="*/ 5620046 h 6858029"/>
              <a:gd name="connsiteX3250" fmla="*/ 10137836 w 11162102"/>
              <a:gd name="connsiteY3250" fmla="*/ 5594645 h 6858029"/>
              <a:gd name="connsiteX3251" fmla="*/ 10151231 w 11162102"/>
              <a:gd name="connsiteY3251" fmla="*/ 5639787 h 6858029"/>
              <a:gd name="connsiteX3252" fmla="*/ 10122590 w 11162102"/>
              <a:gd name="connsiteY3252" fmla="*/ 5665461 h 6858029"/>
              <a:gd name="connsiteX3253" fmla="*/ 10107710 w 11162102"/>
              <a:gd name="connsiteY3253" fmla="*/ 5620046 h 6858029"/>
              <a:gd name="connsiteX3254" fmla="*/ 10105816 w 11162102"/>
              <a:gd name="connsiteY3254" fmla="*/ 5614477 h 6858029"/>
              <a:gd name="connsiteX3255" fmla="*/ 10090274 w 11162102"/>
              <a:gd name="connsiteY3255" fmla="*/ 5570454 h 6858029"/>
              <a:gd name="connsiteX3256" fmla="*/ 10121860 w 11162102"/>
              <a:gd name="connsiteY3256" fmla="*/ 5545190 h 6858029"/>
              <a:gd name="connsiteX3257" fmla="*/ 10136033 w 11162102"/>
              <a:gd name="connsiteY3257" fmla="*/ 5588848 h 6858029"/>
              <a:gd name="connsiteX3258" fmla="*/ 10105816 w 11162102"/>
              <a:gd name="connsiteY3258" fmla="*/ 5614477 h 6858029"/>
              <a:gd name="connsiteX3259" fmla="*/ 10127611 w 11162102"/>
              <a:gd name="connsiteY3259" fmla="*/ 5540488 h 6858029"/>
              <a:gd name="connsiteX3260" fmla="*/ 10159197 w 11162102"/>
              <a:gd name="connsiteY3260" fmla="*/ 5513193 h 6858029"/>
              <a:gd name="connsiteX3261" fmla="*/ 10171954 w 11162102"/>
              <a:gd name="connsiteY3261" fmla="*/ 5556007 h 6858029"/>
              <a:gd name="connsiteX3262" fmla="*/ 10141784 w 11162102"/>
              <a:gd name="connsiteY3262" fmla="*/ 5583736 h 6858029"/>
              <a:gd name="connsiteX3263" fmla="*/ 10127611 w 11162102"/>
              <a:gd name="connsiteY3263" fmla="*/ 5540488 h 6858029"/>
              <a:gd name="connsiteX3264" fmla="*/ 10125466 w 11162102"/>
              <a:gd name="connsiteY3264" fmla="*/ 5534189 h 6858029"/>
              <a:gd name="connsiteX3265" fmla="*/ 10110791 w 11162102"/>
              <a:gd name="connsiteY3265" fmla="*/ 5492722 h 6858029"/>
              <a:gd name="connsiteX3266" fmla="*/ 10143838 w 11162102"/>
              <a:gd name="connsiteY3266" fmla="*/ 5465860 h 6858029"/>
              <a:gd name="connsiteX3267" fmla="*/ 10157234 w 11162102"/>
              <a:gd name="connsiteY3267" fmla="*/ 5506871 h 6858029"/>
              <a:gd name="connsiteX3268" fmla="*/ 10125466 w 11162102"/>
              <a:gd name="connsiteY3268" fmla="*/ 5534189 h 6858029"/>
              <a:gd name="connsiteX3269" fmla="*/ 10149064 w 11162102"/>
              <a:gd name="connsiteY3269" fmla="*/ 5461410 h 6858029"/>
              <a:gd name="connsiteX3270" fmla="*/ 10181334 w 11162102"/>
              <a:gd name="connsiteY3270" fmla="*/ 5433043 h 6858029"/>
              <a:gd name="connsiteX3271" fmla="*/ 10193247 w 11162102"/>
              <a:gd name="connsiteY3271" fmla="*/ 5473506 h 6858029"/>
              <a:gd name="connsiteX3272" fmla="*/ 10162415 w 11162102"/>
              <a:gd name="connsiteY3272" fmla="*/ 5502216 h 6858029"/>
              <a:gd name="connsiteX3273" fmla="*/ 10149064 w 11162102"/>
              <a:gd name="connsiteY3273" fmla="*/ 5461410 h 6858029"/>
              <a:gd name="connsiteX3274" fmla="*/ 10146941 w 11162102"/>
              <a:gd name="connsiteY3274" fmla="*/ 5455226 h 6858029"/>
              <a:gd name="connsiteX3275" fmla="*/ 10132906 w 11162102"/>
              <a:gd name="connsiteY3275" fmla="*/ 5415447 h 6858029"/>
              <a:gd name="connsiteX3276" fmla="*/ 10166728 w 11162102"/>
              <a:gd name="connsiteY3276" fmla="*/ 5387490 h 6858029"/>
              <a:gd name="connsiteX3277" fmla="*/ 10179394 w 11162102"/>
              <a:gd name="connsiteY3277" fmla="*/ 5426767 h 6858029"/>
              <a:gd name="connsiteX3278" fmla="*/ 10146941 w 11162102"/>
              <a:gd name="connsiteY3278" fmla="*/ 5455226 h 6858029"/>
              <a:gd name="connsiteX3279" fmla="*/ 10172114 w 11162102"/>
              <a:gd name="connsiteY3279" fmla="*/ 5382812 h 6858029"/>
              <a:gd name="connsiteX3280" fmla="*/ 10205525 w 11162102"/>
              <a:gd name="connsiteY3280" fmla="*/ 5352892 h 6858029"/>
              <a:gd name="connsiteX3281" fmla="*/ 10216663 w 11162102"/>
              <a:gd name="connsiteY3281" fmla="*/ 5391461 h 6858029"/>
              <a:gd name="connsiteX3282" fmla="*/ 10184780 w 11162102"/>
              <a:gd name="connsiteY3282" fmla="*/ 5421837 h 6858029"/>
              <a:gd name="connsiteX3283" fmla="*/ 10172114 w 11162102"/>
              <a:gd name="connsiteY3283" fmla="*/ 5382812 h 6858029"/>
              <a:gd name="connsiteX3284" fmla="*/ 10210455 w 11162102"/>
              <a:gd name="connsiteY3284" fmla="*/ 5348259 h 6858029"/>
              <a:gd name="connsiteX3285" fmla="*/ 10242680 w 11162102"/>
              <a:gd name="connsiteY3285" fmla="*/ 5316924 h 6858029"/>
              <a:gd name="connsiteX3286" fmla="*/ 10252105 w 11162102"/>
              <a:gd name="connsiteY3286" fmla="*/ 5354900 h 6858029"/>
              <a:gd name="connsiteX3287" fmla="*/ 10221615 w 11162102"/>
              <a:gd name="connsiteY3287" fmla="*/ 5386531 h 6858029"/>
              <a:gd name="connsiteX3288" fmla="*/ 10210455 w 11162102"/>
              <a:gd name="connsiteY3288" fmla="*/ 5348259 h 6858029"/>
              <a:gd name="connsiteX3289" fmla="*/ 10208560 w 11162102"/>
              <a:gd name="connsiteY3289" fmla="*/ 5342028 h 6858029"/>
              <a:gd name="connsiteX3290" fmla="*/ 10196579 w 11162102"/>
              <a:gd name="connsiteY3290" fmla="*/ 5304555 h 6858029"/>
              <a:gd name="connsiteX3291" fmla="*/ 10230607 w 11162102"/>
              <a:gd name="connsiteY3291" fmla="*/ 5273563 h 6858029"/>
              <a:gd name="connsiteX3292" fmla="*/ 10240990 w 11162102"/>
              <a:gd name="connsiteY3292" fmla="*/ 5310534 h 6858029"/>
              <a:gd name="connsiteX3293" fmla="*/ 10208560 w 11162102"/>
              <a:gd name="connsiteY3293" fmla="*/ 5342028 h 6858029"/>
              <a:gd name="connsiteX3294" fmla="*/ 10194571 w 11162102"/>
              <a:gd name="connsiteY3294" fmla="*/ 5298530 h 6858029"/>
              <a:gd name="connsiteX3295" fmla="*/ 10181745 w 11162102"/>
              <a:gd name="connsiteY3295" fmla="*/ 5261421 h 6858029"/>
              <a:gd name="connsiteX3296" fmla="*/ 10217438 w 11162102"/>
              <a:gd name="connsiteY3296" fmla="*/ 5230977 h 6858029"/>
              <a:gd name="connsiteX3297" fmla="*/ 10228758 w 11162102"/>
              <a:gd name="connsiteY3297" fmla="*/ 5267355 h 6858029"/>
              <a:gd name="connsiteX3298" fmla="*/ 10194571 w 11162102"/>
              <a:gd name="connsiteY3298" fmla="*/ 5298530 h 6858029"/>
              <a:gd name="connsiteX3299" fmla="*/ 10222482 w 11162102"/>
              <a:gd name="connsiteY3299" fmla="*/ 5226413 h 6858029"/>
              <a:gd name="connsiteX3300" fmla="*/ 10256943 w 11162102"/>
              <a:gd name="connsiteY3300" fmla="*/ 5194553 h 6858029"/>
              <a:gd name="connsiteX3301" fmla="*/ 10266574 w 11162102"/>
              <a:gd name="connsiteY3301" fmla="*/ 5230109 h 6858029"/>
              <a:gd name="connsiteX3302" fmla="*/ 10233825 w 11162102"/>
              <a:gd name="connsiteY3302" fmla="*/ 5262539 h 6858029"/>
              <a:gd name="connsiteX3303" fmla="*/ 10222482 w 11162102"/>
              <a:gd name="connsiteY3303" fmla="*/ 5226413 h 6858029"/>
              <a:gd name="connsiteX3304" fmla="*/ 10220588 w 11162102"/>
              <a:gd name="connsiteY3304" fmla="*/ 5220570 h 6858029"/>
              <a:gd name="connsiteX3305" fmla="*/ 10208264 w 11162102"/>
              <a:gd name="connsiteY3305" fmla="*/ 5184488 h 6858029"/>
              <a:gd name="connsiteX3306" fmla="*/ 10244483 w 11162102"/>
              <a:gd name="connsiteY3306" fmla="*/ 5153154 h 6858029"/>
              <a:gd name="connsiteX3307" fmla="*/ 10255163 w 11162102"/>
              <a:gd name="connsiteY3307" fmla="*/ 5188482 h 6858029"/>
              <a:gd name="connsiteX3308" fmla="*/ 10220588 w 11162102"/>
              <a:gd name="connsiteY3308" fmla="*/ 5220570 h 6858029"/>
              <a:gd name="connsiteX3309" fmla="*/ 10249457 w 11162102"/>
              <a:gd name="connsiteY3309" fmla="*/ 5148590 h 6858029"/>
              <a:gd name="connsiteX3310" fmla="*/ 10262854 w 11162102"/>
              <a:gd name="connsiteY3310" fmla="*/ 5136380 h 6858029"/>
              <a:gd name="connsiteX3311" fmla="*/ 10284352 w 11162102"/>
              <a:gd name="connsiteY3311" fmla="*/ 5115863 h 6858029"/>
              <a:gd name="connsiteX3312" fmla="*/ 10293321 w 11162102"/>
              <a:gd name="connsiteY3312" fmla="*/ 5150187 h 6858029"/>
              <a:gd name="connsiteX3313" fmla="*/ 10260138 w 11162102"/>
              <a:gd name="connsiteY3313" fmla="*/ 5183644 h 6858029"/>
              <a:gd name="connsiteX3314" fmla="*/ 10249457 w 11162102"/>
              <a:gd name="connsiteY3314" fmla="*/ 5148590 h 6858029"/>
              <a:gd name="connsiteX3315" fmla="*/ 10247632 w 11162102"/>
              <a:gd name="connsiteY3315" fmla="*/ 5142975 h 6858029"/>
              <a:gd name="connsiteX3316" fmla="*/ 10235879 w 11162102"/>
              <a:gd name="connsiteY3316" fmla="*/ 5107647 h 6858029"/>
              <a:gd name="connsiteX3317" fmla="*/ 10272622 w 11162102"/>
              <a:gd name="connsiteY3317" fmla="*/ 5075422 h 6858029"/>
              <a:gd name="connsiteX3318" fmla="*/ 10282732 w 11162102"/>
              <a:gd name="connsiteY3318" fmla="*/ 5109906 h 6858029"/>
              <a:gd name="connsiteX3319" fmla="*/ 10247632 w 11162102"/>
              <a:gd name="connsiteY3319" fmla="*/ 5142975 h 6858029"/>
              <a:gd name="connsiteX3320" fmla="*/ 10277529 w 11162102"/>
              <a:gd name="connsiteY3320" fmla="*/ 5070881 h 6858029"/>
              <a:gd name="connsiteX3321" fmla="*/ 10308088 w 11162102"/>
              <a:gd name="connsiteY3321" fmla="*/ 5042057 h 6858029"/>
              <a:gd name="connsiteX3322" fmla="*/ 10312857 w 11162102"/>
              <a:gd name="connsiteY3322" fmla="*/ 5037355 h 6858029"/>
              <a:gd name="connsiteX3323" fmla="*/ 10321073 w 11162102"/>
              <a:gd name="connsiteY3323" fmla="*/ 5070789 h 6858029"/>
              <a:gd name="connsiteX3324" fmla="*/ 10287638 w 11162102"/>
              <a:gd name="connsiteY3324" fmla="*/ 5105045 h 6858029"/>
              <a:gd name="connsiteX3325" fmla="*/ 10277529 w 11162102"/>
              <a:gd name="connsiteY3325" fmla="*/ 5070881 h 6858029"/>
              <a:gd name="connsiteX3326" fmla="*/ 10305144 w 11162102"/>
              <a:gd name="connsiteY3326" fmla="*/ 4988128 h 6858029"/>
              <a:gd name="connsiteX3327" fmla="*/ 10294395 w 11162102"/>
              <a:gd name="connsiteY3327" fmla="*/ 4953827 h 6858029"/>
              <a:gd name="connsiteX3328" fmla="*/ 10331982 w 11162102"/>
              <a:gd name="connsiteY3328" fmla="*/ 4920028 h 6858029"/>
              <a:gd name="connsiteX3329" fmla="*/ 10340882 w 11162102"/>
              <a:gd name="connsiteY3329" fmla="*/ 4953462 h 6858029"/>
              <a:gd name="connsiteX3330" fmla="*/ 10305144 w 11162102"/>
              <a:gd name="connsiteY3330" fmla="*/ 4988128 h 6858029"/>
              <a:gd name="connsiteX3331" fmla="*/ 10336775 w 11162102"/>
              <a:gd name="connsiteY3331" fmla="*/ 4915555 h 6858029"/>
              <a:gd name="connsiteX3332" fmla="*/ 10372445 w 11162102"/>
              <a:gd name="connsiteY3332" fmla="*/ 4880796 h 6858029"/>
              <a:gd name="connsiteX3333" fmla="*/ 10379361 w 11162102"/>
              <a:gd name="connsiteY3333" fmla="*/ 4913090 h 6858029"/>
              <a:gd name="connsiteX3334" fmla="*/ 10345653 w 11162102"/>
              <a:gd name="connsiteY3334" fmla="*/ 4948601 h 6858029"/>
              <a:gd name="connsiteX3335" fmla="*/ 10336775 w 11162102"/>
              <a:gd name="connsiteY3335" fmla="*/ 4915555 h 6858029"/>
              <a:gd name="connsiteX3336" fmla="*/ 10377214 w 11162102"/>
              <a:gd name="connsiteY3336" fmla="*/ 4876004 h 6858029"/>
              <a:gd name="connsiteX3337" fmla="*/ 10398919 w 11162102"/>
              <a:gd name="connsiteY3337" fmla="*/ 4853410 h 6858029"/>
              <a:gd name="connsiteX3338" fmla="*/ 10410650 w 11162102"/>
              <a:gd name="connsiteY3338" fmla="*/ 4840676 h 6858029"/>
              <a:gd name="connsiteX3339" fmla="*/ 10415533 w 11162102"/>
              <a:gd name="connsiteY3339" fmla="*/ 4871828 h 6858029"/>
              <a:gd name="connsiteX3340" fmla="*/ 10384130 w 11162102"/>
              <a:gd name="connsiteY3340" fmla="*/ 4907818 h 6858029"/>
              <a:gd name="connsiteX3341" fmla="*/ 10377214 w 11162102"/>
              <a:gd name="connsiteY3341" fmla="*/ 4876004 h 6858029"/>
              <a:gd name="connsiteX3342" fmla="*/ 10415465 w 11162102"/>
              <a:gd name="connsiteY3342" fmla="*/ 4835381 h 6858029"/>
              <a:gd name="connsiteX3343" fmla="*/ 10446388 w 11162102"/>
              <a:gd name="connsiteY3343" fmla="*/ 4799847 h 6858029"/>
              <a:gd name="connsiteX3344" fmla="*/ 10449310 w 11162102"/>
              <a:gd name="connsiteY3344" fmla="*/ 4829904 h 6858029"/>
              <a:gd name="connsiteX3345" fmla="*/ 10420463 w 11162102"/>
              <a:gd name="connsiteY3345" fmla="*/ 4866008 h 6858029"/>
              <a:gd name="connsiteX3346" fmla="*/ 10415465 w 11162102"/>
              <a:gd name="connsiteY3346" fmla="*/ 4835381 h 6858029"/>
              <a:gd name="connsiteX3347" fmla="*/ 10414415 w 11162102"/>
              <a:gd name="connsiteY3347" fmla="*/ 4829515 h 6858029"/>
              <a:gd name="connsiteX3348" fmla="*/ 10408139 w 11162102"/>
              <a:gd name="connsiteY3348" fmla="*/ 4797976 h 6858029"/>
              <a:gd name="connsiteX3349" fmla="*/ 10441413 w 11162102"/>
              <a:gd name="connsiteY3349" fmla="*/ 4762419 h 6858029"/>
              <a:gd name="connsiteX3350" fmla="*/ 10445635 w 11162102"/>
              <a:gd name="connsiteY3350" fmla="*/ 4793274 h 6858029"/>
              <a:gd name="connsiteX3351" fmla="*/ 10414415 w 11162102"/>
              <a:gd name="connsiteY3351" fmla="*/ 4829515 h 6858029"/>
              <a:gd name="connsiteX3352" fmla="*/ 10407066 w 11162102"/>
              <a:gd name="connsiteY3352" fmla="*/ 4793000 h 6858029"/>
              <a:gd name="connsiteX3353" fmla="*/ 10399420 w 11162102"/>
              <a:gd name="connsiteY3353" fmla="*/ 4760297 h 6858029"/>
              <a:gd name="connsiteX3354" fmla="*/ 10435000 w 11162102"/>
              <a:gd name="connsiteY3354" fmla="*/ 4724946 h 6858029"/>
              <a:gd name="connsiteX3355" fmla="*/ 10440569 w 11162102"/>
              <a:gd name="connsiteY3355" fmla="*/ 4756851 h 6858029"/>
              <a:gd name="connsiteX3356" fmla="*/ 10407066 w 11162102"/>
              <a:gd name="connsiteY3356" fmla="*/ 4793000 h 6858029"/>
              <a:gd name="connsiteX3357" fmla="*/ 10439748 w 11162102"/>
              <a:gd name="connsiteY3357" fmla="*/ 4720016 h 6858029"/>
              <a:gd name="connsiteX3358" fmla="*/ 10473044 w 11162102"/>
              <a:gd name="connsiteY3358" fmla="*/ 4684163 h 6858029"/>
              <a:gd name="connsiteX3359" fmla="*/ 10476650 w 11162102"/>
              <a:gd name="connsiteY3359" fmla="*/ 4714812 h 6858029"/>
              <a:gd name="connsiteX3360" fmla="*/ 10445384 w 11162102"/>
              <a:gd name="connsiteY3360" fmla="*/ 4751464 h 6858029"/>
              <a:gd name="connsiteX3361" fmla="*/ 10439748 w 11162102"/>
              <a:gd name="connsiteY3361" fmla="*/ 4720016 h 6858029"/>
              <a:gd name="connsiteX3362" fmla="*/ 10438446 w 11162102"/>
              <a:gd name="connsiteY3362" fmla="*/ 4713580 h 6858029"/>
              <a:gd name="connsiteX3363" fmla="*/ 10431782 w 11162102"/>
              <a:gd name="connsiteY3363" fmla="*/ 4682634 h 6858029"/>
              <a:gd name="connsiteX3364" fmla="*/ 10467407 w 11162102"/>
              <a:gd name="connsiteY3364" fmla="*/ 4646917 h 6858029"/>
              <a:gd name="connsiteX3365" fmla="*/ 10472132 w 11162102"/>
              <a:gd name="connsiteY3365" fmla="*/ 4677316 h 6858029"/>
              <a:gd name="connsiteX3366" fmla="*/ 10438446 w 11162102"/>
              <a:gd name="connsiteY3366" fmla="*/ 4713580 h 6858029"/>
              <a:gd name="connsiteX3367" fmla="*/ 10471971 w 11162102"/>
              <a:gd name="connsiteY3367" fmla="*/ 4642125 h 6858029"/>
              <a:gd name="connsiteX3368" fmla="*/ 10505063 w 11162102"/>
              <a:gd name="connsiteY3368" fmla="*/ 4606225 h 6858029"/>
              <a:gd name="connsiteX3369" fmla="*/ 10507870 w 11162102"/>
              <a:gd name="connsiteY3369" fmla="*/ 4635712 h 6858029"/>
              <a:gd name="connsiteX3370" fmla="*/ 10476788 w 11162102"/>
              <a:gd name="connsiteY3370" fmla="*/ 4672067 h 6858029"/>
              <a:gd name="connsiteX3371" fmla="*/ 10471971 w 11162102"/>
              <a:gd name="connsiteY3371" fmla="*/ 4642125 h 6858029"/>
              <a:gd name="connsiteX3372" fmla="*/ 10470854 w 11162102"/>
              <a:gd name="connsiteY3372" fmla="*/ 4635871 h 6858029"/>
              <a:gd name="connsiteX3373" fmla="*/ 10464783 w 11162102"/>
              <a:gd name="connsiteY3373" fmla="*/ 4604948 h 6858029"/>
              <a:gd name="connsiteX3374" fmla="*/ 10500202 w 11162102"/>
              <a:gd name="connsiteY3374" fmla="*/ 4569094 h 6858029"/>
              <a:gd name="connsiteX3375" fmla="*/ 10504288 w 11162102"/>
              <a:gd name="connsiteY3375" fmla="*/ 4599539 h 6858029"/>
              <a:gd name="connsiteX3376" fmla="*/ 10470854 w 11162102"/>
              <a:gd name="connsiteY3376" fmla="*/ 4635871 h 6858029"/>
              <a:gd name="connsiteX3377" fmla="*/ 10504790 w 11162102"/>
              <a:gd name="connsiteY3377" fmla="*/ 4564302 h 6858029"/>
              <a:gd name="connsiteX3378" fmla="*/ 10537197 w 11162102"/>
              <a:gd name="connsiteY3378" fmla="*/ 4528859 h 6858029"/>
              <a:gd name="connsiteX3379" fmla="*/ 10539342 w 11162102"/>
              <a:gd name="connsiteY3379" fmla="*/ 4558482 h 6858029"/>
              <a:gd name="connsiteX3380" fmla="*/ 10508966 w 11162102"/>
              <a:gd name="connsiteY3380" fmla="*/ 4594221 h 6858029"/>
              <a:gd name="connsiteX3381" fmla="*/ 10504790 w 11162102"/>
              <a:gd name="connsiteY3381" fmla="*/ 4564302 h 6858029"/>
              <a:gd name="connsiteX3382" fmla="*/ 10503831 w 11162102"/>
              <a:gd name="connsiteY3382" fmla="*/ 4558208 h 6858029"/>
              <a:gd name="connsiteX3383" fmla="*/ 10498377 w 11162102"/>
              <a:gd name="connsiteY3383" fmla="*/ 4527216 h 6858029"/>
              <a:gd name="connsiteX3384" fmla="*/ 10533203 w 11162102"/>
              <a:gd name="connsiteY3384" fmla="*/ 4491659 h 6858029"/>
              <a:gd name="connsiteX3385" fmla="*/ 10536604 w 11162102"/>
              <a:gd name="connsiteY3385" fmla="*/ 4522355 h 6858029"/>
              <a:gd name="connsiteX3386" fmla="*/ 10503831 w 11162102"/>
              <a:gd name="connsiteY3386" fmla="*/ 4558208 h 6858029"/>
              <a:gd name="connsiteX3387" fmla="*/ 10538133 w 11162102"/>
              <a:gd name="connsiteY3387" fmla="*/ 4486433 h 6858029"/>
              <a:gd name="connsiteX3388" fmla="*/ 10570083 w 11162102"/>
              <a:gd name="connsiteY3388" fmla="*/ 4451310 h 6858029"/>
              <a:gd name="connsiteX3389" fmla="*/ 10571567 w 11162102"/>
              <a:gd name="connsiteY3389" fmla="*/ 4481093 h 6858029"/>
              <a:gd name="connsiteX3390" fmla="*/ 10541693 w 11162102"/>
              <a:gd name="connsiteY3390" fmla="*/ 4516535 h 6858029"/>
              <a:gd name="connsiteX3391" fmla="*/ 10538133 w 11162102"/>
              <a:gd name="connsiteY3391" fmla="*/ 4486433 h 6858029"/>
              <a:gd name="connsiteX3392" fmla="*/ 10537334 w 11162102"/>
              <a:gd name="connsiteY3392" fmla="*/ 4480636 h 6858029"/>
              <a:gd name="connsiteX3393" fmla="*/ 10532473 w 11162102"/>
              <a:gd name="connsiteY3393" fmla="*/ 4449393 h 6858029"/>
              <a:gd name="connsiteX3394" fmla="*/ 10566889 w 11162102"/>
              <a:gd name="connsiteY3394" fmla="*/ 4414019 h 6858029"/>
              <a:gd name="connsiteX3395" fmla="*/ 10569650 w 11162102"/>
              <a:gd name="connsiteY3395" fmla="*/ 4444989 h 6858029"/>
              <a:gd name="connsiteX3396" fmla="*/ 10537334 w 11162102"/>
              <a:gd name="connsiteY3396" fmla="*/ 4480636 h 6858029"/>
              <a:gd name="connsiteX3397" fmla="*/ 10571909 w 11162102"/>
              <a:gd name="connsiteY3397" fmla="*/ 4408679 h 6858029"/>
              <a:gd name="connsiteX3398" fmla="*/ 10603380 w 11162102"/>
              <a:gd name="connsiteY3398" fmla="*/ 4373852 h 6858029"/>
              <a:gd name="connsiteX3399" fmla="*/ 10604225 w 11162102"/>
              <a:gd name="connsiteY3399" fmla="*/ 4404046 h 6858029"/>
              <a:gd name="connsiteX3400" fmla="*/ 10574853 w 11162102"/>
              <a:gd name="connsiteY3400" fmla="*/ 4439055 h 6858029"/>
              <a:gd name="connsiteX3401" fmla="*/ 10571909 w 11162102"/>
              <a:gd name="connsiteY3401" fmla="*/ 4408679 h 6858029"/>
              <a:gd name="connsiteX3402" fmla="*/ 10571270 w 11162102"/>
              <a:gd name="connsiteY3402" fmla="*/ 4403156 h 6858029"/>
              <a:gd name="connsiteX3403" fmla="*/ 10566980 w 11162102"/>
              <a:gd name="connsiteY3403" fmla="*/ 4371251 h 6858029"/>
              <a:gd name="connsiteX3404" fmla="*/ 10600961 w 11162102"/>
              <a:gd name="connsiteY3404" fmla="*/ 4336105 h 6858029"/>
              <a:gd name="connsiteX3405" fmla="*/ 10603106 w 11162102"/>
              <a:gd name="connsiteY3405" fmla="*/ 4367827 h 6858029"/>
              <a:gd name="connsiteX3406" fmla="*/ 10571270 w 11162102"/>
              <a:gd name="connsiteY3406" fmla="*/ 4403156 h 6858029"/>
              <a:gd name="connsiteX3407" fmla="*/ 10600460 w 11162102"/>
              <a:gd name="connsiteY3407" fmla="*/ 4330491 h 6858029"/>
              <a:gd name="connsiteX3408" fmla="*/ 10566181 w 11162102"/>
              <a:gd name="connsiteY3408" fmla="*/ 4366001 h 6858029"/>
              <a:gd name="connsiteX3409" fmla="*/ 10560635 w 11162102"/>
              <a:gd name="connsiteY3409" fmla="*/ 4333640 h 6858029"/>
              <a:gd name="connsiteX3410" fmla="*/ 10597059 w 11162102"/>
              <a:gd name="connsiteY3410" fmla="*/ 4298312 h 6858029"/>
              <a:gd name="connsiteX3411" fmla="*/ 10600460 w 11162102"/>
              <a:gd name="connsiteY3411" fmla="*/ 4330491 h 6858029"/>
              <a:gd name="connsiteX3412" fmla="*/ 10561388 w 11162102"/>
              <a:gd name="connsiteY3412" fmla="*/ 4370794 h 6858029"/>
              <a:gd name="connsiteX3413" fmla="*/ 10524257 w 11162102"/>
              <a:gd name="connsiteY3413" fmla="*/ 4406556 h 6858029"/>
              <a:gd name="connsiteX3414" fmla="*/ 10516703 w 11162102"/>
              <a:gd name="connsiteY3414" fmla="*/ 4373510 h 6858029"/>
              <a:gd name="connsiteX3415" fmla="*/ 10555979 w 11162102"/>
              <a:gd name="connsiteY3415" fmla="*/ 4337999 h 6858029"/>
              <a:gd name="connsiteX3416" fmla="*/ 10561388 w 11162102"/>
              <a:gd name="connsiteY3416" fmla="*/ 4370794 h 6858029"/>
              <a:gd name="connsiteX3417" fmla="*/ 10519647 w 11162102"/>
              <a:gd name="connsiteY3417" fmla="*/ 4410824 h 6858029"/>
              <a:gd name="connsiteX3418" fmla="*/ 10479845 w 11162102"/>
              <a:gd name="connsiteY3418" fmla="*/ 4446449 h 6858029"/>
              <a:gd name="connsiteX3419" fmla="*/ 10470329 w 11162102"/>
              <a:gd name="connsiteY3419" fmla="*/ 4412718 h 6858029"/>
              <a:gd name="connsiteX3420" fmla="*/ 10512207 w 11162102"/>
              <a:gd name="connsiteY3420" fmla="*/ 4377435 h 6858029"/>
              <a:gd name="connsiteX3421" fmla="*/ 10519647 w 11162102"/>
              <a:gd name="connsiteY3421" fmla="*/ 4410824 h 6858029"/>
              <a:gd name="connsiteX3422" fmla="*/ 10475464 w 11162102"/>
              <a:gd name="connsiteY3422" fmla="*/ 4450260 h 6858029"/>
              <a:gd name="connsiteX3423" fmla="*/ 10433060 w 11162102"/>
              <a:gd name="connsiteY3423" fmla="*/ 4485566 h 6858029"/>
              <a:gd name="connsiteX3424" fmla="*/ 10424776 w 11162102"/>
              <a:gd name="connsiteY3424" fmla="*/ 4460416 h 6858029"/>
              <a:gd name="connsiteX3425" fmla="*/ 10421581 w 11162102"/>
              <a:gd name="connsiteY3425" fmla="*/ 4451150 h 6858029"/>
              <a:gd name="connsiteX3426" fmla="*/ 10465969 w 11162102"/>
              <a:gd name="connsiteY3426" fmla="*/ 4416278 h 6858029"/>
              <a:gd name="connsiteX3427" fmla="*/ 10475464 w 11162102"/>
              <a:gd name="connsiteY3427" fmla="*/ 4450260 h 6858029"/>
              <a:gd name="connsiteX3428" fmla="*/ 10428655 w 11162102"/>
              <a:gd name="connsiteY3428" fmla="*/ 4489103 h 6858029"/>
              <a:gd name="connsiteX3429" fmla="*/ 10384015 w 11162102"/>
              <a:gd name="connsiteY3429" fmla="*/ 4523724 h 6858029"/>
              <a:gd name="connsiteX3430" fmla="*/ 10370620 w 11162102"/>
              <a:gd name="connsiteY3430" fmla="*/ 4488556 h 6858029"/>
              <a:gd name="connsiteX3431" fmla="*/ 10394742 w 11162102"/>
              <a:gd name="connsiteY3431" fmla="*/ 4471211 h 6858029"/>
              <a:gd name="connsiteX3432" fmla="*/ 10417176 w 11162102"/>
              <a:gd name="connsiteY3432" fmla="*/ 4454482 h 6858029"/>
              <a:gd name="connsiteX3433" fmla="*/ 10428655 w 11162102"/>
              <a:gd name="connsiteY3433" fmla="*/ 4489103 h 6858029"/>
              <a:gd name="connsiteX3434" fmla="*/ 10379474 w 11162102"/>
              <a:gd name="connsiteY3434" fmla="*/ 4527102 h 6858029"/>
              <a:gd name="connsiteX3435" fmla="*/ 10332986 w 11162102"/>
              <a:gd name="connsiteY3435" fmla="*/ 4560673 h 6858029"/>
              <a:gd name="connsiteX3436" fmla="*/ 10317787 w 11162102"/>
              <a:gd name="connsiteY3436" fmla="*/ 4524706 h 6858029"/>
              <a:gd name="connsiteX3437" fmla="*/ 10366078 w 11162102"/>
              <a:gd name="connsiteY3437" fmla="*/ 4491774 h 6858029"/>
              <a:gd name="connsiteX3438" fmla="*/ 10379474 w 11162102"/>
              <a:gd name="connsiteY3438" fmla="*/ 4527102 h 6858029"/>
              <a:gd name="connsiteX3439" fmla="*/ 10328467 w 11162102"/>
              <a:gd name="connsiteY3439" fmla="*/ 4563822 h 6858029"/>
              <a:gd name="connsiteX3440" fmla="*/ 10280336 w 11162102"/>
              <a:gd name="connsiteY3440" fmla="*/ 4596184 h 6858029"/>
              <a:gd name="connsiteX3441" fmla="*/ 10263424 w 11162102"/>
              <a:gd name="connsiteY3441" fmla="*/ 4559372 h 6858029"/>
              <a:gd name="connsiteX3442" fmla="*/ 10313267 w 11162102"/>
              <a:gd name="connsiteY3442" fmla="*/ 4527695 h 6858029"/>
              <a:gd name="connsiteX3443" fmla="*/ 10328467 w 11162102"/>
              <a:gd name="connsiteY3443" fmla="*/ 4563822 h 6858029"/>
              <a:gd name="connsiteX3444" fmla="*/ 10275748 w 11162102"/>
              <a:gd name="connsiteY3444" fmla="*/ 4599174 h 6858029"/>
              <a:gd name="connsiteX3445" fmla="*/ 10226339 w 11162102"/>
              <a:gd name="connsiteY3445" fmla="*/ 4630097 h 6858029"/>
              <a:gd name="connsiteX3446" fmla="*/ 10207807 w 11162102"/>
              <a:gd name="connsiteY3446" fmla="*/ 4592441 h 6858029"/>
              <a:gd name="connsiteX3447" fmla="*/ 10258792 w 11162102"/>
              <a:gd name="connsiteY3447" fmla="*/ 4562248 h 6858029"/>
              <a:gd name="connsiteX3448" fmla="*/ 10275748 w 11162102"/>
              <a:gd name="connsiteY3448" fmla="*/ 4599174 h 6858029"/>
              <a:gd name="connsiteX3449" fmla="*/ 10221136 w 11162102"/>
              <a:gd name="connsiteY3449" fmla="*/ 4633247 h 6858029"/>
              <a:gd name="connsiteX3450" fmla="*/ 10171270 w 11162102"/>
              <a:gd name="connsiteY3450" fmla="*/ 4662345 h 6858029"/>
              <a:gd name="connsiteX3451" fmla="*/ 10151255 w 11162102"/>
              <a:gd name="connsiteY3451" fmla="*/ 4623776 h 6858029"/>
              <a:gd name="connsiteX3452" fmla="*/ 10202536 w 11162102"/>
              <a:gd name="connsiteY3452" fmla="*/ 4595476 h 6858029"/>
              <a:gd name="connsiteX3453" fmla="*/ 10221136 w 11162102"/>
              <a:gd name="connsiteY3453" fmla="*/ 4633247 h 6858029"/>
              <a:gd name="connsiteX3454" fmla="*/ 10165952 w 11162102"/>
              <a:gd name="connsiteY3454" fmla="*/ 4665357 h 6858029"/>
              <a:gd name="connsiteX3455" fmla="*/ 10115493 w 11162102"/>
              <a:gd name="connsiteY3455" fmla="*/ 4692812 h 6858029"/>
              <a:gd name="connsiteX3456" fmla="*/ 10094086 w 11162102"/>
              <a:gd name="connsiteY3456" fmla="*/ 4653307 h 6858029"/>
              <a:gd name="connsiteX3457" fmla="*/ 10145869 w 11162102"/>
              <a:gd name="connsiteY3457" fmla="*/ 4626674 h 6858029"/>
              <a:gd name="connsiteX3458" fmla="*/ 10165952 w 11162102"/>
              <a:gd name="connsiteY3458" fmla="*/ 4665357 h 6858029"/>
              <a:gd name="connsiteX3459" fmla="*/ 10110152 w 11162102"/>
              <a:gd name="connsiteY3459" fmla="*/ 4695619 h 6858029"/>
              <a:gd name="connsiteX3460" fmla="*/ 10059579 w 11162102"/>
              <a:gd name="connsiteY3460" fmla="*/ 4721317 h 6858029"/>
              <a:gd name="connsiteX3461" fmla="*/ 10036962 w 11162102"/>
              <a:gd name="connsiteY3461" fmla="*/ 4680831 h 6858029"/>
              <a:gd name="connsiteX3462" fmla="*/ 10088699 w 11162102"/>
              <a:gd name="connsiteY3462" fmla="*/ 4656000 h 6858029"/>
              <a:gd name="connsiteX3463" fmla="*/ 10110152 w 11162102"/>
              <a:gd name="connsiteY3463" fmla="*/ 4695619 h 6858029"/>
              <a:gd name="connsiteX3464" fmla="*/ 10054056 w 11162102"/>
              <a:gd name="connsiteY3464" fmla="*/ 4724010 h 6858029"/>
              <a:gd name="connsiteX3465" fmla="*/ 10003665 w 11162102"/>
              <a:gd name="connsiteY3465" fmla="*/ 4747881 h 6858029"/>
              <a:gd name="connsiteX3466" fmla="*/ 10000995 w 11162102"/>
              <a:gd name="connsiteY3466" fmla="*/ 4743112 h 6858029"/>
              <a:gd name="connsiteX3467" fmla="*/ 9980090 w 11162102"/>
              <a:gd name="connsiteY3467" fmla="*/ 4706414 h 6858029"/>
              <a:gd name="connsiteX3468" fmla="*/ 10031371 w 11162102"/>
              <a:gd name="connsiteY3468" fmla="*/ 4683432 h 6858029"/>
              <a:gd name="connsiteX3469" fmla="*/ 10054056 w 11162102"/>
              <a:gd name="connsiteY3469" fmla="*/ 4724010 h 6858029"/>
              <a:gd name="connsiteX3470" fmla="*/ 9995586 w 11162102"/>
              <a:gd name="connsiteY3470" fmla="*/ 4746192 h 6858029"/>
              <a:gd name="connsiteX3471" fmla="*/ 9997982 w 11162102"/>
              <a:gd name="connsiteY3471" fmla="*/ 4750483 h 6858029"/>
              <a:gd name="connsiteX3472" fmla="*/ 9948801 w 11162102"/>
              <a:gd name="connsiteY3472" fmla="*/ 4772233 h 6858029"/>
              <a:gd name="connsiteX3473" fmla="*/ 9924838 w 11162102"/>
              <a:gd name="connsiteY3473" fmla="*/ 4729578 h 6858029"/>
              <a:gd name="connsiteX3474" fmla="*/ 9974317 w 11162102"/>
              <a:gd name="connsiteY3474" fmla="*/ 4708879 h 6858029"/>
              <a:gd name="connsiteX3475" fmla="*/ 9995586 w 11162102"/>
              <a:gd name="connsiteY3475" fmla="*/ 4746192 h 6858029"/>
              <a:gd name="connsiteX3476" fmla="*/ 9942959 w 11162102"/>
              <a:gd name="connsiteY3476" fmla="*/ 4774743 h 6858029"/>
              <a:gd name="connsiteX3477" fmla="*/ 9895991 w 11162102"/>
              <a:gd name="connsiteY3477" fmla="*/ 4794164 h 6858029"/>
              <a:gd name="connsiteX3478" fmla="*/ 9871686 w 11162102"/>
              <a:gd name="connsiteY3478" fmla="*/ 4750369 h 6858029"/>
              <a:gd name="connsiteX3479" fmla="*/ 9918928 w 11162102"/>
              <a:gd name="connsiteY3479" fmla="*/ 4731974 h 6858029"/>
              <a:gd name="connsiteX3480" fmla="*/ 9942959 w 11162102"/>
              <a:gd name="connsiteY3480" fmla="*/ 4774743 h 6858029"/>
              <a:gd name="connsiteX3481" fmla="*/ 9889966 w 11162102"/>
              <a:gd name="connsiteY3481" fmla="*/ 4796561 h 6858029"/>
              <a:gd name="connsiteX3482" fmla="*/ 9845303 w 11162102"/>
              <a:gd name="connsiteY3482" fmla="*/ 4813860 h 6858029"/>
              <a:gd name="connsiteX3483" fmla="*/ 9820724 w 11162102"/>
              <a:gd name="connsiteY3483" fmla="*/ 4769083 h 6858029"/>
              <a:gd name="connsiteX3484" fmla="*/ 9865615 w 11162102"/>
              <a:gd name="connsiteY3484" fmla="*/ 4752674 h 6858029"/>
              <a:gd name="connsiteX3485" fmla="*/ 9889966 w 11162102"/>
              <a:gd name="connsiteY3485" fmla="*/ 4796561 h 6858029"/>
              <a:gd name="connsiteX3486" fmla="*/ 9839051 w 11162102"/>
              <a:gd name="connsiteY3486" fmla="*/ 4816188 h 6858029"/>
              <a:gd name="connsiteX3487" fmla="*/ 9796761 w 11162102"/>
              <a:gd name="connsiteY3487" fmla="*/ 4831547 h 6858029"/>
              <a:gd name="connsiteX3488" fmla="*/ 9771953 w 11162102"/>
              <a:gd name="connsiteY3488" fmla="*/ 4785812 h 6858029"/>
              <a:gd name="connsiteX3489" fmla="*/ 9814380 w 11162102"/>
              <a:gd name="connsiteY3489" fmla="*/ 4771297 h 6858029"/>
              <a:gd name="connsiteX3490" fmla="*/ 9839051 w 11162102"/>
              <a:gd name="connsiteY3490" fmla="*/ 4816188 h 6858029"/>
              <a:gd name="connsiteX3491" fmla="*/ 9790508 w 11162102"/>
              <a:gd name="connsiteY3491" fmla="*/ 4833761 h 6858029"/>
              <a:gd name="connsiteX3492" fmla="*/ 9750341 w 11162102"/>
              <a:gd name="connsiteY3492" fmla="*/ 4847454 h 6858029"/>
              <a:gd name="connsiteX3493" fmla="*/ 9725329 w 11162102"/>
              <a:gd name="connsiteY3493" fmla="*/ 4800852 h 6858029"/>
              <a:gd name="connsiteX3494" fmla="*/ 9765655 w 11162102"/>
              <a:gd name="connsiteY3494" fmla="*/ 4787934 h 6858029"/>
              <a:gd name="connsiteX3495" fmla="*/ 9790508 w 11162102"/>
              <a:gd name="connsiteY3495" fmla="*/ 4833761 h 6858029"/>
              <a:gd name="connsiteX3496" fmla="*/ 9743815 w 11162102"/>
              <a:gd name="connsiteY3496" fmla="*/ 4849599 h 6858029"/>
              <a:gd name="connsiteX3497" fmla="*/ 9706113 w 11162102"/>
              <a:gd name="connsiteY3497" fmla="*/ 4861695 h 6858029"/>
              <a:gd name="connsiteX3498" fmla="*/ 9680917 w 11162102"/>
              <a:gd name="connsiteY3498" fmla="*/ 4814248 h 6858029"/>
              <a:gd name="connsiteX3499" fmla="*/ 9718711 w 11162102"/>
              <a:gd name="connsiteY3499" fmla="*/ 4802882 h 6858029"/>
              <a:gd name="connsiteX3500" fmla="*/ 9743815 w 11162102"/>
              <a:gd name="connsiteY3500" fmla="*/ 4849599 h 6858029"/>
              <a:gd name="connsiteX3501" fmla="*/ 9699175 w 11162102"/>
              <a:gd name="connsiteY3501" fmla="*/ 4863840 h 6858029"/>
              <a:gd name="connsiteX3502" fmla="*/ 9372273 w 11162102"/>
              <a:gd name="connsiteY3502" fmla="*/ 4942507 h 6858029"/>
              <a:gd name="connsiteX3503" fmla="*/ 6465599 w 11162102"/>
              <a:gd name="connsiteY3503" fmla="*/ 4522560 h 6858029"/>
              <a:gd name="connsiteX3504" fmla="*/ 5103151 w 11162102"/>
              <a:gd name="connsiteY3504" fmla="*/ 3964700 h 6858029"/>
              <a:gd name="connsiteX3505" fmla="*/ 3632891 w 11162102"/>
              <a:gd name="connsiteY3505" fmla="*/ 3368978 h 6858029"/>
              <a:gd name="connsiteX3506" fmla="*/ 2866758 w 11162102"/>
              <a:gd name="connsiteY3506" fmla="*/ 3208700 h 6858029"/>
              <a:gd name="connsiteX3507" fmla="*/ 2498959 w 11162102"/>
              <a:gd name="connsiteY3507" fmla="*/ 3257539 h 6858029"/>
              <a:gd name="connsiteX3508" fmla="*/ 2159341 w 11162102"/>
              <a:gd name="connsiteY3508" fmla="*/ 3438677 h 6858029"/>
              <a:gd name="connsiteX3509" fmla="*/ 1789459 w 11162102"/>
              <a:gd name="connsiteY3509" fmla="*/ 3825463 h 6858029"/>
              <a:gd name="connsiteX3510" fmla="*/ 1791196 w 11162102"/>
              <a:gd name="connsiteY3510" fmla="*/ 3822497 h 6858029"/>
              <a:gd name="connsiteX3511" fmla="*/ 2185422 w 11162102"/>
              <a:gd name="connsiteY3511" fmla="*/ 3388834 h 6858029"/>
              <a:gd name="connsiteX3512" fmla="*/ 3653066 w 11162102"/>
              <a:gd name="connsiteY3512" fmla="*/ 3306035 h 6858029"/>
              <a:gd name="connsiteX3513" fmla="*/ 5097719 w 11162102"/>
              <a:gd name="connsiteY3513" fmla="*/ 3899521 h 6858029"/>
              <a:gd name="connsiteX3514" fmla="*/ 6447570 w 11162102"/>
              <a:gd name="connsiteY3514" fmla="*/ 4459412 h 6858029"/>
              <a:gd name="connsiteX3515" fmla="*/ 7162103 w 11162102"/>
              <a:gd name="connsiteY3515" fmla="*/ 4691443 h 6858029"/>
              <a:gd name="connsiteX3516" fmla="*/ 7901489 w 11162102"/>
              <a:gd name="connsiteY3516" fmla="*/ 4861512 h 6858029"/>
              <a:gd name="connsiteX3517" fmla="*/ 8651943 w 11162102"/>
              <a:gd name="connsiteY3517" fmla="*/ 4935775 h 6858029"/>
              <a:gd name="connsiteX3518" fmla="*/ 9399750 w 11162102"/>
              <a:gd name="connsiteY3518" fmla="*/ 4880454 h 6858029"/>
              <a:gd name="connsiteX3519" fmla="*/ 9673888 w 11162102"/>
              <a:gd name="connsiteY3519" fmla="*/ 4816324 h 6858029"/>
              <a:gd name="connsiteX3520" fmla="*/ 9699175 w 11162102"/>
              <a:gd name="connsiteY3520" fmla="*/ 4863840 h 6858029"/>
              <a:gd name="connsiteX3521" fmla="*/ 1755920 w 11162102"/>
              <a:gd name="connsiteY3521" fmla="*/ 3876448 h 6858029"/>
              <a:gd name="connsiteX3522" fmla="*/ 1754363 w 11162102"/>
              <a:gd name="connsiteY3522" fmla="*/ 3879163 h 6858029"/>
              <a:gd name="connsiteX3523" fmla="*/ 1752432 w 11162102"/>
              <a:gd name="connsiteY3523" fmla="*/ 3881605 h 6858029"/>
              <a:gd name="connsiteX3524" fmla="*/ 1753831 w 11162102"/>
              <a:gd name="connsiteY3524" fmla="*/ 3879255 h 6858029"/>
              <a:gd name="connsiteX3525" fmla="*/ 1755920 w 11162102"/>
              <a:gd name="connsiteY3525" fmla="*/ 3876448 h 6858029"/>
              <a:gd name="connsiteX3526" fmla="*/ 1717992 w 11162102"/>
              <a:gd name="connsiteY3526" fmla="*/ 3933000 h 6858029"/>
              <a:gd name="connsiteX3527" fmla="*/ 1716814 w 11162102"/>
              <a:gd name="connsiteY3527" fmla="*/ 3935031 h 6858029"/>
              <a:gd name="connsiteX3528" fmla="*/ 1715100 w 11162102"/>
              <a:gd name="connsiteY3528" fmla="*/ 3937177 h 6858029"/>
              <a:gd name="connsiteX3529" fmla="*/ 1716155 w 11162102"/>
              <a:gd name="connsiteY3529" fmla="*/ 3935442 h 6858029"/>
              <a:gd name="connsiteX3530" fmla="*/ 1717992 w 11162102"/>
              <a:gd name="connsiteY3530" fmla="*/ 3933000 h 6858029"/>
              <a:gd name="connsiteX3531" fmla="*/ 1643880 w 11162102"/>
              <a:gd name="connsiteY3531" fmla="*/ 4040606 h 6858029"/>
              <a:gd name="connsiteX3532" fmla="*/ 1642910 w 11162102"/>
              <a:gd name="connsiteY3532" fmla="*/ 4042203 h 6858029"/>
              <a:gd name="connsiteX3533" fmla="*/ 1642431 w 11162102"/>
              <a:gd name="connsiteY3533" fmla="*/ 4042774 h 6858029"/>
              <a:gd name="connsiteX3534" fmla="*/ 1643528 w 11162102"/>
              <a:gd name="connsiteY3534" fmla="*/ 4041062 h 6858029"/>
              <a:gd name="connsiteX3535" fmla="*/ 1643880 w 11162102"/>
              <a:gd name="connsiteY3535" fmla="*/ 4040606 h 6858029"/>
              <a:gd name="connsiteX3536" fmla="*/ 1605927 w 11162102"/>
              <a:gd name="connsiteY3536" fmla="*/ 4093872 h 6858029"/>
              <a:gd name="connsiteX3537" fmla="*/ 1605123 w 11162102"/>
              <a:gd name="connsiteY3537" fmla="*/ 4095173 h 6858029"/>
              <a:gd name="connsiteX3538" fmla="*/ 1604911 w 11162102"/>
              <a:gd name="connsiteY3538" fmla="*/ 4095401 h 6858029"/>
              <a:gd name="connsiteX3539" fmla="*/ 1605835 w 11162102"/>
              <a:gd name="connsiteY3539" fmla="*/ 4093987 h 6858029"/>
              <a:gd name="connsiteX3540" fmla="*/ 1605927 w 11162102"/>
              <a:gd name="connsiteY3540" fmla="*/ 4093872 h 6858029"/>
              <a:gd name="connsiteX3541" fmla="*/ 864790 w 11162102"/>
              <a:gd name="connsiteY3541" fmla="*/ 4837298 h 6858029"/>
              <a:gd name="connsiteX3542" fmla="*/ 865774 w 11162102"/>
              <a:gd name="connsiteY3542" fmla="*/ 4836864 h 6858029"/>
              <a:gd name="connsiteX3543" fmla="*/ 863159 w 11162102"/>
              <a:gd name="connsiteY3543" fmla="*/ 4838964 h 6858029"/>
              <a:gd name="connsiteX3544" fmla="*/ 861974 w 11162102"/>
              <a:gd name="connsiteY3544" fmla="*/ 4839398 h 6858029"/>
              <a:gd name="connsiteX3545" fmla="*/ 864790 w 11162102"/>
              <a:gd name="connsiteY3545" fmla="*/ 4837298 h 6858029"/>
              <a:gd name="connsiteX3546" fmla="*/ 885431 w 11162102"/>
              <a:gd name="connsiteY3546" fmla="*/ 4828557 h 6858029"/>
              <a:gd name="connsiteX3547" fmla="*/ 888694 w 11162102"/>
              <a:gd name="connsiteY3547" fmla="*/ 4827210 h 6858029"/>
              <a:gd name="connsiteX3548" fmla="*/ 883274 w 11162102"/>
              <a:gd name="connsiteY3548" fmla="*/ 4831821 h 6858029"/>
              <a:gd name="connsiteX3549" fmla="*/ 879812 w 11162102"/>
              <a:gd name="connsiteY3549" fmla="*/ 4833030 h 6858029"/>
              <a:gd name="connsiteX3550" fmla="*/ 885431 w 11162102"/>
              <a:gd name="connsiteY3550" fmla="*/ 4828557 h 6858029"/>
              <a:gd name="connsiteX3551" fmla="*/ 905596 w 11162102"/>
              <a:gd name="connsiteY3551" fmla="*/ 4820227 h 6858029"/>
              <a:gd name="connsiteX3552" fmla="*/ 910936 w 11162102"/>
              <a:gd name="connsiteY3552" fmla="*/ 4818105 h 6858029"/>
              <a:gd name="connsiteX3553" fmla="*/ 903467 w 11162102"/>
              <a:gd name="connsiteY3553" fmla="*/ 4824837 h 6858029"/>
              <a:gd name="connsiteX3554" fmla="*/ 897985 w 11162102"/>
              <a:gd name="connsiteY3554" fmla="*/ 4826686 h 6858029"/>
              <a:gd name="connsiteX3555" fmla="*/ 905596 w 11162102"/>
              <a:gd name="connsiteY3555" fmla="*/ 4820227 h 6858029"/>
              <a:gd name="connsiteX3556" fmla="*/ 926024 w 11162102"/>
              <a:gd name="connsiteY3556" fmla="*/ 4812080 h 6858029"/>
              <a:gd name="connsiteX3557" fmla="*/ 932834 w 11162102"/>
              <a:gd name="connsiteY3557" fmla="*/ 4809364 h 6858029"/>
              <a:gd name="connsiteX3558" fmla="*/ 923637 w 11162102"/>
              <a:gd name="connsiteY3558" fmla="*/ 4818127 h 6858029"/>
              <a:gd name="connsiteX3559" fmla="*/ 916713 w 11162102"/>
              <a:gd name="connsiteY3559" fmla="*/ 4820432 h 6858029"/>
              <a:gd name="connsiteX3560" fmla="*/ 926024 w 11162102"/>
              <a:gd name="connsiteY3560" fmla="*/ 4812080 h 6858029"/>
              <a:gd name="connsiteX3561" fmla="*/ 945922 w 11162102"/>
              <a:gd name="connsiteY3561" fmla="*/ 4804366 h 6858029"/>
              <a:gd name="connsiteX3562" fmla="*/ 954246 w 11162102"/>
              <a:gd name="connsiteY3562" fmla="*/ 4801194 h 6858029"/>
              <a:gd name="connsiteX3563" fmla="*/ 943766 w 11162102"/>
              <a:gd name="connsiteY3563" fmla="*/ 4811669 h 6858029"/>
              <a:gd name="connsiteX3564" fmla="*/ 935459 w 11162102"/>
              <a:gd name="connsiteY3564" fmla="*/ 4814293 h 6858029"/>
              <a:gd name="connsiteX3565" fmla="*/ 945922 w 11162102"/>
              <a:gd name="connsiteY3565" fmla="*/ 4804366 h 6858029"/>
              <a:gd name="connsiteX3566" fmla="*/ 986509 w 11162102"/>
              <a:gd name="connsiteY3566" fmla="*/ 4789258 h 6858029"/>
              <a:gd name="connsiteX3567" fmla="*/ 996697 w 11162102"/>
              <a:gd name="connsiteY3567" fmla="*/ 4785606 h 6858029"/>
              <a:gd name="connsiteX3568" fmla="*/ 984286 w 11162102"/>
              <a:gd name="connsiteY3568" fmla="*/ 4799276 h 6858029"/>
              <a:gd name="connsiteX3569" fmla="*/ 974046 w 11162102"/>
              <a:gd name="connsiteY3569" fmla="*/ 4802358 h 6858029"/>
              <a:gd name="connsiteX3570" fmla="*/ 986509 w 11162102"/>
              <a:gd name="connsiteY3570" fmla="*/ 4789258 h 6858029"/>
              <a:gd name="connsiteX3571" fmla="*/ 1006775 w 11162102"/>
              <a:gd name="connsiteY3571" fmla="*/ 4782091 h 6858029"/>
              <a:gd name="connsiteX3572" fmla="*/ 1017741 w 11162102"/>
              <a:gd name="connsiteY3572" fmla="*/ 4778257 h 6858029"/>
              <a:gd name="connsiteX3573" fmla="*/ 1004518 w 11162102"/>
              <a:gd name="connsiteY3573" fmla="*/ 4793480 h 6858029"/>
              <a:gd name="connsiteX3574" fmla="*/ 993616 w 11162102"/>
              <a:gd name="connsiteY3574" fmla="*/ 4796584 h 6858029"/>
              <a:gd name="connsiteX3575" fmla="*/ 1006775 w 11162102"/>
              <a:gd name="connsiteY3575" fmla="*/ 4782091 h 6858029"/>
              <a:gd name="connsiteX3576" fmla="*/ 1027116 w 11162102"/>
              <a:gd name="connsiteY3576" fmla="*/ 4775063 h 6858029"/>
              <a:gd name="connsiteX3577" fmla="*/ 1038666 w 11162102"/>
              <a:gd name="connsiteY3577" fmla="*/ 4771206 h 6858029"/>
              <a:gd name="connsiteX3578" fmla="*/ 1024850 w 11162102"/>
              <a:gd name="connsiteY3578" fmla="*/ 4787820 h 6858029"/>
              <a:gd name="connsiteX3579" fmla="*/ 1013288 w 11162102"/>
              <a:gd name="connsiteY3579" fmla="*/ 4790969 h 6858029"/>
              <a:gd name="connsiteX3580" fmla="*/ 1027116 w 11162102"/>
              <a:gd name="connsiteY3580" fmla="*/ 4775063 h 6858029"/>
              <a:gd name="connsiteX3581" fmla="*/ 1047451 w 11162102"/>
              <a:gd name="connsiteY3581" fmla="*/ 4768262 h 6858029"/>
              <a:gd name="connsiteX3582" fmla="*/ 1059578 w 11162102"/>
              <a:gd name="connsiteY3582" fmla="*/ 4764336 h 6858029"/>
              <a:gd name="connsiteX3583" fmla="*/ 1045219 w 11162102"/>
              <a:gd name="connsiteY3583" fmla="*/ 4782320 h 6858029"/>
              <a:gd name="connsiteX3584" fmla="*/ 1033038 w 11162102"/>
              <a:gd name="connsiteY3584" fmla="*/ 4785606 h 6858029"/>
              <a:gd name="connsiteX3585" fmla="*/ 1047451 w 11162102"/>
              <a:gd name="connsiteY3585" fmla="*/ 4768262 h 6858029"/>
              <a:gd name="connsiteX3586" fmla="*/ 1067760 w 11162102"/>
              <a:gd name="connsiteY3586" fmla="*/ 4761734 h 6858029"/>
              <a:gd name="connsiteX3587" fmla="*/ 1080463 w 11162102"/>
              <a:gd name="connsiteY3587" fmla="*/ 4757695 h 6858029"/>
              <a:gd name="connsiteX3588" fmla="*/ 1065544 w 11162102"/>
              <a:gd name="connsiteY3588" fmla="*/ 4777139 h 6858029"/>
              <a:gd name="connsiteX3589" fmla="*/ 1052914 w 11162102"/>
              <a:gd name="connsiteY3589" fmla="*/ 4780357 h 6858029"/>
              <a:gd name="connsiteX3590" fmla="*/ 1067760 w 11162102"/>
              <a:gd name="connsiteY3590" fmla="*/ 4761734 h 6858029"/>
              <a:gd name="connsiteX3591" fmla="*/ 1088151 w 11162102"/>
              <a:gd name="connsiteY3591" fmla="*/ 4755344 h 6858029"/>
              <a:gd name="connsiteX3592" fmla="*/ 1101231 w 11162102"/>
              <a:gd name="connsiteY3592" fmla="*/ 4751396 h 6858029"/>
              <a:gd name="connsiteX3593" fmla="*/ 1085940 w 11162102"/>
              <a:gd name="connsiteY3593" fmla="*/ 4772096 h 6858029"/>
              <a:gd name="connsiteX3594" fmla="*/ 1072865 w 11162102"/>
              <a:gd name="connsiteY3594" fmla="*/ 4775290 h 6858029"/>
              <a:gd name="connsiteX3595" fmla="*/ 1088151 w 11162102"/>
              <a:gd name="connsiteY3595" fmla="*/ 4755344 h 6858029"/>
              <a:gd name="connsiteX3596" fmla="*/ 1108545 w 11162102"/>
              <a:gd name="connsiteY3596" fmla="*/ 4749182 h 6858029"/>
              <a:gd name="connsiteX3597" fmla="*/ 1122028 w 11162102"/>
              <a:gd name="connsiteY3597" fmla="*/ 4745257 h 6858029"/>
              <a:gd name="connsiteX3598" fmla="*/ 1106388 w 11162102"/>
              <a:gd name="connsiteY3598" fmla="*/ 4767212 h 6858029"/>
              <a:gd name="connsiteX3599" fmla="*/ 1092862 w 11162102"/>
              <a:gd name="connsiteY3599" fmla="*/ 4770430 h 6858029"/>
              <a:gd name="connsiteX3600" fmla="*/ 1108545 w 11162102"/>
              <a:gd name="connsiteY3600" fmla="*/ 4749182 h 6858029"/>
              <a:gd name="connsiteX3601" fmla="*/ 1128909 w 11162102"/>
              <a:gd name="connsiteY3601" fmla="*/ 4743294 h 6858029"/>
              <a:gd name="connsiteX3602" fmla="*/ 1142855 w 11162102"/>
              <a:gd name="connsiteY3602" fmla="*/ 4739277 h 6858029"/>
              <a:gd name="connsiteX3603" fmla="*/ 1126800 w 11162102"/>
              <a:gd name="connsiteY3603" fmla="*/ 4762625 h 6858029"/>
              <a:gd name="connsiteX3604" fmla="*/ 1112940 w 11162102"/>
              <a:gd name="connsiteY3604" fmla="*/ 4765728 h 6858029"/>
              <a:gd name="connsiteX3605" fmla="*/ 1128909 w 11162102"/>
              <a:gd name="connsiteY3605" fmla="*/ 4743294 h 6858029"/>
              <a:gd name="connsiteX3606" fmla="*/ 1149346 w 11162102"/>
              <a:gd name="connsiteY3606" fmla="*/ 4737521 h 6858029"/>
              <a:gd name="connsiteX3607" fmla="*/ 1163573 w 11162102"/>
              <a:gd name="connsiteY3607" fmla="*/ 4733663 h 6858029"/>
              <a:gd name="connsiteX3608" fmla="*/ 1147288 w 11162102"/>
              <a:gd name="connsiteY3608" fmla="*/ 4758151 h 6858029"/>
              <a:gd name="connsiteX3609" fmla="*/ 1133060 w 11162102"/>
              <a:gd name="connsiteY3609" fmla="*/ 4761210 h 6858029"/>
              <a:gd name="connsiteX3610" fmla="*/ 1149346 w 11162102"/>
              <a:gd name="connsiteY3610" fmla="*/ 4737521 h 6858029"/>
              <a:gd name="connsiteX3611" fmla="*/ 1169808 w 11162102"/>
              <a:gd name="connsiteY3611" fmla="*/ 4731974 h 6858029"/>
              <a:gd name="connsiteX3612" fmla="*/ 1184316 w 11162102"/>
              <a:gd name="connsiteY3612" fmla="*/ 4728186 h 6858029"/>
              <a:gd name="connsiteX3613" fmla="*/ 1167827 w 11162102"/>
              <a:gd name="connsiteY3613" fmla="*/ 4753861 h 6858029"/>
              <a:gd name="connsiteX3614" fmla="*/ 1153233 w 11162102"/>
              <a:gd name="connsiteY3614" fmla="*/ 4756919 h 6858029"/>
              <a:gd name="connsiteX3615" fmla="*/ 1169808 w 11162102"/>
              <a:gd name="connsiteY3615" fmla="*/ 4731974 h 6858029"/>
              <a:gd name="connsiteX3616" fmla="*/ 1190223 w 11162102"/>
              <a:gd name="connsiteY3616" fmla="*/ 4726680 h 6858029"/>
              <a:gd name="connsiteX3617" fmla="*/ 1205091 w 11162102"/>
              <a:gd name="connsiteY3617" fmla="*/ 4722869 h 6858029"/>
              <a:gd name="connsiteX3618" fmla="*/ 1188308 w 11162102"/>
              <a:gd name="connsiteY3618" fmla="*/ 4749821 h 6858029"/>
              <a:gd name="connsiteX3619" fmla="*/ 1173487 w 11162102"/>
              <a:gd name="connsiteY3619" fmla="*/ 4752720 h 6858029"/>
              <a:gd name="connsiteX3620" fmla="*/ 1190223 w 11162102"/>
              <a:gd name="connsiteY3620" fmla="*/ 4726680 h 6858029"/>
              <a:gd name="connsiteX3621" fmla="*/ 1210698 w 11162102"/>
              <a:gd name="connsiteY3621" fmla="*/ 4721522 h 6858029"/>
              <a:gd name="connsiteX3622" fmla="*/ 1225800 w 11162102"/>
              <a:gd name="connsiteY3622" fmla="*/ 4717871 h 6858029"/>
              <a:gd name="connsiteX3623" fmla="*/ 1208852 w 11162102"/>
              <a:gd name="connsiteY3623" fmla="*/ 4745942 h 6858029"/>
              <a:gd name="connsiteX3624" fmla="*/ 1193753 w 11162102"/>
              <a:gd name="connsiteY3624" fmla="*/ 4748772 h 6858029"/>
              <a:gd name="connsiteX3625" fmla="*/ 1210698 w 11162102"/>
              <a:gd name="connsiteY3625" fmla="*/ 4721522 h 6858029"/>
              <a:gd name="connsiteX3626" fmla="*/ 1231188 w 11162102"/>
              <a:gd name="connsiteY3626" fmla="*/ 4716570 h 6858029"/>
              <a:gd name="connsiteX3627" fmla="*/ 1246565 w 11162102"/>
              <a:gd name="connsiteY3627" fmla="*/ 4713010 h 6858029"/>
              <a:gd name="connsiteX3628" fmla="*/ 1229463 w 11162102"/>
              <a:gd name="connsiteY3628" fmla="*/ 4742221 h 6858029"/>
              <a:gd name="connsiteX3629" fmla="*/ 1214037 w 11162102"/>
              <a:gd name="connsiteY3629" fmla="*/ 4745006 h 6858029"/>
              <a:gd name="connsiteX3630" fmla="*/ 1231188 w 11162102"/>
              <a:gd name="connsiteY3630" fmla="*/ 4716570 h 6858029"/>
              <a:gd name="connsiteX3631" fmla="*/ 1251696 w 11162102"/>
              <a:gd name="connsiteY3631" fmla="*/ 4711846 h 6858029"/>
              <a:gd name="connsiteX3632" fmla="*/ 1267342 w 11162102"/>
              <a:gd name="connsiteY3632" fmla="*/ 4708331 h 6858029"/>
              <a:gd name="connsiteX3633" fmla="*/ 1250046 w 11162102"/>
              <a:gd name="connsiteY3633" fmla="*/ 4738730 h 6858029"/>
              <a:gd name="connsiteX3634" fmla="*/ 1234433 w 11162102"/>
              <a:gd name="connsiteY3634" fmla="*/ 4741332 h 6858029"/>
              <a:gd name="connsiteX3635" fmla="*/ 1251696 w 11162102"/>
              <a:gd name="connsiteY3635" fmla="*/ 4711846 h 6858029"/>
              <a:gd name="connsiteX3636" fmla="*/ 1272229 w 11162102"/>
              <a:gd name="connsiteY3636" fmla="*/ 4707281 h 6858029"/>
              <a:gd name="connsiteX3637" fmla="*/ 1287896 w 11162102"/>
              <a:gd name="connsiteY3637" fmla="*/ 4703972 h 6858029"/>
              <a:gd name="connsiteX3638" fmla="*/ 1270563 w 11162102"/>
              <a:gd name="connsiteY3638" fmla="*/ 4735398 h 6858029"/>
              <a:gd name="connsiteX3639" fmla="*/ 1254804 w 11162102"/>
              <a:gd name="connsiteY3639" fmla="*/ 4737931 h 6858029"/>
              <a:gd name="connsiteX3640" fmla="*/ 1272229 w 11162102"/>
              <a:gd name="connsiteY3640" fmla="*/ 4707281 h 6858029"/>
              <a:gd name="connsiteX3641" fmla="*/ 1276254 w 11162102"/>
              <a:gd name="connsiteY3641" fmla="*/ 4700184 h 6858029"/>
              <a:gd name="connsiteX3642" fmla="*/ 1293323 w 11162102"/>
              <a:gd name="connsiteY3642" fmla="*/ 4669876 h 6858029"/>
              <a:gd name="connsiteX3643" fmla="*/ 1308757 w 11162102"/>
              <a:gd name="connsiteY3643" fmla="*/ 4665814 h 6858029"/>
              <a:gd name="connsiteX3644" fmla="*/ 1291760 w 11162102"/>
              <a:gd name="connsiteY3644" fmla="*/ 4696920 h 6858029"/>
              <a:gd name="connsiteX3645" fmla="*/ 1276254 w 11162102"/>
              <a:gd name="connsiteY3645" fmla="*/ 4700184 h 6858029"/>
              <a:gd name="connsiteX3646" fmla="*/ 1313575 w 11162102"/>
              <a:gd name="connsiteY3646" fmla="*/ 4664581 h 6858029"/>
              <a:gd name="connsiteX3647" fmla="*/ 1329667 w 11162102"/>
              <a:gd name="connsiteY3647" fmla="*/ 4660428 h 6858029"/>
              <a:gd name="connsiteX3648" fmla="*/ 1312487 w 11162102"/>
              <a:gd name="connsiteY3648" fmla="*/ 4692721 h 6858029"/>
              <a:gd name="connsiteX3649" fmla="*/ 1296452 w 11162102"/>
              <a:gd name="connsiteY3649" fmla="*/ 4695938 h 6858029"/>
              <a:gd name="connsiteX3650" fmla="*/ 1313575 w 11162102"/>
              <a:gd name="connsiteY3650" fmla="*/ 4664581 h 6858029"/>
              <a:gd name="connsiteX3651" fmla="*/ 1317647 w 11162102"/>
              <a:gd name="connsiteY3651" fmla="*/ 4657096 h 6858029"/>
              <a:gd name="connsiteX3652" fmla="*/ 1334161 w 11162102"/>
              <a:gd name="connsiteY3652" fmla="*/ 4626606 h 6858029"/>
              <a:gd name="connsiteX3653" fmla="*/ 1350058 w 11162102"/>
              <a:gd name="connsiteY3653" fmla="*/ 4621790 h 6858029"/>
              <a:gd name="connsiteX3654" fmla="*/ 1333558 w 11162102"/>
              <a:gd name="connsiteY3654" fmla="*/ 4653079 h 6858029"/>
              <a:gd name="connsiteX3655" fmla="*/ 1317647 w 11162102"/>
              <a:gd name="connsiteY3655" fmla="*/ 4657096 h 6858029"/>
              <a:gd name="connsiteX3656" fmla="*/ 1354782 w 11162102"/>
              <a:gd name="connsiteY3656" fmla="*/ 4620352 h 6858029"/>
              <a:gd name="connsiteX3657" fmla="*/ 1370911 w 11162102"/>
              <a:gd name="connsiteY3657" fmla="*/ 4615628 h 6858029"/>
              <a:gd name="connsiteX3658" fmla="*/ 1354260 w 11162102"/>
              <a:gd name="connsiteY3658" fmla="*/ 4648058 h 6858029"/>
              <a:gd name="connsiteX3659" fmla="*/ 1338118 w 11162102"/>
              <a:gd name="connsiteY3659" fmla="*/ 4651984 h 6858029"/>
              <a:gd name="connsiteX3660" fmla="*/ 1354782 w 11162102"/>
              <a:gd name="connsiteY3660" fmla="*/ 4620352 h 6858029"/>
              <a:gd name="connsiteX3661" fmla="*/ 1358888 w 11162102"/>
              <a:gd name="connsiteY3661" fmla="*/ 4612547 h 6858029"/>
              <a:gd name="connsiteX3662" fmla="*/ 1375395 w 11162102"/>
              <a:gd name="connsiteY3662" fmla="*/ 4581030 h 6858029"/>
              <a:gd name="connsiteX3663" fmla="*/ 1391366 w 11162102"/>
              <a:gd name="connsiteY3663" fmla="*/ 4575553 h 6858029"/>
              <a:gd name="connsiteX3664" fmla="*/ 1374864 w 11162102"/>
              <a:gd name="connsiteY3664" fmla="*/ 4607914 h 6858029"/>
              <a:gd name="connsiteX3665" fmla="*/ 1358888 w 11162102"/>
              <a:gd name="connsiteY3665" fmla="*/ 4612547 h 6858029"/>
              <a:gd name="connsiteX3666" fmla="*/ 1395994 w 11162102"/>
              <a:gd name="connsiteY3666" fmla="*/ 4574001 h 6858029"/>
              <a:gd name="connsiteX3667" fmla="*/ 1688896 w 11162102"/>
              <a:gd name="connsiteY3667" fmla="*/ 4500377 h 6858029"/>
              <a:gd name="connsiteX3668" fmla="*/ 2541659 w 11162102"/>
              <a:gd name="connsiteY3668" fmla="*/ 4537029 h 6858029"/>
              <a:gd name="connsiteX3669" fmla="*/ 3202310 w 11162102"/>
              <a:gd name="connsiteY3669" fmla="*/ 4705843 h 6858029"/>
              <a:gd name="connsiteX3670" fmla="*/ 5231159 w 11162102"/>
              <a:gd name="connsiteY3670" fmla="*/ 5353166 h 6858029"/>
              <a:gd name="connsiteX3671" fmla="*/ 6798686 w 11162102"/>
              <a:gd name="connsiteY3671" fmla="*/ 5863967 h 6858029"/>
              <a:gd name="connsiteX3672" fmla="*/ 7807713 w 11162102"/>
              <a:gd name="connsiteY3672" fmla="*/ 6135914 h 6858029"/>
              <a:gd name="connsiteX3673" fmla="*/ 8836801 w 11162102"/>
              <a:gd name="connsiteY3673" fmla="*/ 6265314 h 6858029"/>
              <a:gd name="connsiteX3674" fmla="*/ 9510802 w 11162102"/>
              <a:gd name="connsiteY3674" fmla="*/ 6191370 h 6858029"/>
              <a:gd name="connsiteX3675" fmla="*/ 10081488 w 11162102"/>
              <a:gd name="connsiteY3675" fmla="*/ 5920040 h 6858029"/>
              <a:gd name="connsiteX3676" fmla="*/ 10133705 w 11162102"/>
              <a:gd name="connsiteY3676" fmla="*/ 5873735 h 6858029"/>
              <a:gd name="connsiteX3677" fmla="*/ 10145686 w 11162102"/>
              <a:gd name="connsiteY3677" fmla="*/ 5925655 h 6858029"/>
              <a:gd name="connsiteX3678" fmla="*/ 10035091 w 11162102"/>
              <a:gd name="connsiteY3678" fmla="*/ 6025204 h 6858029"/>
              <a:gd name="connsiteX3679" fmla="*/ 8810167 w 11162102"/>
              <a:gd name="connsiteY3679" fmla="*/ 6325130 h 6858029"/>
              <a:gd name="connsiteX3680" fmla="*/ 7946425 w 11162102"/>
              <a:gd name="connsiteY3680" fmla="*/ 6220195 h 6858029"/>
              <a:gd name="connsiteX3681" fmla="*/ 6817195 w 11162102"/>
              <a:gd name="connsiteY3681" fmla="*/ 5924993 h 6858029"/>
              <a:gd name="connsiteX3682" fmla="*/ 5236271 w 11162102"/>
              <a:gd name="connsiteY3682" fmla="*/ 5415104 h 6858029"/>
              <a:gd name="connsiteX3683" fmla="*/ 3182523 w 11162102"/>
              <a:gd name="connsiteY3683" fmla="*/ 4766619 h 6858029"/>
              <a:gd name="connsiteX3684" fmla="*/ 2420178 w 11162102"/>
              <a:gd name="connsiteY3684" fmla="*/ 4578702 h 6858029"/>
              <a:gd name="connsiteX3685" fmla="*/ 1664381 w 11162102"/>
              <a:gd name="connsiteY3685" fmla="*/ 4547231 h 6858029"/>
              <a:gd name="connsiteX3686" fmla="*/ 1379369 w 11162102"/>
              <a:gd name="connsiteY3686" fmla="*/ 4606614 h 6858029"/>
              <a:gd name="connsiteX3687" fmla="*/ 1395994 w 11162102"/>
              <a:gd name="connsiteY3687" fmla="*/ 4574001 h 6858029"/>
              <a:gd name="connsiteX3688" fmla="*/ 10077700 w 11162102"/>
              <a:gd name="connsiteY3688" fmla="*/ 5915362 h 6858029"/>
              <a:gd name="connsiteX3689" fmla="*/ 8836915 w 11162102"/>
              <a:gd name="connsiteY3689" fmla="*/ 6259289 h 6858029"/>
              <a:gd name="connsiteX3690" fmla="*/ 7927278 w 11162102"/>
              <a:gd name="connsiteY3690" fmla="*/ 6154605 h 6858029"/>
              <a:gd name="connsiteX3691" fmla="*/ 6800466 w 11162102"/>
              <a:gd name="connsiteY3691" fmla="*/ 5858215 h 6858029"/>
              <a:gd name="connsiteX3692" fmla="*/ 5233076 w 11162102"/>
              <a:gd name="connsiteY3692" fmla="*/ 5347460 h 6858029"/>
              <a:gd name="connsiteX3693" fmla="*/ 3203976 w 11162102"/>
              <a:gd name="connsiteY3693" fmla="*/ 4700047 h 6858029"/>
              <a:gd name="connsiteX3694" fmla="*/ 2441129 w 11162102"/>
              <a:gd name="connsiteY3694" fmla="*/ 4512519 h 6858029"/>
              <a:gd name="connsiteX3695" fmla="*/ 1687906 w 11162102"/>
              <a:gd name="connsiteY3695" fmla="*/ 4494421 h 6858029"/>
              <a:gd name="connsiteX3696" fmla="*/ 1400045 w 11162102"/>
              <a:gd name="connsiteY3696" fmla="*/ 4566036 h 6858029"/>
              <a:gd name="connsiteX3697" fmla="*/ 1416203 w 11162102"/>
              <a:gd name="connsiteY3697" fmla="*/ 4534154 h 6858029"/>
              <a:gd name="connsiteX3698" fmla="*/ 1712588 w 11162102"/>
              <a:gd name="connsiteY3698" fmla="*/ 4447453 h 6858029"/>
              <a:gd name="connsiteX3699" fmla="*/ 3223785 w 11162102"/>
              <a:gd name="connsiteY3699" fmla="*/ 4639203 h 6858029"/>
              <a:gd name="connsiteX3700" fmla="*/ 5226755 w 11162102"/>
              <a:gd name="connsiteY3700" fmla="*/ 5285019 h 6858029"/>
              <a:gd name="connsiteX3701" fmla="*/ 6781980 w 11162102"/>
              <a:gd name="connsiteY3701" fmla="*/ 5797075 h 6858029"/>
              <a:gd name="connsiteX3702" fmla="*/ 7812255 w 11162102"/>
              <a:gd name="connsiteY3702" fmla="*/ 6075184 h 6858029"/>
              <a:gd name="connsiteX3703" fmla="*/ 7912420 w 11162102"/>
              <a:gd name="connsiteY3703" fmla="*/ 6095792 h 6858029"/>
              <a:gd name="connsiteX3704" fmla="*/ 8863640 w 11162102"/>
              <a:gd name="connsiteY3704" fmla="*/ 6199381 h 6858029"/>
              <a:gd name="connsiteX3705" fmla="*/ 9551904 w 11162102"/>
              <a:gd name="connsiteY3705" fmla="*/ 6108961 h 6858029"/>
              <a:gd name="connsiteX3706" fmla="*/ 10118254 w 11162102"/>
              <a:gd name="connsiteY3706" fmla="*/ 5815196 h 6858029"/>
              <a:gd name="connsiteX3707" fmla="*/ 10132015 w 11162102"/>
              <a:gd name="connsiteY3707" fmla="*/ 5866979 h 6858029"/>
              <a:gd name="connsiteX3708" fmla="*/ 10077700 w 11162102"/>
              <a:gd name="connsiteY3708" fmla="*/ 5915362 h 6858029"/>
              <a:gd name="connsiteX3709" fmla="*/ 10123755 w 11162102"/>
              <a:gd name="connsiteY3709" fmla="*/ 5810381 h 6858029"/>
              <a:gd name="connsiteX3710" fmla="*/ 10124280 w 11162102"/>
              <a:gd name="connsiteY3710" fmla="*/ 5809902 h 6858029"/>
              <a:gd name="connsiteX3711" fmla="*/ 10149657 w 11162102"/>
              <a:gd name="connsiteY3711" fmla="*/ 5786258 h 6858029"/>
              <a:gd name="connsiteX3712" fmla="*/ 10161274 w 11162102"/>
              <a:gd name="connsiteY3712" fmla="*/ 5836421 h 6858029"/>
              <a:gd name="connsiteX3713" fmla="*/ 10137379 w 11162102"/>
              <a:gd name="connsiteY3713" fmla="*/ 5861616 h 6858029"/>
              <a:gd name="connsiteX3714" fmla="*/ 10123755 w 11162102"/>
              <a:gd name="connsiteY3714" fmla="*/ 5810381 h 6858029"/>
              <a:gd name="connsiteX3715" fmla="*/ 10121974 w 11162102"/>
              <a:gd name="connsiteY3715" fmla="*/ 5804013 h 6858029"/>
              <a:gd name="connsiteX3716" fmla="*/ 10107117 w 11162102"/>
              <a:gd name="connsiteY3716" fmla="*/ 5754148 h 6858029"/>
              <a:gd name="connsiteX3717" fmla="*/ 10134800 w 11162102"/>
              <a:gd name="connsiteY3717" fmla="*/ 5729979 h 6858029"/>
              <a:gd name="connsiteX3718" fmla="*/ 10148014 w 11162102"/>
              <a:gd name="connsiteY3718" fmla="*/ 5779617 h 6858029"/>
              <a:gd name="connsiteX3719" fmla="*/ 10121974 w 11162102"/>
              <a:gd name="connsiteY3719" fmla="*/ 5804013 h 6858029"/>
              <a:gd name="connsiteX3720" fmla="*/ 10140391 w 11162102"/>
              <a:gd name="connsiteY3720" fmla="*/ 5724935 h 6858029"/>
              <a:gd name="connsiteX3721" fmla="*/ 10167047 w 11162102"/>
              <a:gd name="connsiteY3721" fmla="*/ 5699786 h 6858029"/>
              <a:gd name="connsiteX3722" fmla="*/ 10167116 w 11162102"/>
              <a:gd name="connsiteY3722" fmla="*/ 5699717 h 6858029"/>
              <a:gd name="connsiteX3723" fmla="*/ 10178276 w 11162102"/>
              <a:gd name="connsiteY3723" fmla="*/ 5748100 h 6858029"/>
              <a:gd name="connsiteX3724" fmla="*/ 10153559 w 11162102"/>
              <a:gd name="connsiteY3724" fmla="*/ 5774094 h 6858029"/>
              <a:gd name="connsiteX3725" fmla="*/ 10140391 w 11162102"/>
              <a:gd name="connsiteY3725" fmla="*/ 5724935 h 6858029"/>
              <a:gd name="connsiteX3726" fmla="*/ 10162986 w 11162102"/>
              <a:gd name="connsiteY3726" fmla="*/ 5695632 h 6858029"/>
              <a:gd name="connsiteX3727" fmla="*/ 10138589 w 11162102"/>
              <a:gd name="connsiteY3727" fmla="*/ 5718659 h 6858029"/>
              <a:gd name="connsiteX3728" fmla="*/ 10124439 w 11162102"/>
              <a:gd name="connsiteY3728" fmla="*/ 5671418 h 6858029"/>
              <a:gd name="connsiteX3729" fmla="*/ 10152989 w 11162102"/>
              <a:gd name="connsiteY3729" fmla="*/ 5645971 h 6858029"/>
              <a:gd name="connsiteX3730" fmla="*/ 10165495 w 11162102"/>
              <a:gd name="connsiteY3730" fmla="*/ 5693122 h 6858029"/>
              <a:gd name="connsiteX3731" fmla="*/ 10162986 w 11162102"/>
              <a:gd name="connsiteY3731" fmla="*/ 5695632 h 6858029"/>
              <a:gd name="connsiteX3732" fmla="*/ 10157052 w 11162102"/>
              <a:gd name="connsiteY3732" fmla="*/ 5634332 h 6858029"/>
              <a:gd name="connsiteX3733" fmla="*/ 10143609 w 11162102"/>
              <a:gd name="connsiteY3733" fmla="*/ 5589533 h 6858029"/>
              <a:gd name="connsiteX3734" fmla="*/ 10173643 w 11162102"/>
              <a:gd name="connsiteY3734" fmla="*/ 5562078 h 6858029"/>
              <a:gd name="connsiteX3735" fmla="*/ 10185510 w 11162102"/>
              <a:gd name="connsiteY3735" fmla="*/ 5606581 h 6858029"/>
              <a:gd name="connsiteX3736" fmla="*/ 10157052 w 11162102"/>
              <a:gd name="connsiteY3736" fmla="*/ 5634332 h 6858029"/>
              <a:gd name="connsiteX3737" fmla="*/ 10178846 w 11162102"/>
              <a:gd name="connsiteY3737" fmla="*/ 5557148 h 6858029"/>
              <a:gd name="connsiteX3738" fmla="*/ 10207648 w 11162102"/>
              <a:gd name="connsiteY3738" fmla="*/ 5528552 h 6858029"/>
              <a:gd name="connsiteX3739" fmla="*/ 10217643 w 11162102"/>
              <a:gd name="connsiteY3739" fmla="*/ 5572622 h 6858029"/>
              <a:gd name="connsiteX3740" fmla="*/ 10205640 w 11162102"/>
              <a:gd name="connsiteY3740" fmla="*/ 5585744 h 6858029"/>
              <a:gd name="connsiteX3741" fmla="*/ 10190691 w 11162102"/>
              <a:gd name="connsiteY3741" fmla="*/ 5601332 h 6858029"/>
              <a:gd name="connsiteX3742" fmla="*/ 10178846 w 11162102"/>
              <a:gd name="connsiteY3742" fmla="*/ 5557148 h 6858029"/>
              <a:gd name="connsiteX3743" fmla="*/ 10177112 w 11162102"/>
              <a:gd name="connsiteY3743" fmla="*/ 5551055 h 6858029"/>
              <a:gd name="connsiteX3744" fmla="*/ 10164400 w 11162102"/>
              <a:gd name="connsiteY3744" fmla="*/ 5508537 h 6858029"/>
              <a:gd name="connsiteX3745" fmla="*/ 10195028 w 11162102"/>
              <a:gd name="connsiteY3745" fmla="*/ 5479941 h 6858029"/>
              <a:gd name="connsiteX3746" fmla="*/ 10206095 w 11162102"/>
              <a:gd name="connsiteY3746" fmla="*/ 5522116 h 6858029"/>
              <a:gd name="connsiteX3747" fmla="*/ 10177112 w 11162102"/>
              <a:gd name="connsiteY3747" fmla="*/ 5551055 h 6858029"/>
              <a:gd name="connsiteX3748" fmla="*/ 10200390 w 11162102"/>
              <a:gd name="connsiteY3748" fmla="*/ 5474647 h 6858029"/>
              <a:gd name="connsiteX3749" fmla="*/ 10230173 w 11162102"/>
              <a:gd name="connsiteY3749" fmla="*/ 5444385 h 6858029"/>
              <a:gd name="connsiteX3750" fmla="*/ 10239324 w 11162102"/>
              <a:gd name="connsiteY3750" fmla="*/ 5486126 h 6858029"/>
              <a:gd name="connsiteX3751" fmla="*/ 10211459 w 11162102"/>
              <a:gd name="connsiteY3751" fmla="*/ 5516525 h 6858029"/>
              <a:gd name="connsiteX3752" fmla="*/ 10200390 w 11162102"/>
              <a:gd name="connsiteY3752" fmla="*/ 5474647 h 6858029"/>
              <a:gd name="connsiteX3753" fmla="*/ 10198633 w 11162102"/>
              <a:gd name="connsiteY3753" fmla="*/ 5468303 h 6858029"/>
              <a:gd name="connsiteX3754" fmla="*/ 10186720 w 11162102"/>
              <a:gd name="connsiteY3754" fmla="*/ 5428136 h 6858029"/>
              <a:gd name="connsiteX3755" fmla="*/ 10218397 w 11162102"/>
              <a:gd name="connsiteY3755" fmla="*/ 5397897 h 6858029"/>
              <a:gd name="connsiteX3756" fmla="*/ 10228621 w 11162102"/>
              <a:gd name="connsiteY3756" fmla="*/ 5437835 h 6858029"/>
              <a:gd name="connsiteX3757" fmla="*/ 10198633 w 11162102"/>
              <a:gd name="connsiteY3757" fmla="*/ 5468303 h 6858029"/>
              <a:gd name="connsiteX3758" fmla="*/ 10223372 w 11162102"/>
              <a:gd name="connsiteY3758" fmla="*/ 5392990 h 6858029"/>
              <a:gd name="connsiteX3759" fmla="*/ 10253634 w 11162102"/>
              <a:gd name="connsiteY3759" fmla="*/ 5361564 h 6858029"/>
              <a:gd name="connsiteX3760" fmla="*/ 10261964 w 11162102"/>
              <a:gd name="connsiteY3760" fmla="*/ 5400978 h 6858029"/>
              <a:gd name="connsiteX3761" fmla="*/ 10233597 w 11162102"/>
              <a:gd name="connsiteY3761" fmla="*/ 5432495 h 6858029"/>
              <a:gd name="connsiteX3762" fmla="*/ 10223372 w 11162102"/>
              <a:gd name="connsiteY3762" fmla="*/ 5392990 h 6858029"/>
              <a:gd name="connsiteX3763" fmla="*/ 10258746 w 11162102"/>
              <a:gd name="connsiteY3763" fmla="*/ 5355973 h 6858029"/>
              <a:gd name="connsiteX3764" fmla="*/ 10287113 w 11162102"/>
              <a:gd name="connsiteY3764" fmla="*/ 5323839 h 6858029"/>
              <a:gd name="connsiteX3765" fmla="*/ 10292865 w 11162102"/>
              <a:gd name="connsiteY3765" fmla="*/ 5358894 h 6858029"/>
              <a:gd name="connsiteX3766" fmla="*/ 10293413 w 11162102"/>
              <a:gd name="connsiteY3766" fmla="*/ 5362865 h 6858029"/>
              <a:gd name="connsiteX3767" fmla="*/ 10290971 w 11162102"/>
              <a:gd name="connsiteY3767" fmla="*/ 5366014 h 6858029"/>
              <a:gd name="connsiteX3768" fmla="*/ 10267144 w 11162102"/>
              <a:gd name="connsiteY3768" fmla="*/ 5394998 h 6858029"/>
              <a:gd name="connsiteX3769" fmla="*/ 10258746 w 11162102"/>
              <a:gd name="connsiteY3769" fmla="*/ 5355973 h 6858029"/>
              <a:gd name="connsiteX3770" fmla="*/ 10257218 w 11162102"/>
              <a:gd name="connsiteY3770" fmla="*/ 5349377 h 6858029"/>
              <a:gd name="connsiteX3771" fmla="*/ 10247769 w 11162102"/>
              <a:gd name="connsiteY3771" fmla="*/ 5311789 h 6858029"/>
              <a:gd name="connsiteX3772" fmla="*/ 10278328 w 11162102"/>
              <a:gd name="connsiteY3772" fmla="*/ 5279405 h 6858029"/>
              <a:gd name="connsiteX3773" fmla="*/ 10285859 w 11162102"/>
              <a:gd name="connsiteY3773" fmla="*/ 5316833 h 6858029"/>
              <a:gd name="connsiteX3774" fmla="*/ 10257218 w 11162102"/>
              <a:gd name="connsiteY3774" fmla="*/ 5349377 h 6858029"/>
              <a:gd name="connsiteX3775" fmla="*/ 10246057 w 11162102"/>
              <a:gd name="connsiteY3775" fmla="*/ 5305353 h 6858029"/>
              <a:gd name="connsiteX3776" fmla="*/ 10235673 w 11162102"/>
              <a:gd name="connsiteY3776" fmla="*/ 5268725 h 6858029"/>
              <a:gd name="connsiteX3777" fmla="*/ 10268240 w 11162102"/>
              <a:gd name="connsiteY3777" fmla="*/ 5236500 h 6858029"/>
              <a:gd name="connsiteX3778" fmla="*/ 10276844 w 11162102"/>
              <a:gd name="connsiteY3778" fmla="*/ 5272741 h 6858029"/>
              <a:gd name="connsiteX3779" fmla="*/ 10246057 w 11162102"/>
              <a:gd name="connsiteY3779" fmla="*/ 5305353 h 6858029"/>
              <a:gd name="connsiteX3780" fmla="*/ 10273215 w 11162102"/>
              <a:gd name="connsiteY3780" fmla="*/ 5231342 h 6858029"/>
              <a:gd name="connsiteX3781" fmla="*/ 10304116 w 11162102"/>
              <a:gd name="connsiteY3781" fmla="*/ 5198045 h 6858029"/>
              <a:gd name="connsiteX3782" fmla="*/ 10310301 w 11162102"/>
              <a:gd name="connsiteY3782" fmla="*/ 5230247 h 6858029"/>
              <a:gd name="connsiteX3783" fmla="*/ 10310871 w 11162102"/>
              <a:gd name="connsiteY3783" fmla="*/ 5233624 h 6858029"/>
              <a:gd name="connsiteX3784" fmla="*/ 10281865 w 11162102"/>
              <a:gd name="connsiteY3784" fmla="*/ 5267195 h 6858029"/>
              <a:gd name="connsiteX3785" fmla="*/ 10273215 w 11162102"/>
              <a:gd name="connsiteY3785" fmla="*/ 5231342 h 6858029"/>
              <a:gd name="connsiteX3786" fmla="*/ 10271573 w 11162102"/>
              <a:gd name="connsiteY3786" fmla="*/ 5224997 h 6858029"/>
              <a:gd name="connsiteX3787" fmla="*/ 10261918 w 11162102"/>
              <a:gd name="connsiteY3787" fmla="*/ 5189715 h 6858029"/>
              <a:gd name="connsiteX3788" fmla="*/ 10294850 w 11162102"/>
              <a:gd name="connsiteY3788" fmla="*/ 5156600 h 6858029"/>
              <a:gd name="connsiteX3789" fmla="*/ 10302747 w 11162102"/>
              <a:gd name="connsiteY3789" fmla="*/ 5191335 h 6858029"/>
              <a:gd name="connsiteX3790" fmla="*/ 10271573 w 11162102"/>
              <a:gd name="connsiteY3790" fmla="*/ 5224997 h 6858029"/>
              <a:gd name="connsiteX3791" fmla="*/ 10299803 w 11162102"/>
              <a:gd name="connsiteY3791" fmla="*/ 5151397 h 6858029"/>
              <a:gd name="connsiteX3792" fmla="*/ 10330954 w 11162102"/>
              <a:gd name="connsiteY3792" fmla="*/ 5117255 h 6858029"/>
              <a:gd name="connsiteX3793" fmla="*/ 10336866 w 11162102"/>
              <a:gd name="connsiteY3793" fmla="*/ 5151282 h 6858029"/>
              <a:gd name="connsiteX3794" fmla="*/ 10307699 w 11162102"/>
              <a:gd name="connsiteY3794" fmla="*/ 5185698 h 6858029"/>
              <a:gd name="connsiteX3795" fmla="*/ 10299803 w 11162102"/>
              <a:gd name="connsiteY3795" fmla="*/ 5151397 h 6858029"/>
              <a:gd name="connsiteX3796" fmla="*/ 10298251 w 11162102"/>
              <a:gd name="connsiteY3796" fmla="*/ 5145052 h 6858029"/>
              <a:gd name="connsiteX3797" fmla="*/ 10289282 w 11162102"/>
              <a:gd name="connsiteY3797" fmla="*/ 5111002 h 6858029"/>
              <a:gd name="connsiteX3798" fmla="*/ 10322533 w 11162102"/>
              <a:gd name="connsiteY3798" fmla="*/ 5077088 h 6858029"/>
              <a:gd name="connsiteX3799" fmla="*/ 10327920 w 11162102"/>
              <a:gd name="connsiteY3799" fmla="*/ 5101850 h 6858029"/>
              <a:gd name="connsiteX3800" fmla="*/ 10329654 w 11162102"/>
              <a:gd name="connsiteY3800" fmla="*/ 5110568 h 6858029"/>
              <a:gd name="connsiteX3801" fmla="*/ 10298251 w 11162102"/>
              <a:gd name="connsiteY3801" fmla="*/ 5145052 h 6858029"/>
              <a:gd name="connsiteX3802" fmla="*/ 10333717 w 11162102"/>
              <a:gd name="connsiteY3802" fmla="*/ 5100663 h 6858029"/>
              <a:gd name="connsiteX3803" fmla="*/ 10327417 w 11162102"/>
              <a:gd name="connsiteY3803" fmla="*/ 5071862 h 6858029"/>
              <a:gd name="connsiteX3804" fmla="*/ 10358660 w 11162102"/>
              <a:gd name="connsiteY3804" fmla="*/ 5037150 h 6858029"/>
              <a:gd name="connsiteX3805" fmla="*/ 10363795 w 11162102"/>
              <a:gd name="connsiteY3805" fmla="*/ 5069831 h 6858029"/>
              <a:gd name="connsiteX3806" fmla="*/ 10334560 w 11162102"/>
              <a:gd name="connsiteY3806" fmla="*/ 5104909 h 6858029"/>
              <a:gd name="connsiteX3807" fmla="*/ 10333717 w 11162102"/>
              <a:gd name="connsiteY3807" fmla="*/ 5100663 h 6858029"/>
              <a:gd name="connsiteX3808" fmla="*/ 10325934 w 11162102"/>
              <a:gd name="connsiteY3808" fmla="*/ 5065609 h 6858029"/>
              <a:gd name="connsiteX3809" fmla="*/ 10317718 w 11162102"/>
              <a:gd name="connsiteY3809" fmla="*/ 5032562 h 6858029"/>
              <a:gd name="connsiteX3810" fmla="*/ 10351152 w 11162102"/>
              <a:gd name="connsiteY3810" fmla="*/ 4997965 h 6858029"/>
              <a:gd name="connsiteX3811" fmla="*/ 10357474 w 11162102"/>
              <a:gd name="connsiteY3811" fmla="*/ 5030417 h 6858029"/>
              <a:gd name="connsiteX3812" fmla="*/ 10325934 w 11162102"/>
              <a:gd name="connsiteY3812" fmla="*/ 5065609 h 6858029"/>
              <a:gd name="connsiteX3813" fmla="*/ 10355990 w 11162102"/>
              <a:gd name="connsiteY3813" fmla="*/ 4992761 h 6858029"/>
              <a:gd name="connsiteX3814" fmla="*/ 10387188 w 11162102"/>
              <a:gd name="connsiteY3814" fmla="*/ 4957615 h 6858029"/>
              <a:gd name="connsiteX3815" fmla="*/ 10391547 w 11162102"/>
              <a:gd name="connsiteY3815" fmla="*/ 4989224 h 6858029"/>
              <a:gd name="connsiteX3816" fmla="*/ 10362380 w 11162102"/>
              <a:gd name="connsiteY3816" fmla="*/ 5024758 h 6858029"/>
              <a:gd name="connsiteX3817" fmla="*/ 10355990 w 11162102"/>
              <a:gd name="connsiteY3817" fmla="*/ 4992761 h 6858029"/>
              <a:gd name="connsiteX3818" fmla="*/ 10354644 w 11162102"/>
              <a:gd name="connsiteY3818" fmla="*/ 4986508 h 6858029"/>
              <a:gd name="connsiteX3819" fmla="*/ 10351449 w 11162102"/>
              <a:gd name="connsiteY3819" fmla="*/ 4972336 h 6858029"/>
              <a:gd name="connsiteX3820" fmla="*/ 10347044 w 11162102"/>
              <a:gd name="connsiteY3820" fmla="*/ 4954146 h 6858029"/>
              <a:gd name="connsiteX3821" fmla="*/ 10353458 w 11162102"/>
              <a:gd name="connsiteY3821" fmla="*/ 4947733 h 6858029"/>
              <a:gd name="connsiteX3822" fmla="*/ 10380524 w 11162102"/>
              <a:gd name="connsiteY3822" fmla="*/ 4919183 h 6858029"/>
              <a:gd name="connsiteX3823" fmla="*/ 10386138 w 11162102"/>
              <a:gd name="connsiteY3823" fmla="*/ 4950860 h 6858029"/>
              <a:gd name="connsiteX3824" fmla="*/ 10354644 w 11162102"/>
              <a:gd name="connsiteY3824" fmla="*/ 4986508 h 6858029"/>
              <a:gd name="connsiteX3825" fmla="*/ 10385339 w 11162102"/>
              <a:gd name="connsiteY3825" fmla="*/ 4913934 h 6858029"/>
              <a:gd name="connsiteX3826" fmla="*/ 10416469 w 11162102"/>
              <a:gd name="connsiteY3826" fmla="*/ 4878537 h 6858029"/>
              <a:gd name="connsiteX3827" fmla="*/ 10420097 w 11162102"/>
              <a:gd name="connsiteY3827" fmla="*/ 4909210 h 6858029"/>
              <a:gd name="connsiteX3828" fmla="*/ 10391022 w 11162102"/>
              <a:gd name="connsiteY3828" fmla="*/ 4945132 h 6858029"/>
              <a:gd name="connsiteX3829" fmla="*/ 10385339 w 11162102"/>
              <a:gd name="connsiteY3829" fmla="*/ 4913934 h 6858029"/>
              <a:gd name="connsiteX3830" fmla="*/ 10421421 w 11162102"/>
              <a:gd name="connsiteY3830" fmla="*/ 4872604 h 6858029"/>
              <a:gd name="connsiteX3831" fmla="*/ 10449903 w 11162102"/>
              <a:gd name="connsiteY3831" fmla="*/ 4837298 h 6858029"/>
              <a:gd name="connsiteX3832" fmla="*/ 10451546 w 11162102"/>
              <a:gd name="connsiteY3832" fmla="*/ 4866990 h 6858029"/>
              <a:gd name="connsiteX3833" fmla="*/ 10425186 w 11162102"/>
              <a:gd name="connsiteY3833" fmla="*/ 4902614 h 6858029"/>
              <a:gd name="connsiteX3834" fmla="*/ 10421421 w 11162102"/>
              <a:gd name="connsiteY3834" fmla="*/ 4872604 h 6858029"/>
              <a:gd name="connsiteX3835" fmla="*/ 10454536 w 11162102"/>
              <a:gd name="connsiteY3835" fmla="*/ 4823080 h 6858029"/>
              <a:gd name="connsiteX3836" fmla="*/ 10451432 w 11162102"/>
              <a:gd name="connsiteY3836" fmla="*/ 4793777 h 6858029"/>
              <a:gd name="connsiteX3837" fmla="*/ 10479959 w 11162102"/>
              <a:gd name="connsiteY3837" fmla="*/ 4758083 h 6858029"/>
              <a:gd name="connsiteX3838" fmla="*/ 10481009 w 11162102"/>
              <a:gd name="connsiteY3838" fmla="*/ 4786907 h 6858029"/>
              <a:gd name="connsiteX3839" fmla="*/ 10454536 w 11162102"/>
              <a:gd name="connsiteY3839" fmla="*/ 4823080 h 6858029"/>
              <a:gd name="connsiteX3840" fmla="*/ 10450634 w 11162102"/>
              <a:gd name="connsiteY3840" fmla="*/ 4787295 h 6858029"/>
              <a:gd name="connsiteX3841" fmla="*/ 10446297 w 11162102"/>
              <a:gd name="connsiteY3841" fmla="*/ 4757056 h 6858029"/>
              <a:gd name="connsiteX3842" fmla="*/ 10477243 w 11162102"/>
              <a:gd name="connsiteY3842" fmla="*/ 4721134 h 6858029"/>
              <a:gd name="connsiteX3843" fmla="*/ 10479549 w 11162102"/>
              <a:gd name="connsiteY3843" fmla="*/ 4750711 h 6858029"/>
              <a:gd name="connsiteX3844" fmla="*/ 10450634 w 11162102"/>
              <a:gd name="connsiteY3844" fmla="*/ 4787295 h 6858029"/>
              <a:gd name="connsiteX3845" fmla="*/ 10482105 w 11162102"/>
              <a:gd name="connsiteY3845" fmla="*/ 4715292 h 6858029"/>
              <a:gd name="connsiteX3846" fmla="*/ 10510313 w 11162102"/>
              <a:gd name="connsiteY3846" fmla="*/ 4679690 h 6858029"/>
              <a:gd name="connsiteX3847" fmla="*/ 10510723 w 11162102"/>
              <a:gd name="connsiteY3847" fmla="*/ 4707989 h 6858029"/>
              <a:gd name="connsiteX3848" fmla="*/ 10484547 w 11162102"/>
              <a:gd name="connsiteY3848" fmla="*/ 4744139 h 6858029"/>
              <a:gd name="connsiteX3849" fmla="*/ 10482105 w 11162102"/>
              <a:gd name="connsiteY3849" fmla="*/ 4715292 h 6858029"/>
              <a:gd name="connsiteX3850" fmla="*/ 10481466 w 11162102"/>
              <a:gd name="connsiteY3850" fmla="*/ 4708993 h 6858029"/>
              <a:gd name="connsiteX3851" fmla="*/ 10477746 w 11162102"/>
              <a:gd name="connsiteY3851" fmla="*/ 4678891 h 6858029"/>
              <a:gd name="connsiteX3852" fmla="*/ 10490183 w 11162102"/>
              <a:gd name="connsiteY3852" fmla="*/ 4664695 h 6858029"/>
              <a:gd name="connsiteX3853" fmla="*/ 10508441 w 11162102"/>
              <a:gd name="connsiteY3853" fmla="*/ 4643060 h 6858029"/>
              <a:gd name="connsiteX3854" fmla="*/ 10510062 w 11162102"/>
              <a:gd name="connsiteY3854" fmla="*/ 4672478 h 6858029"/>
              <a:gd name="connsiteX3855" fmla="*/ 10481466 w 11162102"/>
              <a:gd name="connsiteY3855" fmla="*/ 4708993 h 6858029"/>
              <a:gd name="connsiteX3856" fmla="*/ 10512732 w 11162102"/>
              <a:gd name="connsiteY3856" fmla="*/ 4629801 h 6858029"/>
              <a:gd name="connsiteX3857" fmla="*/ 10509788 w 11162102"/>
              <a:gd name="connsiteY3857" fmla="*/ 4600908 h 6858029"/>
              <a:gd name="connsiteX3858" fmla="*/ 10535942 w 11162102"/>
              <a:gd name="connsiteY3858" fmla="*/ 4570304 h 6858029"/>
              <a:gd name="connsiteX3859" fmla="*/ 10539707 w 11162102"/>
              <a:gd name="connsiteY3859" fmla="*/ 4565739 h 6858029"/>
              <a:gd name="connsiteX3860" fmla="*/ 10540620 w 11162102"/>
              <a:gd name="connsiteY3860" fmla="*/ 4594312 h 6858029"/>
              <a:gd name="connsiteX3861" fmla="*/ 10512732 w 11162102"/>
              <a:gd name="connsiteY3861" fmla="*/ 4629801 h 6858029"/>
              <a:gd name="connsiteX3862" fmla="*/ 10545093 w 11162102"/>
              <a:gd name="connsiteY3862" fmla="*/ 4559167 h 6858029"/>
              <a:gd name="connsiteX3863" fmla="*/ 10572000 w 11162102"/>
              <a:gd name="connsiteY3863" fmla="*/ 4524888 h 6858029"/>
              <a:gd name="connsiteX3864" fmla="*/ 10571155 w 11162102"/>
              <a:gd name="connsiteY3864" fmla="*/ 4552274 h 6858029"/>
              <a:gd name="connsiteX3865" fmla="*/ 10546257 w 11162102"/>
              <a:gd name="connsiteY3865" fmla="*/ 4586804 h 6858029"/>
              <a:gd name="connsiteX3866" fmla="*/ 10545093 w 11162102"/>
              <a:gd name="connsiteY3866" fmla="*/ 4559167 h 6858029"/>
              <a:gd name="connsiteX3867" fmla="*/ 10544659 w 11162102"/>
              <a:gd name="connsiteY3867" fmla="*/ 4551909 h 6858029"/>
              <a:gd name="connsiteX3868" fmla="*/ 10542332 w 11162102"/>
              <a:gd name="connsiteY3868" fmla="*/ 4523040 h 6858029"/>
              <a:gd name="connsiteX3869" fmla="*/ 10571795 w 11162102"/>
              <a:gd name="connsiteY3869" fmla="*/ 4488236 h 6858029"/>
              <a:gd name="connsiteX3870" fmla="*/ 10572092 w 11162102"/>
              <a:gd name="connsiteY3870" fmla="*/ 4516832 h 6858029"/>
              <a:gd name="connsiteX3871" fmla="*/ 10544659 w 11162102"/>
              <a:gd name="connsiteY3871" fmla="*/ 4551909 h 6858029"/>
              <a:gd name="connsiteX3872" fmla="*/ 10577797 w 11162102"/>
              <a:gd name="connsiteY3872" fmla="*/ 4504189 h 6858029"/>
              <a:gd name="connsiteX3873" fmla="*/ 10577272 w 11162102"/>
              <a:gd name="connsiteY3873" fmla="*/ 4481481 h 6858029"/>
              <a:gd name="connsiteX3874" fmla="*/ 10581791 w 11162102"/>
              <a:gd name="connsiteY3874" fmla="*/ 4475889 h 6858029"/>
              <a:gd name="connsiteX3875" fmla="*/ 10603700 w 11162102"/>
              <a:gd name="connsiteY3875" fmla="*/ 4447704 h 6858029"/>
              <a:gd name="connsiteX3876" fmla="*/ 10602239 w 11162102"/>
              <a:gd name="connsiteY3876" fmla="*/ 4475182 h 6858029"/>
              <a:gd name="connsiteX3877" fmla="*/ 10577797 w 11162102"/>
              <a:gd name="connsiteY3877" fmla="*/ 4509232 h 6858029"/>
              <a:gd name="connsiteX3878" fmla="*/ 10577797 w 11162102"/>
              <a:gd name="connsiteY3878" fmla="*/ 4504189 h 6858029"/>
              <a:gd name="connsiteX3879" fmla="*/ 10576998 w 11162102"/>
              <a:gd name="connsiteY3879" fmla="*/ 4474406 h 6858029"/>
              <a:gd name="connsiteX3880" fmla="*/ 10575310 w 11162102"/>
              <a:gd name="connsiteY3880" fmla="*/ 4445308 h 6858029"/>
              <a:gd name="connsiteX3881" fmla="*/ 10604271 w 11162102"/>
              <a:gd name="connsiteY3881" fmla="*/ 4410938 h 6858029"/>
              <a:gd name="connsiteX3882" fmla="*/ 10603929 w 11162102"/>
              <a:gd name="connsiteY3882" fmla="*/ 4439808 h 6858029"/>
              <a:gd name="connsiteX3883" fmla="*/ 10576998 w 11162102"/>
              <a:gd name="connsiteY3883" fmla="*/ 4474406 h 6858029"/>
              <a:gd name="connsiteX3884" fmla="*/ 10609817 w 11162102"/>
              <a:gd name="connsiteY3884" fmla="*/ 4404137 h 6858029"/>
              <a:gd name="connsiteX3885" fmla="*/ 10627709 w 11162102"/>
              <a:gd name="connsiteY3885" fmla="*/ 4381452 h 6858029"/>
              <a:gd name="connsiteX3886" fmla="*/ 10635742 w 11162102"/>
              <a:gd name="connsiteY3886" fmla="*/ 4370908 h 6858029"/>
              <a:gd name="connsiteX3887" fmla="*/ 10633689 w 11162102"/>
              <a:gd name="connsiteY3887" fmla="*/ 4398637 h 6858029"/>
              <a:gd name="connsiteX3888" fmla="*/ 10609680 w 11162102"/>
              <a:gd name="connsiteY3888" fmla="*/ 4432071 h 6858029"/>
              <a:gd name="connsiteX3889" fmla="*/ 10609817 w 11162102"/>
              <a:gd name="connsiteY3889" fmla="*/ 4404137 h 6858029"/>
              <a:gd name="connsiteX3890" fmla="*/ 10609748 w 11162102"/>
              <a:gd name="connsiteY3890" fmla="*/ 4397176 h 6858029"/>
              <a:gd name="connsiteX3891" fmla="*/ 10609360 w 11162102"/>
              <a:gd name="connsiteY3891" fmla="*/ 4382730 h 6858029"/>
              <a:gd name="connsiteX3892" fmla="*/ 10608698 w 11162102"/>
              <a:gd name="connsiteY3892" fmla="*/ 4367759 h 6858029"/>
              <a:gd name="connsiteX3893" fmla="*/ 10637134 w 11162102"/>
              <a:gd name="connsiteY3893" fmla="*/ 4333891 h 6858029"/>
              <a:gd name="connsiteX3894" fmla="*/ 10636153 w 11162102"/>
              <a:gd name="connsiteY3894" fmla="*/ 4363126 h 6858029"/>
              <a:gd name="connsiteX3895" fmla="*/ 10609748 w 11162102"/>
              <a:gd name="connsiteY3895" fmla="*/ 4397176 h 6858029"/>
              <a:gd name="connsiteX3896" fmla="*/ 10642657 w 11162102"/>
              <a:gd name="connsiteY3896" fmla="*/ 4327022 h 6858029"/>
              <a:gd name="connsiteX3897" fmla="*/ 10668127 w 11162102"/>
              <a:gd name="connsiteY3897" fmla="*/ 4294341 h 6858029"/>
              <a:gd name="connsiteX3898" fmla="*/ 10665433 w 11162102"/>
              <a:gd name="connsiteY3898" fmla="*/ 4322549 h 6858029"/>
              <a:gd name="connsiteX3899" fmla="*/ 10641904 w 11162102"/>
              <a:gd name="connsiteY3899" fmla="*/ 4355435 h 6858029"/>
              <a:gd name="connsiteX3900" fmla="*/ 10642657 w 11162102"/>
              <a:gd name="connsiteY3900" fmla="*/ 4327022 h 6858029"/>
              <a:gd name="connsiteX3901" fmla="*/ 10642748 w 11162102"/>
              <a:gd name="connsiteY3901" fmla="*/ 4320358 h 6858029"/>
              <a:gd name="connsiteX3902" fmla="*/ 10642360 w 11162102"/>
              <a:gd name="connsiteY3902" fmla="*/ 4290096 h 6858029"/>
              <a:gd name="connsiteX3903" fmla="*/ 10670317 w 11162102"/>
              <a:gd name="connsiteY3903" fmla="*/ 4256684 h 6858029"/>
              <a:gd name="connsiteX3904" fmla="*/ 10668675 w 11162102"/>
              <a:gd name="connsiteY3904" fmla="*/ 4286832 h 6858029"/>
              <a:gd name="connsiteX3905" fmla="*/ 10642748 w 11162102"/>
              <a:gd name="connsiteY3905" fmla="*/ 4320358 h 6858029"/>
              <a:gd name="connsiteX3906" fmla="*/ 10675818 w 11162102"/>
              <a:gd name="connsiteY3906" fmla="*/ 4249883 h 6858029"/>
              <a:gd name="connsiteX3907" fmla="*/ 10700853 w 11162102"/>
              <a:gd name="connsiteY3907" fmla="*/ 4217773 h 6858029"/>
              <a:gd name="connsiteX3908" fmla="*/ 10697499 w 11162102"/>
              <a:gd name="connsiteY3908" fmla="*/ 4246939 h 6858029"/>
              <a:gd name="connsiteX3909" fmla="*/ 10674403 w 11162102"/>
              <a:gd name="connsiteY3909" fmla="*/ 4279141 h 6858029"/>
              <a:gd name="connsiteX3910" fmla="*/ 10675818 w 11162102"/>
              <a:gd name="connsiteY3910" fmla="*/ 4249883 h 6858029"/>
              <a:gd name="connsiteX3911" fmla="*/ 10706558 w 11162102"/>
              <a:gd name="connsiteY3911" fmla="*/ 4210150 h 6858029"/>
              <a:gd name="connsiteX3912" fmla="*/ 10719704 w 11162102"/>
              <a:gd name="connsiteY3912" fmla="*/ 4192258 h 6858029"/>
              <a:gd name="connsiteX3913" fmla="*/ 10729084 w 11162102"/>
              <a:gd name="connsiteY3913" fmla="*/ 4179113 h 6858029"/>
              <a:gd name="connsiteX3914" fmla="*/ 10724177 w 11162102"/>
              <a:gd name="connsiteY3914" fmla="*/ 4207024 h 6858029"/>
              <a:gd name="connsiteX3915" fmla="*/ 10703546 w 11162102"/>
              <a:gd name="connsiteY3915" fmla="*/ 4238130 h 6858029"/>
              <a:gd name="connsiteX3916" fmla="*/ 10706558 w 11162102"/>
              <a:gd name="connsiteY3916" fmla="*/ 4210150 h 6858029"/>
              <a:gd name="connsiteX3917" fmla="*/ 10734676 w 11162102"/>
              <a:gd name="connsiteY3917" fmla="*/ 4171056 h 6858029"/>
              <a:gd name="connsiteX3918" fmla="*/ 10753846 w 11162102"/>
              <a:gd name="connsiteY3918" fmla="*/ 4142666 h 6858029"/>
              <a:gd name="connsiteX3919" fmla="*/ 10747616 w 11162102"/>
              <a:gd name="connsiteY3919" fmla="*/ 4169117 h 6858029"/>
              <a:gd name="connsiteX3920" fmla="*/ 10730339 w 11162102"/>
              <a:gd name="connsiteY3920" fmla="*/ 4197302 h 6858029"/>
              <a:gd name="connsiteX3921" fmla="*/ 10734676 w 11162102"/>
              <a:gd name="connsiteY3921" fmla="*/ 4171056 h 6858029"/>
              <a:gd name="connsiteX3922" fmla="*/ 10735954 w 11162102"/>
              <a:gd name="connsiteY3922" fmla="*/ 4162224 h 6858029"/>
              <a:gd name="connsiteX3923" fmla="*/ 10739491 w 11162102"/>
              <a:gd name="connsiteY3923" fmla="*/ 4134153 h 6858029"/>
              <a:gd name="connsiteX3924" fmla="*/ 10761651 w 11162102"/>
              <a:gd name="connsiteY3924" fmla="*/ 4103617 h 6858029"/>
              <a:gd name="connsiteX3925" fmla="*/ 10756150 w 11162102"/>
              <a:gd name="connsiteY3925" fmla="*/ 4131894 h 6858029"/>
              <a:gd name="connsiteX3926" fmla="*/ 10735954 w 11162102"/>
              <a:gd name="connsiteY3926" fmla="*/ 4162224 h 6858029"/>
              <a:gd name="connsiteX3927" fmla="*/ 10767174 w 11162102"/>
              <a:gd name="connsiteY3927" fmla="*/ 4095767 h 6858029"/>
              <a:gd name="connsiteX3928" fmla="*/ 10785819 w 11162102"/>
              <a:gd name="connsiteY3928" fmla="*/ 4068266 h 6858029"/>
              <a:gd name="connsiteX3929" fmla="*/ 10779109 w 11162102"/>
              <a:gd name="connsiteY3929" fmla="*/ 4095082 h 6858029"/>
              <a:gd name="connsiteX3930" fmla="*/ 10762381 w 11162102"/>
              <a:gd name="connsiteY3930" fmla="*/ 4122172 h 6858029"/>
              <a:gd name="connsiteX3931" fmla="*/ 10767174 w 11162102"/>
              <a:gd name="connsiteY3931" fmla="*/ 4095767 h 6858029"/>
              <a:gd name="connsiteX3932" fmla="*/ 10763112 w 11162102"/>
              <a:gd name="connsiteY3932" fmla="*/ 4095219 h 6858029"/>
              <a:gd name="connsiteX3933" fmla="*/ 10740290 w 11162102"/>
              <a:gd name="connsiteY3933" fmla="*/ 4126919 h 6858029"/>
              <a:gd name="connsiteX3934" fmla="*/ 10742960 w 11162102"/>
              <a:gd name="connsiteY3934" fmla="*/ 4096702 h 6858029"/>
              <a:gd name="connsiteX3935" fmla="*/ 10767836 w 11162102"/>
              <a:gd name="connsiteY3935" fmla="*/ 4064729 h 6858029"/>
              <a:gd name="connsiteX3936" fmla="*/ 10763112 w 11162102"/>
              <a:gd name="connsiteY3936" fmla="*/ 4095219 h 6858029"/>
              <a:gd name="connsiteX3937" fmla="*/ 10735292 w 11162102"/>
              <a:gd name="connsiteY3937" fmla="*/ 4133651 h 6858029"/>
              <a:gd name="connsiteX3938" fmla="*/ 10709572 w 11162102"/>
              <a:gd name="connsiteY3938" fmla="*/ 4166925 h 6858029"/>
              <a:gd name="connsiteX3939" fmla="*/ 10710506 w 11162102"/>
              <a:gd name="connsiteY3939" fmla="*/ 4135865 h 6858029"/>
              <a:gd name="connsiteX3940" fmla="*/ 10738258 w 11162102"/>
              <a:gd name="connsiteY3940" fmla="*/ 4102522 h 6858029"/>
              <a:gd name="connsiteX3941" fmla="*/ 10735292 w 11162102"/>
              <a:gd name="connsiteY3941" fmla="*/ 4133651 h 6858029"/>
              <a:gd name="connsiteX3942" fmla="*/ 10704185 w 11162102"/>
              <a:gd name="connsiteY3942" fmla="*/ 4173681 h 6858029"/>
              <a:gd name="connsiteX3943" fmla="*/ 10676228 w 11162102"/>
              <a:gd name="connsiteY3943" fmla="*/ 4207298 h 6858029"/>
              <a:gd name="connsiteX3944" fmla="*/ 10675293 w 11162102"/>
              <a:gd name="connsiteY3944" fmla="*/ 4175529 h 6858029"/>
              <a:gd name="connsiteX3945" fmla="*/ 10705304 w 11162102"/>
              <a:gd name="connsiteY3945" fmla="*/ 4141913 h 6858029"/>
              <a:gd name="connsiteX3946" fmla="*/ 10704185 w 11162102"/>
              <a:gd name="connsiteY3946" fmla="*/ 4173681 h 6858029"/>
              <a:gd name="connsiteX3947" fmla="*/ 10670979 w 11162102"/>
              <a:gd name="connsiteY3947" fmla="*/ 4213414 h 6858029"/>
              <a:gd name="connsiteX3948" fmla="*/ 10640192 w 11162102"/>
              <a:gd name="connsiteY3948" fmla="*/ 4247921 h 6858029"/>
              <a:gd name="connsiteX3949" fmla="*/ 10637249 w 11162102"/>
              <a:gd name="connsiteY3949" fmla="*/ 4215582 h 6858029"/>
              <a:gd name="connsiteX3950" fmla="*/ 10670204 w 11162102"/>
              <a:gd name="connsiteY3950" fmla="*/ 4181075 h 6858029"/>
              <a:gd name="connsiteX3951" fmla="*/ 10670979 w 11162102"/>
              <a:gd name="connsiteY3951" fmla="*/ 4213414 h 6858029"/>
              <a:gd name="connsiteX3952" fmla="*/ 10635080 w 11162102"/>
              <a:gd name="connsiteY3952" fmla="*/ 4253444 h 6858029"/>
              <a:gd name="connsiteX3953" fmla="*/ 10601327 w 11162102"/>
              <a:gd name="connsiteY3953" fmla="*/ 4288658 h 6858029"/>
              <a:gd name="connsiteX3954" fmla="*/ 10596374 w 11162102"/>
              <a:gd name="connsiteY3954" fmla="*/ 4255726 h 6858029"/>
              <a:gd name="connsiteX3955" fmla="*/ 10632296 w 11162102"/>
              <a:gd name="connsiteY3955" fmla="*/ 4220580 h 6858029"/>
              <a:gd name="connsiteX3956" fmla="*/ 10635080 w 11162102"/>
              <a:gd name="connsiteY3956" fmla="*/ 4253444 h 6858029"/>
              <a:gd name="connsiteX3957" fmla="*/ 10596466 w 11162102"/>
              <a:gd name="connsiteY3957" fmla="*/ 4293542 h 6858029"/>
              <a:gd name="connsiteX3958" fmla="*/ 10559768 w 11162102"/>
              <a:gd name="connsiteY3958" fmla="*/ 4329167 h 6858029"/>
              <a:gd name="connsiteX3959" fmla="*/ 10552808 w 11162102"/>
              <a:gd name="connsiteY3959" fmla="*/ 4295619 h 6858029"/>
              <a:gd name="connsiteX3960" fmla="*/ 10591651 w 11162102"/>
              <a:gd name="connsiteY3960" fmla="*/ 4260176 h 6858029"/>
              <a:gd name="connsiteX3961" fmla="*/ 10596466 w 11162102"/>
              <a:gd name="connsiteY3961" fmla="*/ 4293542 h 6858029"/>
              <a:gd name="connsiteX3962" fmla="*/ 10555136 w 11162102"/>
              <a:gd name="connsiteY3962" fmla="*/ 4333526 h 6858029"/>
              <a:gd name="connsiteX3963" fmla="*/ 10515676 w 11162102"/>
              <a:gd name="connsiteY3963" fmla="*/ 4369197 h 6858029"/>
              <a:gd name="connsiteX3964" fmla="*/ 10506683 w 11162102"/>
              <a:gd name="connsiteY3964" fmla="*/ 4335078 h 6858029"/>
              <a:gd name="connsiteX3965" fmla="*/ 10548266 w 11162102"/>
              <a:gd name="connsiteY3965" fmla="*/ 4299635 h 6858029"/>
              <a:gd name="connsiteX3966" fmla="*/ 10555136 w 11162102"/>
              <a:gd name="connsiteY3966" fmla="*/ 4333526 h 6858029"/>
              <a:gd name="connsiteX3967" fmla="*/ 10511158 w 11162102"/>
              <a:gd name="connsiteY3967" fmla="*/ 4373145 h 6858029"/>
              <a:gd name="connsiteX3968" fmla="*/ 10469096 w 11162102"/>
              <a:gd name="connsiteY3968" fmla="*/ 4408587 h 6858029"/>
              <a:gd name="connsiteX3969" fmla="*/ 10458119 w 11162102"/>
              <a:gd name="connsiteY3969" fmla="*/ 4373761 h 6858029"/>
              <a:gd name="connsiteX3970" fmla="*/ 10502234 w 11162102"/>
              <a:gd name="connsiteY3970" fmla="*/ 4338706 h 6858029"/>
              <a:gd name="connsiteX3971" fmla="*/ 10511158 w 11162102"/>
              <a:gd name="connsiteY3971" fmla="*/ 4373145 h 6858029"/>
              <a:gd name="connsiteX3972" fmla="*/ 10464715 w 11162102"/>
              <a:gd name="connsiteY3972" fmla="*/ 4412125 h 6858029"/>
              <a:gd name="connsiteX3973" fmla="*/ 10420166 w 11162102"/>
              <a:gd name="connsiteY3973" fmla="*/ 4447088 h 6858029"/>
              <a:gd name="connsiteX3974" fmla="*/ 10407181 w 11162102"/>
              <a:gd name="connsiteY3974" fmla="*/ 4411623 h 6858029"/>
              <a:gd name="connsiteX3975" fmla="*/ 10437716 w 11162102"/>
              <a:gd name="connsiteY3975" fmla="*/ 4389280 h 6858029"/>
              <a:gd name="connsiteX3976" fmla="*/ 10453737 w 11162102"/>
              <a:gd name="connsiteY3976" fmla="*/ 4377139 h 6858029"/>
              <a:gd name="connsiteX3977" fmla="*/ 10464715 w 11162102"/>
              <a:gd name="connsiteY3977" fmla="*/ 4412125 h 6858029"/>
              <a:gd name="connsiteX3978" fmla="*/ 10415761 w 11162102"/>
              <a:gd name="connsiteY3978" fmla="*/ 4450420 h 6858029"/>
              <a:gd name="connsiteX3979" fmla="*/ 10369045 w 11162102"/>
              <a:gd name="connsiteY3979" fmla="*/ 4484585 h 6858029"/>
              <a:gd name="connsiteX3980" fmla="*/ 10354165 w 11162102"/>
              <a:gd name="connsiteY3980" fmla="*/ 4448412 h 6858029"/>
              <a:gd name="connsiteX3981" fmla="*/ 10402799 w 11162102"/>
              <a:gd name="connsiteY3981" fmla="*/ 4414727 h 6858029"/>
              <a:gd name="connsiteX3982" fmla="*/ 10415761 w 11162102"/>
              <a:gd name="connsiteY3982" fmla="*/ 4450420 h 6858029"/>
              <a:gd name="connsiteX3983" fmla="*/ 10364526 w 11162102"/>
              <a:gd name="connsiteY3983" fmla="*/ 4487780 h 6858029"/>
              <a:gd name="connsiteX3984" fmla="*/ 10316075 w 11162102"/>
              <a:gd name="connsiteY3984" fmla="*/ 4520780 h 6858029"/>
              <a:gd name="connsiteX3985" fmla="*/ 10299438 w 11162102"/>
              <a:gd name="connsiteY3985" fmla="*/ 4483854 h 6858029"/>
              <a:gd name="connsiteX3986" fmla="*/ 10349669 w 11162102"/>
              <a:gd name="connsiteY3986" fmla="*/ 4451401 h 6858029"/>
              <a:gd name="connsiteX3987" fmla="*/ 10364526 w 11162102"/>
              <a:gd name="connsiteY3987" fmla="*/ 4487780 h 6858029"/>
              <a:gd name="connsiteX3988" fmla="*/ 10311556 w 11162102"/>
              <a:gd name="connsiteY3988" fmla="*/ 4523747 h 6858029"/>
              <a:gd name="connsiteX3989" fmla="*/ 10261599 w 11162102"/>
              <a:gd name="connsiteY3989" fmla="*/ 4555492 h 6858029"/>
              <a:gd name="connsiteX3990" fmla="*/ 10243272 w 11162102"/>
              <a:gd name="connsiteY3990" fmla="*/ 4517745 h 6858029"/>
              <a:gd name="connsiteX3991" fmla="*/ 10294874 w 11162102"/>
              <a:gd name="connsiteY3991" fmla="*/ 4486661 h 6858029"/>
              <a:gd name="connsiteX3992" fmla="*/ 10311556 w 11162102"/>
              <a:gd name="connsiteY3992" fmla="*/ 4523747 h 6858029"/>
              <a:gd name="connsiteX3993" fmla="*/ 10256920 w 11162102"/>
              <a:gd name="connsiteY3993" fmla="*/ 4558322 h 6858029"/>
              <a:gd name="connsiteX3994" fmla="*/ 10205868 w 11162102"/>
              <a:gd name="connsiteY3994" fmla="*/ 4588584 h 6858029"/>
              <a:gd name="connsiteX3995" fmla="*/ 10202604 w 11162102"/>
              <a:gd name="connsiteY3995" fmla="*/ 4582126 h 6858029"/>
              <a:gd name="connsiteX3996" fmla="*/ 10185921 w 11162102"/>
              <a:gd name="connsiteY3996" fmla="*/ 4549992 h 6858029"/>
              <a:gd name="connsiteX3997" fmla="*/ 10238549 w 11162102"/>
              <a:gd name="connsiteY3997" fmla="*/ 4520483 h 6858029"/>
              <a:gd name="connsiteX3998" fmla="*/ 10256920 w 11162102"/>
              <a:gd name="connsiteY3998" fmla="*/ 4558322 h 6858029"/>
              <a:gd name="connsiteX3999" fmla="*/ 10200573 w 11162102"/>
              <a:gd name="connsiteY3999" fmla="*/ 4591597 h 6858029"/>
              <a:gd name="connsiteX4000" fmla="*/ 10149223 w 11162102"/>
              <a:gd name="connsiteY4000" fmla="*/ 4619919 h 6858029"/>
              <a:gd name="connsiteX4001" fmla="*/ 10127862 w 11162102"/>
              <a:gd name="connsiteY4001" fmla="*/ 4580437 h 6858029"/>
              <a:gd name="connsiteX4002" fmla="*/ 10180627 w 11162102"/>
              <a:gd name="connsiteY4002" fmla="*/ 4552891 h 6858029"/>
              <a:gd name="connsiteX4003" fmla="*/ 10200573 w 11162102"/>
              <a:gd name="connsiteY4003" fmla="*/ 4591597 h 6858029"/>
              <a:gd name="connsiteX4004" fmla="*/ 10143814 w 11162102"/>
              <a:gd name="connsiteY4004" fmla="*/ 4622817 h 6858029"/>
              <a:gd name="connsiteX4005" fmla="*/ 10091986 w 11162102"/>
              <a:gd name="connsiteY4005" fmla="*/ 4649473 h 6858029"/>
              <a:gd name="connsiteX4006" fmla="*/ 10069346 w 11162102"/>
              <a:gd name="connsiteY4006" fmla="*/ 4609033 h 6858029"/>
              <a:gd name="connsiteX4007" fmla="*/ 10122431 w 11162102"/>
              <a:gd name="connsiteY4007" fmla="*/ 4583198 h 6858029"/>
              <a:gd name="connsiteX4008" fmla="*/ 10143814 w 11162102"/>
              <a:gd name="connsiteY4008" fmla="*/ 4622817 h 6858029"/>
              <a:gd name="connsiteX4009" fmla="*/ 10086600 w 11162102"/>
              <a:gd name="connsiteY4009" fmla="*/ 4652166 h 6858029"/>
              <a:gd name="connsiteX4010" fmla="*/ 10034795 w 11162102"/>
              <a:gd name="connsiteY4010" fmla="*/ 4677020 h 6858029"/>
              <a:gd name="connsiteX4011" fmla="*/ 10010991 w 11162102"/>
              <a:gd name="connsiteY4011" fmla="*/ 4635643 h 6858029"/>
              <a:gd name="connsiteX4012" fmla="*/ 10063893 w 11162102"/>
              <a:gd name="connsiteY4012" fmla="*/ 4611611 h 6858029"/>
              <a:gd name="connsiteX4013" fmla="*/ 10086600 w 11162102"/>
              <a:gd name="connsiteY4013" fmla="*/ 4652166 h 6858029"/>
              <a:gd name="connsiteX4014" fmla="*/ 10029203 w 11162102"/>
              <a:gd name="connsiteY4014" fmla="*/ 4679598 h 6858029"/>
              <a:gd name="connsiteX4015" fmla="*/ 9977899 w 11162102"/>
              <a:gd name="connsiteY4015" fmla="*/ 4702603 h 6858029"/>
              <a:gd name="connsiteX4016" fmla="*/ 9953388 w 11162102"/>
              <a:gd name="connsiteY4016" fmla="*/ 4660154 h 6858029"/>
              <a:gd name="connsiteX4017" fmla="*/ 9956538 w 11162102"/>
              <a:gd name="connsiteY4017" fmla="*/ 4658899 h 6858029"/>
              <a:gd name="connsiteX4018" fmla="*/ 10005331 w 11162102"/>
              <a:gd name="connsiteY4018" fmla="*/ 4638108 h 6858029"/>
              <a:gd name="connsiteX4019" fmla="*/ 10029203 w 11162102"/>
              <a:gd name="connsiteY4019" fmla="*/ 4679598 h 6858029"/>
              <a:gd name="connsiteX4020" fmla="*/ 9972125 w 11162102"/>
              <a:gd name="connsiteY4020" fmla="*/ 4705067 h 6858029"/>
              <a:gd name="connsiteX4021" fmla="*/ 9922670 w 11162102"/>
              <a:gd name="connsiteY4021" fmla="*/ 4725744 h 6858029"/>
              <a:gd name="connsiteX4022" fmla="*/ 9897863 w 11162102"/>
              <a:gd name="connsiteY4022" fmla="*/ 4682177 h 6858029"/>
              <a:gd name="connsiteX4023" fmla="*/ 9947591 w 11162102"/>
              <a:gd name="connsiteY4023" fmla="*/ 4662505 h 6858029"/>
              <a:gd name="connsiteX4024" fmla="*/ 9972125 w 11162102"/>
              <a:gd name="connsiteY4024" fmla="*/ 4705067 h 6858029"/>
              <a:gd name="connsiteX4025" fmla="*/ 9916759 w 11162102"/>
              <a:gd name="connsiteY4025" fmla="*/ 4728141 h 6858029"/>
              <a:gd name="connsiteX4026" fmla="*/ 9869586 w 11162102"/>
              <a:gd name="connsiteY4026" fmla="*/ 4746581 h 6858029"/>
              <a:gd name="connsiteX4027" fmla="*/ 9844482 w 11162102"/>
              <a:gd name="connsiteY4027" fmla="*/ 4701941 h 6858029"/>
              <a:gd name="connsiteX4028" fmla="*/ 9891906 w 11162102"/>
              <a:gd name="connsiteY4028" fmla="*/ 4684482 h 6858029"/>
              <a:gd name="connsiteX4029" fmla="*/ 9916759 w 11162102"/>
              <a:gd name="connsiteY4029" fmla="*/ 4728141 h 6858029"/>
              <a:gd name="connsiteX4030" fmla="*/ 9863470 w 11162102"/>
              <a:gd name="connsiteY4030" fmla="*/ 4748863 h 6858029"/>
              <a:gd name="connsiteX4031" fmla="*/ 9818625 w 11162102"/>
              <a:gd name="connsiteY4031" fmla="*/ 4765272 h 6858029"/>
              <a:gd name="connsiteX4032" fmla="*/ 9793292 w 11162102"/>
              <a:gd name="connsiteY4032" fmla="*/ 4719697 h 6858029"/>
              <a:gd name="connsiteX4033" fmla="*/ 9838320 w 11162102"/>
              <a:gd name="connsiteY4033" fmla="*/ 4704155 h 6858029"/>
              <a:gd name="connsiteX4034" fmla="*/ 9863470 w 11162102"/>
              <a:gd name="connsiteY4034" fmla="*/ 4748863 h 6858029"/>
              <a:gd name="connsiteX4035" fmla="*/ 9812281 w 11162102"/>
              <a:gd name="connsiteY4035" fmla="*/ 4767531 h 6858029"/>
              <a:gd name="connsiteX4036" fmla="*/ 9769877 w 11162102"/>
              <a:gd name="connsiteY4036" fmla="*/ 4782046 h 6858029"/>
              <a:gd name="connsiteX4037" fmla="*/ 9744316 w 11162102"/>
              <a:gd name="connsiteY4037" fmla="*/ 4735558 h 6858029"/>
              <a:gd name="connsiteX4038" fmla="*/ 9786857 w 11162102"/>
              <a:gd name="connsiteY4038" fmla="*/ 4721842 h 6858029"/>
              <a:gd name="connsiteX4039" fmla="*/ 9812281 w 11162102"/>
              <a:gd name="connsiteY4039" fmla="*/ 4767531 h 6858029"/>
              <a:gd name="connsiteX4040" fmla="*/ 9763601 w 11162102"/>
              <a:gd name="connsiteY4040" fmla="*/ 4784146 h 6858029"/>
              <a:gd name="connsiteX4041" fmla="*/ 9723297 w 11162102"/>
              <a:gd name="connsiteY4041" fmla="*/ 4797086 h 6858029"/>
              <a:gd name="connsiteX4042" fmla="*/ 9697600 w 11162102"/>
              <a:gd name="connsiteY4042" fmla="*/ 4749799 h 6858029"/>
              <a:gd name="connsiteX4043" fmla="*/ 9738018 w 11162102"/>
              <a:gd name="connsiteY4043" fmla="*/ 4737543 h 6858029"/>
              <a:gd name="connsiteX4044" fmla="*/ 9763601 w 11162102"/>
              <a:gd name="connsiteY4044" fmla="*/ 4784146 h 6858029"/>
              <a:gd name="connsiteX4045" fmla="*/ 9716701 w 11162102"/>
              <a:gd name="connsiteY4045" fmla="*/ 4799140 h 6858029"/>
              <a:gd name="connsiteX4046" fmla="*/ 9678931 w 11162102"/>
              <a:gd name="connsiteY4046" fmla="*/ 4810551 h 6858029"/>
              <a:gd name="connsiteX4047" fmla="*/ 9653028 w 11162102"/>
              <a:gd name="connsiteY4047" fmla="*/ 4762396 h 6858029"/>
              <a:gd name="connsiteX4048" fmla="*/ 9690890 w 11162102"/>
              <a:gd name="connsiteY4048" fmla="*/ 4751716 h 6858029"/>
              <a:gd name="connsiteX4049" fmla="*/ 9716701 w 11162102"/>
              <a:gd name="connsiteY4049" fmla="*/ 4799140 h 6858029"/>
              <a:gd name="connsiteX4050" fmla="*/ 9671880 w 11162102"/>
              <a:gd name="connsiteY4050" fmla="*/ 4812605 h 6858029"/>
              <a:gd name="connsiteX4051" fmla="*/ 9399066 w 11162102"/>
              <a:gd name="connsiteY4051" fmla="*/ 4876666 h 6858029"/>
              <a:gd name="connsiteX4052" fmla="*/ 7733976 w 11162102"/>
              <a:gd name="connsiteY4052" fmla="*/ 4825910 h 6858029"/>
              <a:gd name="connsiteX4053" fmla="*/ 6448871 w 11162102"/>
              <a:gd name="connsiteY4053" fmla="*/ 4455783 h 6858029"/>
              <a:gd name="connsiteX4054" fmla="*/ 5099294 w 11162102"/>
              <a:gd name="connsiteY4054" fmla="*/ 3895983 h 6858029"/>
              <a:gd name="connsiteX4055" fmla="*/ 3654321 w 11162102"/>
              <a:gd name="connsiteY4055" fmla="*/ 3302407 h 6858029"/>
              <a:gd name="connsiteX4056" fmla="*/ 2888622 w 11162102"/>
              <a:gd name="connsiteY4056" fmla="*/ 3143840 h 6858029"/>
              <a:gd name="connsiteX4057" fmla="*/ 2521485 w 11162102"/>
              <a:gd name="connsiteY4057" fmla="*/ 3197266 h 6858029"/>
              <a:gd name="connsiteX4058" fmla="*/ 2182951 w 11162102"/>
              <a:gd name="connsiteY4058" fmla="*/ 3385889 h 6858029"/>
              <a:gd name="connsiteX4059" fmla="*/ 1817783 w 11162102"/>
              <a:gd name="connsiteY4059" fmla="*/ 3779911 h 6858029"/>
              <a:gd name="connsiteX4060" fmla="*/ 2209022 w 11162102"/>
              <a:gd name="connsiteY4060" fmla="*/ 3335909 h 6858029"/>
              <a:gd name="connsiteX4061" fmla="*/ 3674519 w 11162102"/>
              <a:gd name="connsiteY4061" fmla="*/ 3239395 h 6858029"/>
              <a:gd name="connsiteX4062" fmla="*/ 5100709 w 11162102"/>
              <a:gd name="connsiteY4062" fmla="*/ 3833063 h 6858029"/>
              <a:gd name="connsiteX4063" fmla="*/ 6430842 w 11162102"/>
              <a:gd name="connsiteY4063" fmla="*/ 4392521 h 6858029"/>
              <a:gd name="connsiteX4064" fmla="*/ 7905847 w 11162102"/>
              <a:gd name="connsiteY4064" fmla="*/ 4801148 h 6858029"/>
              <a:gd name="connsiteX4065" fmla="*/ 8667644 w 11162102"/>
              <a:gd name="connsiteY4065" fmla="*/ 4874498 h 6858029"/>
              <a:gd name="connsiteX4066" fmla="*/ 9426544 w 11162102"/>
              <a:gd name="connsiteY4066" fmla="*/ 4814499 h 6858029"/>
              <a:gd name="connsiteX4067" fmla="*/ 9645885 w 11162102"/>
              <a:gd name="connsiteY4067" fmla="*/ 4764359 h 6858029"/>
              <a:gd name="connsiteX4068" fmla="*/ 9671880 w 11162102"/>
              <a:gd name="connsiteY4068" fmla="*/ 4812605 h 6858029"/>
              <a:gd name="connsiteX4069" fmla="*/ 824361 w 11162102"/>
              <a:gd name="connsiteY4069" fmla="*/ 4860371 h 6858029"/>
              <a:gd name="connsiteX4070" fmla="*/ 824733 w 11162102"/>
              <a:gd name="connsiteY4070" fmla="*/ 4860234 h 6858029"/>
              <a:gd name="connsiteX4071" fmla="*/ 822253 w 11162102"/>
              <a:gd name="connsiteY4071" fmla="*/ 4862105 h 6858029"/>
              <a:gd name="connsiteX4072" fmla="*/ 821543 w 11162102"/>
              <a:gd name="connsiteY4072" fmla="*/ 4862334 h 6858029"/>
              <a:gd name="connsiteX4073" fmla="*/ 824361 w 11162102"/>
              <a:gd name="connsiteY4073" fmla="*/ 4860371 h 6858029"/>
              <a:gd name="connsiteX4074" fmla="*/ 844105 w 11162102"/>
              <a:gd name="connsiteY4074" fmla="*/ 4852817 h 6858029"/>
              <a:gd name="connsiteX4075" fmla="*/ 847471 w 11162102"/>
              <a:gd name="connsiteY4075" fmla="*/ 4851585 h 6858029"/>
              <a:gd name="connsiteX4076" fmla="*/ 842080 w 11162102"/>
              <a:gd name="connsiteY4076" fmla="*/ 4855921 h 6858029"/>
              <a:gd name="connsiteX4077" fmla="*/ 838511 w 11162102"/>
              <a:gd name="connsiteY4077" fmla="*/ 4857016 h 6858029"/>
              <a:gd name="connsiteX4078" fmla="*/ 844105 w 11162102"/>
              <a:gd name="connsiteY4078" fmla="*/ 4852817 h 6858029"/>
              <a:gd name="connsiteX4079" fmla="*/ 864336 w 11162102"/>
              <a:gd name="connsiteY4079" fmla="*/ 4845399 h 6858029"/>
              <a:gd name="connsiteX4080" fmla="*/ 869663 w 11162102"/>
              <a:gd name="connsiteY4080" fmla="*/ 4843437 h 6858029"/>
              <a:gd name="connsiteX4081" fmla="*/ 862196 w 11162102"/>
              <a:gd name="connsiteY4081" fmla="*/ 4849827 h 6858029"/>
              <a:gd name="connsiteX4082" fmla="*/ 856912 w 11162102"/>
              <a:gd name="connsiteY4082" fmla="*/ 4851356 h 6858029"/>
              <a:gd name="connsiteX4083" fmla="*/ 864336 w 11162102"/>
              <a:gd name="connsiteY4083" fmla="*/ 4845399 h 6858029"/>
              <a:gd name="connsiteX4084" fmla="*/ 884351 w 11162102"/>
              <a:gd name="connsiteY4084" fmla="*/ 4838256 h 6858029"/>
              <a:gd name="connsiteX4085" fmla="*/ 891264 w 11162102"/>
              <a:gd name="connsiteY4085" fmla="*/ 4835860 h 6858029"/>
              <a:gd name="connsiteX4086" fmla="*/ 882256 w 11162102"/>
              <a:gd name="connsiteY4086" fmla="*/ 4843985 h 6858029"/>
              <a:gd name="connsiteX4087" fmla="*/ 875254 w 11162102"/>
              <a:gd name="connsiteY4087" fmla="*/ 4846016 h 6858029"/>
              <a:gd name="connsiteX4088" fmla="*/ 884351 w 11162102"/>
              <a:gd name="connsiteY4088" fmla="*/ 4838256 h 6858029"/>
              <a:gd name="connsiteX4089" fmla="*/ 904704 w 11162102"/>
              <a:gd name="connsiteY4089" fmla="*/ 4831204 h 6858029"/>
              <a:gd name="connsiteX4090" fmla="*/ 912659 w 11162102"/>
              <a:gd name="connsiteY4090" fmla="*/ 4828557 h 6858029"/>
              <a:gd name="connsiteX4091" fmla="*/ 902303 w 11162102"/>
              <a:gd name="connsiteY4091" fmla="*/ 4838439 h 6858029"/>
              <a:gd name="connsiteX4092" fmla="*/ 894247 w 11162102"/>
              <a:gd name="connsiteY4092" fmla="*/ 4840630 h 6858029"/>
              <a:gd name="connsiteX4093" fmla="*/ 904704 w 11162102"/>
              <a:gd name="connsiteY4093" fmla="*/ 4831204 h 6858029"/>
              <a:gd name="connsiteX4094" fmla="*/ 924678 w 11162102"/>
              <a:gd name="connsiteY4094" fmla="*/ 4824563 h 6858029"/>
              <a:gd name="connsiteX4095" fmla="*/ 933902 w 11162102"/>
              <a:gd name="connsiteY4095" fmla="*/ 4821551 h 6858029"/>
              <a:gd name="connsiteX4096" fmla="*/ 922471 w 11162102"/>
              <a:gd name="connsiteY4096" fmla="*/ 4833007 h 6858029"/>
              <a:gd name="connsiteX4097" fmla="*/ 913260 w 11162102"/>
              <a:gd name="connsiteY4097" fmla="*/ 4835449 h 6858029"/>
              <a:gd name="connsiteX4098" fmla="*/ 924678 w 11162102"/>
              <a:gd name="connsiteY4098" fmla="*/ 4824563 h 6858029"/>
              <a:gd name="connsiteX4099" fmla="*/ 944845 w 11162102"/>
              <a:gd name="connsiteY4099" fmla="*/ 4818082 h 6858029"/>
              <a:gd name="connsiteX4100" fmla="*/ 954955 w 11162102"/>
              <a:gd name="connsiteY4100" fmla="*/ 4814887 h 6858029"/>
              <a:gd name="connsiteX4101" fmla="*/ 942618 w 11162102"/>
              <a:gd name="connsiteY4101" fmla="*/ 4827850 h 6858029"/>
              <a:gd name="connsiteX4102" fmla="*/ 932517 w 11162102"/>
              <a:gd name="connsiteY4102" fmla="*/ 4830429 h 6858029"/>
              <a:gd name="connsiteX4103" fmla="*/ 944845 w 11162102"/>
              <a:gd name="connsiteY4103" fmla="*/ 4818082 h 6858029"/>
              <a:gd name="connsiteX4104" fmla="*/ 965088 w 11162102"/>
              <a:gd name="connsiteY4104" fmla="*/ 4811783 h 6858029"/>
              <a:gd name="connsiteX4105" fmla="*/ 975881 w 11162102"/>
              <a:gd name="connsiteY4105" fmla="*/ 4808542 h 6858029"/>
              <a:gd name="connsiteX4106" fmla="*/ 962790 w 11162102"/>
              <a:gd name="connsiteY4106" fmla="*/ 4822943 h 6858029"/>
              <a:gd name="connsiteX4107" fmla="*/ 952020 w 11162102"/>
              <a:gd name="connsiteY4107" fmla="*/ 4825522 h 6858029"/>
              <a:gd name="connsiteX4108" fmla="*/ 965088 w 11162102"/>
              <a:gd name="connsiteY4108" fmla="*/ 4811783 h 6858029"/>
              <a:gd name="connsiteX4109" fmla="*/ 985345 w 11162102"/>
              <a:gd name="connsiteY4109" fmla="*/ 4805690 h 6858029"/>
              <a:gd name="connsiteX4110" fmla="*/ 996790 w 11162102"/>
              <a:gd name="connsiteY4110" fmla="*/ 4802380 h 6858029"/>
              <a:gd name="connsiteX4111" fmla="*/ 983051 w 11162102"/>
              <a:gd name="connsiteY4111" fmla="*/ 4818150 h 6858029"/>
              <a:gd name="connsiteX4112" fmla="*/ 971581 w 11162102"/>
              <a:gd name="connsiteY4112" fmla="*/ 4820844 h 6858029"/>
              <a:gd name="connsiteX4113" fmla="*/ 985345 w 11162102"/>
              <a:gd name="connsiteY4113" fmla="*/ 4805690 h 6858029"/>
              <a:gd name="connsiteX4114" fmla="*/ 1005563 w 11162102"/>
              <a:gd name="connsiteY4114" fmla="*/ 4799870 h 6858029"/>
              <a:gd name="connsiteX4115" fmla="*/ 1017668 w 11162102"/>
              <a:gd name="connsiteY4115" fmla="*/ 4796424 h 6858029"/>
              <a:gd name="connsiteX4116" fmla="*/ 1003299 w 11162102"/>
              <a:gd name="connsiteY4116" fmla="*/ 4813632 h 6858029"/>
              <a:gd name="connsiteX4117" fmla="*/ 991254 w 11162102"/>
              <a:gd name="connsiteY4117" fmla="*/ 4816324 h 6858029"/>
              <a:gd name="connsiteX4118" fmla="*/ 1005563 w 11162102"/>
              <a:gd name="connsiteY4118" fmla="*/ 4799870 h 6858029"/>
              <a:gd name="connsiteX4119" fmla="*/ 1025882 w 11162102"/>
              <a:gd name="connsiteY4119" fmla="*/ 4794210 h 6858029"/>
              <a:gd name="connsiteX4120" fmla="*/ 1038424 w 11162102"/>
              <a:gd name="connsiteY4120" fmla="*/ 4790832 h 6858029"/>
              <a:gd name="connsiteX4121" fmla="*/ 1023588 w 11162102"/>
              <a:gd name="connsiteY4121" fmla="*/ 4809318 h 6858029"/>
              <a:gd name="connsiteX4122" fmla="*/ 1011123 w 11162102"/>
              <a:gd name="connsiteY4122" fmla="*/ 4811897 h 6858029"/>
              <a:gd name="connsiteX4123" fmla="*/ 1025882 w 11162102"/>
              <a:gd name="connsiteY4123" fmla="*/ 4794210 h 6858029"/>
              <a:gd name="connsiteX4124" fmla="*/ 1046216 w 11162102"/>
              <a:gd name="connsiteY4124" fmla="*/ 4788733 h 6858029"/>
              <a:gd name="connsiteX4125" fmla="*/ 1059186 w 11162102"/>
              <a:gd name="connsiteY4125" fmla="*/ 4785401 h 6858029"/>
              <a:gd name="connsiteX4126" fmla="*/ 1043968 w 11162102"/>
              <a:gd name="connsiteY4126" fmla="*/ 4805142 h 6858029"/>
              <a:gd name="connsiteX4127" fmla="*/ 1030927 w 11162102"/>
              <a:gd name="connsiteY4127" fmla="*/ 4807812 h 6858029"/>
              <a:gd name="connsiteX4128" fmla="*/ 1046216 w 11162102"/>
              <a:gd name="connsiteY4128" fmla="*/ 4788733 h 6858029"/>
              <a:gd name="connsiteX4129" fmla="*/ 1066523 w 11162102"/>
              <a:gd name="connsiteY4129" fmla="*/ 4783529 h 6858029"/>
              <a:gd name="connsiteX4130" fmla="*/ 1079972 w 11162102"/>
              <a:gd name="connsiteY4130" fmla="*/ 4780129 h 6858029"/>
              <a:gd name="connsiteX4131" fmla="*/ 1064264 w 11162102"/>
              <a:gd name="connsiteY4131" fmla="*/ 4801262 h 6858029"/>
              <a:gd name="connsiteX4132" fmla="*/ 1050897 w 11162102"/>
              <a:gd name="connsiteY4132" fmla="*/ 4803818 h 6858029"/>
              <a:gd name="connsiteX4133" fmla="*/ 1066523 w 11162102"/>
              <a:gd name="connsiteY4133" fmla="*/ 4783529 h 6858029"/>
              <a:gd name="connsiteX4134" fmla="*/ 1086894 w 11162102"/>
              <a:gd name="connsiteY4134" fmla="*/ 4778486 h 6858029"/>
              <a:gd name="connsiteX4135" fmla="*/ 1100685 w 11162102"/>
              <a:gd name="connsiteY4135" fmla="*/ 4775200 h 6858029"/>
              <a:gd name="connsiteX4136" fmla="*/ 1084669 w 11162102"/>
              <a:gd name="connsiteY4136" fmla="*/ 4797519 h 6858029"/>
              <a:gd name="connsiteX4137" fmla="*/ 1075830 w 11162102"/>
              <a:gd name="connsiteY4137" fmla="*/ 4799071 h 6858029"/>
              <a:gd name="connsiteX4138" fmla="*/ 1070918 w 11162102"/>
              <a:gd name="connsiteY4138" fmla="*/ 4800007 h 6858029"/>
              <a:gd name="connsiteX4139" fmla="*/ 1086894 w 11162102"/>
              <a:gd name="connsiteY4139" fmla="*/ 4778486 h 6858029"/>
              <a:gd name="connsiteX4140" fmla="*/ 1107306 w 11162102"/>
              <a:gd name="connsiteY4140" fmla="*/ 4773625 h 6858029"/>
              <a:gd name="connsiteX4141" fmla="*/ 1121428 w 11162102"/>
              <a:gd name="connsiteY4141" fmla="*/ 4770430 h 6858029"/>
              <a:gd name="connsiteX4142" fmla="*/ 1105124 w 11162102"/>
              <a:gd name="connsiteY4142" fmla="*/ 4793936 h 6858029"/>
              <a:gd name="connsiteX4143" fmla="*/ 1090970 w 11162102"/>
              <a:gd name="connsiteY4143" fmla="*/ 4796401 h 6858029"/>
              <a:gd name="connsiteX4144" fmla="*/ 1107306 w 11162102"/>
              <a:gd name="connsiteY4144" fmla="*/ 4773625 h 6858029"/>
              <a:gd name="connsiteX4145" fmla="*/ 1127688 w 11162102"/>
              <a:gd name="connsiteY4145" fmla="*/ 4769014 h 6858029"/>
              <a:gd name="connsiteX4146" fmla="*/ 1142189 w 11162102"/>
              <a:gd name="connsiteY4146" fmla="*/ 4765797 h 6858029"/>
              <a:gd name="connsiteX4147" fmla="*/ 1125556 w 11162102"/>
              <a:gd name="connsiteY4147" fmla="*/ 4790604 h 6858029"/>
              <a:gd name="connsiteX4148" fmla="*/ 1111106 w 11162102"/>
              <a:gd name="connsiteY4148" fmla="*/ 4792955 h 6858029"/>
              <a:gd name="connsiteX4149" fmla="*/ 1127688 w 11162102"/>
              <a:gd name="connsiteY4149" fmla="*/ 4769014 h 6858029"/>
              <a:gd name="connsiteX4150" fmla="*/ 1148150 w 11162102"/>
              <a:gd name="connsiteY4150" fmla="*/ 4764564 h 6858029"/>
              <a:gd name="connsiteX4151" fmla="*/ 1162891 w 11162102"/>
              <a:gd name="connsiteY4151" fmla="*/ 4761461 h 6858029"/>
              <a:gd name="connsiteX4152" fmla="*/ 1146044 w 11162102"/>
              <a:gd name="connsiteY4152" fmla="*/ 4787455 h 6858029"/>
              <a:gd name="connsiteX4153" fmla="*/ 1131310 w 11162102"/>
              <a:gd name="connsiteY4153" fmla="*/ 4789668 h 6858029"/>
              <a:gd name="connsiteX4154" fmla="*/ 1148150 w 11162102"/>
              <a:gd name="connsiteY4154" fmla="*/ 4764564 h 6858029"/>
              <a:gd name="connsiteX4155" fmla="*/ 1168615 w 11162102"/>
              <a:gd name="connsiteY4155" fmla="*/ 4760274 h 6858029"/>
              <a:gd name="connsiteX4156" fmla="*/ 1183618 w 11162102"/>
              <a:gd name="connsiteY4156" fmla="*/ 4757307 h 6858029"/>
              <a:gd name="connsiteX4157" fmla="*/ 1166565 w 11162102"/>
              <a:gd name="connsiteY4157" fmla="*/ 4784442 h 6858029"/>
              <a:gd name="connsiteX4158" fmla="*/ 1151523 w 11162102"/>
              <a:gd name="connsiteY4158" fmla="*/ 4786633 h 6858029"/>
              <a:gd name="connsiteX4159" fmla="*/ 1168615 w 11162102"/>
              <a:gd name="connsiteY4159" fmla="*/ 4760274 h 6858029"/>
              <a:gd name="connsiteX4160" fmla="*/ 1189063 w 11162102"/>
              <a:gd name="connsiteY4160" fmla="*/ 4756234 h 6858029"/>
              <a:gd name="connsiteX4161" fmla="*/ 1204386 w 11162102"/>
              <a:gd name="connsiteY4161" fmla="*/ 4753290 h 6858029"/>
              <a:gd name="connsiteX4162" fmla="*/ 1187094 w 11162102"/>
              <a:gd name="connsiteY4162" fmla="*/ 4781635 h 6858029"/>
              <a:gd name="connsiteX4163" fmla="*/ 1171814 w 11162102"/>
              <a:gd name="connsiteY4163" fmla="*/ 4783735 h 6858029"/>
              <a:gd name="connsiteX4164" fmla="*/ 1189063 w 11162102"/>
              <a:gd name="connsiteY4164" fmla="*/ 4756234 h 6858029"/>
              <a:gd name="connsiteX4165" fmla="*/ 1209573 w 11162102"/>
              <a:gd name="connsiteY4165" fmla="*/ 4752355 h 6858029"/>
              <a:gd name="connsiteX4166" fmla="*/ 1225152 w 11162102"/>
              <a:gd name="connsiteY4166" fmla="*/ 4749525 h 6858029"/>
              <a:gd name="connsiteX4167" fmla="*/ 1207684 w 11162102"/>
              <a:gd name="connsiteY4167" fmla="*/ 4779034 h 6858029"/>
              <a:gd name="connsiteX4168" fmla="*/ 1192151 w 11162102"/>
              <a:gd name="connsiteY4168" fmla="*/ 4780950 h 6858029"/>
              <a:gd name="connsiteX4169" fmla="*/ 1209573 w 11162102"/>
              <a:gd name="connsiteY4169" fmla="*/ 4752355 h 6858029"/>
              <a:gd name="connsiteX4170" fmla="*/ 1230150 w 11162102"/>
              <a:gd name="connsiteY4170" fmla="*/ 4748635 h 6858029"/>
              <a:gd name="connsiteX4171" fmla="*/ 1245910 w 11162102"/>
              <a:gd name="connsiteY4171" fmla="*/ 4745965 h 6858029"/>
              <a:gd name="connsiteX4172" fmla="*/ 1228315 w 11162102"/>
              <a:gd name="connsiteY4172" fmla="*/ 4776546 h 6858029"/>
              <a:gd name="connsiteX4173" fmla="*/ 1212510 w 11162102"/>
              <a:gd name="connsiteY4173" fmla="*/ 4778417 h 6858029"/>
              <a:gd name="connsiteX4174" fmla="*/ 1230150 w 11162102"/>
              <a:gd name="connsiteY4174" fmla="*/ 4748635 h 6858029"/>
              <a:gd name="connsiteX4175" fmla="*/ 1250678 w 11162102"/>
              <a:gd name="connsiteY4175" fmla="*/ 4745166 h 6858029"/>
              <a:gd name="connsiteX4176" fmla="*/ 1266614 w 11162102"/>
              <a:gd name="connsiteY4176" fmla="*/ 4742518 h 6858029"/>
              <a:gd name="connsiteX4177" fmla="*/ 1248925 w 11162102"/>
              <a:gd name="connsiteY4177" fmla="*/ 4774241 h 6858029"/>
              <a:gd name="connsiteX4178" fmla="*/ 1232929 w 11162102"/>
              <a:gd name="connsiteY4178" fmla="*/ 4776021 h 6858029"/>
              <a:gd name="connsiteX4179" fmla="*/ 1250678 w 11162102"/>
              <a:gd name="connsiteY4179" fmla="*/ 4745166 h 6858029"/>
              <a:gd name="connsiteX4180" fmla="*/ 1271165 w 11162102"/>
              <a:gd name="connsiteY4180" fmla="*/ 4741834 h 6858029"/>
              <a:gd name="connsiteX4181" fmla="*/ 1287451 w 11162102"/>
              <a:gd name="connsiteY4181" fmla="*/ 4739323 h 6858029"/>
              <a:gd name="connsiteX4182" fmla="*/ 1269611 w 11162102"/>
              <a:gd name="connsiteY4182" fmla="*/ 4772141 h 6858029"/>
              <a:gd name="connsiteX4183" fmla="*/ 1253375 w 11162102"/>
              <a:gd name="connsiteY4183" fmla="*/ 4773762 h 6858029"/>
              <a:gd name="connsiteX4184" fmla="*/ 1271165 w 11162102"/>
              <a:gd name="connsiteY4184" fmla="*/ 4741834 h 6858029"/>
              <a:gd name="connsiteX4185" fmla="*/ 1275113 w 11162102"/>
              <a:gd name="connsiteY4185" fmla="*/ 4734713 h 6858029"/>
              <a:gd name="connsiteX4186" fmla="*/ 1292597 w 11162102"/>
              <a:gd name="connsiteY4186" fmla="*/ 4702968 h 6858029"/>
              <a:gd name="connsiteX4187" fmla="*/ 1308762 w 11162102"/>
              <a:gd name="connsiteY4187" fmla="*/ 4699704 h 6858029"/>
              <a:gd name="connsiteX4188" fmla="*/ 1291283 w 11162102"/>
              <a:gd name="connsiteY4188" fmla="*/ 4732226 h 6858029"/>
              <a:gd name="connsiteX4189" fmla="*/ 1275113 w 11162102"/>
              <a:gd name="connsiteY4189" fmla="*/ 4734713 h 6858029"/>
              <a:gd name="connsiteX4190" fmla="*/ 1313219 w 11162102"/>
              <a:gd name="connsiteY4190" fmla="*/ 4698814 h 6858029"/>
              <a:gd name="connsiteX4191" fmla="*/ 1329633 w 11162102"/>
              <a:gd name="connsiteY4191" fmla="*/ 4695596 h 6858029"/>
              <a:gd name="connsiteX4192" fmla="*/ 1311991 w 11162102"/>
              <a:gd name="connsiteY4192" fmla="*/ 4729282 h 6858029"/>
              <a:gd name="connsiteX4193" fmla="*/ 1295648 w 11162102"/>
              <a:gd name="connsiteY4193" fmla="*/ 4731564 h 6858029"/>
              <a:gd name="connsiteX4194" fmla="*/ 1313219 w 11162102"/>
              <a:gd name="connsiteY4194" fmla="*/ 4698814 h 6858029"/>
              <a:gd name="connsiteX4195" fmla="*/ 1316937 w 11162102"/>
              <a:gd name="connsiteY4195" fmla="*/ 4691854 h 6858029"/>
              <a:gd name="connsiteX4196" fmla="*/ 1334227 w 11162102"/>
              <a:gd name="connsiteY4196" fmla="*/ 4659332 h 6858029"/>
              <a:gd name="connsiteX4197" fmla="*/ 1350474 w 11162102"/>
              <a:gd name="connsiteY4197" fmla="*/ 4655407 h 6858029"/>
              <a:gd name="connsiteX4198" fmla="*/ 1333234 w 11162102"/>
              <a:gd name="connsiteY4198" fmla="*/ 4688681 h 6858029"/>
              <a:gd name="connsiteX4199" fmla="*/ 1316937 w 11162102"/>
              <a:gd name="connsiteY4199" fmla="*/ 4691854 h 6858029"/>
              <a:gd name="connsiteX4200" fmla="*/ 1354883 w 11162102"/>
              <a:gd name="connsiteY4200" fmla="*/ 4654334 h 6858029"/>
              <a:gd name="connsiteX4201" fmla="*/ 1641493 w 11162102"/>
              <a:gd name="connsiteY4201" fmla="*/ 4606225 h 6858029"/>
              <a:gd name="connsiteX4202" fmla="*/ 3159381 w 11162102"/>
              <a:gd name="connsiteY4202" fmla="*/ 4839169 h 6858029"/>
              <a:gd name="connsiteX4203" fmla="*/ 5236043 w 11162102"/>
              <a:gd name="connsiteY4203" fmla="*/ 5488226 h 6858029"/>
              <a:gd name="connsiteX4204" fmla="*/ 6832143 w 11162102"/>
              <a:gd name="connsiteY4204" fmla="*/ 5997726 h 6858029"/>
              <a:gd name="connsiteX4205" fmla="*/ 7798630 w 11162102"/>
              <a:gd name="connsiteY4205" fmla="*/ 6257372 h 6858029"/>
              <a:gd name="connsiteX4206" fmla="*/ 8783147 w 11162102"/>
              <a:gd name="connsiteY4206" fmla="*/ 6397202 h 6858029"/>
              <a:gd name="connsiteX4207" fmla="*/ 9428689 w 11162102"/>
              <a:gd name="connsiteY4207" fmla="*/ 6356602 h 6858029"/>
              <a:gd name="connsiteX4208" fmla="*/ 9995906 w 11162102"/>
              <a:gd name="connsiteY4208" fmla="*/ 6140272 h 6858029"/>
              <a:gd name="connsiteX4209" fmla="*/ 10158672 w 11162102"/>
              <a:gd name="connsiteY4209" fmla="*/ 5993208 h 6858029"/>
              <a:gd name="connsiteX4210" fmla="*/ 10166272 w 11162102"/>
              <a:gd name="connsiteY4210" fmla="*/ 6043598 h 6858029"/>
              <a:gd name="connsiteX4211" fmla="*/ 9949873 w 11162102"/>
              <a:gd name="connsiteY4211" fmla="*/ 6244934 h 6858029"/>
              <a:gd name="connsiteX4212" fmla="*/ 8756696 w 11162102"/>
              <a:gd name="connsiteY4212" fmla="*/ 6456813 h 6858029"/>
              <a:gd name="connsiteX4213" fmla="*/ 7994305 w 11162102"/>
              <a:gd name="connsiteY4213" fmla="*/ 6353703 h 6858029"/>
              <a:gd name="connsiteX4214" fmla="*/ 6850674 w 11162102"/>
              <a:gd name="connsiteY4214" fmla="*/ 6058547 h 6858029"/>
              <a:gd name="connsiteX4215" fmla="*/ 5253730 w 11162102"/>
              <a:gd name="connsiteY4215" fmla="*/ 5553246 h 6858029"/>
              <a:gd name="connsiteX4216" fmla="*/ 3139617 w 11162102"/>
              <a:gd name="connsiteY4216" fmla="*/ 4899716 h 6858029"/>
              <a:gd name="connsiteX4217" fmla="*/ 2378300 w 11162102"/>
              <a:gd name="connsiteY4217" fmla="*/ 4711138 h 6858029"/>
              <a:gd name="connsiteX4218" fmla="*/ 1617374 w 11162102"/>
              <a:gd name="connsiteY4218" fmla="*/ 4652828 h 6858029"/>
              <a:gd name="connsiteX4219" fmla="*/ 1337502 w 11162102"/>
              <a:gd name="connsiteY4219" fmla="*/ 4687906 h 6858029"/>
              <a:gd name="connsiteX4220" fmla="*/ 1354883 w 11162102"/>
              <a:gd name="connsiteY4220" fmla="*/ 4654334 h 6858029"/>
              <a:gd name="connsiteX4221" fmla="*/ 9992459 w 11162102"/>
              <a:gd name="connsiteY4221" fmla="*/ 6135069 h 6858029"/>
              <a:gd name="connsiteX4222" fmla="*/ 8783420 w 11162102"/>
              <a:gd name="connsiteY4222" fmla="*/ 6390972 h 6858029"/>
              <a:gd name="connsiteX4223" fmla="*/ 7968517 w 11162102"/>
              <a:gd name="connsiteY4223" fmla="*/ 6286493 h 6858029"/>
              <a:gd name="connsiteX4224" fmla="*/ 6833946 w 11162102"/>
              <a:gd name="connsiteY4224" fmla="*/ 5991770 h 6858029"/>
              <a:gd name="connsiteX4225" fmla="*/ 5237983 w 11162102"/>
              <a:gd name="connsiteY4225" fmla="*/ 5482315 h 6858029"/>
              <a:gd name="connsiteX4226" fmla="*/ 3161070 w 11162102"/>
              <a:gd name="connsiteY4226" fmla="*/ 4833167 h 6858029"/>
              <a:gd name="connsiteX4227" fmla="*/ 2399205 w 11162102"/>
              <a:gd name="connsiteY4227" fmla="*/ 4645023 h 6858029"/>
              <a:gd name="connsiteX4228" fmla="*/ 1640876 w 11162102"/>
              <a:gd name="connsiteY4228" fmla="*/ 4600018 h 6858029"/>
              <a:gd name="connsiteX4229" fmla="*/ 1358658 w 11162102"/>
              <a:gd name="connsiteY4229" fmla="*/ 4647008 h 6858029"/>
              <a:gd name="connsiteX4230" fmla="*/ 1375420 w 11162102"/>
              <a:gd name="connsiteY4230" fmla="*/ 4614350 h 6858029"/>
              <a:gd name="connsiteX4231" fmla="*/ 1665195 w 11162102"/>
              <a:gd name="connsiteY4231" fmla="*/ 4553301 h 6858029"/>
              <a:gd name="connsiteX4232" fmla="*/ 3180857 w 11162102"/>
              <a:gd name="connsiteY4232" fmla="*/ 4772506 h 6858029"/>
              <a:gd name="connsiteX4233" fmla="*/ 5234332 w 11162102"/>
              <a:gd name="connsiteY4233" fmla="*/ 5420924 h 6858029"/>
              <a:gd name="connsiteX4234" fmla="*/ 6815414 w 11162102"/>
              <a:gd name="connsiteY4234" fmla="*/ 5930858 h 6858029"/>
              <a:gd name="connsiteX4235" fmla="*/ 7945238 w 11162102"/>
              <a:gd name="connsiteY4235" fmla="*/ 6226220 h 6858029"/>
              <a:gd name="connsiteX4236" fmla="*/ 8809985 w 11162102"/>
              <a:gd name="connsiteY4236" fmla="*/ 6331269 h 6858029"/>
              <a:gd name="connsiteX4237" fmla="*/ 9469745 w 11162102"/>
              <a:gd name="connsiteY4237" fmla="*/ 6273918 h 6858029"/>
              <a:gd name="connsiteX4238" fmla="*/ 10038720 w 11162102"/>
              <a:gd name="connsiteY4238" fmla="*/ 6030156 h 6858029"/>
              <a:gd name="connsiteX4239" fmla="*/ 10147261 w 11162102"/>
              <a:gd name="connsiteY4239" fmla="*/ 5933140 h 6858029"/>
              <a:gd name="connsiteX4240" fmla="*/ 10157211 w 11162102"/>
              <a:gd name="connsiteY4240" fmla="*/ 5984650 h 6858029"/>
              <a:gd name="connsiteX4241" fmla="*/ 9992459 w 11162102"/>
              <a:gd name="connsiteY4241" fmla="*/ 6135069 h 6858029"/>
              <a:gd name="connsiteX4242" fmla="*/ 10152555 w 11162102"/>
              <a:gd name="connsiteY4242" fmla="*/ 5927298 h 6858029"/>
              <a:gd name="connsiteX4243" fmla="*/ 10173894 w 11162102"/>
              <a:gd name="connsiteY4243" fmla="*/ 5901988 h 6858029"/>
              <a:gd name="connsiteX4244" fmla="*/ 10181289 w 11162102"/>
              <a:gd name="connsiteY4244" fmla="*/ 5951056 h 6858029"/>
              <a:gd name="connsiteX4245" fmla="*/ 10162392 w 11162102"/>
              <a:gd name="connsiteY4245" fmla="*/ 5977871 h 6858029"/>
              <a:gd name="connsiteX4246" fmla="*/ 10152555 w 11162102"/>
              <a:gd name="connsiteY4246" fmla="*/ 5927298 h 6858029"/>
              <a:gd name="connsiteX4247" fmla="*/ 10150935 w 11162102"/>
              <a:gd name="connsiteY4247" fmla="*/ 5919721 h 6858029"/>
              <a:gd name="connsiteX4248" fmla="*/ 10139090 w 11162102"/>
              <a:gd name="connsiteY4248" fmla="*/ 5868485 h 6858029"/>
              <a:gd name="connsiteX4249" fmla="*/ 10162825 w 11162102"/>
              <a:gd name="connsiteY4249" fmla="*/ 5843747 h 6858029"/>
              <a:gd name="connsiteX4250" fmla="*/ 10172456 w 11162102"/>
              <a:gd name="connsiteY4250" fmla="*/ 5893704 h 6858029"/>
              <a:gd name="connsiteX4251" fmla="*/ 10150935 w 11162102"/>
              <a:gd name="connsiteY4251" fmla="*/ 5919721 h 6858029"/>
              <a:gd name="connsiteX4252" fmla="*/ 10168393 w 11162102"/>
              <a:gd name="connsiteY4252" fmla="*/ 5837584 h 6858029"/>
              <a:gd name="connsiteX4253" fmla="*/ 10190440 w 11162102"/>
              <a:gd name="connsiteY4253" fmla="*/ 5811636 h 6858029"/>
              <a:gd name="connsiteX4254" fmla="*/ 10197583 w 11162102"/>
              <a:gd name="connsiteY4254" fmla="*/ 5859243 h 6858029"/>
              <a:gd name="connsiteX4255" fmla="*/ 10178025 w 11162102"/>
              <a:gd name="connsiteY4255" fmla="*/ 5886515 h 6858029"/>
              <a:gd name="connsiteX4256" fmla="*/ 10168393 w 11162102"/>
              <a:gd name="connsiteY4256" fmla="*/ 5837584 h 6858029"/>
              <a:gd name="connsiteX4257" fmla="*/ 10166797 w 11162102"/>
              <a:gd name="connsiteY4257" fmla="*/ 5830236 h 6858029"/>
              <a:gd name="connsiteX4258" fmla="*/ 10155249 w 11162102"/>
              <a:gd name="connsiteY4258" fmla="*/ 5780781 h 6858029"/>
              <a:gd name="connsiteX4259" fmla="*/ 10179782 w 11162102"/>
              <a:gd name="connsiteY4259" fmla="*/ 5755289 h 6858029"/>
              <a:gd name="connsiteX4260" fmla="*/ 10189048 w 11162102"/>
              <a:gd name="connsiteY4260" fmla="*/ 5803557 h 6858029"/>
              <a:gd name="connsiteX4261" fmla="*/ 10166797 w 11162102"/>
              <a:gd name="connsiteY4261" fmla="*/ 5830236 h 6858029"/>
              <a:gd name="connsiteX4262" fmla="*/ 10189732 w 11162102"/>
              <a:gd name="connsiteY4262" fmla="*/ 5767749 h 6858029"/>
              <a:gd name="connsiteX4263" fmla="*/ 10185762 w 11162102"/>
              <a:gd name="connsiteY4263" fmla="*/ 5748647 h 6858029"/>
              <a:gd name="connsiteX4264" fmla="*/ 10209451 w 11162102"/>
              <a:gd name="connsiteY4264" fmla="*/ 5720759 h 6858029"/>
              <a:gd name="connsiteX4265" fmla="*/ 10216206 w 11162102"/>
              <a:gd name="connsiteY4265" fmla="*/ 5766586 h 6858029"/>
              <a:gd name="connsiteX4266" fmla="*/ 10195028 w 11162102"/>
              <a:gd name="connsiteY4266" fmla="*/ 5795912 h 6858029"/>
              <a:gd name="connsiteX4267" fmla="*/ 10189732 w 11162102"/>
              <a:gd name="connsiteY4267" fmla="*/ 5767749 h 6858029"/>
              <a:gd name="connsiteX4268" fmla="*/ 10184210 w 11162102"/>
              <a:gd name="connsiteY4268" fmla="*/ 5741436 h 6858029"/>
              <a:gd name="connsiteX4269" fmla="*/ 10173049 w 11162102"/>
              <a:gd name="connsiteY4269" fmla="*/ 5693829 h 6858029"/>
              <a:gd name="connsiteX4270" fmla="*/ 10199249 w 11162102"/>
              <a:gd name="connsiteY4270" fmla="*/ 5666442 h 6858029"/>
              <a:gd name="connsiteX4271" fmla="*/ 10208105 w 11162102"/>
              <a:gd name="connsiteY4271" fmla="*/ 5712863 h 6858029"/>
              <a:gd name="connsiteX4272" fmla="*/ 10184210 w 11162102"/>
              <a:gd name="connsiteY4272" fmla="*/ 5741436 h 6858029"/>
              <a:gd name="connsiteX4273" fmla="*/ 10204499 w 11162102"/>
              <a:gd name="connsiteY4273" fmla="*/ 5660646 h 6858029"/>
              <a:gd name="connsiteX4274" fmla="*/ 10228758 w 11162102"/>
              <a:gd name="connsiteY4274" fmla="*/ 5632050 h 6858029"/>
              <a:gd name="connsiteX4275" fmla="*/ 10235080 w 11162102"/>
              <a:gd name="connsiteY4275" fmla="*/ 5676279 h 6858029"/>
              <a:gd name="connsiteX4276" fmla="*/ 10213331 w 11162102"/>
              <a:gd name="connsiteY4276" fmla="*/ 5706176 h 6858029"/>
              <a:gd name="connsiteX4277" fmla="*/ 10204499 w 11162102"/>
              <a:gd name="connsiteY4277" fmla="*/ 5660646 h 6858029"/>
              <a:gd name="connsiteX4278" fmla="*/ 10202970 w 11162102"/>
              <a:gd name="connsiteY4278" fmla="*/ 5653571 h 6858029"/>
              <a:gd name="connsiteX4279" fmla="*/ 10199614 w 11162102"/>
              <a:gd name="connsiteY4279" fmla="*/ 5638372 h 6858029"/>
              <a:gd name="connsiteX4280" fmla="*/ 10192334 w 11162102"/>
              <a:gd name="connsiteY4280" fmla="*/ 5607813 h 6858029"/>
              <a:gd name="connsiteX4281" fmla="*/ 10209793 w 11162102"/>
              <a:gd name="connsiteY4281" fmla="*/ 5589670 h 6858029"/>
              <a:gd name="connsiteX4282" fmla="*/ 10219104 w 11162102"/>
              <a:gd name="connsiteY4282" fmla="*/ 5579560 h 6858029"/>
              <a:gd name="connsiteX4283" fmla="*/ 10227480 w 11162102"/>
              <a:gd name="connsiteY4283" fmla="*/ 5624268 h 6858029"/>
              <a:gd name="connsiteX4284" fmla="*/ 10202970 w 11162102"/>
              <a:gd name="connsiteY4284" fmla="*/ 5653571 h 6858029"/>
              <a:gd name="connsiteX4285" fmla="*/ 10224490 w 11162102"/>
              <a:gd name="connsiteY4285" fmla="*/ 5573534 h 6858029"/>
              <a:gd name="connsiteX4286" fmla="*/ 10249618 w 11162102"/>
              <a:gd name="connsiteY4286" fmla="*/ 5543797 h 6858029"/>
              <a:gd name="connsiteX4287" fmla="*/ 10255369 w 11162102"/>
              <a:gd name="connsiteY4287" fmla="*/ 5586588 h 6858029"/>
              <a:gd name="connsiteX4288" fmla="*/ 10232866 w 11162102"/>
              <a:gd name="connsiteY4288" fmla="*/ 5617398 h 6858029"/>
              <a:gd name="connsiteX4289" fmla="*/ 10224490 w 11162102"/>
              <a:gd name="connsiteY4289" fmla="*/ 5573534 h 6858029"/>
              <a:gd name="connsiteX4290" fmla="*/ 10223053 w 11162102"/>
              <a:gd name="connsiteY4290" fmla="*/ 5566551 h 6858029"/>
              <a:gd name="connsiteX4291" fmla="*/ 10213033 w 11162102"/>
              <a:gd name="connsiteY4291" fmla="*/ 5522984 h 6858029"/>
              <a:gd name="connsiteX4292" fmla="*/ 10240717 w 11162102"/>
              <a:gd name="connsiteY4292" fmla="*/ 5493041 h 6858029"/>
              <a:gd name="connsiteX4293" fmla="*/ 10248431 w 11162102"/>
              <a:gd name="connsiteY4293" fmla="*/ 5536107 h 6858029"/>
              <a:gd name="connsiteX4294" fmla="*/ 10223053 w 11162102"/>
              <a:gd name="connsiteY4294" fmla="*/ 5566551 h 6858029"/>
              <a:gd name="connsiteX4295" fmla="*/ 10248294 w 11162102"/>
              <a:gd name="connsiteY4295" fmla="*/ 5475879 h 6858029"/>
              <a:gd name="connsiteX4296" fmla="*/ 10244437 w 11162102"/>
              <a:gd name="connsiteY4296" fmla="*/ 5480307 h 6858029"/>
              <a:gd name="connsiteX4297" fmla="*/ 10235193 w 11162102"/>
              <a:gd name="connsiteY4297" fmla="*/ 5439068 h 6858029"/>
              <a:gd name="connsiteX4298" fmla="*/ 10263333 w 11162102"/>
              <a:gd name="connsiteY4298" fmla="*/ 5407870 h 6858029"/>
              <a:gd name="connsiteX4299" fmla="*/ 10270362 w 11162102"/>
              <a:gd name="connsiteY4299" fmla="*/ 5449063 h 6858029"/>
              <a:gd name="connsiteX4300" fmla="*/ 10248294 w 11162102"/>
              <a:gd name="connsiteY4300" fmla="*/ 5475879 h 6858029"/>
              <a:gd name="connsiteX4301" fmla="*/ 10268514 w 11162102"/>
              <a:gd name="connsiteY4301" fmla="*/ 5401936 h 6858029"/>
              <a:gd name="connsiteX4302" fmla="*/ 10294485 w 11162102"/>
              <a:gd name="connsiteY4302" fmla="*/ 5370442 h 6858029"/>
              <a:gd name="connsiteX4303" fmla="*/ 10299049 w 11162102"/>
              <a:gd name="connsiteY4303" fmla="*/ 5410221 h 6858029"/>
              <a:gd name="connsiteX4304" fmla="*/ 10275611 w 11162102"/>
              <a:gd name="connsiteY4304" fmla="*/ 5442331 h 6858029"/>
              <a:gd name="connsiteX4305" fmla="*/ 10268514 w 11162102"/>
              <a:gd name="connsiteY4305" fmla="*/ 5401936 h 6858029"/>
              <a:gd name="connsiteX4306" fmla="*/ 10298639 w 11162102"/>
              <a:gd name="connsiteY4306" fmla="*/ 5356178 h 6858029"/>
              <a:gd name="connsiteX4307" fmla="*/ 10292272 w 11162102"/>
              <a:gd name="connsiteY4307" fmla="*/ 5317700 h 6858029"/>
              <a:gd name="connsiteX4308" fmla="*/ 10318471 w 11162102"/>
              <a:gd name="connsiteY4308" fmla="*/ 5285202 h 6858029"/>
              <a:gd name="connsiteX4309" fmla="*/ 10322374 w 11162102"/>
              <a:gd name="connsiteY4309" fmla="*/ 5323542 h 6858029"/>
              <a:gd name="connsiteX4310" fmla="*/ 10298639 w 11162102"/>
              <a:gd name="connsiteY4310" fmla="*/ 5356178 h 6858029"/>
              <a:gd name="connsiteX4311" fmla="*/ 10290948 w 11162102"/>
              <a:gd name="connsiteY4311" fmla="*/ 5310763 h 6858029"/>
              <a:gd name="connsiteX4312" fmla="*/ 10283394 w 11162102"/>
              <a:gd name="connsiteY4312" fmla="*/ 5273882 h 6858029"/>
              <a:gd name="connsiteX4313" fmla="*/ 10312058 w 11162102"/>
              <a:gd name="connsiteY4313" fmla="*/ 5240722 h 6858029"/>
              <a:gd name="connsiteX4314" fmla="*/ 10317513 w 11162102"/>
              <a:gd name="connsiteY4314" fmla="*/ 5277625 h 6858029"/>
              <a:gd name="connsiteX4315" fmla="*/ 10290948 w 11162102"/>
              <a:gd name="connsiteY4315" fmla="*/ 5310763 h 6858029"/>
              <a:gd name="connsiteX4316" fmla="*/ 10317125 w 11162102"/>
              <a:gd name="connsiteY4316" fmla="*/ 5234537 h 6858029"/>
              <a:gd name="connsiteX4317" fmla="*/ 10343462 w 11162102"/>
              <a:gd name="connsiteY4317" fmla="*/ 5201263 h 6858029"/>
              <a:gd name="connsiteX4318" fmla="*/ 10346611 w 11162102"/>
              <a:gd name="connsiteY4318" fmla="*/ 5237801 h 6858029"/>
              <a:gd name="connsiteX4319" fmla="*/ 10333648 w 11162102"/>
              <a:gd name="connsiteY4319" fmla="*/ 5256127 h 6858029"/>
              <a:gd name="connsiteX4320" fmla="*/ 10322694 w 11162102"/>
              <a:gd name="connsiteY4320" fmla="*/ 5270847 h 6858029"/>
              <a:gd name="connsiteX4321" fmla="*/ 10317125 w 11162102"/>
              <a:gd name="connsiteY4321" fmla="*/ 5234537 h 6858029"/>
              <a:gd name="connsiteX4322" fmla="*/ 10315915 w 11162102"/>
              <a:gd name="connsiteY4322" fmla="*/ 5227485 h 6858029"/>
              <a:gd name="connsiteX4323" fmla="*/ 10309114 w 11162102"/>
              <a:gd name="connsiteY4323" fmla="*/ 5192430 h 6858029"/>
              <a:gd name="connsiteX4324" fmla="*/ 10337961 w 11162102"/>
              <a:gd name="connsiteY4324" fmla="*/ 5158449 h 6858029"/>
              <a:gd name="connsiteX4325" fmla="*/ 10342617 w 11162102"/>
              <a:gd name="connsiteY4325" fmla="*/ 5193503 h 6858029"/>
              <a:gd name="connsiteX4326" fmla="*/ 10315915 w 11162102"/>
              <a:gd name="connsiteY4326" fmla="*/ 5227485 h 6858029"/>
              <a:gd name="connsiteX4327" fmla="*/ 10343027 w 11162102"/>
              <a:gd name="connsiteY4327" fmla="*/ 5152287 h 6858029"/>
              <a:gd name="connsiteX4328" fmla="*/ 10369364 w 11162102"/>
              <a:gd name="connsiteY4328" fmla="*/ 5118350 h 6858029"/>
              <a:gd name="connsiteX4329" fmla="*/ 10371761 w 11162102"/>
              <a:gd name="connsiteY4329" fmla="*/ 5152948 h 6858029"/>
              <a:gd name="connsiteX4330" fmla="*/ 10347774 w 11162102"/>
              <a:gd name="connsiteY4330" fmla="*/ 5186588 h 6858029"/>
              <a:gd name="connsiteX4331" fmla="*/ 10343027 w 11162102"/>
              <a:gd name="connsiteY4331" fmla="*/ 5152287 h 6858029"/>
              <a:gd name="connsiteX4332" fmla="*/ 10341886 w 11162102"/>
              <a:gd name="connsiteY4332" fmla="*/ 5145121 h 6858029"/>
              <a:gd name="connsiteX4333" fmla="*/ 10335908 w 11162102"/>
              <a:gd name="connsiteY4333" fmla="*/ 5111618 h 6858029"/>
              <a:gd name="connsiteX4334" fmla="*/ 10364777 w 11162102"/>
              <a:gd name="connsiteY4334" fmla="*/ 5077088 h 6858029"/>
              <a:gd name="connsiteX4335" fmla="*/ 10368634 w 11162102"/>
              <a:gd name="connsiteY4335" fmla="*/ 5110477 h 6858029"/>
              <a:gd name="connsiteX4336" fmla="*/ 10341886 w 11162102"/>
              <a:gd name="connsiteY4336" fmla="*/ 5145121 h 6858029"/>
              <a:gd name="connsiteX4337" fmla="*/ 10369821 w 11162102"/>
              <a:gd name="connsiteY4337" fmla="*/ 5070812 h 6858029"/>
              <a:gd name="connsiteX4338" fmla="*/ 10396088 w 11162102"/>
              <a:gd name="connsiteY4338" fmla="*/ 5036397 h 6858029"/>
              <a:gd name="connsiteX4339" fmla="*/ 10397778 w 11162102"/>
              <a:gd name="connsiteY4339" fmla="*/ 5069192 h 6858029"/>
              <a:gd name="connsiteX4340" fmla="*/ 10373815 w 11162102"/>
              <a:gd name="connsiteY4340" fmla="*/ 5103402 h 6858029"/>
              <a:gd name="connsiteX4341" fmla="*/ 10369821 w 11162102"/>
              <a:gd name="connsiteY4341" fmla="*/ 5070812 h 6858029"/>
              <a:gd name="connsiteX4342" fmla="*/ 10368793 w 11162102"/>
              <a:gd name="connsiteY4342" fmla="*/ 5063532 h 6858029"/>
              <a:gd name="connsiteX4343" fmla="*/ 10363590 w 11162102"/>
              <a:gd name="connsiteY4343" fmla="*/ 5031444 h 6858029"/>
              <a:gd name="connsiteX4344" fmla="*/ 10392414 w 11162102"/>
              <a:gd name="connsiteY4344" fmla="*/ 4996458 h 6858029"/>
              <a:gd name="connsiteX4345" fmla="*/ 10395495 w 11162102"/>
              <a:gd name="connsiteY4345" fmla="*/ 5028386 h 6858029"/>
              <a:gd name="connsiteX4346" fmla="*/ 10368793 w 11162102"/>
              <a:gd name="connsiteY4346" fmla="*/ 5063532 h 6858029"/>
              <a:gd name="connsiteX4347" fmla="*/ 10397503 w 11162102"/>
              <a:gd name="connsiteY4347" fmla="*/ 4990045 h 6858029"/>
              <a:gd name="connsiteX4348" fmla="*/ 10423612 w 11162102"/>
              <a:gd name="connsiteY4348" fmla="*/ 4955379 h 6858029"/>
              <a:gd name="connsiteX4349" fmla="*/ 10424639 w 11162102"/>
              <a:gd name="connsiteY4349" fmla="*/ 4986531 h 6858029"/>
              <a:gd name="connsiteX4350" fmla="*/ 10400767 w 11162102"/>
              <a:gd name="connsiteY4350" fmla="*/ 5021151 h 6858029"/>
              <a:gd name="connsiteX4351" fmla="*/ 10397503 w 11162102"/>
              <a:gd name="connsiteY4351" fmla="*/ 4990045 h 6858029"/>
              <a:gd name="connsiteX4352" fmla="*/ 10396591 w 11162102"/>
              <a:gd name="connsiteY4352" fmla="*/ 4982720 h 6858029"/>
              <a:gd name="connsiteX4353" fmla="*/ 10392118 w 11162102"/>
              <a:gd name="connsiteY4353" fmla="*/ 4951841 h 6858029"/>
              <a:gd name="connsiteX4354" fmla="*/ 10420805 w 11162102"/>
              <a:gd name="connsiteY4354" fmla="*/ 4916627 h 6858029"/>
              <a:gd name="connsiteX4355" fmla="*/ 10423178 w 11162102"/>
              <a:gd name="connsiteY4355" fmla="*/ 4947231 h 6858029"/>
              <a:gd name="connsiteX4356" fmla="*/ 10396591 w 11162102"/>
              <a:gd name="connsiteY4356" fmla="*/ 4982720 h 6858029"/>
              <a:gd name="connsiteX4357" fmla="*/ 10425985 w 11162102"/>
              <a:gd name="connsiteY4357" fmla="*/ 4909963 h 6858029"/>
              <a:gd name="connsiteX4358" fmla="*/ 10451843 w 11162102"/>
              <a:gd name="connsiteY4358" fmla="*/ 4875251 h 6858029"/>
              <a:gd name="connsiteX4359" fmla="*/ 10452208 w 11162102"/>
              <a:gd name="connsiteY4359" fmla="*/ 4904919 h 6858029"/>
              <a:gd name="connsiteX4360" fmla="*/ 10428542 w 11162102"/>
              <a:gd name="connsiteY4360" fmla="*/ 4939723 h 6858029"/>
              <a:gd name="connsiteX4361" fmla="*/ 10425985 w 11162102"/>
              <a:gd name="connsiteY4361" fmla="*/ 4909963 h 6858029"/>
              <a:gd name="connsiteX4362" fmla="*/ 10457457 w 11162102"/>
              <a:gd name="connsiteY4362" fmla="*/ 4867377 h 6858029"/>
              <a:gd name="connsiteX4363" fmla="*/ 10480690 w 11162102"/>
              <a:gd name="connsiteY4363" fmla="*/ 4833213 h 6858029"/>
              <a:gd name="connsiteX4364" fmla="*/ 10479183 w 11162102"/>
              <a:gd name="connsiteY4364" fmla="*/ 4861626 h 6858029"/>
              <a:gd name="connsiteX4365" fmla="*/ 10458187 w 11162102"/>
              <a:gd name="connsiteY4365" fmla="*/ 4895791 h 6858029"/>
              <a:gd name="connsiteX4366" fmla="*/ 10457457 w 11162102"/>
              <a:gd name="connsiteY4366" fmla="*/ 4867377 h 6858029"/>
              <a:gd name="connsiteX4367" fmla="*/ 10486487 w 11162102"/>
              <a:gd name="connsiteY4367" fmla="*/ 4824267 h 6858029"/>
              <a:gd name="connsiteX4368" fmla="*/ 10506296 w 11162102"/>
              <a:gd name="connsiteY4368" fmla="*/ 4792293 h 6858029"/>
              <a:gd name="connsiteX4369" fmla="*/ 10502987 w 11162102"/>
              <a:gd name="connsiteY4369" fmla="*/ 4819314 h 6858029"/>
              <a:gd name="connsiteX4370" fmla="*/ 10485437 w 11162102"/>
              <a:gd name="connsiteY4370" fmla="*/ 4850923 h 6858029"/>
              <a:gd name="connsiteX4371" fmla="*/ 10486487 w 11162102"/>
              <a:gd name="connsiteY4371" fmla="*/ 4824267 h 6858029"/>
              <a:gd name="connsiteX4372" fmla="*/ 10486646 w 11162102"/>
              <a:gd name="connsiteY4372" fmla="*/ 4814727 h 6858029"/>
              <a:gd name="connsiteX4373" fmla="*/ 10486509 w 11162102"/>
              <a:gd name="connsiteY4373" fmla="*/ 4787615 h 6858029"/>
              <a:gd name="connsiteX4374" fmla="*/ 10509400 w 11162102"/>
              <a:gd name="connsiteY4374" fmla="*/ 4753678 h 6858029"/>
              <a:gd name="connsiteX4375" fmla="*/ 10507414 w 11162102"/>
              <a:gd name="connsiteY4375" fmla="*/ 4780608 h 6858029"/>
              <a:gd name="connsiteX4376" fmla="*/ 10486646 w 11162102"/>
              <a:gd name="connsiteY4376" fmla="*/ 4814727 h 6858029"/>
              <a:gd name="connsiteX4377" fmla="*/ 10486304 w 11162102"/>
              <a:gd name="connsiteY4377" fmla="*/ 4779261 h 6858029"/>
              <a:gd name="connsiteX4378" fmla="*/ 10485026 w 11162102"/>
              <a:gd name="connsiteY4378" fmla="*/ 4751419 h 6858029"/>
              <a:gd name="connsiteX4379" fmla="*/ 10510655 w 11162102"/>
              <a:gd name="connsiteY4379" fmla="*/ 4716433 h 6858029"/>
              <a:gd name="connsiteX4380" fmla="*/ 10509902 w 11162102"/>
              <a:gd name="connsiteY4380" fmla="*/ 4743933 h 6858029"/>
              <a:gd name="connsiteX4381" fmla="*/ 10486304 w 11162102"/>
              <a:gd name="connsiteY4381" fmla="*/ 4779261 h 6858029"/>
              <a:gd name="connsiteX4382" fmla="*/ 10516178 w 11162102"/>
              <a:gd name="connsiteY4382" fmla="*/ 4708559 h 6858029"/>
              <a:gd name="connsiteX4383" fmla="*/ 10538133 w 11162102"/>
              <a:gd name="connsiteY4383" fmla="*/ 4675810 h 6858029"/>
              <a:gd name="connsiteX4384" fmla="*/ 10535645 w 11162102"/>
              <a:gd name="connsiteY4384" fmla="*/ 4701804 h 6858029"/>
              <a:gd name="connsiteX4385" fmla="*/ 10515744 w 11162102"/>
              <a:gd name="connsiteY4385" fmla="*/ 4734622 h 6858029"/>
              <a:gd name="connsiteX4386" fmla="*/ 10516178 w 11162102"/>
              <a:gd name="connsiteY4386" fmla="*/ 4708559 h 6858029"/>
              <a:gd name="connsiteX4387" fmla="*/ 10516132 w 11162102"/>
              <a:gd name="connsiteY4387" fmla="*/ 4700161 h 6858029"/>
              <a:gd name="connsiteX4388" fmla="*/ 10515493 w 11162102"/>
              <a:gd name="connsiteY4388" fmla="*/ 4672889 h 6858029"/>
              <a:gd name="connsiteX4389" fmla="*/ 10540210 w 11162102"/>
              <a:gd name="connsiteY4389" fmla="*/ 4638930 h 6858029"/>
              <a:gd name="connsiteX4390" fmla="*/ 10538840 w 11162102"/>
              <a:gd name="connsiteY4390" fmla="*/ 4665882 h 6858029"/>
              <a:gd name="connsiteX4391" fmla="*/ 10516132 w 11162102"/>
              <a:gd name="connsiteY4391" fmla="*/ 4700161 h 6858029"/>
              <a:gd name="connsiteX4392" fmla="*/ 10546280 w 11162102"/>
              <a:gd name="connsiteY4392" fmla="*/ 4630189 h 6858029"/>
              <a:gd name="connsiteX4393" fmla="*/ 10567801 w 11162102"/>
              <a:gd name="connsiteY4393" fmla="*/ 4598010 h 6858029"/>
              <a:gd name="connsiteX4394" fmla="*/ 10564879 w 11162102"/>
              <a:gd name="connsiteY4394" fmla="*/ 4623114 h 6858029"/>
              <a:gd name="connsiteX4395" fmla="*/ 10545299 w 11162102"/>
              <a:gd name="connsiteY4395" fmla="*/ 4655589 h 6858029"/>
              <a:gd name="connsiteX4396" fmla="*/ 10546280 w 11162102"/>
              <a:gd name="connsiteY4396" fmla="*/ 4630189 h 6858029"/>
              <a:gd name="connsiteX4397" fmla="*/ 10546462 w 11162102"/>
              <a:gd name="connsiteY4397" fmla="*/ 4621813 h 6858029"/>
              <a:gd name="connsiteX4398" fmla="*/ 10546417 w 11162102"/>
              <a:gd name="connsiteY4398" fmla="*/ 4594837 h 6858029"/>
              <a:gd name="connsiteX4399" fmla="*/ 10570676 w 11162102"/>
              <a:gd name="connsiteY4399" fmla="*/ 4561403 h 6858029"/>
              <a:gd name="connsiteX4400" fmla="*/ 10568737 w 11162102"/>
              <a:gd name="connsiteY4400" fmla="*/ 4587945 h 6858029"/>
              <a:gd name="connsiteX4401" fmla="*/ 10546462 w 11162102"/>
              <a:gd name="connsiteY4401" fmla="*/ 4621813 h 6858029"/>
              <a:gd name="connsiteX4402" fmla="*/ 10576839 w 11162102"/>
              <a:gd name="connsiteY4402" fmla="*/ 4552503 h 6858029"/>
              <a:gd name="connsiteX4403" fmla="*/ 10597881 w 11162102"/>
              <a:gd name="connsiteY4403" fmla="*/ 4520917 h 6858029"/>
              <a:gd name="connsiteX4404" fmla="*/ 10594526 w 11162102"/>
              <a:gd name="connsiteY4404" fmla="*/ 4545451 h 6858029"/>
              <a:gd name="connsiteX4405" fmla="*/ 10575286 w 11162102"/>
              <a:gd name="connsiteY4405" fmla="*/ 4577538 h 6858029"/>
              <a:gd name="connsiteX4406" fmla="*/ 10576839 w 11162102"/>
              <a:gd name="connsiteY4406" fmla="*/ 4552503 h 6858029"/>
              <a:gd name="connsiteX4407" fmla="*/ 10577226 w 11162102"/>
              <a:gd name="connsiteY4407" fmla="*/ 4543465 h 6858029"/>
              <a:gd name="connsiteX4408" fmla="*/ 10577797 w 11162102"/>
              <a:gd name="connsiteY4408" fmla="*/ 4517152 h 6858029"/>
              <a:gd name="connsiteX4409" fmla="*/ 10601555 w 11162102"/>
              <a:gd name="connsiteY4409" fmla="*/ 4484311 h 6858029"/>
              <a:gd name="connsiteX4410" fmla="*/ 10599112 w 11162102"/>
              <a:gd name="connsiteY4410" fmla="*/ 4510328 h 6858029"/>
              <a:gd name="connsiteX4411" fmla="*/ 10577226 w 11162102"/>
              <a:gd name="connsiteY4411" fmla="*/ 4543465 h 6858029"/>
              <a:gd name="connsiteX4412" fmla="*/ 10607740 w 11162102"/>
              <a:gd name="connsiteY4412" fmla="*/ 4475433 h 6858029"/>
              <a:gd name="connsiteX4413" fmla="*/ 10628347 w 11162102"/>
              <a:gd name="connsiteY4413" fmla="*/ 4444486 h 6858029"/>
              <a:gd name="connsiteX4414" fmla="*/ 10624536 w 11162102"/>
              <a:gd name="connsiteY4414" fmla="*/ 4468564 h 6858029"/>
              <a:gd name="connsiteX4415" fmla="*/ 10605686 w 11162102"/>
              <a:gd name="connsiteY4415" fmla="*/ 4499898 h 6858029"/>
              <a:gd name="connsiteX4416" fmla="*/ 10607740 w 11162102"/>
              <a:gd name="connsiteY4416" fmla="*/ 4475433 h 6858029"/>
              <a:gd name="connsiteX4417" fmla="*/ 10608333 w 11162102"/>
              <a:gd name="connsiteY4417" fmla="*/ 4466304 h 6858029"/>
              <a:gd name="connsiteX4418" fmla="*/ 10609519 w 11162102"/>
              <a:gd name="connsiteY4418" fmla="*/ 4439968 h 6858029"/>
              <a:gd name="connsiteX4419" fmla="*/ 10632820 w 11162102"/>
              <a:gd name="connsiteY4419" fmla="*/ 4407697 h 6858029"/>
              <a:gd name="connsiteX4420" fmla="*/ 10629808 w 11162102"/>
              <a:gd name="connsiteY4420" fmla="*/ 4433760 h 6858029"/>
              <a:gd name="connsiteX4421" fmla="*/ 10608333 w 11162102"/>
              <a:gd name="connsiteY4421" fmla="*/ 4466304 h 6858029"/>
              <a:gd name="connsiteX4422" fmla="*/ 10638983 w 11162102"/>
              <a:gd name="connsiteY4422" fmla="*/ 4398819 h 6858029"/>
              <a:gd name="connsiteX4423" fmla="*/ 10659135 w 11162102"/>
              <a:gd name="connsiteY4423" fmla="*/ 4368626 h 6858029"/>
              <a:gd name="connsiteX4424" fmla="*/ 10654845 w 11162102"/>
              <a:gd name="connsiteY4424" fmla="*/ 4392749 h 6858029"/>
              <a:gd name="connsiteX4425" fmla="*/ 10636404 w 11162102"/>
              <a:gd name="connsiteY4425" fmla="*/ 4423308 h 6858029"/>
              <a:gd name="connsiteX4426" fmla="*/ 10638983 w 11162102"/>
              <a:gd name="connsiteY4426" fmla="*/ 4398819 h 6858029"/>
              <a:gd name="connsiteX4427" fmla="*/ 10639782 w 11162102"/>
              <a:gd name="connsiteY4427" fmla="*/ 4389736 h 6858029"/>
              <a:gd name="connsiteX4428" fmla="*/ 10641561 w 11162102"/>
              <a:gd name="connsiteY4428" fmla="*/ 4363126 h 6858029"/>
              <a:gd name="connsiteX4429" fmla="*/ 10664429 w 11162102"/>
              <a:gd name="connsiteY4429" fmla="*/ 4331518 h 6858029"/>
              <a:gd name="connsiteX4430" fmla="*/ 10660846 w 11162102"/>
              <a:gd name="connsiteY4430" fmla="*/ 4357808 h 6858029"/>
              <a:gd name="connsiteX4431" fmla="*/ 10639782 w 11162102"/>
              <a:gd name="connsiteY4431" fmla="*/ 4389736 h 6858029"/>
              <a:gd name="connsiteX4432" fmla="*/ 10670546 w 11162102"/>
              <a:gd name="connsiteY4432" fmla="*/ 4322663 h 6858029"/>
              <a:gd name="connsiteX4433" fmla="*/ 10690219 w 11162102"/>
              <a:gd name="connsiteY4433" fmla="*/ 4293291 h 6858029"/>
              <a:gd name="connsiteX4434" fmla="*/ 10685402 w 11162102"/>
              <a:gd name="connsiteY4434" fmla="*/ 4317733 h 6858029"/>
              <a:gd name="connsiteX4435" fmla="*/ 10667442 w 11162102"/>
              <a:gd name="connsiteY4435" fmla="*/ 4347379 h 6858029"/>
              <a:gd name="connsiteX4436" fmla="*/ 10670546 w 11162102"/>
              <a:gd name="connsiteY4436" fmla="*/ 4322663 h 6858029"/>
              <a:gd name="connsiteX4437" fmla="*/ 10671528 w 11162102"/>
              <a:gd name="connsiteY4437" fmla="*/ 4313717 h 6858029"/>
              <a:gd name="connsiteX4438" fmla="*/ 10673900 w 11162102"/>
              <a:gd name="connsiteY4438" fmla="*/ 4286673 h 6858029"/>
              <a:gd name="connsiteX4439" fmla="*/ 10696312 w 11162102"/>
              <a:gd name="connsiteY4439" fmla="*/ 4255634 h 6858029"/>
              <a:gd name="connsiteX4440" fmla="*/ 10692135 w 11162102"/>
              <a:gd name="connsiteY4440" fmla="*/ 4282519 h 6858029"/>
              <a:gd name="connsiteX4441" fmla="*/ 10671528 w 11162102"/>
              <a:gd name="connsiteY4441" fmla="*/ 4313717 h 6858029"/>
              <a:gd name="connsiteX4442" fmla="*/ 10702427 w 11162102"/>
              <a:gd name="connsiteY4442" fmla="*/ 4246894 h 6858029"/>
              <a:gd name="connsiteX4443" fmla="*/ 10722078 w 11162102"/>
              <a:gd name="connsiteY4443" fmla="*/ 4217613 h 6858029"/>
              <a:gd name="connsiteX4444" fmla="*/ 10716623 w 11162102"/>
              <a:gd name="connsiteY4444" fmla="*/ 4242740 h 6858029"/>
              <a:gd name="connsiteX4445" fmla="*/ 10698777 w 11162102"/>
              <a:gd name="connsiteY4445" fmla="*/ 4272044 h 6858029"/>
              <a:gd name="connsiteX4446" fmla="*/ 10702427 w 11162102"/>
              <a:gd name="connsiteY4446" fmla="*/ 4246894 h 6858029"/>
              <a:gd name="connsiteX4447" fmla="*/ 10728400 w 11162102"/>
              <a:gd name="connsiteY4447" fmla="*/ 4207845 h 6858029"/>
              <a:gd name="connsiteX4448" fmla="*/ 10744169 w 11162102"/>
              <a:gd name="connsiteY4448" fmla="*/ 4182558 h 6858029"/>
              <a:gd name="connsiteX4449" fmla="*/ 10737939 w 11162102"/>
              <a:gd name="connsiteY4449" fmla="*/ 4205221 h 6858029"/>
              <a:gd name="connsiteX4450" fmla="*/ 10723881 w 11162102"/>
              <a:gd name="connsiteY4450" fmla="*/ 4230279 h 6858029"/>
              <a:gd name="connsiteX4451" fmla="*/ 10728400 w 11162102"/>
              <a:gd name="connsiteY4451" fmla="*/ 4207845 h 6858029"/>
              <a:gd name="connsiteX4452" fmla="*/ 10755055 w 11162102"/>
              <a:gd name="connsiteY4452" fmla="*/ 4156473 h 6858029"/>
              <a:gd name="connsiteX4453" fmla="*/ 10760281 w 11162102"/>
              <a:gd name="connsiteY4453" fmla="*/ 4132761 h 6858029"/>
              <a:gd name="connsiteX4454" fmla="*/ 10775435 w 11162102"/>
              <a:gd name="connsiteY4454" fmla="*/ 4108707 h 6858029"/>
              <a:gd name="connsiteX4455" fmla="*/ 10768452 w 11162102"/>
              <a:gd name="connsiteY4455" fmla="*/ 4132852 h 6858029"/>
              <a:gd name="connsiteX4456" fmla="*/ 10755055 w 11162102"/>
              <a:gd name="connsiteY4456" fmla="*/ 4156473 h 6858029"/>
              <a:gd name="connsiteX4457" fmla="*/ 10783423 w 11162102"/>
              <a:gd name="connsiteY4457" fmla="*/ 4095561 h 6858029"/>
              <a:gd name="connsiteX4458" fmla="*/ 10794058 w 11162102"/>
              <a:gd name="connsiteY4458" fmla="*/ 4077441 h 6858029"/>
              <a:gd name="connsiteX4459" fmla="*/ 10787212 w 11162102"/>
              <a:gd name="connsiteY4459" fmla="*/ 4097615 h 6858029"/>
              <a:gd name="connsiteX4460" fmla="*/ 10778197 w 11162102"/>
              <a:gd name="connsiteY4460" fmla="*/ 4114892 h 6858029"/>
              <a:gd name="connsiteX4461" fmla="*/ 10783423 w 11162102"/>
              <a:gd name="connsiteY4461" fmla="*/ 4095561 h 6858029"/>
              <a:gd name="connsiteX4462" fmla="*/ 10786823 w 11162102"/>
              <a:gd name="connsiteY4462" fmla="*/ 4082096 h 6858029"/>
              <a:gd name="connsiteX4463" fmla="*/ 10792393 w 11162102"/>
              <a:gd name="connsiteY4463" fmla="*/ 4058224 h 6858029"/>
              <a:gd name="connsiteX4464" fmla="*/ 10807181 w 11162102"/>
              <a:gd name="connsiteY4464" fmla="*/ 4034878 h 6858029"/>
              <a:gd name="connsiteX4465" fmla="*/ 10803575 w 11162102"/>
              <a:gd name="connsiteY4465" fmla="*/ 4047179 h 6858029"/>
              <a:gd name="connsiteX4466" fmla="*/ 10799786 w 11162102"/>
              <a:gd name="connsiteY4466" fmla="*/ 4059503 h 6858029"/>
              <a:gd name="connsiteX4467" fmla="*/ 10786823 w 11162102"/>
              <a:gd name="connsiteY4467" fmla="*/ 4082096 h 6858029"/>
              <a:gd name="connsiteX4468" fmla="*/ 10815306 w 11162102"/>
              <a:gd name="connsiteY4468" fmla="*/ 4021618 h 6858029"/>
              <a:gd name="connsiteX4469" fmla="*/ 10826101 w 11162102"/>
              <a:gd name="connsiteY4469" fmla="*/ 4003429 h 6858029"/>
              <a:gd name="connsiteX4470" fmla="*/ 10819048 w 11162102"/>
              <a:gd name="connsiteY4470" fmla="*/ 4023809 h 6858029"/>
              <a:gd name="connsiteX4471" fmla="*/ 10809668 w 11162102"/>
              <a:gd name="connsiteY4471" fmla="*/ 4041542 h 6858029"/>
              <a:gd name="connsiteX4472" fmla="*/ 10815306 w 11162102"/>
              <a:gd name="connsiteY4472" fmla="*/ 4021618 h 6858029"/>
              <a:gd name="connsiteX4473" fmla="*/ 10818683 w 11162102"/>
              <a:gd name="connsiteY4473" fmla="*/ 4008952 h 6858029"/>
              <a:gd name="connsiteX4474" fmla="*/ 10825005 w 11162102"/>
              <a:gd name="connsiteY4474" fmla="*/ 3983482 h 6858029"/>
              <a:gd name="connsiteX4475" fmla="*/ 10839588 w 11162102"/>
              <a:gd name="connsiteY4475" fmla="*/ 3960683 h 6858029"/>
              <a:gd name="connsiteX4476" fmla="*/ 10831669 w 11162102"/>
              <a:gd name="connsiteY4476" fmla="*/ 3986472 h 6858029"/>
              <a:gd name="connsiteX4477" fmla="*/ 10818683 w 11162102"/>
              <a:gd name="connsiteY4477" fmla="*/ 4008952 h 6858029"/>
              <a:gd name="connsiteX4478" fmla="*/ 10847758 w 11162102"/>
              <a:gd name="connsiteY4478" fmla="*/ 3947447 h 6858029"/>
              <a:gd name="connsiteX4479" fmla="*/ 10859010 w 11162102"/>
              <a:gd name="connsiteY4479" fmla="*/ 3928687 h 6858029"/>
              <a:gd name="connsiteX4480" fmla="*/ 10851273 w 11162102"/>
              <a:gd name="connsiteY4480" fmla="*/ 3950596 h 6858029"/>
              <a:gd name="connsiteX4481" fmla="*/ 10841528 w 11162102"/>
              <a:gd name="connsiteY4481" fmla="*/ 3968740 h 6858029"/>
              <a:gd name="connsiteX4482" fmla="*/ 10847758 w 11162102"/>
              <a:gd name="connsiteY4482" fmla="*/ 3947447 h 6858029"/>
              <a:gd name="connsiteX4483" fmla="*/ 10846321 w 11162102"/>
              <a:gd name="connsiteY4483" fmla="*/ 3937245 h 6858029"/>
              <a:gd name="connsiteX4484" fmla="*/ 10843057 w 11162102"/>
              <a:gd name="connsiteY4484" fmla="*/ 3948793 h 6858029"/>
              <a:gd name="connsiteX4485" fmla="*/ 10827150 w 11162102"/>
              <a:gd name="connsiteY4485" fmla="*/ 3974148 h 6858029"/>
              <a:gd name="connsiteX4486" fmla="*/ 10833266 w 11162102"/>
              <a:gd name="connsiteY4486" fmla="*/ 3945142 h 6858029"/>
              <a:gd name="connsiteX4487" fmla="*/ 10851136 w 11162102"/>
              <a:gd name="connsiteY4487" fmla="*/ 3919079 h 6858029"/>
              <a:gd name="connsiteX4488" fmla="*/ 10846321 w 11162102"/>
              <a:gd name="connsiteY4488" fmla="*/ 3937245 h 6858029"/>
              <a:gd name="connsiteX4489" fmla="*/ 10820372 w 11162102"/>
              <a:gd name="connsiteY4489" fmla="*/ 3984624 h 6858029"/>
              <a:gd name="connsiteX4490" fmla="*/ 10801407 w 11162102"/>
              <a:gd name="connsiteY4490" fmla="*/ 4012786 h 6858029"/>
              <a:gd name="connsiteX4491" fmla="*/ 10806291 w 11162102"/>
              <a:gd name="connsiteY4491" fmla="*/ 3982341 h 6858029"/>
              <a:gd name="connsiteX4492" fmla="*/ 10827242 w 11162102"/>
              <a:gd name="connsiteY4492" fmla="*/ 3953700 h 6858029"/>
              <a:gd name="connsiteX4493" fmla="*/ 10820372 w 11162102"/>
              <a:gd name="connsiteY4493" fmla="*/ 3984624 h 6858029"/>
              <a:gd name="connsiteX4494" fmla="*/ 10795929 w 11162102"/>
              <a:gd name="connsiteY4494" fmla="*/ 4020637 h 6858029"/>
              <a:gd name="connsiteX4495" fmla="*/ 10773564 w 11162102"/>
              <a:gd name="connsiteY4495" fmla="*/ 4051674 h 6858029"/>
              <a:gd name="connsiteX4496" fmla="*/ 10776896 w 11162102"/>
              <a:gd name="connsiteY4496" fmla="*/ 4020317 h 6858029"/>
              <a:gd name="connsiteX4497" fmla="*/ 10801430 w 11162102"/>
              <a:gd name="connsiteY4497" fmla="*/ 3988846 h 6858029"/>
              <a:gd name="connsiteX4498" fmla="*/ 10795929 w 11162102"/>
              <a:gd name="connsiteY4498" fmla="*/ 4020637 h 6858029"/>
              <a:gd name="connsiteX4499" fmla="*/ 10768726 w 11162102"/>
              <a:gd name="connsiteY4499" fmla="*/ 4058179 h 6858029"/>
              <a:gd name="connsiteX4500" fmla="*/ 10743325 w 11162102"/>
              <a:gd name="connsiteY4500" fmla="*/ 4091042 h 6858029"/>
              <a:gd name="connsiteX4501" fmla="*/ 10744946 w 11162102"/>
              <a:gd name="connsiteY4501" fmla="*/ 4058955 h 6858029"/>
              <a:gd name="connsiteX4502" fmla="*/ 10772469 w 11162102"/>
              <a:gd name="connsiteY4502" fmla="*/ 4025817 h 6858029"/>
              <a:gd name="connsiteX4503" fmla="*/ 10768726 w 11162102"/>
              <a:gd name="connsiteY4503" fmla="*/ 4058179 h 6858029"/>
              <a:gd name="connsiteX4504" fmla="*/ 10738692 w 11162102"/>
              <a:gd name="connsiteY4504" fmla="*/ 4096862 h 6858029"/>
              <a:gd name="connsiteX4505" fmla="*/ 10710552 w 11162102"/>
              <a:gd name="connsiteY4505" fmla="*/ 4130844 h 6858029"/>
              <a:gd name="connsiteX4506" fmla="*/ 10710279 w 11162102"/>
              <a:gd name="connsiteY4506" fmla="*/ 4098140 h 6858029"/>
              <a:gd name="connsiteX4507" fmla="*/ 10740518 w 11162102"/>
              <a:gd name="connsiteY4507" fmla="*/ 4064090 h 6858029"/>
              <a:gd name="connsiteX4508" fmla="*/ 10738692 w 11162102"/>
              <a:gd name="connsiteY4508" fmla="*/ 4096862 h 6858029"/>
              <a:gd name="connsiteX4509" fmla="*/ 10705372 w 11162102"/>
              <a:gd name="connsiteY4509" fmla="*/ 4136892 h 6858029"/>
              <a:gd name="connsiteX4510" fmla="*/ 10675087 w 11162102"/>
              <a:gd name="connsiteY4510" fmla="*/ 4170965 h 6858029"/>
              <a:gd name="connsiteX4511" fmla="*/ 10672987 w 11162102"/>
              <a:gd name="connsiteY4511" fmla="*/ 4139630 h 6858029"/>
              <a:gd name="connsiteX4512" fmla="*/ 10672828 w 11162102"/>
              <a:gd name="connsiteY4512" fmla="*/ 4137782 h 6858029"/>
              <a:gd name="connsiteX4513" fmla="*/ 10705258 w 11162102"/>
              <a:gd name="connsiteY4513" fmla="*/ 4103640 h 6858029"/>
              <a:gd name="connsiteX4514" fmla="*/ 10705372 w 11162102"/>
              <a:gd name="connsiteY4514" fmla="*/ 4136892 h 6858029"/>
              <a:gd name="connsiteX4515" fmla="*/ 10669998 w 11162102"/>
              <a:gd name="connsiteY4515" fmla="*/ 4176511 h 6858029"/>
              <a:gd name="connsiteX4516" fmla="*/ 10636792 w 11162102"/>
              <a:gd name="connsiteY4516" fmla="*/ 4211383 h 6858029"/>
              <a:gd name="connsiteX4517" fmla="*/ 10632456 w 11162102"/>
              <a:gd name="connsiteY4517" fmla="*/ 4177720 h 6858029"/>
              <a:gd name="connsiteX4518" fmla="*/ 10667852 w 11162102"/>
              <a:gd name="connsiteY4518" fmla="*/ 4142871 h 6858029"/>
              <a:gd name="connsiteX4519" fmla="*/ 10669998 w 11162102"/>
              <a:gd name="connsiteY4519" fmla="*/ 4176511 h 6858029"/>
              <a:gd name="connsiteX4520" fmla="*/ 10631885 w 11162102"/>
              <a:gd name="connsiteY4520" fmla="*/ 4216335 h 6858029"/>
              <a:gd name="connsiteX4521" fmla="*/ 10595712 w 11162102"/>
              <a:gd name="connsiteY4521" fmla="*/ 4251755 h 6858029"/>
              <a:gd name="connsiteX4522" fmla="*/ 10589299 w 11162102"/>
              <a:gd name="connsiteY4522" fmla="*/ 4217613 h 6858029"/>
              <a:gd name="connsiteX4523" fmla="*/ 10627685 w 11162102"/>
              <a:gd name="connsiteY4523" fmla="*/ 4182285 h 6858029"/>
              <a:gd name="connsiteX4524" fmla="*/ 10631885 w 11162102"/>
              <a:gd name="connsiteY4524" fmla="*/ 4216335 h 6858029"/>
              <a:gd name="connsiteX4525" fmla="*/ 10591011 w 11162102"/>
              <a:gd name="connsiteY4525" fmla="*/ 4256205 h 6858029"/>
              <a:gd name="connsiteX4526" fmla="*/ 10551963 w 11162102"/>
              <a:gd name="connsiteY4526" fmla="*/ 4291876 h 6858029"/>
              <a:gd name="connsiteX4527" fmla="*/ 10543518 w 11162102"/>
              <a:gd name="connsiteY4527" fmla="*/ 4257164 h 6858029"/>
              <a:gd name="connsiteX4528" fmla="*/ 10584735 w 11162102"/>
              <a:gd name="connsiteY4528" fmla="*/ 4221675 h 6858029"/>
              <a:gd name="connsiteX4529" fmla="*/ 10591011 w 11162102"/>
              <a:gd name="connsiteY4529" fmla="*/ 4256205 h 6858029"/>
              <a:gd name="connsiteX4530" fmla="*/ 10547444 w 11162102"/>
              <a:gd name="connsiteY4530" fmla="*/ 4295824 h 6858029"/>
              <a:gd name="connsiteX4531" fmla="*/ 10505657 w 11162102"/>
              <a:gd name="connsiteY4531" fmla="*/ 4331404 h 6858029"/>
              <a:gd name="connsiteX4532" fmla="*/ 10495182 w 11162102"/>
              <a:gd name="connsiteY4532" fmla="*/ 4296166 h 6858029"/>
              <a:gd name="connsiteX4533" fmla="*/ 10539069 w 11162102"/>
              <a:gd name="connsiteY4533" fmla="*/ 4260861 h 6858029"/>
              <a:gd name="connsiteX4534" fmla="*/ 10547444 w 11162102"/>
              <a:gd name="connsiteY4534" fmla="*/ 4295824 h 6858029"/>
              <a:gd name="connsiteX4535" fmla="*/ 10501230 w 11162102"/>
              <a:gd name="connsiteY4535" fmla="*/ 4335055 h 6858029"/>
              <a:gd name="connsiteX4536" fmla="*/ 10456932 w 11162102"/>
              <a:gd name="connsiteY4536" fmla="*/ 4370224 h 6858029"/>
              <a:gd name="connsiteX4537" fmla="*/ 10444403 w 11162102"/>
              <a:gd name="connsiteY4537" fmla="*/ 4334347 h 6858029"/>
              <a:gd name="connsiteX4538" fmla="*/ 10480712 w 11162102"/>
              <a:gd name="connsiteY4538" fmla="*/ 4307326 h 6858029"/>
              <a:gd name="connsiteX4539" fmla="*/ 10490777 w 11162102"/>
              <a:gd name="connsiteY4539" fmla="*/ 4299590 h 6858029"/>
              <a:gd name="connsiteX4540" fmla="*/ 10501230 w 11162102"/>
              <a:gd name="connsiteY4540" fmla="*/ 4335055 h 6858029"/>
              <a:gd name="connsiteX4541" fmla="*/ 10452573 w 11162102"/>
              <a:gd name="connsiteY4541" fmla="*/ 4373556 h 6858029"/>
              <a:gd name="connsiteX4542" fmla="*/ 10405857 w 11162102"/>
              <a:gd name="connsiteY4542" fmla="*/ 4408154 h 6858029"/>
              <a:gd name="connsiteX4543" fmla="*/ 10391342 w 11162102"/>
              <a:gd name="connsiteY4543" fmla="*/ 4371684 h 6858029"/>
              <a:gd name="connsiteX4544" fmla="*/ 10440044 w 11162102"/>
              <a:gd name="connsiteY4544" fmla="*/ 4337497 h 6858029"/>
              <a:gd name="connsiteX4545" fmla="*/ 10452573 w 11162102"/>
              <a:gd name="connsiteY4545" fmla="*/ 4373556 h 6858029"/>
              <a:gd name="connsiteX4546" fmla="*/ 10401497 w 11162102"/>
              <a:gd name="connsiteY4546" fmla="*/ 4411280 h 6858029"/>
              <a:gd name="connsiteX4547" fmla="*/ 10352704 w 11162102"/>
              <a:gd name="connsiteY4547" fmla="*/ 4444943 h 6858029"/>
              <a:gd name="connsiteX4548" fmla="*/ 10336363 w 11162102"/>
              <a:gd name="connsiteY4548" fmla="*/ 4407789 h 6858029"/>
              <a:gd name="connsiteX4549" fmla="*/ 10387005 w 11162102"/>
              <a:gd name="connsiteY4549" fmla="*/ 4374605 h 6858029"/>
              <a:gd name="connsiteX4550" fmla="*/ 10401497 w 11162102"/>
              <a:gd name="connsiteY4550" fmla="*/ 4411280 h 6858029"/>
              <a:gd name="connsiteX4551" fmla="*/ 10348208 w 11162102"/>
              <a:gd name="connsiteY4551" fmla="*/ 4447955 h 6858029"/>
              <a:gd name="connsiteX4552" fmla="*/ 10297818 w 11162102"/>
              <a:gd name="connsiteY4552" fmla="*/ 4480385 h 6858029"/>
              <a:gd name="connsiteX4553" fmla="*/ 10279742 w 11162102"/>
              <a:gd name="connsiteY4553" fmla="*/ 4442501 h 6858029"/>
              <a:gd name="connsiteX4554" fmla="*/ 10331845 w 11162102"/>
              <a:gd name="connsiteY4554" fmla="*/ 4410619 h 6858029"/>
              <a:gd name="connsiteX4555" fmla="*/ 10348208 w 11162102"/>
              <a:gd name="connsiteY4555" fmla="*/ 4447955 h 6858029"/>
              <a:gd name="connsiteX4556" fmla="*/ 10293276 w 11162102"/>
              <a:gd name="connsiteY4556" fmla="*/ 4483215 h 6858029"/>
              <a:gd name="connsiteX4557" fmla="*/ 10241539 w 11162102"/>
              <a:gd name="connsiteY4557" fmla="*/ 4514276 h 6858029"/>
              <a:gd name="connsiteX4558" fmla="*/ 10221820 w 11162102"/>
              <a:gd name="connsiteY4558" fmla="*/ 4475615 h 6858029"/>
              <a:gd name="connsiteX4559" fmla="*/ 10275110 w 11162102"/>
              <a:gd name="connsiteY4559" fmla="*/ 4445194 h 6858029"/>
              <a:gd name="connsiteX4560" fmla="*/ 10293276 w 11162102"/>
              <a:gd name="connsiteY4560" fmla="*/ 4483215 h 6858029"/>
              <a:gd name="connsiteX4561" fmla="*/ 10236814 w 11162102"/>
              <a:gd name="connsiteY4561" fmla="*/ 4517015 h 6858029"/>
              <a:gd name="connsiteX4562" fmla="*/ 10184118 w 11162102"/>
              <a:gd name="connsiteY4562" fmla="*/ 4546523 h 6858029"/>
              <a:gd name="connsiteX4563" fmla="*/ 10162825 w 11162102"/>
              <a:gd name="connsiteY4563" fmla="*/ 4507018 h 6858029"/>
              <a:gd name="connsiteX4564" fmla="*/ 10216982 w 11162102"/>
              <a:gd name="connsiteY4564" fmla="*/ 4478263 h 6858029"/>
              <a:gd name="connsiteX4565" fmla="*/ 10236814 w 11162102"/>
              <a:gd name="connsiteY4565" fmla="*/ 4517015 h 6858029"/>
              <a:gd name="connsiteX4566" fmla="*/ 10178778 w 11162102"/>
              <a:gd name="connsiteY4566" fmla="*/ 4549399 h 6858029"/>
              <a:gd name="connsiteX4567" fmla="*/ 10125968 w 11162102"/>
              <a:gd name="connsiteY4567" fmla="*/ 4576991 h 6858029"/>
              <a:gd name="connsiteX4568" fmla="*/ 10103283 w 11162102"/>
              <a:gd name="connsiteY4568" fmla="*/ 4536596 h 6858029"/>
              <a:gd name="connsiteX4569" fmla="*/ 10157463 w 11162102"/>
              <a:gd name="connsiteY4569" fmla="*/ 4509826 h 6858029"/>
              <a:gd name="connsiteX4570" fmla="*/ 10178778 w 11162102"/>
              <a:gd name="connsiteY4570" fmla="*/ 4549399 h 6858029"/>
              <a:gd name="connsiteX4571" fmla="*/ 10120513 w 11162102"/>
              <a:gd name="connsiteY4571" fmla="*/ 4579729 h 6858029"/>
              <a:gd name="connsiteX4572" fmla="*/ 10067384 w 11162102"/>
              <a:gd name="connsiteY4572" fmla="*/ 4605587 h 6858029"/>
              <a:gd name="connsiteX4573" fmla="*/ 10043489 w 11162102"/>
              <a:gd name="connsiteY4573" fmla="*/ 4564279 h 6858029"/>
              <a:gd name="connsiteX4574" fmla="*/ 10097806 w 11162102"/>
              <a:gd name="connsiteY4574" fmla="*/ 4539220 h 6858029"/>
              <a:gd name="connsiteX4575" fmla="*/ 10120513 w 11162102"/>
              <a:gd name="connsiteY4575" fmla="*/ 4579729 h 6858029"/>
              <a:gd name="connsiteX4576" fmla="*/ 10061929 w 11162102"/>
              <a:gd name="connsiteY4576" fmla="*/ 4608166 h 6858029"/>
              <a:gd name="connsiteX4577" fmla="*/ 10008960 w 11162102"/>
              <a:gd name="connsiteY4577" fmla="*/ 4632174 h 6858029"/>
              <a:gd name="connsiteX4578" fmla="*/ 9996795 w 11162102"/>
              <a:gd name="connsiteY4578" fmla="*/ 4611497 h 6858029"/>
              <a:gd name="connsiteX4579" fmla="*/ 9983992 w 11162102"/>
              <a:gd name="connsiteY4579" fmla="*/ 4589953 h 6858029"/>
              <a:gd name="connsiteX4580" fmla="*/ 9992231 w 11162102"/>
              <a:gd name="connsiteY4580" fmla="*/ 4586553 h 6858029"/>
              <a:gd name="connsiteX4581" fmla="*/ 10037966 w 11162102"/>
              <a:gd name="connsiteY4581" fmla="*/ 4566744 h 6858029"/>
              <a:gd name="connsiteX4582" fmla="*/ 10061929 w 11162102"/>
              <a:gd name="connsiteY4582" fmla="*/ 4608166 h 6858029"/>
              <a:gd name="connsiteX4583" fmla="*/ 9991523 w 11162102"/>
              <a:gd name="connsiteY4583" fmla="*/ 4614624 h 6858029"/>
              <a:gd name="connsiteX4584" fmla="*/ 10003300 w 11162102"/>
              <a:gd name="connsiteY4584" fmla="*/ 4634662 h 6858029"/>
              <a:gd name="connsiteX4585" fmla="*/ 9951358 w 11162102"/>
              <a:gd name="connsiteY4585" fmla="*/ 4656662 h 6858029"/>
              <a:gd name="connsiteX4586" fmla="*/ 9926025 w 11162102"/>
              <a:gd name="connsiteY4586" fmla="*/ 4613323 h 6858029"/>
              <a:gd name="connsiteX4587" fmla="*/ 9978265 w 11162102"/>
              <a:gd name="connsiteY4587" fmla="*/ 4592327 h 6858029"/>
              <a:gd name="connsiteX4588" fmla="*/ 9991523 w 11162102"/>
              <a:gd name="connsiteY4588" fmla="*/ 4614624 h 6858029"/>
              <a:gd name="connsiteX4589" fmla="*/ 9945561 w 11162102"/>
              <a:gd name="connsiteY4589" fmla="*/ 4659013 h 6858029"/>
              <a:gd name="connsiteX4590" fmla="*/ 9895832 w 11162102"/>
              <a:gd name="connsiteY4590" fmla="*/ 4678663 h 6858029"/>
              <a:gd name="connsiteX4591" fmla="*/ 9870202 w 11162102"/>
              <a:gd name="connsiteY4591" fmla="*/ 4634228 h 6858029"/>
              <a:gd name="connsiteX4592" fmla="*/ 9920159 w 11162102"/>
              <a:gd name="connsiteY4592" fmla="*/ 4615560 h 6858029"/>
              <a:gd name="connsiteX4593" fmla="*/ 9945561 w 11162102"/>
              <a:gd name="connsiteY4593" fmla="*/ 4659013 h 6858029"/>
              <a:gd name="connsiteX4594" fmla="*/ 9889875 w 11162102"/>
              <a:gd name="connsiteY4594" fmla="*/ 4680945 h 6858029"/>
              <a:gd name="connsiteX4595" fmla="*/ 9842474 w 11162102"/>
              <a:gd name="connsiteY4595" fmla="*/ 4698426 h 6858029"/>
              <a:gd name="connsiteX4596" fmla="*/ 9816593 w 11162102"/>
              <a:gd name="connsiteY4596" fmla="*/ 4652988 h 6858029"/>
              <a:gd name="connsiteX4597" fmla="*/ 9864201 w 11162102"/>
              <a:gd name="connsiteY4597" fmla="*/ 4636419 h 6858029"/>
              <a:gd name="connsiteX4598" fmla="*/ 9889875 w 11162102"/>
              <a:gd name="connsiteY4598" fmla="*/ 4680945 h 6858029"/>
              <a:gd name="connsiteX4599" fmla="*/ 9836312 w 11162102"/>
              <a:gd name="connsiteY4599" fmla="*/ 4700617 h 6858029"/>
              <a:gd name="connsiteX4600" fmla="*/ 9791330 w 11162102"/>
              <a:gd name="connsiteY4600" fmla="*/ 4716159 h 6858029"/>
              <a:gd name="connsiteX4601" fmla="*/ 9765244 w 11162102"/>
              <a:gd name="connsiteY4601" fmla="*/ 4669830 h 6858029"/>
              <a:gd name="connsiteX4602" fmla="*/ 9810363 w 11162102"/>
              <a:gd name="connsiteY4602" fmla="*/ 4655087 h 6858029"/>
              <a:gd name="connsiteX4603" fmla="*/ 9836312 w 11162102"/>
              <a:gd name="connsiteY4603" fmla="*/ 4700617 h 6858029"/>
              <a:gd name="connsiteX4604" fmla="*/ 9784871 w 11162102"/>
              <a:gd name="connsiteY4604" fmla="*/ 4718304 h 6858029"/>
              <a:gd name="connsiteX4605" fmla="*/ 9742376 w 11162102"/>
              <a:gd name="connsiteY4605" fmla="*/ 4732020 h 6858029"/>
              <a:gd name="connsiteX4606" fmla="*/ 9716085 w 11162102"/>
              <a:gd name="connsiteY4606" fmla="*/ 4684802 h 6858029"/>
              <a:gd name="connsiteX4607" fmla="*/ 9758694 w 11162102"/>
              <a:gd name="connsiteY4607" fmla="*/ 4671884 h 6858029"/>
              <a:gd name="connsiteX4608" fmla="*/ 9784871 w 11162102"/>
              <a:gd name="connsiteY4608" fmla="*/ 4718304 h 6858029"/>
              <a:gd name="connsiteX4609" fmla="*/ 9736054 w 11162102"/>
              <a:gd name="connsiteY4609" fmla="*/ 4734006 h 6858029"/>
              <a:gd name="connsiteX4610" fmla="*/ 9695660 w 11162102"/>
              <a:gd name="connsiteY4610" fmla="*/ 4746238 h 6858029"/>
              <a:gd name="connsiteX4611" fmla="*/ 9669209 w 11162102"/>
              <a:gd name="connsiteY4611" fmla="*/ 4698198 h 6858029"/>
              <a:gd name="connsiteX4612" fmla="*/ 9709695 w 11162102"/>
              <a:gd name="connsiteY4612" fmla="*/ 4686673 h 6858029"/>
              <a:gd name="connsiteX4613" fmla="*/ 9736054 w 11162102"/>
              <a:gd name="connsiteY4613" fmla="*/ 4734006 h 6858029"/>
              <a:gd name="connsiteX4614" fmla="*/ 9688951 w 11162102"/>
              <a:gd name="connsiteY4614" fmla="*/ 4748178 h 6858029"/>
              <a:gd name="connsiteX4615" fmla="*/ 9651134 w 11162102"/>
              <a:gd name="connsiteY4615" fmla="*/ 4758904 h 6858029"/>
              <a:gd name="connsiteX4616" fmla="*/ 9624570 w 11162102"/>
              <a:gd name="connsiteY4616" fmla="*/ 4710134 h 6858029"/>
              <a:gd name="connsiteX4617" fmla="*/ 9662454 w 11162102"/>
              <a:gd name="connsiteY4617" fmla="*/ 4700092 h 6858029"/>
              <a:gd name="connsiteX4618" fmla="*/ 9688951 w 11162102"/>
              <a:gd name="connsiteY4618" fmla="*/ 4748178 h 6858029"/>
              <a:gd name="connsiteX4619" fmla="*/ 9643991 w 11162102"/>
              <a:gd name="connsiteY4619" fmla="*/ 4760867 h 6858029"/>
              <a:gd name="connsiteX4620" fmla="*/ 9425858 w 11162102"/>
              <a:gd name="connsiteY4620" fmla="*/ 4810824 h 6858029"/>
              <a:gd name="connsiteX4621" fmla="*/ 7729890 w 11162102"/>
              <a:gd name="connsiteY4621" fmla="*/ 4764564 h 6858029"/>
              <a:gd name="connsiteX4622" fmla="*/ 6432119 w 11162102"/>
              <a:gd name="connsiteY4622" fmla="*/ 4389006 h 6858029"/>
              <a:gd name="connsiteX4623" fmla="*/ 5102261 w 11162102"/>
              <a:gd name="connsiteY4623" fmla="*/ 3829640 h 6858029"/>
              <a:gd name="connsiteX4624" fmla="*/ 3675774 w 11162102"/>
              <a:gd name="connsiteY4624" fmla="*/ 3235858 h 6858029"/>
              <a:gd name="connsiteX4625" fmla="*/ 2910645 w 11162102"/>
              <a:gd name="connsiteY4625" fmla="*/ 3078660 h 6858029"/>
              <a:gd name="connsiteX4626" fmla="*/ 2544124 w 11162102"/>
              <a:gd name="connsiteY4626" fmla="*/ 3136856 h 6858029"/>
              <a:gd name="connsiteX4627" fmla="*/ 2206571 w 11162102"/>
              <a:gd name="connsiteY4627" fmla="*/ 3333079 h 6858029"/>
              <a:gd name="connsiteX4628" fmla="*/ 1848581 w 11162102"/>
              <a:gd name="connsiteY4628" fmla="*/ 3730615 h 6858029"/>
              <a:gd name="connsiteX4629" fmla="*/ 2232627 w 11162102"/>
              <a:gd name="connsiteY4629" fmla="*/ 3282985 h 6858029"/>
              <a:gd name="connsiteX4630" fmla="*/ 3695994 w 11162102"/>
              <a:gd name="connsiteY4630" fmla="*/ 3172732 h 6858029"/>
              <a:gd name="connsiteX4631" fmla="*/ 5095528 w 11162102"/>
              <a:gd name="connsiteY4631" fmla="*/ 3763730 h 6858029"/>
              <a:gd name="connsiteX4632" fmla="*/ 6414113 w 11162102"/>
              <a:gd name="connsiteY4632" fmla="*/ 4325630 h 6858029"/>
              <a:gd name="connsiteX4633" fmla="*/ 7733405 w 11162102"/>
              <a:gd name="connsiteY4633" fmla="*/ 4708423 h 6858029"/>
              <a:gd name="connsiteX4634" fmla="*/ 7910207 w 11162102"/>
              <a:gd name="connsiteY4634" fmla="*/ 4740807 h 6858029"/>
              <a:gd name="connsiteX4635" fmla="*/ 8683323 w 11162102"/>
              <a:gd name="connsiteY4635" fmla="*/ 4813244 h 6858029"/>
              <a:gd name="connsiteX4636" fmla="*/ 9453336 w 11162102"/>
              <a:gd name="connsiteY4636" fmla="*/ 4748543 h 6858029"/>
              <a:gd name="connsiteX4637" fmla="*/ 9617289 w 11162102"/>
              <a:gd name="connsiteY4637" fmla="*/ 4711960 h 6858029"/>
              <a:gd name="connsiteX4638" fmla="*/ 9643991 w 11162102"/>
              <a:gd name="connsiteY4638" fmla="*/ 4760867 h 6858029"/>
              <a:gd name="connsiteX4639" fmla="*/ 784411 w 11162102"/>
              <a:gd name="connsiteY4639" fmla="*/ 4881299 h 6858029"/>
              <a:gd name="connsiteX4640" fmla="*/ 784674 w 11162102"/>
              <a:gd name="connsiteY4640" fmla="*/ 4881208 h 6858029"/>
              <a:gd name="connsiteX4641" fmla="*/ 782344 w 11162102"/>
              <a:gd name="connsiteY4641" fmla="*/ 4882874 h 6858029"/>
              <a:gd name="connsiteX4642" fmla="*/ 781791 w 11162102"/>
              <a:gd name="connsiteY4642" fmla="*/ 4883033 h 6858029"/>
              <a:gd name="connsiteX4643" fmla="*/ 784411 w 11162102"/>
              <a:gd name="connsiteY4643" fmla="*/ 4881299 h 6858029"/>
              <a:gd name="connsiteX4644" fmla="*/ 804162 w 11162102"/>
              <a:gd name="connsiteY4644" fmla="*/ 4874612 h 6858029"/>
              <a:gd name="connsiteX4645" fmla="*/ 807160 w 11162102"/>
              <a:gd name="connsiteY4645" fmla="*/ 4873608 h 6858029"/>
              <a:gd name="connsiteX4646" fmla="*/ 802124 w 11162102"/>
              <a:gd name="connsiteY4646" fmla="*/ 4877464 h 6858029"/>
              <a:gd name="connsiteX4647" fmla="*/ 798965 w 11162102"/>
              <a:gd name="connsiteY4647" fmla="*/ 4878309 h 6858029"/>
              <a:gd name="connsiteX4648" fmla="*/ 804162 w 11162102"/>
              <a:gd name="connsiteY4648" fmla="*/ 4874612 h 6858029"/>
              <a:gd name="connsiteX4649" fmla="*/ 823832 w 11162102"/>
              <a:gd name="connsiteY4649" fmla="*/ 4868153 h 6858029"/>
              <a:gd name="connsiteX4650" fmla="*/ 829019 w 11162102"/>
              <a:gd name="connsiteY4650" fmla="*/ 4866510 h 6858029"/>
              <a:gd name="connsiteX4651" fmla="*/ 821833 w 11162102"/>
              <a:gd name="connsiteY4651" fmla="*/ 4872352 h 6858029"/>
              <a:gd name="connsiteX4652" fmla="*/ 816611 w 11162102"/>
              <a:gd name="connsiteY4652" fmla="*/ 4873653 h 6858029"/>
              <a:gd name="connsiteX4653" fmla="*/ 823832 w 11162102"/>
              <a:gd name="connsiteY4653" fmla="*/ 4868153 h 6858029"/>
              <a:gd name="connsiteX4654" fmla="*/ 844002 w 11162102"/>
              <a:gd name="connsiteY4654" fmla="*/ 4861763 h 6858029"/>
              <a:gd name="connsiteX4655" fmla="*/ 850618 w 11162102"/>
              <a:gd name="connsiteY4655" fmla="*/ 4859755 h 6858029"/>
              <a:gd name="connsiteX4656" fmla="*/ 841706 w 11162102"/>
              <a:gd name="connsiteY4656" fmla="*/ 4867423 h 6858029"/>
              <a:gd name="connsiteX4657" fmla="*/ 834978 w 11162102"/>
              <a:gd name="connsiteY4657" fmla="*/ 4869066 h 6858029"/>
              <a:gd name="connsiteX4658" fmla="*/ 844002 w 11162102"/>
              <a:gd name="connsiteY4658" fmla="*/ 4861763 h 6858029"/>
              <a:gd name="connsiteX4659" fmla="*/ 863894 w 11162102"/>
              <a:gd name="connsiteY4659" fmla="*/ 4855738 h 6858029"/>
              <a:gd name="connsiteX4660" fmla="*/ 871920 w 11162102"/>
              <a:gd name="connsiteY4660" fmla="*/ 4853365 h 6858029"/>
              <a:gd name="connsiteX4661" fmla="*/ 861591 w 11162102"/>
              <a:gd name="connsiteY4661" fmla="*/ 4862722 h 6858029"/>
              <a:gd name="connsiteX4662" fmla="*/ 853569 w 11162102"/>
              <a:gd name="connsiteY4662" fmla="*/ 4864593 h 6858029"/>
              <a:gd name="connsiteX4663" fmla="*/ 863894 w 11162102"/>
              <a:gd name="connsiteY4663" fmla="*/ 4855738 h 6858029"/>
              <a:gd name="connsiteX4664" fmla="*/ 883961 w 11162102"/>
              <a:gd name="connsiteY4664" fmla="*/ 4849919 h 6858029"/>
              <a:gd name="connsiteX4665" fmla="*/ 892953 w 11162102"/>
              <a:gd name="connsiteY4665" fmla="*/ 4847362 h 6858029"/>
              <a:gd name="connsiteX4666" fmla="*/ 881492 w 11162102"/>
              <a:gd name="connsiteY4666" fmla="*/ 4858294 h 6858029"/>
              <a:gd name="connsiteX4667" fmla="*/ 872522 w 11162102"/>
              <a:gd name="connsiteY4667" fmla="*/ 4860279 h 6858029"/>
              <a:gd name="connsiteX4668" fmla="*/ 883961 w 11162102"/>
              <a:gd name="connsiteY4668" fmla="*/ 4849919 h 6858029"/>
              <a:gd name="connsiteX4669" fmla="*/ 903944 w 11162102"/>
              <a:gd name="connsiteY4669" fmla="*/ 4844327 h 6858029"/>
              <a:gd name="connsiteX4670" fmla="*/ 913839 w 11162102"/>
              <a:gd name="connsiteY4670" fmla="*/ 4841657 h 6858029"/>
              <a:gd name="connsiteX4671" fmla="*/ 911290 w 11162102"/>
              <a:gd name="connsiteY4671" fmla="*/ 4844213 h 6858029"/>
              <a:gd name="connsiteX4672" fmla="*/ 901461 w 11162102"/>
              <a:gd name="connsiteY4672" fmla="*/ 4854072 h 6858029"/>
              <a:gd name="connsiteX4673" fmla="*/ 891588 w 11162102"/>
              <a:gd name="connsiteY4673" fmla="*/ 4856126 h 6858029"/>
              <a:gd name="connsiteX4674" fmla="*/ 903944 w 11162102"/>
              <a:gd name="connsiteY4674" fmla="*/ 4844327 h 6858029"/>
              <a:gd name="connsiteX4675" fmla="*/ 915035 w 11162102"/>
              <a:gd name="connsiteY4675" fmla="*/ 4847956 h 6858029"/>
              <a:gd name="connsiteX4676" fmla="*/ 924057 w 11162102"/>
              <a:gd name="connsiteY4676" fmla="*/ 4838918 h 6858029"/>
              <a:gd name="connsiteX4677" fmla="*/ 934676 w 11162102"/>
              <a:gd name="connsiteY4677" fmla="*/ 4836203 h 6858029"/>
              <a:gd name="connsiteX4678" fmla="*/ 921485 w 11162102"/>
              <a:gd name="connsiteY4678" fmla="*/ 4850055 h 6858029"/>
              <a:gd name="connsiteX4679" fmla="*/ 910857 w 11162102"/>
              <a:gd name="connsiteY4679" fmla="*/ 4852155 h 6858029"/>
              <a:gd name="connsiteX4680" fmla="*/ 915035 w 11162102"/>
              <a:gd name="connsiteY4680" fmla="*/ 4847956 h 6858029"/>
              <a:gd name="connsiteX4681" fmla="*/ 944115 w 11162102"/>
              <a:gd name="connsiteY4681" fmla="*/ 4833829 h 6858029"/>
              <a:gd name="connsiteX4682" fmla="*/ 955494 w 11162102"/>
              <a:gd name="connsiteY4682" fmla="*/ 4830954 h 6858029"/>
              <a:gd name="connsiteX4683" fmla="*/ 941559 w 11162102"/>
              <a:gd name="connsiteY4683" fmla="*/ 4846244 h 6858029"/>
              <a:gd name="connsiteX4684" fmla="*/ 930264 w 11162102"/>
              <a:gd name="connsiteY4684" fmla="*/ 4848366 h 6858029"/>
              <a:gd name="connsiteX4685" fmla="*/ 944115 w 11162102"/>
              <a:gd name="connsiteY4685" fmla="*/ 4833829 h 6858029"/>
              <a:gd name="connsiteX4686" fmla="*/ 964271 w 11162102"/>
              <a:gd name="connsiteY4686" fmla="*/ 4828876 h 6858029"/>
              <a:gd name="connsiteX4687" fmla="*/ 976155 w 11162102"/>
              <a:gd name="connsiteY4687" fmla="*/ 4826069 h 6858029"/>
              <a:gd name="connsiteX4688" fmla="*/ 961649 w 11162102"/>
              <a:gd name="connsiteY4688" fmla="*/ 4842661 h 6858029"/>
              <a:gd name="connsiteX4689" fmla="*/ 949800 w 11162102"/>
              <a:gd name="connsiteY4689" fmla="*/ 4844761 h 6858029"/>
              <a:gd name="connsiteX4690" fmla="*/ 964271 w 11162102"/>
              <a:gd name="connsiteY4690" fmla="*/ 4828876 h 6858029"/>
              <a:gd name="connsiteX4691" fmla="*/ 984482 w 11162102"/>
              <a:gd name="connsiteY4691" fmla="*/ 4824084 h 6858029"/>
              <a:gd name="connsiteX4692" fmla="*/ 996850 w 11162102"/>
              <a:gd name="connsiteY4692" fmla="*/ 4821346 h 6858029"/>
              <a:gd name="connsiteX4693" fmla="*/ 981821 w 11162102"/>
              <a:gd name="connsiteY4693" fmla="*/ 4839283 h 6858029"/>
              <a:gd name="connsiteX4694" fmla="*/ 969454 w 11162102"/>
              <a:gd name="connsiteY4694" fmla="*/ 4841315 h 6858029"/>
              <a:gd name="connsiteX4695" fmla="*/ 984482 w 11162102"/>
              <a:gd name="connsiteY4695" fmla="*/ 4824084 h 6858029"/>
              <a:gd name="connsiteX4696" fmla="*/ 1004655 w 11162102"/>
              <a:gd name="connsiteY4696" fmla="*/ 4819634 h 6858029"/>
              <a:gd name="connsiteX4697" fmla="*/ 1017545 w 11162102"/>
              <a:gd name="connsiteY4697" fmla="*/ 4816827 h 6858029"/>
              <a:gd name="connsiteX4698" fmla="*/ 1002023 w 11162102"/>
              <a:gd name="connsiteY4698" fmla="*/ 4836089 h 6858029"/>
              <a:gd name="connsiteX4699" fmla="*/ 989204 w 11162102"/>
              <a:gd name="connsiteY4699" fmla="*/ 4838074 h 6858029"/>
              <a:gd name="connsiteX4700" fmla="*/ 1004655 w 11162102"/>
              <a:gd name="connsiteY4700" fmla="*/ 4819634 h 6858029"/>
              <a:gd name="connsiteX4701" fmla="*/ 1024898 w 11162102"/>
              <a:gd name="connsiteY4701" fmla="*/ 4815320 h 6858029"/>
              <a:gd name="connsiteX4702" fmla="*/ 1038180 w 11162102"/>
              <a:gd name="connsiteY4702" fmla="*/ 4812605 h 6858029"/>
              <a:gd name="connsiteX4703" fmla="*/ 1022271 w 11162102"/>
              <a:gd name="connsiteY4703" fmla="*/ 4833076 h 6858029"/>
              <a:gd name="connsiteX4704" fmla="*/ 1009025 w 11162102"/>
              <a:gd name="connsiteY4704" fmla="*/ 4835016 h 6858029"/>
              <a:gd name="connsiteX4705" fmla="*/ 1024898 w 11162102"/>
              <a:gd name="connsiteY4705" fmla="*/ 4815320 h 6858029"/>
              <a:gd name="connsiteX4706" fmla="*/ 1045203 w 11162102"/>
              <a:gd name="connsiteY4706" fmla="*/ 4811167 h 6858029"/>
              <a:gd name="connsiteX4707" fmla="*/ 1058811 w 11162102"/>
              <a:gd name="connsiteY4707" fmla="*/ 4808565 h 6858029"/>
              <a:gd name="connsiteX4708" fmla="*/ 1042544 w 11162102"/>
              <a:gd name="connsiteY4708" fmla="*/ 4830269 h 6858029"/>
              <a:gd name="connsiteX4709" fmla="*/ 1028924 w 11162102"/>
              <a:gd name="connsiteY4709" fmla="*/ 4832140 h 6858029"/>
              <a:gd name="connsiteX4710" fmla="*/ 1045203 w 11162102"/>
              <a:gd name="connsiteY4710" fmla="*/ 4811167 h 6858029"/>
              <a:gd name="connsiteX4711" fmla="*/ 1065466 w 11162102"/>
              <a:gd name="connsiteY4711" fmla="*/ 4807310 h 6858029"/>
              <a:gd name="connsiteX4712" fmla="*/ 1079497 w 11162102"/>
              <a:gd name="connsiteY4712" fmla="*/ 4804708 h 6858029"/>
              <a:gd name="connsiteX4713" fmla="*/ 1062887 w 11162102"/>
              <a:gd name="connsiteY4713" fmla="*/ 4827644 h 6858029"/>
              <a:gd name="connsiteX4714" fmla="*/ 1054414 w 11162102"/>
              <a:gd name="connsiteY4714" fmla="*/ 4828694 h 6858029"/>
              <a:gd name="connsiteX4715" fmla="*/ 1048902 w 11162102"/>
              <a:gd name="connsiteY4715" fmla="*/ 4829424 h 6858029"/>
              <a:gd name="connsiteX4716" fmla="*/ 1065466 w 11162102"/>
              <a:gd name="connsiteY4716" fmla="*/ 4807310 h 6858029"/>
              <a:gd name="connsiteX4717" fmla="*/ 1126586 w 11162102"/>
              <a:gd name="connsiteY4717" fmla="*/ 4796721 h 6858029"/>
              <a:gd name="connsiteX4718" fmla="*/ 1141500 w 11162102"/>
              <a:gd name="connsiteY4718" fmla="*/ 4794393 h 6858029"/>
              <a:gd name="connsiteX4719" fmla="*/ 1124548 w 11162102"/>
              <a:gd name="connsiteY4719" fmla="*/ 4820250 h 6858029"/>
              <a:gd name="connsiteX4720" fmla="*/ 1124178 w 11162102"/>
              <a:gd name="connsiteY4720" fmla="*/ 4820821 h 6858029"/>
              <a:gd name="connsiteX4721" fmla="*/ 1109243 w 11162102"/>
              <a:gd name="connsiteY4721" fmla="*/ 4822327 h 6858029"/>
              <a:gd name="connsiteX4722" fmla="*/ 1126586 w 11162102"/>
              <a:gd name="connsiteY4722" fmla="*/ 4796721 h 6858029"/>
              <a:gd name="connsiteX4723" fmla="*/ 1146995 w 11162102"/>
              <a:gd name="connsiteY4723" fmla="*/ 4793571 h 6858029"/>
              <a:gd name="connsiteX4724" fmla="*/ 1162193 w 11162102"/>
              <a:gd name="connsiteY4724" fmla="*/ 4791334 h 6858029"/>
              <a:gd name="connsiteX4725" fmla="*/ 1147461 w 11162102"/>
              <a:gd name="connsiteY4725" fmla="*/ 4814568 h 6858029"/>
              <a:gd name="connsiteX4726" fmla="*/ 1144693 w 11162102"/>
              <a:gd name="connsiteY4726" fmla="*/ 4818926 h 6858029"/>
              <a:gd name="connsiteX4727" fmla="*/ 1129473 w 11162102"/>
              <a:gd name="connsiteY4727" fmla="*/ 4820318 h 6858029"/>
              <a:gd name="connsiteX4728" fmla="*/ 1146995 w 11162102"/>
              <a:gd name="connsiteY4728" fmla="*/ 4793571 h 6858029"/>
              <a:gd name="connsiteX4729" fmla="*/ 1150875 w 11162102"/>
              <a:gd name="connsiteY4729" fmla="*/ 4816736 h 6858029"/>
              <a:gd name="connsiteX4730" fmla="*/ 1167483 w 11162102"/>
              <a:gd name="connsiteY4730" fmla="*/ 4790559 h 6858029"/>
              <a:gd name="connsiteX4731" fmla="*/ 1182883 w 11162102"/>
              <a:gd name="connsiteY4731" fmla="*/ 4788504 h 6858029"/>
              <a:gd name="connsiteX4732" fmla="*/ 1170370 w 11162102"/>
              <a:gd name="connsiteY4732" fmla="*/ 4808839 h 6858029"/>
              <a:gd name="connsiteX4733" fmla="*/ 1165242 w 11162102"/>
              <a:gd name="connsiteY4733" fmla="*/ 4817169 h 6858029"/>
              <a:gd name="connsiteX4734" fmla="*/ 1149780 w 11162102"/>
              <a:gd name="connsiteY4734" fmla="*/ 4818470 h 6858029"/>
              <a:gd name="connsiteX4735" fmla="*/ 1150875 w 11162102"/>
              <a:gd name="connsiteY4735" fmla="*/ 4816736 h 6858029"/>
              <a:gd name="connsiteX4736" fmla="*/ 1173727 w 11162102"/>
              <a:gd name="connsiteY4736" fmla="*/ 4810916 h 6858029"/>
              <a:gd name="connsiteX4737" fmla="*/ 1187931 w 11162102"/>
              <a:gd name="connsiteY4737" fmla="*/ 4787820 h 6858029"/>
              <a:gd name="connsiteX4738" fmla="*/ 1203669 w 11162102"/>
              <a:gd name="connsiteY4738" fmla="*/ 4785766 h 6858029"/>
              <a:gd name="connsiteX4739" fmla="*/ 1193276 w 11162102"/>
              <a:gd name="connsiteY4739" fmla="*/ 4803157 h 6858029"/>
              <a:gd name="connsiteX4740" fmla="*/ 1185836 w 11162102"/>
              <a:gd name="connsiteY4740" fmla="*/ 4815594 h 6858029"/>
              <a:gd name="connsiteX4741" fmla="*/ 1170119 w 11162102"/>
              <a:gd name="connsiteY4741" fmla="*/ 4816781 h 6858029"/>
              <a:gd name="connsiteX4742" fmla="*/ 1173727 w 11162102"/>
              <a:gd name="connsiteY4742" fmla="*/ 4810916 h 6858029"/>
              <a:gd name="connsiteX4743" fmla="*/ 1196572 w 11162102"/>
              <a:gd name="connsiteY4743" fmla="*/ 4805119 h 6858029"/>
              <a:gd name="connsiteX4744" fmla="*/ 1208492 w 11162102"/>
              <a:gd name="connsiteY4744" fmla="*/ 4785195 h 6858029"/>
              <a:gd name="connsiteX4745" fmla="*/ 1224410 w 11162102"/>
              <a:gd name="connsiteY4745" fmla="*/ 4783278 h 6858029"/>
              <a:gd name="connsiteX4746" fmla="*/ 1216189 w 11162102"/>
              <a:gd name="connsiteY4746" fmla="*/ 4797428 h 6858029"/>
              <a:gd name="connsiteX4747" fmla="*/ 1206447 w 11162102"/>
              <a:gd name="connsiteY4747" fmla="*/ 4814179 h 6858029"/>
              <a:gd name="connsiteX4748" fmla="*/ 1190515 w 11162102"/>
              <a:gd name="connsiteY4748" fmla="*/ 4815252 h 6858029"/>
              <a:gd name="connsiteX4749" fmla="*/ 1196572 w 11162102"/>
              <a:gd name="connsiteY4749" fmla="*/ 4805119 h 6858029"/>
              <a:gd name="connsiteX4750" fmla="*/ 1219423 w 11162102"/>
              <a:gd name="connsiteY4750" fmla="*/ 4799322 h 6858029"/>
              <a:gd name="connsiteX4751" fmla="*/ 1229061 w 11162102"/>
              <a:gd name="connsiteY4751" fmla="*/ 4782730 h 6858029"/>
              <a:gd name="connsiteX4752" fmla="*/ 1245146 w 11162102"/>
              <a:gd name="connsiteY4752" fmla="*/ 4780973 h 6858029"/>
              <a:gd name="connsiteX4753" fmla="*/ 1239100 w 11162102"/>
              <a:gd name="connsiteY4753" fmla="*/ 4791723 h 6858029"/>
              <a:gd name="connsiteX4754" fmla="*/ 1227066 w 11162102"/>
              <a:gd name="connsiteY4754" fmla="*/ 4812901 h 6858029"/>
              <a:gd name="connsiteX4755" fmla="*/ 1210947 w 11162102"/>
              <a:gd name="connsiteY4755" fmla="*/ 4813883 h 6858029"/>
              <a:gd name="connsiteX4756" fmla="*/ 1219423 w 11162102"/>
              <a:gd name="connsiteY4756" fmla="*/ 4799322 h 6858029"/>
              <a:gd name="connsiteX4757" fmla="*/ 1242266 w 11162102"/>
              <a:gd name="connsiteY4757" fmla="*/ 4793525 h 6858029"/>
              <a:gd name="connsiteX4758" fmla="*/ 1249589 w 11162102"/>
              <a:gd name="connsiteY4758" fmla="*/ 4780494 h 6858029"/>
              <a:gd name="connsiteX4759" fmla="*/ 1265982 w 11162102"/>
              <a:gd name="connsiteY4759" fmla="*/ 4778759 h 6858029"/>
              <a:gd name="connsiteX4760" fmla="*/ 1262014 w 11162102"/>
              <a:gd name="connsiteY4760" fmla="*/ 4786017 h 6858029"/>
              <a:gd name="connsiteX4761" fmla="*/ 1247773 w 11162102"/>
              <a:gd name="connsiteY4761" fmla="*/ 4811828 h 6858029"/>
              <a:gd name="connsiteX4762" fmla="*/ 1231384 w 11162102"/>
              <a:gd name="connsiteY4762" fmla="*/ 4812673 h 6858029"/>
              <a:gd name="connsiteX4763" fmla="*/ 1242266 w 11162102"/>
              <a:gd name="connsiteY4763" fmla="*/ 4793525 h 6858029"/>
              <a:gd name="connsiteX4764" fmla="*/ 1265113 w 11162102"/>
              <a:gd name="connsiteY4764" fmla="*/ 4787706 h 6858029"/>
              <a:gd name="connsiteX4765" fmla="*/ 1270229 w 11162102"/>
              <a:gd name="connsiteY4765" fmla="*/ 4778372 h 6858029"/>
              <a:gd name="connsiteX4766" fmla="*/ 1286798 w 11162102"/>
              <a:gd name="connsiteY4766" fmla="*/ 4776797 h 6858029"/>
              <a:gd name="connsiteX4767" fmla="*/ 1284936 w 11162102"/>
              <a:gd name="connsiteY4767" fmla="*/ 4780289 h 6858029"/>
              <a:gd name="connsiteX4768" fmla="*/ 1268552 w 11162102"/>
              <a:gd name="connsiteY4768" fmla="*/ 4810870 h 6858029"/>
              <a:gd name="connsiteX4769" fmla="*/ 1251922 w 11162102"/>
              <a:gd name="connsiteY4769" fmla="*/ 4811623 h 6858029"/>
              <a:gd name="connsiteX4770" fmla="*/ 1265113 w 11162102"/>
              <a:gd name="connsiteY4770" fmla="*/ 4787706 h 6858029"/>
              <a:gd name="connsiteX4771" fmla="*/ 1273867 w 11162102"/>
              <a:gd name="connsiteY4771" fmla="*/ 4771708 h 6858029"/>
              <a:gd name="connsiteX4772" fmla="*/ 1291817 w 11162102"/>
              <a:gd name="connsiteY4772" fmla="*/ 4738662 h 6858029"/>
              <a:gd name="connsiteX4773" fmla="*/ 1308303 w 11162102"/>
              <a:gd name="connsiteY4773" fmla="*/ 4736288 h 6858029"/>
              <a:gd name="connsiteX4774" fmla="*/ 1290340 w 11162102"/>
              <a:gd name="connsiteY4774" fmla="*/ 4770156 h 6858029"/>
              <a:gd name="connsiteX4775" fmla="*/ 1273867 w 11162102"/>
              <a:gd name="connsiteY4775" fmla="*/ 4771708 h 6858029"/>
              <a:gd name="connsiteX4776" fmla="*/ 1312482 w 11162102"/>
              <a:gd name="connsiteY4776" fmla="*/ 4735718 h 6858029"/>
              <a:gd name="connsiteX4777" fmla="*/ 1594066 w 11162102"/>
              <a:gd name="connsiteY4777" fmla="*/ 4712074 h 6858029"/>
              <a:gd name="connsiteX4778" fmla="*/ 3116453 w 11162102"/>
              <a:gd name="connsiteY4778" fmla="*/ 4972473 h 6858029"/>
              <a:gd name="connsiteX4779" fmla="*/ 5247523 w 11162102"/>
              <a:gd name="connsiteY4779" fmla="*/ 5624838 h 6858029"/>
              <a:gd name="connsiteX4780" fmla="*/ 6865600 w 11162102"/>
              <a:gd name="connsiteY4780" fmla="*/ 6131509 h 6858029"/>
              <a:gd name="connsiteX4781" fmla="*/ 7789524 w 11162102"/>
              <a:gd name="connsiteY4781" fmla="*/ 6378785 h 6858029"/>
              <a:gd name="connsiteX4782" fmla="*/ 8729446 w 11162102"/>
              <a:gd name="connsiteY4782" fmla="*/ 6529090 h 6858029"/>
              <a:gd name="connsiteX4783" fmla="*/ 9346529 w 11162102"/>
              <a:gd name="connsiteY4783" fmla="*/ 6522472 h 6858029"/>
              <a:gd name="connsiteX4784" fmla="*/ 9910278 w 11162102"/>
              <a:gd name="connsiteY4784" fmla="*/ 6360527 h 6858029"/>
              <a:gd name="connsiteX4785" fmla="*/ 10173643 w 11162102"/>
              <a:gd name="connsiteY4785" fmla="*/ 6114256 h 6858029"/>
              <a:gd name="connsiteX4786" fmla="*/ 10176085 w 11162102"/>
              <a:gd name="connsiteY4786" fmla="*/ 6159465 h 6858029"/>
              <a:gd name="connsiteX4787" fmla="*/ 9864702 w 11162102"/>
              <a:gd name="connsiteY4787" fmla="*/ 6464686 h 6858029"/>
              <a:gd name="connsiteX4788" fmla="*/ 8703224 w 11162102"/>
              <a:gd name="connsiteY4788" fmla="*/ 6588518 h 6858029"/>
              <a:gd name="connsiteX4789" fmla="*/ 6884154 w 11162102"/>
              <a:gd name="connsiteY4789" fmla="*/ 6192101 h 6858029"/>
              <a:gd name="connsiteX4790" fmla="*/ 5242890 w 11162102"/>
              <a:gd name="connsiteY4790" fmla="*/ 5683491 h 6858029"/>
              <a:gd name="connsiteX4791" fmla="*/ 3096712 w 11162102"/>
              <a:gd name="connsiteY4791" fmla="*/ 5032814 h 6858029"/>
              <a:gd name="connsiteX4792" fmla="*/ 2336033 w 11162102"/>
              <a:gd name="connsiteY4792" fmla="*/ 4844761 h 6858029"/>
              <a:gd name="connsiteX4793" fmla="*/ 2322705 w 11162102"/>
              <a:gd name="connsiteY4793" fmla="*/ 4842113 h 6858029"/>
              <a:gd name="connsiteX4794" fmla="*/ 1570372 w 11162102"/>
              <a:gd name="connsiteY4794" fmla="*/ 4758425 h 6858029"/>
              <a:gd name="connsiteX4795" fmla="*/ 1294416 w 11162102"/>
              <a:gd name="connsiteY4795" fmla="*/ 4769813 h 6858029"/>
              <a:gd name="connsiteX4796" fmla="*/ 1312482 w 11162102"/>
              <a:gd name="connsiteY4796" fmla="*/ 4735718 h 6858029"/>
              <a:gd name="connsiteX4797" fmla="*/ 9907288 w 11162102"/>
              <a:gd name="connsiteY4797" fmla="*/ 6354822 h 6858029"/>
              <a:gd name="connsiteX4798" fmla="*/ 8729971 w 11162102"/>
              <a:gd name="connsiteY4798" fmla="*/ 6522677 h 6858029"/>
              <a:gd name="connsiteX4799" fmla="*/ 8025001 w 11162102"/>
              <a:gd name="connsiteY4799" fmla="*/ 6422101 h 6858029"/>
              <a:gd name="connsiteX4800" fmla="*/ 6867403 w 11162102"/>
              <a:gd name="connsiteY4800" fmla="*/ 6125324 h 6858029"/>
              <a:gd name="connsiteX4801" fmla="*/ 5249508 w 11162102"/>
              <a:gd name="connsiteY4801" fmla="*/ 5618699 h 6858029"/>
              <a:gd name="connsiteX4802" fmla="*/ 3118165 w 11162102"/>
              <a:gd name="connsiteY4802" fmla="*/ 4966265 h 6858029"/>
              <a:gd name="connsiteX4803" fmla="*/ 2357189 w 11162102"/>
              <a:gd name="connsiteY4803" fmla="*/ 4777870 h 6858029"/>
              <a:gd name="connsiteX4804" fmla="*/ 1593863 w 11162102"/>
              <a:gd name="connsiteY4804" fmla="*/ 4705638 h 6858029"/>
              <a:gd name="connsiteX4805" fmla="*/ 1316166 w 11162102"/>
              <a:gd name="connsiteY4805" fmla="*/ 4728688 h 6858029"/>
              <a:gd name="connsiteX4806" fmla="*/ 1333903 w 11162102"/>
              <a:gd name="connsiteY4806" fmla="*/ 4694820 h 6858029"/>
              <a:gd name="connsiteX4807" fmla="*/ 1617776 w 11162102"/>
              <a:gd name="connsiteY4807" fmla="*/ 4659150 h 6858029"/>
              <a:gd name="connsiteX4808" fmla="*/ 3137906 w 11162102"/>
              <a:gd name="connsiteY4808" fmla="*/ 4905810 h 6858029"/>
              <a:gd name="connsiteX4809" fmla="*/ 5251767 w 11162102"/>
              <a:gd name="connsiteY4809" fmla="*/ 5559271 h 6858029"/>
              <a:gd name="connsiteX4810" fmla="*/ 6848871 w 11162102"/>
              <a:gd name="connsiteY4810" fmla="*/ 6064618 h 6858029"/>
              <a:gd name="connsiteX4811" fmla="*/ 7794065 w 11162102"/>
              <a:gd name="connsiteY4811" fmla="*/ 6318078 h 6858029"/>
              <a:gd name="connsiteX4812" fmla="*/ 8756285 w 11162102"/>
              <a:gd name="connsiteY4812" fmla="*/ 6463157 h 6858029"/>
              <a:gd name="connsiteX4813" fmla="*/ 9953091 w 11162102"/>
              <a:gd name="connsiteY4813" fmla="*/ 6250388 h 6858029"/>
              <a:gd name="connsiteX4814" fmla="*/ 10167550 w 11162102"/>
              <a:gd name="connsiteY4814" fmla="*/ 6053663 h 6858029"/>
              <a:gd name="connsiteX4815" fmla="*/ 10172616 w 11162102"/>
              <a:gd name="connsiteY4815" fmla="*/ 6101886 h 6858029"/>
              <a:gd name="connsiteX4816" fmla="*/ 9907288 w 11162102"/>
              <a:gd name="connsiteY4816" fmla="*/ 6354822 h 6858029"/>
              <a:gd name="connsiteX4817" fmla="*/ 10172844 w 11162102"/>
              <a:gd name="connsiteY4817" fmla="*/ 6045630 h 6858029"/>
              <a:gd name="connsiteX4818" fmla="*/ 10188432 w 11162102"/>
              <a:gd name="connsiteY4818" fmla="*/ 6020092 h 6858029"/>
              <a:gd name="connsiteX4819" fmla="*/ 10190782 w 11162102"/>
              <a:gd name="connsiteY4819" fmla="*/ 6064229 h 6858029"/>
              <a:gd name="connsiteX4820" fmla="*/ 10177957 w 11162102"/>
              <a:gd name="connsiteY4820" fmla="*/ 6091593 h 6858029"/>
              <a:gd name="connsiteX4821" fmla="*/ 10172844 w 11162102"/>
              <a:gd name="connsiteY4821" fmla="*/ 6045630 h 6858029"/>
              <a:gd name="connsiteX4822" fmla="*/ 10171452 w 11162102"/>
              <a:gd name="connsiteY4822" fmla="*/ 6035428 h 6858029"/>
              <a:gd name="connsiteX4823" fmla="*/ 10170266 w 11162102"/>
              <a:gd name="connsiteY4823" fmla="*/ 6026824 h 6858029"/>
              <a:gd name="connsiteX4824" fmla="*/ 10163898 w 11162102"/>
              <a:gd name="connsiteY4824" fmla="*/ 5986498 h 6858029"/>
              <a:gd name="connsiteX4825" fmla="*/ 10182544 w 11162102"/>
              <a:gd name="connsiteY4825" fmla="*/ 5960846 h 6858029"/>
              <a:gd name="connsiteX4826" fmla="*/ 10187473 w 11162102"/>
              <a:gd name="connsiteY4826" fmla="*/ 6008088 h 6858029"/>
              <a:gd name="connsiteX4827" fmla="*/ 10171452 w 11162102"/>
              <a:gd name="connsiteY4827" fmla="*/ 6035428 h 6858029"/>
              <a:gd name="connsiteX4828" fmla="*/ 10188249 w 11162102"/>
              <a:gd name="connsiteY4828" fmla="*/ 5952356 h 6858029"/>
              <a:gd name="connsiteX4829" fmla="*/ 10204407 w 11162102"/>
              <a:gd name="connsiteY4829" fmla="*/ 5926431 h 6858029"/>
              <a:gd name="connsiteX4830" fmla="*/ 10206620 w 11162102"/>
              <a:gd name="connsiteY4830" fmla="*/ 5969724 h 6858029"/>
              <a:gd name="connsiteX4831" fmla="*/ 10193247 w 11162102"/>
              <a:gd name="connsiteY4831" fmla="*/ 5997247 h 6858029"/>
              <a:gd name="connsiteX4832" fmla="*/ 10188249 w 11162102"/>
              <a:gd name="connsiteY4832" fmla="*/ 5952356 h 6858029"/>
              <a:gd name="connsiteX4833" fmla="*/ 10186903 w 11162102"/>
              <a:gd name="connsiteY4833" fmla="*/ 5942452 h 6858029"/>
              <a:gd name="connsiteX4834" fmla="*/ 10179486 w 11162102"/>
              <a:gd name="connsiteY4834" fmla="*/ 5894891 h 6858029"/>
              <a:gd name="connsiteX4835" fmla="*/ 10198770 w 11162102"/>
              <a:gd name="connsiteY4835" fmla="*/ 5868714 h 6858029"/>
              <a:gd name="connsiteX4836" fmla="*/ 10203495 w 11162102"/>
              <a:gd name="connsiteY4836" fmla="*/ 5914791 h 6858029"/>
              <a:gd name="connsiteX4837" fmla="*/ 10186903 w 11162102"/>
              <a:gd name="connsiteY4837" fmla="*/ 5942452 h 6858029"/>
              <a:gd name="connsiteX4838" fmla="*/ 10204886 w 11162102"/>
              <a:gd name="connsiteY4838" fmla="*/ 5859768 h 6858029"/>
              <a:gd name="connsiteX4839" fmla="*/ 10222573 w 11162102"/>
              <a:gd name="connsiteY4839" fmla="*/ 5831765 h 6858029"/>
              <a:gd name="connsiteX4840" fmla="*/ 10224513 w 11162102"/>
              <a:gd name="connsiteY4840" fmla="*/ 5873689 h 6858029"/>
              <a:gd name="connsiteX4841" fmla="*/ 10209701 w 11162102"/>
              <a:gd name="connsiteY4841" fmla="*/ 5903472 h 6858029"/>
              <a:gd name="connsiteX4842" fmla="*/ 10204886 w 11162102"/>
              <a:gd name="connsiteY4842" fmla="*/ 5859768 h 6858029"/>
              <a:gd name="connsiteX4843" fmla="*/ 10203608 w 11162102"/>
              <a:gd name="connsiteY4843" fmla="*/ 5850136 h 6858029"/>
              <a:gd name="connsiteX4844" fmla="*/ 10196487 w 11162102"/>
              <a:gd name="connsiteY4844" fmla="*/ 5804036 h 6858029"/>
              <a:gd name="connsiteX4845" fmla="*/ 10217347 w 11162102"/>
              <a:gd name="connsiteY4845" fmla="*/ 5775851 h 6858029"/>
              <a:gd name="connsiteX4846" fmla="*/ 10221774 w 11162102"/>
              <a:gd name="connsiteY4846" fmla="*/ 5820331 h 6858029"/>
              <a:gd name="connsiteX4847" fmla="*/ 10203608 w 11162102"/>
              <a:gd name="connsiteY4847" fmla="*/ 5850136 h 6858029"/>
              <a:gd name="connsiteX4848" fmla="*/ 10221500 w 11162102"/>
              <a:gd name="connsiteY4848" fmla="*/ 5758689 h 6858029"/>
              <a:gd name="connsiteX4849" fmla="*/ 10214723 w 11162102"/>
              <a:gd name="connsiteY4849" fmla="*/ 5714164 h 6858029"/>
              <a:gd name="connsiteX4850" fmla="*/ 10236175 w 11162102"/>
              <a:gd name="connsiteY4850" fmla="*/ 5685339 h 6858029"/>
              <a:gd name="connsiteX4851" fmla="*/ 10240237 w 11162102"/>
              <a:gd name="connsiteY4851" fmla="*/ 5728336 h 6858029"/>
              <a:gd name="connsiteX4852" fmla="*/ 10221500 w 11162102"/>
              <a:gd name="connsiteY4852" fmla="*/ 5758689 h 6858029"/>
              <a:gd name="connsiteX4853" fmla="*/ 10241721 w 11162102"/>
              <a:gd name="connsiteY4853" fmla="*/ 5677351 h 6858029"/>
              <a:gd name="connsiteX4854" fmla="*/ 10260595 w 11162102"/>
              <a:gd name="connsiteY4854" fmla="*/ 5648026 h 6858029"/>
              <a:gd name="connsiteX4855" fmla="*/ 10261804 w 11162102"/>
              <a:gd name="connsiteY4855" fmla="*/ 5687553 h 6858029"/>
              <a:gd name="connsiteX4856" fmla="*/ 10245898 w 11162102"/>
              <a:gd name="connsiteY4856" fmla="*/ 5718340 h 6858029"/>
              <a:gd name="connsiteX4857" fmla="*/ 10241721 w 11162102"/>
              <a:gd name="connsiteY4857" fmla="*/ 5677351 h 6858029"/>
              <a:gd name="connsiteX4858" fmla="*/ 10240557 w 11162102"/>
              <a:gd name="connsiteY4858" fmla="*/ 5668177 h 6858029"/>
              <a:gd name="connsiteX4859" fmla="*/ 10234167 w 11162102"/>
              <a:gd name="connsiteY4859" fmla="*/ 5625226 h 6858029"/>
              <a:gd name="connsiteX4860" fmla="*/ 10256373 w 11162102"/>
              <a:gd name="connsiteY4860" fmla="*/ 5595444 h 6858029"/>
              <a:gd name="connsiteX4861" fmla="*/ 10258472 w 11162102"/>
              <a:gd name="connsiteY4861" fmla="*/ 5617033 h 6858029"/>
              <a:gd name="connsiteX4862" fmla="*/ 10259955 w 11162102"/>
              <a:gd name="connsiteY4862" fmla="*/ 5637071 h 6858029"/>
              <a:gd name="connsiteX4863" fmla="*/ 10240557 w 11162102"/>
              <a:gd name="connsiteY4863" fmla="*/ 5668177 h 6858029"/>
              <a:gd name="connsiteX4864" fmla="*/ 10260777 w 11162102"/>
              <a:gd name="connsiteY4864" fmla="*/ 5578578 h 6858029"/>
              <a:gd name="connsiteX4865" fmla="*/ 10254890 w 11162102"/>
              <a:gd name="connsiteY4865" fmla="*/ 5537179 h 6858029"/>
              <a:gd name="connsiteX4866" fmla="*/ 10277597 w 11162102"/>
              <a:gd name="connsiteY4866" fmla="*/ 5506689 h 6858029"/>
              <a:gd name="connsiteX4867" fmla="*/ 10280656 w 11162102"/>
              <a:gd name="connsiteY4867" fmla="*/ 5546970 h 6858029"/>
              <a:gd name="connsiteX4868" fmla="*/ 10260777 w 11162102"/>
              <a:gd name="connsiteY4868" fmla="*/ 5578578 h 6858029"/>
              <a:gd name="connsiteX4869" fmla="*/ 10282093 w 11162102"/>
              <a:gd name="connsiteY4869" fmla="*/ 5489961 h 6858029"/>
              <a:gd name="connsiteX4870" fmla="*/ 10281773 w 11162102"/>
              <a:gd name="connsiteY4870" fmla="*/ 5487085 h 6858029"/>
              <a:gd name="connsiteX4871" fmla="*/ 10276798 w 11162102"/>
              <a:gd name="connsiteY4871" fmla="*/ 5449976 h 6858029"/>
              <a:gd name="connsiteX4872" fmla="*/ 10299826 w 11162102"/>
              <a:gd name="connsiteY4872" fmla="*/ 5418961 h 6858029"/>
              <a:gd name="connsiteX4873" fmla="*/ 10302313 w 11162102"/>
              <a:gd name="connsiteY4873" fmla="*/ 5457941 h 6858029"/>
              <a:gd name="connsiteX4874" fmla="*/ 10282093 w 11162102"/>
              <a:gd name="connsiteY4874" fmla="*/ 5489961 h 6858029"/>
              <a:gd name="connsiteX4875" fmla="*/ 10304436 w 11162102"/>
              <a:gd name="connsiteY4875" fmla="*/ 5402324 h 6858029"/>
              <a:gd name="connsiteX4876" fmla="*/ 10299735 w 11162102"/>
              <a:gd name="connsiteY4876" fmla="*/ 5363732 h 6858029"/>
              <a:gd name="connsiteX4877" fmla="*/ 10323012 w 11162102"/>
              <a:gd name="connsiteY4877" fmla="*/ 5332238 h 6858029"/>
              <a:gd name="connsiteX4878" fmla="*/ 10324930 w 11162102"/>
              <a:gd name="connsiteY4878" fmla="*/ 5370008 h 6858029"/>
              <a:gd name="connsiteX4879" fmla="*/ 10304436 w 11162102"/>
              <a:gd name="connsiteY4879" fmla="*/ 5402324 h 6858029"/>
              <a:gd name="connsiteX4880" fmla="*/ 10327759 w 11162102"/>
              <a:gd name="connsiteY4880" fmla="*/ 5315646 h 6858029"/>
              <a:gd name="connsiteX4881" fmla="*/ 10323720 w 11162102"/>
              <a:gd name="connsiteY4881" fmla="*/ 5278469 h 6858029"/>
              <a:gd name="connsiteX4882" fmla="*/ 10338029 w 11162102"/>
              <a:gd name="connsiteY4882" fmla="*/ 5259322 h 6858029"/>
              <a:gd name="connsiteX4883" fmla="*/ 10347158 w 11162102"/>
              <a:gd name="connsiteY4883" fmla="*/ 5246518 h 6858029"/>
              <a:gd name="connsiteX4884" fmla="*/ 10348436 w 11162102"/>
              <a:gd name="connsiteY4884" fmla="*/ 5283102 h 6858029"/>
              <a:gd name="connsiteX4885" fmla="*/ 10327759 w 11162102"/>
              <a:gd name="connsiteY4885" fmla="*/ 5315646 h 6858029"/>
              <a:gd name="connsiteX4886" fmla="*/ 10352681 w 11162102"/>
              <a:gd name="connsiteY4886" fmla="*/ 5238554 h 6858029"/>
              <a:gd name="connsiteX4887" fmla="*/ 10372765 w 11162102"/>
              <a:gd name="connsiteY4887" fmla="*/ 5207676 h 6858029"/>
              <a:gd name="connsiteX4888" fmla="*/ 10371509 w 11162102"/>
              <a:gd name="connsiteY4888" fmla="*/ 5241772 h 6858029"/>
              <a:gd name="connsiteX4889" fmla="*/ 10354302 w 11162102"/>
              <a:gd name="connsiteY4889" fmla="*/ 5273198 h 6858029"/>
              <a:gd name="connsiteX4890" fmla="*/ 10352681 w 11162102"/>
              <a:gd name="connsiteY4890" fmla="*/ 5238554 h 6858029"/>
              <a:gd name="connsiteX4891" fmla="*/ 10352042 w 11162102"/>
              <a:gd name="connsiteY4891" fmla="*/ 5229836 h 6858029"/>
              <a:gd name="connsiteX4892" fmla="*/ 10348687 w 11162102"/>
              <a:gd name="connsiteY4892" fmla="*/ 5194302 h 6858029"/>
              <a:gd name="connsiteX4893" fmla="*/ 10372149 w 11162102"/>
              <a:gd name="connsiteY4893" fmla="*/ 5161712 h 6858029"/>
              <a:gd name="connsiteX4894" fmla="*/ 10372856 w 11162102"/>
              <a:gd name="connsiteY4894" fmla="*/ 5197223 h 6858029"/>
              <a:gd name="connsiteX4895" fmla="*/ 10352042 w 11162102"/>
              <a:gd name="connsiteY4895" fmla="*/ 5229836 h 6858029"/>
              <a:gd name="connsiteX4896" fmla="*/ 10377284 w 11162102"/>
              <a:gd name="connsiteY4896" fmla="*/ 5144847 h 6858029"/>
              <a:gd name="connsiteX4897" fmla="*/ 10374614 w 11162102"/>
              <a:gd name="connsiteY4897" fmla="*/ 5111207 h 6858029"/>
              <a:gd name="connsiteX4898" fmla="*/ 10398028 w 11162102"/>
              <a:gd name="connsiteY4898" fmla="*/ 5078206 h 6858029"/>
              <a:gd name="connsiteX4899" fmla="*/ 10398120 w 11162102"/>
              <a:gd name="connsiteY4899" fmla="*/ 5112120 h 6858029"/>
              <a:gd name="connsiteX4900" fmla="*/ 10377284 w 11162102"/>
              <a:gd name="connsiteY4900" fmla="*/ 5144847 h 6858029"/>
              <a:gd name="connsiteX4901" fmla="*/ 10403757 w 11162102"/>
              <a:gd name="connsiteY4901" fmla="*/ 5069603 h 6858029"/>
              <a:gd name="connsiteX4902" fmla="*/ 10423452 w 11162102"/>
              <a:gd name="connsiteY4902" fmla="*/ 5039113 h 6858029"/>
              <a:gd name="connsiteX4903" fmla="*/ 10423749 w 11162102"/>
              <a:gd name="connsiteY4903" fmla="*/ 5038633 h 6858029"/>
              <a:gd name="connsiteX4904" fmla="*/ 10421490 w 11162102"/>
              <a:gd name="connsiteY4904" fmla="*/ 5070881 h 6858029"/>
              <a:gd name="connsiteX4905" fmla="*/ 10404259 w 11162102"/>
              <a:gd name="connsiteY4905" fmla="*/ 5101759 h 6858029"/>
              <a:gd name="connsiteX4906" fmla="*/ 10403757 w 11162102"/>
              <a:gd name="connsiteY4906" fmla="*/ 5069603 h 6858029"/>
              <a:gd name="connsiteX4907" fmla="*/ 10419047 w 11162102"/>
              <a:gd name="connsiteY4907" fmla="*/ 5036374 h 6858029"/>
              <a:gd name="connsiteX4908" fmla="*/ 10403414 w 11162102"/>
              <a:gd name="connsiteY4908" fmla="*/ 5060725 h 6858029"/>
              <a:gd name="connsiteX4909" fmla="*/ 10401429 w 11162102"/>
              <a:gd name="connsiteY4909" fmla="*/ 5029162 h 6858029"/>
              <a:gd name="connsiteX4910" fmla="*/ 10424707 w 11162102"/>
              <a:gd name="connsiteY4910" fmla="*/ 4995660 h 6858029"/>
              <a:gd name="connsiteX4911" fmla="*/ 10424182 w 11162102"/>
              <a:gd name="connsiteY4911" fmla="*/ 5027930 h 6858029"/>
              <a:gd name="connsiteX4912" fmla="*/ 10419047 w 11162102"/>
              <a:gd name="connsiteY4912" fmla="*/ 5036374 h 6858029"/>
              <a:gd name="connsiteX4913" fmla="*/ 10430595 w 11162102"/>
              <a:gd name="connsiteY4913" fmla="*/ 4986828 h 6858029"/>
              <a:gd name="connsiteX4914" fmla="*/ 10450405 w 11162102"/>
              <a:gd name="connsiteY4914" fmla="*/ 4955538 h 6858029"/>
              <a:gd name="connsiteX4915" fmla="*/ 10447735 w 11162102"/>
              <a:gd name="connsiteY4915" fmla="*/ 4986416 h 6858029"/>
              <a:gd name="connsiteX4916" fmla="*/ 10430550 w 11162102"/>
              <a:gd name="connsiteY4916" fmla="*/ 5017226 h 6858029"/>
              <a:gd name="connsiteX4917" fmla="*/ 10430595 w 11162102"/>
              <a:gd name="connsiteY4917" fmla="*/ 4986828 h 6858029"/>
              <a:gd name="connsiteX4918" fmla="*/ 10430390 w 11162102"/>
              <a:gd name="connsiteY4918" fmla="*/ 4977745 h 6858029"/>
              <a:gd name="connsiteX4919" fmla="*/ 10429089 w 11162102"/>
              <a:gd name="connsiteY4919" fmla="*/ 4947825 h 6858029"/>
              <a:gd name="connsiteX4920" fmla="*/ 10452139 w 11162102"/>
              <a:gd name="connsiteY4920" fmla="*/ 4914254 h 6858029"/>
              <a:gd name="connsiteX4921" fmla="*/ 10451067 w 11162102"/>
              <a:gd name="connsiteY4921" fmla="*/ 4944698 h 6858029"/>
              <a:gd name="connsiteX4922" fmla="*/ 10430390 w 11162102"/>
              <a:gd name="connsiteY4922" fmla="*/ 4977745 h 6858029"/>
              <a:gd name="connsiteX4923" fmla="*/ 10458210 w 11162102"/>
              <a:gd name="connsiteY4923" fmla="*/ 4905079 h 6858029"/>
              <a:gd name="connsiteX4924" fmla="*/ 10478339 w 11162102"/>
              <a:gd name="connsiteY4924" fmla="*/ 4872786 h 6858029"/>
              <a:gd name="connsiteX4925" fmla="*/ 10475303 w 11162102"/>
              <a:gd name="connsiteY4925" fmla="*/ 4901907 h 6858029"/>
              <a:gd name="connsiteX4926" fmla="*/ 10461747 w 11162102"/>
              <a:gd name="connsiteY4926" fmla="*/ 4926463 h 6858029"/>
              <a:gd name="connsiteX4927" fmla="*/ 10457640 w 11162102"/>
              <a:gd name="connsiteY4927" fmla="*/ 4933470 h 6858029"/>
              <a:gd name="connsiteX4928" fmla="*/ 10458210 w 11162102"/>
              <a:gd name="connsiteY4928" fmla="*/ 4905079 h 6858029"/>
              <a:gd name="connsiteX4929" fmla="*/ 10484250 w 11162102"/>
              <a:gd name="connsiteY4929" fmla="*/ 4868610 h 6858029"/>
              <a:gd name="connsiteX4930" fmla="*/ 10484706 w 11162102"/>
              <a:gd name="connsiteY4930" fmla="*/ 4862174 h 6858029"/>
              <a:gd name="connsiteX4931" fmla="*/ 10500819 w 11162102"/>
              <a:gd name="connsiteY4931" fmla="*/ 4833715 h 6858029"/>
              <a:gd name="connsiteX4932" fmla="*/ 10496208 w 11162102"/>
              <a:gd name="connsiteY4932" fmla="*/ 4859800 h 6858029"/>
              <a:gd name="connsiteX4933" fmla="*/ 10482447 w 11162102"/>
              <a:gd name="connsiteY4933" fmla="*/ 4888146 h 6858029"/>
              <a:gd name="connsiteX4934" fmla="*/ 10484250 w 11162102"/>
              <a:gd name="connsiteY4934" fmla="*/ 4868610 h 6858029"/>
              <a:gd name="connsiteX4935" fmla="*/ 10512846 w 11162102"/>
              <a:gd name="connsiteY4935" fmla="*/ 4781179 h 6858029"/>
              <a:gd name="connsiteX4936" fmla="*/ 10528068 w 11162102"/>
              <a:gd name="connsiteY4936" fmla="*/ 4754226 h 6858029"/>
              <a:gd name="connsiteX4937" fmla="*/ 10523229 w 11162102"/>
              <a:gd name="connsiteY4937" fmla="*/ 4779011 h 6858029"/>
              <a:gd name="connsiteX4938" fmla="*/ 10510267 w 11162102"/>
              <a:gd name="connsiteY4938" fmla="*/ 4805439 h 6858029"/>
              <a:gd name="connsiteX4939" fmla="*/ 10512846 w 11162102"/>
              <a:gd name="connsiteY4939" fmla="*/ 4781179 h 6858029"/>
              <a:gd name="connsiteX4940" fmla="*/ 10513804 w 11162102"/>
              <a:gd name="connsiteY4940" fmla="*/ 4769676 h 6858029"/>
              <a:gd name="connsiteX4941" fmla="*/ 10515242 w 11162102"/>
              <a:gd name="connsiteY4941" fmla="*/ 4747129 h 6858029"/>
              <a:gd name="connsiteX4942" fmla="*/ 10515333 w 11162102"/>
              <a:gd name="connsiteY4942" fmla="*/ 4744458 h 6858029"/>
              <a:gd name="connsiteX4943" fmla="*/ 10534230 w 11162102"/>
              <a:gd name="connsiteY4943" fmla="*/ 4713785 h 6858029"/>
              <a:gd name="connsiteX4944" fmla="*/ 10530646 w 11162102"/>
              <a:gd name="connsiteY4944" fmla="*/ 4738981 h 6858029"/>
              <a:gd name="connsiteX4945" fmla="*/ 10513804 w 11162102"/>
              <a:gd name="connsiteY4945" fmla="*/ 4769676 h 6858029"/>
              <a:gd name="connsiteX4946" fmla="*/ 10542719 w 11162102"/>
              <a:gd name="connsiteY4946" fmla="*/ 4689457 h 6858029"/>
              <a:gd name="connsiteX4947" fmla="*/ 10544683 w 11162102"/>
              <a:gd name="connsiteY4947" fmla="*/ 4665563 h 6858029"/>
              <a:gd name="connsiteX4948" fmla="*/ 10563168 w 11162102"/>
              <a:gd name="connsiteY4948" fmla="*/ 4635415 h 6858029"/>
              <a:gd name="connsiteX4949" fmla="*/ 10559357 w 11162102"/>
              <a:gd name="connsiteY4949" fmla="*/ 4659127 h 6858029"/>
              <a:gd name="connsiteX4950" fmla="*/ 10542719 w 11162102"/>
              <a:gd name="connsiteY4950" fmla="*/ 4689457 h 6858029"/>
              <a:gd name="connsiteX4951" fmla="*/ 10572069 w 11162102"/>
              <a:gd name="connsiteY4951" fmla="*/ 4610493 h 6858029"/>
              <a:gd name="connsiteX4952" fmla="*/ 10574465 w 11162102"/>
              <a:gd name="connsiteY4952" fmla="*/ 4587580 h 6858029"/>
              <a:gd name="connsiteX4953" fmla="*/ 10592518 w 11162102"/>
              <a:gd name="connsiteY4953" fmla="*/ 4558048 h 6858029"/>
              <a:gd name="connsiteX4954" fmla="*/ 10588478 w 11162102"/>
              <a:gd name="connsiteY4954" fmla="*/ 4580505 h 6858029"/>
              <a:gd name="connsiteX4955" fmla="*/ 10572069 w 11162102"/>
              <a:gd name="connsiteY4955" fmla="*/ 4610493 h 6858029"/>
              <a:gd name="connsiteX4956" fmla="*/ 10599957 w 11162102"/>
              <a:gd name="connsiteY4956" fmla="*/ 4545314 h 6858029"/>
              <a:gd name="connsiteX4957" fmla="*/ 10614061 w 11162102"/>
              <a:gd name="connsiteY4957" fmla="*/ 4520187 h 6858029"/>
              <a:gd name="connsiteX4958" fmla="*/ 10609565 w 11162102"/>
              <a:gd name="connsiteY4958" fmla="*/ 4538353 h 6858029"/>
              <a:gd name="connsiteX4959" fmla="*/ 10596876 w 11162102"/>
              <a:gd name="connsiteY4959" fmla="*/ 4564165 h 6858029"/>
              <a:gd name="connsiteX4960" fmla="*/ 10599957 w 11162102"/>
              <a:gd name="connsiteY4960" fmla="*/ 4545314 h 6858029"/>
              <a:gd name="connsiteX4961" fmla="*/ 10601806 w 11162102"/>
              <a:gd name="connsiteY4961" fmla="*/ 4532762 h 6858029"/>
              <a:gd name="connsiteX4962" fmla="*/ 10604613 w 11162102"/>
              <a:gd name="connsiteY4962" fmla="*/ 4510396 h 6858029"/>
              <a:gd name="connsiteX4963" fmla="*/ 10622208 w 11162102"/>
              <a:gd name="connsiteY4963" fmla="*/ 4481640 h 6858029"/>
              <a:gd name="connsiteX4964" fmla="*/ 10617896 w 11162102"/>
              <a:gd name="connsiteY4964" fmla="*/ 4503207 h 6858029"/>
              <a:gd name="connsiteX4965" fmla="*/ 10601806 w 11162102"/>
              <a:gd name="connsiteY4965" fmla="*/ 4532762 h 6858029"/>
              <a:gd name="connsiteX4966" fmla="*/ 10629740 w 11162102"/>
              <a:gd name="connsiteY4966" fmla="*/ 4468769 h 6858029"/>
              <a:gd name="connsiteX4967" fmla="*/ 10643273 w 11162102"/>
              <a:gd name="connsiteY4967" fmla="*/ 4444737 h 6858029"/>
              <a:gd name="connsiteX4968" fmla="*/ 10638800 w 11162102"/>
              <a:gd name="connsiteY4968" fmla="*/ 4461603 h 6858029"/>
              <a:gd name="connsiteX4969" fmla="*/ 10626454 w 11162102"/>
              <a:gd name="connsiteY4969" fmla="*/ 4486684 h 6858029"/>
              <a:gd name="connsiteX4970" fmla="*/ 10629740 w 11162102"/>
              <a:gd name="connsiteY4970" fmla="*/ 4468769 h 6858029"/>
              <a:gd name="connsiteX4971" fmla="*/ 10631885 w 11162102"/>
              <a:gd name="connsiteY4971" fmla="*/ 4455783 h 6858029"/>
              <a:gd name="connsiteX4972" fmla="*/ 10635080 w 11162102"/>
              <a:gd name="connsiteY4972" fmla="*/ 4433943 h 6858029"/>
              <a:gd name="connsiteX4973" fmla="*/ 10652173 w 11162102"/>
              <a:gd name="connsiteY4973" fmla="*/ 4406054 h 6858029"/>
              <a:gd name="connsiteX4974" fmla="*/ 10647541 w 11162102"/>
              <a:gd name="connsiteY4974" fmla="*/ 4427233 h 6858029"/>
              <a:gd name="connsiteX4975" fmla="*/ 10631885 w 11162102"/>
              <a:gd name="connsiteY4975" fmla="*/ 4455783 h 6858029"/>
              <a:gd name="connsiteX4976" fmla="*/ 10659819 w 11162102"/>
              <a:gd name="connsiteY4976" fmla="*/ 4393069 h 6858029"/>
              <a:gd name="connsiteX4977" fmla="*/ 10672691 w 11162102"/>
              <a:gd name="connsiteY4977" fmla="*/ 4370361 h 6858029"/>
              <a:gd name="connsiteX4978" fmla="*/ 10668035 w 11162102"/>
              <a:gd name="connsiteY4978" fmla="*/ 4386815 h 6858029"/>
              <a:gd name="connsiteX4979" fmla="*/ 10656282 w 11162102"/>
              <a:gd name="connsiteY4979" fmla="*/ 4410436 h 6858029"/>
              <a:gd name="connsiteX4980" fmla="*/ 10659819 w 11162102"/>
              <a:gd name="connsiteY4980" fmla="*/ 4393069 h 6858029"/>
              <a:gd name="connsiteX4981" fmla="*/ 10662262 w 11162102"/>
              <a:gd name="connsiteY4981" fmla="*/ 4379855 h 6858029"/>
              <a:gd name="connsiteX4982" fmla="*/ 10665867 w 11162102"/>
              <a:gd name="connsiteY4982" fmla="*/ 4358082 h 6858029"/>
              <a:gd name="connsiteX4983" fmla="*/ 10682458 w 11162102"/>
              <a:gd name="connsiteY4983" fmla="*/ 4331198 h 6858029"/>
              <a:gd name="connsiteX4984" fmla="*/ 10677415 w 11162102"/>
              <a:gd name="connsiteY4984" fmla="*/ 4352400 h 6858029"/>
              <a:gd name="connsiteX4985" fmla="*/ 10662262 w 11162102"/>
              <a:gd name="connsiteY4985" fmla="*/ 4379855 h 6858029"/>
              <a:gd name="connsiteX4986" fmla="*/ 10690241 w 11162102"/>
              <a:gd name="connsiteY4986" fmla="*/ 4318053 h 6858029"/>
              <a:gd name="connsiteX4987" fmla="*/ 10702564 w 11162102"/>
              <a:gd name="connsiteY4987" fmla="*/ 4296486 h 6858029"/>
              <a:gd name="connsiteX4988" fmla="*/ 10697567 w 11162102"/>
              <a:gd name="connsiteY4988" fmla="*/ 4313032 h 6858029"/>
              <a:gd name="connsiteX4989" fmla="*/ 10686406 w 11162102"/>
              <a:gd name="connsiteY4989" fmla="*/ 4335260 h 6858029"/>
              <a:gd name="connsiteX4990" fmla="*/ 10690241 w 11162102"/>
              <a:gd name="connsiteY4990" fmla="*/ 4318053 h 6858029"/>
              <a:gd name="connsiteX4991" fmla="*/ 10692934 w 11162102"/>
              <a:gd name="connsiteY4991" fmla="*/ 4304725 h 6858029"/>
              <a:gd name="connsiteX4992" fmla="*/ 10696974 w 11162102"/>
              <a:gd name="connsiteY4992" fmla="*/ 4282770 h 6858029"/>
              <a:gd name="connsiteX4993" fmla="*/ 10713383 w 11162102"/>
              <a:gd name="connsiteY4993" fmla="*/ 4256296 h 6858029"/>
              <a:gd name="connsiteX4994" fmla="*/ 10707745 w 11162102"/>
              <a:gd name="connsiteY4994" fmla="*/ 4278092 h 6858029"/>
              <a:gd name="connsiteX4995" fmla="*/ 10692934 w 11162102"/>
              <a:gd name="connsiteY4995" fmla="*/ 4304725 h 6858029"/>
              <a:gd name="connsiteX4996" fmla="*/ 10770255 w 11162102"/>
              <a:gd name="connsiteY4996" fmla="*/ 4141844 h 6858029"/>
              <a:gd name="connsiteX4997" fmla="*/ 10772994 w 11162102"/>
              <a:gd name="connsiteY4997" fmla="*/ 4132807 h 6858029"/>
              <a:gd name="connsiteX4998" fmla="*/ 10777535 w 11162102"/>
              <a:gd name="connsiteY4998" fmla="*/ 4124477 h 6858029"/>
              <a:gd name="connsiteX4999" fmla="*/ 10773769 w 11162102"/>
              <a:gd name="connsiteY4999" fmla="*/ 4134358 h 6858029"/>
              <a:gd name="connsiteX5000" fmla="*/ 10770255 w 11162102"/>
              <a:gd name="connsiteY5000" fmla="*/ 4141844 h 6858029"/>
              <a:gd name="connsiteX5001" fmla="*/ 10800836 w 11162102"/>
              <a:gd name="connsiteY5001" fmla="*/ 4070252 h 6858029"/>
              <a:gd name="connsiteX5002" fmla="*/ 10804259 w 11162102"/>
              <a:gd name="connsiteY5002" fmla="*/ 4059457 h 6858029"/>
              <a:gd name="connsiteX5003" fmla="*/ 10809349 w 11162102"/>
              <a:gd name="connsiteY5003" fmla="*/ 4050237 h 6858029"/>
              <a:gd name="connsiteX5004" fmla="*/ 10804899 w 11162102"/>
              <a:gd name="connsiteY5004" fmla="*/ 4061830 h 6858029"/>
              <a:gd name="connsiteX5005" fmla="*/ 10800836 w 11162102"/>
              <a:gd name="connsiteY5005" fmla="*/ 4070252 h 6858029"/>
              <a:gd name="connsiteX5006" fmla="*/ 10832627 w 11162102"/>
              <a:gd name="connsiteY5006" fmla="*/ 3996925 h 6858029"/>
              <a:gd name="connsiteX5007" fmla="*/ 10836233 w 11162102"/>
              <a:gd name="connsiteY5007" fmla="*/ 3985787 h 6858029"/>
              <a:gd name="connsiteX5008" fmla="*/ 10842007 w 11162102"/>
              <a:gd name="connsiteY5008" fmla="*/ 3975381 h 6858029"/>
              <a:gd name="connsiteX5009" fmla="*/ 10837534 w 11162102"/>
              <a:gd name="connsiteY5009" fmla="*/ 3986837 h 6858029"/>
              <a:gd name="connsiteX5010" fmla="*/ 10832627 w 11162102"/>
              <a:gd name="connsiteY5010" fmla="*/ 3996925 h 6858029"/>
              <a:gd name="connsiteX5011" fmla="*/ 10864737 w 11162102"/>
              <a:gd name="connsiteY5011" fmla="*/ 3924260 h 6858029"/>
              <a:gd name="connsiteX5012" fmla="*/ 10869028 w 11162102"/>
              <a:gd name="connsiteY5012" fmla="*/ 3911342 h 6858029"/>
              <a:gd name="connsiteX5013" fmla="*/ 10875282 w 11162102"/>
              <a:gd name="connsiteY5013" fmla="*/ 3900251 h 6858029"/>
              <a:gd name="connsiteX5014" fmla="*/ 10869827 w 11162102"/>
              <a:gd name="connsiteY5014" fmla="*/ 3913944 h 6858029"/>
              <a:gd name="connsiteX5015" fmla="*/ 10864737 w 11162102"/>
              <a:gd name="connsiteY5015" fmla="*/ 3924260 h 6858029"/>
              <a:gd name="connsiteX5016" fmla="*/ 10897465 w 11162102"/>
              <a:gd name="connsiteY5016" fmla="*/ 3851275 h 6858029"/>
              <a:gd name="connsiteX5017" fmla="*/ 10902576 w 11162102"/>
              <a:gd name="connsiteY5017" fmla="*/ 3836213 h 6858029"/>
              <a:gd name="connsiteX5018" fmla="*/ 10909674 w 11162102"/>
              <a:gd name="connsiteY5018" fmla="*/ 3823683 h 6858029"/>
              <a:gd name="connsiteX5019" fmla="*/ 10903033 w 11162102"/>
              <a:gd name="connsiteY5019" fmla="*/ 3840069 h 6858029"/>
              <a:gd name="connsiteX5020" fmla="*/ 10897465 w 11162102"/>
              <a:gd name="connsiteY5020" fmla="*/ 3851275 h 6858029"/>
              <a:gd name="connsiteX5021" fmla="*/ 10917822 w 11162102"/>
              <a:gd name="connsiteY5021" fmla="*/ 3802550 h 6858029"/>
              <a:gd name="connsiteX5022" fmla="*/ 10907255 w 11162102"/>
              <a:gd name="connsiteY5022" fmla="*/ 3821857 h 6858029"/>
              <a:gd name="connsiteX5023" fmla="*/ 10914900 w 11162102"/>
              <a:gd name="connsiteY5023" fmla="*/ 3797141 h 6858029"/>
              <a:gd name="connsiteX5024" fmla="*/ 10927293 w 11162102"/>
              <a:gd name="connsiteY5024" fmla="*/ 3776693 h 6858029"/>
              <a:gd name="connsiteX5025" fmla="*/ 10917822 w 11162102"/>
              <a:gd name="connsiteY5025" fmla="*/ 3802550 h 6858029"/>
              <a:gd name="connsiteX5026" fmla="*/ 10876035 w 11162102"/>
              <a:gd name="connsiteY5026" fmla="*/ 3875055 h 6858029"/>
              <a:gd name="connsiteX5027" fmla="*/ 10860082 w 11162102"/>
              <a:gd name="connsiteY5027" fmla="*/ 3900251 h 6858029"/>
              <a:gd name="connsiteX5028" fmla="*/ 10866952 w 11162102"/>
              <a:gd name="connsiteY5028" fmla="*/ 3869715 h 6858029"/>
              <a:gd name="connsiteX5029" fmla="*/ 10884798 w 11162102"/>
              <a:gd name="connsiteY5029" fmla="*/ 3843766 h 6858029"/>
              <a:gd name="connsiteX5030" fmla="*/ 10876035 w 11162102"/>
              <a:gd name="connsiteY5030" fmla="*/ 3875055 h 6858029"/>
              <a:gd name="connsiteX5031" fmla="*/ 10853304 w 11162102"/>
              <a:gd name="connsiteY5031" fmla="*/ 3910635 h 6858029"/>
              <a:gd name="connsiteX5032" fmla="*/ 10834635 w 11162102"/>
              <a:gd name="connsiteY5032" fmla="*/ 3938227 h 6858029"/>
              <a:gd name="connsiteX5033" fmla="*/ 10840204 w 11162102"/>
              <a:gd name="connsiteY5033" fmla="*/ 3906435 h 6858029"/>
              <a:gd name="connsiteX5034" fmla="*/ 10860904 w 11162102"/>
              <a:gd name="connsiteY5034" fmla="*/ 3878182 h 6858029"/>
              <a:gd name="connsiteX5035" fmla="*/ 10853304 w 11162102"/>
              <a:gd name="connsiteY5035" fmla="*/ 3910635 h 6858029"/>
              <a:gd name="connsiteX5036" fmla="*/ 10828588 w 11162102"/>
              <a:gd name="connsiteY5036" fmla="*/ 3946922 h 6858029"/>
              <a:gd name="connsiteX5037" fmla="*/ 10807112 w 11162102"/>
              <a:gd name="connsiteY5037" fmla="*/ 3976613 h 6858029"/>
              <a:gd name="connsiteX5038" fmla="*/ 10811152 w 11162102"/>
              <a:gd name="connsiteY5038" fmla="*/ 3943932 h 6858029"/>
              <a:gd name="connsiteX5039" fmla="*/ 10834705 w 11162102"/>
              <a:gd name="connsiteY5039" fmla="*/ 3913762 h 6858029"/>
              <a:gd name="connsiteX5040" fmla="*/ 10828588 w 11162102"/>
              <a:gd name="connsiteY5040" fmla="*/ 3946922 h 6858029"/>
              <a:gd name="connsiteX5041" fmla="*/ 10802297 w 11162102"/>
              <a:gd name="connsiteY5041" fmla="*/ 3983026 h 6858029"/>
              <a:gd name="connsiteX5042" fmla="*/ 10777330 w 11162102"/>
              <a:gd name="connsiteY5042" fmla="*/ 4015365 h 6858029"/>
              <a:gd name="connsiteX5043" fmla="*/ 10779634 w 11162102"/>
              <a:gd name="connsiteY5043" fmla="*/ 3982068 h 6858029"/>
              <a:gd name="connsiteX5044" fmla="*/ 10806838 w 11162102"/>
              <a:gd name="connsiteY5044" fmla="*/ 3949295 h 6858029"/>
              <a:gd name="connsiteX5045" fmla="*/ 10802297 w 11162102"/>
              <a:gd name="connsiteY5045" fmla="*/ 3983026 h 6858029"/>
              <a:gd name="connsiteX5046" fmla="*/ 10740700 w 11162102"/>
              <a:gd name="connsiteY5046" fmla="*/ 4059708 h 6858029"/>
              <a:gd name="connsiteX5047" fmla="*/ 10710210 w 11162102"/>
              <a:gd name="connsiteY5047" fmla="*/ 4094192 h 6858029"/>
              <a:gd name="connsiteX5048" fmla="*/ 10708590 w 11162102"/>
              <a:gd name="connsiteY5048" fmla="*/ 4060073 h 6858029"/>
              <a:gd name="connsiteX5049" fmla="*/ 10741248 w 11162102"/>
              <a:gd name="connsiteY5049" fmla="*/ 4025452 h 6858029"/>
              <a:gd name="connsiteX5050" fmla="*/ 10740700 w 11162102"/>
              <a:gd name="connsiteY5050" fmla="*/ 4059708 h 6858029"/>
              <a:gd name="connsiteX5051" fmla="*/ 10705167 w 11162102"/>
              <a:gd name="connsiteY5051" fmla="*/ 4099692 h 6858029"/>
              <a:gd name="connsiteX5052" fmla="*/ 10672508 w 11162102"/>
              <a:gd name="connsiteY5052" fmla="*/ 4134222 h 6858029"/>
              <a:gd name="connsiteX5053" fmla="*/ 10668834 w 11162102"/>
              <a:gd name="connsiteY5053" fmla="*/ 4099692 h 6858029"/>
              <a:gd name="connsiteX5054" fmla="*/ 10703683 w 11162102"/>
              <a:gd name="connsiteY5054" fmla="*/ 4065117 h 6858029"/>
              <a:gd name="connsiteX5055" fmla="*/ 10705167 w 11162102"/>
              <a:gd name="connsiteY5055" fmla="*/ 4099692 h 6858029"/>
              <a:gd name="connsiteX5056" fmla="*/ 10667556 w 11162102"/>
              <a:gd name="connsiteY5056" fmla="*/ 4139220 h 6858029"/>
              <a:gd name="connsiteX5057" fmla="*/ 10631953 w 11162102"/>
              <a:gd name="connsiteY5057" fmla="*/ 4174365 h 6858029"/>
              <a:gd name="connsiteX5058" fmla="*/ 10626180 w 11162102"/>
              <a:gd name="connsiteY5058" fmla="*/ 4139471 h 6858029"/>
              <a:gd name="connsiteX5059" fmla="*/ 10664019 w 11162102"/>
              <a:gd name="connsiteY5059" fmla="*/ 4104325 h 6858029"/>
              <a:gd name="connsiteX5060" fmla="*/ 10667556 w 11162102"/>
              <a:gd name="connsiteY5060" fmla="*/ 4139220 h 6858029"/>
              <a:gd name="connsiteX5061" fmla="*/ 10627206 w 11162102"/>
              <a:gd name="connsiteY5061" fmla="*/ 4178884 h 6858029"/>
              <a:gd name="connsiteX5062" fmla="*/ 10588661 w 11162102"/>
              <a:gd name="connsiteY5062" fmla="*/ 4214395 h 6858029"/>
              <a:gd name="connsiteX5063" fmla="*/ 10580765 w 11162102"/>
              <a:gd name="connsiteY5063" fmla="*/ 4179113 h 6858029"/>
              <a:gd name="connsiteX5064" fmla="*/ 10621570 w 11162102"/>
              <a:gd name="connsiteY5064" fmla="*/ 4143647 h 6858029"/>
              <a:gd name="connsiteX5065" fmla="*/ 10627206 w 11162102"/>
              <a:gd name="connsiteY5065" fmla="*/ 4178884 h 6858029"/>
              <a:gd name="connsiteX5066" fmla="*/ 10584096 w 11162102"/>
              <a:gd name="connsiteY5066" fmla="*/ 4218481 h 6858029"/>
              <a:gd name="connsiteX5067" fmla="*/ 10542719 w 11162102"/>
              <a:gd name="connsiteY5067" fmla="*/ 4254060 h 6858029"/>
              <a:gd name="connsiteX5068" fmla="*/ 10532747 w 11162102"/>
              <a:gd name="connsiteY5068" fmla="*/ 4218275 h 6858029"/>
              <a:gd name="connsiteX5069" fmla="*/ 10576314 w 11162102"/>
              <a:gd name="connsiteY5069" fmla="*/ 4182833 h 6858029"/>
              <a:gd name="connsiteX5070" fmla="*/ 10584096 w 11162102"/>
              <a:gd name="connsiteY5070" fmla="*/ 4218481 h 6858029"/>
              <a:gd name="connsiteX5071" fmla="*/ 10538270 w 11162102"/>
              <a:gd name="connsiteY5071" fmla="*/ 4257757 h 6858029"/>
              <a:gd name="connsiteX5072" fmla="*/ 10494223 w 11162102"/>
              <a:gd name="connsiteY5072" fmla="*/ 4293131 h 6858029"/>
              <a:gd name="connsiteX5073" fmla="*/ 10482219 w 11162102"/>
              <a:gd name="connsiteY5073" fmla="*/ 4256844 h 6858029"/>
              <a:gd name="connsiteX5074" fmla="*/ 10523755 w 11162102"/>
              <a:gd name="connsiteY5074" fmla="*/ 4225350 h 6858029"/>
              <a:gd name="connsiteX5075" fmla="*/ 10528388 w 11162102"/>
              <a:gd name="connsiteY5075" fmla="*/ 4221721 h 6858029"/>
              <a:gd name="connsiteX5076" fmla="*/ 10538270 w 11162102"/>
              <a:gd name="connsiteY5076" fmla="*/ 4257757 h 6858029"/>
              <a:gd name="connsiteX5077" fmla="*/ 10489841 w 11162102"/>
              <a:gd name="connsiteY5077" fmla="*/ 4296554 h 6858029"/>
              <a:gd name="connsiteX5078" fmla="*/ 10443330 w 11162102"/>
              <a:gd name="connsiteY5078" fmla="*/ 4331404 h 6858029"/>
              <a:gd name="connsiteX5079" fmla="*/ 10429271 w 11162102"/>
              <a:gd name="connsiteY5079" fmla="*/ 4294592 h 6858029"/>
              <a:gd name="connsiteX5080" fmla="*/ 10477814 w 11162102"/>
              <a:gd name="connsiteY5080" fmla="*/ 4260062 h 6858029"/>
              <a:gd name="connsiteX5081" fmla="*/ 10489841 w 11162102"/>
              <a:gd name="connsiteY5081" fmla="*/ 4296554 h 6858029"/>
              <a:gd name="connsiteX5082" fmla="*/ 10438971 w 11162102"/>
              <a:gd name="connsiteY5082" fmla="*/ 4334553 h 6858029"/>
              <a:gd name="connsiteX5083" fmla="*/ 10390132 w 11162102"/>
              <a:gd name="connsiteY5083" fmla="*/ 4368740 h 6858029"/>
              <a:gd name="connsiteX5084" fmla="*/ 10374134 w 11162102"/>
              <a:gd name="connsiteY5084" fmla="*/ 4331335 h 6858029"/>
              <a:gd name="connsiteX5085" fmla="*/ 10424936 w 11162102"/>
              <a:gd name="connsiteY5085" fmla="*/ 4297581 h 6858029"/>
              <a:gd name="connsiteX5086" fmla="*/ 10438971 w 11162102"/>
              <a:gd name="connsiteY5086" fmla="*/ 4334553 h 6858029"/>
              <a:gd name="connsiteX5087" fmla="*/ 10385796 w 11162102"/>
              <a:gd name="connsiteY5087" fmla="*/ 4371662 h 6858029"/>
              <a:gd name="connsiteX5088" fmla="*/ 10335017 w 11162102"/>
              <a:gd name="connsiteY5088" fmla="*/ 4404822 h 6858029"/>
              <a:gd name="connsiteX5089" fmla="*/ 10317193 w 11162102"/>
              <a:gd name="connsiteY5089" fmla="*/ 4366755 h 6858029"/>
              <a:gd name="connsiteX5090" fmla="*/ 10369797 w 11162102"/>
              <a:gd name="connsiteY5090" fmla="*/ 4334119 h 6858029"/>
              <a:gd name="connsiteX5091" fmla="*/ 10385796 w 11162102"/>
              <a:gd name="connsiteY5091" fmla="*/ 4371662 h 6858029"/>
              <a:gd name="connsiteX5092" fmla="*/ 10330499 w 11162102"/>
              <a:gd name="connsiteY5092" fmla="*/ 4407674 h 6858029"/>
              <a:gd name="connsiteX5093" fmla="*/ 10278259 w 11162102"/>
              <a:gd name="connsiteY5093" fmla="*/ 4439488 h 6858029"/>
              <a:gd name="connsiteX5094" fmla="*/ 10258746 w 11162102"/>
              <a:gd name="connsiteY5094" fmla="*/ 4400714 h 6858029"/>
              <a:gd name="connsiteX5095" fmla="*/ 10312674 w 11162102"/>
              <a:gd name="connsiteY5095" fmla="*/ 4369448 h 6858029"/>
              <a:gd name="connsiteX5096" fmla="*/ 10330499 w 11162102"/>
              <a:gd name="connsiteY5096" fmla="*/ 4407674 h 6858029"/>
              <a:gd name="connsiteX5097" fmla="*/ 10273649 w 11162102"/>
              <a:gd name="connsiteY5097" fmla="*/ 4442204 h 6858029"/>
              <a:gd name="connsiteX5098" fmla="*/ 10220200 w 11162102"/>
              <a:gd name="connsiteY5098" fmla="*/ 4472557 h 6858029"/>
              <a:gd name="connsiteX5099" fmla="*/ 10209040 w 11162102"/>
              <a:gd name="connsiteY5099" fmla="*/ 4451447 h 6858029"/>
              <a:gd name="connsiteX5100" fmla="*/ 10199044 w 11162102"/>
              <a:gd name="connsiteY5100" fmla="*/ 4433030 h 6858029"/>
              <a:gd name="connsiteX5101" fmla="*/ 10254022 w 11162102"/>
              <a:gd name="connsiteY5101" fmla="*/ 4403316 h 6858029"/>
              <a:gd name="connsiteX5102" fmla="*/ 10273649 w 11162102"/>
              <a:gd name="connsiteY5102" fmla="*/ 4442204 h 6858029"/>
              <a:gd name="connsiteX5103" fmla="*/ 10215385 w 11162102"/>
              <a:gd name="connsiteY5103" fmla="*/ 4475205 h 6858029"/>
              <a:gd name="connsiteX5104" fmla="*/ 10161137 w 11162102"/>
              <a:gd name="connsiteY5104" fmla="*/ 4503960 h 6858029"/>
              <a:gd name="connsiteX5105" fmla="*/ 10138520 w 11162102"/>
              <a:gd name="connsiteY5105" fmla="*/ 4463611 h 6858029"/>
              <a:gd name="connsiteX5106" fmla="*/ 10194137 w 11162102"/>
              <a:gd name="connsiteY5106" fmla="*/ 4435608 h 6858029"/>
              <a:gd name="connsiteX5107" fmla="*/ 10215385 w 11162102"/>
              <a:gd name="connsiteY5107" fmla="*/ 4475205 h 6858029"/>
              <a:gd name="connsiteX5108" fmla="*/ 10155773 w 11162102"/>
              <a:gd name="connsiteY5108" fmla="*/ 4506699 h 6858029"/>
              <a:gd name="connsiteX5109" fmla="*/ 10101526 w 11162102"/>
              <a:gd name="connsiteY5109" fmla="*/ 4533515 h 6858029"/>
              <a:gd name="connsiteX5110" fmla="*/ 10077586 w 11162102"/>
              <a:gd name="connsiteY5110" fmla="*/ 4492298 h 6858029"/>
              <a:gd name="connsiteX5111" fmla="*/ 10133065 w 11162102"/>
              <a:gd name="connsiteY5111" fmla="*/ 4466258 h 6858029"/>
              <a:gd name="connsiteX5112" fmla="*/ 10155773 w 11162102"/>
              <a:gd name="connsiteY5112" fmla="*/ 4506699 h 6858029"/>
              <a:gd name="connsiteX5113" fmla="*/ 10096049 w 11162102"/>
              <a:gd name="connsiteY5113" fmla="*/ 4536116 h 6858029"/>
              <a:gd name="connsiteX5114" fmla="*/ 10041664 w 11162102"/>
              <a:gd name="connsiteY5114" fmla="*/ 4561152 h 6858029"/>
              <a:gd name="connsiteX5115" fmla="*/ 10016514 w 11162102"/>
              <a:gd name="connsiteY5115" fmla="*/ 4519023 h 6858029"/>
              <a:gd name="connsiteX5116" fmla="*/ 10027948 w 11162102"/>
              <a:gd name="connsiteY5116" fmla="*/ 4514230 h 6858029"/>
              <a:gd name="connsiteX5117" fmla="*/ 10072040 w 11162102"/>
              <a:gd name="connsiteY5117" fmla="*/ 4494809 h 6858029"/>
              <a:gd name="connsiteX5118" fmla="*/ 10096049 w 11162102"/>
              <a:gd name="connsiteY5118" fmla="*/ 4536116 h 6858029"/>
              <a:gd name="connsiteX5119" fmla="*/ 10036141 w 11162102"/>
              <a:gd name="connsiteY5119" fmla="*/ 4563617 h 6858029"/>
              <a:gd name="connsiteX5120" fmla="*/ 9982098 w 11162102"/>
              <a:gd name="connsiteY5120" fmla="*/ 4586781 h 6858029"/>
              <a:gd name="connsiteX5121" fmla="*/ 9956241 w 11162102"/>
              <a:gd name="connsiteY5121" fmla="*/ 4543671 h 6858029"/>
              <a:gd name="connsiteX5122" fmla="*/ 10010922 w 11162102"/>
              <a:gd name="connsiteY5122" fmla="*/ 4521396 h 6858029"/>
              <a:gd name="connsiteX5123" fmla="*/ 10036141 w 11162102"/>
              <a:gd name="connsiteY5123" fmla="*/ 4563617 h 6858029"/>
              <a:gd name="connsiteX5124" fmla="*/ 9976393 w 11162102"/>
              <a:gd name="connsiteY5124" fmla="*/ 4589155 h 6858029"/>
              <a:gd name="connsiteX5125" fmla="*/ 9924131 w 11162102"/>
              <a:gd name="connsiteY5125" fmla="*/ 4610060 h 6858029"/>
              <a:gd name="connsiteX5126" fmla="*/ 9897977 w 11162102"/>
              <a:gd name="connsiteY5126" fmla="*/ 4565876 h 6858029"/>
              <a:gd name="connsiteX5127" fmla="*/ 9950421 w 11162102"/>
              <a:gd name="connsiteY5127" fmla="*/ 4545930 h 6858029"/>
              <a:gd name="connsiteX5128" fmla="*/ 9976393 w 11162102"/>
              <a:gd name="connsiteY5128" fmla="*/ 4589155 h 6858029"/>
              <a:gd name="connsiteX5129" fmla="*/ 9918266 w 11162102"/>
              <a:gd name="connsiteY5129" fmla="*/ 4612319 h 6858029"/>
              <a:gd name="connsiteX5130" fmla="*/ 9868285 w 11162102"/>
              <a:gd name="connsiteY5130" fmla="*/ 4630942 h 6858029"/>
              <a:gd name="connsiteX5131" fmla="*/ 9841880 w 11162102"/>
              <a:gd name="connsiteY5131" fmla="*/ 4585731 h 6858029"/>
              <a:gd name="connsiteX5132" fmla="*/ 9892066 w 11162102"/>
              <a:gd name="connsiteY5132" fmla="*/ 4568022 h 6858029"/>
              <a:gd name="connsiteX5133" fmla="*/ 9918266 w 11162102"/>
              <a:gd name="connsiteY5133" fmla="*/ 4612319 h 6858029"/>
              <a:gd name="connsiteX5134" fmla="*/ 9862283 w 11162102"/>
              <a:gd name="connsiteY5134" fmla="*/ 4633110 h 6858029"/>
              <a:gd name="connsiteX5135" fmla="*/ 9814699 w 11162102"/>
              <a:gd name="connsiteY5135" fmla="*/ 4649701 h 6858029"/>
              <a:gd name="connsiteX5136" fmla="*/ 9788066 w 11162102"/>
              <a:gd name="connsiteY5136" fmla="*/ 4603533 h 6858029"/>
              <a:gd name="connsiteX5137" fmla="*/ 9835832 w 11162102"/>
              <a:gd name="connsiteY5137" fmla="*/ 4587808 h 6858029"/>
              <a:gd name="connsiteX5138" fmla="*/ 9862283 w 11162102"/>
              <a:gd name="connsiteY5138" fmla="*/ 4633110 h 6858029"/>
              <a:gd name="connsiteX5139" fmla="*/ 9808468 w 11162102"/>
              <a:gd name="connsiteY5139" fmla="*/ 4651778 h 6858029"/>
              <a:gd name="connsiteX5140" fmla="*/ 9763349 w 11162102"/>
              <a:gd name="connsiteY5140" fmla="*/ 4666476 h 6858029"/>
              <a:gd name="connsiteX5141" fmla="*/ 9736511 w 11162102"/>
              <a:gd name="connsiteY5141" fmla="*/ 4619394 h 6858029"/>
              <a:gd name="connsiteX5142" fmla="*/ 9781767 w 11162102"/>
              <a:gd name="connsiteY5142" fmla="*/ 4605518 h 6858029"/>
              <a:gd name="connsiteX5143" fmla="*/ 9808468 w 11162102"/>
              <a:gd name="connsiteY5143" fmla="*/ 4651778 h 6858029"/>
              <a:gd name="connsiteX5144" fmla="*/ 9756800 w 11162102"/>
              <a:gd name="connsiteY5144" fmla="*/ 4668530 h 6858029"/>
              <a:gd name="connsiteX5145" fmla="*/ 9714214 w 11162102"/>
              <a:gd name="connsiteY5145" fmla="*/ 4681470 h 6858029"/>
              <a:gd name="connsiteX5146" fmla="*/ 9687239 w 11162102"/>
              <a:gd name="connsiteY5146" fmla="*/ 4633589 h 6858029"/>
              <a:gd name="connsiteX5147" fmla="*/ 9729893 w 11162102"/>
              <a:gd name="connsiteY5147" fmla="*/ 4621379 h 6858029"/>
              <a:gd name="connsiteX5148" fmla="*/ 9756800 w 11162102"/>
              <a:gd name="connsiteY5148" fmla="*/ 4668530 h 6858029"/>
              <a:gd name="connsiteX5149" fmla="*/ 9707824 w 11162102"/>
              <a:gd name="connsiteY5149" fmla="*/ 4683341 h 6858029"/>
              <a:gd name="connsiteX5150" fmla="*/ 9667361 w 11162102"/>
              <a:gd name="connsiteY5150" fmla="*/ 4694843 h 6858029"/>
              <a:gd name="connsiteX5151" fmla="*/ 9640226 w 11162102"/>
              <a:gd name="connsiteY5151" fmla="*/ 4646141 h 6858029"/>
              <a:gd name="connsiteX5152" fmla="*/ 9680780 w 11162102"/>
              <a:gd name="connsiteY5152" fmla="*/ 4635346 h 6858029"/>
              <a:gd name="connsiteX5153" fmla="*/ 9707824 w 11162102"/>
              <a:gd name="connsiteY5153" fmla="*/ 4683341 h 6858029"/>
              <a:gd name="connsiteX5154" fmla="*/ 9660583 w 11162102"/>
              <a:gd name="connsiteY5154" fmla="*/ 4696715 h 6858029"/>
              <a:gd name="connsiteX5155" fmla="*/ 9622698 w 11162102"/>
              <a:gd name="connsiteY5155" fmla="*/ 4706779 h 6858029"/>
              <a:gd name="connsiteX5156" fmla="*/ 9595426 w 11162102"/>
              <a:gd name="connsiteY5156" fmla="*/ 4657347 h 6858029"/>
              <a:gd name="connsiteX5157" fmla="*/ 9633356 w 11162102"/>
              <a:gd name="connsiteY5157" fmla="*/ 4647921 h 6858029"/>
              <a:gd name="connsiteX5158" fmla="*/ 9660583 w 11162102"/>
              <a:gd name="connsiteY5158" fmla="*/ 4696715 h 6858029"/>
              <a:gd name="connsiteX5159" fmla="*/ 9615486 w 11162102"/>
              <a:gd name="connsiteY5159" fmla="*/ 4708628 h 6858029"/>
              <a:gd name="connsiteX5160" fmla="*/ 9452652 w 11162102"/>
              <a:gd name="connsiteY5160" fmla="*/ 4744983 h 6858029"/>
              <a:gd name="connsiteX5161" fmla="*/ 7725965 w 11162102"/>
              <a:gd name="connsiteY5161" fmla="*/ 4703333 h 6858029"/>
              <a:gd name="connsiteX5162" fmla="*/ 6415368 w 11162102"/>
              <a:gd name="connsiteY5162" fmla="*/ 4322229 h 6858029"/>
              <a:gd name="connsiteX5163" fmla="*/ 5097034 w 11162102"/>
              <a:gd name="connsiteY5163" fmla="*/ 3760398 h 6858029"/>
              <a:gd name="connsiteX5164" fmla="*/ 3697227 w 11162102"/>
              <a:gd name="connsiteY5164" fmla="*/ 3169309 h 6858029"/>
              <a:gd name="connsiteX5165" fmla="*/ 2932577 w 11162102"/>
              <a:gd name="connsiteY5165" fmla="*/ 3013869 h 6858029"/>
              <a:gd name="connsiteX5166" fmla="*/ 2566763 w 11162102"/>
              <a:gd name="connsiteY5166" fmla="*/ 3076606 h 6858029"/>
              <a:gd name="connsiteX5167" fmla="*/ 2230190 w 11162102"/>
              <a:gd name="connsiteY5167" fmla="*/ 3280292 h 6858029"/>
              <a:gd name="connsiteX5168" fmla="*/ 1888654 w 11162102"/>
              <a:gd name="connsiteY5168" fmla="*/ 3667558 h 6858029"/>
              <a:gd name="connsiteX5169" fmla="*/ 2256218 w 11162102"/>
              <a:gd name="connsiteY5169" fmla="*/ 3230061 h 6858029"/>
              <a:gd name="connsiteX5170" fmla="*/ 3717470 w 11162102"/>
              <a:gd name="connsiteY5170" fmla="*/ 3106069 h 6858029"/>
              <a:gd name="connsiteX5171" fmla="*/ 5086285 w 11162102"/>
              <a:gd name="connsiteY5171" fmla="*/ 3692845 h 6858029"/>
              <a:gd name="connsiteX5172" fmla="*/ 6397407 w 11162102"/>
              <a:gd name="connsiteY5172" fmla="*/ 4258738 h 6858029"/>
              <a:gd name="connsiteX5173" fmla="*/ 7914406 w 11162102"/>
              <a:gd name="connsiteY5173" fmla="*/ 4680876 h 6858029"/>
              <a:gd name="connsiteX5174" fmla="*/ 8698979 w 11162102"/>
              <a:gd name="connsiteY5174" fmla="*/ 4752126 h 6858029"/>
              <a:gd name="connsiteX5175" fmla="*/ 9480106 w 11162102"/>
              <a:gd name="connsiteY5175" fmla="*/ 4682611 h 6858029"/>
              <a:gd name="connsiteX5176" fmla="*/ 9588123 w 11162102"/>
              <a:gd name="connsiteY5176" fmla="*/ 4659127 h 6858029"/>
              <a:gd name="connsiteX5177" fmla="*/ 9615486 w 11162102"/>
              <a:gd name="connsiteY5177" fmla="*/ 4708628 h 6858029"/>
              <a:gd name="connsiteX5178" fmla="*/ 744087 w 11162102"/>
              <a:gd name="connsiteY5178" fmla="*/ 4901040 h 6858029"/>
              <a:gd name="connsiteX5179" fmla="*/ 742143 w 11162102"/>
              <a:gd name="connsiteY5179" fmla="*/ 4902364 h 6858029"/>
              <a:gd name="connsiteX5180" fmla="*/ 741871 w 11162102"/>
              <a:gd name="connsiteY5180" fmla="*/ 4902409 h 6858029"/>
              <a:gd name="connsiteX5181" fmla="*/ 744087 w 11162102"/>
              <a:gd name="connsiteY5181" fmla="*/ 4901040 h 6858029"/>
              <a:gd name="connsiteX5182" fmla="*/ 763842 w 11162102"/>
              <a:gd name="connsiteY5182" fmla="*/ 4894992 h 6858029"/>
              <a:gd name="connsiteX5183" fmla="*/ 766731 w 11162102"/>
              <a:gd name="connsiteY5183" fmla="*/ 4894125 h 6858029"/>
              <a:gd name="connsiteX5184" fmla="*/ 761747 w 11162102"/>
              <a:gd name="connsiteY5184" fmla="*/ 4897754 h 6858029"/>
              <a:gd name="connsiteX5185" fmla="*/ 758677 w 11162102"/>
              <a:gd name="connsiteY5185" fmla="*/ 4898461 h 6858029"/>
              <a:gd name="connsiteX5186" fmla="*/ 763842 w 11162102"/>
              <a:gd name="connsiteY5186" fmla="*/ 4894992 h 6858029"/>
              <a:gd name="connsiteX5187" fmla="*/ 783620 w 11162102"/>
              <a:gd name="connsiteY5187" fmla="*/ 4889287 h 6858029"/>
              <a:gd name="connsiteX5188" fmla="*/ 788481 w 11162102"/>
              <a:gd name="connsiteY5188" fmla="*/ 4887940 h 6858029"/>
              <a:gd name="connsiteX5189" fmla="*/ 781328 w 11162102"/>
              <a:gd name="connsiteY5189" fmla="*/ 4893463 h 6858029"/>
              <a:gd name="connsiteX5190" fmla="*/ 776335 w 11162102"/>
              <a:gd name="connsiteY5190" fmla="*/ 4894512 h 6858029"/>
              <a:gd name="connsiteX5191" fmla="*/ 783620 w 11162102"/>
              <a:gd name="connsiteY5191" fmla="*/ 4889287 h 6858029"/>
              <a:gd name="connsiteX5192" fmla="*/ 803228 w 11162102"/>
              <a:gd name="connsiteY5192" fmla="*/ 4883900 h 6858029"/>
              <a:gd name="connsiteX5193" fmla="*/ 809817 w 11162102"/>
              <a:gd name="connsiteY5193" fmla="*/ 4882143 h 6858029"/>
              <a:gd name="connsiteX5194" fmla="*/ 800948 w 11162102"/>
              <a:gd name="connsiteY5194" fmla="*/ 4889400 h 6858029"/>
              <a:gd name="connsiteX5195" fmla="*/ 794373 w 11162102"/>
              <a:gd name="connsiteY5195" fmla="*/ 4890724 h 6858029"/>
              <a:gd name="connsiteX5196" fmla="*/ 803228 w 11162102"/>
              <a:gd name="connsiteY5196" fmla="*/ 4883900 h 6858029"/>
              <a:gd name="connsiteX5197" fmla="*/ 823113 w 11162102"/>
              <a:gd name="connsiteY5197" fmla="*/ 4878697 h 6858029"/>
              <a:gd name="connsiteX5198" fmla="*/ 830868 w 11162102"/>
              <a:gd name="connsiteY5198" fmla="*/ 4876735 h 6858029"/>
              <a:gd name="connsiteX5199" fmla="*/ 820696 w 11162102"/>
              <a:gd name="connsiteY5199" fmla="*/ 4885544 h 6858029"/>
              <a:gd name="connsiteX5200" fmla="*/ 812857 w 11162102"/>
              <a:gd name="connsiteY5200" fmla="*/ 4887050 h 6858029"/>
              <a:gd name="connsiteX5201" fmla="*/ 823113 w 11162102"/>
              <a:gd name="connsiteY5201" fmla="*/ 4878697 h 6858029"/>
              <a:gd name="connsiteX5202" fmla="*/ 842900 w 11162102"/>
              <a:gd name="connsiteY5202" fmla="*/ 4873790 h 6858029"/>
              <a:gd name="connsiteX5203" fmla="*/ 851777 w 11162102"/>
              <a:gd name="connsiteY5203" fmla="*/ 4871645 h 6858029"/>
              <a:gd name="connsiteX5204" fmla="*/ 840442 w 11162102"/>
              <a:gd name="connsiteY5204" fmla="*/ 4881960 h 6858029"/>
              <a:gd name="connsiteX5205" fmla="*/ 831571 w 11162102"/>
              <a:gd name="connsiteY5205" fmla="*/ 4883558 h 6858029"/>
              <a:gd name="connsiteX5206" fmla="*/ 842900 w 11162102"/>
              <a:gd name="connsiteY5206" fmla="*/ 4873790 h 6858029"/>
              <a:gd name="connsiteX5207" fmla="*/ 942702 w 11162102"/>
              <a:gd name="connsiteY5207" fmla="*/ 4852543 h 6858029"/>
              <a:gd name="connsiteX5208" fmla="*/ 954937 w 11162102"/>
              <a:gd name="connsiteY5208" fmla="*/ 4850329 h 6858029"/>
              <a:gd name="connsiteX5209" fmla="*/ 941379 w 11162102"/>
              <a:gd name="connsiteY5209" fmla="*/ 4865803 h 6858029"/>
              <a:gd name="connsiteX5210" fmla="*/ 940034 w 11162102"/>
              <a:gd name="connsiteY5210" fmla="*/ 4867354 h 6858029"/>
              <a:gd name="connsiteX5211" fmla="*/ 927804 w 11162102"/>
              <a:gd name="connsiteY5211" fmla="*/ 4868861 h 6858029"/>
              <a:gd name="connsiteX5212" fmla="*/ 942702 w 11162102"/>
              <a:gd name="connsiteY5212" fmla="*/ 4852543 h 6858029"/>
              <a:gd name="connsiteX5213" fmla="*/ 962772 w 11162102"/>
              <a:gd name="connsiteY5213" fmla="*/ 4848960 h 6858029"/>
              <a:gd name="connsiteX5214" fmla="*/ 975497 w 11162102"/>
              <a:gd name="connsiteY5214" fmla="*/ 4846792 h 6858029"/>
              <a:gd name="connsiteX5215" fmla="*/ 964262 w 11162102"/>
              <a:gd name="connsiteY5215" fmla="*/ 4860120 h 6858029"/>
              <a:gd name="connsiteX5216" fmla="*/ 960127 w 11162102"/>
              <a:gd name="connsiteY5216" fmla="*/ 4865049 h 6858029"/>
              <a:gd name="connsiteX5217" fmla="*/ 947420 w 11162102"/>
              <a:gd name="connsiteY5217" fmla="*/ 4866488 h 6858029"/>
              <a:gd name="connsiteX5218" fmla="*/ 962772 w 11162102"/>
              <a:gd name="connsiteY5218" fmla="*/ 4848960 h 6858029"/>
              <a:gd name="connsiteX5219" fmla="*/ 967991 w 11162102"/>
              <a:gd name="connsiteY5219" fmla="*/ 4863292 h 6858029"/>
              <a:gd name="connsiteX5220" fmla="*/ 982917 w 11162102"/>
              <a:gd name="connsiteY5220" fmla="*/ 4845559 h 6858029"/>
              <a:gd name="connsiteX5221" fmla="*/ 996035 w 11162102"/>
              <a:gd name="connsiteY5221" fmla="*/ 4843460 h 6858029"/>
              <a:gd name="connsiteX5222" fmla="*/ 987146 w 11162102"/>
              <a:gd name="connsiteY5222" fmla="*/ 4854437 h 6858029"/>
              <a:gd name="connsiteX5223" fmla="*/ 980274 w 11162102"/>
              <a:gd name="connsiteY5223" fmla="*/ 4862950 h 6858029"/>
              <a:gd name="connsiteX5224" fmla="*/ 967140 w 11162102"/>
              <a:gd name="connsiteY5224" fmla="*/ 4864296 h 6858029"/>
              <a:gd name="connsiteX5225" fmla="*/ 967991 w 11162102"/>
              <a:gd name="connsiteY5225" fmla="*/ 4863292 h 6858029"/>
              <a:gd name="connsiteX5226" fmla="*/ 990861 w 11162102"/>
              <a:gd name="connsiteY5226" fmla="*/ 4857450 h 6858029"/>
              <a:gd name="connsiteX5227" fmla="*/ 1003062 w 11162102"/>
              <a:gd name="connsiteY5227" fmla="*/ 4842387 h 6858029"/>
              <a:gd name="connsiteX5228" fmla="*/ 1016577 w 11162102"/>
              <a:gd name="connsiteY5228" fmla="*/ 4840379 h 6858029"/>
              <a:gd name="connsiteX5229" fmla="*/ 1010045 w 11162102"/>
              <a:gd name="connsiteY5229" fmla="*/ 4848755 h 6858029"/>
              <a:gd name="connsiteX5230" fmla="*/ 1000478 w 11162102"/>
              <a:gd name="connsiteY5230" fmla="*/ 4861056 h 6858029"/>
              <a:gd name="connsiteX5231" fmla="*/ 986945 w 11162102"/>
              <a:gd name="connsiteY5231" fmla="*/ 4862311 h 6858029"/>
              <a:gd name="connsiteX5232" fmla="*/ 990861 w 11162102"/>
              <a:gd name="connsiteY5232" fmla="*/ 4857450 h 6858029"/>
              <a:gd name="connsiteX5233" fmla="*/ 1013724 w 11162102"/>
              <a:gd name="connsiteY5233" fmla="*/ 4851630 h 6858029"/>
              <a:gd name="connsiteX5234" fmla="*/ 1023266 w 11162102"/>
              <a:gd name="connsiteY5234" fmla="*/ 4839398 h 6858029"/>
              <a:gd name="connsiteX5235" fmla="*/ 1037137 w 11162102"/>
              <a:gd name="connsiteY5235" fmla="*/ 4837457 h 6858029"/>
              <a:gd name="connsiteX5236" fmla="*/ 1032940 w 11162102"/>
              <a:gd name="connsiteY5236" fmla="*/ 4843049 h 6858029"/>
              <a:gd name="connsiteX5237" fmla="*/ 1020712 w 11162102"/>
              <a:gd name="connsiteY5237" fmla="*/ 4859344 h 6858029"/>
              <a:gd name="connsiteX5238" fmla="*/ 1006830 w 11162102"/>
              <a:gd name="connsiteY5238" fmla="*/ 4860508 h 6858029"/>
              <a:gd name="connsiteX5239" fmla="*/ 1013724 w 11162102"/>
              <a:gd name="connsiteY5239" fmla="*/ 4851630 h 6858029"/>
              <a:gd name="connsiteX5240" fmla="*/ 1036592 w 11162102"/>
              <a:gd name="connsiteY5240" fmla="*/ 4845811 h 6858029"/>
              <a:gd name="connsiteX5241" fmla="*/ 1043505 w 11162102"/>
              <a:gd name="connsiteY5241" fmla="*/ 4836613 h 6858029"/>
              <a:gd name="connsiteX5242" fmla="*/ 1057720 w 11162102"/>
              <a:gd name="connsiteY5242" fmla="*/ 4834765 h 6858029"/>
              <a:gd name="connsiteX5243" fmla="*/ 1055840 w 11162102"/>
              <a:gd name="connsiteY5243" fmla="*/ 4837367 h 6858029"/>
              <a:gd name="connsiteX5244" fmla="*/ 1041017 w 11162102"/>
              <a:gd name="connsiteY5244" fmla="*/ 4857815 h 6858029"/>
              <a:gd name="connsiteX5245" fmla="*/ 1032929 w 11162102"/>
              <a:gd name="connsiteY5245" fmla="*/ 4858386 h 6858029"/>
              <a:gd name="connsiteX5246" fmla="*/ 1026801 w 11162102"/>
              <a:gd name="connsiteY5246" fmla="*/ 4858865 h 6858029"/>
              <a:gd name="connsiteX5247" fmla="*/ 1036592 w 11162102"/>
              <a:gd name="connsiteY5247" fmla="*/ 4845811 h 6858029"/>
              <a:gd name="connsiteX5248" fmla="*/ 1059453 w 11162102"/>
              <a:gd name="connsiteY5248" fmla="*/ 4839991 h 6858029"/>
              <a:gd name="connsiteX5249" fmla="*/ 1063787 w 11162102"/>
              <a:gd name="connsiteY5249" fmla="*/ 4834011 h 6858029"/>
              <a:gd name="connsiteX5250" fmla="*/ 1078320 w 11162102"/>
              <a:gd name="connsiteY5250" fmla="*/ 4832277 h 6858029"/>
              <a:gd name="connsiteX5251" fmla="*/ 1061461 w 11162102"/>
              <a:gd name="connsiteY5251" fmla="*/ 4856446 h 6858029"/>
              <a:gd name="connsiteX5252" fmla="*/ 1046841 w 11162102"/>
              <a:gd name="connsiteY5252" fmla="*/ 4857381 h 6858029"/>
              <a:gd name="connsiteX5253" fmla="*/ 1059453 w 11162102"/>
              <a:gd name="connsiteY5253" fmla="*/ 4839991 h 6858029"/>
              <a:gd name="connsiteX5254" fmla="*/ 1082309 w 11162102"/>
              <a:gd name="connsiteY5254" fmla="*/ 4834171 h 6858029"/>
              <a:gd name="connsiteX5255" fmla="*/ 1084121 w 11162102"/>
              <a:gd name="connsiteY5255" fmla="*/ 4831593 h 6858029"/>
              <a:gd name="connsiteX5256" fmla="*/ 1098957 w 11162102"/>
              <a:gd name="connsiteY5256" fmla="*/ 4829950 h 6858029"/>
              <a:gd name="connsiteX5257" fmla="*/ 1081850 w 11162102"/>
              <a:gd name="connsiteY5257" fmla="*/ 4855259 h 6858029"/>
              <a:gd name="connsiteX5258" fmla="*/ 1067016 w 11162102"/>
              <a:gd name="connsiteY5258" fmla="*/ 4856103 h 6858029"/>
              <a:gd name="connsiteX5259" fmla="*/ 1082309 w 11162102"/>
              <a:gd name="connsiteY5259" fmla="*/ 4834171 h 6858029"/>
              <a:gd name="connsiteX5260" fmla="*/ 1104494 w 11162102"/>
              <a:gd name="connsiteY5260" fmla="*/ 4829356 h 6858029"/>
              <a:gd name="connsiteX5261" fmla="*/ 1119607 w 11162102"/>
              <a:gd name="connsiteY5261" fmla="*/ 4827804 h 6858029"/>
              <a:gd name="connsiteX5262" fmla="*/ 1102287 w 11162102"/>
              <a:gd name="connsiteY5262" fmla="*/ 4854255 h 6858029"/>
              <a:gd name="connsiteX5263" fmla="*/ 1087184 w 11162102"/>
              <a:gd name="connsiteY5263" fmla="*/ 4854985 h 6858029"/>
              <a:gd name="connsiteX5264" fmla="*/ 1104494 w 11162102"/>
              <a:gd name="connsiteY5264" fmla="*/ 4829356 h 6858029"/>
              <a:gd name="connsiteX5265" fmla="*/ 1124906 w 11162102"/>
              <a:gd name="connsiteY5265" fmla="*/ 4827302 h 6858029"/>
              <a:gd name="connsiteX5266" fmla="*/ 1140283 w 11162102"/>
              <a:gd name="connsiteY5266" fmla="*/ 4825864 h 6858029"/>
              <a:gd name="connsiteX5267" fmla="*/ 1122770 w 11162102"/>
              <a:gd name="connsiteY5267" fmla="*/ 4853433 h 6858029"/>
              <a:gd name="connsiteX5268" fmla="*/ 1107395 w 11162102"/>
              <a:gd name="connsiteY5268" fmla="*/ 4854049 h 6858029"/>
              <a:gd name="connsiteX5269" fmla="*/ 1124906 w 11162102"/>
              <a:gd name="connsiteY5269" fmla="*/ 4827302 h 6858029"/>
              <a:gd name="connsiteX5270" fmla="*/ 1145370 w 11162102"/>
              <a:gd name="connsiteY5270" fmla="*/ 4825408 h 6858029"/>
              <a:gd name="connsiteX5271" fmla="*/ 1160976 w 11162102"/>
              <a:gd name="connsiteY5271" fmla="*/ 4824084 h 6858029"/>
              <a:gd name="connsiteX5272" fmla="*/ 1143294 w 11162102"/>
              <a:gd name="connsiteY5272" fmla="*/ 4852749 h 6858029"/>
              <a:gd name="connsiteX5273" fmla="*/ 1127683 w 11162102"/>
              <a:gd name="connsiteY5273" fmla="*/ 4853251 h 6858029"/>
              <a:gd name="connsiteX5274" fmla="*/ 1145370 w 11162102"/>
              <a:gd name="connsiteY5274" fmla="*/ 4825408 h 6858029"/>
              <a:gd name="connsiteX5275" fmla="*/ 1165860 w 11162102"/>
              <a:gd name="connsiteY5275" fmla="*/ 4823674 h 6858029"/>
              <a:gd name="connsiteX5276" fmla="*/ 1181721 w 11162102"/>
              <a:gd name="connsiteY5276" fmla="*/ 4822464 h 6858029"/>
              <a:gd name="connsiteX5277" fmla="*/ 1163906 w 11162102"/>
              <a:gd name="connsiteY5277" fmla="*/ 4852246 h 6858029"/>
              <a:gd name="connsiteX5278" fmla="*/ 1148006 w 11162102"/>
              <a:gd name="connsiteY5278" fmla="*/ 4852612 h 6858029"/>
              <a:gd name="connsiteX5279" fmla="*/ 1165860 w 11162102"/>
              <a:gd name="connsiteY5279" fmla="*/ 4823674 h 6858029"/>
              <a:gd name="connsiteX5280" fmla="*/ 1186398 w 11162102"/>
              <a:gd name="connsiteY5280" fmla="*/ 4822121 h 6858029"/>
              <a:gd name="connsiteX5281" fmla="*/ 1202453 w 11162102"/>
              <a:gd name="connsiteY5281" fmla="*/ 4821026 h 6858029"/>
              <a:gd name="connsiteX5282" fmla="*/ 1184492 w 11162102"/>
              <a:gd name="connsiteY5282" fmla="*/ 4851881 h 6858029"/>
              <a:gd name="connsiteX5283" fmla="*/ 1168443 w 11162102"/>
              <a:gd name="connsiteY5283" fmla="*/ 4852155 h 6858029"/>
              <a:gd name="connsiteX5284" fmla="*/ 1186398 w 11162102"/>
              <a:gd name="connsiteY5284" fmla="*/ 4822121 h 6858029"/>
              <a:gd name="connsiteX5285" fmla="*/ 1206956 w 11162102"/>
              <a:gd name="connsiteY5285" fmla="*/ 4820729 h 6858029"/>
              <a:gd name="connsiteX5286" fmla="*/ 1223182 w 11162102"/>
              <a:gd name="connsiteY5286" fmla="*/ 4819748 h 6858029"/>
              <a:gd name="connsiteX5287" fmla="*/ 1205036 w 11162102"/>
              <a:gd name="connsiteY5287" fmla="*/ 4851698 h 6858029"/>
              <a:gd name="connsiteX5288" fmla="*/ 1188853 w 11162102"/>
              <a:gd name="connsiteY5288" fmla="*/ 4851835 h 6858029"/>
              <a:gd name="connsiteX5289" fmla="*/ 1206956 w 11162102"/>
              <a:gd name="connsiteY5289" fmla="*/ 4820729 h 6858029"/>
              <a:gd name="connsiteX5290" fmla="*/ 1227509 w 11162102"/>
              <a:gd name="connsiteY5290" fmla="*/ 4819497 h 6858029"/>
              <a:gd name="connsiteX5291" fmla="*/ 1244018 w 11162102"/>
              <a:gd name="connsiteY5291" fmla="*/ 4818629 h 6858029"/>
              <a:gd name="connsiteX5292" fmla="*/ 1225788 w 11162102"/>
              <a:gd name="connsiteY5292" fmla="*/ 4851630 h 6858029"/>
              <a:gd name="connsiteX5293" fmla="*/ 1209235 w 11162102"/>
              <a:gd name="connsiteY5293" fmla="*/ 4851676 h 6858029"/>
              <a:gd name="connsiteX5294" fmla="*/ 1227509 w 11162102"/>
              <a:gd name="connsiteY5294" fmla="*/ 4819497 h 6858029"/>
              <a:gd name="connsiteX5295" fmla="*/ 1248167 w 11162102"/>
              <a:gd name="connsiteY5295" fmla="*/ 4818424 h 6858029"/>
              <a:gd name="connsiteX5296" fmla="*/ 1264912 w 11162102"/>
              <a:gd name="connsiteY5296" fmla="*/ 4817648 h 6858029"/>
              <a:gd name="connsiteX5297" fmla="*/ 1246588 w 11162102"/>
              <a:gd name="connsiteY5297" fmla="*/ 4851721 h 6858029"/>
              <a:gd name="connsiteX5298" fmla="*/ 1229823 w 11162102"/>
              <a:gd name="connsiteY5298" fmla="*/ 4851630 h 6858029"/>
              <a:gd name="connsiteX5299" fmla="*/ 1248167 w 11162102"/>
              <a:gd name="connsiteY5299" fmla="*/ 4818424 h 6858029"/>
              <a:gd name="connsiteX5300" fmla="*/ 1268892 w 11162102"/>
              <a:gd name="connsiteY5300" fmla="*/ 4817488 h 6858029"/>
              <a:gd name="connsiteX5301" fmla="*/ 1546622 w 11162102"/>
              <a:gd name="connsiteY5301" fmla="*/ 4817877 h 6858029"/>
              <a:gd name="connsiteX5302" fmla="*/ 3073548 w 11162102"/>
              <a:gd name="connsiteY5302" fmla="*/ 5105798 h 6858029"/>
              <a:gd name="connsiteX5303" fmla="*/ 5231707 w 11162102"/>
              <a:gd name="connsiteY5303" fmla="*/ 5753919 h 6858029"/>
              <a:gd name="connsiteX5304" fmla="*/ 6899057 w 11162102"/>
              <a:gd name="connsiteY5304" fmla="*/ 6265268 h 6858029"/>
              <a:gd name="connsiteX5305" fmla="*/ 7780441 w 11162102"/>
              <a:gd name="connsiteY5305" fmla="*/ 6500152 h 6858029"/>
              <a:gd name="connsiteX5306" fmla="*/ 8675769 w 11162102"/>
              <a:gd name="connsiteY5306" fmla="*/ 6660955 h 6858029"/>
              <a:gd name="connsiteX5307" fmla="*/ 9264051 w 11162102"/>
              <a:gd name="connsiteY5307" fmla="*/ 6688912 h 6858029"/>
              <a:gd name="connsiteX5308" fmla="*/ 9824604 w 11162102"/>
              <a:gd name="connsiteY5308" fmla="*/ 6580736 h 6858029"/>
              <a:gd name="connsiteX5309" fmla="*/ 10168759 w 11162102"/>
              <a:gd name="connsiteY5309" fmla="*/ 6256117 h 6858029"/>
              <a:gd name="connsiteX5310" fmla="*/ 10175675 w 11162102"/>
              <a:gd name="connsiteY5310" fmla="*/ 6237608 h 6858029"/>
              <a:gd name="connsiteX5311" fmla="*/ 10173872 w 11162102"/>
              <a:gd name="connsiteY5311" fmla="*/ 6266112 h 6858029"/>
              <a:gd name="connsiteX5312" fmla="*/ 10138154 w 11162102"/>
              <a:gd name="connsiteY5312" fmla="*/ 6376959 h 6858029"/>
              <a:gd name="connsiteX5313" fmla="*/ 9779577 w 11162102"/>
              <a:gd name="connsiteY5313" fmla="*/ 6684439 h 6858029"/>
              <a:gd name="connsiteX5314" fmla="*/ 8649798 w 11162102"/>
              <a:gd name="connsiteY5314" fmla="*/ 6720202 h 6858029"/>
              <a:gd name="connsiteX5315" fmla="*/ 8161910 w 11162102"/>
              <a:gd name="connsiteY5315" fmla="*/ 6638453 h 6858029"/>
              <a:gd name="connsiteX5316" fmla="*/ 6917634 w 11162102"/>
              <a:gd name="connsiteY5316" fmla="*/ 6325655 h 6858029"/>
              <a:gd name="connsiteX5317" fmla="*/ 5197132 w 11162102"/>
              <a:gd name="connsiteY5317" fmla="*/ 5803968 h 6858029"/>
              <a:gd name="connsiteX5318" fmla="*/ 3053830 w 11162102"/>
              <a:gd name="connsiteY5318" fmla="*/ 5165912 h 6858029"/>
              <a:gd name="connsiteX5319" fmla="*/ 2293379 w 11162102"/>
              <a:gd name="connsiteY5319" fmla="*/ 4978999 h 6858029"/>
              <a:gd name="connsiteX5320" fmla="*/ 1523391 w 11162102"/>
              <a:gd name="connsiteY5320" fmla="*/ 4864045 h 6858029"/>
              <a:gd name="connsiteX5321" fmla="*/ 1250466 w 11162102"/>
              <a:gd name="connsiteY5321" fmla="*/ 4851744 h 6858029"/>
              <a:gd name="connsiteX5322" fmla="*/ 1268892 w 11162102"/>
              <a:gd name="connsiteY5322" fmla="*/ 4817488 h 6858029"/>
              <a:gd name="connsiteX5323" fmla="*/ 10162574 w 11162102"/>
              <a:gd name="connsiteY5323" fmla="*/ 6253675 h 6858029"/>
              <a:gd name="connsiteX5324" fmla="*/ 9822139 w 11162102"/>
              <a:gd name="connsiteY5324" fmla="*/ 6574574 h 6858029"/>
              <a:gd name="connsiteX5325" fmla="*/ 8676522 w 11162102"/>
              <a:gd name="connsiteY5325" fmla="*/ 6654360 h 6858029"/>
              <a:gd name="connsiteX5326" fmla="*/ 6900883 w 11162102"/>
              <a:gd name="connsiteY5326" fmla="*/ 6258878 h 6858029"/>
              <a:gd name="connsiteX5327" fmla="*/ 5233715 w 11162102"/>
              <a:gd name="connsiteY5327" fmla="*/ 5747575 h 6858029"/>
              <a:gd name="connsiteX5328" fmla="*/ 3075282 w 11162102"/>
              <a:gd name="connsiteY5328" fmla="*/ 5099385 h 6858029"/>
              <a:gd name="connsiteX5329" fmla="*/ 2314763 w 11162102"/>
              <a:gd name="connsiteY5329" fmla="*/ 4911812 h 6858029"/>
              <a:gd name="connsiteX5330" fmla="*/ 1546886 w 11162102"/>
              <a:gd name="connsiteY5330" fmla="*/ 4811235 h 6858029"/>
              <a:gd name="connsiteX5331" fmla="*/ 1272534 w 11162102"/>
              <a:gd name="connsiteY5331" fmla="*/ 4810710 h 6858029"/>
              <a:gd name="connsiteX5332" fmla="*/ 1287960 w 11162102"/>
              <a:gd name="connsiteY5332" fmla="*/ 4781909 h 6858029"/>
              <a:gd name="connsiteX5333" fmla="*/ 1290890 w 11162102"/>
              <a:gd name="connsiteY5333" fmla="*/ 4776409 h 6858029"/>
              <a:gd name="connsiteX5334" fmla="*/ 1570345 w 11162102"/>
              <a:gd name="connsiteY5334" fmla="*/ 4764975 h 6858029"/>
              <a:gd name="connsiteX5335" fmla="*/ 3095001 w 11162102"/>
              <a:gd name="connsiteY5335" fmla="*/ 5039135 h 6858029"/>
              <a:gd name="connsiteX5336" fmla="*/ 5240904 w 11162102"/>
              <a:gd name="connsiteY5336" fmla="*/ 5689721 h 6858029"/>
              <a:gd name="connsiteX5337" fmla="*/ 6882328 w 11162102"/>
              <a:gd name="connsiteY5337" fmla="*/ 6198400 h 6858029"/>
              <a:gd name="connsiteX5338" fmla="*/ 7784982 w 11162102"/>
              <a:gd name="connsiteY5338" fmla="*/ 6439491 h 6858029"/>
              <a:gd name="connsiteX5339" fmla="*/ 8702608 w 11162102"/>
              <a:gd name="connsiteY5339" fmla="*/ 6595023 h 6858029"/>
              <a:gd name="connsiteX5340" fmla="*/ 9867441 w 11162102"/>
              <a:gd name="connsiteY5340" fmla="*/ 6470643 h 6858029"/>
              <a:gd name="connsiteX5341" fmla="*/ 10176496 w 11162102"/>
              <a:gd name="connsiteY5341" fmla="*/ 6174984 h 6858029"/>
              <a:gd name="connsiteX5342" fmla="*/ 10176427 w 11162102"/>
              <a:gd name="connsiteY5342" fmla="*/ 6214375 h 6858029"/>
              <a:gd name="connsiteX5343" fmla="*/ 10162574 w 11162102"/>
              <a:gd name="connsiteY5343" fmla="*/ 6253675 h 6858029"/>
              <a:gd name="connsiteX5344" fmla="*/ 10187245 w 11162102"/>
              <a:gd name="connsiteY5344" fmla="*/ 6130687 h 6858029"/>
              <a:gd name="connsiteX5345" fmla="*/ 10181768 w 11162102"/>
              <a:gd name="connsiteY5345" fmla="*/ 6145430 h 6858029"/>
              <a:gd name="connsiteX5346" fmla="*/ 10179052 w 11162102"/>
              <a:gd name="connsiteY5346" fmla="*/ 6104236 h 6858029"/>
              <a:gd name="connsiteX5347" fmla="*/ 10184597 w 11162102"/>
              <a:gd name="connsiteY5347" fmla="*/ 6093464 h 6858029"/>
              <a:gd name="connsiteX5348" fmla="*/ 10191170 w 11162102"/>
              <a:gd name="connsiteY5348" fmla="*/ 6079817 h 6858029"/>
              <a:gd name="connsiteX5349" fmla="*/ 10190965 w 11162102"/>
              <a:gd name="connsiteY5349" fmla="*/ 6119847 h 6858029"/>
              <a:gd name="connsiteX5350" fmla="*/ 10187245 w 11162102"/>
              <a:gd name="connsiteY5350" fmla="*/ 6130687 h 6858029"/>
              <a:gd name="connsiteX5351" fmla="*/ 10197561 w 11162102"/>
              <a:gd name="connsiteY5351" fmla="*/ 6065645 h 6858029"/>
              <a:gd name="connsiteX5352" fmla="*/ 10205753 w 11162102"/>
              <a:gd name="connsiteY5352" fmla="*/ 6045653 h 6858029"/>
              <a:gd name="connsiteX5353" fmla="*/ 10203380 w 11162102"/>
              <a:gd name="connsiteY5353" fmla="*/ 6077375 h 6858029"/>
              <a:gd name="connsiteX5354" fmla="*/ 10198040 w 11162102"/>
              <a:gd name="connsiteY5354" fmla="*/ 6097162 h 6858029"/>
              <a:gd name="connsiteX5355" fmla="*/ 10197561 w 11162102"/>
              <a:gd name="connsiteY5355" fmla="*/ 6065645 h 6858029"/>
              <a:gd name="connsiteX5356" fmla="*/ 10196944 w 11162102"/>
              <a:gd name="connsiteY5356" fmla="*/ 6049646 h 6858029"/>
              <a:gd name="connsiteX5357" fmla="*/ 10194320 w 11162102"/>
              <a:gd name="connsiteY5357" fmla="*/ 6009525 h 6858029"/>
              <a:gd name="connsiteX5358" fmla="*/ 10206940 w 11162102"/>
              <a:gd name="connsiteY5358" fmla="*/ 5984900 h 6858029"/>
              <a:gd name="connsiteX5359" fmla="*/ 10206644 w 11162102"/>
              <a:gd name="connsiteY5359" fmla="*/ 6023789 h 6858029"/>
              <a:gd name="connsiteX5360" fmla="*/ 10196944 w 11162102"/>
              <a:gd name="connsiteY5360" fmla="*/ 6049646 h 6858029"/>
              <a:gd name="connsiteX5361" fmla="*/ 10213148 w 11162102"/>
              <a:gd name="connsiteY5361" fmla="*/ 5954753 h 6858029"/>
              <a:gd name="connsiteX5362" fmla="*/ 10210706 w 11162102"/>
              <a:gd name="connsiteY5362" fmla="*/ 5915407 h 6858029"/>
              <a:gd name="connsiteX5363" fmla="*/ 10224742 w 11162102"/>
              <a:gd name="connsiteY5363" fmla="*/ 5888683 h 6858029"/>
              <a:gd name="connsiteX5364" fmla="*/ 10224239 w 11162102"/>
              <a:gd name="connsiteY5364" fmla="*/ 5926179 h 6858029"/>
              <a:gd name="connsiteX5365" fmla="*/ 10213148 w 11162102"/>
              <a:gd name="connsiteY5365" fmla="*/ 5954753 h 6858029"/>
              <a:gd name="connsiteX5366" fmla="*/ 10230857 w 11162102"/>
              <a:gd name="connsiteY5366" fmla="*/ 5875834 h 6858029"/>
              <a:gd name="connsiteX5367" fmla="*/ 10240717 w 11162102"/>
              <a:gd name="connsiteY5367" fmla="*/ 5853126 h 6858029"/>
              <a:gd name="connsiteX5368" fmla="*/ 10238115 w 11162102"/>
              <a:gd name="connsiteY5368" fmla="*/ 5882019 h 6858029"/>
              <a:gd name="connsiteX5369" fmla="*/ 10231018 w 11162102"/>
              <a:gd name="connsiteY5369" fmla="*/ 5906073 h 6858029"/>
              <a:gd name="connsiteX5370" fmla="*/ 10230857 w 11162102"/>
              <a:gd name="connsiteY5370" fmla="*/ 5875834 h 6858029"/>
              <a:gd name="connsiteX5371" fmla="*/ 10230378 w 11162102"/>
              <a:gd name="connsiteY5371" fmla="*/ 5860475 h 6858029"/>
              <a:gd name="connsiteX5372" fmla="*/ 10228165 w 11162102"/>
              <a:gd name="connsiteY5372" fmla="*/ 5822157 h 6858029"/>
              <a:gd name="connsiteX5373" fmla="*/ 10242725 w 11162102"/>
              <a:gd name="connsiteY5373" fmla="*/ 5794907 h 6858029"/>
              <a:gd name="connsiteX5374" fmla="*/ 10241949 w 11162102"/>
              <a:gd name="connsiteY5374" fmla="*/ 5831605 h 6858029"/>
              <a:gd name="connsiteX5375" fmla="*/ 10230378 w 11162102"/>
              <a:gd name="connsiteY5375" fmla="*/ 5860475 h 6858029"/>
              <a:gd name="connsiteX5376" fmla="*/ 10249093 w 11162102"/>
              <a:gd name="connsiteY5376" fmla="*/ 5781853 h 6858029"/>
              <a:gd name="connsiteX5377" fmla="*/ 10259294 w 11162102"/>
              <a:gd name="connsiteY5377" fmla="*/ 5758986 h 6858029"/>
              <a:gd name="connsiteX5378" fmla="*/ 10256464 w 11162102"/>
              <a:gd name="connsiteY5378" fmla="*/ 5787034 h 6858029"/>
              <a:gd name="connsiteX5379" fmla="*/ 10249024 w 11162102"/>
              <a:gd name="connsiteY5379" fmla="*/ 5811385 h 6858029"/>
              <a:gd name="connsiteX5380" fmla="*/ 10249093 w 11162102"/>
              <a:gd name="connsiteY5380" fmla="*/ 5781853 h 6858029"/>
              <a:gd name="connsiteX5381" fmla="*/ 10248727 w 11162102"/>
              <a:gd name="connsiteY5381" fmla="*/ 5766836 h 6858029"/>
              <a:gd name="connsiteX5382" fmla="*/ 10247860 w 11162102"/>
              <a:gd name="connsiteY5382" fmla="*/ 5746229 h 6858029"/>
              <a:gd name="connsiteX5383" fmla="*/ 10246765 w 11162102"/>
              <a:gd name="connsiteY5383" fmla="*/ 5729660 h 6858029"/>
              <a:gd name="connsiteX5384" fmla="*/ 10261804 w 11162102"/>
              <a:gd name="connsiteY5384" fmla="*/ 5702022 h 6858029"/>
              <a:gd name="connsiteX5385" fmla="*/ 10260709 w 11162102"/>
              <a:gd name="connsiteY5385" fmla="*/ 5737647 h 6858029"/>
              <a:gd name="connsiteX5386" fmla="*/ 10248727 w 11162102"/>
              <a:gd name="connsiteY5386" fmla="*/ 5766836 h 6858029"/>
              <a:gd name="connsiteX5387" fmla="*/ 10268172 w 11162102"/>
              <a:gd name="connsiteY5387" fmla="*/ 5689196 h 6858029"/>
              <a:gd name="connsiteX5388" fmla="*/ 10278716 w 11162102"/>
              <a:gd name="connsiteY5388" fmla="*/ 5666078 h 6858029"/>
              <a:gd name="connsiteX5389" fmla="*/ 10275657 w 11162102"/>
              <a:gd name="connsiteY5389" fmla="*/ 5693281 h 6858029"/>
              <a:gd name="connsiteX5390" fmla="*/ 10267875 w 11162102"/>
              <a:gd name="connsiteY5390" fmla="*/ 5717815 h 6858029"/>
              <a:gd name="connsiteX5391" fmla="*/ 10268172 w 11162102"/>
              <a:gd name="connsiteY5391" fmla="*/ 5689196 h 6858029"/>
              <a:gd name="connsiteX5392" fmla="*/ 10267943 w 11162102"/>
              <a:gd name="connsiteY5392" fmla="*/ 5674407 h 6858029"/>
              <a:gd name="connsiteX5393" fmla="*/ 10266369 w 11162102"/>
              <a:gd name="connsiteY5393" fmla="*/ 5638303 h 6858029"/>
              <a:gd name="connsiteX5394" fmla="*/ 10281773 w 11162102"/>
              <a:gd name="connsiteY5394" fmla="*/ 5610278 h 6858029"/>
              <a:gd name="connsiteX5395" fmla="*/ 10280336 w 11162102"/>
              <a:gd name="connsiteY5395" fmla="*/ 5644922 h 6858029"/>
              <a:gd name="connsiteX5396" fmla="*/ 10267943 w 11162102"/>
              <a:gd name="connsiteY5396" fmla="*/ 5674407 h 6858029"/>
              <a:gd name="connsiteX5397" fmla="*/ 10288209 w 11162102"/>
              <a:gd name="connsiteY5397" fmla="*/ 5597520 h 6858029"/>
              <a:gd name="connsiteX5398" fmla="*/ 10298981 w 11162102"/>
              <a:gd name="connsiteY5398" fmla="*/ 5574402 h 6858029"/>
              <a:gd name="connsiteX5399" fmla="*/ 10295672 w 11162102"/>
              <a:gd name="connsiteY5399" fmla="*/ 5600875 h 6858029"/>
              <a:gd name="connsiteX5400" fmla="*/ 10287638 w 11162102"/>
              <a:gd name="connsiteY5400" fmla="*/ 5625295 h 6858029"/>
              <a:gd name="connsiteX5401" fmla="*/ 10288209 w 11162102"/>
              <a:gd name="connsiteY5401" fmla="*/ 5597520 h 6858029"/>
              <a:gd name="connsiteX5402" fmla="*/ 10288141 w 11162102"/>
              <a:gd name="connsiteY5402" fmla="*/ 5583074 h 6858029"/>
              <a:gd name="connsiteX5403" fmla="*/ 10286977 w 11162102"/>
              <a:gd name="connsiteY5403" fmla="*/ 5548065 h 6858029"/>
              <a:gd name="connsiteX5404" fmla="*/ 10302655 w 11162102"/>
              <a:gd name="connsiteY5404" fmla="*/ 5519834 h 6858029"/>
              <a:gd name="connsiteX5405" fmla="*/ 10300852 w 11162102"/>
              <a:gd name="connsiteY5405" fmla="*/ 5553519 h 6858029"/>
              <a:gd name="connsiteX5406" fmla="*/ 10288141 w 11162102"/>
              <a:gd name="connsiteY5406" fmla="*/ 5583074 h 6858029"/>
              <a:gd name="connsiteX5407" fmla="*/ 10309183 w 11162102"/>
              <a:gd name="connsiteY5407" fmla="*/ 5507123 h 6858029"/>
              <a:gd name="connsiteX5408" fmla="*/ 10320069 w 11162102"/>
              <a:gd name="connsiteY5408" fmla="*/ 5484118 h 6858029"/>
              <a:gd name="connsiteX5409" fmla="*/ 10316531 w 11162102"/>
              <a:gd name="connsiteY5409" fmla="*/ 5509816 h 6858029"/>
              <a:gd name="connsiteX5410" fmla="*/ 10308338 w 11162102"/>
              <a:gd name="connsiteY5410" fmla="*/ 5533893 h 6858029"/>
              <a:gd name="connsiteX5411" fmla="*/ 10309183 w 11162102"/>
              <a:gd name="connsiteY5411" fmla="*/ 5507123 h 6858029"/>
              <a:gd name="connsiteX5412" fmla="*/ 10309273 w 11162102"/>
              <a:gd name="connsiteY5412" fmla="*/ 5492791 h 6858029"/>
              <a:gd name="connsiteX5413" fmla="*/ 10308521 w 11162102"/>
              <a:gd name="connsiteY5413" fmla="*/ 5458923 h 6858029"/>
              <a:gd name="connsiteX5414" fmla="*/ 10324428 w 11162102"/>
              <a:gd name="connsiteY5414" fmla="*/ 5430578 h 6858029"/>
              <a:gd name="connsiteX5415" fmla="*/ 10322214 w 11162102"/>
              <a:gd name="connsiteY5415" fmla="*/ 5463418 h 6858029"/>
              <a:gd name="connsiteX5416" fmla="*/ 10309273 w 11162102"/>
              <a:gd name="connsiteY5416" fmla="*/ 5492791 h 6858029"/>
              <a:gd name="connsiteX5417" fmla="*/ 10331091 w 11162102"/>
              <a:gd name="connsiteY5417" fmla="*/ 5417683 h 6858029"/>
              <a:gd name="connsiteX5418" fmla="*/ 10342047 w 11162102"/>
              <a:gd name="connsiteY5418" fmla="*/ 5394884 h 6858029"/>
              <a:gd name="connsiteX5419" fmla="*/ 10338235 w 11162102"/>
              <a:gd name="connsiteY5419" fmla="*/ 5420057 h 6858029"/>
              <a:gd name="connsiteX5420" fmla="*/ 10329950 w 11162102"/>
              <a:gd name="connsiteY5420" fmla="*/ 5443586 h 6858029"/>
              <a:gd name="connsiteX5421" fmla="*/ 10331091 w 11162102"/>
              <a:gd name="connsiteY5421" fmla="*/ 5417683 h 6858029"/>
              <a:gd name="connsiteX5422" fmla="*/ 10331365 w 11162102"/>
              <a:gd name="connsiteY5422" fmla="*/ 5403602 h 6858029"/>
              <a:gd name="connsiteX5423" fmla="*/ 10331046 w 11162102"/>
              <a:gd name="connsiteY5423" fmla="*/ 5370875 h 6858029"/>
              <a:gd name="connsiteX5424" fmla="*/ 10347067 w 11162102"/>
              <a:gd name="connsiteY5424" fmla="*/ 5342485 h 6858029"/>
              <a:gd name="connsiteX5425" fmla="*/ 10344466 w 11162102"/>
              <a:gd name="connsiteY5425" fmla="*/ 5374390 h 6858029"/>
              <a:gd name="connsiteX5426" fmla="*/ 10331365 w 11162102"/>
              <a:gd name="connsiteY5426" fmla="*/ 5403602 h 6858029"/>
              <a:gd name="connsiteX5427" fmla="*/ 10353937 w 11162102"/>
              <a:gd name="connsiteY5427" fmla="*/ 5329408 h 6858029"/>
              <a:gd name="connsiteX5428" fmla="*/ 10364869 w 11162102"/>
              <a:gd name="connsiteY5428" fmla="*/ 5306974 h 6858029"/>
              <a:gd name="connsiteX5429" fmla="*/ 10360829 w 11162102"/>
              <a:gd name="connsiteY5429" fmla="*/ 5331279 h 6858029"/>
              <a:gd name="connsiteX5430" fmla="*/ 10352521 w 11162102"/>
              <a:gd name="connsiteY5430" fmla="*/ 5354307 h 6858029"/>
              <a:gd name="connsiteX5431" fmla="*/ 10353937 w 11162102"/>
              <a:gd name="connsiteY5431" fmla="*/ 5329408 h 6858029"/>
              <a:gd name="connsiteX5432" fmla="*/ 10354370 w 11162102"/>
              <a:gd name="connsiteY5432" fmla="*/ 5315464 h 6858029"/>
              <a:gd name="connsiteX5433" fmla="*/ 10354507 w 11162102"/>
              <a:gd name="connsiteY5433" fmla="*/ 5283764 h 6858029"/>
              <a:gd name="connsiteX5434" fmla="*/ 10370596 w 11162102"/>
              <a:gd name="connsiteY5434" fmla="*/ 5255465 h 6858029"/>
              <a:gd name="connsiteX5435" fmla="*/ 10367561 w 11162102"/>
              <a:gd name="connsiteY5435" fmla="*/ 5286502 h 6858029"/>
              <a:gd name="connsiteX5436" fmla="*/ 10354370 w 11162102"/>
              <a:gd name="connsiteY5436" fmla="*/ 5315464 h 6858029"/>
              <a:gd name="connsiteX5437" fmla="*/ 10377671 w 11162102"/>
              <a:gd name="connsiteY5437" fmla="*/ 5242000 h 6858029"/>
              <a:gd name="connsiteX5438" fmla="*/ 10388535 w 11162102"/>
              <a:gd name="connsiteY5438" fmla="*/ 5220022 h 6858029"/>
              <a:gd name="connsiteX5439" fmla="*/ 10384267 w 11162102"/>
              <a:gd name="connsiteY5439" fmla="*/ 5243643 h 6858029"/>
              <a:gd name="connsiteX5440" fmla="*/ 10375983 w 11162102"/>
              <a:gd name="connsiteY5440" fmla="*/ 5265963 h 6858029"/>
              <a:gd name="connsiteX5441" fmla="*/ 10377671 w 11162102"/>
              <a:gd name="connsiteY5441" fmla="*/ 5242000 h 6858029"/>
              <a:gd name="connsiteX5442" fmla="*/ 10378310 w 11162102"/>
              <a:gd name="connsiteY5442" fmla="*/ 5228216 h 6858029"/>
              <a:gd name="connsiteX5443" fmla="*/ 10378904 w 11162102"/>
              <a:gd name="connsiteY5443" fmla="*/ 5197565 h 6858029"/>
              <a:gd name="connsiteX5444" fmla="*/ 10394947 w 11162102"/>
              <a:gd name="connsiteY5444" fmla="*/ 5169517 h 6858029"/>
              <a:gd name="connsiteX5445" fmla="*/ 10391524 w 11162102"/>
              <a:gd name="connsiteY5445" fmla="*/ 5199733 h 6858029"/>
              <a:gd name="connsiteX5446" fmla="*/ 10378310 w 11162102"/>
              <a:gd name="connsiteY5446" fmla="*/ 5228216 h 6858029"/>
              <a:gd name="connsiteX5447" fmla="*/ 10402296 w 11162102"/>
              <a:gd name="connsiteY5447" fmla="*/ 5155687 h 6858029"/>
              <a:gd name="connsiteX5448" fmla="*/ 10413000 w 11162102"/>
              <a:gd name="connsiteY5448" fmla="*/ 5134234 h 6858029"/>
              <a:gd name="connsiteX5449" fmla="*/ 10408549 w 11162102"/>
              <a:gd name="connsiteY5449" fmla="*/ 5157056 h 6858029"/>
              <a:gd name="connsiteX5450" fmla="*/ 10400311 w 11162102"/>
              <a:gd name="connsiteY5450" fmla="*/ 5178692 h 6858029"/>
              <a:gd name="connsiteX5451" fmla="*/ 10402296 w 11162102"/>
              <a:gd name="connsiteY5451" fmla="*/ 5155687 h 6858029"/>
              <a:gd name="connsiteX5452" fmla="*/ 10403141 w 11162102"/>
              <a:gd name="connsiteY5452" fmla="*/ 5142199 h 6858029"/>
              <a:gd name="connsiteX5453" fmla="*/ 10404167 w 11162102"/>
              <a:gd name="connsiteY5453" fmla="*/ 5112326 h 6858029"/>
              <a:gd name="connsiteX5454" fmla="*/ 10420143 w 11162102"/>
              <a:gd name="connsiteY5454" fmla="*/ 5084437 h 6858029"/>
              <a:gd name="connsiteX5455" fmla="*/ 10416218 w 11162102"/>
              <a:gd name="connsiteY5455" fmla="*/ 5114562 h 6858029"/>
              <a:gd name="connsiteX5456" fmla="*/ 10403141 w 11162102"/>
              <a:gd name="connsiteY5456" fmla="*/ 5142199 h 6858029"/>
              <a:gd name="connsiteX5457" fmla="*/ 10427743 w 11162102"/>
              <a:gd name="connsiteY5457" fmla="*/ 5070264 h 6858029"/>
              <a:gd name="connsiteX5458" fmla="*/ 10438287 w 11162102"/>
              <a:gd name="connsiteY5458" fmla="*/ 5049268 h 6858029"/>
              <a:gd name="connsiteX5459" fmla="*/ 10433106 w 11162102"/>
              <a:gd name="connsiteY5459" fmla="*/ 5073711 h 6858029"/>
              <a:gd name="connsiteX5460" fmla="*/ 10425369 w 11162102"/>
              <a:gd name="connsiteY5460" fmla="*/ 5093292 h 6858029"/>
              <a:gd name="connsiteX5461" fmla="*/ 10427743 w 11162102"/>
              <a:gd name="connsiteY5461" fmla="*/ 5070264 h 6858029"/>
              <a:gd name="connsiteX5462" fmla="*/ 10428816 w 11162102"/>
              <a:gd name="connsiteY5462" fmla="*/ 5056663 h 6858029"/>
              <a:gd name="connsiteX5463" fmla="*/ 10430276 w 11162102"/>
              <a:gd name="connsiteY5463" fmla="*/ 5027930 h 6858029"/>
              <a:gd name="connsiteX5464" fmla="*/ 10446115 w 11162102"/>
              <a:gd name="connsiteY5464" fmla="*/ 5000384 h 6858029"/>
              <a:gd name="connsiteX5465" fmla="*/ 10441869 w 11162102"/>
              <a:gd name="connsiteY5465" fmla="*/ 5029390 h 6858029"/>
              <a:gd name="connsiteX5466" fmla="*/ 10428816 w 11162102"/>
              <a:gd name="connsiteY5466" fmla="*/ 5056663 h 6858029"/>
              <a:gd name="connsiteX5467" fmla="*/ 10453486 w 11162102"/>
              <a:gd name="connsiteY5467" fmla="*/ 4990182 h 6858029"/>
              <a:gd name="connsiteX5468" fmla="*/ 10453942 w 11162102"/>
              <a:gd name="connsiteY5468" fmla="*/ 4985777 h 6858029"/>
              <a:gd name="connsiteX5469" fmla="*/ 10465102 w 11162102"/>
              <a:gd name="connsiteY5469" fmla="*/ 4963777 h 6858029"/>
              <a:gd name="connsiteX5470" fmla="*/ 10460310 w 11162102"/>
              <a:gd name="connsiteY5470" fmla="*/ 4985298 h 6858029"/>
              <a:gd name="connsiteX5471" fmla="*/ 10451296 w 11162102"/>
              <a:gd name="connsiteY5471" fmla="*/ 5007892 h 6858029"/>
              <a:gd name="connsiteX5472" fmla="*/ 10453486 w 11162102"/>
              <a:gd name="connsiteY5472" fmla="*/ 4990182 h 6858029"/>
              <a:gd name="connsiteX5473" fmla="*/ 10455289 w 11162102"/>
              <a:gd name="connsiteY5473" fmla="*/ 4971834 h 6858029"/>
              <a:gd name="connsiteX5474" fmla="*/ 10457183 w 11162102"/>
              <a:gd name="connsiteY5474" fmla="*/ 4944310 h 6858029"/>
              <a:gd name="connsiteX5475" fmla="*/ 10466174 w 11162102"/>
              <a:gd name="connsiteY5475" fmla="*/ 4928997 h 6858029"/>
              <a:gd name="connsiteX5476" fmla="*/ 10473432 w 11162102"/>
              <a:gd name="connsiteY5476" fmla="*/ 4916080 h 6858029"/>
              <a:gd name="connsiteX5477" fmla="*/ 10469119 w 11162102"/>
              <a:gd name="connsiteY5477" fmla="*/ 4943032 h 6858029"/>
              <a:gd name="connsiteX5478" fmla="*/ 10455289 w 11162102"/>
              <a:gd name="connsiteY5478" fmla="*/ 4971834 h 6858029"/>
              <a:gd name="connsiteX5479" fmla="*/ 10480827 w 11162102"/>
              <a:gd name="connsiteY5479" fmla="*/ 4902341 h 6858029"/>
              <a:gd name="connsiteX5480" fmla="*/ 10491827 w 11162102"/>
              <a:gd name="connsiteY5480" fmla="*/ 4880865 h 6858029"/>
              <a:gd name="connsiteX5481" fmla="*/ 10487217 w 11162102"/>
              <a:gd name="connsiteY5481" fmla="*/ 4900127 h 6858029"/>
              <a:gd name="connsiteX5482" fmla="*/ 10478066 w 11162102"/>
              <a:gd name="connsiteY5482" fmla="*/ 4922721 h 6858029"/>
              <a:gd name="connsiteX5483" fmla="*/ 10480827 w 11162102"/>
              <a:gd name="connsiteY5483" fmla="*/ 4902341 h 6858029"/>
              <a:gd name="connsiteX5484" fmla="*/ 10505406 w 11162102"/>
              <a:gd name="connsiteY5484" fmla="*/ 4839192 h 6858029"/>
              <a:gd name="connsiteX5485" fmla="*/ 10508373 w 11162102"/>
              <a:gd name="connsiteY5485" fmla="*/ 4819839 h 6858029"/>
              <a:gd name="connsiteX5486" fmla="*/ 10508875 w 11162102"/>
              <a:gd name="connsiteY5486" fmla="*/ 4818904 h 6858029"/>
              <a:gd name="connsiteX5487" fmla="*/ 10518438 w 11162102"/>
              <a:gd name="connsiteY5487" fmla="*/ 4800281 h 6858029"/>
              <a:gd name="connsiteX5488" fmla="*/ 10513371 w 11162102"/>
              <a:gd name="connsiteY5488" fmla="*/ 4820045 h 6858029"/>
              <a:gd name="connsiteX5489" fmla="*/ 10505406 w 11162102"/>
              <a:gd name="connsiteY5489" fmla="*/ 4839192 h 6858029"/>
              <a:gd name="connsiteX5490" fmla="*/ 10533340 w 11162102"/>
              <a:gd name="connsiteY5490" fmla="*/ 4756759 h 6858029"/>
              <a:gd name="connsiteX5491" fmla="*/ 10536443 w 11162102"/>
              <a:gd name="connsiteY5491" fmla="*/ 4738547 h 6858029"/>
              <a:gd name="connsiteX5492" fmla="*/ 10546303 w 11162102"/>
              <a:gd name="connsiteY5492" fmla="*/ 4719422 h 6858029"/>
              <a:gd name="connsiteX5493" fmla="*/ 10541397 w 11162102"/>
              <a:gd name="connsiteY5493" fmla="*/ 4737634 h 6858029"/>
              <a:gd name="connsiteX5494" fmla="*/ 10533340 w 11162102"/>
              <a:gd name="connsiteY5494" fmla="*/ 4756759 h 6858029"/>
              <a:gd name="connsiteX5495" fmla="*/ 10561913 w 11162102"/>
              <a:gd name="connsiteY5495" fmla="*/ 4675011 h 6858029"/>
              <a:gd name="connsiteX5496" fmla="*/ 10564971 w 11162102"/>
              <a:gd name="connsiteY5496" fmla="*/ 4658785 h 6858029"/>
              <a:gd name="connsiteX5497" fmla="*/ 10574511 w 11162102"/>
              <a:gd name="connsiteY5497" fmla="*/ 4640139 h 6858029"/>
              <a:gd name="connsiteX5498" fmla="*/ 10569924 w 11162102"/>
              <a:gd name="connsiteY5498" fmla="*/ 4656411 h 6858029"/>
              <a:gd name="connsiteX5499" fmla="*/ 10561913 w 11162102"/>
              <a:gd name="connsiteY5499" fmla="*/ 4675011 h 6858029"/>
              <a:gd name="connsiteX5500" fmla="*/ 10591034 w 11162102"/>
              <a:gd name="connsiteY5500" fmla="*/ 4594221 h 6858029"/>
              <a:gd name="connsiteX5501" fmla="*/ 10593864 w 11162102"/>
              <a:gd name="connsiteY5501" fmla="*/ 4580368 h 6858029"/>
              <a:gd name="connsiteX5502" fmla="*/ 10602855 w 11162102"/>
              <a:gd name="connsiteY5502" fmla="*/ 4562887 h 6858029"/>
              <a:gd name="connsiteX5503" fmla="*/ 10598862 w 11162102"/>
              <a:gd name="connsiteY5503" fmla="*/ 4576237 h 6858029"/>
              <a:gd name="connsiteX5504" fmla="*/ 10591034 w 11162102"/>
              <a:gd name="connsiteY5504" fmla="*/ 4594221 h 6858029"/>
              <a:gd name="connsiteX5505" fmla="*/ 10620497 w 11162102"/>
              <a:gd name="connsiteY5505" fmla="*/ 4514755 h 6858029"/>
              <a:gd name="connsiteX5506" fmla="*/ 10623031 w 11162102"/>
              <a:gd name="connsiteY5506" fmla="*/ 4503413 h 6858029"/>
              <a:gd name="connsiteX5507" fmla="*/ 10631315 w 11162102"/>
              <a:gd name="connsiteY5507" fmla="*/ 4487323 h 6858029"/>
              <a:gd name="connsiteX5508" fmla="*/ 10628325 w 11162102"/>
              <a:gd name="connsiteY5508" fmla="*/ 4496886 h 6858029"/>
              <a:gd name="connsiteX5509" fmla="*/ 10620497 w 11162102"/>
              <a:gd name="connsiteY5509" fmla="*/ 4514755 h 6858029"/>
              <a:gd name="connsiteX5510" fmla="*/ 10650211 w 11162102"/>
              <a:gd name="connsiteY5510" fmla="*/ 4437023 h 6858029"/>
              <a:gd name="connsiteX5511" fmla="*/ 10652448 w 11162102"/>
              <a:gd name="connsiteY5511" fmla="*/ 4427666 h 6858029"/>
              <a:gd name="connsiteX5512" fmla="*/ 10659773 w 11162102"/>
              <a:gd name="connsiteY5512" fmla="*/ 4413585 h 6858029"/>
              <a:gd name="connsiteX5513" fmla="*/ 10657445 w 11162102"/>
              <a:gd name="connsiteY5513" fmla="*/ 4420683 h 6858029"/>
              <a:gd name="connsiteX5514" fmla="*/ 10650211 w 11162102"/>
              <a:gd name="connsiteY5514" fmla="*/ 4437023 h 6858029"/>
              <a:gd name="connsiteX5515" fmla="*/ 10680017 w 11162102"/>
              <a:gd name="connsiteY5515" fmla="*/ 4361232 h 6858029"/>
              <a:gd name="connsiteX5516" fmla="*/ 10682140 w 11162102"/>
              <a:gd name="connsiteY5516" fmla="*/ 4352925 h 6858029"/>
              <a:gd name="connsiteX5517" fmla="*/ 10688553 w 11162102"/>
              <a:gd name="connsiteY5517" fmla="*/ 4340692 h 6858029"/>
              <a:gd name="connsiteX5518" fmla="*/ 10686201 w 11162102"/>
              <a:gd name="connsiteY5518" fmla="*/ 4347425 h 6858029"/>
              <a:gd name="connsiteX5519" fmla="*/ 10680017 w 11162102"/>
              <a:gd name="connsiteY5519" fmla="*/ 4361232 h 6858029"/>
              <a:gd name="connsiteX5520" fmla="*/ 10709890 w 11162102"/>
              <a:gd name="connsiteY5520" fmla="*/ 4287106 h 6858029"/>
              <a:gd name="connsiteX5521" fmla="*/ 10712104 w 11162102"/>
              <a:gd name="connsiteY5521" fmla="*/ 4279027 h 6858029"/>
              <a:gd name="connsiteX5522" fmla="*/ 10717239 w 11162102"/>
              <a:gd name="connsiteY5522" fmla="*/ 4269351 h 6858029"/>
              <a:gd name="connsiteX5523" fmla="*/ 10714524 w 11162102"/>
              <a:gd name="connsiteY5523" fmla="*/ 4276859 h 6858029"/>
              <a:gd name="connsiteX5524" fmla="*/ 10709890 w 11162102"/>
              <a:gd name="connsiteY5524" fmla="*/ 4287106 h 6858029"/>
              <a:gd name="connsiteX5525" fmla="*/ 10980742 w 11162102"/>
              <a:gd name="connsiteY5525" fmla="*/ 3668311 h 6858029"/>
              <a:gd name="connsiteX5526" fmla="*/ 10971591 w 11162102"/>
              <a:gd name="connsiteY5526" fmla="*/ 3690380 h 6858029"/>
              <a:gd name="connsiteX5527" fmla="*/ 10964812 w 11162102"/>
              <a:gd name="connsiteY5527" fmla="*/ 3703731 h 6858029"/>
              <a:gd name="connsiteX5528" fmla="*/ 10971796 w 11162102"/>
              <a:gd name="connsiteY5528" fmla="*/ 3683921 h 6858029"/>
              <a:gd name="connsiteX5529" fmla="*/ 10980742 w 11162102"/>
              <a:gd name="connsiteY5529" fmla="*/ 3668311 h 6858029"/>
              <a:gd name="connsiteX5530" fmla="*/ 10950594 w 11162102"/>
              <a:gd name="connsiteY5530" fmla="*/ 3719295 h 6858029"/>
              <a:gd name="connsiteX5531" fmla="*/ 10962484 w 11162102"/>
              <a:gd name="connsiteY5531" fmla="*/ 3699737 h 6858029"/>
              <a:gd name="connsiteX5532" fmla="*/ 10952146 w 11162102"/>
              <a:gd name="connsiteY5532" fmla="*/ 3727648 h 6858029"/>
              <a:gd name="connsiteX5533" fmla="*/ 10941008 w 11162102"/>
              <a:gd name="connsiteY5533" fmla="*/ 3747891 h 6858029"/>
              <a:gd name="connsiteX5534" fmla="*/ 10949475 w 11162102"/>
              <a:gd name="connsiteY5534" fmla="*/ 3721076 h 6858029"/>
              <a:gd name="connsiteX5535" fmla="*/ 10950594 w 11162102"/>
              <a:gd name="connsiteY5535" fmla="*/ 3719295 h 6858029"/>
              <a:gd name="connsiteX5536" fmla="*/ 10941648 w 11162102"/>
              <a:gd name="connsiteY5536" fmla="*/ 3733514 h 6858029"/>
              <a:gd name="connsiteX5537" fmla="*/ 10931515 w 11162102"/>
              <a:gd name="connsiteY5537" fmla="*/ 3764460 h 6858029"/>
              <a:gd name="connsiteX5538" fmla="*/ 10917570 w 11162102"/>
              <a:gd name="connsiteY5538" fmla="*/ 3787921 h 6858029"/>
              <a:gd name="connsiteX5539" fmla="*/ 10925901 w 11162102"/>
              <a:gd name="connsiteY5539" fmla="*/ 3757728 h 6858029"/>
              <a:gd name="connsiteX5540" fmla="*/ 10941648 w 11162102"/>
              <a:gd name="connsiteY5540" fmla="*/ 3733514 h 6858029"/>
              <a:gd name="connsiteX5541" fmla="*/ 10919146 w 11162102"/>
              <a:gd name="connsiteY5541" fmla="*/ 3767815 h 6858029"/>
              <a:gd name="connsiteX5542" fmla="*/ 10909743 w 11162102"/>
              <a:gd name="connsiteY5542" fmla="*/ 3800679 h 6858029"/>
              <a:gd name="connsiteX5543" fmla="*/ 10893493 w 11162102"/>
              <a:gd name="connsiteY5543" fmla="*/ 3826217 h 6858029"/>
              <a:gd name="connsiteX5544" fmla="*/ 10901093 w 11162102"/>
              <a:gd name="connsiteY5544" fmla="*/ 3793946 h 6858029"/>
              <a:gd name="connsiteX5545" fmla="*/ 10919146 w 11162102"/>
              <a:gd name="connsiteY5545" fmla="*/ 3767815 h 6858029"/>
              <a:gd name="connsiteX5546" fmla="*/ 10895022 w 11162102"/>
              <a:gd name="connsiteY5546" fmla="*/ 3802482 h 6858029"/>
              <a:gd name="connsiteX5547" fmla="*/ 10889066 w 11162102"/>
              <a:gd name="connsiteY5547" fmla="*/ 3827312 h 6858029"/>
              <a:gd name="connsiteX5548" fmla="*/ 10886647 w 11162102"/>
              <a:gd name="connsiteY5548" fmla="*/ 3836669 h 6858029"/>
              <a:gd name="connsiteX5549" fmla="*/ 10868161 w 11162102"/>
              <a:gd name="connsiteY5549" fmla="*/ 3863850 h 6858029"/>
              <a:gd name="connsiteX5550" fmla="*/ 10874437 w 11162102"/>
              <a:gd name="connsiteY5550" fmla="*/ 3830507 h 6858029"/>
              <a:gd name="connsiteX5551" fmla="*/ 10895022 w 11162102"/>
              <a:gd name="connsiteY5551" fmla="*/ 3802482 h 6858029"/>
              <a:gd name="connsiteX5552" fmla="*/ 10869028 w 11162102"/>
              <a:gd name="connsiteY5552" fmla="*/ 3837650 h 6858029"/>
              <a:gd name="connsiteX5553" fmla="*/ 10862181 w 11162102"/>
              <a:gd name="connsiteY5553" fmla="*/ 3872362 h 6858029"/>
              <a:gd name="connsiteX5554" fmla="*/ 10840957 w 11162102"/>
              <a:gd name="connsiteY5554" fmla="*/ 3901597 h 6858029"/>
              <a:gd name="connsiteX5555" fmla="*/ 10845681 w 11162102"/>
              <a:gd name="connsiteY5555" fmla="*/ 3867570 h 6858029"/>
              <a:gd name="connsiteX5556" fmla="*/ 10869028 w 11162102"/>
              <a:gd name="connsiteY5556" fmla="*/ 3837650 h 6858029"/>
              <a:gd name="connsiteX5557" fmla="*/ 10840592 w 11162102"/>
              <a:gd name="connsiteY5557" fmla="*/ 3873937 h 6858029"/>
              <a:gd name="connsiteX5558" fmla="*/ 10835480 w 11162102"/>
              <a:gd name="connsiteY5558" fmla="*/ 3908946 h 6858029"/>
              <a:gd name="connsiteX5559" fmla="*/ 10811608 w 11162102"/>
              <a:gd name="connsiteY5559" fmla="*/ 3939801 h 6858029"/>
              <a:gd name="connsiteX5560" fmla="*/ 10814575 w 11162102"/>
              <a:gd name="connsiteY5560" fmla="*/ 3905272 h 6858029"/>
              <a:gd name="connsiteX5561" fmla="*/ 10840592 w 11162102"/>
              <a:gd name="connsiteY5561" fmla="*/ 3873937 h 6858029"/>
              <a:gd name="connsiteX5562" fmla="*/ 10810718 w 11162102"/>
              <a:gd name="connsiteY5562" fmla="*/ 3909768 h 6858029"/>
              <a:gd name="connsiteX5563" fmla="*/ 10807295 w 11162102"/>
              <a:gd name="connsiteY5563" fmla="*/ 3945165 h 6858029"/>
              <a:gd name="connsiteX5564" fmla="*/ 10779840 w 11162102"/>
              <a:gd name="connsiteY5564" fmla="*/ 3978462 h 6858029"/>
              <a:gd name="connsiteX5565" fmla="*/ 10780912 w 11162102"/>
              <a:gd name="connsiteY5565" fmla="*/ 3943590 h 6858029"/>
              <a:gd name="connsiteX5566" fmla="*/ 10810718 w 11162102"/>
              <a:gd name="connsiteY5566" fmla="*/ 3909768 h 6858029"/>
              <a:gd name="connsiteX5567" fmla="*/ 10777101 w 11162102"/>
              <a:gd name="connsiteY5567" fmla="*/ 3947766 h 6858029"/>
              <a:gd name="connsiteX5568" fmla="*/ 10775755 w 11162102"/>
              <a:gd name="connsiteY5568" fmla="*/ 3983254 h 6858029"/>
              <a:gd name="connsiteX5569" fmla="*/ 10745493 w 11162102"/>
              <a:gd name="connsiteY5569" fmla="*/ 4017624 h 6858029"/>
              <a:gd name="connsiteX5570" fmla="*/ 10744580 w 11162102"/>
              <a:gd name="connsiteY5570" fmla="*/ 3982456 h 6858029"/>
              <a:gd name="connsiteX5571" fmla="*/ 10777101 w 11162102"/>
              <a:gd name="connsiteY5571" fmla="*/ 3947766 h 6858029"/>
              <a:gd name="connsiteX5572" fmla="*/ 10740449 w 11162102"/>
              <a:gd name="connsiteY5572" fmla="*/ 3986655 h 6858029"/>
              <a:gd name="connsiteX5573" fmla="*/ 10741248 w 11162102"/>
              <a:gd name="connsiteY5573" fmla="*/ 4022257 h 6858029"/>
              <a:gd name="connsiteX5574" fmla="*/ 10708407 w 11162102"/>
              <a:gd name="connsiteY5574" fmla="*/ 4057175 h 6858029"/>
              <a:gd name="connsiteX5575" fmla="*/ 10705395 w 11162102"/>
              <a:gd name="connsiteY5575" fmla="*/ 4021709 h 6858029"/>
              <a:gd name="connsiteX5576" fmla="*/ 10740449 w 11162102"/>
              <a:gd name="connsiteY5576" fmla="*/ 3986655 h 6858029"/>
              <a:gd name="connsiteX5577" fmla="*/ 10700626 w 11162102"/>
              <a:gd name="connsiteY5577" fmla="*/ 4026319 h 6858029"/>
              <a:gd name="connsiteX5578" fmla="*/ 10703501 w 11162102"/>
              <a:gd name="connsiteY5578" fmla="*/ 4062173 h 6858029"/>
              <a:gd name="connsiteX5579" fmla="*/ 10668492 w 11162102"/>
              <a:gd name="connsiteY5579" fmla="*/ 4096999 h 6858029"/>
              <a:gd name="connsiteX5580" fmla="*/ 10663334 w 11162102"/>
              <a:gd name="connsiteY5580" fmla="*/ 4061283 h 6858029"/>
              <a:gd name="connsiteX5581" fmla="*/ 10700626 w 11162102"/>
              <a:gd name="connsiteY5581" fmla="*/ 4026319 h 6858029"/>
              <a:gd name="connsiteX5582" fmla="*/ 10658678 w 11162102"/>
              <a:gd name="connsiteY5582" fmla="*/ 4065482 h 6858029"/>
              <a:gd name="connsiteX5583" fmla="*/ 10663676 w 11162102"/>
              <a:gd name="connsiteY5583" fmla="*/ 4101586 h 6858029"/>
              <a:gd name="connsiteX5584" fmla="*/ 10625677 w 11162102"/>
              <a:gd name="connsiteY5584" fmla="*/ 4136892 h 6858029"/>
              <a:gd name="connsiteX5585" fmla="*/ 10618397 w 11162102"/>
              <a:gd name="connsiteY5585" fmla="*/ 4100856 h 6858029"/>
              <a:gd name="connsiteX5586" fmla="*/ 10658678 w 11162102"/>
              <a:gd name="connsiteY5586" fmla="*/ 4065482 h 6858029"/>
              <a:gd name="connsiteX5587" fmla="*/ 10613924 w 11162102"/>
              <a:gd name="connsiteY5587" fmla="*/ 4104690 h 6858029"/>
              <a:gd name="connsiteX5588" fmla="*/ 10621091 w 11162102"/>
              <a:gd name="connsiteY5588" fmla="*/ 4141045 h 6858029"/>
              <a:gd name="connsiteX5589" fmla="*/ 10580171 w 11162102"/>
              <a:gd name="connsiteY5589" fmla="*/ 4176602 h 6858029"/>
              <a:gd name="connsiteX5590" fmla="*/ 10570745 w 11162102"/>
              <a:gd name="connsiteY5590" fmla="*/ 4140201 h 6858029"/>
              <a:gd name="connsiteX5591" fmla="*/ 10613924 w 11162102"/>
              <a:gd name="connsiteY5591" fmla="*/ 4104690 h 6858029"/>
              <a:gd name="connsiteX5592" fmla="*/ 10566386 w 11162102"/>
              <a:gd name="connsiteY5592" fmla="*/ 4143670 h 6858029"/>
              <a:gd name="connsiteX5593" fmla="*/ 10575720 w 11162102"/>
              <a:gd name="connsiteY5593" fmla="*/ 4180345 h 6858029"/>
              <a:gd name="connsiteX5594" fmla="*/ 10532039 w 11162102"/>
              <a:gd name="connsiteY5594" fmla="*/ 4215810 h 6858029"/>
              <a:gd name="connsiteX5595" fmla="*/ 10520514 w 11162102"/>
              <a:gd name="connsiteY5595" fmla="*/ 4179021 h 6858029"/>
              <a:gd name="connsiteX5596" fmla="*/ 10566386 w 11162102"/>
              <a:gd name="connsiteY5596" fmla="*/ 4143670 h 6858029"/>
              <a:gd name="connsiteX5597" fmla="*/ 10516178 w 11162102"/>
              <a:gd name="connsiteY5597" fmla="*/ 4182239 h 6858029"/>
              <a:gd name="connsiteX5598" fmla="*/ 10527658 w 11162102"/>
              <a:gd name="connsiteY5598" fmla="*/ 4219256 h 6858029"/>
              <a:gd name="connsiteX5599" fmla="*/ 10481352 w 11162102"/>
              <a:gd name="connsiteY5599" fmla="*/ 4254402 h 6858029"/>
              <a:gd name="connsiteX5600" fmla="*/ 10467772 w 11162102"/>
              <a:gd name="connsiteY5600" fmla="*/ 4217157 h 6858029"/>
              <a:gd name="connsiteX5601" fmla="*/ 10516178 w 11162102"/>
              <a:gd name="connsiteY5601" fmla="*/ 4182239 h 6858029"/>
              <a:gd name="connsiteX5602" fmla="*/ 10463391 w 11162102"/>
              <a:gd name="connsiteY5602" fmla="*/ 4220192 h 6858029"/>
              <a:gd name="connsiteX5603" fmla="*/ 10476970 w 11162102"/>
              <a:gd name="connsiteY5603" fmla="*/ 4257620 h 6858029"/>
              <a:gd name="connsiteX5604" fmla="*/ 10428291 w 11162102"/>
              <a:gd name="connsiteY5604" fmla="*/ 4292127 h 6858029"/>
              <a:gd name="connsiteX5605" fmla="*/ 10412680 w 11162102"/>
              <a:gd name="connsiteY5605" fmla="*/ 4254402 h 6858029"/>
              <a:gd name="connsiteX5606" fmla="*/ 10463391 w 11162102"/>
              <a:gd name="connsiteY5606" fmla="*/ 4220192 h 6858029"/>
              <a:gd name="connsiteX5607" fmla="*/ 10408367 w 11162102"/>
              <a:gd name="connsiteY5607" fmla="*/ 4257209 h 6858029"/>
              <a:gd name="connsiteX5608" fmla="*/ 10423954 w 11162102"/>
              <a:gd name="connsiteY5608" fmla="*/ 4295094 h 6858029"/>
              <a:gd name="connsiteX5609" fmla="*/ 10373039 w 11162102"/>
              <a:gd name="connsiteY5609" fmla="*/ 4328825 h 6858029"/>
              <a:gd name="connsiteX5610" fmla="*/ 10355511 w 11162102"/>
              <a:gd name="connsiteY5610" fmla="*/ 4290507 h 6858029"/>
              <a:gd name="connsiteX5611" fmla="*/ 10408367 w 11162102"/>
              <a:gd name="connsiteY5611" fmla="*/ 4257209 h 6858029"/>
              <a:gd name="connsiteX5612" fmla="*/ 10351175 w 11162102"/>
              <a:gd name="connsiteY5612" fmla="*/ 4293154 h 6858029"/>
              <a:gd name="connsiteX5613" fmla="*/ 10368702 w 11162102"/>
              <a:gd name="connsiteY5613" fmla="*/ 4331586 h 6858029"/>
              <a:gd name="connsiteX5614" fmla="*/ 10315961 w 11162102"/>
              <a:gd name="connsiteY5614" fmla="*/ 4364199 h 6858029"/>
              <a:gd name="connsiteX5615" fmla="*/ 10296653 w 11162102"/>
              <a:gd name="connsiteY5615" fmla="*/ 4325241 h 6858029"/>
              <a:gd name="connsiteX5616" fmla="*/ 10351175 w 11162102"/>
              <a:gd name="connsiteY5616" fmla="*/ 4293154 h 6858029"/>
              <a:gd name="connsiteX5617" fmla="*/ 10292112 w 11162102"/>
              <a:gd name="connsiteY5617" fmla="*/ 4327820 h 6858029"/>
              <a:gd name="connsiteX5618" fmla="*/ 10311442 w 11162102"/>
              <a:gd name="connsiteY5618" fmla="*/ 4366892 h 6858029"/>
              <a:gd name="connsiteX5619" fmla="*/ 10257377 w 11162102"/>
              <a:gd name="connsiteY5619" fmla="*/ 4398066 h 6858029"/>
              <a:gd name="connsiteX5620" fmla="*/ 10236404 w 11162102"/>
              <a:gd name="connsiteY5620" fmla="*/ 4358448 h 6858029"/>
              <a:gd name="connsiteX5621" fmla="*/ 10292112 w 11162102"/>
              <a:gd name="connsiteY5621" fmla="*/ 4327820 h 6858029"/>
              <a:gd name="connsiteX5622" fmla="*/ 10231611 w 11162102"/>
              <a:gd name="connsiteY5622" fmla="*/ 4360981 h 6858029"/>
              <a:gd name="connsiteX5623" fmla="*/ 10252675 w 11162102"/>
              <a:gd name="connsiteY5623" fmla="*/ 4400714 h 6858029"/>
              <a:gd name="connsiteX5624" fmla="*/ 10197606 w 11162102"/>
              <a:gd name="connsiteY5624" fmla="*/ 4430337 h 6858029"/>
              <a:gd name="connsiteX5625" fmla="*/ 10175035 w 11162102"/>
              <a:gd name="connsiteY5625" fmla="*/ 4389965 h 6858029"/>
              <a:gd name="connsiteX5626" fmla="*/ 10231611 w 11162102"/>
              <a:gd name="connsiteY5626" fmla="*/ 4360981 h 6858029"/>
              <a:gd name="connsiteX5627" fmla="*/ 10170015 w 11162102"/>
              <a:gd name="connsiteY5627" fmla="*/ 4392452 h 6858029"/>
              <a:gd name="connsiteX5628" fmla="*/ 10192654 w 11162102"/>
              <a:gd name="connsiteY5628" fmla="*/ 4432916 h 6858029"/>
              <a:gd name="connsiteX5629" fmla="*/ 10136945 w 11162102"/>
              <a:gd name="connsiteY5629" fmla="*/ 4460850 h 6858029"/>
              <a:gd name="connsiteX5630" fmla="*/ 10112982 w 11162102"/>
              <a:gd name="connsiteY5630" fmla="*/ 4419679 h 6858029"/>
              <a:gd name="connsiteX5631" fmla="*/ 10170015 w 11162102"/>
              <a:gd name="connsiteY5631" fmla="*/ 4392452 h 6858029"/>
              <a:gd name="connsiteX5632" fmla="*/ 10063664 w 11162102"/>
              <a:gd name="connsiteY5632" fmla="*/ 4441862 h 6858029"/>
              <a:gd name="connsiteX5633" fmla="*/ 10107505 w 11162102"/>
              <a:gd name="connsiteY5633" fmla="*/ 4422212 h 6858029"/>
              <a:gd name="connsiteX5634" fmla="*/ 10131491 w 11162102"/>
              <a:gd name="connsiteY5634" fmla="*/ 4463497 h 6858029"/>
              <a:gd name="connsiteX5635" fmla="*/ 10075897 w 11162102"/>
              <a:gd name="connsiteY5635" fmla="*/ 4489491 h 6858029"/>
              <a:gd name="connsiteX5636" fmla="*/ 10050679 w 11162102"/>
              <a:gd name="connsiteY5636" fmla="*/ 4447453 h 6858029"/>
              <a:gd name="connsiteX5637" fmla="*/ 10063664 w 11162102"/>
              <a:gd name="connsiteY5637" fmla="*/ 4441862 h 6858029"/>
              <a:gd name="connsiteX5638" fmla="*/ 10045109 w 11162102"/>
              <a:gd name="connsiteY5638" fmla="*/ 4449827 h 6858029"/>
              <a:gd name="connsiteX5639" fmla="*/ 10070374 w 11162102"/>
              <a:gd name="connsiteY5639" fmla="*/ 4491979 h 6858029"/>
              <a:gd name="connsiteX5640" fmla="*/ 10014802 w 11162102"/>
              <a:gd name="connsiteY5640" fmla="*/ 4516170 h 6858029"/>
              <a:gd name="connsiteX5641" fmla="*/ 9992619 w 11162102"/>
              <a:gd name="connsiteY5641" fmla="*/ 4479860 h 6858029"/>
              <a:gd name="connsiteX5642" fmla="*/ 9988511 w 11162102"/>
              <a:gd name="connsiteY5642" fmla="*/ 4473288 h 6858029"/>
              <a:gd name="connsiteX5643" fmla="*/ 10045109 w 11162102"/>
              <a:gd name="connsiteY5643" fmla="*/ 4449827 h 6858029"/>
              <a:gd name="connsiteX5644" fmla="*/ 9982829 w 11162102"/>
              <a:gd name="connsiteY5644" fmla="*/ 4475547 h 6858029"/>
              <a:gd name="connsiteX5645" fmla="*/ 9987484 w 11162102"/>
              <a:gd name="connsiteY5645" fmla="*/ 4483033 h 6858029"/>
              <a:gd name="connsiteX5646" fmla="*/ 10009188 w 11162102"/>
              <a:gd name="connsiteY5646" fmla="*/ 4518544 h 6858029"/>
              <a:gd name="connsiteX5647" fmla="*/ 9954461 w 11162102"/>
              <a:gd name="connsiteY5647" fmla="*/ 4540727 h 6858029"/>
              <a:gd name="connsiteX5648" fmla="*/ 9927759 w 11162102"/>
              <a:gd name="connsiteY5648" fmla="*/ 4496817 h 6858029"/>
              <a:gd name="connsiteX5649" fmla="*/ 9982829 w 11162102"/>
              <a:gd name="connsiteY5649" fmla="*/ 4475547 h 6858029"/>
              <a:gd name="connsiteX5650" fmla="*/ 9921848 w 11162102"/>
              <a:gd name="connsiteY5650" fmla="*/ 4498962 h 6858029"/>
              <a:gd name="connsiteX5651" fmla="*/ 9948642 w 11162102"/>
              <a:gd name="connsiteY5651" fmla="*/ 4543009 h 6858029"/>
              <a:gd name="connsiteX5652" fmla="*/ 9896174 w 11162102"/>
              <a:gd name="connsiteY5652" fmla="*/ 4562841 h 6858029"/>
              <a:gd name="connsiteX5653" fmla="*/ 9869198 w 11162102"/>
              <a:gd name="connsiteY5653" fmla="*/ 4517836 h 6858029"/>
              <a:gd name="connsiteX5654" fmla="*/ 9921848 w 11162102"/>
              <a:gd name="connsiteY5654" fmla="*/ 4498962 h 6858029"/>
              <a:gd name="connsiteX5655" fmla="*/ 9863265 w 11162102"/>
              <a:gd name="connsiteY5655" fmla="*/ 4519936 h 6858029"/>
              <a:gd name="connsiteX5656" fmla="*/ 9890240 w 11162102"/>
              <a:gd name="connsiteY5656" fmla="*/ 4564986 h 6858029"/>
              <a:gd name="connsiteX5657" fmla="*/ 9840077 w 11162102"/>
              <a:gd name="connsiteY5657" fmla="*/ 4582628 h 6858029"/>
              <a:gd name="connsiteX5658" fmla="*/ 9812896 w 11162102"/>
              <a:gd name="connsiteY5658" fmla="*/ 4536687 h 6858029"/>
              <a:gd name="connsiteX5659" fmla="*/ 9863265 w 11162102"/>
              <a:gd name="connsiteY5659" fmla="*/ 4519936 h 6858029"/>
              <a:gd name="connsiteX5660" fmla="*/ 9806780 w 11162102"/>
              <a:gd name="connsiteY5660" fmla="*/ 4538650 h 6858029"/>
              <a:gd name="connsiteX5661" fmla="*/ 9834006 w 11162102"/>
              <a:gd name="connsiteY5661" fmla="*/ 4584705 h 6858029"/>
              <a:gd name="connsiteX5662" fmla="*/ 9786240 w 11162102"/>
              <a:gd name="connsiteY5662" fmla="*/ 4600383 h 6858029"/>
              <a:gd name="connsiteX5663" fmla="*/ 9758900 w 11162102"/>
              <a:gd name="connsiteY5663" fmla="*/ 4553552 h 6858029"/>
              <a:gd name="connsiteX5664" fmla="*/ 9806780 w 11162102"/>
              <a:gd name="connsiteY5664" fmla="*/ 4538650 h 6858029"/>
              <a:gd name="connsiteX5665" fmla="*/ 9752532 w 11162102"/>
              <a:gd name="connsiteY5665" fmla="*/ 4555424 h 6858029"/>
              <a:gd name="connsiteX5666" fmla="*/ 9779964 w 11162102"/>
              <a:gd name="connsiteY5666" fmla="*/ 4602392 h 6858029"/>
              <a:gd name="connsiteX5667" fmla="*/ 9734686 w 11162102"/>
              <a:gd name="connsiteY5667" fmla="*/ 4616222 h 6858029"/>
              <a:gd name="connsiteX5668" fmla="*/ 9707139 w 11162102"/>
              <a:gd name="connsiteY5668" fmla="*/ 4568501 h 6858029"/>
              <a:gd name="connsiteX5669" fmla="*/ 9752532 w 11162102"/>
              <a:gd name="connsiteY5669" fmla="*/ 4555424 h 6858029"/>
              <a:gd name="connsiteX5670" fmla="*/ 9700430 w 11162102"/>
              <a:gd name="connsiteY5670" fmla="*/ 4570349 h 6858029"/>
              <a:gd name="connsiteX5671" fmla="*/ 9728067 w 11162102"/>
              <a:gd name="connsiteY5671" fmla="*/ 4618207 h 6858029"/>
              <a:gd name="connsiteX5672" fmla="*/ 9685413 w 11162102"/>
              <a:gd name="connsiteY5672" fmla="*/ 4630371 h 6858029"/>
              <a:gd name="connsiteX5673" fmla="*/ 9657752 w 11162102"/>
              <a:gd name="connsiteY5673" fmla="*/ 4581829 h 6858029"/>
              <a:gd name="connsiteX5674" fmla="*/ 9700430 w 11162102"/>
              <a:gd name="connsiteY5674" fmla="*/ 4570349 h 6858029"/>
              <a:gd name="connsiteX5675" fmla="*/ 9651271 w 11162102"/>
              <a:gd name="connsiteY5675" fmla="*/ 4583541 h 6858029"/>
              <a:gd name="connsiteX5676" fmla="*/ 9678977 w 11162102"/>
              <a:gd name="connsiteY5676" fmla="*/ 4632151 h 6858029"/>
              <a:gd name="connsiteX5677" fmla="*/ 9638445 w 11162102"/>
              <a:gd name="connsiteY5677" fmla="*/ 4642946 h 6858029"/>
              <a:gd name="connsiteX5678" fmla="*/ 9610625 w 11162102"/>
              <a:gd name="connsiteY5678" fmla="*/ 4593651 h 6858029"/>
              <a:gd name="connsiteX5679" fmla="*/ 9651271 w 11162102"/>
              <a:gd name="connsiteY5679" fmla="*/ 4583541 h 6858029"/>
              <a:gd name="connsiteX5680" fmla="*/ 9603687 w 11162102"/>
              <a:gd name="connsiteY5680" fmla="*/ 4595294 h 6858029"/>
              <a:gd name="connsiteX5681" fmla="*/ 9631576 w 11162102"/>
              <a:gd name="connsiteY5681" fmla="*/ 4644726 h 6858029"/>
              <a:gd name="connsiteX5682" fmla="*/ 9593646 w 11162102"/>
              <a:gd name="connsiteY5682" fmla="*/ 4654129 h 6858029"/>
              <a:gd name="connsiteX5683" fmla="*/ 9565689 w 11162102"/>
              <a:gd name="connsiteY5683" fmla="*/ 4604080 h 6858029"/>
              <a:gd name="connsiteX5684" fmla="*/ 9603687 w 11162102"/>
              <a:gd name="connsiteY5684" fmla="*/ 4595294 h 6858029"/>
              <a:gd name="connsiteX5685" fmla="*/ 2279816 w 11162102"/>
              <a:gd name="connsiteY5685" fmla="*/ 3177160 h 6858029"/>
              <a:gd name="connsiteX5686" fmla="*/ 3738945 w 11162102"/>
              <a:gd name="connsiteY5686" fmla="*/ 3039406 h 6858029"/>
              <a:gd name="connsiteX5687" fmla="*/ 5086149 w 11162102"/>
              <a:gd name="connsiteY5687" fmla="*/ 3625269 h 6858029"/>
              <a:gd name="connsiteX5688" fmla="*/ 6380679 w 11162102"/>
              <a:gd name="connsiteY5688" fmla="*/ 4191870 h 6858029"/>
              <a:gd name="connsiteX5689" fmla="*/ 7918856 w 11162102"/>
              <a:gd name="connsiteY5689" fmla="*/ 4620238 h 6858029"/>
              <a:gd name="connsiteX5690" fmla="*/ 8714704 w 11162102"/>
              <a:gd name="connsiteY5690" fmla="*/ 4690758 h 6858029"/>
              <a:gd name="connsiteX5691" fmla="*/ 9506900 w 11162102"/>
              <a:gd name="connsiteY5691" fmla="*/ 4616655 h 6858029"/>
              <a:gd name="connsiteX5692" fmla="*/ 9558271 w 11162102"/>
              <a:gd name="connsiteY5692" fmla="*/ 4605723 h 6858029"/>
              <a:gd name="connsiteX5693" fmla="*/ 9586343 w 11162102"/>
              <a:gd name="connsiteY5693" fmla="*/ 4655886 h 6858029"/>
              <a:gd name="connsiteX5694" fmla="*/ 9479444 w 11162102"/>
              <a:gd name="connsiteY5694" fmla="*/ 4679142 h 6858029"/>
              <a:gd name="connsiteX5695" fmla="*/ 7733633 w 11162102"/>
              <a:gd name="connsiteY5695" fmla="*/ 4644429 h 6858029"/>
              <a:gd name="connsiteX5696" fmla="*/ 6398617 w 11162102"/>
              <a:gd name="connsiteY5696" fmla="*/ 4255429 h 6858029"/>
              <a:gd name="connsiteX5697" fmla="*/ 5087769 w 11162102"/>
              <a:gd name="connsiteY5697" fmla="*/ 3689627 h 6858029"/>
              <a:gd name="connsiteX5698" fmla="*/ 3718656 w 11162102"/>
              <a:gd name="connsiteY5698" fmla="*/ 3102737 h 6858029"/>
              <a:gd name="connsiteX5699" fmla="*/ 2954554 w 11162102"/>
              <a:gd name="connsiteY5699" fmla="*/ 2949077 h 6858029"/>
              <a:gd name="connsiteX5700" fmla="*/ 2589449 w 11162102"/>
              <a:gd name="connsiteY5700" fmla="*/ 3016334 h 6858029"/>
              <a:gd name="connsiteX5701" fmla="*/ 2253810 w 11162102"/>
              <a:gd name="connsiteY5701" fmla="*/ 3227482 h 6858029"/>
              <a:gd name="connsiteX5702" fmla="*/ 1923301 w 11162102"/>
              <a:gd name="connsiteY5702" fmla="*/ 3611576 h 6858029"/>
              <a:gd name="connsiteX5703" fmla="*/ 2279816 w 11162102"/>
              <a:gd name="connsiteY5703" fmla="*/ 3177160 h 6858029"/>
              <a:gd name="connsiteX5704" fmla="*/ 483212 w 11162102"/>
              <a:gd name="connsiteY5704" fmla="*/ 4993856 h 6858029"/>
              <a:gd name="connsiteX5705" fmla="*/ 123919 w 11162102"/>
              <a:gd name="connsiteY5705" fmla="*/ 5397737 h 6858029"/>
              <a:gd name="connsiteX5706" fmla="*/ 10845 w 11162102"/>
              <a:gd name="connsiteY5706" fmla="*/ 5931132 h 6858029"/>
              <a:gd name="connsiteX5707" fmla="*/ 483212 w 11162102"/>
              <a:gd name="connsiteY5707" fmla="*/ 4993856 h 6858029"/>
              <a:gd name="connsiteX5708" fmla="*/ 519042 w 11162102"/>
              <a:gd name="connsiteY5708" fmla="*/ 4984043 h 6858029"/>
              <a:gd name="connsiteX5709" fmla="*/ 142231 w 11162102"/>
              <a:gd name="connsiteY5709" fmla="*/ 5411088 h 6858029"/>
              <a:gd name="connsiteX5710" fmla="*/ 12897 w 11162102"/>
              <a:gd name="connsiteY5710" fmla="*/ 5980998 h 6858029"/>
              <a:gd name="connsiteX5711" fmla="*/ 519042 w 11162102"/>
              <a:gd name="connsiteY5711" fmla="*/ 4984043 h 6858029"/>
              <a:gd name="connsiteX5712" fmla="*/ 160548 w 11162102"/>
              <a:gd name="connsiteY5712" fmla="*/ 5424416 h 6858029"/>
              <a:gd name="connsiteX5713" fmla="*/ 13773 w 11162102"/>
              <a:gd name="connsiteY5713" fmla="*/ 6030864 h 6858029"/>
              <a:gd name="connsiteX5714" fmla="*/ 554761 w 11162102"/>
              <a:gd name="connsiteY5714" fmla="*/ 4973522 h 6858029"/>
              <a:gd name="connsiteX5715" fmla="*/ 160548 w 11162102"/>
              <a:gd name="connsiteY5715" fmla="*/ 5424416 h 6858029"/>
              <a:gd name="connsiteX5716" fmla="*/ 703380 w 11162102"/>
              <a:gd name="connsiteY5716" fmla="*/ 4919457 h 6858029"/>
              <a:gd name="connsiteX5717" fmla="*/ 703631 w 11162102"/>
              <a:gd name="connsiteY5717" fmla="*/ 4919389 h 6858029"/>
              <a:gd name="connsiteX5718" fmla="*/ 702458 w 11162102"/>
              <a:gd name="connsiteY5718" fmla="*/ 4920141 h 6858029"/>
              <a:gd name="connsiteX5719" fmla="*/ 702065 w 11162102"/>
              <a:gd name="connsiteY5719" fmla="*/ 4920233 h 6858029"/>
              <a:gd name="connsiteX5720" fmla="*/ 703380 w 11162102"/>
              <a:gd name="connsiteY5720" fmla="*/ 4919457 h 6858029"/>
              <a:gd name="connsiteX5721" fmla="*/ 722849 w 11162102"/>
              <a:gd name="connsiteY5721" fmla="*/ 4914322 h 6858029"/>
              <a:gd name="connsiteX5722" fmla="*/ 725647 w 11162102"/>
              <a:gd name="connsiteY5722" fmla="*/ 4913638 h 6858029"/>
              <a:gd name="connsiteX5723" fmla="*/ 721699 w 11162102"/>
              <a:gd name="connsiteY5723" fmla="*/ 4916353 h 6858029"/>
              <a:gd name="connsiteX5724" fmla="*/ 718839 w 11162102"/>
              <a:gd name="connsiteY5724" fmla="*/ 4916901 h 6858029"/>
              <a:gd name="connsiteX5725" fmla="*/ 722849 w 11162102"/>
              <a:gd name="connsiteY5725" fmla="*/ 4914322 h 6858029"/>
              <a:gd name="connsiteX5726" fmla="*/ 742353 w 11162102"/>
              <a:gd name="connsiteY5726" fmla="*/ 4909529 h 6858029"/>
              <a:gd name="connsiteX5727" fmla="*/ 747184 w 11162102"/>
              <a:gd name="connsiteY5727" fmla="*/ 4908365 h 6858029"/>
              <a:gd name="connsiteX5728" fmla="*/ 741086 w 11162102"/>
              <a:gd name="connsiteY5728" fmla="*/ 4912839 h 6858029"/>
              <a:gd name="connsiteX5729" fmla="*/ 736227 w 11162102"/>
              <a:gd name="connsiteY5729" fmla="*/ 4913706 h 6858029"/>
              <a:gd name="connsiteX5730" fmla="*/ 742353 w 11162102"/>
              <a:gd name="connsiteY5730" fmla="*/ 4909529 h 6858029"/>
              <a:gd name="connsiteX5731" fmla="*/ 761934 w 11162102"/>
              <a:gd name="connsiteY5731" fmla="*/ 4904942 h 6858029"/>
              <a:gd name="connsiteX5732" fmla="*/ 768377 w 11162102"/>
              <a:gd name="connsiteY5732" fmla="*/ 4903482 h 6858029"/>
              <a:gd name="connsiteX5733" fmla="*/ 760515 w 11162102"/>
              <a:gd name="connsiteY5733" fmla="*/ 4909598 h 6858029"/>
              <a:gd name="connsiteX5734" fmla="*/ 754140 w 11162102"/>
              <a:gd name="connsiteY5734" fmla="*/ 4910625 h 6858029"/>
              <a:gd name="connsiteX5735" fmla="*/ 761934 w 11162102"/>
              <a:gd name="connsiteY5735" fmla="*/ 4904942 h 6858029"/>
              <a:gd name="connsiteX5736" fmla="*/ 772382 w 11162102"/>
              <a:gd name="connsiteY5736" fmla="*/ 4907726 h 6858029"/>
              <a:gd name="connsiteX5737" fmla="*/ 781554 w 11162102"/>
              <a:gd name="connsiteY5737" fmla="*/ 4900606 h 6858029"/>
              <a:gd name="connsiteX5738" fmla="*/ 789245 w 11162102"/>
              <a:gd name="connsiteY5738" fmla="*/ 4898986 h 6858029"/>
              <a:gd name="connsiteX5739" fmla="*/ 781271 w 11162102"/>
              <a:gd name="connsiteY5739" fmla="*/ 4905558 h 6858029"/>
              <a:gd name="connsiteX5740" fmla="*/ 780043 w 11162102"/>
              <a:gd name="connsiteY5740" fmla="*/ 4906585 h 6858029"/>
              <a:gd name="connsiteX5741" fmla="*/ 772382 w 11162102"/>
              <a:gd name="connsiteY5741" fmla="*/ 4907726 h 6858029"/>
              <a:gd name="connsiteX5742" fmla="*/ 790925 w 11162102"/>
              <a:gd name="connsiteY5742" fmla="*/ 4905011 h 6858029"/>
              <a:gd name="connsiteX5743" fmla="*/ 801272 w 11162102"/>
              <a:gd name="connsiteY5743" fmla="*/ 4896521 h 6858029"/>
              <a:gd name="connsiteX5744" fmla="*/ 809990 w 11162102"/>
              <a:gd name="connsiteY5744" fmla="*/ 4894809 h 6858029"/>
              <a:gd name="connsiteX5745" fmla="*/ 804130 w 11162102"/>
              <a:gd name="connsiteY5745" fmla="*/ 4899876 h 6858029"/>
              <a:gd name="connsiteX5746" fmla="*/ 799677 w 11162102"/>
              <a:gd name="connsiteY5746" fmla="*/ 4903801 h 6858029"/>
              <a:gd name="connsiteX5747" fmla="*/ 790925 w 11162102"/>
              <a:gd name="connsiteY5747" fmla="*/ 4905011 h 6858029"/>
              <a:gd name="connsiteX5748" fmla="*/ 809675 w 11162102"/>
              <a:gd name="connsiteY5748" fmla="*/ 4902500 h 6858029"/>
              <a:gd name="connsiteX5749" fmla="*/ 820984 w 11162102"/>
              <a:gd name="connsiteY5749" fmla="*/ 4892687 h 6858029"/>
              <a:gd name="connsiteX5750" fmla="*/ 830615 w 11162102"/>
              <a:gd name="connsiteY5750" fmla="*/ 4890907 h 6858029"/>
              <a:gd name="connsiteX5751" fmla="*/ 826993 w 11162102"/>
              <a:gd name="connsiteY5751" fmla="*/ 4894193 h 6858029"/>
              <a:gd name="connsiteX5752" fmla="*/ 819322 w 11162102"/>
              <a:gd name="connsiteY5752" fmla="*/ 4901291 h 6858029"/>
              <a:gd name="connsiteX5753" fmla="*/ 809675 w 11162102"/>
              <a:gd name="connsiteY5753" fmla="*/ 4902500 h 6858029"/>
              <a:gd name="connsiteX5754" fmla="*/ 828663 w 11162102"/>
              <a:gd name="connsiteY5754" fmla="*/ 4900150 h 6858029"/>
              <a:gd name="connsiteX5755" fmla="*/ 830701 w 11162102"/>
              <a:gd name="connsiteY5755" fmla="*/ 4898278 h 6858029"/>
              <a:gd name="connsiteX5756" fmla="*/ 840786 w 11162102"/>
              <a:gd name="connsiteY5756" fmla="*/ 4889081 h 6858029"/>
              <a:gd name="connsiteX5757" fmla="*/ 851154 w 11162102"/>
              <a:gd name="connsiteY5757" fmla="*/ 4887301 h 6858029"/>
              <a:gd name="connsiteX5758" fmla="*/ 849858 w 11162102"/>
              <a:gd name="connsiteY5758" fmla="*/ 4888533 h 6858029"/>
              <a:gd name="connsiteX5759" fmla="*/ 839047 w 11162102"/>
              <a:gd name="connsiteY5759" fmla="*/ 4898986 h 6858029"/>
              <a:gd name="connsiteX5760" fmla="*/ 828663 w 11162102"/>
              <a:gd name="connsiteY5760" fmla="*/ 4900150 h 6858029"/>
              <a:gd name="connsiteX5761" fmla="*/ 847795 w 11162102"/>
              <a:gd name="connsiteY5761" fmla="*/ 4898050 h 6858029"/>
              <a:gd name="connsiteX5762" fmla="*/ 853594 w 11162102"/>
              <a:gd name="connsiteY5762" fmla="*/ 4892436 h 6858029"/>
              <a:gd name="connsiteX5763" fmla="*/ 856390 w 11162102"/>
              <a:gd name="connsiteY5763" fmla="*/ 4889766 h 6858029"/>
              <a:gd name="connsiteX5764" fmla="*/ 860623 w 11162102"/>
              <a:gd name="connsiteY5764" fmla="*/ 4885703 h 6858029"/>
              <a:gd name="connsiteX5765" fmla="*/ 871667 w 11162102"/>
              <a:gd name="connsiteY5765" fmla="*/ 4883946 h 6858029"/>
              <a:gd name="connsiteX5766" fmla="*/ 858836 w 11162102"/>
              <a:gd name="connsiteY5766" fmla="*/ 4896932 h 6858029"/>
              <a:gd name="connsiteX5767" fmla="*/ 847795 w 11162102"/>
              <a:gd name="connsiteY5767" fmla="*/ 4898050 h 6858029"/>
              <a:gd name="connsiteX5768" fmla="*/ 867059 w 11162102"/>
              <a:gd name="connsiteY5768" fmla="*/ 4896133 h 6858029"/>
              <a:gd name="connsiteX5769" fmla="*/ 876480 w 11162102"/>
              <a:gd name="connsiteY5769" fmla="*/ 4886593 h 6858029"/>
              <a:gd name="connsiteX5770" fmla="*/ 880524 w 11162102"/>
              <a:gd name="connsiteY5770" fmla="*/ 4882554 h 6858029"/>
              <a:gd name="connsiteX5771" fmla="*/ 892172 w 11162102"/>
              <a:gd name="connsiteY5771" fmla="*/ 4880819 h 6858029"/>
              <a:gd name="connsiteX5772" fmla="*/ 878675 w 11162102"/>
              <a:gd name="connsiteY5772" fmla="*/ 4895083 h 6858029"/>
              <a:gd name="connsiteX5773" fmla="*/ 867059 w 11162102"/>
              <a:gd name="connsiteY5773" fmla="*/ 4896133 h 6858029"/>
              <a:gd name="connsiteX5774" fmla="*/ 886437 w 11162102"/>
              <a:gd name="connsiteY5774" fmla="*/ 4894444 h 6858029"/>
              <a:gd name="connsiteX5775" fmla="*/ 899363 w 11162102"/>
              <a:gd name="connsiteY5775" fmla="*/ 4880774 h 6858029"/>
              <a:gd name="connsiteX5776" fmla="*/ 900450 w 11162102"/>
              <a:gd name="connsiteY5776" fmla="*/ 4879632 h 6858029"/>
              <a:gd name="connsiteX5777" fmla="*/ 912650 w 11162102"/>
              <a:gd name="connsiteY5777" fmla="*/ 4877921 h 6858029"/>
              <a:gd name="connsiteX5778" fmla="*/ 898610 w 11162102"/>
              <a:gd name="connsiteY5778" fmla="*/ 4893463 h 6858029"/>
              <a:gd name="connsiteX5779" fmla="*/ 886437 w 11162102"/>
              <a:gd name="connsiteY5779" fmla="*/ 4894444 h 6858029"/>
              <a:gd name="connsiteX5780" fmla="*/ 905936 w 11162102"/>
              <a:gd name="connsiteY5780" fmla="*/ 4892915 h 6858029"/>
              <a:gd name="connsiteX5781" fmla="*/ 920465 w 11162102"/>
              <a:gd name="connsiteY5781" fmla="*/ 4876894 h 6858029"/>
              <a:gd name="connsiteX5782" fmla="*/ 933124 w 11162102"/>
              <a:gd name="connsiteY5782" fmla="*/ 4875296 h 6858029"/>
              <a:gd name="connsiteX5783" fmla="*/ 918616 w 11162102"/>
              <a:gd name="connsiteY5783" fmla="*/ 4892048 h 6858029"/>
              <a:gd name="connsiteX5784" fmla="*/ 905936 w 11162102"/>
              <a:gd name="connsiteY5784" fmla="*/ 4892915 h 6858029"/>
              <a:gd name="connsiteX5785" fmla="*/ 925554 w 11162102"/>
              <a:gd name="connsiteY5785" fmla="*/ 4891592 h 6858029"/>
              <a:gd name="connsiteX5786" fmla="*/ 940539 w 11162102"/>
              <a:gd name="connsiteY5786" fmla="*/ 4874361 h 6858029"/>
              <a:gd name="connsiteX5787" fmla="*/ 953600 w 11162102"/>
              <a:gd name="connsiteY5787" fmla="*/ 4872854 h 6858029"/>
              <a:gd name="connsiteX5788" fmla="*/ 938663 w 11162102"/>
              <a:gd name="connsiteY5788" fmla="*/ 4890838 h 6858029"/>
              <a:gd name="connsiteX5789" fmla="*/ 925554 w 11162102"/>
              <a:gd name="connsiteY5789" fmla="*/ 4891592 h 6858029"/>
              <a:gd name="connsiteX5790" fmla="*/ 945297 w 11162102"/>
              <a:gd name="connsiteY5790" fmla="*/ 4890473 h 6858029"/>
              <a:gd name="connsiteX5791" fmla="*/ 960647 w 11162102"/>
              <a:gd name="connsiteY5791" fmla="*/ 4872056 h 6858029"/>
              <a:gd name="connsiteX5792" fmla="*/ 974094 w 11162102"/>
              <a:gd name="connsiteY5792" fmla="*/ 4870618 h 6858029"/>
              <a:gd name="connsiteX5793" fmla="*/ 958764 w 11162102"/>
              <a:gd name="connsiteY5793" fmla="*/ 4889834 h 6858029"/>
              <a:gd name="connsiteX5794" fmla="*/ 945297 w 11162102"/>
              <a:gd name="connsiteY5794" fmla="*/ 4890473 h 6858029"/>
              <a:gd name="connsiteX5795" fmla="*/ 965091 w 11162102"/>
              <a:gd name="connsiteY5795" fmla="*/ 4889560 h 6858029"/>
              <a:gd name="connsiteX5796" fmla="*/ 980788 w 11162102"/>
              <a:gd name="connsiteY5796" fmla="*/ 4869956 h 6858029"/>
              <a:gd name="connsiteX5797" fmla="*/ 994595 w 11162102"/>
              <a:gd name="connsiteY5797" fmla="*/ 4868610 h 6858029"/>
              <a:gd name="connsiteX5798" fmla="*/ 978914 w 11162102"/>
              <a:gd name="connsiteY5798" fmla="*/ 4889013 h 6858029"/>
              <a:gd name="connsiteX5799" fmla="*/ 965091 w 11162102"/>
              <a:gd name="connsiteY5799" fmla="*/ 4889560 h 6858029"/>
              <a:gd name="connsiteX5800" fmla="*/ 984971 w 11162102"/>
              <a:gd name="connsiteY5800" fmla="*/ 4888830 h 6858029"/>
              <a:gd name="connsiteX5801" fmla="*/ 1000985 w 11162102"/>
              <a:gd name="connsiteY5801" fmla="*/ 4868016 h 6858029"/>
              <a:gd name="connsiteX5802" fmla="*/ 1015132 w 11162102"/>
              <a:gd name="connsiteY5802" fmla="*/ 4866784 h 6858029"/>
              <a:gd name="connsiteX5803" fmla="*/ 999109 w 11162102"/>
              <a:gd name="connsiteY5803" fmla="*/ 4888396 h 6858029"/>
              <a:gd name="connsiteX5804" fmla="*/ 984971 w 11162102"/>
              <a:gd name="connsiteY5804" fmla="*/ 4888830 h 6858029"/>
              <a:gd name="connsiteX5805" fmla="*/ 1011364 w 11162102"/>
              <a:gd name="connsiteY5805" fmla="*/ 4888100 h 6858029"/>
              <a:gd name="connsiteX5806" fmla="*/ 1004926 w 11162102"/>
              <a:gd name="connsiteY5806" fmla="*/ 4888259 h 6858029"/>
              <a:gd name="connsiteX5807" fmla="*/ 1021237 w 11162102"/>
              <a:gd name="connsiteY5807" fmla="*/ 4866282 h 6858029"/>
              <a:gd name="connsiteX5808" fmla="*/ 1035722 w 11162102"/>
              <a:gd name="connsiteY5808" fmla="*/ 4865164 h 6858029"/>
              <a:gd name="connsiteX5809" fmla="*/ 1019389 w 11162102"/>
              <a:gd name="connsiteY5809" fmla="*/ 4887963 h 6858029"/>
              <a:gd name="connsiteX5810" fmla="*/ 1011364 w 11162102"/>
              <a:gd name="connsiteY5810" fmla="*/ 4888100 h 6858029"/>
              <a:gd name="connsiteX5811" fmla="*/ 1024937 w 11162102"/>
              <a:gd name="connsiteY5811" fmla="*/ 4887871 h 6858029"/>
              <a:gd name="connsiteX5812" fmla="*/ 1041517 w 11162102"/>
              <a:gd name="connsiteY5812" fmla="*/ 4864730 h 6858029"/>
              <a:gd name="connsiteX5813" fmla="*/ 1056385 w 11162102"/>
              <a:gd name="connsiteY5813" fmla="*/ 4863726 h 6858029"/>
              <a:gd name="connsiteX5814" fmla="*/ 1039716 w 11162102"/>
              <a:gd name="connsiteY5814" fmla="*/ 4887689 h 6858029"/>
              <a:gd name="connsiteX5815" fmla="*/ 1024937 w 11162102"/>
              <a:gd name="connsiteY5815" fmla="*/ 4887871 h 6858029"/>
              <a:gd name="connsiteX5816" fmla="*/ 1045031 w 11162102"/>
              <a:gd name="connsiteY5816" fmla="*/ 4887666 h 6858029"/>
              <a:gd name="connsiteX5817" fmla="*/ 1061952 w 11162102"/>
              <a:gd name="connsiteY5817" fmla="*/ 4863361 h 6858029"/>
              <a:gd name="connsiteX5818" fmla="*/ 1076984 w 11162102"/>
              <a:gd name="connsiteY5818" fmla="*/ 4862471 h 6858029"/>
              <a:gd name="connsiteX5819" fmla="*/ 1060096 w 11162102"/>
              <a:gd name="connsiteY5819" fmla="*/ 4887598 h 6858029"/>
              <a:gd name="connsiteX5820" fmla="*/ 1045031 w 11162102"/>
              <a:gd name="connsiteY5820" fmla="*/ 4887666 h 6858029"/>
              <a:gd name="connsiteX5821" fmla="*/ 1065199 w 11162102"/>
              <a:gd name="connsiteY5821" fmla="*/ 4887620 h 6858029"/>
              <a:gd name="connsiteX5822" fmla="*/ 1082329 w 11162102"/>
              <a:gd name="connsiteY5822" fmla="*/ 4862174 h 6858029"/>
              <a:gd name="connsiteX5823" fmla="*/ 1097620 w 11162102"/>
              <a:gd name="connsiteY5823" fmla="*/ 4861398 h 6858029"/>
              <a:gd name="connsiteX5824" fmla="*/ 1080501 w 11162102"/>
              <a:gd name="connsiteY5824" fmla="*/ 4887712 h 6858029"/>
              <a:gd name="connsiteX5825" fmla="*/ 1065199 w 11162102"/>
              <a:gd name="connsiteY5825" fmla="*/ 4887620 h 6858029"/>
              <a:gd name="connsiteX5826" fmla="*/ 1085415 w 11162102"/>
              <a:gd name="connsiteY5826" fmla="*/ 4887757 h 6858029"/>
              <a:gd name="connsiteX5827" fmla="*/ 1102734 w 11162102"/>
              <a:gd name="connsiteY5827" fmla="*/ 4861147 h 6858029"/>
              <a:gd name="connsiteX5828" fmla="*/ 1118281 w 11162102"/>
              <a:gd name="connsiteY5828" fmla="*/ 4860485 h 6858029"/>
              <a:gd name="connsiteX5829" fmla="*/ 1100952 w 11162102"/>
              <a:gd name="connsiteY5829" fmla="*/ 4887963 h 6858029"/>
              <a:gd name="connsiteX5830" fmla="*/ 1085415 w 11162102"/>
              <a:gd name="connsiteY5830" fmla="*/ 4887757 h 6858029"/>
              <a:gd name="connsiteX5831" fmla="*/ 1105690 w 11162102"/>
              <a:gd name="connsiteY5831" fmla="*/ 4888031 h 6858029"/>
              <a:gd name="connsiteX5832" fmla="*/ 1123197 w 11162102"/>
              <a:gd name="connsiteY5832" fmla="*/ 4860302 h 6858029"/>
              <a:gd name="connsiteX5833" fmla="*/ 1138969 w 11162102"/>
              <a:gd name="connsiteY5833" fmla="*/ 4859755 h 6858029"/>
              <a:gd name="connsiteX5834" fmla="*/ 1121439 w 11162102"/>
              <a:gd name="connsiteY5834" fmla="*/ 4888351 h 6858029"/>
              <a:gd name="connsiteX5835" fmla="*/ 1105690 w 11162102"/>
              <a:gd name="connsiteY5835" fmla="*/ 4888031 h 6858029"/>
              <a:gd name="connsiteX5836" fmla="*/ 1125999 w 11162102"/>
              <a:gd name="connsiteY5836" fmla="*/ 4888465 h 6858029"/>
              <a:gd name="connsiteX5837" fmla="*/ 1143700 w 11162102"/>
              <a:gd name="connsiteY5837" fmla="*/ 4859618 h 6858029"/>
              <a:gd name="connsiteX5838" fmla="*/ 1159760 w 11162102"/>
              <a:gd name="connsiteY5838" fmla="*/ 4859184 h 6858029"/>
              <a:gd name="connsiteX5839" fmla="*/ 1141970 w 11162102"/>
              <a:gd name="connsiteY5839" fmla="*/ 4888921 h 6858029"/>
              <a:gd name="connsiteX5840" fmla="*/ 1125999 w 11162102"/>
              <a:gd name="connsiteY5840" fmla="*/ 4888465 h 6858029"/>
              <a:gd name="connsiteX5841" fmla="*/ 1146361 w 11162102"/>
              <a:gd name="connsiteY5841" fmla="*/ 4889058 h 6858029"/>
              <a:gd name="connsiteX5842" fmla="*/ 1164297 w 11162102"/>
              <a:gd name="connsiteY5842" fmla="*/ 4859093 h 6858029"/>
              <a:gd name="connsiteX5843" fmla="*/ 1180480 w 11162102"/>
              <a:gd name="connsiteY5843" fmla="*/ 4858773 h 6858029"/>
              <a:gd name="connsiteX5844" fmla="*/ 1162542 w 11162102"/>
              <a:gd name="connsiteY5844" fmla="*/ 4889629 h 6858029"/>
              <a:gd name="connsiteX5845" fmla="*/ 1146361 w 11162102"/>
              <a:gd name="connsiteY5845" fmla="*/ 4889058 h 6858029"/>
              <a:gd name="connsiteX5846" fmla="*/ 1166778 w 11162102"/>
              <a:gd name="connsiteY5846" fmla="*/ 4889789 h 6858029"/>
              <a:gd name="connsiteX5847" fmla="*/ 1184848 w 11162102"/>
              <a:gd name="connsiteY5847" fmla="*/ 4858705 h 6858029"/>
              <a:gd name="connsiteX5848" fmla="*/ 1201152 w 11162102"/>
              <a:gd name="connsiteY5848" fmla="*/ 4858522 h 6858029"/>
              <a:gd name="connsiteX5849" fmla="*/ 1182990 w 11162102"/>
              <a:gd name="connsiteY5849" fmla="*/ 4890473 h 6858029"/>
              <a:gd name="connsiteX5850" fmla="*/ 1166778 w 11162102"/>
              <a:gd name="connsiteY5850" fmla="*/ 4889789 h 6858029"/>
              <a:gd name="connsiteX5851" fmla="*/ 1187073 w 11162102"/>
              <a:gd name="connsiteY5851" fmla="*/ 4890656 h 6858029"/>
              <a:gd name="connsiteX5852" fmla="*/ 1205358 w 11162102"/>
              <a:gd name="connsiteY5852" fmla="*/ 4858477 h 6858029"/>
              <a:gd name="connsiteX5853" fmla="*/ 1222032 w 11162102"/>
              <a:gd name="connsiteY5853" fmla="*/ 4858408 h 6858029"/>
              <a:gd name="connsiteX5854" fmla="*/ 1203733 w 11162102"/>
              <a:gd name="connsiteY5854" fmla="*/ 4891455 h 6858029"/>
              <a:gd name="connsiteX5855" fmla="*/ 1187073 w 11162102"/>
              <a:gd name="connsiteY5855" fmla="*/ 4890656 h 6858029"/>
              <a:gd name="connsiteX5856" fmla="*/ 1207658 w 11162102"/>
              <a:gd name="connsiteY5856" fmla="*/ 4891660 h 6858029"/>
              <a:gd name="connsiteX5857" fmla="*/ 1226069 w 11162102"/>
              <a:gd name="connsiteY5857" fmla="*/ 4858408 h 6858029"/>
              <a:gd name="connsiteX5858" fmla="*/ 1242948 w 11162102"/>
              <a:gd name="connsiteY5858" fmla="*/ 4858454 h 6858029"/>
              <a:gd name="connsiteX5859" fmla="*/ 1224522 w 11162102"/>
              <a:gd name="connsiteY5859" fmla="*/ 4892573 h 6858029"/>
              <a:gd name="connsiteX5860" fmla="*/ 1207658 w 11162102"/>
              <a:gd name="connsiteY5860" fmla="*/ 4891660 h 6858029"/>
              <a:gd name="connsiteX5861" fmla="*/ 10113941 w 11162102"/>
              <a:gd name="connsiteY5861" fmla="*/ 6500517 h 6858029"/>
              <a:gd name="connsiteX5862" fmla="*/ 9737013 w 11162102"/>
              <a:gd name="connsiteY5862" fmla="*/ 6794350 h 6858029"/>
              <a:gd name="connsiteX5863" fmla="*/ 8623073 w 11162102"/>
              <a:gd name="connsiteY5863" fmla="*/ 6786065 h 6858029"/>
              <a:gd name="connsiteX5864" fmla="*/ 6934362 w 11162102"/>
              <a:gd name="connsiteY5864" fmla="*/ 6392455 h 6858029"/>
              <a:gd name="connsiteX5865" fmla="*/ 5206763 w 11162102"/>
              <a:gd name="connsiteY5865" fmla="*/ 5873484 h 6858029"/>
              <a:gd name="connsiteX5866" fmla="*/ 3032377 w 11162102"/>
              <a:gd name="connsiteY5866" fmla="*/ 5232483 h 6858029"/>
              <a:gd name="connsiteX5867" fmla="*/ 1499907 w 11162102"/>
              <a:gd name="connsiteY5867" fmla="*/ 4916878 h 6858029"/>
              <a:gd name="connsiteX5868" fmla="*/ 1228305 w 11162102"/>
              <a:gd name="connsiteY5868" fmla="*/ 4892801 h 6858029"/>
              <a:gd name="connsiteX5869" fmla="*/ 1246832 w 11162102"/>
              <a:gd name="connsiteY5869" fmla="*/ 4858477 h 6858029"/>
              <a:gd name="connsiteX5870" fmla="*/ 1522889 w 11162102"/>
              <a:gd name="connsiteY5870" fmla="*/ 4870778 h 6858029"/>
              <a:gd name="connsiteX5871" fmla="*/ 3052072 w 11162102"/>
              <a:gd name="connsiteY5871" fmla="*/ 5172461 h 6858029"/>
              <a:gd name="connsiteX5872" fmla="*/ 5195101 w 11162102"/>
              <a:gd name="connsiteY5872" fmla="*/ 5810404 h 6858029"/>
              <a:gd name="connsiteX5873" fmla="*/ 6915785 w 11162102"/>
              <a:gd name="connsiteY5873" fmla="*/ 6332160 h 6858029"/>
              <a:gd name="connsiteX5874" fmla="*/ 7775854 w 11162102"/>
              <a:gd name="connsiteY5874" fmla="*/ 6560813 h 6858029"/>
              <a:gd name="connsiteX5875" fmla="*/ 8648908 w 11162102"/>
              <a:gd name="connsiteY5875" fmla="*/ 6726888 h 6858029"/>
              <a:gd name="connsiteX5876" fmla="*/ 9781744 w 11162102"/>
              <a:gd name="connsiteY5876" fmla="*/ 6690852 h 6858029"/>
              <a:gd name="connsiteX5877" fmla="*/ 10144317 w 11162102"/>
              <a:gd name="connsiteY5877" fmla="*/ 6379652 h 6858029"/>
              <a:gd name="connsiteX5878" fmla="*/ 10168850 w 11162102"/>
              <a:gd name="connsiteY5878" fmla="*/ 6312418 h 6858029"/>
              <a:gd name="connsiteX5879" fmla="*/ 10113941 w 11162102"/>
              <a:gd name="connsiteY5879" fmla="*/ 6500517 h 6858029"/>
              <a:gd name="connsiteX5880" fmla="*/ 10182635 w 11162102"/>
              <a:gd name="connsiteY5880" fmla="*/ 6218506 h 6858029"/>
              <a:gd name="connsiteX5881" fmla="*/ 10182681 w 11162102"/>
              <a:gd name="connsiteY5881" fmla="*/ 6216772 h 6858029"/>
              <a:gd name="connsiteX5882" fmla="*/ 10183046 w 11162102"/>
              <a:gd name="connsiteY5882" fmla="*/ 6215562 h 6858029"/>
              <a:gd name="connsiteX5883" fmla="*/ 10182635 w 11162102"/>
              <a:gd name="connsiteY5883" fmla="*/ 6218506 h 6858029"/>
              <a:gd name="connsiteX5884" fmla="*/ 10197606 w 11162102"/>
              <a:gd name="connsiteY5884" fmla="*/ 6123316 h 6858029"/>
              <a:gd name="connsiteX5885" fmla="*/ 10197674 w 11162102"/>
              <a:gd name="connsiteY5885" fmla="*/ 6120372 h 6858029"/>
              <a:gd name="connsiteX5886" fmla="*/ 10198360 w 11162102"/>
              <a:gd name="connsiteY5886" fmla="*/ 6118295 h 6858029"/>
              <a:gd name="connsiteX5887" fmla="*/ 10197606 w 11162102"/>
              <a:gd name="connsiteY5887" fmla="*/ 6123316 h 6858029"/>
              <a:gd name="connsiteX5888" fmla="*/ 10213353 w 11162102"/>
              <a:gd name="connsiteY5888" fmla="*/ 6031000 h 6858029"/>
              <a:gd name="connsiteX5889" fmla="*/ 10213604 w 11162102"/>
              <a:gd name="connsiteY5889" fmla="*/ 6024109 h 6858029"/>
              <a:gd name="connsiteX5890" fmla="*/ 10215453 w 11162102"/>
              <a:gd name="connsiteY5890" fmla="*/ 6018631 h 6858029"/>
              <a:gd name="connsiteX5891" fmla="*/ 10213353 w 11162102"/>
              <a:gd name="connsiteY5891" fmla="*/ 6031000 h 6858029"/>
              <a:gd name="connsiteX5892" fmla="*/ 10230173 w 11162102"/>
              <a:gd name="connsiteY5892" fmla="*/ 5935240 h 6858029"/>
              <a:gd name="connsiteX5893" fmla="*/ 10230447 w 11162102"/>
              <a:gd name="connsiteY5893" fmla="*/ 5928621 h 6858029"/>
              <a:gd name="connsiteX5894" fmla="*/ 10232364 w 11162102"/>
              <a:gd name="connsiteY5894" fmla="*/ 5923167 h 6858029"/>
              <a:gd name="connsiteX5895" fmla="*/ 10230173 w 11162102"/>
              <a:gd name="connsiteY5895" fmla="*/ 5935240 h 6858029"/>
              <a:gd name="connsiteX5896" fmla="*/ 10247997 w 11162102"/>
              <a:gd name="connsiteY5896" fmla="*/ 5840164 h 6858029"/>
              <a:gd name="connsiteX5897" fmla="*/ 10248316 w 11162102"/>
              <a:gd name="connsiteY5897" fmla="*/ 5833591 h 6858029"/>
              <a:gd name="connsiteX5898" fmla="*/ 10250302 w 11162102"/>
              <a:gd name="connsiteY5898" fmla="*/ 5828159 h 6858029"/>
              <a:gd name="connsiteX5899" fmla="*/ 10247997 w 11162102"/>
              <a:gd name="connsiteY5899" fmla="*/ 5840164 h 6858029"/>
              <a:gd name="connsiteX5900" fmla="*/ 10266985 w 11162102"/>
              <a:gd name="connsiteY5900" fmla="*/ 5739770 h 6858029"/>
              <a:gd name="connsiteX5901" fmla="*/ 10269016 w 11162102"/>
              <a:gd name="connsiteY5901" fmla="*/ 5734429 h 6858029"/>
              <a:gd name="connsiteX5902" fmla="*/ 10266597 w 11162102"/>
              <a:gd name="connsiteY5902" fmla="*/ 5746274 h 6858029"/>
              <a:gd name="connsiteX5903" fmla="*/ 10266985 w 11162102"/>
              <a:gd name="connsiteY5903" fmla="*/ 5739770 h 6858029"/>
              <a:gd name="connsiteX5904" fmla="*/ 10286133 w 11162102"/>
              <a:gd name="connsiteY5904" fmla="*/ 5653001 h 6858029"/>
              <a:gd name="connsiteX5905" fmla="*/ 10286521 w 11162102"/>
              <a:gd name="connsiteY5905" fmla="*/ 5647089 h 6858029"/>
              <a:gd name="connsiteX5906" fmla="*/ 10288529 w 11162102"/>
              <a:gd name="connsiteY5906" fmla="*/ 5641841 h 6858029"/>
              <a:gd name="connsiteX5907" fmla="*/ 10286133 w 11162102"/>
              <a:gd name="connsiteY5907" fmla="*/ 5653001 h 6858029"/>
              <a:gd name="connsiteX5908" fmla="*/ 10306581 w 11162102"/>
              <a:gd name="connsiteY5908" fmla="*/ 5560594 h 6858029"/>
              <a:gd name="connsiteX5909" fmla="*/ 10307015 w 11162102"/>
              <a:gd name="connsiteY5909" fmla="*/ 5555345 h 6858029"/>
              <a:gd name="connsiteX5910" fmla="*/ 10308863 w 11162102"/>
              <a:gd name="connsiteY5910" fmla="*/ 5550644 h 6858029"/>
              <a:gd name="connsiteX5911" fmla="*/ 10306581 w 11162102"/>
              <a:gd name="connsiteY5911" fmla="*/ 5560594 h 6858029"/>
              <a:gd name="connsiteX5912" fmla="*/ 10327988 w 11162102"/>
              <a:gd name="connsiteY5912" fmla="*/ 5469170 h 6858029"/>
              <a:gd name="connsiteX5913" fmla="*/ 10328376 w 11162102"/>
              <a:gd name="connsiteY5913" fmla="*/ 5464742 h 6858029"/>
              <a:gd name="connsiteX5914" fmla="*/ 10330019 w 11162102"/>
              <a:gd name="connsiteY5914" fmla="*/ 5460794 h 6858029"/>
              <a:gd name="connsiteX5915" fmla="*/ 10327988 w 11162102"/>
              <a:gd name="connsiteY5915" fmla="*/ 5469170 h 6858029"/>
              <a:gd name="connsiteX5916" fmla="*/ 10350331 w 11162102"/>
              <a:gd name="connsiteY5916" fmla="*/ 5378795 h 6858029"/>
              <a:gd name="connsiteX5917" fmla="*/ 10350673 w 11162102"/>
              <a:gd name="connsiteY5917" fmla="*/ 5375257 h 6858029"/>
              <a:gd name="connsiteX5918" fmla="*/ 10352088 w 11162102"/>
              <a:gd name="connsiteY5918" fmla="*/ 5371857 h 6858029"/>
              <a:gd name="connsiteX5919" fmla="*/ 10350331 w 11162102"/>
              <a:gd name="connsiteY5919" fmla="*/ 5378795 h 6858029"/>
              <a:gd name="connsiteX5920" fmla="*/ 10373564 w 11162102"/>
              <a:gd name="connsiteY5920" fmla="*/ 5289492 h 6858029"/>
              <a:gd name="connsiteX5921" fmla="*/ 10373860 w 11162102"/>
              <a:gd name="connsiteY5921" fmla="*/ 5286731 h 6858029"/>
              <a:gd name="connsiteX5922" fmla="*/ 10374932 w 11162102"/>
              <a:gd name="connsiteY5922" fmla="*/ 5284266 h 6858029"/>
              <a:gd name="connsiteX5923" fmla="*/ 10373564 w 11162102"/>
              <a:gd name="connsiteY5923" fmla="*/ 5289492 h 6858029"/>
              <a:gd name="connsiteX5924" fmla="*/ 10397664 w 11162102"/>
              <a:gd name="connsiteY5924" fmla="*/ 5201217 h 6858029"/>
              <a:gd name="connsiteX5925" fmla="*/ 10397915 w 11162102"/>
              <a:gd name="connsiteY5925" fmla="*/ 5199368 h 6858029"/>
              <a:gd name="connsiteX5926" fmla="*/ 10398645 w 11162102"/>
              <a:gd name="connsiteY5926" fmla="*/ 5197634 h 6858029"/>
              <a:gd name="connsiteX5927" fmla="*/ 10397664 w 11162102"/>
              <a:gd name="connsiteY5927" fmla="*/ 5201217 h 6858029"/>
              <a:gd name="connsiteX5928" fmla="*/ 10422608 w 11162102"/>
              <a:gd name="connsiteY5928" fmla="*/ 5114037 h 6858029"/>
              <a:gd name="connsiteX5929" fmla="*/ 10422745 w 11162102"/>
              <a:gd name="connsiteY5929" fmla="*/ 5113033 h 6858029"/>
              <a:gd name="connsiteX5930" fmla="*/ 10423156 w 11162102"/>
              <a:gd name="connsiteY5930" fmla="*/ 5112120 h 6858029"/>
              <a:gd name="connsiteX5931" fmla="*/ 10422608 w 11162102"/>
              <a:gd name="connsiteY5931" fmla="*/ 5114037 h 6858029"/>
              <a:gd name="connsiteX5932" fmla="*/ 10447849 w 11162102"/>
              <a:gd name="connsiteY5932" fmla="*/ 5030714 h 6858029"/>
              <a:gd name="connsiteX5933" fmla="*/ 10448328 w 11162102"/>
              <a:gd name="connsiteY5933" fmla="*/ 5027793 h 6858029"/>
              <a:gd name="connsiteX5934" fmla="*/ 10449652 w 11162102"/>
              <a:gd name="connsiteY5934" fmla="*/ 5024803 h 6858029"/>
              <a:gd name="connsiteX5935" fmla="*/ 10447849 w 11162102"/>
              <a:gd name="connsiteY5935" fmla="*/ 5030714 h 6858029"/>
              <a:gd name="connsiteX5936" fmla="*/ 10474277 w 11162102"/>
              <a:gd name="connsiteY5936" fmla="*/ 4945497 h 6858029"/>
              <a:gd name="connsiteX5937" fmla="*/ 10474597 w 11162102"/>
              <a:gd name="connsiteY5937" fmla="*/ 4943671 h 6858029"/>
              <a:gd name="connsiteX5938" fmla="*/ 10475418 w 11162102"/>
              <a:gd name="connsiteY5938" fmla="*/ 4941868 h 6858029"/>
              <a:gd name="connsiteX5939" fmla="*/ 10474277 w 11162102"/>
              <a:gd name="connsiteY5939" fmla="*/ 4945497 h 685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</a:cxnLst>
            <a:rect l="l" t="t" r="r" b="b"/>
            <a:pathLst>
              <a:path w="11162102" h="6858029">
                <a:moveTo>
                  <a:pt x="10748278" y="4206111"/>
                </a:moveTo>
                <a:cubicBezTo>
                  <a:pt x="10759140" y="4182285"/>
                  <a:pt x="10769251" y="4158185"/>
                  <a:pt x="10778585" y="4133765"/>
                </a:cubicBezTo>
                <a:cubicBezTo>
                  <a:pt x="10789676" y="4109871"/>
                  <a:pt x="10799991" y="4085679"/>
                  <a:pt x="10809555" y="4061191"/>
                </a:cubicBezTo>
                <a:cubicBezTo>
                  <a:pt x="10821056" y="4036772"/>
                  <a:pt x="10831806" y="4012033"/>
                  <a:pt x="10841733" y="3987020"/>
                </a:cubicBezTo>
                <a:cubicBezTo>
                  <a:pt x="10853418" y="3962578"/>
                  <a:pt x="10864327" y="3937839"/>
                  <a:pt x="10874437" y="3912780"/>
                </a:cubicBezTo>
                <a:cubicBezTo>
                  <a:pt x="10886396" y="3888110"/>
                  <a:pt x="10897555" y="3863119"/>
                  <a:pt x="10907916" y="3837833"/>
                </a:cubicBezTo>
                <a:cubicBezTo>
                  <a:pt x="10920264" y="3812660"/>
                  <a:pt x="10931766" y="3787191"/>
                  <a:pt x="10942469" y="3761402"/>
                </a:cubicBezTo>
                <a:cubicBezTo>
                  <a:pt x="10954839" y="3736366"/>
                  <a:pt x="10966432" y="3711011"/>
                  <a:pt x="10977205" y="3685359"/>
                </a:cubicBezTo>
                <a:cubicBezTo>
                  <a:pt x="10989870" y="3659958"/>
                  <a:pt x="11001738" y="3634238"/>
                  <a:pt x="11012784" y="3608198"/>
                </a:cubicBezTo>
                <a:cubicBezTo>
                  <a:pt x="11082277" y="3469965"/>
                  <a:pt x="11127967" y="3322422"/>
                  <a:pt x="11148962" y="3168054"/>
                </a:cubicBezTo>
                <a:cubicBezTo>
                  <a:pt x="11177148" y="2960876"/>
                  <a:pt x="11159940" y="2752877"/>
                  <a:pt x="11097818" y="2549807"/>
                </a:cubicBezTo>
                <a:cubicBezTo>
                  <a:pt x="11041516" y="2365793"/>
                  <a:pt x="10947604" y="2183243"/>
                  <a:pt x="10818706" y="2007219"/>
                </a:cubicBezTo>
                <a:cubicBezTo>
                  <a:pt x="10541898" y="1629208"/>
                  <a:pt x="10159790" y="1354112"/>
                  <a:pt x="9887981" y="1189901"/>
                </a:cubicBezTo>
                <a:cubicBezTo>
                  <a:pt x="8904285" y="595605"/>
                  <a:pt x="7749677" y="328723"/>
                  <a:pt x="6633067" y="70627"/>
                </a:cubicBezTo>
                <a:cubicBezTo>
                  <a:pt x="6533084" y="47520"/>
                  <a:pt x="6429700" y="23623"/>
                  <a:pt x="6328713" y="0"/>
                </a:cubicBezTo>
                <a:lnTo>
                  <a:pt x="6327937" y="3337"/>
                </a:lnTo>
                <a:cubicBezTo>
                  <a:pt x="6428924" y="26962"/>
                  <a:pt x="6532308" y="50859"/>
                  <a:pt x="6632291" y="73968"/>
                </a:cubicBezTo>
                <a:cubicBezTo>
                  <a:pt x="7748627" y="332003"/>
                  <a:pt x="8902985" y="598821"/>
                  <a:pt x="9886224" y="1192833"/>
                </a:cubicBezTo>
                <a:cubicBezTo>
                  <a:pt x="10310734" y="1449311"/>
                  <a:pt x="11283292" y="2155158"/>
                  <a:pt x="11145562" y="3167597"/>
                </a:cubicBezTo>
                <a:cubicBezTo>
                  <a:pt x="11125639" y="3314137"/>
                  <a:pt x="11084856" y="3448946"/>
                  <a:pt x="11027367" y="3572482"/>
                </a:cubicBezTo>
                <a:cubicBezTo>
                  <a:pt x="11064384" y="3477930"/>
                  <a:pt x="11090790" y="3379568"/>
                  <a:pt x="11106308" y="3278101"/>
                </a:cubicBezTo>
                <a:cubicBezTo>
                  <a:pt x="11165486" y="2891064"/>
                  <a:pt x="11061326" y="2507586"/>
                  <a:pt x="10796774" y="2138297"/>
                </a:cubicBezTo>
                <a:cubicBezTo>
                  <a:pt x="10531240" y="1767636"/>
                  <a:pt x="10158284" y="1489519"/>
                  <a:pt x="9892157" y="1321479"/>
                </a:cubicBezTo>
                <a:cubicBezTo>
                  <a:pt x="9408788" y="1016239"/>
                  <a:pt x="8842529" y="757219"/>
                  <a:pt x="8161043" y="529620"/>
                </a:cubicBezTo>
                <a:cubicBezTo>
                  <a:pt x="7536953" y="321185"/>
                  <a:pt x="6902047" y="167445"/>
                  <a:pt x="6355940" y="39703"/>
                </a:cubicBezTo>
                <a:lnTo>
                  <a:pt x="6355141" y="43143"/>
                </a:lnTo>
                <a:cubicBezTo>
                  <a:pt x="7565527" y="326272"/>
                  <a:pt x="8835523" y="658430"/>
                  <a:pt x="9890285" y="1324464"/>
                </a:cubicBezTo>
                <a:cubicBezTo>
                  <a:pt x="10404944" y="1649457"/>
                  <a:pt x="11246846" y="2335349"/>
                  <a:pt x="11102817" y="3277554"/>
                </a:cubicBezTo>
                <a:cubicBezTo>
                  <a:pt x="11084377" y="3398145"/>
                  <a:pt x="11051535" y="3510497"/>
                  <a:pt x="11006736" y="3614931"/>
                </a:cubicBezTo>
                <a:cubicBezTo>
                  <a:pt x="11004248" y="3619837"/>
                  <a:pt x="11001738" y="3624698"/>
                  <a:pt x="10999182" y="3629560"/>
                </a:cubicBezTo>
                <a:cubicBezTo>
                  <a:pt x="11027960" y="3551531"/>
                  <a:pt x="11049527" y="3470901"/>
                  <a:pt x="11063654" y="3388126"/>
                </a:cubicBezTo>
                <a:cubicBezTo>
                  <a:pt x="11127967" y="3011176"/>
                  <a:pt x="11030813" y="2634682"/>
                  <a:pt x="10774911" y="2269113"/>
                </a:cubicBezTo>
                <a:cubicBezTo>
                  <a:pt x="10667373" y="2115480"/>
                  <a:pt x="10531400" y="1963787"/>
                  <a:pt x="10370779" y="1818249"/>
                </a:cubicBezTo>
                <a:cubicBezTo>
                  <a:pt x="10229923" y="1690621"/>
                  <a:pt x="10070305" y="1567750"/>
                  <a:pt x="9896333" y="1453052"/>
                </a:cubicBezTo>
                <a:cubicBezTo>
                  <a:pt x="9641458" y="1285000"/>
                  <a:pt x="9358762" y="1125374"/>
                  <a:pt x="9056143" y="978613"/>
                </a:cubicBezTo>
                <a:cubicBezTo>
                  <a:pt x="8780659" y="845015"/>
                  <a:pt x="8480527" y="718152"/>
                  <a:pt x="8164078" y="601544"/>
                </a:cubicBezTo>
                <a:cubicBezTo>
                  <a:pt x="7636298" y="407055"/>
                  <a:pt x="7053744" y="236262"/>
                  <a:pt x="6383189" y="79404"/>
                </a:cubicBezTo>
                <a:lnTo>
                  <a:pt x="6382345" y="82944"/>
                </a:lnTo>
                <a:cubicBezTo>
                  <a:pt x="7872984" y="431632"/>
                  <a:pt x="9021773" y="880791"/>
                  <a:pt x="9894325" y="1456091"/>
                </a:cubicBezTo>
                <a:cubicBezTo>
                  <a:pt x="10396294" y="1787051"/>
                  <a:pt x="11215237" y="2478054"/>
                  <a:pt x="11060071" y="3387510"/>
                </a:cubicBezTo>
                <a:cubicBezTo>
                  <a:pt x="11044141" y="3480852"/>
                  <a:pt x="11019402" y="3569081"/>
                  <a:pt x="10987063" y="3652336"/>
                </a:cubicBezTo>
                <a:cubicBezTo>
                  <a:pt x="10983229" y="3659365"/>
                  <a:pt x="10979326" y="3666349"/>
                  <a:pt x="10975378" y="3673287"/>
                </a:cubicBezTo>
                <a:cubicBezTo>
                  <a:pt x="10994458" y="3616209"/>
                  <a:pt x="11009703" y="3557785"/>
                  <a:pt x="11020977" y="3498174"/>
                </a:cubicBezTo>
                <a:cubicBezTo>
                  <a:pt x="11090470" y="3131151"/>
                  <a:pt x="11000369" y="2761549"/>
                  <a:pt x="10753138" y="2399661"/>
                </a:cubicBezTo>
                <a:cubicBezTo>
                  <a:pt x="10649595" y="2248112"/>
                  <a:pt x="10517844" y="2097398"/>
                  <a:pt x="10361513" y="1951718"/>
                </a:cubicBezTo>
                <a:cubicBezTo>
                  <a:pt x="10225494" y="1824981"/>
                  <a:pt x="10070396" y="1701480"/>
                  <a:pt x="9900510" y="1584636"/>
                </a:cubicBezTo>
                <a:cubicBezTo>
                  <a:pt x="9404634" y="1243589"/>
                  <a:pt x="8821419" y="936953"/>
                  <a:pt x="8167068" y="673248"/>
                </a:cubicBezTo>
                <a:cubicBezTo>
                  <a:pt x="7878210" y="556845"/>
                  <a:pt x="7575888" y="449180"/>
                  <a:pt x="7268476" y="353250"/>
                </a:cubicBezTo>
                <a:cubicBezTo>
                  <a:pt x="6984616" y="264669"/>
                  <a:pt x="6695918" y="185894"/>
                  <a:pt x="6410415" y="119106"/>
                </a:cubicBezTo>
                <a:lnTo>
                  <a:pt x="6409571" y="122750"/>
                </a:lnTo>
                <a:cubicBezTo>
                  <a:pt x="7178580" y="302631"/>
                  <a:pt x="8654408" y="732151"/>
                  <a:pt x="9898388" y="1587717"/>
                </a:cubicBezTo>
                <a:cubicBezTo>
                  <a:pt x="10387599" y="1924172"/>
                  <a:pt x="11183515" y="2619688"/>
                  <a:pt x="11017303" y="3497466"/>
                </a:cubicBezTo>
                <a:cubicBezTo>
                  <a:pt x="11004705" y="3564061"/>
                  <a:pt x="10987497" y="3627985"/>
                  <a:pt x="10966204" y="3689239"/>
                </a:cubicBezTo>
                <a:cubicBezTo>
                  <a:pt x="10961434" y="3697386"/>
                  <a:pt x="10956619" y="3705488"/>
                  <a:pt x="10951712" y="3713522"/>
                </a:cubicBezTo>
                <a:cubicBezTo>
                  <a:pt x="10962005" y="3678878"/>
                  <a:pt x="10970883" y="3643755"/>
                  <a:pt x="10978322" y="3608198"/>
                </a:cubicBezTo>
                <a:cubicBezTo>
                  <a:pt x="11052996" y="3250989"/>
                  <a:pt x="10969947" y="2888211"/>
                  <a:pt x="10731457" y="2529974"/>
                </a:cubicBezTo>
                <a:cubicBezTo>
                  <a:pt x="10631908" y="2380445"/>
                  <a:pt x="10504333" y="2230701"/>
                  <a:pt x="10352316" y="2084933"/>
                </a:cubicBezTo>
                <a:cubicBezTo>
                  <a:pt x="10221112" y="1959124"/>
                  <a:pt x="10070511" y="1835071"/>
                  <a:pt x="9904686" y="1716216"/>
                </a:cubicBezTo>
                <a:cubicBezTo>
                  <a:pt x="9647528" y="1531888"/>
                  <a:pt x="9364513" y="1353582"/>
                  <a:pt x="9063514" y="1186249"/>
                </a:cubicBezTo>
                <a:cubicBezTo>
                  <a:pt x="8779928" y="1028602"/>
                  <a:pt x="8479295" y="880054"/>
                  <a:pt x="8169989" y="744729"/>
                </a:cubicBezTo>
                <a:cubicBezTo>
                  <a:pt x="7589330" y="490690"/>
                  <a:pt x="6990299" y="288086"/>
                  <a:pt x="6437642" y="158811"/>
                </a:cubicBezTo>
                <a:lnTo>
                  <a:pt x="6436775" y="162554"/>
                </a:lnTo>
                <a:cubicBezTo>
                  <a:pt x="7639356" y="443858"/>
                  <a:pt x="8934935" y="1025834"/>
                  <a:pt x="9902450" y="1719341"/>
                </a:cubicBezTo>
                <a:cubicBezTo>
                  <a:pt x="10484410" y="2136481"/>
                  <a:pt x="11142801" y="2802651"/>
                  <a:pt x="10974557" y="3607422"/>
                </a:cubicBezTo>
                <a:cubicBezTo>
                  <a:pt x="10966090" y="3647954"/>
                  <a:pt x="10955866" y="3687436"/>
                  <a:pt x="10944022" y="3725937"/>
                </a:cubicBezTo>
                <a:cubicBezTo>
                  <a:pt x="10938589" y="3734632"/>
                  <a:pt x="10933066" y="3743258"/>
                  <a:pt x="10927452" y="3751817"/>
                </a:cubicBezTo>
                <a:cubicBezTo>
                  <a:pt x="10930328" y="3740680"/>
                  <a:pt x="10933066" y="3729474"/>
                  <a:pt x="10935668" y="3718246"/>
                </a:cubicBezTo>
                <a:cubicBezTo>
                  <a:pt x="10977615" y="3535738"/>
                  <a:pt x="10976656" y="3349169"/>
                  <a:pt x="10932770" y="3163672"/>
                </a:cubicBezTo>
                <a:cubicBezTo>
                  <a:pt x="10893288" y="2996866"/>
                  <a:pt x="10818295" y="2827436"/>
                  <a:pt x="10709868" y="2660037"/>
                </a:cubicBezTo>
                <a:cubicBezTo>
                  <a:pt x="10531491" y="2384667"/>
                  <a:pt x="10262009" y="2111401"/>
                  <a:pt x="9908863" y="1847801"/>
                </a:cubicBezTo>
                <a:cubicBezTo>
                  <a:pt x="9402512" y="1469828"/>
                  <a:pt x="8802225" y="1113032"/>
                  <a:pt x="8172864" y="815981"/>
                </a:cubicBezTo>
                <a:cubicBezTo>
                  <a:pt x="7875198" y="675482"/>
                  <a:pt x="7576686" y="550956"/>
                  <a:pt x="7285615" y="445864"/>
                </a:cubicBezTo>
                <a:cubicBezTo>
                  <a:pt x="6996689" y="341542"/>
                  <a:pt x="6720566" y="258322"/>
                  <a:pt x="6464869" y="198515"/>
                </a:cubicBezTo>
                <a:lnTo>
                  <a:pt x="6463979" y="202358"/>
                </a:lnTo>
                <a:cubicBezTo>
                  <a:pt x="7555690" y="457726"/>
                  <a:pt x="8906956" y="1104843"/>
                  <a:pt x="9906511" y="1850962"/>
                </a:cubicBezTo>
                <a:cubicBezTo>
                  <a:pt x="10472816" y="2273693"/>
                  <a:pt x="11110393" y="2940656"/>
                  <a:pt x="10931812" y="3717356"/>
                </a:cubicBezTo>
                <a:cubicBezTo>
                  <a:pt x="10928343" y="3732441"/>
                  <a:pt x="10924599" y="3747367"/>
                  <a:pt x="10920651" y="3762132"/>
                </a:cubicBezTo>
                <a:cubicBezTo>
                  <a:pt x="10914558" y="3771284"/>
                  <a:pt x="10908373" y="3780367"/>
                  <a:pt x="10902074" y="3789359"/>
                </a:cubicBezTo>
                <a:cubicBezTo>
                  <a:pt x="10937859" y="3623991"/>
                  <a:pt x="10937175" y="3454903"/>
                  <a:pt x="10899929" y="3286066"/>
                </a:cubicBezTo>
                <a:cubicBezTo>
                  <a:pt x="10863847" y="3122501"/>
                  <a:pt x="10792689" y="2955559"/>
                  <a:pt x="10688392" y="2789826"/>
                </a:cubicBezTo>
                <a:cubicBezTo>
                  <a:pt x="10518346" y="2519636"/>
                  <a:pt x="10257491" y="2246957"/>
                  <a:pt x="9913039" y="1979385"/>
                </a:cubicBezTo>
                <a:cubicBezTo>
                  <a:pt x="9398860" y="1579949"/>
                  <a:pt x="8798095" y="1202211"/>
                  <a:pt x="8175740" y="887005"/>
                </a:cubicBezTo>
                <a:cubicBezTo>
                  <a:pt x="7875198" y="734801"/>
                  <a:pt x="7578604" y="601916"/>
                  <a:pt x="7294174" y="492044"/>
                </a:cubicBezTo>
                <a:cubicBezTo>
                  <a:pt x="7005864" y="380668"/>
                  <a:pt x="6735994" y="295266"/>
                  <a:pt x="6492118" y="238216"/>
                </a:cubicBezTo>
                <a:lnTo>
                  <a:pt x="6491183" y="242159"/>
                </a:lnTo>
                <a:cubicBezTo>
                  <a:pt x="7500187" y="478182"/>
                  <a:pt x="8874320" y="1177602"/>
                  <a:pt x="9910574" y="1982583"/>
                </a:cubicBezTo>
                <a:cubicBezTo>
                  <a:pt x="10698457" y="2594629"/>
                  <a:pt x="11029855" y="3205185"/>
                  <a:pt x="10896095" y="3797803"/>
                </a:cubicBezTo>
                <a:cubicBezTo>
                  <a:pt x="10889203" y="3807502"/>
                  <a:pt x="10882219" y="3817133"/>
                  <a:pt x="10875122" y="3826650"/>
                </a:cubicBezTo>
                <a:cubicBezTo>
                  <a:pt x="10898446" y="3689102"/>
                  <a:pt x="10895821" y="3548861"/>
                  <a:pt x="10867202" y="3408346"/>
                </a:cubicBezTo>
                <a:cubicBezTo>
                  <a:pt x="10834522" y="3247976"/>
                  <a:pt x="10767174" y="3083476"/>
                  <a:pt x="10667053" y="2919408"/>
                </a:cubicBezTo>
                <a:cubicBezTo>
                  <a:pt x="10579304" y="2775630"/>
                  <a:pt x="10464349" y="2628862"/>
                  <a:pt x="10325318" y="2483144"/>
                </a:cubicBezTo>
                <a:cubicBezTo>
                  <a:pt x="10208105" y="2360247"/>
                  <a:pt x="10070807" y="2235044"/>
                  <a:pt x="9917238" y="2110972"/>
                </a:cubicBezTo>
                <a:cubicBezTo>
                  <a:pt x="9657022" y="1900745"/>
                  <a:pt x="9373437" y="1693764"/>
                  <a:pt x="9074332" y="1495779"/>
                </a:cubicBezTo>
                <a:cubicBezTo>
                  <a:pt x="8781069" y="1301660"/>
                  <a:pt x="8479706" y="1120657"/>
                  <a:pt x="8178616" y="957797"/>
                </a:cubicBezTo>
                <a:cubicBezTo>
                  <a:pt x="7875928" y="794067"/>
                  <a:pt x="7581251" y="652875"/>
                  <a:pt x="7302754" y="538140"/>
                </a:cubicBezTo>
                <a:cubicBezTo>
                  <a:pt x="7015974" y="419986"/>
                  <a:pt x="6752403" y="332436"/>
                  <a:pt x="6519345" y="277921"/>
                </a:cubicBezTo>
                <a:lnTo>
                  <a:pt x="6518409" y="281968"/>
                </a:lnTo>
                <a:cubicBezTo>
                  <a:pt x="7453516" y="500707"/>
                  <a:pt x="8850106" y="1254151"/>
                  <a:pt x="9914614" y="2114206"/>
                </a:cubicBezTo>
                <a:cubicBezTo>
                  <a:pt x="10646857" y="2705795"/>
                  <a:pt x="10967619" y="3283761"/>
                  <a:pt x="10869713" y="3833907"/>
                </a:cubicBezTo>
                <a:cubicBezTo>
                  <a:pt x="10861954" y="3844177"/>
                  <a:pt x="10854058" y="3854333"/>
                  <a:pt x="10846070" y="3864398"/>
                </a:cubicBezTo>
                <a:cubicBezTo>
                  <a:pt x="10859238" y="3754441"/>
                  <a:pt x="10855449" y="3642728"/>
                  <a:pt x="10834544" y="3530489"/>
                </a:cubicBezTo>
                <a:cubicBezTo>
                  <a:pt x="10805287" y="3373246"/>
                  <a:pt x="10741795" y="3211165"/>
                  <a:pt x="10645853" y="3048741"/>
                </a:cubicBezTo>
                <a:cubicBezTo>
                  <a:pt x="10562004" y="2906811"/>
                  <a:pt x="10451204" y="2761024"/>
                  <a:pt x="10316555" y="2615420"/>
                </a:cubicBezTo>
                <a:cubicBezTo>
                  <a:pt x="10203813" y="2493528"/>
                  <a:pt x="10070875" y="2368098"/>
                  <a:pt x="9921415" y="2242562"/>
                </a:cubicBezTo>
                <a:cubicBezTo>
                  <a:pt x="9401553" y="1805973"/>
                  <a:pt x="8783649" y="1374761"/>
                  <a:pt x="8181537" y="1028360"/>
                </a:cubicBezTo>
                <a:cubicBezTo>
                  <a:pt x="7877206" y="853265"/>
                  <a:pt x="7584423" y="703811"/>
                  <a:pt x="7311358" y="584149"/>
                </a:cubicBezTo>
                <a:cubicBezTo>
                  <a:pt x="7026723" y="459418"/>
                  <a:pt x="6769405" y="369745"/>
                  <a:pt x="6546572" y="317622"/>
                </a:cubicBezTo>
                <a:lnTo>
                  <a:pt x="6545613" y="321771"/>
                </a:lnTo>
                <a:cubicBezTo>
                  <a:pt x="7428663" y="528328"/>
                  <a:pt x="8815714" y="1319527"/>
                  <a:pt x="9918676" y="2245825"/>
                </a:cubicBezTo>
                <a:cubicBezTo>
                  <a:pt x="10595644" y="2814359"/>
                  <a:pt x="10905064" y="3360032"/>
                  <a:pt x="10840981" y="3870742"/>
                </a:cubicBezTo>
                <a:cubicBezTo>
                  <a:pt x="10832377" y="3881468"/>
                  <a:pt x="10823636" y="3892081"/>
                  <a:pt x="10814758" y="3902556"/>
                </a:cubicBezTo>
                <a:cubicBezTo>
                  <a:pt x="10820304" y="3820054"/>
                  <a:pt x="10816081" y="3736526"/>
                  <a:pt x="10802000" y="3652518"/>
                </a:cubicBezTo>
                <a:cubicBezTo>
                  <a:pt x="10776165" y="3498356"/>
                  <a:pt x="10716532" y="3338648"/>
                  <a:pt x="10624787" y="3177867"/>
                </a:cubicBezTo>
                <a:cubicBezTo>
                  <a:pt x="10544797" y="3037718"/>
                  <a:pt x="10438195" y="2892912"/>
                  <a:pt x="10307882" y="2747491"/>
                </a:cubicBezTo>
                <a:cubicBezTo>
                  <a:pt x="10198062" y="2624891"/>
                  <a:pt x="10072998" y="2502771"/>
                  <a:pt x="9925591" y="2374146"/>
                </a:cubicBezTo>
                <a:cubicBezTo>
                  <a:pt x="9400754" y="1916180"/>
                  <a:pt x="8782416" y="1463210"/>
                  <a:pt x="8184527" y="1098686"/>
                </a:cubicBezTo>
                <a:cubicBezTo>
                  <a:pt x="7878941" y="912388"/>
                  <a:pt x="7588074" y="754725"/>
                  <a:pt x="7319962" y="630071"/>
                </a:cubicBezTo>
                <a:cubicBezTo>
                  <a:pt x="7037860" y="498920"/>
                  <a:pt x="6786818" y="407153"/>
                  <a:pt x="6573821" y="357328"/>
                </a:cubicBezTo>
                <a:lnTo>
                  <a:pt x="6572817" y="361575"/>
                </a:lnTo>
                <a:cubicBezTo>
                  <a:pt x="7395891" y="554104"/>
                  <a:pt x="8804736" y="1401899"/>
                  <a:pt x="9922715" y="2377432"/>
                </a:cubicBezTo>
                <a:cubicBezTo>
                  <a:pt x="10554245" y="2928492"/>
                  <a:pt x="10847096" y="3431556"/>
                  <a:pt x="10810923" y="3907052"/>
                </a:cubicBezTo>
                <a:cubicBezTo>
                  <a:pt x="10801087" y="3918554"/>
                  <a:pt x="10791091" y="3929942"/>
                  <a:pt x="10780958" y="3941171"/>
                </a:cubicBezTo>
                <a:cubicBezTo>
                  <a:pt x="10781620" y="3886010"/>
                  <a:pt x="10777855" y="3830393"/>
                  <a:pt x="10769571" y="3774456"/>
                </a:cubicBezTo>
                <a:cubicBezTo>
                  <a:pt x="10747182" y="3623284"/>
                  <a:pt x="10691428" y="3465949"/>
                  <a:pt x="10603905" y="3306788"/>
                </a:cubicBezTo>
                <a:cubicBezTo>
                  <a:pt x="10463596" y="3051708"/>
                  <a:pt x="10243067" y="2789666"/>
                  <a:pt x="9929790" y="2505737"/>
                </a:cubicBezTo>
                <a:cubicBezTo>
                  <a:pt x="9401142" y="2026654"/>
                  <a:pt x="8782416" y="1551843"/>
                  <a:pt x="8187562" y="1168774"/>
                </a:cubicBezTo>
                <a:cubicBezTo>
                  <a:pt x="7881109" y="971424"/>
                  <a:pt x="7592114" y="805599"/>
                  <a:pt x="7328612" y="675907"/>
                </a:cubicBezTo>
                <a:cubicBezTo>
                  <a:pt x="7049317" y="538457"/>
                  <a:pt x="6804551" y="444629"/>
                  <a:pt x="6601047" y="397029"/>
                </a:cubicBezTo>
                <a:lnTo>
                  <a:pt x="6600043" y="401379"/>
                </a:lnTo>
                <a:cubicBezTo>
                  <a:pt x="6998287" y="494538"/>
                  <a:pt x="7546424" y="761199"/>
                  <a:pt x="8185143" y="1172531"/>
                </a:cubicBezTo>
                <a:cubicBezTo>
                  <a:pt x="8779792" y="1555470"/>
                  <a:pt x="9398313" y="2030123"/>
                  <a:pt x="9926778" y="2509047"/>
                </a:cubicBezTo>
                <a:cubicBezTo>
                  <a:pt x="10504105" y="3032263"/>
                  <a:pt x="10784998" y="3505408"/>
                  <a:pt x="10777147" y="3945370"/>
                </a:cubicBezTo>
                <a:cubicBezTo>
                  <a:pt x="10766444" y="3957169"/>
                  <a:pt x="10755534" y="3968762"/>
                  <a:pt x="10744466" y="3980242"/>
                </a:cubicBezTo>
                <a:cubicBezTo>
                  <a:pt x="10743211" y="3952353"/>
                  <a:pt x="10740815" y="3924374"/>
                  <a:pt x="10737231" y="3896257"/>
                </a:cubicBezTo>
                <a:cubicBezTo>
                  <a:pt x="10718335" y="3748074"/>
                  <a:pt x="10666483" y="3593044"/>
                  <a:pt x="10583160" y="3435527"/>
                </a:cubicBezTo>
                <a:cubicBezTo>
                  <a:pt x="10450473" y="3184623"/>
                  <a:pt x="10238115" y="2923539"/>
                  <a:pt x="9933967" y="2637329"/>
                </a:cubicBezTo>
                <a:cubicBezTo>
                  <a:pt x="9672518" y="2391308"/>
                  <a:pt x="9388363" y="2144849"/>
                  <a:pt x="9089394" y="1904803"/>
                </a:cubicBezTo>
                <a:cubicBezTo>
                  <a:pt x="8787871" y="1662692"/>
                  <a:pt x="8485502" y="1438557"/>
                  <a:pt x="8190734" y="1238628"/>
                </a:cubicBezTo>
                <a:cubicBezTo>
                  <a:pt x="7883665" y="1030375"/>
                  <a:pt x="7596519" y="856440"/>
                  <a:pt x="7337284" y="721653"/>
                </a:cubicBezTo>
                <a:cubicBezTo>
                  <a:pt x="7061024" y="578019"/>
                  <a:pt x="6822489" y="482157"/>
                  <a:pt x="6628274" y="436728"/>
                </a:cubicBezTo>
                <a:lnTo>
                  <a:pt x="6627247" y="441181"/>
                </a:lnTo>
                <a:cubicBezTo>
                  <a:pt x="7006251" y="529837"/>
                  <a:pt x="7546014" y="806898"/>
                  <a:pt x="8188156" y="1242412"/>
                </a:cubicBezTo>
                <a:cubicBezTo>
                  <a:pt x="8781024" y="1644498"/>
                  <a:pt x="9399910" y="2141072"/>
                  <a:pt x="9930840" y="2640661"/>
                </a:cubicBezTo>
                <a:cubicBezTo>
                  <a:pt x="10455312" y="3134186"/>
                  <a:pt x="10723173" y="3577548"/>
                  <a:pt x="10740381" y="3984510"/>
                </a:cubicBezTo>
                <a:cubicBezTo>
                  <a:pt x="10728833" y="3996400"/>
                  <a:pt x="10717102" y="4008107"/>
                  <a:pt x="10705212" y="4019678"/>
                </a:cubicBezTo>
                <a:cubicBezTo>
                  <a:pt x="10705144" y="4019108"/>
                  <a:pt x="10705099" y="4018560"/>
                  <a:pt x="10705053" y="4017989"/>
                </a:cubicBezTo>
                <a:cubicBezTo>
                  <a:pt x="10689625" y="3872728"/>
                  <a:pt x="10641698" y="3720003"/>
                  <a:pt x="10562621" y="3564061"/>
                </a:cubicBezTo>
                <a:cubicBezTo>
                  <a:pt x="10437396" y="3317150"/>
                  <a:pt x="10233140" y="3057071"/>
                  <a:pt x="9938166" y="2768943"/>
                </a:cubicBezTo>
                <a:cubicBezTo>
                  <a:pt x="9677220" y="2514068"/>
                  <a:pt x="9393041" y="2257508"/>
                  <a:pt x="9093457" y="2006402"/>
                </a:cubicBezTo>
                <a:cubicBezTo>
                  <a:pt x="8790701" y="1752636"/>
                  <a:pt x="8488081" y="1517743"/>
                  <a:pt x="8193998" y="1308251"/>
                </a:cubicBezTo>
                <a:cubicBezTo>
                  <a:pt x="7886586" y="1089251"/>
                  <a:pt x="7601266" y="907255"/>
                  <a:pt x="7346025" y="767318"/>
                </a:cubicBezTo>
                <a:cubicBezTo>
                  <a:pt x="7072914" y="617592"/>
                  <a:pt x="6840587" y="519727"/>
                  <a:pt x="6655524" y="476434"/>
                </a:cubicBezTo>
                <a:lnTo>
                  <a:pt x="6654451" y="480987"/>
                </a:lnTo>
                <a:cubicBezTo>
                  <a:pt x="7015038" y="565337"/>
                  <a:pt x="7546470" y="852713"/>
                  <a:pt x="8191282" y="1312060"/>
                </a:cubicBezTo>
                <a:cubicBezTo>
                  <a:pt x="8775136" y="1727972"/>
                  <a:pt x="9410659" y="2260203"/>
                  <a:pt x="9934880" y="2772275"/>
                </a:cubicBezTo>
                <a:cubicBezTo>
                  <a:pt x="10229488" y="3060060"/>
                  <a:pt x="10433471" y="3319729"/>
                  <a:pt x="10558444" y="3566183"/>
                </a:cubicBezTo>
                <a:cubicBezTo>
                  <a:pt x="10638299" y="3723609"/>
                  <a:pt x="10685631" y="3876653"/>
                  <a:pt x="10700419" y="4024334"/>
                </a:cubicBezTo>
                <a:cubicBezTo>
                  <a:pt x="10688141" y="4036179"/>
                  <a:pt x="10675681" y="4047863"/>
                  <a:pt x="10663037" y="4059365"/>
                </a:cubicBezTo>
                <a:cubicBezTo>
                  <a:pt x="10643661" y="3941148"/>
                  <a:pt x="10603198" y="3818069"/>
                  <a:pt x="10542264" y="3692434"/>
                </a:cubicBezTo>
                <a:cubicBezTo>
                  <a:pt x="10477541" y="3558948"/>
                  <a:pt x="10387484" y="3418137"/>
                  <a:pt x="10274630" y="3273902"/>
                </a:cubicBezTo>
                <a:cubicBezTo>
                  <a:pt x="10181677" y="3155114"/>
                  <a:pt x="10072976" y="3032971"/>
                  <a:pt x="9942342" y="2900535"/>
                </a:cubicBezTo>
                <a:cubicBezTo>
                  <a:pt x="9418465" y="2369376"/>
                  <a:pt x="8782462" y="1814310"/>
                  <a:pt x="8197421" y="1377639"/>
                </a:cubicBezTo>
                <a:cubicBezTo>
                  <a:pt x="7889849" y="1148050"/>
                  <a:pt x="7606332" y="958045"/>
                  <a:pt x="7354788" y="812896"/>
                </a:cubicBezTo>
                <a:cubicBezTo>
                  <a:pt x="7084942" y="657170"/>
                  <a:pt x="6858822" y="557326"/>
                  <a:pt x="6682750" y="516139"/>
                </a:cubicBezTo>
                <a:lnTo>
                  <a:pt x="6681655" y="520795"/>
                </a:lnTo>
                <a:cubicBezTo>
                  <a:pt x="7419466" y="693379"/>
                  <a:pt x="8917203" y="1867998"/>
                  <a:pt x="9938943" y="2903890"/>
                </a:cubicBezTo>
                <a:cubicBezTo>
                  <a:pt x="10224353" y="3193249"/>
                  <a:pt x="10420303" y="3451868"/>
                  <a:pt x="10537973" y="3694534"/>
                </a:cubicBezTo>
                <a:cubicBezTo>
                  <a:pt x="10599319" y="3821036"/>
                  <a:pt x="10639462" y="3944206"/>
                  <a:pt x="10658381" y="4063565"/>
                </a:cubicBezTo>
                <a:cubicBezTo>
                  <a:pt x="10645100" y="4075569"/>
                  <a:pt x="10631634" y="4087391"/>
                  <a:pt x="10617986" y="4099007"/>
                </a:cubicBezTo>
                <a:cubicBezTo>
                  <a:pt x="10597995" y="4008632"/>
                  <a:pt x="10565953" y="3915519"/>
                  <a:pt x="10522112" y="3820671"/>
                </a:cubicBezTo>
                <a:cubicBezTo>
                  <a:pt x="10461131" y="3688737"/>
                  <a:pt x="10375206" y="3548930"/>
                  <a:pt x="10266688" y="3405106"/>
                </a:cubicBezTo>
                <a:cubicBezTo>
                  <a:pt x="10177683" y="3287162"/>
                  <a:pt x="10072952" y="3165155"/>
                  <a:pt x="9946519" y="3032126"/>
                </a:cubicBezTo>
                <a:cubicBezTo>
                  <a:pt x="9424695" y="2483053"/>
                  <a:pt x="8788487" y="1905212"/>
                  <a:pt x="8201027" y="1446787"/>
                </a:cubicBezTo>
                <a:cubicBezTo>
                  <a:pt x="7893455" y="1206789"/>
                  <a:pt x="7611718" y="1008822"/>
                  <a:pt x="7363644" y="858384"/>
                </a:cubicBezTo>
                <a:cubicBezTo>
                  <a:pt x="7097083" y="696739"/>
                  <a:pt x="6877170" y="594950"/>
                  <a:pt x="6709977" y="555843"/>
                </a:cubicBezTo>
                <a:lnTo>
                  <a:pt x="6708858" y="560596"/>
                </a:lnTo>
                <a:cubicBezTo>
                  <a:pt x="7029850" y="635681"/>
                  <a:pt x="7558726" y="951772"/>
                  <a:pt x="8198014" y="1450637"/>
                </a:cubicBezTo>
                <a:cubicBezTo>
                  <a:pt x="8785315" y="1908920"/>
                  <a:pt x="9421317" y="2486590"/>
                  <a:pt x="9942981" y="3035504"/>
                </a:cubicBezTo>
                <a:cubicBezTo>
                  <a:pt x="10219196" y="3326142"/>
                  <a:pt x="10407181" y="3583642"/>
                  <a:pt x="10517684" y="3822725"/>
                </a:cubicBezTo>
                <a:cubicBezTo>
                  <a:pt x="10561867" y="3918326"/>
                  <a:pt x="10593818" y="4011759"/>
                  <a:pt x="10613537" y="4102796"/>
                </a:cubicBezTo>
                <a:cubicBezTo>
                  <a:pt x="10599273" y="4114846"/>
                  <a:pt x="10584849" y="4126690"/>
                  <a:pt x="10570243" y="4138352"/>
                </a:cubicBezTo>
                <a:cubicBezTo>
                  <a:pt x="10553058" y="4076299"/>
                  <a:pt x="10530373" y="4013014"/>
                  <a:pt x="10502188" y="3948770"/>
                </a:cubicBezTo>
                <a:cubicBezTo>
                  <a:pt x="10444950" y="3818366"/>
                  <a:pt x="10363088" y="3679540"/>
                  <a:pt x="10258883" y="3536195"/>
                </a:cubicBezTo>
                <a:cubicBezTo>
                  <a:pt x="10173735" y="3419050"/>
                  <a:pt x="10072930" y="3297203"/>
                  <a:pt x="9950718" y="3163740"/>
                </a:cubicBezTo>
                <a:cubicBezTo>
                  <a:pt x="9432522" y="2597824"/>
                  <a:pt x="8796178" y="1997141"/>
                  <a:pt x="8204815" y="1515705"/>
                </a:cubicBezTo>
                <a:cubicBezTo>
                  <a:pt x="7897449" y="1265473"/>
                  <a:pt x="7617447" y="1059599"/>
                  <a:pt x="7372567" y="903784"/>
                </a:cubicBezTo>
                <a:cubicBezTo>
                  <a:pt x="7109361" y="736296"/>
                  <a:pt x="6895588" y="632591"/>
                  <a:pt x="6737226" y="595546"/>
                </a:cubicBezTo>
                <a:lnTo>
                  <a:pt x="6736085" y="600398"/>
                </a:lnTo>
                <a:cubicBezTo>
                  <a:pt x="6893899" y="637317"/>
                  <a:pt x="7107147" y="740806"/>
                  <a:pt x="7369897" y="907988"/>
                </a:cubicBezTo>
                <a:cubicBezTo>
                  <a:pt x="7614594" y="1063698"/>
                  <a:pt x="7894459" y="1269463"/>
                  <a:pt x="8201666" y="1519569"/>
                </a:cubicBezTo>
                <a:cubicBezTo>
                  <a:pt x="8792846" y="2000861"/>
                  <a:pt x="9429008" y="2601362"/>
                  <a:pt x="9947044" y="3167095"/>
                </a:cubicBezTo>
                <a:cubicBezTo>
                  <a:pt x="10217781" y="3462777"/>
                  <a:pt x="10392734" y="3711810"/>
                  <a:pt x="10497624" y="3950779"/>
                </a:cubicBezTo>
                <a:cubicBezTo>
                  <a:pt x="10526060" y="4015616"/>
                  <a:pt x="10548836" y="4079312"/>
                  <a:pt x="10565907" y="4141798"/>
                </a:cubicBezTo>
                <a:cubicBezTo>
                  <a:pt x="10550753" y="4153803"/>
                  <a:pt x="10535417" y="4165579"/>
                  <a:pt x="10519897" y="4177150"/>
                </a:cubicBezTo>
                <a:cubicBezTo>
                  <a:pt x="10508943" y="4144012"/>
                  <a:pt x="10496483" y="4110532"/>
                  <a:pt x="10482470" y="4076779"/>
                </a:cubicBezTo>
                <a:cubicBezTo>
                  <a:pt x="10428975" y="3947835"/>
                  <a:pt x="10351175" y="3810013"/>
                  <a:pt x="10251260" y="3667124"/>
                </a:cubicBezTo>
                <a:cubicBezTo>
                  <a:pt x="10169878" y="3550732"/>
                  <a:pt x="10072930" y="3429137"/>
                  <a:pt x="9954894" y="3295332"/>
                </a:cubicBezTo>
                <a:cubicBezTo>
                  <a:pt x="9703944" y="3010856"/>
                  <a:pt x="9412348" y="2704768"/>
                  <a:pt x="9111600" y="2410137"/>
                </a:cubicBezTo>
                <a:cubicBezTo>
                  <a:pt x="8811811" y="2116452"/>
                  <a:pt x="8499629" y="1830910"/>
                  <a:pt x="8208832" y="1584385"/>
                </a:cubicBezTo>
                <a:cubicBezTo>
                  <a:pt x="7566622" y="1039976"/>
                  <a:pt x="7053676" y="702896"/>
                  <a:pt x="6764453" y="635243"/>
                </a:cubicBezTo>
                <a:lnTo>
                  <a:pt x="6763289" y="640197"/>
                </a:lnTo>
                <a:cubicBezTo>
                  <a:pt x="7051735" y="707673"/>
                  <a:pt x="7563929" y="1044370"/>
                  <a:pt x="8205546" y="1588267"/>
                </a:cubicBezTo>
                <a:cubicBezTo>
                  <a:pt x="8802020" y="2093922"/>
                  <a:pt x="9438251" y="2717343"/>
                  <a:pt x="9951083" y="3298687"/>
                </a:cubicBezTo>
                <a:cubicBezTo>
                  <a:pt x="10212554" y="3595098"/>
                  <a:pt x="10379931" y="3842968"/>
                  <a:pt x="10477768" y="4078718"/>
                </a:cubicBezTo>
                <a:cubicBezTo>
                  <a:pt x="10491986" y="4112951"/>
                  <a:pt x="10504584" y="4146842"/>
                  <a:pt x="10515561" y="4180345"/>
                </a:cubicBezTo>
                <a:cubicBezTo>
                  <a:pt x="10499586" y="4192189"/>
                  <a:pt x="10483406" y="4203829"/>
                  <a:pt x="10467043" y="4215217"/>
                </a:cubicBezTo>
                <a:cubicBezTo>
                  <a:pt x="10465695" y="4211702"/>
                  <a:pt x="10464373" y="4208211"/>
                  <a:pt x="10463003" y="4204696"/>
                </a:cubicBezTo>
                <a:cubicBezTo>
                  <a:pt x="10413182" y="4077212"/>
                  <a:pt x="10339445" y="3940372"/>
                  <a:pt x="10243797" y="3797986"/>
                </a:cubicBezTo>
                <a:cubicBezTo>
                  <a:pt x="10166066" y="3682301"/>
                  <a:pt x="10072952" y="3560911"/>
                  <a:pt x="9959093" y="3426923"/>
                </a:cubicBezTo>
                <a:cubicBezTo>
                  <a:pt x="9710723" y="3134642"/>
                  <a:pt x="9419445" y="2817714"/>
                  <a:pt x="9116758" y="2510439"/>
                </a:cubicBezTo>
                <a:cubicBezTo>
                  <a:pt x="8817517" y="2206651"/>
                  <a:pt x="8505038" y="1910103"/>
                  <a:pt x="8213077" y="1652844"/>
                </a:cubicBezTo>
                <a:cubicBezTo>
                  <a:pt x="7906601" y="1382776"/>
                  <a:pt x="7629907" y="1161220"/>
                  <a:pt x="7390687" y="994330"/>
                </a:cubicBezTo>
                <a:cubicBezTo>
                  <a:pt x="7134169" y="815374"/>
                  <a:pt x="6932651" y="707919"/>
                  <a:pt x="6791679" y="674944"/>
                </a:cubicBezTo>
                <a:lnTo>
                  <a:pt x="6790493" y="680003"/>
                </a:lnTo>
                <a:cubicBezTo>
                  <a:pt x="6930802" y="712824"/>
                  <a:pt x="7131749" y="820014"/>
                  <a:pt x="7387698" y="998589"/>
                </a:cubicBezTo>
                <a:cubicBezTo>
                  <a:pt x="7626758" y="1165367"/>
                  <a:pt x="7903314" y="1386802"/>
                  <a:pt x="8209654" y="1656740"/>
                </a:cubicBezTo>
                <a:cubicBezTo>
                  <a:pt x="8812747" y="2188161"/>
                  <a:pt x="9448955" y="2834602"/>
                  <a:pt x="9955123" y="3430301"/>
                </a:cubicBezTo>
                <a:cubicBezTo>
                  <a:pt x="10207397" y="3727192"/>
                  <a:pt x="10367242" y="3973852"/>
                  <a:pt x="10458164" y="4206567"/>
                </a:cubicBezTo>
                <a:cubicBezTo>
                  <a:pt x="10459671" y="4210493"/>
                  <a:pt x="10461177" y="4214372"/>
                  <a:pt x="10462661" y="4218275"/>
                </a:cubicBezTo>
                <a:cubicBezTo>
                  <a:pt x="10445886" y="4229892"/>
                  <a:pt x="10428929" y="4241257"/>
                  <a:pt x="10411813" y="4252394"/>
                </a:cubicBezTo>
                <a:cubicBezTo>
                  <a:pt x="10367584" y="4149512"/>
                  <a:pt x="10308840" y="4041040"/>
                  <a:pt x="10236495" y="3928755"/>
                </a:cubicBezTo>
                <a:cubicBezTo>
                  <a:pt x="10162346" y="3813710"/>
                  <a:pt x="10072976" y="3692594"/>
                  <a:pt x="9963270" y="3558538"/>
                </a:cubicBezTo>
                <a:cubicBezTo>
                  <a:pt x="9717842" y="3258588"/>
                  <a:pt x="9427000" y="2930751"/>
                  <a:pt x="9122235" y="2610468"/>
                </a:cubicBezTo>
                <a:cubicBezTo>
                  <a:pt x="8823906" y="2296962"/>
                  <a:pt x="8511109" y="1989425"/>
                  <a:pt x="8217619" y="1721080"/>
                </a:cubicBezTo>
                <a:cubicBezTo>
                  <a:pt x="7916117" y="1445388"/>
                  <a:pt x="7633353" y="1209694"/>
                  <a:pt x="7399885" y="1039483"/>
                </a:cubicBezTo>
                <a:cubicBezTo>
                  <a:pt x="7146721" y="854897"/>
                  <a:pt x="6951251" y="745605"/>
                  <a:pt x="6818906" y="714649"/>
                </a:cubicBezTo>
                <a:lnTo>
                  <a:pt x="6817697" y="719809"/>
                </a:lnTo>
                <a:cubicBezTo>
                  <a:pt x="6949356" y="750603"/>
                  <a:pt x="7144164" y="859596"/>
                  <a:pt x="7396758" y="1043765"/>
                </a:cubicBezTo>
                <a:cubicBezTo>
                  <a:pt x="7630067" y="1213864"/>
                  <a:pt x="7912671" y="1449430"/>
                  <a:pt x="8214058" y="1724991"/>
                </a:cubicBezTo>
                <a:cubicBezTo>
                  <a:pt x="8815964" y="2275366"/>
                  <a:pt x="9468353" y="2962063"/>
                  <a:pt x="9959185" y="3561892"/>
                </a:cubicBezTo>
                <a:cubicBezTo>
                  <a:pt x="10121016" y="3759690"/>
                  <a:pt x="10298731" y="4000782"/>
                  <a:pt x="10407523" y="4255201"/>
                </a:cubicBezTo>
                <a:cubicBezTo>
                  <a:pt x="10390041" y="4266521"/>
                  <a:pt x="10372377" y="4277589"/>
                  <a:pt x="10354553" y="4288430"/>
                </a:cubicBezTo>
                <a:cubicBezTo>
                  <a:pt x="10319658" y="4214532"/>
                  <a:pt x="10277825" y="4138010"/>
                  <a:pt x="10229374" y="4059480"/>
                </a:cubicBezTo>
                <a:cubicBezTo>
                  <a:pt x="10158694" y="3944982"/>
                  <a:pt x="10073044" y="3824185"/>
                  <a:pt x="9967470" y="3690152"/>
                </a:cubicBezTo>
                <a:cubicBezTo>
                  <a:pt x="9725260" y="3382671"/>
                  <a:pt x="9434987" y="3043834"/>
                  <a:pt x="9128032" y="2710245"/>
                </a:cubicBezTo>
                <a:cubicBezTo>
                  <a:pt x="8830959" y="2387429"/>
                  <a:pt x="8517818" y="2068898"/>
                  <a:pt x="8222457" y="1789094"/>
                </a:cubicBezTo>
                <a:cubicBezTo>
                  <a:pt x="7921778" y="1504248"/>
                  <a:pt x="7640565" y="1260621"/>
                  <a:pt x="7409196" y="1084555"/>
                </a:cubicBezTo>
                <a:cubicBezTo>
                  <a:pt x="7159341" y="894397"/>
                  <a:pt x="6969919" y="783305"/>
                  <a:pt x="6846133" y="754353"/>
                </a:cubicBezTo>
                <a:lnTo>
                  <a:pt x="6844900" y="759613"/>
                </a:lnTo>
                <a:cubicBezTo>
                  <a:pt x="7083709" y="815472"/>
                  <a:pt x="7584446" y="1192130"/>
                  <a:pt x="8218737" y="1793014"/>
                </a:cubicBezTo>
                <a:cubicBezTo>
                  <a:pt x="8829384" y="2371499"/>
                  <a:pt x="9481522" y="3081947"/>
                  <a:pt x="9963224" y="3693507"/>
                </a:cubicBezTo>
                <a:cubicBezTo>
                  <a:pt x="10099814" y="3866885"/>
                  <a:pt x="10247586" y="4073173"/>
                  <a:pt x="10350217" y="4291054"/>
                </a:cubicBezTo>
                <a:cubicBezTo>
                  <a:pt x="10332141" y="4301963"/>
                  <a:pt x="10313929" y="4312644"/>
                  <a:pt x="10295558" y="4323074"/>
                </a:cubicBezTo>
                <a:cubicBezTo>
                  <a:pt x="10273398" y="4279552"/>
                  <a:pt x="10249001" y="4235209"/>
                  <a:pt x="10222414" y="4190158"/>
                </a:cubicBezTo>
                <a:cubicBezTo>
                  <a:pt x="10155157" y="4076162"/>
                  <a:pt x="10073135" y="3955663"/>
                  <a:pt x="9971669" y="3821766"/>
                </a:cubicBezTo>
                <a:cubicBezTo>
                  <a:pt x="9729551" y="3502327"/>
                  <a:pt x="9447790" y="3161846"/>
                  <a:pt x="9134194" y="2809795"/>
                </a:cubicBezTo>
                <a:cubicBezTo>
                  <a:pt x="8838695" y="2478032"/>
                  <a:pt x="8525190" y="2148535"/>
                  <a:pt x="8227614" y="1856889"/>
                </a:cubicBezTo>
                <a:cubicBezTo>
                  <a:pt x="7927939" y="1563195"/>
                  <a:pt x="7648188" y="1311681"/>
                  <a:pt x="7418644" y="1129541"/>
                </a:cubicBezTo>
                <a:cubicBezTo>
                  <a:pt x="7172053" y="933882"/>
                  <a:pt x="6988610" y="821009"/>
                  <a:pt x="6873382" y="794054"/>
                </a:cubicBezTo>
                <a:lnTo>
                  <a:pt x="6872127" y="799415"/>
                </a:lnTo>
                <a:cubicBezTo>
                  <a:pt x="6929798" y="812909"/>
                  <a:pt x="7006434" y="849144"/>
                  <a:pt x="7099890" y="907121"/>
                </a:cubicBezTo>
                <a:cubicBezTo>
                  <a:pt x="7189877" y="962936"/>
                  <a:pt x="7295953" y="1039219"/>
                  <a:pt x="7415221" y="1133855"/>
                </a:cubicBezTo>
                <a:cubicBezTo>
                  <a:pt x="7644627" y="1315878"/>
                  <a:pt x="7924219" y="1567260"/>
                  <a:pt x="8223757" y="1860821"/>
                </a:cubicBezTo>
                <a:cubicBezTo>
                  <a:pt x="8843967" y="2468652"/>
                  <a:pt x="9495740" y="3202948"/>
                  <a:pt x="9967264" y="3825098"/>
                </a:cubicBezTo>
                <a:cubicBezTo>
                  <a:pt x="10107414" y="4010002"/>
                  <a:pt x="10213695" y="4173978"/>
                  <a:pt x="10290994" y="4325652"/>
                </a:cubicBezTo>
                <a:cubicBezTo>
                  <a:pt x="10272531" y="4336059"/>
                  <a:pt x="10253908" y="4346238"/>
                  <a:pt x="10235171" y="4356143"/>
                </a:cubicBezTo>
                <a:cubicBezTo>
                  <a:pt x="10228804" y="4344412"/>
                  <a:pt x="10222299" y="4332636"/>
                  <a:pt x="10215635" y="4320791"/>
                </a:cubicBezTo>
                <a:cubicBezTo>
                  <a:pt x="10151712" y="4207229"/>
                  <a:pt x="10073272" y="4087049"/>
                  <a:pt x="9975845" y="3953380"/>
                </a:cubicBezTo>
                <a:cubicBezTo>
                  <a:pt x="9737539" y="3626410"/>
                  <a:pt x="9456577" y="3275066"/>
                  <a:pt x="9140767" y="2909093"/>
                </a:cubicBezTo>
                <a:cubicBezTo>
                  <a:pt x="8847117" y="2568817"/>
                  <a:pt x="8533269" y="2228346"/>
                  <a:pt x="8233115" y="1924474"/>
                </a:cubicBezTo>
                <a:cubicBezTo>
                  <a:pt x="7934626" y="1622286"/>
                  <a:pt x="7656312" y="1362932"/>
                  <a:pt x="7428230" y="1174453"/>
                </a:cubicBezTo>
                <a:cubicBezTo>
                  <a:pt x="7310468" y="1077158"/>
                  <a:pt x="7206446" y="998965"/>
                  <a:pt x="7118992" y="942045"/>
                </a:cubicBezTo>
                <a:cubicBezTo>
                  <a:pt x="7027955" y="882788"/>
                  <a:pt x="6954469" y="846355"/>
                  <a:pt x="6900608" y="833753"/>
                </a:cubicBezTo>
                <a:lnTo>
                  <a:pt x="6899331" y="839216"/>
                </a:lnTo>
                <a:cubicBezTo>
                  <a:pt x="7106143" y="887590"/>
                  <a:pt x="7603251" y="1294765"/>
                  <a:pt x="8229121" y="1928417"/>
                </a:cubicBezTo>
                <a:cubicBezTo>
                  <a:pt x="8859554" y="2566672"/>
                  <a:pt x="9510848" y="3324909"/>
                  <a:pt x="9971303" y="3956667"/>
                </a:cubicBezTo>
                <a:cubicBezTo>
                  <a:pt x="10077654" y="4102568"/>
                  <a:pt x="10163213" y="4235140"/>
                  <a:pt x="10230378" y="4358699"/>
                </a:cubicBezTo>
                <a:cubicBezTo>
                  <a:pt x="10211619" y="4368580"/>
                  <a:pt x="10192722" y="4378189"/>
                  <a:pt x="10173711" y="4387568"/>
                </a:cubicBezTo>
                <a:cubicBezTo>
                  <a:pt x="10119875" y="4293200"/>
                  <a:pt x="10056110" y="4193582"/>
                  <a:pt x="9980044" y="4084995"/>
                </a:cubicBezTo>
                <a:cubicBezTo>
                  <a:pt x="9745731" y="3750493"/>
                  <a:pt x="9465705" y="3388194"/>
                  <a:pt x="9147750" y="3008186"/>
                </a:cubicBezTo>
                <a:cubicBezTo>
                  <a:pt x="8856245" y="2659763"/>
                  <a:pt x="8542009" y="2308350"/>
                  <a:pt x="8239003" y="1991858"/>
                </a:cubicBezTo>
                <a:cubicBezTo>
                  <a:pt x="7941952" y="1681579"/>
                  <a:pt x="7664939" y="1414428"/>
                  <a:pt x="7437929" y="1219291"/>
                </a:cubicBezTo>
                <a:cubicBezTo>
                  <a:pt x="7201106" y="1015705"/>
                  <a:pt x="7024715" y="896118"/>
                  <a:pt x="6927835" y="873454"/>
                </a:cubicBezTo>
                <a:lnTo>
                  <a:pt x="6926534" y="879020"/>
                </a:lnTo>
                <a:cubicBezTo>
                  <a:pt x="7022524" y="901472"/>
                  <a:pt x="7198070" y="1020635"/>
                  <a:pt x="7434209" y="1223622"/>
                </a:cubicBezTo>
                <a:cubicBezTo>
                  <a:pt x="7661082" y="1418643"/>
                  <a:pt x="7937935" y="1685660"/>
                  <a:pt x="8234872" y="1995808"/>
                </a:cubicBezTo>
                <a:cubicBezTo>
                  <a:pt x="8876009" y="2665468"/>
                  <a:pt x="9526663" y="3447691"/>
                  <a:pt x="9975366" y="4088258"/>
                </a:cubicBezTo>
                <a:cubicBezTo>
                  <a:pt x="10050564" y="4195636"/>
                  <a:pt x="10114672" y="4295641"/>
                  <a:pt x="10168645" y="4390056"/>
                </a:cubicBezTo>
                <a:cubicBezTo>
                  <a:pt x="10149726" y="4399345"/>
                  <a:pt x="10130669" y="4408405"/>
                  <a:pt x="10111521" y="4417191"/>
                </a:cubicBezTo>
                <a:cubicBezTo>
                  <a:pt x="10073728" y="4353404"/>
                  <a:pt x="10031531" y="4286901"/>
                  <a:pt x="9984221" y="4216609"/>
                </a:cubicBezTo>
                <a:cubicBezTo>
                  <a:pt x="9754107" y="3874508"/>
                  <a:pt x="9475176" y="3501186"/>
                  <a:pt x="9155190" y="3107028"/>
                </a:cubicBezTo>
                <a:cubicBezTo>
                  <a:pt x="8866058" y="2750891"/>
                  <a:pt x="8551412" y="2388501"/>
                  <a:pt x="8245279" y="2059043"/>
                </a:cubicBezTo>
                <a:cubicBezTo>
                  <a:pt x="7949894" y="1741145"/>
                  <a:pt x="7674114" y="1466240"/>
                  <a:pt x="7447811" y="1264052"/>
                </a:cubicBezTo>
                <a:cubicBezTo>
                  <a:pt x="7214023" y="1055210"/>
                  <a:pt x="7043657" y="933873"/>
                  <a:pt x="6955085" y="913155"/>
                </a:cubicBezTo>
                <a:lnTo>
                  <a:pt x="6953761" y="918821"/>
                </a:lnTo>
                <a:cubicBezTo>
                  <a:pt x="7041375" y="939318"/>
                  <a:pt x="7210874" y="1060199"/>
                  <a:pt x="7443931" y="1268392"/>
                </a:cubicBezTo>
                <a:cubicBezTo>
                  <a:pt x="7670120" y="1470460"/>
                  <a:pt x="7945741" y="1745232"/>
                  <a:pt x="8241034" y="2063003"/>
                </a:cubicBezTo>
                <a:cubicBezTo>
                  <a:pt x="8902871" y="2775288"/>
                  <a:pt x="9536499" y="3561413"/>
                  <a:pt x="9979406" y="4219850"/>
                </a:cubicBezTo>
                <a:cubicBezTo>
                  <a:pt x="10025893" y="4288955"/>
                  <a:pt x="10068046" y="4355503"/>
                  <a:pt x="10106044" y="4419702"/>
                </a:cubicBezTo>
                <a:cubicBezTo>
                  <a:pt x="10087170" y="4428351"/>
                  <a:pt x="10068205" y="4436750"/>
                  <a:pt x="10049149" y="4444897"/>
                </a:cubicBezTo>
                <a:cubicBezTo>
                  <a:pt x="10029956" y="4413426"/>
                  <a:pt x="10009735" y="4381247"/>
                  <a:pt x="9988420" y="4348223"/>
                </a:cubicBezTo>
                <a:cubicBezTo>
                  <a:pt x="9762665" y="3998431"/>
                  <a:pt x="9484967" y="3614018"/>
                  <a:pt x="9163109" y="3205687"/>
                </a:cubicBezTo>
                <a:cubicBezTo>
                  <a:pt x="8876557" y="2842133"/>
                  <a:pt x="8561499" y="2468812"/>
                  <a:pt x="8251989" y="2126049"/>
                </a:cubicBezTo>
                <a:cubicBezTo>
                  <a:pt x="7958566" y="1801073"/>
                  <a:pt x="7683950" y="1518457"/>
                  <a:pt x="7457830" y="1308748"/>
                </a:cubicBezTo>
                <a:cubicBezTo>
                  <a:pt x="7227031" y="1094703"/>
                  <a:pt x="7062599" y="971638"/>
                  <a:pt x="6982311" y="952860"/>
                </a:cubicBezTo>
                <a:lnTo>
                  <a:pt x="6980965" y="958625"/>
                </a:lnTo>
                <a:cubicBezTo>
                  <a:pt x="7060249" y="977170"/>
                  <a:pt x="7223745" y="1099747"/>
                  <a:pt x="7453790" y="1313094"/>
                </a:cubicBezTo>
                <a:cubicBezTo>
                  <a:pt x="7679796" y="1522681"/>
                  <a:pt x="7954299" y="1805172"/>
                  <a:pt x="8247606" y="2130017"/>
                </a:cubicBezTo>
                <a:cubicBezTo>
                  <a:pt x="8920717" y="2875476"/>
                  <a:pt x="9553411" y="3685154"/>
                  <a:pt x="9983445" y="4351441"/>
                </a:cubicBezTo>
                <a:cubicBezTo>
                  <a:pt x="10004441" y="4383962"/>
                  <a:pt x="10024433" y="4415868"/>
                  <a:pt x="10043558" y="4447271"/>
                </a:cubicBezTo>
                <a:cubicBezTo>
                  <a:pt x="10024730" y="4455281"/>
                  <a:pt x="10005833" y="4463063"/>
                  <a:pt x="9986891" y="4470618"/>
                </a:cubicBezTo>
                <a:cubicBezTo>
                  <a:pt x="9569774" y="3798123"/>
                  <a:pt x="8940618" y="2968636"/>
                  <a:pt x="8259154" y="2192878"/>
                </a:cubicBezTo>
                <a:cubicBezTo>
                  <a:pt x="7968037" y="1861474"/>
                  <a:pt x="7694471" y="1571183"/>
                  <a:pt x="7468031" y="1353386"/>
                </a:cubicBezTo>
                <a:cubicBezTo>
                  <a:pt x="7240108" y="1134183"/>
                  <a:pt x="7081564" y="1009411"/>
                  <a:pt x="7009538" y="992564"/>
                </a:cubicBezTo>
                <a:lnTo>
                  <a:pt x="7008169" y="998434"/>
                </a:lnTo>
                <a:cubicBezTo>
                  <a:pt x="7078118" y="1014795"/>
                  <a:pt x="7239949" y="1142399"/>
                  <a:pt x="7463855" y="1357731"/>
                </a:cubicBezTo>
                <a:cubicBezTo>
                  <a:pt x="7690180" y="1575412"/>
                  <a:pt x="7963633" y="1865575"/>
                  <a:pt x="8254636" y="2196856"/>
                </a:cubicBezTo>
                <a:cubicBezTo>
                  <a:pt x="8935575" y="2972013"/>
                  <a:pt x="9564251" y="3800838"/>
                  <a:pt x="9981185" y="4472877"/>
                </a:cubicBezTo>
                <a:cubicBezTo>
                  <a:pt x="9962860" y="4480134"/>
                  <a:pt x="9944488" y="4487163"/>
                  <a:pt x="9926071" y="4493987"/>
                </a:cubicBezTo>
                <a:cubicBezTo>
                  <a:pt x="9721518" y="4159440"/>
                  <a:pt x="9471183" y="3792896"/>
                  <a:pt x="9180499" y="3402412"/>
                </a:cubicBezTo>
                <a:cubicBezTo>
                  <a:pt x="8899516" y="3024983"/>
                  <a:pt x="8583569" y="2629775"/>
                  <a:pt x="8266800" y="2259541"/>
                </a:cubicBezTo>
                <a:cubicBezTo>
                  <a:pt x="7982529" y="1927285"/>
                  <a:pt x="7702527" y="1621300"/>
                  <a:pt x="7478393" y="1397957"/>
                </a:cubicBezTo>
                <a:cubicBezTo>
                  <a:pt x="7256495" y="1176847"/>
                  <a:pt x="7099662" y="1046974"/>
                  <a:pt x="7036788" y="1032265"/>
                </a:cubicBezTo>
                <a:lnTo>
                  <a:pt x="7035395" y="1038233"/>
                </a:lnTo>
                <a:cubicBezTo>
                  <a:pt x="7164636" y="1068467"/>
                  <a:pt x="7680549" y="1583778"/>
                  <a:pt x="8262144" y="2263526"/>
                </a:cubicBezTo>
                <a:cubicBezTo>
                  <a:pt x="8917888" y="3029958"/>
                  <a:pt x="9515685" y="3835551"/>
                  <a:pt x="9920159" y="4496155"/>
                </a:cubicBezTo>
                <a:cubicBezTo>
                  <a:pt x="9902632" y="4502614"/>
                  <a:pt x="9885059" y="4508890"/>
                  <a:pt x="9867463" y="4514960"/>
                </a:cubicBezTo>
                <a:cubicBezTo>
                  <a:pt x="9678635" y="4201843"/>
                  <a:pt x="9451533" y="3861704"/>
                  <a:pt x="9190017" y="3500524"/>
                </a:cubicBezTo>
                <a:cubicBezTo>
                  <a:pt x="8911976" y="3116499"/>
                  <a:pt x="8595550" y="2710382"/>
                  <a:pt x="8274925" y="2326060"/>
                </a:cubicBezTo>
                <a:cubicBezTo>
                  <a:pt x="7993849" y="1989105"/>
                  <a:pt x="7714713" y="1675312"/>
                  <a:pt x="7488959" y="1442474"/>
                </a:cubicBezTo>
                <a:cubicBezTo>
                  <a:pt x="7269708" y="1216365"/>
                  <a:pt x="7118810" y="1084783"/>
                  <a:pt x="7064014" y="1071966"/>
                </a:cubicBezTo>
                <a:lnTo>
                  <a:pt x="7062599" y="1078037"/>
                </a:lnTo>
                <a:cubicBezTo>
                  <a:pt x="7115455" y="1090402"/>
                  <a:pt x="7269229" y="1224816"/>
                  <a:pt x="7484486" y="1446814"/>
                </a:cubicBezTo>
                <a:cubicBezTo>
                  <a:pt x="7710126" y="1679541"/>
                  <a:pt x="7989148" y="1993213"/>
                  <a:pt x="8270132" y="2330054"/>
                </a:cubicBezTo>
                <a:cubicBezTo>
                  <a:pt x="8651646" y="2787383"/>
                  <a:pt x="9338154" y="3648479"/>
                  <a:pt x="9861529" y="4517015"/>
                </a:cubicBezTo>
                <a:cubicBezTo>
                  <a:pt x="9844756" y="4522766"/>
                  <a:pt x="9827958" y="4528334"/>
                  <a:pt x="9811162" y="4533720"/>
                </a:cubicBezTo>
                <a:cubicBezTo>
                  <a:pt x="9638057" y="4242900"/>
                  <a:pt x="9433504" y="3929714"/>
                  <a:pt x="9200127" y="3598476"/>
                </a:cubicBezTo>
                <a:cubicBezTo>
                  <a:pt x="8925053" y="3208061"/>
                  <a:pt x="8608125" y="2791012"/>
                  <a:pt x="8283574" y="2392427"/>
                </a:cubicBezTo>
                <a:cubicBezTo>
                  <a:pt x="8006287" y="2051873"/>
                  <a:pt x="7727905" y="1730300"/>
                  <a:pt x="7499708" y="1486940"/>
                </a:cubicBezTo>
                <a:cubicBezTo>
                  <a:pt x="7286163" y="1259222"/>
                  <a:pt x="7137295" y="1122441"/>
                  <a:pt x="7091240" y="1111672"/>
                </a:cubicBezTo>
                <a:lnTo>
                  <a:pt x="7089803" y="1117840"/>
                </a:lnTo>
                <a:cubicBezTo>
                  <a:pt x="7177964" y="1138467"/>
                  <a:pt x="7676715" y="1657158"/>
                  <a:pt x="8278667" y="2396443"/>
                </a:cubicBezTo>
                <a:cubicBezTo>
                  <a:pt x="8649798" y="2852244"/>
                  <a:pt x="9302232" y="3690631"/>
                  <a:pt x="9805023" y="4535683"/>
                </a:cubicBezTo>
                <a:cubicBezTo>
                  <a:pt x="9789070" y="4540772"/>
                  <a:pt x="9773094" y="4545702"/>
                  <a:pt x="9757119" y="4550494"/>
                </a:cubicBezTo>
                <a:cubicBezTo>
                  <a:pt x="9599876" y="4282838"/>
                  <a:pt x="9417163" y="3997107"/>
                  <a:pt x="9210830" y="3696291"/>
                </a:cubicBezTo>
                <a:cubicBezTo>
                  <a:pt x="8938747" y="3299600"/>
                  <a:pt x="8621293" y="2871665"/>
                  <a:pt x="8292771" y="2458701"/>
                </a:cubicBezTo>
                <a:cubicBezTo>
                  <a:pt x="8020026" y="2115833"/>
                  <a:pt x="7742260" y="1786501"/>
                  <a:pt x="7510663" y="1531365"/>
                </a:cubicBezTo>
                <a:cubicBezTo>
                  <a:pt x="7302641" y="1302212"/>
                  <a:pt x="7156032" y="1160159"/>
                  <a:pt x="7118490" y="1151373"/>
                </a:cubicBezTo>
                <a:lnTo>
                  <a:pt x="7117007" y="1157644"/>
                </a:lnTo>
                <a:cubicBezTo>
                  <a:pt x="7153339" y="1166143"/>
                  <a:pt x="7298715" y="1307470"/>
                  <a:pt x="7505893" y="1535692"/>
                </a:cubicBezTo>
                <a:cubicBezTo>
                  <a:pt x="7737399" y="1790730"/>
                  <a:pt x="8015051" y="2119946"/>
                  <a:pt x="8287728" y="2462695"/>
                </a:cubicBezTo>
                <a:cubicBezTo>
                  <a:pt x="8648086" y="2915688"/>
                  <a:pt x="9267200" y="3729931"/>
                  <a:pt x="9750752" y="4552389"/>
                </a:cubicBezTo>
                <a:cubicBezTo>
                  <a:pt x="9735621" y="4556862"/>
                  <a:pt x="9720512" y="4561221"/>
                  <a:pt x="9705405" y="4565443"/>
                </a:cubicBezTo>
                <a:cubicBezTo>
                  <a:pt x="9564023" y="4321887"/>
                  <a:pt x="9402581" y="4064067"/>
                  <a:pt x="9222172" y="3793992"/>
                </a:cubicBezTo>
                <a:cubicBezTo>
                  <a:pt x="8949199" y="3385365"/>
                  <a:pt x="8639802" y="2958366"/>
                  <a:pt x="8302516" y="2524839"/>
                </a:cubicBezTo>
                <a:cubicBezTo>
                  <a:pt x="8035226" y="2181298"/>
                  <a:pt x="7757962" y="1844234"/>
                  <a:pt x="7521823" y="1575747"/>
                </a:cubicBezTo>
                <a:cubicBezTo>
                  <a:pt x="7319141" y="1345330"/>
                  <a:pt x="7175043" y="1197929"/>
                  <a:pt x="7145717" y="1191071"/>
                </a:cubicBezTo>
                <a:lnTo>
                  <a:pt x="7144210" y="1197443"/>
                </a:lnTo>
                <a:cubicBezTo>
                  <a:pt x="7165207" y="1202355"/>
                  <a:pt x="7275391" y="1305508"/>
                  <a:pt x="7516893" y="1580070"/>
                </a:cubicBezTo>
                <a:cubicBezTo>
                  <a:pt x="7752963" y="1848460"/>
                  <a:pt x="8030136" y="2185413"/>
                  <a:pt x="8297358" y="2528856"/>
                </a:cubicBezTo>
                <a:cubicBezTo>
                  <a:pt x="8646648" y="2977833"/>
                  <a:pt x="9233356" y="3766879"/>
                  <a:pt x="9698672" y="4567291"/>
                </a:cubicBezTo>
                <a:cubicBezTo>
                  <a:pt x="9684432" y="4571240"/>
                  <a:pt x="9670214" y="4575051"/>
                  <a:pt x="9656018" y="4578725"/>
                </a:cubicBezTo>
                <a:cubicBezTo>
                  <a:pt x="9530634" y="4360205"/>
                  <a:pt x="9389754" y="4130707"/>
                  <a:pt x="9234154" y="3891601"/>
                </a:cubicBezTo>
                <a:cubicBezTo>
                  <a:pt x="8964148" y="3476721"/>
                  <a:pt x="8654180" y="3039110"/>
                  <a:pt x="8312832" y="2590932"/>
                </a:cubicBezTo>
                <a:cubicBezTo>
                  <a:pt x="7961146" y="2129141"/>
                  <a:pt x="7673406" y="1784463"/>
                  <a:pt x="7533188" y="1620102"/>
                </a:cubicBezTo>
                <a:cubicBezTo>
                  <a:pt x="7338722" y="1392149"/>
                  <a:pt x="7193962" y="1235688"/>
                  <a:pt x="7172943" y="1230775"/>
                </a:cubicBezTo>
                <a:lnTo>
                  <a:pt x="7171437" y="1237249"/>
                </a:lnTo>
                <a:cubicBezTo>
                  <a:pt x="7187823" y="1241086"/>
                  <a:pt x="7315626" y="1375304"/>
                  <a:pt x="7528144" y="1624419"/>
                </a:cubicBezTo>
                <a:cubicBezTo>
                  <a:pt x="7668317" y="1788724"/>
                  <a:pt x="7955965" y="2133297"/>
                  <a:pt x="8307560" y="2594949"/>
                </a:cubicBezTo>
                <a:cubicBezTo>
                  <a:pt x="8713767" y="3128321"/>
                  <a:pt x="9231895" y="3852507"/>
                  <a:pt x="9649491" y="4580414"/>
                </a:cubicBezTo>
                <a:cubicBezTo>
                  <a:pt x="9635935" y="4583883"/>
                  <a:pt x="9622401" y="4587261"/>
                  <a:pt x="9608868" y="4590524"/>
                </a:cubicBezTo>
                <a:cubicBezTo>
                  <a:pt x="9499551" y="4397884"/>
                  <a:pt x="9378731" y="4197165"/>
                  <a:pt x="9246797" y="3989142"/>
                </a:cubicBezTo>
                <a:cubicBezTo>
                  <a:pt x="8979666" y="3567986"/>
                  <a:pt x="8669128" y="3119785"/>
                  <a:pt x="8323741" y="2656933"/>
                </a:cubicBezTo>
                <a:cubicBezTo>
                  <a:pt x="8000079" y="2223170"/>
                  <a:pt x="7721492" y="1877791"/>
                  <a:pt x="7544804" y="1664435"/>
                </a:cubicBezTo>
                <a:cubicBezTo>
                  <a:pt x="7453425" y="1554105"/>
                  <a:pt x="7366679" y="1451940"/>
                  <a:pt x="7300586" y="1376760"/>
                </a:cubicBezTo>
                <a:cubicBezTo>
                  <a:pt x="7239766" y="1307594"/>
                  <a:pt x="7205989" y="1271834"/>
                  <a:pt x="7200192" y="1270481"/>
                </a:cubicBezTo>
                <a:lnTo>
                  <a:pt x="7198641" y="1277056"/>
                </a:lnTo>
                <a:cubicBezTo>
                  <a:pt x="7198481" y="1277017"/>
                  <a:pt x="7198389" y="1276971"/>
                  <a:pt x="7198389" y="1276971"/>
                </a:cubicBezTo>
                <a:cubicBezTo>
                  <a:pt x="7208317" y="1281581"/>
                  <a:pt x="7332674" y="1418682"/>
                  <a:pt x="7545147" y="1675452"/>
                </a:cubicBezTo>
                <a:cubicBezTo>
                  <a:pt x="7722040" y="1889236"/>
                  <a:pt x="8000718" y="2235024"/>
                  <a:pt x="8323786" y="2668276"/>
                </a:cubicBezTo>
                <a:cubicBezTo>
                  <a:pt x="8713243" y="3190602"/>
                  <a:pt x="9202249" y="3888452"/>
                  <a:pt x="9601953" y="4592190"/>
                </a:cubicBezTo>
                <a:cubicBezTo>
                  <a:pt x="9589264" y="4595203"/>
                  <a:pt x="9576620" y="4598147"/>
                  <a:pt x="9563977" y="4600977"/>
                </a:cubicBezTo>
                <a:cubicBezTo>
                  <a:pt x="9470818" y="4435061"/>
                  <a:pt x="9369465" y="4263485"/>
                  <a:pt x="9260103" y="4086638"/>
                </a:cubicBezTo>
                <a:cubicBezTo>
                  <a:pt x="8995801" y="3659182"/>
                  <a:pt x="8684624" y="3200347"/>
                  <a:pt x="8335243" y="2722911"/>
                </a:cubicBezTo>
                <a:cubicBezTo>
                  <a:pt x="7740411" y="1910009"/>
                  <a:pt x="7234288" y="1317186"/>
                  <a:pt x="7229245" y="1311291"/>
                </a:cubicBezTo>
                <a:lnTo>
                  <a:pt x="7224041" y="1315750"/>
                </a:lnTo>
                <a:cubicBezTo>
                  <a:pt x="7229063" y="1321643"/>
                  <a:pt x="7735048" y="1914304"/>
                  <a:pt x="8329743" y="2726997"/>
                </a:cubicBezTo>
                <a:cubicBezTo>
                  <a:pt x="8705940" y="3241107"/>
                  <a:pt x="9171348" y="3917801"/>
                  <a:pt x="9556560" y="4602643"/>
                </a:cubicBezTo>
                <a:cubicBezTo>
                  <a:pt x="9539740" y="4606363"/>
                  <a:pt x="9522967" y="4609900"/>
                  <a:pt x="9506238" y="4613278"/>
                </a:cubicBezTo>
                <a:cubicBezTo>
                  <a:pt x="8969419" y="4721773"/>
                  <a:pt x="8388714" y="4713101"/>
                  <a:pt x="7730689" y="4582765"/>
                </a:cubicBezTo>
                <a:cubicBezTo>
                  <a:pt x="7314804" y="4500377"/>
                  <a:pt x="6868087" y="4369402"/>
                  <a:pt x="6381888" y="4188629"/>
                </a:cubicBezTo>
                <a:cubicBezTo>
                  <a:pt x="5940101" y="4024380"/>
                  <a:pt x="5506734" y="3819895"/>
                  <a:pt x="5087632" y="3622142"/>
                </a:cubicBezTo>
                <a:cubicBezTo>
                  <a:pt x="4651573" y="3416402"/>
                  <a:pt x="4200656" y="3203633"/>
                  <a:pt x="3740109" y="3036189"/>
                </a:cubicBezTo>
                <a:cubicBezTo>
                  <a:pt x="3599822" y="2985159"/>
                  <a:pt x="3474507" y="2948164"/>
                  <a:pt x="3357042" y="2923083"/>
                </a:cubicBezTo>
                <a:cubicBezTo>
                  <a:pt x="3219312" y="2893665"/>
                  <a:pt x="3094886" y="2880953"/>
                  <a:pt x="2976600" y="2884263"/>
                </a:cubicBezTo>
                <a:cubicBezTo>
                  <a:pt x="2846013" y="2887891"/>
                  <a:pt x="2723413" y="2912037"/>
                  <a:pt x="2612202" y="2956038"/>
                </a:cubicBezTo>
                <a:cubicBezTo>
                  <a:pt x="2490675" y="3004101"/>
                  <a:pt x="2378049" y="3077656"/>
                  <a:pt x="2277449" y="3174672"/>
                </a:cubicBezTo>
                <a:cubicBezTo>
                  <a:pt x="2111541" y="3334654"/>
                  <a:pt x="1971959" y="3522524"/>
                  <a:pt x="1847061" y="3723472"/>
                </a:cubicBezTo>
                <a:cubicBezTo>
                  <a:pt x="1834758" y="3742254"/>
                  <a:pt x="1822596" y="3761174"/>
                  <a:pt x="1810569" y="3780207"/>
                </a:cubicBezTo>
                <a:cubicBezTo>
                  <a:pt x="1795434" y="3802915"/>
                  <a:pt x="1780499" y="3825828"/>
                  <a:pt x="1765767" y="3848924"/>
                </a:cubicBezTo>
                <a:cubicBezTo>
                  <a:pt x="1755577" y="3864101"/>
                  <a:pt x="1745476" y="3879346"/>
                  <a:pt x="1735464" y="3894705"/>
                </a:cubicBezTo>
                <a:cubicBezTo>
                  <a:pt x="1722953" y="3912871"/>
                  <a:pt x="1710577" y="3931152"/>
                  <a:pt x="1698328" y="3949569"/>
                </a:cubicBezTo>
                <a:cubicBezTo>
                  <a:pt x="1685763" y="3967461"/>
                  <a:pt x="1673327" y="3985468"/>
                  <a:pt x="1661015" y="4003612"/>
                </a:cubicBezTo>
                <a:cubicBezTo>
                  <a:pt x="1648371" y="4021230"/>
                  <a:pt x="1635860" y="4038986"/>
                  <a:pt x="1623463" y="4056832"/>
                </a:cubicBezTo>
                <a:cubicBezTo>
                  <a:pt x="1610733" y="4074200"/>
                  <a:pt x="1598128" y="4091659"/>
                  <a:pt x="1585636" y="4109232"/>
                </a:cubicBezTo>
                <a:cubicBezTo>
                  <a:pt x="1572794" y="4126325"/>
                  <a:pt x="1560075" y="4143510"/>
                  <a:pt x="1547464" y="4160809"/>
                </a:cubicBezTo>
                <a:cubicBezTo>
                  <a:pt x="1534510" y="4177606"/>
                  <a:pt x="1521673" y="4194495"/>
                  <a:pt x="1508943" y="4211497"/>
                </a:cubicBezTo>
                <a:cubicBezTo>
                  <a:pt x="1495923" y="4227906"/>
                  <a:pt x="1483014" y="4244429"/>
                  <a:pt x="1470209" y="4261020"/>
                </a:cubicBezTo>
                <a:cubicBezTo>
                  <a:pt x="1457582" y="4276471"/>
                  <a:pt x="1445053" y="4292013"/>
                  <a:pt x="1432612" y="4307623"/>
                </a:cubicBezTo>
                <a:cubicBezTo>
                  <a:pt x="1419013" y="4323735"/>
                  <a:pt x="1405509" y="4339939"/>
                  <a:pt x="1392094" y="4356257"/>
                </a:cubicBezTo>
                <a:cubicBezTo>
                  <a:pt x="1379058" y="4371182"/>
                  <a:pt x="1366093" y="4386199"/>
                  <a:pt x="1353215" y="4401307"/>
                </a:cubicBezTo>
                <a:cubicBezTo>
                  <a:pt x="1339633" y="4416278"/>
                  <a:pt x="1326152" y="4431364"/>
                  <a:pt x="1312726" y="4446540"/>
                </a:cubicBezTo>
                <a:cubicBezTo>
                  <a:pt x="1299129" y="4460941"/>
                  <a:pt x="1285591" y="4475433"/>
                  <a:pt x="1272137" y="4490016"/>
                </a:cubicBezTo>
                <a:cubicBezTo>
                  <a:pt x="1258647" y="4503709"/>
                  <a:pt x="1245212" y="4517494"/>
                  <a:pt x="1231852" y="4531347"/>
                </a:cubicBezTo>
                <a:cubicBezTo>
                  <a:pt x="1218289" y="4544515"/>
                  <a:pt x="1204778" y="4557752"/>
                  <a:pt x="1191334" y="4571080"/>
                </a:cubicBezTo>
                <a:cubicBezTo>
                  <a:pt x="1177623" y="4583746"/>
                  <a:pt x="1163959" y="4596481"/>
                  <a:pt x="1150357" y="4609329"/>
                </a:cubicBezTo>
                <a:cubicBezTo>
                  <a:pt x="1137353" y="4620718"/>
                  <a:pt x="1124388" y="4632197"/>
                  <a:pt x="1111473" y="4643768"/>
                </a:cubicBezTo>
                <a:cubicBezTo>
                  <a:pt x="1097018" y="4655749"/>
                  <a:pt x="1082622" y="4667868"/>
                  <a:pt x="1068253" y="4680077"/>
                </a:cubicBezTo>
                <a:cubicBezTo>
                  <a:pt x="1054576" y="4690781"/>
                  <a:pt x="1040946" y="4701553"/>
                  <a:pt x="1027417" y="4712394"/>
                </a:cubicBezTo>
                <a:cubicBezTo>
                  <a:pt x="1013843" y="4722389"/>
                  <a:pt x="1000442" y="4732363"/>
                  <a:pt x="987221" y="4742336"/>
                </a:cubicBezTo>
                <a:cubicBezTo>
                  <a:pt x="973473" y="4751829"/>
                  <a:pt x="959595" y="4761552"/>
                  <a:pt x="945557" y="4771502"/>
                </a:cubicBezTo>
                <a:cubicBezTo>
                  <a:pt x="932638" y="4779832"/>
                  <a:pt x="919643" y="4788345"/>
                  <a:pt x="906571" y="4797017"/>
                </a:cubicBezTo>
                <a:cubicBezTo>
                  <a:pt x="891796" y="4805872"/>
                  <a:pt x="876970" y="4814933"/>
                  <a:pt x="862088" y="4824198"/>
                </a:cubicBezTo>
                <a:cubicBezTo>
                  <a:pt x="849758" y="4831091"/>
                  <a:pt x="837431" y="4838119"/>
                  <a:pt x="825112" y="4845217"/>
                </a:cubicBezTo>
                <a:cubicBezTo>
                  <a:pt x="810766" y="4852612"/>
                  <a:pt x="796445" y="4860120"/>
                  <a:pt x="782170" y="4867834"/>
                </a:cubicBezTo>
                <a:cubicBezTo>
                  <a:pt x="769406" y="4873905"/>
                  <a:pt x="756719" y="4880135"/>
                  <a:pt x="744085" y="4886457"/>
                </a:cubicBezTo>
                <a:cubicBezTo>
                  <a:pt x="729961" y="4892619"/>
                  <a:pt x="715907" y="4898895"/>
                  <a:pt x="701985" y="4905376"/>
                </a:cubicBezTo>
                <a:cubicBezTo>
                  <a:pt x="690145" y="4910123"/>
                  <a:pt x="678417" y="4914984"/>
                  <a:pt x="666780" y="4919959"/>
                </a:cubicBezTo>
                <a:cubicBezTo>
                  <a:pt x="653030" y="4924980"/>
                  <a:pt x="639412" y="4930161"/>
                  <a:pt x="625922" y="4935524"/>
                </a:cubicBezTo>
                <a:cubicBezTo>
                  <a:pt x="613044" y="4939814"/>
                  <a:pt x="600300" y="4944287"/>
                  <a:pt x="587691" y="4948920"/>
                </a:cubicBezTo>
                <a:cubicBezTo>
                  <a:pt x="568196" y="4954786"/>
                  <a:pt x="549053" y="4961084"/>
                  <a:pt x="530264" y="4967840"/>
                </a:cubicBezTo>
                <a:cubicBezTo>
                  <a:pt x="326970" y="5040847"/>
                  <a:pt x="188074" y="5177094"/>
                  <a:pt x="105629" y="5384318"/>
                </a:cubicBezTo>
                <a:cubicBezTo>
                  <a:pt x="30689" y="5572667"/>
                  <a:pt x="11817" y="5796802"/>
                  <a:pt x="0" y="5992089"/>
                </a:cubicBezTo>
                <a:lnTo>
                  <a:pt x="5076" y="5992386"/>
                </a:lnTo>
                <a:cubicBezTo>
                  <a:pt x="4320" y="6000807"/>
                  <a:pt x="3578" y="6009183"/>
                  <a:pt x="2853" y="6017513"/>
                </a:cubicBezTo>
                <a:lnTo>
                  <a:pt x="8549" y="6017992"/>
                </a:lnTo>
                <a:cubicBezTo>
                  <a:pt x="7588" y="6026345"/>
                  <a:pt x="6637" y="6034675"/>
                  <a:pt x="5705" y="6042937"/>
                </a:cubicBezTo>
                <a:lnTo>
                  <a:pt x="11982" y="6043644"/>
                </a:lnTo>
                <a:cubicBezTo>
                  <a:pt x="10829" y="6051883"/>
                  <a:pt x="9686" y="6060144"/>
                  <a:pt x="8556" y="6068360"/>
                </a:cubicBezTo>
                <a:lnTo>
                  <a:pt x="15040" y="6069250"/>
                </a:lnTo>
                <a:cubicBezTo>
                  <a:pt x="78820" y="5605234"/>
                  <a:pt x="171060" y="5171526"/>
                  <a:pt x="590032" y="4962431"/>
                </a:cubicBezTo>
                <a:cubicBezTo>
                  <a:pt x="407860" y="5066568"/>
                  <a:pt x="273124" y="5222373"/>
                  <a:pt x="178869" y="5437698"/>
                </a:cubicBezTo>
                <a:cubicBezTo>
                  <a:pt x="88821" y="5643415"/>
                  <a:pt x="46769" y="5874625"/>
                  <a:pt x="11409" y="6093807"/>
                </a:cubicBezTo>
                <a:lnTo>
                  <a:pt x="17767" y="6094834"/>
                </a:lnTo>
                <a:cubicBezTo>
                  <a:pt x="94474" y="5619338"/>
                  <a:pt x="198594" y="5174059"/>
                  <a:pt x="624423" y="4950906"/>
                </a:cubicBezTo>
                <a:cubicBezTo>
                  <a:pt x="625037" y="4950586"/>
                  <a:pt x="625657" y="4950267"/>
                  <a:pt x="626271" y="4949947"/>
                </a:cubicBezTo>
                <a:cubicBezTo>
                  <a:pt x="438380" y="5061318"/>
                  <a:pt x="297886" y="5225408"/>
                  <a:pt x="197189" y="5450958"/>
                </a:cubicBezTo>
                <a:cubicBezTo>
                  <a:pt x="103333" y="5661148"/>
                  <a:pt x="55357" y="5896351"/>
                  <a:pt x="14261" y="6119231"/>
                </a:cubicBezTo>
                <a:lnTo>
                  <a:pt x="20492" y="6120395"/>
                </a:lnTo>
                <a:cubicBezTo>
                  <a:pt x="109509" y="5637596"/>
                  <a:pt x="224436" y="5184397"/>
                  <a:pt x="647372" y="4945041"/>
                </a:cubicBezTo>
                <a:cubicBezTo>
                  <a:pt x="652852" y="4941937"/>
                  <a:pt x="658366" y="4938924"/>
                  <a:pt x="663868" y="4935866"/>
                </a:cubicBezTo>
                <a:cubicBezTo>
                  <a:pt x="469781" y="5054814"/>
                  <a:pt x="323079" y="5227645"/>
                  <a:pt x="215496" y="5464172"/>
                </a:cubicBezTo>
                <a:cubicBezTo>
                  <a:pt x="117837" y="5678881"/>
                  <a:pt x="63949" y="5918077"/>
                  <a:pt x="17119" y="6144700"/>
                </a:cubicBezTo>
                <a:lnTo>
                  <a:pt x="23226" y="6145955"/>
                </a:lnTo>
                <a:cubicBezTo>
                  <a:pt x="124517" y="5655785"/>
                  <a:pt x="250229" y="5194644"/>
                  <a:pt x="670313" y="4939198"/>
                </a:cubicBezTo>
                <a:cubicBezTo>
                  <a:pt x="674871" y="4936437"/>
                  <a:pt x="679446" y="4933721"/>
                  <a:pt x="684013" y="4930982"/>
                </a:cubicBezTo>
                <a:cubicBezTo>
                  <a:pt x="684853" y="4930800"/>
                  <a:pt x="685693" y="4930617"/>
                  <a:pt x="686533" y="4930434"/>
                </a:cubicBezTo>
                <a:cubicBezTo>
                  <a:pt x="493742" y="5056822"/>
                  <a:pt x="345607" y="5235746"/>
                  <a:pt x="233800" y="5477340"/>
                </a:cubicBezTo>
                <a:cubicBezTo>
                  <a:pt x="132335" y="5696614"/>
                  <a:pt x="72533" y="5939827"/>
                  <a:pt x="19972" y="6170146"/>
                </a:cubicBezTo>
                <a:lnTo>
                  <a:pt x="25946" y="6171515"/>
                </a:lnTo>
                <a:cubicBezTo>
                  <a:pt x="139495" y="5673928"/>
                  <a:pt x="275965" y="5204823"/>
                  <a:pt x="693247" y="4933355"/>
                </a:cubicBezTo>
                <a:cubicBezTo>
                  <a:pt x="696586" y="4931165"/>
                  <a:pt x="699927" y="4929065"/>
                  <a:pt x="703266" y="4926920"/>
                </a:cubicBezTo>
                <a:cubicBezTo>
                  <a:pt x="704806" y="4926600"/>
                  <a:pt x="706347" y="4926281"/>
                  <a:pt x="707889" y="4925961"/>
                </a:cubicBezTo>
                <a:cubicBezTo>
                  <a:pt x="517004" y="5059652"/>
                  <a:pt x="367856" y="5244373"/>
                  <a:pt x="252091" y="5490485"/>
                </a:cubicBezTo>
                <a:cubicBezTo>
                  <a:pt x="146827" y="5714301"/>
                  <a:pt x="81109" y="5961553"/>
                  <a:pt x="22822" y="6195593"/>
                </a:cubicBezTo>
                <a:lnTo>
                  <a:pt x="28671" y="6197053"/>
                </a:lnTo>
                <a:cubicBezTo>
                  <a:pt x="154441" y="5692004"/>
                  <a:pt x="301665" y="5214887"/>
                  <a:pt x="716160" y="4927513"/>
                </a:cubicBezTo>
                <a:cubicBezTo>
                  <a:pt x="718287" y="4926030"/>
                  <a:pt x="720410" y="4924569"/>
                  <a:pt x="722536" y="4923108"/>
                </a:cubicBezTo>
                <a:cubicBezTo>
                  <a:pt x="724641" y="4922698"/>
                  <a:pt x="726747" y="4922310"/>
                  <a:pt x="728854" y="4921922"/>
                </a:cubicBezTo>
                <a:cubicBezTo>
                  <a:pt x="540018" y="5062824"/>
                  <a:pt x="389968" y="5253160"/>
                  <a:pt x="270367" y="5503631"/>
                </a:cubicBezTo>
                <a:cubicBezTo>
                  <a:pt x="161326" y="5731965"/>
                  <a:pt x="89699" y="5983257"/>
                  <a:pt x="25682" y="6221062"/>
                </a:cubicBezTo>
                <a:lnTo>
                  <a:pt x="31398" y="6222614"/>
                </a:lnTo>
                <a:cubicBezTo>
                  <a:pt x="169385" y="5710033"/>
                  <a:pt x="327335" y="5224837"/>
                  <a:pt x="739082" y="4921648"/>
                </a:cubicBezTo>
                <a:cubicBezTo>
                  <a:pt x="740043" y="4920940"/>
                  <a:pt x="740997" y="4920256"/>
                  <a:pt x="741958" y="4919549"/>
                </a:cubicBezTo>
                <a:cubicBezTo>
                  <a:pt x="744489" y="4919092"/>
                  <a:pt x="747024" y="4918681"/>
                  <a:pt x="749558" y="4918248"/>
                </a:cubicBezTo>
                <a:cubicBezTo>
                  <a:pt x="562851" y="5066225"/>
                  <a:pt x="411984" y="5262083"/>
                  <a:pt x="288636" y="5516731"/>
                </a:cubicBezTo>
                <a:cubicBezTo>
                  <a:pt x="175836" y="5749583"/>
                  <a:pt x="98296" y="6004938"/>
                  <a:pt x="28539" y="6246532"/>
                </a:cubicBezTo>
                <a:lnTo>
                  <a:pt x="34123" y="6248152"/>
                </a:lnTo>
                <a:cubicBezTo>
                  <a:pt x="184242" y="5728267"/>
                  <a:pt x="352832" y="5235199"/>
                  <a:pt x="761411" y="4916285"/>
                </a:cubicBezTo>
                <a:cubicBezTo>
                  <a:pt x="764312" y="4915805"/>
                  <a:pt x="767213" y="4915326"/>
                  <a:pt x="770116" y="4914870"/>
                </a:cubicBezTo>
                <a:cubicBezTo>
                  <a:pt x="585545" y="5069808"/>
                  <a:pt x="433905" y="5271098"/>
                  <a:pt x="306887" y="5529808"/>
                </a:cubicBezTo>
                <a:cubicBezTo>
                  <a:pt x="190351" y="5767156"/>
                  <a:pt x="106889" y="6026619"/>
                  <a:pt x="31392" y="6272001"/>
                </a:cubicBezTo>
                <a:lnTo>
                  <a:pt x="36853" y="6273689"/>
                </a:lnTo>
                <a:cubicBezTo>
                  <a:pt x="204886" y="5727514"/>
                  <a:pt x="376998" y="5248025"/>
                  <a:pt x="780995" y="4913227"/>
                </a:cubicBezTo>
                <a:cubicBezTo>
                  <a:pt x="784174" y="4912770"/>
                  <a:pt x="787355" y="4912291"/>
                  <a:pt x="790537" y="4911834"/>
                </a:cubicBezTo>
                <a:cubicBezTo>
                  <a:pt x="608110" y="5073574"/>
                  <a:pt x="455734" y="5280181"/>
                  <a:pt x="325119" y="5542862"/>
                </a:cubicBezTo>
                <a:cubicBezTo>
                  <a:pt x="204889" y="5784660"/>
                  <a:pt x="115500" y="6048254"/>
                  <a:pt x="34242" y="6297470"/>
                </a:cubicBezTo>
                <a:lnTo>
                  <a:pt x="39578" y="6299227"/>
                </a:lnTo>
                <a:cubicBezTo>
                  <a:pt x="219739" y="5746593"/>
                  <a:pt x="401582" y="5260440"/>
                  <a:pt x="800636" y="4910420"/>
                </a:cubicBezTo>
                <a:cubicBezTo>
                  <a:pt x="804050" y="4909963"/>
                  <a:pt x="807468" y="4909529"/>
                  <a:pt x="810885" y="4909096"/>
                </a:cubicBezTo>
                <a:cubicBezTo>
                  <a:pt x="630569" y="5077499"/>
                  <a:pt x="477477" y="5289332"/>
                  <a:pt x="343340" y="5555916"/>
                </a:cubicBezTo>
                <a:cubicBezTo>
                  <a:pt x="219461" y="5802097"/>
                  <a:pt x="124126" y="6069821"/>
                  <a:pt x="37097" y="6322962"/>
                </a:cubicBezTo>
                <a:lnTo>
                  <a:pt x="42307" y="6324742"/>
                </a:lnTo>
                <a:cubicBezTo>
                  <a:pt x="234528" y="5765650"/>
                  <a:pt x="426056" y="5272786"/>
                  <a:pt x="820301" y="4907886"/>
                </a:cubicBezTo>
                <a:cubicBezTo>
                  <a:pt x="823950" y="4907453"/>
                  <a:pt x="827600" y="4906997"/>
                  <a:pt x="831251" y="4906585"/>
                </a:cubicBezTo>
                <a:cubicBezTo>
                  <a:pt x="652991" y="5081539"/>
                  <a:pt x="499157" y="5298484"/>
                  <a:pt x="361539" y="5568924"/>
                </a:cubicBezTo>
                <a:cubicBezTo>
                  <a:pt x="234069" y="5819395"/>
                  <a:pt x="132780" y="6091365"/>
                  <a:pt x="39950" y="6348454"/>
                </a:cubicBezTo>
                <a:lnTo>
                  <a:pt x="45032" y="6350280"/>
                </a:lnTo>
                <a:cubicBezTo>
                  <a:pt x="249264" y="5784660"/>
                  <a:pt x="450433" y="5285065"/>
                  <a:pt x="840008" y="4905604"/>
                </a:cubicBezTo>
                <a:cubicBezTo>
                  <a:pt x="843874" y="4905171"/>
                  <a:pt x="847738" y="4904759"/>
                  <a:pt x="851608" y="4904349"/>
                </a:cubicBezTo>
                <a:cubicBezTo>
                  <a:pt x="675341" y="5085761"/>
                  <a:pt x="520768" y="5307727"/>
                  <a:pt x="379719" y="5581933"/>
                </a:cubicBezTo>
                <a:cubicBezTo>
                  <a:pt x="248632" y="5836809"/>
                  <a:pt x="145549" y="6102000"/>
                  <a:pt x="42803" y="6373946"/>
                </a:cubicBezTo>
                <a:lnTo>
                  <a:pt x="47760" y="6375795"/>
                </a:lnTo>
                <a:cubicBezTo>
                  <a:pt x="263957" y="5803603"/>
                  <a:pt x="474752" y="5297252"/>
                  <a:pt x="859790" y="4903505"/>
                </a:cubicBezTo>
                <a:cubicBezTo>
                  <a:pt x="863836" y="4903116"/>
                  <a:pt x="867887" y="4902729"/>
                  <a:pt x="871938" y="4902364"/>
                </a:cubicBezTo>
                <a:cubicBezTo>
                  <a:pt x="697626" y="5090051"/>
                  <a:pt x="542311" y="5316993"/>
                  <a:pt x="397885" y="5594942"/>
                </a:cubicBezTo>
                <a:cubicBezTo>
                  <a:pt x="263372" y="5853834"/>
                  <a:pt x="154514" y="6123202"/>
                  <a:pt x="45655" y="6399416"/>
                </a:cubicBezTo>
                <a:lnTo>
                  <a:pt x="50487" y="6401333"/>
                </a:lnTo>
                <a:cubicBezTo>
                  <a:pt x="278629" y="5822454"/>
                  <a:pt x="499039" y="5309302"/>
                  <a:pt x="879654" y="4901656"/>
                </a:cubicBezTo>
                <a:cubicBezTo>
                  <a:pt x="883860" y="4901291"/>
                  <a:pt x="888066" y="4900926"/>
                  <a:pt x="892275" y="4900583"/>
                </a:cubicBezTo>
                <a:cubicBezTo>
                  <a:pt x="719846" y="5094479"/>
                  <a:pt x="563794" y="5326282"/>
                  <a:pt x="416031" y="5607950"/>
                </a:cubicBezTo>
                <a:cubicBezTo>
                  <a:pt x="278202" y="5870676"/>
                  <a:pt x="163538" y="6144312"/>
                  <a:pt x="48506" y="6424908"/>
                </a:cubicBezTo>
                <a:lnTo>
                  <a:pt x="53214" y="6426848"/>
                </a:lnTo>
                <a:cubicBezTo>
                  <a:pt x="293285" y="5841213"/>
                  <a:pt x="523324" y="5321215"/>
                  <a:pt x="899592" y="4900036"/>
                </a:cubicBezTo>
                <a:cubicBezTo>
                  <a:pt x="903932" y="4899693"/>
                  <a:pt x="908273" y="4899374"/>
                  <a:pt x="912616" y="4899077"/>
                </a:cubicBezTo>
                <a:cubicBezTo>
                  <a:pt x="742015" y="5099020"/>
                  <a:pt x="585212" y="5335615"/>
                  <a:pt x="434170" y="5620913"/>
                </a:cubicBezTo>
                <a:cubicBezTo>
                  <a:pt x="293146" y="5887291"/>
                  <a:pt x="172618" y="6165285"/>
                  <a:pt x="51356" y="6450423"/>
                </a:cubicBezTo>
                <a:lnTo>
                  <a:pt x="55948" y="6452363"/>
                </a:lnTo>
                <a:cubicBezTo>
                  <a:pt x="261508" y="5969062"/>
                  <a:pt x="516322" y="5369985"/>
                  <a:pt x="919593" y="4898598"/>
                </a:cubicBezTo>
                <a:cubicBezTo>
                  <a:pt x="924048" y="4898301"/>
                  <a:pt x="928500" y="4898027"/>
                  <a:pt x="932957" y="4897776"/>
                </a:cubicBezTo>
                <a:cubicBezTo>
                  <a:pt x="764134" y="5103653"/>
                  <a:pt x="606576" y="5344973"/>
                  <a:pt x="452288" y="5633898"/>
                </a:cubicBezTo>
                <a:cubicBezTo>
                  <a:pt x="308277" y="5903586"/>
                  <a:pt x="181807" y="6186076"/>
                  <a:pt x="54209" y="6475915"/>
                </a:cubicBezTo>
                <a:lnTo>
                  <a:pt x="58680" y="6477877"/>
                </a:lnTo>
                <a:cubicBezTo>
                  <a:pt x="274030" y="5988712"/>
                  <a:pt x="540862" y="5382720"/>
                  <a:pt x="939640" y="4897388"/>
                </a:cubicBezTo>
                <a:cubicBezTo>
                  <a:pt x="944202" y="4897114"/>
                  <a:pt x="948766" y="4896886"/>
                  <a:pt x="953330" y="4896681"/>
                </a:cubicBezTo>
                <a:cubicBezTo>
                  <a:pt x="786235" y="5108355"/>
                  <a:pt x="627898" y="5354352"/>
                  <a:pt x="470390" y="5646884"/>
                </a:cubicBezTo>
                <a:cubicBezTo>
                  <a:pt x="323417" y="5919835"/>
                  <a:pt x="196241" y="6195364"/>
                  <a:pt x="57055" y="6501407"/>
                </a:cubicBezTo>
                <a:lnTo>
                  <a:pt x="61414" y="6503393"/>
                </a:lnTo>
                <a:cubicBezTo>
                  <a:pt x="298324" y="5982459"/>
                  <a:pt x="566069" y="5393811"/>
                  <a:pt x="959693" y="4896384"/>
                </a:cubicBezTo>
                <a:cubicBezTo>
                  <a:pt x="964383" y="4896178"/>
                  <a:pt x="969073" y="4895973"/>
                  <a:pt x="973763" y="4895791"/>
                </a:cubicBezTo>
                <a:cubicBezTo>
                  <a:pt x="808324" y="5113147"/>
                  <a:pt x="649196" y="5363709"/>
                  <a:pt x="488484" y="5659847"/>
                </a:cubicBezTo>
                <a:cubicBezTo>
                  <a:pt x="339057" y="5935171"/>
                  <a:pt x="205982" y="6215425"/>
                  <a:pt x="59908" y="6526899"/>
                </a:cubicBezTo>
                <a:lnTo>
                  <a:pt x="64137" y="6528885"/>
                </a:lnTo>
                <a:cubicBezTo>
                  <a:pt x="311506" y="6001423"/>
                  <a:pt x="590961" y="5405542"/>
                  <a:pt x="979809" y="4895563"/>
                </a:cubicBezTo>
                <a:cubicBezTo>
                  <a:pt x="984603" y="4895403"/>
                  <a:pt x="989401" y="4895243"/>
                  <a:pt x="994196" y="4895106"/>
                </a:cubicBezTo>
                <a:cubicBezTo>
                  <a:pt x="830386" y="5117985"/>
                  <a:pt x="670445" y="5373089"/>
                  <a:pt x="506549" y="5672810"/>
                </a:cubicBezTo>
                <a:cubicBezTo>
                  <a:pt x="342822" y="5972234"/>
                  <a:pt x="187530" y="6293933"/>
                  <a:pt x="62749" y="6552414"/>
                </a:cubicBezTo>
                <a:lnTo>
                  <a:pt x="66871" y="6554400"/>
                </a:lnTo>
                <a:cubicBezTo>
                  <a:pt x="324827" y="6020024"/>
                  <a:pt x="616157" y="5416542"/>
                  <a:pt x="999985" y="4894946"/>
                </a:cubicBezTo>
                <a:cubicBezTo>
                  <a:pt x="1004881" y="4894809"/>
                  <a:pt x="1009776" y="4894718"/>
                  <a:pt x="1014671" y="4894604"/>
                </a:cubicBezTo>
                <a:cubicBezTo>
                  <a:pt x="852453" y="5122846"/>
                  <a:pt x="691693" y="5382423"/>
                  <a:pt x="524611" y="5685773"/>
                </a:cubicBezTo>
                <a:cubicBezTo>
                  <a:pt x="359455" y="5985654"/>
                  <a:pt x="203332" y="6300300"/>
                  <a:pt x="65602" y="6577906"/>
                </a:cubicBezTo>
                <a:lnTo>
                  <a:pt x="69600" y="6579914"/>
                </a:lnTo>
                <a:cubicBezTo>
                  <a:pt x="351506" y="6011716"/>
                  <a:pt x="642698" y="5424827"/>
                  <a:pt x="1020208" y="4894512"/>
                </a:cubicBezTo>
                <a:cubicBezTo>
                  <a:pt x="1025206" y="4894422"/>
                  <a:pt x="1030204" y="4894353"/>
                  <a:pt x="1035202" y="4894307"/>
                </a:cubicBezTo>
                <a:cubicBezTo>
                  <a:pt x="664594" y="5432791"/>
                  <a:pt x="361698" y="6027532"/>
                  <a:pt x="68450" y="6603421"/>
                </a:cubicBezTo>
                <a:lnTo>
                  <a:pt x="72336" y="6605407"/>
                </a:lnTo>
                <a:cubicBezTo>
                  <a:pt x="365978" y="6028741"/>
                  <a:pt x="669286" y="5433179"/>
                  <a:pt x="1040517" y="4894262"/>
                </a:cubicBezTo>
                <a:cubicBezTo>
                  <a:pt x="1045588" y="4894216"/>
                  <a:pt x="1050659" y="4894193"/>
                  <a:pt x="1055728" y="4894193"/>
                </a:cubicBezTo>
                <a:cubicBezTo>
                  <a:pt x="693000" y="5437835"/>
                  <a:pt x="384201" y="6029403"/>
                  <a:pt x="85201" y="6602280"/>
                </a:cubicBezTo>
                <a:lnTo>
                  <a:pt x="71294" y="6628936"/>
                </a:lnTo>
                <a:lnTo>
                  <a:pt x="75068" y="6630899"/>
                </a:lnTo>
                <a:lnTo>
                  <a:pt x="88976" y="6604266"/>
                </a:lnTo>
                <a:cubicBezTo>
                  <a:pt x="388357" y="6030658"/>
                  <a:pt x="697565" y="5438291"/>
                  <a:pt x="1060847" y="4894170"/>
                </a:cubicBezTo>
                <a:cubicBezTo>
                  <a:pt x="1065993" y="4894193"/>
                  <a:pt x="1071140" y="4894193"/>
                  <a:pt x="1076284" y="4894239"/>
                </a:cubicBezTo>
                <a:cubicBezTo>
                  <a:pt x="723538" y="5438930"/>
                  <a:pt x="411564" y="6022831"/>
                  <a:pt x="109463" y="6588336"/>
                </a:cubicBezTo>
                <a:lnTo>
                  <a:pt x="74137" y="6654451"/>
                </a:lnTo>
                <a:lnTo>
                  <a:pt x="77807" y="6656391"/>
                </a:lnTo>
                <a:lnTo>
                  <a:pt x="113126" y="6590299"/>
                </a:lnTo>
                <a:cubicBezTo>
                  <a:pt x="415602" y="6024086"/>
                  <a:pt x="727966" y="5439455"/>
                  <a:pt x="1081209" y="4894262"/>
                </a:cubicBezTo>
                <a:cubicBezTo>
                  <a:pt x="1086433" y="4894307"/>
                  <a:pt x="1091654" y="4894376"/>
                  <a:pt x="1096874" y="4894444"/>
                </a:cubicBezTo>
                <a:cubicBezTo>
                  <a:pt x="757689" y="5433385"/>
                  <a:pt x="446649" y="6002976"/>
                  <a:pt x="145406" y="6554674"/>
                </a:cubicBezTo>
                <a:cubicBezTo>
                  <a:pt x="122588" y="6596460"/>
                  <a:pt x="99794" y="6638225"/>
                  <a:pt x="76983" y="6679943"/>
                </a:cubicBezTo>
                <a:lnTo>
                  <a:pt x="80539" y="6681883"/>
                </a:lnTo>
                <a:cubicBezTo>
                  <a:pt x="103347" y="6640165"/>
                  <a:pt x="126151" y="6598400"/>
                  <a:pt x="148961" y="6556613"/>
                </a:cubicBezTo>
                <a:cubicBezTo>
                  <a:pt x="450565" y="6004253"/>
                  <a:pt x="761980" y="5433978"/>
                  <a:pt x="1101605" y="4894535"/>
                </a:cubicBezTo>
                <a:cubicBezTo>
                  <a:pt x="1106897" y="4894627"/>
                  <a:pt x="1112185" y="4894718"/>
                  <a:pt x="1117471" y="4894832"/>
                </a:cubicBezTo>
                <a:cubicBezTo>
                  <a:pt x="799097" y="5414853"/>
                  <a:pt x="496980" y="5956989"/>
                  <a:pt x="204307" y="6482214"/>
                </a:cubicBezTo>
                <a:cubicBezTo>
                  <a:pt x="162812" y="6556682"/>
                  <a:pt x="121338" y="6631104"/>
                  <a:pt x="79829" y="6705458"/>
                </a:cubicBezTo>
                <a:lnTo>
                  <a:pt x="83275" y="6707398"/>
                </a:lnTo>
                <a:cubicBezTo>
                  <a:pt x="124781" y="6633044"/>
                  <a:pt x="166258" y="6558599"/>
                  <a:pt x="207757" y="6484131"/>
                </a:cubicBezTo>
                <a:cubicBezTo>
                  <a:pt x="500771" y="5958290"/>
                  <a:pt x="803260" y="5415492"/>
                  <a:pt x="1122037" y="4894946"/>
                </a:cubicBezTo>
                <a:cubicBezTo>
                  <a:pt x="1127398" y="4895083"/>
                  <a:pt x="1132757" y="4895220"/>
                  <a:pt x="1138111" y="4895380"/>
                </a:cubicBezTo>
                <a:cubicBezTo>
                  <a:pt x="857770" y="5365581"/>
                  <a:pt x="583213" y="5849429"/>
                  <a:pt x="317159" y="6318307"/>
                </a:cubicBezTo>
                <a:cubicBezTo>
                  <a:pt x="240361" y="6453664"/>
                  <a:pt x="160936" y="6593630"/>
                  <a:pt x="82675" y="6730973"/>
                </a:cubicBezTo>
                <a:lnTo>
                  <a:pt x="86009" y="6732890"/>
                </a:lnTo>
                <a:cubicBezTo>
                  <a:pt x="164275" y="6595525"/>
                  <a:pt x="243697" y="6455558"/>
                  <a:pt x="320507" y="6320201"/>
                </a:cubicBezTo>
                <a:cubicBezTo>
                  <a:pt x="586896" y="5850730"/>
                  <a:pt x="861810" y="5366243"/>
                  <a:pt x="1142509" y="4895517"/>
                </a:cubicBezTo>
                <a:cubicBezTo>
                  <a:pt x="1147942" y="4895676"/>
                  <a:pt x="1153374" y="4895859"/>
                  <a:pt x="1158801" y="4896065"/>
                </a:cubicBezTo>
                <a:cubicBezTo>
                  <a:pt x="977442" y="5208109"/>
                  <a:pt x="795307" y="5524969"/>
                  <a:pt x="618610" y="5832381"/>
                </a:cubicBezTo>
                <a:cubicBezTo>
                  <a:pt x="444287" y="6135662"/>
                  <a:pt x="264023" y="6449282"/>
                  <a:pt x="85518" y="6756488"/>
                </a:cubicBezTo>
                <a:lnTo>
                  <a:pt x="88750" y="6758383"/>
                </a:lnTo>
                <a:cubicBezTo>
                  <a:pt x="267257" y="6451153"/>
                  <a:pt x="447527" y="6137534"/>
                  <a:pt x="621857" y="5834230"/>
                </a:cubicBezTo>
                <a:cubicBezTo>
                  <a:pt x="798871" y="5526270"/>
                  <a:pt x="981349" y="5208817"/>
                  <a:pt x="1163035" y="4896224"/>
                </a:cubicBezTo>
                <a:cubicBezTo>
                  <a:pt x="1168471" y="4896452"/>
                  <a:pt x="1173905" y="4896658"/>
                  <a:pt x="1179332" y="4896909"/>
                </a:cubicBezTo>
                <a:cubicBezTo>
                  <a:pt x="763783" y="5627668"/>
                  <a:pt x="415713" y="6229072"/>
                  <a:pt x="88355" y="6782003"/>
                </a:cubicBezTo>
                <a:lnTo>
                  <a:pt x="91484" y="6783852"/>
                </a:lnTo>
                <a:cubicBezTo>
                  <a:pt x="419093" y="6230488"/>
                  <a:pt x="767446" y="5628604"/>
                  <a:pt x="1183412" y="4897092"/>
                </a:cubicBezTo>
                <a:cubicBezTo>
                  <a:pt x="1189004" y="4897342"/>
                  <a:pt x="1194588" y="4897594"/>
                  <a:pt x="1200168" y="4897890"/>
                </a:cubicBezTo>
                <a:cubicBezTo>
                  <a:pt x="874419" y="5485259"/>
                  <a:pt x="510829" y="6111334"/>
                  <a:pt x="91199" y="6807541"/>
                </a:cubicBezTo>
                <a:lnTo>
                  <a:pt x="94225" y="6809344"/>
                </a:lnTo>
                <a:cubicBezTo>
                  <a:pt x="514236" y="6112544"/>
                  <a:pt x="878107" y="5485944"/>
                  <a:pt x="1204096" y="4898096"/>
                </a:cubicBezTo>
                <a:cubicBezTo>
                  <a:pt x="1209749" y="4898370"/>
                  <a:pt x="1215395" y="4898689"/>
                  <a:pt x="1221034" y="4899009"/>
                </a:cubicBezTo>
                <a:cubicBezTo>
                  <a:pt x="828501" y="5624017"/>
                  <a:pt x="415056" y="6309566"/>
                  <a:pt x="94040" y="6833056"/>
                </a:cubicBezTo>
                <a:lnTo>
                  <a:pt x="96961" y="6834836"/>
                </a:lnTo>
                <a:cubicBezTo>
                  <a:pt x="418210" y="6310981"/>
                  <a:pt x="832016" y="5624838"/>
                  <a:pt x="1224814" y="4899237"/>
                </a:cubicBezTo>
                <a:cubicBezTo>
                  <a:pt x="1318722" y="4904691"/>
                  <a:pt x="1410879" y="4913888"/>
                  <a:pt x="1499150" y="4923702"/>
                </a:cubicBezTo>
                <a:cubicBezTo>
                  <a:pt x="2039049" y="4983678"/>
                  <a:pt x="2572743" y="5117940"/>
                  <a:pt x="3030620" y="5239101"/>
                </a:cubicBezTo>
                <a:cubicBezTo>
                  <a:pt x="3761174" y="5432427"/>
                  <a:pt x="4495037" y="5659984"/>
                  <a:pt x="5204732" y="5880056"/>
                </a:cubicBezTo>
                <a:cubicBezTo>
                  <a:pt x="5769552" y="6055192"/>
                  <a:pt x="6353589" y="6236285"/>
                  <a:pt x="6932491" y="6399050"/>
                </a:cubicBezTo>
                <a:cubicBezTo>
                  <a:pt x="7332971" y="6511654"/>
                  <a:pt x="7785507" y="6634961"/>
                  <a:pt x="8249113" y="6726820"/>
                </a:cubicBezTo>
                <a:cubicBezTo>
                  <a:pt x="8372922" y="6751330"/>
                  <a:pt x="8497416" y="6773605"/>
                  <a:pt x="8622023" y="6792843"/>
                </a:cubicBezTo>
                <a:cubicBezTo>
                  <a:pt x="8800514" y="6820390"/>
                  <a:pt x="8990689" y="6847959"/>
                  <a:pt x="9181070" y="6855832"/>
                </a:cubicBezTo>
                <a:cubicBezTo>
                  <a:pt x="9396053" y="6864710"/>
                  <a:pt x="9578515" y="6846749"/>
                  <a:pt x="9738885" y="6800945"/>
                </a:cubicBezTo>
                <a:cubicBezTo>
                  <a:pt x="9922122" y="6748592"/>
                  <a:pt x="10050405" y="6648517"/>
                  <a:pt x="10120125" y="6503484"/>
                </a:cubicBezTo>
                <a:cubicBezTo>
                  <a:pt x="10152875" y="6435360"/>
                  <a:pt x="10172844" y="6357172"/>
                  <a:pt x="10179965" y="6269673"/>
                </a:cubicBezTo>
                <a:cubicBezTo>
                  <a:pt x="10187062" y="6238042"/>
                  <a:pt x="10191923" y="6205589"/>
                  <a:pt x="10194799" y="6172520"/>
                </a:cubicBezTo>
                <a:cubicBezTo>
                  <a:pt x="10202010" y="6141801"/>
                  <a:pt x="10207214" y="6109691"/>
                  <a:pt x="10210363" y="6076234"/>
                </a:cubicBezTo>
                <a:cubicBezTo>
                  <a:pt x="10218009" y="6045424"/>
                  <a:pt x="10223532" y="6013200"/>
                  <a:pt x="10226955" y="5979629"/>
                </a:cubicBezTo>
                <a:cubicBezTo>
                  <a:pt x="10234897" y="5949047"/>
                  <a:pt x="10240694" y="5917119"/>
                  <a:pt x="10244391" y="5883959"/>
                </a:cubicBezTo>
                <a:cubicBezTo>
                  <a:pt x="10252584" y="5853720"/>
                  <a:pt x="10258655" y="5822202"/>
                  <a:pt x="10262625" y="5789476"/>
                </a:cubicBezTo>
                <a:cubicBezTo>
                  <a:pt x="10271116" y="5759511"/>
                  <a:pt x="10277483" y="5728313"/>
                  <a:pt x="10281751" y="5695952"/>
                </a:cubicBezTo>
                <a:cubicBezTo>
                  <a:pt x="10290514" y="5666237"/>
                  <a:pt x="10297178" y="5635359"/>
                  <a:pt x="10301766" y="5603386"/>
                </a:cubicBezTo>
                <a:cubicBezTo>
                  <a:pt x="10302062" y="5602359"/>
                  <a:pt x="10302405" y="5601355"/>
                  <a:pt x="10302701" y="5600350"/>
                </a:cubicBezTo>
                <a:cubicBezTo>
                  <a:pt x="10311305" y="5571868"/>
                  <a:pt x="10317946" y="5542314"/>
                  <a:pt x="10322670" y="5511824"/>
                </a:cubicBezTo>
                <a:cubicBezTo>
                  <a:pt x="10326254" y="5500618"/>
                  <a:pt x="10329517" y="5489322"/>
                  <a:pt x="10332484" y="5477865"/>
                </a:cubicBezTo>
                <a:cubicBezTo>
                  <a:pt x="10337299" y="5459356"/>
                  <a:pt x="10341293" y="5440414"/>
                  <a:pt x="10344534" y="5421106"/>
                </a:cubicBezTo>
                <a:cubicBezTo>
                  <a:pt x="10351585" y="5399700"/>
                  <a:pt x="10357588" y="5377882"/>
                  <a:pt x="10362449" y="5355676"/>
                </a:cubicBezTo>
                <a:cubicBezTo>
                  <a:pt x="10364183" y="5347734"/>
                  <a:pt x="10365781" y="5339723"/>
                  <a:pt x="10367219" y="5331667"/>
                </a:cubicBezTo>
                <a:cubicBezTo>
                  <a:pt x="10377033" y="5302889"/>
                  <a:pt x="10384860" y="5273426"/>
                  <a:pt x="10390772" y="5243278"/>
                </a:cubicBezTo>
                <a:cubicBezTo>
                  <a:pt x="10400698" y="5214910"/>
                  <a:pt x="10408801" y="5185904"/>
                  <a:pt x="10415031" y="5156304"/>
                </a:cubicBezTo>
                <a:cubicBezTo>
                  <a:pt x="10425141" y="5128232"/>
                  <a:pt x="10433494" y="5099568"/>
                  <a:pt x="10440066" y="5070379"/>
                </a:cubicBezTo>
                <a:cubicBezTo>
                  <a:pt x="10450382" y="5042536"/>
                  <a:pt x="10459009" y="5014168"/>
                  <a:pt x="10465901" y="4985298"/>
                </a:cubicBezTo>
                <a:cubicBezTo>
                  <a:pt x="10476308" y="4957912"/>
                  <a:pt x="10485094" y="4930046"/>
                  <a:pt x="10492284" y="4901725"/>
                </a:cubicBezTo>
                <a:cubicBezTo>
                  <a:pt x="10502850" y="4874543"/>
                  <a:pt x="10511887" y="4846906"/>
                  <a:pt x="10519373" y="4818881"/>
                </a:cubicBezTo>
                <a:cubicBezTo>
                  <a:pt x="10530099" y="4791882"/>
                  <a:pt x="10539387" y="4764519"/>
                  <a:pt x="10547170" y="4736767"/>
                </a:cubicBezTo>
                <a:cubicBezTo>
                  <a:pt x="10557919" y="4710294"/>
                  <a:pt x="10567276" y="4683455"/>
                  <a:pt x="10575264" y="4656297"/>
                </a:cubicBezTo>
                <a:cubicBezTo>
                  <a:pt x="10586196" y="4629915"/>
                  <a:pt x="10595780" y="4603213"/>
                  <a:pt x="10604066" y="4576215"/>
                </a:cubicBezTo>
                <a:cubicBezTo>
                  <a:pt x="10614974" y="4550335"/>
                  <a:pt x="10624651" y="4524158"/>
                  <a:pt x="10633095" y="4497730"/>
                </a:cubicBezTo>
                <a:cubicBezTo>
                  <a:pt x="10634373" y="4494717"/>
                  <a:pt x="10635673" y="4491682"/>
                  <a:pt x="10636929" y="4488670"/>
                </a:cubicBezTo>
                <a:cubicBezTo>
                  <a:pt x="10646217" y="4466464"/>
                  <a:pt x="10654570" y="4444076"/>
                  <a:pt x="10662101" y="4421505"/>
                </a:cubicBezTo>
                <a:cubicBezTo>
                  <a:pt x="10668218" y="4407309"/>
                  <a:pt x="10674083" y="4393000"/>
                  <a:pt x="10679629" y="4378576"/>
                </a:cubicBezTo>
                <a:cubicBezTo>
                  <a:pt x="10683509" y="4368489"/>
                  <a:pt x="10687205" y="4358379"/>
                  <a:pt x="10690766" y="4348223"/>
                </a:cubicBezTo>
                <a:cubicBezTo>
                  <a:pt x="10701013" y="4324785"/>
                  <a:pt x="10710484" y="4301050"/>
                  <a:pt x="10719225" y="4277042"/>
                </a:cubicBezTo>
                <a:cubicBezTo>
                  <a:pt x="10729654" y="4253695"/>
                  <a:pt x="10739354" y="4230028"/>
                  <a:pt x="10748278" y="4206111"/>
                </a:cubicBezTo>
                <a:close/>
                <a:moveTo>
                  <a:pt x="10214015" y="6001150"/>
                </a:moveTo>
                <a:cubicBezTo>
                  <a:pt x="10214083" y="5991017"/>
                  <a:pt x="10213969" y="5980792"/>
                  <a:pt x="10213695" y="5970431"/>
                </a:cubicBezTo>
                <a:cubicBezTo>
                  <a:pt x="10213810" y="5970180"/>
                  <a:pt x="10213947" y="5969907"/>
                  <a:pt x="10214061" y="5969655"/>
                </a:cubicBezTo>
                <a:cubicBezTo>
                  <a:pt x="10217256" y="5962489"/>
                  <a:pt x="10220268" y="5955255"/>
                  <a:pt x="10223190" y="5947906"/>
                </a:cubicBezTo>
                <a:cubicBezTo>
                  <a:pt x="10222573" y="5957765"/>
                  <a:pt x="10221774" y="5967510"/>
                  <a:pt x="10220794" y="5977141"/>
                </a:cubicBezTo>
                <a:cubicBezTo>
                  <a:pt x="10218693" y="5985243"/>
                  <a:pt x="10216434" y="5993231"/>
                  <a:pt x="10214015" y="6001150"/>
                </a:cubicBezTo>
                <a:close/>
                <a:moveTo>
                  <a:pt x="10182931" y="6192101"/>
                </a:moveTo>
                <a:cubicBezTo>
                  <a:pt x="10182886" y="6181968"/>
                  <a:pt x="10182726" y="6171721"/>
                  <a:pt x="10182384" y="6161383"/>
                </a:cubicBezTo>
                <a:cubicBezTo>
                  <a:pt x="10185100" y="6154878"/>
                  <a:pt x="10187679" y="6148283"/>
                  <a:pt x="10190166" y="6141619"/>
                </a:cubicBezTo>
                <a:cubicBezTo>
                  <a:pt x="10189664" y="6151683"/>
                  <a:pt x="10188979" y="6161679"/>
                  <a:pt x="10188112" y="6171630"/>
                </a:cubicBezTo>
                <a:cubicBezTo>
                  <a:pt x="10186492" y="6178499"/>
                  <a:pt x="10184758" y="6185323"/>
                  <a:pt x="10182931" y="6192101"/>
                </a:cubicBezTo>
                <a:close/>
                <a:moveTo>
                  <a:pt x="908294" y="4871417"/>
                </a:moveTo>
                <a:cubicBezTo>
                  <a:pt x="913084" y="4866396"/>
                  <a:pt x="917872" y="4861375"/>
                  <a:pt x="922667" y="4856331"/>
                </a:cubicBezTo>
                <a:cubicBezTo>
                  <a:pt x="926565" y="4855579"/>
                  <a:pt x="930474" y="4854825"/>
                  <a:pt x="934393" y="4854095"/>
                </a:cubicBezTo>
                <a:cubicBezTo>
                  <a:pt x="929589" y="4859344"/>
                  <a:pt x="924785" y="4864616"/>
                  <a:pt x="919994" y="4869842"/>
                </a:cubicBezTo>
                <a:cubicBezTo>
                  <a:pt x="916080" y="4870344"/>
                  <a:pt x="912185" y="4870869"/>
                  <a:pt x="908294" y="4871417"/>
                </a:cubicBezTo>
                <a:close/>
                <a:moveTo>
                  <a:pt x="888902" y="4874155"/>
                </a:moveTo>
                <a:cubicBezTo>
                  <a:pt x="893487" y="4869568"/>
                  <a:pt x="898072" y="4864958"/>
                  <a:pt x="902654" y="4860371"/>
                </a:cubicBezTo>
                <a:cubicBezTo>
                  <a:pt x="906365" y="4859595"/>
                  <a:pt x="910085" y="4858842"/>
                  <a:pt x="913814" y="4858111"/>
                </a:cubicBezTo>
                <a:cubicBezTo>
                  <a:pt x="909216" y="4862927"/>
                  <a:pt x="904624" y="4867742"/>
                  <a:pt x="900037" y="4872535"/>
                </a:cubicBezTo>
                <a:cubicBezTo>
                  <a:pt x="896310" y="4873060"/>
                  <a:pt x="892606" y="4873608"/>
                  <a:pt x="888902" y="4874155"/>
                </a:cubicBezTo>
                <a:close/>
                <a:moveTo>
                  <a:pt x="869651" y="4877077"/>
                </a:moveTo>
                <a:cubicBezTo>
                  <a:pt x="874004" y="4872923"/>
                  <a:pt x="878351" y="4868770"/>
                  <a:pt x="882696" y="4864616"/>
                </a:cubicBezTo>
                <a:cubicBezTo>
                  <a:pt x="886195" y="4863840"/>
                  <a:pt x="889696" y="4863087"/>
                  <a:pt x="893211" y="4862334"/>
                </a:cubicBezTo>
                <a:cubicBezTo>
                  <a:pt x="888842" y="4866715"/>
                  <a:pt x="884474" y="4871097"/>
                  <a:pt x="880104" y="4875479"/>
                </a:cubicBezTo>
                <a:cubicBezTo>
                  <a:pt x="876614" y="4876004"/>
                  <a:pt x="873123" y="4876529"/>
                  <a:pt x="869651" y="4877077"/>
                </a:cubicBezTo>
                <a:close/>
                <a:moveTo>
                  <a:pt x="850543" y="4880226"/>
                </a:moveTo>
                <a:cubicBezTo>
                  <a:pt x="854639" y="4876483"/>
                  <a:pt x="858731" y="4872786"/>
                  <a:pt x="862821" y="4869066"/>
                </a:cubicBezTo>
                <a:cubicBezTo>
                  <a:pt x="866046" y="4868336"/>
                  <a:pt x="869284" y="4867583"/>
                  <a:pt x="872525" y="4866875"/>
                </a:cubicBezTo>
                <a:cubicBezTo>
                  <a:pt x="868426" y="4870778"/>
                  <a:pt x="864332" y="4874703"/>
                  <a:pt x="860240" y="4878606"/>
                </a:cubicBezTo>
                <a:cubicBezTo>
                  <a:pt x="857001" y="4879130"/>
                  <a:pt x="853765" y="4879678"/>
                  <a:pt x="850543" y="4880226"/>
                </a:cubicBezTo>
                <a:close/>
                <a:moveTo>
                  <a:pt x="10775549" y="3986837"/>
                </a:moveTo>
                <a:cubicBezTo>
                  <a:pt x="10774865" y="3998203"/>
                  <a:pt x="10773998" y="4009545"/>
                  <a:pt x="10772925" y="4020865"/>
                </a:cubicBezTo>
                <a:cubicBezTo>
                  <a:pt x="10763819" y="4032230"/>
                  <a:pt x="10754530" y="4043481"/>
                  <a:pt x="10745083" y="4054573"/>
                </a:cubicBezTo>
                <a:cubicBezTo>
                  <a:pt x="10745401" y="4043344"/>
                  <a:pt x="10745562" y="4032093"/>
                  <a:pt x="10745516" y="4020819"/>
                </a:cubicBezTo>
                <a:cubicBezTo>
                  <a:pt x="10755717" y="4009591"/>
                  <a:pt x="10765736" y="3998271"/>
                  <a:pt x="10775549" y="3986837"/>
                </a:cubicBezTo>
                <a:close/>
                <a:moveTo>
                  <a:pt x="10904334" y="3813961"/>
                </a:moveTo>
                <a:cubicBezTo>
                  <a:pt x="10905201" y="3812614"/>
                  <a:pt x="10906045" y="3811245"/>
                  <a:pt x="10906912" y="3809876"/>
                </a:cubicBezTo>
                <a:cubicBezTo>
                  <a:pt x="10903900" y="3819644"/>
                  <a:pt x="10900773" y="3829343"/>
                  <a:pt x="10897533" y="3838974"/>
                </a:cubicBezTo>
                <a:cubicBezTo>
                  <a:pt x="10893106" y="3846688"/>
                  <a:pt x="10888587" y="3854379"/>
                  <a:pt x="10883999" y="3861978"/>
                </a:cubicBezTo>
                <a:cubicBezTo>
                  <a:pt x="10886669" y="3852507"/>
                  <a:pt x="10889203" y="3842991"/>
                  <a:pt x="10891668" y="3833451"/>
                </a:cubicBezTo>
                <a:cubicBezTo>
                  <a:pt x="10895935" y="3826970"/>
                  <a:pt x="10900181" y="3820488"/>
                  <a:pt x="10904334" y="3813961"/>
                </a:cubicBezTo>
                <a:close/>
                <a:moveTo>
                  <a:pt x="10936855" y="3765807"/>
                </a:moveTo>
                <a:cubicBezTo>
                  <a:pt x="10934893" y="3769732"/>
                  <a:pt x="10932907" y="3773635"/>
                  <a:pt x="10930921" y="3777537"/>
                </a:cubicBezTo>
                <a:cubicBezTo>
                  <a:pt x="10932929" y="3771832"/>
                  <a:pt x="10934915" y="3766103"/>
                  <a:pt x="10936855" y="3760352"/>
                </a:cubicBezTo>
                <a:cubicBezTo>
                  <a:pt x="10939525" y="3755742"/>
                  <a:pt x="10942173" y="3751109"/>
                  <a:pt x="10944775" y="3746476"/>
                </a:cubicBezTo>
                <a:cubicBezTo>
                  <a:pt x="10942173" y="3752935"/>
                  <a:pt x="10939549" y="3759394"/>
                  <a:pt x="10936855" y="3765807"/>
                </a:cubicBezTo>
                <a:close/>
                <a:moveTo>
                  <a:pt x="10739948" y="4214053"/>
                </a:moveTo>
                <a:cubicBezTo>
                  <a:pt x="10740746" y="4211292"/>
                  <a:pt x="10741568" y="4208530"/>
                  <a:pt x="10742344" y="4205746"/>
                </a:cubicBezTo>
                <a:cubicBezTo>
                  <a:pt x="10743850" y="4203007"/>
                  <a:pt x="10745356" y="4200246"/>
                  <a:pt x="10746840" y="4197484"/>
                </a:cubicBezTo>
                <a:cubicBezTo>
                  <a:pt x="10745813" y="4200246"/>
                  <a:pt x="10744785" y="4203007"/>
                  <a:pt x="10743759" y="4205769"/>
                </a:cubicBezTo>
                <a:cubicBezTo>
                  <a:pt x="10742503" y="4208530"/>
                  <a:pt x="10741225" y="4211314"/>
                  <a:pt x="10739948" y="4214053"/>
                </a:cubicBezTo>
                <a:close/>
                <a:moveTo>
                  <a:pt x="10716760" y="4261020"/>
                </a:moveTo>
                <a:cubicBezTo>
                  <a:pt x="10718198" y="4255247"/>
                  <a:pt x="10719567" y="4249473"/>
                  <a:pt x="10720891" y="4243676"/>
                </a:cubicBezTo>
                <a:cubicBezTo>
                  <a:pt x="10724794" y="4237057"/>
                  <a:pt x="10728650" y="4230416"/>
                  <a:pt x="10732416" y="4223729"/>
                </a:cubicBezTo>
                <a:cubicBezTo>
                  <a:pt x="10730636" y="4229526"/>
                  <a:pt x="10728810" y="4235300"/>
                  <a:pt x="10726939" y="4241074"/>
                </a:cubicBezTo>
                <a:cubicBezTo>
                  <a:pt x="10723607" y="4247761"/>
                  <a:pt x="10720206" y="4254402"/>
                  <a:pt x="10716760" y="4261020"/>
                </a:cubicBezTo>
                <a:close/>
                <a:moveTo>
                  <a:pt x="10580467" y="4617066"/>
                </a:moveTo>
                <a:cubicBezTo>
                  <a:pt x="10576290" y="4625830"/>
                  <a:pt x="10572000" y="4634525"/>
                  <a:pt x="10567596" y="4643197"/>
                </a:cubicBezTo>
                <a:cubicBezTo>
                  <a:pt x="10568668" y="4636419"/>
                  <a:pt x="10569627" y="4629641"/>
                  <a:pt x="10570517" y="4622863"/>
                </a:cubicBezTo>
                <a:cubicBezTo>
                  <a:pt x="10575493" y="4614236"/>
                  <a:pt x="10580353" y="4605587"/>
                  <a:pt x="10585077" y="4596869"/>
                </a:cubicBezTo>
                <a:cubicBezTo>
                  <a:pt x="10583617" y="4603624"/>
                  <a:pt x="10582087" y="4610356"/>
                  <a:pt x="10580467" y="4617066"/>
                </a:cubicBezTo>
                <a:close/>
                <a:moveTo>
                  <a:pt x="10547170" y="4706688"/>
                </a:moveTo>
                <a:cubicBezTo>
                  <a:pt x="10544409" y="4712325"/>
                  <a:pt x="10541556" y="4717939"/>
                  <a:pt x="10538703" y="4723553"/>
                </a:cubicBezTo>
                <a:cubicBezTo>
                  <a:pt x="10539731" y="4716205"/>
                  <a:pt x="10540643" y="4708833"/>
                  <a:pt x="10541465" y="4701439"/>
                </a:cubicBezTo>
                <a:cubicBezTo>
                  <a:pt x="10546577" y="4692629"/>
                  <a:pt x="10551552" y="4683729"/>
                  <a:pt x="10556413" y="4674805"/>
                </a:cubicBezTo>
                <a:cubicBezTo>
                  <a:pt x="10554929" y="4682360"/>
                  <a:pt x="10553332" y="4689891"/>
                  <a:pt x="10551643" y="4697399"/>
                </a:cubicBezTo>
                <a:cubicBezTo>
                  <a:pt x="10550160" y="4700503"/>
                  <a:pt x="10548699" y="4703584"/>
                  <a:pt x="10547170" y="4706688"/>
                </a:cubicBezTo>
                <a:close/>
                <a:moveTo>
                  <a:pt x="10378836" y="5187136"/>
                </a:moveTo>
                <a:cubicBezTo>
                  <a:pt x="10378699" y="5176044"/>
                  <a:pt x="10378333" y="5164839"/>
                  <a:pt x="10377763" y="5153565"/>
                </a:cubicBezTo>
                <a:cubicBezTo>
                  <a:pt x="10378744" y="5152104"/>
                  <a:pt x="10379771" y="5150666"/>
                  <a:pt x="10380753" y="5149206"/>
                </a:cubicBezTo>
                <a:cubicBezTo>
                  <a:pt x="10386641" y="5140442"/>
                  <a:pt x="10392323" y="5131587"/>
                  <a:pt x="10397846" y="5122664"/>
                </a:cubicBezTo>
                <a:cubicBezTo>
                  <a:pt x="10397503" y="5133892"/>
                  <a:pt x="10396887" y="5145006"/>
                  <a:pt x="10396066" y="5156029"/>
                </a:cubicBezTo>
                <a:cubicBezTo>
                  <a:pt x="10390611" y="5166436"/>
                  <a:pt x="10384860" y="5176821"/>
                  <a:pt x="10378836" y="5187136"/>
                </a:cubicBezTo>
                <a:close/>
                <a:moveTo>
                  <a:pt x="10347774" y="5328677"/>
                </a:moveTo>
                <a:cubicBezTo>
                  <a:pt x="10342365" y="5339290"/>
                  <a:pt x="10336660" y="5349811"/>
                  <a:pt x="10330658" y="5360195"/>
                </a:cubicBezTo>
                <a:cubicBezTo>
                  <a:pt x="10330179" y="5348373"/>
                  <a:pt x="10329449" y="5336437"/>
                  <a:pt x="10328490" y="5324387"/>
                </a:cubicBezTo>
                <a:cubicBezTo>
                  <a:pt x="10335428" y="5314231"/>
                  <a:pt x="10342115" y="5304007"/>
                  <a:pt x="10348505" y="5293646"/>
                </a:cubicBezTo>
                <a:cubicBezTo>
                  <a:pt x="10348528" y="5305445"/>
                  <a:pt x="10348277" y="5317107"/>
                  <a:pt x="10347774" y="5328677"/>
                </a:cubicBezTo>
                <a:close/>
                <a:moveTo>
                  <a:pt x="10324952" y="5416679"/>
                </a:moveTo>
                <a:cubicBezTo>
                  <a:pt x="10319589" y="5427292"/>
                  <a:pt x="10313953" y="5437812"/>
                  <a:pt x="10308019" y="5448173"/>
                </a:cubicBezTo>
                <a:cubicBezTo>
                  <a:pt x="10307357" y="5435941"/>
                  <a:pt x="10306444" y="5423571"/>
                  <a:pt x="10305280" y="5411088"/>
                </a:cubicBezTo>
                <a:cubicBezTo>
                  <a:pt x="10312195" y="5401023"/>
                  <a:pt x="10318813" y="5390844"/>
                  <a:pt x="10325159" y="5380575"/>
                </a:cubicBezTo>
                <a:cubicBezTo>
                  <a:pt x="10325340" y="5392739"/>
                  <a:pt x="10325272" y="5404766"/>
                  <a:pt x="10324952" y="5416679"/>
                </a:cubicBezTo>
                <a:close/>
                <a:moveTo>
                  <a:pt x="10302997" y="5505822"/>
                </a:moveTo>
                <a:cubicBezTo>
                  <a:pt x="10297726" y="5516388"/>
                  <a:pt x="10292180" y="5526841"/>
                  <a:pt x="10286338" y="5537156"/>
                </a:cubicBezTo>
                <a:cubicBezTo>
                  <a:pt x="10285517" y="5524513"/>
                  <a:pt x="10284421" y="5511733"/>
                  <a:pt x="10283074" y="5498815"/>
                </a:cubicBezTo>
                <a:cubicBezTo>
                  <a:pt x="10289898" y="5488865"/>
                  <a:pt x="10296425" y="5478778"/>
                  <a:pt x="10302701" y="5468599"/>
                </a:cubicBezTo>
                <a:cubicBezTo>
                  <a:pt x="10303066" y="5481128"/>
                  <a:pt x="10303180" y="5493543"/>
                  <a:pt x="10302997" y="5505822"/>
                </a:cubicBezTo>
                <a:close/>
                <a:moveTo>
                  <a:pt x="10281956" y="5596060"/>
                </a:moveTo>
                <a:cubicBezTo>
                  <a:pt x="10276798" y="5606558"/>
                  <a:pt x="10271366" y="5616942"/>
                  <a:pt x="10265615" y="5627166"/>
                </a:cubicBezTo>
                <a:cubicBezTo>
                  <a:pt x="10265365" y="5623628"/>
                  <a:pt x="10265090" y="5620069"/>
                  <a:pt x="10264771" y="5616485"/>
                </a:cubicBezTo>
                <a:cubicBezTo>
                  <a:pt x="10263949" y="5606969"/>
                  <a:pt x="10262945" y="5597292"/>
                  <a:pt x="10261828" y="5587593"/>
                </a:cubicBezTo>
                <a:cubicBezTo>
                  <a:pt x="10268559" y="5577757"/>
                  <a:pt x="10275018" y="5567806"/>
                  <a:pt x="10281181" y="5557719"/>
                </a:cubicBezTo>
                <a:cubicBezTo>
                  <a:pt x="10281728" y="5570659"/>
                  <a:pt x="10281978" y="5583439"/>
                  <a:pt x="10281956" y="5596060"/>
                </a:cubicBezTo>
                <a:close/>
                <a:moveTo>
                  <a:pt x="10241401" y="5746593"/>
                </a:moveTo>
                <a:cubicBezTo>
                  <a:pt x="10242018" y="5757936"/>
                  <a:pt x="10242406" y="5769141"/>
                  <a:pt x="10242588" y="5780256"/>
                </a:cubicBezTo>
                <a:cubicBezTo>
                  <a:pt x="10237773" y="5790480"/>
                  <a:pt x="10232660" y="5800567"/>
                  <a:pt x="10227229" y="5810495"/>
                </a:cubicBezTo>
                <a:cubicBezTo>
                  <a:pt x="10226019" y="5796528"/>
                  <a:pt x="10224490" y="5782378"/>
                  <a:pt x="10222710" y="5768092"/>
                </a:cubicBezTo>
                <a:cubicBezTo>
                  <a:pt x="10229054" y="5758689"/>
                  <a:pt x="10235148" y="5749172"/>
                  <a:pt x="10240968" y="5739518"/>
                </a:cubicBezTo>
                <a:cubicBezTo>
                  <a:pt x="10241105" y="5741869"/>
                  <a:pt x="10241288" y="5744243"/>
                  <a:pt x="10241401" y="5746593"/>
                </a:cubicBezTo>
                <a:close/>
                <a:moveTo>
                  <a:pt x="1089062" y="4824540"/>
                </a:moveTo>
                <a:cubicBezTo>
                  <a:pt x="1094776" y="4816393"/>
                  <a:pt x="1100491" y="4808223"/>
                  <a:pt x="1106206" y="4800007"/>
                </a:cubicBezTo>
                <a:cubicBezTo>
                  <a:pt x="1111051" y="4799208"/>
                  <a:pt x="1115944" y="4798432"/>
                  <a:pt x="1120812" y="4797656"/>
                </a:cubicBezTo>
                <a:cubicBezTo>
                  <a:pt x="1115109" y="4806123"/>
                  <a:pt x="1109403" y="4814545"/>
                  <a:pt x="1103700" y="4822920"/>
                </a:cubicBezTo>
                <a:cubicBezTo>
                  <a:pt x="1098805" y="4823445"/>
                  <a:pt x="1093925" y="4823993"/>
                  <a:pt x="1089062" y="4824540"/>
                </a:cubicBezTo>
                <a:close/>
                <a:moveTo>
                  <a:pt x="1068956" y="4826891"/>
                </a:moveTo>
                <a:cubicBezTo>
                  <a:pt x="1074570" y="4819154"/>
                  <a:pt x="1080184" y="4811395"/>
                  <a:pt x="1085796" y="4803590"/>
                </a:cubicBezTo>
                <a:cubicBezTo>
                  <a:pt x="1090580" y="4802745"/>
                  <a:pt x="1095358" y="4801878"/>
                  <a:pt x="1100165" y="4801057"/>
                </a:cubicBezTo>
                <a:cubicBezTo>
                  <a:pt x="1094535" y="4809136"/>
                  <a:pt x="1088904" y="4817169"/>
                  <a:pt x="1083276" y="4825180"/>
                </a:cubicBezTo>
                <a:cubicBezTo>
                  <a:pt x="1078491" y="4825727"/>
                  <a:pt x="1073716" y="4826298"/>
                  <a:pt x="1068956" y="4826891"/>
                </a:cubicBezTo>
                <a:close/>
                <a:moveTo>
                  <a:pt x="10858119" y="3908604"/>
                </a:moveTo>
                <a:cubicBezTo>
                  <a:pt x="10863141" y="3900958"/>
                  <a:pt x="10868047" y="3893290"/>
                  <a:pt x="10872886" y="3885576"/>
                </a:cubicBezTo>
                <a:cubicBezTo>
                  <a:pt x="10870101" y="3894796"/>
                  <a:pt x="10867226" y="3903948"/>
                  <a:pt x="10864236" y="3913054"/>
                </a:cubicBezTo>
                <a:cubicBezTo>
                  <a:pt x="10859922" y="3920608"/>
                  <a:pt x="10855517" y="3928094"/>
                  <a:pt x="10851068" y="3935533"/>
                </a:cubicBezTo>
                <a:cubicBezTo>
                  <a:pt x="10853509" y="3926610"/>
                  <a:pt x="10855837" y="3917664"/>
                  <a:pt x="10858051" y="3908695"/>
                </a:cubicBezTo>
                <a:cubicBezTo>
                  <a:pt x="10858074" y="3908672"/>
                  <a:pt x="10858097" y="3908627"/>
                  <a:pt x="10858119" y="3908604"/>
                </a:cubicBezTo>
                <a:close/>
                <a:moveTo>
                  <a:pt x="10880987" y="3872568"/>
                </a:moveTo>
                <a:cubicBezTo>
                  <a:pt x="10884957" y="3866109"/>
                  <a:pt x="10888883" y="3859605"/>
                  <a:pt x="10892740" y="3853078"/>
                </a:cubicBezTo>
                <a:cubicBezTo>
                  <a:pt x="10889956" y="3861065"/>
                  <a:pt x="10887104" y="3868985"/>
                  <a:pt x="10884182" y="3876858"/>
                </a:cubicBezTo>
                <a:cubicBezTo>
                  <a:pt x="10880850" y="3883157"/>
                  <a:pt x="10877450" y="3889410"/>
                  <a:pt x="10874027" y="3895641"/>
                </a:cubicBezTo>
                <a:cubicBezTo>
                  <a:pt x="10876399" y="3887973"/>
                  <a:pt x="10878727" y="3880282"/>
                  <a:pt x="10880987" y="3872568"/>
                </a:cubicBezTo>
                <a:close/>
                <a:moveTo>
                  <a:pt x="10756675" y="4169573"/>
                </a:moveTo>
                <a:cubicBezTo>
                  <a:pt x="10753595" y="4175666"/>
                  <a:pt x="10750468" y="4181737"/>
                  <a:pt x="10747296" y="4187762"/>
                </a:cubicBezTo>
                <a:cubicBezTo>
                  <a:pt x="10748894" y="4181737"/>
                  <a:pt x="10750423" y="4175712"/>
                  <a:pt x="10751906" y="4169687"/>
                </a:cubicBezTo>
                <a:cubicBezTo>
                  <a:pt x="10755580" y="4163479"/>
                  <a:pt x="10759209" y="4157272"/>
                  <a:pt x="10762770" y="4151041"/>
                </a:cubicBezTo>
                <a:cubicBezTo>
                  <a:pt x="10762130" y="4153073"/>
                  <a:pt x="10761492" y="4155081"/>
                  <a:pt x="10760830" y="4157112"/>
                </a:cubicBezTo>
                <a:cubicBezTo>
                  <a:pt x="10759482" y="4161266"/>
                  <a:pt x="10758068" y="4165419"/>
                  <a:pt x="10756675" y="4169573"/>
                </a:cubicBezTo>
                <a:close/>
                <a:moveTo>
                  <a:pt x="10275589" y="5487815"/>
                </a:moveTo>
                <a:cubicBezTo>
                  <a:pt x="10276000" y="5491170"/>
                  <a:pt x="10276342" y="5494525"/>
                  <a:pt x="10276708" y="5497880"/>
                </a:cubicBezTo>
                <a:cubicBezTo>
                  <a:pt x="10269358" y="5508537"/>
                  <a:pt x="10261691" y="5519059"/>
                  <a:pt x="10253679" y="5529443"/>
                </a:cubicBezTo>
                <a:cubicBezTo>
                  <a:pt x="10251352" y="5515544"/>
                  <a:pt x="10248705" y="5501440"/>
                  <a:pt x="10245829" y="5487199"/>
                </a:cubicBezTo>
                <a:cubicBezTo>
                  <a:pt x="10248065" y="5484643"/>
                  <a:pt x="10250348" y="5482110"/>
                  <a:pt x="10252562" y="5479554"/>
                </a:cubicBezTo>
                <a:cubicBezTo>
                  <a:pt x="10259043" y="5471999"/>
                  <a:pt x="10265341" y="5464400"/>
                  <a:pt x="10271481" y="5456709"/>
                </a:cubicBezTo>
                <a:cubicBezTo>
                  <a:pt x="10272987" y="5467139"/>
                  <a:pt x="10274402" y="5477523"/>
                  <a:pt x="10275589" y="5487815"/>
                </a:cubicBezTo>
                <a:close/>
                <a:moveTo>
                  <a:pt x="10788193" y="4057996"/>
                </a:moveTo>
                <a:cubicBezTo>
                  <a:pt x="10781757" y="4067855"/>
                  <a:pt x="10775230" y="4077623"/>
                  <a:pt x="10768565" y="4087300"/>
                </a:cubicBezTo>
                <a:cubicBezTo>
                  <a:pt x="10770118" y="4077623"/>
                  <a:pt x="10771487" y="4067924"/>
                  <a:pt x="10772742" y="4058202"/>
                </a:cubicBezTo>
                <a:cubicBezTo>
                  <a:pt x="10780137" y="4048343"/>
                  <a:pt x="10787349" y="4038415"/>
                  <a:pt x="10794446" y="4028419"/>
                </a:cubicBezTo>
                <a:cubicBezTo>
                  <a:pt x="10792506" y="4038301"/>
                  <a:pt x="10790407" y="4048137"/>
                  <a:pt x="10788193" y="4057996"/>
                </a:cubicBezTo>
                <a:close/>
                <a:moveTo>
                  <a:pt x="10800060" y="4020431"/>
                </a:moveTo>
                <a:cubicBezTo>
                  <a:pt x="10804054" y="4014703"/>
                  <a:pt x="10808048" y="4008952"/>
                  <a:pt x="10811951" y="4003178"/>
                </a:cubicBezTo>
                <a:cubicBezTo>
                  <a:pt x="10814028" y="4000097"/>
                  <a:pt x="10816081" y="3997016"/>
                  <a:pt x="10818135" y="3993912"/>
                </a:cubicBezTo>
                <a:cubicBezTo>
                  <a:pt x="10815807" y="4003338"/>
                  <a:pt x="10813342" y="4012718"/>
                  <a:pt x="10810764" y="4022120"/>
                </a:cubicBezTo>
                <a:cubicBezTo>
                  <a:pt x="10805492" y="4030815"/>
                  <a:pt x="10800083" y="4039465"/>
                  <a:pt x="10794606" y="4048023"/>
                </a:cubicBezTo>
                <a:cubicBezTo>
                  <a:pt x="10796546" y="4038849"/>
                  <a:pt x="10798371" y="4029651"/>
                  <a:pt x="10800060" y="4020431"/>
                </a:cubicBezTo>
                <a:close/>
                <a:moveTo>
                  <a:pt x="10540461" y="4630508"/>
                </a:moveTo>
                <a:cubicBezTo>
                  <a:pt x="10532244" y="4642376"/>
                  <a:pt x="10523823" y="4654106"/>
                  <a:pt x="10515151" y="4665723"/>
                </a:cubicBezTo>
                <a:cubicBezTo>
                  <a:pt x="10514717" y="4656206"/>
                  <a:pt x="10514124" y="4646666"/>
                  <a:pt x="10513348" y="4637058"/>
                </a:cubicBezTo>
                <a:cubicBezTo>
                  <a:pt x="10522704" y="4625601"/>
                  <a:pt x="10531811" y="4614031"/>
                  <a:pt x="10540711" y="4602369"/>
                </a:cubicBezTo>
                <a:cubicBezTo>
                  <a:pt x="10540780" y="4611794"/>
                  <a:pt x="10540689" y="4621174"/>
                  <a:pt x="10540461" y="4630508"/>
                </a:cubicBezTo>
                <a:close/>
                <a:moveTo>
                  <a:pt x="10480964" y="4823605"/>
                </a:moveTo>
                <a:cubicBezTo>
                  <a:pt x="10473249" y="4835541"/>
                  <a:pt x="10465285" y="4847362"/>
                  <a:pt x="10457091" y="4859070"/>
                </a:cubicBezTo>
                <a:cubicBezTo>
                  <a:pt x="10456612" y="4849599"/>
                  <a:pt x="10455950" y="4840037"/>
                  <a:pt x="10455175" y="4830452"/>
                </a:cubicBezTo>
                <a:cubicBezTo>
                  <a:pt x="10464053" y="4818835"/>
                  <a:pt x="10472725" y="4807082"/>
                  <a:pt x="10481146" y="4795237"/>
                </a:cubicBezTo>
                <a:cubicBezTo>
                  <a:pt x="10481261" y="4804685"/>
                  <a:pt x="10481191" y="4814156"/>
                  <a:pt x="10480964" y="4823605"/>
                </a:cubicBezTo>
                <a:close/>
                <a:moveTo>
                  <a:pt x="10171383" y="5687279"/>
                </a:moveTo>
                <a:cubicBezTo>
                  <a:pt x="10167459" y="5671852"/>
                  <a:pt x="10163282" y="5656264"/>
                  <a:pt x="10158809" y="5640494"/>
                </a:cubicBezTo>
                <a:cubicBezTo>
                  <a:pt x="10168439" y="5631480"/>
                  <a:pt x="10177888" y="5622351"/>
                  <a:pt x="10187108" y="5613085"/>
                </a:cubicBezTo>
                <a:cubicBezTo>
                  <a:pt x="10190942" y="5628718"/>
                  <a:pt x="10194503" y="5644146"/>
                  <a:pt x="10197766" y="5659414"/>
                </a:cubicBezTo>
                <a:cubicBezTo>
                  <a:pt x="10189276" y="5668839"/>
                  <a:pt x="10180490" y="5678128"/>
                  <a:pt x="10171383" y="5687279"/>
                </a:cubicBezTo>
                <a:close/>
                <a:moveTo>
                  <a:pt x="954711" y="4808200"/>
                </a:moveTo>
                <a:cubicBezTo>
                  <a:pt x="958557" y="4804366"/>
                  <a:pt x="962404" y="4800509"/>
                  <a:pt x="966257" y="4796652"/>
                </a:cubicBezTo>
                <a:cubicBezTo>
                  <a:pt x="969338" y="4795511"/>
                  <a:pt x="972430" y="4794416"/>
                  <a:pt x="975518" y="4793274"/>
                </a:cubicBezTo>
                <a:cubicBezTo>
                  <a:pt x="971682" y="4797314"/>
                  <a:pt x="967838" y="4801354"/>
                  <a:pt x="964009" y="4805370"/>
                </a:cubicBezTo>
                <a:cubicBezTo>
                  <a:pt x="960910" y="4806329"/>
                  <a:pt x="957801" y="4807264"/>
                  <a:pt x="954711" y="4808200"/>
                </a:cubicBezTo>
                <a:close/>
                <a:moveTo>
                  <a:pt x="10701584" y="4210082"/>
                </a:moveTo>
                <a:cubicBezTo>
                  <a:pt x="10693208" y="4221219"/>
                  <a:pt x="10684718" y="4232219"/>
                  <a:pt x="10676023" y="4243105"/>
                </a:cubicBezTo>
                <a:cubicBezTo>
                  <a:pt x="10676297" y="4233064"/>
                  <a:pt x="10676388" y="4222999"/>
                  <a:pt x="10676297" y="4212912"/>
                </a:cubicBezTo>
                <a:cubicBezTo>
                  <a:pt x="10685676" y="4202003"/>
                  <a:pt x="10694829" y="4191026"/>
                  <a:pt x="10703820" y="4179957"/>
                </a:cubicBezTo>
                <a:cubicBezTo>
                  <a:pt x="10703226" y="4190021"/>
                  <a:pt x="10702497" y="4200063"/>
                  <a:pt x="10701584" y="4210082"/>
                </a:cubicBezTo>
                <a:close/>
                <a:moveTo>
                  <a:pt x="10709252" y="4173247"/>
                </a:moveTo>
                <a:cubicBezTo>
                  <a:pt x="10717832" y="4162521"/>
                  <a:pt x="10726231" y="4151726"/>
                  <a:pt x="10734447" y="4140840"/>
                </a:cubicBezTo>
                <a:cubicBezTo>
                  <a:pt x="10733283" y="4150608"/>
                  <a:pt x="10731982" y="4160353"/>
                  <a:pt x="10730499" y="4170052"/>
                </a:cubicBezTo>
                <a:cubicBezTo>
                  <a:pt x="10722899" y="4181007"/>
                  <a:pt x="10715140" y="4191824"/>
                  <a:pt x="10707220" y="4202528"/>
                </a:cubicBezTo>
                <a:cubicBezTo>
                  <a:pt x="10708065" y="4192783"/>
                  <a:pt x="10708727" y="4183038"/>
                  <a:pt x="10709252" y="4173247"/>
                </a:cubicBezTo>
                <a:close/>
                <a:moveTo>
                  <a:pt x="10670591" y="4249883"/>
                </a:moveTo>
                <a:cubicBezTo>
                  <a:pt x="10661280" y="4261409"/>
                  <a:pt x="10651786" y="4272774"/>
                  <a:pt x="10642155" y="4284002"/>
                </a:cubicBezTo>
                <a:cubicBezTo>
                  <a:pt x="10641881" y="4276425"/>
                  <a:pt x="10641539" y="4268826"/>
                  <a:pt x="10641082" y="4261203"/>
                </a:cubicBezTo>
                <a:cubicBezTo>
                  <a:pt x="10640923" y="4258487"/>
                  <a:pt x="10640740" y="4255772"/>
                  <a:pt x="10640535" y="4253033"/>
                </a:cubicBezTo>
                <a:cubicBezTo>
                  <a:pt x="10650919" y="4241805"/>
                  <a:pt x="10661075" y="4230462"/>
                  <a:pt x="10671025" y="4219005"/>
                </a:cubicBezTo>
                <a:cubicBezTo>
                  <a:pt x="10671047" y="4229321"/>
                  <a:pt x="10670911" y="4239613"/>
                  <a:pt x="10670591" y="4249883"/>
                </a:cubicBezTo>
                <a:close/>
                <a:moveTo>
                  <a:pt x="10636883" y="4290141"/>
                </a:moveTo>
                <a:cubicBezTo>
                  <a:pt x="10626613" y="4301940"/>
                  <a:pt x="10616161" y="4313579"/>
                  <a:pt x="10605525" y="4325059"/>
                </a:cubicBezTo>
                <a:cubicBezTo>
                  <a:pt x="10604499" y="4314561"/>
                  <a:pt x="10603312" y="4304017"/>
                  <a:pt x="10601943" y="4293405"/>
                </a:cubicBezTo>
                <a:cubicBezTo>
                  <a:pt x="10613332" y="4281903"/>
                  <a:pt x="10624514" y="4270286"/>
                  <a:pt x="10635446" y="4258556"/>
                </a:cubicBezTo>
                <a:cubicBezTo>
                  <a:pt x="10636108" y="4269122"/>
                  <a:pt x="10636564" y="4279643"/>
                  <a:pt x="10636883" y="4290141"/>
                </a:cubicBezTo>
                <a:close/>
                <a:moveTo>
                  <a:pt x="10637249" y="4327182"/>
                </a:moveTo>
                <a:cubicBezTo>
                  <a:pt x="10627800" y="4338866"/>
                  <a:pt x="10618169" y="4350414"/>
                  <a:pt x="10608356" y="4361779"/>
                </a:cubicBezTo>
                <a:cubicBezTo>
                  <a:pt x="10607762" y="4351441"/>
                  <a:pt x="10607010" y="4341057"/>
                  <a:pt x="10606050" y="4330627"/>
                </a:cubicBezTo>
                <a:cubicBezTo>
                  <a:pt x="10616594" y="4319262"/>
                  <a:pt x="10626933" y="4307805"/>
                  <a:pt x="10637020" y="4296212"/>
                </a:cubicBezTo>
                <a:cubicBezTo>
                  <a:pt x="10637271" y="4306573"/>
                  <a:pt x="10637363" y="4316889"/>
                  <a:pt x="10637249" y="4327182"/>
                </a:cubicBezTo>
                <a:close/>
                <a:moveTo>
                  <a:pt x="10345766" y="4973659"/>
                </a:moveTo>
                <a:cubicBezTo>
                  <a:pt x="10347182" y="4979707"/>
                  <a:pt x="10348528" y="4985732"/>
                  <a:pt x="10349806" y="4991734"/>
                </a:cubicBezTo>
                <a:cubicBezTo>
                  <a:pt x="10338852" y="5003556"/>
                  <a:pt x="10327600" y="5015241"/>
                  <a:pt x="10316120" y="5026743"/>
                </a:cubicBezTo>
                <a:cubicBezTo>
                  <a:pt x="10313131" y="5015674"/>
                  <a:pt x="10309981" y="5004492"/>
                  <a:pt x="10306649" y="4993240"/>
                </a:cubicBezTo>
                <a:cubicBezTo>
                  <a:pt x="10318768" y="4981966"/>
                  <a:pt x="10330636" y="4970555"/>
                  <a:pt x="10342229" y="4958984"/>
                </a:cubicBezTo>
                <a:cubicBezTo>
                  <a:pt x="10343438" y="4963892"/>
                  <a:pt x="10344647" y="4968798"/>
                  <a:pt x="10345766" y="4973659"/>
                </a:cubicBezTo>
                <a:close/>
                <a:moveTo>
                  <a:pt x="957393" y="4793502"/>
                </a:moveTo>
                <a:cubicBezTo>
                  <a:pt x="960508" y="4790536"/>
                  <a:pt x="963623" y="4787592"/>
                  <a:pt x="966738" y="4784648"/>
                </a:cubicBezTo>
                <a:cubicBezTo>
                  <a:pt x="969112" y="4783598"/>
                  <a:pt x="971494" y="4782617"/>
                  <a:pt x="973870" y="4781589"/>
                </a:cubicBezTo>
                <a:cubicBezTo>
                  <a:pt x="970819" y="4784625"/>
                  <a:pt x="967756" y="4787683"/>
                  <a:pt x="964709" y="4790718"/>
                </a:cubicBezTo>
                <a:cubicBezTo>
                  <a:pt x="962263" y="4791631"/>
                  <a:pt x="959835" y="4792567"/>
                  <a:pt x="957393" y="4793502"/>
                </a:cubicBezTo>
                <a:close/>
                <a:moveTo>
                  <a:pt x="906098" y="4812194"/>
                </a:moveTo>
                <a:cubicBezTo>
                  <a:pt x="906331" y="4812103"/>
                  <a:pt x="906564" y="4811988"/>
                  <a:pt x="906796" y="4811874"/>
                </a:cubicBezTo>
                <a:cubicBezTo>
                  <a:pt x="905859" y="4812673"/>
                  <a:pt x="904923" y="4813472"/>
                  <a:pt x="903985" y="4814271"/>
                </a:cubicBezTo>
                <a:cubicBezTo>
                  <a:pt x="903640" y="4814408"/>
                  <a:pt x="903300" y="4814545"/>
                  <a:pt x="902958" y="4814681"/>
                </a:cubicBezTo>
                <a:cubicBezTo>
                  <a:pt x="904003" y="4813860"/>
                  <a:pt x="905053" y="4813038"/>
                  <a:pt x="906098" y="4812194"/>
                </a:cubicBezTo>
                <a:close/>
                <a:moveTo>
                  <a:pt x="10566295" y="4408496"/>
                </a:moveTo>
                <a:cubicBezTo>
                  <a:pt x="10554929" y="4420592"/>
                  <a:pt x="10543336" y="4432505"/>
                  <a:pt x="10531583" y="4444235"/>
                </a:cubicBezTo>
                <a:cubicBezTo>
                  <a:pt x="10529666" y="4433372"/>
                  <a:pt x="10527566" y="4422463"/>
                  <a:pt x="10525284" y="4411509"/>
                </a:cubicBezTo>
                <a:cubicBezTo>
                  <a:pt x="10537836" y="4399824"/>
                  <a:pt x="10550114" y="4387979"/>
                  <a:pt x="10562164" y="4376020"/>
                </a:cubicBezTo>
                <a:cubicBezTo>
                  <a:pt x="10563716" y="4386884"/>
                  <a:pt x="10565108" y="4397701"/>
                  <a:pt x="10566295" y="4408496"/>
                </a:cubicBezTo>
                <a:close/>
                <a:moveTo>
                  <a:pt x="986737" y="4765797"/>
                </a:moveTo>
                <a:cubicBezTo>
                  <a:pt x="988702" y="4764816"/>
                  <a:pt x="990667" y="4763834"/>
                  <a:pt x="992634" y="4762853"/>
                </a:cubicBezTo>
                <a:cubicBezTo>
                  <a:pt x="990368" y="4765112"/>
                  <a:pt x="988111" y="4767371"/>
                  <a:pt x="985849" y="4769631"/>
                </a:cubicBezTo>
                <a:cubicBezTo>
                  <a:pt x="983889" y="4770453"/>
                  <a:pt x="981933" y="4771319"/>
                  <a:pt x="979975" y="4772164"/>
                </a:cubicBezTo>
                <a:cubicBezTo>
                  <a:pt x="982230" y="4770042"/>
                  <a:pt x="984485" y="4767919"/>
                  <a:pt x="986737" y="4765797"/>
                </a:cubicBezTo>
                <a:close/>
                <a:moveTo>
                  <a:pt x="965572" y="4778372"/>
                </a:moveTo>
                <a:cubicBezTo>
                  <a:pt x="964484" y="4778828"/>
                  <a:pt x="963393" y="4779284"/>
                  <a:pt x="962304" y="4779764"/>
                </a:cubicBezTo>
                <a:cubicBezTo>
                  <a:pt x="963911" y="4778349"/>
                  <a:pt x="965515" y="4776934"/>
                  <a:pt x="967122" y="4775496"/>
                </a:cubicBezTo>
                <a:cubicBezTo>
                  <a:pt x="968165" y="4774971"/>
                  <a:pt x="969210" y="4774469"/>
                  <a:pt x="970255" y="4773944"/>
                </a:cubicBezTo>
                <a:cubicBezTo>
                  <a:pt x="968694" y="4775428"/>
                  <a:pt x="967129" y="4776888"/>
                  <a:pt x="965572" y="4778372"/>
                </a:cubicBezTo>
                <a:close/>
                <a:moveTo>
                  <a:pt x="1491251" y="4254197"/>
                </a:moveTo>
                <a:cubicBezTo>
                  <a:pt x="1492928" y="4252417"/>
                  <a:pt x="1494603" y="4250637"/>
                  <a:pt x="1496285" y="4248856"/>
                </a:cubicBezTo>
                <a:cubicBezTo>
                  <a:pt x="1494489" y="4251686"/>
                  <a:pt x="1492698" y="4254516"/>
                  <a:pt x="1490906" y="4257346"/>
                </a:cubicBezTo>
                <a:cubicBezTo>
                  <a:pt x="1489224" y="4258990"/>
                  <a:pt x="1487542" y="4260655"/>
                  <a:pt x="1485860" y="4262321"/>
                </a:cubicBezTo>
                <a:cubicBezTo>
                  <a:pt x="1487654" y="4259605"/>
                  <a:pt x="1489453" y="4256913"/>
                  <a:pt x="1491251" y="4254197"/>
                </a:cubicBezTo>
                <a:close/>
                <a:moveTo>
                  <a:pt x="10406062" y="4588265"/>
                </a:moveTo>
                <a:cubicBezTo>
                  <a:pt x="10403940" y="4581509"/>
                  <a:pt x="10401726" y="4574686"/>
                  <a:pt x="10399444" y="4567839"/>
                </a:cubicBezTo>
                <a:cubicBezTo>
                  <a:pt x="10413799" y="4556382"/>
                  <a:pt x="10427880" y="4544743"/>
                  <a:pt x="10441710" y="4532967"/>
                </a:cubicBezTo>
                <a:cubicBezTo>
                  <a:pt x="10444768" y="4543990"/>
                  <a:pt x="10447666" y="4555059"/>
                  <a:pt x="10450427" y="4566105"/>
                </a:cubicBezTo>
                <a:cubicBezTo>
                  <a:pt x="10437191" y="4578109"/>
                  <a:pt x="10423772" y="4589908"/>
                  <a:pt x="10410147" y="4601479"/>
                </a:cubicBezTo>
                <a:cubicBezTo>
                  <a:pt x="10408801" y="4597097"/>
                  <a:pt x="10407454" y="4592692"/>
                  <a:pt x="10406062" y="4588265"/>
                </a:cubicBezTo>
                <a:close/>
                <a:moveTo>
                  <a:pt x="10400813" y="4589931"/>
                </a:moveTo>
                <a:cubicBezTo>
                  <a:pt x="10402433" y="4595088"/>
                  <a:pt x="10404008" y="4600246"/>
                  <a:pt x="10405560" y="4605381"/>
                </a:cubicBezTo>
                <a:cubicBezTo>
                  <a:pt x="10391639" y="4617112"/>
                  <a:pt x="10377489" y="4628614"/>
                  <a:pt x="10363179" y="4639911"/>
                </a:cubicBezTo>
                <a:cubicBezTo>
                  <a:pt x="10359185" y="4628500"/>
                  <a:pt x="10354986" y="4617021"/>
                  <a:pt x="10350627" y="4605450"/>
                </a:cubicBezTo>
                <a:cubicBezTo>
                  <a:pt x="10365644" y="4594312"/>
                  <a:pt x="10380387" y="4582970"/>
                  <a:pt x="10394856" y="4571491"/>
                </a:cubicBezTo>
                <a:cubicBezTo>
                  <a:pt x="10396887" y="4577653"/>
                  <a:pt x="10398873" y="4583792"/>
                  <a:pt x="10400813" y="4589931"/>
                </a:cubicBezTo>
                <a:close/>
                <a:moveTo>
                  <a:pt x="1078450" y="4715840"/>
                </a:moveTo>
                <a:cubicBezTo>
                  <a:pt x="1082156" y="4711572"/>
                  <a:pt x="1085864" y="4707281"/>
                  <a:pt x="1089578" y="4703014"/>
                </a:cubicBezTo>
                <a:cubicBezTo>
                  <a:pt x="1092793" y="4701393"/>
                  <a:pt x="1096007" y="4699796"/>
                  <a:pt x="1099218" y="4698176"/>
                </a:cubicBezTo>
                <a:cubicBezTo>
                  <a:pt x="1095509" y="4702649"/>
                  <a:pt x="1091794" y="4707144"/>
                  <a:pt x="1088092" y="4711595"/>
                </a:cubicBezTo>
                <a:cubicBezTo>
                  <a:pt x="1084879" y="4713010"/>
                  <a:pt x="1081665" y="4714402"/>
                  <a:pt x="1078450" y="4715840"/>
                </a:cubicBezTo>
                <a:close/>
                <a:moveTo>
                  <a:pt x="1069115" y="4713466"/>
                </a:moveTo>
                <a:cubicBezTo>
                  <a:pt x="1071996" y="4711982"/>
                  <a:pt x="1074873" y="4710499"/>
                  <a:pt x="1077751" y="4709038"/>
                </a:cubicBezTo>
                <a:cubicBezTo>
                  <a:pt x="1074392" y="4712896"/>
                  <a:pt x="1071035" y="4716775"/>
                  <a:pt x="1067682" y="4720632"/>
                </a:cubicBezTo>
                <a:cubicBezTo>
                  <a:pt x="1064786" y="4721933"/>
                  <a:pt x="1061888" y="4723280"/>
                  <a:pt x="1058989" y="4724580"/>
                </a:cubicBezTo>
                <a:cubicBezTo>
                  <a:pt x="1062362" y="4720883"/>
                  <a:pt x="1065738" y="4717186"/>
                  <a:pt x="1069115" y="4713466"/>
                </a:cubicBezTo>
                <a:close/>
                <a:moveTo>
                  <a:pt x="1047263" y="4729921"/>
                </a:moveTo>
                <a:cubicBezTo>
                  <a:pt x="1044792" y="4731062"/>
                  <a:pt x="1042320" y="4732203"/>
                  <a:pt x="1039846" y="4733344"/>
                </a:cubicBezTo>
                <a:cubicBezTo>
                  <a:pt x="1042788" y="4730263"/>
                  <a:pt x="1045730" y="4727205"/>
                  <a:pt x="1048674" y="4724124"/>
                </a:cubicBezTo>
                <a:cubicBezTo>
                  <a:pt x="1051132" y="4722846"/>
                  <a:pt x="1053590" y="4721545"/>
                  <a:pt x="1056045" y="4720244"/>
                </a:cubicBezTo>
                <a:cubicBezTo>
                  <a:pt x="1053113" y="4723485"/>
                  <a:pt x="1050194" y="4726703"/>
                  <a:pt x="1047263" y="4729921"/>
                </a:cubicBezTo>
                <a:close/>
                <a:moveTo>
                  <a:pt x="1491580" y="4263851"/>
                </a:moveTo>
                <a:cubicBezTo>
                  <a:pt x="1494307" y="4261158"/>
                  <a:pt x="1497039" y="4258464"/>
                  <a:pt x="1499775" y="4255794"/>
                </a:cubicBezTo>
                <a:cubicBezTo>
                  <a:pt x="1496934" y="4260450"/>
                  <a:pt x="1494101" y="4265129"/>
                  <a:pt x="1491269" y="4269784"/>
                </a:cubicBezTo>
                <a:cubicBezTo>
                  <a:pt x="1488549" y="4272272"/>
                  <a:pt x="1485829" y="4274736"/>
                  <a:pt x="1483106" y="4277247"/>
                </a:cubicBezTo>
                <a:cubicBezTo>
                  <a:pt x="1485929" y="4272774"/>
                  <a:pt x="1488750" y="4268301"/>
                  <a:pt x="1491580" y="4263851"/>
                </a:cubicBezTo>
                <a:close/>
                <a:moveTo>
                  <a:pt x="10275726" y="4756349"/>
                </a:moveTo>
                <a:cubicBezTo>
                  <a:pt x="10260892" y="4767006"/>
                  <a:pt x="10245875" y="4777436"/>
                  <a:pt x="10230698" y="4787660"/>
                </a:cubicBezTo>
                <a:cubicBezTo>
                  <a:pt x="10225472" y="4775656"/>
                  <a:pt x="10220017" y="4763583"/>
                  <a:pt x="10214449" y="4751442"/>
                </a:cubicBezTo>
                <a:cubicBezTo>
                  <a:pt x="10230196" y="4741423"/>
                  <a:pt x="10245692" y="4731222"/>
                  <a:pt x="10260983" y="4720860"/>
                </a:cubicBezTo>
                <a:cubicBezTo>
                  <a:pt x="10266094" y="4732773"/>
                  <a:pt x="10271002" y="4744618"/>
                  <a:pt x="10275726" y="4756349"/>
                </a:cubicBezTo>
                <a:close/>
                <a:moveTo>
                  <a:pt x="10266003" y="4717506"/>
                </a:moveTo>
                <a:cubicBezTo>
                  <a:pt x="10266072" y="4717460"/>
                  <a:pt x="10266118" y="4717414"/>
                  <a:pt x="10266164" y="4717391"/>
                </a:cubicBezTo>
                <a:cubicBezTo>
                  <a:pt x="10281591" y="4706847"/>
                  <a:pt x="10296767" y="4696144"/>
                  <a:pt x="10311693" y="4685258"/>
                </a:cubicBezTo>
                <a:cubicBezTo>
                  <a:pt x="10316166" y="4696852"/>
                  <a:pt x="10320525" y="4708400"/>
                  <a:pt x="10324656" y="4719879"/>
                </a:cubicBezTo>
                <a:cubicBezTo>
                  <a:pt x="10310187" y="4731085"/>
                  <a:pt x="10295512" y="4742039"/>
                  <a:pt x="10280656" y="4752788"/>
                </a:cubicBezTo>
                <a:cubicBezTo>
                  <a:pt x="10275931" y="4741103"/>
                  <a:pt x="10271047" y="4729327"/>
                  <a:pt x="10266003" y="4717506"/>
                </a:cubicBezTo>
                <a:close/>
                <a:moveTo>
                  <a:pt x="1394598" y="4479358"/>
                </a:moveTo>
                <a:cubicBezTo>
                  <a:pt x="1389956" y="4481778"/>
                  <a:pt x="1385309" y="4484219"/>
                  <a:pt x="1380660" y="4486684"/>
                </a:cubicBezTo>
                <a:cubicBezTo>
                  <a:pt x="1385432" y="4478286"/>
                  <a:pt x="1390209" y="4469864"/>
                  <a:pt x="1394990" y="4461443"/>
                </a:cubicBezTo>
                <a:cubicBezTo>
                  <a:pt x="1399621" y="4458727"/>
                  <a:pt x="1404260" y="4456034"/>
                  <a:pt x="1408909" y="4453341"/>
                </a:cubicBezTo>
                <a:cubicBezTo>
                  <a:pt x="1404911" y="4460622"/>
                  <a:pt x="1400917" y="4467879"/>
                  <a:pt x="1396923" y="4475136"/>
                </a:cubicBezTo>
                <a:cubicBezTo>
                  <a:pt x="1396150" y="4476551"/>
                  <a:pt x="1395371" y="4477943"/>
                  <a:pt x="1394598" y="4479358"/>
                </a:cubicBezTo>
                <a:close/>
                <a:moveTo>
                  <a:pt x="1119767" y="4681036"/>
                </a:moveTo>
                <a:cubicBezTo>
                  <a:pt x="1123324" y="4676745"/>
                  <a:pt x="1126885" y="4672455"/>
                  <a:pt x="1130447" y="4668164"/>
                </a:cubicBezTo>
                <a:cubicBezTo>
                  <a:pt x="1133706" y="4666384"/>
                  <a:pt x="1136965" y="4664581"/>
                  <a:pt x="1140217" y="4662801"/>
                </a:cubicBezTo>
                <a:cubicBezTo>
                  <a:pt x="1136639" y="4667320"/>
                  <a:pt x="1133069" y="4671816"/>
                  <a:pt x="1129500" y="4676312"/>
                </a:cubicBezTo>
                <a:cubicBezTo>
                  <a:pt x="1126257" y="4677887"/>
                  <a:pt x="1123012" y="4679461"/>
                  <a:pt x="1119767" y="4681036"/>
                </a:cubicBezTo>
                <a:close/>
                <a:moveTo>
                  <a:pt x="1150946" y="4657004"/>
                </a:moveTo>
                <a:cubicBezTo>
                  <a:pt x="1154483" y="4655087"/>
                  <a:pt x="1158014" y="4653216"/>
                  <a:pt x="1161547" y="4651322"/>
                </a:cubicBezTo>
                <a:cubicBezTo>
                  <a:pt x="1158797" y="4654928"/>
                  <a:pt x="1156037" y="4658556"/>
                  <a:pt x="1153294" y="4662162"/>
                </a:cubicBezTo>
                <a:cubicBezTo>
                  <a:pt x="1152181" y="4663646"/>
                  <a:pt x="1151055" y="4665129"/>
                  <a:pt x="1149939" y="4666590"/>
                </a:cubicBezTo>
                <a:cubicBezTo>
                  <a:pt x="1146418" y="4668256"/>
                  <a:pt x="1142894" y="4669899"/>
                  <a:pt x="1139371" y="4671588"/>
                </a:cubicBezTo>
                <a:cubicBezTo>
                  <a:pt x="1143225" y="4666727"/>
                  <a:pt x="1147084" y="4661865"/>
                  <a:pt x="1150946" y="4657004"/>
                </a:cubicBezTo>
                <a:close/>
                <a:moveTo>
                  <a:pt x="10193384" y="4865689"/>
                </a:moveTo>
                <a:cubicBezTo>
                  <a:pt x="10178482" y="4875525"/>
                  <a:pt x="10163419" y="4885133"/>
                  <a:pt x="10148243" y="4894535"/>
                </a:cubicBezTo>
                <a:cubicBezTo>
                  <a:pt x="10142446" y="4882189"/>
                  <a:pt x="10136420" y="4869751"/>
                  <a:pt x="10130304" y="4857222"/>
                </a:cubicBezTo>
                <a:cubicBezTo>
                  <a:pt x="10146006" y="4848047"/>
                  <a:pt x="10161501" y="4838736"/>
                  <a:pt x="10176792" y="4829219"/>
                </a:cubicBezTo>
                <a:cubicBezTo>
                  <a:pt x="10182476" y="4841451"/>
                  <a:pt x="10188021" y="4853638"/>
                  <a:pt x="10193384" y="4865689"/>
                </a:cubicBezTo>
                <a:close/>
                <a:moveTo>
                  <a:pt x="10181927" y="4825979"/>
                </a:moveTo>
                <a:cubicBezTo>
                  <a:pt x="10195917" y="4817192"/>
                  <a:pt x="10209771" y="4808314"/>
                  <a:pt x="10223395" y="4799254"/>
                </a:cubicBezTo>
                <a:cubicBezTo>
                  <a:pt x="10224901" y="4798272"/>
                  <a:pt x="10226362" y="4797245"/>
                  <a:pt x="10227845" y="4796264"/>
                </a:cubicBezTo>
                <a:cubicBezTo>
                  <a:pt x="10233048" y="4808200"/>
                  <a:pt x="10238070" y="4820045"/>
                  <a:pt x="10242908" y="4831798"/>
                </a:cubicBezTo>
                <a:cubicBezTo>
                  <a:pt x="10228279" y="4842205"/>
                  <a:pt x="10213445" y="4852360"/>
                  <a:pt x="10198473" y="4862311"/>
                </a:cubicBezTo>
                <a:cubicBezTo>
                  <a:pt x="10193133" y="4850307"/>
                  <a:pt x="10187587" y="4838165"/>
                  <a:pt x="10181927" y="4825979"/>
                </a:cubicBezTo>
                <a:close/>
                <a:moveTo>
                  <a:pt x="10142993" y="4897776"/>
                </a:moveTo>
                <a:cubicBezTo>
                  <a:pt x="10127954" y="4906997"/>
                  <a:pt x="10112777" y="4916034"/>
                  <a:pt x="10097486" y="4924866"/>
                </a:cubicBezTo>
                <a:cubicBezTo>
                  <a:pt x="10091233" y="4912199"/>
                  <a:pt x="10084820" y="4899419"/>
                  <a:pt x="10078270" y="4886570"/>
                </a:cubicBezTo>
                <a:cubicBezTo>
                  <a:pt x="10094040" y="4877989"/>
                  <a:pt x="10109627" y="4869249"/>
                  <a:pt x="10125009" y="4860325"/>
                </a:cubicBezTo>
                <a:cubicBezTo>
                  <a:pt x="10131148" y="4872900"/>
                  <a:pt x="10137174" y="4885406"/>
                  <a:pt x="10142993" y="4897776"/>
                </a:cubicBezTo>
                <a:close/>
                <a:moveTo>
                  <a:pt x="10092055" y="4927970"/>
                </a:moveTo>
                <a:cubicBezTo>
                  <a:pt x="10076992" y="4936597"/>
                  <a:pt x="10061792" y="4945041"/>
                  <a:pt x="10046479" y="4953279"/>
                </a:cubicBezTo>
                <a:cubicBezTo>
                  <a:pt x="10039861" y="4940293"/>
                  <a:pt x="10033060" y="4927194"/>
                  <a:pt x="10026122" y="4914002"/>
                </a:cubicBezTo>
                <a:cubicBezTo>
                  <a:pt x="10041846" y="4906015"/>
                  <a:pt x="10057411" y="4897868"/>
                  <a:pt x="10072793" y="4889560"/>
                </a:cubicBezTo>
                <a:cubicBezTo>
                  <a:pt x="10079366" y="4902454"/>
                  <a:pt x="10085824" y="4915281"/>
                  <a:pt x="10092055" y="4927970"/>
                </a:cubicBezTo>
                <a:close/>
                <a:moveTo>
                  <a:pt x="10011744" y="5272467"/>
                </a:moveTo>
                <a:cubicBezTo>
                  <a:pt x="10017176" y="5284084"/>
                  <a:pt x="10022585" y="5295928"/>
                  <a:pt x="10027993" y="5307933"/>
                </a:cubicBezTo>
                <a:cubicBezTo>
                  <a:pt x="10015578" y="5315646"/>
                  <a:pt x="10002958" y="5323200"/>
                  <a:pt x="9990223" y="5330663"/>
                </a:cubicBezTo>
                <a:cubicBezTo>
                  <a:pt x="9983833" y="5316673"/>
                  <a:pt x="9977397" y="5302615"/>
                  <a:pt x="9970848" y="5288488"/>
                </a:cubicBezTo>
                <a:cubicBezTo>
                  <a:pt x="9983764" y="5281413"/>
                  <a:pt x="9996499" y="5274179"/>
                  <a:pt x="10009097" y="5266853"/>
                </a:cubicBezTo>
                <a:cubicBezTo>
                  <a:pt x="10009987" y="5268725"/>
                  <a:pt x="10010876" y="5270596"/>
                  <a:pt x="10011744" y="5272467"/>
                </a:cubicBezTo>
                <a:close/>
                <a:moveTo>
                  <a:pt x="1211522" y="4618298"/>
                </a:moveTo>
                <a:cubicBezTo>
                  <a:pt x="1208800" y="4619668"/>
                  <a:pt x="1206077" y="4621014"/>
                  <a:pt x="1203350" y="4622406"/>
                </a:cubicBezTo>
                <a:cubicBezTo>
                  <a:pt x="1202284" y="4622954"/>
                  <a:pt x="1201214" y="4623502"/>
                  <a:pt x="1200145" y="4624050"/>
                </a:cubicBezTo>
                <a:cubicBezTo>
                  <a:pt x="1204498" y="4618093"/>
                  <a:pt x="1208854" y="4612114"/>
                  <a:pt x="1213213" y="4606157"/>
                </a:cubicBezTo>
                <a:cubicBezTo>
                  <a:pt x="1216981" y="4604012"/>
                  <a:pt x="1220756" y="4601867"/>
                  <a:pt x="1224542" y="4599744"/>
                </a:cubicBezTo>
                <a:cubicBezTo>
                  <a:pt x="1221023" y="4604742"/>
                  <a:pt x="1217506" y="4609763"/>
                  <a:pt x="1213992" y="4614784"/>
                </a:cubicBezTo>
                <a:cubicBezTo>
                  <a:pt x="1213170" y="4615948"/>
                  <a:pt x="1212341" y="4617112"/>
                  <a:pt x="1211522" y="4618298"/>
                </a:cubicBezTo>
                <a:close/>
                <a:moveTo>
                  <a:pt x="1233534" y="4594701"/>
                </a:moveTo>
                <a:cubicBezTo>
                  <a:pt x="1237505" y="4592487"/>
                  <a:pt x="1241490" y="4590273"/>
                  <a:pt x="1245477" y="4588082"/>
                </a:cubicBezTo>
                <a:cubicBezTo>
                  <a:pt x="1244468" y="4589588"/>
                  <a:pt x="1243459" y="4591072"/>
                  <a:pt x="1242453" y="4592555"/>
                </a:cubicBezTo>
                <a:cubicBezTo>
                  <a:pt x="1238963" y="4597736"/>
                  <a:pt x="1235446" y="4602939"/>
                  <a:pt x="1231941" y="4608120"/>
                </a:cubicBezTo>
                <a:cubicBezTo>
                  <a:pt x="1227945" y="4610105"/>
                  <a:pt x="1223949" y="4612068"/>
                  <a:pt x="1219946" y="4614054"/>
                </a:cubicBezTo>
                <a:cubicBezTo>
                  <a:pt x="1224474" y="4607618"/>
                  <a:pt x="1229002" y="4601159"/>
                  <a:pt x="1233534" y="4594701"/>
                </a:cubicBezTo>
                <a:close/>
                <a:moveTo>
                  <a:pt x="1569286" y="4201501"/>
                </a:moveTo>
                <a:cubicBezTo>
                  <a:pt x="1565231" y="4204901"/>
                  <a:pt x="1561171" y="4208325"/>
                  <a:pt x="1557111" y="4211771"/>
                </a:cubicBezTo>
                <a:cubicBezTo>
                  <a:pt x="1561015" y="4204673"/>
                  <a:pt x="1564929" y="4197576"/>
                  <a:pt x="1568853" y="4190478"/>
                </a:cubicBezTo>
                <a:cubicBezTo>
                  <a:pt x="1572913" y="4186781"/>
                  <a:pt x="1576984" y="4183084"/>
                  <a:pt x="1581065" y="4179409"/>
                </a:cubicBezTo>
                <a:cubicBezTo>
                  <a:pt x="1577130" y="4186781"/>
                  <a:pt x="1573205" y="4194152"/>
                  <a:pt x="1569286" y="4201501"/>
                </a:cubicBezTo>
                <a:close/>
                <a:moveTo>
                  <a:pt x="1588772" y="4172517"/>
                </a:moveTo>
                <a:cubicBezTo>
                  <a:pt x="1593014" y="4168728"/>
                  <a:pt x="1597270" y="4164963"/>
                  <a:pt x="1601538" y="4161220"/>
                </a:cubicBezTo>
                <a:cubicBezTo>
                  <a:pt x="1597423" y="4169139"/>
                  <a:pt x="1593318" y="4177081"/>
                  <a:pt x="1589221" y="4185023"/>
                </a:cubicBezTo>
                <a:cubicBezTo>
                  <a:pt x="1584972" y="4188492"/>
                  <a:pt x="1580720" y="4192007"/>
                  <a:pt x="1576466" y="4195544"/>
                </a:cubicBezTo>
                <a:cubicBezTo>
                  <a:pt x="1580560" y="4187853"/>
                  <a:pt x="1584664" y="4180185"/>
                  <a:pt x="1588772" y="4172517"/>
                </a:cubicBezTo>
                <a:close/>
                <a:moveTo>
                  <a:pt x="1562786" y="4213733"/>
                </a:moveTo>
                <a:cubicBezTo>
                  <a:pt x="1558658" y="4221539"/>
                  <a:pt x="1554536" y="4229321"/>
                  <a:pt x="1550424" y="4237103"/>
                </a:cubicBezTo>
                <a:cubicBezTo>
                  <a:pt x="1546193" y="4240435"/>
                  <a:pt x="1541961" y="4243790"/>
                  <a:pt x="1537726" y="4247168"/>
                </a:cubicBezTo>
                <a:cubicBezTo>
                  <a:pt x="1541825" y="4239659"/>
                  <a:pt x="1545928" y="4232151"/>
                  <a:pt x="1550043" y="4224642"/>
                </a:cubicBezTo>
                <a:cubicBezTo>
                  <a:pt x="1554278" y="4220991"/>
                  <a:pt x="1558526" y="4217362"/>
                  <a:pt x="1562786" y="4213733"/>
                </a:cubicBezTo>
                <a:close/>
                <a:moveTo>
                  <a:pt x="1530368" y="4253078"/>
                </a:moveTo>
                <a:cubicBezTo>
                  <a:pt x="1526719" y="4256023"/>
                  <a:pt x="1523067" y="4258990"/>
                  <a:pt x="1519413" y="4261979"/>
                </a:cubicBezTo>
                <a:cubicBezTo>
                  <a:pt x="1523357" y="4254973"/>
                  <a:pt x="1527312" y="4247966"/>
                  <a:pt x="1531272" y="4240983"/>
                </a:cubicBezTo>
                <a:cubicBezTo>
                  <a:pt x="1534894" y="4237788"/>
                  <a:pt x="1538524" y="4234638"/>
                  <a:pt x="1542162" y="4231466"/>
                </a:cubicBezTo>
                <a:cubicBezTo>
                  <a:pt x="1538223" y="4238678"/>
                  <a:pt x="1534291" y="4245867"/>
                  <a:pt x="1530368" y="4253078"/>
                </a:cubicBezTo>
                <a:close/>
                <a:moveTo>
                  <a:pt x="1523697" y="4265334"/>
                </a:moveTo>
                <a:cubicBezTo>
                  <a:pt x="1519573" y="4272934"/>
                  <a:pt x="1515458" y="4280533"/>
                  <a:pt x="1511348" y="4288110"/>
                </a:cubicBezTo>
                <a:cubicBezTo>
                  <a:pt x="1507500" y="4291031"/>
                  <a:pt x="1503648" y="4293976"/>
                  <a:pt x="1499796" y="4296942"/>
                </a:cubicBezTo>
                <a:cubicBezTo>
                  <a:pt x="1503926" y="4289548"/>
                  <a:pt x="1508066" y="4282154"/>
                  <a:pt x="1512211" y="4274782"/>
                </a:cubicBezTo>
                <a:cubicBezTo>
                  <a:pt x="1516031" y="4271633"/>
                  <a:pt x="1519858" y="4268483"/>
                  <a:pt x="1523697" y="4265334"/>
                </a:cubicBezTo>
                <a:close/>
                <a:moveTo>
                  <a:pt x="1492276" y="4302716"/>
                </a:moveTo>
                <a:cubicBezTo>
                  <a:pt x="1488391" y="4305729"/>
                  <a:pt x="1484507" y="4308718"/>
                  <a:pt x="1480618" y="4311777"/>
                </a:cubicBezTo>
                <a:cubicBezTo>
                  <a:pt x="1484573" y="4304930"/>
                  <a:pt x="1488535" y="4298084"/>
                  <a:pt x="1492504" y="4291260"/>
                </a:cubicBezTo>
                <a:cubicBezTo>
                  <a:pt x="1496388" y="4287973"/>
                  <a:pt x="1500279" y="4284687"/>
                  <a:pt x="1504182" y="4281446"/>
                </a:cubicBezTo>
                <a:cubicBezTo>
                  <a:pt x="1500204" y="4288521"/>
                  <a:pt x="1496238" y="4295619"/>
                  <a:pt x="1492276" y="4302716"/>
                </a:cubicBezTo>
                <a:close/>
                <a:moveTo>
                  <a:pt x="1485468" y="4314926"/>
                </a:moveTo>
                <a:cubicBezTo>
                  <a:pt x="1481296" y="4322389"/>
                  <a:pt x="1477131" y="4329874"/>
                  <a:pt x="1472973" y="4337360"/>
                </a:cubicBezTo>
                <a:cubicBezTo>
                  <a:pt x="1468899" y="4340304"/>
                  <a:pt x="1464823" y="4343248"/>
                  <a:pt x="1460745" y="4346238"/>
                </a:cubicBezTo>
                <a:cubicBezTo>
                  <a:pt x="1464901" y="4339003"/>
                  <a:pt x="1469063" y="4331769"/>
                  <a:pt x="1473233" y="4324557"/>
                </a:cubicBezTo>
                <a:cubicBezTo>
                  <a:pt x="1477302" y="4321316"/>
                  <a:pt x="1481383" y="4318121"/>
                  <a:pt x="1485468" y="4314926"/>
                </a:cubicBezTo>
                <a:close/>
                <a:moveTo>
                  <a:pt x="1453058" y="4351898"/>
                </a:moveTo>
                <a:cubicBezTo>
                  <a:pt x="1449186" y="4354773"/>
                  <a:pt x="1445310" y="4357649"/>
                  <a:pt x="1441431" y="4360547"/>
                </a:cubicBezTo>
                <a:cubicBezTo>
                  <a:pt x="1445406" y="4353860"/>
                  <a:pt x="1449389" y="4347173"/>
                  <a:pt x="1453378" y="4340487"/>
                </a:cubicBezTo>
                <a:cubicBezTo>
                  <a:pt x="1457246" y="4337360"/>
                  <a:pt x="1461124" y="4334233"/>
                  <a:pt x="1465010" y="4331130"/>
                </a:cubicBezTo>
                <a:cubicBezTo>
                  <a:pt x="1461019" y="4338045"/>
                  <a:pt x="1457034" y="4344983"/>
                  <a:pt x="1453058" y="4351898"/>
                </a:cubicBezTo>
                <a:close/>
                <a:moveTo>
                  <a:pt x="1446089" y="4364039"/>
                </a:moveTo>
                <a:cubicBezTo>
                  <a:pt x="1441901" y="4371365"/>
                  <a:pt x="1437718" y="4378668"/>
                  <a:pt x="1433541" y="4385971"/>
                </a:cubicBezTo>
                <a:cubicBezTo>
                  <a:pt x="1429481" y="4388778"/>
                  <a:pt x="1425416" y="4391585"/>
                  <a:pt x="1421350" y="4394415"/>
                </a:cubicBezTo>
                <a:cubicBezTo>
                  <a:pt x="1425526" y="4387340"/>
                  <a:pt x="1429707" y="4380288"/>
                  <a:pt x="1433895" y="4373236"/>
                </a:cubicBezTo>
                <a:cubicBezTo>
                  <a:pt x="1437950" y="4370155"/>
                  <a:pt x="1442015" y="4367097"/>
                  <a:pt x="1446089" y="4364039"/>
                </a:cubicBezTo>
                <a:close/>
                <a:moveTo>
                  <a:pt x="1413529" y="4399869"/>
                </a:moveTo>
                <a:cubicBezTo>
                  <a:pt x="1409665" y="4402585"/>
                  <a:pt x="1405794" y="4405324"/>
                  <a:pt x="1401921" y="4408085"/>
                </a:cubicBezTo>
                <a:cubicBezTo>
                  <a:pt x="1405917" y="4401558"/>
                  <a:pt x="1409918" y="4395031"/>
                  <a:pt x="1413926" y="4388504"/>
                </a:cubicBezTo>
                <a:cubicBezTo>
                  <a:pt x="1417792" y="4385514"/>
                  <a:pt x="1421660" y="4382525"/>
                  <a:pt x="1425542" y="4379558"/>
                </a:cubicBezTo>
                <a:cubicBezTo>
                  <a:pt x="1421534" y="4386336"/>
                  <a:pt x="1417527" y="4393114"/>
                  <a:pt x="1413529" y="4399869"/>
                </a:cubicBezTo>
                <a:close/>
                <a:moveTo>
                  <a:pt x="1407405" y="4410253"/>
                </a:moveTo>
                <a:cubicBezTo>
                  <a:pt x="1402878" y="4417921"/>
                  <a:pt x="1398354" y="4425590"/>
                  <a:pt x="1393838" y="4433281"/>
                </a:cubicBezTo>
                <a:cubicBezTo>
                  <a:pt x="1389787" y="4435905"/>
                  <a:pt x="1385731" y="4438553"/>
                  <a:pt x="1381671" y="4441246"/>
                </a:cubicBezTo>
                <a:cubicBezTo>
                  <a:pt x="1386206" y="4433806"/>
                  <a:pt x="1390748" y="4426366"/>
                  <a:pt x="1395296" y="4418926"/>
                </a:cubicBezTo>
                <a:cubicBezTo>
                  <a:pt x="1399329" y="4416027"/>
                  <a:pt x="1403361" y="4413129"/>
                  <a:pt x="1407405" y="4410253"/>
                </a:cubicBezTo>
                <a:close/>
                <a:moveTo>
                  <a:pt x="1373725" y="4446495"/>
                </a:moveTo>
                <a:cubicBezTo>
                  <a:pt x="1369872" y="4449051"/>
                  <a:pt x="1366013" y="4451652"/>
                  <a:pt x="1362154" y="4454254"/>
                </a:cubicBezTo>
                <a:cubicBezTo>
                  <a:pt x="1366536" y="4447316"/>
                  <a:pt x="1370920" y="4440378"/>
                  <a:pt x="1375313" y="4433440"/>
                </a:cubicBezTo>
                <a:cubicBezTo>
                  <a:pt x="1379129" y="4430633"/>
                  <a:pt x="1382956" y="4427849"/>
                  <a:pt x="1386784" y="4425065"/>
                </a:cubicBezTo>
                <a:cubicBezTo>
                  <a:pt x="1382424" y="4432208"/>
                  <a:pt x="1378072" y="4439351"/>
                  <a:pt x="1373725" y="4446495"/>
                </a:cubicBezTo>
                <a:close/>
                <a:moveTo>
                  <a:pt x="1366493" y="4458362"/>
                </a:moveTo>
                <a:cubicBezTo>
                  <a:pt x="1362264" y="4465323"/>
                  <a:pt x="1358039" y="4472261"/>
                  <a:pt x="1353817" y="4479221"/>
                </a:cubicBezTo>
                <a:cubicBezTo>
                  <a:pt x="1349775" y="4481686"/>
                  <a:pt x="1345729" y="4484197"/>
                  <a:pt x="1341680" y="4486707"/>
                </a:cubicBezTo>
                <a:cubicBezTo>
                  <a:pt x="1345893" y="4480020"/>
                  <a:pt x="1350109" y="4473333"/>
                  <a:pt x="1354328" y="4466647"/>
                </a:cubicBezTo>
                <a:cubicBezTo>
                  <a:pt x="1358379" y="4463862"/>
                  <a:pt x="1362432" y="4461101"/>
                  <a:pt x="1366493" y="4458362"/>
                </a:cubicBezTo>
                <a:close/>
                <a:moveTo>
                  <a:pt x="1333615" y="4491728"/>
                </a:moveTo>
                <a:cubicBezTo>
                  <a:pt x="1329772" y="4494124"/>
                  <a:pt x="1325922" y="4496566"/>
                  <a:pt x="1322074" y="4499008"/>
                </a:cubicBezTo>
                <a:cubicBezTo>
                  <a:pt x="1326088" y="4492869"/>
                  <a:pt x="1330107" y="4486730"/>
                  <a:pt x="1334131" y="4480568"/>
                </a:cubicBezTo>
                <a:cubicBezTo>
                  <a:pt x="1337976" y="4477898"/>
                  <a:pt x="1341826" y="4475228"/>
                  <a:pt x="1345679" y="4472557"/>
                </a:cubicBezTo>
                <a:cubicBezTo>
                  <a:pt x="1341653" y="4478948"/>
                  <a:pt x="1337632" y="4485338"/>
                  <a:pt x="1333615" y="4491728"/>
                </a:cubicBezTo>
                <a:close/>
                <a:moveTo>
                  <a:pt x="1326280" y="4503390"/>
                </a:moveTo>
                <a:cubicBezTo>
                  <a:pt x="1322012" y="4510168"/>
                  <a:pt x="1317749" y="4516946"/>
                  <a:pt x="1313488" y="4523724"/>
                </a:cubicBezTo>
                <a:cubicBezTo>
                  <a:pt x="1309456" y="4526052"/>
                  <a:pt x="1305419" y="4528380"/>
                  <a:pt x="1301377" y="4530731"/>
                </a:cubicBezTo>
                <a:cubicBezTo>
                  <a:pt x="1305640" y="4524203"/>
                  <a:pt x="1309905" y="4517654"/>
                  <a:pt x="1314178" y="4511104"/>
                </a:cubicBezTo>
                <a:cubicBezTo>
                  <a:pt x="1318206" y="4508525"/>
                  <a:pt x="1322238" y="4505946"/>
                  <a:pt x="1326280" y="4503390"/>
                </a:cubicBezTo>
                <a:close/>
                <a:moveTo>
                  <a:pt x="1293184" y="4535500"/>
                </a:moveTo>
                <a:cubicBezTo>
                  <a:pt x="1289359" y="4537760"/>
                  <a:pt x="1285527" y="4540019"/>
                  <a:pt x="1281695" y="4542301"/>
                </a:cubicBezTo>
                <a:cubicBezTo>
                  <a:pt x="1285776" y="4536276"/>
                  <a:pt x="1289861" y="4530229"/>
                  <a:pt x="1293951" y="4524203"/>
                </a:cubicBezTo>
                <a:cubicBezTo>
                  <a:pt x="1297762" y="4521716"/>
                  <a:pt x="1301584" y="4519228"/>
                  <a:pt x="1305407" y="4516764"/>
                </a:cubicBezTo>
                <a:cubicBezTo>
                  <a:pt x="1301329" y="4522994"/>
                  <a:pt x="1297255" y="4529247"/>
                  <a:pt x="1293184" y="4535500"/>
                </a:cubicBezTo>
                <a:close/>
                <a:moveTo>
                  <a:pt x="1286565" y="4545679"/>
                </a:moveTo>
                <a:cubicBezTo>
                  <a:pt x="1281992" y="4552708"/>
                  <a:pt x="1277423" y="4559714"/>
                  <a:pt x="1272859" y="4566744"/>
                </a:cubicBezTo>
                <a:cubicBezTo>
                  <a:pt x="1268840" y="4568866"/>
                  <a:pt x="1264814" y="4571057"/>
                  <a:pt x="1260788" y="4573225"/>
                </a:cubicBezTo>
                <a:cubicBezTo>
                  <a:pt x="1265371" y="4566447"/>
                  <a:pt x="1269958" y="4559646"/>
                  <a:pt x="1274550" y="4552868"/>
                </a:cubicBezTo>
                <a:cubicBezTo>
                  <a:pt x="1278553" y="4550449"/>
                  <a:pt x="1282558" y="4548052"/>
                  <a:pt x="1286565" y="4545679"/>
                </a:cubicBezTo>
                <a:close/>
                <a:moveTo>
                  <a:pt x="1252463" y="4577744"/>
                </a:moveTo>
                <a:cubicBezTo>
                  <a:pt x="1248658" y="4579821"/>
                  <a:pt x="1244854" y="4581897"/>
                  <a:pt x="1241042" y="4583997"/>
                </a:cubicBezTo>
                <a:cubicBezTo>
                  <a:pt x="1245440" y="4577744"/>
                  <a:pt x="1249845" y="4571468"/>
                  <a:pt x="1254252" y="4565192"/>
                </a:cubicBezTo>
                <a:cubicBezTo>
                  <a:pt x="1258049" y="4562864"/>
                  <a:pt x="1261849" y="4560536"/>
                  <a:pt x="1265649" y="4558231"/>
                </a:cubicBezTo>
                <a:cubicBezTo>
                  <a:pt x="1261249" y="4564735"/>
                  <a:pt x="1256853" y="4571240"/>
                  <a:pt x="1252463" y="4577744"/>
                </a:cubicBezTo>
                <a:close/>
                <a:moveTo>
                  <a:pt x="1246072" y="4595020"/>
                </a:moveTo>
                <a:cubicBezTo>
                  <a:pt x="1248660" y="4591163"/>
                  <a:pt x="1251253" y="4587329"/>
                  <a:pt x="1253843" y="4583495"/>
                </a:cubicBezTo>
                <a:cubicBezTo>
                  <a:pt x="1258008" y="4581236"/>
                  <a:pt x="1262176" y="4578976"/>
                  <a:pt x="1266357" y="4576717"/>
                </a:cubicBezTo>
                <a:cubicBezTo>
                  <a:pt x="1261708" y="4583860"/>
                  <a:pt x="1257050" y="4591026"/>
                  <a:pt x="1252376" y="4598192"/>
                </a:cubicBezTo>
                <a:cubicBezTo>
                  <a:pt x="1248190" y="4600200"/>
                  <a:pt x="1244000" y="4602232"/>
                  <a:pt x="1239808" y="4604286"/>
                </a:cubicBezTo>
                <a:cubicBezTo>
                  <a:pt x="1241894" y="4601182"/>
                  <a:pt x="1243993" y="4598078"/>
                  <a:pt x="1246072" y="4595020"/>
                </a:cubicBezTo>
                <a:close/>
                <a:moveTo>
                  <a:pt x="1273514" y="4573522"/>
                </a:moveTo>
                <a:cubicBezTo>
                  <a:pt x="1273721" y="4573202"/>
                  <a:pt x="1273929" y="4572883"/>
                  <a:pt x="1274137" y="4572563"/>
                </a:cubicBezTo>
                <a:cubicBezTo>
                  <a:pt x="1278457" y="4570258"/>
                  <a:pt x="1282788" y="4567976"/>
                  <a:pt x="1287129" y="4565694"/>
                </a:cubicBezTo>
                <a:cubicBezTo>
                  <a:pt x="1282355" y="4573294"/>
                  <a:pt x="1277580" y="4580893"/>
                  <a:pt x="1272781" y="4588538"/>
                </a:cubicBezTo>
                <a:cubicBezTo>
                  <a:pt x="1268436" y="4590570"/>
                  <a:pt x="1264088" y="4592624"/>
                  <a:pt x="1259736" y="4594701"/>
                </a:cubicBezTo>
                <a:cubicBezTo>
                  <a:pt x="1264335" y="4587626"/>
                  <a:pt x="1268940" y="4580551"/>
                  <a:pt x="1273514" y="4573522"/>
                </a:cubicBezTo>
                <a:close/>
                <a:moveTo>
                  <a:pt x="1280604" y="4562636"/>
                </a:moveTo>
                <a:cubicBezTo>
                  <a:pt x="1285347" y="4555356"/>
                  <a:pt x="1290091" y="4548052"/>
                  <a:pt x="1294841" y="4540772"/>
                </a:cubicBezTo>
                <a:cubicBezTo>
                  <a:pt x="1299022" y="4538307"/>
                  <a:pt x="1303205" y="4535865"/>
                  <a:pt x="1307390" y="4533446"/>
                </a:cubicBezTo>
                <a:cubicBezTo>
                  <a:pt x="1303789" y="4539175"/>
                  <a:pt x="1300192" y="4544903"/>
                  <a:pt x="1296596" y="4550631"/>
                </a:cubicBezTo>
                <a:cubicBezTo>
                  <a:pt x="1295473" y="4552411"/>
                  <a:pt x="1294336" y="4554214"/>
                  <a:pt x="1293211" y="4556017"/>
                </a:cubicBezTo>
                <a:cubicBezTo>
                  <a:pt x="1289014" y="4558208"/>
                  <a:pt x="1284810" y="4560422"/>
                  <a:pt x="1280604" y="4562636"/>
                </a:cubicBezTo>
                <a:close/>
                <a:moveTo>
                  <a:pt x="1315095" y="4528973"/>
                </a:moveTo>
                <a:cubicBezTo>
                  <a:pt x="1319438" y="4526486"/>
                  <a:pt x="1323783" y="4523998"/>
                  <a:pt x="1328133" y="4521533"/>
                </a:cubicBezTo>
                <a:cubicBezTo>
                  <a:pt x="1326260" y="4524614"/>
                  <a:pt x="1324386" y="4527695"/>
                  <a:pt x="1322515" y="4530799"/>
                </a:cubicBezTo>
                <a:cubicBezTo>
                  <a:pt x="1319541" y="4535706"/>
                  <a:pt x="1316542" y="4540635"/>
                  <a:pt x="1313559" y="4545542"/>
                </a:cubicBezTo>
                <a:cubicBezTo>
                  <a:pt x="1309205" y="4547756"/>
                  <a:pt x="1304846" y="4549992"/>
                  <a:pt x="1300484" y="4552252"/>
                </a:cubicBezTo>
                <a:cubicBezTo>
                  <a:pt x="1305350" y="4544492"/>
                  <a:pt x="1310220" y="4536733"/>
                  <a:pt x="1315095" y="4528973"/>
                </a:cubicBezTo>
                <a:close/>
                <a:moveTo>
                  <a:pt x="1321132" y="4519388"/>
                </a:moveTo>
                <a:cubicBezTo>
                  <a:pt x="1325552" y="4512336"/>
                  <a:pt x="1329977" y="4505307"/>
                  <a:pt x="1334407" y="4498255"/>
                </a:cubicBezTo>
                <a:cubicBezTo>
                  <a:pt x="1338609" y="4495630"/>
                  <a:pt x="1342817" y="4493006"/>
                  <a:pt x="1347032" y="4490381"/>
                </a:cubicBezTo>
                <a:cubicBezTo>
                  <a:pt x="1342607" y="4497684"/>
                  <a:pt x="1338184" y="4504964"/>
                  <a:pt x="1333766" y="4512245"/>
                </a:cubicBezTo>
                <a:cubicBezTo>
                  <a:pt x="1329560" y="4514596"/>
                  <a:pt x="1325347" y="4516969"/>
                  <a:pt x="1321132" y="4519388"/>
                </a:cubicBezTo>
                <a:close/>
                <a:moveTo>
                  <a:pt x="1354634" y="4485680"/>
                </a:moveTo>
                <a:cubicBezTo>
                  <a:pt x="1358989" y="4483010"/>
                  <a:pt x="1363355" y="4480340"/>
                  <a:pt x="1367725" y="4477692"/>
                </a:cubicBezTo>
                <a:cubicBezTo>
                  <a:pt x="1363160" y="4485475"/>
                  <a:pt x="1358603" y="4493234"/>
                  <a:pt x="1354048" y="4501016"/>
                </a:cubicBezTo>
                <a:cubicBezTo>
                  <a:pt x="1349684" y="4503390"/>
                  <a:pt x="1345316" y="4505786"/>
                  <a:pt x="1340943" y="4508228"/>
                </a:cubicBezTo>
                <a:cubicBezTo>
                  <a:pt x="1345503" y="4500720"/>
                  <a:pt x="1350068" y="4493189"/>
                  <a:pt x="1354634" y="4485680"/>
                </a:cubicBezTo>
                <a:close/>
                <a:moveTo>
                  <a:pt x="1361358" y="4474611"/>
                </a:moveTo>
                <a:cubicBezTo>
                  <a:pt x="1365742" y="4467400"/>
                  <a:pt x="1370133" y="4460188"/>
                  <a:pt x="1374526" y="4452976"/>
                </a:cubicBezTo>
                <a:cubicBezTo>
                  <a:pt x="1378746" y="4450146"/>
                  <a:pt x="1382975" y="4447339"/>
                  <a:pt x="1387203" y="4444555"/>
                </a:cubicBezTo>
                <a:cubicBezTo>
                  <a:pt x="1382803" y="4452018"/>
                  <a:pt x="1378410" y="4459503"/>
                  <a:pt x="1374019" y="4466989"/>
                </a:cubicBezTo>
                <a:cubicBezTo>
                  <a:pt x="1369804" y="4469499"/>
                  <a:pt x="1365582" y="4472055"/>
                  <a:pt x="1361358" y="4474611"/>
                </a:cubicBezTo>
                <a:close/>
                <a:moveTo>
                  <a:pt x="1394689" y="4439602"/>
                </a:moveTo>
                <a:cubicBezTo>
                  <a:pt x="1399069" y="4436750"/>
                  <a:pt x="1403455" y="4433897"/>
                  <a:pt x="1407846" y="4431044"/>
                </a:cubicBezTo>
                <a:cubicBezTo>
                  <a:pt x="1403300" y="4439055"/>
                  <a:pt x="1398756" y="4447042"/>
                  <a:pt x="1394219" y="4455030"/>
                </a:cubicBezTo>
                <a:cubicBezTo>
                  <a:pt x="1389846" y="4457586"/>
                  <a:pt x="1385471" y="4460142"/>
                  <a:pt x="1381092" y="4462744"/>
                </a:cubicBezTo>
                <a:cubicBezTo>
                  <a:pt x="1385617" y="4455030"/>
                  <a:pt x="1390150" y="4447316"/>
                  <a:pt x="1394689" y="4439602"/>
                </a:cubicBezTo>
                <a:close/>
                <a:moveTo>
                  <a:pt x="1401262" y="4428443"/>
                </a:moveTo>
                <a:cubicBezTo>
                  <a:pt x="1405922" y="4420523"/>
                  <a:pt x="1410589" y="4412627"/>
                  <a:pt x="1415263" y="4404708"/>
                </a:cubicBezTo>
                <a:cubicBezTo>
                  <a:pt x="1419465" y="4401741"/>
                  <a:pt x="1423675" y="4398797"/>
                  <a:pt x="1427893" y="4395876"/>
                </a:cubicBezTo>
                <a:cubicBezTo>
                  <a:pt x="1423237" y="4404023"/>
                  <a:pt x="1418591" y="4412193"/>
                  <a:pt x="1413946" y="4420341"/>
                </a:cubicBezTo>
                <a:cubicBezTo>
                  <a:pt x="1409722" y="4423034"/>
                  <a:pt x="1405495" y="4425727"/>
                  <a:pt x="1401262" y="4428443"/>
                </a:cubicBezTo>
                <a:close/>
                <a:moveTo>
                  <a:pt x="1435228" y="4390786"/>
                </a:moveTo>
                <a:cubicBezTo>
                  <a:pt x="1439584" y="4387797"/>
                  <a:pt x="1443955" y="4384807"/>
                  <a:pt x="1448330" y="4381840"/>
                </a:cubicBezTo>
                <a:cubicBezTo>
                  <a:pt x="1443567" y="4390467"/>
                  <a:pt x="1438811" y="4399071"/>
                  <a:pt x="1434061" y="4407697"/>
                </a:cubicBezTo>
                <a:cubicBezTo>
                  <a:pt x="1429675" y="4410413"/>
                  <a:pt x="1425284" y="4413152"/>
                  <a:pt x="1420889" y="4415913"/>
                </a:cubicBezTo>
                <a:cubicBezTo>
                  <a:pt x="1425663" y="4407538"/>
                  <a:pt x="1430442" y="4399162"/>
                  <a:pt x="1435228" y="4390786"/>
                </a:cubicBezTo>
                <a:close/>
                <a:moveTo>
                  <a:pt x="1440828" y="4380996"/>
                </a:moveTo>
                <a:cubicBezTo>
                  <a:pt x="1445162" y="4373419"/>
                  <a:pt x="1449503" y="4365842"/>
                  <a:pt x="1453848" y="4358265"/>
                </a:cubicBezTo>
                <a:cubicBezTo>
                  <a:pt x="1458079" y="4355116"/>
                  <a:pt x="1462324" y="4352012"/>
                  <a:pt x="1466576" y="4348885"/>
                </a:cubicBezTo>
                <a:cubicBezTo>
                  <a:pt x="1462231" y="4356736"/>
                  <a:pt x="1457892" y="4364564"/>
                  <a:pt x="1453558" y="4372392"/>
                </a:cubicBezTo>
                <a:cubicBezTo>
                  <a:pt x="1449318" y="4375244"/>
                  <a:pt x="1445075" y="4378097"/>
                  <a:pt x="1440828" y="4380996"/>
                </a:cubicBezTo>
                <a:close/>
                <a:moveTo>
                  <a:pt x="1473744" y="4343682"/>
                </a:moveTo>
                <a:cubicBezTo>
                  <a:pt x="1477907" y="4340646"/>
                  <a:pt x="1482077" y="4337657"/>
                  <a:pt x="1486258" y="4334644"/>
                </a:cubicBezTo>
                <a:cubicBezTo>
                  <a:pt x="1481798" y="4342951"/>
                  <a:pt x="1477343" y="4351259"/>
                  <a:pt x="1472898" y="4359543"/>
                </a:cubicBezTo>
                <a:cubicBezTo>
                  <a:pt x="1468719" y="4362281"/>
                  <a:pt x="1464540" y="4365043"/>
                  <a:pt x="1460357" y="4367827"/>
                </a:cubicBezTo>
                <a:cubicBezTo>
                  <a:pt x="1464812" y="4359771"/>
                  <a:pt x="1469273" y="4351715"/>
                  <a:pt x="1473744" y="4343682"/>
                </a:cubicBezTo>
                <a:close/>
                <a:moveTo>
                  <a:pt x="1480118" y="4332202"/>
                </a:moveTo>
                <a:cubicBezTo>
                  <a:pt x="1484418" y="4324488"/>
                  <a:pt x="1488725" y="4316752"/>
                  <a:pt x="1493040" y="4309015"/>
                </a:cubicBezTo>
                <a:cubicBezTo>
                  <a:pt x="1497041" y="4305911"/>
                  <a:pt x="1501049" y="4302808"/>
                  <a:pt x="1505067" y="4299750"/>
                </a:cubicBezTo>
                <a:cubicBezTo>
                  <a:pt x="1500765" y="4307714"/>
                  <a:pt x="1496468" y="4315679"/>
                  <a:pt x="1492180" y="4323644"/>
                </a:cubicBezTo>
                <a:cubicBezTo>
                  <a:pt x="1488161" y="4326474"/>
                  <a:pt x="1484140" y="4329327"/>
                  <a:pt x="1480118" y="4332202"/>
                </a:cubicBezTo>
                <a:close/>
                <a:moveTo>
                  <a:pt x="1512092" y="4294386"/>
                </a:moveTo>
                <a:cubicBezTo>
                  <a:pt x="1516611" y="4290963"/>
                  <a:pt x="1521143" y="4287540"/>
                  <a:pt x="1525685" y="4284139"/>
                </a:cubicBezTo>
                <a:cubicBezTo>
                  <a:pt x="1521250" y="4292606"/>
                  <a:pt x="1516825" y="4301073"/>
                  <a:pt x="1512407" y="4309540"/>
                </a:cubicBezTo>
                <a:cubicBezTo>
                  <a:pt x="1507881" y="4312644"/>
                  <a:pt x="1503351" y="4315793"/>
                  <a:pt x="1498819" y="4318965"/>
                </a:cubicBezTo>
                <a:cubicBezTo>
                  <a:pt x="1503237" y="4310772"/>
                  <a:pt x="1507660" y="4302579"/>
                  <a:pt x="1512092" y="4294386"/>
                </a:cubicBezTo>
                <a:close/>
                <a:moveTo>
                  <a:pt x="1518302" y="4282907"/>
                </a:moveTo>
                <a:cubicBezTo>
                  <a:pt x="1522570" y="4275033"/>
                  <a:pt x="1526846" y="4267160"/>
                  <a:pt x="1531128" y="4259286"/>
                </a:cubicBezTo>
                <a:cubicBezTo>
                  <a:pt x="1535512" y="4255726"/>
                  <a:pt x="1539907" y="4252211"/>
                  <a:pt x="1544314" y="4248697"/>
                </a:cubicBezTo>
                <a:cubicBezTo>
                  <a:pt x="1540026" y="4256821"/>
                  <a:pt x="1535747" y="4264969"/>
                  <a:pt x="1531477" y="4273093"/>
                </a:cubicBezTo>
                <a:cubicBezTo>
                  <a:pt x="1527088" y="4276334"/>
                  <a:pt x="1522697" y="4279620"/>
                  <a:pt x="1518302" y="4282907"/>
                </a:cubicBezTo>
                <a:close/>
                <a:moveTo>
                  <a:pt x="1551186" y="4243219"/>
                </a:moveTo>
                <a:cubicBezTo>
                  <a:pt x="1555716" y="4239636"/>
                  <a:pt x="1560260" y="4236076"/>
                  <a:pt x="1564815" y="4232516"/>
                </a:cubicBezTo>
                <a:cubicBezTo>
                  <a:pt x="1560397" y="4241165"/>
                  <a:pt x="1555988" y="4249792"/>
                  <a:pt x="1551585" y="4258442"/>
                </a:cubicBezTo>
                <a:cubicBezTo>
                  <a:pt x="1547053" y="4261705"/>
                  <a:pt x="1542518" y="4264992"/>
                  <a:pt x="1537979" y="4268324"/>
                </a:cubicBezTo>
                <a:cubicBezTo>
                  <a:pt x="1542374" y="4259948"/>
                  <a:pt x="1546775" y="4251595"/>
                  <a:pt x="1551186" y="4243219"/>
                </a:cubicBezTo>
                <a:close/>
                <a:moveTo>
                  <a:pt x="1557275" y="4231694"/>
                </a:moveTo>
                <a:cubicBezTo>
                  <a:pt x="1561515" y="4223684"/>
                  <a:pt x="1565765" y="4215673"/>
                  <a:pt x="1570021" y="4207663"/>
                </a:cubicBezTo>
                <a:cubicBezTo>
                  <a:pt x="1574414" y="4203966"/>
                  <a:pt x="1578821" y="4200268"/>
                  <a:pt x="1583239" y="4196617"/>
                </a:cubicBezTo>
                <a:cubicBezTo>
                  <a:pt x="1578974" y="4204901"/>
                  <a:pt x="1574720" y="4213186"/>
                  <a:pt x="1570473" y="4221470"/>
                </a:cubicBezTo>
                <a:cubicBezTo>
                  <a:pt x="1566077" y="4224848"/>
                  <a:pt x="1561677" y="4228271"/>
                  <a:pt x="1557275" y="4231694"/>
                </a:cubicBezTo>
                <a:close/>
                <a:moveTo>
                  <a:pt x="1589967" y="4191048"/>
                </a:moveTo>
                <a:cubicBezTo>
                  <a:pt x="1693819" y="4105671"/>
                  <a:pt x="1804649" y="4030359"/>
                  <a:pt x="1925590" y="3971067"/>
                </a:cubicBezTo>
                <a:cubicBezTo>
                  <a:pt x="2384644" y="3745974"/>
                  <a:pt x="2936091" y="3888246"/>
                  <a:pt x="3416950" y="4039282"/>
                </a:cubicBezTo>
                <a:cubicBezTo>
                  <a:pt x="4006715" y="4224505"/>
                  <a:pt x="4593742" y="4446700"/>
                  <a:pt x="5161461" y="4661569"/>
                </a:cubicBezTo>
                <a:cubicBezTo>
                  <a:pt x="5640654" y="4842912"/>
                  <a:pt x="6136141" y="5030463"/>
                  <a:pt x="6631469" y="5195124"/>
                </a:cubicBezTo>
                <a:cubicBezTo>
                  <a:pt x="7119608" y="5357388"/>
                  <a:pt x="7496330" y="5460292"/>
                  <a:pt x="7852946" y="5528689"/>
                </a:cubicBezTo>
                <a:cubicBezTo>
                  <a:pt x="8313653" y="5617079"/>
                  <a:pt x="8723193" y="5642320"/>
                  <a:pt x="9104982" y="5605851"/>
                </a:cubicBezTo>
                <a:cubicBezTo>
                  <a:pt x="9404702" y="5577232"/>
                  <a:pt x="9688653" y="5496237"/>
                  <a:pt x="9926162" y="5371606"/>
                </a:cubicBezTo>
                <a:cubicBezTo>
                  <a:pt x="9932232" y="5368411"/>
                  <a:pt x="9938235" y="5365193"/>
                  <a:pt x="9944237" y="5361952"/>
                </a:cubicBezTo>
                <a:cubicBezTo>
                  <a:pt x="9950718" y="5376284"/>
                  <a:pt x="9957131" y="5390571"/>
                  <a:pt x="9963453" y="5404857"/>
                </a:cubicBezTo>
                <a:cubicBezTo>
                  <a:pt x="9717524" y="5545943"/>
                  <a:pt x="9413855" y="5637756"/>
                  <a:pt x="9077732" y="5666739"/>
                </a:cubicBezTo>
                <a:cubicBezTo>
                  <a:pt x="8660844" y="5702661"/>
                  <a:pt x="8234986" y="5660189"/>
                  <a:pt x="7821155" y="5578213"/>
                </a:cubicBezTo>
                <a:cubicBezTo>
                  <a:pt x="7412368" y="5497241"/>
                  <a:pt x="7015312" y="5377745"/>
                  <a:pt x="6649773" y="5257177"/>
                </a:cubicBezTo>
                <a:cubicBezTo>
                  <a:pt x="6151820" y="5092927"/>
                  <a:pt x="5653183" y="4906608"/>
                  <a:pt x="5171001" y="4726429"/>
                </a:cubicBezTo>
                <a:cubicBezTo>
                  <a:pt x="4593559" y="4510670"/>
                  <a:pt x="3996468" y="4287562"/>
                  <a:pt x="3396981" y="4101061"/>
                </a:cubicBezTo>
                <a:cubicBezTo>
                  <a:pt x="3151325" y="4024631"/>
                  <a:pt x="2888393" y="3950140"/>
                  <a:pt x="2630117" y="3922730"/>
                </a:cubicBezTo>
                <a:cubicBezTo>
                  <a:pt x="2346166" y="3892628"/>
                  <a:pt x="2107287" y="3924214"/>
                  <a:pt x="1899814" y="4019359"/>
                </a:cubicBezTo>
                <a:cubicBezTo>
                  <a:pt x="1791689" y="4068951"/>
                  <a:pt x="1684941" y="4134085"/>
                  <a:pt x="1576792" y="4216632"/>
                </a:cubicBezTo>
                <a:cubicBezTo>
                  <a:pt x="1581179" y="4208096"/>
                  <a:pt x="1585570" y="4199584"/>
                  <a:pt x="1589967" y="4191048"/>
                </a:cubicBezTo>
                <a:close/>
                <a:moveTo>
                  <a:pt x="9104503" y="5600898"/>
                </a:moveTo>
                <a:cubicBezTo>
                  <a:pt x="8675176" y="5641909"/>
                  <a:pt x="8237748" y="5599597"/>
                  <a:pt x="7813396" y="5515544"/>
                </a:cubicBezTo>
                <a:cubicBezTo>
                  <a:pt x="7401117" y="5433864"/>
                  <a:pt x="7001208" y="5312771"/>
                  <a:pt x="6633044" y="5190399"/>
                </a:cubicBezTo>
                <a:cubicBezTo>
                  <a:pt x="6137807" y="5025762"/>
                  <a:pt x="5642366" y="4838234"/>
                  <a:pt x="5163241" y="4656890"/>
                </a:cubicBezTo>
                <a:cubicBezTo>
                  <a:pt x="4595453" y="4441999"/>
                  <a:pt x="4008336" y="4219781"/>
                  <a:pt x="3418433" y="4034512"/>
                </a:cubicBezTo>
                <a:cubicBezTo>
                  <a:pt x="3185878" y="3961459"/>
                  <a:pt x="2912881" y="3883340"/>
                  <a:pt x="2651342" y="3857665"/>
                </a:cubicBezTo>
                <a:cubicBezTo>
                  <a:pt x="2367733" y="3829822"/>
                  <a:pt x="2129622" y="3865447"/>
                  <a:pt x="1923392" y="3966572"/>
                </a:cubicBezTo>
                <a:cubicBezTo>
                  <a:pt x="1813477" y="4020477"/>
                  <a:pt x="1705296" y="4090769"/>
                  <a:pt x="1595883" y="4179592"/>
                </a:cubicBezTo>
                <a:cubicBezTo>
                  <a:pt x="1600116" y="4171399"/>
                  <a:pt x="1604354" y="4163205"/>
                  <a:pt x="1608606" y="4155035"/>
                </a:cubicBezTo>
                <a:cubicBezTo>
                  <a:pt x="1713482" y="4063633"/>
                  <a:pt x="1825841" y="3982524"/>
                  <a:pt x="1949228" y="3918120"/>
                </a:cubicBezTo>
                <a:cubicBezTo>
                  <a:pt x="2408562" y="3678330"/>
                  <a:pt x="2958753" y="3820511"/>
                  <a:pt x="3438403" y="3972619"/>
                </a:cubicBezTo>
                <a:cubicBezTo>
                  <a:pt x="4018674" y="4156610"/>
                  <a:pt x="4595796" y="4377915"/>
                  <a:pt x="5153907" y="4591939"/>
                </a:cubicBezTo>
                <a:cubicBezTo>
                  <a:pt x="5629950" y="4774469"/>
                  <a:pt x="6122220" y="4963230"/>
                  <a:pt x="6614741" y="5128232"/>
                </a:cubicBezTo>
                <a:cubicBezTo>
                  <a:pt x="7109681" y="5294057"/>
                  <a:pt x="7492930" y="5398832"/>
                  <a:pt x="7857419" y="5468006"/>
                </a:cubicBezTo>
                <a:cubicBezTo>
                  <a:pt x="8326274" y="5556988"/>
                  <a:pt x="8743140" y="5580518"/>
                  <a:pt x="9131775" y="5539918"/>
                </a:cubicBezTo>
                <a:cubicBezTo>
                  <a:pt x="9419195" y="5509884"/>
                  <a:pt x="9691346" y="5432061"/>
                  <a:pt x="9922465" y="5314117"/>
                </a:cubicBezTo>
                <a:cubicBezTo>
                  <a:pt x="9929152" y="5328655"/>
                  <a:pt x="9935770" y="5343170"/>
                  <a:pt x="9942320" y="5357662"/>
                </a:cubicBezTo>
                <a:cubicBezTo>
                  <a:pt x="9705815" y="5486012"/>
                  <a:pt x="9420039" y="5570750"/>
                  <a:pt x="9104503" y="5600898"/>
                </a:cubicBezTo>
                <a:close/>
                <a:moveTo>
                  <a:pt x="9919041" y="5194576"/>
                </a:moveTo>
                <a:cubicBezTo>
                  <a:pt x="9906900" y="5200487"/>
                  <a:pt x="9894645" y="5206261"/>
                  <a:pt x="9882275" y="5211966"/>
                </a:cubicBezTo>
                <a:cubicBezTo>
                  <a:pt x="9875063" y="5196767"/>
                  <a:pt x="9867738" y="5181521"/>
                  <a:pt x="9860343" y="5166208"/>
                </a:cubicBezTo>
                <a:cubicBezTo>
                  <a:pt x="9872735" y="5160799"/>
                  <a:pt x="9885082" y="5155322"/>
                  <a:pt x="9897315" y="5149708"/>
                </a:cubicBezTo>
                <a:cubicBezTo>
                  <a:pt x="9904618" y="5164679"/>
                  <a:pt x="9911853" y="5179650"/>
                  <a:pt x="9919041" y="5194576"/>
                </a:cubicBezTo>
                <a:close/>
                <a:moveTo>
                  <a:pt x="9903431" y="5146855"/>
                </a:moveTo>
                <a:cubicBezTo>
                  <a:pt x="9916576" y="5140762"/>
                  <a:pt x="9929608" y="5134554"/>
                  <a:pt x="9942525" y="5128232"/>
                </a:cubicBezTo>
                <a:cubicBezTo>
                  <a:pt x="9949714" y="5142838"/>
                  <a:pt x="9956835" y="5157422"/>
                  <a:pt x="9963910" y="5171982"/>
                </a:cubicBezTo>
                <a:cubicBezTo>
                  <a:pt x="9951106" y="5178646"/>
                  <a:pt x="9938189" y="5185219"/>
                  <a:pt x="9925112" y="5191632"/>
                </a:cubicBezTo>
                <a:cubicBezTo>
                  <a:pt x="9917992" y="5176775"/>
                  <a:pt x="9910757" y="5161849"/>
                  <a:pt x="9903431" y="5146855"/>
                </a:cubicBezTo>
                <a:close/>
                <a:moveTo>
                  <a:pt x="9920365" y="5197383"/>
                </a:moveTo>
                <a:cubicBezTo>
                  <a:pt x="9927417" y="5212080"/>
                  <a:pt x="9934423" y="5226755"/>
                  <a:pt x="9941338" y="5241406"/>
                </a:cubicBezTo>
                <a:cubicBezTo>
                  <a:pt x="9929288" y="5247637"/>
                  <a:pt x="9917147" y="5253776"/>
                  <a:pt x="9904846" y="5259778"/>
                </a:cubicBezTo>
                <a:cubicBezTo>
                  <a:pt x="9897863" y="5244852"/>
                  <a:pt x="9890788" y="5229859"/>
                  <a:pt x="9883644" y="5214819"/>
                </a:cubicBezTo>
                <a:cubicBezTo>
                  <a:pt x="9895991" y="5209113"/>
                  <a:pt x="9908223" y="5203294"/>
                  <a:pt x="9920365" y="5197383"/>
                </a:cubicBezTo>
                <a:close/>
                <a:moveTo>
                  <a:pt x="9942913" y="5244739"/>
                </a:moveTo>
                <a:cubicBezTo>
                  <a:pt x="9949714" y="5259139"/>
                  <a:pt x="9956447" y="5273540"/>
                  <a:pt x="9963111" y="5287895"/>
                </a:cubicBezTo>
                <a:cubicBezTo>
                  <a:pt x="9951151" y="5294444"/>
                  <a:pt x="9939056" y="5300858"/>
                  <a:pt x="9926846" y="5307156"/>
                </a:cubicBezTo>
                <a:cubicBezTo>
                  <a:pt x="9920091" y="5292505"/>
                  <a:pt x="9913268" y="5277785"/>
                  <a:pt x="9906352" y="5262996"/>
                </a:cubicBezTo>
                <a:cubicBezTo>
                  <a:pt x="9918630" y="5257017"/>
                  <a:pt x="9930840" y="5250946"/>
                  <a:pt x="9942913" y="5244739"/>
                </a:cubicBezTo>
                <a:close/>
                <a:moveTo>
                  <a:pt x="9920730" y="5310329"/>
                </a:moveTo>
                <a:cubicBezTo>
                  <a:pt x="9694428" y="5426401"/>
                  <a:pt x="9426338" y="5504224"/>
                  <a:pt x="9131273" y="5535057"/>
                </a:cubicBezTo>
                <a:cubicBezTo>
                  <a:pt x="8689645" y="5581180"/>
                  <a:pt x="8240737" y="5539096"/>
                  <a:pt x="7806161" y="5453012"/>
                </a:cubicBezTo>
                <a:cubicBezTo>
                  <a:pt x="7390162" y="5370624"/>
                  <a:pt x="6987309" y="5247888"/>
                  <a:pt x="6616293" y="5123600"/>
                </a:cubicBezTo>
                <a:cubicBezTo>
                  <a:pt x="6123863" y="4958642"/>
                  <a:pt x="5631662" y="4769905"/>
                  <a:pt x="5155664" y="4587375"/>
                </a:cubicBezTo>
                <a:cubicBezTo>
                  <a:pt x="4597462" y="4373328"/>
                  <a:pt x="4020271" y="4152000"/>
                  <a:pt x="3439886" y="3967964"/>
                </a:cubicBezTo>
                <a:cubicBezTo>
                  <a:pt x="3208608" y="3894637"/>
                  <a:pt x="2936593" y="3816449"/>
                  <a:pt x="2672612" y="3792645"/>
                </a:cubicBezTo>
                <a:cubicBezTo>
                  <a:pt x="2389368" y="3767130"/>
                  <a:pt x="2152020" y="3806749"/>
                  <a:pt x="1946969" y="3913784"/>
                </a:cubicBezTo>
                <a:cubicBezTo>
                  <a:pt x="1835233" y="3972117"/>
                  <a:pt x="1725605" y="4047703"/>
                  <a:pt x="1614916" y="4142917"/>
                </a:cubicBezTo>
                <a:cubicBezTo>
                  <a:pt x="1618992" y="4135089"/>
                  <a:pt x="1623080" y="4127284"/>
                  <a:pt x="1627176" y="4119456"/>
                </a:cubicBezTo>
                <a:cubicBezTo>
                  <a:pt x="1733098" y="4021915"/>
                  <a:pt x="1847007" y="3934872"/>
                  <a:pt x="1972868" y="3865196"/>
                </a:cubicBezTo>
                <a:cubicBezTo>
                  <a:pt x="2432502" y="3610686"/>
                  <a:pt x="2981439" y="3752798"/>
                  <a:pt x="3459878" y="3905956"/>
                </a:cubicBezTo>
                <a:cubicBezTo>
                  <a:pt x="4030701" y="4088714"/>
                  <a:pt x="4598010" y="4309152"/>
                  <a:pt x="5146627" y="4522332"/>
                </a:cubicBezTo>
                <a:cubicBezTo>
                  <a:pt x="5619452" y="4706072"/>
                  <a:pt x="6108367" y="4896065"/>
                  <a:pt x="6598035" y="5061364"/>
                </a:cubicBezTo>
                <a:cubicBezTo>
                  <a:pt x="6896592" y="5162146"/>
                  <a:pt x="7340867" y="5304418"/>
                  <a:pt x="7802373" y="5395843"/>
                </a:cubicBezTo>
                <a:cubicBezTo>
                  <a:pt x="7822205" y="5399791"/>
                  <a:pt x="7841992" y="5403602"/>
                  <a:pt x="7861892" y="5407345"/>
                </a:cubicBezTo>
                <a:cubicBezTo>
                  <a:pt x="8338894" y="5496899"/>
                  <a:pt x="8763063" y="5518693"/>
                  <a:pt x="9158591" y="5473962"/>
                </a:cubicBezTo>
                <a:cubicBezTo>
                  <a:pt x="9426270" y="5443700"/>
                  <a:pt x="9680027" y="5372290"/>
                  <a:pt x="9900167" y="5266008"/>
                </a:cubicBezTo>
                <a:cubicBezTo>
                  <a:pt x="9907082" y="5280797"/>
                  <a:pt x="9913952" y="5295586"/>
                  <a:pt x="9920730" y="5310329"/>
                </a:cubicBezTo>
                <a:close/>
                <a:moveTo>
                  <a:pt x="9928581" y="5310945"/>
                </a:moveTo>
                <a:cubicBezTo>
                  <a:pt x="9940790" y="5304646"/>
                  <a:pt x="9952909" y="5298256"/>
                  <a:pt x="9964890" y="5291752"/>
                </a:cubicBezTo>
                <a:cubicBezTo>
                  <a:pt x="9971440" y="5305878"/>
                  <a:pt x="9977921" y="5320006"/>
                  <a:pt x="9984335" y="5334109"/>
                </a:cubicBezTo>
                <a:cubicBezTo>
                  <a:pt x="9972490" y="5340979"/>
                  <a:pt x="9960463" y="5347711"/>
                  <a:pt x="9948344" y="5354329"/>
                </a:cubicBezTo>
                <a:cubicBezTo>
                  <a:pt x="9941840" y="5339929"/>
                  <a:pt x="9935245" y="5325483"/>
                  <a:pt x="9928581" y="5310945"/>
                </a:cubicBezTo>
                <a:close/>
                <a:moveTo>
                  <a:pt x="9969045" y="5284609"/>
                </a:moveTo>
                <a:cubicBezTo>
                  <a:pt x="9962425" y="5270322"/>
                  <a:pt x="9955716" y="5255990"/>
                  <a:pt x="9948938" y="5241589"/>
                </a:cubicBezTo>
                <a:cubicBezTo>
                  <a:pt x="9961900" y="5234879"/>
                  <a:pt x="9974772" y="5228056"/>
                  <a:pt x="9987507" y="5221072"/>
                </a:cubicBezTo>
                <a:cubicBezTo>
                  <a:pt x="9994149" y="5235039"/>
                  <a:pt x="10000721" y="5249006"/>
                  <a:pt x="10007248" y="5262928"/>
                </a:cubicBezTo>
                <a:cubicBezTo>
                  <a:pt x="9994674" y="5270299"/>
                  <a:pt x="9981915" y="5277488"/>
                  <a:pt x="9969045" y="5284609"/>
                </a:cubicBezTo>
                <a:close/>
                <a:moveTo>
                  <a:pt x="9947364" y="5238280"/>
                </a:moveTo>
                <a:cubicBezTo>
                  <a:pt x="9940494" y="5223742"/>
                  <a:pt x="9933510" y="5209091"/>
                  <a:pt x="9926458" y="5194416"/>
                </a:cubicBezTo>
                <a:cubicBezTo>
                  <a:pt x="9939535" y="5188003"/>
                  <a:pt x="9952475" y="5181476"/>
                  <a:pt x="9965301" y="5174835"/>
                </a:cubicBezTo>
                <a:cubicBezTo>
                  <a:pt x="9972216" y="5189144"/>
                  <a:pt x="9979063" y="5203408"/>
                  <a:pt x="9985863" y="5217672"/>
                </a:cubicBezTo>
                <a:cubicBezTo>
                  <a:pt x="9973175" y="5224655"/>
                  <a:pt x="9960326" y="5231525"/>
                  <a:pt x="9947364" y="5238280"/>
                </a:cubicBezTo>
                <a:close/>
                <a:moveTo>
                  <a:pt x="9971190" y="5171776"/>
                </a:moveTo>
                <a:cubicBezTo>
                  <a:pt x="9984929" y="5164588"/>
                  <a:pt x="9998553" y="5157262"/>
                  <a:pt x="10012041" y="5149799"/>
                </a:cubicBezTo>
                <a:cubicBezTo>
                  <a:pt x="10018842" y="5163744"/>
                  <a:pt x="10025460" y="5177596"/>
                  <a:pt x="10031942" y="5191358"/>
                </a:cubicBezTo>
                <a:cubicBezTo>
                  <a:pt x="10018682" y="5199186"/>
                  <a:pt x="10005262" y="5206854"/>
                  <a:pt x="9991684" y="5214431"/>
                </a:cubicBezTo>
                <a:cubicBezTo>
                  <a:pt x="9984929" y="5200259"/>
                  <a:pt x="9978104" y="5186063"/>
                  <a:pt x="9971190" y="5171776"/>
                </a:cubicBezTo>
                <a:close/>
                <a:moveTo>
                  <a:pt x="9969797" y="5168924"/>
                </a:moveTo>
                <a:cubicBezTo>
                  <a:pt x="9962791" y="5154455"/>
                  <a:pt x="9955693" y="5139940"/>
                  <a:pt x="9948481" y="5125334"/>
                </a:cubicBezTo>
                <a:cubicBezTo>
                  <a:pt x="9962357" y="5118487"/>
                  <a:pt x="9976050" y="5111481"/>
                  <a:pt x="9989630" y="5104384"/>
                </a:cubicBezTo>
                <a:cubicBezTo>
                  <a:pt x="9995700" y="5116570"/>
                  <a:pt x="10001725" y="5128735"/>
                  <a:pt x="10007705" y="5140899"/>
                </a:cubicBezTo>
                <a:cubicBezTo>
                  <a:pt x="10008685" y="5142907"/>
                  <a:pt x="10009622" y="5144870"/>
                  <a:pt x="10010603" y="5146855"/>
                </a:cubicBezTo>
                <a:cubicBezTo>
                  <a:pt x="9997161" y="5154341"/>
                  <a:pt x="9983559" y="5161712"/>
                  <a:pt x="9969797" y="5168924"/>
                </a:cubicBezTo>
                <a:close/>
                <a:moveTo>
                  <a:pt x="9947318" y="5122915"/>
                </a:moveTo>
                <a:cubicBezTo>
                  <a:pt x="9940015" y="5108103"/>
                  <a:pt x="9932621" y="5093223"/>
                  <a:pt x="9925135" y="5078275"/>
                </a:cubicBezTo>
                <a:cubicBezTo>
                  <a:pt x="9939078" y="5071771"/>
                  <a:pt x="9952886" y="5065152"/>
                  <a:pt x="9966556" y="5058420"/>
                </a:cubicBezTo>
                <a:cubicBezTo>
                  <a:pt x="9973928" y="5072958"/>
                  <a:pt x="9981231" y="5087495"/>
                  <a:pt x="9988443" y="5102010"/>
                </a:cubicBezTo>
                <a:cubicBezTo>
                  <a:pt x="9974887" y="5109107"/>
                  <a:pt x="9961171" y="5116068"/>
                  <a:pt x="9947318" y="5122915"/>
                </a:cubicBezTo>
                <a:close/>
                <a:moveTo>
                  <a:pt x="10013570" y="5138023"/>
                </a:moveTo>
                <a:cubicBezTo>
                  <a:pt x="10007590" y="5125836"/>
                  <a:pt x="10001542" y="5113626"/>
                  <a:pt x="9995449" y="5101348"/>
                </a:cubicBezTo>
                <a:cubicBezTo>
                  <a:pt x="10009827" y="5093748"/>
                  <a:pt x="10024068" y="5085989"/>
                  <a:pt x="10038149" y="5078093"/>
                </a:cubicBezTo>
                <a:cubicBezTo>
                  <a:pt x="10044928" y="5091991"/>
                  <a:pt x="10051546" y="5105798"/>
                  <a:pt x="10057981" y="5119514"/>
                </a:cubicBezTo>
                <a:cubicBezTo>
                  <a:pt x="10044288" y="5127708"/>
                  <a:pt x="10030390" y="5135764"/>
                  <a:pt x="10016331" y="5143660"/>
                </a:cubicBezTo>
                <a:cubicBezTo>
                  <a:pt x="10015418" y="5141789"/>
                  <a:pt x="10014506" y="5139917"/>
                  <a:pt x="10013570" y="5138023"/>
                </a:cubicBezTo>
                <a:close/>
                <a:moveTo>
                  <a:pt x="9994262" y="5098975"/>
                </a:moveTo>
                <a:cubicBezTo>
                  <a:pt x="9987074" y="5084551"/>
                  <a:pt x="9979770" y="5070059"/>
                  <a:pt x="9972422" y="5055499"/>
                </a:cubicBezTo>
                <a:cubicBezTo>
                  <a:pt x="9987050" y="5048219"/>
                  <a:pt x="10001566" y="5040824"/>
                  <a:pt x="10015875" y="5033270"/>
                </a:cubicBezTo>
                <a:cubicBezTo>
                  <a:pt x="10023086" y="5047488"/>
                  <a:pt x="10030093" y="5061615"/>
                  <a:pt x="10036962" y="5075651"/>
                </a:cubicBezTo>
                <a:cubicBezTo>
                  <a:pt x="10022881" y="5083570"/>
                  <a:pt x="10008663" y="5091352"/>
                  <a:pt x="9994262" y="5098975"/>
                </a:cubicBezTo>
                <a:close/>
                <a:moveTo>
                  <a:pt x="10003665" y="5009330"/>
                </a:moveTo>
                <a:cubicBezTo>
                  <a:pt x="10006814" y="5015446"/>
                  <a:pt x="10009872" y="5021494"/>
                  <a:pt x="10012953" y="5027565"/>
                </a:cubicBezTo>
                <a:cubicBezTo>
                  <a:pt x="9998576" y="5035164"/>
                  <a:pt x="9984106" y="5042582"/>
                  <a:pt x="9969546" y="5049839"/>
                </a:cubicBezTo>
                <a:cubicBezTo>
                  <a:pt x="9962699" y="5036351"/>
                  <a:pt x="9955785" y="5022795"/>
                  <a:pt x="9948778" y="5009193"/>
                </a:cubicBezTo>
                <a:cubicBezTo>
                  <a:pt x="9963544" y="5002255"/>
                  <a:pt x="9978128" y="4995180"/>
                  <a:pt x="9992596" y="4987969"/>
                </a:cubicBezTo>
                <a:cubicBezTo>
                  <a:pt x="9996294" y="4995089"/>
                  <a:pt x="9999991" y="5002210"/>
                  <a:pt x="10003665" y="5009330"/>
                </a:cubicBezTo>
                <a:close/>
                <a:moveTo>
                  <a:pt x="9998348" y="4985116"/>
                </a:moveTo>
                <a:cubicBezTo>
                  <a:pt x="10013615" y="4977448"/>
                  <a:pt x="10028700" y="4969597"/>
                  <a:pt x="10043626" y="4961632"/>
                </a:cubicBezTo>
                <a:cubicBezTo>
                  <a:pt x="10050222" y="4974595"/>
                  <a:pt x="10056657" y="4987466"/>
                  <a:pt x="10062933" y="5000247"/>
                </a:cubicBezTo>
                <a:cubicBezTo>
                  <a:pt x="10048282" y="5008531"/>
                  <a:pt x="10033539" y="5016633"/>
                  <a:pt x="10018659" y="5024552"/>
                </a:cubicBezTo>
                <a:cubicBezTo>
                  <a:pt x="10015601" y="5018504"/>
                  <a:pt x="10012520" y="5012457"/>
                  <a:pt x="10009393" y="5006386"/>
                </a:cubicBezTo>
                <a:cubicBezTo>
                  <a:pt x="10005741" y="4999334"/>
                  <a:pt x="10002022" y="4992213"/>
                  <a:pt x="9998348" y="4985116"/>
                </a:cubicBezTo>
                <a:close/>
                <a:moveTo>
                  <a:pt x="10021557" y="5030212"/>
                </a:moveTo>
                <a:cubicBezTo>
                  <a:pt x="10036461" y="5022293"/>
                  <a:pt x="10051226" y="5014214"/>
                  <a:pt x="10065764" y="5005975"/>
                </a:cubicBezTo>
                <a:cubicBezTo>
                  <a:pt x="10072565" y="5019874"/>
                  <a:pt x="10079183" y="5033613"/>
                  <a:pt x="10085618" y="5047283"/>
                </a:cubicBezTo>
                <a:cubicBezTo>
                  <a:pt x="10071446" y="5055841"/>
                  <a:pt x="10057136" y="5064262"/>
                  <a:pt x="10042600" y="5072524"/>
                </a:cubicBezTo>
                <a:cubicBezTo>
                  <a:pt x="10035730" y="5058488"/>
                  <a:pt x="10028746" y="5044407"/>
                  <a:pt x="10021557" y="5030212"/>
                </a:cubicBezTo>
                <a:close/>
                <a:moveTo>
                  <a:pt x="10071286" y="5002826"/>
                </a:moveTo>
                <a:cubicBezTo>
                  <a:pt x="10086212" y="4994291"/>
                  <a:pt x="10101001" y="4985618"/>
                  <a:pt x="10115539" y="4976786"/>
                </a:cubicBezTo>
                <a:cubicBezTo>
                  <a:pt x="10121883" y="4990297"/>
                  <a:pt x="10128022" y="5003670"/>
                  <a:pt x="10134001" y="5016953"/>
                </a:cubicBezTo>
                <a:cubicBezTo>
                  <a:pt x="10119875" y="5026127"/>
                  <a:pt x="10105587" y="5035164"/>
                  <a:pt x="10091073" y="5043996"/>
                </a:cubicBezTo>
                <a:cubicBezTo>
                  <a:pt x="10084660" y="5030394"/>
                  <a:pt x="10078065" y="5016656"/>
                  <a:pt x="10071286" y="5002826"/>
                </a:cubicBezTo>
                <a:close/>
                <a:moveTo>
                  <a:pt x="10068479" y="4997098"/>
                </a:moveTo>
                <a:cubicBezTo>
                  <a:pt x="10062226" y="4984408"/>
                  <a:pt x="10055790" y="4971582"/>
                  <a:pt x="10049218" y="4958665"/>
                </a:cubicBezTo>
                <a:cubicBezTo>
                  <a:pt x="10064577" y="4950403"/>
                  <a:pt x="10079731" y="4941959"/>
                  <a:pt x="10094702" y="4933378"/>
                </a:cubicBezTo>
                <a:cubicBezTo>
                  <a:pt x="10100909" y="4946022"/>
                  <a:pt x="10106935" y="4958551"/>
                  <a:pt x="10112800" y="4971012"/>
                </a:cubicBezTo>
                <a:cubicBezTo>
                  <a:pt x="10098148" y="4979913"/>
                  <a:pt x="10083382" y="4988607"/>
                  <a:pt x="10068479" y="4997098"/>
                </a:cubicBezTo>
                <a:close/>
                <a:moveTo>
                  <a:pt x="10040910" y="4956269"/>
                </a:moveTo>
                <a:cubicBezTo>
                  <a:pt x="10025893" y="4964279"/>
                  <a:pt x="10010763" y="4972130"/>
                  <a:pt x="9995563" y="4979776"/>
                </a:cubicBezTo>
                <a:cubicBezTo>
                  <a:pt x="9988580" y="4966356"/>
                  <a:pt x="9981528" y="4952914"/>
                  <a:pt x="9974407" y="4939381"/>
                </a:cubicBezTo>
                <a:cubicBezTo>
                  <a:pt x="9989903" y="4932032"/>
                  <a:pt x="10005262" y="4924524"/>
                  <a:pt x="10020462" y="4916878"/>
                </a:cubicBezTo>
                <a:cubicBezTo>
                  <a:pt x="10027400" y="4930092"/>
                  <a:pt x="10034246" y="4943238"/>
                  <a:pt x="10040910" y="4956269"/>
                </a:cubicBezTo>
                <a:close/>
                <a:moveTo>
                  <a:pt x="9989812" y="4982628"/>
                </a:moveTo>
                <a:cubicBezTo>
                  <a:pt x="9975297" y="4989863"/>
                  <a:pt x="9960714" y="4996938"/>
                  <a:pt x="9946040" y="5003830"/>
                </a:cubicBezTo>
                <a:cubicBezTo>
                  <a:pt x="9938943" y="4990045"/>
                  <a:pt x="9931776" y="4976215"/>
                  <a:pt x="9924518" y="4962294"/>
                </a:cubicBezTo>
                <a:cubicBezTo>
                  <a:pt x="9939353" y="4955721"/>
                  <a:pt x="9954028" y="4948966"/>
                  <a:pt x="9968588" y="4942119"/>
                </a:cubicBezTo>
                <a:cubicBezTo>
                  <a:pt x="9975708" y="4955630"/>
                  <a:pt x="9982783" y="4969141"/>
                  <a:pt x="9989812" y="4982628"/>
                </a:cubicBezTo>
                <a:close/>
                <a:moveTo>
                  <a:pt x="9940128" y="5006614"/>
                </a:moveTo>
                <a:cubicBezTo>
                  <a:pt x="9926299" y="5013073"/>
                  <a:pt x="9912423" y="5019372"/>
                  <a:pt x="9898501" y="5025534"/>
                </a:cubicBezTo>
                <a:cubicBezTo>
                  <a:pt x="9891267" y="5011361"/>
                  <a:pt x="9883964" y="4997120"/>
                  <a:pt x="9876592" y="4982857"/>
                </a:cubicBezTo>
                <a:cubicBezTo>
                  <a:pt x="9890673" y="4976991"/>
                  <a:pt x="9904640" y="4971012"/>
                  <a:pt x="9918493" y="4964918"/>
                </a:cubicBezTo>
                <a:cubicBezTo>
                  <a:pt x="9925751" y="4978840"/>
                  <a:pt x="9932963" y="4992738"/>
                  <a:pt x="9940128" y="5006614"/>
                </a:cubicBezTo>
                <a:close/>
                <a:moveTo>
                  <a:pt x="9942867" y="5011955"/>
                </a:moveTo>
                <a:cubicBezTo>
                  <a:pt x="9949851" y="5025579"/>
                  <a:pt x="9956811" y="5039158"/>
                  <a:pt x="9963681" y="5052737"/>
                </a:cubicBezTo>
                <a:cubicBezTo>
                  <a:pt x="9949965" y="5059515"/>
                  <a:pt x="9936158" y="5066134"/>
                  <a:pt x="9922305" y="5072615"/>
                </a:cubicBezTo>
                <a:cubicBezTo>
                  <a:pt x="9915344" y="5058740"/>
                  <a:pt x="9908292" y="5044795"/>
                  <a:pt x="9901171" y="5030806"/>
                </a:cubicBezTo>
                <a:cubicBezTo>
                  <a:pt x="9915184" y="5024643"/>
                  <a:pt x="9929106" y="5018367"/>
                  <a:pt x="9942867" y="5011955"/>
                </a:cubicBezTo>
                <a:close/>
                <a:moveTo>
                  <a:pt x="9916280" y="5075422"/>
                </a:moveTo>
                <a:cubicBezTo>
                  <a:pt x="9903249" y="5081447"/>
                  <a:pt x="9890126" y="5087358"/>
                  <a:pt x="9877003" y="5093132"/>
                </a:cubicBezTo>
                <a:cubicBezTo>
                  <a:pt x="9869928" y="5078914"/>
                  <a:pt x="9862785" y="5064627"/>
                  <a:pt x="9855573" y="5050295"/>
                </a:cubicBezTo>
                <a:cubicBezTo>
                  <a:pt x="9868855" y="5044795"/>
                  <a:pt x="9882024" y="5039181"/>
                  <a:pt x="9895124" y="5033476"/>
                </a:cubicBezTo>
                <a:cubicBezTo>
                  <a:pt x="9902221" y="5047465"/>
                  <a:pt x="9909274" y="5061455"/>
                  <a:pt x="9916280" y="5075422"/>
                </a:cubicBezTo>
                <a:close/>
                <a:moveTo>
                  <a:pt x="9919109" y="5081059"/>
                </a:moveTo>
                <a:cubicBezTo>
                  <a:pt x="9926595" y="5096008"/>
                  <a:pt x="9934013" y="5110956"/>
                  <a:pt x="9941361" y="5125882"/>
                </a:cubicBezTo>
                <a:cubicBezTo>
                  <a:pt x="9928466" y="5132181"/>
                  <a:pt x="9915413" y="5138365"/>
                  <a:pt x="9902267" y="5144436"/>
                </a:cubicBezTo>
                <a:cubicBezTo>
                  <a:pt x="9894850" y="5129282"/>
                  <a:pt x="9887365" y="5114060"/>
                  <a:pt x="9879787" y="5098792"/>
                </a:cubicBezTo>
                <a:cubicBezTo>
                  <a:pt x="9893024" y="5092996"/>
                  <a:pt x="9906101" y="5087062"/>
                  <a:pt x="9919109" y="5081059"/>
                </a:cubicBezTo>
                <a:close/>
                <a:moveTo>
                  <a:pt x="9896128" y="5147266"/>
                </a:moveTo>
                <a:cubicBezTo>
                  <a:pt x="9883896" y="5152857"/>
                  <a:pt x="9871618" y="5158403"/>
                  <a:pt x="9859179" y="5163812"/>
                </a:cubicBezTo>
                <a:cubicBezTo>
                  <a:pt x="9851671" y="5148316"/>
                  <a:pt x="9844117" y="5132774"/>
                  <a:pt x="9836449" y="5117141"/>
                </a:cubicBezTo>
                <a:cubicBezTo>
                  <a:pt x="9848909" y="5112006"/>
                  <a:pt x="9861302" y="5106802"/>
                  <a:pt x="9873580" y="5101462"/>
                </a:cubicBezTo>
                <a:cubicBezTo>
                  <a:pt x="9881157" y="5116753"/>
                  <a:pt x="9888665" y="5132021"/>
                  <a:pt x="9896128" y="5147266"/>
                </a:cubicBezTo>
                <a:close/>
                <a:moveTo>
                  <a:pt x="9852766" y="5166528"/>
                </a:moveTo>
                <a:cubicBezTo>
                  <a:pt x="9661404" y="5248892"/>
                  <a:pt x="9445668" y="5307248"/>
                  <a:pt x="9211606" y="5337533"/>
                </a:cubicBezTo>
                <a:cubicBezTo>
                  <a:pt x="8733486" y="5399426"/>
                  <a:pt x="8251144" y="5358255"/>
                  <a:pt x="7786922" y="5266305"/>
                </a:cubicBezTo>
                <a:cubicBezTo>
                  <a:pt x="7358874" y="5181521"/>
                  <a:pt x="6946275" y="5053559"/>
                  <a:pt x="6566085" y="4923268"/>
                </a:cubicBezTo>
                <a:cubicBezTo>
                  <a:pt x="6082533" y="4757558"/>
                  <a:pt x="5600693" y="4565146"/>
                  <a:pt x="5134713" y="4379079"/>
                </a:cubicBezTo>
                <a:cubicBezTo>
                  <a:pt x="4604742" y="4167428"/>
                  <a:pt x="4056695" y="3948611"/>
                  <a:pt x="3504221" y="3768294"/>
                </a:cubicBezTo>
                <a:cubicBezTo>
                  <a:pt x="3289786" y="3698322"/>
                  <a:pt x="3008756" y="3615684"/>
                  <a:pt x="2736787" y="3597837"/>
                </a:cubicBezTo>
                <a:cubicBezTo>
                  <a:pt x="2454822" y="3579351"/>
                  <a:pt x="2219607" y="3630883"/>
                  <a:pt x="2017724" y="3755423"/>
                </a:cubicBezTo>
                <a:cubicBezTo>
                  <a:pt x="1890864" y="3833702"/>
                  <a:pt x="1776991" y="3929395"/>
                  <a:pt x="1671711" y="4035539"/>
                </a:cubicBezTo>
                <a:cubicBezTo>
                  <a:pt x="1675262" y="4028944"/>
                  <a:pt x="1678820" y="4022325"/>
                  <a:pt x="1682389" y="4015753"/>
                </a:cubicBezTo>
                <a:cubicBezTo>
                  <a:pt x="1791602" y="3898790"/>
                  <a:pt x="1910299" y="3792942"/>
                  <a:pt x="2043750" y="3706401"/>
                </a:cubicBezTo>
                <a:cubicBezTo>
                  <a:pt x="2482505" y="3421857"/>
                  <a:pt x="3014599" y="3538044"/>
                  <a:pt x="3524259" y="3705990"/>
                </a:cubicBezTo>
                <a:cubicBezTo>
                  <a:pt x="4067559" y="3885006"/>
                  <a:pt x="4606043" y="4103047"/>
                  <a:pt x="5126794" y="4313922"/>
                </a:cubicBezTo>
                <a:cubicBezTo>
                  <a:pt x="5589236" y="4501176"/>
                  <a:pt x="6067425" y="4694797"/>
                  <a:pt x="6547873" y="4860691"/>
                </a:cubicBezTo>
                <a:cubicBezTo>
                  <a:pt x="7062348" y="5038359"/>
                  <a:pt x="7484121" y="5154249"/>
                  <a:pt x="7875221" y="5225408"/>
                </a:cubicBezTo>
                <a:cubicBezTo>
                  <a:pt x="8112569" y="5268588"/>
                  <a:pt x="8342227" y="5295335"/>
                  <a:pt x="8557848" y="5304897"/>
                </a:cubicBezTo>
                <a:cubicBezTo>
                  <a:pt x="8794192" y="5315395"/>
                  <a:pt x="9023348" y="5305696"/>
                  <a:pt x="9238992" y="5276119"/>
                </a:cubicBezTo>
                <a:cubicBezTo>
                  <a:pt x="9400526" y="5253958"/>
                  <a:pt x="9558066" y="5216850"/>
                  <a:pt x="9707254" y="5165797"/>
                </a:cubicBezTo>
                <a:cubicBezTo>
                  <a:pt x="9749040" y="5151511"/>
                  <a:pt x="9789960" y="5136129"/>
                  <a:pt x="9829968" y="5119811"/>
                </a:cubicBezTo>
                <a:cubicBezTo>
                  <a:pt x="9837636" y="5135398"/>
                  <a:pt x="9845235" y="5150986"/>
                  <a:pt x="9852766" y="5166528"/>
                </a:cubicBezTo>
                <a:close/>
                <a:moveTo>
                  <a:pt x="2020129" y="3759325"/>
                </a:moveTo>
                <a:cubicBezTo>
                  <a:pt x="2458565" y="3488839"/>
                  <a:pt x="2991822" y="3605893"/>
                  <a:pt x="3502806" y="3772630"/>
                </a:cubicBezTo>
                <a:cubicBezTo>
                  <a:pt x="4055143" y="3952901"/>
                  <a:pt x="4603099" y="4171718"/>
                  <a:pt x="5133025" y="4383324"/>
                </a:cubicBezTo>
                <a:cubicBezTo>
                  <a:pt x="5599050" y="4569414"/>
                  <a:pt x="6080935" y="4761826"/>
                  <a:pt x="6564601" y="4927581"/>
                </a:cubicBezTo>
                <a:cubicBezTo>
                  <a:pt x="7035418" y="5088933"/>
                  <a:pt x="7426450" y="5198592"/>
                  <a:pt x="7786192" y="5269866"/>
                </a:cubicBezTo>
                <a:cubicBezTo>
                  <a:pt x="7814582" y="5275503"/>
                  <a:pt x="7842745" y="5280866"/>
                  <a:pt x="7870793" y="5286023"/>
                </a:cubicBezTo>
                <a:cubicBezTo>
                  <a:pt x="8104285" y="5328952"/>
                  <a:pt x="8330154" y="5355973"/>
                  <a:pt x="8542124" y="5366334"/>
                </a:cubicBezTo>
                <a:cubicBezTo>
                  <a:pt x="8774588" y="5377700"/>
                  <a:pt x="9000047" y="5369529"/>
                  <a:pt x="9212177" y="5342074"/>
                </a:cubicBezTo>
                <a:cubicBezTo>
                  <a:pt x="9440738" y="5312497"/>
                  <a:pt x="9658392" y="5253525"/>
                  <a:pt x="9853975" y="5168992"/>
                </a:cubicBezTo>
                <a:cubicBezTo>
                  <a:pt x="9861370" y="5184306"/>
                  <a:pt x="9868719" y="5199597"/>
                  <a:pt x="9875999" y="5214865"/>
                </a:cubicBezTo>
                <a:cubicBezTo>
                  <a:pt x="9672313" y="5307887"/>
                  <a:pt x="9439164" y="5372496"/>
                  <a:pt x="9184813" y="5403374"/>
                </a:cubicBezTo>
                <a:cubicBezTo>
                  <a:pt x="8718789" y="5459972"/>
                  <a:pt x="8247493" y="5418459"/>
                  <a:pt x="7792970" y="5328427"/>
                </a:cubicBezTo>
                <a:cubicBezTo>
                  <a:pt x="7369098" y="5244442"/>
                  <a:pt x="6959809" y="5118282"/>
                  <a:pt x="6582813" y="4990045"/>
                </a:cubicBezTo>
                <a:cubicBezTo>
                  <a:pt x="6096203" y="4824518"/>
                  <a:pt x="5610803" y="4633338"/>
                  <a:pt x="5141355" y="4448434"/>
                </a:cubicBezTo>
                <a:cubicBezTo>
                  <a:pt x="4602072" y="4236031"/>
                  <a:pt x="4044440" y="4016392"/>
                  <a:pt x="3482769" y="3834843"/>
                </a:cubicBezTo>
                <a:cubicBezTo>
                  <a:pt x="3334061" y="3786780"/>
                  <a:pt x="3212191" y="3751931"/>
                  <a:pt x="3099200" y="3725161"/>
                </a:cubicBezTo>
                <a:cubicBezTo>
                  <a:pt x="2958708" y="3691864"/>
                  <a:pt x="2833141" y="3671438"/>
                  <a:pt x="2715335" y="3662743"/>
                </a:cubicBezTo>
                <a:cubicBezTo>
                  <a:pt x="2432913" y="3641883"/>
                  <a:pt x="2197016" y="3689467"/>
                  <a:pt x="1994135" y="3808210"/>
                </a:cubicBezTo>
                <a:cubicBezTo>
                  <a:pt x="1878702" y="3875786"/>
                  <a:pt x="1766126" y="3962326"/>
                  <a:pt x="1652862" y="4070776"/>
                </a:cubicBezTo>
                <a:cubicBezTo>
                  <a:pt x="1656576" y="4063816"/>
                  <a:pt x="1660298" y="4056832"/>
                  <a:pt x="1664027" y="4049849"/>
                </a:cubicBezTo>
                <a:cubicBezTo>
                  <a:pt x="1772130" y="3939504"/>
                  <a:pt x="1889220" y="3840069"/>
                  <a:pt x="2020129" y="3759325"/>
                </a:cubicBezTo>
                <a:close/>
                <a:moveTo>
                  <a:pt x="1996500" y="3812249"/>
                </a:moveTo>
                <a:cubicBezTo>
                  <a:pt x="2434602" y="3555822"/>
                  <a:pt x="2969046" y="3673720"/>
                  <a:pt x="3481331" y="3839293"/>
                </a:cubicBezTo>
                <a:cubicBezTo>
                  <a:pt x="4042865" y="4020797"/>
                  <a:pt x="4600452" y="4240412"/>
                  <a:pt x="5139643" y="4452793"/>
                </a:cubicBezTo>
                <a:cubicBezTo>
                  <a:pt x="5609137" y="4637697"/>
                  <a:pt x="6094605" y="4828922"/>
                  <a:pt x="6581307" y="4994473"/>
                </a:cubicBezTo>
                <a:cubicBezTo>
                  <a:pt x="7082774" y="5165044"/>
                  <a:pt x="7491104" y="5276963"/>
                  <a:pt x="7866343" y="5346661"/>
                </a:cubicBezTo>
                <a:cubicBezTo>
                  <a:pt x="8096000" y="5389338"/>
                  <a:pt x="8318058" y="5416633"/>
                  <a:pt x="8526400" y="5427771"/>
                </a:cubicBezTo>
                <a:cubicBezTo>
                  <a:pt x="8755007" y="5440003"/>
                  <a:pt x="8976723" y="5433339"/>
                  <a:pt x="9185384" y="5408007"/>
                </a:cubicBezTo>
                <a:cubicBezTo>
                  <a:pt x="9433436" y="5377905"/>
                  <a:pt x="9669073" y="5312816"/>
                  <a:pt x="9877345" y="5217672"/>
                </a:cubicBezTo>
                <a:cubicBezTo>
                  <a:pt x="9884512" y="5232712"/>
                  <a:pt x="9891609" y="5247751"/>
                  <a:pt x="9898639" y="5262768"/>
                </a:cubicBezTo>
                <a:cubicBezTo>
                  <a:pt x="9683291" y="5367041"/>
                  <a:pt x="9432705" y="5438155"/>
                  <a:pt x="9158043" y="5469215"/>
                </a:cubicBezTo>
                <a:cubicBezTo>
                  <a:pt x="8704182" y="5520542"/>
                  <a:pt x="8244001" y="5478732"/>
                  <a:pt x="7799360" y="5390639"/>
                </a:cubicBezTo>
                <a:cubicBezTo>
                  <a:pt x="7379505" y="5307476"/>
                  <a:pt x="6973502" y="5183051"/>
                  <a:pt x="6599564" y="5056822"/>
                </a:cubicBezTo>
                <a:cubicBezTo>
                  <a:pt x="6109987" y="4891546"/>
                  <a:pt x="5621118" y="4701576"/>
                  <a:pt x="5148339" y="4517882"/>
                </a:cubicBezTo>
                <a:cubicBezTo>
                  <a:pt x="4599675" y="4304656"/>
                  <a:pt x="4032299" y="4084196"/>
                  <a:pt x="3461339" y="3901392"/>
                </a:cubicBezTo>
                <a:cubicBezTo>
                  <a:pt x="3231293" y="3827745"/>
                  <a:pt x="2960214" y="3749512"/>
                  <a:pt x="2693950" y="3727671"/>
                </a:cubicBezTo>
                <a:cubicBezTo>
                  <a:pt x="2411095" y="3704484"/>
                  <a:pt x="2174481" y="3748097"/>
                  <a:pt x="1970546" y="3860997"/>
                </a:cubicBezTo>
                <a:cubicBezTo>
                  <a:pt x="1856961" y="3923894"/>
                  <a:pt x="1745860" y="4004912"/>
                  <a:pt x="1633879" y="4106675"/>
                </a:cubicBezTo>
                <a:cubicBezTo>
                  <a:pt x="1637793" y="4099236"/>
                  <a:pt x="1641719" y="4091819"/>
                  <a:pt x="1645651" y="4084379"/>
                </a:cubicBezTo>
                <a:cubicBezTo>
                  <a:pt x="1752647" y="3980516"/>
                  <a:pt x="1868135" y="3887379"/>
                  <a:pt x="1996500" y="3812249"/>
                </a:cubicBezTo>
                <a:close/>
                <a:moveTo>
                  <a:pt x="1626457" y="4113454"/>
                </a:moveTo>
                <a:cubicBezTo>
                  <a:pt x="1622575" y="4117014"/>
                  <a:pt x="1618693" y="4120597"/>
                  <a:pt x="1614809" y="4124203"/>
                </a:cubicBezTo>
                <a:cubicBezTo>
                  <a:pt x="1618518" y="4117379"/>
                  <a:pt x="1622235" y="4110555"/>
                  <a:pt x="1625962" y="4103732"/>
                </a:cubicBezTo>
                <a:cubicBezTo>
                  <a:pt x="1629842" y="4099874"/>
                  <a:pt x="1633733" y="4096041"/>
                  <a:pt x="1637633" y="4092206"/>
                </a:cubicBezTo>
                <a:cubicBezTo>
                  <a:pt x="1633900" y="4099281"/>
                  <a:pt x="1630175" y="4106379"/>
                  <a:pt x="1626457" y="4113454"/>
                </a:cubicBezTo>
                <a:close/>
                <a:moveTo>
                  <a:pt x="1619672" y="4126394"/>
                </a:moveTo>
                <a:cubicBezTo>
                  <a:pt x="1615731" y="4133925"/>
                  <a:pt x="1611797" y="4141479"/>
                  <a:pt x="1607874" y="4149010"/>
                </a:cubicBezTo>
                <a:cubicBezTo>
                  <a:pt x="1603802" y="4152548"/>
                  <a:pt x="1599728" y="4156085"/>
                  <a:pt x="1595652" y="4159691"/>
                </a:cubicBezTo>
                <a:cubicBezTo>
                  <a:pt x="1599559" y="4152411"/>
                  <a:pt x="1603473" y="4145153"/>
                  <a:pt x="1607399" y="4137873"/>
                </a:cubicBezTo>
                <a:cubicBezTo>
                  <a:pt x="1611477" y="4134039"/>
                  <a:pt x="1615567" y="4130205"/>
                  <a:pt x="1619672" y="4126394"/>
                </a:cubicBezTo>
                <a:close/>
                <a:moveTo>
                  <a:pt x="1588025" y="4166423"/>
                </a:moveTo>
                <a:cubicBezTo>
                  <a:pt x="1584164" y="4169847"/>
                  <a:pt x="1580302" y="4173316"/>
                  <a:pt x="1576439" y="4176785"/>
                </a:cubicBezTo>
                <a:cubicBezTo>
                  <a:pt x="1580145" y="4170098"/>
                  <a:pt x="1583858" y="4163434"/>
                  <a:pt x="1587580" y="4156747"/>
                </a:cubicBezTo>
                <a:cubicBezTo>
                  <a:pt x="1591442" y="4153027"/>
                  <a:pt x="1595317" y="4149330"/>
                  <a:pt x="1599199" y="4145655"/>
                </a:cubicBezTo>
                <a:cubicBezTo>
                  <a:pt x="1595468" y="4152571"/>
                  <a:pt x="1591741" y="4159485"/>
                  <a:pt x="1588025" y="4166423"/>
                </a:cubicBezTo>
                <a:close/>
                <a:moveTo>
                  <a:pt x="1568125" y="4184270"/>
                </a:moveTo>
                <a:cubicBezTo>
                  <a:pt x="1564961" y="4187146"/>
                  <a:pt x="1561798" y="4190044"/>
                  <a:pt x="1558633" y="4192943"/>
                </a:cubicBezTo>
                <a:cubicBezTo>
                  <a:pt x="1562120" y="4186872"/>
                  <a:pt x="1565614" y="4180778"/>
                  <a:pt x="1569115" y="4174708"/>
                </a:cubicBezTo>
                <a:cubicBezTo>
                  <a:pt x="1572255" y="4171627"/>
                  <a:pt x="1575398" y="4168546"/>
                  <a:pt x="1578552" y="4165488"/>
                </a:cubicBezTo>
                <a:cubicBezTo>
                  <a:pt x="1575069" y="4171741"/>
                  <a:pt x="1571593" y="4177994"/>
                  <a:pt x="1568125" y="4184270"/>
                </a:cubicBezTo>
                <a:close/>
                <a:moveTo>
                  <a:pt x="1560456" y="4198169"/>
                </a:moveTo>
                <a:cubicBezTo>
                  <a:pt x="1556725" y="4204924"/>
                  <a:pt x="1553000" y="4211702"/>
                  <a:pt x="1549283" y="4218481"/>
                </a:cubicBezTo>
                <a:cubicBezTo>
                  <a:pt x="1545866" y="4221402"/>
                  <a:pt x="1542450" y="4224323"/>
                  <a:pt x="1539029" y="4227290"/>
                </a:cubicBezTo>
                <a:cubicBezTo>
                  <a:pt x="1542763" y="4220717"/>
                  <a:pt x="1546505" y="4214144"/>
                  <a:pt x="1550253" y="4207594"/>
                </a:cubicBezTo>
                <a:cubicBezTo>
                  <a:pt x="1553644" y="4204422"/>
                  <a:pt x="1557049" y="4201296"/>
                  <a:pt x="1560456" y="4198169"/>
                </a:cubicBezTo>
                <a:close/>
                <a:moveTo>
                  <a:pt x="1530528" y="4234707"/>
                </a:moveTo>
                <a:cubicBezTo>
                  <a:pt x="1527097" y="4237719"/>
                  <a:pt x="1523663" y="4240732"/>
                  <a:pt x="1520228" y="4243767"/>
                </a:cubicBezTo>
                <a:cubicBezTo>
                  <a:pt x="1523718" y="4237834"/>
                  <a:pt x="1527216" y="4231900"/>
                  <a:pt x="1530719" y="4225966"/>
                </a:cubicBezTo>
                <a:cubicBezTo>
                  <a:pt x="1534147" y="4222703"/>
                  <a:pt x="1537582" y="4219462"/>
                  <a:pt x="1541026" y="4216221"/>
                </a:cubicBezTo>
                <a:cubicBezTo>
                  <a:pt x="1537518" y="4222383"/>
                  <a:pt x="1534019" y="4228545"/>
                  <a:pt x="1530528" y="4234707"/>
                </a:cubicBezTo>
                <a:close/>
                <a:moveTo>
                  <a:pt x="1522709" y="4248537"/>
                </a:moveTo>
                <a:cubicBezTo>
                  <a:pt x="1518959" y="4255178"/>
                  <a:pt x="1515214" y="4261819"/>
                  <a:pt x="1511476" y="4268460"/>
                </a:cubicBezTo>
                <a:cubicBezTo>
                  <a:pt x="1507795" y="4271496"/>
                  <a:pt x="1504107" y="4274577"/>
                  <a:pt x="1500421" y="4277635"/>
                </a:cubicBezTo>
                <a:cubicBezTo>
                  <a:pt x="1504159" y="4271222"/>
                  <a:pt x="1507904" y="4264809"/>
                  <a:pt x="1511656" y="4258396"/>
                </a:cubicBezTo>
                <a:cubicBezTo>
                  <a:pt x="1515333" y="4255087"/>
                  <a:pt x="1519014" y="4251801"/>
                  <a:pt x="1522709" y="4248537"/>
                </a:cubicBezTo>
                <a:close/>
                <a:moveTo>
                  <a:pt x="1491721" y="4284938"/>
                </a:moveTo>
                <a:cubicBezTo>
                  <a:pt x="1488323" y="4287791"/>
                  <a:pt x="1484925" y="4290644"/>
                  <a:pt x="1481522" y="4293542"/>
                </a:cubicBezTo>
                <a:cubicBezTo>
                  <a:pt x="1485009" y="4287745"/>
                  <a:pt x="1488503" y="4281971"/>
                  <a:pt x="1492002" y="4276197"/>
                </a:cubicBezTo>
                <a:cubicBezTo>
                  <a:pt x="1495400" y="4273093"/>
                  <a:pt x="1498807" y="4269990"/>
                  <a:pt x="1502219" y="4266909"/>
                </a:cubicBezTo>
                <a:cubicBezTo>
                  <a:pt x="1498714" y="4272911"/>
                  <a:pt x="1495215" y="4278913"/>
                  <a:pt x="1491721" y="4284938"/>
                </a:cubicBezTo>
                <a:close/>
                <a:moveTo>
                  <a:pt x="1483724" y="4298722"/>
                </a:moveTo>
                <a:cubicBezTo>
                  <a:pt x="1479959" y="4305227"/>
                  <a:pt x="1476200" y="4311708"/>
                  <a:pt x="1472448" y="4318212"/>
                </a:cubicBezTo>
                <a:cubicBezTo>
                  <a:pt x="1468792" y="4321111"/>
                  <a:pt x="1465136" y="4324009"/>
                  <a:pt x="1461475" y="4326930"/>
                </a:cubicBezTo>
                <a:cubicBezTo>
                  <a:pt x="1465225" y="4320654"/>
                  <a:pt x="1468979" y="4314401"/>
                  <a:pt x="1472740" y="4308125"/>
                </a:cubicBezTo>
                <a:cubicBezTo>
                  <a:pt x="1476394" y="4304976"/>
                  <a:pt x="1480057" y="4301849"/>
                  <a:pt x="1483724" y="4298722"/>
                </a:cubicBezTo>
                <a:close/>
                <a:moveTo>
                  <a:pt x="1452629" y="4334028"/>
                </a:moveTo>
                <a:cubicBezTo>
                  <a:pt x="1449238" y="4336767"/>
                  <a:pt x="1445842" y="4339528"/>
                  <a:pt x="1442444" y="4342290"/>
                </a:cubicBezTo>
                <a:cubicBezTo>
                  <a:pt x="1445947" y="4336652"/>
                  <a:pt x="1449455" y="4330993"/>
                  <a:pt x="1452967" y="4325356"/>
                </a:cubicBezTo>
                <a:cubicBezTo>
                  <a:pt x="1456361" y="4322366"/>
                  <a:pt x="1459757" y="4319376"/>
                  <a:pt x="1463164" y="4316409"/>
                </a:cubicBezTo>
                <a:cubicBezTo>
                  <a:pt x="1459649" y="4322275"/>
                  <a:pt x="1456137" y="4328163"/>
                  <a:pt x="1452629" y="4334028"/>
                </a:cubicBezTo>
                <a:close/>
                <a:moveTo>
                  <a:pt x="1444457" y="4347721"/>
                </a:moveTo>
                <a:cubicBezTo>
                  <a:pt x="1440680" y="4354066"/>
                  <a:pt x="1436907" y="4360410"/>
                  <a:pt x="1433140" y="4366755"/>
                </a:cubicBezTo>
                <a:cubicBezTo>
                  <a:pt x="1429493" y="4369516"/>
                  <a:pt x="1425841" y="4372300"/>
                  <a:pt x="1422187" y="4375085"/>
                </a:cubicBezTo>
                <a:cubicBezTo>
                  <a:pt x="1425953" y="4368968"/>
                  <a:pt x="1429725" y="4362852"/>
                  <a:pt x="1433502" y="4356736"/>
                </a:cubicBezTo>
                <a:cubicBezTo>
                  <a:pt x="1437149" y="4353723"/>
                  <a:pt x="1440798" y="4350711"/>
                  <a:pt x="1444457" y="4347721"/>
                </a:cubicBezTo>
                <a:close/>
                <a:moveTo>
                  <a:pt x="1413200" y="4381954"/>
                </a:moveTo>
                <a:cubicBezTo>
                  <a:pt x="1409825" y="4384556"/>
                  <a:pt x="1406447" y="4387180"/>
                  <a:pt x="1403065" y="4389828"/>
                </a:cubicBezTo>
                <a:cubicBezTo>
                  <a:pt x="1406572" y="4384328"/>
                  <a:pt x="1410085" y="4378827"/>
                  <a:pt x="1413604" y="4373350"/>
                </a:cubicBezTo>
                <a:cubicBezTo>
                  <a:pt x="1416970" y="4370520"/>
                  <a:pt x="1420345" y="4367691"/>
                  <a:pt x="1423725" y="4364860"/>
                </a:cubicBezTo>
                <a:cubicBezTo>
                  <a:pt x="1420211" y="4370566"/>
                  <a:pt x="1416703" y="4376249"/>
                  <a:pt x="1413200" y="4381954"/>
                </a:cubicBezTo>
                <a:close/>
                <a:moveTo>
                  <a:pt x="1404838" y="4395579"/>
                </a:moveTo>
                <a:cubicBezTo>
                  <a:pt x="1401059" y="4401741"/>
                  <a:pt x="1397284" y="4407903"/>
                  <a:pt x="1393514" y="4414065"/>
                </a:cubicBezTo>
                <a:cubicBezTo>
                  <a:pt x="1389878" y="4416689"/>
                  <a:pt x="1386236" y="4419336"/>
                  <a:pt x="1382593" y="4421961"/>
                </a:cubicBezTo>
                <a:cubicBezTo>
                  <a:pt x="1386373" y="4416027"/>
                  <a:pt x="1390159" y="4410071"/>
                  <a:pt x="1393950" y="4404114"/>
                </a:cubicBezTo>
                <a:cubicBezTo>
                  <a:pt x="1397569" y="4401262"/>
                  <a:pt x="1401202" y="4398409"/>
                  <a:pt x="1404838" y="4395579"/>
                </a:cubicBezTo>
                <a:close/>
                <a:moveTo>
                  <a:pt x="1373435" y="4428648"/>
                </a:moveTo>
                <a:cubicBezTo>
                  <a:pt x="1370080" y="4431113"/>
                  <a:pt x="1366725" y="4433578"/>
                  <a:pt x="1363364" y="4436065"/>
                </a:cubicBezTo>
                <a:cubicBezTo>
                  <a:pt x="1366874" y="4430725"/>
                  <a:pt x="1370386" y="4425407"/>
                  <a:pt x="1373903" y="4420090"/>
                </a:cubicBezTo>
                <a:cubicBezTo>
                  <a:pt x="1377262" y="4417397"/>
                  <a:pt x="1380624" y="4414704"/>
                  <a:pt x="1383992" y="4412011"/>
                </a:cubicBezTo>
                <a:cubicBezTo>
                  <a:pt x="1380471" y="4417556"/>
                  <a:pt x="1376952" y="4423102"/>
                  <a:pt x="1373435" y="4428648"/>
                </a:cubicBezTo>
                <a:close/>
                <a:moveTo>
                  <a:pt x="1366061" y="4440287"/>
                </a:moveTo>
                <a:cubicBezTo>
                  <a:pt x="1361901" y="4446860"/>
                  <a:pt x="1357745" y="4453433"/>
                  <a:pt x="1353596" y="4460005"/>
                </a:cubicBezTo>
                <a:cubicBezTo>
                  <a:pt x="1349976" y="4462470"/>
                  <a:pt x="1346348" y="4464980"/>
                  <a:pt x="1342721" y="4467468"/>
                </a:cubicBezTo>
                <a:cubicBezTo>
                  <a:pt x="1346902" y="4461078"/>
                  <a:pt x="1351092" y="4454710"/>
                  <a:pt x="1355285" y="4448343"/>
                </a:cubicBezTo>
                <a:cubicBezTo>
                  <a:pt x="1358870" y="4445650"/>
                  <a:pt x="1362462" y="4442957"/>
                  <a:pt x="1366061" y="4440287"/>
                </a:cubicBezTo>
                <a:close/>
                <a:moveTo>
                  <a:pt x="1333417" y="4473881"/>
                </a:moveTo>
                <a:cubicBezTo>
                  <a:pt x="1330078" y="4476209"/>
                  <a:pt x="1326737" y="4478537"/>
                  <a:pt x="1323391" y="4480865"/>
                </a:cubicBezTo>
                <a:cubicBezTo>
                  <a:pt x="1327337" y="4475091"/>
                  <a:pt x="1331287" y="4469294"/>
                  <a:pt x="1335245" y="4463520"/>
                </a:cubicBezTo>
                <a:cubicBezTo>
                  <a:pt x="1338561" y="4460964"/>
                  <a:pt x="1341877" y="4458430"/>
                  <a:pt x="1345200" y="4455920"/>
                </a:cubicBezTo>
                <a:cubicBezTo>
                  <a:pt x="1341265" y="4461899"/>
                  <a:pt x="1337340" y="4467902"/>
                  <a:pt x="1333417" y="4473881"/>
                </a:cubicBezTo>
                <a:close/>
                <a:moveTo>
                  <a:pt x="1324708" y="4487186"/>
                </a:moveTo>
                <a:cubicBezTo>
                  <a:pt x="1320924" y="4492983"/>
                  <a:pt x="1317142" y="4498757"/>
                  <a:pt x="1313365" y="4504554"/>
                </a:cubicBezTo>
                <a:cubicBezTo>
                  <a:pt x="1309764" y="4506859"/>
                  <a:pt x="1306160" y="4509187"/>
                  <a:pt x="1302552" y="4511514"/>
                </a:cubicBezTo>
                <a:cubicBezTo>
                  <a:pt x="1306318" y="4505969"/>
                  <a:pt x="1310088" y="4500423"/>
                  <a:pt x="1313863" y="4494854"/>
                </a:cubicBezTo>
                <a:cubicBezTo>
                  <a:pt x="1317475" y="4492298"/>
                  <a:pt x="1321090" y="4489742"/>
                  <a:pt x="1324708" y="4487186"/>
                </a:cubicBezTo>
                <a:close/>
                <a:moveTo>
                  <a:pt x="1293099" y="4517676"/>
                </a:moveTo>
                <a:cubicBezTo>
                  <a:pt x="1289781" y="4519844"/>
                  <a:pt x="1286463" y="4522013"/>
                  <a:pt x="1283137" y="4524203"/>
                </a:cubicBezTo>
                <a:cubicBezTo>
                  <a:pt x="1286611" y="4519274"/>
                  <a:pt x="1290087" y="4514367"/>
                  <a:pt x="1293567" y="4509461"/>
                </a:cubicBezTo>
                <a:cubicBezTo>
                  <a:pt x="1296913" y="4507018"/>
                  <a:pt x="1300261" y="4504599"/>
                  <a:pt x="1303611" y="4502180"/>
                </a:cubicBezTo>
                <a:cubicBezTo>
                  <a:pt x="1300103" y="4507338"/>
                  <a:pt x="1296600" y="4512519"/>
                  <a:pt x="1293099" y="4517676"/>
                </a:cubicBezTo>
                <a:close/>
                <a:moveTo>
                  <a:pt x="1284416" y="4530502"/>
                </a:moveTo>
                <a:cubicBezTo>
                  <a:pt x="1280556" y="4536185"/>
                  <a:pt x="1276702" y="4541891"/>
                  <a:pt x="1272849" y="4547573"/>
                </a:cubicBezTo>
                <a:cubicBezTo>
                  <a:pt x="1269269" y="4549718"/>
                  <a:pt x="1265688" y="4551864"/>
                  <a:pt x="1262098" y="4554055"/>
                </a:cubicBezTo>
                <a:cubicBezTo>
                  <a:pt x="1265946" y="4548577"/>
                  <a:pt x="1269798" y="4543100"/>
                  <a:pt x="1273653" y="4537646"/>
                </a:cubicBezTo>
                <a:cubicBezTo>
                  <a:pt x="1277236" y="4535249"/>
                  <a:pt x="1280823" y="4532876"/>
                  <a:pt x="1284416" y="4530502"/>
                </a:cubicBezTo>
                <a:close/>
                <a:moveTo>
                  <a:pt x="1252522" y="4559897"/>
                </a:moveTo>
                <a:cubicBezTo>
                  <a:pt x="1250246" y="4561289"/>
                  <a:pt x="1247973" y="4562658"/>
                  <a:pt x="1245696" y="4564073"/>
                </a:cubicBezTo>
                <a:cubicBezTo>
                  <a:pt x="1244660" y="4564712"/>
                  <a:pt x="1243626" y="4565374"/>
                  <a:pt x="1242590" y="4566013"/>
                </a:cubicBezTo>
                <a:cubicBezTo>
                  <a:pt x="1246180" y="4561107"/>
                  <a:pt x="1249774" y="4556200"/>
                  <a:pt x="1253371" y="4551316"/>
                </a:cubicBezTo>
                <a:cubicBezTo>
                  <a:pt x="1256682" y="4549057"/>
                  <a:pt x="1259994" y="4546797"/>
                  <a:pt x="1263314" y="4544561"/>
                </a:cubicBezTo>
                <a:cubicBezTo>
                  <a:pt x="1259715" y="4549673"/>
                  <a:pt x="1256119" y="4554785"/>
                  <a:pt x="1252522" y="4559897"/>
                </a:cubicBezTo>
                <a:close/>
                <a:moveTo>
                  <a:pt x="1244598" y="4571171"/>
                </a:moveTo>
                <a:cubicBezTo>
                  <a:pt x="1240424" y="4577105"/>
                  <a:pt x="1236252" y="4583061"/>
                  <a:pt x="1232083" y="4588995"/>
                </a:cubicBezTo>
                <a:cubicBezTo>
                  <a:pt x="1229563" y="4590387"/>
                  <a:pt x="1227048" y="4591779"/>
                  <a:pt x="1224526" y="4593194"/>
                </a:cubicBezTo>
                <a:cubicBezTo>
                  <a:pt x="1223474" y="4593788"/>
                  <a:pt x="1222420" y="4594404"/>
                  <a:pt x="1221368" y="4594997"/>
                </a:cubicBezTo>
                <a:cubicBezTo>
                  <a:pt x="1225551" y="4589269"/>
                  <a:pt x="1229739" y="4583541"/>
                  <a:pt x="1233929" y="4577812"/>
                </a:cubicBezTo>
                <a:cubicBezTo>
                  <a:pt x="1237487" y="4575599"/>
                  <a:pt x="1241042" y="4573385"/>
                  <a:pt x="1244598" y="4571171"/>
                </a:cubicBezTo>
                <a:close/>
                <a:moveTo>
                  <a:pt x="1211709" y="4600452"/>
                </a:moveTo>
                <a:cubicBezTo>
                  <a:pt x="1208421" y="4602323"/>
                  <a:pt x="1205123" y="4604217"/>
                  <a:pt x="1201827" y="4606134"/>
                </a:cubicBezTo>
                <a:cubicBezTo>
                  <a:pt x="1205744" y="4600999"/>
                  <a:pt x="1209662" y="4595865"/>
                  <a:pt x="1213585" y="4590730"/>
                </a:cubicBezTo>
                <a:cubicBezTo>
                  <a:pt x="1216860" y="4588630"/>
                  <a:pt x="1220137" y="4586530"/>
                  <a:pt x="1223415" y="4584454"/>
                </a:cubicBezTo>
                <a:cubicBezTo>
                  <a:pt x="1219510" y="4589794"/>
                  <a:pt x="1215607" y="4595111"/>
                  <a:pt x="1211709" y="4600452"/>
                </a:cubicBezTo>
                <a:close/>
                <a:moveTo>
                  <a:pt x="1203496" y="4611703"/>
                </a:moveTo>
                <a:cubicBezTo>
                  <a:pt x="1199363" y="4617363"/>
                  <a:pt x="1195234" y="4623022"/>
                  <a:pt x="1191108" y="4628660"/>
                </a:cubicBezTo>
                <a:cubicBezTo>
                  <a:pt x="1187559" y="4630485"/>
                  <a:pt x="1184003" y="4632334"/>
                  <a:pt x="1180446" y="4634182"/>
                </a:cubicBezTo>
                <a:cubicBezTo>
                  <a:pt x="1184597" y="4628728"/>
                  <a:pt x="1188750" y="4623297"/>
                  <a:pt x="1192906" y="4617819"/>
                </a:cubicBezTo>
                <a:cubicBezTo>
                  <a:pt x="1196432" y="4615788"/>
                  <a:pt x="1199958" y="4613734"/>
                  <a:pt x="1203496" y="4611703"/>
                </a:cubicBezTo>
                <a:close/>
                <a:moveTo>
                  <a:pt x="1170682" y="4639317"/>
                </a:moveTo>
                <a:cubicBezTo>
                  <a:pt x="1167419" y="4641029"/>
                  <a:pt x="1164153" y="4642741"/>
                  <a:pt x="1160883" y="4644475"/>
                </a:cubicBezTo>
                <a:cubicBezTo>
                  <a:pt x="1164785" y="4639568"/>
                  <a:pt x="1168690" y="4634662"/>
                  <a:pt x="1172599" y="4629755"/>
                </a:cubicBezTo>
                <a:cubicBezTo>
                  <a:pt x="1175831" y="4627838"/>
                  <a:pt x="1179074" y="4625921"/>
                  <a:pt x="1182317" y="4624027"/>
                </a:cubicBezTo>
                <a:cubicBezTo>
                  <a:pt x="1178433" y="4629116"/>
                  <a:pt x="1174555" y="4634205"/>
                  <a:pt x="1170682" y="4639317"/>
                </a:cubicBezTo>
                <a:close/>
                <a:moveTo>
                  <a:pt x="1171397" y="4646096"/>
                </a:moveTo>
                <a:cubicBezTo>
                  <a:pt x="1175181" y="4644087"/>
                  <a:pt x="1178964" y="4642102"/>
                  <a:pt x="1182744" y="4640139"/>
                </a:cubicBezTo>
                <a:cubicBezTo>
                  <a:pt x="1178634" y="4645753"/>
                  <a:pt x="1174505" y="4651413"/>
                  <a:pt x="1170374" y="4657073"/>
                </a:cubicBezTo>
                <a:cubicBezTo>
                  <a:pt x="1166604" y="4658807"/>
                  <a:pt x="1162832" y="4660565"/>
                  <a:pt x="1159061" y="4662322"/>
                </a:cubicBezTo>
                <a:cubicBezTo>
                  <a:pt x="1163167" y="4656913"/>
                  <a:pt x="1167280" y="4651504"/>
                  <a:pt x="1171397" y="4646096"/>
                </a:cubicBezTo>
                <a:close/>
                <a:moveTo>
                  <a:pt x="1188032" y="4640641"/>
                </a:moveTo>
                <a:cubicBezTo>
                  <a:pt x="1189300" y="4638907"/>
                  <a:pt x="1190569" y="4637172"/>
                  <a:pt x="1191838" y="4635415"/>
                </a:cubicBezTo>
                <a:cubicBezTo>
                  <a:pt x="1195832" y="4633361"/>
                  <a:pt x="1199821" y="4631307"/>
                  <a:pt x="1203808" y="4629276"/>
                </a:cubicBezTo>
                <a:cubicBezTo>
                  <a:pt x="1199484" y="4635438"/>
                  <a:pt x="1195154" y="4641600"/>
                  <a:pt x="1190809" y="4647807"/>
                </a:cubicBezTo>
                <a:cubicBezTo>
                  <a:pt x="1187929" y="4649085"/>
                  <a:pt x="1185051" y="4650363"/>
                  <a:pt x="1182169" y="4651687"/>
                </a:cubicBezTo>
                <a:cubicBezTo>
                  <a:pt x="1181069" y="4652166"/>
                  <a:pt x="1179969" y="4652691"/>
                  <a:pt x="1178871" y="4653193"/>
                </a:cubicBezTo>
                <a:cubicBezTo>
                  <a:pt x="1181924" y="4648994"/>
                  <a:pt x="1184992" y="4644795"/>
                  <a:pt x="1188032" y="4640641"/>
                </a:cubicBezTo>
                <a:close/>
                <a:moveTo>
                  <a:pt x="1212289" y="4624963"/>
                </a:moveTo>
                <a:cubicBezTo>
                  <a:pt x="1216463" y="4622863"/>
                  <a:pt x="1220633" y="4620786"/>
                  <a:pt x="1224800" y="4618709"/>
                </a:cubicBezTo>
                <a:cubicBezTo>
                  <a:pt x="1220302" y="4625373"/>
                  <a:pt x="1215783" y="4632037"/>
                  <a:pt x="1211262" y="4638724"/>
                </a:cubicBezTo>
                <a:cubicBezTo>
                  <a:pt x="1207102" y="4640550"/>
                  <a:pt x="1202941" y="4642376"/>
                  <a:pt x="1198776" y="4644224"/>
                </a:cubicBezTo>
                <a:cubicBezTo>
                  <a:pt x="1203297" y="4637788"/>
                  <a:pt x="1207793" y="4631375"/>
                  <a:pt x="1212289" y="4624963"/>
                </a:cubicBezTo>
                <a:close/>
                <a:moveTo>
                  <a:pt x="1232717" y="4614784"/>
                </a:moveTo>
                <a:cubicBezTo>
                  <a:pt x="1237055" y="4612639"/>
                  <a:pt x="1241392" y="4610516"/>
                  <a:pt x="1245721" y="4608417"/>
                </a:cubicBezTo>
                <a:cubicBezTo>
                  <a:pt x="1241068" y="4615560"/>
                  <a:pt x="1236403" y="4622703"/>
                  <a:pt x="1231726" y="4629869"/>
                </a:cubicBezTo>
                <a:cubicBezTo>
                  <a:pt x="1227397" y="4631718"/>
                  <a:pt x="1223063" y="4633589"/>
                  <a:pt x="1218729" y="4635483"/>
                </a:cubicBezTo>
                <a:cubicBezTo>
                  <a:pt x="1223403" y="4628568"/>
                  <a:pt x="1228066" y="4621676"/>
                  <a:pt x="1232717" y="4614784"/>
                </a:cubicBezTo>
                <a:close/>
                <a:moveTo>
                  <a:pt x="1253138" y="4604833"/>
                </a:moveTo>
                <a:cubicBezTo>
                  <a:pt x="1257618" y="4602665"/>
                  <a:pt x="1262093" y="4600543"/>
                  <a:pt x="1266564" y="4598421"/>
                </a:cubicBezTo>
                <a:cubicBezTo>
                  <a:pt x="1261774" y="4606043"/>
                  <a:pt x="1256988" y="4613643"/>
                  <a:pt x="1252177" y="4621288"/>
                </a:cubicBezTo>
                <a:cubicBezTo>
                  <a:pt x="1247704" y="4623137"/>
                  <a:pt x="1243226" y="4625008"/>
                  <a:pt x="1238747" y="4626902"/>
                </a:cubicBezTo>
                <a:cubicBezTo>
                  <a:pt x="1243548" y="4619554"/>
                  <a:pt x="1248357" y="4612182"/>
                  <a:pt x="1253138" y="4604833"/>
                </a:cubicBezTo>
                <a:close/>
                <a:moveTo>
                  <a:pt x="1273557" y="4595111"/>
                </a:moveTo>
                <a:cubicBezTo>
                  <a:pt x="1278167" y="4592943"/>
                  <a:pt x="1282772" y="4590798"/>
                  <a:pt x="1287376" y="4588676"/>
                </a:cubicBezTo>
                <a:cubicBezTo>
                  <a:pt x="1282469" y="4596755"/>
                  <a:pt x="1277558" y="4604811"/>
                  <a:pt x="1272630" y="4612912"/>
                </a:cubicBezTo>
                <a:cubicBezTo>
                  <a:pt x="1268029" y="4614761"/>
                  <a:pt x="1263428" y="4616632"/>
                  <a:pt x="1258823" y="4618527"/>
                </a:cubicBezTo>
                <a:cubicBezTo>
                  <a:pt x="1263748" y="4610699"/>
                  <a:pt x="1268652" y="4602916"/>
                  <a:pt x="1273557" y="4595111"/>
                </a:cubicBezTo>
                <a:close/>
                <a:moveTo>
                  <a:pt x="1279723" y="4585298"/>
                </a:moveTo>
                <a:cubicBezTo>
                  <a:pt x="1284646" y="4577470"/>
                  <a:pt x="1289541" y="4569665"/>
                  <a:pt x="1294437" y="4561883"/>
                </a:cubicBezTo>
                <a:cubicBezTo>
                  <a:pt x="1298898" y="4559555"/>
                  <a:pt x="1303374" y="4557250"/>
                  <a:pt x="1307856" y="4554945"/>
                </a:cubicBezTo>
                <a:cubicBezTo>
                  <a:pt x="1302979" y="4563001"/>
                  <a:pt x="1298088" y="4571034"/>
                  <a:pt x="1293186" y="4579113"/>
                </a:cubicBezTo>
                <a:cubicBezTo>
                  <a:pt x="1288702" y="4581167"/>
                  <a:pt x="1284215" y="4583221"/>
                  <a:pt x="1279723" y="4585298"/>
                </a:cubicBezTo>
                <a:close/>
                <a:moveTo>
                  <a:pt x="1314732" y="4551430"/>
                </a:moveTo>
                <a:cubicBezTo>
                  <a:pt x="1319326" y="4549102"/>
                  <a:pt x="1323932" y="4546774"/>
                  <a:pt x="1328551" y="4544469"/>
                </a:cubicBezTo>
                <a:cubicBezTo>
                  <a:pt x="1323585" y="4552936"/>
                  <a:pt x="1318594" y="4561426"/>
                  <a:pt x="1313603" y="4569916"/>
                </a:cubicBezTo>
                <a:cubicBezTo>
                  <a:pt x="1308988" y="4571970"/>
                  <a:pt x="1304371" y="4574024"/>
                  <a:pt x="1299750" y="4576123"/>
                </a:cubicBezTo>
                <a:cubicBezTo>
                  <a:pt x="1304759" y="4567862"/>
                  <a:pt x="1309748" y="4559646"/>
                  <a:pt x="1314732" y="4551430"/>
                </a:cubicBezTo>
                <a:close/>
                <a:moveTo>
                  <a:pt x="1320413" y="4542073"/>
                </a:moveTo>
                <a:cubicBezTo>
                  <a:pt x="1322266" y="4539015"/>
                  <a:pt x="1324133" y="4535934"/>
                  <a:pt x="1325981" y="4532899"/>
                </a:cubicBezTo>
                <a:cubicBezTo>
                  <a:pt x="1329096" y="4527764"/>
                  <a:pt x="1332216" y="4522606"/>
                  <a:pt x="1335336" y="4517471"/>
                </a:cubicBezTo>
                <a:cubicBezTo>
                  <a:pt x="1339818" y="4514960"/>
                  <a:pt x="1344305" y="4512450"/>
                  <a:pt x="1348794" y="4509963"/>
                </a:cubicBezTo>
                <a:cubicBezTo>
                  <a:pt x="1348475" y="4510510"/>
                  <a:pt x="1348155" y="4511058"/>
                  <a:pt x="1347838" y="4511606"/>
                </a:cubicBezTo>
                <a:cubicBezTo>
                  <a:pt x="1343214" y="4519479"/>
                  <a:pt x="1338561" y="4527421"/>
                  <a:pt x="1333914" y="4535341"/>
                </a:cubicBezTo>
                <a:cubicBezTo>
                  <a:pt x="1329416" y="4537554"/>
                  <a:pt x="1324918" y="4539791"/>
                  <a:pt x="1320413" y="4542073"/>
                </a:cubicBezTo>
                <a:close/>
                <a:moveTo>
                  <a:pt x="1351245" y="4513591"/>
                </a:moveTo>
                <a:cubicBezTo>
                  <a:pt x="1352690" y="4511149"/>
                  <a:pt x="1354134" y="4508684"/>
                  <a:pt x="1355579" y="4506220"/>
                </a:cubicBezTo>
                <a:cubicBezTo>
                  <a:pt x="1360187" y="4503687"/>
                  <a:pt x="1364801" y="4501176"/>
                  <a:pt x="1369416" y="4498688"/>
                </a:cubicBezTo>
                <a:cubicBezTo>
                  <a:pt x="1364381" y="4507543"/>
                  <a:pt x="1359333" y="4516444"/>
                  <a:pt x="1354271" y="4525367"/>
                </a:cubicBezTo>
                <a:cubicBezTo>
                  <a:pt x="1349641" y="4527581"/>
                  <a:pt x="1345006" y="4529863"/>
                  <a:pt x="1340366" y="4532145"/>
                </a:cubicBezTo>
                <a:cubicBezTo>
                  <a:pt x="1343992" y="4525961"/>
                  <a:pt x="1347635" y="4519753"/>
                  <a:pt x="1351245" y="4513591"/>
                </a:cubicBezTo>
                <a:close/>
                <a:moveTo>
                  <a:pt x="1360798" y="4497319"/>
                </a:moveTo>
                <a:cubicBezTo>
                  <a:pt x="1365468" y="4489354"/>
                  <a:pt x="1370142" y="4481389"/>
                  <a:pt x="1374818" y="4473425"/>
                </a:cubicBezTo>
                <a:cubicBezTo>
                  <a:pt x="1379321" y="4470709"/>
                  <a:pt x="1383828" y="4468016"/>
                  <a:pt x="1388349" y="4465346"/>
                </a:cubicBezTo>
                <a:cubicBezTo>
                  <a:pt x="1383673" y="4473584"/>
                  <a:pt x="1378999" y="4481823"/>
                  <a:pt x="1374329" y="4490039"/>
                </a:cubicBezTo>
                <a:cubicBezTo>
                  <a:pt x="1369822" y="4492435"/>
                  <a:pt x="1365313" y="4494854"/>
                  <a:pt x="1360798" y="4497319"/>
                </a:cubicBezTo>
                <a:close/>
                <a:moveTo>
                  <a:pt x="1400837" y="4451173"/>
                </a:moveTo>
                <a:cubicBezTo>
                  <a:pt x="1405488" y="4442980"/>
                  <a:pt x="1410144" y="4434787"/>
                  <a:pt x="1414807" y="4426594"/>
                </a:cubicBezTo>
                <a:cubicBezTo>
                  <a:pt x="1419325" y="4423718"/>
                  <a:pt x="1423853" y="4420843"/>
                  <a:pt x="1428386" y="4417990"/>
                </a:cubicBezTo>
                <a:cubicBezTo>
                  <a:pt x="1423725" y="4426434"/>
                  <a:pt x="1419072" y="4434901"/>
                  <a:pt x="1414423" y="4443345"/>
                </a:cubicBezTo>
                <a:cubicBezTo>
                  <a:pt x="1409898" y="4445924"/>
                  <a:pt x="1405367" y="4448526"/>
                  <a:pt x="1400837" y="4451173"/>
                </a:cubicBezTo>
                <a:close/>
                <a:moveTo>
                  <a:pt x="1434913" y="4413882"/>
                </a:moveTo>
                <a:cubicBezTo>
                  <a:pt x="1439352" y="4411121"/>
                  <a:pt x="1443797" y="4408359"/>
                  <a:pt x="1448250" y="4405621"/>
                </a:cubicBezTo>
                <a:cubicBezTo>
                  <a:pt x="1443496" y="4414521"/>
                  <a:pt x="1438749" y="4423422"/>
                  <a:pt x="1434007" y="4432322"/>
                </a:cubicBezTo>
                <a:cubicBezTo>
                  <a:pt x="1429547" y="4434810"/>
                  <a:pt x="1425081" y="4437320"/>
                  <a:pt x="1420615" y="4439831"/>
                </a:cubicBezTo>
                <a:cubicBezTo>
                  <a:pt x="1425375" y="4431204"/>
                  <a:pt x="1430143" y="4422532"/>
                  <a:pt x="1434913" y="4413882"/>
                </a:cubicBezTo>
                <a:close/>
                <a:moveTo>
                  <a:pt x="1440536" y="4403681"/>
                </a:moveTo>
                <a:cubicBezTo>
                  <a:pt x="1445402" y="4394871"/>
                  <a:pt x="1450272" y="4386062"/>
                  <a:pt x="1455151" y="4377230"/>
                </a:cubicBezTo>
                <a:cubicBezTo>
                  <a:pt x="1459440" y="4374354"/>
                  <a:pt x="1463732" y="4371479"/>
                  <a:pt x="1468039" y="4368626"/>
                </a:cubicBezTo>
                <a:cubicBezTo>
                  <a:pt x="1463198" y="4377664"/>
                  <a:pt x="1458362" y="4386701"/>
                  <a:pt x="1453533" y="4395739"/>
                </a:cubicBezTo>
                <a:cubicBezTo>
                  <a:pt x="1449206" y="4398363"/>
                  <a:pt x="1444872" y="4401033"/>
                  <a:pt x="1440536" y="4403681"/>
                </a:cubicBezTo>
                <a:close/>
                <a:moveTo>
                  <a:pt x="1474397" y="4364450"/>
                </a:moveTo>
                <a:cubicBezTo>
                  <a:pt x="1479133" y="4361323"/>
                  <a:pt x="1483880" y="4358242"/>
                  <a:pt x="1488638" y="4355161"/>
                </a:cubicBezTo>
                <a:cubicBezTo>
                  <a:pt x="1483718" y="4364632"/>
                  <a:pt x="1478799" y="4374103"/>
                  <a:pt x="1473890" y="4383575"/>
                </a:cubicBezTo>
                <a:cubicBezTo>
                  <a:pt x="1469132" y="4386382"/>
                  <a:pt x="1464369" y="4389212"/>
                  <a:pt x="1459604" y="4392087"/>
                </a:cubicBezTo>
                <a:cubicBezTo>
                  <a:pt x="1464531" y="4382867"/>
                  <a:pt x="1469458" y="4373670"/>
                  <a:pt x="1474397" y="4364450"/>
                </a:cubicBezTo>
                <a:close/>
                <a:moveTo>
                  <a:pt x="1479244" y="4355412"/>
                </a:moveTo>
                <a:cubicBezTo>
                  <a:pt x="1483800" y="4346900"/>
                  <a:pt x="1488364" y="4338410"/>
                  <a:pt x="1492933" y="4329920"/>
                </a:cubicBezTo>
                <a:cubicBezTo>
                  <a:pt x="1497575" y="4326611"/>
                  <a:pt x="1502228" y="4323347"/>
                  <a:pt x="1506893" y="4320084"/>
                </a:cubicBezTo>
                <a:cubicBezTo>
                  <a:pt x="1502322" y="4328870"/>
                  <a:pt x="1497760" y="4337634"/>
                  <a:pt x="1493202" y="4346397"/>
                </a:cubicBezTo>
                <a:cubicBezTo>
                  <a:pt x="1488556" y="4349364"/>
                  <a:pt x="1483902" y="4352377"/>
                  <a:pt x="1479244" y="4355412"/>
                </a:cubicBezTo>
                <a:close/>
                <a:moveTo>
                  <a:pt x="1513162" y="4315725"/>
                </a:moveTo>
                <a:cubicBezTo>
                  <a:pt x="1517923" y="4312416"/>
                  <a:pt x="1522697" y="4309152"/>
                  <a:pt x="1527481" y="4305889"/>
                </a:cubicBezTo>
                <a:cubicBezTo>
                  <a:pt x="1522802" y="4315132"/>
                  <a:pt x="1518131" y="4324374"/>
                  <a:pt x="1513466" y="4333594"/>
                </a:cubicBezTo>
                <a:cubicBezTo>
                  <a:pt x="1508696" y="4336584"/>
                  <a:pt x="1503922" y="4339574"/>
                  <a:pt x="1499143" y="4342609"/>
                </a:cubicBezTo>
                <a:cubicBezTo>
                  <a:pt x="1503810" y="4333663"/>
                  <a:pt x="1508484" y="4324694"/>
                  <a:pt x="1513162" y="4315725"/>
                </a:cubicBezTo>
                <a:close/>
                <a:moveTo>
                  <a:pt x="1518608" y="4305295"/>
                </a:moveTo>
                <a:cubicBezTo>
                  <a:pt x="1523145" y="4296600"/>
                  <a:pt x="1527691" y="4287928"/>
                  <a:pt x="1532244" y="4279233"/>
                </a:cubicBezTo>
                <a:cubicBezTo>
                  <a:pt x="1536897" y="4275786"/>
                  <a:pt x="1541562" y="4272363"/>
                  <a:pt x="1546238" y="4268940"/>
                </a:cubicBezTo>
                <a:cubicBezTo>
                  <a:pt x="1541681" y="4277886"/>
                  <a:pt x="1537130" y="4286855"/>
                  <a:pt x="1532588" y="4295801"/>
                </a:cubicBezTo>
                <a:cubicBezTo>
                  <a:pt x="1527933" y="4298951"/>
                  <a:pt x="1523272" y="4302100"/>
                  <a:pt x="1518608" y="4305295"/>
                </a:cubicBezTo>
                <a:close/>
                <a:moveTo>
                  <a:pt x="1552327" y="4264535"/>
                </a:moveTo>
                <a:cubicBezTo>
                  <a:pt x="1654243" y="4190729"/>
                  <a:pt x="1762100" y="4126508"/>
                  <a:pt x="1878291" y="4076916"/>
                </a:cubicBezTo>
                <a:cubicBezTo>
                  <a:pt x="2336946" y="3881217"/>
                  <a:pt x="2868675" y="4016871"/>
                  <a:pt x="3374022" y="4172585"/>
                </a:cubicBezTo>
                <a:cubicBezTo>
                  <a:pt x="3983003" y="4360251"/>
                  <a:pt x="4590045" y="4584225"/>
                  <a:pt x="5177117" y="4800829"/>
                </a:cubicBezTo>
                <a:cubicBezTo>
                  <a:pt x="5662381" y="4979890"/>
                  <a:pt x="6164144" y="5165021"/>
                  <a:pt x="6664903" y="5328906"/>
                </a:cubicBezTo>
                <a:cubicBezTo>
                  <a:pt x="6981444" y="5432472"/>
                  <a:pt x="7399451" y="5562055"/>
                  <a:pt x="7832315" y="5647797"/>
                </a:cubicBezTo>
                <a:cubicBezTo>
                  <a:pt x="7836195" y="5648573"/>
                  <a:pt x="7840052" y="5649326"/>
                  <a:pt x="7843955" y="5650102"/>
                </a:cubicBezTo>
                <a:cubicBezTo>
                  <a:pt x="8288321" y="5737259"/>
                  <a:pt x="8683255" y="5765946"/>
                  <a:pt x="9051373" y="5737761"/>
                </a:cubicBezTo>
                <a:cubicBezTo>
                  <a:pt x="9337400" y="5715852"/>
                  <a:pt x="9610853" y="5645766"/>
                  <a:pt x="9842176" y="5535080"/>
                </a:cubicBezTo>
                <a:cubicBezTo>
                  <a:pt x="9892431" y="5511025"/>
                  <a:pt x="9940585" y="5485076"/>
                  <a:pt x="9986480" y="5457394"/>
                </a:cubicBezTo>
                <a:cubicBezTo>
                  <a:pt x="9992574" y="5471475"/>
                  <a:pt x="9998622" y="5485510"/>
                  <a:pt x="10004578" y="5499546"/>
                </a:cubicBezTo>
                <a:cubicBezTo>
                  <a:pt x="9742422" y="5667036"/>
                  <a:pt x="9401895" y="5773295"/>
                  <a:pt x="9024215" y="5798422"/>
                </a:cubicBezTo>
                <a:cubicBezTo>
                  <a:pt x="8630171" y="5824622"/>
                  <a:pt x="8233662" y="5783862"/>
                  <a:pt x="7842562" y="5706404"/>
                </a:cubicBezTo>
                <a:cubicBezTo>
                  <a:pt x="7447993" y="5628239"/>
                  <a:pt x="7058925" y="5512691"/>
                  <a:pt x="6683275" y="5390731"/>
                </a:cubicBezTo>
                <a:cubicBezTo>
                  <a:pt x="6179891" y="5227325"/>
                  <a:pt x="5675069" y="5043358"/>
                  <a:pt x="5186862" y="4865460"/>
                </a:cubicBezTo>
                <a:cubicBezTo>
                  <a:pt x="4590022" y="4647944"/>
                  <a:pt x="3972870" y="4423056"/>
                  <a:pt x="3354098" y="4234182"/>
                </a:cubicBezTo>
                <a:cubicBezTo>
                  <a:pt x="3122501" y="4163479"/>
                  <a:pt x="2853202" y="4085360"/>
                  <a:pt x="2587874" y="4053089"/>
                </a:cubicBezTo>
                <a:cubicBezTo>
                  <a:pt x="2303307" y="4018469"/>
                  <a:pt x="2062822" y="4041975"/>
                  <a:pt x="1852689" y="4124933"/>
                </a:cubicBezTo>
                <a:cubicBezTo>
                  <a:pt x="1748028" y="4166241"/>
                  <a:pt x="1644055" y="4221424"/>
                  <a:pt x="1538417" y="4291899"/>
                </a:cubicBezTo>
                <a:cubicBezTo>
                  <a:pt x="1543048" y="4282770"/>
                  <a:pt x="1547685" y="4273664"/>
                  <a:pt x="1552327" y="4264535"/>
                </a:cubicBezTo>
                <a:close/>
                <a:moveTo>
                  <a:pt x="9050962" y="5732581"/>
                </a:moveTo>
                <a:cubicBezTo>
                  <a:pt x="8644320" y="5763710"/>
                  <a:pt x="8235990" y="5723132"/>
                  <a:pt x="7833958" y="5643507"/>
                </a:cubicBezTo>
                <a:cubicBezTo>
                  <a:pt x="7436240" y="5564725"/>
                  <a:pt x="7044661" y="5447694"/>
                  <a:pt x="6666524" y="5323954"/>
                </a:cubicBezTo>
                <a:cubicBezTo>
                  <a:pt x="6165856" y="5160115"/>
                  <a:pt x="5664137" y="4974983"/>
                  <a:pt x="5178920" y="4795967"/>
                </a:cubicBezTo>
                <a:cubicBezTo>
                  <a:pt x="4591802" y="4579341"/>
                  <a:pt x="3984669" y="4355321"/>
                  <a:pt x="3375551" y="4167610"/>
                </a:cubicBezTo>
                <a:cubicBezTo>
                  <a:pt x="2869291" y="4011622"/>
                  <a:pt x="2336513" y="3875740"/>
                  <a:pt x="1876251" y="4072146"/>
                </a:cubicBezTo>
                <a:cubicBezTo>
                  <a:pt x="1769891" y="4117516"/>
                  <a:pt x="1664554" y="4177606"/>
                  <a:pt x="1557672" y="4254037"/>
                </a:cubicBezTo>
                <a:cubicBezTo>
                  <a:pt x="1562173" y="4245228"/>
                  <a:pt x="1566682" y="4236396"/>
                  <a:pt x="1571201" y="4227564"/>
                </a:cubicBezTo>
                <a:cubicBezTo>
                  <a:pt x="1674071" y="4148052"/>
                  <a:pt x="1783400" y="4078354"/>
                  <a:pt x="1901946" y="4023991"/>
                </a:cubicBezTo>
                <a:cubicBezTo>
                  <a:pt x="2198463" y="3888018"/>
                  <a:pt x="2525045" y="3896508"/>
                  <a:pt x="2854959" y="3961870"/>
                </a:cubicBezTo>
                <a:cubicBezTo>
                  <a:pt x="3035572" y="3997655"/>
                  <a:pt x="3217144" y="4050442"/>
                  <a:pt x="3395475" y="4105922"/>
                </a:cubicBezTo>
                <a:cubicBezTo>
                  <a:pt x="3994825" y="4292378"/>
                  <a:pt x="4591848" y="4515463"/>
                  <a:pt x="5169221" y="4731199"/>
                </a:cubicBezTo>
                <a:cubicBezTo>
                  <a:pt x="5651449" y="4911401"/>
                  <a:pt x="6150131" y="5097719"/>
                  <a:pt x="6648198" y="5262015"/>
                </a:cubicBezTo>
                <a:cubicBezTo>
                  <a:pt x="6966244" y="5366904"/>
                  <a:pt x="7385758" y="5497766"/>
                  <a:pt x="7823825" y="5584558"/>
                </a:cubicBezTo>
                <a:cubicBezTo>
                  <a:pt x="7832064" y="5586178"/>
                  <a:pt x="7840211" y="5587775"/>
                  <a:pt x="7848450" y="5589373"/>
                </a:cubicBezTo>
                <a:cubicBezTo>
                  <a:pt x="8300987" y="5677169"/>
                  <a:pt x="8703247" y="5704122"/>
                  <a:pt x="9078166" y="5671806"/>
                </a:cubicBezTo>
                <a:cubicBezTo>
                  <a:pt x="9371018" y="5646565"/>
                  <a:pt x="9649696" y="5571001"/>
                  <a:pt x="9884101" y="5453331"/>
                </a:cubicBezTo>
                <a:cubicBezTo>
                  <a:pt x="9911944" y="5439364"/>
                  <a:pt x="9939078" y="5424758"/>
                  <a:pt x="9965576" y="5409650"/>
                </a:cubicBezTo>
                <a:cubicBezTo>
                  <a:pt x="9971852" y="5423823"/>
                  <a:pt x="9978059" y="5437972"/>
                  <a:pt x="9984198" y="5452099"/>
                </a:cubicBezTo>
                <a:cubicBezTo>
                  <a:pt x="9729665" y="5606261"/>
                  <a:pt x="9407806" y="5705263"/>
                  <a:pt x="9050962" y="5732581"/>
                </a:cubicBezTo>
                <a:close/>
                <a:moveTo>
                  <a:pt x="9971577" y="5406249"/>
                </a:moveTo>
                <a:cubicBezTo>
                  <a:pt x="9983650" y="5399289"/>
                  <a:pt x="9995541" y="5392214"/>
                  <a:pt x="10007294" y="5385048"/>
                </a:cubicBezTo>
                <a:cubicBezTo>
                  <a:pt x="10010124" y="5391370"/>
                  <a:pt x="10012999" y="5397714"/>
                  <a:pt x="10015784" y="5404036"/>
                </a:cubicBezTo>
                <a:cubicBezTo>
                  <a:pt x="10019024" y="5411339"/>
                  <a:pt x="10022243" y="5418756"/>
                  <a:pt x="10025483" y="5426218"/>
                </a:cubicBezTo>
                <a:cubicBezTo>
                  <a:pt x="10013844" y="5433750"/>
                  <a:pt x="10002045" y="5441167"/>
                  <a:pt x="9990109" y="5448470"/>
                </a:cubicBezTo>
                <a:cubicBezTo>
                  <a:pt x="9984016" y="5434457"/>
                  <a:pt x="9977830" y="5420376"/>
                  <a:pt x="9971577" y="5406249"/>
                </a:cubicBezTo>
                <a:close/>
                <a:moveTo>
                  <a:pt x="9969432" y="5401388"/>
                </a:moveTo>
                <a:cubicBezTo>
                  <a:pt x="9963133" y="5387216"/>
                  <a:pt x="9956765" y="5372975"/>
                  <a:pt x="9950330" y="5358689"/>
                </a:cubicBezTo>
                <a:cubicBezTo>
                  <a:pt x="9962471" y="5352070"/>
                  <a:pt x="9974453" y="5345315"/>
                  <a:pt x="9986320" y="5338468"/>
                </a:cubicBezTo>
                <a:cubicBezTo>
                  <a:pt x="9992664" y="5352390"/>
                  <a:pt x="9998918" y="5366289"/>
                  <a:pt x="10005126" y="5380141"/>
                </a:cubicBezTo>
                <a:cubicBezTo>
                  <a:pt x="9993372" y="5387353"/>
                  <a:pt x="9981460" y="5394428"/>
                  <a:pt x="9969432" y="5401388"/>
                </a:cubicBezTo>
                <a:close/>
                <a:moveTo>
                  <a:pt x="9992231" y="5335091"/>
                </a:moveTo>
                <a:cubicBezTo>
                  <a:pt x="10004989" y="5327651"/>
                  <a:pt x="10017587" y="5320096"/>
                  <a:pt x="10030024" y="5312406"/>
                </a:cubicBezTo>
                <a:cubicBezTo>
                  <a:pt x="10036004" y="5325734"/>
                  <a:pt x="10041960" y="5339267"/>
                  <a:pt x="10047872" y="5353006"/>
                </a:cubicBezTo>
                <a:cubicBezTo>
                  <a:pt x="10035730" y="5360994"/>
                  <a:pt x="10023384" y="5368821"/>
                  <a:pt x="10010922" y="5376536"/>
                </a:cubicBezTo>
                <a:cubicBezTo>
                  <a:pt x="10004761" y="5362774"/>
                  <a:pt x="9998530" y="5348966"/>
                  <a:pt x="9992231" y="5335091"/>
                </a:cubicBezTo>
                <a:close/>
                <a:moveTo>
                  <a:pt x="10035730" y="5308891"/>
                </a:moveTo>
                <a:cubicBezTo>
                  <a:pt x="10048624" y="5300858"/>
                  <a:pt x="10061336" y="5292688"/>
                  <a:pt x="10073865" y="5284403"/>
                </a:cubicBezTo>
                <a:cubicBezTo>
                  <a:pt x="10079571" y="5297663"/>
                  <a:pt x="10085117" y="5310854"/>
                  <a:pt x="10090502" y="5323931"/>
                </a:cubicBezTo>
                <a:cubicBezTo>
                  <a:pt x="10078362" y="5332512"/>
                  <a:pt x="10066038" y="5340933"/>
                  <a:pt x="10053531" y="5349240"/>
                </a:cubicBezTo>
                <a:cubicBezTo>
                  <a:pt x="10047757" y="5335867"/>
                  <a:pt x="10041823" y="5322424"/>
                  <a:pt x="10035730" y="5308891"/>
                </a:cubicBezTo>
                <a:close/>
                <a:moveTo>
                  <a:pt x="10033698" y="5304349"/>
                </a:moveTo>
                <a:cubicBezTo>
                  <a:pt x="10028495" y="5292824"/>
                  <a:pt x="10023178" y="5281277"/>
                  <a:pt x="10017769" y="5269660"/>
                </a:cubicBezTo>
                <a:cubicBezTo>
                  <a:pt x="10016810" y="5267629"/>
                  <a:pt x="10015830" y="5265552"/>
                  <a:pt x="10014870" y="5263521"/>
                </a:cubicBezTo>
                <a:cubicBezTo>
                  <a:pt x="10028175" y="5255716"/>
                  <a:pt x="10041252" y="5247751"/>
                  <a:pt x="10054193" y="5239672"/>
                </a:cubicBezTo>
                <a:cubicBezTo>
                  <a:pt x="10060241" y="5253114"/>
                  <a:pt x="10066129" y="5266465"/>
                  <a:pt x="10071857" y="5279724"/>
                </a:cubicBezTo>
                <a:cubicBezTo>
                  <a:pt x="10059328" y="5288078"/>
                  <a:pt x="10046570" y="5296270"/>
                  <a:pt x="10033698" y="5304349"/>
                </a:cubicBezTo>
                <a:close/>
                <a:moveTo>
                  <a:pt x="10012999" y="5259504"/>
                </a:moveTo>
                <a:cubicBezTo>
                  <a:pt x="10006518" y="5245674"/>
                  <a:pt x="9999946" y="5231798"/>
                  <a:pt x="9993304" y="5217832"/>
                </a:cubicBezTo>
                <a:cubicBezTo>
                  <a:pt x="9999101" y="5214636"/>
                  <a:pt x="10004898" y="5211418"/>
                  <a:pt x="10010626" y="5208155"/>
                </a:cubicBezTo>
                <a:cubicBezTo>
                  <a:pt x="10018339" y="5203773"/>
                  <a:pt x="10025985" y="5199346"/>
                  <a:pt x="10033608" y="5194873"/>
                </a:cubicBezTo>
                <a:cubicBezTo>
                  <a:pt x="10039998" y="5208543"/>
                  <a:pt x="10046274" y="5222122"/>
                  <a:pt x="10052367" y="5235587"/>
                </a:cubicBezTo>
                <a:cubicBezTo>
                  <a:pt x="10039427" y="5243711"/>
                  <a:pt x="10026281" y="5251676"/>
                  <a:pt x="10012999" y="5259504"/>
                </a:cubicBezTo>
                <a:close/>
                <a:moveTo>
                  <a:pt x="10039244" y="5191518"/>
                </a:moveTo>
                <a:cubicBezTo>
                  <a:pt x="10052915" y="5183416"/>
                  <a:pt x="10066426" y="5175155"/>
                  <a:pt x="10079731" y="5166756"/>
                </a:cubicBezTo>
                <a:cubicBezTo>
                  <a:pt x="10085710" y="5180084"/>
                  <a:pt x="10091484" y="5193298"/>
                  <a:pt x="10097144" y="5206421"/>
                </a:cubicBezTo>
                <a:cubicBezTo>
                  <a:pt x="10084250" y="5215115"/>
                  <a:pt x="10071149" y="5223651"/>
                  <a:pt x="10057890" y="5232050"/>
                </a:cubicBezTo>
                <a:cubicBezTo>
                  <a:pt x="10051842" y="5218607"/>
                  <a:pt x="10045612" y="5205120"/>
                  <a:pt x="10039244" y="5191518"/>
                </a:cubicBezTo>
                <a:close/>
                <a:moveTo>
                  <a:pt x="10037578" y="5187957"/>
                </a:moveTo>
                <a:cubicBezTo>
                  <a:pt x="10031143" y="5174264"/>
                  <a:pt x="10024525" y="5160457"/>
                  <a:pt x="10017746" y="5146581"/>
                </a:cubicBezTo>
                <a:cubicBezTo>
                  <a:pt x="10029614" y="5139963"/>
                  <a:pt x="10041389" y="5133276"/>
                  <a:pt x="10053007" y="5126429"/>
                </a:cubicBezTo>
                <a:cubicBezTo>
                  <a:pt x="10055174" y="5125174"/>
                  <a:pt x="10057273" y="5123873"/>
                  <a:pt x="10059419" y="5122573"/>
                </a:cubicBezTo>
                <a:cubicBezTo>
                  <a:pt x="10065786" y="5136174"/>
                  <a:pt x="10072016" y="5149662"/>
                  <a:pt x="10078065" y="5163059"/>
                </a:cubicBezTo>
                <a:cubicBezTo>
                  <a:pt x="10064760" y="5171526"/>
                  <a:pt x="10051249" y="5179810"/>
                  <a:pt x="10037578" y="5187957"/>
                </a:cubicBezTo>
                <a:close/>
                <a:moveTo>
                  <a:pt x="10065010" y="5119241"/>
                </a:moveTo>
                <a:cubicBezTo>
                  <a:pt x="10079137" y="5110773"/>
                  <a:pt x="10093127" y="5102147"/>
                  <a:pt x="10106866" y="5093383"/>
                </a:cubicBezTo>
                <a:cubicBezTo>
                  <a:pt x="10112823" y="5106574"/>
                  <a:pt x="10118596" y="5119674"/>
                  <a:pt x="10124210" y="5132660"/>
                </a:cubicBezTo>
                <a:cubicBezTo>
                  <a:pt x="10110859" y="5141789"/>
                  <a:pt x="10097303" y="5150735"/>
                  <a:pt x="10083542" y="5159544"/>
                </a:cubicBezTo>
                <a:cubicBezTo>
                  <a:pt x="10077517" y="5146193"/>
                  <a:pt x="10071354" y="5132774"/>
                  <a:pt x="10065010" y="5119241"/>
                </a:cubicBezTo>
                <a:close/>
                <a:moveTo>
                  <a:pt x="10063550" y="5116182"/>
                </a:moveTo>
                <a:cubicBezTo>
                  <a:pt x="10057114" y="5102512"/>
                  <a:pt x="10050542" y="5088773"/>
                  <a:pt x="10043786" y="5074943"/>
                </a:cubicBezTo>
                <a:cubicBezTo>
                  <a:pt x="10058323" y="5066750"/>
                  <a:pt x="10072656" y="5058374"/>
                  <a:pt x="10086828" y="5049839"/>
                </a:cubicBezTo>
                <a:cubicBezTo>
                  <a:pt x="10093196" y="5063372"/>
                  <a:pt x="10099403" y="5076815"/>
                  <a:pt x="10105406" y="5090120"/>
                </a:cubicBezTo>
                <a:cubicBezTo>
                  <a:pt x="10091644" y="5098975"/>
                  <a:pt x="10077700" y="5107647"/>
                  <a:pt x="10063550" y="5116182"/>
                </a:cubicBezTo>
                <a:close/>
                <a:moveTo>
                  <a:pt x="10092283" y="5046575"/>
                </a:moveTo>
                <a:cubicBezTo>
                  <a:pt x="10093355" y="5045936"/>
                  <a:pt x="10094428" y="5045320"/>
                  <a:pt x="10095478" y="5044681"/>
                </a:cubicBezTo>
                <a:cubicBezTo>
                  <a:pt x="10108920" y="5036488"/>
                  <a:pt x="10122133" y="5028135"/>
                  <a:pt x="10135234" y="5019691"/>
                </a:cubicBezTo>
                <a:cubicBezTo>
                  <a:pt x="10141122" y="5032837"/>
                  <a:pt x="10146827" y="5045891"/>
                  <a:pt x="10152372" y="5058831"/>
                </a:cubicBezTo>
                <a:cubicBezTo>
                  <a:pt x="10138703" y="5068256"/>
                  <a:pt x="10124850" y="5077545"/>
                  <a:pt x="10110768" y="5086674"/>
                </a:cubicBezTo>
                <a:cubicBezTo>
                  <a:pt x="10104790" y="5073414"/>
                  <a:pt x="10098627" y="5060040"/>
                  <a:pt x="10092283" y="5046575"/>
                </a:cubicBezTo>
                <a:close/>
                <a:moveTo>
                  <a:pt x="10140528" y="5016291"/>
                </a:moveTo>
                <a:cubicBezTo>
                  <a:pt x="10154952" y="5006911"/>
                  <a:pt x="10169125" y="4997348"/>
                  <a:pt x="10183092" y="4987649"/>
                </a:cubicBezTo>
                <a:cubicBezTo>
                  <a:pt x="10188477" y="5000384"/>
                  <a:pt x="10193658" y="5013050"/>
                  <a:pt x="10198678" y="5025602"/>
                </a:cubicBezTo>
                <a:cubicBezTo>
                  <a:pt x="10185214" y="5035621"/>
                  <a:pt x="10171520" y="5045503"/>
                  <a:pt x="10157599" y="5055202"/>
                </a:cubicBezTo>
                <a:cubicBezTo>
                  <a:pt x="10152099" y="5042330"/>
                  <a:pt x="10146394" y="5029368"/>
                  <a:pt x="10140528" y="5016291"/>
                </a:cubicBezTo>
                <a:close/>
                <a:moveTo>
                  <a:pt x="10139295" y="5013552"/>
                </a:moveTo>
                <a:cubicBezTo>
                  <a:pt x="10133317" y="5000292"/>
                  <a:pt x="10127200" y="4986964"/>
                  <a:pt x="10120879" y="4973477"/>
                </a:cubicBezTo>
                <a:cubicBezTo>
                  <a:pt x="10126630" y="4969962"/>
                  <a:pt x="10132359" y="4966470"/>
                  <a:pt x="10138041" y="4962887"/>
                </a:cubicBezTo>
                <a:cubicBezTo>
                  <a:pt x="10147102" y="4957205"/>
                  <a:pt x="10156048" y="4951476"/>
                  <a:pt x="10164925" y="4945680"/>
                </a:cubicBezTo>
                <a:cubicBezTo>
                  <a:pt x="10170767" y="4958802"/>
                  <a:pt x="10176381" y="4971788"/>
                  <a:pt x="10181859" y="4984705"/>
                </a:cubicBezTo>
                <a:cubicBezTo>
                  <a:pt x="10167869" y="4994473"/>
                  <a:pt x="10153696" y="5004104"/>
                  <a:pt x="10139295" y="5013552"/>
                </a:cubicBezTo>
                <a:close/>
                <a:moveTo>
                  <a:pt x="10118163" y="4967748"/>
                </a:moveTo>
                <a:cubicBezTo>
                  <a:pt x="10112298" y="4955356"/>
                  <a:pt x="10106318" y="4942873"/>
                  <a:pt x="10100134" y="4930275"/>
                </a:cubicBezTo>
                <a:cubicBezTo>
                  <a:pt x="10115469" y="4921420"/>
                  <a:pt x="10130578" y="4912382"/>
                  <a:pt x="10145526" y="4903208"/>
                </a:cubicBezTo>
                <a:cubicBezTo>
                  <a:pt x="10151277" y="4915532"/>
                  <a:pt x="10156869" y="4927741"/>
                  <a:pt x="10162324" y="4939883"/>
                </a:cubicBezTo>
                <a:cubicBezTo>
                  <a:pt x="10147740" y="4949376"/>
                  <a:pt x="10133019" y="4958665"/>
                  <a:pt x="10118163" y="4967748"/>
                </a:cubicBezTo>
                <a:close/>
                <a:moveTo>
                  <a:pt x="10150776" y="4899967"/>
                </a:moveTo>
                <a:cubicBezTo>
                  <a:pt x="10160840" y="4893737"/>
                  <a:pt x="10170813" y="4887461"/>
                  <a:pt x="10180695" y="4881093"/>
                </a:cubicBezTo>
                <a:cubicBezTo>
                  <a:pt x="10185762" y="4877807"/>
                  <a:pt x="10190782" y="4874520"/>
                  <a:pt x="10195803" y="4871211"/>
                </a:cubicBezTo>
                <a:cubicBezTo>
                  <a:pt x="10201075" y="4883170"/>
                  <a:pt x="10206210" y="4895083"/>
                  <a:pt x="10211162" y="4906882"/>
                </a:cubicBezTo>
                <a:cubicBezTo>
                  <a:pt x="10196785" y="4916969"/>
                  <a:pt x="10182224" y="4926829"/>
                  <a:pt x="10167504" y="4936482"/>
                </a:cubicBezTo>
                <a:cubicBezTo>
                  <a:pt x="10162095" y="4924409"/>
                  <a:pt x="10156527" y="4912245"/>
                  <a:pt x="10150776" y="4899967"/>
                </a:cubicBezTo>
                <a:close/>
                <a:moveTo>
                  <a:pt x="10200893" y="4867811"/>
                </a:moveTo>
                <a:cubicBezTo>
                  <a:pt x="10215886" y="4857815"/>
                  <a:pt x="10230652" y="4847682"/>
                  <a:pt x="10245190" y="4837344"/>
                </a:cubicBezTo>
                <a:cubicBezTo>
                  <a:pt x="10249960" y="4849006"/>
                  <a:pt x="10254570" y="4860599"/>
                  <a:pt x="10259021" y="4872079"/>
                </a:cubicBezTo>
                <a:cubicBezTo>
                  <a:pt x="10244916" y="4882714"/>
                  <a:pt x="10230652" y="4893121"/>
                  <a:pt x="10216206" y="4903322"/>
                </a:cubicBezTo>
                <a:cubicBezTo>
                  <a:pt x="10211254" y="4891569"/>
                  <a:pt x="10206141" y="4879747"/>
                  <a:pt x="10200893" y="4867811"/>
                </a:cubicBezTo>
                <a:close/>
                <a:moveTo>
                  <a:pt x="10250188" y="4833761"/>
                </a:moveTo>
                <a:cubicBezTo>
                  <a:pt x="10264840" y="4823262"/>
                  <a:pt x="10279240" y="4812627"/>
                  <a:pt x="10293367" y="4801787"/>
                </a:cubicBezTo>
                <a:cubicBezTo>
                  <a:pt x="10297589" y="4813175"/>
                  <a:pt x="10301629" y="4824449"/>
                  <a:pt x="10305508" y="4835655"/>
                </a:cubicBezTo>
                <a:cubicBezTo>
                  <a:pt x="10291838" y="4846769"/>
                  <a:pt x="10277985" y="4857655"/>
                  <a:pt x="10263949" y="4868336"/>
                </a:cubicBezTo>
                <a:cubicBezTo>
                  <a:pt x="10259522" y="4856879"/>
                  <a:pt x="10254935" y="4845354"/>
                  <a:pt x="10250188" y="4833761"/>
                </a:cubicBezTo>
                <a:close/>
                <a:moveTo>
                  <a:pt x="10247906" y="4828238"/>
                </a:moveTo>
                <a:cubicBezTo>
                  <a:pt x="10243090" y="4816507"/>
                  <a:pt x="10238115" y="4804708"/>
                  <a:pt x="10232957" y="4792841"/>
                </a:cubicBezTo>
                <a:cubicBezTo>
                  <a:pt x="10248180" y="4782571"/>
                  <a:pt x="10263150" y="4772164"/>
                  <a:pt x="10277849" y="4761574"/>
                </a:cubicBezTo>
                <a:cubicBezTo>
                  <a:pt x="10282503" y="4773214"/>
                  <a:pt x="10286954" y="4784739"/>
                  <a:pt x="10291268" y="4796219"/>
                </a:cubicBezTo>
                <a:cubicBezTo>
                  <a:pt x="10277004" y="4807105"/>
                  <a:pt x="10262534" y="4817785"/>
                  <a:pt x="10247906" y="4828238"/>
                </a:cubicBezTo>
                <a:close/>
                <a:moveTo>
                  <a:pt x="10225585" y="4791084"/>
                </a:moveTo>
                <a:cubicBezTo>
                  <a:pt x="10210409" y="4801239"/>
                  <a:pt x="10195050" y="4811167"/>
                  <a:pt x="10179554" y="4820866"/>
                </a:cubicBezTo>
                <a:cubicBezTo>
                  <a:pt x="10173803" y="4808565"/>
                  <a:pt x="10167892" y="4796196"/>
                  <a:pt x="10161821" y="4783712"/>
                </a:cubicBezTo>
                <a:cubicBezTo>
                  <a:pt x="10177866" y="4774218"/>
                  <a:pt x="10193658" y="4764519"/>
                  <a:pt x="10209268" y="4754682"/>
                </a:cubicBezTo>
                <a:cubicBezTo>
                  <a:pt x="10214906" y="4766915"/>
                  <a:pt x="10220313" y="4779034"/>
                  <a:pt x="10225585" y="4791084"/>
                </a:cubicBezTo>
                <a:close/>
                <a:moveTo>
                  <a:pt x="10174397" y="4824084"/>
                </a:moveTo>
                <a:cubicBezTo>
                  <a:pt x="10159014" y="4833646"/>
                  <a:pt x="10143472" y="4843004"/>
                  <a:pt x="10127817" y="4852155"/>
                </a:cubicBezTo>
                <a:cubicBezTo>
                  <a:pt x="10121608" y="4839535"/>
                  <a:pt x="10115242" y="4826823"/>
                  <a:pt x="10108714" y="4814019"/>
                </a:cubicBezTo>
                <a:cubicBezTo>
                  <a:pt x="10124896" y="4805119"/>
                  <a:pt x="10140826" y="4796013"/>
                  <a:pt x="10156595" y="4786747"/>
                </a:cubicBezTo>
                <a:cubicBezTo>
                  <a:pt x="10162711" y="4799299"/>
                  <a:pt x="10168622" y="4811737"/>
                  <a:pt x="10174397" y="4824084"/>
                </a:cubicBezTo>
                <a:close/>
                <a:moveTo>
                  <a:pt x="10122499" y="4855236"/>
                </a:moveTo>
                <a:cubicBezTo>
                  <a:pt x="10107026" y="4864205"/>
                  <a:pt x="10091415" y="4872969"/>
                  <a:pt x="10075714" y="4881527"/>
                </a:cubicBezTo>
                <a:cubicBezTo>
                  <a:pt x="10069072" y="4868587"/>
                  <a:pt x="10062295" y="4855556"/>
                  <a:pt x="10055357" y="4842410"/>
                </a:cubicBezTo>
                <a:cubicBezTo>
                  <a:pt x="10071537" y="4834103"/>
                  <a:pt x="10087536" y="4825613"/>
                  <a:pt x="10103329" y="4816941"/>
                </a:cubicBezTo>
                <a:cubicBezTo>
                  <a:pt x="10109901" y="4829812"/>
                  <a:pt x="10116292" y="4842570"/>
                  <a:pt x="10122499" y="4855236"/>
                </a:cubicBezTo>
                <a:close/>
                <a:moveTo>
                  <a:pt x="10070213" y="4884494"/>
                </a:moveTo>
                <a:cubicBezTo>
                  <a:pt x="10054741" y="4892869"/>
                  <a:pt x="10039153" y="4901040"/>
                  <a:pt x="10023474" y="4909005"/>
                </a:cubicBezTo>
                <a:cubicBezTo>
                  <a:pt x="10017496" y="4897662"/>
                  <a:pt x="10011425" y="4886274"/>
                  <a:pt x="10005194" y="4874749"/>
                </a:cubicBezTo>
                <a:cubicBezTo>
                  <a:pt x="10004144" y="4872809"/>
                  <a:pt x="10003049" y="4870823"/>
                  <a:pt x="10001999" y="4868883"/>
                </a:cubicBezTo>
                <a:cubicBezTo>
                  <a:pt x="10018088" y="4861170"/>
                  <a:pt x="10034041" y="4853296"/>
                  <a:pt x="10049811" y="4845263"/>
                </a:cubicBezTo>
                <a:cubicBezTo>
                  <a:pt x="10056772" y="4858431"/>
                  <a:pt x="10063573" y="4871508"/>
                  <a:pt x="10070213" y="4884494"/>
                </a:cubicBezTo>
                <a:close/>
                <a:moveTo>
                  <a:pt x="9999626" y="4877761"/>
                </a:moveTo>
                <a:cubicBezTo>
                  <a:pt x="10005810" y="4889218"/>
                  <a:pt x="10011858" y="4900561"/>
                  <a:pt x="10017814" y="4911857"/>
                </a:cubicBezTo>
                <a:cubicBezTo>
                  <a:pt x="10002546" y="4919549"/>
                  <a:pt x="9987211" y="4927057"/>
                  <a:pt x="9971783" y="4934383"/>
                </a:cubicBezTo>
                <a:cubicBezTo>
                  <a:pt x="9964526" y="4920667"/>
                  <a:pt x="9957200" y="4906882"/>
                  <a:pt x="9949783" y="4893052"/>
                </a:cubicBezTo>
                <a:cubicBezTo>
                  <a:pt x="9965415" y="4886046"/>
                  <a:pt x="9980957" y="4878948"/>
                  <a:pt x="9996294" y="4871645"/>
                </a:cubicBezTo>
                <a:cubicBezTo>
                  <a:pt x="9997389" y="4873676"/>
                  <a:pt x="9998507" y="4875730"/>
                  <a:pt x="9999626" y="4877761"/>
                </a:cubicBezTo>
                <a:close/>
                <a:moveTo>
                  <a:pt x="9965940" y="4937144"/>
                </a:moveTo>
                <a:cubicBezTo>
                  <a:pt x="9951334" y="4944037"/>
                  <a:pt x="9936660" y="4950746"/>
                  <a:pt x="9921894" y="4957296"/>
                </a:cubicBezTo>
                <a:cubicBezTo>
                  <a:pt x="9914545" y="4943215"/>
                  <a:pt x="9907105" y="4929065"/>
                  <a:pt x="9899575" y="4914847"/>
                </a:cubicBezTo>
                <a:cubicBezTo>
                  <a:pt x="9914477" y="4908594"/>
                  <a:pt x="9929243" y="4902204"/>
                  <a:pt x="9943895" y="4895699"/>
                </a:cubicBezTo>
                <a:cubicBezTo>
                  <a:pt x="9951312" y="4909529"/>
                  <a:pt x="9958660" y="4923337"/>
                  <a:pt x="9965940" y="4937144"/>
                </a:cubicBezTo>
                <a:close/>
                <a:moveTo>
                  <a:pt x="9915892" y="4959966"/>
                </a:moveTo>
                <a:cubicBezTo>
                  <a:pt x="9901993" y="4966082"/>
                  <a:pt x="9888049" y="4972084"/>
                  <a:pt x="9874059" y="4977927"/>
                </a:cubicBezTo>
                <a:cubicBezTo>
                  <a:pt x="9866596" y="4963481"/>
                  <a:pt x="9859042" y="4948966"/>
                  <a:pt x="9851397" y="4934405"/>
                </a:cubicBezTo>
                <a:cubicBezTo>
                  <a:pt x="9865547" y="4928837"/>
                  <a:pt x="9879560" y="4923154"/>
                  <a:pt x="9893458" y="4917357"/>
                </a:cubicBezTo>
                <a:cubicBezTo>
                  <a:pt x="9900989" y="4931575"/>
                  <a:pt x="9908475" y="4945771"/>
                  <a:pt x="9915892" y="4959966"/>
                </a:cubicBezTo>
                <a:close/>
                <a:moveTo>
                  <a:pt x="9867943" y="4980460"/>
                </a:moveTo>
                <a:cubicBezTo>
                  <a:pt x="9854752" y="4985937"/>
                  <a:pt x="9841538" y="4991255"/>
                  <a:pt x="9828278" y="4996458"/>
                </a:cubicBezTo>
                <a:cubicBezTo>
                  <a:pt x="9820702" y="4981693"/>
                  <a:pt x="9813078" y="4966858"/>
                  <a:pt x="9805343" y="4951956"/>
                </a:cubicBezTo>
                <a:cubicBezTo>
                  <a:pt x="9808241" y="4950883"/>
                  <a:pt x="9811116" y="4949856"/>
                  <a:pt x="9813992" y="4948783"/>
                </a:cubicBezTo>
                <a:cubicBezTo>
                  <a:pt x="9824467" y="4944858"/>
                  <a:pt x="9834896" y="4940887"/>
                  <a:pt x="9845258" y="4936847"/>
                </a:cubicBezTo>
                <a:cubicBezTo>
                  <a:pt x="9852880" y="4951408"/>
                  <a:pt x="9860457" y="4965945"/>
                  <a:pt x="9867943" y="4980460"/>
                </a:cubicBezTo>
                <a:close/>
                <a:moveTo>
                  <a:pt x="9870499" y="4985412"/>
                </a:moveTo>
                <a:cubicBezTo>
                  <a:pt x="9877870" y="4999676"/>
                  <a:pt x="9885174" y="5013940"/>
                  <a:pt x="9892408" y="5028181"/>
                </a:cubicBezTo>
                <a:cubicBezTo>
                  <a:pt x="9879308" y="5033932"/>
                  <a:pt x="9866140" y="5039546"/>
                  <a:pt x="9852926" y="5045024"/>
                </a:cubicBezTo>
                <a:cubicBezTo>
                  <a:pt x="9845623" y="5030532"/>
                  <a:pt x="9838228" y="5015971"/>
                  <a:pt x="9830743" y="5001342"/>
                </a:cubicBezTo>
                <a:cubicBezTo>
                  <a:pt x="9844094" y="4996139"/>
                  <a:pt x="9857354" y="4990844"/>
                  <a:pt x="9870499" y="4985412"/>
                </a:cubicBezTo>
                <a:close/>
                <a:moveTo>
                  <a:pt x="9846673" y="5047625"/>
                </a:moveTo>
                <a:cubicBezTo>
                  <a:pt x="9834280" y="5052714"/>
                  <a:pt x="9821843" y="5057712"/>
                  <a:pt x="9809382" y="5062597"/>
                </a:cubicBezTo>
                <a:cubicBezTo>
                  <a:pt x="9801987" y="5047762"/>
                  <a:pt x="9794502" y="5032882"/>
                  <a:pt x="9786948" y="5017957"/>
                </a:cubicBezTo>
                <a:cubicBezTo>
                  <a:pt x="9799522" y="5013347"/>
                  <a:pt x="9812006" y="5008599"/>
                  <a:pt x="9824421" y="5003807"/>
                </a:cubicBezTo>
                <a:cubicBezTo>
                  <a:pt x="9831884" y="5018413"/>
                  <a:pt x="9839301" y="5033019"/>
                  <a:pt x="9846673" y="5047625"/>
                </a:cubicBezTo>
                <a:close/>
                <a:moveTo>
                  <a:pt x="9849297" y="5052851"/>
                </a:moveTo>
                <a:cubicBezTo>
                  <a:pt x="9856509" y="5067184"/>
                  <a:pt x="9863698" y="5081516"/>
                  <a:pt x="9870795" y="5095848"/>
                </a:cubicBezTo>
                <a:cubicBezTo>
                  <a:pt x="9858472" y="5101211"/>
                  <a:pt x="9846102" y="5106460"/>
                  <a:pt x="9833687" y="5111595"/>
                </a:cubicBezTo>
                <a:cubicBezTo>
                  <a:pt x="9826544" y="5097034"/>
                  <a:pt x="9819287" y="5082429"/>
                  <a:pt x="9811983" y="5067754"/>
                </a:cubicBezTo>
                <a:cubicBezTo>
                  <a:pt x="9824513" y="5062893"/>
                  <a:pt x="9836950" y="5057918"/>
                  <a:pt x="9849297" y="5052851"/>
                </a:cubicBezTo>
                <a:close/>
                <a:moveTo>
                  <a:pt x="9827229" y="5114265"/>
                </a:moveTo>
                <a:cubicBezTo>
                  <a:pt x="9632329" y="5194211"/>
                  <a:pt x="9428803" y="5245583"/>
                  <a:pt x="9238376" y="5271691"/>
                </a:cubicBezTo>
                <a:cubicBezTo>
                  <a:pt x="8750055" y="5338697"/>
                  <a:pt x="8249090" y="5294970"/>
                  <a:pt x="7774598" y="5200989"/>
                </a:cubicBezTo>
                <a:cubicBezTo>
                  <a:pt x="7332880" y="5113490"/>
                  <a:pt x="6914119" y="4982445"/>
                  <a:pt x="6549333" y="4856491"/>
                </a:cubicBezTo>
                <a:cubicBezTo>
                  <a:pt x="6068976" y="4690621"/>
                  <a:pt x="5590856" y="4497000"/>
                  <a:pt x="5128460" y="4309791"/>
                </a:cubicBezTo>
                <a:cubicBezTo>
                  <a:pt x="4607640" y="4098893"/>
                  <a:pt x="4069088" y="3880806"/>
                  <a:pt x="3525674" y="3701745"/>
                </a:cubicBezTo>
                <a:cubicBezTo>
                  <a:pt x="3312220" y="3631408"/>
                  <a:pt x="3032103" y="3548656"/>
                  <a:pt x="2758285" y="3532977"/>
                </a:cubicBezTo>
                <a:cubicBezTo>
                  <a:pt x="2476799" y="3516819"/>
                  <a:pt x="2242272" y="3572322"/>
                  <a:pt x="2041317" y="3702636"/>
                </a:cubicBezTo>
                <a:cubicBezTo>
                  <a:pt x="1912252" y="3786346"/>
                  <a:pt x="1796995" y="3887995"/>
                  <a:pt x="1690786" y="4000279"/>
                </a:cubicBezTo>
                <a:cubicBezTo>
                  <a:pt x="1694058" y="3994255"/>
                  <a:pt x="1697338" y="3988252"/>
                  <a:pt x="1700627" y="3982250"/>
                </a:cubicBezTo>
                <a:cubicBezTo>
                  <a:pt x="1810991" y="3858464"/>
                  <a:pt x="1931322" y="3745974"/>
                  <a:pt x="2067369" y="3653454"/>
                </a:cubicBezTo>
                <a:cubicBezTo>
                  <a:pt x="2507632" y="3354053"/>
                  <a:pt x="3061749" y="3478296"/>
                  <a:pt x="3545734" y="3639327"/>
                </a:cubicBezTo>
                <a:cubicBezTo>
                  <a:pt x="4080111" y="3817133"/>
                  <a:pt x="4609215" y="4034444"/>
                  <a:pt x="5120929" y="4244612"/>
                </a:cubicBezTo>
                <a:cubicBezTo>
                  <a:pt x="5579651" y="4433007"/>
                  <a:pt x="6054005" y="4627838"/>
                  <a:pt x="6531144" y="4793822"/>
                </a:cubicBezTo>
                <a:cubicBezTo>
                  <a:pt x="7052055" y="4975028"/>
                  <a:pt x="7480538" y="5092904"/>
                  <a:pt x="7879648" y="5164793"/>
                </a:cubicBezTo>
                <a:cubicBezTo>
                  <a:pt x="8120808" y="5208224"/>
                  <a:pt x="8354299" y="5234697"/>
                  <a:pt x="8573572" y="5243483"/>
                </a:cubicBezTo>
                <a:cubicBezTo>
                  <a:pt x="8813773" y="5253069"/>
                  <a:pt x="9046672" y="5241886"/>
                  <a:pt x="9265785" y="5210186"/>
                </a:cubicBezTo>
                <a:cubicBezTo>
                  <a:pt x="9430514" y="5186337"/>
                  <a:pt x="9591021" y="5147083"/>
                  <a:pt x="9742810" y="5093475"/>
                </a:cubicBezTo>
                <a:cubicBezTo>
                  <a:pt x="9763920" y="5086035"/>
                  <a:pt x="9784779" y="5078298"/>
                  <a:pt x="9805434" y="5070333"/>
                </a:cubicBezTo>
                <a:cubicBezTo>
                  <a:pt x="9812760" y="5084985"/>
                  <a:pt x="9820016" y="5099637"/>
                  <a:pt x="9827229" y="5114265"/>
                </a:cubicBezTo>
                <a:close/>
                <a:moveTo>
                  <a:pt x="1681536" y="4010116"/>
                </a:moveTo>
                <a:cubicBezTo>
                  <a:pt x="1678446" y="4013425"/>
                  <a:pt x="1675367" y="4016734"/>
                  <a:pt x="1672291" y="4020043"/>
                </a:cubicBezTo>
                <a:cubicBezTo>
                  <a:pt x="1675253" y="4014772"/>
                  <a:pt x="1678227" y="4009500"/>
                  <a:pt x="1681203" y="4004251"/>
                </a:cubicBezTo>
                <a:cubicBezTo>
                  <a:pt x="1684284" y="4000713"/>
                  <a:pt x="1687374" y="3997198"/>
                  <a:pt x="1690468" y="3993684"/>
                </a:cubicBezTo>
                <a:cubicBezTo>
                  <a:pt x="1687486" y="3999161"/>
                  <a:pt x="1684507" y="4004638"/>
                  <a:pt x="1681536" y="4010116"/>
                </a:cubicBezTo>
                <a:close/>
                <a:moveTo>
                  <a:pt x="1673039" y="4025817"/>
                </a:moveTo>
                <a:cubicBezTo>
                  <a:pt x="1669746" y="4031933"/>
                  <a:pt x="1666460" y="4038050"/>
                  <a:pt x="1663182" y="4044166"/>
                </a:cubicBezTo>
                <a:cubicBezTo>
                  <a:pt x="1659784" y="4047635"/>
                  <a:pt x="1656388" y="4051081"/>
                  <a:pt x="1653011" y="4054573"/>
                </a:cubicBezTo>
                <a:cubicBezTo>
                  <a:pt x="1656274" y="4048685"/>
                  <a:pt x="1659545" y="4042820"/>
                  <a:pt x="1662824" y="4036932"/>
                </a:cubicBezTo>
                <a:cubicBezTo>
                  <a:pt x="1666218" y="4033234"/>
                  <a:pt x="1669625" y="4029514"/>
                  <a:pt x="1673039" y="4025817"/>
                </a:cubicBezTo>
                <a:close/>
                <a:moveTo>
                  <a:pt x="1655469" y="4058612"/>
                </a:moveTo>
                <a:cubicBezTo>
                  <a:pt x="1651947" y="4065208"/>
                  <a:pt x="1648433" y="4071826"/>
                  <a:pt x="1644927" y="4078445"/>
                </a:cubicBezTo>
                <a:cubicBezTo>
                  <a:pt x="1641280" y="4081959"/>
                  <a:pt x="1637631" y="4085497"/>
                  <a:pt x="1633982" y="4089080"/>
                </a:cubicBezTo>
                <a:cubicBezTo>
                  <a:pt x="1637464" y="4082712"/>
                  <a:pt x="1640954" y="4076391"/>
                  <a:pt x="1644453" y="4070046"/>
                </a:cubicBezTo>
                <a:cubicBezTo>
                  <a:pt x="1648113" y="4066212"/>
                  <a:pt x="1651783" y="4062401"/>
                  <a:pt x="1655469" y="4058612"/>
                </a:cubicBezTo>
                <a:close/>
                <a:moveTo>
                  <a:pt x="1625241" y="4097661"/>
                </a:moveTo>
                <a:cubicBezTo>
                  <a:pt x="1621879" y="4100993"/>
                  <a:pt x="1618515" y="4104348"/>
                  <a:pt x="1615149" y="4107703"/>
                </a:cubicBezTo>
                <a:cubicBezTo>
                  <a:pt x="1618337" y="4102088"/>
                  <a:pt x="1621535" y="4096451"/>
                  <a:pt x="1624737" y="4090837"/>
                </a:cubicBezTo>
                <a:cubicBezTo>
                  <a:pt x="1628110" y="4087254"/>
                  <a:pt x="1631490" y="4083671"/>
                  <a:pt x="1634879" y="4080088"/>
                </a:cubicBezTo>
                <a:cubicBezTo>
                  <a:pt x="1631661" y="4085953"/>
                  <a:pt x="1628448" y="4091796"/>
                  <a:pt x="1625241" y="4097661"/>
                </a:cubicBezTo>
                <a:close/>
                <a:moveTo>
                  <a:pt x="1617162" y="4112472"/>
                </a:moveTo>
                <a:cubicBezTo>
                  <a:pt x="1613659" y="4118908"/>
                  <a:pt x="1610163" y="4125367"/>
                  <a:pt x="1606673" y="4131802"/>
                </a:cubicBezTo>
                <a:cubicBezTo>
                  <a:pt x="1603051" y="4135203"/>
                  <a:pt x="1599427" y="4138604"/>
                  <a:pt x="1595803" y="4142049"/>
                </a:cubicBezTo>
                <a:cubicBezTo>
                  <a:pt x="1599261" y="4135865"/>
                  <a:pt x="1602725" y="4129703"/>
                  <a:pt x="1606196" y="4123541"/>
                </a:cubicBezTo>
                <a:cubicBezTo>
                  <a:pt x="1609843" y="4119844"/>
                  <a:pt x="1613495" y="4116147"/>
                  <a:pt x="1617162" y="4112472"/>
                </a:cubicBezTo>
                <a:close/>
                <a:moveTo>
                  <a:pt x="1586848" y="4150608"/>
                </a:moveTo>
                <a:cubicBezTo>
                  <a:pt x="1583993" y="4153346"/>
                  <a:pt x="1581135" y="4156085"/>
                  <a:pt x="1578278" y="4158847"/>
                </a:cubicBezTo>
                <a:cubicBezTo>
                  <a:pt x="1581482" y="4153324"/>
                  <a:pt x="1584693" y="4147778"/>
                  <a:pt x="1587911" y="4142255"/>
                </a:cubicBezTo>
                <a:cubicBezTo>
                  <a:pt x="1590739" y="4139334"/>
                  <a:pt x="1593576" y="4136435"/>
                  <a:pt x="1596417" y="4133514"/>
                </a:cubicBezTo>
                <a:cubicBezTo>
                  <a:pt x="1593222" y="4139197"/>
                  <a:pt x="1590031" y="4144902"/>
                  <a:pt x="1586848" y="4150608"/>
                </a:cubicBezTo>
                <a:close/>
                <a:moveTo>
                  <a:pt x="1568417" y="4168432"/>
                </a:moveTo>
                <a:cubicBezTo>
                  <a:pt x="1565616" y="4171170"/>
                  <a:pt x="1562814" y="4173932"/>
                  <a:pt x="1560014" y="4176693"/>
                </a:cubicBezTo>
                <a:cubicBezTo>
                  <a:pt x="1562869" y="4171946"/>
                  <a:pt x="1565735" y="4167176"/>
                  <a:pt x="1568601" y="4162430"/>
                </a:cubicBezTo>
                <a:cubicBezTo>
                  <a:pt x="1571399" y="4159463"/>
                  <a:pt x="1574197" y="4156519"/>
                  <a:pt x="1577009" y="4153575"/>
                </a:cubicBezTo>
                <a:cubicBezTo>
                  <a:pt x="1574138" y="4158527"/>
                  <a:pt x="1571274" y="4163479"/>
                  <a:pt x="1568417" y="4168432"/>
                </a:cubicBezTo>
                <a:close/>
                <a:moveTo>
                  <a:pt x="1559117" y="4184567"/>
                </a:moveTo>
                <a:cubicBezTo>
                  <a:pt x="1555906" y="4190181"/>
                  <a:pt x="1552701" y="4195773"/>
                  <a:pt x="1549499" y="4201364"/>
                </a:cubicBezTo>
                <a:cubicBezTo>
                  <a:pt x="1546371" y="4204262"/>
                  <a:pt x="1543242" y="4207161"/>
                  <a:pt x="1540110" y="4210082"/>
                </a:cubicBezTo>
                <a:cubicBezTo>
                  <a:pt x="1543303" y="4204696"/>
                  <a:pt x="1546501" y="4199310"/>
                  <a:pt x="1549705" y="4193947"/>
                </a:cubicBezTo>
                <a:cubicBezTo>
                  <a:pt x="1552832" y="4190820"/>
                  <a:pt x="1555974" y="4187693"/>
                  <a:pt x="1559117" y="4184567"/>
                </a:cubicBezTo>
                <a:close/>
                <a:moveTo>
                  <a:pt x="1529996" y="4219622"/>
                </a:moveTo>
                <a:cubicBezTo>
                  <a:pt x="1527243" y="4222223"/>
                  <a:pt x="1524489" y="4224825"/>
                  <a:pt x="1521732" y="4227472"/>
                </a:cubicBezTo>
                <a:cubicBezTo>
                  <a:pt x="1524569" y="4222839"/>
                  <a:pt x="1527408" y="4218229"/>
                  <a:pt x="1530254" y="4213619"/>
                </a:cubicBezTo>
                <a:cubicBezTo>
                  <a:pt x="1533015" y="4210812"/>
                  <a:pt x="1535777" y="4207982"/>
                  <a:pt x="1538547" y="4205175"/>
                </a:cubicBezTo>
                <a:cubicBezTo>
                  <a:pt x="1535692" y="4209991"/>
                  <a:pt x="1532842" y="4214806"/>
                  <a:pt x="1529996" y="4219622"/>
                </a:cubicBezTo>
                <a:close/>
                <a:moveTo>
                  <a:pt x="1520525" y="4235688"/>
                </a:moveTo>
                <a:cubicBezTo>
                  <a:pt x="1517321" y="4241120"/>
                  <a:pt x="1514119" y="4246574"/>
                  <a:pt x="1510926" y="4252029"/>
                </a:cubicBezTo>
                <a:cubicBezTo>
                  <a:pt x="1507808" y="4254813"/>
                  <a:pt x="1504686" y="4257643"/>
                  <a:pt x="1501564" y="4260450"/>
                </a:cubicBezTo>
                <a:cubicBezTo>
                  <a:pt x="1504766" y="4255178"/>
                  <a:pt x="1507975" y="4249929"/>
                  <a:pt x="1511188" y="4244680"/>
                </a:cubicBezTo>
                <a:cubicBezTo>
                  <a:pt x="1514292" y="4241667"/>
                  <a:pt x="1517407" y="4238678"/>
                  <a:pt x="1520525" y="4235688"/>
                </a:cubicBezTo>
                <a:close/>
                <a:moveTo>
                  <a:pt x="1481613" y="4285760"/>
                </a:moveTo>
                <a:cubicBezTo>
                  <a:pt x="1478405" y="4291054"/>
                  <a:pt x="1475200" y="4296372"/>
                  <a:pt x="1472001" y="4301712"/>
                </a:cubicBezTo>
                <a:cubicBezTo>
                  <a:pt x="1468913" y="4304360"/>
                  <a:pt x="1465825" y="4307007"/>
                  <a:pt x="1462735" y="4309700"/>
                </a:cubicBezTo>
                <a:cubicBezTo>
                  <a:pt x="1465925" y="4304588"/>
                  <a:pt x="1469118" y="4299499"/>
                  <a:pt x="1472318" y="4294386"/>
                </a:cubicBezTo>
                <a:cubicBezTo>
                  <a:pt x="1475413" y="4291511"/>
                  <a:pt x="1478507" y="4288635"/>
                  <a:pt x="1481613" y="4285760"/>
                </a:cubicBezTo>
                <a:close/>
                <a:moveTo>
                  <a:pt x="1452255" y="4318829"/>
                </a:moveTo>
                <a:cubicBezTo>
                  <a:pt x="1449544" y="4321202"/>
                  <a:pt x="1446828" y="4323621"/>
                  <a:pt x="1444115" y="4326018"/>
                </a:cubicBezTo>
                <a:cubicBezTo>
                  <a:pt x="1446944" y="4321659"/>
                  <a:pt x="1449779" y="4317299"/>
                  <a:pt x="1452616" y="4312940"/>
                </a:cubicBezTo>
                <a:cubicBezTo>
                  <a:pt x="1455309" y="4310384"/>
                  <a:pt x="1458013" y="4307828"/>
                  <a:pt x="1460715" y="4305295"/>
                </a:cubicBezTo>
                <a:cubicBezTo>
                  <a:pt x="1457890" y="4309791"/>
                  <a:pt x="1455069" y="4314310"/>
                  <a:pt x="1452255" y="4318829"/>
                </a:cubicBezTo>
                <a:close/>
                <a:moveTo>
                  <a:pt x="1442353" y="4334758"/>
                </a:moveTo>
                <a:cubicBezTo>
                  <a:pt x="1439158" y="4339893"/>
                  <a:pt x="1435967" y="4345051"/>
                  <a:pt x="1432781" y="4350209"/>
                </a:cubicBezTo>
                <a:cubicBezTo>
                  <a:pt x="1429707" y="4352719"/>
                  <a:pt x="1426631" y="4355298"/>
                  <a:pt x="1423552" y="4357854"/>
                </a:cubicBezTo>
                <a:cubicBezTo>
                  <a:pt x="1426747" y="4352879"/>
                  <a:pt x="1429947" y="4347927"/>
                  <a:pt x="1433151" y="4342951"/>
                </a:cubicBezTo>
                <a:cubicBezTo>
                  <a:pt x="1436214" y="4340213"/>
                  <a:pt x="1439283" y="4337474"/>
                  <a:pt x="1442353" y="4334758"/>
                </a:cubicBezTo>
                <a:close/>
                <a:moveTo>
                  <a:pt x="1412885" y="4366778"/>
                </a:moveTo>
                <a:cubicBezTo>
                  <a:pt x="1410208" y="4369014"/>
                  <a:pt x="1407533" y="4371273"/>
                  <a:pt x="1404852" y="4373533"/>
                </a:cubicBezTo>
                <a:cubicBezTo>
                  <a:pt x="1407666" y="4369334"/>
                  <a:pt x="1410486" y="4365112"/>
                  <a:pt x="1413307" y="4360912"/>
                </a:cubicBezTo>
                <a:cubicBezTo>
                  <a:pt x="1415991" y="4358470"/>
                  <a:pt x="1418675" y="4356005"/>
                  <a:pt x="1421368" y="4353564"/>
                </a:cubicBezTo>
                <a:cubicBezTo>
                  <a:pt x="1418538" y="4357968"/>
                  <a:pt x="1415710" y="4362373"/>
                  <a:pt x="1412885" y="4366778"/>
                </a:cubicBezTo>
                <a:close/>
                <a:moveTo>
                  <a:pt x="1402841" y="4382456"/>
                </a:moveTo>
                <a:cubicBezTo>
                  <a:pt x="1399628" y="4387477"/>
                  <a:pt x="1396417" y="4392498"/>
                  <a:pt x="1393210" y="4397542"/>
                </a:cubicBezTo>
                <a:cubicBezTo>
                  <a:pt x="1390166" y="4399938"/>
                  <a:pt x="1387124" y="4402311"/>
                  <a:pt x="1384072" y="4404731"/>
                </a:cubicBezTo>
                <a:cubicBezTo>
                  <a:pt x="1387260" y="4399938"/>
                  <a:pt x="1390456" y="4395122"/>
                  <a:pt x="1393653" y="4390307"/>
                </a:cubicBezTo>
                <a:cubicBezTo>
                  <a:pt x="1396716" y="4387682"/>
                  <a:pt x="1399771" y="4385058"/>
                  <a:pt x="1402841" y="4382456"/>
                </a:cubicBezTo>
                <a:close/>
                <a:moveTo>
                  <a:pt x="1373213" y="4413426"/>
                </a:moveTo>
                <a:cubicBezTo>
                  <a:pt x="1370562" y="4415548"/>
                  <a:pt x="1367912" y="4417670"/>
                  <a:pt x="1365258" y="4419816"/>
                </a:cubicBezTo>
                <a:cubicBezTo>
                  <a:pt x="1368074" y="4415731"/>
                  <a:pt x="1370895" y="4411645"/>
                  <a:pt x="1373718" y="4407583"/>
                </a:cubicBezTo>
                <a:cubicBezTo>
                  <a:pt x="1376358" y="4405278"/>
                  <a:pt x="1379008" y="4402973"/>
                  <a:pt x="1381655" y="4400691"/>
                </a:cubicBezTo>
                <a:cubicBezTo>
                  <a:pt x="1378837" y="4404913"/>
                  <a:pt x="1376025" y="4409181"/>
                  <a:pt x="1373213" y="4413426"/>
                </a:cubicBezTo>
                <a:close/>
                <a:moveTo>
                  <a:pt x="1362966" y="4428922"/>
                </a:moveTo>
                <a:cubicBezTo>
                  <a:pt x="1359758" y="4433783"/>
                  <a:pt x="1356553" y="4438644"/>
                  <a:pt x="1353352" y="4443528"/>
                </a:cubicBezTo>
                <a:cubicBezTo>
                  <a:pt x="1350328" y="4445787"/>
                  <a:pt x="1347308" y="4448024"/>
                  <a:pt x="1344282" y="4450306"/>
                </a:cubicBezTo>
                <a:cubicBezTo>
                  <a:pt x="1347475" y="4445650"/>
                  <a:pt x="1350672" y="4440995"/>
                  <a:pt x="1353872" y="4436339"/>
                </a:cubicBezTo>
                <a:cubicBezTo>
                  <a:pt x="1356898" y="4433874"/>
                  <a:pt x="1359931" y="4431386"/>
                  <a:pt x="1362966" y="4428922"/>
                </a:cubicBezTo>
                <a:close/>
                <a:moveTo>
                  <a:pt x="1333241" y="4458704"/>
                </a:moveTo>
                <a:cubicBezTo>
                  <a:pt x="1330612" y="4460713"/>
                  <a:pt x="1327985" y="4462721"/>
                  <a:pt x="1325351" y="4464729"/>
                </a:cubicBezTo>
                <a:cubicBezTo>
                  <a:pt x="1328154" y="4460804"/>
                  <a:pt x="1330961" y="4456879"/>
                  <a:pt x="1333770" y="4452953"/>
                </a:cubicBezTo>
                <a:cubicBezTo>
                  <a:pt x="1336399" y="4450762"/>
                  <a:pt x="1339031" y="4448594"/>
                  <a:pt x="1341667" y="4446403"/>
                </a:cubicBezTo>
                <a:cubicBezTo>
                  <a:pt x="1338855" y="4450488"/>
                  <a:pt x="1336048" y="4454596"/>
                  <a:pt x="1333241" y="4458704"/>
                </a:cubicBezTo>
                <a:close/>
                <a:moveTo>
                  <a:pt x="1324112" y="4472078"/>
                </a:moveTo>
                <a:cubicBezTo>
                  <a:pt x="1320479" y="4477396"/>
                  <a:pt x="1316848" y="4482713"/>
                  <a:pt x="1313221" y="4488054"/>
                </a:cubicBezTo>
                <a:cubicBezTo>
                  <a:pt x="1310216" y="4490176"/>
                  <a:pt x="1307212" y="4492298"/>
                  <a:pt x="1304202" y="4494444"/>
                </a:cubicBezTo>
                <a:cubicBezTo>
                  <a:pt x="1307863" y="4489286"/>
                  <a:pt x="1311530" y="4484128"/>
                  <a:pt x="1315200" y="4478970"/>
                </a:cubicBezTo>
                <a:cubicBezTo>
                  <a:pt x="1318167" y="4476665"/>
                  <a:pt x="1321141" y="4474360"/>
                  <a:pt x="1324112" y="4472078"/>
                </a:cubicBezTo>
                <a:close/>
                <a:moveTo>
                  <a:pt x="1293019" y="4502500"/>
                </a:moveTo>
                <a:cubicBezTo>
                  <a:pt x="1291374" y="4503687"/>
                  <a:pt x="1289731" y="4504851"/>
                  <a:pt x="1288085" y="4506060"/>
                </a:cubicBezTo>
                <a:cubicBezTo>
                  <a:pt x="1287106" y="4506767"/>
                  <a:pt x="1286139" y="4507475"/>
                  <a:pt x="1285162" y="4508205"/>
                </a:cubicBezTo>
                <a:cubicBezTo>
                  <a:pt x="1288473" y="4503732"/>
                  <a:pt x="1291789" y="4499259"/>
                  <a:pt x="1295110" y="4494786"/>
                </a:cubicBezTo>
                <a:cubicBezTo>
                  <a:pt x="1297682" y="4492732"/>
                  <a:pt x="1300254" y="4490701"/>
                  <a:pt x="1302831" y="4488670"/>
                </a:cubicBezTo>
                <a:cubicBezTo>
                  <a:pt x="1299556" y="4493280"/>
                  <a:pt x="1296285" y="4497890"/>
                  <a:pt x="1293019" y="4502500"/>
                </a:cubicBezTo>
                <a:close/>
                <a:moveTo>
                  <a:pt x="1282277" y="4517676"/>
                </a:moveTo>
                <a:cubicBezTo>
                  <a:pt x="1279125" y="4522149"/>
                  <a:pt x="1275978" y="4526600"/>
                  <a:pt x="1272833" y="4531073"/>
                </a:cubicBezTo>
                <a:cubicBezTo>
                  <a:pt x="1270848" y="4532396"/>
                  <a:pt x="1268867" y="4533697"/>
                  <a:pt x="1266879" y="4535021"/>
                </a:cubicBezTo>
                <a:cubicBezTo>
                  <a:pt x="1265859" y="4535706"/>
                  <a:pt x="1264846" y="4536413"/>
                  <a:pt x="1263826" y="4537098"/>
                </a:cubicBezTo>
                <a:cubicBezTo>
                  <a:pt x="1266970" y="4532830"/>
                  <a:pt x="1270120" y="4528563"/>
                  <a:pt x="1273269" y="4524295"/>
                </a:cubicBezTo>
                <a:cubicBezTo>
                  <a:pt x="1276268" y="4522081"/>
                  <a:pt x="1279274" y="4519890"/>
                  <a:pt x="1282277" y="4517676"/>
                </a:cubicBezTo>
                <a:close/>
                <a:moveTo>
                  <a:pt x="1252442" y="4544857"/>
                </a:moveTo>
                <a:cubicBezTo>
                  <a:pt x="1249856" y="4546615"/>
                  <a:pt x="1247266" y="4548372"/>
                  <a:pt x="1244683" y="4550129"/>
                </a:cubicBezTo>
                <a:cubicBezTo>
                  <a:pt x="1247407" y="4546592"/>
                  <a:pt x="1250137" y="4543054"/>
                  <a:pt x="1252866" y="4539494"/>
                </a:cubicBezTo>
                <a:cubicBezTo>
                  <a:pt x="1255477" y="4537531"/>
                  <a:pt x="1258088" y="4535592"/>
                  <a:pt x="1260701" y="4533629"/>
                </a:cubicBezTo>
                <a:cubicBezTo>
                  <a:pt x="1257947" y="4537372"/>
                  <a:pt x="1255194" y="4541115"/>
                  <a:pt x="1252442" y="4544857"/>
                </a:cubicBezTo>
                <a:close/>
                <a:moveTo>
                  <a:pt x="1241969" y="4559121"/>
                </a:moveTo>
                <a:cubicBezTo>
                  <a:pt x="1238701" y="4563571"/>
                  <a:pt x="1235437" y="4568022"/>
                  <a:pt x="1232174" y="4572495"/>
                </a:cubicBezTo>
                <a:cubicBezTo>
                  <a:pt x="1229189" y="4574343"/>
                  <a:pt x="1226208" y="4576237"/>
                  <a:pt x="1223230" y="4578109"/>
                </a:cubicBezTo>
                <a:cubicBezTo>
                  <a:pt x="1226514" y="4573818"/>
                  <a:pt x="1229803" y="4569528"/>
                  <a:pt x="1233091" y="4565237"/>
                </a:cubicBezTo>
                <a:cubicBezTo>
                  <a:pt x="1236047" y="4563183"/>
                  <a:pt x="1239009" y="4561152"/>
                  <a:pt x="1241969" y="4559121"/>
                </a:cubicBezTo>
                <a:close/>
                <a:moveTo>
                  <a:pt x="1211837" y="4585321"/>
                </a:moveTo>
                <a:cubicBezTo>
                  <a:pt x="1209242" y="4586964"/>
                  <a:pt x="1206659" y="4588630"/>
                  <a:pt x="1204071" y="4590296"/>
                </a:cubicBezTo>
                <a:cubicBezTo>
                  <a:pt x="1206960" y="4586690"/>
                  <a:pt x="1209854" y="4583084"/>
                  <a:pt x="1212748" y="4579478"/>
                </a:cubicBezTo>
                <a:cubicBezTo>
                  <a:pt x="1215311" y="4577675"/>
                  <a:pt x="1217874" y="4575872"/>
                  <a:pt x="1220443" y="4574069"/>
                </a:cubicBezTo>
                <a:cubicBezTo>
                  <a:pt x="1217565" y="4577812"/>
                  <a:pt x="1214706" y="4581555"/>
                  <a:pt x="1211837" y="4585321"/>
                </a:cubicBezTo>
                <a:close/>
                <a:moveTo>
                  <a:pt x="1202035" y="4598147"/>
                </a:moveTo>
                <a:cubicBezTo>
                  <a:pt x="1198457" y="4602825"/>
                  <a:pt x="1194887" y="4607526"/>
                  <a:pt x="1191316" y="4612205"/>
                </a:cubicBezTo>
                <a:cubicBezTo>
                  <a:pt x="1188363" y="4613916"/>
                  <a:pt x="1185407" y="4615651"/>
                  <a:pt x="1182447" y="4617385"/>
                </a:cubicBezTo>
                <a:cubicBezTo>
                  <a:pt x="1186044" y="4612867"/>
                  <a:pt x="1189645" y="4608348"/>
                  <a:pt x="1193246" y="4603852"/>
                </a:cubicBezTo>
                <a:cubicBezTo>
                  <a:pt x="1196179" y="4601935"/>
                  <a:pt x="1199107" y="4600041"/>
                  <a:pt x="1202035" y="4598147"/>
                </a:cubicBezTo>
                <a:close/>
                <a:moveTo>
                  <a:pt x="1170933" y="4624164"/>
                </a:moveTo>
                <a:cubicBezTo>
                  <a:pt x="1168380" y="4625670"/>
                  <a:pt x="1165817" y="4627222"/>
                  <a:pt x="1163258" y="4628751"/>
                </a:cubicBezTo>
                <a:cubicBezTo>
                  <a:pt x="1166451" y="4624917"/>
                  <a:pt x="1169646" y="4621083"/>
                  <a:pt x="1172843" y="4617272"/>
                </a:cubicBezTo>
                <a:cubicBezTo>
                  <a:pt x="1175372" y="4615605"/>
                  <a:pt x="1177901" y="4613916"/>
                  <a:pt x="1180427" y="4612251"/>
                </a:cubicBezTo>
                <a:cubicBezTo>
                  <a:pt x="1177264" y="4616222"/>
                  <a:pt x="1174094" y="4620193"/>
                  <a:pt x="1170933" y="4624164"/>
                </a:cubicBezTo>
                <a:close/>
                <a:moveTo>
                  <a:pt x="1160978" y="4636670"/>
                </a:moveTo>
                <a:cubicBezTo>
                  <a:pt x="1157400" y="4641189"/>
                  <a:pt x="1153826" y="4645685"/>
                  <a:pt x="1150257" y="4650181"/>
                </a:cubicBezTo>
                <a:cubicBezTo>
                  <a:pt x="1147319" y="4651755"/>
                  <a:pt x="1144380" y="4653353"/>
                  <a:pt x="1141438" y="4654951"/>
                </a:cubicBezTo>
                <a:cubicBezTo>
                  <a:pt x="1145042" y="4650614"/>
                  <a:pt x="1148650" y="4646278"/>
                  <a:pt x="1152258" y="4641942"/>
                </a:cubicBezTo>
                <a:cubicBezTo>
                  <a:pt x="1155163" y="4640185"/>
                  <a:pt x="1158064" y="4638427"/>
                  <a:pt x="1160978" y="4636670"/>
                </a:cubicBezTo>
                <a:close/>
                <a:moveTo>
                  <a:pt x="1129829" y="4661272"/>
                </a:moveTo>
                <a:cubicBezTo>
                  <a:pt x="1127305" y="4662664"/>
                  <a:pt x="1124781" y="4664057"/>
                  <a:pt x="1122252" y="4665449"/>
                </a:cubicBezTo>
                <a:cubicBezTo>
                  <a:pt x="1125490" y="4661752"/>
                  <a:pt x="1128733" y="4658032"/>
                  <a:pt x="1131976" y="4654312"/>
                </a:cubicBezTo>
                <a:cubicBezTo>
                  <a:pt x="1134450" y="4652782"/>
                  <a:pt x="1136931" y="4651276"/>
                  <a:pt x="1139412" y="4649747"/>
                </a:cubicBezTo>
                <a:cubicBezTo>
                  <a:pt x="1136217" y="4653604"/>
                  <a:pt x="1133017" y="4657438"/>
                  <a:pt x="1129829" y="4661272"/>
                </a:cubicBezTo>
                <a:close/>
                <a:moveTo>
                  <a:pt x="1118737" y="4674646"/>
                </a:moveTo>
                <a:cubicBezTo>
                  <a:pt x="1115526" y="4678503"/>
                  <a:pt x="1112306" y="4682382"/>
                  <a:pt x="1109100" y="4686262"/>
                </a:cubicBezTo>
                <a:cubicBezTo>
                  <a:pt x="1106190" y="4687677"/>
                  <a:pt x="1103280" y="4689138"/>
                  <a:pt x="1100368" y="4690576"/>
                </a:cubicBezTo>
                <a:cubicBezTo>
                  <a:pt x="1103570" y="4686901"/>
                  <a:pt x="1106774" y="4683227"/>
                  <a:pt x="1109980" y="4679530"/>
                </a:cubicBezTo>
                <a:cubicBezTo>
                  <a:pt x="1112902" y="4677909"/>
                  <a:pt x="1115821" y="4676266"/>
                  <a:pt x="1118737" y="4674646"/>
                </a:cubicBezTo>
                <a:close/>
                <a:moveTo>
                  <a:pt x="1088678" y="4696441"/>
                </a:moveTo>
                <a:cubicBezTo>
                  <a:pt x="1086189" y="4697696"/>
                  <a:pt x="1083701" y="4698951"/>
                  <a:pt x="1081211" y="4700206"/>
                </a:cubicBezTo>
                <a:cubicBezTo>
                  <a:pt x="1083970" y="4697194"/>
                  <a:pt x="1086732" y="4694159"/>
                  <a:pt x="1089493" y="4691146"/>
                </a:cubicBezTo>
                <a:cubicBezTo>
                  <a:pt x="1091990" y="4689708"/>
                  <a:pt x="1094484" y="4688293"/>
                  <a:pt x="1096976" y="4686878"/>
                </a:cubicBezTo>
                <a:cubicBezTo>
                  <a:pt x="1094206" y="4690074"/>
                  <a:pt x="1091447" y="4693246"/>
                  <a:pt x="1088678" y="4696441"/>
                </a:cubicBezTo>
                <a:close/>
                <a:moveTo>
                  <a:pt x="1109990" y="4692835"/>
                </a:moveTo>
                <a:cubicBezTo>
                  <a:pt x="1113500" y="4691101"/>
                  <a:pt x="1117010" y="4689366"/>
                  <a:pt x="1120517" y="4687654"/>
                </a:cubicBezTo>
                <a:cubicBezTo>
                  <a:pt x="1116544" y="4692652"/>
                  <a:pt x="1112546" y="4697696"/>
                  <a:pt x="1108550" y="4702740"/>
                </a:cubicBezTo>
                <a:cubicBezTo>
                  <a:pt x="1105049" y="4704223"/>
                  <a:pt x="1101548" y="4705729"/>
                  <a:pt x="1098045" y="4707236"/>
                </a:cubicBezTo>
                <a:cubicBezTo>
                  <a:pt x="1102022" y="4702443"/>
                  <a:pt x="1106005" y="4697627"/>
                  <a:pt x="1109990" y="4692835"/>
                </a:cubicBezTo>
                <a:close/>
                <a:moveTo>
                  <a:pt x="1124272" y="4690621"/>
                </a:moveTo>
                <a:cubicBezTo>
                  <a:pt x="1126326" y="4688019"/>
                  <a:pt x="1128384" y="4685418"/>
                  <a:pt x="1130440" y="4682839"/>
                </a:cubicBezTo>
                <a:cubicBezTo>
                  <a:pt x="1134188" y="4681036"/>
                  <a:pt x="1137935" y="4679233"/>
                  <a:pt x="1141680" y="4677453"/>
                </a:cubicBezTo>
                <a:cubicBezTo>
                  <a:pt x="1137472" y="4682976"/>
                  <a:pt x="1133254" y="4688521"/>
                  <a:pt x="1129023" y="4694067"/>
                </a:cubicBezTo>
                <a:cubicBezTo>
                  <a:pt x="1125264" y="4695642"/>
                  <a:pt x="1121499" y="4697262"/>
                  <a:pt x="1117738" y="4698860"/>
                </a:cubicBezTo>
                <a:cubicBezTo>
                  <a:pt x="1119915" y="4696098"/>
                  <a:pt x="1122103" y="4693337"/>
                  <a:pt x="1124272" y="4690621"/>
                </a:cubicBezTo>
                <a:close/>
                <a:moveTo>
                  <a:pt x="1150887" y="4673048"/>
                </a:moveTo>
                <a:cubicBezTo>
                  <a:pt x="1154844" y="4671200"/>
                  <a:pt x="1158799" y="4669351"/>
                  <a:pt x="1162754" y="4667503"/>
                </a:cubicBezTo>
                <a:cubicBezTo>
                  <a:pt x="1158327" y="4673573"/>
                  <a:pt x="1153888" y="4679644"/>
                  <a:pt x="1149437" y="4685737"/>
                </a:cubicBezTo>
                <a:cubicBezTo>
                  <a:pt x="1145487" y="4687335"/>
                  <a:pt x="1141536" y="4688933"/>
                  <a:pt x="1137581" y="4690553"/>
                </a:cubicBezTo>
                <a:cubicBezTo>
                  <a:pt x="1142032" y="4684710"/>
                  <a:pt x="1146461" y="4678891"/>
                  <a:pt x="1150887" y="4673048"/>
                </a:cubicBezTo>
                <a:close/>
                <a:moveTo>
                  <a:pt x="1171305" y="4663554"/>
                </a:moveTo>
                <a:cubicBezTo>
                  <a:pt x="1175452" y="4661637"/>
                  <a:pt x="1179599" y="4659743"/>
                  <a:pt x="1183743" y="4657849"/>
                </a:cubicBezTo>
                <a:cubicBezTo>
                  <a:pt x="1179149" y="4664399"/>
                  <a:pt x="1174548" y="4670926"/>
                  <a:pt x="1169934" y="4677499"/>
                </a:cubicBezTo>
                <a:cubicBezTo>
                  <a:pt x="1166946" y="4678663"/>
                  <a:pt x="1163959" y="4679827"/>
                  <a:pt x="1160974" y="4681036"/>
                </a:cubicBezTo>
                <a:cubicBezTo>
                  <a:pt x="1159817" y="4681493"/>
                  <a:pt x="1158655" y="4681972"/>
                  <a:pt x="1157498" y="4682451"/>
                </a:cubicBezTo>
                <a:cubicBezTo>
                  <a:pt x="1162110" y="4676129"/>
                  <a:pt x="1166718" y="4669830"/>
                  <a:pt x="1171305" y="4663554"/>
                </a:cubicBezTo>
                <a:close/>
                <a:moveTo>
                  <a:pt x="1191738" y="4654243"/>
                </a:moveTo>
                <a:cubicBezTo>
                  <a:pt x="1196049" y="4652303"/>
                  <a:pt x="1200358" y="4650386"/>
                  <a:pt x="1204667" y="4648469"/>
                </a:cubicBezTo>
                <a:cubicBezTo>
                  <a:pt x="1199924" y="4655498"/>
                  <a:pt x="1195163" y="4662505"/>
                  <a:pt x="1190401" y="4669534"/>
                </a:cubicBezTo>
                <a:cubicBezTo>
                  <a:pt x="1186096" y="4671177"/>
                  <a:pt x="1181794" y="4672843"/>
                  <a:pt x="1177492" y="4674509"/>
                </a:cubicBezTo>
                <a:cubicBezTo>
                  <a:pt x="1182258" y="4667754"/>
                  <a:pt x="1186998" y="4660998"/>
                  <a:pt x="1191738" y="4654243"/>
                </a:cubicBezTo>
                <a:close/>
                <a:moveTo>
                  <a:pt x="1212182" y="4645160"/>
                </a:moveTo>
                <a:cubicBezTo>
                  <a:pt x="1216639" y="4643197"/>
                  <a:pt x="1221096" y="4641257"/>
                  <a:pt x="1225549" y="4639340"/>
                </a:cubicBezTo>
                <a:cubicBezTo>
                  <a:pt x="1220665" y="4646826"/>
                  <a:pt x="1215772" y="4654312"/>
                  <a:pt x="1210870" y="4661797"/>
                </a:cubicBezTo>
                <a:cubicBezTo>
                  <a:pt x="1206412" y="4663463"/>
                  <a:pt x="1201958" y="4665129"/>
                  <a:pt x="1197505" y="4666841"/>
                </a:cubicBezTo>
                <a:cubicBezTo>
                  <a:pt x="1202407" y="4659583"/>
                  <a:pt x="1207300" y="4652372"/>
                  <a:pt x="1212182" y="4645160"/>
                </a:cubicBezTo>
                <a:close/>
                <a:moveTo>
                  <a:pt x="1232605" y="4636328"/>
                </a:moveTo>
                <a:cubicBezTo>
                  <a:pt x="1237192" y="4634365"/>
                  <a:pt x="1241775" y="4632425"/>
                  <a:pt x="1246358" y="4630508"/>
                </a:cubicBezTo>
                <a:cubicBezTo>
                  <a:pt x="1241357" y="4638427"/>
                  <a:pt x="1236357" y="4646370"/>
                  <a:pt x="1231339" y="4654312"/>
                </a:cubicBezTo>
                <a:cubicBezTo>
                  <a:pt x="1226749" y="4655955"/>
                  <a:pt x="1222162" y="4657621"/>
                  <a:pt x="1217577" y="4659309"/>
                </a:cubicBezTo>
                <a:cubicBezTo>
                  <a:pt x="1222593" y="4651641"/>
                  <a:pt x="1227612" y="4643996"/>
                  <a:pt x="1232605" y="4636328"/>
                </a:cubicBezTo>
                <a:close/>
                <a:moveTo>
                  <a:pt x="1253028" y="4627724"/>
                </a:moveTo>
                <a:cubicBezTo>
                  <a:pt x="1257737" y="4625761"/>
                  <a:pt x="1262440" y="4623821"/>
                  <a:pt x="1267144" y="4621904"/>
                </a:cubicBezTo>
                <a:cubicBezTo>
                  <a:pt x="1262041" y="4630280"/>
                  <a:pt x="1256933" y="4638633"/>
                  <a:pt x="1251810" y="4647008"/>
                </a:cubicBezTo>
                <a:cubicBezTo>
                  <a:pt x="1247106" y="4648652"/>
                  <a:pt x="1242405" y="4650318"/>
                  <a:pt x="1237706" y="4652006"/>
                </a:cubicBezTo>
                <a:cubicBezTo>
                  <a:pt x="1242827" y="4643905"/>
                  <a:pt x="1247930" y="4635803"/>
                  <a:pt x="1253028" y="4627724"/>
                </a:cubicBezTo>
                <a:close/>
                <a:moveTo>
                  <a:pt x="1273454" y="4619325"/>
                </a:moveTo>
                <a:cubicBezTo>
                  <a:pt x="1278274" y="4617385"/>
                  <a:pt x="1283092" y="4615446"/>
                  <a:pt x="1287907" y="4613552"/>
                </a:cubicBezTo>
                <a:cubicBezTo>
                  <a:pt x="1282713" y="4622338"/>
                  <a:pt x="1277507" y="4631147"/>
                  <a:pt x="1272295" y="4639934"/>
                </a:cubicBezTo>
                <a:cubicBezTo>
                  <a:pt x="1267479" y="4641577"/>
                  <a:pt x="1262664" y="4643243"/>
                  <a:pt x="1257853" y="4644909"/>
                </a:cubicBezTo>
                <a:cubicBezTo>
                  <a:pt x="1263066" y="4636373"/>
                  <a:pt x="1268262" y="4627861"/>
                  <a:pt x="1273454" y="4619325"/>
                </a:cubicBezTo>
                <a:close/>
                <a:moveTo>
                  <a:pt x="1278925" y="4610356"/>
                </a:moveTo>
                <a:cubicBezTo>
                  <a:pt x="1283945" y="4602118"/>
                  <a:pt x="1288946" y="4593902"/>
                  <a:pt x="1293946" y="4585663"/>
                </a:cubicBezTo>
                <a:cubicBezTo>
                  <a:pt x="1298677" y="4583495"/>
                  <a:pt x="1303406" y="4581350"/>
                  <a:pt x="1308128" y="4579227"/>
                </a:cubicBezTo>
                <a:cubicBezTo>
                  <a:pt x="1303130" y="4587717"/>
                  <a:pt x="1298118" y="4596229"/>
                  <a:pt x="1293099" y="4604742"/>
                </a:cubicBezTo>
                <a:cubicBezTo>
                  <a:pt x="1288377" y="4606591"/>
                  <a:pt x="1283651" y="4608462"/>
                  <a:pt x="1278925" y="4610356"/>
                </a:cubicBezTo>
                <a:close/>
                <a:moveTo>
                  <a:pt x="1314344" y="4576443"/>
                </a:moveTo>
                <a:cubicBezTo>
                  <a:pt x="1319185" y="4574298"/>
                  <a:pt x="1324023" y="4572152"/>
                  <a:pt x="1328855" y="4570053"/>
                </a:cubicBezTo>
                <a:cubicBezTo>
                  <a:pt x="1323770" y="4578976"/>
                  <a:pt x="1318671" y="4587900"/>
                  <a:pt x="1313566" y="4596846"/>
                </a:cubicBezTo>
                <a:cubicBezTo>
                  <a:pt x="1308728" y="4598694"/>
                  <a:pt x="1303890" y="4600543"/>
                  <a:pt x="1299047" y="4602437"/>
                </a:cubicBezTo>
                <a:cubicBezTo>
                  <a:pt x="1304157" y="4593765"/>
                  <a:pt x="1309255" y="4585092"/>
                  <a:pt x="1314344" y="4576443"/>
                </a:cubicBezTo>
                <a:close/>
                <a:moveTo>
                  <a:pt x="1319787" y="4567177"/>
                </a:moveTo>
                <a:cubicBezTo>
                  <a:pt x="1324872" y="4558528"/>
                  <a:pt x="1329945" y="4549901"/>
                  <a:pt x="1335005" y="4541274"/>
                </a:cubicBezTo>
                <a:cubicBezTo>
                  <a:pt x="1339720" y="4538946"/>
                  <a:pt x="1344444" y="4536618"/>
                  <a:pt x="1349182" y="4534313"/>
                </a:cubicBezTo>
                <a:cubicBezTo>
                  <a:pt x="1344141" y="4543191"/>
                  <a:pt x="1339083" y="4552069"/>
                  <a:pt x="1334017" y="4560970"/>
                </a:cubicBezTo>
                <a:cubicBezTo>
                  <a:pt x="1329279" y="4563024"/>
                  <a:pt x="1324534" y="4565101"/>
                  <a:pt x="1319787" y="4567177"/>
                </a:cubicBezTo>
                <a:close/>
                <a:moveTo>
                  <a:pt x="1355280" y="4531370"/>
                </a:moveTo>
                <a:cubicBezTo>
                  <a:pt x="1360102" y="4529042"/>
                  <a:pt x="1364936" y="4526737"/>
                  <a:pt x="1369783" y="4524432"/>
                </a:cubicBezTo>
                <a:cubicBezTo>
                  <a:pt x="1364671" y="4533720"/>
                  <a:pt x="1359550" y="4543009"/>
                  <a:pt x="1354415" y="4552297"/>
                </a:cubicBezTo>
                <a:cubicBezTo>
                  <a:pt x="1349568" y="4554328"/>
                  <a:pt x="1344718" y="4556382"/>
                  <a:pt x="1339864" y="4558482"/>
                </a:cubicBezTo>
                <a:cubicBezTo>
                  <a:pt x="1345017" y="4549422"/>
                  <a:pt x="1350157" y="4540384"/>
                  <a:pt x="1355280" y="4531370"/>
                </a:cubicBezTo>
                <a:close/>
                <a:moveTo>
                  <a:pt x="1360342" y="4522446"/>
                </a:moveTo>
                <a:cubicBezTo>
                  <a:pt x="1365500" y="4513386"/>
                  <a:pt x="1370646" y="4504326"/>
                  <a:pt x="1375774" y="4495288"/>
                </a:cubicBezTo>
                <a:cubicBezTo>
                  <a:pt x="1380505" y="4492755"/>
                  <a:pt x="1385238" y="4490244"/>
                  <a:pt x="1389979" y="4487757"/>
                </a:cubicBezTo>
                <a:cubicBezTo>
                  <a:pt x="1384866" y="4497045"/>
                  <a:pt x="1379743" y="4506357"/>
                  <a:pt x="1374603" y="4515691"/>
                </a:cubicBezTo>
                <a:cubicBezTo>
                  <a:pt x="1369852" y="4517927"/>
                  <a:pt x="1365098" y="4520187"/>
                  <a:pt x="1360342" y="4522446"/>
                </a:cubicBezTo>
                <a:close/>
                <a:moveTo>
                  <a:pt x="1395967" y="4484630"/>
                </a:moveTo>
                <a:cubicBezTo>
                  <a:pt x="1400629" y="4482188"/>
                  <a:pt x="1405297" y="4479792"/>
                  <a:pt x="1409968" y="4477396"/>
                </a:cubicBezTo>
                <a:cubicBezTo>
                  <a:pt x="1404808" y="4487072"/>
                  <a:pt x="1399637" y="4496771"/>
                  <a:pt x="1394449" y="4506494"/>
                </a:cubicBezTo>
                <a:cubicBezTo>
                  <a:pt x="1389753" y="4508639"/>
                  <a:pt x="1385054" y="4510807"/>
                  <a:pt x="1380350" y="4512998"/>
                </a:cubicBezTo>
                <a:cubicBezTo>
                  <a:pt x="1385569" y="4503527"/>
                  <a:pt x="1390775" y="4494056"/>
                  <a:pt x="1395967" y="4484630"/>
                </a:cubicBezTo>
                <a:close/>
                <a:moveTo>
                  <a:pt x="1400557" y="4476277"/>
                </a:moveTo>
                <a:cubicBezTo>
                  <a:pt x="1405420" y="4467445"/>
                  <a:pt x="1410286" y="4458613"/>
                  <a:pt x="1415158" y="4449758"/>
                </a:cubicBezTo>
                <a:cubicBezTo>
                  <a:pt x="1419713" y="4447134"/>
                  <a:pt x="1424280" y="4444555"/>
                  <a:pt x="1428851" y="4441976"/>
                </a:cubicBezTo>
                <a:cubicBezTo>
                  <a:pt x="1425026" y="4449165"/>
                  <a:pt x="1421206" y="4456331"/>
                  <a:pt x="1417385" y="4463497"/>
                </a:cubicBezTo>
                <a:cubicBezTo>
                  <a:pt x="1416363" y="4465391"/>
                  <a:pt x="1415338" y="4467331"/>
                  <a:pt x="1414316" y="4469248"/>
                </a:cubicBezTo>
                <a:cubicBezTo>
                  <a:pt x="1409733" y="4471576"/>
                  <a:pt x="1405148" y="4473904"/>
                  <a:pt x="1400557" y="4476277"/>
                </a:cubicBezTo>
                <a:close/>
                <a:moveTo>
                  <a:pt x="1420596" y="4465186"/>
                </a:moveTo>
                <a:cubicBezTo>
                  <a:pt x="1425307" y="4456354"/>
                  <a:pt x="1430024" y="4447522"/>
                  <a:pt x="1434742" y="4438667"/>
                </a:cubicBezTo>
                <a:cubicBezTo>
                  <a:pt x="1439687" y="4435905"/>
                  <a:pt x="1444642" y="4433144"/>
                  <a:pt x="1449610" y="4430428"/>
                </a:cubicBezTo>
                <a:cubicBezTo>
                  <a:pt x="1447275" y="4434947"/>
                  <a:pt x="1444941" y="4439443"/>
                  <a:pt x="1442611" y="4443939"/>
                </a:cubicBezTo>
                <a:cubicBezTo>
                  <a:pt x="1440004" y="4448982"/>
                  <a:pt x="1437412" y="4453980"/>
                  <a:pt x="1434819" y="4459001"/>
                </a:cubicBezTo>
                <a:cubicBezTo>
                  <a:pt x="1429869" y="4461443"/>
                  <a:pt x="1424917" y="4463908"/>
                  <a:pt x="1419960" y="4466396"/>
                </a:cubicBezTo>
                <a:cubicBezTo>
                  <a:pt x="1420170" y="4466007"/>
                  <a:pt x="1420384" y="4465597"/>
                  <a:pt x="1420596" y="4465186"/>
                </a:cubicBezTo>
                <a:close/>
                <a:moveTo>
                  <a:pt x="1439851" y="4429081"/>
                </a:moveTo>
                <a:cubicBezTo>
                  <a:pt x="1444692" y="4419998"/>
                  <a:pt x="1449537" y="4410938"/>
                  <a:pt x="1454389" y="4401855"/>
                </a:cubicBezTo>
                <a:cubicBezTo>
                  <a:pt x="1459248" y="4398888"/>
                  <a:pt x="1464113" y="4395944"/>
                  <a:pt x="1468988" y="4393023"/>
                </a:cubicBezTo>
                <a:cubicBezTo>
                  <a:pt x="1464134" y="4402380"/>
                  <a:pt x="1459282" y="4411737"/>
                  <a:pt x="1454437" y="4421094"/>
                </a:cubicBezTo>
                <a:cubicBezTo>
                  <a:pt x="1449580" y="4423741"/>
                  <a:pt x="1444719" y="4426389"/>
                  <a:pt x="1439851" y="4429081"/>
                </a:cubicBezTo>
                <a:close/>
                <a:moveTo>
                  <a:pt x="1474737" y="4389622"/>
                </a:moveTo>
                <a:cubicBezTo>
                  <a:pt x="1479694" y="4386678"/>
                  <a:pt x="1484660" y="4383734"/>
                  <a:pt x="1489635" y="4380836"/>
                </a:cubicBezTo>
                <a:cubicBezTo>
                  <a:pt x="1484706" y="4390626"/>
                  <a:pt x="1479781" y="4400417"/>
                  <a:pt x="1474860" y="4410185"/>
                </a:cubicBezTo>
                <a:cubicBezTo>
                  <a:pt x="1469901" y="4412787"/>
                  <a:pt x="1464937" y="4415434"/>
                  <a:pt x="1459969" y="4418104"/>
                </a:cubicBezTo>
                <a:cubicBezTo>
                  <a:pt x="1464885" y="4408610"/>
                  <a:pt x="1469807" y="4399116"/>
                  <a:pt x="1474737" y="4389622"/>
                </a:cubicBezTo>
                <a:close/>
                <a:moveTo>
                  <a:pt x="1479621" y="4380197"/>
                </a:moveTo>
                <a:cubicBezTo>
                  <a:pt x="1484614" y="4370566"/>
                  <a:pt x="1489615" y="4360935"/>
                  <a:pt x="1494622" y="4351327"/>
                </a:cubicBezTo>
                <a:cubicBezTo>
                  <a:pt x="1499465" y="4348223"/>
                  <a:pt x="1504319" y="4345142"/>
                  <a:pt x="1509185" y="4342084"/>
                </a:cubicBezTo>
                <a:cubicBezTo>
                  <a:pt x="1504196" y="4351966"/>
                  <a:pt x="1499216" y="4361825"/>
                  <a:pt x="1494238" y="4371707"/>
                </a:cubicBezTo>
                <a:cubicBezTo>
                  <a:pt x="1489370" y="4374514"/>
                  <a:pt x="1484498" y="4377344"/>
                  <a:pt x="1479621" y="4380197"/>
                </a:cubicBezTo>
                <a:close/>
                <a:moveTo>
                  <a:pt x="1514819" y="4338524"/>
                </a:moveTo>
                <a:cubicBezTo>
                  <a:pt x="1614184" y="4276517"/>
                  <a:pt x="1718644" y="4223547"/>
                  <a:pt x="1830976" y="4182787"/>
                </a:cubicBezTo>
                <a:cubicBezTo>
                  <a:pt x="2289842" y="4016346"/>
                  <a:pt x="2802400" y="4146043"/>
                  <a:pt x="3331094" y="4305889"/>
                </a:cubicBezTo>
                <a:cubicBezTo>
                  <a:pt x="3959383" y="4495859"/>
                  <a:pt x="4586507" y="4721613"/>
                  <a:pt x="5192955" y="4939951"/>
                </a:cubicBezTo>
                <a:cubicBezTo>
                  <a:pt x="5684198" y="5116776"/>
                  <a:pt x="6192169" y="5299648"/>
                  <a:pt x="6698361" y="5462666"/>
                </a:cubicBezTo>
                <a:cubicBezTo>
                  <a:pt x="7071956" y="5582960"/>
                  <a:pt x="7458971" y="5697184"/>
                  <a:pt x="7850847" y="5774802"/>
                </a:cubicBezTo>
                <a:cubicBezTo>
                  <a:pt x="8231129" y="5850136"/>
                  <a:pt x="8615976" y="5891034"/>
                  <a:pt x="8997742" y="5869649"/>
                </a:cubicBezTo>
                <a:cubicBezTo>
                  <a:pt x="9270464" y="5854359"/>
                  <a:pt x="9533601" y="5795227"/>
                  <a:pt x="9758671" y="5698667"/>
                </a:cubicBezTo>
                <a:cubicBezTo>
                  <a:pt x="9855939" y="5656926"/>
                  <a:pt x="9946016" y="5608246"/>
                  <a:pt x="10027263" y="5553565"/>
                </a:cubicBezTo>
                <a:cubicBezTo>
                  <a:pt x="10033014" y="5567578"/>
                  <a:pt x="10038743" y="5581842"/>
                  <a:pt x="10044403" y="5596356"/>
                </a:cubicBezTo>
                <a:cubicBezTo>
                  <a:pt x="9770379" y="5790594"/>
                  <a:pt x="9390781" y="5911140"/>
                  <a:pt x="8970674" y="5930082"/>
                </a:cubicBezTo>
                <a:cubicBezTo>
                  <a:pt x="8602488" y="5946696"/>
                  <a:pt x="8230330" y="5905800"/>
                  <a:pt x="7862075" y="5832861"/>
                </a:cubicBezTo>
                <a:cubicBezTo>
                  <a:pt x="7473006" y="5755791"/>
                  <a:pt x="7088251" y="5642936"/>
                  <a:pt x="6716755" y="5524285"/>
                </a:cubicBezTo>
                <a:cubicBezTo>
                  <a:pt x="6207848" y="5361769"/>
                  <a:pt x="5696773" y="5179970"/>
                  <a:pt x="5202518" y="5004172"/>
                </a:cubicBezTo>
                <a:cubicBezTo>
                  <a:pt x="4586348" y="4784990"/>
                  <a:pt x="3949204" y="4558368"/>
                  <a:pt x="3311216" y="4367280"/>
                </a:cubicBezTo>
                <a:cubicBezTo>
                  <a:pt x="3066017" y="4293861"/>
                  <a:pt x="2804956" y="4219188"/>
                  <a:pt x="2545813" y="4183768"/>
                </a:cubicBezTo>
                <a:cubicBezTo>
                  <a:pt x="2260725" y="4144811"/>
                  <a:pt x="2018593" y="4160079"/>
                  <a:pt x="1805580" y="4230485"/>
                </a:cubicBezTo>
                <a:cubicBezTo>
                  <a:pt x="1703947" y="4264079"/>
                  <a:pt x="1602652" y="4309768"/>
                  <a:pt x="1499645" y="4368603"/>
                </a:cubicBezTo>
                <a:cubicBezTo>
                  <a:pt x="1504700" y="4358584"/>
                  <a:pt x="1509755" y="4348566"/>
                  <a:pt x="1514819" y="4338524"/>
                </a:cubicBezTo>
                <a:close/>
                <a:moveTo>
                  <a:pt x="8997445" y="5864241"/>
                </a:moveTo>
                <a:cubicBezTo>
                  <a:pt x="8616249" y="5885602"/>
                  <a:pt x="8231722" y="5844751"/>
                  <a:pt x="7851897" y="5769507"/>
                </a:cubicBezTo>
                <a:cubicBezTo>
                  <a:pt x="7460203" y="5691912"/>
                  <a:pt x="7073485" y="5577779"/>
                  <a:pt x="6700004" y="5457508"/>
                </a:cubicBezTo>
                <a:cubicBezTo>
                  <a:pt x="6193904" y="5294536"/>
                  <a:pt x="5686001" y="5111687"/>
                  <a:pt x="5194804" y="4934862"/>
                </a:cubicBezTo>
                <a:cubicBezTo>
                  <a:pt x="4588264" y="4716524"/>
                  <a:pt x="3961071" y="4490724"/>
                  <a:pt x="3332646" y="4300731"/>
                </a:cubicBezTo>
                <a:cubicBezTo>
                  <a:pt x="3099634" y="4230279"/>
                  <a:pt x="2829079" y="4152274"/>
                  <a:pt x="2566832" y="4118383"/>
                </a:cubicBezTo>
                <a:cubicBezTo>
                  <a:pt x="2281984" y="4081571"/>
                  <a:pt x="2040685" y="4100970"/>
                  <a:pt x="1829137" y="4177698"/>
                </a:cubicBezTo>
                <a:cubicBezTo>
                  <a:pt x="1726116" y="4215080"/>
                  <a:pt x="1623470" y="4265494"/>
                  <a:pt x="1519069" y="4330125"/>
                </a:cubicBezTo>
                <a:cubicBezTo>
                  <a:pt x="1523818" y="4320723"/>
                  <a:pt x="1528570" y="4311320"/>
                  <a:pt x="1533332" y="4301940"/>
                </a:cubicBezTo>
                <a:cubicBezTo>
                  <a:pt x="1634331" y="4233703"/>
                  <a:pt x="1740757" y="4174822"/>
                  <a:pt x="1854643" y="4129863"/>
                </a:cubicBezTo>
                <a:cubicBezTo>
                  <a:pt x="2146365" y="4014703"/>
                  <a:pt x="2468287" y="4027780"/>
                  <a:pt x="2794276" y="4092343"/>
                </a:cubicBezTo>
                <a:cubicBezTo>
                  <a:pt x="2980640" y="4129269"/>
                  <a:pt x="3168305" y="4182992"/>
                  <a:pt x="3352546" y="4239248"/>
                </a:cubicBezTo>
                <a:cubicBezTo>
                  <a:pt x="3971204" y="4428077"/>
                  <a:pt x="4588287" y="4652942"/>
                  <a:pt x="5185059" y="4870413"/>
                </a:cubicBezTo>
                <a:cubicBezTo>
                  <a:pt x="5673312" y="5048356"/>
                  <a:pt x="6178180" y="5232323"/>
                  <a:pt x="6681632" y="5395774"/>
                </a:cubicBezTo>
                <a:cubicBezTo>
                  <a:pt x="6996324" y="5497925"/>
                  <a:pt x="7412322" y="5626071"/>
                  <a:pt x="7839459" y="5710809"/>
                </a:cubicBezTo>
                <a:cubicBezTo>
                  <a:pt x="7840029" y="5710922"/>
                  <a:pt x="7840623" y="5711037"/>
                  <a:pt x="7841216" y="5711151"/>
                </a:cubicBezTo>
                <a:cubicBezTo>
                  <a:pt x="8276659" y="5797418"/>
                  <a:pt x="8663765" y="5827680"/>
                  <a:pt x="9024557" y="5803694"/>
                </a:cubicBezTo>
                <a:cubicBezTo>
                  <a:pt x="9303875" y="5785117"/>
                  <a:pt x="9572147" y="5720508"/>
                  <a:pt x="9800367" y="5616850"/>
                </a:cubicBezTo>
                <a:cubicBezTo>
                  <a:pt x="9873739" y="5583508"/>
                  <a:pt x="9942845" y="5546171"/>
                  <a:pt x="10007019" y="5505274"/>
                </a:cubicBezTo>
                <a:cubicBezTo>
                  <a:pt x="10011311" y="5515384"/>
                  <a:pt x="10015623" y="5525517"/>
                  <a:pt x="10019846" y="5535582"/>
                </a:cubicBezTo>
                <a:cubicBezTo>
                  <a:pt x="10021489" y="5539530"/>
                  <a:pt x="10023132" y="5543501"/>
                  <a:pt x="10024776" y="5547472"/>
                </a:cubicBezTo>
                <a:cubicBezTo>
                  <a:pt x="9756024" y="5728404"/>
                  <a:pt x="9396259" y="5841898"/>
                  <a:pt x="8997445" y="5864241"/>
                </a:cubicBezTo>
                <a:close/>
                <a:moveTo>
                  <a:pt x="10026167" y="5532957"/>
                </a:moveTo>
                <a:cubicBezTo>
                  <a:pt x="10021808" y="5522528"/>
                  <a:pt x="10017358" y="5512052"/>
                  <a:pt x="10012908" y="5501554"/>
                </a:cubicBezTo>
                <a:cubicBezTo>
                  <a:pt x="10024615" y="5494023"/>
                  <a:pt x="10036141" y="5486355"/>
                  <a:pt x="10047506" y="5478572"/>
                </a:cubicBezTo>
                <a:cubicBezTo>
                  <a:pt x="10053075" y="5492220"/>
                  <a:pt x="10058621" y="5506073"/>
                  <a:pt x="10064074" y="5520085"/>
                </a:cubicBezTo>
                <a:cubicBezTo>
                  <a:pt x="10053075" y="5528050"/>
                  <a:pt x="10041892" y="5535878"/>
                  <a:pt x="10030549" y="5543569"/>
                </a:cubicBezTo>
                <a:cubicBezTo>
                  <a:pt x="10029089" y="5540032"/>
                  <a:pt x="10027628" y="5536494"/>
                  <a:pt x="10026167" y="5532957"/>
                </a:cubicBezTo>
                <a:close/>
                <a:moveTo>
                  <a:pt x="10010466" y="5495780"/>
                </a:moveTo>
                <a:cubicBezTo>
                  <a:pt x="10004532" y="5481836"/>
                  <a:pt x="9998530" y="5467869"/>
                  <a:pt x="9992437" y="5453810"/>
                </a:cubicBezTo>
                <a:cubicBezTo>
                  <a:pt x="10004395" y="5446530"/>
                  <a:pt x="10016172" y="5439113"/>
                  <a:pt x="10027811" y="5431605"/>
                </a:cubicBezTo>
                <a:cubicBezTo>
                  <a:pt x="10033608" y="5445092"/>
                  <a:pt x="10039381" y="5458808"/>
                  <a:pt x="10045109" y="5472730"/>
                </a:cubicBezTo>
                <a:cubicBezTo>
                  <a:pt x="10033722" y="5480535"/>
                  <a:pt x="10022174" y="5488226"/>
                  <a:pt x="10010466" y="5495780"/>
                </a:cubicBezTo>
                <a:close/>
                <a:moveTo>
                  <a:pt x="10033562" y="5427885"/>
                </a:moveTo>
                <a:cubicBezTo>
                  <a:pt x="10045612" y="5420011"/>
                  <a:pt x="10057502" y="5412023"/>
                  <a:pt x="10069209" y="5403899"/>
                </a:cubicBezTo>
                <a:cubicBezTo>
                  <a:pt x="10074618" y="5417227"/>
                  <a:pt x="10079982" y="5430669"/>
                  <a:pt x="10085254" y="5444248"/>
                </a:cubicBezTo>
                <a:cubicBezTo>
                  <a:pt x="10073934" y="5452578"/>
                  <a:pt x="10062478" y="5460771"/>
                  <a:pt x="10050815" y="5468827"/>
                </a:cubicBezTo>
                <a:cubicBezTo>
                  <a:pt x="10045087" y="5454974"/>
                  <a:pt x="10039336" y="5441304"/>
                  <a:pt x="10033562" y="5427885"/>
                </a:cubicBezTo>
                <a:close/>
                <a:moveTo>
                  <a:pt x="10031211" y="5422453"/>
                </a:moveTo>
                <a:cubicBezTo>
                  <a:pt x="10028130" y="5415333"/>
                  <a:pt x="10025050" y="5408281"/>
                  <a:pt x="10021969" y="5401297"/>
                </a:cubicBezTo>
                <a:cubicBezTo>
                  <a:pt x="10019047" y="5394725"/>
                  <a:pt x="10016080" y="5388106"/>
                  <a:pt x="10013114" y="5381488"/>
                </a:cubicBezTo>
                <a:cubicBezTo>
                  <a:pt x="10025597" y="5373796"/>
                  <a:pt x="10037898" y="5365992"/>
                  <a:pt x="10050039" y="5358050"/>
                </a:cubicBezTo>
                <a:cubicBezTo>
                  <a:pt x="10055722" y="5371309"/>
                  <a:pt x="10061359" y="5384751"/>
                  <a:pt x="10066951" y="5398353"/>
                </a:cubicBezTo>
                <a:cubicBezTo>
                  <a:pt x="10055197" y="5406523"/>
                  <a:pt x="10043284" y="5414534"/>
                  <a:pt x="10031211" y="5422453"/>
                </a:cubicBezTo>
                <a:close/>
                <a:moveTo>
                  <a:pt x="10055722" y="5354329"/>
                </a:moveTo>
                <a:cubicBezTo>
                  <a:pt x="10068229" y="5346068"/>
                  <a:pt x="10080529" y="5337670"/>
                  <a:pt x="10092671" y="5329157"/>
                </a:cubicBezTo>
                <a:cubicBezTo>
                  <a:pt x="10098057" y="5342348"/>
                  <a:pt x="10103283" y="5355448"/>
                  <a:pt x="10108350" y="5368456"/>
                </a:cubicBezTo>
                <a:cubicBezTo>
                  <a:pt x="10096619" y="5377243"/>
                  <a:pt x="10084706" y="5385892"/>
                  <a:pt x="10072587" y="5394382"/>
                </a:cubicBezTo>
                <a:cubicBezTo>
                  <a:pt x="10067110" y="5381100"/>
                  <a:pt x="10061496" y="5367749"/>
                  <a:pt x="10055722" y="5354329"/>
                </a:cubicBezTo>
                <a:close/>
                <a:moveTo>
                  <a:pt x="10098057" y="5325368"/>
                </a:moveTo>
                <a:cubicBezTo>
                  <a:pt x="10110472" y="5316559"/>
                  <a:pt x="10122682" y="5307613"/>
                  <a:pt x="10134685" y="5298530"/>
                </a:cubicBezTo>
                <a:cubicBezTo>
                  <a:pt x="10139639" y="5311402"/>
                  <a:pt x="10144454" y="5324204"/>
                  <a:pt x="10149064" y="5336871"/>
                </a:cubicBezTo>
                <a:cubicBezTo>
                  <a:pt x="10137470" y="5346205"/>
                  <a:pt x="10125671" y="5355402"/>
                  <a:pt x="10113690" y="5364463"/>
                </a:cubicBezTo>
                <a:cubicBezTo>
                  <a:pt x="10108646" y="5351522"/>
                  <a:pt x="10103420" y="5338491"/>
                  <a:pt x="10098057" y="5325368"/>
                </a:cubicBezTo>
                <a:close/>
                <a:moveTo>
                  <a:pt x="10095911" y="5320074"/>
                </a:moveTo>
                <a:cubicBezTo>
                  <a:pt x="10090548" y="5307065"/>
                  <a:pt x="10085025" y="5293942"/>
                  <a:pt x="10079366" y="5280751"/>
                </a:cubicBezTo>
                <a:cubicBezTo>
                  <a:pt x="10092214" y="5272170"/>
                  <a:pt x="10104858" y="5263430"/>
                  <a:pt x="10117296" y="5254575"/>
                </a:cubicBezTo>
                <a:cubicBezTo>
                  <a:pt x="10122568" y="5267492"/>
                  <a:pt x="10127679" y="5280341"/>
                  <a:pt x="10132609" y="5293075"/>
                </a:cubicBezTo>
                <a:cubicBezTo>
                  <a:pt x="10120559" y="5302227"/>
                  <a:pt x="10108326" y="5311219"/>
                  <a:pt x="10095911" y="5320074"/>
                </a:cubicBezTo>
                <a:close/>
                <a:moveTo>
                  <a:pt x="10077312" y="5276028"/>
                </a:moveTo>
                <a:cubicBezTo>
                  <a:pt x="10071629" y="5262836"/>
                  <a:pt x="10065786" y="5249554"/>
                  <a:pt x="10059784" y="5236203"/>
                </a:cubicBezTo>
                <a:cubicBezTo>
                  <a:pt x="10073044" y="5227850"/>
                  <a:pt x="10086098" y="5219338"/>
                  <a:pt x="10098993" y="5210711"/>
                </a:cubicBezTo>
                <a:cubicBezTo>
                  <a:pt x="10104583" y="5223788"/>
                  <a:pt x="10110016" y="5236796"/>
                  <a:pt x="10115310" y="5249691"/>
                </a:cubicBezTo>
                <a:cubicBezTo>
                  <a:pt x="10102849" y="5258614"/>
                  <a:pt x="10090160" y="5267378"/>
                  <a:pt x="10077312" y="5276028"/>
                </a:cubicBezTo>
                <a:close/>
                <a:moveTo>
                  <a:pt x="10104492" y="5207037"/>
                </a:moveTo>
                <a:cubicBezTo>
                  <a:pt x="10117821" y="5198022"/>
                  <a:pt x="10130920" y="5188848"/>
                  <a:pt x="10143814" y="5179559"/>
                </a:cubicBezTo>
                <a:cubicBezTo>
                  <a:pt x="10148973" y="5192271"/>
                  <a:pt x="10153948" y="5204868"/>
                  <a:pt x="10158786" y="5217375"/>
                </a:cubicBezTo>
                <a:cubicBezTo>
                  <a:pt x="10146325" y="5226983"/>
                  <a:pt x="10133636" y="5236431"/>
                  <a:pt x="10120765" y="5245743"/>
                </a:cubicBezTo>
                <a:cubicBezTo>
                  <a:pt x="10115493" y="5232939"/>
                  <a:pt x="10110084" y="5220045"/>
                  <a:pt x="10104492" y="5207037"/>
                </a:cubicBezTo>
                <a:close/>
                <a:moveTo>
                  <a:pt x="10102621" y="5202677"/>
                </a:moveTo>
                <a:cubicBezTo>
                  <a:pt x="10096985" y="5189646"/>
                  <a:pt x="10091188" y="5176501"/>
                  <a:pt x="10085230" y="5163287"/>
                </a:cubicBezTo>
                <a:cubicBezTo>
                  <a:pt x="10098993" y="5154523"/>
                  <a:pt x="10112525" y="5145623"/>
                  <a:pt x="10125876" y="5136562"/>
                </a:cubicBezTo>
                <a:cubicBezTo>
                  <a:pt x="10131423" y="5149502"/>
                  <a:pt x="10136763" y="5162306"/>
                  <a:pt x="10141967" y="5175040"/>
                </a:cubicBezTo>
                <a:cubicBezTo>
                  <a:pt x="10129049" y="5184420"/>
                  <a:pt x="10115926" y="5193617"/>
                  <a:pt x="10102621" y="5202677"/>
                </a:cubicBezTo>
                <a:close/>
                <a:moveTo>
                  <a:pt x="10131148" y="5133002"/>
                </a:moveTo>
                <a:cubicBezTo>
                  <a:pt x="10144774" y="5123668"/>
                  <a:pt x="10158193" y="5114197"/>
                  <a:pt x="10171383" y="5104566"/>
                </a:cubicBezTo>
                <a:cubicBezTo>
                  <a:pt x="10176427" y="5117095"/>
                  <a:pt x="10181289" y="5129511"/>
                  <a:pt x="10185967" y="5141857"/>
                </a:cubicBezTo>
                <a:cubicBezTo>
                  <a:pt x="10173255" y="5151807"/>
                  <a:pt x="10160292" y="5161598"/>
                  <a:pt x="10147147" y="5171229"/>
                </a:cubicBezTo>
                <a:cubicBezTo>
                  <a:pt x="10141989" y="5158586"/>
                  <a:pt x="10136626" y="5145828"/>
                  <a:pt x="10131148" y="5133002"/>
                </a:cubicBezTo>
                <a:close/>
                <a:moveTo>
                  <a:pt x="10129460" y="5129054"/>
                </a:moveTo>
                <a:cubicBezTo>
                  <a:pt x="10123891" y="5116091"/>
                  <a:pt x="10118139" y="5103060"/>
                  <a:pt x="10112229" y="5089914"/>
                </a:cubicBezTo>
                <a:cubicBezTo>
                  <a:pt x="10126310" y="5080854"/>
                  <a:pt x="10140186" y="5071657"/>
                  <a:pt x="10153833" y="5062300"/>
                </a:cubicBezTo>
                <a:cubicBezTo>
                  <a:pt x="10159288" y="5075080"/>
                  <a:pt x="10164606" y="5087815"/>
                  <a:pt x="10169717" y="5100390"/>
                </a:cubicBezTo>
                <a:cubicBezTo>
                  <a:pt x="10156503" y="5110112"/>
                  <a:pt x="10143084" y="5119651"/>
                  <a:pt x="10129460" y="5129054"/>
                </a:cubicBezTo>
                <a:close/>
                <a:moveTo>
                  <a:pt x="10159060" y="5058648"/>
                </a:moveTo>
                <a:cubicBezTo>
                  <a:pt x="10172981" y="5049018"/>
                  <a:pt x="10186697" y="5039250"/>
                  <a:pt x="10200163" y="5029299"/>
                </a:cubicBezTo>
                <a:cubicBezTo>
                  <a:pt x="10205091" y="5041714"/>
                  <a:pt x="10209862" y="5054038"/>
                  <a:pt x="10214426" y="5066225"/>
                </a:cubicBezTo>
                <a:cubicBezTo>
                  <a:pt x="10201463" y="5076518"/>
                  <a:pt x="10188295" y="5086628"/>
                  <a:pt x="10174876" y="5096578"/>
                </a:cubicBezTo>
                <a:cubicBezTo>
                  <a:pt x="10169786" y="5084049"/>
                  <a:pt x="10164514" y="5071405"/>
                  <a:pt x="10159060" y="5058648"/>
                </a:cubicBezTo>
                <a:close/>
                <a:moveTo>
                  <a:pt x="10205252" y="5025511"/>
                </a:moveTo>
                <a:cubicBezTo>
                  <a:pt x="10218899" y="5015332"/>
                  <a:pt x="10232341" y="5004994"/>
                  <a:pt x="10245509" y="4994496"/>
                </a:cubicBezTo>
                <a:cubicBezTo>
                  <a:pt x="10249892" y="5006523"/>
                  <a:pt x="10254067" y="5018436"/>
                  <a:pt x="10258061" y="5030257"/>
                </a:cubicBezTo>
                <a:cubicBezTo>
                  <a:pt x="10245441" y="5041098"/>
                  <a:pt x="10232569" y="5051733"/>
                  <a:pt x="10219470" y="5062231"/>
                </a:cubicBezTo>
                <a:cubicBezTo>
                  <a:pt x="10214928" y="5050090"/>
                  <a:pt x="10210158" y="5037834"/>
                  <a:pt x="10205252" y="5025511"/>
                </a:cubicBezTo>
                <a:close/>
                <a:moveTo>
                  <a:pt x="10203768" y="5021813"/>
                </a:moveTo>
                <a:cubicBezTo>
                  <a:pt x="10198770" y="5009330"/>
                  <a:pt x="10193589" y="4996755"/>
                  <a:pt x="10188249" y="4984066"/>
                </a:cubicBezTo>
                <a:cubicBezTo>
                  <a:pt x="10202467" y="4974116"/>
                  <a:pt x="10216411" y="4964006"/>
                  <a:pt x="10230150" y="4953736"/>
                </a:cubicBezTo>
                <a:cubicBezTo>
                  <a:pt x="10234988" y="4966082"/>
                  <a:pt x="10239598" y="4978337"/>
                  <a:pt x="10244049" y="4990502"/>
                </a:cubicBezTo>
                <a:cubicBezTo>
                  <a:pt x="10230857" y="5001114"/>
                  <a:pt x="10217438" y="5011544"/>
                  <a:pt x="10203768" y="5021813"/>
                </a:cubicBezTo>
                <a:close/>
                <a:moveTo>
                  <a:pt x="10186994" y="4981122"/>
                </a:moveTo>
                <a:cubicBezTo>
                  <a:pt x="10181540" y="4968273"/>
                  <a:pt x="10175948" y="4955333"/>
                  <a:pt x="10170105" y="4942256"/>
                </a:cubicBezTo>
                <a:cubicBezTo>
                  <a:pt x="10184826" y="4932580"/>
                  <a:pt x="10199340" y="4922721"/>
                  <a:pt x="10213604" y="4912702"/>
                </a:cubicBezTo>
                <a:cubicBezTo>
                  <a:pt x="10218899" y="4925413"/>
                  <a:pt x="10223989" y="4938034"/>
                  <a:pt x="10228895" y="4950540"/>
                </a:cubicBezTo>
                <a:cubicBezTo>
                  <a:pt x="10215156" y="4960902"/>
                  <a:pt x="10201189" y="4971103"/>
                  <a:pt x="10186994" y="4981122"/>
                </a:cubicBezTo>
                <a:close/>
                <a:moveTo>
                  <a:pt x="10218648" y="4909119"/>
                </a:moveTo>
                <a:cubicBezTo>
                  <a:pt x="10233094" y="4898895"/>
                  <a:pt x="10247290" y="4888510"/>
                  <a:pt x="10261257" y="4877966"/>
                </a:cubicBezTo>
                <a:cubicBezTo>
                  <a:pt x="10265935" y="4890268"/>
                  <a:pt x="10270499" y="4902500"/>
                  <a:pt x="10274813" y="4914596"/>
                </a:cubicBezTo>
                <a:cubicBezTo>
                  <a:pt x="10261416" y="4925505"/>
                  <a:pt x="10247769" y="4936208"/>
                  <a:pt x="10233871" y="4946775"/>
                </a:cubicBezTo>
                <a:cubicBezTo>
                  <a:pt x="10228986" y="4934314"/>
                  <a:pt x="10223920" y="4921785"/>
                  <a:pt x="10218648" y="4909119"/>
                </a:cubicBezTo>
                <a:close/>
                <a:moveTo>
                  <a:pt x="10266164" y="4874201"/>
                </a:moveTo>
                <a:cubicBezTo>
                  <a:pt x="10280221" y="4863498"/>
                  <a:pt x="10294029" y="4852612"/>
                  <a:pt x="10307539" y="4841588"/>
                </a:cubicBezTo>
                <a:cubicBezTo>
                  <a:pt x="10311625" y="4853479"/>
                  <a:pt x="10315505" y="4865301"/>
                  <a:pt x="10319201" y="4877031"/>
                </a:cubicBezTo>
                <a:cubicBezTo>
                  <a:pt x="10306261" y="4888396"/>
                  <a:pt x="10293071" y="4899579"/>
                  <a:pt x="10279628" y="4910602"/>
                </a:cubicBezTo>
                <a:cubicBezTo>
                  <a:pt x="10275338" y="4898552"/>
                  <a:pt x="10270842" y="4886411"/>
                  <a:pt x="10266164" y="4874201"/>
                </a:cubicBezTo>
                <a:close/>
                <a:moveTo>
                  <a:pt x="10312355" y="4837617"/>
                </a:moveTo>
                <a:cubicBezTo>
                  <a:pt x="10325911" y="4826481"/>
                  <a:pt x="10339194" y="4815183"/>
                  <a:pt x="10352202" y="4803727"/>
                </a:cubicBezTo>
                <a:cubicBezTo>
                  <a:pt x="10355603" y="4815206"/>
                  <a:pt x="10358775" y="4826640"/>
                  <a:pt x="10361810" y="4838005"/>
                </a:cubicBezTo>
                <a:cubicBezTo>
                  <a:pt x="10349464" y="4849759"/>
                  <a:pt x="10336820" y="4861353"/>
                  <a:pt x="10323948" y="4872764"/>
                </a:cubicBezTo>
                <a:cubicBezTo>
                  <a:pt x="10320274" y="4861147"/>
                  <a:pt x="10316418" y="4849439"/>
                  <a:pt x="10312355" y="4837617"/>
                </a:cubicBezTo>
                <a:close/>
                <a:moveTo>
                  <a:pt x="10310324" y="4831706"/>
                </a:moveTo>
                <a:cubicBezTo>
                  <a:pt x="10306444" y="4820569"/>
                  <a:pt x="10302405" y="4809341"/>
                  <a:pt x="10298206" y="4798044"/>
                </a:cubicBezTo>
                <a:cubicBezTo>
                  <a:pt x="10312424" y="4787090"/>
                  <a:pt x="10326368" y="4775975"/>
                  <a:pt x="10340061" y="4764679"/>
                </a:cubicBezTo>
                <a:cubicBezTo>
                  <a:pt x="10343667" y="4775747"/>
                  <a:pt x="10347090" y="4786747"/>
                  <a:pt x="10350376" y="4797702"/>
                </a:cubicBezTo>
                <a:cubicBezTo>
                  <a:pt x="10337230" y="4809250"/>
                  <a:pt x="10323880" y="4820592"/>
                  <a:pt x="10310324" y="4831706"/>
                </a:cubicBezTo>
                <a:close/>
                <a:moveTo>
                  <a:pt x="10296106" y="4792475"/>
                </a:moveTo>
                <a:cubicBezTo>
                  <a:pt x="10291815" y="4781065"/>
                  <a:pt x="10287365" y="4769585"/>
                  <a:pt x="10282755" y="4758015"/>
                </a:cubicBezTo>
                <a:cubicBezTo>
                  <a:pt x="10297612" y="4747243"/>
                  <a:pt x="10312218" y="4736311"/>
                  <a:pt x="10326550" y="4725196"/>
                </a:cubicBezTo>
                <a:cubicBezTo>
                  <a:pt x="10330590" y="4736516"/>
                  <a:pt x="10334492" y="4747790"/>
                  <a:pt x="10338190" y="4758996"/>
                </a:cubicBezTo>
                <a:cubicBezTo>
                  <a:pt x="10324360" y="4770384"/>
                  <a:pt x="10310324" y="4781544"/>
                  <a:pt x="10296106" y="4792475"/>
                </a:cubicBezTo>
                <a:close/>
                <a:moveTo>
                  <a:pt x="10331137" y="4721613"/>
                </a:moveTo>
                <a:cubicBezTo>
                  <a:pt x="10345401" y="4710476"/>
                  <a:pt x="10359414" y="4699180"/>
                  <a:pt x="10373153" y="4687723"/>
                </a:cubicBezTo>
                <a:cubicBezTo>
                  <a:pt x="10376302" y="4697764"/>
                  <a:pt x="10379337" y="4707784"/>
                  <a:pt x="10382213" y="4717734"/>
                </a:cubicBezTo>
                <a:cubicBezTo>
                  <a:pt x="10382486" y="4718692"/>
                  <a:pt x="10382738" y="4719651"/>
                  <a:pt x="10383011" y="4720632"/>
                </a:cubicBezTo>
                <a:cubicBezTo>
                  <a:pt x="10369821" y="4732363"/>
                  <a:pt x="10356402" y="4743865"/>
                  <a:pt x="10342800" y="4755162"/>
                </a:cubicBezTo>
                <a:cubicBezTo>
                  <a:pt x="10339079" y="4744047"/>
                  <a:pt x="10335200" y="4732865"/>
                  <a:pt x="10331137" y="4721613"/>
                </a:cubicBezTo>
                <a:close/>
                <a:moveTo>
                  <a:pt x="10329220" y="4716319"/>
                </a:moveTo>
                <a:cubicBezTo>
                  <a:pt x="10325067" y="4704931"/>
                  <a:pt x="10320753" y="4693474"/>
                  <a:pt x="10316257" y="4681926"/>
                </a:cubicBezTo>
                <a:cubicBezTo>
                  <a:pt x="10331206" y="4670949"/>
                  <a:pt x="10345880" y="4659812"/>
                  <a:pt x="10360304" y="4648492"/>
                </a:cubicBezTo>
                <a:cubicBezTo>
                  <a:pt x="10364183" y="4659834"/>
                  <a:pt x="10367904" y="4671086"/>
                  <a:pt x="10371463" y="4682314"/>
                </a:cubicBezTo>
                <a:cubicBezTo>
                  <a:pt x="10357588" y="4693862"/>
                  <a:pt x="10343484" y="4705204"/>
                  <a:pt x="10329220" y="4716319"/>
                </a:cubicBezTo>
                <a:close/>
                <a:moveTo>
                  <a:pt x="10364914" y="4644863"/>
                </a:moveTo>
                <a:cubicBezTo>
                  <a:pt x="10379224" y="4633566"/>
                  <a:pt x="10393281" y="4622110"/>
                  <a:pt x="10407066" y="4610470"/>
                </a:cubicBezTo>
                <a:cubicBezTo>
                  <a:pt x="10410330" y="4621516"/>
                  <a:pt x="10413433" y="4632516"/>
                  <a:pt x="10416355" y="4643448"/>
                </a:cubicBezTo>
                <a:cubicBezTo>
                  <a:pt x="10403141" y="4655316"/>
                  <a:pt x="10389721" y="4666978"/>
                  <a:pt x="10376097" y="4678411"/>
                </a:cubicBezTo>
                <a:cubicBezTo>
                  <a:pt x="10372560" y="4667297"/>
                  <a:pt x="10368817" y="4656137"/>
                  <a:pt x="10364914" y="4644863"/>
                </a:cubicBezTo>
                <a:close/>
                <a:moveTo>
                  <a:pt x="10358592" y="4643540"/>
                </a:moveTo>
                <a:cubicBezTo>
                  <a:pt x="10344032" y="4654928"/>
                  <a:pt x="10329266" y="4666088"/>
                  <a:pt x="10314340" y="4677020"/>
                </a:cubicBezTo>
                <a:cubicBezTo>
                  <a:pt x="10309730" y="4665312"/>
                  <a:pt x="10304961" y="4653536"/>
                  <a:pt x="10300009" y="4641668"/>
                </a:cubicBezTo>
                <a:cubicBezTo>
                  <a:pt x="10302997" y="4639591"/>
                  <a:pt x="10306033" y="4637560"/>
                  <a:pt x="10309000" y="4635483"/>
                </a:cubicBezTo>
                <a:cubicBezTo>
                  <a:pt x="10321529" y="4626720"/>
                  <a:pt x="10333876" y="4617819"/>
                  <a:pt x="10346086" y="4608827"/>
                </a:cubicBezTo>
                <a:cubicBezTo>
                  <a:pt x="10350422" y="4620466"/>
                  <a:pt x="10354575" y="4632014"/>
                  <a:pt x="10358592" y="4643540"/>
                </a:cubicBezTo>
                <a:close/>
                <a:moveTo>
                  <a:pt x="10309799" y="4680351"/>
                </a:moveTo>
                <a:cubicBezTo>
                  <a:pt x="10294691" y="4691351"/>
                  <a:pt x="10279400" y="4702101"/>
                  <a:pt x="10263927" y="4712644"/>
                </a:cubicBezTo>
                <a:cubicBezTo>
                  <a:pt x="10258769" y="4700640"/>
                  <a:pt x="10253451" y="4688544"/>
                  <a:pt x="10247952" y="4676403"/>
                </a:cubicBezTo>
                <a:cubicBezTo>
                  <a:pt x="10264018" y="4666042"/>
                  <a:pt x="10279857" y="4655521"/>
                  <a:pt x="10295444" y="4644795"/>
                </a:cubicBezTo>
                <a:cubicBezTo>
                  <a:pt x="10300396" y="4656731"/>
                  <a:pt x="10305189" y="4668575"/>
                  <a:pt x="10309799" y="4680351"/>
                </a:cubicBezTo>
                <a:close/>
                <a:moveTo>
                  <a:pt x="10258951" y="4716045"/>
                </a:moveTo>
                <a:cubicBezTo>
                  <a:pt x="10243524" y="4726452"/>
                  <a:pt x="10227959" y="4736676"/>
                  <a:pt x="10212236" y="4746649"/>
                </a:cubicBezTo>
                <a:cubicBezTo>
                  <a:pt x="10207055" y="4735421"/>
                  <a:pt x="10201783" y="4724192"/>
                  <a:pt x="10196328" y="4712850"/>
                </a:cubicBezTo>
                <a:cubicBezTo>
                  <a:pt x="10195803" y="4711732"/>
                  <a:pt x="10195233" y="4710591"/>
                  <a:pt x="10194684" y="4709472"/>
                </a:cubicBezTo>
                <a:cubicBezTo>
                  <a:pt x="10210957" y="4699727"/>
                  <a:pt x="10227001" y="4689777"/>
                  <a:pt x="10242839" y="4679667"/>
                </a:cubicBezTo>
                <a:cubicBezTo>
                  <a:pt x="10248362" y="4691877"/>
                  <a:pt x="10253771" y="4704018"/>
                  <a:pt x="10258951" y="4716045"/>
                </a:cubicBezTo>
                <a:close/>
                <a:moveTo>
                  <a:pt x="10207055" y="4749913"/>
                </a:moveTo>
                <a:cubicBezTo>
                  <a:pt x="10191330" y="4759817"/>
                  <a:pt x="10175469" y="4769494"/>
                  <a:pt x="10159471" y="4778942"/>
                </a:cubicBezTo>
                <a:cubicBezTo>
                  <a:pt x="10153308" y="4766344"/>
                  <a:pt x="10146987" y="4753655"/>
                  <a:pt x="10140482" y="4740853"/>
                </a:cubicBezTo>
                <a:cubicBezTo>
                  <a:pt x="10157006" y="4731609"/>
                  <a:pt x="10173323" y="4722207"/>
                  <a:pt x="10189414" y="4712621"/>
                </a:cubicBezTo>
                <a:cubicBezTo>
                  <a:pt x="10195483" y="4725151"/>
                  <a:pt x="10201349" y="4737566"/>
                  <a:pt x="10207055" y="4749913"/>
                </a:cubicBezTo>
                <a:close/>
                <a:moveTo>
                  <a:pt x="10154267" y="4782001"/>
                </a:moveTo>
                <a:cubicBezTo>
                  <a:pt x="10138406" y="4791312"/>
                  <a:pt x="10122407" y="4800417"/>
                  <a:pt x="10106295" y="4809296"/>
                </a:cubicBezTo>
                <a:cubicBezTo>
                  <a:pt x="10099677" y="4796355"/>
                  <a:pt x="10092945" y="4783370"/>
                  <a:pt x="10086007" y="4770247"/>
                </a:cubicBezTo>
                <a:cubicBezTo>
                  <a:pt x="10102599" y="4761597"/>
                  <a:pt x="10118984" y="4752766"/>
                  <a:pt x="10135211" y="4743774"/>
                </a:cubicBezTo>
                <a:cubicBezTo>
                  <a:pt x="10141738" y="4756622"/>
                  <a:pt x="10148082" y="4769357"/>
                  <a:pt x="10154267" y="4782001"/>
                </a:cubicBezTo>
                <a:close/>
                <a:moveTo>
                  <a:pt x="10100909" y="4812217"/>
                </a:moveTo>
                <a:cubicBezTo>
                  <a:pt x="10085003" y="4820934"/>
                  <a:pt x="10068982" y="4829424"/>
                  <a:pt x="10052870" y="4837709"/>
                </a:cubicBezTo>
                <a:cubicBezTo>
                  <a:pt x="10045840" y="4824472"/>
                  <a:pt x="10038720" y="4811167"/>
                  <a:pt x="10031371" y="4797725"/>
                </a:cubicBezTo>
                <a:cubicBezTo>
                  <a:pt x="10047962" y="4789668"/>
                  <a:pt x="10064326" y="4781430"/>
                  <a:pt x="10080552" y="4773054"/>
                </a:cubicBezTo>
                <a:cubicBezTo>
                  <a:pt x="10087536" y="4786222"/>
                  <a:pt x="10094291" y="4799254"/>
                  <a:pt x="10100909" y="4812217"/>
                </a:cubicBezTo>
                <a:close/>
                <a:moveTo>
                  <a:pt x="10047323" y="4840562"/>
                </a:moveTo>
                <a:cubicBezTo>
                  <a:pt x="10031462" y="4848641"/>
                  <a:pt x="10015510" y="4856537"/>
                  <a:pt x="9999465" y="4864228"/>
                </a:cubicBezTo>
                <a:cubicBezTo>
                  <a:pt x="9992072" y="4850603"/>
                  <a:pt x="9984586" y="4836933"/>
                  <a:pt x="9977032" y="4823194"/>
                </a:cubicBezTo>
                <a:cubicBezTo>
                  <a:pt x="9993441" y="4815777"/>
                  <a:pt x="10009667" y="4808154"/>
                  <a:pt x="10025734" y="4800417"/>
                </a:cubicBezTo>
                <a:cubicBezTo>
                  <a:pt x="10033105" y="4813906"/>
                  <a:pt x="10040272" y="4827279"/>
                  <a:pt x="10047323" y="4840562"/>
                </a:cubicBezTo>
                <a:close/>
                <a:moveTo>
                  <a:pt x="9993760" y="4866967"/>
                </a:moveTo>
                <a:cubicBezTo>
                  <a:pt x="9978333" y="4874315"/>
                  <a:pt x="9962860" y="4881458"/>
                  <a:pt x="9947295" y="4888442"/>
                </a:cubicBezTo>
                <a:cubicBezTo>
                  <a:pt x="9939764" y="4874407"/>
                  <a:pt x="9932164" y="4860325"/>
                  <a:pt x="9924473" y="4846176"/>
                </a:cubicBezTo>
                <a:cubicBezTo>
                  <a:pt x="9940197" y="4839512"/>
                  <a:pt x="9955807" y="4832757"/>
                  <a:pt x="9971258" y="4825819"/>
                </a:cubicBezTo>
                <a:cubicBezTo>
                  <a:pt x="9978812" y="4839535"/>
                  <a:pt x="9986320" y="4853251"/>
                  <a:pt x="9993760" y="4866967"/>
                </a:cubicBezTo>
                <a:close/>
                <a:moveTo>
                  <a:pt x="9941406" y="4891066"/>
                </a:moveTo>
                <a:cubicBezTo>
                  <a:pt x="9926709" y="4897616"/>
                  <a:pt x="9911944" y="4903984"/>
                  <a:pt x="9897132" y="4910214"/>
                </a:cubicBezTo>
                <a:cubicBezTo>
                  <a:pt x="9889510" y="4895836"/>
                  <a:pt x="9881796" y="4881367"/>
                  <a:pt x="9874014" y="4866875"/>
                </a:cubicBezTo>
                <a:cubicBezTo>
                  <a:pt x="9888962" y="4860941"/>
                  <a:pt x="9903819" y="4854871"/>
                  <a:pt x="9918539" y="4848709"/>
                </a:cubicBezTo>
                <a:cubicBezTo>
                  <a:pt x="9926208" y="4862836"/>
                  <a:pt x="9933830" y="4876962"/>
                  <a:pt x="9941406" y="4891066"/>
                </a:cubicBezTo>
                <a:close/>
                <a:moveTo>
                  <a:pt x="9891039" y="4912770"/>
                </a:moveTo>
                <a:cubicBezTo>
                  <a:pt x="9877071" y="4918613"/>
                  <a:pt x="9863059" y="4924295"/>
                  <a:pt x="9849001" y="4929841"/>
                </a:cubicBezTo>
                <a:cubicBezTo>
                  <a:pt x="9841287" y="4915098"/>
                  <a:pt x="9833481" y="4900309"/>
                  <a:pt x="9825585" y="4885452"/>
                </a:cubicBezTo>
                <a:cubicBezTo>
                  <a:pt x="9833618" y="4882485"/>
                  <a:pt x="9841652" y="4879473"/>
                  <a:pt x="9849639" y="4876415"/>
                </a:cubicBezTo>
                <a:cubicBezTo>
                  <a:pt x="9855710" y="4874087"/>
                  <a:pt x="9861758" y="4871668"/>
                  <a:pt x="9867806" y="4869295"/>
                </a:cubicBezTo>
                <a:cubicBezTo>
                  <a:pt x="9875612" y="4883809"/>
                  <a:pt x="9883347" y="4898301"/>
                  <a:pt x="9891039" y="4912770"/>
                </a:cubicBezTo>
                <a:close/>
                <a:moveTo>
                  <a:pt x="9842862" y="4932237"/>
                </a:moveTo>
                <a:cubicBezTo>
                  <a:pt x="9829602" y="4937441"/>
                  <a:pt x="9816319" y="4942507"/>
                  <a:pt x="9802991" y="4947437"/>
                </a:cubicBezTo>
                <a:cubicBezTo>
                  <a:pt x="9795186" y="4932397"/>
                  <a:pt x="9787290" y="4917289"/>
                  <a:pt x="9779325" y="4902135"/>
                </a:cubicBezTo>
                <a:cubicBezTo>
                  <a:pt x="9792745" y="4897434"/>
                  <a:pt x="9806118" y="4892687"/>
                  <a:pt x="9819400" y="4887780"/>
                </a:cubicBezTo>
                <a:cubicBezTo>
                  <a:pt x="9827274" y="4902614"/>
                  <a:pt x="9835103" y="4917426"/>
                  <a:pt x="9842862" y="4932237"/>
                </a:cubicBezTo>
                <a:close/>
                <a:moveTo>
                  <a:pt x="9796602" y="4949810"/>
                </a:moveTo>
                <a:cubicBezTo>
                  <a:pt x="9784095" y="4954397"/>
                  <a:pt x="9771589" y="4958894"/>
                  <a:pt x="9759059" y="4963275"/>
                </a:cubicBezTo>
                <a:cubicBezTo>
                  <a:pt x="9751163" y="4947939"/>
                  <a:pt x="9743198" y="4932557"/>
                  <a:pt x="9735165" y="4917106"/>
                </a:cubicBezTo>
                <a:cubicBezTo>
                  <a:pt x="9747785" y="4912953"/>
                  <a:pt x="9760337" y="4908708"/>
                  <a:pt x="9772844" y="4904372"/>
                </a:cubicBezTo>
                <a:cubicBezTo>
                  <a:pt x="9780831" y="4919526"/>
                  <a:pt x="9788728" y="4934679"/>
                  <a:pt x="9796602" y="4949810"/>
                </a:cubicBezTo>
                <a:close/>
                <a:moveTo>
                  <a:pt x="9798952" y="4954306"/>
                </a:moveTo>
                <a:cubicBezTo>
                  <a:pt x="9806665" y="4969186"/>
                  <a:pt x="9814334" y="4984066"/>
                  <a:pt x="9821957" y="4998946"/>
                </a:cubicBezTo>
                <a:cubicBezTo>
                  <a:pt x="9809496" y="5003784"/>
                  <a:pt x="9797012" y="5008531"/>
                  <a:pt x="9784505" y="5013164"/>
                </a:cubicBezTo>
                <a:cubicBezTo>
                  <a:pt x="9776883" y="4998079"/>
                  <a:pt x="9769146" y="4982948"/>
                  <a:pt x="9761341" y="4967748"/>
                </a:cubicBezTo>
                <a:cubicBezTo>
                  <a:pt x="9773939" y="4963367"/>
                  <a:pt x="9786469" y="4958871"/>
                  <a:pt x="9798952" y="4954306"/>
                </a:cubicBezTo>
                <a:close/>
                <a:moveTo>
                  <a:pt x="9777865" y="5015606"/>
                </a:moveTo>
                <a:cubicBezTo>
                  <a:pt x="9615692" y="5075080"/>
                  <a:pt x="9449913" y="5116023"/>
                  <a:pt x="9291939" y="5140008"/>
                </a:cubicBezTo>
                <a:cubicBezTo>
                  <a:pt x="8779472" y="5217854"/>
                  <a:pt x="8256735" y="5174835"/>
                  <a:pt x="7763507" y="5077111"/>
                </a:cubicBezTo>
                <a:cubicBezTo>
                  <a:pt x="7312910" y="4987855"/>
                  <a:pt x="6886984" y="4852977"/>
                  <a:pt x="6515831" y="4722914"/>
                </a:cubicBezTo>
                <a:cubicBezTo>
                  <a:pt x="6042229" y="4556930"/>
                  <a:pt x="5571937" y="4360958"/>
                  <a:pt x="5117118" y="4171444"/>
                </a:cubicBezTo>
                <a:cubicBezTo>
                  <a:pt x="4614259" y="3961916"/>
                  <a:pt x="4094283" y="3745267"/>
                  <a:pt x="3568556" y="3568625"/>
                </a:cubicBezTo>
                <a:cubicBezTo>
                  <a:pt x="3424732" y="3520311"/>
                  <a:pt x="3299189" y="3484092"/>
                  <a:pt x="3184759" y="3457893"/>
                </a:cubicBezTo>
                <a:cubicBezTo>
                  <a:pt x="3045135" y="3425919"/>
                  <a:pt x="2919774" y="3408049"/>
                  <a:pt x="2801510" y="3403257"/>
                </a:cubicBezTo>
                <a:cubicBezTo>
                  <a:pt x="2668914" y="3397871"/>
                  <a:pt x="2544512" y="3409693"/>
                  <a:pt x="2431726" y="3438403"/>
                </a:cubicBezTo>
                <a:cubicBezTo>
                  <a:pt x="2307506" y="3470011"/>
                  <a:pt x="2192040" y="3523392"/>
                  <a:pt x="2088518" y="3597061"/>
                </a:cubicBezTo>
                <a:cubicBezTo>
                  <a:pt x="1955171" y="3691955"/>
                  <a:pt x="1837252" y="3805814"/>
                  <a:pt x="1729227" y="3930581"/>
                </a:cubicBezTo>
                <a:cubicBezTo>
                  <a:pt x="1731817" y="3925948"/>
                  <a:pt x="1734412" y="3921315"/>
                  <a:pt x="1737012" y="3916705"/>
                </a:cubicBezTo>
                <a:cubicBezTo>
                  <a:pt x="1849720" y="3778815"/>
                  <a:pt x="1973347" y="3652587"/>
                  <a:pt x="2114601" y="3547606"/>
                </a:cubicBezTo>
                <a:cubicBezTo>
                  <a:pt x="2555558" y="3219882"/>
                  <a:pt x="3107210" y="3342688"/>
                  <a:pt x="3588662" y="3506001"/>
                </a:cubicBezTo>
                <a:cubicBezTo>
                  <a:pt x="4105626" y="3681388"/>
                  <a:pt x="4616427" y="3897375"/>
                  <a:pt x="5110431" y="4106265"/>
                </a:cubicBezTo>
                <a:cubicBezTo>
                  <a:pt x="5561302" y="4296920"/>
                  <a:pt x="6027532" y="4494056"/>
                  <a:pt x="6497709" y="4660063"/>
                </a:cubicBezTo>
                <a:cubicBezTo>
                  <a:pt x="6976400" y="4829059"/>
                  <a:pt x="7381353" y="4944539"/>
                  <a:pt x="7759399" y="5019440"/>
                </a:cubicBezTo>
                <a:cubicBezTo>
                  <a:pt x="7802761" y="5028021"/>
                  <a:pt x="7845735" y="5036077"/>
                  <a:pt x="7888457" y="5043631"/>
                </a:cubicBezTo>
                <a:cubicBezTo>
                  <a:pt x="8137285" y="5087541"/>
                  <a:pt x="8378376" y="5113444"/>
                  <a:pt x="8604975" y="5120610"/>
                </a:cubicBezTo>
                <a:cubicBezTo>
                  <a:pt x="8852913" y="5128460"/>
                  <a:pt x="9093274" y="5114219"/>
                  <a:pt x="9319371" y="5078275"/>
                </a:cubicBezTo>
                <a:cubicBezTo>
                  <a:pt x="9469083" y="5054495"/>
                  <a:pt x="9615189" y="5018162"/>
                  <a:pt x="9754609" y="4970122"/>
                </a:cubicBezTo>
                <a:cubicBezTo>
                  <a:pt x="9762414" y="4985298"/>
                  <a:pt x="9770174" y="5000452"/>
                  <a:pt x="9777865" y="5015606"/>
                </a:cubicBezTo>
                <a:close/>
                <a:moveTo>
                  <a:pt x="2090987" y="3600530"/>
                </a:moveTo>
                <a:cubicBezTo>
                  <a:pt x="2531595" y="3286979"/>
                  <a:pt x="3084480" y="3410492"/>
                  <a:pt x="3567210" y="3572664"/>
                </a:cubicBezTo>
                <a:cubicBezTo>
                  <a:pt x="4092800" y="3749261"/>
                  <a:pt x="4612684" y="3965887"/>
                  <a:pt x="5115475" y="4175393"/>
                </a:cubicBezTo>
                <a:cubicBezTo>
                  <a:pt x="5570339" y="4364929"/>
                  <a:pt x="6040700" y="4560924"/>
                  <a:pt x="6514438" y="4726931"/>
                </a:cubicBezTo>
                <a:cubicBezTo>
                  <a:pt x="7041717" y="4911720"/>
                  <a:pt x="7476909" y="5031604"/>
                  <a:pt x="7884053" y="5104201"/>
                </a:cubicBezTo>
                <a:cubicBezTo>
                  <a:pt x="8129069" y="5147882"/>
                  <a:pt x="8366326" y="5174059"/>
                  <a:pt x="8589274" y="5182046"/>
                </a:cubicBezTo>
                <a:cubicBezTo>
                  <a:pt x="8833355" y="5190764"/>
                  <a:pt x="9069973" y="5178052"/>
                  <a:pt x="9292578" y="5144231"/>
                </a:cubicBezTo>
                <a:cubicBezTo>
                  <a:pt x="9460503" y="5118715"/>
                  <a:pt x="9623954" y="5077317"/>
                  <a:pt x="9778390" y="5021151"/>
                </a:cubicBezTo>
                <a:cubicBezTo>
                  <a:pt x="9779028" y="5020901"/>
                  <a:pt x="9779668" y="5020672"/>
                  <a:pt x="9780306" y="5020422"/>
                </a:cubicBezTo>
                <a:cubicBezTo>
                  <a:pt x="9787883" y="5035347"/>
                  <a:pt x="9795391" y="5050249"/>
                  <a:pt x="9802832" y="5065152"/>
                </a:cubicBezTo>
                <a:cubicBezTo>
                  <a:pt x="9624067" y="5134509"/>
                  <a:pt x="9439506" y="5180632"/>
                  <a:pt x="9265169" y="5205850"/>
                </a:cubicBezTo>
                <a:cubicBezTo>
                  <a:pt x="8764752" y="5278241"/>
                  <a:pt x="8252833" y="5234857"/>
                  <a:pt x="7768916" y="5139004"/>
                </a:cubicBezTo>
                <a:cubicBezTo>
                  <a:pt x="7322815" y="5050638"/>
                  <a:pt x="6900540" y="4917677"/>
                  <a:pt x="6532582" y="4789691"/>
                </a:cubicBezTo>
                <a:cubicBezTo>
                  <a:pt x="6055534" y="4623753"/>
                  <a:pt x="5581248" y="4428945"/>
                  <a:pt x="5122573" y="4240572"/>
                </a:cubicBezTo>
                <a:cubicBezTo>
                  <a:pt x="4610813" y="4030382"/>
                  <a:pt x="4081617" y="3813025"/>
                  <a:pt x="3547104" y="3635174"/>
                </a:cubicBezTo>
                <a:cubicBezTo>
                  <a:pt x="3334608" y="3564471"/>
                  <a:pt x="3055359" y="3481605"/>
                  <a:pt x="2779875" y="3468094"/>
                </a:cubicBezTo>
                <a:cubicBezTo>
                  <a:pt x="2647074" y="3461590"/>
                  <a:pt x="2522443" y="3471883"/>
                  <a:pt x="2409452" y="3498698"/>
                </a:cubicBezTo>
                <a:cubicBezTo>
                  <a:pt x="2284867" y="3528253"/>
                  <a:pt x="2168945" y="3579100"/>
                  <a:pt x="2064918" y="3649848"/>
                </a:cubicBezTo>
                <a:cubicBezTo>
                  <a:pt x="1933652" y="3739128"/>
                  <a:pt x="1817028" y="3846893"/>
                  <a:pt x="1709876" y="3965408"/>
                </a:cubicBezTo>
                <a:cubicBezTo>
                  <a:pt x="1712861" y="3959999"/>
                  <a:pt x="1715858" y="3954590"/>
                  <a:pt x="1718857" y="3949181"/>
                </a:cubicBezTo>
                <a:cubicBezTo>
                  <a:pt x="1830383" y="3818457"/>
                  <a:pt x="1952353" y="3699189"/>
                  <a:pt x="2090987" y="3600530"/>
                </a:cubicBezTo>
                <a:close/>
                <a:moveTo>
                  <a:pt x="1699832" y="3976568"/>
                </a:moveTo>
                <a:cubicBezTo>
                  <a:pt x="1697142" y="3979580"/>
                  <a:pt x="1694455" y="3982592"/>
                  <a:pt x="1691778" y="3985628"/>
                </a:cubicBezTo>
                <a:cubicBezTo>
                  <a:pt x="1694325" y="3981155"/>
                  <a:pt x="1696875" y="3976682"/>
                  <a:pt x="1699433" y="3972209"/>
                </a:cubicBezTo>
                <a:cubicBezTo>
                  <a:pt x="1702131" y="3968968"/>
                  <a:pt x="1704833" y="3965750"/>
                  <a:pt x="1707544" y="3962532"/>
                </a:cubicBezTo>
                <a:cubicBezTo>
                  <a:pt x="1704965" y="3967210"/>
                  <a:pt x="1702400" y="3971889"/>
                  <a:pt x="1699832" y="3976568"/>
                </a:cubicBezTo>
                <a:close/>
                <a:moveTo>
                  <a:pt x="1680310" y="3998636"/>
                </a:moveTo>
                <a:cubicBezTo>
                  <a:pt x="1678151" y="4001101"/>
                  <a:pt x="1675995" y="4003566"/>
                  <a:pt x="1673845" y="4006053"/>
                </a:cubicBezTo>
                <a:cubicBezTo>
                  <a:pt x="1675862" y="4002630"/>
                  <a:pt x="1677889" y="3999207"/>
                  <a:pt x="1679911" y="3995806"/>
                </a:cubicBezTo>
                <a:cubicBezTo>
                  <a:pt x="1682068" y="3993159"/>
                  <a:pt x="1684236" y="3990535"/>
                  <a:pt x="1686402" y="3987910"/>
                </a:cubicBezTo>
                <a:cubicBezTo>
                  <a:pt x="1684368" y="3991493"/>
                  <a:pt x="1682337" y="3995053"/>
                  <a:pt x="1680310" y="3998636"/>
                </a:cubicBezTo>
                <a:close/>
                <a:moveTo>
                  <a:pt x="1669598" y="4017624"/>
                </a:moveTo>
                <a:cubicBezTo>
                  <a:pt x="1667044" y="4022166"/>
                  <a:pt x="1664495" y="4026707"/>
                  <a:pt x="1661950" y="4031272"/>
                </a:cubicBezTo>
                <a:cubicBezTo>
                  <a:pt x="1659301" y="4034147"/>
                  <a:pt x="1656653" y="4037046"/>
                  <a:pt x="1654013" y="4039944"/>
                </a:cubicBezTo>
                <a:cubicBezTo>
                  <a:pt x="1656523" y="4035631"/>
                  <a:pt x="1659036" y="4031317"/>
                  <a:pt x="1661555" y="4027004"/>
                </a:cubicBezTo>
                <a:cubicBezTo>
                  <a:pt x="1664232" y="4023878"/>
                  <a:pt x="1666909" y="4020751"/>
                  <a:pt x="1669598" y="4017624"/>
                </a:cubicBezTo>
                <a:close/>
                <a:moveTo>
                  <a:pt x="1652397" y="4048411"/>
                </a:moveTo>
                <a:cubicBezTo>
                  <a:pt x="1649437" y="4053729"/>
                  <a:pt x="1646484" y="4059069"/>
                  <a:pt x="1643535" y="4064386"/>
                </a:cubicBezTo>
                <a:cubicBezTo>
                  <a:pt x="1640477" y="4067582"/>
                  <a:pt x="1637430" y="4070776"/>
                  <a:pt x="1634386" y="4073972"/>
                </a:cubicBezTo>
                <a:cubicBezTo>
                  <a:pt x="1637328" y="4068837"/>
                  <a:pt x="1640274" y="4063702"/>
                  <a:pt x="1643227" y="4058590"/>
                </a:cubicBezTo>
                <a:cubicBezTo>
                  <a:pt x="1646276" y="4055189"/>
                  <a:pt x="1649334" y="4051789"/>
                  <a:pt x="1652397" y="4048411"/>
                </a:cubicBezTo>
                <a:close/>
                <a:moveTo>
                  <a:pt x="1623783" y="4085154"/>
                </a:moveTo>
                <a:cubicBezTo>
                  <a:pt x="1621708" y="4087368"/>
                  <a:pt x="1619636" y="4089582"/>
                  <a:pt x="1617568" y="4091796"/>
                </a:cubicBezTo>
                <a:cubicBezTo>
                  <a:pt x="1620133" y="4087459"/>
                  <a:pt x="1622708" y="4083146"/>
                  <a:pt x="1625280" y="4078833"/>
                </a:cubicBezTo>
                <a:cubicBezTo>
                  <a:pt x="1627302" y="4076528"/>
                  <a:pt x="1629324" y="4074223"/>
                  <a:pt x="1631353" y="4071940"/>
                </a:cubicBezTo>
                <a:cubicBezTo>
                  <a:pt x="1628826" y="4076345"/>
                  <a:pt x="1626300" y="4080750"/>
                  <a:pt x="1623783" y="4085154"/>
                </a:cubicBezTo>
                <a:close/>
                <a:moveTo>
                  <a:pt x="1614026" y="4102317"/>
                </a:moveTo>
                <a:cubicBezTo>
                  <a:pt x="1611178" y="4107314"/>
                  <a:pt x="1608339" y="4112358"/>
                  <a:pt x="1605500" y="4117379"/>
                </a:cubicBezTo>
                <a:cubicBezTo>
                  <a:pt x="1603001" y="4119912"/>
                  <a:pt x="1600500" y="4122445"/>
                  <a:pt x="1597999" y="4125001"/>
                </a:cubicBezTo>
                <a:cubicBezTo>
                  <a:pt x="1600865" y="4120095"/>
                  <a:pt x="1603734" y="4115211"/>
                  <a:pt x="1606612" y="4110327"/>
                </a:cubicBezTo>
                <a:cubicBezTo>
                  <a:pt x="1609079" y="4107657"/>
                  <a:pt x="1611550" y="4104964"/>
                  <a:pt x="1614026" y="4102317"/>
                </a:cubicBezTo>
                <a:close/>
                <a:moveTo>
                  <a:pt x="1587208" y="4136048"/>
                </a:moveTo>
                <a:cubicBezTo>
                  <a:pt x="1584858" y="4138466"/>
                  <a:pt x="1582509" y="4140863"/>
                  <a:pt x="1580159" y="4143305"/>
                </a:cubicBezTo>
                <a:cubicBezTo>
                  <a:pt x="1582578" y="4139311"/>
                  <a:pt x="1584999" y="4135340"/>
                  <a:pt x="1587425" y="4131369"/>
                </a:cubicBezTo>
                <a:cubicBezTo>
                  <a:pt x="1589783" y="4128744"/>
                  <a:pt x="1592145" y="4126143"/>
                  <a:pt x="1594509" y="4123541"/>
                </a:cubicBezTo>
                <a:cubicBezTo>
                  <a:pt x="1592072" y="4127717"/>
                  <a:pt x="1589639" y="4131871"/>
                  <a:pt x="1587208" y="4136048"/>
                </a:cubicBezTo>
                <a:close/>
                <a:moveTo>
                  <a:pt x="1567912" y="4156108"/>
                </a:moveTo>
                <a:cubicBezTo>
                  <a:pt x="1566150" y="4157957"/>
                  <a:pt x="1564389" y="4159805"/>
                  <a:pt x="1562627" y="4161677"/>
                </a:cubicBezTo>
                <a:cubicBezTo>
                  <a:pt x="1564480" y="4158732"/>
                  <a:pt x="1566335" y="4155788"/>
                  <a:pt x="1568191" y="4152844"/>
                </a:cubicBezTo>
                <a:cubicBezTo>
                  <a:pt x="1569950" y="4150859"/>
                  <a:pt x="1571717" y="4148873"/>
                  <a:pt x="1573481" y="4146911"/>
                </a:cubicBezTo>
                <a:cubicBezTo>
                  <a:pt x="1571623" y="4149969"/>
                  <a:pt x="1569763" y="4153027"/>
                  <a:pt x="1567912" y="4156108"/>
                </a:cubicBezTo>
                <a:close/>
                <a:moveTo>
                  <a:pt x="1556207" y="4175575"/>
                </a:moveTo>
                <a:cubicBezTo>
                  <a:pt x="1553797" y="4179592"/>
                  <a:pt x="1551394" y="4183608"/>
                  <a:pt x="1548991" y="4187625"/>
                </a:cubicBezTo>
                <a:cubicBezTo>
                  <a:pt x="1546676" y="4189953"/>
                  <a:pt x="1544362" y="4192258"/>
                  <a:pt x="1542046" y="4194586"/>
                </a:cubicBezTo>
                <a:cubicBezTo>
                  <a:pt x="1544444" y="4190729"/>
                  <a:pt x="1546843" y="4186872"/>
                  <a:pt x="1549248" y="4183015"/>
                </a:cubicBezTo>
                <a:cubicBezTo>
                  <a:pt x="1551565" y="4180527"/>
                  <a:pt x="1553886" y="4178040"/>
                  <a:pt x="1556207" y="4175575"/>
                </a:cubicBezTo>
                <a:close/>
                <a:moveTo>
                  <a:pt x="1529576" y="4207206"/>
                </a:moveTo>
                <a:cubicBezTo>
                  <a:pt x="1527860" y="4208964"/>
                  <a:pt x="1526146" y="4210675"/>
                  <a:pt x="1524430" y="4212433"/>
                </a:cubicBezTo>
                <a:cubicBezTo>
                  <a:pt x="1526246" y="4209626"/>
                  <a:pt x="1528070" y="4206818"/>
                  <a:pt x="1529889" y="4204011"/>
                </a:cubicBezTo>
                <a:cubicBezTo>
                  <a:pt x="1531600" y="4202140"/>
                  <a:pt x="1533312" y="4200268"/>
                  <a:pt x="1535028" y="4198397"/>
                </a:cubicBezTo>
                <a:cubicBezTo>
                  <a:pt x="1533207" y="4201341"/>
                  <a:pt x="1531393" y="4204262"/>
                  <a:pt x="1529576" y="4207206"/>
                </a:cubicBezTo>
                <a:close/>
                <a:moveTo>
                  <a:pt x="1517631" y="4226605"/>
                </a:moveTo>
                <a:cubicBezTo>
                  <a:pt x="1515248" y="4230485"/>
                  <a:pt x="1512866" y="4234342"/>
                  <a:pt x="1510492" y="4238221"/>
                </a:cubicBezTo>
                <a:cubicBezTo>
                  <a:pt x="1508199" y="4240458"/>
                  <a:pt x="1505900" y="4242695"/>
                  <a:pt x="1503605" y="4244931"/>
                </a:cubicBezTo>
                <a:cubicBezTo>
                  <a:pt x="1505999" y="4241165"/>
                  <a:pt x="1508395" y="4237423"/>
                  <a:pt x="1510796" y="4233657"/>
                </a:cubicBezTo>
                <a:cubicBezTo>
                  <a:pt x="1513067" y="4231306"/>
                  <a:pt x="1515351" y="4228956"/>
                  <a:pt x="1517631" y="4226605"/>
                </a:cubicBezTo>
                <a:close/>
                <a:moveTo>
                  <a:pt x="1478724" y="4276608"/>
                </a:moveTo>
                <a:cubicBezTo>
                  <a:pt x="1476351" y="4280374"/>
                  <a:pt x="1473979" y="4284139"/>
                  <a:pt x="1471613" y="4287905"/>
                </a:cubicBezTo>
                <a:cubicBezTo>
                  <a:pt x="1469360" y="4290005"/>
                  <a:pt x="1467108" y="4292081"/>
                  <a:pt x="1464855" y="4294204"/>
                </a:cubicBezTo>
                <a:cubicBezTo>
                  <a:pt x="1467229" y="4290575"/>
                  <a:pt x="1469611" y="4286969"/>
                  <a:pt x="1471992" y="4283340"/>
                </a:cubicBezTo>
                <a:cubicBezTo>
                  <a:pt x="1474230" y="4281081"/>
                  <a:pt x="1476476" y="4278845"/>
                  <a:pt x="1478724" y="4276608"/>
                </a:cubicBezTo>
                <a:close/>
                <a:moveTo>
                  <a:pt x="1451940" y="4306368"/>
                </a:moveTo>
                <a:cubicBezTo>
                  <a:pt x="1451922" y="4306391"/>
                  <a:pt x="1451901" y="4306391"/>
                  <a:pt x="1451883" y="4306413"/>
                </a:cubicBezTo>
                <a:cubicBezTo>
                  <a:pt x="1450229" y="4307988"/>
                  <a:pt x="1448592" y="4309586"/>
                  <a:pt x="1446940" y="4311161"/>
                </a:cubicBezTo>
                <a:cubicBezTo>
                  <a:pt x="1448727" y="4308536"/>
                  <a:pt x="1450514" y="4305911"/>
                  <a:pt x="1452305" y="4303310"/>
                </a:cubicBezTo>
                <a:cubicBezTo>
                  <a:pt x="1453958" y="4301621"/>
                  <a:pt x="1455603" y="4299909"/>
                  <a:pt x="1457258" y="4298243"/>
                </a:cubicBezTo>
                <a:cubicBezTo>
                  <a:pt x="1455482" y="4300936"/>
                  <a:pt x="1453709" y="4303652"/>
                  <a:pt x="1451940" y="4306368"/>
                </a:cubicBezTo>
                <a:close/>
                <a:moveTo>
                  <a:pt x="1439516" y="4325470"/>
                </a:moveTo>
                <a:cubicBezTo>
                  <a:pt x="1437158" y="4329099"/>
                  <a:pt x="1434808" y="4332727"/>
                  <a:pt x="1432457" y="4336379"/>
                </a:cubicBezTo>
                <a:cubicBezTo>
                  <a:pt x="1430232" y="4338364"/>
                  <a:pt x="1428005" y="4340372"/>
                  <a:pt x="1425777" y="4342381"/>
                </a:cubicBezTo>
                <a:cubicBezTo>
                  <a:pt x="1428132" y="4338889"/>
                  <a:pt x="1430490" y="4335397"/>
                  <a:pt x="1432850" y="4331906"/>
                </a:cubicBezTo>
                <a:cubicBezTo>
                  <a:pt x="1435070" y="4329760"/>
                  <a:pt x="1437289" y="4327615"/>
                  <a:pt x="1439516" y="4325470"/>
                </a:cubicBezTo>
                <a:close/>
                <a:moveTo>
                  <a:pt x="1412533" y="4354408"/>
                </a:moveTo>
                <a:cubicBezTo>
                  <a:pt x="1410918" y="4355892"/>
                  <a:pt x="1409309" y="4357375"/>
                  <a:pt x="1407698" y="4358858"/>
                </a:cubicBezTo>
                <a:cubicBezTo>
                  <a:pt x="1409489" y="4356302"/>
                  <a:pt x="1411281" y="4353746"/>
                  <a:pt x="1413074" y="4351190"/>
                </a:cubicBezTo>
                <a:cubicBezTo>
                  <a:pt x="1414663" y="4349638"/>
                  <a:pt x="1416258" y="4348086"/>
                  <a:pt x="1417849" y="4346512"/>
                </a:cubicBezTo>
                <a:cubicBezTo>
                  <a:pt x="1416075" y="4349159"/>
                  <a:pt x="1414304" y="4351783"/>
                  <a:pt x="1412533" y="4354408"/>
                </a:cubicBezTo>
                <a:close/>
                <a:moveTo>
                  <a:pt x="1399993" y="4373145"/>
                </a:moveTo>
                <a:cubicBezTo>
                  <a:pt x="1397647" y="4376659"/>
                  <a:pt x="1395303" y="4380174"/>
                  <a:pt x="1392961" y="4383689"/>
                </a:cubicBezTo>
                <a:cubicBezTo>
                  <a:pt x="1391090" y="4385286"/>
                  <a:pt x="1389221" y="4386861"/>
                  <a:pt x="1387347" y="4388481"/>
                </a:cubicBezTo>
                <a:cubicBezTo>
                  <a:pt x="1387032" y="4388755"/>
                  <a:pt x="1386722" y="4389029"/>
                  <a:pt x="1386407" y="4389303"/>
                </a:cubicBezTo>
                <a:cubicBezTo>
                  <a:pt x="1388751" y="4385925"/>
                  <a:pt x="1391095" y="4382570"/>
                  <a:pt x="1393443" y="4379193"/>
                </a:cubicBezTo>
                <a:cubicBezTo>
                  <a:pt x="1395622" y="4377184"/>
                  <a:pt x="1397809" y="4375153"/>
                  <a:pt x="1399993" y="4373145"/>
                </a:cubicBezTo>
                <a:close/>
                <a:moveTo>
                  <a:pt x="1372910" y="4401079"/>
                </a:moveTo>
                <a:cubicBezTo>
                  <a:pt x="1371344" y="4402448"/>
                  <a:pt x="1369774" y="4403795"/>
                  <a:pt x="1368209" y="4405164"/>
                </a:cubicBezTo>
                <a:cubicBezTo>
                  <a:pt x="1369971" y="4402745"/>
                  <a:pt x="1371732" y="4400326"/>
                  <a:pt x="1373497" y="4397907"/>
                </a:cubicBezTo>
                <a:cubicBezTo>
                  <a:pt x="1375058" y="4396423"/>
                  <a:pt x="1376616" y="4394940"/>
                  <a:pt x="1378180" y="4393479"/>
                </a:cubicBezTo>
                <a:cubicBezTo>
                  <a:pt x="1376422" y="4396012"/>
                  <a:pt x="1374665" y="4398546"/>
                  <a:pt x="1372910" y="4401079"/>
                </a:cubicBezTo>
                <a:close/>
                <a:moveTo>
                  <a:pt x="1360194" y="4419473"/>
                </a:moveTo>
                <a:cubicBezTo>
                  <a:pt x="1357857" y="4422851"/>
                  <a:pt x="1355517" y="4426229"/>
                  <a:pt x="1353185" y="4429629"/>
                </a:cubicBezTo>
                <a:cubicBezTo>
                  <a:pt x="1352480" y="4430200"/>
                  <a:pt x="1351775" y="4430770"/>
                  <a:pt x="1351069" y="4431341"/>
                </a:cubicBezTo>
                <a:cubicBezTo>
                  <a:pt x="1349588" y="4432573"/>
                  <a:pt x="1348121" y="4433806"/>
                  <a:pt x="1346642" y="4435038"/>
                </a:cubicBezTo>
                <a:cubicBezTo>
                  <a:pt x="1348984" y="4431775"/>
                  <a:pt x="1351325" y="4428511"/>
                  <a:pt x="1353671" y="4425270"/>
                </a:cubicBezTo>
                <a:cubicBezTo>
                  <a:pt x="1355846" y="4423330"/>
                  <a:pt x="1358014" y="4421390"/>
                  <a:pt x="1360194" y="4419473"/>
                </a:cubicBezTo>
                <a:close/>
                <a:moveTo>
                  <a:pt x="1333029" y="4446335"/>
                </a:moveTo>
                <a:cubicBezTo>
                  <a:pt x="1331500" y="4447613"/>
                  <a:pt x="1329966" y="4448868"/>
                  <a:pt x="1328437" y="4450146"/>
                </a:cubicBezTo>
                <a:cubicBezTo>
                  <a:pt x="1330180" y="4447818"/>
                  <a:pt x="1331924" y="4445491"/>
                  <a:pt x="1333672" y="4443186"/>
                </a:cubicBezTo>
                <a:cubicBezTo>
                  <a:pt x="1335183" y="4441816"/>
                  <a:pt x="1336701" y="4440447"/>
                  <a:pt x="1338216" y="4439100"/>
                </a:cubicBezTo>
                <a:cubicBezTo>
                  <a:pt x="1336482" y="4441497"/>
                  <a:pt x="1334756" y="4443916"/>
                  <a:pt x="1333029" y="4446335"/>
                </a:cubicBezTo>
                <a:close/>
                <a:moveTo>
                  <a:pt x="1320070" y="4464455"/>
                </a:moveTo>
                <a:cubicBezTo>
                  <a:pt x="1317754" y="4467696"/>
                  <a:pt x="1315437" y="4470937"/>
                  <a:pt x="1313126" y="4474178"/>
                </a:cubicBezTo>
                <a:cubicBezTo>
                  <a:pt x="1312347" y="4474794"/>
                  <a:pt x="1311571" y="4475387"/>
                  <a:pt x="1310793" y="4475981"/>
                </a:cubicBezTo>
                <a:cubicBezTo>
                  <a:pt x="1309410" y="4477053"/>
                  <a:pt x="1308036" y="4478171"/>
                  <a:pt x="1306656" y="4479244"/>
                </a:cubicBezTo>
                <a:cubicBezTo>
                  <a:pt x="1308981" y="4476117"/>
                  <a:pt x="1311307" y="4473014"/>
                  <a:pt x="1313637" y="4469887"/>
                </a:cubicBezTo>
                <a:cubicBezTo>
                  <a:pt x="1315782" y="4468084"/>
                  <a:pt x="1317925" y="4466258"/>
                  <a:pt x="1320070" y="4464455"/>
                </a:cubicBezTo>
                <a:close/>
                <a:moveTo>
                  <a:pt x="1292841" y="4490153"/>
                </a:moveTo>
                <a:cubicBezTo>
                  <a:pt x="1291344" y="4491340"/>
                  <a:pt x="1289843" y="4492527"/>
                  <a:pt x="1288348" y="4493713"/>
                </a:cubicBezTo>
                <a:cubicBezTo>
                  <a:pt x="1290069" y="4491500"/>
                  <a:pt x="1291787" y="4489286"/>
                  <a:pt x="1293510" y="4487095"/>
                </a:cubicBezTo>
                <a:cubicBezTo>
                  <a:pt x="1294994" y="4485817"/>
                  <a:pt x="1296479" y="4484539"/>
                  <a:pt x="1297965" y="4483261"/>
                </a:cubicBezTo>
                <a:cubicBezTo>
                  <a:pt x="1296256" y="4485566"/>
                  <a:pt x="1294551" y="4487848"/>
                  <a:pt x="1292841" y="4490153"/>
                </a:cubicBezTo>
                <a:close/>
                <a:moveTo>
                  <a:pt x="1281175" y="4505900"/>
                </a:moveTo>
                <a:cubicBezTo>
                  <a:pt x="1278345" y="4509712"/>
                  <a:pt x="1275517" y="4513546"/>
                  <a:pt x="1272692" y="4517380"/>
                </a:cubicBezTo>
                <a:cubicBezTo>
                  <a:pt x="1270583" y="4518909"/>
                  <a:pt x="1268472" y="4520461"/>
                  <a:pt x="1266368" y="4522013"/>
                </a:cubicBezTo>
                <a:cubicBezTo>
                  <a:pt x="1269253" y="4518293"/>
                  <a:pt x="1272142" y="4514573"/>
                  <a:pt x="1275031" y="4510830"/>
                </a:cubicBezTo>
                <a:cubicBezTo>
                  <a:pt x="1277078" y="4509187"/>
                  <a:pt x="1279128" y="4507543"/>
                  <a:pt x="1281175" y="4505900"/>
                </a:cubicBezTo>
                <a:close/>
                <a:moveTo>
                  <a:pt x="1252515" y="4532305"/>
                </a:moveTo>
                <a:cubicBezTo>
                  <a:pt x="1251013" y="4533446"/>
                  <a:pt x="1249519" y="4534587"/>
                  <a:pt x="1248017" y="4535706"/>
                </a:cubicBezTo>
                <a:cubicBezTo>
                  <a:pt x="1250322" y="4532853"/>
                  <a:pt x="1252629" y="4530023"/>
                  <a:pt x="1254936" y="4527170"/>
                </a:cubicBezTo>
                <a:cubicBezTo>
                  <a:pt x="1256340" y="4526029"/>
                  <a:pt x="1257744" y="4524865"/>
                  <a:pt x="1259147" y="4523724"/>
                </a:cubicBezTo>
                <a:cubicBezTo>
                  <a:pt x="1256938" y="4526577"/>
                  <a:pt x="1254724" y="4529452"/>
                  <a:pt x="1252515" y="4532305"/>
                </a:cubicBezTo>
                <a:close/>
                <a:moveTo>
                  <a:pt x="1238788" y="4550152"/>
                </a:moveTo>
                <a:cubicBezTo>
                  <a:pt x="1236594" y="4553005"/>
                  <a:pt x="1234408" y="4555858"/>
                  <a:pt x="1232217" y="4558710"/>
                </a:cubicBezTo>
                <a:cubicBezTo>
                  <a:pt x="1230090" y="4560171"/>
                  <a:pt x="1227977" y="4561677"/>
                  <a:pt x="1225854" y="4563160"/>
                </a:cubicBezTo>
                <a:cubicBezTo>
                  <a:pt x="1228050" y="4560422"/>
                  <a:pt x="1230248" y="4557706"/>
                  <a:pt x="1232448" y="4554967"/>
                </a:cubicBezTo>
                <a:cubicBezTo>
                  <a:pt x="1234559" y="4553370"/>
                  <a:pt x="1236674" y="4551749"/>
                  <a:pt x="1238788" y="4550152"/>
                </a:cubicBezTo>
                <a:close/>
                <a:moveTo>
                  <a:pt x="1211833" y="4572974"/>
                </a:moveTo>
                <a:cubicBezTo>
                  <a:pt x="1210399" y="4573978"/>
                  <a:pt x="1208957" y="4574982"/>
                  <a:pt x="1207526" y="4575986"/>
                </a:cubicBezTo>
                <a:cubicBezTo>
                  <a:pt x="1209000" y="4574252"/>
                  <a:pt x="1210477" y="4572495"/>
                  <a:pt x="1211954" y="4570760"/>
                </a:cubicBezTo>
                <a:cubicBezTo>
                  <a:pt x="1213421" y="4569619"/>
                  <a:pt x="1214891" y="4568478"/>
                  <a:pt x="1216358" y="4567337"/>
                </a:cubicBezTo>
                <a:cubicBezTo>
                  <a:pt x="1214850" y="4569208"/>
                  <a:pt x="1213339" y="4571102"/>
                  <a:pt x="1211833" y="4572974"/>
                </a:cubicBezTo>
                <a:close/>
                <a:moveTo>
                  <a:pt x="1198571" y="4589543"/>
                </a:moveTo>
                <a:cubicBezTo>
                  <a:pt x="1196184" y="4592509"/>
                  <a:pt x="1193787" y="4595499"/>
                  <a:pt x="1191407" y="4598489"/>
                </a:cubicBezTo>
                <a:cubicBezTo>
                  <a:pt x="1189332" y="4599836"/>
                  <a:pt x="1187258" y="4601182"/>
                  <a:pt x="1185186" y="4602528"/>
                </a:cubicBezTo>
                <a:cubicBezTo>
                  <a:pt x="1187587" y="4599676"/>
                  <a:pt x="1189994" y="4596800"/>
                  <a:pt x="1192397" y="4593947"/>
                </a:cubicBezTo>
                <a:cubicBezTo>
                  <a:pt x="1194454" y="4592487"/>
                  <a:pt x="1196512" y="4591003"/>
                  <a:pt x="1198571" y="4589543"/>
                </a:cubicBezTo>
                <a:close/>
                <a:moveTo>
                  <a:pt x="1171029" y="4611863"/>
                </a:moveTo>
                <a:cubicBezTo>
                  <a:pt x="1169605" y="4612798"/>
                  <a:pt x="1168176" y="4613734"/>
                  <a:pt x="1166755" y="4614670"/>
                </a:cubicBezTo>
                <a:cubicBezTo>
                  <a:pt x="1168521" y="4612661"/>
                  <a:pt x="1170287" y="4610676"/>
                  <a:pt x="1172056" y="4608668"/>
                </a:cubicBezTo>
                <a:cubicBezTo>
                  <a:pt x="1173453" y="4607640"/>
                  <a:pt x="1174850" y="4606636"/>
                  <a:pt x="1176246" y="4605610"/>
                </a:cubicBezTo>
                <a:cubicBezTo>
                  <a:pt x="1174503" y="4607686"/>
                  <a:pt x="1172768" y="4609763"/>
                  <a:pt x="1171029" y="4611863"/>
                </a:cubicBezTo>
                <a:close/>
                <a:moveTo>
                  <a:pt x="1158470" y="4626879"/>
                </a:moveTo>
                <a:cubicBezTo>
                  <a:pt x="1155818" y="4630052"/>
                  <a:pt x="1153176" y="4633224"/>
                  <a:pt x="1150528" y="4636396"/>
                </a:cubicBezTo>
                <a:cubicBezTo>
                  <a:pt x="1148490" y="4637629"/>
                  <a:pt x="1146454" y="4638861"/>
                  <a:pt x="1144414" y="4640093"/>
                </a:cubicBezTo>
                <a:cubicBezTo>
                  <a:pt x="1147098" y="4637035"/>
                  <a:pt x="1149787" y="4633977"/>
                  <a:pt x="1152475" y="4630919"/>
                </a:cubicBezTo>
                <a:cubicBezTo>
                  <a:pt x="1154472" y="4629573"/>
                  <a:pt x="1156471" y="4628203"/>
                  <a:pt x="1158470" y="4626879"/>
                </a:cubicBezTo>
                <a:close/>
                <a:moveTo>
                  <a:pt x="1130155" y="4648834"/>
                </a:moveTo>
                <a:cubicBezTo>
                  <a:pt x="1128754" y="4649701"/>
                  <a:pt x="1127346" y="4650569"/>
                  <a:pt x="1125942" y="4651436"/>
                </a:cubicBezTo>
                <a:cubicBezTo>
                  <a:pt x="1127992" y="4649222"/>
                  <a:pt x="1130041" y="4646985"/>
                  <a:pt x="1132093" y="4644772"/>
                </a:cubicBezTo>
                <a:cubicBezTo>
                  <a:pt x="1133423" y="4643859"/>
                  <a:pt x="1134754" y="4642946"/>
                  <a:pt x="1136084" y="4642056"/>
                </a:cubicBezTo>
                <a:cubicBezTo>
                  <a:pt x="1134108" y="4644315"/>
                  <a:pt x="1132131" y="4646575"/>
                  <a:pt x="1130155" y="4648834"/>
                </a:cubicBezTo>
                <a:close/>
                <a:moveTo>
                  <a:pt x="1117537" y="4663280"/>
                </a:moveTo>
                <a:cubicBezTo>
                  <a:pt x="1114821" y="4666384"/>
                  <a:pt x="1112117" y="4669488"/>
                  <a:pt x="1109405" y="4672615"/>
                </a:cubicBezTo>
                <a:cubicBezTo>
                  <a:pt x="1107386" y="4673733"/>
                  <a:pt x="1105366" y="4674874"/>
                  <a:pt x="1103344" y="4676015"/>
                </a:cubicBezTo>
                <a:cubicBezTo>
                  <a:pt x="1106114" y="4673003"/>
                  <a:pt x="1108887" y="4669967"/>
                  <a:pt x="1111660" y="4666955"/>
                </a:cubicBezTo>
                <a:cubicBezTo>
                  <a:pt x="1113618" y="4665723"/>
                  <a:pt x="1115576" y="4664490"/>
                  <a:pt x="1117537" y="4663280"/>
                </a:cubicBezTo>
                <a:close/>
                <a:moveTo>
                  <a:pt x="1088971" y="4684185"/>
                </a:moveTo>
                <a:cubicBezTo>
                  <a:pt x="1087604" y="4684962"/>
                  <a:pt x="1086234" y="4685737"/>
                  <a:pt x="1084867" y="4686536"/>
                </a:cubicBezTo>
                <a:cubicBezTo>
                  <a:pt x="1087042" y="4684277"/>
                  <a:pt x="1089219" y="4682040"/>
                  <a:pt x="1091396" y="4679781"/>
                </a:cubicBezTo>
                <a:cubicBezTo>
                  <a:pt x="1092675" y="4678959"/>
                  <a:pt x="1093955" y="4678138"/>
                  <a:pt x="1095237" y="4677339"/>
                </a:cubicBezTo>
                <a:cubicBezTo>
                  <a:pt x="1093147" y="4679621"/>
                  <a:pt x="1091056" y="4681903"/>
                  <a:pt x="1088971" y="4684185"/>
                </a:cubicBezTo>
                <a:close/>
                <a:moveTo>
                  <a:pt x="1074953" y="4699522"/>
                </a:moveTo>
                <a:cubicBezTo>
                  <a:pt x="1072733" y="4701941"/>
                  <a:pt x="1070514" y="4704383"/>
                  <a:pt x="1068296" y="4706825"/>
                </a:cubicBezTo>
                <a:cubicBezTo>
                  <a:pt x="1066308" y="4707829"/>
                  <a:pt x="1064318" y="4708879"/>
                  <a:pt x="1062330" y="4709906"/>
                </a:cubicBezTo>
                <a:cubicBezTo>
                  <a:pt x="1064540" y="4707601"/>
                  <a:pt x="1066749" y="4705319"/>
                  <a:pt x="1068960" y="4703014"/>
                </a:cubicBezTo>
                <a:cubicBezTo>
                  <a:pt x="1070959" y="4701850"/>
                  <a:pt x="1072959" y="4700663"/>
                  <a:pt x="1074953" y="4699522"/>
                </a:cubicBezTo>
                <a:close/>
                <a:moveTo>
                  <a:pt x="1047905" y="4717437"/>
                </a:moveTo>
                <a:cubicBezTo>
                  <a:pt x="1046581" y="4718122"/>
                  <a:pt x="1045255" y="4718829"/>
                  <a:pt x="1043929" y="4719537"/>
                </a:cubicBezTo>
                <a:cubicBezTo>
                  <a:pt x="1045442" y="4718031"/>
                  <a:pt x="1046953" y="4716547"/>
                  <a:pt x="1048466" y="4715064"/>
                </a:cubicBezTo>
                <a:cubicBezTo>
                  <a:pt x="1049790" y="4714287"/>
                  <a:pt x="1051111" y="4713489"/>
                  <a:pt x="1052435" y="4712713"/>
                </a:cubicBezTo>
                <a:cubicBezTo>
                  <a:pt x="1050924" y="4714287"/>
                  <a:pt x="1049413" y="4715863"/>
                  <a:pt x="1047905" y="4717437"/>
                </a:cubicBezTo>
                <a:close/>
                <a:moveTo>
                  <a:pt x="1034052" y="4731883"/>
                </a:moveTo>
                <a:cubicBezTo>
                  <a:pt x="1031633" y="4734417"/>
                  <a:pt x="1029220" y="4736950"/>
                  <a:pt x="1026804" y="4739483"/>
                </a:cubicBezTo>
                <a:cubicBezTo>
                  <a:pt x="1024848" y="4740396"/>
                  <a:pt x="1022892" y="4741309"/>
                  <a:pt x="1020936" y="4742221"/>
                </a:cubicBezTo>
                <a:cubicBezTo>
                  <a:pt x="1023383" y="4739803"/>
                  <a:pt x="1025834" y="4737384"/>
                  <a:pt x="1028282" y="4734964"/>
                </a:cubicBezTo>
                <a:cubicBezTo>
                  <a:pt x="1030206" y="4733937"/>
                  <a:pt x="1032128" y="4732911"/>
                  <a:pt x="1034052" y="4731883"/>
                </a:cubicBezTo>
                <a:close/>
                <a:moveTo>
                  <a:pt x="1006428" y="4749159"/>
                </a:moveTo>
                <a:cubicBezTo>
                  <a:pt x="1005054" y="4749821"/>
                  <a:pt x="1003680" y="4750506"/>
                  <a:pt x="1002306" y="4751168"/>
                </a:cubicBezTo>
                <a:cubicBezTo>
                  <a:pt x="1004073" y="4749502"/>
                  <a:pt x="1005839" y="4747858"/>
                  <a:pt x="1007606" y="4746215"/>
                </a:cubicBezTo>
                <a:cubicBezTo>
                  <a:pt x="1008950" y="4745463"/>
                  <a:pt x="1010296" y="4744709"/>
                  <a:pt x="1011641" y="4743979"/>
                </a:cubicBezTo>
                <a:cubicBezTo>
                  <a:pt x="1009902" y="4745713"/>
                  <a:pt x="1008167" y="4747448"/>
                  <a:pt x="1006428" y="4749159"/>
                </a:cubicBezTo>
                <a:close/>
                <a:moveTo>
                  <a:pt x="1007250" y="4755801"/>
                </a:moveTo>
                <a:cubicBezTo>
                  <a:pt x="1009678" y="4754637"/>
                  <a:pt x="1012104" y="4753473"/>
                  <a:pt x="1014532" y="4752309"/>
                </a:cubicBezTo>
                <a:cubicBezTo>
                  <a:pt x="1011732" y="4755253"/>
                  <a:pt x="1008943" y="4758174"/>
                  <a:pt x="1006147" y="4761118"/>
                </a:cubicBezTo>
                <a:cubicBezTo>
                  <a:pt x="1003728" y="4762122"/>
                  <a:pt x="1001307" y="4763104"/>
                  <a:pt x="998888" y="4764108"/>
                </a:cubicBezTo>
                <a:cubicBezTo>
                  <a:pt x="1001674" y="4761347"/>
                  <a:pt x="1004461" y="4758562"/>
                  <a:pt x="1007250" y="4755801"/>
                </a:cubicBezTo>
                <a:close/>
                <a:moveTo>
                  <a:pt x="1027737" y="4746010"/>
                </a:moveTo>
                <a:cubicBezTo>
                  <a:pt x="1030560" y="4744686"/>
                  <a:pt x="1033385" y="4743385"/>
                  <a:pt x="1036208" y="4742085"/>
                </a:cubicBezTo>
                <a:cubicBezTo>
                  <a:pt x="1032984" y="4745622"/>
                  <a:pt x="1029761" y="4749182"/>
                  <a:pt x="1026541" y="4752720"/>
                </a:cubicBezTo>
                <a:cubicBezTo>
                  <a:pt x="1023697" y="4753861"/>
                  <a:pt x="1020854" y="4755025"/>
                  <a:pt x="1018010" y="4756189"/>
                </a:cubicBezTo>
                <a:cubicBezTo>
                  <a:pt x="1021251" y="4752788"/>
                  <a:pt x="1024494" y="4749388"/>
                  <a:pt x="1027737" y="4746010"/>
                </a:cubicBezTo>
                <a:close/>
                <a:moveTo>
                  <a:pt x="1048090" y="4736585"/>
                </a:moveTo>
                <a:cubicBezTo>
                  <a:pt x="1051303" y="4735101"/>
                  <a:pt x="1054514" y="4733595"/>
                  <a:pt x="1057727" y="4732134"/>
                </a:cubicBezTo>
                <a:cubicBezTo>
                  <a:pt x="1054532" y="4735809"/>
                  <a:pt x="1051326" y="4739506"/>
                  <a:pt x="1048135" y="4743180"/>
                </a:cubicBezTo>
                <a:cubicBezTo>
                  <a:pt x="1047729" y="4743660"/>
                  <a:pt x="1047316" y="4744139"/>
                  <a:pt x="1046910" y="4744618"/>
                </a:cubicBezTo>
                <a:cubicBezTo>
                  <a:pt x="1043710" y="4745873"/>
                  <a:pt x="1040517" y="4747151"/>
                  <a:pt x="1037322" y="4748429"/>
                </a:cubicBezTo>
                <a:cubicBezTo>
                  <a:pt x="1040910" y="4744481"/>
                  <a:pt x="1044497" y="4740533"/>
                  <a:pt x="1048090" y="4736585"/>
                </a:cubicBezTo>
                <a:close/>
                <a:moveTo>
                  <a:pt x="1068508" y="4727296"/>
                </a:moveTo>
                <a:cubicBezTo>
                  <a:pt x="1071993" y="4725744"/>
                  <a:pt x="1075476" y="4724170"/>
                  <a:pt x="1078961" y="4722618"/>
                </a:cubicBezTo>
                <a:cubicBezTo>
                  <a:pt x="1075074" y="4727319"/>
                  <a:pt x="1071183" y="4732020"/>
                  <a:pt x="1067274" y="4736722"/>
                </a:cubicBezTo>
                <a:cubicBezTo>
                  <a:pt x="1063816" y="4738045"/>
                  <a:pt x="1060354" y="4739346"/>
                  <a:pt x="1056901" y="4740693"/>
                </a:cubicBezTo>
                <a:cubicBezTo>
                  <a:pt x="1060767" y="4736242"/>
                  <a:pt x="1064636" y="4731769"/>
                  <a:pt x="1068508" y="4727296"/>
                </a:cubicBezTo>
                <a:close/>
                <a:moveTo>
                  <a:pt x="1088984" y="4718167"/>
                </a:moveTo>
                <a:cubicBezTo>
                  <a:pt x="1092688" y="4716547"/>
                  <a:pt x="1096395" y="4714995"/>
                  <a:pt x="1100099" y="4713375"/>
                </a:cubicBezTo>
                <a:cubicBezTo>
                  <a:pt x="1095975" y="4718578"/>
                  <a:pt x="1091851" y="4723782"/>
                  <a:pt x="1087708" y="4728985"/>
                </a:cubicBezTo>
                <a:cubicBezTo>
                  <a:pt x="1083989" y="4730377"/>
                  <a:pt x="1080271" y="4731769"/>
                  <a:pt x="1076553" y="4733184"/>
                </a:cubicBezTo>
                <a:cubicBezTo>
                  <a:pt x="1080709" y="4728163"/>
                  <a:pt x="1084856" y="4723165"/>
                  <a:pt x="1088984" y="4718167"/>
                </a:cubicBezTo>
                <a:close/>
                <a:moveTo>
                  <a:pt x="1109383" y="4709381"/>
                </a:moveTo>
                <a:cubicBezTo>
                  <a:pt x="1113326" y="4707692"/>
                  <a:pt x="1117268" y="4706003"/>
                  <a:pt x="1121211" y="4704337"/>
                </a:cubicBezTo>
                <a:cubicBezTo>
                  <a:pt x="1116859" y="4710043"/>
                  <a:pt x="1112495" y="4715771"/>
                  <a:pt x="1108125" y="4721500"/>
                </a:cubicBezTo>
                <a:cubicBezTo>
                  <a:pt x="1104186" y="4722937"/>
                  <a:pt x="1100254" y="4724398"/>
                  <a:pt x="1096319" y="4725835"/>
                </a:cubicBezTo>
                <a:cubicBezTo>
                  <a:pt x="1100683" y="4720336"/>
                  <a:pt x="1105042" y="4714858"/>
                  <a:pt x="1109383" y="4709381"/>
                </a:cubicBezTo>
                <a:close/>
                <a:moveTo>
                  <a:pt x="1129801" y="4700777"/>
                </a:moveTo>
                <a:cubicBezTo>
                  <a:pt x="1133930" y="4699043"/>
                  <a:pt x="1138061" y="4697331"/>
                  <a:pt x="1142189" y="4695619"/>
                </a:cubicBezTo>
                <a:cubicBezTo>
                  <a:pt x="1137645" y="4701850"/>
                  <a:pt x="1133101" y="4708057"/>
                  <a:pt x="1128539" y="4714265"/>
                </a:cubicBezTo>
                <a:cubicBezTo>
                  <a:pt x="1124436" y="4715703"/>
                  <a:pt x="1120330" y="4717117"/>
                  <a:pt x="1116231" y="4718578"/>
                </a:cubicBezTo>
                <a:cubicBezTo>
                  <a:pt x="1120766" y="4712644"/>
                  <a:pt x="1125287" y="4706711"/>
                  <a:pt x="1129801" y="4700777"/>
                </a:cubicBezTo>
                <a:close/>
                <a:moveTo>
                  <a:pt x="1150293" y="4692310"/>
                </a:moveTo>
                <a:cubicBezTo>
                  <a:pt x="1154563" y="4690576"/>
                  <a:pt x="1158833" y="4688887"/>
                  <a:pt x="1163103" y="4687198"/>
                </a:cubicBezTo>
                <a:cubicBezTo>
                  <a:pt x="1158413" y="4693862"/>
                  <a:pt x="1153716" y="4700503"/>
                  <a:pt x="1149008" y="4707167"/>
                </a:cubicBezTo>
                <a:cubicBezTo>
                  <a:pt x="1144725" y="4708628"/>
                  <a:pt x="1140448" y="4710111"/>
                  <a:pt x="1136169" y="4711595"/>
                </a:cubicBezTo>
                <a:cubicBezTo>
                  <a:pt x="1140881" y="4705159"/>
                  <a:pt x="1145596" y="4698723"/>
                  <a:pt x="1150293" y="4692310"/>
                </a:cubicBezTo>
                <a:close/>
                <a:moveTo>
                  <a:pt x="1170701" y="4684163"/>
                </a:moveTo>
                <a:cubicBezTo>
                  <a:pt x="1175142" y="4682405"/>
                  <a:pt x="1179581" y="4680671"/>
                  <a:pt x="1184022" y="4678936"/>
                </a:cubicBezTo>
                <a:cubicBezTo>
                  <a:pt x="1179183" y="4686057"/>
                  <a:pt x="1174329" y="4693200"/>
                  <a:pt x="1169475" y="4700321"/>
                </a:cubicBezTo>
                <a:cubicBezTo>
                  <a:pt x="1165038" y="4701781"/>
                  <a:pt x="1160606" y="4703288"/>
                  <a:pt x="1156174" y="4704771"/>
                </a:cubicBezTo>
                <a:cubicBezTo>
                  <a:pt x="1161029" y="4697901"/>
                  <a:pt x="1165865" y="4691032"/>
                  <a:pt x="1170701" y="4684163"/>
                </a:cubicBezTo>
                <a:close/>
                <a:moveTo>
                  <a:pt x="1191142" y="4676198"/>
                </a:moveTo>
                <a:cubicBezTo>
                  <a:pt x="1195720" y="4674440"/>
                  <a:pt x="1200298" y="4672660"/>
                  <a:pt x="1204879" y="4670949"/>
                </a:cubicBezTo>
                <a:cubicBezTo>
                  <a:pt x="1199906" y="4678526"/>
                  <a:pt x="1194924" y="4686125"/>
                  <a:pt x="1189933" y="4693725"/>
                </a:cubicBezTo>
                <a:cubicBezTo>
                  <a:pt x="1185382" y="4695163"/>
                  <a:pt x="1180824" y="4696600"/>
                  <a:pt x="1176278" y="4698061"/>
                </a:cubicBezTo>
                <a:cubicBezTo>
                  <a:pt x="1181244" y="4690781"/>
                  <a:pt x="1186199" y="4683501"/>
                  <a:pt x="1191142" y="4676198"/>
                </a:cubicBezTo>
                <a:close/>
                <a:moveTo>
                  <a:pt x="1211641" y="4668392"/>
                </a:moveTo>
                <a:cubicBezTo>
                  <a:pt x="1216315" y="4666658"/>
                  <a:pt x="1220989" y="4664969"/>
                  <a:pt x="1225663" y="4663258"/>
                </a:cubicBezTo>
                <a:cubicBezTo>
                  <a:pt x="1220596" y="4671268"/>
                  <a:pt x="1215532" y="4679256"/>
                  <a:pt x="1210452" y="4687244"/>
                </a:cubicBezTo>
                <a:cubicBezTo>
                  <a:pt x="1205757" y="4688704"/>
                  <a:pt x="1201067" y="4690165"/>
                  <a:pt x="1196380" y="4691648"/>
                </a:cubicBezTo>
                <a:cubicBezTo>
                  <a:pt x="1201471" y="4683912"/>
                  <a:pt x="1206565" y="4676152"/>
                  <a:pt x="1211641" y="4668392"/>
                </a:cubicBezTo>
                <a:close/>
                <a:moveTo>
                  <a:pt x="1232069" y="4660907"/>
                </a:moveTo>
                <a:cubicBezTo>
                  <a:pt x="1236868" y="4659173"/>
                  <a:pt x="1241665" y="4657438"/>
                  <a:pt x="1246465" y="4655749"/>
                </a:cubicBezTo>
                <a:cubicBezTo>
                  <a:pt x="1241298" y="4664170"/>
                  <a:pt x="1236129" y="4672615"/>
                  <a:pt x="1230946" y="4681036"/>
                </a:cubicBezTo>
                <a:cubicBezTo>
                  <a:pt x="1226142" y="4682474"/>
                  <a:pt x="1221343" y="4683934"/>
                  <a:pt x="1216545" y="4685395"/>
                </a:cubicBezTo>
                <a:cubicBezTo>
                  <a:pt x="1221730" y="4677247"/>
                  <a:pt x="1226902" y="4669077"/>
                  <a:pt x="1232069" y="4660907"/>
                </a:cubicBezTo>
                <a:close/>
                <a:moveTo>
                  <a:pt x="1252517" y="4653604"/>
                </a:moveTo>
                <a:cubicBezTo>
                  <a:pt x="1257431" y="4651892"/>
                  <a:pt x="1262344" y="4650135"/>
                  <a:pt x="1267260" y="4648446"/>
                </a:cubicBezTo>
                <a:cubicBezTo>
                  <a:pt x="1261993" y="4657324"/>
                  <a:pt x="1256719" y="4666179"/>
                  <a:pt x="1251436" y="4675057"/>
                </a:cubicBezTo>
                <a:cubicBezTo>
                  <a:pt x="1246552" y="4676472"/>
                  <a:pt x="1241663" y="4677841"/>
                  <a:pt x="1236786" y="4679279"/>
                </a:cubicBezTo>
                <a:cubicBezTo>
                  <a:pt x="1242040" y="4670720"/>
                  <a:pt x="1247277" y="4662162"/>
                  <a:pt x="1252517" y="4653604"/>
                </a:cubicBezTo>
                <a:close/>
                <a:moveTo>
                  <a:pt x="1273011" y="4646483"/>
                </a:moveTo>
                <a:cubicBezTo>
                  <a:pt x="1278007" y="4644772"/>
                  <a:pt x="1283001" y="4643129"/>
                  <a:pt x="1287996" y="4641463"/>
                </a:cubicBezTo>
                <a:cubicBezTo>
                  <a:pt x="1282672" y="4650728"/>
                  <a:pt x="1277341" y="4659971"/>
                  <a:pt x="1272003" y="4669214"/>
                </a:cubicBezTo>
                <a:cubicBezTo>
                  <a:pt x="1266993" y="4670606"/>
                  <a:pt x="1261988" y="4672021"/>
                  <a:pt x="1256984" y="4673459"/>
                </a:cubicBezTo>
                <a:cubicBezTo>
                  <a:pt x="1262335" y="4664467"/>
                  <a:pt x="1267676" y="4655475"/>
                  <a:pt x="1273011" y="4646483"/>
                </a:cubicBezTo>
                <a:close/>
                <a:moveTo>
                  <a:pt x="1278025" y="4638017"/>
                </a:moveTo>
                <a:cubicBezTo>
                  <a:pt x="1283320" y="4629070"/>
                  <a:pt x="1288601" y="4620147"/>
                  <a:pt x="1293875" y="4611201"/>
                </a:cubicBezTo>
                <a:cubicBezTo>
                  <a:pt x="1298800" y="4609261"/>
                  <a:pt x="1303721" y="4607344"/>
                  <a:pt x="1308641" y="4605450"/>
                </a:cubicBezTo>
                <a:cubicBezTo>
                  <a:pt x="1303369" y="4614670"/>
                  <a:pt x="1298090" y="4623890"/>
                  <a:pt x="1292800" y="4633110"/>
                </a:cubicBezTo>
                <a:cubicBezTo>
                  <a:pt x="1287873" y="4634730"/>
                  <a:pt x="1282948" y="4636373"/>
                  <a:pt x="1278025" y="4638017"/>
                </a:cubicBezTo>
                <a:close/>
                <a:moveTo>
                  <a:pt x="1314312" y="4603282"/>
                </a:moveTo>
                <a:cubicBezTo>
                  <a:pt x="1319329" y="4601364"/>
                  <a:pt x="1324343" y="4599470"/>
                  <a:pt x="1329354" y="4597599"/>
                </a:cubicBezTo>
                <a:cubicBezTo>
                  <a:pt x="1324014" y="4607230"/>
                  <a:pt x="1318660" y="4616861"/>
                  <a:pt x="1313301" y="4626469"/>
                </a:cubicBezTo>
                <a:cubicBezTo>
                  <a:pt x="1308287" y="4628066"/>
                  <a:pt x="1303273" y="4629687"/>
                  <a:pt x="1298259" y="4631307"/>
                </a:cubicBezTo>
                <a:cubicBezTo>
                  <a:pt x="1303620" y="4621973"/>
                  <a:pt x="1308970" y="4612616"/>
                  <a:pt x="1314312" y="4603282"/>
                </a:cubicBezTo>
                <a:close/>
                <a:moveTo>
                  <a:pt x="1319212" y="4594701"/>
                </a:moveTo>
                <a:cubicBezTo>
                  <a:pt x="1324400" y="4585617"/>
                  <a:pt x="1329573" y="4576534"/>
                  <a:pt x="1334738" y="4567474"/>
                </a:cubicBezTo>
                <a:cubicBezTo>
                  <a:pt x="1339679" y="4565329"/>
                  <a:pt x="1344613" y="4563206"/>
                  <a:pt x="1349545" y="4561129"/>
                </a:cubicBezTo>
                <a:cubicBezTo>
                  <a:pt x="1344382" y="4570464"/>
                  <a:pt x="1339209" y="4579821"/>
                  <a:pt x="1334026" y="4589178"/>
                </a:cubicBezTo>
                <a:cubicBezTo>
                  <a:pt x="1329092" y="4591003"/>
                  <a:pt x="1324153" y="4592829"/>
                  <a:pt x="1319212" y="4594701"/>
                </a:cubicBezTo>
                <a:close/>
                <a:moveTo>
                  <a:pt x="1355113" y="4558779"/>
                </a:moveTo>
                <a:cubicBezTo>
                  <a:pt x="1360004" y="4556725"/>
                  <a:pt x="1364893" y="4554671"/>
                  <a:pt x="1369777" y="4552662"/>
                </a:cubicBezTo>
                <a:cubicBezTo>
                  <a:pt x="1364569" y="4562385"/>
                  <a:pt x="1359351" y="4572130"/>
                  <a:pt x="1354123" y="4581852"/>
                </a:cubicBezTo>
                <a:cubicBezTo>
                  <a:pt x="1349219" y="4583609"/>
                  <a:pt x="1344310" y="4585389"/>
                  <a:pt x="1339400" y="4587192"/>
                </a:cubicBezTo>
                <a:cubicBezTo>
                  <a:pt x="1344647" y="4577698"/>
                  <a:pt x="1349889" y="4568227"/>
                  <a:pt x="1355113" y="4558779"/>
                </a:cubicBezTo>
                <a:close/>
                <a:moveTo>
                  <a:pt x="1359970" y="4549970"/>
                </a:moveTo>
                <a:cubicBezTo>
                  <a:pt x="1365178" y="4540544"/>
                  <a:pt x="1370377" y="4531119"/>
                  <a:pt x="1375560" y="4521693"/>
                </a:cubicBezTo>
                <a:cubicBezTo>
                  <a:pt x="1380323" y="4519457"/>
                  <a:pt x="1385102" y="4517243"/>
                  <a:pt x="1389887" y="4515029"/>
                </a:cubicBezTo>
                <a:cubicBezTo>
                  <a:pt x="1384732" y="4524683"/>
                  <a:pt x="1379569" y="4534359"/>
                  <a:pt x="1374391" y="4544036"/>
                </a:cubicBezTo>
                <a:cubicBezTo>
                  <a:pt x="1369587" y="4545998"/>
                  <a:pt x="1364781" y="4547984"/>
                  <a:pt x="1359970" y="4549970"/>
                </a:cubicBezTo>
                <a:close/>
                <a:moveTo>
                  <a:pt x="1395355" y="4512519"/>
                </a:moveTo>
                <a:cubicBezTo>
                  <a:pt x="1400449" y="4510191"/>
                  <a:pt x="1405555" y="4507886"/>
                  <a:pt x="1410673" y="4505581"/>
                </a:cubicBezTo>
                <a:cubicBezTo>
                  <a:pt x="1405438" y="4515691"/>
                  <a:pt x="1400216" y="4525733"/>
                  <a:pt x="1395011" y="4535751"/>
                </a:cubicBezTo>
                <a:cubicBezTo>
                  <a:pt x="1389901" y="4537760"/>
                  <a:pt x="1384787" y="4539814"/>
                  <a:pt x="1379670" y="4541891"/>
                </a:cubicBezTo>
                <a:cubicBezTo>
                  <a:pt x="1384912" y="4532077"/>
                  <a:pt x="1390141" y="4522287"/>
                  <a:pt x="1395355" y="4512519"/>
                </a:cubicBezTo>
                <a:close/>
                <a:moveTo>
                  <a:pt x="1399904" y="4504006"/>
                </a:moveTo>
                <a:cubicBezTo>
                  <a:pt x="1405164" y="4494147"/>
                  <a:pt x="1410409" y="4484311"/>
                  <a:pt x="1415640" y="4474497"/>
                </a:cubicBezTo>
                <a:cubicBezTo>
                  <a:pt x="1420658" y="4471941"/>
                  <a:pt x="1425684" y="4469431"/>
                  <a:pt x="1430713" y="4466920"/>
                </a:cubicBezTo>
                <a:cubicBezTo>
                  <a:pt x="1425458" y="4477076"/>
                  <a:pt x="1420229" y="4487163"/>
                  <a:pt x="1415014" y="4497228"/>
                </a:cubicBezTo>
                <a:cubicBezTo>
                  <a:pt x="1409980" y="4499465"/>
                  <a:pt x="1404943" y="4501724"/>
                  <a:pt x="1399904" y="4504006"/>
                </a:cubicBezTo>
                <a:close/>
                <a:moveTo>
                  <a:pt x="1436049" y="4464296"/>
                </a:moveTo>
                <a:cubicBezTo>
                  <a:pt x="1441154" y="4461785"/>
                  <a:pt x="1446267" y="4459275"/>
                  <a:pt x="1451386" y="4456810"/>
                </a:cubicBezTo>
                <a:cubicBezTo>
                  <a:pt x="1446091" y="4467331"/>
                  <a:pt x="1440812" y="4477807"/>
                  <a:pt x="1435556" y="4488236"/>
                </a:cubicBezTo>
                <a:cubicBezTo>
                  <a:pt x="1430433" y="4490427"/>
                  <a:pt x="1425305" y="4492663"/>
                  <a:pt x="1420174" y="4494923"/>
                </a:cubicBezTo>
                <a:cubicBezTo>
                  <a:pt x="1425480" y="4484699"/>
                  <a:pt x="1430773" y="4474474"/>
                  <a:pt x="1436049" y="4464296"/>
                </a:cubicBezTo>
                <a:close/>
                <a:moveTo>
                  <a:pt x="1440162" y="4456354"/>
                </a:moveTo>
                <a:cubicBezTo>
                  <a:pt x="1442022" y="4452771"/>
                  <a:pt x="1443886" y="4449165"/>
                  <a:pt x="1445744" y="4445582"/>
                </a:cubicBezTo>
                <a:cubicBezTo>
                  <a:pt x="1448875" y="4439534"/>
                  <a:pt x="1452006" y="4433486"/>
                  <a:pt x="1455140" y="4427438"/>
                </a:cubicBezTo>
                <a:cubicBezTo>
                  <a:pt x="1460179" y="4424700"/>
                  <a:pt x="1465227" y="4421961"/>
                  <a:pt x="1470287" y="4419268"/>
                </a:cubicBezTo>
                <a:cubicBezTo>
                  <a:pt x="1469360" y="4421117"/>
                  <a:pt x="1468431" y="4422965"/>
                  <a:pt x="1467505" y="4424791"/>
                </a:cubicBezTo>
                <a:cubicBezTo>
                  <a:pt x="1463424" y="4432916"/>
                  <a:pt x="1459360" y="4440972"/>
                  <a:pt x="1455306" y="4449028"/>
                </a:cubicBezTo>
                <a:cubicBezTo>
                  <a:pt x="1450263" y="4451447"/>
                  <a:pt x="1445215" y="4453889"/>
                  <a:pt x="1440162" y="4456354"/>
                </a:cubicBezTo>
                <a:close/>
                <a:moveTo>
                  <a:pt x="1470567" y="4426343"/>
                </a:moveTo>
                <a:cubicBezTo>
                  <a:pt x="1472220" y="4423056"/>
                  <a:pt x="1473874" y="4419770"/>
                  <a:pt x="1475527" y="4416484"/>
                </a:cubicBezTo>
                <a:cubicBezTo>
                  <a:pt x="1573759" y="4364473"/>
                  <a:pt x="1676166" y="4320700"/>
                  <a:pt x="1783639" y="4288658"/>
                </a:cubicBezTo>
                <a:cubicBezTo>
                  <a:pt x="2067964" y="4203874"/>
                  <a:pt x="2365314" y="4219005"/>
                  <a:pt x="2681056" y="4281560"/>
                </a:cubicBezTo>
                <a:cubicBezTo>
                  <a:pt x="2875956" y="4320175"/>
                  <a:pt x="3077816" y="4376819"/>
                  <a:pt x="3288166" y="4439215"/>
                </a:cubicBezTo>
                <a:cubicBezTo>
                  <a:pt x="3935511" y="4631261"/>
                  <a:pt x="4582445" y="4858682"/>
                  <a:pt x="5208064" y="5078618"/>
                </a:cubicBezTo>
                <a:cubicBezTo>
                  <a:pt x="5705514" y="5253479"/>
                  <a:pt x="6219898" y="5434320"/>
                  <a:pt x="6731795" y="5596425"/>
                </a:cubicBezTo>
                <a:cubicBezTo>
                  <a:pt x="7032200" y="5691569"/>
                  <a:pt x="7428024" y="5811248"/>
                  <a:pt x="7825880" y="5892996"/>
                </a:cubicBezTo>
                <a:cubicBezTo>
                  <a:pt x="7841421" y="5896192"/>
                  <a:pt x="7856963" y="5899318"/>
                  <a:pt x="7872391" y="5902376"/>
                </a:cubicBezTo>
                <a:cubicBezTo>
                  <a:pt x="8265065" y="5980154"/>
                  <a:pt x="8616044" y="6012606"/>
                  <a:pt x="8944110" y="6001538"/>
                </a:cubicBezTo>
                <a:cubicBezTo>
                  <a:pt x="9204098" y="5992774"/>
                  <a:pt x="9457056" y="5944688"/>
                  <a:pt x="9675645" y="5862483"/>
                </a:cubicBezTo>
                <a:cubicBezTo>
                  <a:pt x="9792402" y="5818597"/>
                  <a:pt x="9899597" y="5764965"/>
                  <a:pt x="9994262" y="5703072"/>
                </a:cubicBezTo>
                <a:cubicBezTo>
                  <a:pt x="10018910" y="5686959"/>
                  <a:pt x="10042759" y="5670231"/>
                  <a:pt x="10065764" y="5652955"/>
                </a:cubicBezTo>
                <a:cubicBezTo>
                  <a:pt x="10071286" y="5668131"/>
                  <a:pt x="10076718" y="5683514"/>
                  <a:pt x="10082036" y="5699078"/>
                </a:cubicBezTo>
                <a:cubicBezTo>
                  <a:pt x="9802192" y="5921067"/>
                  <a:pt x="9388180" y="6051472"/>
                  <a:pt x="8917157" y="6061765"/>
                </a:cubicBezTo>
                <a:cubicBezTo>
                  <a:pt x="8575763" y="6069227"/>
                  <a:pt x="8229372" y="6028490"/>
                  <a:pt x="7885468" y="5960367"/>
                </a:cubicBezTo>
                <a:cubicBezTo>
                  <a:pt x="7500575" y="5884141"/>
                  <a:pt x="7118810" y="5773592"/>
                  <a:pt x="6750235" y="5657861"/>
                </a:cubicBezTo>
                <a:cubicBezTo>
                  <a:pt x="6235303" y="5496168"/>
                  <a:pt x="5717564" y="5316262"/>
                  <a:pt x="5216873" y="5142268"/>
                </a:cubicBezTo>
                <a:cubicBezTo>
                  <a:pt x="4581806" y="4921602"/>
                  <a:pt x="3925127" y="4693406"/>
                  <a:pt x="3268311" y="4500400"/>
                </a:cubicBezTo>
                <a:cubicBezTo>
                  <a:pt x="3009943" y="4424471"/>
                  <a:pt x="2757076" y="4353153"/>
                  <a:pt x="2503889" y="4314881"/>
                </a:cubicBezTo>
                <a:cubicBezTo>
                  <a:pt x="2218400" y="4271747"/>
                  <a:pt x="1974572" y="4278662"/>
                  <a:pt x="1758489" y="4336059"/>
                </a:cubicBezTo>
                <a:cubicBezTo>
                  <a:pt x="1659289" y="4362419"/>
                  <a:pt x="1560552" y="4399002"/>
                  <a:pt x="1460348" y="4446632"/>
                </a:cubicBezTo>
                <a:cubicBezTo>
                  <a:pt x="1463751" y="4439876"/>
                  <a:pt x="1467151" y="4433121"/>
                  <a:pt x="1470567" y="4426343"/>
                </a:cubicBezTo>
                <a:close/>
                <a:moveTo>
                  <a:pt x="8943927" y="5995923"/>
                </a:moveTo>
                <a:cubicBezTo>
                  <a:pt x="8588977" y="6007905"/>
                  <a:pt x="8229509" y="5967054"/>
                  <a:pt x="7873190" y="5896465"/>
                </a:cubicBezTo>
                <a:cubicBezTo>
                  <a:pt x="7486426" y="5819852"/>
                  <a:pt x="7103359" y="5708207"/>
                  <a:pt x="6733506" y="5591085"/>
                </a:cubicBezTo>
                <a:cubicBezTo>
                  <a:pt x="6221655" y="5428980"/>
                  <a:pt x="5707340" y="5248185"/>
                  <a:pt x="5209935" y="5073323"/>
                </a:cubicBezTo>
                <a:cubicBezTo>
                  <a:pt x="4584248" y="4853365"/>
                  <a:pt x="3937245" y="4625921"/>
                  <a:pt x="3289763" y="4433829"/>
                </a:cubicBezTo>
                <a:cubicBezTo>
                  <a:pt x="3043104" y="4360661"/>
                  <a:pt x="2780856" y="4286147"/>
                  <a:pt x="2524839" y="4249267"/>
                </a:cubicBezTo>
                <a:cubicBezTo>
                  <a:pt x="2239538" y="4208188"/>
                  <a:pt x="1996561" y="4219325"/>
                  <a:pt x="1782035" y="4283272"/>
                </a:cubicBezTo>
                <a:cubicBezTo>
                  <a:pt x="1681675" y="4313214"/>
                  <a:pt x="1581690" y="4354271"/>
                  <a:pt x="1480087" y="4407423"/>
                </a:cubicBezTo>
                <a:cubicBezTo>
                  <a:pt x="1485073" y="4397519"/>
                  <a:pt x="1490067" y="4387614"/>
                  <a:pt x="1495062" y="4377686"/>
                </a:cubicBezTo>
                <a:cubicBezTo>
                  <a:pt x="1594662" y="4320061"/>
                  <a:pt x="1697881" y="4271884"/>
                  <a:pt x="1807310" y="4235734"/>
                </a:cubicBezTo>
                <a:cubicBezTo>
                  <a:pt x="2266262" y="4084036"/>
                  <a:pt x="2779829" y="4213893"/>
                  <a:pt x="3309618" y="4372551"/>
                </a:cubicBezTo>
                <a:cubicBezTo>
                  <a:pt x="3947492" y="4563594"/>
                  <a:pt x="4584567" y="4790216"/>
                  <a:pt x="5200669" y="5009353"/>
                </a:cubicBezTo>
                <a:cubicBezTo>
                  <a:pt x="5694970" y="5185173"/>
                  <a:pt x="6206091" y="5366996"/>
                  <a:pt x="6715066" y="5529534"/>
                </a:cubicBezTo>
                <a:cubicBezTo>
                  <a:pt x="7086699" y="5648231"/>
                  <a:pt x="7471751" y="5761131"/>
                  <a:pt x="7861002" y="5838246"/>
                </a:cubicBezTo>
                <a:cubicBezTo>
                  <a:pt x="8229691" y="5911299"/>
                  <a:pt x="8602168" y="5952220"/>
                  <a:pt x="8970926" y="5935582"/>
                </a:cubicBezTo>
                <a:cubicBezTo>
                  <a:pt x="9237189" y="5923578"/>
                  <a:pt x="9495215" y="5869969"/>
                  <a:pt x="9717089" y="5780552"/>
                </a:cubicBezTo>
                <a:cubicBezTo>
                  <a:pt x="9835558" y="5732786"/>
                  <a:pt x="9943758" y="5674887"/>
                  <a:pt x="10038674" y="5608452"/>
                </a:cubicBezTo>
                <a:cubicBezTo>
                  <a:pt x="10041435" y="5606535"/>
                  <a:pt x="10044129" y="5604572"/>
                  <a:pt x="10046844" y="5602632"/>
                </a:cubicBezTo>
                <a:cubicBezTo>
                  <a:pt x="10052572" y="5617375"/>
                  <a:pt x="10058232" y="5632347"/>
                  <a:pt x="10063801" y="5647524"/>
                </a:cubicBezTo>
                <a:cubicBezTo>
                  <a:pt x="9786811" y="5856344"/>
                  <a:pt x="9392721" y="5980792"/>
                  <a:pt x="8943927" y="5995923"/>
                </a:cubicBezTo>
                <a:close/>
                <a:moveTo>
                  <a:pt x="10052595" y="5598524"/>
                </a:moveTo>
                <a:cubicBezTo>
                  <a:pt x="10063458" y="5590719"/>
                  <a:pt x="10074139" y="5582777"/>
                  <a:pt x="10084660" y="5574744"/>
                </a:cubicBezTo>
                <a:cubicBezTo>
                  <a:pt x="10089978" y="5589350"/>
                  <a:pt x="10095158" y="5604116"/>
                  <a:pt x="10100247" y="5618996"/>
                </a:cubicBezTo>
                <a:cubicBezTo>
                  <a:pt x="10090160" y="5627189"/>
                  <a:pt x="10079890" y="5635268"/>
                  <a:pt x="10069483" y="5643210"/>
                </a:cubicBezTo>
                <a:cubicBezTo>
                  <a:pt x="10064029" y="5628398"/>
                  <a:pt x="10058415" y="5613518"/>
                  <a:pt x="10052595" y="5598524"/>
                </a:cubicBezTo>
                <a:close/>
                <a:moveTo>
                  <a:pt x="10050154" y="5592271"/>
                </a:moveTo>
                <a:cubicBezTo>
                  <a:pt x="10044608" y="5578122"/>
                  <a:pt x="10038925" y="5563904"/>
                  <a:pt x="10033060" y="5549617"/>
                </a:cubicBezTo>
                <a:cubicBezTo>
                  <a:pt x="10044357" y="5541926"/>
                  <a:pt x="10055516" y="5534144"/>
                  <a:pt x="10066448" y="5526224"/>
                </a:cubicBezTo>
                <a:cubicBezTo>
                  <a:pt x="10071835" y="5540146"/>
                  <a:pt x="10077151" y="5554227"/>
                  <a:pt x="10082355" y="5568468"/>
                </a:cubicBezTo>
                <a:cubicBezTo>
                  <a:pt x="10071789" y="5576524"/>
                  <a:pt x="10061062" y="5584443"/>
                  <a:pt x="10050154" y="5592271"/>
                </a:cubicBezTo>
                <a:close/>
                <a:moveTo>
                  <a:pt x="10072085" y="5522094"/>
                </a:moveTo>
                <a:cubicBezTo>
                  <a:pt x="10075805" y="5519378"/>
                  <a:pt x="10079548" y="5516662"/>
                  <a:pt x="10083246" y="5513924"/>
                </a:cubicBezTo>
                <a:cubicBezTo>
                  <a:pt x="10090617" y="5508423"/>
                  <a:pt x="10097874" y="5502832"/>
                  <a:pt x="10105108" y="5497218"/>
                </a:cubicBezTo>
                <a:cubicBezTo>
                  <a:pt x="10110084" y="5511025"/>
                  <a:pt x="10114968" y="5524923"/>
                  <a:pt x="10119737" y="5538936"/>
                </a:cubicBezTo>
                <a:cubicBezTo>
                  <a:pt x="10109331" y="5547472"/>
                  <a:pt x="10098764" y="5555893"/>
                  <a:pt x="10087969" y="5564201"/>
                </a:cubicBezTo>
                <a:cubicBezTo>
                  <a:pt x="10082765" y="5550005"/>
                  <a:pt x="10077471" y="5535969"/>
                  <a:pt x="10072085" y="5522094"/>
                </a:cubicBezTo>
                <a:close/>
                <a:moveTo>
                  <a:pt x="10069712" y="5515955"/>
                </a:moveTo>
                <a:cubicBezTo>
                  <a:pt x="10064281" y="5502034"/>
                  <a:pt x="10058758" y="5488272"/>
                  <a:pt x="10053212" y="5474693"/>
                </a:cubicBezTo>
                <a:cubicBezTo>
                  <a:pt x="10064851" y="5466659"/>
                  <a:pt x="10076284" y="5458489"/>
                  <a:pt x="10087558" y="5450227"/>
                </a:cubicBezTo>
                <a:cubicBezTo>
                  <a:pt x="10092739" y="5463693"/>
                  <a:pt x="10097852" y="5477294"/>
                  <a:pt x="10102849" y="5491010"/>
                </a:cubicBezTo>
                <a:cubicBezTo>
                  <a:pt x="10091986" y="5499454"/>
                  <a:pt x="10080940" y="5507762"/>
                  <a:pt x="10069712" y="5515955"/>
                </a:cubicBezTo>
                <a:close/>
                <a:moveTo>
                  <a:pt x="10093241" y="5446051"/>
                </a:moveTo>
                <a:cubicBezTo>
                  <a:pt x="10104903" y="5437379"/>
                  <a:pt x="10116383" y="5428592"/>
                  <a:pt x="10127657" y="5419669"/>
                </a:cubicBezTo>
                <a:cubicBezTo>
                  <a:pt x="10132540" y="5433111"/>
                  <a:pt x="10137219" y="5446416"/>
                  <a:pt x="10141715" y="5459607"/>
                </a:cubicBezTo>
                <a:cubicBezTo>
                  <a:pt x="10130852" y="5468713"/>
                  <a:pt x="10119807" y="5477705"/>
                  <a:pt x="10108532" y="5486560"/>
                </a:cubicBezTo>
                <a:cubicBezTo>
                  <a:pt x="10103603" y="5473141"/>
                  <a:pt x="10098513" y="5459630"/>
                  <a:pt x="10093241" y="5446051"/>
                </a:cubicBezTo>
                <a:close/>
                <a:moveTo>
                  <a:pt x="10090914" y="5440094"/>
                </a:moveTo>
                <a:cubicBezTo>
                  <a:pt x="10085733" y="5426812"/>
                  <a:pt x="10080393" y="5413438"/>
                  <a:pt x="10074893" y="5399973"/>
                </a:cubicBezTo>
                <a:cubicBezTo>
                  <a:pt x="10086988" y="5391506"/>
                  <a:pt x="10098856" y="5382902"/>
                  <a:pt x="10110563" y="5374185"/>
                </a:cubicBezTo>
                <a:cubicBezTo>
                  <a:pt x="10115698" y="5387421"/>
                  <a:pt x="10120650" y="5400567"/>
                  <a:pt x="10125421" y="5413621"/>
                </a:cubicBezTo>
                <a:cubicBezTo>
                  <a:pt x="10114123" y="5422567"/>
                  <a:pt x="10102621" y="5431422"/>
                  <a:pt x="10090914" y="5440094"/>
                </a:cubicBezTo>
                <a:close/>
                <a:moveTo>
                  <a:pt x="10115926" y="5370214"/>
                </a:moveTo>
                <a:cubicBezTo>
                  <a:pt x="10127885" y="5361199"/>
                  <a:pt x="10139615" y="5352047"/>
                  <a:pt x="10151163" y="5342759"/>
                </a:cubicBezTo>
                <a:cubicBezTo>
                  <a:pt x="10155819" y="5355722"/>
                  <a:pt x="10160338" y="5368593"/>
                  <a:pt x="10164651" y="5381328"/>
                </a:cubicBezTo>
                <a:cubicBezTo>
                  <a:pt x="10153537" y="5390844"/>
                  <a:pt x="10142217" y="5400202"/>
                  <a:pt x="10130692" y="5409422"/>
                </a:cubicBezTo>
                <a:cubicBezTo>
                  <a:pt x="10125922" y="5396436"/>
                  <a:pt x="10121016" y="5383359"/>
                  <a:pt x="10115926" y="5370214"/>
                </a:cubicBezTo>
                <a:close/>
                <a:moveTo>
                  <a:pt x="10167093" y="5367932"/>
                </a:moveTo>
                <a:cubicBezTo>
                  <a:pt x="10163715" y="5358164"/>
                  <a:pt x="10160201" y="5348282"/>
                  <a:pt x="10156618" y="5338377"/>
                </a:cubicBezTo>
                <a:cubicBezTo>
                  <a:pt x="10162049" y="5333972"/>
                  <a:pt x="10167435" y="5329545"/>
                  <a:pt x="10172753" y="5325072"/>
                </a:cubicBezTo>
                <a:cubicBezTo>
                  <a:pt x="10179120" y="5319731"/>
                  <a:pt x="10185396" y="5314369"/>
                  <a:pt x="10191627" y="5308959"/>
                </a:cubicBezTo>
                <a:cubicBezTo>
                  <a:pt x="10195803" y="5321603"/>
                  <a:pt x="10199843" y="5334155"/>
                  <a:pt x="10203632" y="5346593"/>
                </a:cubicBezTo>
                <a:cubicBezTo>
                  <a:pt x="10192676" y="5356771"/>
                  <a:pt x="10181470" y="5366791"/>
                  <a:pt x="10170037" y="5376672"/>
                </a:cubicBezTo>
                <a:cubicBezTo>
                  <a:pt x="10169055" y="5373751"/>
                  <a:pt x="10168097" y="5370853"/>
                  <a:pt x="10167093" y="5367932"/>
                </a:cubicBezTo>
                <a:close/>
                <a:moveTo>
                  <a:pt x="10154473" y="5332512"/>
                </a:moveTo>
                <a:cubicBezTo>
                  <a:pt x="10149885" y="5319914"/>
                  <a:pt x="10145116" y="5307225"/>
                  <a:pt x="10140164" y="5294399"/>
                </a:cubicBezTo>
                <a:cubicBezTo>
                  <a:pt x="10152555" y="5284928"/>
                  <a:pt x="10164743" y="5275297"/>
                  <a:pt x="10176679" y="5265552"/>
                </a:cubicBezTo>
                <a:cubicBezTo>
                  <a:pt x="10181174" y="5278104"/>
                  <a:pt x="10185510" y="5290565"/>
                  <a:pt x="10189641" y="5302912"/>
                </a:cubicBezTo>
                <a:cubicBezTo>
                  <a:pt x="10178139" y="5312930"/>
                  <a:pt x="10166431" y="5322790"/>
                  <a:pt x="10154473" y="5332512"/>
                </a:cubicBezTo>
                <a:close/>
                <a:moveTo>
                  <a:pt x="10138041" y="5288922"/>
                </a:moveTo>
                <a:cubicBezTo>
                  <a:pt x="10133111" y="5276278"/>
                  <a:pt x="10128022" y="5263521"/>
                  <a:pt x="10122773" y="5250672"/>
                </a:cubicBezTo>
                <a:cubicBezTo>
                  <a:pt x="10135667" y="5241429"/>
                  <a:pt x="10148311" y="5232027"/>
                  <a:pt x="10160749" y="5222487"/>
                </a:cubicBezTo>
                <a:cubicBezTo>
                  <a:pt x="10165564" y="5235062"/>
                  <a:pt x="10170197" y="5247523"/>
                  <a:pt x="10174647" y="5259892"/>
                </a:cubicBezTo>
                <a:cubicBezTo>
                  <a:pt x="10162666" y="5269706"/>
                  <a:pt x="10150456" y="5279405"/>
                  <a:pt x="10138041" y="5288922"/>
                </a:cubicBezTo>
                <a:close/>
                <a:moveTo>
                  <a:pt x="10172707" y="5236660"/>
                </a:moveTo>
                <a:cubicBezTo>
                  <a:pt x="10170471" y="5230657"/>
                  <a:pt x="10168166" y="5224610"/>
                  <a:pt x="10165861" y="5218584"/>
                </a:cubicBezTo>
                <a:cubicBezTo>
                  <a:pt x="10178527" y="5208771"/>
                  <a:pt x="10190942" y="5198821"/>
                  <a:pt x="10203151" y="5188711"/>
                </a:cubicBezTo>
                <a:cubicBezTo>
                  <a:pt x="10207443" y="5200943"/>
                  <a:pt x="10211550" y="5213062"/>
                  <a:pt x="10215498" y="5225089"/>
                </a:cubicBezTo>
                <a:cubicBezTo>
                  <a:pt x="10203791" y="5235473"/>
                  <a:pt x="10191855" y="5245697"/>
                  <a:pt x="10179691" y="5255784"/>
                </a:cubicBezTo>
                <a:cubicBezTo>
                  <a:pt x="10177386" y="5249417"/>
                  <a:pt x="10175081" y="5243072"/>
                  <a:pt x="10172707" y="5236660"/>
                </a:cubicBezTo>
                <a:close/>
                <a:moveTo>
                  <a:pt x="10163875" y="5213404"/>
                </a:moveTo>
                <a:cubicBezTo>
                  <a:pt x="10159083" y="5200943"/>
                  <a:pt x="10154107" y="5188437"/>
                  <a:pt x="10148995" y="5175839"/>
                </a:cubicBezTo>
                <a:cubicBezTo>
                  <a:pt x="10162187" y="5166254"/>
                  <a:pt x="10175104" y="5156509"/>
                  <a:pt x="10187816" y="5146627"/>
                </a:cubicBezTo>
                <a:cubicBezTo>
                  <a:pt x="10192471" y="5158974"/>
                  <a:pt x="10196921" y="5171183"/>
                  <a:pt x="10201235" y="5183324"/>
                </a:cubicBezTo>
                <a:cubicBezTo>
                  <a:pt x="10189002" y="5193503"/>
                  <a:pt x="10176542" y="5203545"/>
                  <a:pt x="10163875" y="5213404"/>
                </a:cubicBezTo>
                <a:close/>
                <a:moveTo>
                  <a:pt x="10192951" y="5142656"/>
                </a:moveTo>
                <a:cubicBezTo>
                  <a:pt x="10205822" y="5132568"/>
                  <a:pt x="10218442" y="5122299"/>
                  <a:pt x="10230835" y="5111914"/>
                </a:cubicBezTo>
                <a:cubicBezTo>
                  <a:pt x="10234966" y="5123850"/>
                  <a:pt x="10238891" y="5135718"/>
                  <a:pt x="10242656" y="5147471"/>
                </a:cubicBezTo>
                <a:cubicBezTo>
                  <a:pt x="10230790" y="5158175"/>
                  <a:pt x="10218671" y="5168696"/>
                  <a:pt x="10206324" y="5179080"/>
                </a:cubicBezTo>
                <a:cubicBezTo>
                  <a:pt x="10202034" y="5167030"/>
                  <a:pt x="10197606" y="5154911"/>
                  <a:pt x="10192951" y="5142656"/>
                </a:cubicBezTo>
                <a:close/>
                <a:moveTo>
                  <a:pt x="10191102" y="5137818"/>
                </a:moveTo>
                <a:cubicBezTo>
                  <a:pt x="10186424" y="5125562"/>
                  <a:pt x="10181585" y="5113215"/>
                  <a:pt x="10176564" y="5100755"/>
                </a:cubicBezTo>
                <a:cubicBezTo>
                  <a:pt x="10189961" y="5090896"/>
                  <a:pt x="10203151" y="5080877"/>
                  <a:pt x="10216069" y="5070698"/>
                </a:cubicBezTo>
                <a:cubicBezTo>
                  <a:pt x="10220588" y="5082816"/>
                  <a:pt x="10224947" y="5094867"/>
                  <a:pt x="10229100" y="5106780"/>
                </a:cubicBezTo>
                <a:cubicBezTo>
                  <a:pt x="10216663" y="5117278"/>
                  <a:pt x="10203996" y="5127639"/>
                  <a:pt x="10191102" y="5137818"/>
                </a:cubicBezTo>
                <a:close/>
                <a:moveTo>
                  <a:pt x="10221112" y="5066682"/>
                </a:moveTo>
                <a:cubicBezTo>
                  <a:pt x="10234213" y="5056275"/>
                  <a:pt x="10247084" y="5045731"/>
                  <a:pt x="10259681" y="5035027"/>
                </a:cubicBezTo>
                <a:cubicBezTo>
                  <a:pt x="10263607" y="5046781"/>
                  <a:pt x="10267373" y="5058443"/>
                  <a:pt x="10270956" y="5069991"/>
                </a:cubicBezTo>
                <a:cubicBezTo>
                  <a:pt x="10258929" y="5081014"/>
                  <a:pt x="10246628" y="5091877"/>
                  <a:pt x="10234098" y="5102558"/>
                </a:cubicBezTo>
                <a:cubicBezTo>
                  <a:pt x="10229945" y="5090690"/>
                  <a:pt x="10225609" y="5078732"/>
                  <a:pt x="10221112" y="5066682"/>
                </a:cubicBezTo>
                <a:close/>
                <a:moveTo>
                  <a:pt x="10264589" y="5030783"/>
                </a:moveTo>
                <a:cubicBezTo>
                  <a:pt x="10277278" y="5019897"/>
                  <a:pt x="10289693" y="5008874"/>
                  <a:pt x="10301856" y="4997691"/>
                </a:cubicBezTo>
                <a:cubicBezTo>
                  <a:pt x="10305189" y="5009079"/>
                  <a:pt x="10308315" y="5020376"/>
                  <a:pt x="10311305" y="5031604"/>
                </a:cubicBezTo>
                <a:cubicBezTo>
                  <a:pt x="10299757" y="5043061"/>
                  <a:pt x="10287958" y="5054358"/>
                  <a:pt x="10275885" y="5065495"/>
                </a:cubicBezTo>
                <a:cubicBezTo>
                  <a:pt x="10272303" y="5054015"/>
                  <a:pt x="10268514" y="5042445"/>
                  <a:pt x="10264589" y="5030783"/>
                </a:cubicBezTo>
                <a:close/>
                <a:moveTo>
                  <a:pt x="10263014" y="5026059"/>
                </a:moveTo>
                <a:cubicBezTo>
                  <a:pt x="10258997" y="5014305"/>
                  <a:pt x="10254821" y="5002460"/>
                  <a:pt x="10250462" y="4990525"/>
                </a:cubicBezTo>
                <a:cubicBezTo>
                  <a:pt x="10263767" y="4979821"/>
                  <a:pt x="10276798" y="4968981"/>
                  <a:pt x="10289578" y="4958003"/>
                </a:cubicBezTo>
                <a:cubicBezTo>
                  <a:pt x="10293367" y="4969643"/>
                  <a:pt x="10296928" y="4981168"/>
                  <a:pt x="10300327" y="4992624"/>
                </a:cubicBezTo>
                <a:cubicBezTo>
                  <a:pt x="10288141" y="5003944"/>
                  <a:pt x="10275702" y="5015081"/>
                  <a:pt x="10263014" y="5026059"/>
                </a:cubicBezTo>
                <a:close/>
                <a:moveTo>
                  <a:pt x="10249001" y="4986554"/>
                </a:moveTo>
                <a:cubicBezTo>
                  <a:pt x="10244574" y="4974458"/>
                  <a:pt x="10239964" y="4962294"/>
                  <a:pt x="10235171" y="4949993"/>
                </a:cubicBezTo>
                <a:cubicBezTo>
                  <a:pt x="10249047" y="4939540"/>
                  <a:pt x="10262649" y="4928905"/>
                  <a:pt x="10276022" y="4918111"/>
                </a:cubicBezTo>
                <a:cubicBezTo>
                  <a:pt x="10280267" y="4930069"/>
                  <a:pt x="10284306" y="4941914"/>
                  <a:pt x="10288163" y="4953690"/>
                </a:cubicBezTo>
                <a:cubicBezTo>
                  <a:pt x="10275360" y="4964804"/>
                  <a:pt x="10262307" y="4975759"/>
                  <a:pt x="10249001" y="4986554"/>
                </a:cubicBezTo>
                <a:close/>
                <a:moveTo>
                  <a:pt x="10280929" y="4914162"/>
                </a:moveTo>
                <a:cubicBezTo>
                  <a:pt x="10294349" y="4903253"/>
                  <a:pt x="10307494" y="4892162"/>
                  <a:pt x="10320411" y="4880933"/>
                </a:cubicBezTo>
                <a:cubicBezTo>
                  <a:pt x="10323994" y="4892459"/>
                  <a:pt x="10327441" y="4903938"/>
                  <a:pt x="10330658" y="4915303"/>
                </a:cubicBezTo>
                <a:cubicBezTo>
                  <a:pt x="10318358" y="4926874"/>
                  <a:pt x="10305782" y="4938262"/>
                  <a:pt x="10292956" y="4949491"/>
                </a:cubicBezTo>
                <a:cubicBezTo>
                  <a:pt x="10289099" y="4937806"/>
                  <a:pt x="10285151" y="4926053"/>
                  <a:pt x="10280929" y="4914162"/>
                </a:cubicBezTo>
                <a:close/>
                <a:moveTo>
                  <a:pt x="10325227" y="4876757"/>
                </a:moveTo>
                <a:cubicBezTo>
                  <a:pt x="10338075" y="4865460"/>
                  <a:pt x="10350650" y="4854003"/>
                  <a:pt x="10362996" y="4842387"/>
                </a:cubicBezTo>
                <a:cubicBezTo>
                  <a:pt x="10363271" y="4843460"/>
                  <a:pt x="10363590" y="4844555"/>
                  <a:pt x="10363864" y="4845651"/>
                </a:cubicBezTo>
                <a:cubicBezTo>
                  <a:pt x="10366489" y="4855669"/>
                  <a:pt x="10368930" y="4865643"/>
                  <a:pt x="10371236" y="4875548"/>
                </a:cubicBezTo>
                <a:cubicBezTo>
                  <a:pt x="10359551" y="4887461"/>
                  <a:pt x="10347615" y="4899191"/>
                  <a:pt x="10335405" y="4910762"/>
                </a:cubicBezTo>
                <a:cubicBezTo>
                  <a:pt x="10332210" y="4899511"/>
                  <a:pt x="10328787" y="4888191"/>
                  <a:pt x="10325227" y="4876757"/>
                </a:cubicBezTo>
                <a:close/>
                <a:moveTo>
                  <a:pt x="10369387" y="4844190"/>
                </a:moveTo>
                <a:cubicBezTo>
                  <a:pt x="10368862" y="4842113"/>
                  <a:pt x="10368292" y="4840037"/>
                  <a:pt x="10367744" y="4837937"/>
                </a:cubicBezTo>
                <a:cubicBezTo>
                  <a:pt x="10379908" y="4826389"/>
                  <a:pt x="10391776" y="4814658"/>
                  <a:pt x="10403392" y="4802791"/>
                </a:cubicBezTo>
                <a:cubicBezTo>
                  <a:pt x="10405652" y="4813517"/>
                  <a:pt x="10407728" y="4824198"/>
                  <a:pt x="10409622" y="4834810"/>
                </a:cubicBezTo>
                <a:cubicBezTo>
                  <a:pt x="10398668" y="4846929"/>
                  <a:pt x="10387462" y="4858888"/>
                  <a:pt x="10375983" y="4870686"/>
                </a:cubicBezTo>
                <a:cubicBezTo>
                  <a:pt x="10373906" y="4861900"/>
                  <a:pt x="10371715" y="4853068"/>
                  <a:pt x="10369387" y="4844190"/>
                </a:cubicBezTo>
                <a:close/>
                <a:moveTo>
                  <a:pt x="10366534" y="4833464"/>
                </a:moveTo>
                <a:cubicBezTo>
                  <a:pt x="10363521" y="4822258"/>
                  <a:pt x="10360304" y="4810962"/>
                  <a:pt x="10356881" y="4799573"/>
                </a:cubicBezTo>
                <a:cubicBezTo>
                  <a:pt x="10369775" y="4788117"/>
                  <a:pt x="10382395" y="4776546"/>
                  <a:pt x="10394742" y="4764793"/>
                </a:cubicBezTo>
                <a:cubicBezTo>
                  <a:pt x="10397458" y="4775884"/>
                  <a:pt x="10399991" y="4786907"/>
                  <a:pt x="10402342" y="4797862"/>
                </a:cubicBezTo>
                <a:cubicBezTo>
                  <a:pt x="10390680" y="4809889"/>
                  <a:pt x="10378744" y="4821756"/>
                  <a:pt x="10366534" y="4833464"/>
                </a:cubicBezTo>
                <a:close/>
                <a:moveTo>
                  <a:pt x="10355078" y="4793548"/>
                </a:moveTo>
                <a:cubicBezTo>
                  <a:pt x="10351768" y="4782730"/>
                  <a:pt x="10348323" y="4771822"/>
                  <a:pt x="10344693" y="4760822"/>
                </a:cubicBezTo>
                <a:cubicBezTo>
                  <a:pt x="10358273" y="4749525"/>
                  <a:pt x="10371600" y="4738045"/>
                  <a:pt x="10384655" y="4726429"/>
                </a:cubicBezTo>
                <a:cubicBezTo>
                  <a:pt x="10387667" y="4737201"/>
                  <a:pt x="10390543" y="4747904"/>
                  <a:pt x="10393213" y="4758562"/>
                </a:cubicBezTo>
                <a:cubicBezTo>
                  <a:pt x="10380707" y="4770453"/>
                  <a:pt x="10367972" y="4782091"/>
                  <a:pt x="10355078" y="4793548"/>
                </a:cubicBezTo>
                <a:close/>
                <a:moveTo>
                  <a:pt x="10389311" y="4722252"/>
                </a:moveTo>
                <a:cubicBezTo>
                  <a:pt x="10402183" y="4710705"/>
                  <a:pt x="10414803" y="4698997"/>
                  <a:pt x="10427150" y="4687130"/>
                </a:cubicBezTo>
                <a:cubicBezTo>
                  <a:pt x="10429523" y="4697627"/>
                  <a:pt x="10431714" y="4708080"/>
                  <a:pt x="10433745" y="4718464"/>
                </a:cubicBezTo>
                <a:cubicBezTo>
                  <a:pt x="10422015" y="4730560"/>
                  <a:pt x="10410033" y="4742427"/>
                  <a:pt x="10397869" y="4754089"/>
                </a:cubicBezTo>
                <a:cubicBezTo>
                  <a:pt x="10395176" y="4743545"/>
                  <a:pt x="10392323" y="4732911"/>
                  <a:pt x="10389311" y="4722252"/>
                </a:cubicBezTo>
                <a:close/>
                <a:moveTo>
                  <a:pt x="10387667" y="4716455"/>
                </a:moveTo>
                <a:cubicBezTo>
                  <a:pt x="10387645" y="4716365"/>
                  <a:pt x="10387621" y="4716273"/>
                  <a:pt x="10387599" y="4716182"/>
                </a:cubicBezTo>
                <a:cubicBezTo>
                  <a:pt x="10384518" y="4705478"/>
                  <a:pt x="10381254" y="4694684"/>
                  <a:pt x="10377808" y="4683798"/>
                </a:cubicBezTo>
                <a:cubicBezTo>
                  <a:pt x="10391410" y="4672364"/>
                  <a:pt x="10404761" y="4660770"/>
                  <a:pt x="10417815" y="4648994"/>
                </a:cubicBezTo>
                <a:cubicBezTo>
                  <a:pt x="10420645" y="4659766"/>
                  <a:pt x="10423270" y="4670469"/>
                  <a:pt x="10425757" y="4681127"/>
                </a:cubicBezTo>
                <a:cubicBezTo>
                  <a:pt x="10413274" y="4693109"/>
                  <a:pt x="10400561" y="4704885"/>
                  <a:pt x="10387667" y="4716455"/>
                </a:cubicBezTo>
                <a:close/>
                <a:moveTo>
                  <a:pt x="10422425" y="4644840"/>
                </a:moveTo>
                <a:cubicBezTo>
                  <a:pt x="10435320" y="4633156"/>
                  <a:pt x="10447940" y="4621311"/>
                  <a:pt x="10460287" y="4609329"/>
                </a:cubicBezTo>
                <a:cubicBezTo>
                  <a:pt x="10462455" y="4619759"/>
                  <a:pt x="10464463" y="4630166"/>
                  <a:pt x="10466311" y="4640595"/>
                </a:cubicBezTo>
                <a:cubicBezTo>
                  <a:pt x="10454558" y="4652828"/>
                  <a:pt x="10442577" y="4664832"/>
                  <a:pt x="10430390" y="4676654"/>
                </a:cubicBezTo>
                <a:cubicBezTo>
                  <a:pt x="10427903" y="4666088"/>
                  <a:pt x="10425255" y="4655498"/>
                  <a:pt x="10422425" y="4644840"/>
                </a:cubicBezTo>
                <a:close/>
                <a:moveTo>
                  <a:pt x="10420942" y="4639294"/>
                </a:moveTo>
                <a:cubicBezTo>
                  <a:pt x="10418021" y="4628431"/>
                  <a:pt x="10414916" y="4617523"/>
                  <a:pt x="10411654" y="4606568"/>
                </a:cubicBezTo>
                <a:cubicBezTo>
                  <a:pt x="10425278" y="4594997"/>
                  <a:pt x="10438629" y="4583267"/>
                  <a:pt x="10451729" y="4571377"/>
                </a:cubicBezTo>
                <a:cubicBezTo>
                  <a:pt x="10454330" y="4582080"/>
                  <a:pt x="10456773" y="4592829"/>
                  <a:pt x="10459077" y="4603555"/>
                </a:cubicBezTo>
                <a:cubicBezTo>
                  <a:pt x="10446571" y="4615674"/>
                  <a:pt x="10433859" y="4627587"/>
                  <a:pt x="10420942" y="4639294"/>
                </a:cubicBezTo>
                <a:close/>
                <a:moveTo>
                  <a:pt x="10456179" y="4567291"/>
                </a:moveTo>
                <a:cubicBezTo>
                  <a:pt x="10469005" y="4555538"/>
                  <a:pt x="10481579" y="4543648"/>
                  <a:pt x="10493881" y="4531621"/>
                </a:cubicBezTo>
                <a:cubicBezTo>
                  <a:pt x="10495821" y="4542073"/>
                  <a:pt x="10497646" y="4552548"/>
                  <a:pt x="10499266" y="4563001"/>
                </a:cubicBezTo>
                <a:cubicBezTo>
                  <a:pt x="10487582" y="4575279"/>
                  <a:pt x="10475669" y="4587352"/>
                  <a:pt x="10463550" y="4599196"/>
                </a:cubicBezTo>
                <a:cubicBezTo>
                  <a:pt x="10461268" y="4588607"/>
                  <a:pt x="10458826" y="4577972"/>
                  <a:pt x="10456179" y="4567291"/>
                </a:cubicBezTo>
                <a:close/>
                <a:moveTo>
                  <a:pt x="10454878" y="4562042"/>
                </a:moveTo>
                <a:cubicBezTo>
                  <a:pt x="10452139" y="4551133"/>
                  <a:pt x="10449218" y="4540179"/>
                  <a:pt x="10446137" y="4529156"/>
                </a:cubicBezTo>
                <a:cubicBezTo>
                  <a:pt x="10459717" y="4517494"/>
                  <a:pt x="10473021" y="4505695"/>
                  <a:pt x="10486076" y="4493736"/>
                </a:cubicBezTo>
                <a:cubicBezTo>
                  <a:pt x="10488495" y="4504508"/>
                  <a:pt x="10490754" y="4515303"/>
                  <a:pt x="10492831" y="4526098"/>
                </a:cubicBezTo>
                <a:cubicBezTo>
                  <a:pt x="10480394" y="4538285"/>
                  <a:pt x="10467727" y="4550289"/>
                  <a:pt x="10454878" y="4562042"/>
                </a:cubicBezTo>
                <a:close/>
                <a:moveTo>
                  <a:pt x="10490503" y="4489628"/>
                </a:moveTo>
                <a:cubicBezTo>
                  <a:pt x="10503146" y="4477920"/>
                  <a:pt x="10515561" y="4466076"/>
                  <a:pt x="10527703" y="4454094"/>
                </a:cubicBezTo>
                <a:cubicBezTo>
                  <a:pt x="10529461" y="4464729"/>
                  <a:pt x="10531035" y="4475296"/>
                  <a:pt x="10532449" y="4485840"/>
                </a:cubicBezTo>
                <a:cubicBezTo>
                  <a:pt x="10520925" y="4498004"/>
                  <a:pt x="10509217" y="4509940"/>
                  <a:pt x="10497304" y="4521716"/>
                </a:cubicBezTo>
                <a:cubicBezTo>
                  <a:pt x="10495228" y="4511081"/>
                  <a:pt x="10492946" y="4500377"/>
                  <a:pt x="10490503" y="4489628"/>
                </a:cubicBezTo>
                <a:close/>
                <a:moveTo>
                  <a:pt x="10526859" y="4448891"/>
                </a:moveTo>
                <a:cubicBezTo>
                  <a:pt x="10514557" y="4461032"/>
                  <a:pt x="10502074" y="4472968"/>
                  <a:pt x="10489385" y="4484721"/>
                </a:cubicBezTo>
                <a:cubicBezTo>
                  <a:pt x="10486806" y="4473607"/>
                  <a:pt x="10484044" y="4462447"/>
                  <a:pt x="10481100" y="4451242"/>
                </a:cubicBezTo>
                <a:cubicBezTo>
                  <a:pt x="10494543" y="4439580"/>
                  <a:pt x="10507757" y="4427758"/>
                  <a:pt x="10520674" y="4415799"/>
                </a:cubicBezTo>
                <a:cubicBezTo>
                  <a:pt x="10522911" y="4426868"/>
                  <a:pt x="10524987" y="4437914"/>
                  <a:pt x="10526859" y="4448891"/>
                </a:cubicBezTo>
                <a:close/>
                <a:moveTo>
                  <a:pt x="10484958" y="4488784"/>
                </a:moveTo>
                <a:cubicBezTo>
                  <a:pt x="10471766" y="4500880"/>
                  <a:pt x="10458393" y="4512747"/>
                  <a:pt x="10444791" y="4524432"/>
                </a:cubicBezTo>
                <a:cubicBezTo>
                  <a:pt x="10441551" y="4513066"/>
                  <a:pt x="10438127" y="4501655"/>
                  <a:pt x="10434521" y="4490199"/>
                </a:cubicBezTo>
                <a:cubicBezTo>
                  <a:pt x="10448853" y="4478628"/>
                  <a:pt x="10462912" y="4466898"/>
                  <a:pt x="10476696" y="4455007"/>
                </a:cubicBezTo>
                <a:cubicBezTo>
                  <a:pt x="10479640" y="4466258"/>
                  <a:pt x="10482378" y="4477510"/>
                  <a:pt x="10484958" y="4488784"/>
                </a:cubicBezTo>
                <a:close/>
                <a:moveTo>
                  <a:pt x="10440364" y="4528220"/>
                </a:moveTo>
                <a:cubicBezTo>
                  <a:pt x="10426419" y="4540110"/>
                  <a:pt x="10412246" y="4551772"/>
                  <a:pt x="10397915" y="4563206"/>
                </a:cubicBezTo>
                <a:cubicBezTo>
                  <a:pt x="10394035" y="4551636"/>
                  <a:pt x="10389949" y="4539974"/>
                  <a:pt x="10385659" y="4528220"/>
                </a:cubicBezTo>
                <a:cubicBezTo>
                  <a:pt x="10400744" y="4516900"/>
                  <a:pt x="10415578" y="4505398"/>
                  <a:pt x="10430116" y="4493736"/>
                </a:cubicBezTo>
                <a:cubicBezTo>
                  <a:pt x="10433699" y="4505215"/>
                  <a:pt x="10437122" y="4516718"/>
                  <a:pt x="10440364" y="4528220"/>
                </a:cubicBezTo>
                <a:close/>
                <a:moveTo>
                  <a:pt x="10393327" y="4566858"/>
                </a:moveTo>
                <a:cubicBezTo>
                  <a:pt x="10378721" y="4578451"/>
                  <a:pt x="10363910" y="4589794"/>
                  <a:pt x="10348915" y="4600908"/>
                </a:cubicBezTo>
                <a:cubicBezTo>
                  <a:pt x="10344397" y="4589041"/>
                  <a:pt x="10339673" y="4577105"/>
                  <a:pt x="10334789" y="4565055"/>
                </a:cubicBezTo>
                <a:cubicBezTo>
                  <a:pt x="10340472" y="4561084"/>
                  <a:pt x="10346177" y="4557113"/>
                  <a:pt x="10351792" y="4553096"/>
                </a:cubicBezTo>
                <a:cubicBezTo>
                  <a:pt x="10361674" y="4546021"/>
                  <a:pt x="10371441" y="4538878"/>
                  <a:pt x="10381095" y="4531666"/>
                </a:cubicBezTo>
                <a:cubicBezTo>
                  <a:pt x="10385363" y="4543442"/>
                  <a:pt x="10389448" y="4555173"/>
                  <a:pt x="10393327" y="4566858"/>
                </a:cubicBezTo>
                <a:close/>
                <a:moveTo>
                  <a:pt x="10344351" y="4604286"/>
                </a:moveTo>
                <a:cubicBezTo>
                  <a:pt x="10329129" y="4615491"/>
                  <a:pt x="10313724" y="4626491"/>
                  <a:pt x="10298160" y="4637241"/>
                </a:cubicBezTo>
                <a:cubicBezTo>
                  <a:pt x="10293047" y="4625076"/>
                  <a:pt x="10287753" y="4612844"/>
                  <a:pt x="10282276" y="4600520"/>
                </a:cubicBezTo>
                <a:cubicBezTo>
                  <a:pt x="10298502" y="4589931"/>
                  <a:pt x="10314523" y="4579182"/>
                  <a:pt x="10330293" y="4568227"/>
                </a:cubicBezTo>
                <a:cubicBezTo>
                  <a:pt x="10335177" y="4580323"/>
                  <a:pt x="10339832" y="4592327"/>
                  <a:pt x="10344351" y="4604286"/>
                </a:cubicBezTo>
                <a:close/>
                <a:moveTo>
                  <a:pt x="10293596" y="4640367"/>
                </a:moveTo>
                <a:cubicBezTo>
                  <a:pt x="10277871" y="4651139"/>
                  <a:pt x="10262009" y="4661683"/>
                  <a:pt x="10245966" y="4671999"/>
                </a:cubicBezTo>
                <a:cubicBezTo>
                  <a:pt x="10240283" y="4659538"/>
                  <a:pt x="10234441" y="4647008"/>
                  <a:pt x="10228416" y="4634411"/>
                </a:cubicBezTo>
                <a:cubicBezTo>
                  <a:pt x="10245053" y="4624278"/>
                  <a:pt x="10261508" y="4614008"/>
                  <a:pt x="10277688" y="4603510"/>
                </a:cubicBezTo>
                <a:cubicBezTo>
                  <a:pt x="10283189" y="4615879"/>
                  <a:pt x="10288483" y="4628157"/>
                  <a:pt x="10293596" y="4640367"/>
                </a:cubicBezTo>
                <a:close/>
                <a:moveTo>
                  <a:pt x="10240853" y="4675262"/>
                </a:moveTo>
                <a:cubicBezTo>
                  <a:pt x="10224901" y="4685441"/>
                  <a:pt x="10208812" y="4695391"/>
                  <a:pt x="10192563" y="4705113"/>
                </a:cubicBezTo>
                <a:cubicBezTo>
                  <a:pt x="10186355" y="4692356"/>
                  <a:pt x="10180011" y="4679552"/>
                  <a:pt x="10173460" y="4666613"/>
                </a:cubicBezTo>
                <a:cubicBezTo>
                  <a:pt x="10190257" y="4657119"/>
                  <a:pt x="10206849" y="4647442"/>
                  <a:pt x="10223190" y="4637583"/>
                </a:cubicBezTo>
                <a:cubicBezTo>
                  <a:pt x="10229261" y="4650226"/>
                  <a:pt x="10235171" y="4662801"/>
                  <a:pt x="10240853" y="4675262"/>
                </a:cubicBezTo>
                <a:close/>
                <a:moveTo>
                  <a:pt x="10187313" y="4708240"/>
                </a:moveTo>
                <a:cubicBezTo>
                  <a:pt x="10171087" y="4717871"/>
                  <a:pt x="10154724" y="4727296"/>
                  <a:pt x="10138246" y="4736493"/>
                </a:cubicBezTo>
                <a:cubicBezTo>
                  <a:pt x="10131582" y="4723462"/>
                  <a:pt x="10124735" y="4710316"/>
                  <a:pt x="10117729" y="4697057"/>
                </a:cubicBezTo>
                <a:cubicBezTo>
                  <a:pt x="10134709" y="4688111"/>
                  <a:pt x="10151529" y="4678959"/>
                  <a:pt x="10168120" y="4669648"/>
                </a:cubicBezTo>
                <a:cubicBezTo>
                  <a:pt x="10174693" y="4682588"/>
                  <a:pt x="10181106" y="4695482"/>
                  <a:pt x="10187313" y="4708240"/>
                </a:cubicBezTo>
                <a:close/>
                <a:moveTo>
                  <a:pt x="10132997" y="4739414"/>
                </a:moveTo>
                <a:cubicBezTo>
                  <a:pt x="10116680" y="4748475"/>
                  <a:pt x="10100225" y="4757284"/>
                  <a:pt x="10083679" y="4765888"/>
                </a:cubicBezTo>
                <a:cubicBezTo>
                  <a:pt x="10076581" y="4752537"/>
                  <a:pt x="10069301" y="4739072"/>
                  <a:pt x="10061884" y="4725516"/>
                </a:cubicBezTo>
                <a:cubicBezTo>
                  <a:pt x="10078909" y="4717140"/>
                  <a:pt x="10095752" y="4708582"/>
                  <a:pt x="10112389" y="4699864"/>
                </a:cubicBezTo>
                <a:cubicBezTo>
                  <a:pt x="10119418" y="4713169"/>
                  <a:pt x="10126310" y="4726360"/>
                  <a:pt x="10132997" y="4739414"/>
                </a:cubicBezTo>
                <a:close/>
                <a:moveTo>
                  <a:pt x="10078247" y="4768718"/>
                </a:moveTo>
                <a:cubicBezTo>
                  <a:pt x="10061929" y="4777162"/>
                  <a:pt x="10045498" y="4785355"/>
                  <a:pt x="10028974" y="4793366"/>
                </a:cubicBezTo>
                <a:cubicBezTo>
                  <a:pt x="10021512" y="4779718"/>
                  <a:pt x="10013844" y="4765934"/>
                  <a:pt x="10006015" y="4752058"/>
                </a:cubicBezTo>
                <a:cubicBezTo>
                  <a:pt x="10022973" y="4744299"/>
                  <a:pt x="10039747" y="4736334"/>
                  <a:pt x="10056361" y="4728209"/>
                </a:cubicBezTo>
                <a:cubicBezTo>
                  <a:pt x="10063824" y="4741811"/>
                  <a:pt x="10071127" y="4755321"/>
                  <a:pt x="10078247" y="4768718"/>
                </a:cubicBezTo>
                <a:close/>
                <a:moveTo>
                  <a:pt x="10023360" y="4796104"/>
                </a:moveTo>
                <a:cubicBezTo>
                  <a:pt x="10007202" y="4803886"/>
                  <a:pt x="9990976" y="4811486"/>
                  <a:pt x="9974659" y="4818881"/>
                </a:cubicBezTo>
                <a:cubicBezTo>
                  <a:pt x="9966899" y="4804777"/>
                  <a:pt x="9959071" y="4790627"/>
                  <a:pt x="9951129" y="4776409"/>
                </a:cubicBezTo>
                <a:cubicBezTo>
                  <a:pt x="9967697" y="4769334"/>
                  <a:pt x="9984084" y="4762054"/>
                  <a:pt x="10000310" y="4754660"/>
                </a:cubicBezTo>
                <a:cubicBezTo>
                  <a:pt x="10008161" y="4768581"/>
                  <a:pt x="10015852" y="4782388"/>
                  <a:pt x="10023360" y="4796104"/>
                </a:cubicBezTo>
                <a:close/>
                <a:moveTo>
                  <a:pt x="9968884" y="4821482"/>
                </a:moveTo>
                <a:cubicBezTo>
                  <a:pt x="9953366" y="4828466"/>
                  <a:pt x="9937778" y="4835267"/>
                  <a:pt x="9922145" y="4841885"/>
                </a:cubicBezTo>
                <a:cubicBezTo>
                  <a:pt x="9914248" y="4827416"/>
                  <a:pt x="9906306" y="4812878"/>
                  <a:pt x="9898251" y="4798272"/>
                </a:cubicBezTo>
                <a:cubicBezTo>
                  <a:pt x="9914043" y="4791951"/>
                  <a:pt x="9929745" y="4785515"/>
                  <a:pt x="9945287" y="4778897"/>
                </a:cubicBezTo>
                <a:cubicBezTo>
                  <a:pt x="9953206" y="4793092"/>
                  <a:pt x="9961079" y="4807287"/>
                  <a:pt x="9968884" y="4821482"/>
                </a:cubicBezTo>
                <a:close/>
                <a:moveTo>
                  <a:pt x="9916189" y="4844418"/>
                </a:moveTo>
                <a:cubicBezTo>
                  <a:pt x="9901400" y="4850626"/>
                  <a:pt x="9886566" y="4856697"/>
                  <a:pt x="9871708" y="4862607"/>
                </a:cubicBezTo>
                <a:cubicBezTo>
                  <a:pt x="9863744" y="4847796"/>
                  <a:pt x="9855665" y="4832893"/>
                  <a:pt x="9847540" y="4817945"/>
                </a:cubicBezTo>
                <a:cubicBezTo>
                  <a:pt x="9860138" y="4813221"/>
                  <a:pt x="9872690" y="4808428"/>
                  <a:pt x="9885196" y="4803522"/>
                </a:cubicBezTo>
                <a:cubicBezTo>
                  <a:pt x="9887547" y="4802586"/>
                  <a:pt x="9889898" y="4801627"/>
                  <a:pt x="9892248" y="4800669"/>
                </a:cubicBezTo>
                <a:cubicBezTo>
                  <a:pt x="9900281" y="4815275"/>
                  <a:pt x="9908269" y="4829835"/>
                  <a:pt x="9916189" y="4844418"/>
                </a:cubicBezTo>
                <a:close/>
                <a:moveTo>
                  <a:pt x="9865523" y="4865049"/>
                </a:moveTo>
                <a:cubicBezTo>
                  <a:pt x="9851488" y="4870572"/>
                  <a:pt x="9837429" y="4875958"/>
                  <a:pt x="9823348" y="4881208"/>
                </a:cubicBezTo>
                <a:cubicBezTo>
                  <a:pt x="9815293" y="4866076"/>
                  <a:pt x="9807168" y="4850877"/>
                  <a:pt x="9798952" y="4835609"/>
                </a:cubicBezTo>
                <a:cubicBezTo>
                  <a:pt x="9813124" y="4830634"/>
                  <a:pt x="9827229" y="4825499"/>
                  <a:pt x="9841264" y="4820273"/>
                </a:cubicBezTo>
                <a:cubicBezTo>
                  <a:pt x="9849411" y="4835198"/>
                  <a:pt x="9857490" y="4850124"/>
                  <a:pt x="9865523" y="4865049"/>
                </a:cubicBezTo>
                <a:close/>
                <a:moveTo>
                  <a:pt x="9817141" y="4883513"/>
                </a:moveTo>
                <a:cubicBezTo>
                  <a:pt x="9803813" y="4888442"/>
                  <a:pt x="9790463" y="4893258"/>
                  <a:pt x="9777112" y="4897936"/>
                </a:cubicBezTo>
                <a:cubicBezTo>
                  <a:pt x="9768987" y="4882508"/>
                  <a:pt x="9760771" y="4867012"/>
                  <a:pt x="9752487" y="4851448"/>
                </a:cubicBezTo>
                <a:cubicBezTo>
                  <a:pt x="9765951" y="4847020"/>
                  <a:pt x="9779370" y="4842502"/>
                  <a:pt x="9792699" y="4837846"/>
                </a:cubicBezTo>
                <a:cubicBezTo>
                  <a:pt x="9800914" y="4853068"/>
                  <a:pt x="9809039" y="4868290"/>
                  <a:pt x="9817141" y="4883513"/>
                </a:cubicBezTo>
                <a:close/>
                <a:moveTo>
                  <a:pt x="9770653" y="4900195"/>
                </a:moveTo>
                <a:cubicBezTo>
                  <a:pt x="9758101" y="4904532"/>
                  <a:pt x="9745549" y="4908799"/>
                  <a:pt x="9732997" y="4912930"/>
                </a:cubicBezTo>
                <a:cubicBezTo>
                  <a:pt x="9724804" y="4897229"/>
                  <a:pt x="9716542" y="4881481"/>
                  <a:pt x="9708189" y="4865643"/>
                </a:cubicBezTo>
                <a:cubicBezTo>
                  <a:pt x="9720832" y="4861718"/>
                  <a:pt x="9733408" y="4857701"/>
                  <a:pt x="9745936" y="4853593"/>
                </a:cubicBezTo>
                <a:cubicBezTo>
                  <a:pt x="9754244" y="4869135"/>
                  <a:pt x="9762460" y="4884677"/>
                  <a:pt x="9770653" y="4900195"/>
                </a:cubicBezTo>
                <a:close/>
                <a:moveTo>
                  <a:pt x="9726150" y="4915189"/>
                </a:moveTo>
                <a:cubicBezTo>
                  <a:pt x="9598506" y="4956908"/>
                  <a:pt x="9469905" y="4987740"/>
                  <a:pt x="9345502" y="5008349"/>
                </a:cubicBezTo>
                <a:cubicBezTo>
                  <a:pt x="8809026" y="5097217"/>
                  <a:pt x="8264814" y="5054997"/>
                  <a:pt x="7753420" y="4953690"/>
                </a:cubicBezTo>
                <a:cubicBezTo>
                  <a:pt x="7293489" y="4862585"/>
                  <a:pt x="6860122" y="4723713"/>
                  <a:pt x="6482350" y="4589360"/>
                </a:cubicBezTo>
                <a:cubicBezTo>
                  <a:pt x="6015961" y="4423467"/>
                  <a:pt x="5554067" y="4225236"/>
                  <a:pt x="5107396" y="4033531"/>
                </a:cubicBezTo>
                <a:cubicBezTo>
                  <a:pt x="4621995" y="3825189"/>
                  <a:pt x="4120049" y="3609773"/>
                  <a:pt x="3611439" y="3435527"/>
                </a:cubicBezTo>
                <a:cubicBezTo>
                  <a:pt x="3303776" y="3330113"/>
                  <a:pt x="3060220" y="3278649"/>
                  <a:pt x="2844963" y="3273560"/>
                </a:cubicBezTo>
                <a:cubicBezTo>
                  <a:pt x="2712824" y="3270433"/>
                  <a:pt x="2588855" y="3285336"/>
                  <a:pt x="2476503" y="3317834"/>
                </a:cubicBezTo>
                <a:cubicBezTo>
                  <a:pt x="2352990" y="3353551"/>
                  <a:pt x="2238346" y="3411975"/>
                  <a:pt x="2135732" y="3491487"/>
                </a:cubicBezTo>
                <a:cubicBezTo>
                  <a:pt x="1998579" y="3597746"/>
                  <a:pt x="1878330" y="3723837"/>
                  <a:pt x="1768736" y="3861020"/>
                </a:cubicBezTo>
                <a:cubicBezTo>
                  <a:pt x="1770234" y="3858441"/>
                  <a:pt x="1771742" y="3855839"/>
                  <a:pt x="1773241" y="3853260"/>
                </a:cubicBezTo>
                <a:cubicBezTo>
                  <a:pt x="1888355" y="3700604"/>
                  <a:pt x="2015309" y="3559884"/>
                  <a:pt x="2161817" y="3441758"/>
                </a:cubicBezTo>
                <a:cubicBezTo>
                  <a:pt x="2606063" y="3083544"/>
                  <a:pt x="3180652" y="3216687"/>
                  <a:pt x="3631591" y="3372698"/>
                </a:cubicBezTo>
                <a:cubicBezTo>
                  <a:pt x="4131734" y="3545712"/>
                  <a:pt x="4624757" y="3760558"/>
                  <a:pt x="5101576" y="3968329"/>
                </a:cubicBezTo>
                <a:cubicBezTo>
                  <a:pt x="5544026" y="4161129"/>
                  <a:pt x="6001560" y="4360502"/>
                  <a:pt x="6464276" y="4526280"/>
                </a:cubicBezTo>
                <a:cubicBezTo>
                  <a:pt x="6717576" y="4617043"/>
                  <a:pt x="6948010" y="4691511"/>
                  <a:pt x="7168721" y="4753952"/>
                </a:cubicBezTo>
                <a:cubicBezTo>
                  <a:pt x="7426130" y="4826777"/>
                  <a:pt x="7664392" y="4881710"/>
                  <a:pt x="7897107" y="4921899"/>
                </a:cubicBezTo>
                <a:cubicBezTo>
                  <a:pt x="8153466" y="4966151"/>
                  <a:pt x="8402134" y="4991438"/>
                  <a:pt x="8636241" y="4997052"/>
                </a:cubicBezTo>
                <a:cubicBezTo>
                  <a:pt x="8891847" y="5003191"/>
                  <a:pt x="9139717" y="4986143"/>
                  <a:pt x="9372958" y="4946387"/>
                </a:cubicBezTo>
                <a:cubicBezTo>
                  <a:pt x="9484899" y="4926920"/>
                  <a:pt x="9594719" y="4900606"/>
                  <a:pt x="9701274" y="4867834"/>
                </a:cubicBezTo>
                <a:cubicBezTo>
                  <a:pt x="9709626" y="4883626"/>
                  <a:pt x="9717912" y="4899397"/>
                  <a:pt x="9726150" y="4915189"/>
                </a:cubicBezTo>
                <a:close/>
                <a:moveTo>
                  <a:pt x="2138210" y="3494682"/>
                </a:moveTo>
                <a:cubicBezTo>
                  <a:pt x="2579521" y="3152763"/>
                  <a:pt x="3129918" y="3274838"/>
                  <a:pt x="3610115" y="3439361"/>
                </a:cubicBezTo>
                <a:cubicBezTo>
                  <a:pt x="4118589" y="3613538"/>
                  <a:pt x="4620466" y="3828932"/>
                  <a:pt x="5105798" y="4037251"/>
                </a:cubicBezTo>
                <a:cubicBezTo>
                  <a:pt x="5552538" y="4228979"/>
                  <a:pt x="6014477" y="4427256"/>
                  <a:pt x="6480981" y="4593171"/>
                </a:cubicBezTo>
                <a:cubicBezTo>
                  <a:pt x="7020858" y="4785173"/>
                  <a:pt x="7469469" y="4909073"/>
                  <a:pt x="7892839" y="4983062"/>
                </a:cubicBezTo>
                <a:cubicBezTo>
                  <a:pt x="8145501" y="5027222"/>
                  <a:pt x="8390380" y="5052829"/>
                  <a:pt x="8620677" y="5059196"/>
                </a:cubicBezTo>
                <a:cubicBezTo>
                  <a:pt x="8872472" y="5066134"/>
                  <a:pt x="9116552" y="5050364"/>
                  <a:pt x="9346164" y="5012342"/>
                </a:cubicBezTo>
                <a:cubicBezTo>
                  <a:pt x="9477003" y="4990662"/>
                  <a:pt x="9605057" y="4959487"/>
                  <a:pt x="9728341" y="4919366"/>
                </a:cubicBezTo>
                <a:cubicBezTo>
                  <a:pt x="9736374" y="4934794"/>
                  <a:pt x="9744362" y="4950221"/>
                  <a:pt x="9752304" y="4965626"/>
                </a:cubicBezTo>
                <a:cubicBezTo>
                  <a:pt x="9607202" y="5015880"/>
                  <a:pt x="9460046" y="5051710"/>
                  <a:pt x="9318732" y="5074190"/>
                </a:cubicBezTo>
                <a:cubicBezTo>
                  <a:pt x="8794261" y="5157513"/>
                  <a:pt x="8260706" y="5114859"/>
                  <a:pt x="7758349" y="5015355"/>
                </a:cubicBezTo>
                <a:cubicBezTo>
                  <a:pt x="7303097" y="4925186"/>
                  <a:pt x="6873542" y="4788322"/>
                  <a:pt x="6499102" y="4656137"/>
                </a:cubicBezTo>
                <a:cubicBezTo>
                  <a:pt x="6029038" y="4490176"/>
                  <a:pt x="5562877" y="4293063"/>
                  <a:pt x="5112051" y="4102431"/>
                </a:cubicBezTo>
                <a:cubicBezTo>
                  <a:pt x="4617979" y="3893518"/>
                  <a:pt x="4107109" y="3677509"/>
                  <a:pt x="3590009" y="3502076"/>
                </a:cubicBezTo>
                <a:cubicBezTo>
                  <a:pt x="3446733" y="3453465"/>
                  <a:pt x="3321212" y="3417178"/>
                  <a:pt x="3206235" y="3391070"/>
                </a:cubicBezTo>
                <a:cubicBezTo>
                  <a:pt x="3066816" y="3359439"/>
                  <a:pt x="2941523" y="3342208"/>
                  <a:pt x="2823214" y="3338397"/>
                </a:cubicBezTo>
                <a:cubicBezTo>
                  <a:pt x="2690847" y="3334152"/>
                  <a:pt x="2566649" y="3347503"/>
                  <a:pt x="2454069" y="3378107"/>
                </a:cubicBezTo>
                <a:cubicBezTo>
                  <a:pt x="2330214" y="3411769"/>
                  <a:pt x="2215177" y="3467683"/>
                  <a:pt x="2112125" y="3544274"/>
                </a:cubicBezTo>
                <a:cubicBezTo>
                  <a:pt x="1976797" y="3644850"/>
                  <a:pt x="1857655" y="3764848"/>
                  <a:pt x="1748804" y="3895846"/>
                </a:cubicBezTo>
                <a:cubicBezTo>
                  <a:pt x="1750903" y="3892149"/>
                  <a:pt x="1753005" y="3888452"/>
                  <a:pt x="1755112" y="3884755"/>
                </a:cubicBezTo>
                <a:cubicBezTo>
                  <a:pt x="1869025" y="3739561"/>
                  <a:pt x="1994320" y="3606167"/>
                  <a:pt x="2138210" y="3494682"/>
                </a:cubicBezTo>
                <a:close/>
                <a:moveTo>
                  <a:pt x="1736277" y="3911023"/>
                </a:moveTo>
                <a:cubicBezTo>
                  <a:pt x="1734704" y="3912940"/>
                  <a:pt x="1733139" y="3914880"/>
                  <a:pt x="1731571" y="3916797"/>
                </a:cubicBezTo>
                <a:cubicBezTo>
                  <a:pt x="1732974" y="3914400"/>
                  <a:pt x="1734385" y="3912027"/>
                  <a:pt x="1735793" y="3909631"/>
                </a:cubicBezTo>
                <a:cubicBezTo>
                  <a:pt x="1737372" y="3907577"/>
                  <a:pt x="1738951" y="3905523"/>
                  <a:pt x="1740535" y="3903469"/>
                </a:cubicBezTo>
                <a:cubicBezTo>
                  <a:pt x="1739111" y="3906002"/>
                  <a:pt x="1737696" y="3908512"/>
                  <a:pt x="1736277" y="3911023"/>
                </a:cubicBezTo>
                <a:close/>
                <a:moveTo>
                  <a:pt x="1724318" y="3932339"/>
                </a:moveTo>
                <a:cubicBezTo>
                  <a:pt x="1722223" y="3936081"/>
                  <a:pt x="1720126" y="3939824"/>
                  <a:pt x="1718040" y="3943590"/>
                </a:cubicBezTo>
                <a:cubicBezTo>
                  <a:pt x="1715851" y="3946146"/>
                  <a:pt x="1713662" y="3948702"/>
                  <a:pt x="1711481" y="3951281"/>
                </a:cubicBezTo>
                <a:cubicBezTo>
                  <a:pt x="1713539" y="3947721"/>
                  <a:pt x="1715602" y="3944160"/>
                  <a:pt x="1717668" y="3940623"/>
                </a:cubicBezTo>
                <a:cubicBezTo>
                  <a:pt x="1719879" y="3937839"/>
                  <a:pt x="1722097" y="3935100"/>
                  <a:pt x="1724318" y="3932339"/>
                </a:cubicBezTo>
                <a:close/>
                <a:moveTo>
                  <a:pt x="1698623" y="3966526"/>
                </a:moveTo>
                <a:cubicBezTo>
                  <a:pt x="1697119" y="3968306"/>
                  <a:pt x="1695619" y="3970132"/>
                  <a:pt x="1694118" y="3971912"/>
                </a:cubicBezTo>
                <a:cubicBezTo>
                  <a:pt x="1695425" y="3969744"/>
                  <a:pt x="1696731" y="3967553"/>
                  <a:pt x="1698041" y="3965362"/>
                </a:cubicBezTo>
                <a:cubicBezTo>
                  <a:pt x="1699597" y="3963399"/>
                  <a:pt x="1701145" y="3961391"/>
                  <a:pt x="1702706" y="3959428"/>
                </a:cubicBezTo>
                <a:cubicBezTo>
                  <a:pt x="1701343" y="3961779"/>
                  <a:pt x="1699983" y="3964152"/>
                  <a:pt x="1698623" y="3966526"/>
                </a:cubicBezTo>
                <a:close/>
                <a:moveTo>
                  <a:pt x="1664534" y="4014726"/>
                </a:moveTo>
                <a:cubicBezTo>
                  <a:pt x="1663246" y="4016917"/>
                  <a:pt x="1661957" y="4019108"/>
                  <a:pt x="1660672" y="4021299"/>
                </a:cubicBezTo>
                <a:cubicBezTo>
                  <a:pt x="1659889" y="4022212"/>
                  <a:pt x="1659111" y="4023124"/>
                  <a:pt x="1658328" y="4024060"/>
                </a:cubicBezTo>
                <a:cubicBezTo>
                  <a:pt x="1659682" y="4021823"/>
                  <a:pt x="1661035" y="4019610"/>
                  <a:pt x="1662391" y="4017396"/>
                </a:cubicBezTo>
                <a:cubicBezTo>
                  <a:pt x="1663105" y="4016506"/>
                  <a:pt x="1663817" y="4015616"/>
                  <a:pt x="1664534" y="4014726"/>
                </a:cubicBezTo>
                <a:close/>
                <a:moveTo>
                  <a:pt x="1648191" y="4042728"/>
                </a:moveTo>
                <a:cubicBezTo>
                  <a:pt x="1646217" y="4046129"/>
                  <a:pt x="1644249" y="4049552"/>
                  <a:pt x="1642280" y="4052953"/>
                </a:cubicBezTo>
                <a:cubicBezTo>
                  <a:pt x="1640774" y="4054641"/>
                  <a:pt x="1639265" y="4056307"/>
                  <a:pt x="1637761" y="4057996"/>
                </a:cubicBezTo>
                <a:cubicBezTo>
                  <a:pt x="1639795" y="4054596"/>
                  <a:pt x="1641833" y="4051218"/>
                  <a:pt x="1643873" y="4047841"/>
                </a:cubicBezTo>
                <a:cubicBezTo>
                  <a:pt x="1645311" y="4046129"/>
                  <a:pt x="1646753" y="4044440"/>
                  <a:pt x="1648191" y="4042728"/>
                </a:cubicBezTo>
                <a:close/>
                <a:moveTo>
                  <a:pt x="1624305" y="4073173"/>
                </a:moveTo>
                <a:cubicBezTo>
                  <a:pt x="1623166" y="4074451"/>
                  <a:pt x="1622037" y="4075752"/>
                  <a:pt x="1620900" y="4077053"/>
                </a:cubicBezTo>
                <a:cubicBezTo>
                  <a:pt x="1622228" y="4074930"/>
                  <a:pt x="1623557" y="4072785"/>
                  <a:pt x="1624887" y="4070663"/>
                </a:cubicBezTo>
                <a:cubicBezTo>
                  <a:pt x="1625999" y="4069316"/>
                  <a:pt x="1627103" y="4067969"/>
                  <a:pt x="1628217" y="4066623"/>
                </a:cubicBezTo>
                <a:cubicBezTo>
                  <a:pt x="1626909" y="4068791"/>
                  <a:pt x="1625608" y="4070982"/>
                  <a:pt x="1624305" y="4073173"/>
                </a:cubicBezTo>
                <a:close/>
                <a:moveTo>
                  <a:pt x="1611644" y="4094466"/>
                </a:moveTo>
                <a:cubicBezTo>
                  <a:pt x="1609631" y="4097866"/>
                  <a:pt x="1607616" y="4101267"/>
                  <a:pt x="1605607" y="4104667"/>
                </a:cubicBezTo>
                <a:cubicBezTo>
                  <a:pt x="1603786" y="4106630"/>
                  <a:pt x="1601960" y="4108593"/>
                  <a:pt x="1600146" y="4110578"/>
                </a:cubicBezTo>
                <a:cubicBezTo>
                  <a:pt x="1602152" y="4107314"/>
                  <a:pt x="1604151" y="4104051"/>
                  <a:pt x="1606162" y="4100787"/>
                </a:cubicBezTo>
                <a:cubicBezTo>
                  <a:pt x="1607985" y="4098688"/>
                  <a:pt x="1609816" y="4096565"/>
                  <a:pt x="1611644" y="4094466"/>
                </a:cubicBezTo>
                <a:close/>
                <a:moveTo>
                  <a:pt x="1586387" y="4125686"/>
                </a:moveTo>
                <a:cubicBezTo>
                  <a:pt x="1585305" y="4126873"/>
                  <a:pt x="1584228" y="4128082"/>
                  <a:pt x="1583148" y="4129269"/>
                </a:cubicBezTo>
                <a:cubicBezTo>
                  <a:pt x="1584449" y="4127238"/>
                  <a:pt x="1585757" y="4125207"/>
                  <a:pt x="1587060" y="4123153"/>
                </a:cubicBezTo>
                <a:cubicBezTo>
                  <a:pt x="1588098" y="4121943"/>
                  <a:pt x="1589130" y="4120711"/>
                  <a:pt x="1590168" y="4119479"/>
                </a:cubicBezTo>
                <a:cubicBezTo>
                  <a:pt x="1588904" y="4121532"/>
                  <a:pt x="1587646" y="4123609"/>
                  <a:pt x="1586387" y="4125686"/>
                </a:cubicBezTo>
                <a:close/>
                <a:moveTo>
                  <a:pt x="1551868" y="4171376"/>
                </a:moveTo>
                <a:cubicBezTo>
                  <a:pt x="1550787" y="4173110"/>
                  <a:pt x="1549703" y="4174845"/>
                  <a:pt x="1548621" y="4176579"/>
                </a:cubicBezTo>
                <a:cubicBezTo>
                  <a:pt x="1547628" y="4177629"/>
                  <a:pt x="1546633" y="4178724"/>
                  <a:pt x="1545638" y="4179774"/>
                </a:cubicBezTo>
                <a:cubicBezTo>
                  <a:pt x="1546724" y="4178108"/>
                  <a:pt x="1547815" y="4176465"/>
                  <a:pt x="1548904" y="4174799"/>
                </a:cubicBezTo>
                <a:cubicBezTo>
                  <a:pt x="1549894" y="4173658"/>
                  <a:pt x="1550878" y="4172517"/>
                  <a:pt x="1551868" y="4171376"/>
                </a:cubicBezTo>
                <a:close/>
                <a:moveTo>
                  <a:pt x="1513247" y="4222337"/>
                </a:moveTo>
                <a:cubicBezTo>
                  <a:pt x="1512211" y="4223958"/>
                  <a:pt x="1511172" y="4225555"/>
                  <a:pt x="1510138" y="4227176"/>
                </a:cubicBezTo>
                <a:cubicBezTo>
                  <a:pt x="1509940" y="4227381"/>
                  <a:pt x="1509744" y="4227586"/>
                  <a:pt x="1509545" y="4227792"/>
                </a:cubicBezTo>
                <a:cubicBezTo>
                  <a:pt x="1508803" y="4228545"/>
                  <a:pt x="1508073" y="4229344"/>
                  <a:pt x="1507331" y="4230120"/>
                </a:cubicBezTo>
                <a:cubicBezTo>
                  <a:pt x="1508370" y="4228568"/>
                  <a:pt x="1509404" y="4227016"/>
                  <a:pt x="1510442" y="4225464"/>
                </a:cubicBezTo>
                <a:cubicBezTo>
                  <a:pt x="1511380" y="4224437"/>
                  <a:pt x="1512311" y="4223364"/>
                  <a:pt x="1513247" y="4222337"/>
                </a:cubicBezTo>
                <a:close/>
                <a:moveTo>
                  <a:pt x="1474294" y="4272272"/>
                </a:moveTo>
                <a:cubicBezTo>
                  <a:pt x="1473263" y="4273846"/>
                  <a:pt x="1472231" y="4275398"/>
                  <a:pt x="1471200" y="4276973"/>
                </a:cubicBezTo>
                <a:cubicBezTo>
                  <a:pt x="1470321" y="4277863"/>
                  <a:pt x="1469442" y="4278753"/>
                  <a:pt x="1468561" y="4279620"/>
                </a:cubicBezTo>
                <a:cubicBezTo>
                  <a:pt x="1469616" y="4278092"/>
                  <a:pt x="1470668" y="4276562"/>
                  <a:pt x="1471725" y="4275033"/>
                </a:cubicBezTo>
                <a:cubicBezTo>
                  <a:pt x="1472580" y="4274121"/>
                  <a:pt x="1473436" y="4273208"/>
                  <a:pt x="1474294" y="4272272"/>
                </a:cubicBezTo>
                <a:close/>
                <a:moveTo>
                  <a:pt x="1435043" y="4321088"/>
                </a:moveTo>
                <a:cubicBezTo>
                  <a:pt x="1434059" y="4322526"/>
                  <a:pt x="1433080" y="4323986"/>
                  <a:pt x="1432099" y="4325424"/>
                </a:cubicBezTo>
                <a:cubicBezTo>
                  <a:pt x="1431284" y="4326223"/>
                  <a:pt x="1430462" y="4326999"/>
                  <a:pt x="1429648" y="4327775"/>
                </a:cubicBezTo>
                <a:cubicBezTo>
                  <a:pt x="1430650" y="4326360"/>
                  <a:pt x="1431651" y="4324945"/>
                  <a:pt x="1432656" y="4323553"/>
                </a:cubicBezTo>
                <a:cubicBezTo>
                  <a:pt x="1433450" y="4322731"/>
                  <a:pt x="1434249" y="4321910"/>
                  <a:pt x="1435043" y="4321088"/>
                </a:cubicBezTo>
                <a:close/>
                <a:moveTo>
                  <a:pt x="1395506" y="4368626"/>
                </a:moveTo>
                <a:cubicBezTo>
                  <a:pt x="1394593" y="4369927"/>
                  <a:pt x="1393680" y="4371251"/>
                  <a:pt x="1392770" y="4372551"/>
                </a:cubicBezTo>
                <a:cubicBezTo>
                  <a:pt x="1391971" y="4373282"/>
                  <a:pt x="1391179" y="4374035"/>
                  <a:pt x="1390380" y="4374788"/>
                </a:cubicBezTo>
                <a:cubicBezTo>
                  <a:pt x="1391330" y="4373487"/>
                  <a:pt x="1392279" y="4372209"/>
                  <a:pt x="1393228" y="4370908"/>
                </a:cubicBezTo>
                <a:cubicBezTo>
                  <a:pt x="1393986" y="4370155"/>
                  <a:pt x="1394746" y="4369379"/>
                  <a:pt x="1395506" y="4368626"/>
                </a:cubicBezTo>
                <a:close/>
                <a:moveTo>
                  <a:pt x="1355730" y="4414795"/>
                </a:moveTo>
                <a:cubicBezTo>
                  <a:pt x="1354805" y="4416073"/>
                  <a:pt x="1353881" y="4417351"/>
                  <a:pt x="1352959" y="4418629"/>
                </a:cubicBezTo>
                <a:cubicBezTo>
                  <a:pt x="1352206" y="4419291"/>
                  <a:pt x="1351457" y="4419975"/>
                  <a:pt x="1350704" y="4420637"/>
                </a:cubicBezTo>
                <a:cubicBezTo>
                  <a:pt x="1351663" y="4419382"/>
                  <a:pt x="1352621" y="4418127"/>
                  <a:pt x="1353580" y="4416849"/>
                </a:cubicBezTo>
                <a:cubicBezTo>
                  <a:pt x="1354296" y="4416164"/>
                  <a:pt x="1355013" y="4415480"/>
                  <a:pt x="1355730" y="4414795"/>
                </a:cubicBezTo>
                <a:close/>
                <a:moveTo>
                  <a:pt x="1315588" y="4459640"/>
                </a:moveTo>
                <a:cubicBezTo>
                  <a:pt x="1314696" y="4460850"/>
                  <a:pt x="1313803" y="4462036"/>
                  <a:pt x="1312911" y="4463223"/>
                </a:cubicBezTo>
                <a:cubicBezTo>
                  <a:pt x="1312206" y="4463817"/>
                  <a:pt x="1311503" y="4464433"/>
                  <a:pt x="1310798" y="4465026"/>
                </a:cubicBezTo>
                <a:cubicBezTo>
                  <a:pt x="1311720" y="4463839"/>
                  <a:pt x="1312642" y="4462676"/>
                  <a:pt x="1313564" y="4461512"/>
                </a:cubicBezTo>
                <a:cubicBezTo>
                  <a:pt x="1314242" y="4460895"/>
                  <a:pt x="1314915" y="4460279"/>
                  <a:pt x="1315588" y="4459640"/>
                </a:cubicBezTo>
                <a:close/>
                <a:moveTo>
                  <a:pt x="1275239" y="4502956"/>
                </a:moveTo>
                <a:cubicBezTo>
                  <a:pt x="1274385" y="4504052"/>
                  <a:pt x="1273527" y="4505147"/>
                  <a:pt x="1272671" y="4506243"/>
                </a:cubicBezTo>
                <a:cubicBezTo>
                  <a:pt x="1271998" y="4506790"/>
                  <a:pt x="1271325" y="4507338"/>
                  <a:pt x="1270652" y="4507886"/>
                </a:cubicBezTo>
                <a:cubicBezTo>
                  <a:pt x="1271533" y="4506813"/>
                  <a:pt x="1272411" y="4505741"/>
                  <a:pt x="1273292" y="4504645"/>
                </a:cubicBezTo>
                <a:cubicBezTo>
                  <a:pt x="1273940" y="4504074"/>
                  <a:pt x="1274591" y="4503527"/>
                  <a:pt x="1275239" y="4502956"/>
                </a:cubicBezTo>
                <a:close/>
                <a:moveTo>
                  <a:pt x="1236325" y="4542552"/>
                </a:moveTo>
                <a:cubicBezTo>
                  <a:pt x="1234967" y="4544241"/>
                  <a:pt x="1233618" y="4545907"/>
                  <a:pt x="1232263" y="4547596"/>
                </a:cubicBezTo>
                <a:cubicBezTo>
                  <a:pt x="1231642" y="4548075"/>
                  <a:pt x="1231017" y="4548532"/>
                  <a:pt x="1230396" y="4549011"/>
                </a:cubicBezTo>
                <a:cubicBezTo>
                  <a:pt x="1231875" y="4547254"/>
                  <a:pt x="1233356" y="4545519"/>
                  <a:pt x="1234835" y="4543785"/>
                </a:cubicBezTo>
                <a:cubicBezTo>
                  <a:pt x="1235332" y="4543374"/>
                  <a:pt x="1235828" y="4542963"/>
                  <a:pt x="1236325" y="4542552"/>
                </a:cubicBezTo>
                <a:close/>
                <a:moveTo>
                  <a:pt x="1193233" y="4585389"/>
                </a:moveTo>
                <a:cubicBezTo>
                  <a:pt x="1192642" y="4586097"/>
                  <a:pt x="1192050" y="4586804"/>
                  <a:pt x="1191457" y="4587489"/>
                </a:cubicBezTo>
                <a:cubicBezTo>
                  <a:pt x="1190852" y="4587923"/>
                  <a:pt x="1190248" y="4588379"/>
                  <a:pt x="1189641" y="4588789"/>
                </a:cubicBezTo>
                <a:cubicBezTo>
                  <a:pt x="1190218" y="4588151"/>
                  <a:pt x="1190798" y="4587489"/>
                  <a:pt x="1191375" y="4586850"/>
                </a:cubicBezTo>
                <a:cubicBezTo>
                  <a:pt x="1191996" y="4586370"/>
                  <a:pt x="1192614" y="4585868"/>
                  <a:pt x="1193233" y="4585389"/>
                </a:cubicBezTo>
                <a:close/>
                <a:moveTo>
                  <a:pt x="1153233" y="4622498"/>
                </a:moveTo>
                <a:cubicBezTo>
                  <a:pt x="1152361" y="4623479"/>
                  <a:pt x="1151487" y="4624483"/>
                  <a:pt x="1150617" y="4625465"/>
                </a:cubicBezTo>
                <a:cubicBezTo>
                  <a:pt x="1150054" y="4625853"/>
                  <a:pt x="1149488" y="4626218"/>
                  <a:pt x="1148924" y="4626606"/>
                </a:cubicBezTo>
                <a:cubicBezTo>
                  <a:pt x="1149837" y="4625624"/>
                  <a:pt x="1150752" y="4624643"/>
                  <a:pt x="1151667" y="4623662"/>
                </a:cubicBezTo>
                <a:cubicBezTo>
                  <a:pt x="1152187" y="4623274"/>
                  <a:pt x="1152710" y="4622886"/>
                  <a:pt x="1153233" y="4622498"/>
                </a:cubicBezTo>
                <a:close/>
                <a:moveTo>
                  <a:pt x="1112966" y="4658009"/>
                </a:moveTo>
                <a:cubicBezTo>
                  <a:pt x="1111877" y="4659195"/>
                  <a:pt x="1110782" y="4660382"/>
                  <a:pt x="1109695" y="4661569"/>
                </a:cubicBezTo>
                <a:cubicBezTo>
                  <a:pt x="1109177" y="4661888"/>
                  <a:pt x="1108657" y="4662208"/>
                  <a:pt x="1108139" y="4662550"/>
                </a:cubicBezTo>
                <a:cubicBezTo>
                  <a:pt x="1109316" y="4661341"/>
                  <a:pt x="1110499" y="4660131"/>
                  <a:pt x="1111676" y="4658922"/>
                </a:cubicBezTo>
                <a:cubicBezTo>
                  <a:pt x="1112105" y="4658625"/>
                  <a:pt x="1112536" y="4658305"/>
                  <a:pt x="1112966" y="4658009"/>
                </a:cubicBezTo>
                <a:close/>
                <a:moveTo>
                  <a:pt x="1072308" y="4692059"/>
                </a:moveTo>
                <a:cubicBezTo>
                  <a:pt x="1071048" y="4693360"/>
                  <a:pt x="1069782" y="4694661"/>
                  <a:pt x="1068522" y="4695984"/>
                </a:cubicBezTo>
                <a:cubicBezTo>
                  <a:pt x="1068041" y="4696258"/>
                  <a:pt x="1067561" y="4696532"/>
                  <a:pt x="1067080" y="4696806"/>
                </a:cubicBezTo>
                <a:cubicBezTo>
                  <a:pt x="1068467" y="4695459"/>
                  <a:pt x="1069855" y="4694090"/>
                  <a:pt x="1071242" y="4692744"/>
                </a:cubicBezTo>
                <a:cubicBezTo>
                  <a:pt x="1071598" y="4692515"/>
                  <a:pt x="1071955" y="4692287"/>
                  <a:pt x="1072308" y="4692059"/>
                </a:cubicBezTo>
                <a:close/>
                <a:moveTo>
                  <a:pt x="1029289" y="4726520"/>
                </a:moveTo>
                <a:cubicBezTo>
                  <a:pt x="1028709" y="4727091"/>
                  <a:pt x="1028129" y="4727661"/>
                  <a:pt x="1027550" y="4728255"/>
                </a:cubicBezTo>
                <a:cubicBezTo>
                  <a:pt x="1027000" y="4728551"/>
                  <a:pt x="1026450" y="4728825"/>
                  <a:pt x="1025900" y="4729122"/>
                </a:cubicBezTo>
                <a:cubicBezTo>
                  <a:pt x="1026457" y="4728620"/>
                  <a:pt x="1027013" y="4728095"/>
                  <a:pt x="1027570" y="4727570"/>
                </a:cubicBezTo>
                <a:cubicBezTo>
                  <a:pt x="1028143" y="4727228"/>
                  <a:pt x="1028718" y="4726885"/>
                  <a:pt x="1029289" y="4726520"/>
                </a:cubicBezTo>
                <a:close/>
                <a:moveTo>
                  <a:pt x="988508" y="4756782"/>
                </a:moveTo>
                <a:cubicBezTo>
                  <a:pt x="987707" y="4757535"/>
                  <a:pt x="986908" y="4758288"/>
                  <a:pt x="986107" y="4759042"/>
                </a:cubicBezTo>
                <a:cubicBezTo>
                  <a:pt x="985886" y="4759133"/>
                  <a:pt x="985667" y="4759247"/>
                  <a:pt x="985446" y="4759361"/>
                </a:cubicBezTo>
                <a:cubicBezTo>
                  <a:pt x="986354" y="4758562"/>
                  <a:pt x="987260" y="4757763"/>
                  <a:pt x="988168" y="4756964"/>
                </a:cubicBezTo>
                <a:cubicBezTo>
                  <a:pt x="988282" y="4756896"/>
                  <a:pt x="988394" y="4756828"/>
                  <a:pt x="988508" y="4756782"/>
                </a:cubicBezTo>
                <a:close/>
                <a:moveTo>
                  <a:pt x="947052" y="4785766"/>
                </a:moveTo>
                <a:cubicBezTo>
                  <a:pt x="946425" y="4786314"/>
                  <a:pt x="945795" y="4786861"/>
                  <a:pt x="945167" y="4787432"/>
                </a:cubicBezTo>
                <a:cubicBezTo>
                  <a:pt x="944775" y="4787615"/>
                  <a:pt x="944380" y="4787774"/>
                  <a:pt x="943987" y="4787957"/>
                </a:cubicBezTo>
                <a:cubicBezTo>
                  <a:pt x="944644" y="4787409"/>
                  <a:pt x="945302" y="4786861"/>
                  <a:pt x="945959" y="4786314"/>
                </a:cubicBezTo>
                <a:cubicBezTo>
                  <a:pt x="946326" y="4786131"/>
                  <a:pt x="946689" y="4785949"/>
                  <a:pt x="947052" y="4785766"/>
                </a:cubicBezTo>
                <a:close/>
                <a:moveTo>
                  <a:pt x="926122" y="4802928"/>
                </a:moveTo>
                <a:cubicBezTo>
                  <a:pt x="927318" y="4802358"/>
                  <a:pt x="928514" y="4801810"/>
                  <a:pt x="929710" y="4801262"/>
                </a:cubicBezTo>
                <a:cubicBezTo>
                  <a:pt x="927838" y="4802928"/>
                  <a:pt x="925967" y="4804617"/>
                  <a:pt x="924096" y="4806283"/>
                </a:cubicBezTo>
                <a:cubicBezTo>
                  <a:pt x="922847" y="4806785"/>
                  <a:pt x="921599" y="4807287"/>
                  <a:pt x="920350" y="4807766"/>
                </a:cubicBezTo>
                <a:cubicBezTo>
                  <a:pt x="922274" y="4806146"/>
                  <a:pt x="924198" y="4804548"/>
                  <a:pt x="926122" y="4802928"/>
                </a:cubicBezTo>
                <a:close/>
                <a:moveTo>
                  <a:pt x="946812" y="4793525"/>
                </a:moveTo>
                <a:cubicBezTo>
                  <a:pt x="948540" y="4792750"/>
                  <a:pt x="950270" y="4791973"/>
                  <a:pt x="952000" y="4791197"/>
                </a:cubicBezTo>
                <a:cubicBezTo>
                  <a:pt x="949460" y="4793617"/>
                  <a:pt x="946918" y="4796013"/>
                  <a:pt x="944380" y="4798432"/>
                </a:cubicBezTo>
                <a:cubicBezTo>
                  <a:pt x="942606" y="4799094"/>
                  <a:pt x="940824" y="4799756"/>
                  <a:pt x="939051" y="4800440"/>
                </a:cubicBezTo>
                <a:cubicBezTo>
                  <a:pt x="941639" y="4798135"/>
                  <a:pt x="944227" y="4795830"/>
                  <a:pt x="946812" y="4793525"/>
                </a:cubicBezTo>
                <a:close/>
                <a:moveTo>
                  <a:pt x="987064" y="4775884"/>
                </a:moveTo>
                <a:cubicBezTo>
                  <a:pt x="989882" y="4774697"/>
                  <a:pt x="992694" y="4773465"/>
                  <a:pt x="995512" y="4772278"/>
                </a:cubicBezTo>
                <a:cubicBezTo>
                  <a:pt x="991984" y="4775975"/>
                  <a:pt x="988451" y="4779673"/>
                  <a:pt x="984927" y="4783392"/>
                </a:cubicBezTo>
                <a:cubicBezTo>
                  <a:pt x="982111" y="4784396"/>
                  <a:pt x="979300" y="4785424"/>
                  <a:pt x="976488" y="4786451"/>
                </a:cubicBezTo>
                <a:cubicBezTo>
                  <a:pt x="980009" y="4782936"/>
                  <a:pt x="983535" y="4779421"/>
                  <a:pt x="987064" y="4775884"/>
                </a:cubicBezTo>
                <a:close/>
                <a:moveTo>
                  <a:pt x="1007364" y="4767348"/>
                </a:moveTo>
                <a:cubicBezTo>
                  <a:pt x="1010513" y="4766048"/>
                  <a:pt x="1013663" y="4764724"/>
                  <a:pt x="1016817" y="4763446"/>
                </a:cubicBezTo>
                <a:cubicBezTo>
                  <a:pt x="1013642" y="4766938"/>
                  <a:pt x="1010458" y="4770430"/>
                  <a:pt x="1007291" y="4773922"/>
                </a:cubicBezTo>
                <a:cubicBezTo>
                  <a:pt x="1006617" y="4774674"/>
                  <a:pt x="1005931" y="4775428"/>
                  <a:pt x="1005257" y="4776181"/>
                </a:cubicBezTo>
                <a:cubicBezTo>
                  <a:pt x="1002131" y="4777253"/>
                  <a:pt x="998990" y="4778326"/>
                  <a:pt x="995868" y="4779421"/>
                </a:cubicBezTo>
                <a:cubicBezTo>
                  <a:pt x="999698" y="4775405"/>
                  <a:pt x="1003530" y="4771388"/>
                  <a:pt x="1007364" y="4767348"/>
                </a:cubicBezTo>
                <a:close/>
                <a:moveTo>
                  <a:pt x="1027769" y="4758950"/>
                </a:moveTo>
                <a:cubicBezTo>
                  <a:pt x="1031181" y="4757558"/>
                  <a:pt x="1034602" y="4756234"/>
                  <a:pt x="1038016" y="4754865"/>
                </a:cubicBezTo>
                <a:cubicBezTo>
                  <a:pt x="1033908" y="4759612"/>
                  <a:pt x="1029807" y="4764336"/>
                  <a:pt x="1025674" y="4769106"/>
                </a:cubicBezTo>
                <a:cubicBezTo>
                  <a:pt x="1022203" y="4770270"/>
                  <a:pt x="1018754" y="4771502"/>
                  <a:pt x="1015290" y="4772689"/>
                </a:cubicBezTo>
                <a:cubicBezTo>
                  <a:pt x="1019448" y="4768125"/>
                  <a:pt x="1023606" y="4763537"/>
                  <a:pt x="1027769" y="4758950"/>
                </a:cubicBezTo>
                <a:close/>
                <a:moveTo>
                  <a:pt x="1048105" y="4750848"/>
                </a:moveTo>
                <a:cubicBezTo>
                  <a:pt x="1051791" y="4749388"/>
                  <a:pt x="1055475" y="4747950"/>
                  <a:pt x="1059165" y="4746512"/>
                </a:cubicBezTo>
                <a:cubicBezTo>
                  <a:pt x="1054783" y="4751784"/>
                  <a:pt x="1050388" y="4757079"/>
                  <a:pt x="1045983" y="4762396"/>
                </a:cubicBezTo>
                <a:cubicBezTo>
                  <a:pt x="1042295" y="4763606"/>
                  <a:pt x="1038609" y="4764816"/>
                  <a:pt x="1034930" y="4766048"/>
                </a:cubicBezTo>
                <a:cubicBezTo>
                  <a:pt x="1039330" y="4760958"/>
                  <a:pt x="1043735" y="4755892"/>
                  <a:pt x="1048105" y="4750848"/>
                </a:cubicBezTo>
                <a:close/>
                <a:moveTo>
                  <a:pt x="1068449" y="4742952"/>
                </a:moveTo>
                <a:cubicBezTo>
                  <a:pt x="1072356" y="4741469"/>
                  <a:pt x="1076259" y="4739939"/>
                  <a:pt x="1080170" y="4738479"/>
                </a:cubicBezTo>
                <a:cubicBezTo>
                  <a:pt x="1075579" y="4744253"/>
                  <a:pt x="1070982" y="4750027"/>
                  <a:pt x="1066375" y="4755823"/>
                </a:cubicBezTo>
                <a:cubicBezTo>
                  <a:pt x="1062493" y="4757056"/>
                  <a:pt x="1058599" y="4758243"/>
                  <a:pt x="1054724" y="4759498"/>
                </a:cubicBezTo>
                <a:cubicBezTo>
                  <a:pt x="1059311" y="4753975"/>
                  <a:pt x="1063885" y="4748452"/>
                  <a:pt x="1068449" y="4742952"/>
                </a:cubicBezTo>
                <a:close/>
                <a:moveTo>
                  <a:pt x="1088875" y="4735216"/>
                </a:moveTo>
                <a:cubicBezTo>
                  <a:pt x="1092944" y="4733686"/>
                  <a:pt x="1097020" y="4732226"/>
                  <a:pt x="1101094" y="4730719"/>
                </a:cubicBezTo>
                <a:cubicBezTo>
                  <a:pt x="1096349" y="4736950"/>
                  <a:pt x="1091593" y="4743158"/>
                  <a:pt x="1086832" y="4749388"/>
                </a:cubicBezTo>
                <a:cubicBezTo>
                  <a:pt x="1082722" y="4750643"/>
                  <a:pt x="1078630" y="4751967"/>
                  <a:pt x="1074529" y="4753245"/>
                </a:cubicBezTo>
                <a:cubicBezTo>
                  <a:pt x="1079321" y="4747220"/>
                  <a:pt x="1084100" y="4741217"/>
                  <a:pt x="1088875" y="4735216"/>
                </a:cubicBezTo>
                <a:close/>
                <a:moveTo>
                  <a:pt x="1109252" y="4727730"/>
                </a:moveTo>
                <a:cubicBezTo>
                  <a:pt x="1113500" y="4726200"/>
                  <a:pt x="1117747" y="4724694"/>
                  <a:pt x="1121999" y="4723165"/>
                </a:cubicBezTo>
                <a:cubicBezTo>
                  <a:pt x="1117076" y="4729875"/>
                  <a:pt x="1112151" y="4736585"/>
                  <a:pt x="1107212" y="4743294"/>
                </a:cubicBezTo>
                <a:cubicBezTo>
                  <a:pt x="1102960" y="4744549"/>
                  <a:pt x="1098709" y="4745805"/>
                  <a:pt x="1094466" y="4747083"/>
                </a:cubicBezTo>
                <a:cubicBezTo>
                  <a:pt x="1099405" y="4740647"/>
                  <a:pt x="1104334" y="4734188"/>
                  <a:pt x="1109252" y="4727730"/>
                </a:cubicBezTo>
                <a:close/>
                <a:moveTo>
                  <a:pt x="1129644" y="4720495"/>
                </a:moveTo>
                <a:cubicBezTo>
                  <a:pt x="1134055" y="4718943"/>
                  <a:pt x="1138460" y="4717369"/>
                  <a:pt x="1142876" y="4715840"/>
                </a:cubicBezTo>
                <a:cubicBezTo>
                  <a:pt x="1137812" y="4723006"/>
                  <a:pt x="1132741" y="4730171"/>
                  <a:pt x="1127661" y="4737315"/>
                </a:cubicBezTo>
                <a:cubicBezTo>
                  <a:pt x="1124607" y="4738205"/>
                  <a:pt x="1121537" y="4739027"/>
                  <a:pt x="1118488" y="4739916"/>
                </a:cubicBezTo>
                <a:cubicBezTo>
                  <a:pt x="1117153" y="4740305"/>
                  <a:pt x="1115825" y="4740715"/>
                  <a:pt x="1114492" y="4741126"/>
                </a:cubicBezTo>
                <a:cubicBezTo>
                  <a:pt x="1119552" y="4734234"/>
                  <a:pt x="1124602" y="4727364"/>
                  <a:pt x="1129644" y="4720495"/>
                </a:cubicBezTo>
                <a:close/>
                <a:moveTo>
                  <a:pt x="1150083" y="4713398"/>
                </a:moveTo>
                <a:cubicBezTo>
                  <a:pt x="1154609" y="4711846"/>
                  <a:pt x="1159144" y="4710362"/>
                  <a:pt x="1163674" y="4708833"/>
                </a:cubicBezTo>
                <a:cubicBezTo>
                  <a:pt x="1158514" y="4716410"/>
                  <a:pt x="1153342" y="4723964"/>
                  <a:pt x="1148168" y="4731518"/>
                </a:cubicBezTo>
                <a:cubicBezTo>
                  <a:pt x="1143606" y="4732773"/>
                  <a:pt x="1139069" y="4734097"/>
                  <a:pt x="1134521" y="4735375"/>
                </a:cubicBezTo>
                <a:cubicBezTo>
                  <a:pt x="1139717" y="4728049"/>
                  <a:pt x="1144903" y="4720723"/>
                  <a:pt x="1150083" y="4713398"/>
                </a:cubicBezTo>
                <a:close/>
                <a:moveTo>
                  <a:pt x="1170511" y="4706551"/>
                </a:moveTo>
                <a:cubicBezTo>
                  <a:pt x="1175165" y="4705022"/>
                  <a:pt x="1179823" y="4703516"/>
                  <a:pt x="1184483" y="4702009"/>
                </a:cubicBezTo>
                <a:cubicBezTo>
                  <a:pt x="1179204" y="4710020"/>
                  <a:pt x="1173916" y="4718031"/>
                  <a:pt x="1168624" y="4726018"/>
                </a:cubicBezTo>
                <a:cubicBezTo>
                  <a:pt x="1163961" y="4727274"/>
                  <a:pt x="1159299" y="4728505"/>
                  <a:pt x="1154650" y="4729784"/>
                </a:cubicBezTo>
                <a:cubicBezTo>
                  <a:pt x="1159942" y="4722024"/>
                  <a:pt x="1165230" y="4714310"/>
                  <a:pt x="1170511" y="4706551"/>
                </a:cubicBezTo>
                <a:close/>
                <a:moveTo>
                  <a:pt x="1190941" y="4699932"/>
                </a:moveTo>
                <a:cubicBezTo>
                  <a:pt x="1195723" y="4698426"/>
                  <a:pt x="1200497" y="4696852"/>
                  <a:pt x="1205283" y="4695368"/>
                </a:cubicBezTo>
                <a:cubicBezTo>
                  <a:pt x="1199906" y="4703813"/>
                  <a:pt x="1194529" y="4712257"/>
                  <a:pt x="1189138" y="4720678"/>
                </a:cubicBezTo>
                <a:cubicBezTo>
                  <a:pt x="1184364" y="4721887"/>
                  <a:pt x="1179587" y="4723120"/>
                  <a:pt x="1174822" y="4724375"/>
                </a:cubicBezTo>
                <a:cubicBezTo>
                  <a:pt x="1180201" y="4716228"/>
                  <a:pt x="1185578" y="4708103"/>
                  <a:pt x="1190941" y="4699932"/>
                </a:cubicBezTo>
                <a:close/>
                <a:moveTo>
                  <a:pt x="1211404" y="4693474"/>
                </a:moveTo>
                <a:cubicBezTo>
                  <a:pt x="1216267" y="4691990"/>
                  <a:pt x="1221135" y="4690507"/>
                  <a:pt x="1226003" y="4689047"/>
                </a:cubicBezTo>
                <a:cubicBezTo>
                  <a:pt x="1220569" y="4697879"/>
                  <a:pt x="1215130" y="4706688"/>
                  <a:pt x="1209683" y="4715474"/>
                </a:cubicBezTo>
                <a:cubicBezTo>
                  <a:pt x="1204781" y="4716684"/>
                  <a:pt x="1199904" y="4717939"/>
                  <a:pt x="1195013" y="4719194"/>
                </a:cubicBezTo>
                <a:cubicBezTo>
                  <a:pt x="1200485" y="4710636"/>
                  <a:pt x="1205947" y="4702055"/>
                  <a:pt x="1211404" y="4693474"/>
                </a:cubicBezTo>
                <a:close/>
                <a:moveTo>
                  <a:pt x="1231857" y="4687267"/>
                </a:moveTo>
                <a:cubicBezTo>
                  <a:pt x="1236820" y="4685783"/>
                  <a:pt x="1241789" y="4684345"/>
                  <a:pt x="1246757" y="4682907"/>
                </a:cubicBezTo>
                <a:cubicBezTo>
                  <a:pt x="1241236" y="4692150"/>
                  <a:pt x="1235714" y="4701370"/>
                  <a:pt x="1230181" y="4710591"/>
                </a:cubicBezTo>
                <a:cubicBezTo>
                  <a:pt x="1225211" y="4711755"/>
                  <a:pt x="1220240" y="4712941"/>
                  <a:pt x="1215281" y="4714128"/>
                </a:cubicBezTo>
                <a:cubicBezTo>
                  <a:pt x="1220815" y="4705204"/>
                  <a:pt x="1226338" y="4696235"/>
                  <a:pt x="1231857" y="4687267"/>
                </a:cubicBezTo>
                <a:close/>
                <a:moveTo>
                  <a:pt x="1252307" y="4681287"/>
                </a:moveTo>
                <a:cubicBezTo>
                  <a:pt x="1257390" y="4679827"/>
                  <a:pt x="1262465" y="4678320"/>
                  <a:pt x="1267555" y="4676905"/>
                </a:cubicBezTo>
                <a:cubicBezTo>
                  <a:pt x="1261966" y="4686559"/>
                  <a:pt x="1256370" y="4696213"/>
                  <a:pt x="1250767" y="4705821"/>
                </a:cubicBezTo>
                <a:cubicBezTo>
                  <a:pt x="1245694" y="4706962"/>
                  <a:pt x="1240620" y="4708126"/>
                  <a:pt x="1235558" y="4709290"/>
                </a:cubicBezTo>
                <a:cubicBezTo>
                  <a:pt x="1241150" y="4699978"/>
                  <a:pt x="1246730" y="4690644"/>
                  <a:pt x="1252307" y="4681287"/>
                </a:cubicBezTo>
                <a:close/>
                <a:moveTo>
                  <a:pt x="1272831" y="4675467"/>
                </a:moveTo>
                <a:cubicBezTo>
                  <a:pt x="1277971" y="4674030"/>
                  <a:pt x="1283115" y="4672638"/>
                  <a:pt x="1288261" y="4671245"/>
                </a:cubicBezTo>
                <a:cubicBezTo>
                  <a:pt x="1282640" y="4681264"/>
                  <a:pt x="1277012" y="4691238"/>
                  <a:pt x="1271377" y="4701210"/>
                </a:cubicBezTo>
                <a:cubicBezTo>
                  <a:pt x="1266199" y="4702329"/>
                  <a:pt x="1261046" y="4703516"/>
                  <a:pt x="1255879" y="4704679"/>
                </a:cubicBezTo>
                <a:cubicBezTo>
                  <a:pt x="1261537" y="4694957"/>
                  <a:pt x="1267187" y="4685212"/>
                  <a:pt x="1272831" y="4675467"/>
                </a:cubicBezTo>
                <a:close/>
                <a:moveTo>
                  <a:pt x="1277268" y="4667777"/>
                </a:moveTo>
                <a:cubicBezTo>
                  <a:pt x="1282681" y="4658396"/>
                  <a:pt x="1288088" y="4649017"/>
                  <a:pt x="1293485" y="4639614"/>
                </a:cubicBezTo>
                <a:cubicBezTo>
                  <a:pt x="1298572" y="4637948"/>
                  <a:pt x="1303659" y="4636282"/>
                  <a:pt x="1308748" y="4634639"/>
                </a:cubicBezTo>
                <a:cubicBezTo>
                  <a:pt x="1303355" y="4644315"/>
                  <a:pt x="1297954" y="4653969"/>
                  <a:pt x="1292545" y="4663623"/>
                </a:cubicBezTo>
                <a:cubicBezTo>
                  <a:pt x="1287449" y="4664969"/>
                  <a:pt x="1282359" y="4666384"/>
                  <a:pt x="1277268" y="4667777"/>
                </a:cubicBezTo>
                <a:close/>
                <a:moveTo>
                  <a:pt x="1313952" y="4632996"/>
                </a:moveTo>
                <a:cubicBezTo>
                  <a:pt x="1319034" y="4631352"/>
                  <a:pt x="1324117" y="4629709"/>
                  <a:pt x="1329199" y="4628135"/>
                </a:cubicBezTo>
                <a:cubicBezTo>
                  <a:pt x="1323749" y="4638199"/>
                  <a:pt x="1318290" y="4648264"/>
                  <a:pt x="1312827" y="4658328"/>
                </a:cubicBezTo>
                <a:cubicBezTo>
                  <a:pt x="1307751" y="4659629"/>
                  <a:pt x="1302671" y="4660907"/>
                  <a:pt x="1297600" y="4662254"/>
                </a:cubicBezTo>
                <a:cubicBezTo>
                  <a:pt x="1303061" y="4652508"/>
                  <a:pt x="1308511" y="4642741"/>
                  <a:pt x="1313952" y="4632996"/>
                </a:cubicBezTo>
                <a:close/>
                <a:moveTo>
                  <a:pt x="1318502" y="4624825"/>
                </a:moveTo>
                <a:cubicBezTo>
                  <a:pt x="1323923" y="4615080"/>
                  <a:pt x="1329334" y="4605335"/>
                  <a:pt x="1334736" y="4595613"/>
                </a:cubicBezTo>
                <a:cubicBezTo>
                  <a:pt x="1339718" y="4593765"/>
                  <a:pt x="1344697" y="4591939"/>
                  <a:pt x="1349673" y="4590136"/>
                </a:cubicBezTo>
                <a:cubicBezTo>
                  <a:pt x="1344293" y="4600155"/>
                  <a:pt x="1338903" y="4610151"/>
                  <a:pt x="1333503" y="4620147"/>
                </a:cubicBezTo>
                <a:cubicBezTo>
                  <a:pt x="1328503" y="4621676"/>
                  <a:pt x="1323503" y="4623251"/>
                  <a:pt x="1318502" y="4624825"/>
                </a:cubicBezTo>
                <a:close/>
                <a:moveTo>
                  <a:pt x="1354796" y="4588287"/>
                </a:moveTo>
                <a:cubicBezTo>
                  <a:pt x="1360043" y="4586416"/>
                  <a:pt x="1365290" y="4584567"/>
                  <a:pt x="1370532" y="4582719"/>
                </a:cubicBezTo>
                <a:cubicBezTo>
                  <a:pt x="1365078" y="4593149"/>
                  <a:pt x="1359632" y="4603555"/>
                  <a:pt x="1354191" y="4613916"/>
                </a:cubicBezTo>
                <a:cubicBezTo>
                  <a:pt x="1348945" y="4615468"/>
                  <a:pt x="1343698" y="4617043"/>
                  <a:pt x="1338451" y="4618664"/>
                </a:cubicBezTo>
                <a:cubicBezTo>
                  <a:pt x="1343908" y="4608531"/>
                  <a:pt x="1349360" y="4598421"/>
                  <a:pt x="1354796" y="4588287"/>
                </a:cubicBezTo>
                <a:close/>
                <a:moveTo>
                  <a:pt x="1359233" y="4580026"/>
                </a:moveTo>
                <a:cubicBezTo>
                  <a:pt x="1364523" y="4570167"/>
                  <a:pt x="1369806" y="4560308"/>
                  <a:pt x="1375076" y="4550472"/>
                </a:cubicBezTo>
                <a:cubicBezTo>
                  <a:pt x="1380266" y="4548349"/>
                  <a:pt x="1385451" y="4546250"/>
                  <a:pt x="1390631" y="4544173"/>
                </a:cubicBezTo>
                <a:cubicBezTo>
                  <a:pt x="1385341" y="4554351"/>
                  <a:pt x="1380058" y="4564484"/>
                  <a:pt x="1374791" y="4574571"/>
                </a:cubicBezTo>
                <a:cubicBezTo>
                  <a:pt x="1369605" y="4576374"/>
                  <a:pt x="1364420" y="4578200"/>
                  <a:pt x="1359233" y="4580026"/>
                </a:cubicBezTo>
                <a:close/>
                <a:moveTo>
                  <a:pt x="1395638" y="4542187"/>
                </a:moveTo>
                <a:cubicBezTo>
                  <a:pt x="1400908" y="4540087"/>
                  <a:pt x="1406173" y="4538033"/>
                  <a:pt x="1411431" y="4536003"/>
                </a:cubicBezTo>
                <a:cubicBezTo>
                  <a:pt x="1406082" y="4546569"/>
                  <a:pt x="1400746" y="4557090"/>
                  <a:pt x="1395417" y="4567565"/>
                </a:cubicBezTo>
                <a:cubicBezTo>
                  <a:pt x="1390154" y="4569345"/>
                  <a:pt x="1384891" y="4571125"/>
                  <a:pt x="1379624" y="4572928"/>
                </a:cubicBezTo>
                <a:cubicBezTo>
                  <a:pt x="1384974" y="4562681"/>
                  <a:pt x="1390309" y="4552434"/>
                  <a:pt x="1395638" y="4542187"/>
                </a:cubicBezTo>
                <a:close/>
                <a:moveTo>
                  <a:pt x="1400000" y="4533789"/>
                </a:moveTo>
                <a:cubicBezTo>
                  <a:pt x="1405290" y="4523633"/>
                  <a:pt x="1410569" y="4513454"/>
                  <a:pt x="1415834" y="4503298"/>
                </a:cubicBezTo>
                <a:cubicBezTo>
                  <a:pt x="1421012" y="4500993"/>
                  <a:pt x="1426202" y="4498711"/>
                  <a:pt x="1431405" y="4496452"/>
                </a:cubicBezTo>
                <a:cubicBezTo>
                  <a:pt x="1426119" y="4506950"/>
                  <a:pt x="1420852" y="4517357"/>
                  <a:pt x="1415594" y="4527764"/>
                </a:cubicBezTo>
                <a:cubicBezTo>
                  <a:pt x="1410400" y="4529749"/>
                  <a:pt x="1405201" y="4531757"/>
                  <a:pt x="1400000" y="4533789"/>
                </a:cubicBezTo>
                <a:close/>
                <a:moveTo>
                  <a:pt x="1436316" y="4494330"/>
                </a:moveTo>
                <a:cubicBezTo>
                  <a:pt x="1531890" y="4453136"/>
                  <a:pt x="1631855" y="4418834"/>
                  <a:pt x="1736277" y="4394529"/>
                </a:cubicBezTo>
                <a:cubicBezTo>
                  <a:pt x="2234795" y="4278411"/>
                  <a:pt x="2795051" y="4441497"/>
                  <a:pt x="3245238" y="4572540"/>
                </a:cubicBezTo>
                <a:cubicBezTo>
                  <a:pt x="3911045" y="4766322"/>
                  <a:pt x="4577127" y="4995180"/>
                  <a:pt x="5221278" y="5216485"/>
                </a:cubicBezTo>
                <a:cubicBezTo>
                  <a:pt x="5725506" y="5389726"/>
                  <a:pt x="6246919" y="5568856"/>
                  <a:pt x="6765252" y="5730207"/>
                </a:cubicBezTo>
                <a:cubicBezTo>
                  <a:pt x="7073919" y="5826265"/>
                  <a:pt x="7440234" y="5935171"/>
                  <a:pt x="7816819" y="6014455"/>
                </a:cubicBezTo>
                <a:cubicBezTo>
                  <a:pt x="8211822" y="6097618"/>
                  <a:pt x="8563029" y="6136530"/>
                  <a:pt x="8890456" y="6133426"/>
                </a:cubicBezTo>
                <a:cubicBezTo>
                  <a:pt x="9138484" y="6131098"/>
                  <a:pt x="9381447" y="6094172"/>
                  <a:pt x="9593053" y="6026687"/>
                </a:cubicBezTo>
                <a:cubicBezTo>
                  <a:pt x="9794844" y="5962330"/>
                  <a:pt x="9965438" y="5872388"/>
                  <a:pt x="10101549" y="5758803"/>
                </a:cubicBezTo>
                <a:cubicBezTo>
                  <a:pt x="10106706" y="5775349"/>
                  <a:pt x="10111682" y="5792055"/>
                  <a:pt x="10116474" y="5808875"/>
                </a:cubicBezTo>
                <a:cubicBezTo>
                  <a:pt x="9837224" y="6055146"/>
                  <a:pt x="9381013" y="6195274"/>
                  <a:pt x="8863663" y="6193448"/>
                </a:cubicBezTo>
                <a:cubicBezTo>
                  <a:pt x="8543630" y="6192329"/>
                  <a:pt x="8222822" y="6151478"/>
                  <a:pt x="7910480" y="6089608"/>
                </a:cubicBezTo>
                <a:cubicBezTo>
                  <a:pt x="7515227" y="6011305"/>
                  <a:pt x="7133507" y="5899318"/>
                  <a:pt x="6783714" y="5791416"/>
                </a:cubicBezTo>
                <a:cubicBezTo>
                  <a:pt x="6261845" y="5630430"/>
                  <a:pt x="5736620" y="5451985"/>
                  <a:pt x="5228649" y="5279405"/>
                </a:cubicBezTo>
                <a:cubicBezTo>
                  <a:pt x="4575553" y="5057507"/>
                  <a:pt x="3900205" y="4828055"/>
                  <a:pt x="3225405" y="4633498"/>
                </a:cubicBezTo>
                <a:cubicBezTo>
                  <a:pt x="2954509" y="4555378"/>
                  <a:pt x="2710063" y="4487414"/>
                  <a:pt x="2462056" y="4446495"/>
                </a:cubicBezTo>
                <a:cubicBezTo>
                  <a:pt x="2176268" y="4399390"/>
                  <a:pt x="1930740" y="4397793"/>
                  <a:pt x="1711428" y="4441656"/>
                </a:cubicBezTo>
                <a:cubicBezTo>
                  <a:pt x="1614138" y="4461101"/>
                  <a:pt x="1517715" y="4489012"/>
                  <a:pt x="1420350" y="4525961"/>
                </a:cubicBezTo>
                <a:cubicBezTo>
                  <a:pt x="1425658" y="4515463"/>
                  <a:pt x="1430976" y="4504919"/>
                  <a:pt x="1436316" y="4494330"/>
                </a:cubicBezTo>
                <a:close/>
                <a:moveTo>
                  <a:pt x="8890410" y="6127606"/>
                </a:moveTo>
                <a:cubicBezTo>
                  <a:pt x="8555771" y="6130779"/>
                  <a:pt x="8220905" y="6089539"/>
                  <a:pt x="7895623" y="6025090"/>
                </a:cubicBezTo>
                <a:cubicBezTo>
                  <a:pt x="7499434" y="5946628"/>
                  <a:pt x="7117440" y="5833728"/>
                  <a:pt x="6766986" y="5724638"/>
                </a:cubicBezTo>
                <a:cubicBezTo>
                  <a:pt x="6248722" y="5563333"/>
                  <a:pt x="5727377" y="5384203"/>
                  <a:pt x="5223171" y="5210985"/>
                </a:cubicBezTo>
                <a:cubicBezTo>
                  <a:pt x="4578976" y="4989658"/>
                  <a:pt x="3912803" y="4760776"/>
                  <a:pt x="3246858" y="4566949"/>
                </a:cubicBezTo>
                <a:cubicBezTo>
                  <a:pt x="2987121" y="4491340"/>
                  <a:pt x="2733273" y="4420204"/>
                  <a:pt x="2482961" y="4380630"/>
                </a:cubicBezTo>
                <a:cubicBezTo>
                  <a:pt x="2197317" y="4335466"/>
                  <a:pt x="1952647" y="4338159"/>
                  <a:pt x="1734960" y="4388846"/>
                </a:cubicBezTo>
                <a:cubicBezTo>
                  <a:pt x="1636787" y="4411714"/>
                  <a:pt x="1539239" y="4443916"/>
                  <a:pt x="1440447" y="4486136"/>
                </a:cubicBezTo>
                <a:cubicBezTo>
                  <a:pt x="1445762" y="4475593"/>
                  <a:pt x="1451096" y="4465026"/>
                  <a:pt x="1456452" y="4454391"/>
                </a:cubicBezTo>
                <a:cubicBezTo>
                  <a:pt x="1554299" y="4407515"/>
                  <a:pt x="1654590" y="4369585"/>
                  <a:pt x="1759961" y="4341582"/>
                </a:cubicBezTo>
                <a:cubicBezTo>
                  <a:pt x="2220237" y="4219325"/>
                  <a:pt x="2714650" y="4343659"/>
                  <a:pt x="3266690" y="4505877"/>
                </a:cubicBezTo>
                <a:cubicBezTo>
                  <a:pt x="3923392" y="4698837"/>
                  <a:pt x="4580003" y="4927011"/>
                  <a:pt x="5215002" y="5147677"/>
                </a:cubicBezTo>
                <a:cubicBezTo>
                  <a:pt x="5715738" y="5321671"/>
                  <a:pt x="6233523" y="5501599"/>
                  <a:pt x="6748523" y="5663316"/>
                </a:cubicBezTo>
                <a:cubicBezTo>
                  <a:pt x="7062417" y="5761861"/>
                  <a:pt x="7435350" y="5873438"/>
                  <a:pt x="7821338" y="5953726"/>
                </a:cubicBezTo>
                <a:cubicBezTo>
                  <a:pt x="8224602" y="6037574"/>
                  <a:pt x="8583112" y="6074796"/>
                  <a:pt x="8917294" y="6067471"/>
                </a:cubicBezTo>
                <a:cubicBezTo>
                  <a:pt x="9171166" y="6061924"/>
                  <a:pt x="9419103" y="6019407"/>
                  <a:pt x="9634292" y="5944528"/>
                </a:cubicBezTo>
                <a:cubicBezTo>
                  <a:pt x="9749405" y="5904476"/>
                  <a:pt x="9855619" y="5855112"/>
                  <a:pt x="9949965" y="5797806"/>
                </a:cubicBezTo>
                <a:cubicBezTo>
                  <a:pt x="9997526" y="5768891"/>
                  <a:pt x="10042280" y="5737830"/>
                  <a:pt x="10084021" y="5704806"/>
                </a:cubicBezTo>
                <a:cubicBezTo>
                  <a:pt x="10089361" y="5720600"/>
                  <a:pt x="10094588" y="5736575"/>
                  <a:pt x="10099655" y="5752710"/>
                </a:cubicBezTo>
                <a:cubicBezTo>
                  <a:pt x="9818853" y="5987228"/>
                  <a:pt x="9384208" y="6122950"/>
                  <a:pt x="8890410" y="6127606"/>
                </a:cubicBezTo>
                <a:close/>
                <a:moveTo>
                  <a:pt x="10089635" y="5700379"/>
                </a:moveTo>
                <a:cubicBezTo>
                  <a:pt x="10099586" y="5692437"/>
                  <a:pt x="10109308" y="5684358"/>
                  <a:pt x="10118871" y="5676187"/>
                </a:cubicBezTo>
                <a:cubicBezTo>
                  <a:pt x="10123777" y="5691935"/>
                  <a:pt x="10128501" y="5707773"/>
                  <a:pt x="10133019" y="5723703"/>
                </a:cubicBezTo>
                <a:cubicBezTo>
                  <a:pt x="10123936" y="5731942"/>
                  <a:pt x="10114672" y="5740043"/>
                  <a:pt x="10105223" y="5748031"/>
                </a:cubicBezTo>
                <a:cubicBezTo>
                  <a:pt x="10100247" y="5732261"/>
                  <a:pt x="10095067" y="5716377"/>
                  <a:pt x="10089635" y="5700379"/>
                </a:cubicBezTo>
                <a:close/>
                <a:moveTo>
                  <a:pt x="10087673" y="5694559"/>
                </a:moveTo>
                <a:cubicBezTo>
                  <a:pt x="10082469" y="5679337"/>
                  <a:pt x="10077083" y="5664024"/>
                  <a:pt x="10071469" y="5648642"/>
                </a:cubicBezTo>
                <a:cubicBezTo>
                  <a:pt x="10081853" y="5640745"/>
                  <a:pt x="10092100" y="5632757"/>
                  <a:pt x="10102142" y="5624633"/>
                </a:cubicBezTo>
                <a:cubicBezTo>
                  <a:pt x="10107254" y="5639718"/>
                  <a:pt x="10112207" y="5654918"/>
                  <a:pt x="10117022" y="5670231"/>
                </a:cubicBezTo>
                <a:cubicBezTo>
                  <a:pt x="10107414" y="5678447"/>
                  <a:pt x="10097623" y="5686572"/>
                  <a:pt x="10087673" y="5694559"/>
                </a:cubicBezTo>
                <a:close/>
                <a:moveTo>
                  <a:pt x="10107710" y="5620046"/>
                </a:moveTo>
                <a:cubicBezTo>
                  <a:pt x="10117934" y="5611693"/>
                  <a:pt x="10127999" y="5603226"/>
                  <a:pt x="10137836" y="5594645"/>
                </a:cubicBezTo>
                <a:cubicBezTo>
                  <a:pt x="10142468" y="5609616"/>
                  <a:pt x="10146941" y="5624679"/>
                  <a:pt x="10151231" y="5639787"/>
                </a:cubicBezTo>
                <a:cubicBezTo>
                  <a:pt x="10141875" y="5648459"/>
                  <a:pt x="10132313" y="5657017"/>
                  <a:pt x="10122590" y="5665461"/>
                </a:cubicBezTo>
                <a:cubicBezTo>
                  <a:pt x="10117775" y="5650216"/>
                  <a:pt x="10112823" y="5635062"/>
                  <a:pt x="10107710" y="5620046"/>
                </a:cubicBezTo>
                <a:close/>
                <a:moveTo>
                  <a:pt x="10105816" y="5614477"/>
                </a:moveTo>
                <a:cubicBezTo>
                  <a:pt x="10100750" y="5599665"/>
                  <a:pt x="10095569" y="5584991"/>
                  <a:pt x="10090274" y="5570454"/>
                </a:cubicBezTo>
                <a:cubicBezTo>
                  <a:pt x="10100978" y="5562169"/>
                  <a:pt x="10111499" y="5553725"/>
                  <a:pt x="10121860" y="5545190"/>
                </a:cubicBezTo>
                <a:cubicBezTo>
                  <a:pt x="10126721" y="5559659"/>
                  <a:pt x="10131445" y="5574219"/>
                  <a:pt x="10136033" y="5588848"/>
                </a:cubicBezTo>
                <a:cubicBezTo>
                  <a:pt x="10126151" y="5597520"/>
                  <a:pt x="10116063" y="5606056"/>
                  <a:pt x="10105816" y="5614477"/>
                </a:cubicBezTo>
                <a:close/>
                <a:moveTo>
                  <a:pt x="10127611" y="5540488"/>
                </a:moveTo>
                <a:cubicBezTo>
                  <a:pt x="10138337" y="5531519"/>
                  <a:pt x="10148859" y="5522413"/>
                  <a:pt x="10159197" y="5513193"/>
                </a:cubicBezTo>
                <a:cubicBezTo>
                  <a:pt x="10163670" y="5527594"/>
                  <a:pt x="10167938" y="5541881"/>
                  <a:pt x="10171954" y="5556007"/>
                </a:cubicBezTo>
                <a:cubicBezTo>
                  <a:pt x="10162095" y="5565387"/>
                  <a:pt x="10152054" y="5574630"/>
                  <a:pt x="10141784" y="5583736"/>
                </a:cubicBezTo>
                <a:cubicBezTo>
                  <a:pt x="10137265" y="5569449"/>
                  <a:pt x="10132540" y="5555026"/>
                  <a:pt x="10127611" y="5540488"/>
                </a:cubicBezTo>
                <a:close/>
                <a:moveTo>
                  <a:pt x="10125466" y="5534189"/>
                </a:moveTo>
                <a:cubicBezTo>
                  <a:pt x="10120742" y="5520473"/>
                  <a:pt x="10115857" y="5506644"/>
                  <a:pt x="10110791" y="5492722"/>
                </a:cubicBezTo>
                <a:cubicBezTo>
                  <a:pt x="10121997" y="5483912"/>
                  <a:pt x="10133019" y="5474944"/>
                  <a:pt x="10143838" y="5465860"/>
                </a:cubicBezTo>
                <a:cubicBezTo>
                  <a:pt x="10148493" y="5479645"/>
                  <a:pt x="10152966" y="5493315"/>
                  <a:pt x="10157234" y="5506871"/>
                </a:cubicBezTo>
                <a:cubicBezTo>
                  <a:pt x="10146850" y="5516092"/>
                  <a:pt x="10136261" y="5525220"/>
                  <a:pt x="10125466" y="5534189"/>
                </a:cubicBezTo>
                <a:close/>
                <a:moveTo>
                  <a:pt x="10149064" y="5461410"/>
                </a:moveTo>
                <a:cubicBezTo>
                  <a:pt x="10160041" y="5452099"/>
                  <a:pt x="10170790" y="5442628"/>
                  <a:pt x="10181334" y="5433043"/>
                </a:cubicBezTo>
                <a:cubicBezTo>
                  <a:pt x="10185510" y="5446645"/>
                  <a:pt x="10189482" y="5460132"/>
                  <a:pt x="10193247" y="5473506"/>
                </a:cubicBezTo>
                <a:cubicBezTo>
                  <a:pt x="10183182" y="5483205"/>
                  <a:pt x="10172912" y="5492791"/>
                  <a:pt x="10162415" y="5502216"/>
                </a:cubicBezTo>
                <a:cubicBezTo>
                  <a:pt x="10158147" y="5488728"/>
                  <a:pt x="10153720" y="5475149"/>
                  <a:pt x="10149064" y="5461410"/>
                </a:cubicBezTo>
                <a:close/>
                <a:moveTo>
                  <a:pt x="10146941" y="5455226"/>
                </a:moveTo>
                <a:cubicBezTo>
                  <a:pt x="10142446" y="5442057"/>
                  <a:pt x="10137767" y="5428820"/>
                  <a:pt x="10132906" y="5415447"/>
                </a:cubicBezTo>
                <a:cubicBezTo>
                  <a:pt x="10144385" y="5406272"/>
                  <a:pt x="10155660" y="5396961"/>
                  <a:pt x="10166728" y="5387490"/>
                </a:cubicBezTo>
                <a:cubicBezTo>
                  <a:pt x="10171133" y="5400704"/>
                  <a:pt x="10175355" y="5413781"/>
                  <a:pt x="10179394" y="5426767"/>
                </a:cubicBezTo>
                <a:cubicBezTo>
                  <a:pt x="10168805" y="5436375"/>
                  <a:pt x="10157964" y="5445868"/>
                  <a:pt x="10146941" y="5455226"/>
                </a:cubicBezTo>
                <a:close/>
                <a:moveTo>
                  <a:pt x="10172114" y="5382812"/>
                </a:moveTo>
                <a:cubicBezTo>
                  <a:pt x="10183480" y="5372975"/>
                  <a:pt x="10194616" y="5363002"/>
                  <a:pt x="10205525" y="5352892"/>
                </a:cubicBezTo>
                <a:cubicBezTo>
                  <a:pt x="10209427" y="5365854"/>
                  <a:pt x="10213170" y="5378704"/>
                  <a:pt x="10216663" y="5391461"/>
                </a:cubicBezTo>
                <a:cubicBezTo>
                  <a:pt x="10206278" y="5401708"/>
                  <a:pt x="10195644" y="5411841"/>
                  <a:pt x="10184780" y="5421837"/>
                </a:cubicBezTo>
                <a:cubicBezTo>
                  <a:pt x="10180764" y="5408920"/>
                  <a:pt x="10176518" y="5395911"/>
                  <a:pt x="10172114" y="5382812"/>
                </a:cubicBezTo>
                <a:close/>
                <a:moveTo>
                  <a:pt x="10210455" y="5348259"/>
                </a:moveTo>
                <a:cubicBezTo>
                  <a:pt x="10221432" y="5337966"/>
                  <a:pt x="10232181" y="5327513"/>
                  <a:pt x="10242680" y="5316924"/>
                </a:cubicBezTo>
                <a:cubicBezTo>
                  <a:pt x="10246034" y="5329682"/>
                  <a:pt x="10249161" y="5342348"/>
                  <a:pt x="10252105" y="5354900"/>
                </a:cubicBezTo>
                <a:cubicBezTo>
                  <a:pt x="10242177" y="5365581"/>
                  <a:pt x="10232022" y="5376124"/>
                  <a:pt x="10221615" y="5386531"/>
                </a:cubicBezTo>
                <a:cubicBezTo>
                  <a:pt x="10218100" y="5373888"/>
                  <a:pt x="10214357" y="5361108"/>
                  <a:pt x="10210455" y="5348259"/>
                </a:cubicBezTo>
                <a:close/>
                <a:moveTo>
                  <a:pt x="10208560" y="5342028"/>
                </a:moveTo>
                <a:cubicBezTo>
                  <a:pt x="10204749" y="5329636"/>
                  <a:pt x="10200755" y="5317130"/>
                  <a:pt x="10196579" y="5304555"/>
                </a:cubicBezTo>
                <a:cubicBezTo>
                  <a:pt x="10208150" y="5294376"/>
                  <a:pt x="10219516" y="5284061"/>
                  <a:pt x="10230607" y="5273563"/>
                </a:cubicBezTo>
                <a:cubicBezTo>
                  <a:pt x="10234258" y="5286000"/>
                  <a:pt x="10237727" y="5298325"/>
                  <a:pt x="10240990" y="5310534"/>
                </a:cubicBezTo>
                <a:cubicBezTo>
                  <a:pt x="10230424" y="5321169"/>
                  <a:pt x="10219607" y="5331667"/>
                  <a:pt x="10208560" y="5342028"/>
                </a:cubicBezTo>
                <a:close/>
                <a:moveTo>
                  <a:pt x="10194571" y="5298530"/>
                </a:moveTo>
                <a:cubicBezTo>
                  <a:pt x="10190440" y="5286252"/>
                  <a:pt x="10186195" y="5273882"/>
                  <a:pt x="10181745" y="5261421"/>
                </a:cubicBezTo>
                <a:cubicBezTo>
                  <a:pt x="10193887" y="5251425"/>
                  <a:pt x="10205777" y="5241270"/>
                  <a:pt x="10217438" y="5230977"/>
                </a:cubicBezTo>
                <a:cubicBezTo>
                  <a:pt x="10221387" y="5243209"/>
                  <a:pt x="10225152" y="5255328"/>
                  <a:pt x="10228758" y="5267355"/>
                </a:cubicBezTo>
                <a:cubicBezTo>
                  <a:pt x="10217598" y="5277899"/>
                  <a:pt x="10206210" y="5288305"/>
                  <a:pt x="10194571" y="5298530"/>
                </a:cubicBezTo>
                <a:close/>
                <a:moveTo>
                  <a:pt x="10222482" y="5226413"/>
                </a:moveTo>
                <a:cubicBezTo>
                  <a:pt x="10234213" y="5215960"/>
                  <a:pt x="10245715" y="5205325"/>
                  <a:pt x="10256943" y="5194553"/>
                </a:cubicBezTo>
                <a:cubicBezTo>
                  <a:pt x="10260367" y="5206512"/>
                  <a:pt x="10263539" y="5218356"/>
                  <a:pt x="10266574" y="5230109"/>
                </a:cubicBezTo>
                <a:cubicBezTo>
                  <a:pt x="10255894" y="5241064"/>
                  <a:pt x="10244984" y="5251882"/>
                  <a:pt x="10233825" y="5262539"/>
                </a:cubicBezTo>
                <a:cubicBezTo>
                  <a:pt x="10230241" y="5250604"/>
                  <a:pt x="10226430" y="5238554"/>
                  <a:pt x="10222482" y="5226413"/>
                </a:cubicBezTo>
                <a:close/>
                <a:moveTo>
                  <a:pt x="10220588" y="5220570"/>
                </a:moveTo>
                <a:cubicBezTo>
                  <a:pt x="10216639" y="5208634"/>
                  <a:pt x="10212532" y="5196607"/>
                  <a:pt x="10208264" y="5184488"/>
                </a:cubicBezTo>
                <a:cubicBezTo>
                  <a:pt x="10220565" y="5174196"/>
                  <a:pt x="10232660" y="5163744"/>
                  <a:pt x="10244483" y="5153154"/>
                </a:cubicBezTo>
                <a:cubicBezTo>
                  <a:pt x="10248225" y="5165021"/>
                  <a:pt x="10251763" y="5176798"/>
                  <a:pt x="10255163" y="5188482"/>
                </a:cubicBezTo>
                <a:cubicBezTo>
                  <a:pt x="10243866" y="5199323"/>
                  <a:pt x="10232341" y="5210026"/>
                  <a:pt x="10220588" y="5220570"/>
                </a:cubicBezTo>
                <a:close/>
                <a:moveTo>
                  <a:pt x="10249457" y="5148590"/>
                </a:moveTo>
                <a:cubicBezTo>
                  <a:pt x="10253954" y="5144527"/>
                  <a:pt x="10258427" y="5140465"/>
                  <a:pt x="10262854" y="5136380"/>
                </a:cubicBezTo>
                <a:cubicBezTo>
                  <a:pt x="10270112" y="5129601"/>
                  <a:pt x="10277278" y="5122755"/>
                  <a:pt x="10284352" y="5115863"/>
                </a:cubicBezTo>
                <a:cubicBezTo>
                  <a:pt x="10287525" y="5127388"/>
                  <a:pt x="10290537" y="5138844"/>
                  <a:pt x="10293321" y="5150187"/>
                </a:cubicBezTo>
                <a:cubicBezTo>
                  <a:pt x="10282527" y="5161484"/>
                  <a:pt x="10271458" y="5172644"/>
                  <a:pt x="10260138" y="5183644"/>
                </a:cubicBezTo>
                <a:cubicBezTo>
                  <a:pt x="10256738" y="5172051"/>
                  <a:pt x="10253200" y="5160388"/>
                  <a:pt x="10249457" y="5148590"/>
                </a:cubicBezTo>
                <a:close/>
                <a:moveTo>
                  <a:pt x="10247632" y="5142975"/>
                </a:moveTo>
                <a:cubicBezTo>
                  <a:pt x="10243889" y="5131290"/>
                  <a:pt x="10239986" y="5119537"/>
                  <a:pt x="10235879" y="5107647"/>
                </a:cubicBezTo>
                <a:cubicBezTo>
                  <a:pt x="10248362" y="5097057"/>
                  <a:pt x="10260617" y="5086331"/>
                  <a:pt x="10272622" y="5075422"/>
                </a:cubicBezTo>
                <a:cubicBezTo>
                  <a:pt x="10276159" y="5086993"/>
                  <a:pt x="10279537" y="5098495"/>
                  <a:pt x="10282732" y="5109906"/>
                </a:cubicBezTo>
                <a:cubicBezTo>
                  <a:pt x="10271275" y="5121089"/>
                  <a:pt x="10259591" y="5132112"/>
                  <a:pt x="10247632" y="5142975"/>
                </a:cubicBezTo>
                <a:close/>
                <a:moveTo>
                  <a:pt x="10277529" y="5070881"/>
                </a:moveTo>
                <a:cubicBezTo>
                  <a:pt x="10287890" y="5061387"/>
                  <a:pt x="10298114" y="5051779"/>
                  <a:pt x="10308088" y="5042057"/>
                </a:cubicBezTo>
                <a:cubicBezTo>
                  <a:pt x="10309685" y="5040482"/>
                  <a:pt x="10311259" y="5038930"/>
                  <a:pt x="10312857" y="5037355"/>
                </a:cubicBezTo>
                <a:cubicBezTo>
                  <a:pt x="10315778" y="5048584"/>
                  <a:pt x="10318517" y="5059721"/>
                  <a:pt x="10321073" y="5070789"/>
                </a:cubicBezTo>
                <a:cubicBezTo>
                  <a:pt x="10310187" y="5082360"/>
                  <a:pt x="10299027" y="5093771"/>
                  <a:pt x="10287638" y="5105045"/>
                </a:cubicBezTo>
                <a:cubicBezTo>
                  <a:pt x="10284443" y="5093748"/>
                  <a:pt x="10281066" y="5082360"/>
                  <a:pt x="10277529" y="5070881"/>
                </a:cubicBezTo>
                <a:close/>
                <a:moveTo>
                  <a:pt x="10305144" y="4988128"/>
                </a:moveTo>
                <a:cubicBezTo>
                  <a:pt x="10301743" y="4976786"/>
                  <a:pt x="10298137" y="4965352"/>
                  <a:pt x="10294395" y="4953827"/>
                </a:cubicBezTo>
                <a:cubicBezTo>
                  <a:pt x="10307174" y="4942736"/>
                  <a:pt x="10319704" y="4931462"/>
                  <a:pt x="10331982" y="4920028"/>
                </a:cubicBezTo>
                <a:cubicBezTo>
                  <a:pt x="10335109" y="4931256"/>
                  <a:pt x="10338121" y="4942393"/>
                  <a:pt x="10340882" y="4953462"/>
                </a:cubicBezTo>
                <a:cubicBezTo>
                  <a:pt x="10329220" y="4965170"/>
                  <a:pt x="10317307" y="4976717"/>
                  <a:pt x="10305144" y="4988128"/>
                </a:cubicBezTo>
                <a:close/>
                <a:moveTo>
                  <a:pt x="10336775" y="4915555"/>
                </a:moveTo>
                <a:cubicBezTo>
                  <a:pt x="10348939" y="4904121"/>
                  <a:pt x="10360829" y="4892527"/>
                  <a:pt x="10372445" y="4880796"/>
                </a:cubicBezTo>
                <a:cubicBezTo>
                  <a:pt x="10374910" y="4891614"/>
                  <a:pt x="10377238" y="4902386"/>
                  <a:pt x="10379361" y="4913090"/>
                </a:cubicBezTo>
                <a:cubicBezTo>
                  <a:pt x="10368383" y="4925071"/>
                  <a:pt x="10357132" y="4936916"/>
                  <a:pt x="10345653" y="4948601"/>
                </a:cubicBezTo>
                <a:cubicBezTo>
                  <a:pt x="10342868" y="4937669"/>
                  <a:pt x="10339924" y="4926646"/>
                  <a:pt x="10336775" y="4915555"/>
                </a:cubicBezTo>
                <a:close/>
                <a:moveTo>
                  <a:pt x="10377214" y="4876004"/>
                </a:moveTo>
                <a:cubicBezTo>
                  <a:pt x="10384541" y="4868518"/>
                  <a:pt x="10391798" y="4861010"/>
                  <a:pt x="10398919" y="4853410"/>
                </a:cubicBezTo>
                <a:cubicBezTo>
                  <a:pt x="10402867" y="4849188"/>
                  <a:pt x="10406769" y="4844943"/>
                  <a:pt x="10410650" y="4840676"/>
                </a:cubicBezTo>
                <a:cubicBezTo>
                  <a:pt x="10412475" y="4851128"/>
                  <a:pt x="10414073" y="4861512"/>
                  <a:pt x="10415533" y="4871828"/>
                </a:cubicBezTo>
                <a:cubicBezTo>
                  <a:pt x="10405332" y="4883969"/>
                  <a:pt x="10394856" y="4895973"/>
                  <a:pt x="10384130" y="4907818"/>
                </a:cubicBezTo>
                <a:cubicBezTo>
                  <a:pt x="10382007" y="4897274"/>
                  <a:pt x="10379679" y="4886662"/>
                  <a:pt x="10377214" y="4876004"/>
                </a:cubicBezTo>
                <a:close/>
                <a:moveTo>
                  <a:pt x="10415465" y="4835381"/>
                </a:moveTo>
                <a:cubicBezTo>
                  <a:pt x="10426031" y="4823674"/>
                  <a:pt x="10436347" y="4811828"/>
                  <a:pt x="10446388" y="4799847"/>
                </a:cubicBezTo>
                <a:cubicBezTo>
                  <a:pt x="10447529" y="4809912"/>
                  <a:pt x="10448511" y="4819930"/>
                  <a:pt x="10449310" y="4829904"/>
                </a:cubicBezTo>
                <a:cubicBezTo>
                  <a:pt x="10439929" y="4842068"/>
                  <a:pt x="10430321" y="4854118"/>
                  <a:pt x="10420463" y="4866008"/>
                </a:cubicBezTo>
                <a:cubicBezTo>
                  <a:pt x="10418956" y="4855852"/>
                  <a:pt x="10417313" y="4845628"/>
                  <a:pt x="10415465" y="4835381"/>
                </a:cubicBezTo>
                <a:close/>
                <a:moveTo>
                  <a:pt x="10414415" y="4829515"/>
                </a:moveTo>
                <a:cubicBezTo>
                  <a:pt x="10412475" y="4819063"/>
                  <a:pt x="10410398" y="4808542"/>
                  <a:pt x="10408139" y="4797976"/>
                </a:cubicBezTo>
                <a:cubicBezTo>
                  <a:pt x="10419504" y="4786268"/>
                  <a:pt x="10430573" y="4774424"/>
                  <a:pt x="10441413" y="4762419"/>
                </a:cubicBezTo>
                <a:cubicBezTo>
                  <a:pt x="10442988" y="4772758"/>
                  <a:pt x="10444403" y="4783050"/>
                  <a:pt x="10445635" y="4793274"/>
                </a:cubicBezTo>
                <a:cubicBezTo>
                  <a:pt x="10435480" y="4805507"/>
                  <a:pt x="10425073" y="4817580"/>
                  <a:pt x="10414415" y="4829515"/>
                </a:cubicBezTo>
                <a:close/>
                <a:moveTo>
                  <a:pt x="10407066" y="4793000"/>
                </a:moveTo>
                <a:cubicBezTo>
                  <a:pt x="10404692" y="4782160"/>
                  <a:pt x="10402137" y="4771251"/>
                  <a:pt x="10399420" y="4760297"/>
                </a:cubicBezTo>
                <a:cubicBezTo>
                  <a:pt x="10411539" y="4748657"/>
                  <a:pt x="10423407" y="4736882"/>
                  <a:pt x="10435000" y="4724946"/>
                </a:cubicBezTo>
                <a:cubicBezTo>
                  <a:pt x="10437032" y="4735626"/>
                  <a:pt x="10438903" y="4746261"/>
                  <a:pt x="10440569" y="4756851"/>
                </a:cubicBezTo>
                <a:cubicBezTo>
                  <a:pt x="10429659" y="4769037"/>
                  <a:pt x="10418477" y="4781087"/>
                  <a:pt x="10407066" y="4793000"/>
                </a:cubicBezTo>
                <a:close/>
                <a:moveTo>
                  <a:pt x="10439748" y="4720016"/>
                </a:moveTo>
                <a:cubicBezTo>
                  <a:pt x="10451113" y="4708194"/>
                  <a:pt x="10462226" y="4696258"/>
                  <a:pt x="10473044" y="4684163"/>
                </a:cubicBezTo>
                <a:cubicBezTo>
                  <a:pt x="10474414" y="4694387"/>
                  <a:pt x="10475623" y="4704588"/>
                  <a:pt x="10476650" y="4714812"/>
                </a:cubicBezTo>
                <a:cubicBezTo>
                  <a:pt x="10466472" y="4727159"/>
                  <a:pt x="10456065" y="4739392"/>
                  <a:pt x="10445384" y="4751464"/>
                </a:cubicBezTo>
                <a:cubicBezTo>
                  <a:pt x="10443672" y="4741035"/>
                  <a:pt x="10441801" y="4730560"/>
                  <a:pt x="10439748" y="4720016"/>
                </a:cubicBezTo>
                <a:close/>
                <a:moveTo>
                  <a:pt x="10438446" y="4713580"/>
                </a:moveTo>
                <a:cubicBezTo>
                  <a:pt x="10436392" y="4703310"/>
                  <a:pt x="10434179" y="4692995"/>
                  <a:pt x="10431782" y="4682634"/>
                </a:cubicBezTo>
                <a:cubicBezTo>
                  <a:pt x="10443923" y="4670880"/>
                  <a:pt x="10455791" y="4658967"/>
                  <a:pt x="10467407" y="4646917"/>
                </a:cubicBezTo>
                <a:cubicBezTo>
                  <a:pt x="10469119" y="4657050"/>
                  <a:pt x="10470717" y="4667183"/>
                  <a:pt x="10472132" y="4677316"/>
                </a:cubicBezTo>
                <a:cubicBezTo>
                  <a:pt x="10461131" y="4689594"/>
                  <a:pt x="10449903" y="4701690"/>
                  <a:pt x="10438446" y="4713580"/>
                </a:cubicBezTo>
                <a:close/>
                <a:moveTo>
                  <a:pt x="10471971" y="4642125"/>
                </a:moveTo>
                <a:cubicBezTo>
                  <a:pt x="10483269" y="4630303"/>
                  <a:pt x="10494292" y="4618344"/>
                  <a:pt x="10505063" y="4606225"/>
                </a:cubicBezTo>
                <a:cubicBezTo>
                  <a:pt x="10506159" y="4616062"/>
                  <a:pt x="10507072" y="4625898"/>
                  <a:pt x="10507870" y="4635712"/>
                </a:cubicBezTo>
                <a:cubicBezTo>
                  <a:pt x="10497715" y="4648035"/>
                  <a:pt x="10487354" y="4660154"/>
                  <a:pt x="10476788" y="4672067"/>
                </a:cubicBezTo>
                <a:cubicBezTo>
                  <a:pt x="10475349" y="4662139"/>
                  <a:pt x="10473729" y="4652166"/>
                  <a:pt x="10471971" y="4642125"/>
                </a:cubicBezTo>
                <a:close/>
                <a:moveTo>
                  <a:pt x="10470854" y="4635871"/>
                </a:moveTo>
                <a:cubicBezTo>
                  <a:pt x="10469005" y="4625601"/>
                  <a:pt x="10466973" y="4615309"/>
                  <a:pt x="10464783" y="4604948"/>
                </a:cubicBezTo>
                <a:cubicBezTo>
                  <a:pt x="10476856" y="4593149"/>
                  <a:pt x="10488654" y="4581190"/>
                  <a:pt x="10500202" y="4569094"/>
                </a:cubicBezTo>
                <a:cubicBezTo>
                  <a:pt x="10501709" y="4579250"/>
                  <a:pt x="10503078" y="4589383"/>
                  <a:pt x="10504288" y="4599539"/>
                </a:cubicBezTo>
                <a:cubicBezTo>
                  <a:pt x="10493356" y="4611840"/>
                  <a:pt x="10482219" y="4623958"/>
                  <a:pt x="10470854" y="4635871"/>
                </a:cubicBezTo>
                <a:close/>
                <a:moveTo>
                  <a:pt x="10504790" y="4564302"/>
                </a:moveTo>
                <a:cubicBezTo>
                  <a:pt x="10515836" y="4552617"/>
                  <a:pt x="10526630" y="4540795"/>
                  <a:pt x="10537197" y="4528859"/>
                </a:cubicBezTo>
                <a:cubicBezTo>
                  <a:pt x="10538064" y="4538787"/>
                  <a:pt x="10538771" y="4548646"/>
                  <a:pt x="10539342" y="4558482"/>
                </a:cubicBezTo>
                <a:cubicBezTo>
                  <a:pt x="10529415" y="4570578"/>
                  <a:pt x="10519305" y="4582491"/>
                  <a:pt x="10508966" y="4594221"/>
                </a:cubicBezTo>
                <a:cubicBezTo>
                  <a:pt x="10507734" y="4584294"/>
                  <a:pt x="10506341" y="4574320"/>
                  <a:pt x="10504790" y="4564302"/>
                </a:cubicBezTo>
                <a:close/>
                <a:moveTo>
                  <a:pt x="10503831" y="4558208"/>
                </a:moveTo>
                <a:cubicBezTo>
                  <a:pt x="10502188" y="4547916"/>
                  <a:pt x="10500339" y="4537600"/>
                  <a:pt x="10498377" y="4527216"/>
                </a:cubicBezTo>
                <a:cubicBezTo>
                  <a:pt x="10510221" y="4515508"/>
                  <a:pt x="10521838" y="4503641"/>
                  <a:pt x="10533203" y="4491659"/>
                </a:cubicBezTo>
                <a:cubicBezTo>
                  <a:pt x="10534504" y="4501929"/>
                  <a:pt x="10535622" y="4512153"/>
                  <a:pt x="10536604" y="4522355"/>
                </a:cubicBezTo>
                <a:cubicBezTo>
                  <a:pt x="10525877" y="4534496"/>
                  <a:pt x="10514945" y="4546432"/>
                  <a:pt x="10503831" y="4558208"/>
                </a:cubicBezTo>
                <a:close/>
                <a:moveTo>
                  <a:pt x="10538133" y="4486433"/>
                </a:moveTo>
                <a:cubicBezTo>
                  <a:pt x="10549019" y="4474862"/>
                  <a:pt x="10559676" y="4463155"/>
                  <a:pt x="10570083" y="4451310"/>
                </a:cubicBezTo>
                <a:cubicBezTo>
                  <a:pt x="10570745" y="4461283"/>
                  <a:pt x="10571225" y="4471211"/>
                  <a:pt x="10571567" y="4481093"/>
                </a:cubicBezTo>
                <a:cubicBezTo>
                  <a:pt x="10561799" y="4493074"/>
                  <a:pt x="10551826" y="4504896"/>
                  <a:pt x="10541693" y="4516535"/>
                </a:cubicBezTo>
                <a:cubicBezTo>
                  <a:pt x="10540666" y="4506539"/>
                  <a:pt x="10539479" y="4496520"/>
                  <a:pt x="10538133" y="4486433"/>
                </a:cubicBezTo>
                <a:close/>
                <a:moveTo>
                  <a:pt x="10537334" y="4480636"/>
                </a:moveTo>
                <a:cubicBezTo>
                  <a:pt x="10535873" y="4470275"/>
                  <a:pt x="10534276" y="4459868"/>
                  <a:pt x="10532473" y="4449393"/>
                </a:cubicBezTo>
                <a:cubicBezTo>
                  <a:pt x="10544204" y="4437754"/>
                  <a:pt x="10555660" y="4425955"/>
                  <a:pt x="10566889" y="4414019"/>
                </a:cubicBezTo>
                <a:cubicBezTo>
                  <a:pt x="10567984" y="4424380"/>
                  <a:pt x="10568897" y="4434719"/>
                  <a:pt x="10569650" y="4444989"/>
                </a:cubicBezTo>
                <a:cubicBezTo>
                  <a:pt x="10559084" y="4457038"/>
                  <a:pt x="10548289" y="4468929"/>
                  <a:pt x="10537334" y="4480636"/>
                </a:cubicBezTo>
                <a:close/>
                <a:moveTo>
                  <a:pt x="10571909" y="4408679"/>
                </a:moveTo>
                <a:cubicBezTo>
                  <a:pt x="10582612" y="4397176"/>
                  <a:pt x="10593110" y="4385583"/>
                  <a:pt x="10603380" y="4373852"/>
                </a:cubicBezTo>
                <a:cubicBezTo>
                  <a:pt x="10603814" y="4383962"/>
                  <a:pt x="10604111" y="4394027"/>
                  <a:pt x="10604225" y="4404046"/>
                </a:cubicBezTo>
                <a:cubicBezTo>
                  <a:pt x="10594617" y="4415868"/>
                  <a:pt x="10584826" y="4427530"/>
                  <a:pt x="10574853" y="4439055"/>
                </a:cubicBezTo>
                <a:cubicBezTo>
                  <a:pt x="10574032" y="4428967"/>
                  <a:pt x="10573050" y="4418834"/>
                  <a:pt x="10571909" y="4408679"/>
                </a:cubicBezTo>
                <a:close/>
                <a:moveTo>
                  <a:pt x="10571270" y="4403156"/>
                </a:moveTo>
                <a:cubicBezTo>
                  <a:pt x="10570038" y="4392566"/>
                  <a:pt x="10568577" y="4381931"/>
                  <a:pt x="10566980" y="4371251"/>
                </a:cubicBezTo>
                <a:cubicBezTo>
                  <a:pt x="10578550" y="4359657"/>
                  <a:pt x="10589870" y="4347950"/>
                  <a:pt x="10600961" y="4336105"/>
                </a:cubicBezTo>
                <a:cubicBezTo>
                  <a:pt x="10601851" y="4346717"/>
                  <a:pt x="10602581" y="4357284"/>
                  <a:pt x="10603106" y="4367827"/>
                </a:cubicBezTo>
                <a:cubicBezTo>
                  <a:pt x="10592677" y="4379763"/>
                  <a:pt x="10582065" y="4391539"/>
                  <a:pt x="10571270" y="4403156"/>
                </a:cubicBezTo>
                <a:close/>
                <a:moveTo>
                  <a:pt x="10600460" y="4330491"/>
                </a:moveTo>
                <a:cubicBezTo>
                  <a:pt x="10589231" y="4342518"/>
                  <a:pt x="10577797" y="4354339"/>
                  <a:pt x="10566181" y="4366001"/>
                </a:cubicBezTo>
                <a:cubicBezTo>
                  <a:pt x="10564515" y="4355275"/>
                  <a:pt x="10562666" y="4344481"/>
                  <a:pt x="10560635" y="4333640"/>
                </a:cubicBezTo>
                <a:cubicBezTo>
                  <a:pt x="10573004" y="4322001"/>
                  <a:pt x="10585168" y="4310225"/>
                  <a:pt x="10597059" y="4298312"/>
                </a:cubicBezTo>
                <a:cubicBezTo>
                  <a:pt x="10598382" y="4309061"/>
                  <a:pt x="10599524" y="4319810"/>
                  <a:pt x="10600460" y="4330491"/>
                </a:cubicBezTo>
                <a:close/>
                <a:moveTo>
                  <a:pt x="10561388" y="4370794"/>
                </a:moveTo>
                <a:cubicBezTo>
                  <a:pt x="10549202" y="4382890"/>
                  <a:pt x="10536832" y="4394826"/>
                  <a:pt x="10524257" y="4406556"/>
                </a:cubicBezTo>
                <a:cubicBezTo>
                  <a:pt x="10521929" y="4395579"/>
                  <a:pt x="10519396" y="4384579"/>
                  <a:pt x="10516703" y="4373510"/>
                </a:cubicBezTo>
                <a:cubicBezTo>
                  <a:pt x="10530054" y="4361825"/>
                  <a:pt x="10543131" y="4349981"/>
                  <a:pt x="10555979" y="4337999"/>
                </a:cubicBezTo>
                <a:cubicBezTo>
                  <a:pt x="10557965" y="4348976"/>
                  <a:pt x="10559768" y="4359908"/>
                  <a:pt x="10561388" y="4370794"/>
                </a:cubicBezTo>
                <a:close/>
                <a:moveTo>
                  <a:pt x="10519647" y="4410824"/>
                </a:moveTo>
                <a:cubicBezTo>
                  <a:pt x="10506570" y="4422920"/>
                  <a:pt x="10493310" y="4434787"/>
                  <a:pt x="10479845" y="4446449"/>
                </a:cubicBezTo>
                <a:cubicBezTo>
                  <a:pt x="10476856" y="4435266"/>
                  <a:pt x="10473683" y="4424015"/>
                  <a:pt x="10470329" y="4412718"/>
                </a:cubicBezTo>
                <a:cubicBezTo>
                  <a:pt x="10484547" y="4401125"/>
                  <a:pt x="10498514" y="4389349"/>
                  <a:pt x="10512207" y="4377435"/>
                </a:cubicBezTo>
                <a:cubicBezTo>
                  <a:pt x="10514877" y="4388618"/>
                  <a:pt x="10517364" y="4399732"/>
                  <a:pt x="10519647" y="4410824"/>
                </a:cubicBezTo>
                <a:close/>
                <a:moveTo>
                  <a:pt x="10475464" y="4450260"/>
                </a:moveTo>
                <a:cubicBezTo>
                  <a:pt x="10461520" y="4462242"/>
                  <a:pt x="10447392" y="4474018"/>
                  <a:pt x="10433060" y="4485566"/>
                </a:cubicBezTo>
                <a:cubicBezTo>
                  <a:pt x="10430390" y="4477213"/>
                  <a:pt x="10427651" y="4468815"/>
                  <a:pt x="10424776" y="4460416"/>
                </a:cubicBezTo>
                <a:cubicBezTo>
                  <a:pt x="10423726" y="4457335"/>
                  <a:pt x="10422653" y="4454254"/>
                  <a:pt x="10421581" y="4451150"/>
                </a:cubicBezTo>
                <a:cubicBezTo>
                  <a:pt x="10436643" y="4439694"/>
                  <a:pt x="10451432" y="4428077"/>
                  <a:pt x="10465969" y="4416278"/>
                </a:cubicBezTo>
                <a:cubicBezTo>
                  <a:pt x="10469301" y="4427598"/>
                  <a:pt x="10472474" y="4438918"/>
                  <a:pt x="10475464" y="4450260"/>
                </a:cubicBezTo>
                <a:close/>
                <a:moveTo>
                  <a:pt x="10428655" y="4489103"/>
                </a:moveTo>
                <a:cubicBezTo>
                  <a:pt x="10413958" y="4500880"/>
                  <a:pt x="10399101" y="4512427"/>
                  <a:pt x="10384015" y="4523724"/>
                </a:cubicBezTo>
                <a:cubicBezTo>
                  <a:pt x="10379748" y="4512085"/>
                  <a:pt x="10375275" y="4500377"/>
                  <a:pt x="10370620" y="4488556"/>
                </a:cubicBezTo>
                <a:cubicBezTo>
                  <a:pt x="10378721" y="4482827"/>
                  <a:pt x="10386754" y="4477053"/>
                  <a:pt x="10394742" y="4471211"/>
                </a:cubicBezTo>
                <a:cubicBezTo>
                  <a:pt x="10402296" y="4465665"/>
                  <a:pt x="10409759" y="4460097"/>
                  <a:pt x="10417176" y="4454482"/>
                </a:cubicBezTo>
                <a:cubicBezTo>
                  <a:pt x="10421170" y="4466007"/>
                  <a:pt x="10424981" y="4477555"/>
                  <a:pt x="10428655" y="4489103"/>
                </a:cubicBezTo>
                <a:close/>
                <a:moveTo>
                  <a:pt x="10379474" y="4527102"/>
                </a:moveTo>
                <a:cubicBezTo>
                  <a:pt x="10364161" y="4538536"/>
                  <a:pt x="10348665" y="4549718"/>
                  <a:pt x="10332986" y="4560673"/>
                </a:cubicBezTo>
                <a:cubicBezTo>
                  <a:pt x="10328102" y="4548760"/>
                  <a:pt x="10323036" y="4536778"/>
                  <a:pt x="10317787" y="4524706"/>
                </a:cubicBezTo>
                <a:cubicBezTo>
                  <a:pt x="10334127" y="4513911"/>
                  <a:pt x="10350239" y="4502933"/>
                  <a:pt x="10366078" y="4491774"/>
                </a:cubicBezTo>
                <a:cubicBezTo>
                  <a:pt x="10370711" y="4503595"/>
                  <a:pt x="10375206" y="4515394"/>
                  <a:pt x="10379474" y="4527102"/>
                </a:cubicBezTo>
                <a:close/>
                <a:moveTo>
                  <a:pt x="10328467" y="4563822"/>
                </a:moveTo>
                <a:cubicBezTo>
                  <a:pt x="10312606" y="4574845"/>
                  <a:pt x="10296540" y="4585617"/>
                  <a:pt x="10280336" y="4596184"/>
                </a:cubicBezTo>
                <a:cubicBezTo>
                  <a:pt x="10274859" y="4583974"/>
                  <a:pt x="10269221" y="4571719"/>
                  <a:pt x="10263424" y="4559372"/>
                </a:cubicBezTo>
                <a:cubicBezTo>
                  <a:pt x="10280267" y="4548988"/>
                  <a:pt x="10296904" y="4538444"/>
                  <a:pt x="10313267" y="4527695"/>
                </a:cubicBezTo>
                <a:cubicBezTo>
                  <a:pt x="10318539" y="4539814"/>
                  <a:pt x="10323583" y="4551864"/>
                  <a:pt x="10328467" y="4563822"/>
                </a:cubicBezTo>
                <a:close/>
                <a:moveTo>
                  <a:pt x="10275748" y="4599174"/>
                </a:moveTo>
                <a:cubicBezTo>
                  <a:pt x="10259431" y="4609717"/>
                  <a:pt x="10242954" y="4620010"/>
                  <a:pt x="10226339" y="4630097"/>
                </a:cubicBezTo>
                <a:cubicBezTo>
                  <a:pt x="10220337" y="4617614"/>
                  <a:pt x="10214152" y="4605062"/>
                  <a:pt x="10207807" y="4592441"/>
                </a:cubicBezTo>
                <a:cubicBezTo>
                  <a:pt x="10225015" y="4582559"/>
                  <a:pt x="10242040" y="4572518"/>
                  <a:pt x="10258792" y="4562248"/>
                </a:cubicBezTo>
                <a:cubicBezTo>
                  <a:pt x="10264657" y="4574663"/>
                  <a:pt x="10270271" y="4586941"/>
                  <a:pt x="10275748" y="4599174"/>
                </a:cubicBezTo>
                <a:close/>
                <a:moveTo>
                  <a:pt x="10221136" y="4633247"/>
                </a:moveTo>
                <a:cubicBezTo>
                  <a:pt x="10204658" y="4643174"/>
                  <a:pt x="10188021" y="4652874"/>
                  <a:pt x="10171270" y="4662345"/>
                </a:cubicBezTo>
                <a:cubicBezTo>
                  <a:pt x="10164765" y="4649587"/>
                  <a:pt x="10158124" y="4636738"/>
                  <a:pt x="10151255" y="4623776"/>
                </a:cubicBezTo>
                <a:cubicBezTo>
                  <a:pt x="10168554" y="4614510"/>
                  <a:pt x="10185670" y="4605107"/>
                  <a:pt x="10202536" y="4595476"/>
                </a:cubicBezTo>
                <a:cubicBezTo>
                  <a:pt x="10208926" y="4608166"/>
                  <a:pt x="10215111" y="4620763"/>
                  <a:pt x="10221136" y="4633247"/>
                </a:cubicBezTo>
                <a:close/>
                <a:moveTo>
                  <a:pt x="10165952" y="4665357"/>
                </a:moveTo>
                <a:cubicBezTo>
                  <a:pt x="10149247" y="4674737"/>
                  <a:pt x="10132427" y="4683889"/>
                  <a:pt x="10115493" y="4692812"/>
                </a:cubicBezTo>
                <a:cubicBezTo>
                  <a:pt x="10108532" y="4679758"/>
                  <a:pt x="10101389" y="4666567"/>
                  <a:pt x="10094086" y="4653307"/>
                </a:cubicBezTo>
                <a:cubicBezTo>
                  <a:pt x="10111545" y="4644612"/>
                  <a:pt x="10128821" y="4635734"/>
                  <a:pt x="10145869" y="4626674"/>
                </a:cubicBezTo>
                <a:cubicBezTo>
                  <a:pt x="10152738" y="4639660"/>
                  <a:pt x="10159425" y="4652577"/>
                  <a:pt x="10165952" y="4665357"/>
                </a:cubicBezTo>
                <a:close/>
                <a:moveTo>
                  <a:pt x="10110152" y="4695619"/>
                </a:moveTo>
                <a:cubicBezTo>
                  <a:pt x="10093401" y="4704383"/>
                  <a:pt x="10076535" y="4712964"/>
                  <a:pt x="10059579" y="4721317"/>
                </a:cubicBezTo>
                <a:cubicBezTo>
                  <a:pt x="10052208" y="4707920"/>
                  <a:pt x="10044653" y="4694432"/>
                  <a:pt x="10036962" y="4680831"/>
                </a:cubicBezTo>
                <a:cubicBezTo>
                  <a:pt x="10054398" y="4672729"/>
                  <a:pt x="10071652" y="4664444"/>
                  <a:pt x="10088699" y="4656000"/>
                </a:cubicBezTo>
                <a:cubicBezTo>
                  <a:pt x="10096003" y="4669305"/>
                  <a:pt x="10103192" y="4682519"/>
                  <a:pt x="10110152" y="4695619"/>
                </a:cubicBezTo>
                <a:close/>
                <a:moveTo>
                  <a:pt x="10054056" y="4724010"/>
                </a:moveTo>
                <a:cubicBezTo>
                  <a:pt x="10037350" y="4732157"/>
                  <a:pt x="10020553" y="4740122"/>
                  <a:pt x="10003665" y="4747881"/>
                </a:cubicBezTo>
                <a:cubicBezTo>
                  <a:pt x="10002775" y="4746284"/>
                  <a:pt x="10001908" y="4744709"/>
                  <a:pt x="10000995" y="4743112"/>
                </a:cubicBezTo>
                <a:cubicBezTo>
                  <a:pt x="9994103" y="4730925"/>
                  <a:pt x="9987119" y="4718692"/>
                  <a:pt x="9980090" y="4706414"/>
                </a:cubicBezTo>
                <a:cubicBezTo>
                  <a:pt x="9997344" y="4698928"/>
                  <a:pt x="10014437" y="4691238"/>
                  <a:pt x="10031371" y="4683432"/>
                </a:cubicBezTo>
                <a:cubicBezTo>
                  <a:pt x="10039107" y="4697034"/>
                  <a:pt x="10046685" y="4710591"/>
                  <a:pt x="10054056" y="4724010"/>
                </a:cubicBezTo>
                <a:close/>
                <a:moveTo>
                  <a:pt x="9995586" y="4746192"/>
                </a:moveTo>
                <a:cubicBezTo>
                  <a:pt x="9996385" y="4747631"/>
                  <a:pt x="9997183" y="4749045"/>
                  <a:pt x="9997982" y="4750483"/>
                </a:cubicBezTo>
                <a:cubicBezTo>
                  <a:pt x="9981665" y="4757923"/>
                  <a:pt x="9965256" y="4765181"/>
                  <a:pt x="9948801" y="4772233"/>
                </a:cubicBezTo>
                <a:cubicBezTo>
                  <a:pt x="9940905" y="4758060"/>
                  <a:pt x="9932917" y="4743865"/>
                  <a:pt x="9924838" y="4729578"/>
                </a:cubicBezTo>
                <a:cubicBezTo>
                  <a:pt x="9941498" y="4722846"/>
                  <a:pt x="9957952" y="4715931"/>
                  <a:pt x="9974317" y="4708879"/>
                </a:cubicBezTo>
                <a:cubicBezTo>
                  <a:pt x="9981436" y="4721317"/>
                  <a:pt x="9988535" y="4733755"/>
                  <a:pt x="9995586" y="4746192"/>
                </a:cubicBezTo>
                <a:close/>
                <a:moveTo>
                  <a:pt x="9942959" y="4774743"/>
                </a:moveTo>
                <a:cubicBezTo>
                  <a:pt x="9927349" y="4781384"/>
                  <a:pt x="9911692" y="4787865"/>
                  <a:pt x="9895991" y="4794164"/>
                </a:cubicBezTo>
                <a:cubicBezTo>
                  <a:pt x="9887957" y="4779627"/>
                  <a:pt x="9879878" y="4765021"/>
                  <a:pt x="9871686" y="4750369"/>
                </a:cubicBezTo>
                <a:cubicBezTo>
                  <a:pt x="9887524" y="4744367"/>
                  <a:pt x="9903294" y="4738273"/>
                  <a:pt x="9918928" y="4731974"/>
                </a:cubicBezTo>
                <a:cubicBezTo>
                  <a:pt x="9926983" y="4746238"/>
                  <a:pt x="9934993" y="4760479"/>
                  <a:pt x="9942959" y="4774743"/>
                </a:cubicBezTo>
                <a:close/>
                <a:moveTo>
                  <a:pt x="9889966" y="4796561"/>
                </a:moveTo>
                <a:cubicBezTo>
                  <a:pt x="9875109" y="4802472"/>
                  <a:pt x="9860229" y="4808246"/>
                  <a:pt x="9845303" y="4813860"/>
                </a:cubicBezTo>
                <a:cubicBezTo>
                  <a:pt x="9837179" y="4799003"/>
                  <a:pt x="9828986" y="4784054"/>
                  <a:pt x="9820724" y="4769083"/>
                </a:cubicBezTo>
                <a:cubicBezTo>
                  <a:pt x="9835763" y="4763743"/>
                  <a:pt x="9850712" y="4758288"/>
                  <a:pt x="9865615" y="4752674"/>
                </a:cubicBezTo>
                <a:cubicBezTo>
                  <a:pt x="9873785" y="4767303"/>
                  <a:pt x="9881910" y="4781932"/>
                  <a:pt x="9889966" y="4796561"/>
                </a:cubicBezTo>
                <a:close/>
                <a:moveTo>
                  <a:pt x="9839051" y="4816188"/>
                </a:moveTo>
                <a:cubicBezTo>
                  <a:pt x="9824969" y="4821459"/>
                  <a:pt x="9810888" y="4826571"/>
                  <a:pt x="9796761" y="4831547"/>
                </a:cubicBezTo>
                <a:cubicBezTo>
                  <a:pt x="9788568" y="4816370"/>
                  <a:pt x="9780306" y="4801125"/>
                  <a:pt x="9771953" y="4785812"/>
                </a:cubicBezTo>
                <a:cubicBezTo>
                  <a:pt x="9786171" y="4781110"/>
                  <a:pt x="9800299" y="4776249"/>
                  <a:pt x="9814380" y="4771297"/>
                </a:cubicBezTo>
                <a:cubicBezTo>
                  <a:pt x="9822664" y="4786268"/>
                  <a:pt x="9830880" y="4801239"/>
                  <a:pt x="9839051" y="4816188"/>
                </a:cubicBezTo>
                <a:close/>
                <a:moveTo>
                  <a:pt x="9790508" y="4833761"/>
                </a:moveTo>
                <a:cubicBezTo>
                  <a:pt x="9777134" y="4838439"/>
                  <a:pt x="9763738" y="4843004"/>
                  <a:pt x="9750341" y="4847454"/>
                </a:cubicBezTo>
                <a:cubicBezTo>
                  <a:pt x="9742080" y="4831980"/>
                  <a:pt x="9733750" y="4816439"/>
                  <a:pt x="9725329" y="4800852"/>
                </a:cubicBezTo>
                <a:cubicBezTo>
                  <a:pt x="9738839" y="4796652"/>
                  <a:pt x="9752282" y="4792338"/>
                  <a:pt x="9765655" y="4787934"/>
                </a:cubicBezTo>
                <a:cubicBezTo>
                  <a:pt x="9774008" y="4803225"/>
                  <a:pt x="9782292" y="4818493"/>
                  <a:pt x="9790508" y="4833761"/>
                </a:cubicBezTo>
                <a:close/>
                <a:moveTo>
                  <a:pt x="9743815" y="4849599"/>
                </a:moveTo>
                <a:cubicBezTo>
                  <a:pt x="9731263" y="4853730"/>
                  <a:pt x="9718687" y="4857769"/>
                  <a:pt x="9706113" y="4861695"/>
                </a:cubicBezTo>
                <a:cubicBezTo>
                  <a:pt x="9697782" y="4845925"/>
                  <a:pt x="9689384" y="4830132"/>
                  <a:pt x="9680917" y="4814248"/>
                </a:cubicBezTo>
                <a:cubicBezTo>
                  <a:pt x="9693561" y="4810551"/>
                  <a:pt x="9706158" y="4806762"/>
                  <a:pt x="9718711" y="4802882"/>
                </a:cubicBezTo>
                <a:cubicBezTo>
                  <a:pt x="9727132" y="4818470"/>
                  <a:pt x="9735507" y="4834034"/>
                  <a:pt x="9743815" y="4849599"/>
                </a:cubicBezTo>
                <a:close/>
                <a:moveTo>
                  <a:pt x="9699175" y="4863840"/>
                </a:moveTo>
                <a:cubicBezTo>
                  <a:pt x="9589423" y="4897754"/>
                  <a:pt x="9479422" y="4923862"/>
                  <a:pt x="9372273" y="4942507"/>
                </a:cubicBezTo>
                <a:cubicBezTo>
                  <a:pt x="8330359" y="5120062"/>
                  <a:pt x="7271580" y="4811349"/>
                  <a:pt x="6465599" y="4522560"/>
                </a:cubicBezTo>
                <a:cubicBezTo>
                  <a:pt x="6003021" y="4356827"/>
                  <a:pt x="5545554" y="4157477"/>
                  <a:pt x="5103151" y="3964700"/>
                </a:cubicBezTo>
                <a:cubicBezTo>
                  <a:pt x="4626263" y="3756906"/>
                  <a:pt x="4133149" y="3542037"/>
                  <a:pt x="3632891" y="3368978"/>
                </a:cubicBezTo>
                <a:cubicBezTo>
                  <a:pt x="3326324" y="3262902"/>
                  <a:pt x="3082882" y="3211986"/>
                  <a:pt x="2866758" y="3208700"/>
                </a:cubicBezTo>
                <a:cubicBezTo>
                  <a:pt x="2734893" y="3206691"/>
                  <a:pt x="2611129" y="3223146"/>
                  <a:pt x="2498959" y="3257539"/>
                </a:cubicBezTo>
                <a:cubicBezTo>
                  <a:pt x="2375812" y="3295332"/>
                  <a:pt x="2261547" y="3356267"/>
                  <a:pt x="2159341" y="3438677"/>
                </a:cubicBezTo>
                <a:cubicBezTo>
                  <a:pt x="2020709" y="3550459"/>
                  <a:pt x="1899595" y="3682370"/>
                  <a:pt x="1789459" y="3825463"/>
                </a:cubicBezTo>
                <a:cubicBezTo>
                  <a:pt x="1790038" y="3824459"/>
                  <a:pt x="1790616" y="3823478"/>
                  <a:pt x="1791196" y="3822497"/>
                </a:cubicBezTo>
                <a:cubicBezTo>
                  <a:pt x="1907565" y="3662127"/>
                  <a:pt x="2036221" y="3513852"/>
                  <a:pt x="2185422" y="3388834"/>
                </a:cubicBezTo>
                <a:cubicBezTo>
                  <a:pt x="2630026" y="3016311"/>
                  <a:pt x="3203291" y="3148906"/>
                  <a:pt x="3653066" y="3306035"/>
                </a:cubicBezTo>
                <a:cubicBezTo>
                  <a:pt x="4144971" y="3477908"/>
                  <a:pt x="4629321" y="3692229"/>
                  <a:pt x="5097719" y="3899521"/>
                </a:cubicBezTo>
                <a:cubicBezTo>
                  <a:pt x="5535787" y="4093347"/>
                  <a:pt x="5988780" y="4293816"/>
                  <a:pt x="6447570" y="4459412"/>
                </a:cubicBezTo>
                <a:cubicBezTo>
                  <a:pt x="6703860" y="4551909"/>
                  <a:pt x="6937603" y="4627815"/>
                  <a:pt x="7162103" y="4691443"/>
                </a:cubicBezTo>
                <a:cubicBezTo>
                  <a:pt x="7423163" y="4765432"/>
                  <a:pt x="7665008" y="4821049"/>
                  <a:pt x="7901489" y="4861512"/>
                </a:cubicBezTo>
                <a:cubicBezTo>
                  <a:pt x="8161682" y="4906015"/>
                  <a:pt x="8414184" y="4930982"/>
                  <a:pt x="8651943" y="4935775"/>
                </a:cubicBezTo>
                <a:cubicBezTo>
                  <a:pt x="8911429" y="4940978"/>
                  <a:pt x="9163018" y="4922378"/>
                  <a:pt x="9399750" y="4880454"/>
                </a:cubicBezTo>
                <a:cubicBezTo>
                  <a:pt x="9492795" y="4863703"/>
                  <a:pt x="9584380" y="4842227"/>
                  <a:pt x="9673888" y="4816324"/>
                </a:cubicBezTo>
                <a:cubicBezTo>
                  <a:pt x="9682355" y="4832163"/>
                  <a:pt x="9690798" y="4848002"/>
                  <a:pt x="9699175" y="4863840"/>
                </a:cubicBezTo>
                <a:close/>
                <a:moveTo>
                  <a:pt x="1755920" y="3876448"/>
                </a:moveTo>
                <a:cubicBezTo>
                  <a:pt x="1755402" y="3877337"/>
                  <a:pt x="1754881" y="3878250"/>
                  <a:pt x="1754363" y="3879163"/>
                </a:cubicBezTo>
                <a:cubicBezTo>
                  <a:pt x="1753720" y="3879962"/>
                  <a:pt x="1753076" y="3880784"/>
                  <a:pt x="1752432" y="3881605"/>
                </a:cubicBezTo>
                <a:cubicBezTo>
                  <a:pt x="1752900" y="3880829"/>
                  <a:pt x="1753364" y="3880053"/>
                  <a:pt x="1753831" y="3879255"/>
                </a:cubicBezTo>
                <a:cubicBezTo>
                  <a:pt x="1754527" y="3878319"/>
                  <a:pt x="1755224" y="3877383"/>
                  <a:pt x="1755920" y="3876448"/>
                </a:cubicBezTo>
                <a:close/>
                <a:moveTo>
                  <a:pt x="1717992" y="3933000"/>
                </a:moveTo>
                <a:cubicBezTo>
                  <a:pt x="1717597" y="3933685"/>
                  <a:pt x="1717207" y="3934370"/>
                  <a:pt x="1716814" y="3935031"/>
                </a:cubicBezTo>
                <a:cubicBezTo>
                  <a:pt x="1716244" y="3935739"/>
                  <a:pt x="1715671" y="3936446"/>
                  <a:pt x="1715100" y="3937177"/>
                </a:cubicBezTo>
                <a:cubicBezTo>
                  <a:pt x="1715452" y="3936583"/>
                  <a:pt x="1715803" y="3936013"/>
                  <a:pt x="1716155" y="3935442"/>
                </a:cubicBezTo>
                <a:cubicBezTo>
                  <a:pt x="1716766" y="3934621"/>
                  <a:pt x="1717380" y="3933822"/>
                  <a:pt x="1717992" y="3933000"/>
                </a:cubicBezTo>
                <a:close/>
                <a:moveTo>
                  <a:pt x="1643880" y="4040606"/>
                </a:moveTo>
                <a:cubicBezTo>
                  <a:pt x="1643556" y="4041154"/>
                  <a:pt x="1643232" y="4041678"/>
                  <a:pt x="1642910" y="4042203"/>
                </a:cubicBezTo>
                <a:cubicBezTo>
                  <a:pt x="1642750" y="4042409"/>
                  <a:pt x="1642590" y="4042591"/>
                  <a:pt x="1642431" y="4042774"/>
                </a:cubicBezTo>
                <a:cubicBezTo>
                  <a:pt x="1642796" y="4042203"/>
                  <a:pt x="1643163" y="4041633"/>
                  <a:pt x="1643528" y="4041062"/>
                </a:cubicBezTo>
                <a:cubicBezTo>
                  <a:pt x="1643645" y="4040903"/>
                  <a:pt x="1643763" y="4040766"/>
                  <a:pt x="1643880" y="4040606"/>
                </a:cubicBezTo>
                <a:close/>
                <a:moveTo>
                  <a:pt x="1605927" y="4093872"/>
                </a:moveTo>
                <a:cubicBezTo>
                  <a:pt x="1605660" y="4094306"/>
                  <a:pt x="1605390" y="4094717"/>
                  <a:pt x="1605123" y="4095173"/>
                </a:cubicBezTo>
                <a:cubicBezTo>
                  <a:pt x="1605053" y="4095242"/>
                  <a:pt x="1604982" y="4095333"/>
                  <a:pt x="1604911" y="4095401"/>
                </a:cubicBezTo>
                <a:cubicBezTo>
                  <a:pt x="1605219" y="4094922"/>
                  <a:pt x="1605525" y="4094443"/>
                  <a:pt x="1605835" y="4093987"/>
                </a:cubicBezTo>
                <a:cubicBezTo>
                  <a:pt x="1605865" y="4093941"/>
                  <a:pt x="1605895" y="4093895"/>
                  <a:pt x="1605927" y="4093872"/>
                </a:cubicBezTo>
                <a:close/>
                <a:moveTo>
                  <a:pt x="864790" y="4837298"/>
                </a:moveTo>
                <a:cubicBezTo>
                  <a:pt x="865119" y="4837161"/>
                  <a:pt x="865445" y="4837001"/>
                  <a:pt x="865774" y="4836864"/>
                </a:cubicBezTo>
                <a:cubicBezTo>
                  <a:pt x="864898" y="4837572"/>
                  <a:pt x="864033" y="4838256"/>
                  <a:pt x="863159" y="4838964"/>
                </a:cubicBezTo>
                <a:cubicBezTo>
                  <a:pt x="862764" y="4839101"/>
                  <a:pt x="862371" y="4839261"/>
                  <a:pt x="861974" y="4839398"/>
                </a:cubicBezTo>
                <a:cubicBezTo>
                  <a:pt x="862914" y="4838690"/>
                  <a:pt x="863850" y="4838005"/>
                  <a:pt x="864790" y="4837298"/>
                </a:cubicBezTo>
                <a:close/>
                <a:moveTo>
                  <a:pt x="885431" y="4828557"/>
                </a:moveTo>
                <a:cubicBezTo>
                  <a:pt x="886517" y="4828101"/>
                  <a:pt x="887605" y="4827667"/>
                  <a:pt x="888694" y="4827210"/>
                </a:cubicBezTo>
                <a:cubicBezTo>
                  <a:pt x="886884" y="4828740"/>
                  <a:pt x="885079" y="4830269"/>
                  <a:pt x="883274" y="4831821"/>
                </a:cubicBezTo>
                <a:cubicBezTo>
                  <a:pt x="882119" y="4832232"/>
                  <a:pt x="880964" y="4832620"/>
                  <a:pt x="879812" y="4833030"/>
                </a:cubicBezTo>
                <a:cubicBezTo>
                  <a:pt x="881685" y="4831524"/>
                  <a:pt x="883559" y="4830063"/>
                  <a:pt x="885431" y="4828557"/>
                </a:cubicBezTo>
                <a:close/>
                <a:moveTo>
                  <a:pt x="905596" y="4820227"/>
                </a:moveTo>
                <a:cubicBezTo>
                  <a:pt x="907372" y="4819497"/>
                  <a:pt x="909159" y="4818812"/>
                  <a:pt x="910936" y="4818105"/>
                </a:cubicBezTo>
                <a:cubicBezTo>
                  <a:pt x="908447" y="4820341"/>
                  <a:pt x="905957" y="4822600"/>
                  <a:pt x="903467" y="4824837"/>
                </a:cubicBezTo>
                <a:cubicBezTo>
                  <a:pt x="901643" y="4825453"/>
                  <a:pt x="899806" y="4826047"/>
                  <a:pt x="897985" y="4826686"/>
                </a:cubicBezTo>
                <a:cubicBezTo>
                  <a:pt x="900520" y="4824518"/>
                  <a:pt x="903056" y="4822372"/>
                  <a:pt x="905596" y="4820227"/>
                </a:cubicBezTo>
                <a:close/>
                <a:moveTo>
                  <a:pt x="926024" y="4812080"/>
                </a:moveTo>
                <a:cubicBezTo>
                  <a:pt x="928297" y="4811189"/>
                  <a:pt x="930559" y="4810254"/>
                  <a:pt x="932834" y="4809364"/>
                </a:cubicBezTo>
                <a:cubicBezTo>
                  <a:pt x="929762" y="4812285"/>
                  <a:pt x="926702" y="4815206"/>
                  <a:pt x="923637" y="4818127"/>
                </a:cubicBezTo>
                <a:cubicBezTo>
                  <a:pt x="921323" y="4818881"/>
                  <a:pt x="919022" y="4819657"/>
                  <a:pt x="916713" y="4820432"/>
                </a:cubicBezTo>
                <a:cubicBezTo>
                  <a:pt x="919819" y="4817648"/>
                  <a:pt x="922922" y="4814864"/>
                  <a:pt x="926024" y="4812080"/>
                </a:cubicBezTo>
                <a:close/>
                <a:moveTo>
                  <a:pt x="945922" y="4804366"/>
                </a:moveTo>
                <a:cubicBezTo>
                  <a:pt x="948695" y="4803316"/>
                  <a:pt x="951468" y="4802243"/>
                  <a:pt x="954246" y="4801194"/>
                </a:cubicBezTo>
                <a:cubicBezTo>
                  <a:pt x="950752" y="4804685"/>
                  <a:pt x="947255" y="4808177"/>
                  <a:pt x="943766" y="4811669"/>
                </a:cubicBezTo>
                <a:cubicBezTo>
                  <a:pt x="940995" y="4812559"/>
                  <a:pt x="938222" y="4813426"/>
                  <a:pt x="935459" y="4814293"/>
                </a:cubicBezTo>
                <a:cubicBezTo>
                  <a:pt x="938948" y="4810984"/>
                  <a:pt x="942438" y="4807675"/>
                  <a:pt x="945922" y="4804366"/>
                </a:cubicBezTo>
                <a:close/>
                <a:moveTo>
                  <a:pt x="986509" y="4789258"/>
                </a:moveTo>
                <a:cubicBezTo>
                  <a:pt x="989903" y="4788025"/>
                  <a:pt x="993296" y="4786816"/>
                  <a:pt x="996697" y="4785606"/>
                </a:cubicBezTo>
                <a:cubicBezTo>
                  <a:pt x="992564" y="4790170"/>
                  <a:pt x="988449" y="4794689"/>
                  <a:pt x="984286" y="4799276"/>
                </a:cubicBezTo>
                <a:cubicBezTo>
                  <a:pt x="980861" y="4800281"/>
                  <a:pt x="977460" y="4801331"/>
                  <a:pt x="974046" y="4802358"/>
                </a:cubicBezTo>
                <a:cubicBezTo>
                  <a:pt x="978197" y="4797999"/>
                  <a:pt x="982353" y="4793617"/>
                  <a:pt x="986509" y="4789258"/>
                </a:cubicBezTo>
                <a:close/>
                <a:moveTo>
                  <a:pt x="1006775" y="4782091"/>
                </a:moveTo>
                <a:cubicBezTo>
                  <a:pt x="1010431" y="4780791"/>
                  <a:pt x="1014078" y="4779513"/>
                  <a:pt x="1017741" y="4778257"/>
                </a:cubicBezTo>
                <a:cubicBezTo>
                  <a:pt x="1013345" y="4783301"/>
                  <a:pt x="1008932" y="4788390"/>
                  <a:pt x="1004518" y="4793480"/>
                </a:cubicBezTo>
                <a:cubicBezTo>
                  <a:pt x="1000880" y="4794507"/>
                  <a:pt x="997242" y="4795534"/>
                  <a:pt x="993616" y="4796584"/>
                </a:cubicBezTo>
                <a:cubicBezTo>
                  <a:pt x="998018" y="4791723"/>
                  <a:pt x="1002407" y="4786907"/>
                  <a:pt x="1006775" y="4782091"/>
                </a:cubicBezTo>
                <a:close/>
                <a:moveTo>
                  <a:pt x="1027116" y="4775063"/>
                </a:moveTo>
                <a:cubicBezTo>
                  <a:pt x="1030959" y="4773762"/>
                  <a:pt x="1034816" y="4772483"/>
                  <a:pt x="1038666" y="4771206"/>
                </a:cubicBezTo>
                <a:cubicBezTo>
                  <a:pt x="1034068" y="4776729"/>
                  <a:pt x="1029462" y="4782274"/>
                  <a:pt x="1024850" y="4787820"/>
                </a:cubicBezTo>
                <a:cubicBezTo>
                  <a:pt x="1020993" y="4788870"/>
                  <a:pt x="1017134" y="4789897"/>
                  <a:pt x="1013288" y="4790969"/>
                </a:cubicBezTo>
                <a:cubicBezTo>
                  <a:pt x="1017905" y="4785675"/>
                  <a:pt x="1022527" y="4780335"/>
                  <a:pt x="1027116" y="4775063"/>
                </a:cubicBezTo>
                <a:close/>
                <a:moveTo>
                  <a:pt x="1047451" y="4768262"/>
                </a:moveTo>
                <a:cubicBezTo>
                  <a:pt x="1051488" y="4766938"/>
                  <a:pt x="1055532" y="4765637"/>
                  <a:pt x="1059578" y="4764336"/>
                </a:cubicBezTo>
                <a:cubicBezTo>
                  <a:pt x="1054797" y="4770338"/>
                  <a:pt x="1050011" y="4776341"/>
                  <a:pt x="1045219" y="4782320"/>
                </a:cubicBezTo>
                <a:cubicBezTo>
                  <a:pt x="1041145" y="4783392"/>
                  <a:pt x="1037101" y="4784511"/>
                  <a:pt x="1033038" y="4785606"/>
                </a:cubicBezTo>
                <a:cubicBezTo>
                  <a:pt x="1037849" y="4779832"/>
                  <a:pt x="1042656" y="4774036"/>
                  <a:pt x="1047451" y="4768262"/>
                </a:cubicBezTo>
                <a:close/>
                <a:moveTo>
                  <a:pt x="1067760" y="4761734"/>
                </a:moveTo>
                <a:cubicBezTo>
                  <a:pt x="1071996" y="4760388"/>
                  <a:pt x="1076220" y="4759019"/>
                  <a:pt x="1080463" y="4757695"/>
                </a:cubicBezTo>
                <a:cubicBezTo>
                  <a:pt x="1075496" y="4764176"/>
                  <a:pt x="1070524" y="4770658"/>
                  <a:pt x="1065544" y="4777139"/>
                </a:cubicBezTo>
                <a:cubicBezTo>
                  <a:pt x="1061331" y="4778212"/>
                  <a:pt x="1057113" y="4779261"/>
                  <a:pt x="1052914" y="4780357"/>
                </a:cubicBezTo>
                <a:cubicBezTo>
                  <a:pt x="1057871" y="4774149"/>
                  <a:pt x="1062819" y="4767942"/>
                  <a:pt x="1067760" y="4761734"/>
                </a:cubicBezTo>
                <a:close/>
                <a:moveTo>
                  <a:pt x="1088151" y="4755344"/>
                </a:moveTo>
                <a:cubicBezTo>
                  <a:pt x="1092503" y="4754021"/>
                  <a:pt x="1096867" y="4752697"/>
                  <a:pt x="1101231" y="4751396"/>
                </a:cubicBezTo>
                <a:cubicBezTo>
                  <a:pt x="1096139" y="4758311"/>
                  <a:pt x="1091043" y="4765203"/>
                  <a:pt x="1085940" y="4772096"/>
                </a:cubicBezTo>
                <a:cubicBezTo>
                  <a:pt x="1081579" y="4773145"/>
                  <a:pt x="1077213" y="4774195"/>
                  <a:pt x="1072865" y="4775290"/>
                </a:cubicBezTo>
                <a:cubicBezTo>
                  <a:pt x="1077966" y="4768650"/>
                  <a:pt x="1083062" y="4762009"/>
                  <a:pt x="1088151" y="4755344"/>
                </a:cubicBezTo>
                <a:close/>
                <a:moveTo>
                  <a:pt x="1108545" y="4749182"/>
                </a:moveTo>
                <a:cubicBezTo>
                  <a:pt x="1113032" y="4747858"/>
                  <a:pt x="1117530" y="4746558"/>
                  <a:pt x="1122028" y="4745257"/>
                </a:cubicBezTo>
                <a:cubicBezTo>
                  <a:pt x="1116820" y="4752583"/>
                  <a:pt x="1111608" y="4759909"/>
                  <a:pt x="1106388" y="4767212"/>
                </a:cubicBezTo>
                <a:cubicBezTo>
                  <a:pt x="1101863" y="4768262"/>
                  <a:pt x="1097371" y="4769357"/>
                  <a:pt x="1092862" y="4770430"/>
                </a:cubicBezTo>
                <a:cubicBezTo>
                  <a:pt x="1098097" y="4763355"/>
                  <a:pt x="1103321" y="4756280"/>
                  <a:pt x="1108545" y="4749182"/>
                </a:cubicBezTo>
                <a:close/>
                <a:moveTo>
                  <a:pt x="1128909" y="4743294"/>
                </a:moveTo>
                <a:cubicBezTo>
                  <a:pt x="1133558" y="4741948"/>
                  <a:pt x="1138195" y="4740578"/>
                  <a:pt x="1142855" y="4739277"/>
                </a:cubicBezTo>
                <a:cubicBezTo>
                  <a:pt x="1137511" y="4747083"/>
                  <a:pt x="1132157" y="4754842"/>
                  <a:pt x="1126800" y="4762625"/>
                </a:cubicBezTo>
                <a:cubicBezTo>
                  <a:pt x="1122177" y="4763652"/>
                  <a:pt x="1117548" y="4764656"/>
                  <a:pt x="1112940" y="4765728"/>
                </a:cubicBezTo>
                <a:cubicBezTo>
                  <a:pt x="1118269" y="4758243"/>
                  <a:pt x="1123591" y="4750780"/>
                  <a:pt x="1128909" y="4743294"/>
                </a:cubicBezTo>
                <a:close/>
                <a:moveTo>
                  <a:pt x="1149346" y="4737521"/>
                </a:moveTo>
                <a:cubicBezTo>
                  <a:pt x="1154082" y="4736220"/>
                  <a:pt x="1158826" y="4734941"/>
                  <a:pt x="1163573" y="4733663"/>
                </a:cubicBezTo>
                <a:cubicBezTo>
                  <a:pt x="1158151" y="4741834"/>
                  <a:pt x="1152721" y="4750004"/>
                  <a:pt x="1147288" y="4758151"/>
                </a:cubicBezTo>
                <a:cubicBezTo>
                  <a:pt x="1142538" y="4759156"/>
                  <a:pt x="1137794" y="4760183"/>
                  <a:pt x="1133060" y="4761210"/>
                </a:cubicBezTo>
                <a:cubicBezTo>
                  <a:pt x="1138496" y="4753336"/>
                  <a:pt x="1143926" y="4745440"/>
                  <a:pt x="1149346" y="4737521"/>
                </a:cubicBezTo>
                <a:close/>
                <a:moveTo>
                  <a:pt x="1169808" y="4731974"/>
                </a:moveTo>
                <a:cubicBezTo>
                  <a:pt x="1174635" y="4730674"/>
                  <a:pt x="1179478" y="4729442"/>
                  <a:pt x="1184316" y="4728186"/>
                </a:cubicBezTo>
                <a:cubicBezTo>
                  <a:pt x="1178823" y="4736744"/>
                  <a:pt x="1173330" y="4745326"/>
                  <a:pt x="1167827" y="4753861"/>
                </a:cubicBezTo>
                <a:cubicBezTo>
                  <a:pt x="1162946" y="4754842"/>
                  <a:pt x="1158096" y="4755892"/>
                  <a:pt x="1153233" y="4756919"/>
                </a:cubicBezTo>
                <a:cubicBezTo>
                  <a:pt x="1158760" y="4748612"/>
                  <a:pt x="1164290" y="4740305"/>
                  <a:pt x="1169808" y="4731974"/>
                </a:cubicBezTo>
                <a:close/>
                <a:moveTo>
                  <a:pt x="1190223" y="4726680"/>
                </a:moveTo>
                <a:cubicBezTo>
                  <a:pt x="1195177" y="4725402"/>
                  <a:pt x="1200123" y="4724101"/>
                  <a:pt x="1205091" y="4722869"/>
                </a:cubicBezTo>
                <a:cubicBezTo>
                  <a:pt x="1199500" y="4731883"/>
                  <a:pt x="1193908" y="4740875"/>
                  <a:pt x="1188308" y="4749821"/>
                </a:cubicBezTo>
                <a:cubicBezTo>
                  <a:pt x="1183365" y="4750780"/>
                  <a:pt x="1178414" y="4751739"/>
                  <a:pt x="1173487" y="4752720"/>
                </a:cubicBezTo>
                <a:cubicBezTo>
                  <a:pt x="1179072" y="4744070"/>
                  <a:pt x="1184649" y="4735375"/>
                  <a:pt x="1190223" y="4726680"/>
                </a:cubicBezTo>
                <a:close/>
                <a:moveTo>
                  <a:pt x="1210698" y="4721522"/>
                </a:moveTo>
                <a:cubicBezTo>
                  <a:pt x="1215724" y="4720267"/>
                  <a:pt x="1220761" y="4719057"/>
                  <a:pt x="1225800" y="4717871"/>
                </a:cubicBezTo>
                <a:cubicBezTo>
                  <a:pt x="1220154" y="4727251"/>
                  <a:pt x="1214507" y="4736607"/>
                  <a:pt x="1208852" y="4745942"/>
                </a:cubicBezTo>
                <a:cubicBezTo>
                  <a:pt x="1203811" y="4746877"/>
                  <a:pt x="1198776" y="4747813"/>
                  <a:pt x="1193753" y="4748772"/>
                </a:cubicBezTo>
                <a:cubicBezTo>
                  <a:pt x="1199408" y="4739711"/>
                  <a:pt x="1205054" y="4730605"/>
                  <a:pt x="1210698" y="4721522"/>
                </a:cubicBezTo>
                <a:close/>
                <a:moveTo>
                  <a:pt x="1231188" y="4716570"/>
                </a:moveTo>
                <a:cubicBezTo>
                  <a:pt x="1236305" y="4715360"/>
                  <a:pt x="1241437" y="4714196"/>
                  <a:pt x="1246565" y="4713010"/>
                </a:cubicBezTo>
                <a:cubicBezTo>
                  <a:pt x="1240869" y="4722777"/>
                  <a:pt x="1235168" y="4732522"/>
                  <a:pt x="1229463" y="4742221"/>
                </a:cubicBezTo>
                <a:cubicBezTo>
                  <a:pt x="1224305" y="4743112"/>
                  <a:pt x="1219177" y="4744070"/>
                  <a:pt x="1214037" y="4745006"/>
                </a:cubicBezTo>
                <a:cubicBezTo>
                  <a:pt x="1219763" y="4735558"/>
                  <a:pt x="1225476" y="4726064"/>
                  <a:pt x="1231188" y="4716570"/>
                </a:cubicBezTo>
                <a:close/>
                <a:moveTo>
                  <a:pt x="1251696" y="4711846"/>
                </a:moveTo>
                <a:cubicBezTo>
                  <a:pt x="1256910" y="4710682"/>
                  <a:pt x="1262114" y="4709472"/>
                  <a:pt x="1267342" y="4708331"/>
                </a:cubicBezTo>
                <a:cubicBezTo>
                  <a:pt x="1261580" y="4718487"/>
                  <a:pt x="1255815" y="4728643"/>
                  <a:pt x="1250046" y="4738730"/>
                </a:cubicBezTo>
                <a:cubicBezTo>
                  <a:pt x="1244840" y="4739597"/>
                  <a:pt x="1239621" y="4740441"/>
                  <a:pt x="1234433" y="4741332"/>
                </a:cubicBezTo>
                <a:cubicBezTo>
                  <a:pt x="1240191" y="4731541"/>
                  <a:pt x="1245947" y="4721727"/>
                  <a:pt x="1251696" y="4711846"/>
                </a:cubicBezTo>
                <a:close/>
                <a:moveTo>
                  <a:pt x="1272229" y="4707281"/>
                </a:moveTo>
                <a:cubicBezTo>
                  <a:pt x="1277443" y="4706163"/>
                  <a:pt x="1282670" y="4705067"/>
                  <a:pt x="1287896" y="4703972"/>
                </a:cubicBezTo>
                <a:cubicBezTo>
                  <a:pt x="1282122" y="4714470"/>
                  <a:pt x="1276343" y="4724969"/>
                  <a:pt x="1270563" y="4735398"/>
                </a:cubicBezTo>
                <a:cubicBezTo>
                  <a:pt x="1265300" y="4736220"/>
                  <a:pt x="1260051" y="4737087"/>
                  <a:pt x="1254804" y="4737931"/>
                </a:cubicBezTo>
                <a:cubicBezTo>
                  <a:pt x="1260619" y="4727753"/>
                  <a:pt x="1266425" y="4717529"/>
                  <a:pt x="1272229" y="4707281"/>
                </a:cubicBezTo>
                <a:close/>
                <a:moveTo>
                  <a:pt x="1276254" y="4700184"/>
                </a:moveTo>
                <a:cubicBezTo>
                  <a:pt x="1281951" y="4690096"/>
                  <a:pt x="1287640" y="4679986"/>
                  <a:pt x="1293323" y="4669876"/>
                </a:cubicBezTo>
                <a:cubicBezTo>
                  <a:pt x="1298462" y="4668484"/>
                  <a:pt x="1303609" y="4667160"/>
                  <a:pt x="1308757" y="4665814"/>
                </a:cubicBezTo>
                <a:cubicBezTo>
                  <a:pt x="1303098" y="4676221"/>
                  <a:pt x="1297431" y="4686582"/>
                  <a:pt x="1291760" y="4696920"/>
                </a:cubicBezTo>
                <a:cubicBezTo>
                  <a:pt x="1286586" y="4697993"/>
                  <a:pt x="1281414" y="4699065"/>
                  <a:pt x="1276254" y="4700184"/>
                </a:cubicBezTo>
                <a:close/>
                <a:moveTo>
                  <a:pt x="1313575" y="4664581"/>
                </a:moveTo>
                <a:cubicBezTo>
                  <a:pt x="1318938" y="4663189"/>
                  <a:pt x="1324297" y="4661774"/>
                  <a:pt x="1329667" y="4660428"/>
                </a:cubicBezTo>
                <a:cubicBezTo>
                  <a:pt x="1323946" y="4671223"/>
                  <a:pt x="1318219" y="4681995"/>
                  <a:pt x="1312487" y="4692721"/>
                </a:cubicBezTo>
                <a:cubicBezTo>
                  <a:pt x="1307137" y="4693793"/>
                  <a:pt x="1301790" y="4694843"/>
                  <a:pt x="1296452" y="4695938"/>
                </a:cubicBezTo>
                <a:cubicBezTo>
                  <a:pt x="1302166" y="4685509"/>
                  <a:pt x="1307872" y="4675057"/>
                  <a:pt x="1313575" y="4664581"/>
                </a:cubicBezTo>
                <a:close/>
                <a:moveTo>
                  <a:pt x="1317647" y="4657096"/>
                </a:moveTo>
                <a:cubicBezTo>
                  <a:pt x="1323158" y="4646940"/>
                  <a:pt x="1328665" y="4636784"/>
                  <a:pt x="1334161" y="4626606"/>
                </a:cubicBezTo>
                <a:cubicBezTo>
                  <a:pt x="1339460" y="4624963"/>
                  <a:pt x="1344759" y="4623388"/>
                  <a:pt x="1350058" y="4621790"/>
                </a:cubicBezTo>
                <a:cubicBezTo>
                  <a:pt x="1344558" y="4632243"/>
                  <a:pt x="1339058" y="4642672"/>
                  <a:pt x="1333558" y="4653079"/>
                </a:cubicBezTo>
                <a:cubicBezTo>
                  <a:pt x="1328250" y="4654380"/>
                  <a:pt x="1322948" y="4655726"/>
                  <a:pt x="1317647" y="4657096"/>
                </a:cubicBezTo>
                <a:close/>
                <a:moveTo>
                  <a:pt x="1354782" y="4620352"/>
                </a:moveTo>
                <a:cubicBezTo>
                  <a:pt x="1360159" y="4618755"/>
                  <a:pt x="1365534" y="4617203"/>
                  <a:pt x="1370911" y="4615628"/>
                </a:cubicBezTo>
                <a:cubicBezTo>
                  <a:pt x="1365360" y="4626469"/>
                  <a:pt x="1359810" y="4637286"/>
                  <a:pt x="1354260" y="4648058"/>
                </a:cubicBezTo>
                <a:cubicBezTo>
                  <a:pt x="1348874" y="4649336"/>
                  <a:pt x="1343495" y="4650660"/>
                  <a:pt x="1338118" y="4651984"/>
                </a:cubicBezTo>
                <a:cubicBezTo>
                  <a:pt x="1343677" y="4641463"/>
                  <a:pt x="1349235" y="4630919"/>
                  <a:pt x="1354782" y="4620352"/>
                </a:cubicBezTo>
                <a:close/>
                <a:moveTo>
                  <a:pt x="1358888" y="4612547"/>
                </a:moveTo>
                <a:cubicBezTo>
                  <a:pt x="1364400" y="4602049"/>
                  <a:pt x="1369902" y="4591528"/>
                  <a:pt x="1375395" y="4581030"/>
                </a:cubicBezTo>
                <a:cubicBezTo>
                  <a:pt x="1380722" y="4579159"/>
                  <a:pt x="1386044" y="4577333"/>
                  <a:pt x="1391366" y="4575553"/>
                </a:cubicBezTo>
                <a:cubicBezTo>
                  <a:pt x="1385859" y="4586370"/>
                  <a:pt x="1380359" y="4597165"/>
                  <a:pt x="1374864" y="4607914"/>
                </a:cubicBezTo>
                <a:cubicBezTo>
                  <a:pt x="1369537" y="4609443"/>
                  <a:pt x="1364213" y="4610973"/>
                  <a:pt x="1358888" y="4612547"/>
                </a:cubicBezTo>
                <a:close/>
                <a:moveTo>
                  <a:pt x="1395994" y="4574001"/>
                </a:moveTo>
                <a:cubicBezTo>
                  <a:pt x="1494188" y="4541069"/>
                  <a:pt x="1591647" y="4516604"/>
                  <a:pt x="1688896" y="4500377"/>
                </a:cubicBezTo>
                <a:cubicBezTo>
                  <a:pt x="1967596" y="4453912"/>
                  <a:pt x="2257617" y="4480750"/>
                  <a:pt x="2541659" y="4537029"/>
                </a:cubicBezTo>
                <a:cubicBezTo>
                  <a:pt x="2768578" y="4581966"/>
                  <a:pt x="2991640" y="4645685"/>
                  <a:pt x="3202310" y="4705843"/>
                </a:cubicBezTo>
                <a:cubicBezTo>
                  <a:pt x="3885462" y="4900971"/>
                  <a:pt x="4569573" y="5130857"/>
                  <a:pt x="5231159" y="5353166"/>
                </a:cubicBezTo>
                <a:cubicBezTo>
                  <a:pt x="5743239" y="5525243"/>
                  <a:pt x="6272777" y="5703209"/>
                  <a:pt x="6798686" y="5863967"/>
                </a:cubicBezTo>
                <a:cubicBezTo>
                  <a:pt x="7096718" y="5955072"/>
                  <a:pt x="7449659" y="6058615"/>
                  <a:pt x="7807713" y="6135914"/>
                </a:cubicBezTo>
                <a:cubicBezTo>
                  <a:pt x="8186170" y="6217616"/>
                  <a:pt x="8522793" y="6259951"/>
                  <a:pt x="8836801" y="6265314"/>
                </a:cubicBezTo>
                <a:cubicBezTo>
                  <a:pt x="9073990" y="6269376"/>
                  <a:pt x="9307048" y="6243793"/>
                  <a:pt x="9510802" y="6191370"/>
                </a:cubicBezTo>
                <a:cubicBezTo>
                  <a:pt x="9740003" y="6132353"/>
                  <a:pt x="9932027" y="6041065"/>
                  <a:pt x="10081488" y="5920040"/>
                </a:cubicBezTo>
                <a:cubicBezTo>
                  <a:pt x="10099905" y="5905138"/>
                  <a:pt x="10117296" y="5889687"/>
                  <a:pt x="10133705" y="5873735"/>
                </a:cubicBezTo>
                <a:cubicBezTo>
                  <a:pt x="10137949" y="5890965"/>
                  <a:pt x="10141943" y="5908264"/>
                  <a:pt x="10145686" y="5925655"/>
                </a:cubicBezTo>
                <a:cubicBezTo>
                  <a:pt x="10113666" y="5961416"/>
                  <a:pt x="10076809" y="5994622"/>
                  <a:pt x="10035091" y="6025204"/>
                </a:cubicBezTo>
                <a:cubicBezTo>
                  <a:pt x="9749634" y="6234436"/>
                  <a:pt x="9314624" y="6340946"/>
                  <a:pt x="8810167" y="6325130"/>
                </a:cubicBezTo>
                <a:cubicBezTo>
                  <a:pt x="8521173" y="6316070"/>
                  <a:pt x="8230627" y="6276497"/>
                  <a:pt x="7946425" y="6220195"/>
                </a:cubicBezTo>
                <a:cubicBezTo>
                  <a:pt x="7550784" y="6141824"/>
                  <a:pt x="7167398" y="6031046"/>
                  <a:pt x="6817195" y="5924993"/>
                </a:cubicBezTo>
                <a:cubicBezTo>
                  <a:pt x="6286949" y="5764418"/>
                  <a:pt x="5752824" y="5586840"/>
                  <a:pt x="5236271" y="5415104"/>
                </a:cubicBezTo>
                <a:cubicBezTo>
                  <a:pt x="4566470" y="5192453"/>
                  <a:pt x="3873891" y="4962203"/>
                  <a:pt x="3182523" y="4766619"/>
                </a:cubicBezTo>
                <a:cubicBezTo>
                  <a:pt x="2960556" y="4703813"/>
                  <a:pt x="2684319" y="4625670"/>
                  <a:pt x="2420178" y="4578702"/>
                </a:cubicBezTo>
                <a:cubicBezTo>
                  <a:pt x="2134264" y="4527855"/>
                  <a:pt x="1887039" y="4517562"/>
                  <a:pt x="1664381" y="4547231"/>
                </a:cubicBezTo>
                <a:cubicBezTo>
                  <a:pt x="1569695" y="4559851"/>
                  <a:pt x="1474408" y="4579729"/>
                  <a:pt x="1379369" y="4606614"/>
                </a:cubicBezTo>
                <a:cubicBezTo>
                  <a:pt x="1384907" y="4595796"/>
                  <a:pt x="1390449" y="4584910"/>
                  <a:pt x="1395994" y="4574001"/>
                </a:cubicBezTo>
                <a:close/>
                <a:moveTo>
                  <a:pt x="10077700" y="5915362"/>
                </a:moveTo>
                <a:cubicBezTo>
                  <a:pt x="9693446" y="6226517"/>
                  <a:pt x="9135380" y="6264401"/>
                  <a:pt x="8836915" y="6259289"/>
                </a:cubicBezTo>
                <a:cubicBezTo>
                  <a:pt x="8532082" y="6254085"/>
                  <a:pt x="8225948" y="6213782"/>
                  <a:pt x="7927278" y="6154605"/>
                </a:cubicBezTo>
                <a:cubicBezTo>
                  <a:pt x="7532229" y="6076371"/>
                  <a:pt x="7150121" y="5965091"/>
                  <a:pt x="6800466" y="5858215"/>
                </a:cubicBezTo>
                <a:cubicBezTo>
                  <a:pt x="6274625" y="5697458"/>
                  <a:pt x="5745133" y="5519538"/>
                  <a:pt x="5233076" y="5347460"/>
                </a:cubicBezTo>
                <a:cubicBezTo>
                  <a:pt x="4571422" y="5125128"/>
                  <a:pt x="3887242" y="4895197"/>
                  <a:pt x="3203976" y="4700047"/>
                </a:cubicBezTo>
                <a:cubicBezTo>
                  <a:pt x="2932052" y="4622384"/>
                  <a:pt x="2686944" y="4554648"/>
                  <a:pt x="2441129" y="4512519"/>
                </a:cubicBezTo>
                <a:cubicBezTo>
                  <a:pt x="2155254" y="4463520"/>
                  <a:pt x="1908875" y="4457586"/>
                  <a:pt x="1687906" y="4494421"/>
                </a:cubicBezTo>
                <a:cubicBezTo>
                  <a:pt x="1591330" y="4510533"/>
                  <a:pt x="1495964" y="4534222"/>
                  <a:pt x="1400045" y="4566036"/>
                </a:cubicBezTo>
                <a:cubicBezTo>
                  <a:pt x="1405420" y="4555447"/>
                  <a:pt x="1410806" y="4544812"/>
                  <a:pt x="1416203" y="4534154"/>
                </a:cubicBezTo>
                <a:cubicBezTo>
                  <a:pt x="1516047" y="4495767"/>
                  <a:pt x="1614355" y="4467103"/>
                  <a:pt x="1712588" y="4447453"/>
                </a:cubicBezTo>
                <a:cubicBezTo>
                  <a:pt x="2212277" y="4347539"/>
                  <a:pt x="2749659" y="4502477"/>
                  <a:pt x="3223785" y="4639203"/>
                </a:cubicBezTo>
                <a:cubicBezTo>
                  <a:pt x="3898425" y="4833715"/>
                  <a:pt x="4573704" y="5063144"/>
                  <a:pt x="5226755" y="5285019"/>
                </a:cubicBezTo>
                <a:cubicBezTo>
                  <a:pt x="5734749" y="5457599"/>
                  <a:pt x="6260019" y="5636067"/>
                  <a:pt x="6781980" y="5797075"/>
                </a:cubicBezTo>
                <a:cubicBezTo>
                  <a:pt x="7085353" y="5890668"/>
                  <a:pt x="7445027" y="5996905"/>
                  <a:pt x="7812255" y="6075184"/>
                </a:cubicBezTo>
                <a:cubicBezTo>
                  <a:pt x="7845940" y="6082373"/>
                  <a:pt x="7879374" y="6089242"/>
                  <a:pt x="7912420" y="6095792"/>
                </a:cubicBezTo>
                <a:cubicBezTo>
                  <a:pt x="8258789" y="6164418"/>
                  <a:pt x="8570857" y="6198354"/>
                  <a:pt x="8863640" y="6199381"/>
                </a:cubicBezTo>
                <a:cubicBezTo>
                  <a:pt x="9106077" y="6200226"/>
                  <a:pt x="9344065" y="6168960"/>
                  <a:pt x="9551904" y="6108961"/>
                </a:cubicBezTo>
                <a:cubicBezTo>
                  <a:pt x="9781060" y="6042777"/>
                  <a:pt x="9971532" y="5943958"/>
                  <a:pt x="10118254" y="5815196"/>
                </a:cubicBezTo>
                <a:cubicBezTo>
                  <a:pt x="10123069" y="5832336"/>
                  <a:pt x="10127657" y="5849612"/>
                  <a:pt x="10132015" y="5866979"/>
                </a:cubicBezTo>
                <a:cubicBezTo>
                  <a:pt x="10115014" y="5883662"/>
                  <a:pt x="10096916" y="5899797"/>
                  <a:pt x="10077700" y="5915362"/>
                </a:cubicBezTo>
                <a:close/>
                <a:moveTo>
                  <a:pt x="10123755" y="5810381"/>
                </a:moveTo>
                <a:cubicBezTo>
                  <a:pt x="10123914" y="5810221"/>
                  <a:pt x="10124097" y="5810061"/>
                  <a:pt x="10124280" y="5809902"/>
                </a:cubicBezTo>
                <a:cubicBezTo>
                  <a:pt x="10132997" y="5802142"/>
                  <a:pt x="10141442" y="5794245"/>
                  <a:pt x="10149657" y="5786258"/>
                </a:cubicBezTo>
                <a:cubicBezTo>
                  <a:pt x="10153788" y="5802941"/>
                  <a:pt x="10157668" y="5819669"/>
                  <a:pt x="10161274" y="5836421"/>
                </a:cubicBezTo>
                <a:cubicBezTo>
                  <a:pt x="10153583" y="5844956"/>
                  <a:pt x="10145595" y="5853355"/>
                  <a:pt x="10137379" y="5861616"/>
                </a:cubicBezTo>
                <a:cubicBezTo>
                  <a:pt x="10133134" y="5844682"/>
                  <a:pt x="10128570" y="5827589"/>
                  <a:pt x="10123755" y="5810381"/>
                </a:cubicBezTo>
                <a:close/>
                <a:moveTo>
                  <a:pt x="10121974" y="5804013"/>
                </a:moveTo>
                <a:cubicBezTo>
                  <a:pt x="10117296" y="5787513"/>
                  <a:pt x="10112320" y="5770899"/>
                  <a:pt x="10107117" y="5754148"/>
                </a:cubicBezTo>
                <a:cubicBezTo>
                  <a:pt x="10116519" y="5746206"/>
                  <a:pt x="10125739" y="5738149"/>
                  <a:pt x="10134800" y="5729979"/>
                </a:cubicBezTo>
                <a:cubicBezTo>
                  <a:pt x="10139433" y="5746434"/>
                  <a:pt x="10143838" y="5763002"/>
                  <a:pt x="10148014" y="5779617"/>
                </a:cubicBezTo>
                <a:cubicBezTo>
                  <a:pt x="10139593" y="5787879"/>
                  <a:pt x="10130898" y="5796003"/>
                  <a:pt x="10121974" y="5804013"/>
                </a:cubicBezTo>
                <a:close/>
                <a:moveTo>
                  <a:pt x="10140391" y="5724935"/>
                </a:moveTo>
                <a:cubicBezTo>
                  <a:pt x="10149452" y="5716674"/>
                  <a:pt x="10158330" y="5708298"/>
                  <a:pt x="10167047" y="5699786"/>
                </a:cubicBezTo>
                <a:cubicBezTo>
                  <a:pt x="10167071" y="5699763"/>
                  <a:pt x="10167093" y="5699740"/>
                  <a:pt x="10167116" y="5699717"/>
                </a:cubicBezTo>
                <a:cubicBezTo>
                  <a:pt x="10171087" y="5715807"/>
                  <a:pt x="10174807" y="5731942"/>
                  <a:pt x="10178276" y="5748100"/>
                </a:cubicBezTo>
                <a:cubicBezTo>
                  <a:pt x="10170311" y="5756886"/>
                  <a:pt x="10162072" y="5765559"/>
                  <a:pt x="10153559" y="5774094"/>
                </a:cubicBezTo>
                <a:cubicBezTo>
                  <a:pt x="10149406" y="5757640"/>
                  <a:pt x="10144979" y="5741253"/>
                  <a:pt x="10140391" y="5724935"/>
                </a:cubicBezTo>
                <a:close/>
                <a:moveTo>
                  <a:pt x="10162986" y="5695632"/>
                </a:moveTo>
                <a:cubicBezTo>
                  <a:pt x="10155020" y="5703392"/>
                  <a:pt x="10146873" y="5711082"/>
                  <a:pt x="10138589" y="5718659"/>
                </a:cubicBezTo>
                <a:cubicBezTo>
                  <a:pt x="10134047" y="5702821"/>
                  <a:pt x="10129345" y="5687051"/>
                  <a:pt x="10124439" y="5671418"/>
                </a:cubicBezTo>
                <a:cubicBezTo>
                  <a:pt x="10134138" y="5663042"/>
                  <a:pt x="10143655" y="5654552"/>
                  <a:pt x="10152989" y="5645971"/>
                </a:cubicBezTo>
                <a:cubicBezTo>
                  <a:pt x="10157371" y="5661627"/>
                  <a:pt x="10161547" y="5677374"/>
                  <a:pt x="10165495" y="5693122"/>
                </a:cubicBezTo>
                <a:cubicBezTo>
                  <a:pt x="10164651" y="5693966"/>
                  <a:pt x="10163829" y="5694788"/>
                  <a:pt x="10162986" y="5695632"/>
                </a:cubicBezTo>
                <a:close/>
                <a:moveTo>
                  <a:pt x="10157052" y="5634332"/>
                </a:moveTo>
                <a:cubicBezTo>
                  <a:pt x="10152807" y="5619521"/>
                  <a:pt x="10148334" y="5604595"/>
                  <a:pt x="10143609" y="5589533"/>
                </a:cubicBezTo>
                <a:cubicBezTo>
                  <a:pt x="10153833" y="5580518"/>
                  <a:pt x="10163853" y="5571344"/>
                  <a:pt x="10173643" y="5562078"/>
                </a:cubicBezTo>
                <a:cubicBezTo>
                  <a:pt x="10177842" y="5577072"/>
                  <a:pt x="10181814" y="5591906"/>
                  <a:pt x="10185510" y="5606581"/>
                </a:cubicBezTo>
                <a:cubicBezTo>
                  <a:pt x="10176222" y="5615961"/>
                  <a:pt x="10166751" y="5625204"/>
                  <a:pt x="10157052" y="5634332"/>
                </a:cubicBezTo>
                <a:close/>
                <a:moveTo>
                  <a:pt x="10178846" y="5557148"/>
                </a:moveTo>
                <a:cubicBezTo>
                  <a:pt x="10188660" y="5547745"/>
                  <a:pt x="10198268" y="5538206"/>
                  <a:pt x="10207648" y="5528552"/>
                </a:cubicBezTo>
                <a:cubicBezTo>
                  <a:pt x="10211254" y="5543409"/>
                  <a:pt x="10214586" y="5558107"/>
                  <a:pt x="10217643" y="5572622"/>
                </a:cubicBezTo>
                <a:cubicBezTo>
                  <a:pt x="10213695" y="5577026"/>
                  <a:pt x="10209701" y="5581408"/>
                  <a:pt x="10205640" y="5585744"/>
                </a:cubicBezTo>
                <a:cubicBezTo>
                  <a:pt x="10200733" y="5590993"/>
                  <a:pt x="10195734" y="5596174"/>
                  <a:pt x="10190691" y="5601332"/>
                </a:cubicBezTo>
                <a:cubicBezTo>
                  <a:pt x="10186994" y="5586771"/>
                  <a:pt x="10183046" y="5572051"/>
                  <a:pt x="10178846" y="5557148"/>
                </a:cubicBezTo>
                <a:close/>
                <a:moveTo>
                  <a:pt x="10177112" y="5551055"/>
                </a:moveTo>
                <a:cubicBezTo>
                  <a:pt x="10173118" y="5537019"/>
                  <a:pt x="10168874" y="5522824"/>
                  <a:pt x="10164400" y="5508537"/>
                </a:cubicBezTo>
                <a:cubicBezTo>
                  <a:pt x="10174830" y="5499112"/>
                  <a:pt x="10185031" y="5489595"/>
                  <a:pt x="10195028" y="5479941"/>
                </a:cubicBezTo>
                <a:cubicBezTo>
                  <a:pt x="10198952" y="5494137"/>
                  <a:pt x="10202650" y="5508195"/>
                  <a:pt x="10206095" y="5522116"/>
                </a:cubicBezTo>
                <a:cubicBezTo>
                  <a:pt x="10196648" y="5531884"/>
                  <a:pt x="10186994" y="5541538"/>
                  <a:pt x="10177112" y="5551055"/>
                </a:cubicBezTo>
                <a:close/>
                <a:moveTo>
                  <a:pt x="10200390" y="5474647"/>
                </a:moveTo>
                <a:cubicBezTo>
                  <a:pt x="10210546" y="5464697"/>
                  <a:pt x="10220474" y="5454609"/>
                  <a:pt x="10230173" y="5444385"/>
                </a:cubicBezTo>
                <a:cubicBezTo>
                  <a:pt x="10233482" y="5458443"/>
                  <a:pt x="10236517" y="5472365"/>
                  <a:pt x="10239324" y="5486126"/>
                </a:cubicBezTo>
                <a:cubicBezTo>
                  <a:pt x="10230241" y="5496396"/>
                  <a:pt x="10220975" y="5506529"/>
                  <a:pt x="10211459" y="5516525"/>
                </a:cubicBezTo>
                <a:cubicBezTo>
                  <a:pt x="10208013" y="5502695"/>
                  <a:pt x="10204292" y="5488728"/>
                  <a:pt x="10200390" y="5474647"/>
                </a:cubicBezTo>
                <a:close/>
                <a:moveTo>
                  <a:pt x="10198633" y="5468303"/>
                </a:moveTo>
                <a:cubicBezTo>
                  <a:pt x="10194891" y="5455020"/>
                  <a:pt x="10190873" y="5441623"/>
                  <a:pt x="10186720" y="5428136"/>
                </a:cubicBezTo>
                <a:cubicBezTo>
                  <a:pt x="10197515" y="5418186"/>
                  <a:pt x="10208059" y="5408098"/>
                  <a:pt x="10218397" y="5397897"/>
                </a:cubicBezTo>
                <a:cubicBezTo>
                  <a:pt x="10222025" y="5411316"/>
                  <a:pt x="10225448" y="5424644"/>
                  <a:pt x="10228621" y="5437835"/>
                </a:cubicBezTo>
                <a:cubicBezTo>
                  <a:pt x="10218854" y="5448128"/>
                  <a:pt x="10208880" y="5458283"/>
                  <a:pt x="10198633" y="5468303"/>
                </a:cubicBezTo>
                <a:close/>
                <a:moveTo>
                  <a:pt x="10223372" y="5392990"/>
                </a:moveTo>
                <a:cubicBezTo>
                  <a:pt x="10233688" y="5382652"/>
                  <a:pt x="10243797" y="5372176"/>
                  <a:pt x="10253634" y="5361564"/>
                </a:cubicBezTo>
                <a:cubicBezTo>
                  <a:pt x="10256669" y="5374824"/>
                  <a:pt x="10259431" y="5387969"/>
                  <a:pt x="10261964" y="5400978"/>
                </a:cubicBezTo>
                <a:cubicBezTo>
                  <a:pt x="10252767" y="5411635"/>
                  <a:pt x="10243318" y="5422134"/>
                  <a:pt x="10233597" y="5432495"/>
                </a:cubicBezTo>
                <a:cubicBezTo>
                  <a:pt x="10230424" y="5419463"/>
                  <a:pt x="10226978" y="5406272"/>
                  <a:pt x="10223372" y="5392990"/>
                </a:cubicBezTo>
                <a:close/>
                <a:moveTo>
                  <a:pt x="10258746" y="5355973"/>
                </a:moveTo>
                <a:cubicBezTo>
                  <a:pt x="10268446" y="5345383"/>
                  <a:pt x="10277917" y="5334680"/>
                  <a:pt x="10287113" y="5323839"/>
                </a:cubicBezTo>
                <a:cubicBezTo>
                  <a:pt x="10289236" y="5335615"/>
                  <a:pt x="10291176" y="5347300"/>
                  <a:pt x="10292865" y="5358894"/>
                </a:cubicBezTo>
                <a:cubicBezTo>
                  <a:pt x="10293047" y="5360218"/>
                  <a:pt x="10293230" y="5361541"/>
                  <a:pt x="10293413" y="5362865"/>
                </a:cubicBezTo>
                <a:cubicBezTo>
                  <a:pt x="10292592" y="5363915"/>
                  <a:pt x="10291793" y="5364965"/>
                  <a:pt x="10290971" y="5366014"/>
                </a:cubicBezTo>
                <a:cubicBezTo>
                  <a:pt x="10283234" y="5375782"/>
                  <a:pt x="10275292" y="5385436"/>
                  <a:pt x="10267144" y="5394998"/>
                </a:cubicBezTo>
                <a:cubicBezTo>
                  <a:pt x="10264566" y="5382104"/>
                  <a:pt x="10261782" y="5369096"/>
                  <a:pt x="10258746" y="5355973"/>
                </a:cubicBezTo>
                <a:close/>
                <a:moveTo>
                  <a:pt x="10257218" y="5349377"/>
                </a:moveTo>
                <a:cubicBezTo>
                  <a:pt x="10254273" y="5336962"/>
                  <a:pt x="10251123" y="5324433"/>
                  <a:pt x="10247769" y="5311789"/>
                </a:cubicBezTo>
                <a:cubicBezTo>
                  <a:pt x="10258198" y="5301132"/>
                  <a:pt x="10268400" y="5290337"/>
                  <a:pt x="10278328" y="5279405"/>
                </a:cubicBezTo>
                <a:cubicBezTo>
                  <a:pt x="10281066" y="5292003"/>
                  <a:pt x="10283576" y="5304464"/>
                  <a:pt x="10285859" y="5316833"/>
                </a:cubicBezTo>
                <a:cubicBezTo>
                  <a:pt x="10276570" y="5327810"/>
                  <a:pt x="10267031" y="5338674"/>
                  <a:pt x="10257218" y="5349377"/>
                </a:cubicBezTo>
                <a:close/>
                <a:moveTo>
                  <a:pt x="10246057" y="5305353"/>
                </a:moveTo>
                <a:cubicBezTo>
                  <a:pt x="10242793" y="5293258"/>
                  <a:pt x="10239324" y="5281025"/>
                  <a:pt x="10235673" y="5268725"/>
                </a:cubicBezTo>
                <a:cubicBezTo>
                  <a:pt x="10246765" y="5258135"/>
                  <a:pt x="10257628" y="5247386"/>
                  <a:pt x="10268240" y="5236500"/>
                </a:cubicBezTo>
                <a:cubicBezTo>
                  <a:pt x="10271321" y="5248687"/>
                  <a:pt x="10274174" y="5260759"/>
                  <a:pt x="10276844" y="5272741"/>
                </a:cubicBezTo>
                <a:cubicBezTo>
                  <a:pt x="10266825" y="5283764"/>
                  <a:pt x="10256578" y="5294627"/>
                  <a:pt x="10246057" y="5305353"/>
                </a:cubicBezTo>
                <a:close/>
                <a:moveTo>
                  <a:pt x="10273215" y="5231342"/>
                </a:moveTo>
                <a:cubicBezTo>
                  <a:pt x="10283759" y="5220387"/>
                  <a:pt x="10294075" y="5209273"/>
                  <a:pt x="10304116" y="5198045"/>
                </a:cubicBezTo>
                <a:cubicBezTo>
                  <a:pt x="10306330" y="5208862"/>
                  <a:pt x="10308430" y="5219612"/>
                  <a:pt x="10310301" y="5230247"/>
                </a:cubicBezTo>
                <a:cubicBezTo>
                  <a:pt x="10310484" y="5231365"/>
                  <a:pt x="10310666" y="5232506"/>
                  <a:pt x="10310871" y="5233624"/>
                </a:cubicBezTo>
                <a:cubicBezTo>
                  <a:pt x="10301446" y="5244944"/>
                  <a:pt x="10291793" y="5256150"/>
                  <a:pt x="10281865" y="5267195"/>
                </a:cubicBezTo>
                <a:cubicBezTo>
                  <a:pt x="10279171" y="5255328"/>
                  <a:pt x="10276296" y="5243392"/>
                  <a:pt x="10273215" y="5231342"/>
                </a:cubicBezTo>
                <a:close/>
                <a:moveTo>
                  <a:pt x="10271573" y="5224997"/>
                </a:moveTo>
                <a:cubicBezTo>
                  <a:pt x="10268537" y="5213336"/>
                  <a:pt x="10265319" y="5201582"/>
                  <a:pt x="10261918" y="5189715"/>
                </a:cubicBezTo>
                <a:cubicBezTo>
                  <a:pt x="10273147" y="5178829"/>
                  <a:pt x="10284125" y="5167805"/>
                  <a:pt x="10294850" y="5156600"/>
                </a:cubicBezTo>
                <a:cubicBezTo>
                  <a:pt x="10297681" y="5168262"/>
                  <a:pt x="10300327" y="5179855"/>
                  <a:pt x="10302747" y="5191335"/>
                </a:cubicBezTo>
                <a:cubicBezTo>
                  <a:pt x="10292614" y="5202700"/>
                  <a:pt x="10282230" y="5213929"/>
                  <a:pt x="10271573" y="5224997"/>
                </a:cubicBezTo>
                <a:close/>
                <a:moveTo>
                  <a:pt x="10299803" y="5151397"/>
                </a:moveTo>
                <a:cubicBezTo>
                  <a:pt x="10310438" y="5140145"/>
                  <a:pt x="10320821" y="5128780"/>
                  <a:pt x="10330954" y="5117255"/>
                </a:cubicBezTo>
                <a:cubicBezTo>
                  <a:pt x="10333123" y="5128689"/>
                  <a:pt x="10335085" y="5140031"/>
                  <a:pt x="10336866" y="5151282"/>
                </a:cubicBezTo>
                <a:cubicBezTo>
                  <a:pt x="10327395" y="5162899"/>
                  <a:pt x="10317672" y="5174378"/>
                  <a:pt x="10307699" y="5185698"/>
                </a:cubicBezTo>
                <a:cubicBezTo>
                  <a:pt x="10305257" y="5174356"/>
                  <a:pt x="10302633" y="5162922"/>
                  <a:pt x="10299803" y="5151397"/>
                </a:cubicBezTo>
                <a:close/>
                <a:moveTo>
                  <a:pt x="10298251" y="5145052"/>
                </a:moveTo>
                <a:cubicBezTo>
                  <a:pt x="10295444" y="5133778"/>
                  <a:pt x="10292431" y="5122436"/>
                  <a:pt x="10289282" y="5111002"/>
                </a:cubicBezTo>
                <a:cubicBezTo>
                  <a:pt x="10300625" y="5099842"/>
                  <a:pt x="10311716" y="5088545"/>
                  <a:pt x="10322533" y="5077088"/>
                </a:cubicBezTo>
                <a:cubicBezTo>
                  <a:pt x="10324428" y="5085373"/>
                  <a:pt x="10326231" y="5093657"/>
                  <a:pt x="10327920" y="5101850"/>
                </a:cubicBezTo>
                <a:cubicBezTo>
                  <a:pt x="10328513" y="5104771"/>
                  <a:pt x="10329083" y="5107670"/>
                  <a:pt x="10329654" y="5110568"/>
                </a:cubicBezTo>
                <a:cubicBezTo>
                  <a:pt x="10319453" y="5122207"/>
                  <a:pt x="10308977" y="5133710"/>
                  <a:pt x="10298251" y="5145052"/>
                </a:cubicBezTo>
                <a:close/>
                <a:moveTo>
                  <a:pt x="10333717" y="5100663"/>
                </a:moveTo>
                <a:cubicBezTo>
                  <a:pt x="10331777" y="5091147"/>
                  <a:pt x="10329632" y="5081539"/>
                  <a:pt x="10327417" y="5071862"/>
                </a:cubicBezTo>
                <a:cubicBezTo>
                  <a:pt x="10338075" y="5060451"/>
                  <a:pt x="10348505" y="5048858"/>
                  <a:pt x="10358660" y="5037150"/>
                </a:cubicBezTo>
                <a:cubicBezTo>
                  <a:pt x="10360555" y="5048127"/>
                  <a:pt x="10362267" y="5059013"/>
                  <a:pt x="10363795" y="5069831"/>
                </a:cubicBezTo>
                <a:cubicBezTo>
                  <a:pt x="10354302" y="5081675"/>
                  <a:pt x="10344579" y="5093360"/>
                  <a:pt x="10334560" y="5104909"/>
                </a:cubicBezTo>
                <a:cubicBezTo>
                  <a:pt x="10334287" y="5103493"/>
                  <a:pt x="10334013" y="5102079"/>
                  <a:pt x="10333717" y="5100663"/>
                </a:cubicBezTo>
                <a:close/>
                <a:moveTo>
                  <a:pt x="10325934" y="5065609"/>
                </a:moveTo>
                <a:cubicBezTo>
                  <a:pt x="10323356" y="5054677"/>
                  <a:pt x="10320640" y="5043677"/>
                  <a:pt x="10317718" y="5032562"/>
                </a:cubicBezTo>
                <a:cubicBezTo>
                  <a:pt x="10329129" y="5021174"/>
                  <a:pt x="10340266" y="5009650"/>
                  <a:pt x="10351152" y="4997965"/>
                </a:cubicBezTo>
                <a:cubicBezTo>
                  <a:pt x="10353434" y="5008851"/>
                  <a:pt x="10355557" y="5019668"/>
                  <a:pt x="10357474" y="5030417"/>
                </a:cubicBezTo>
                <a:cubicBezTo>
                  <a:pt x="10347227" y="5042285"/>
                  <a:pt x="10336705" y="5054015"/>
                  <a:pt x="10325934" y="5065609"/>
                </a:cubicBezTo>
                <a:close/>
                <a:moveTo>
                  <a:pt x="10355990" y="4992761"/>
                </a:moveTo>
                <a:cubicBezTo>
                  <a:pt x="10366648" y="4981190"/>
                  <a:pt x="10377055" y="4969483"/>
                  <a:pt x="10387188" y="4957615"/>
                </a:cubicBezTo>
                <a:cubicBezTo>
                  <a:pt x="10388832" y="4968227"/>
                  <a:pt x="10390269" y="4978749"/>
                  <a:pt x="10391547" y="4989224"/>
                </a:cubicBezTo>
                <a:cubicBezTo>
                  <a:pt x="10382099" y="5001205"/>
                  <a:pt x="10372354" y="5013050"/>
                  <a:pt x="10362380" y="5024758"/>
                </a:cubicBezTo>
                <a:cubicBezTo>
                  <a:pt x="10360441" y="5014146"/>
                  <a:pt x="10358296" y="5003487"/>
                  <a:pt x="10355990" y="4992761"/>
                </a:cubicBezTo>
                <a:close/>
                <a:moveTo>
                  <a:pt x="10354644" y="4986508"/>
                </a:moveTo>
                <a:cubicBezTo>
                  <a:pt x="10353617" y="4981784"/>
                  <a:pt x="10352545" y="4977083"/>
                  <a:pt x="10351449" y="4972336"/>
                </a:cubicBezTo>
                <a:cubicBezTo>
                  <a:pt x="10350034" y="4966311"/>
                  <a:pt x="10348551" y="4960240"/>
                  <a:pt x="10347044" y="4954146"/>
                </a:cubicBezTo>
                <a:cubicBezTo>
                  <a:pt x="10349167" y="4952001"/>
                  <a:pt x="10351335" y="4949879"/>
                  <a:pt x="10353458" y="4947733"/>
                </a:cubicBezTo>
                <a:cubicBezTo>
                  <a:pt x="10362654" y="4938331"/>
                  <a:pt x="10371669" y="4928814"/>
                  <a:pt x="10380524" y="4919183"/>
                </a:cubicBezTo>
                <a:cubicBezTo>
                  <a:pt x="10382578" y="4929818"/>
                  <a:pt x="10384450" y="4940362"/>
                  <a:pt x="10386138" y="4950860"/>
                </a:cubicBezTo>
                <a:cubicBezTo>
                  <a:pt x="10375892" y="4962887"/>
                  <a:pt x="10365393" y="4974778"/>
                  <a:pt x="10354644" y="4986508"/>
                </a:cubicBezTo>
                <a:close/>
                <a:moveTo>
                  <a:pt x="10385339" y="4913934"/>
                </a:moveTo>
                <a:cubicBezTo>
                  <a:pt x="10395975" y="4902272"/>
                  <a:pt x="10406358" y="4890473"/>
                  <a:pt x="10416469" y="4878537"/>
                </a:cubicBezTo>
                <a:cubicBezTo>
                  <a:pt x="10417838" y="4888807"/>
                  <a:pt x="10419047" y="4899054"/>
                  <a:pt x="10420097" y="4909210"/>
                </a:cubicBezTo>
                <a:cubicBezTo>
                  <a:pt x="10410650" y="4921328"/>
                  <a:pt x="10400972" y="4933310"/>
                  <a:pt x="10391022" y="4945132"/>
                </a:cubicBezTo>
                <a:cubicBezTo>
                  <a:pt x="10389311" y="4934794"/>
                  <a:pt x="10387416" y="4924387"/>
                  <a:pt x="10385339" y="4913934"/>
                </a:cubicBezTo>
                <a:close/>
                <a:moveTo>
                  <a:pt x="10421421" y="4872604"/>
                </a:moveTo>
                <a:cubicBezTo>
                  <a:pt x="10431166" y="4860964"/>
                  <a:pt x="10440660" y="4849211"/>
                  <a:pt x="10449903" y="4837298"/>
                </a:cubicBezTo>
                <a:cubicBezTo>
                  <a:pt x="10450610" y="4847271"/>
                  <a:pt x="10451159" y="4857153"/>
                  <a:pt x="10451546" y="4866990"/>
                </a:cubicBezTo>
                <a:cubicBezTo>
                  <a:pt x="10443010" y="4878994"/>
                  <a:pt x="10434201" y="4890861"/>
                  <a:pt x="10425186" y="4902614"/>
                </a:cubicBezTo>
                <a:cubicBezTo>
                  <a:pt x="10424091" y="4892664"/>
                  <a:pt x="10422836" y="4882668"/>
                  <a:pt x="10421421" y="4872604"/>
                </a:cubicBezTo>
                <a:close/>
                <a:moveTo>
                  <a:pt x="10454536" y="4823080"/>
                </a:moveTo>
                <a:cubicBezTo>
                  <a:pt x="10453668" y="4813381"/>
                  <a:pt x="10452618" y="4803613"/>
                  <a:pt x="10451432" y="4793777"/>
                </a:cubicBezTo>
                <a:cubicBezTo>
                  <a:pt x="10461177" y="4782001"/>
                  <a:pt x="10470717" y="4770110"/>
                  <a:pt x="10479959" y="4758083"/>
                </a:cubicBezTo>
                <a:cubicBezTo>
                  <a:pt x="10480484" y="4767691"/>
                  <a:pt x="10480827" y="4777299"/>
                  <a:pt x="10481009" y="4786907"/>
                </a:cubicBezTo>
                <a:cubicBezTo>
                  <a:pt x="10472428" y="4799094"/>
                  <a:pt x="10463596" y="4811144"/>
                  <a:pt x="10454536" y="4823080"/>
                </a:cubicBezTo>
                <a:close/>
                <a:moveTo>
                  <a:pt x="10450634" y="4787295"/>
                </a:moveTo>
                <a:cubicBezTo>
                  <a:pt x="10449332" y="4777276"/>
                  <a:pt x="10447895" y="4767189"/>
                  <a:pt x="10446297" y="4757056"/>
                </a:cubicBezTo>
                <a:cubicBezTo>
                  <a:pt x="10456864" y="4745211"/>
                  <a:pt x="10467180" y="4733253"/>
                  <a:pt x="10477243" y="4721134"/>
                </a:cubicBezTo>
                <a:cubicBezTo>
                  <a:pt x="10478179" y="4730993"/>
                  <a:pt x="10478933" y="4740853"/>
                  <a:pt x="10479549" y="4750711"/>
                </a:cubicBezTo>
                <a:cubicBezTo>
                  <a:pt x="10470146" y="4763035"/>
                  <a:pt x="10460515" y="4775245"/>
                  <a:pt x="10450634" y="4787295"/>
                </a:cubicBezTo>
                <a:close/>
                <a:moveTo>
                  <a:pt x="10482105" y="4715292"/>
                </a:moveTo>
                <a:cubicBezTo>
                  <a:pt x="10491735" y="4703561"/>
                  <a:pt x="10501138" y="4691694"/>
                  <a:pt x="10510313" y="4679690"/>
                </a:cubicBezTo>
                <a:cubicBezTo>
                  <a:pt x="10510609" y="4689138"/>
                  <a:pt x="10510746" y="4698563"/>
                  <a:pt x="10510723" y="4707989"/>
                </a:cubicBezTo>
                <a:cubicBezTo>
                  <a:pt x="10502234" y="4720153"/>
                  <a:pt x="10493516" y="4732226"/>
                  <a:pt x="10484547" y="4744139"/>
                </a:cubicBezTo>
                <a:cubicBezTo>
                  <a:pt x="10483885" y="4734576"/>
                  <a:pt x="10483064" y="4724969"/>
                  <a:pt x="10482105" y="4715292"/>
                </a:cubicBezTo>
                <a:close/>
                <a:moveTo>
                  <a:pt x="10481466" y="4708993"/>
                </a:moveTo>
                <a:cubicBezTo>
                  <a:pt x="10480394" y="4699020"/>
                  <a:pt x="10479138" y="4688978"/>
                  <a:pt x="10477746" y="4678891"/>
                </a:cubicBezTo>
                <a:cubicBezTo>
                  <a:pt x="10481922" y="4674190"/>
                  <a:pt x="10486076" y="4669465"/>
                  <a:pt x="10490183" y="4664695"/>
                </a:cubicBezTo>
                <a:cubicBezTo>
                  <a:pt x="10496346" y="4657529"/>
                  <a:pt x="10502439" y="4650318"/>
                  <a:pt x="10508441" y="4643060"/>
                </a:cubicBezTo>
                <a:cubicBezTo>
                  <a:pt x="10509148" y="4652874"/>
                  <a:pt x="10509673" y="4662664"/>
                  <a:pt x="10510062" y="4672478"/>
                </a:cubicBezTo>
                <a:cubicBezTo>
                  <a:pt x="10500751" y="4684779"/>
                  <a:pt x="10491256" y="4696966"/>
                  <a:pt x="10481466" y="4708993"/>
                </a:cubicBezTo>
                <a:close/>
                <a:moveTo>
                  <a:pt x="10512732" y="4629801"/>
                </a:moveTo>
                <a:cubicBezTo>
                  <a:pt x="10511887" y="4620215"/>
                  <a:pt x="10510929" y="4610585"/>
                  <a:pt x="10509788" y="4600908"/>
                </a:cubicBezTo>
                <a:cubicBezTo>
                  <a:pt x="10518688" y="4590798"/>
                  <a:pt x="10527406" y="4580596"/>
                  <a:pt x="10535942" y="4570304"/>
                </a:cubicBezTo>
                <a:cubicBezTo>
                  <a:pt x="10537197" y="4568798"/>
                  <a:pt x="10538453" y="4567269"/>
                  <a:pt x="10539707" y="4565739"/>
                </a:cubicBezTo>
                <a:cubicBezTo>
                  <a:pt x="10540164" y="4575302"/>
                  <a:pt x="10540461" y="4584818"/>
                  <a:pt x="10540620" y="4594312"/>
                </a:cubicBezTo>
                <a:cubicBezTo>
                  <a:pt x="10531537" y="4606317"/>
                  <a:pt x="10522225" y="4618139"/>
                  <a:pt x="10512732" y="4629801"/>
                </a:cubicBezTo>
                <a:close/>
                <a:moveTo>
                  <a:pt x="10545093" y="4559167"/>
                </a:moveTo>
                <a:cubicBezTo>
                  <a:pt x="10554267" y="4547847"/>
                  <a:pt x="10563237" y="4536413"/>
                  <a:pt x="10572000" y="4524888"/>
                </a:cubicBezTo>
                <a:cubicBezTo>
                  <a:pt x="10571841" y="4534040"/>
                  <a:pt x="10571567" y="4543168"/>
                  <a:pt x="10571155" y="4552274"/>
                </a:cubicBezTo>
                <a:cubicBezTo>
                  <a:pt x="10563032" y="4563937"/>
                  <a:pt x="10554747" y="4575462"/>
                  <a:pt x="10546257" y="4586804"/>
                </a:cubicBezTo>
                <a:cubicBezTo>
                  <a:pt x="10546029" y="4577653"/>
                  <a:pt x="10545618" y="4568432"/>
                  <a:pt x="10545093" y="4559167"/>
                </a:cubicBezTo>
                <a:close/>
                <a:moveTo>
                  <a:pt x="10544659" y="4551909"/>
                </a:moveTo>
                <a:cubicBezTo>
                  <a:pt x="10544043" y="4542324"/>
                  <a:pt x="10543268" y="4532693"/>
                  <a:pt x="10542332" y="4523040"/>
                </a:cubicBezTo>
                <a:cubicBezTo>
                  <a:pt x="10552396" y="4511537"/>
                  <a:pt x="10562209" y="4499944"/>
                  <a:pt x="10571795" y="4488236"/>
                </a:cubicBezTo>
                <a:cubicBezTo>
                  <a:pt x="10572046" y="4497798"/>
                  <a:pt x="10572137" y="4507338"/>
                  <a:pt x="10572092" y="4516832"/>
                </a:cubicBezTo>
                <a:cubicBezTo>
                  <a:pt x="10563145" y="4528677"/>
                  <a:pt x="10553994" y="4540361"/>
                  <a:pt x="10544659" y="4551909"/>
                </a:cubicBezTo>
                <a:close/>
                <a:moveTo>
                  <a:pt x="10577797" y="4504189"/>
                </a:moveTo>
                <a:cubicBezTo>
                  <a:pt x="10577729" y="4496657"/>
                  <a:pt x="10577546" y="4489080"/>
                  <a:pt x="10577272" y="4481481"/>
                </a:cubicBezTo>
                <a:cubicBezTo>
                  <a:pt x="10578779" y="4479609"/>
                  <a:pt x="10580308" y="4477761"/>
                  <a:pt x="10581791" y="4475889"/>
                </a:cubicBezTo>
                <a:cubicBezTo>
                  <a:pt x="10589254" y="4466578"/>
                  <a:pt x="10596534" y="4457175"/>
                  <a:pt x="10603700" y="4447704"/>
                </a:cubicBezTo>
                <a:cubicBezTo>
                  <a:pt x="10603358" y="4456902"/>
                  <a:pt x="10602879" y="4466053"/>
                  <a:pt x="10602239" y="4475182"/>
                </a:cubicBezTo>
                <a:cubicBezTo>
                  <a:pt x="10594275" y="4486661"/>
                  <a:pt x="10586127" y="4498027"/>
                  <a:pt x="10577797" y="4509232"/>
                </a:cubicBezTo>
                <a:cubicBezTo>
                  <a:pt x="10577797" y="4507543"/>
                  <a:pt x="10577797" y="4505877"/>
                  <a:pt x="10577797" y="4504189"/>
                </a:cubicBezTo>
                <a:close/>
                <a:moveTo>
                  <a:pt x="10576998" y="4474406"/>
                </a:moveTo>
                <a:cubicBezTo>
                  <a:pt x="10576610" y="4464752"/>
                  <a:pt x="10576040" y="4455053"/>
                  <a:pt x="10575310" y="4445308"/>
                </a:cubicBezTo>
                <a:cubicBezTo>
                  <a:pt x="10585192" y="4433965"/>
                  <a:pt x="10594845" y="4422509"/>
                  <a:pt x="10604271" y="4410938"/>
                </a:cubicBezTo>
                <a:cubicBezTo>
                  <a:pt x="10604316" y="4420592"/>
                  <a:pt x="10604203" y="4430223"/>
                  <a:pt x="10603929" y="4439808"/>
                </a:cubicBezTo>
                <a:cubicBezTo>
                  <a:pt x="10595142" y="4451493"/>
                  <a:pt x="10586172" y="4463041"/>
                  <a:pt x="10576998" y="4474406"/>
                </a:cubicBezTo>
                <a:close/>
                <a:moveTo>
                  <a:pt x="10609817" y="4404137"/>
                </a:moveTo>
                <a:cubicBezTo>
                  <a:pt x="10615864" y="4396629"/>
                  <a:pt x="10621844" y="4389052"/>
                  <a:pt x="10627709" y="4381452"/>
                </a:cubicBezTo>
                <a:cubicBezTo>
                  <a:pt x="10630402" y="4377938"/>
                  <a:pt x="10633072" y="4374423"/>
                  <a:pt x="10635742" y="4370908"/>
                </a:cubicBezTo>
                <a:cubicBezTo>
                  <a:pt x="10635194" y="4380174"/>
                  <a:pt x="10634510" y="4389417"/>
                  <a:pt x="10633689" y="4398637"/>
                </a:cubicBezTo>
                <a:cubicBezTo>
                  <a:pt x="10625860" y="4409911"/>
                  <a:pt x="10617850" y="4421071"/>
                  <a:pt x="10609680" y="4432071"/>
                </a:cubicBezTo>
                <a:cubicBezTo>
                  <a:pt x="10609885" y="4422783"/>
                  <a:pt x="10609908" y="4413471"/>
                  <a:pt x="10609817" y="4404137"/>
                </a:cubicBezTo>
                <a:close/>
                <a:moveTo>
                  <a:pt x="10609748" y="4397176"/>
                </a:moveTo>
                <a:cubicBezTo>
                  <a:pt x="10609656" y="4392361"/>
                  <a:pt x="10609519" y="4387546"/>
                  <a:pt x="10609360" y="4382730"/>
                </a:cubicBezTo>
                <a:cubicBezTo>
                  <a:pt x="10609177" y="4377755"/>
                  <a:pt x="10608949" y="4372757"/>
                  <a:pt x="10608698" y="4367759"/>
                </a:cubicBezTo>
                <a:cubicBezTo>
                  <a:pt x="10618375" y="4356576"/>
                  <a:pt x="10627868" y="4345279"/>
                  <a:pt x="10637134" y="4333891"/>
                </a:cubicBezTo>
                <a:cubicBezTo>
                  <a:pt x="10636951" y="4343682"/>
                  <a:pt x="10636633" y="4353427"/>
                  <a:pt x="10636153" y="4363126"/>
                </a:cubicBezTo>
                <a:cubicBezTo>
                  <a:pt x="10627526" y="4374628"/>
                  <a:pt x="10618717" y="4385971"/>
                  <a:pt x="10609748" y="4397176"/>
                </a:cubicBezTo>
                <a:close/>
                <a:moveTo>
                  <a:pt x="10642657" y="4327022"/>
                </a:moveTo>
                <a:cubicBezTo>
                  <a:pt x="10651330" y="4316227"/>
                  <a:pt x="10659819" y="4305341"/>
                  <a:pt x="10668127" y="4294341"/>
                </a:cubicBezTo>
                <a:cubicBezTo>
                  <a:pt x="10667373" y="4303766"/>
                  <a:pt x="10666483" y="4313169"/>
                  <a:pt x="10665433" y="4322549"/>
                </a:cubicBezTo>
                <a:cubicBezTo>
                  <a:pt x="10657743" y="4333640"/>
                  <a:pt x="10649915" y="4344594"/>
                  <a:pt x="10641904" y="4355435"/>
                </a:cubicBezTo>
                <a:cubicBezTo>
                  <a:pt x="10642292" y="4345987"/>
                  <a:pt x="10642543" y="4336516"/>
                  <a:pt x="10642657" y="4327022"/>
                </a:cubicBezTo>
                <a:close/>
                <a:moveTo>
                  <a:pt x="10642748" y="4320358"/>
                </a:moveTo>
                <a:cubicBezTo>
                  <a:pt x="10642772" y="4310293"/>
                  <a:pt x="10642657" y="4300206"/>
                  <a:pt x="10642360" y="4290096"/>
                </a:cubicBezTo>
                <a:cubicBezTo>
                  <a:pt x="10651877" y="4279050"/>
                  <a:pt x="10661212" y="4267913"/>
                  <a:pt x="10670317" y="4256684"/>
                </a:cubicBezTo>
                <a:cubicBezTo>
                  <a:pt x="10669930" y="4266772"/>
                  <a:pt x="10669405" y="4276813"/>
                  <a:pt x="10668675" y="4286832"/>
                </a:cubicBezTo>
                <a:cubicBezTo>
                  <a:pt x="10660207" y="4298152"/>
                  <a:pt x="10651558" y="4309312"/>
                  <a:pt x="10642748" y="4320358"/>
                </a:cubicBezTo>
                <a:close/>
                <a:moveTo>
                  <a:pt x="10675818" y="4249883"/>
                </a:moveTo>
                <a:cubicBezTo>
                  <a:pt x="10684330" y="4239271"/>
                  <a:pt x="10692682" y="4228568"/>
                  <a:pt x="10700853" y="4217773"/>
                </a:cubicBezTo>
                <a:cubicBezTo>
                  <a:pt x="10699872" y="4227541"/>
                  <a:pt x="10698753" y="4237240"/>
                  <a:pt x="10697499" y="4246939"/>
                </a:cubicBezTo>
                <a:cubicBezTo>
                  <a:pt x="10689944" y="4257803"/>
                  <a:pt x="10682231" y="4268529"/>
                  <a:pt x="10674403" y="4279141"/>
                </a:cubicBezTo>
                <a:cubicBezTo>
                  <a:pt x="10675019" y="4269419"/>
                  <a:pt x="10675498" y="4259651"/>
                  <a:pt x="10675818" y="4249883"/>
                </a:cubicBezTo>
                <a:close/>
                <a:moveTo>
                  <a:pt x="10706558" y="4210150"/>
                </a:moveTo>
                <a:cubicBezTo>
                  <a:pt x="10710986" y="4204217"/>
                  <a:pt x="10715391" y="4198260"/>
                  <a:pt x="10719704" y="4192258"/>
                </a:cubicBezTo>
                <a:cubicBezTo>
                  <a:pt x="10722854" y="4187899"/>
                  <a:pt x="10725980" y="4183517"/>
                  <a:pt x="10729084" y="4179113"/>
                </a:cubicBezTo>
                <a:cubicBezTo>
                  <a:pt x="10727577" y="4188424"/>
                  <a:pt x="10725957" y="4197735"/>
                  <a:pt x="10724177" y="4207024"/>
                </a:cubicBezTo>
                <a:cubicBezTo>
                  <a:pt x="10717444" y="4217499"/>
                  <a:pt x="10710552" y="4227860"/>
                  <a:pt x="10703546" y="4238130"/>
                </a:cubicBezTo>
                <a:cubicBezTo>
                  <a:pt x="10704687" y="4228819"/>
                  <a:pt x="10705691" y="4219507"/>
                  <a:pt x="10706558" y="4210150"/>
                </a:cubicBezTo>
                <a:close/>
                <a:moveTo>
                  <a:pt x="10734676" y="4171056"/>
                </a:moveTo>
                <a:cubicBezTo>
                  <a:pt x="10741202" y="4161654"/>
                  <a:pt x="10747592" y="4152183"/>
                  <a:pt x="10753846" y="4142666"/>
                </a:cubicBezTo>
                <a:cubicBezTo>
                  <a:pt x="10751884" y="4151498"/>
                  <a:pt x="10749806" y="4160307"/>
                  <a:pt x="10747616" y="4169117"/>
                </a:cubicBezTo>
                <a:cubicBezTo>
                  <a:pt x="10741978" y="4178587"/>
                  <a:pt x="10736205" y="4187990"/>
                  <a:pt x="10730339" y="4197302"/>
                </a:cubicBezTo>
                <a:cubicBezTo>
                  <a:pt x="10731914" y="4188561"/>
                  <a:pt x="10733374" y="4179820"/>
                  <a:pt x="10734676" y="4171056"/>
                </a:cubicBezTo>
                <a:close/>
                <a:moveTo>
                  <a:pt x="10735954" y="4162224"/>
                </a:moveTo>
                <a:cubicBezTo>
                  <a:pt x="10737254" y="4152890"/>
                  <a:pt x="10738441" y="4143533"/>
                  <a:pt x="10739491" y="4134153"/>
                </a:cubicBezTo>
                <a:cubicBezTo>
                  <a:pt x="10747045" y="4124043"/>
                  <a:pt x="10754416" y="4113864"/>
                  <a:pt x="10761651" y="4103617"/>
                </a:cubicBezTo>
                <a:cubicBezTo>
                  <a:pt x="10759963" y="4113066"/>
                  <a:pt x="10758114" y="4122491"/>
                  <a:pt x="10756150" y="4131894"/>
                </a:cubicBezTo>
                <a:cubicBezTo>
                  <a:pt x="10749532" y="4142095"/>
                  <a:pt x="10742823" y="4152228"/>
                  <a:pt x="10735954" y="4162224"/>
                </a:cubicBezTo>
                <a:close/>
                <a:moveTo>
                  <a:pt x="10767174" y="4095767"/>
                </a:moveTo>
                <a:cubicBezTo>
                  <a:pt x="10773495" y="4086661"/>
                  <a:pt x="10779726" y="4077486"/>
                  <a:pt x="10785819" y="4068266"/>
                </a:cubicBezTo>
                <a:cubicBezTo>
                  <a:pt x="10783720" y="4077212"/>
                  <a:pt x="10781461" y="4086158"/>
                  <a:pt x="10779109" y="4095082"/>
                </a:cubicBezTo>
                <a:cubicBezTo>
                  <a:pt x="10773632" y="4104188"/>
                  <a:pt x="10768064" y="4113226"/>
                  <a:pt x="10762381" y="4122172"/>
                </a:cubicBezTo>
                <a:cubicBezTo>
                  <a:pt x="10764092" y="4113385"/>
                  <a:pt x="10765690" y="4104576"/>
                  <a:pt x="10767174" y="4095767"/>
                </a:cubicBezTo>
                <a:close/>
                <a:moveTo>
                  <a:pt x="10763112" y="4095219"/>
                </a:moveTo>
                <a:cubicBezTo>
                  <a:pt x="10755649" y="4105900"/>
                  <a:pt x="10748026" y="4116443"/>
                  <a:pt x="10740290" y="4126919"/>
                </a:cubicBezTo>
                <a:cubicBezTo>
                  <a:pt x="10741340" y="4116854"/>
                  <a:pt x="10742230" y="4106790"/>
                  <a:pt x="10742960" y="4096702"/>
                </a:cubicBezTo>
                <a:cubicBezTo>
                  <a:pt x="10751427" y="4086136"/>
                  <a:pt x="10759711" y="4075455"/>
                  <a:pt x="10767836" y="4064729"/>
                </a:cubicBezTo>
                <a:cubicBezTo>
                  <a:pt x="10766420" y="4074907"/>
                  <a:pt x="10764846" y="4085063"/>
                  <a:pt x="10763112" y="4095219"/>
                </a:cubicBezTo>
                <a:close/>
                <a:moveTo>
                  <a:pt x="10735292" y="4133651"/>
                </a:moveTo>
                <a:cubicBezTo>
                  <a:pt x="10726893" y="4144880"/>
                  <a:pt x="10718289" y="4155971"/>
                  <a:pt x="10709572" y="4166925"/>
                </a:cubicBezTo>
                <a:cubicBezTo>
                  <a:pt x="10710051" y="4156610"/>
                  <a:pt x="10710347" y="4146249"/>
                  <a:pt x="10710506" y="4135865"/>
                </a:cubicBezTo>
                <a:cubicBezTo>
                  <a:pt x="10719955" y="4124842"/>
                  <a:pt x="10729198" y="4113728"/>
                  <a:pt x="10738258" y="4102522"/>
                </a:cubicBezTo>
                <a:cubicBezTo>
                  <a:pt x="10737437" y="4112929"/>
                  <a:pt x="10736455" y="4123313"/>
                  <a:pt x="10735292" y="4133651"/>
                </a:cubicBezTo>
                <a:close/>
                <a:moveTo>
                  <a:pt x="10704185" y="4173681"/>
                </a:moveTo>
                <a:cubicBezTo>
                  <a:pt x="10695034" y="4185023"/>
                  <a:pt x="10685700" y="4196229"/>
                  <a:pt x="10676228" y="4207298"/>
                </a:cubicBezTo>
                <a:cubicBezTo>
                  <a:pt x="10676092" y="4196731"/>
                  <a:pt x="10675772" y="4186142"/>
                  <a:pt x="10675293" y="4175529"/>
                </a:cubicBezTo>
                <a:cubicBezTo>
                  <a:pt x="10685494" y="4164438"/>
                  <a:pt x="10695491" y="4153209"/>
                  <a:pt x="10705304" y="4141913"/>
                </a:cubicBezTo>
                <a:cubicBezTo>
                  <a:pt x="10705099" y="4152525"/>
                  <a:pt x="10704733" y="4163114"/>
                  <a:pt x="10704185" y="4173681"/>
                </a:cubicBezTo>
                <a:close/>
                <a:moveTo>
                  <a:pt x="10670979" y="4213414"/>
                </a:moveTo>
                <a:cubicBezTo>
                  <a:pt x="10660892" y="4225076"/>
                  <a:pt x="10650622" y="4236578"/>
                  <a:pt x="10640192" y="4247921"/>
                </a:cubicBezTo>
                <a:cubicBezTo>
                  <a:pt x="10639394" y="4237194"/>
                  <a:pt x="10638412" y="4226400"/>
                  <a:pt x="10637249" y="4215582"/>
                </a:cubicBezTo>
                <a:cubicBezTo>
                  <a:pt x="10648454" y="4204194"/>
                  <a:pt x="10659431" y="4192691"/>
                  <a:pt x="10670204" y="4181075"/>
                </a:cubicBezTo>
                <a:cubicBezTo>
                  <a:pt x="10670637" y="4191893"/>
                  <a:pt x="10670888" y="4202665"/>
                  <a:pt x="10670979" y="4213414"/>
                </a:cubicBezTo>
                <a:close/>
                <a:moveTo>
                  <a:pt x="10635080" y="4253444"/>
                </a:moveTo>
                <a:cubicBezTo>
                  <a:pt x="10624011" y="4265357"/>
                  <a:pt x="10612761" y="4277087"/>
                  <a:pt x="10601327" y="4288658"/>
                </a:cubicBezTo>
                <a:cubicBezTo>
                  <a:pt x="10599866" y="4277726"/>
                  <a:pt x="10598200" y="4266749"/>
                  <a:pt x="10596374" y="4255726"/>
                </a:cubicBezTo>
                <a:cubicBezTo>
                  <a:pt x="10608584" y="4244132"/>
                  <a:pt x="10620566" y="4232425"/>
                  <a:pt x="10632296" y="4220580"/>
                </a:cubicBezTo>
                <a:cubicBezTo>
                  <a:pt x="10633414" y="4231580"/>
                  <a:pt x="10634350" y="4242535"/>
                  <a:pt x="10635080" y="4253444"/>
                </a:cubicBezTo>
                <a:close/>
                <a:moveTo>
                  <a:pt x="10596466" y="4293542"/>
                </a:moveTo>
                <a:cubicBezTo>
                  <a:pt x="10584415" y="4305615"/>
                  <a:pt x="10572183" y="4317482"/>
                  <a:pt x="10559768" y="4329167"/>
                </a:cubicBezTo>
                <a:cubicBezTo>
                  <a:pt x="10557623" y="4318030"/>
                  <a:pt x="10555317" y="4306847"/>
                  <a:pt x="10552808" y="4295619"/>
                </a:cubicBezTo>
                <a:cubicBezTo>
                  <a:pt x="10565998" y="4283934"/>
                  <a:pt x="10578938" y="4272112"/>
                  <a:pt x="10591651" y="4260176"/>
                </a:cubicBezTo>
                <a:cubicBezTo>
                  <a:pt x="10593430" y="4271336"/>
                  <a:pt x="10595051" y="4282450"/>
                  <a:pt x="10596466" y="4293542"/>
                </a:cubicBezTo>
                <a:close/>
                <a:moveTo>
                  <a:pt x="10555136" y="4333526"/>
                </a:moveTo>
                <a:cubicBezTo>
                  <a:pt x="10542172" y="4345622"/>
                  <a:pt x="10529026" y="4357512"/>
                  <a:pt x="10515676" y="4369197"/>
                </a:cubicBezTo>
                <a:cubicBezTo>
                  <a:pt x="10512869" y="4357877"/>
                  <a:pt x="10509856" y="4346489"/>
                  <a:pt x="10506683" y="4335078"/>
                </a:cubicBezTo>
                <a:cubicBezTo>
                  <a:pt x="10520811" y="4323416"/>
                  <a:pt x="10534664" y="4311594"/>
                  <a:pt x="10548266" y="4299635"/>
                </a:cubicBezTo>
                <a:cubicBezTo>
                  <a:pt x="10550753" y="4310978"/>
                  <a:pt x="10553035" y="4322275"/>
                  <a:pt x="10555136" y="4333526"/>
                </a:cubicBezTo>
                <a:close/>
                <a:moveTo>
                  <a:pt x="10511158" y="4373145"/>
                </a:moveTo>
                <a:cubicBezTo>
                  <a:pt x="10497327" y="4385172"/>
                  <a:pt x="10483314" y="4396994"/>
                  <a:pt x="10469096" y="4408587"/>
                </a:cubicBezTo>
                <a:cubicBezTo>
                  <a:pt x="10465627" y="4397040"/>
                  <a:pt x="10461976" y="4385423"/>
                  <a:pt x="10458119" y="4373761"/>
                </a:cubicBezTo>
                <a:cubicBezTo>
                  <a:pt x="10473090" y="4362236"/>
                  <a:pt x="10487787" y="4350551"/>
                  <a:pt x="10502234" y="4338706"/>
                </a:cubicBezTo>
                <a:cubicBezTo>
                  <a:pt x="10505406" y="4350232"/>
                  <a:pt x="10508373" y="4361711"/>
                  <a:pt x="10511158" y="4373145"/>
                </a:cubicBezTo>
                <a:close/>
                <a:moveTo>
                  <a:pt x="10464715" y="4412125"/>
                </a:moveTo>
                <a:cubicBezTo>
                  <a:pt x="10450063" y="4424015"/>
                  <a:pt x="10435205" y="4435654"/>
                  <a:pt x="10420166" y="4447088"/>
                </a:cubicBezTo>
                <a:cubicBezTo>
                  <a:pt x="10416035" y="4435357"/>
                  <a:pt x="10411722" y="4423536"/>
                  <a:pt x="10407181" y="4411623"/>
                </a:cubicBezTo>
                <a:cubicBezTo>
                  <a:pt x="10417450" y="4404251"/>
                  <a:pt x="10427651" y="4396811"/>
                  <a:pt x="10437716" y="4389280"/>
                </a:cubicBezTo>
                <a:cubicBezTo>
                  <a:pt x="10443102" y="4385263"/>
                  <a:pt x="10448419" y="4381201"/>
                  <a:pt x="10453737" y="4377139"/>
                </a:cubicBezTo>
                <a:cubicBezTo>
                  <a:pt x="10457572" y="4388778"/>
                  <a:pt x="10461246" y="4400440"/>
                  <a:pt x="10464715" y="4412125"/>
                </a:cubicBezTo>
                <a:close/>
                <a:moveTo>
                  <a:pt x="10415761" y="4450420"/>
                </a:moveTo>
                <a:cubicBezTo>
                  <a:pt x="10400380" y="4462059"/>
                  <a:pt x="10384792" y="4473425"/>
                  <a:pt x="10369045" y="4484585"/>
                </a:cubicBezTo>
                <a:cubicBezTo>
                  <a:pt x="10364275" y="4472603"/>
                  <a:pt x="10359322" y="4460553"/>
                  <a:pt x="10354165" y="4448412"/>
                </a:cubicBezTo>
                <a:cubicBezTo>
                  <a:pt x="10370642" y="4437389"/>
                  <a:pt x="10386824" y="4426138"/>
                  <a:pt x="10402799" y="4414727"/>
                </a:cubicBezTo>
                <a:cubicBezTo>
                  <a:pt x="10407294" y="4426617"/>
                  <a:pt x="10411608" y="4438507"/>
                  <a:pt x="10415761" y="4450420"/>
                </a:cubicBezTo>
                <a:close/>
                <a:moveTo>
                  <a:pt x="10364526" y="4487780"/>
                </a:moveTo>
                <a:cubicBezTo>
                  <a:pt x="10348551" y="4499008"/>
                  <a:pt x="10332393" y="4510008"/>
                  <a:pt x="10316075" y="4520780"/>
                </a:cubicBezTo>
                <a:cubicBezTo>
                  <a:pt x="10310712" y="4508548"/>
                  <a:pt x="10305166" y="4496247"/>
                  <a:pt x="10299438" y="4483854"/>
                </a:cubicBezTo>
                <a:cubicBezTo>
                  <a:pt x="10316440" y="4473242"/>
                  <a:pt x="10333146" y="4462402"/>
                  <a:pt x="10349669" y="4451401"/>
                </a:cubicBezTo>
                <a:cubicBezTo>
                  <a:pt x="10354804" y="4463588"/>
                  <a:pt x="10359756" y="4475707"/>
                  <a:pt x="10364526" y="4487780"/>
                </a:cubicBezTo>
                <a:close/>
                <a:moveTo>
                  <a:pt x="10311556" y="4523747"/>
                </a:moveTo>
                <a:cubicBezTo>
                  <a:pt x="10295079" y="4534565"/>
                  <a:pt x="10278419" y="4545154"/>
                  <a:pt x="10261599" y="4555492"/>
                </a:cubicBezTo>
                <a:cubicBezTo>
                  <a:pt x="10255665" y="4542986"/>
                  <a:pt x="10249572" y="4530388"/>
                  <a:pt x="10243272" y="4517745"/>
                </a:cubicBezTo>
                <a:cubicBezTo>
                  <a:pt x="10260709" y="4507566"/>
                  <a:pt x="10277893" y="4497205"/>
                  <a:pt x="10294874" y="4486661"/>
                </a:cubicBezTo>
                <a:cubicBezTo>
                  <a:pt x="10300625" y="4499099"/>
                  <a:pt x="10306216" y="4511469"/>
                  <a:pt x="10311556" y="4523747"/>
                </a:cubicBezTo>
                <a:close/>
                <a:moveTo>
                  <a:pt x="10256920" y="4558322"/>
                </a:moveTo>
                <a:cubicBezTo>
                  <a:pt x="10240055" y="4568638"/>
                  <a:pt x="10223030" y="4578725"/>
                  <a:pt x="10205868" y="4588584"/>
                </a:cubicBezTo>
                <a:cubicBezTo>
                  <a:pt x="10204773" y="4586439"/>
                  <a:pt x="10203700" y="4584294"/>
                  <a:pt x="10202604" y="4582126"/>
                </a:cubicBezTo>
                <a:cubicBezTo>
                  <a:pt x="10197195" y="4571491"/>
                  <a:pt x="10191604" y="4560764"/>
                  <a:pt x="10185921" y="4549992"/>
                </a:cubicBezTo>
                <a:cubicBezTo>
                  <a:pt x="10203700" y="4540338"/>
                  <a:pt x="10221250" y="4530502"/>
                  <a:pt x="10238549" y="4520483"/>
                </a:cubicBezTo>
                <a:cubicBezTo>
                  <a:pt x="10244870" y="4533195"/>
                  <a:pt x="10250987" y="4545793"/>
                  <a:pt x="10256920" y="4558322"/>
                </a:cubicBezTo>
                <a:close/>
                <a:moveTo>
                  <a:pt x="10200573" y="4591597"/>
                </a:moveTo>
                <a:cubicBezTo>
                  <a:pt x="10183593" y="4601273"/>
                  <a:pt x="10166455" y="4610722"/>
                  <a:pt x="10149223" y="4619919"/>
                </a:cubicBezTo>
                <a:cubicBezTo>
                  <a:pt x="10142285" y="4606865"/>
                  <a:pt x="10135188" y="4593696"/>
                  <a:pt x="10127862" y="4580437"/>
                </a:cubicBezTo>
                <a:cubicBezTo>
                  <a:pt x="10145641" y="4571422"/>
                  <a:pt x="10163259" y="4562270"/>
                  <a:pt x="10180627" y="4552891"/>
                </a:cubicBezTo>
                <a:cubicBezTo>
                  <a:pt x="10187473" y="4565899"/>
                  <a:pt x="10194092" y="4578794"/>
                  <a:pt x="10200573" y="4591597"/>
                </a:cubicBezTo>
                <a:close/>
                <a:moveTo>
                  <a:pt x="10143814" y="4622817"/>
                </a:moveTo>
                <a:cubicBezTo>
                  <a:pt x="10126653" y="4631923"/>
                  <a:pt x="10109376" y="4640801"/>
                  <a:pt x="10091986" y="4649473"/>
                </a:cubicBezTo>
                <a:cubicBezTo>
                  <a:pt x="10084614" y="4636100"/>
                  <a:pt x="10077083" y="4622635"/>
                  <a:pt x="10069346" y="4609033"/>
                </a:cubicBezTo>
                <a:cubicBezTo>
                  <a:pt x="10087240" y="4600589"/>
                  <a:pt x="10104949" y="4592007"/>
                  <a:pt x="10122431" y="4583198"/>
                </a:cubicBezTo>
                <a:cubicBezTo>
                  <a:pt x="10129757" y="4596503"/>
                  <a:pt x="10136854" y="4609717"/>
                  <a:pt x="10143814" y="4622817"/>
                </a:cubicBezTo>
                <a:close/>
                <a:moveTo>
                  <a:pt x="10086600" y="4652166"/>
                </a:moveTo>
                <a:cubicBezTo>
                  <a:pt x="10069415" y="4660679"/>
                  <a:pt x="10052162" y="4668940"/>
                  <a:pt x="10034795" y="4677020"/>
                </a:cubicBezTo>
                <a:cubicBezTo>
                  <a:pt x="10027012" y="4663326"/>
                  <a:pt x="10019116" y="4649542"/>
                  <a:pt x="10010991" y="4635643"/>
                </a:cubicBezTo>
                <a:cubicBezTo>
                  <a:pt x="10028815" y="4627815"/>
                  <a:pt x="10046433" y="4619805"/>
                  <a:pt x="10063893" y="4611611"/>
                </a:cubicBezTo>
                <a:cubicBezTo>
                  <a:pt x="10071652" y="4625236"/>
                  <a:pt x="10079183" y="4638747"/>
                  <a:pt x="10086600" y="4652166"/>
                </a:cubicBezTo>
                <a:close/>
                <a:moveTo>
                  <a:pt x="10029203" y="4679598"/>
                </a:moveTo>
                <a:cubicBezTo>
                  <a:pt x="10012178" y="4687472"/>
                  <a:pt x="9995061" y="4695140"/>
                  <a:pt x="9977899" y="4702603"/>
                </a:cubicBezTo>
                <a:cubicBezTo>
                  <a:pt x="9969820" y="4688521"/>
                  <a:pt x="9961650" y="4674372"/>
                  <a:pt x="9953388" y="4660154"/>
                </a:cubicBezTo>
                <a:cubicBezTo>
                  <a:pt x="9954438" y="4659743"/>
                  <a:pt x="9955488" y="4659309"/>
                  <a:pt x="9956538" y="4658899"/>
                </a:cubicBezTo>
                <a:cubicBezTo>
                  <a:pt x="9972969" y="4652120"/>
                  <a:pt x="9989195" y="4645160"/>
                  <a:pt x="10005331" y="4638108"/>
                </a:cubicBezTo>
                <a:cubicBezTo>
                  <a:pt x="10013478" y="4652052"/>
                  <a:pt x="10021420" y="4665882"/>
                  <a:pt x="10029203" y="4679598"/>
                </a:cubicBezTo>
                <a:close/>
                <a:moveTo>
                  <a:pt x="9972125" y="4705067"/>
                </a:moveTo>
                <a:cubicBezTo>
                  <a:pt x="9955693" y="4712165"/>
                  <a:pt x="9939216" y="4719035"/>
                  <a:pt x="9922670" y="4725744"/>
                </a:cubicBezTo>
                <a:cubicBezTo>
                  <a:pt x="9914499" y="4711298"/>
                  <a:pt x="9906215" y="4696760"/>
                  <a:pt x="9897863" y="4682177"/>
                </a:cubicBezTo>
                <a:cubicBezTo>
                  <a:pt x="9914523" y="4675787"/>
                  <a:pt x="9931114" y="4669237"/>
                  <a:pt x="9947591" y="4662505"/>
                </a:cubicBezTo>
                <a:cubicBezTo>
                  <a:pt x="9955807" y="4676700"/>
                  <a:pt x="9964001" y="4690895"/>
                  <a:pt x="9972125" y="4705067"/>
                </a:cubicBezTo>
                <a:close/>
                <a:moveTo>
                  <a:pt x="9916759" y="4728141"/>
                </a:moveTo>
                <a:cubicBezTo>
                  <a:pt x="9901080" y="4734462"/>
                  <a:pt x="9885355" y="4740601"/>
                  <a:pt x="9869586" y="4746581"/>
                </a:cubicBezTo>
                <a:cubicBezTo>
                  <a:pt x="9861302" y="4731769"/>
                  <a:pt x="9852926" y="4716889"/>
                  <a:pt x="9844482" y="4701941"/>
                </a:cubicBezTo>
                <a:cubicBezTo>
                  <a:pt x="9860366" y="4696235"/>
                  <a:pt x="9876182" y="4690461"/>
                  <a:pt x="9891906" y="4684482"/>
                </a:cubicBezTo>
                <a:cubicBezTo>
                  <a:pt x="9900259" y="4699043"/>
                  <a:pt x="9908543" y="4713603"/>
                  <a:pt x="9916759" y="4728141"/>
                </a:cubicBezTo>
                <a:close/>
                <a:moveTo>
                  <a:pt x="9863470" y="4748863"/>
                </a:moveTo>
                <a:cubicBezTo>
                  <a:pt x="9848567" y="4754477"/>
                  <a:pt x="9833596" y="4759954"/>
                  <a:pt x="9818625" y="4765272"/>
                </a:cubicBezTo>
                <a:cubicBezTo>
                  <a:pt x="9810271" y="4750141"/>
                  <a:pt x="9801828" y="4734964"/>
                  <a:pt x="9793292" y="4719697"/>
                </a:cubicBezTo>
                <a:cubicBezTo>
                  <a:pt x="9808377" y="4714653"/>
                  <a:pt x="9823372" y="4709449"/>
                  <a:pt x="9838320" y="4704155"/>
                </a:cubicBezTo>
                <a:cubicBezTo>
                  <a:pt x="9846764" y="4719057"/>
                  <a:pt x="9855140" y="4733960"/>
                  <a:pt x="9863470" y="4748863"/>
                </a:cubicBezTo>
                <a:close/>
                <a:moveTo>
                  <a:pt x="9812281" y="4767531"/>
                </a:moveTo>
                <a:cubicBezTo>
                  <a:pt x="9798176" y="4772506"/>
                  <a:pt x="9784026" y="4777345"/>
                  <a:pt x="9769877" y="4782046"/>
                </a:cubicBezTo>
                <a:cubicBezTo>
                  <a:pt x="9761456" y="4766619"/>
                  <a:pt x="9752920" y="4751100"/>
                  <a:pt x="9744316" y="4735558"/>
                </a:cubicBezTo>
                <a:cubicBezTo>
                  <a:pt x="9758558" y="4731085"/>
                  <a:pt x="9772730" y="4726520"/>
                  <a:pt x="9786857" y="4721842"/>
                </a:cubicBezTo>
                <a:cubicBezTo>
                  <a:pt x="9795391" y="4737064"/>
                  <a:pt x="9803858" y="4752286"/>
                  <a:pt x="9812281" y="4767531"/>
                </a:cubicBezTo>
                <a:close/>
                <a:moveTo>
                  <a:pt x="9763601" y="4784146"/>
                </a:moveTo>
                <a:cubicBezTo>
                  <a:pt x="9750181" y="4788573"/>
                  <a:pt x="9736740" y="4792887"/>
                  <a:pt x="9723297" y="4797086"/>
                </a:cubicBezTo>
                <a:cubicBezTo>
                  <a:pt x="9714830" y="4781384"/>
                  <a:pt x="9706249" y="4765614"/>
                  <a:pt x="9697600" y="4749799"/>
                </a:cubicBezTo>
                <a:cubicBezTo>
                  <a:pt x="9711111" y="4745828"/>
                  <a:pt x="9724575" y="4741719"/>
                  <a:pt x="9738018" y="4737543"/>
                </a:cubicBezTo>
                <a:cubicBezTo>
                  <a:pt x="9746598" y="4753085"/>
                  <a:pt x="9755134" y="4768604"/>
                  <a:pt x="9763601" y="4784146"/>
                </a:cubicBezTo>
                <a:close/>
                <a:moveTo>
                  <a:pt x="9716701" y="4799140"/>
                </a:moveTo>
                <a:cubicBezTo>
                  <a:pt x="9704104" y="4803042"/>
                  <a:pt x="9691529" y="4806853"/>
                  <a:pt x="9678931" y="4810551"/>
                </a:cubicBezTo>
                <a:cubicBezTo>
                  <a:pt x="9670373" y="4794553"/>
                  <a:pt x="9661746" y="4778509"/>
                  <a:pt x="9653028" y="4762396"/>
                </a:cubicBezTo>
                <a:cubicBezTo>
                  <a:pt x="9665694" y="4758927"/>
                  <a:pt x="9678315" y="4755367"/>
                  <a:pt x="9690890" y="4751716"/>
                </a:cubicBezTo>
                <a:cubicBezTo>
                  <a:pt x="9699539" y="4767531"/>
                  <a:pt x="9708143" y="4783347"/>
                  <a:pt x="9716701" y="4799140"/>
                </a:cubicBezTo>
                <a:close/>
                <a:moveTo>
                  <a:pt x="9671880" y="4812605"/>
                </a:moveTo>
                <a:cubicBezTo>
                  <a:pt x="9580249" y="4839238"/>
                  <a:pt x="9488734" y="4860531"/>
                  <a:pt x="9399066" y="4876666"/>
                </a:cubicBezTo>
                <a:cubicBezTo>
                  <a:pt x="8838056" y="4976033"/>
                  <a:pt x="8262760" y="4930640"/>
                  <a:pt x="7733976" y="4825910"/>
                </a:cubicBezTo>
                <a:cubicBezTo>
                  <a:pt x="7251610" y="4730354"/>
                  <a:pt x="6807929" y="4585389"/>
                  <a:pt x="6448871" y="4455783"/>
                </a:cubicBezTo>
                <a:cubicBezTo>
                  <a:pt x="5990195" y="4290233"/>
                  <a:pt x="5537293" y="4089810"/>
                  <a:pt x="5099294" y="3895983"/>
                </a:cubicBezTo>
                <a:cubicBezTo>
                  <a:pt x="4630805" y="3688691"/>
                  <a:pt x="4146386" y="3474325"/>
                  <a:pt x="3654321" y="3302407"/>
                </a:cubicBezTo>
                <a:cubicBezTo>
                  <a:pt x="3348804" y="3195668"/>
                  <a:pt x="3105499" y="3145278"/>
                  <a:pt x="2888622" y="3143840"/>
                </a:cubicBezTo>
                <a:cubicBezTo>
                  <a:pt x="2756985" y="3142973"/>
                  <a:pt x="2633472" y="3160933"/>
                  <a:pt x="2521485" y="3197266"/>
                </a:cubicBezTo>
                <a:cubicBezTo>
                  <a:pt x="2398680" y="3237113"/>
                  <a:pt x="2284775" y="3300558"/>
                  <a:pt x="2182951" y="3385889"/>
                </a:cubicBezTo>
                <a:cubicBezTo>
                  <a:pt x="2046055" y="3500593"/>
                  <a:pt x="1926457" y="3634786"/>
                  <a:pt x="1817783" y="3779911"/>
                </a:cubicBezTo>
                <a:cubicBezTo>
                  <a:pt x="1933153" y="3616368"/>
                  <a:pt x="2060844" y="3464762"/>
                  <a:pt x="2209022" y="3335909"/>
                </a:cubicBezTo>
                <a:cubicBezTo>
                  <a:pt x="2655244" y="2947913"/>
                  <a:pt x="3226592" y="3080509"/>
                  <a:pt x="3674519" y="3239395"/>
                </a:cubicBezTo>
                <a:cubicBezTo>
                  <a:pt x="4160786" y="3410081"/>
                  <a:pt x="4638610" y="3625109"/>
                  <a:pt x="5100709" y="3833063"/>
                </a:cubicBezTo>
                <a:cubicBezTo>
                  <a:pt x="5532135" y="4027187"/>
                  <a:pt x="5978236" y="4227951"/>
                  <a:pt x="6430842" y="4392521"/>
                </a:cubicBezTo>
                <a:cubicBezTo>
                  <a:pt x="6980759" y="4592464"/>
                  <a:pt x="7463238" y="4726132"/>
                  <a:pt x="7905847" y="4801148"/>
                </a:cubicBezTo>
                <a:cubicBezTo>
                  <a:pt x="8169875" y="4845879"/>
                  <a:pt x="8426188" y="4870572"/>
                  <a:pt x="8667644" y="4874498"/>
                </a:cubicBezTo>
                <a:cubicBezTo>
                  <a:pt x="8930987" y="4878788"/>
                  <a:pt x="9186319" y="4858614"/>
                  <a:pt x="9426544" y="4814499"/>
                </a:cubicBezTo>
                <a:cubicBezTo>
                  <a:pt x="9500692" y="4800714"/>
                  <a:pt x="9573881" y="4783940"/>
                  <a:pt x="9645885" y="4764359"/>
                </a:cubicBezTo>
                <a:cubicBezTo>
                  <a:pt x="9654603" y="4780448"/>
                  <a:pt x="9663276" y="4796515"/>
                  <a:pt x="9671880" y="4812605"/>
                </a:cubicBezTo>
                <a:close/>
                <a:moveTo>
                  <a:pt x="824361" y="4860371"/>
                </a:moveTo>
                <a:cubicBezTo>
                  <a:pt x="824485" y="4860325"/>
                  <a:pt x="824610" y="4860279"/>
                  <a:pt x="824733" y="4860234"/>
                </a:cubicBezTo>
                <a:cubicBezTo>
                  <a:pt x="823905" y="4860873"/>
                  <a:pt x="823081" y="4861489"/>
                  <a:pt x="822253" y="4862105"/>
                </a:cubicBezTo>
                <a:cubicBezTo>
                  <a:pt x="822015" y="4862197"/>
                  <a:pt x="821780" y="4862265"/>
                  <a:pt x="821543" y="4862334"/>
                </a:cubicBezTo>
                <a:cubicBezTo>
                  <a:pt x="822483" y="4861695"/>
                  <a:pt x="823421" y="4861033"/>
                  <a:pt x="824361" y="4860371"/>
                </a:cubicBezTo>
                <a:close/>
                <a:moveTo>
                  <a:pt x="844105" y="4852817"/>
                </a:moveTo>
                <a:cubicBezTo>
                  <a:pt x="845221" y="4852383"/>
                  <a:pt x="846353" y="4851995"/>
                  <a:pt x="847471" y="4851585"/>
                </a:cubicBezTo>
                <a:cubicBezTo>
                  <a:pt x="845675" y="4853022"/>
                  <a:pt x="843863" y="4854483"/>
                  <a:pt x="842080" y="4855921"/>
                </a:cubicBezTo>
                <a:cubicBezTo>
                  <a:pt x="840889" y="4856286"/>
                  <a:pt x="839700" y="4856651"/>
                  <a:pt x="838511" y="4857016"/>
                </a:cubicBezTo>
                <a:cubicBezTo>
                  <a:pt x="840369" y="4855624"/>
                  <a:pt x="842240" y="4854209"/>
                  <a:pt x="844105" y="4852817"/>
                </a:cubicBezTo>
                <a:close/>
                <a:moveTo>
                  <a:pt x="864336" y="4845399"/>
                </a:moveTo>
                <a:cubicBezTo>
                  <a:pt x="866116" y="4844738"/>
                  <a:pt x="867880" y="4844076"/>
                  <a:pt x="869663" y="4843437"/>
                </a:cubicBezTo>
                <a:cubicBezTo>
                  <a:pt x="867175" y="4845559"/>
                  <a:pt x="864676" y="4847705"/>
                  <a:pt x="862196" y="4849827"/>
                </a:cubicBezTo>
                <a:cubicBezTo>
                  <a:pt x="860441" y="4850352"/>
                  <a:pt x="858665" y="4850831"/>
                  <a:pt x="856912" y="4851356"/>
                </a:cubicBezTo>
                <a:cubicBezTo>
                  <a:pt x="859388" y="4849371"/>
                  <a:pt x="861865" y="4847385"/>
                  <a:pt x="864336" y="4845399"/>
                </a:cubicBezTo>
                <a:close/>
                <a:moveTo>
                  <a:pt x="884351" y="4838256"/>
                </a:moveTo>
                <a:cubicBezTo>
                  <a:pt x="886654" y="4837457"/>
                  <a:pt x="888957" y="4836659"/>
                  <a:pt x="891264" y="4835860"/>
                </a:cubicBezTo>
                <a:cubicBezTo>
                  <a:pt x="888263" y="4838553"/>
                  <a:pt x="885259" y="4841269"/>
                  <a:pt x="882256" y="4843985"/>
                </a:cubicBezTo>
                <a:cubicBezTo>
                  <a:pt x="879912" y="4844647"/>
                  <a:pt x="877591" y="4845354"/>
                  <a:pt x="875254" y="4846016"/>
                </a:cubicBezTo>
                <a:cubicBezTo>
                  <a:pt x="878283" y="4843437"/>
                  <a:pt x="881316" y="4840858"/>
                  <a:pt x="884351" y="4838256"/>
                </a:cubicBezTo>
                <a:close/>
                <a:moveTo>
                  <a:pt x="904704" y="4831204"/>
                </a:moveTo>
                <a:cubicBezTo>
                  <a:pt x="907349" y="4830314"/>
                  <a:pt x="910010" y="4829447"/>
                  <a:pt x="912659" y="4828557"/>
                </a:cubicBezTo>
                <a:cubicBezTo>
                  <a:pt x="909204" y="4831866"/>
                  <a:pt x="905754" y="4835152"/>
                  <a:pt x="902303" y="4838439"/>
                </a:cubicBezTo>
                <a:cubicBezTo>
                  <a:pt x="899617" y="4839169"/>
                  <a:pt x="896926" y="4839900"/>
                  <a:pt x="894247" y="4840630"/>
                </a:cubicBezTo>
                <a:cubicBezTo>
                  <a:pt x="897736" y="4837480"/>
                  <a:pt x="901221" y="4834354"/>
                  <a:pt x="904704" y="4831204"/>
                </a:cubicBezTo>
                <a:close/>
                <a:moveTo>
                  <a:pt x="924678" y="4824563"/>
                </a:moveTo>
                <a:cubicBezTo>
                  <a:pt x="927749" y="4823559"/>
                  <a:pt x="930821" y="4822555"/>
                  <a:pt x="933902" y="4821551"/>
                </a:cubicBezTo>
                <a:cubicBezTo>
                  <a:pt x="930086" y="4825385"/>
                  <a:pt x="926280" y="4829196"/>
                  <a:pt x="922471" y="4833007"/>
                </a:cubicBezTo>
                <a:cubicBezTo>
                  <a:pt x="919396" y="4833806"/>
                  <a:pt x="916322" y="4834628"/>
                  <a:pt x="913260" y="4835449"/>
                </a:cubicBezTo>
                <a:cubicBezTo>
                  <a:pt x="917066" y="4831821"/>
                  <a:pt x="920873" y="4828192"/>
                  <a:pt x="924678" y="4824563"/>
                </a:cubicBezTo>
                <a:close/>
                <a:moveTo>
                  <a:pt x="944845" y="4818082"/>
                </a:moveTo>
                <a:cubicBezTo>
                  <a:pt x="948216" y="4817032"/>
                  <a:pt x="951575" y="4815937"/>
                  <a:pt x="954955" y="4814887"/>
                </a:cubicBezTo>
                <a:cubicBezTo>
                  <a:pt x="950857" y="4819200"/>
                  <a:pt x="946753" y="4823514"/>
                  <a:pt x="942618" y="4827850"/>
                </a:cubicBezTo>
                <a:cubicBezTo>
                  <a:pt x="939240" y="4828694"/>
                  <a:pt x="935883" y="4829584"/>
                  <a:pt x="932517" y="4830429"/>
                </a:cubicBezTo>
                <a:cubicBezTo>
                  <a:pt x="936622" y="4826321"/>
                  <a:pt x="940733" y="4822213"/>
                  <a:pt x="944845" y="4818082"/>
                </a:cubicBezTo>
                <a:close/>
                <a:moveTo>
                  <a:pt x="965088" y="4811783"/>
                </a:moveTo>
                <a:cubicBezTo>
                  <a:pt x="968676" y="4810687"/>
                  <a:pt x="972282" y="4809615"/>
                  <a:pt x="975881" y="4808542"/>
                </a:cubicBezTo>
                <a:cubicBezTo>
                  <a:pt x="971520" y="4813335"/>
                  <a:pt x="967170" y="4818127"/>
                  <a:pt x="962790" y="4822943"/>
                </a:cubicBezTo>
                <a:cubicBezTo>
                  <a:pt x="959203" y="4823787"/>
                  <a:pt x="955597" y="4824632"/>
                  <a:pt x="952020" y="4825522"/>
                </a:cubicBezTo>
                <a:cubicBezTo>
                  <a:pt x="956398" y="4820912"/>
                  <a:pt x="960761" y="4816324"/>
                  <a:pt x="965088" y="4811783"/>
                </a:cubicBezTo>
                <a:close/>
                <a:moveTo>
                  <a:pt x="985345" y="4805690"/>
                </a:moveTo>
                <a:cubicBezTo>
                  <a:pt x="989150" y="4804571"/>
                  <a:pt x="992975" y="4803476"/>
                  <a:pt x="996790" y="4802380"/>
                </a:cubicBezTo>
                <a:cubicBezTo>
                  <a:pt x="992217" y="4807630"/>
                  <a:pt x="987634" y="4812878"/>
                  <a:pt x="983051" y="4818150"/>
                </a:cubicBezTo>
                <a:cubicBezTo>
                  <a:pt x="979215" y="4819018"/>
                  <a:pt x="975402" y="4819930"/>
                  <a:pt x="971581" y="4820844"/>
                </a:cubicBezTo>
                <a:cubicBezTo>
                  <a:pt x="976180" y="4815777"/>
                  <a:pt x="980769" y="4810733"/>
                  <a:pt x="985345" y="4805690"/>
                </a:cubicBezTo>
                <a:close/>
                <a:moveTo>
                  <a:pt x="1005563" y="4799870"/>
                </a:moveTo>
                <a:cubicBezTo>
                  <a:pt x="1009600" y="4798729"/>
                  <a:pt x="1013617" y="4797542"/>
                  <a:pt x="1017668" y="4796424"/>
                </a:cubicBezTo>
                <a:cubicBezTo>
                  <a:pt x="1012882" y="4802175"/>
                  <a:pt x="1008094" y="4807903"/>
                  <a:pt x="1003299" y="4813632"/>
                </a:cubicBezTo>
                <a:cubicBezTo>
                  <a:pt x="999273" y="4814522"/>
                  <a:pt x="995264" y="4815412"/>
                  <a:pt x="991254" y="4816324"/>
                </a:cubicBezTo>
                <a:cubicBezTo>
                  <a:pt x="996035" y="4810824"/>
                  <a:pt x="1000798" y="4805347"/>
                  <a:pt x="1005563" y="4799870"/>
                </a:cubicBezTo>
                <a:close/>
                <a:moveTo>
                  <a:pt x="1025882" y="4794210"/>
                </a:moveTo>
                <a:cubicBezTo>
                  <a:pt x="1030053" y="4793069"/>
                  <a:pt x="1034239" y="4791951"/>
                  <a:pt x="1038424" y="4790832"/>
                </a:cubicBezTo>
                <a:cubicBezTo>
                  <a:pt x="1033484" y="4796994"/>
                  <a:pt x="1028536" y="4803157"/>
                  <a:pt x="1023588" y="4809318"/>
                </a:cubicBezTo>
                <a:cubicBezTo>
                  <a:pt x="1019437" y="4810185"/>
                  <a:pt x="1015258" y="4811007"/>
                  <a:pt x="1011123" y="4811897"/>
                </a:cubicBezTo>
                <a:cubicBezTo>
                  <a:pt x="1016047" y="4806009"/>
                  <a:pt x="1020966" y="4800098"/>
                  <a:pt x="1025882" y="4794210"/>
                </a:cubicBezTo>
                <a:close/>
                <a:moveTo>
                  <a:pt x="1046216" y="4788733"/>
                </a:moveTo>
                <a:cubicBezTo>
                  <a:pt x="1050525" y="4787592"/>
                  <a:pt x="1054861" y="4786519"/>
                  <a:pt x="1059186" y="4785401"/>
                </a:cubicBezTo>
                <a:cubicBezTo>
                  <a:pt x="1054115" y="4791996"/>
                  <a:pt x="1049044" y="4798569"/>
                  <a:pt x="1043968" y="4805142"/>
                </a:cubicBezTo>
                <a:cubicBezTo>
                  <a:pt x="1039602" y="4805986"/>
                  <a:pt x="1035277" y="4806922"/>
                  <a:pt x="1030927" y="4807812"/>
                </a:cubicBezTo>
                <a:cubicBezTo>
                  <a:pt x="1036028" y="4801467"/>
                  <a:pt x="1041124" y="4795100"/>
                  <a:pt x="1046216" y="4788733"/>
                </a:cubicBezTo>
                <a:close/>
                <a:moveTo>
                  <a:pt x="1066523" y="4783529"/>
                </a:moveTo>
                <a:cubicBezTo>
                  <a:pt x="1071007" y="4782411"/>
                  <a:pt x="1075474" y="4781247"/>
                  <a:pt x="1079972" y="4780129"/>
                </a:cubicBezTo>
                <a:cubicBezTo>
                  <a:pt x="1074739" y="4787203"/>
                  <a:pt x="1069503" y="4794233"/>
                  <a:pt x="1064264" y="4801262"/>
                </a:cubicBezTo>
                <a:cubicBezTo>
                  <a:pt x="1059802" y="4802106"/>
                  <a:pt x="1055340" y="4802951"/>
                  <a:pt x="1050897" y="4803818"/>
                </a:cubicBezTo>
                <a:cubicBezTo>
                  <a:pt x="1056109" y="4797063"/>
                  <a:pt x="1061319" y="4790308"/>
                  <a:pt x="1066523" y="4783529"/>
                </a:cubicBezTo>
                <a:close/>
                <a:moveTo>
                  <a:pt x="1086894" y="4778486"/>
                </a:moveTo>
                <a:cubicBezTo>
                  <a:pt x="1091483" y="4777368"/>
                  <a:pt x="1096080" y="4776272"/>
                  <a:pt x="1100685" y="4775200"/>
                </a:cubicBezTo>
                <a:cubicBezTo>
                  <a:pt x="1095349" y="4782662"/>
                  <a:pt x="1090011" y="4790079"/>
                  <a:pt x="1084669" y="4797519"/>
                </a:cubicBezTo>
                <a:cubicBezTo>
                  <a:pt x="1081729" y="4798044"/>
                  <a:pt x="1078758" y="4798524"/>
                  <a:pt x="1075830" y="4799071"/>
                </a:cubicBezTo>
                <a:cubicBezTo>
                  <a:pt x="1074184" y="4799368"/>
                  <a:pt x="1072562" y="4799688"/>
                  <a:pt x="1070918" y="4800007"/>
                </a:cubicBezTo>
                <a:cubicBezTo>
                  <a:pt x="1076250" y="4792841"/>
                  <a:pt x="1081572" y="4785675"/>
                  <a:pt x="1086894" y="4778486"/>
                </a:cubicBezTo>
                <a:close/>
                <a:moveTo>
                  <a:pt x="1107306" y="4773625"/>
                </a:moveTo>
                <a:cubicBezTo>
                  <a:pt x="1111998" y="4772529"/>
                  <a:pt x="1116720" y="4771479"/>
                  <a:pt x="1121428" y="4770430"/>
                </a:cubicBezTo>
                <a:cubicBezTo>
                  <a:pt x="1115996" y="4778280"/>
                  <a:pt x="1110560" y="4786108"/>
                  <a:pt x="1105124" y="4793936"/>
                </a:cubicBezTo>
                <a:cubicBezTo>
                  <a:pt x="1100379" y="4794735"/>
                  <a:pt x="1095687" y="4795580"/>
                  <a:pt x="1090970" y="4796401"/>
                </a:cubicBezTo>
                <a:cubicBezTo>
                  <a:pt x="1096417" y="4788824"/>
                  <a:pt x="1101863" y="4781224"/>
                  <a:pt x="1107306" y="4773625"/>
                </a:cubicBezTo>
                <a:close/>
                <a:moveTo>
                  <a:pt x="1127688" y="4769014"/>
                </a:moveTo>
                <a:cubicBezTo>
                  <a:pt x="1132519" y="4767942"/>
                  <a:pt x="1137339" y="4766846"/>
                  <a:pt x="1142189" y="4765797"/>
                </a:cubicBezTo>
                <a:cubicBezTo>
                  <a:pt x="1136648" y="4774104"/>
                  <a:pt x="1131104" y="4782366"/>
                  <a:pt x="1125556" y="4790604"/>
                </a:cubicBezTo>
                <a:cubicBezTo>
                  <a:pt x="1120727" y="4791380"/>
                  <a:pt x="1115907" y="4792156"/>
                  <a:pt x="1111106" y="4792955"/>
                </a:cubicBezTo>
                <a:cubicBezTo>
                  <a:pt x="1116638" y="4784990"/>
                  <a:pt x="1122165" y="4777025"/>
                  <a:pt x="1127688" y="4769014"/>
                </a:cubicBezTo>
                <a:close/>
                <a:moveTo>
                  <a:pt x="1148150" y="4764564"/>
                </a:moveTo>
                <a:cubicBezTo>
                  <a:pt x="1153055" y="4763515"/>
                  <a:pt x="1157968" y="4762488"/>
                  <a:pt x="1162891" y="4761461"/>
                </a:cubicBezTo>
                <a:cubicBezTo>
                  <a:pt x="1157277" y="4770156"/>
                  <a:pt x="1151662" y="4778828"/>
                  <a:pt x="1146044" y="4787455"/>
                </a:cubicBezTo>
                <a:cubicBezTo>
                  <a:pt x="1141128" y="4788185"/>
                  <a:pt x="1136196" y="4788915"/>
                  <a:pt x="1131310" y="4789668"/>
                </a:cubicBezTo>
                <a:cubicBezTo>
                  <a:pt x="1136926" y="4781316"/>
                  <a:pt x="1142541" y="4772963"/>
                  <a:pt x="1148150" y="4764564"/>
                </a:cubicBezTo>
                <a:close/>
                <a:moveTo>
                  <a:pt x="1168615" y="4760274"/>
                </a:moveTo>
                <a:cubicBezTo>
                  <a:pt x="1173601" y="4759247"/>
                  <a:pt x="1178615" y="4758288"/>
                  <a:pt x="1183618" y="4757307"/>
                </a:cubicBezTo>
                <a:cubicBezTo>
                  <a:pt x="1177935" y="4766390"/>
                  <a:pt x="1172255" y="4775428"/>
                  <a:pt x="1166565" y="4784442"/>
                </a:cubicBezTo>
                <a:cubicBezTo>
                  <a:pt x="1161531" y="4785150"/>
                  <a:pt x="1156530" y="4785903"/>
                  <a:pt x="1151523" y="4786633"/>
                </a:cubicBezTo>
                <a:cubicBezTo>
                  <a:pt x="1157224" y="4777870"/>
                  <a:pt x="1162921" y="4769083"/>
                  <a:pt x="1168615" y="4760274"/>
                </a:cubicBezTo>
                <a:close/>
                <a:moveTo>
                  <a:pt x="1189063" y="4756234"/>
                </a:moveTo>
                <a:cubicBezTo>
                  <a:pt x="1194168" y="4755253"/>
                  <a:pt x="1199262" y="4754249"/>
                  <a:pt x="1204386" y="4753290"/>
                </a:cubicBezTo>
                <a:cubicBezTo>
                  <a:pt x="1198623" y="4762784"/>
                  <a:pt x="1192863" y="4772233"/>
                  <a:pt x="1187094" y="4781635"/>
                </a:cubicBezTo>
                <a:cubicBezTo>
                  <a:pt x="1181981" y="4782320"/>
                  <a:pt x="1176897" y="4783027"/>
                  <a:pt x="1171814" y="4783735"/>
                </a:cubicBezTo>
                <a:cubicBezTo>
                  <a:pt x="1177570" y="4774606"/>
                  <a:pt x="1183317" y="4765432"/>
                  <a:pt x="1189063" y="4756234"/>
                </a:cubicBezTo>
                <a:close/>
                <a:moveTo>
                  <a:pt x="1209573" y="4752355"/>
                </a:moveTo>
                <a:cubicBezTo>
                  <a:pt x="1214756" y="4751396"/>
                  <a:pt x="1219950" y="4750460"/>
                  <a:pt x="1225152" y="4749525"/>
                </a:cubicBezTo>
                <a:cubicBezTo>
                  <a:pt x="1219332" y="4759406"/>
                  <a:pt x="1213510" y="4769243"/>
                  <a:pt x="1207684" y="4779034"/>
                </a:cubicBezTo>
                <a:cubicBezTo>
                  <a:pt x="1202505" y="4779673"/>
                  <a:pt x="1197302" y="4780289"/>
                  <a:pt x="1192151" y="4780950"/>
                </a:cubicBezTo>
                <a:cubicBezTo>
                  <a:pt x="1197964" y="4771457"/>
                  <a:pt x="1203770" y="4761917"/>
                  <a:pt x="1209573" y="4752355"/>
                </a:cubicBezTo>
                <a:close/>
                <a:moveTo>
                  <a:pt x="1230150" y="4748635"/>
                </a:moveTo>
                <a:cubicBezTo>
                  <a:pt x="1235389" y="4747722"/>
                  <a:pt x="1240652" y="4746832"/>
                  <a:pt x="1245910" y="4745965"/>
                </a:cubicBezTo>
                <a:cubicBezTo>
                  <a:pt x="1240047" y="4756189"/>
                  <a:pt x="1234182" y="4766390"/>
                  <a:pt x="1228315" y="4776546"/>
                </a:cubicBezTo>
                <a:cubicBezTo>
                  <a:pt x="1223029" y="4777162"/>
                  <a:pt x="1217769" y="4777778"/>
                  <a:pt x="1212510" y="4778417"/>
                </a:cubicBezTo>
                <a:cubicBezTo>
                  <a:pt x="1218392" y="4768535"/>
                  <a:pt x="1224273" y="4758608"/>
                  <a:pt x="1230150" y="4748635"/>
                </a:cubicBezTo>
                <a:close/>
                <a:moveTo>
                  <a:pt x="1250678" y="4745166"/>
                </a:moveTo>
                <a:cubicBezTo>
                  <a:pt x="1255988" y="4744276"/>
                  <a:pt x="1261286" y="4743363"/>
                  <a:pt x="1266614" y="4742518"/>
                </a:cubicBezTo>
                <a:cubicBezTo>
                  <a:pt x="1260719" y="4753153"/>
                  <a:pt x="1254822" y="4763720"/>
                  <a:pt x="1248925" y="4774241"/>
                </a:cubicBezTo>
                <a:cubicBezTo>
                  <a:pt x="1243573" y="4774811"/>
                  <a:pt x="1238254" y="4775428"/>
                  <a:pt x="1232929" y="4776021"/>
                </a:cubicBezTo>
                <a:cubicBezTo>
                  <a:pt x="1238849" y="4765797"/>
                  <a:pt x="1244765" y="4755504"/>
                  <a:pt x="1250678" y="4745166"/>
                </a:cubicBezTo>
                <a:close/>
                <a:moveTo>
                  <a:pt x="1271165" y="4741834"/>
                </a:moveTo>
                <a:cubicBezTo>
                  <a:pt x="1276581" y="4740967"/>
                  <a:pt x="1282015" y="4740145"/>
                  <a:pt x="1287451" y="4739323"/>
                </a:cubicBezTo>
                <a:cubicBezTo>
                  <a:pt x="1281524" y="4750278"/>
                  <a:pt x="1275579" y="4761232"/>
                  <a:pt x="1269611" y="4772141"/>
                </a:cubicBezTo>
                <a:cubicBezTo>
                  <a:pt x="1264195" y="4772666"/>
                  <a:pt x="1258761" y="4773191"/>
                  <a:pt x="1253375" y="4773762"/>
                </a:cubicBezTo>
                <a:cubicBezTo>
                  <a:pt x="1259305" y="4763172"/>
                  <a:pt x="1265236" y="4752514"/>
                  <a:pt x="1271165" y="4741834"/>
                </a:cubicBezTo>
                <a:close/>
                <a:moveTo>
                  <a:pt x="1275113" y="4734713"/>
                </a:moveTo>
                <a:cubicBezTo>
                  <a:pt x="1280944" y="4724170"/>
                  <a:pt x="1286773" y="4713580"/>
                  <a:pt x="1292597" y="4702968"/>
                </a:cubicBezTo>
                <a:cubicBezTo>
                  <a:pt x="1297976" y="4701850"/>
                  <a:pt x="1303369" y="4700777"/>
                  <a:pt x="1308762" y="4699704"/>
                </a:cubicBezTo>
                <a:cubicBezTo>
                  <a:pt x="1302949" y="4710568"/>
                  <a:pt x="1297123" y="4721408"/>
                  <a:pt x="1291283" y="4732226"/>
                </a:cubicBezTo>
                <a:cubicBezTo>
                  <a:pt x="1285881" y="4733024"/>
                  <a:pt x="1280497" y="4733869"/>
                  <a:pt x="1275113" y="4734713"/>
                </a:cubicBezTo>
                <a:close/>
                <a:moveTo>
                  <a:pt x="1313219" y="4698814"/>
                </a:moveTo>
                <a:cubicBezTo>
                  <a:pt x="1318690" y="4697742"/>
                  <a:pt x="1324149" y="4696646"/>
                  <a:pt x="1329633" y="4695596"/>
                </a:cubicBezTo>
                <a:cubicBezTo>
                  <a:pt x="1323765" y="4706847"/>
                  <a:pt x="1317884" y="4718076"/>
                  <a:pt x="1311991" y="4729282"/>
                </a:cubicBezTo>
                <a:cubicBezTo>
                  <a:pt x="1306544" y="4730035"/>
                  <a:pt x="1301078" y="4730765"/>
                  <a:pt x="1295648" y="4731564"/>
                </a:cubicBezTo>
                <a:cubicBezTo>
                  <a:pt x="1301509" y="4720701"/>
                  <a:pt x="1307365" y="4709769"/>
                  <a:pt x="1313219" y="4698814"/>
                </a:cubicBezTo>
                <a:close/>
                <a:moveTo>
                  <a:pt x="1316937" y="4691854"/>
                </a:moveTo>
                <a:cubicBezTo>
                  <a:pt x="1322704" y="4681036"/>
                  <a:pt x="1328469" y="4670196"/>
                  <a:pt x="1334227" y="4659332"/>
                </a:cubicBezTo>
                <a:cubicBezTo>
                  <a:pt x="1339638" y="4657986"/>
                  <a:pt x="1345056" y="4656708"/>
                  <a:pt x="1350474" y="4655407"/>
                </a:cubicBezTo>
                <a:cubicBezTo>
                  <a:pt x="1344734" y="4666521"/>
                  <a:pt x="1338990" y="4677613"/>
                  <a:pt x="1333234" y="4688681"/>
                </a:cubicBezTo>
                <a:cubicBezTo>
                  <a:pt x="1327791" y="4689708"/>
                  <a:pt x="1322368" y="4690804"/>
                  <a:pt x="1316937" y="4691854"/>
                </a:cubicBezTo>
                <a:close/>
                <a:moveTo>
                  <a:pt x="1354883" y="4654334"/>
                </a:moveTo>
                <a:cubicBezTo>
                  <a:pt x="1449514" y="4631900"/>
                  <a:pt x="1545120" y="4615811"/>
                  <a:pt x="1641493" y="4606225"/>
                </a:cubicBezTo>
                <a:cubicBezTo>
                  <a:pt x="2148355" y="4555835"/>
                  <a:pt x="2685483" y="4706368"/>
                  <a:pt x="3159381" y="4839169"/>
                </a:cubicBezTo>
                <a:cubicBezTo>
                  <a:pt x="3858213" y="5035005"/>
                  <a:pt x="4558664" y="5265415"/>
                  <a:pt x="5236043" y="5488226"/>
                </a:cubicBezTo>
                <a:cubicBezTo>
                  <a:pt x="5757594" y="5659801"/>
                  <a:pt x="6296922" y="5837197"/>
                  <a:pt x="6832143" y="5997726"/>
                </a:cubicBezTo>
                <a:cubicBezTo>
                  <a:pt x="7119174" y="6083834"/>
                  <a:pt x="7458446" y="6181991"/>
                  <a:pt x="7798630" y="6257372"/>
                </a:cubicBezTo>
                <a:cubicBezTo>
                  <a:pt x="8160427" y="6337545"/>
                  <a:pt x="8482467" y="6383281"/>
                  <a:pt x="8783147" y="6397202"/>
                </a:cubicBezTo>
                <a:cubicBezTo>
                  <a:pt x="9014447" y="6407906"/>
                  <a:pt x="9231644" y="6394258"/>
                  <a:pt x="9428689" y="6356602"/>
                </a:cubicBezTo>
                <a:cubicBezTo>
                  <a:pt x="9652298" y="6313879"/>
                  <a:pt x="9843135" y="6241100"/>
                  <a:pt x="9995906" y="6140272"/>
                </a:cubicBezTo>
                <a:cubicBezTo>
                  <a:pt x="10060788" y="6097458"/>
                  <a:pt x="10115151" y="6048277"/>
                  <a:pt x="10158672" y="5993208"/>
                </a:cubicBezTo>
                <a:cubicBezTo>
                  <a:pt x="10161501" y="6010004"/>
                  <a:pt x="10164058" y="6026802"/>
                  <a:pt x="10166272" y="6043598"/>
                </a:cubicBezTo>
                <a:cubicBezTo>
                  <a:pt x="10114785" y="6122950"/>
                  <a:pt x="10042600" y="6190207"/>
                  <a:pt x="9949873" y="6244934"/>
                </a:cubicBezTo>
                <a:cubicBezTo>
                  <a:pt x="9587644" y="6458753"/>
                  <a:pt x="9101079" y="6478174"/>
                  <a:pt x="8756696" y="6456813"/>
                </a:cubicBezTo>
                <a:cubicBezTo>
                  <a:pt x="8502299" y="6441043"/>
                  <a:pt x="8246100" y="6403592"/>
                  <a:pt x="7994305" y="6353703"/>
                </a:cubicBezTo>
                <a:cubicBezTo>
                  <a:pt x="7593986" y="6274420"/>
                  <a:pt x="7204711" y="6163688"/>
                  <a:pt x="6850674" y="6058547"/>
                </a:cubicBezTo>
                <a:cubicBezTo>
                  <a:pt x="6315248" y="5899523"/>
                  <a:pt x="5775600" y="5723497"/>
                  <a:pt x="5253730" y="5553246"/>
                </a:cubicBezTo>
                <a:cubicBezTo>
                  <a:pt x="4564210" y="5328312"/>
                  <a:pt x="3851252" y="5095711"/>
                  <a:pt x="3139617" y="4899716"/>
                </a:cubicBezTo>
                <a:cubicBezTo>
                  <a:pt x="2870615" y="4824472"/>
                  <a:pt x="2627630" y="4758334"/>
                  <a:pt x="2378300" y="4711138"/>
                </a:cubicBezTo>
                <a:cubicBezTo>
                  <a:pt x="2092858" y="4657119"/>
                  <a:pt x="1843958" y="4638039"/>
                  <a:pt x="1617374" y="4652828"/>
                </a:cubicBezTo>
                <a:cubicBezTo>
                  <a:pt x="1523017" y="4658990"/>
                  <a:pt x="1429467" y="4670743"/>
                  <a:pt x="1337502" y="4687906"/>
                </a:cubicBezTo>
                <a:cubicBezTo>
                  <a:pt x="1343301" y="4676745"/>
                  <a:pt x="1349093" y="4665563"/>
                  <a:pt x="1354883" y="4654334"/>
                </a:cubicBezTo>
                <a:close/>
                <a:moveTo>
                  <a:pt x="9992459" y="6135069"/>
                </a:moveTo>
                <a:cubicBezTo>
                  <a:pt x="9707687" y="6323008"/>
                  <a:pt x="9278292" y="6413907"/>
                  <a:pt x="8783420" y="6390972"/>
                </a:cubicBezTo>
                <a:cubicBezTo>
                  <a:pt x="8511200" y="6378374"/>
                  <a:pt x="8237154" y="6339713"/>
                  <a:pt x="7968517" y="6286493"/>
                </a:cubicBezTo>
                <a:cubicBezTo>
                  <a:pt x="7571186" y="6207803"/>
                  <a:pt x="7185541" y="6097230"/>
                  <a:pt x="6833946" y="5991770"/>
                </a:cubicBezTo>
                <a:cubicBezTo>
                  <a:pt x="6298771" y="5831263"/>
                  <a:pt x="5759510" y="5653868"/>
                  <a:pt x="5237983" y="5482315"/>
                </a:cubicBezTo>
                <a:cubicBezTo>
                  <a:pt x="4560536" y="5259459"/>
                  <a:pt x="3860038" y="5029025"/>
                  <a:pt x="3161070" y="4833167"/>
                </a:cubicBezTo>
                <a:cubicBezTo>
                  <a:pt x="2878626" y="4754021"/>
                  <a:pt x="2643171" y="4689891"/>
                  <a:pt x="2399205" y="4645023"/>
                </a:cubicBezTo>
                <a:cubicBezTo>
                  <a:pt x="2113300" y="4592441"/>
                  <a:pt x="1865244" y="4577721"/>
                  <a:pt x="1640876" y="4600018"/>
                </a:cubicBezTo>
                <a:cubicBezTo>
                  <a:pt x="1545996" y="4609466"/>
                  <a:pt x="1451856" y="4625145"/>
                  <a:pt x="1358658" y="4647008"/>
                </a:cubicBezTo>
                <a:cubicBezTo>
                  <a:pt x="1364247" y="4636145"/>
                  <a:pt x="1369831" y="4625259"/>
                  <a:pt x="1375420" y="4614350"/>
                </a:cubicBezTo>
                <a:cubicBezTo>
                  <a:pt x="1472156" y="4586553"/>
                  <a:pt x="1568830" y="4566150"/>
                  <a:pt x="1665195" y="4553301"/>
                </a:cubicBezTo>
                <a:cubicBezTo>
                  <a:pt x="2168860" y="4486205"/>
                  <a:pt x="2706502" y="4638313"/>
                  <a:pt x="3180857" y="4772506"/>
                </a:cubicBezTo>
                <a:cubicBezTo>
                  <a:pt x="3872088" y="4968068"/>
                  <a:pt x="4564621" y="5198273"/>
                  <a:pt x="5234332" y="5420924"/>
                </a:cubicBezTo>
                <a:cubicBezTo>
                  <a:pt x="5750929" y="5592659"/>
                  <a:pt x="6285100" y="5770260"/>
                  <a:pt x="6815414" y="5930858"/>
                </a:cubicBezTo>
                <a:cubicBezTo>
                  <a:pt x="7165732" y="6036934"/>
                  <a:pt x="7549391" y="6147781"/>
                  <a:pt x="7945238" y="6226220"/>
                </a:cubicBezTo>
                <a:cubicBezTo>
                  <a:pt x="8229783" y="6282590"/>
                  <a:pt x="8520557" y="6322186"/>
                  <a:pt x="8809985" y="6331269"/>
                </a:cubicBezTo>
                <a:cubicBezTo>
                  <a:pt x="9045645" y="6338664"/>
                  <a:pt x="9267611" y="6319356"/>
                  <a:pt x="9469745" y="6273918"/>
                </a:cubicBezTo>
                <a:cubicBezTo>
                  <a:pt x="9696048" y="6223025"/>
                  <a:pt x="9887478" y="6141003"/>
                  <a:pt x="10038720" y="6030156"/>
                </a:cubicBezTo>
                <a:cubicBezTo>
                  <a:pt x="10079411" y="6000328"/>
                  <a:pt x="10115607" y="5967944"/>
                  <a:pt x="10147261" y="5933140"/>
                </a:cubicBezTo>
                <a:cubicBezTo>
                  <a:pt x="10150867" y="5950280"/>
                  <a:pt x="10154199" y="5967442"/>
                  <a:pt x="10157211" y="5984650"/>
                </a:cubicBezTo>
                <a:cubicBezTo>
                  <a:pt x="10113644" y="6041157"/>
                  <a:pt x="10058712" y="6091365"/>
                  <a:pt x="9992459" y="6135069"/>
                </a:cubicBezTo>
                <a:close/>
                <a:moveTo>
                  <a:pt x="10152555" y="5927298"/>
                </a:moveTo>
                <a:cubicBezTo>
                  <a:pt x="10159927" y="5918991"/>
                  <a:pt x="10167025" y="5910547"/>
                  <a:pt x="10173894" y="5901988"/>
                </a:cubicBezTo>
                <a:cubicBezTo>
                  <a:pt x="10176655" y="5918352"/>
                  <a:pt x="10179144" y="5934715"/>
                  <a:pt x="10181289" y="5951056"/>
                </a:cubicBezTo>
                <a:cubicBezTo>
                  <a:pt x="10175263" y="5960139"/>
                  <a:pt x="10168964" y="5969085"/>
                  <a:pt x="10162392" y="5977871"/>
                </a:cubicBezTo>
                <a:cubicBezTo>
                  <a:pt x="10159425" y="5961166"/>
                  <a:pt x="10156139" y="5944323"/>
                  <a:pt x="10152555" y="5927298"/>
                </a:cubicBezTo>
                <a:close/>
                <a:moveTo>
                  <a:pt x="10150935" y="5919721"/>
                </a:moveTo>
                <a:cubicBezTo>
                  <a:pt x="10147283" y="5902810"/>
                  <a:pt x="10143335" y="5885716"/>
                  <a:pt x="10139090" y="5868485"/>
                </a:cubicBezTo>
                <a:cubicBezTo>
                  <a:pt x="10147261" y="5860361"/>
                  <a:pt x="10155157" y="5852122"/>
                  <a:pt x="10162825" y="5843747"/>
                </a:cubicBezTo>
                <a:cubicBezTo>
                  <a:pt x="10166317" y="5860384"/>
                  <a:pt x="10169535" y="5877044"/>
                  <a:pt x="10172456" y="5893704"/>
                </a:cubicBezTo>
                <a:cubicBezTo>
                  <a:pt x="10165564" y="5902513"/>
                  <a:pt x="10158375" y="5911185"/>
                  <a:pt x="10150935" y="5919721"/>
                </a:cubicBezTo>
                <a:close/>
                <a:moveTo>
                  <a:pt x="10168393" y="5837584"/>
                </a:moveTo>
                <a:cubicBezTo>
                  <a:pt x="10175993" y="5829072"/>
                  <a:pt x="10183365" y="5820423"/>
                  <a:pt x="10190440" y="5811636"/>
                </a:cubicBezTo>
                <a:cubicBezTo>
                  <a:pt x="10193110" y="5827543"/>
                  <a:pt x="10195507" y="5843404"/>
                  <a:pt x="10197583" y="5859243"/>
                </a:cubicBezTo>
                <a:cubicBezTo>
                  <a:pt x="10191330" y="5868485"/>
                  <a:pt x="10184826" y="5877568"/>
                  <a:pt x="10178025" y="5886515"/>
                </a:cubicBezTo>
                <a:cubicBezTo>
                  <a:pt x="10175081" y="5870197"/>
                  <a:pt x="10171862" y="5853857"/>
                  <a:pt x="10168393" y="5837584"/>
                </a:cubicBezTo>
                <a:close/>
                <a:moveTo>
                  <a:pt x="10166797" y="5830236"/>
                </a:moveTo>
                <a:cubicBezTo>
                  <a:pt x="10163191" y="5813713"/>
                  <a:pt x="10159334" y="5797212"/>
                  <a:pt x="10155249" y="5780781"/>
                </a:cubicBezTo>
                <a:cubicBezTo>
                  <a:pt x="10163670" y="5772405"/>
                  <a:pt x="10171886" y="5763916"/>
                  <a:pt x="10179782" y="5755289"/>
                </a:cubicBezTo>
                <a:cubicBezTo>
                  <a:pt x="10183160" y="5771378"/>
                  <a:pt x="10186241" y="5787467"/>
                  <a:pt x="10189048" y="5803557"/>
                </a:cubicBezTo>
                <a:cubicBezTo>
                  <a:pt x="10181927" y="5812594"/>
                  <a:pt x="10174510" y="5821472"/>
                  <a:pt x="10166797" y="5830236"/>
                </a:cubicBezTo>
                <a:close/>
                <a:moveTo>
                  <a:pt x="10189732" y="5767749"/>
                </a:moveTo>
                <a:cubicBezTo>
                  <a:pt x="10188454" y="5761428"/>
                  <a:pt x="10187131" y="5755060"/>
                  <a:pt x="10185762" y="5748647"/>
                </a:cubicBezTo>
                <a:cubicBezTo>
                  <a:pt x="10193955" y="5739496"/>
                  <a:pt x="10201851" y="5730207"/>
                  <a:pt x="10209451" y="5720759"/>
                </a:cubicBezTo>
                <a:cubicBezTo>
                  <a:pt x="10212029" y="5736232"/>
                  <a:pt x="10214266" y="5751523"/>
                  <a:pt x="10216206" y="5766586"/>
                </a:cubicBezTo>
                <a:cubicBezTo>
                  <a:pt x="10209451" y="5776513"/>
                  <a:pt x="10202399" y="5786281"/>
                  <a:pt x="10195028" y="5795912"/>
                </a:cubicBezTo>
                <a:cubicBezTo>
                  <a:pt x="10193362" y="5786578"/>
                  <a:pt x="10191604" y="5777220"/>
                  <a:pt x="10189732" y="5767749"/>
                </a:cubicBezTo>
                <a:close/>
                <a:moveTo>
                  <a:pt x="10184210" y="5741436"/>
                </a:moveTo>
                <a:cubicBezTo>
                  <a:pt x="10180786" y="5725757"/>
                  <a:pt x="10177067" y="5709873"/>
                  <a:pt x="10173049" y="5693829"/>
                </a:cubicBezTo>
                <a:cubicBezTo>
                  <a:pt x="10182064" y="5684837"/>
                  <a:pt x="10190805" y="5675708"/>
                  <a:pt x="10199249" y="5666442"/>
                </a:cubicBezTo>
                <a:cubicBezTo>
                  <a:pt x="10202513" y="5682099"/>
                  <a:pt x="10205479" y="5697572"/>
                  <a:pt x="10208105" y="5712863"/>
                </a:cubicBezTo>
                <a:cubicBezTo>
                  <a:pt x="10200459" y="5722539"/>
                  <a:pt x="10192494" y="5732056"/>
                  <a:pt x="10184210" y="5741436"/>
                </a:cubicBezTo>
                <a:close/>
                <a:moveTo>
                  <a:pt x="10204499" y="5660646"/>
                </a:moveTo>
                <a:cubicBezTo>
                  <a:pt x="10212874" y="5651266"/>
                  <a:pt x="10220975" y="5641727"/>
                  <a:pt x="10228758" y="5632050"/>
                </a:cubicBezTo>
                <a:cubicBezTo>
                  <a:pt x="10231200" y="5646999"/>
                  <a:pt x="10233277" y="5661742"/>
                  <a:pt x="10235080" y="5676279"/>
                </a:cubicBezTo>
                <a:cubicBezTo>
                  <a:pt x="10228142" y="5686389"/>
                  <a:pt x="10220907" y="5696362"/>
                  <a:pt x="10213331" y="5706176"/>
                </a:cubicBezTo>
                <a:cubicBezTo>
                  <a:pt x="10210683" y="5691159"/>
                  <a:pt x="10207739" y="5675982"/>
                  <a:pt x="10204499" y="5660646"/>
                </a:cubicBezTo>
                <a:close/>
                <a:moveTo>
                  <a:pt x="10202970" y="5653571"/>
                </a:moveTo>
                <a:cubicBezTo>
                  <a:pt x="10201897" y="5648505"/>
                  <a:pt x="10200779" y="5643461"/>
                  <a:pt x="10199614" y="5638372"/>
                </a:cubicBezTo>
                <a:cubicBezTo>
                  <a:pt x="10197310" y="5628261"/>
                  <a:pt x="10194867" y="5618083"/>
                  <a:pt x="10192334" y="5607813"/>
                </a:cubicBezTo>
                <a:cubicBezTo>
                  <a:pt x="10198223" y="5601811"/>
                  <a:pt x="10204087" y="5595763"/>
                  <a:pt x="10209793" y="5589670"/>
                </a:cubicBezTo>
                <a:cubicBezTo>
                  <a:pt x="10212942" y="5586315"/>
                  <a:pt x="10216047" y="5582960"/>
                  <a:pt x="10219104" y="5579560"/>
                </a:cubicBezTo>
                <a:cubicBezTo>
                  <a:pt x="10222186" y="5594645"/>
                  <a:pt x="10224993" y="5609570"/>
                  <a:pt x="10227480" y="5624268"/>
                </a:cubicBezTo>
                <a:cubicBezTo>
                  <a:pt x="10219629" y="5634172"/>
                  <a:pt x="10211459" y="5643940"/>
                  <a:pt x="10202970" y="5653571"/>
                </a:cubicBezTo>
                <a:close/>
                <a:moveTo>
                  <a:pt x="10224490" y="5573534"/>
                </a:moveTo>
                <a:cubicBezTo>
                  <a:pt x="10233163" y="5563766"/>
                  <a:pt x="10241539" y="5553839"/>
                  <a:pt x="10249618" y="5543797"/>
                </a:cubicBezTo>
                <a:cubicBezTo>
                  <a:pt x="10251831" y="5558221"/>
                  <a:pt x="10253749" y="5572485"/>
                  <a:pt x="10255369" y="5586588"/>
                </a:cubicBezTo>
                <a:cubicBezTo>
                  <a:pt x="10248202" y="5596995"/>
                  <a:pt x="10240694" y="5607265"/>
                  <a:pt x="10232866" y="5617398"/>
                </a:cubicBezTo>
                <a:cubicBezTo>
                  <a:pt x="10230356" y="5602952"/>
                  <a:pt x="10227549" y="5588323"/>
                  <a:pt x="10224490" y="5573534"/>
                </a:cubicBezTo>
                <a:close/>
                <a:moveTo>
                  <a:pt x="10223053" y="5566551"/>
                </a:moveTo>
                <a:cubicBezTo>
                  <a:pt x="10219995" y="5552196"/>
                  <a:pt x="10216639" y="5537658"/>
                  <a:pt x="10213033" y="5522984"/>
                </a:cubicBezTo>
                <a:cubicBezTo>
                  <a:pt x="10222482" y="5513125"/>
                  <a:pt x="10231724" y="5503129"/>
                  <a:pt x="10240717" y="5493041"/>
                </a:cubicBezTo>
                <a:cubicBezTo>
                  <a:pt x="10243570" y="5507533"/>
                  <a:pt x="10246149" y="5521889"/>
                  <a:pt x="10248431" y="5536107"/>
                </a:cubicBezTo>
                <a:cubicBezTo>
                  <a:pt x="10240306" y="5546399"/>
                  <a:pt x="10231862" y="5556555"/>
                  <a:pt x="10223053" y="5566551"/>
                </a:cubicBezTo>
                <a:close/>
                <a:moveTo>
                  <a:pt x="10248294" y="5475879"/>
                </a:moveTo>
                <a:cubicBezTo>
                  <a:pt x="10247016" y="5477363"/>
                  <a:pt x="10245715" y="5478823"/>
                  <a:pt x="10244437" y="5480307"/>
                </a:cubicBezTo>
                <a:cubicBezTo>
                  <a:pt x="10241607" y="5466705"/>
                  <a:pt x="10238503" y="5452943"/>
                  <a:pt x="10235193" y="5439068"/>
                </a:cubicBezTo>
                <a:cubicBezTo>
                  <a:pt x="10244801" y="5428798"/>
                  <a:pt x="10254182" y="5418391"/>
                  <a:pt x="10263333" y="5407870"/>
                </a:cubicBezTo>
                <a:cubicBezTo>
                  <a:pt x="10265957" y="5421745"/>
                  <a:pt x="10268309" y="5435484"/>
                  <a:pt x="10270362" y="5449063"/>
                </a:cubicBezTo>
                <a:cubicBezTo>
                  <a:pt x="10263265" y="5458101"/>
                  <a:pt x="10255916" y="5467047"/>
                  <a:pt x="10248294" y="5475879"/>
                </a:cubicBezTo>
                <a:close/>
                <a:moveTo>
                  <a:pt x="10268514" y="5401936"/>
                </a:moveTo>
                <a:cubicBezTo>
                  <a:pt x="10277414" y="5391552"/>
                  <a:pt x="10286064" y="5381054"/>
                  <a:pt x="10294485" y="5370442"/>
                </a:cubicBezTo>
                <a:cubicBezTo>
                  <a:pt x="10296288" y="5383838"/>
                  <a:pt x="10297818" y="5397098"/>
                  <a:pt x="10299049" y="5410221"/>
                </a:cubicBezTo>
                <a:cubicBezTo>
                  <a:pt x="10291564" y="5421061"/>
                  <a:pt x="10283759" y="5431765"/>
                  <a:pt x="10275611" y="5442331"/>
                </a:cubicBezTo>
                <a:cubicBezTo>
                  <a:pt x="10273512" y="5429003"/>
                  <a:pt x="10271138" y="5415538"/>
                  <a:pt x="10268514" y="5401936"/>
                </a:cubicBezTo>
                <a:close/>
                <a:moveTo>
                  <a:pt x="10298639" y="5356178"/>
                </a:moveTo>
                <a:cubicBezTo>
                  <a:pt x="10296767" y="5343467"/>
                  <a:pt x="10294645" y="5330640"/>
                  <a:pt x="10292272" y="5317700"/>
                </a:cubicBezTo>
                <a:cubicBezTo>
                  <a:pt x="10301241" y="5306997"/>
                  <a:pt x="10309981" y="5296156"/>
                  <a:pt x="10318471" y="5285202"/>
                </a:cubicBezTo>
                <a:cubicBezTo>
                  <a:pt x="10320046" y="5298119"/>
                  <a:pt x="10321346" y="5310900"/>
                  <a:pt x="10322374" y="5323542"/>
                </a:cubicBezTo>
                <a:cubicBezTo>
                  <a:pt x="10314797" y="5334543"/>
                  <a:pt x="10306878" y="5345429"/>
                  <a:pt x="10298639" y="5356178"/>
                </a:cubicBezTo>
                <a:close/>
                <a:moveTo>
                  <a:pt x="10290948" y="5310763"/>
                </a:moveTo>
                <a:cubicBezTo>
                  <a:pt x="10288643" y="5298575"/>
                  <a:pt x="10286133" y="5286275"/>
                  <a:pt x="10283394" y="5273882"/>
                </a:cubicBezTo>
                <a:cubicBezTo>
                  <a:pt x="10293184" y="5262951"/>
                  <a:pt x="10302747" y="5251905"/>
                  <a:pt x="10312058" y="5240722"/>
                </a:cubicBezTo>
                <a:cubicBezTo>
                  <a:pt x="10314135" y="5253137"/>
                  <a:pt x="10315938" y="5265438"/>
                  <a:pt x="10317513" y="5277625"/>
                </a:cubicBezTo>
                <a:cubicBezTo>
                  <a:pt x="10308909" y="5288808"/>
                  <a:pt x="10300054" y="5299854"/>
                  <a:pt x="10290948" y="5310763"/>
                </a:cubicBezTo>
                <a:close/>
                <a:moveTo>
                  <a:pt x="10317125" y="5234537"/>
                </a:moveTo>
                <a:cubicBezTo>
                  <a:pt x="10326139" y="5223560"/>
                  <a:pt x="10334926" y="5212491"/>
                  <a:pt x="10343462" y="5201263"/>
                </a:cubicBezTo>
                <a:cubicBezTo>
                  <a:pt x="10344762" y="5213564"/>
                  <a:pt x="10345812" y="5225728"/>
                  <a:pt x="10346611" y="5237801"/>
                </a:cubicBezTo>
                <a:cubicBezTo>
                  <a:pt x="10342389" y="5243917"/>
                  <a:pt x="10338098" y="5250033"/>
                  <a:pt x="10333648" y="5256127"/>
                </a:cubicBezTo>
                <a:cubicBezTo>
                  <a:pt x="10330065" y="5261056"/>
                  <a:pt x="10326390" y="5265963"/>
                  <a:pt x="10322694" y="5270847"/>
                </a:cubicBezTo>
                <a:cubicBezTo>
                  <a:pt x="10321073" y="5258843"/>
                  <a:pt x="10319225" y="5246747"/>
                  <a:pt x="10317125" y="5234537"/>
                </a:cubicBezTo>
                <a:close/>
                <a:moveTo>
                  <a:pt x="10315915" y="5227485"/>
                </a:moveTo>
                <a:cubicBezTo>
                  <a:pt x="10313861" y="5215914"/>
                  <a:pt x="10311579" y="5204207"/>
                  <a:pt x="10309114" y="5192430"/>
                </a:cubicBezTo>
                <a:cubicBezTo>
                  <a:pt x="10318996" y="5181248"/>
                  <a:pt x="10328604" y="5169905"/>
                  <a:pt x="10337961" y="5158449"/>
                </a:cubicBezTo>
                <a:cubicBezTo>
                  <a:pt x="10339741" y="5170248"/>
                  <a:pt x="10341293" y="5181910"/>
                  <a:pt x="10342617" y="5193503"/>
                </a:cubicBezTo>
                <a:cubicBezTo>
                  <a:pt x="10333968" y="5204982"/>
                  <a:pt x="10325067" y="5216302"/>
                  <a:pt x="10315915" y="5227485"/>
                </a:cubicBezTo>
                <a:close/>
                <a:moveTo>
                  <a:pt x="10343027" y="5152287"/>
                </a:moveTo>
                <a:cubicBezTo>
                  <a:pt x="10352065" y="5141104"/>
                  <a:pt x="10360829" y="5129784"/>
                  <a:pt x="10369364" y="5118350"/>
                </a:cubicBezTo>
                <a:cubicBezTo>
                  <a:pt x="10370391" y="5129967"/>
                  <a:pt x="10371190" y="5141492"/>
                  <a:pt x="10371761" y="5152948"/>
                </a:cubicBezTo>
                <a:cubicBezTo>
                  <a:pt x="10364002" y="5164268"/>
                  <a:pt x="10356014" y="5175497"/>
                  <a:pt x="10347774" y="5186588"/>
                </a:cubicBezTo>
                <a:cubicBezTo>
                  <a:pt x="10346405" y="5175245"/>
                  <a:pt x="10344830" y="5163812"/>
                  <a:pt x="10343027" y="5152287"/>
                </a:cubicBezTo>
                <a:close/>
                <a:moveTo>
                  <a:pt x="10341886" y="5145121"/>
                </a:moveTo>
                <a:cubicBezTo>
                  <a:pt x="10340083" y="5134029"/>
                  <a:pt x="10338098" y="5122869"/>
                  <a:pt x="10335908" y="5111618"/>
                </a:cubicBezTo>
                <a:cubicBezTo>
                  <a:pt x="10345789" y="5100253"/>
                  <a:pt x="10355398" y="5088728"/>
                  <a:pt x="10364777" y="5077088"/>
                </a:cubicBezTo>
                <a:cubicBezTo>
                  <a:pt x="10366260" y="5088294"/>
                  <a:pt x="10367539" y="5099431"/>
                  <a:pt x="10368634" y="5110477"/>
                </a:cubicBezTo>
                <a:cubicBezTo>
                  <a:pt x="10359962" y="5122161"/>
                  <a:pt x="10351038" y="5133710"/>
                  <a:pt x="10341886" y="5145121"/>
                </a:cubicBezTo>
                <a:close/>
                <a:moveTo>
                  <a:pt x="10369821" y="5070812"/>
                </a:moveTo>
                <a:cubicBezTo>
                  <a:pt x="10378836" y="5059470"/>
                  <a:pt x="10387576" y="5047990"/>
                  <a:pt x="10396088" y="5036397"/>
                </a:cubicBezTo>
                <a:cubicBezTo>
                  <a:pt x="10396865" y="5047420"/>
                  <a:pt x="10397436" y="5058351"/>
                  <a:pt x="10397778" y="5069192"/>
                </a:cubicBezTo>
                <a:cubicBezTo>
                  <a:pt x="10390041" y="5080717"/>
                  <a:pt x="10382053" y="5092128"/>
                  <a:pt x="10373815" y="5103402"/>
                </a:cubicBezTo>
                <a:cubicBezTo>
                  <a:pt x="10372673" y="5092607"/>
                  <a:pt x="10371350" y="5081744"/>
                  <a:pt x="10369821" y="5070812"/>
                </a:cubicBezTo>
                <a:close/>
                <a:moveTo>
                  <a:pt x="10368793" y="5063532"/>
                </a:moveTo>
                <a:cubicBezTo>
                  <a:pt x="10367242" y="5052897"/>
                  <a:pt x="10365485" y="5042194"/>
                  <a:pt x="10363590" y="5031444"/>
                </a:cubicBezTo>
                <a:cubicBezTo>
                  <a:pt x="10373449" y="5019920"/>
                  <a:pt x="10383057" y="5008257"/>
                  <a:pt x="10392414" y="4996458"/>
                </a:cubicBezTo>
                <a:cubicBezTo>
                  <a:pt x="10393624" y="5007185"/>
                  <a:pt x="10394651" y="5017820"/>
                  <a:pt x="10395495" y="5028386"/>
                </a:cubicBezTo>
                <a:cubicBezTo>
                  <a:pt x="10386846" y="5040231"/>
                  <a:pt x="10377945" y="5051938"/>
                  <a:pt x="10368793" y="5063532"/>
                </a:cubicBezTo>
                <a:close/>
                <a:moveTo>
                  <a:pt x="10397503" y="4990045"/>
                </a:moveTo>
                <a:cubicBezTo>
                  <a:pt x="10406450" y="4978612"/>
                  <a:pt x="10415123" y="4967041"/>
                  <a:pt x="10423612" y="4955379"/>
                </a:cubicBezTo>
                <a:cubicBezTo>
                  <a:pt x="10424137" y="4965831"/>
                  <a:pt x="10424480" y="4976215"/>
                  <a:pt x="10424639" y="4986531"/>
                </a:cubicBezTo>
                <a:cubicBezTo>
                  <a:pt x="10416902" y="4998193"/>
                  <a:pt x="10408960" y="5009740"/>
                  <a:pt x="10400767" y="5021151"/>
                </a:cubicBezTo>
                <a:cubicBezTo>
                  <a:pt x="10399855" y="5010859"/>
                  <a:pt x="10398759" y="5000475"/>
                  <a:pt x="10397503" y="4990045"/>
                </a:cubicBezTo>
                <a:close/>
                <a:moveTo>
                  <a:pt x="10396591" y="4982720"/>
                </a:moveTo>
                <a:cubicBezTo>
                  <a:pt x="10395267" y="4972495"/>
                  <a:pt x="10393784" y="4962203"/>
                  <a:pt x="10392118" y="4951841"/>
                </a:cubicBezTo>
                <a:cubicBezTo>
                  <a:pt x="10401931" y="4940225"/>
                  <a:pt x="10411493" y="4928495"/>
                  <a:pt x="10420805" y="4916627"/>
                </a:cubicBezTo>
                <a:cubicBezTo>
                  <a:pt x="10421763" y="4926897"/>
                  <a:pt x="10422562" y="4937099"/>
                  <a:pt x="10423178" y="4947231"/>
                </a:cubicBezTo>
                <a:cubicBezTo>
                  <a:pt x="10414552" y="4959190"/>
                  <a:pt x="10405696" y="4971035"/>
                  <a:pt x="10396591" y="4982720"/>
                </a:cubicBezTo>
                <a:close/>
                <a:moveTo>
                  <a:pt x="10425985" y="4909963"/>
                </a:moveTo>
                <a:cubicBezTo>
                  <a:pt x="10434840" y="4898506"/>
                  <a:pt x="10443467" y="4886936"/>
                  <a:pt x="10451843" y="4875251"/>
                </a:cubicBezTo>
                <a:cubicBezTo>
                  <a:pt x="10452163" y="4885201"/>
                  <a:pt x="10452254" y="4895083"/>
                  <a:pt x="10452208" y="4904919"/>
                </a:cubicBezTo>
                <a:cubicBezTo>
                  <a:pt x="10444539" y="4916627"/>
                  <a:pt x="10436666" y="4928243"/>
                  <a:pt x="10428542" y="4939723"/>
                </a:cubicBezTo>
                <a:cubicBezTo>
                  <a:pt x="10427834" y="4929864"/>
                  <a:pt x="10427013" y="4919936"/>
                  <a:pt x="10425985" y="4909963"/>
                </a:cubicBezTo>
                <a:close/>
                <a:moveTo>
                  <a:pt x="10457457" y="4867377"/>
                </a:moveTo>
                <a:cubicBezTo>
                  <a:pt x="10465422" y="4856081"/>
                  <a:pt x="10473181" y="4844692"/>
                  <a:pt x="10480690" y="4833213"/>
                </a:cubicBezTo>
                <a:cubicBezTo>
                  <a:pt x="10480370" y="4842684"/>
                  <a:pt x="10479845" y="4852155"/>
                  <a:pt x="10479183" y="4861626"/>
                </a:cubicBezTo>
                <a:cubicBezTo>
                  <a:pt x="10472382" y="4873106"/>
                  <a:pt x="10465422" y="4884517"/>
                  <a:pt x="10458187" y="4895791"/>
                </a:cubicBezTo>
                <a:cubicBezTo>
                  <a:pt x="10458119" y="4886388"/>
                  <a:pt x="10457845" y="4876917"/>
                  <a:pt x="10457457" y="4867377"/>
                </a:cubicBezTo>
                <a:close/>
                <a:moveTo>
                  <a:pt x="10486487" y="4824267"/>
                </a:moveTo>
                <a:cubicBezTo>
                  <a:pt x="10493264" y="4813700"/>
                  <a:pt x="10499883" y="4803042"/>
                  <a:pt x="10506296" y="4792293"/>
                </a:cubicBezTo>
                <a:cubicBezTo>
                  <a:pt x="10505337" y="4801308"/>
                  <a:pt x="10504242" y="4810322"/>
                  <a:pt x="10502987" y="4819314"/>
                </a:cubicBezTo>
                <a:cubicBezTo>
                  <a:pt x="10497304" y="4829950"/>
                  <a:pt x="10491461" y="4840470"/>
                  <a:pt x="10485437" y="4850923"/>
                </a:cubicBezTo>
                <a:cubicBezTo>
                  <a:pt x="10485916" y="4842090"/>
                  <a:pt x="10486281" y="4833213"/>
                  <a:pt x="10486487" y="4824267"/>
                </a:cubicBezTo>
                <a:close/>
                <a:moveTo>
                  <a:pt x="10486646" y="4814727"/>
                </a:moveTo>
                <a:cubicBezTo>
                  <a:pt x="10486738" y="4805735"/>
                  <a:pt x="10486714" y="4796698"/>
                  <a:pt x="10486509" y="4787615"/>
                </a:cubicBezTo>
                <a:cubicBezTo>
                  <a:pt x="10494360" y="4776409"/>
                  <a:pt x="10501983" y="4765089"/>
                  <a:pt x="10509400" y="4753678"/>
                </a:cubicBezTo>
                <a:cubicBezTo>
                  <a:pt x="10508898" y="4762670"/>
                  <a:pt x="10508236" y="4771639"/>
                  <a:pt x="10507414" y="4780608"/>
                </a:cubicBezTo>
                <a:cubicBezTo>
                  <a:pt x="10500705" y="4792088"/>
                  <a:pt x="10493789" y="4803453"/>
                  <a:pt x="10486646" y="4814727"/>
                </a:cubicBezTo>
                <a:close/>
                <a:moveTo>
                  <a:pt x="10486304" y="4779261"/>
                </a:moveTo>
                <a:cubicBezTo>
                  <a:pt x="10486030" y="4770019"/>
                  <a:pt x="10485596" y="4760753"/>
                  <a:pt x="10485026" y="4751419"/>
                </a:cubicBezTo>
                <a:cubicBezTo>
                  <a:pt x="10493813" y="4739871"/>
                  <a:pt x="10502347" y="4728209"/>
                  <a:pt x="10510655" y="4716433"/>
                </a:cubicBezTo>
                <a:cubicBezTo>
                  <a:pt x="10510564" y="4725607"/>
                  <a:pt x="10510313" y="4734759"/>
                  <a:pt x="10509902" y="4743933"/>
                </a:cubicBezTo>
                <a:cubicBezTo>
                  <a:pt x="10502256" y="4755823"/>
                  <a:pt x="10494383" y="4767577"/>
                  <a:pt x="10486304" y="4779261"/>
                </a:cubicBezTo>
                <a:close/>
                <a:moveTo>
                  <a:pt x="10516178" y="4708559"/>
                </a:moveTo>
                <a:cubicBezTo>
                  <a:pt x="10523686" y="4697742"/>
                  <a:pt x="10530990" y="4686833"/>
                  <a:pt x="10538133" y="4675810"/>
                </a:cubicBezTo>
                <a:cubicBezTo>
                  <a:pt x="10537425" y="4684527"/>
                  <a:pt x="10536604" y="4693177"/>
                  <a:pt x="10535645" y="4701804"/>
                </a:cubicBezTo>
                <a:cubicBezTo>
                  <a:pt x="10529209" y="4712850"/>
                  <a:pt x="10522545" y="4723782"/>
                  <a:pt x="10515744" y="4734622"/>
                </a:cubicBezTo>
                <a:cubicBezTo>
                  <a:pt x="10516018" y="4725995"/>
                  <a:pt x="10516155" y="4717300"/>
                  <a:pt x="10516178" y="4708559"/>
                </a:cubicBezTo>
                <a:close/>
                <a:moveTo>
                  <a:pt x="10516132" y="4700161"/>
                </a:moveTo>
                <a:cubicBezTo>
                  <a:pt x="10516064" y="4691101"/>
                  <a:pt x="10515858" y="4682017"/>
                  <a:pt x="10515493" y="4672889"/>
                </a:cubicBezTo>
                <a:cubicBezTo>
                  <a:pt x="10523937" y="4661660"/>
                  <a:pt x="10532176" y="4650363"/>
                  <a:pt x="10540210" y="4638930"/>
                </a:cubicBezTo>
                <a:cubicBezTo>
                  <a:pt x="10539890" y="4647967"/>
                  <a:pt x="10539433" y="4656936"/>
                  <a:pt x="10538840" y="4665882"/>
                </a:cubicBezTo>
                <a:cubicBezTo>
                  <a:pt x="10531469" y="4677407"/>
                  <a:pt x="10523915" y="4688841"/>
                  <a:pt x="10516132" y="4700161"/>
                </a:cubicBezTo>
                <a:close/>
                <a:moveTo>
                  <a:pt x="10546280" y="4630189"/>
                </a:moveTo>
                <a:cubicBezTo>
                  <a:pt x="10553629" y="4619554"/>
                  <a:pt x="10560818" y="4608827"/>
                  <a:pt x="10567801" y="4598010"/>
                </a:cubicBezTo>
                <a:cubicBezTo>
                  <a:pt x="10566957" y="4606408"/>
                  <a:pt x="10565976" y="4614784"/>
                  <a:pt x="10564879" y="4623114"/>
                </a:cubicBezTo>
                <a:cubicBezTo>
                  <a:pt x="10558535" y="4634046"/>
                  <a:pt x="10551985" y="4644863"/>
                  <a:pt x="10545299" y="4655589"/>
                </a:cubicBezTo>
                <a:cubicBezTo>
                  <a:pt x="10545755" y="4647168"/>
                  <a:pt x="10546075" y="4638701"/>
                  <a:pt x="10546280" y="4630189"/>
                </a:cubicBezTo>
                <a:close/>
                <a:moveTo>
                  <a:pt x="10546462" y="4621813"/>
                </a:moveTo>
                <a:cubicBezTo>
                  <a:pt x="10546600" y="4612867"/>
                  <a:pt x="10546577" y="4603875"/>
                  <a:pt x="10546417" y="4594837"/>
                </a:cubicBezTo>
                <a:cubicBezTo>
                  <a:pt x="10554701" y="4583792"/>
                  <a:pt x="10562780" y="4572632"/>
                  <a:pt x="10570676" y="4561403"/>
                </a:cubicBezTo>
                <a:cubicBezTo>
                  <a:pt x="10570175" y="4570281"/>
                  <a:pt x="10569513" y="4579113"/>
                  <a:pt x="10568737" y="4587945"/>
                </a:cubicBezTo>
                <a:cubicBezTo>
                  <a:pt x="10561502" y="4599333"/>
                  <a:pt x="10554085" y="4610630"/>
                  <a:pt x="10546462" y="4621813"/>
                </a:cubicBezTo>
                <a:close/>
                <a:moveTo>
                  <a:pt x="10576839" y="4552503"/>
                </a:moveTo>
                <a:cubicBezTo>
                  <a:pt x="10584027" y="4542050"/>
                  <a:pt x="10591034" y="4531529"/>
                  <a:pt x="10597881" y="4520917"/>
                </a:cubicBezTo>
                <a:cubicBezTo>
                  <a:pt x="10596876" y="4529133"/>
                  <a:pt x="10595758" y="4537303"/>
                  <a:pt x="10594526" y="4545451"/>
                </a:cubicBezTo>
                <a:cubicBezTo>
                  <a:pt x="10588272" y="4556223"/>
                  <a:pt x="10581882" y="4566926"/>
                  <a:pt x="10575286" y="4577538"/>
                </a:cubicBezTo>
                <a:cubicBezTo>
                  <a:pt x="10575926" y="4569231"/>
                  <a:pt x="10576427" y="4560878"/>
                  <a:pt x="10576839" y="4552503"/>
                </a:cubicBezTo>
                <a:close/>
                <a:moveTo>
                  <a:pt x="10577226" y="4543465"/>
                </a:moveTo>
                <a:cubicBezTo>
                  <a:pt x="10577546" y="4534724"/>
                  <a:pt x="10577751" y="4525961"/>
                  <a:pt x="10577797" y="4517152"/>
                </a:cubicBezTo>
                <a:cubicBezTo>
                  <a:pt x="10585899" y="4506311"/>
                  <a:pt x="10593841" y="4495356"/>
                  <a:pt x="10601555" y="4484311"/>
                </a:cubicBezTo>
                <a:cubicBezTo>
                  <a:pt x="10600870" y="4493029"/>
                  <a:pt x="10600048" y="4501701"/>
                  <a:pt x="10599112" y="4510328"/>
                </a:cubicBezTo>
                <a:cubicBezTo>
                  <a:pt x="10591993" y="4521510"/>
                  <a:pt x="10584689" y="4532556"/>
                  <a:pt x="10577226" y="4543465"/>
                </a:cubicBezTo>
                <a:close/>
                <a:moveTo>
                  <a:pt x="10607740" y="4475433"/>
                </a:moveTo>
                <a:cubicBezTo>
                  <a:pt x="10614769" y="4465186"/>
                  <a:pt x="10621638" y="4454870"/>
                  <a:pt x="10628347" y="4444486"/>
                </a:cubicBezTo>
                <a:cubicBezTo>
                  <a:pt x="10627184" y="4452542"/>
                  <a:pt x="10625928" y="4460576"/>
                  <a:pt x="10624536" y="4468564"/>
                </a:cubicBezTo>
                <a:cubicBezTo>
                  <a:pt x="10618397" y="4479130"/>
                  <a:pt x="10612121" y="4489560"/>
                  <a:pt x="10605686" y="4499898"/>
                </a:cubicBezTo>
                <a:cubicBezTo>
                  <a:pt x="10606485" y="4491751"/>
                  <a:pt x="10607169" y="4483603"/>
                  <a:pt x="10607740" y="4475433"/>
                </a:cubicBezTo>
                <a:close/>
                <a:moveTo>
                  <a:pt x="10608333" y="4466304"/>
                </a:moveTo>
                <a:cubicBezTo>
                  <a:pt x="10608857" y="4457563"/>
                  <a:pt x="10609269" y="4448777"/>
                  <a:pt x="10609519" y="4439968"/>
                </a:cubicBezTo>
                <a:cubicBezTo>
                  <a:pt x="10617485" y="4429310"/>
                  <a:pt x="10625244" y="4418538"/>
                  <a:pt x="10632820" y="4407697"/>
                </a:cubicBezTo>
                <a:cubicBezTo>
                  <a:pt x="10631953" y="4416415"/>
                  <a:pt x="10630949" y="4425088"/>
                  <a:pt x="10629808" y="4433760"/>
                </a:cubicBezTo>
                <a:cubicBezTo>
                  <a:pt x="10622825" y="4444737"/>
                  <a:pt x="10615658" y="4455578"/>
                  <a:pt x="10608333" y="4466304"/>
                </a:cubicBezTo>
                <a:close/>
                <a:moveTo>
                  <a:pt x="10638983" y="4398819"/>
                </a:moveTo>
                <a:cubicBezTo>
                  <a:pt x="10645853" y="4388823"/>
                  <a:pt x="10652562" y="4378759"/>
                  <a:pt x="10659135" y="4368626"/>
                </a:cubicBezTo>
                <a:cubicBezTo>
                  <a:pt x="10657811" y="4376682"/>
                  <a:pt x="10656373" y="4384738"/>
                  <a:pt x="10654845" y="4392749"/>
                </a:cubicBezTo>
                <a:cubicBezTo>
                  <a:pt x="10648819" y="4403042"/>
                  <a:pt x="10642680" y="4413243"/>
                  <a:pt x="10636404" y="4423308"/>
                </a:cubicBezTo>
                <a:cubicBezTo>
                  <a:pt x="10637385" y="4415183"/>
                  <a:pt x="10638230" y="4407013"/>
                  <a:pt x="10638983" y="4398819"/>
                </a:cubicBezTo>
                <a:close/>
                <a:moveTo>
                  <a:pt x="10639782" y="4389736"/>
                </a:moveTo>
                <a:cubicBezTo>
                  <a:pt x="10640512" y="4380904"/>
                  <a:pt x="10641106" y="4372027"/>
                  <a:pt x="10641561" y="4363126"/>
                </a:cubicBezTo>
                <a:cubicBezTo>
                  <a:pt x="10649344" y="4352674"/>
                  <a:pt x="10656966" y="4342153"/>
                  <a:pt x="10664429" y="4331518"/>
                </a:cubicBezTo>
                <a:cubicBezTo>
                  <a:pt x="10663357" y="4340304"/>
                  <a:pt x="10662147" y="4349068"/>
                  <a:pt x="10660846" y="4357808"/>
                </a:cubicBezTo>
                <a:cubicBezTo>
                  <a:pt x="10653976" y="4368580"/>
                  <a:pt x="10646948" y="4379215"/>
                  <a:pt x="10639782" y="4389736"/>
                </a:cubicBezTo>
                <a:close/>
                <a:moveTo>
                  <a:pt x="10670546" y="4322663"/>
                </a:moveTo>
                <a:cubicBezTo>
                  <a:pt x="10677255" y="4312940"/>
                  <a:pt x="10683805" y="4303150"/>
                  <a:pt x="10690219" y="4293291"/>
                </a:cubicBezTo>
                <a:cubicBezTo>
                  <a:pt x="10688712" y="4301461"/>
                  <a:pt x="10687114" y="4309608"/>
                  <a:pt x="10685402" y="4317733"/>
                </a:cubicBezTo>
                <a:cubicBezTo>
                  <a:pt x="10679537" y="4327706"/>
                  <a:pt x="10673558" y="4337588"/>
                  <a:pt x="10667442" y="4347379"/>
                </a:cubicBezTo>
                <a:cubicBezTo>
                  <a:pt x="10668606" y="4339163"/>
                  <a:pt x="10669633" y="4330924"/>
                  <a:pt x="10670546" y="4322663"/>
                </a:cubicBezTo>
                <a:close/>
                <a:moveTo>
                  <a:pt x="10671528" y="4313717"/>
                </a:moveTo>
                <a:cubicBezTo>
                  <a:pt x="10672440" y="4304725"/>
                  <a:pt x="10673239" y="4295710"/>
                  <a:pt x="10673900" y="4286673"/>
                </a:cubicBezTo>
                <a:cubicBezTo>
                  <a:pt x="10681546" y="4276403"/>
                  <a:pt x="10689008" y="4266064"/>
                  <a:pt x="10696312" y="4255634"/>
                </a:cubicBezTo>
                <a:cubicBezTo>
                  <a:pt x="10695056" y="4264626"/>
                  <a:pt x="10693664" y="4273573"/>
                  <a:pt x="10692135" y="4282519"/>
                </a:cubicBezTo>
                <a:cubicBezTo>
                  <a:pt x="10685402" y="4293017"/>
                  <a:pt x="10678533" y="4303424"/>
                  <a:pt x="10671528" y="4313717"/>
                </a:cubicBezTo>
                <a:close/>
                <a:moveTo>
                  <a:pt x="10702427" y="4246894"/>
                </a:moveTo>
                <a:cubicBezTo>
                  <a:pt x="10709115" y="4237217"/>
                  <a:pt x="10715665" y="4227449"/>
                  <a:pt x="10722078" y="4217613"/>
                </a:cubicBezTo>
                <a:cubicBezTo>
                  <a:pt x="10720366" y="4226012"/>
                  <a:pt x="10718540" y="4234387"/>
                  <a:pt x="10716623" y="4242740"/>
                </a:cubicBezTo>
                <a:cubicBezTo>
                  <a:pt x="10710781" y="4252599"/>
                  <a:pt x="10704847" y="4262367"/>
                  <a:pt x="10698777" y="4272044"/>
                </a:cubicBezTo>
                <a:cubicBezTo>
                  <a:pt x="10700123" y="4263691"/>
                  <a:pt x="10701310" y="4255292"/>
                  <a:pt x="10702427" y="4246894"/>
                </a:cubicBezTo>
                <a:close/>
                <a:moveTo>
                  <a:pt x="10728400" y="4207845"/>
                </a:moveTo>
                <a:cubicBezTo>
                  <a:pt x="10733762" y="4199470"/>
                  <a:pt x="10739012" y="4191026"/>
                  <a:pt x="10744169" y="4182558"/>
                </a:cubicBezTo>
                <a:cubicBezTo>
                  <a:pt x="10742184" y="4190135"/>
                  <a:pt x="10740107" y="4197689"/>
                  <a:pt x="10737939" y="4205221"/>
                </a:cubicBezTo>
                <a:cubicBezTo>
                  <a:pt x="10733352" y="4213642"/>
                  <a:pt x="10728650" y="4221995"/>
                  <a:pt x="10723881" y="4230279"/>
                </a:cubicBezTo>
                <a:cubicBezTo>
                  <a:pt x="10725478" y="4222817"/>
                  <a:pt x="10726984" y="4215331"/>
                  <a:pt x="10728400" y="4207845"/>
                </a:cubicBezTo>
                <a:close/>
                <a:moveTo>
                  <a:pt x="10755055" y="4156473"/>
                </a:moveTo>
                <a:cubicBezTo>
                  <a:pt x="10756881" y="4148577"/>
                  <a:pt x="10758639" y="4140680"/>
                  <a:pt x="10760281" y="4132761"/>
                </a:cubicBezTo>
                <a:cubicBezTo>
                  <a:pt x="10765416" y="4124773"/>
                  <a:pt x="10770483" y="4116763"/>
                  <a:pt x="10775435" y="4108707"/>
                </a:cubicBezTo>
                <a:cubicBezTo>
                  <a:pt x="10773199" y="4116763"/>
                  <a:pt x="10770871" y="4124819"/>
                  <a:pt x="10768452" y="4132852"/>
                </a:cubicBezTo>
                <a:cubicBezTo>
                  <a:pt x="10764070" y="4140794"/>
                  <a:pt x="10759597" y="4148645"/>
                  <a:pt x="10755055" y="4156473"/>
                </a:cubicBezTo>
                <a:close/>
                <a:moveTo>
                  <a:pt x="10783423" y="4095561"/>
                </a:moveTo>
                <a:cubicBezTo>
                  <a:pt x="10787029" y="4089559"/>
                  <a:pt x="10790566" y="4083511"/>
                  <a:pt x="10794058" y="4077441"/>
                </a:cubicBezTo>
                <a:cubicBezTo>
                  <a:pt x="10791844" y="4084219"/>
                  <a:pt x="10789540" y="4090928"/>
                  <a:pt x="10787212" y="4097615"/>
                </a:cubicBezTo>
                <a:cubicBezTo>
                  <a:pt x="10784244" y="4103412"/>
                  <a:pt x="10781232" y="4109163"/>
                  <a:pt x="10778197" y="4114892"/>
                </a:cubicBezTo>
                <a:cubicBezTo>
                  <a:pt x="10780000" y="4108456"/>
                  <a:pt x="10781734" y="4102020"/>
                  <a:pt x="10783423" y="4095561"/>
                </a:cubicBezTo>
                <a:close/>
                <a:moveTo>
                  <a:pt x="10786823" y="4082096"/>
                </a:moveTo>
                <a:cubicBezTo>
                  <a:pt x="10788786" y="4074154"/>
                  <a:pt x="10790635" y="4066189"/>
                  <a:pt x="10792393" y="4058224"/>
                </a:cubicBezTo>
                <a:cubicBezTo>
                  <a:pt x="10797413" y="4050465"/>
                  <a:pt x="10802343" y="4042706"/>
                  <a:pt x="10807181" y="4034878"/>
                </a:cubicBezTo>
                <a:cubicBezTo>
                  <a:pt x="10806017" y="4038986"/>
                  <a:pt x="10804808" y="4043071"/>
                  <a:pt x="10803575" y="4047179"/>
                </a:cubicBezTo>
                <a:cubicBezTo>
                  <a:pt x="10802343" y="4051287"/>
                  <a:pt x="10801064" y="4055394"/>
                  <a:pt x="10799786" y="4059503"/>
                </a:cubicBezTo>
                <a:cubicBezTo>
                  <a:pt x="10795542" y="4067079"/>
                  <a:pt x="10791228" y="4074611"/>
                  <a:pt x="10786823" y="4082096"/>
                </a:cubicBezTo>
                <a:close/>
                <a:moveTo>
                  <a:pt x="10815306" y="4021618"/>
                </a:moveTo>
                <a:cubicBezTo>
                  <a:pt x="10818957" y="4015570"/>
                  <a:pt x="10822563" y="4009522"/>
                  <a:pt x="10826101" y="4003429"/>
                </a:cubicBezTo>
                <a:cubicBezTo>
                  <a:pt x="10823818" y="4010253"/>
                  <a:pt x="10821467" y="4017054"/>
                  <a:pt x="10819048" y="4023809"/>
                </a:cubicBezTo>
                <a:cubicBezTo>
                  <a:pt x="10815967" y="4029743"/>
                  <a:pt x="10812841" y="4035653"/>
                  <a:pt x="10809668" y="4041542"/>
                </a:cubicBezTo>
                <a:cubicBezTo>
                  <a:pt x="10811608" y="4034900"/>
                  <a:pt x="10813479" y="4028259"/>
                  <a:pt x="10815306" y="4021618"/>
                </a:cubicBezTo>
                <a:close/>
                <a:moveTo>
                  <a:pt x="10818683" y="4008952"/>
                </a:moveTo>
                <a:cubicBezTo>
                  <a:pt x="10820897" y="4000462"/>
                  <a:pt x="10823019" y="3991972"/>
                  <a:pt x="10825005" y="3983482"/>
                </a:cubicBezTo>
                <a:cubicBezTo>
                  <a:pt x="10829934" y="3975929"/>
                  <a:pt x="10834818" y="3968329"/>
                  <a:pt x="10839588" y="3960683"/>
                </a:cubicBezTo>
                <a:cubicBezTo>
                  <a:pt x="10837031" y="3969333"/>
                  <a:pt x="10834407" y="3977937"/>
                  <a:pt x="10831669" y="3986472"/>
                </a:cubicBezTo>
                <a:cubicBezTo>
                  <a:pt x="10827401" y="3994003"/>
                  <a:pt x="10823087" y="4001512"/>
                  <a:pt x="10818683" y="4008952"/>
                </a:cubicBezTo>
                <a:close/>
                <a:moveTo>
                  <a:pt x="10847758" y="3947447"/>
                </a:moveTo>
                <a:cubicBezTo>
                  <a:pt x="10851547" y="3941216"/>
                  <a:pt x="10855312" y="3934963"/>
                  <a:pt x="10859010" y="3928687"/>
                </a:cubicBezTo>
                <a:cubicBezTo>
                  <a:pt x="10856499" y="3936036"/>
                  <a:pt x="10853920" y="3943316"/>
                  <a:pt x="10851273" y="3950596"/>
                </a:cubicBezTo>
                <a:cubicBezTo>
                  <a:pt x="10848078" y="3956667"/>
                  <a:pt x="10844814" y="3962715"/>
                  <a:pt x="10841528" y="3968740"/>
                </a:cubicBezTo>
                <a:cubicBezTo>
                  <a:pt x="10843673" y="3961665"/>
                  <a:pt x="10845727" y="3954567"/>
                  <a:pt x="10847758" y="3947447"/>
                </a:cubicBezTo>
                <a:close/>
                <a:moveTo>
                  <a:pt x="10846321" y="3937245"/>
                </a:moveTo>
                <a:cubicBezTo>
                  <a:pt x="10845247" y="3941102"/>
                  <a:pt x="10844152" y="3944936"/>
                  <a:pt x="10843057" y="3948793"/>
                </a:cubicBezTo>
                <a:cubicBezTo>
                  <a:pt x="10837830" y="3957306"/>
                  <a:pt x="10832536" y="3965773"/>
                  <a:pt x="10827150" y="3974148"/>
                </a:cubicBezTo>
                <a:cubicBezTo>
                  <a:pt x="10829318" y="3964495"/>
                  <a:pt x="10831372" y="3954841"/>
                  <a:pt x="10833266" y="3945142"/>
                </a:cubicBezTo>
                <a:cubicBezTo>
                  <a:pt x="10839337" y="3936515"/>
                  <a:pt x="10845293" y="3927820"/>
                  <a:pt x="10851136" y="3919079"/>
                </a:cubicBezTo>
                <a:cubicBezTo>
                  <a:pt x="10849583" y="3925150"/>
                  <a:pt x="10847987" y="3931198"/>
                  <a:pt x="10846321" y="3937245"/>
                </a:cubicBezTo>
                <a:close/>
                <a:moveTo>
                  <a:pt x="10820372" y="3984624"/>
                </a:moveTo>
                <a:cubicBezTo>
                  <a:pt x="10814141" y="3994095"/>
                  <a:pt x="10807843" y="4003497"/>
                  <a:pt x="10801407" y="4012786"/>
                </a:cubicBezTo>
                <a:cubicBezTo>
                  <a:pt x="10803187" y="4002653"/>
                  <a:pt x="10804830" y="3992520"/>
                  <a:pt x="10806291" y="3982341"/>
                </a:cubicBezTo>
                <a:cubicBezTo>
                  <a:pt x="10813411" y="3972848"/>
                  <a:pt x="10820395" y="3963308"/>
                  <a:pt x="10827242" y="3953700"/>
                </a:cubicBezTo>
                <a:cubicBezTo>
                  <a:pt x="10825095" y="3964016"/>
                  <a:pt x="10822813" y="3974331"/>
                  <a:pt x="10820372" y="3984624"/>
                </a:cubicBezTo>
                <a:close/>
                <a:moveTo>
                  <a:pt x="10795929" y="4020637"/>
                </a:moveTo>
                <a:cubicBezTo>
                  <a:pt x="10788604" y="4031089"/>
                  <a:pt x="10781141" y="4041450"/>
                  <a:pt x="10773564" y="4051674"/>
                </a:cubicBezTo>
                <a:cubicBezTo>
                  <a:pt x="10774841" y="4041245"/>
                  <a:pt x="10775960" y="4030792"/>
                  <a:pt x="10776896" y="4020317"/>
                </a:cubicBezTo>
                <a:cubicBezTo>
                  <a:pt x="10785226" y="4009888"/>
                  <a:pt x="10793419" y="3999412"/>
                  <a:pt x="10801430" y="3988846"/>
                </a:cubicBezTo>
                <a:cubicBezTo>
                  <a:pt x="10799764" y="3999458"/>
                  <a:pt x="10797915" y="4010047"/>
                  <a:pt x="10795929" y="4020637"/>
                </a:cubicBezTo>
                <a:close/>
                <a:moveTo>
                  <a:pt x="10768726" y="4058179"/>
                </a:moveTo>
                <a:cubicBezTo>
                  <a:pt x="10760396" y="4069248"/>
                  <a:pt x="10751952" y="4080202"/>
                  <a:pt x="10743325" y="4091042"/>
                </a:cubicBezTo>
                <a:cubicBezTo>
                  <a:pt x="10744032" y="4080362"/>
                  <a:pt x="10744580" y="4069658"/>
                  <a:pt x="10744946" y="4058955"/>
                </a:cubicBezTo>
                <a:cubicBezTo>
                  <a:pt x="10754302" y="4048000"/>
                  <a:pt x="10763476" y="4036954"/>
                  <a:pt x="10772469" y="4025817"/>
                </a:cubicBezTo>
                <a:cubicBezTo>
                  <a:pt x="10771396" y="4036635"/>
                  <a:pt x="10770141" y="4047407"/>
                  <a:pt x="10768726" y="4058179"/>
                </a:cubicBezTo>
                <a:close/>
                <a:moveTo>
                  <a:pt x="10738692" y="4096862"/>
                </a:moveTo>
                <a:cubicBezTo>
                  <a:pt x="10729472" y="4108319"/>
                  <a:pt x="10720092" y="4119638"/>
                  <a:pt x="10710552" y="4130844"/>
                </a:cubicBezTo>
                <a:cubicBezTo>
                  <a:pt x="10710644" y="4119958"/>
                  <a:pt x="10710552" y="4109072"/>
                  <a:pt x="10710279" y="4098140"/>
                </a:cubicBezTo>
                <a:cubicBezTo>
                  <a:pt x="10720571" y="4086889"/>
                  <a:pt x="10730636" y="4075546"/>
                  <a:pt x="10740518" y="4064090"/>
                </a:cubicBezTo>
                <a:cubicBezTo>
                  <a:pt x="10740084" y="4075021"/>
                  <a:pt x="10739491" y="4085953"/>
                  <a:pt x="10738692" y="4096862"/>
                </a:cubicBezTo>
                <a:close/>
                <a:moveTo>
                  <a:pt x="10705372" y="4136892"/>
                </a:moveTo>
                <a:cubicBezTo>
                  <a:pt x="10695445" y="4148394"/>
                  <a:pt x="10685334" y="4159759"/>
                  <a:pt x="10675087" y="4170965"/>
                </a:cubicBezTo>
                <a:cubicBezTo>
                  <a:pt x="10674562" y="4160558"/>
                  <a:pt x="10673854" y="4150106"/>
                  <a:pt x="10672987" y="4139630"/>
                </a:cubicBezTo>
                <a:cubicBezTo>
                  <a:pt x="10672942" y="4139014"/>
                  <a:pt x="10672874" y="4138398"/>
                  <a:pt x="10672828" y="4137782"/>
                </a:cubicBezTo>
                <a:cubicBezTo>
                  <a:pt x="10683828" y="4126508"/>
                  <a:pt x="10694646" y="4115120"/>
                  <a:pt x="10705258" y="4103640"/>
                </a:cubicBezTo>
                <a:cubicBezTo>
                  <a:pt x="10705486" y="4114754"/>
                  <a:pt x="10705509" y="4125823"/>
                  <a:pt x="10705372" y="4136892"/>
                </a:cubicBezTo>
                <a:close/>
                <a:moveTo>
                  <a:pt x="10669998" y="4176511"/>
                </a:moveTo>
                <a:cubicBezTo>
                  <a:pt x="10659111" y="4188287"/>
                  <a:pt x="10648044" y="4199926"/>
                  <a:pt x="10636792" y="4211383"/>
                </a:cubicBezTo>
                <a:cubicBezTo>
                  <a:pt x="10635537" y="4200200"/>
                  <a:pt x="10634076" y="4188994"/>
                  <a:pt x="10632456" y="4177720"/>
                </a:cubicBezTo>
                <a:cubicBezTo>
                  <a:pt x="10644483" y="4166218"/>
                  <a:pt x="10656282" y="4154601"/>
                  <a:pt x="10667852" y="4142871"/>
                </a:cubicBezTo>
                <a:cubicBezTo>
                  <a:pt x="10668765" y="4154099"/>
                  <a:pt x="10669473" y="4165328"/>
                  <a:pt x="10669998" y="4176511"/>
                </a:cubicBezTo>
                <a:close/>
                <a:moveTo>
                  <a:pt x="10631885" y="4216335"/>
                </a:moveTo>
                <a:cubicBezTo>
                  <a:pt x="10620018" y="4228317"/>
                  <a:pt x="10607945" y="4240116"/>
                  <a:pt x="10595712" y="4251755"/>
                </a:cubicBezTo>
                <a:cubicBezTo>
                  <a:pt x="10593772" y="4240435"/>
                  <a:pt x="10591627" y="4229047"/>
                  <a:pt x="10589299" y="4217613"/>
                </a:cubicBezTo>
                <a:cubicBezTo>
                  <a:pt x="10602331" y="4205974"/>
                  <a:pt x="10615133" y="4194198"/>
                  <a:pt x="10627685" y="4182285"/>
                </a:cubicBezTo>
                <a:cubicBezTo>
                  <a:pt x="10629261" y="4193673"/>
                  <a:pt x="10630675" y="4205016"/>
                  <a:pt x="10631885" y="4216335"/>
                </a:cubicBezTo>
                <a:close/>
                <a:moveTo>
                  <a:pt x="10591011" y="4256205"/>
                </a:moveTo>
                <a:cubicBezTo>
                  <a:pt x="10578185" y="4268301"/>
                  <a:pt x="10565177" y="4280191"/>
                  <a:pt x="10551963" y="4291876"/>
                </a:cubicBezTo>
                <a:cubicBezTo>
                  <a:pt x="10549339" y="4280351"/>
                  <a:pt x="10546532" y="4268780"/>
                  <a:pt x="10543518" y="4257164"/>
                </a:cubicBezTo>
                <a:cubicBezTo>
                  <a:pt x="10557508" y="4245479"/>
                  <a:pt x="10571247" y="4233657"/>
                  <a:pt x="10584735" y="4221675"/>
                </a:cubicBezTo>
                <a:cubicBezTo>
                  <a:pt x="10587017" y="4233223"/>
                  <a:pt x="10589117" y="4244748"/>
                  <a:pt x="10591011" y="4256205"/>
                </a:cubicBezTo>
                <a:close/>
                <a:moveTo>
                  <a:pt x="10547444" y="4295824"/>
                </a:moveTo>
                <a:cubicBezTo>
                  <a:pt x="10533705" y="4307897"/>
                  <a:pt x="10519784" y="4319742"/>
                  <a:pt x="10505657" y="4331404"/>
                </a:cubicBezTo>
                <a:cubicBezTo>
                  <a:pt x="10502371" y="4319719"/>
                  <a:pt x="10498856" y="4307965"/>
                  <a:pt x="10495182" y="4296166"/>
                </a:cubicBezTo>
                <a:cubicBezTo>
                  <a:pt x="10510084" y="4284573"/>
                  <a:pt x="10524690" y="4272797"/>
                  <a:pt x="10539069" y="4260861"/>
                </a:cubicBezTo>
                <a:cubicBezTo>
                  <a:pt x="10542057" y="4272568"/>
                  <a:pt x="10544866" y="4284230"/>
                  <a:pt x="10547444" y="4295824"/>
                </a:cubicBezTo>
                <a:close/>
                <a:moveTo>
                  <a:pt x="10501230" y="4335055"/>
                </a:moveTo>
                <a:cubicBezTo>
                  <a:pt x="10486646" y="4346991"/>
                  <a:pt x="10471880" y="4358721"/>
                  <a:pt x="10456932" y="4370224"/>
                </a:cubicBezTo>
                <a:cubicBezTo>
                  <a:pt x="10452938" y="4358310"/>
                  <a:pt x="10448762" y="4346352"/>
                  <a:pt x="10444403" y="4334347"/>
                </a:cubicBezTo>
                <a:cubicBezTo>
                  <a:pt x="10456636" y="4325447"/>
                  <a:pt x="10468776" y="4316455"/>
                  <a:pt x="10480712" y="4307326"/>
                </a:cubicBezTo>
                <a:cubicBezTo>
                  <a:pt x="10484090" y="4304770"/>
                  <a:pt x="10487422" y="4302169"/>
                  <a:pt x="10490777" y="4299590"/>
                </a:cubicBezTo>
                <a:cubicBezTo>
                  <a:pt x="10494451" y="4311457"/>
                  <a:pt x="10497966" y="4323279"/>
                  <a:pt x="10501230" y="4335055"/>
                </a:cubicBezTo>
                <a:close/>
                <a:moveTo>
                  <a:pt x="10452573" y="4373556"/>
                </a:moveTo>
                <a:cubicBezTo>
                  <a:pt x="10437191" y="4385332"/>
                  <a:pt x="10421604" y="4396857"/>
                  <a:pt x="10405857" y="4408154"/>
                </a:cubicBezTo>
                <a:cubicBezTo>
                  <a:pt x="10401223" y="4396081"/>
                  <a:pt x="10396386" y="4383917"/>
                  <a:pt x="10391342" y="4371684"/>
                </a:cubicBezTo>
                <a:cubicBezTo>
                  <a:pt x="10407842" y="4360479"/>
                  <a:pt x="10424069" y="4349068"/>
                  <a:pt x="10440044" y="4337497"/>
                </a:cubicBezTo>
                <a:cubicBezTo>
                  <a:pt x="10444403" y="4349501"/>
                  <a:pt x="10448556" y="4361506"/>
                  <a:pt x="10452573" y="4373556"/>
                </a:cubicBezTo>
                <a:close/>
                <a:moveTo>
                  <a:pt x="10401497" y="4411280"/>
                </a:moveTo>
                <a:cubicBezTo>
                  <a:pt x="10385408" y="4422737"/>
                  <a:pt x="10369137" y="4433965"/>
                  <a:pt x="10352704" y="4444943"/>
                </a:cubicBezTo>
                <a:cubicBezTo>
                  <a:pt x="10347456" y="4432642"/>
                  <a:pt x="10342001" y="4420249"/>
                  <a:pt x="10336363" y="4407789"/>
                </a:cubicBezTo>
                <a:cubicBezTo>
                  <a:pt x="10353503" y="4396925"/>
                  <a:pt x="10370368" y="4385857"/>
                  <a:pt x="10387005" y="4374605"/>
                </a:cubicBezTo>
                <a:cubicBezTo>
                  <a:pt x="10391981" y="4386793"/>
                  <a:pt x="10396819" y="4399025"/>
                  <a:pt x="10401497" y="4411280"/>
                </a:cubicBezTo>
                <a:close/>
                <a:moveTo>
                  <a:pt x="10348208" y="4447955"/>
                </a:moveTo>
                <a:cubicBezTo>
                  <a:pt x="10331594" y="4459024"/>
                  <a:pt x="10314774" y="4469819"/>
                  <a:pt x="10297818" y="4480385"/>
                </a:cubicBezTo>
                <a:cubicBezTo>
                  <a:pt x="10291975" y="4467833"/>
                  <a:pt x="10285950" y="4455213"/>
                  <a:pt x="10279742" y="4442501"/>
                </a:cubicBezTo>
                <a:cubicBezTo>
                  <a:pt x="10297361" y="4432071"/>
                  <a:pt x="10314706" y="4421436"/>
                  <a:pt x="10331845" y="4410619"/>
                </a:cubicBezTo>
                <a:cubicBezTo>
                  <a:pt x="10337504" y="4423148"/>
                  <a:pt x="10342959" y="4435586"/>
                  <a:pt x="10348208" y="4447955"/>
                </a:cubicBezTo>
                <a:close/>
                <a:moveTo>
                  <a:pt x="10293276" y="4483215"/>
                </a:moveTo>
                <a:cubicBezTo>
                  <a:pt x="10276182" y="4493804"/>
                  <a:pt x="10258951" y="4504166"/>
                  <a:pt x="10241539" y="4514276"/>
                </a:cubicBezTo>
                <a:cubicBezTo>
                  <a:pt x="10235148" y="4501450"/>
                  <a:pt x="10228575" y="4488578"/>
                  <a:pt x="10221820" y="4475615"/>
                </a:cubicBezTo>
                <a:cubicBezTo>
                  <a:pt x="10239827" y="4465688"/>
                  <a:pt x="10257560" y="4455532"/>
                  <a:pt x="10275110" y="4445194"/>
                </a:cubicBezTo>
                <a:cubicBezTo>
                  <a:pt x="10281362" y="4457951"/>
                  <a:pt x="10287433" y="4470640"/>
                  <a:pt x="10293276" y="4483215"/>
                </a:cubicBezTo>
                <a:close/>
                <a:moveTo>
                  <a:pt x="10236814" y="4517015"/>
                </a:moveTo>
                <a:cubicBezTo>
                  <a:pt x="10219401" y="4527102"/>
                  <a:pt x="10201829" y="4536938"/>
                  <a:pt x="10184118" y="4546523"/>
                </a:cubicBezTo>
                <a:cubicBezTo>
                  <a:pt x="10177226" y="4533469"/>
                  <a:pt x="10170129" y="4520301"/>
                  <a:pt x="10162825" y="4507018"/>
                </a:cubicBezTo>
                <a:cubicBezTo>
                  <a:pt x="10181106" y="4497616"/>
                  <a:pt x="10199157" y="4488054"/>
                  <a:pt x="10216982" y="4478263"/>
                </a:cubicBezTo>
                <a:cubicBezTo>
                  <a:pt x="10223782" y="4491271"/>
                  <a:pt x="10230424" y="4504211"/>
                  <a:pt x="10236814" y="4517015"/>
                </a:cubicBezTo>
                <a:close/>
                <a:moveTo>
                  <a:pt x="10178778" y="4549399"/>
                </a:moveTo>
                <a:cubicBezTo>
                  <a:pt x="10161296" y="4558825"/>
                  <a:pt x="10143678" y="4568022"/>
                  <a:pt x="10125968" y="4576991"/>
                </a:cubicBezTo>
                <a:cubicBezTo>
                  <a:pt x="10118596" y="4563640"/>
                  <a:pt x="10111042" y="4550175"/>
                  <a:pt x="10103283" y="4536596"/>
                </a:cubicBezTo>
                <a:cubicBezTo>
                  <a:pt x="10121540" y="4527832"/>
                  <a:pt x="10139615" y="4518931"/>
                  <a:pt x="10157463" y="4509826"/>
                </a:cubicBezTo>
                <a:cubicBezTo>
                  <a:pt x="10164765" y="4523131"/>
                  <a:pt x="10171862" y="4536322"/>
                  <a:pt x="10178778" y="4549399"/>
                </a:cubicBezTo>
                <a:close/>
                <a:moveTo>
                  <a:pt x="10120513" y="4579729"/>
                </a:moveTo>
                <a:cubicBezTo>
                  <a:pt x="10102895" y="4588561"/>
                  <a:pt x="10085185" y="4597188"/>
                  <a:pt x="10067384" y="4605587"/>
                </a:cubicBezTo>
                <a:cubicBezTo>
                  <a:pt x="10059601" y="4591916"/>
                  <a:pt x="10051637" y="4578155"/>
                  <a:pt x="10043489" y="4564279"/>
                </a:cubicBezTo>
                <a:cubicBezTo>
                  <a:pt x="10061770" y="4556086"/>
                  <a:pt x="10079913" y="4547756"/>
                  <a:pt x="10097806" y="4539220"/>
                </a:cubicBezTo>
                <a:cubicBezTo>
                  <a:pt x="10105565" y="4552845"/>
                  <a:pt x="10113119" y="4566333"/>
                  <a:pt x="10120513" y="4579729"/>
                </a:cubicBezTo>
                <a:close/>
                <a:moveTo>
                  <a:pt x="10061929" y="4608166"/>
                </a:moveTo>
                <a:cubicBezTo>
                  <a:pt x="10044357" y="4616381"/>
                  <a:pt x="10026692" y="4624392"/>
                  <a:pt x="10008960" y="4632174"/>
                </a:cubicBezTo>
                <a:cubicBezTo>
                  <a:pt x="10004943" y="4625305"/>
                  <a:pt x="10000904" y="4618413"/>
                  <a:pt x="9996795" y="4611497"/>
                </a:cubicBezTo>
                <a:cubicBezTo>
                  <a:pt x="9992574" y="4604331"/>
                  <a:pt x="9988260" y="4597142"/>
                  <a:pt x="9983992" y="4589953"/>
                </a:cubicBezTo>
                <a:cubicBezTo>
                  <a:pt x="9986732" y="4588812"/>
                  <a:pt x="9989493" y="4587717"/>
                  <a:pt x="9992231" y="4586553"/>
                </a:cubicBezTo>
                <a:cubicBezTo>
                  <a:pt x="10007613" y="4580094"/>
                  <a:pt x="10022836" y="4573453"/>
                  <a:pt x="10037966" y="4566744"/>
                </a:cubicBezTo>
                <a:cubicBezTo>
                  <a:pt x="10046137" y="4580665"/>
                  <a:pt x="10054102" y="4594472"/>
                  <a:pt x="10061929" y="4608166"/>
                </a:cubicBezTo>
                <a:close/>
                <a:moveTo>
                  <a:pt x="9991523" y="4614624"/>
                </a:moveTo>
                <a:cubicBezTo>
                  <a:pt x="9995517" y="4621334"/>
                  <a:pt x="9999421" y="4627998"/>
                  <a:pt x="10003300" y="4634662"/>
                </a:cubicBezTo>
                <a:cubicBezTo>
                  <a:pt x="9986046" y="4642193"/>
                  <a:pt x="9968747" y="4649542"/>
                  <a:pt x="9951358" y="4656662"/>
                </a:cubicBezTo>
                <a:cubicBezTo>
                  <a:pt x="9943004" y="4642261"/>
                  <a:pt x="9934560" y="4627815"/>
                  <a:pt x="9926025" y="4613323"/>
                </a:cubicBezTo>
                <a:cubicBezTo>
                  <a:pt x="9943551" y="4606499"/>
                  <a:pt x="9960942" y="4599493"/>
                  <a:pt x="9978265" y="4592327"/>
                </a:cubicBezTo>
                <a:cubicBezTo>
                  <a:pt x="9982714" y="4599767"/>
                  <a:pt x="9987142" y="4607207"/>
                  <a:pt x="9991523" y="4614624"/>
                </a:cubicBezTo>
                <a:close/>
                <a:moveTo>
                  <a:pt x="9945561" y="4659013"/>
                </a:moveTo>
                <a:cubicBezTo>
                  <a:pt x="9929037" y="4665745"/>
                  <a:pt x="9912445" y="4672295"/>
                  <a:pt x="9895832" y="4678663"/>
                </a:cubicBezTo>
                <a:cubicBezTo>
                  <a:pt x="9887365" y="4663919"/>
                  <a:pt x="9878829" y="4649108"/>
                  <a:pt x="9870202" y="4634228"/>
                </a:cubicBezTo>
                <a:cubicBezTo>
                  <a:pt x="9886953" y="4628157"/>
                  <a:pt x="9903591" y="4621927"/>
                  <a:pt x="9920159" y="4615560"/>
                </a:cubicBezTo>
                <a:cubicBezTo>
                  <a:pt x="9928673" y="4630052"/>
                  <a:pt x="9937139" y="4644521"/>
                  <a:pt x="9945561" y="4659013"/>
                </a:cubicBezTo>
                <a:close/>
                <a:moveTo>
                  <a:pt x="9889875" y="4680945"/>
                </a:moveTo>
                <a:cubicBezTo>
                  <a:pt x="9874105" y="4686924"/>
                  <a:pt x="9858312" y="4692766"/>
                  <a:pt x="9842474" y="4698426"/>
                </a:cubicBezTo>
                <a:cubicBezTo>
                  <a:pt x="9833938" y="4683341"/>
                  <a:pt x="9825288" y="4668187"/>
                  <a:pt x="9816593" y="4652988"/>
                </a:cubicBezTo>
                <a:cubicBezTo>
                  <a:pt x="9832523" y="4647602"/>
                  <a:pt x="9848407" y="4642102"/>
                  <a:pt x="9864201" y="4636419"/>
                </a:cubicBezTo>
                <a:cubicBezTo>
                  <a:pt x="9872827" y="4651253"/>
                  <a:pt x="9881385" y="4666110"/>
                  <a:pt x="9889875" y="4680945"/>
                </a:cubicBezTo>
                <a:close/>
                <a:moveTo>
                  <a:pt x="9836312" y="4700617"/>
                </a:moveTo>
                <a:cubicBezTo>
                  <a:pt x="9821340" y="4705935"/>
                  <a:pt x="9806323" y="4711115"/>
                  <a:pt x="9791330" y="4716159"/>
                </a:cubicBezTo>
                <a:cubicBezTo>
                  <a:pt x="9782702" y="4700754"/>
                  <a:pt x="9774030" y="4685326"/>
                  <a:pt x="9765244" y="4669830"/>
                </a:cubicBezTo>
                <a:cubicBezTo>
                  <a:pt x="9780352" y="4665038"/>
                  <a:pt x="9795391" y="4660108"/>
                  <a:pt x="9810363" y="4655087"/>
                </a:cubicBezTo>
                <a:cubicBezTo>
                  <a:pt x="9819058" y="4670264"/>
                  <a:pt x="9827708" y="4685441"/>
                  <a:pt x="9836312" y="4700617"/>
                </a:cubicBezTo>
                <a:close/>
                <a:moveTo>
                  <a:pt x="9784871" y="4718304"/>
                </a:moveTo>
                <a:cubicBezTo>
                  <a:pt x="9770721" y="4723006"/>
                  <a:pt x="9756548" y="4727570"/>
                  <a:pt x="9742376" y="4732020"/>
                </a:cubicBezTo>
                <a:cubicBezTo>
                  <a:pt x="9733704" y="4716342"/>
                  <a:pt x="9724918" y="4700594"/>
                  <a:pt x="9716085" y="4684802"/>
                </a:cubicBezTo>
                <a:cubicBezTo>
                  <a:pt x="9730327" y="4680602"/>
                  <a:pt x="9744545" y="4676312"/>
                  <a:pt x="9758694" y="4671884"/>
                </a:cubicBezTo>
                <a:cubicBezTo>
                  <a:pt x="9767480" y="4687357"/>
                  <a:pt x="9776199" y="4702831"/>
                  <a:pt x="9784871" y="4718304"/>
                </a:cubicBezTo>
                <a:close/>
                <a:moveTo>
                  <a:pt x="9736054" y="4734006"/>
                </a:moveTo>
                <a:cubicBezTo>
                  <a:pt x="9722590" y="4738182"/>
                  <a:pt x="9709125" y="4742267"/>
                  <a:pt x="9695660" y="4746238"/>
                </a:cubicBezTo>
                <a:cubicBezTo>
                  <a:pt x="9686919" y="4730286"/>
                  <a:pt x="9678110" y="4714265"/>
                  <a:pt x="9669209" y="4698198"/>
                </a:cubicBezTo>
                <a:cubicBezTo>
                  <a:pt x="9682766" y="4694455"/>
                  <a:pt x="9696253" y="4690598"/>
                  <a:pt x="9709695" y="4686673"/>
                </a:cubicBezTo>
                <a:cubicBezTo>
                  <a:pt x="9718528" y="4702466"/>
                  <a:pt x="9727313" y="4718236"/>
                  <a:pt x="9736054" y="4734006"/>
                </a:cubicBezTo>
                <a:close/>
                <a:moveTo>
                  <a:pt x="9688951" y="4748178"/>
                </a:moveTo>
                <a:cubicBezTo>
                  <a:pt x="9676353" y="4751852"/>
                  <a:pt x="9663732" y="4755435"/>
                  <a:pt x="9651134" y="4758904"/>
                </a:cubicBezTo>
                <a:cubicBezTo>
                  <a:pt x="9642371" y="4742701"/>
                  <a:pt x="9633493" y="4726452"/>
                  <a:pt x="9624570" y="4710134"/>
                </a:cubicBezTo>
                <a:cubicBezTo>
                  <a:pt x="9637236" y="4706870"/>
                  <a:pt x="9649856" y="4703516"/>
                  <a:pt x="9662454" y="4700092"/>
                </a:cubicBezTo>
                <a:cubicBezTo>
                  <a:pt x="9671332" y="4716113"/>
                  <a:pt x="9680164" y="4732157"/>
                  <a:pt x="9688951" y="4748178"/>
                </a:cubicBezTo>
                <a:close/>
                <a:moveTo>
                  <a:pt x="9643991" y="4760867"/>
                </a:moveTo>
                <a:cubicBezTo>
                  <a:pt x="9570732" y="4780837"/>
                  <a:pt x="9497748" y="4797473"/>
                  <a:pt x="9425858" y="4810824"/>
                </a:cubicBezTo>
                <a:cubicBezTo>
                  <a:pt x="8853210" y="4915965"/>
                  <a:pt x="8267370" y="4871029"/>
                  <a:pt x="7729890" y="4764564"/>
                </a:cubicBezTo>
                <a:cubicBezTo>
                  <a:pt x="7242345" y="4668005"/>
                  <a:pt x="6794623" y="4520803"/>
                  <a:pt x="6432119" y="4389006"/>
                </a:cubicBezTo>
                <a:cubicBezTo>
                  <a:pt x="5979651" y="4224483"/>
                  <a:pt x="5533619" y="4023763"/>
                  <a:pt x="5102261" y="3829640"/>
                </a:cubicBezTo>
                <a:cubicBezTo>
                  <a:pt x="4640093" y="3621663"/>
                  <a:pt x="4162178" y="3406612"/>
                  <a:pt x="3675774" y="3235858"/>
                </a:cubicBezTo>
                <a:cubicBezTo>
                  <a:pt x="3371968" y="3128115"/>
                  <a:pt x="3128846" y="3078158"/>
                  <a:pt x="2910645" y="3078660"/>
                </a:cubicBezTo>
                <a:cubicBezTo>
                  <a:pt x="2779282" y="3078980"/>
                  <a:pt x="2655975" y="3098561"/>
                  <a:pt x="2544124" y="3136856"/>
                </a:cubicBezTo>
                <a:cubicBezTo>
                  <a:pt x="2421639" y="3178826"/>
                  <a:pt x="2308077" y="3244827"/>
                  <a:pt x="2206571" y="3333079"/>
                </a:cubicBezTo>
                <a:cubicBezTo>
                  <a:pt x="2072476" y="3449677"/>
                  <a:pt x="1955162" y="3584851"/>
                  <a:pt x="1848581" y="3730615"/>
                </a:cubicBezTo>
                <a:cubicBezTo>
                  <a:pt x="1961911" y="3566457"/>
                  <a:pt x="2087361" y="3413892"/>
                  <a:pt x="2232627" y="3282985"/>
                </a:cubicBezTo>
                <a:cubicBezTo>
                  <a:pt x="2678797" y="2880953"/>
                  <a:pt x="3249049" y="3012865"/>
                  <a:pt x="3695994" y="3172732"/>
                </a:cubicBezTo>
                <a:cubicBezTo>
                  <a:pt x="4173521" y="3342322"/>
                  <a:pt x="4642238" y="3556552"/>
                  <a:pt x="5095528" y="3763730"/>
                </a:cubicBezTo>
                <a:cubicBezTo>
                  <a:pt x="5522961" y="3959086"/>
                  <a:pt x="5964977" y="4161106"/>
                  <a:pt x="6414113" y="4325630"/>
                </a:cubicBezTo>
                <a:cubicBezTo>
                  <a:pt x="6898326" y="4503002"/>
                  <a:pt x="7331944" y="4628888"/>
                  <a:pt x="7733405" y="4708423"/>
                </a:cubicBezTo>
                <a:cubicBezTo>
                  <a:pt x="7793039" y="4720244"/>
                  <a:pt x="7851919" y="4731016"/>
                  <a:pt x="7910207" y="4740807"/>
                </a:cubicBezTo>
                <a:cubicBezTo>
                  <a:pt x="8178068" y="4785789"/>
                  <a:pt x="8438192" y="4810163"/>
                  <a:pt x="8683323" y="4813244"/>
                </a:cubicBezTo>
                <a:cubicBezTo>
                  <a:pt x="8950545" y="4816598"/>
                  <a:pt x="9209620" y="4794849"/>
                  <a:pt x="9453336" y="4748543"/>
                </a:cubicBezTo>
                <a:cubicBezTo>
                  <a:pt x="9508542" y="4737977"/>
                  <a:pt x="9563224" y="4725744"/>
                  <a:pt x="9617289" y="4711960"/>
                </a:cubicBezTo>
                <a:cubicBezTo>
                  <a:pt x="9626258" y="4728255"/>
                  <a:pt x="9635136" y="4744572"/>
                  <a:pt x="9643991" y="4760867"/>
                </a:cubicBezTo>
                <a:close/>
                <a:moveTo>
                  <a:pt x="784411" y="4881299"/>
                </a:moveTo>
                <a:cubicBezTo>
                  <a:pt x="784500" y="4881276"/>
                  <a:pt x="784587" y="4881230"/>
                  <a:pt x="784674" y="4881208"/>
                </a:cubicBezTo>
                <a:cubicBezTo>
                  <a:pt x="783896" y="4881755"/>
                  <a:pt x="783122" y="4882326"/>
                  <a:pt x="782344" y="4882874"/>
                </a:cubicBezTo>
                <a:cubicBezTo>
                  <a:pt x="782159" y="4882919"/>
                  <a:pt x="781976" y="4882988"/>
                  <a:pt x="781791" y="4883033"/>
                </a:cubicBezTo>
                <a:cubicBezTo>
                  <a:pt x="782666" y="4882440"/>
                  <a:pt x="783537" y="4881870"/>
                  <a:pt x="784411" y="4881299"/>
                </a:cubicBezTo>
                <a:close/>
                <a:moveTo>
                  <a:pt x="804162" y="4874612"/>
                </a:moveTo>
                <a:cubicBezTo>
                  <a:pt x="805163" y="4874270"/>
                  <a:pt x="806158" y="4873927"/>
                  <a:pt x="807160" y="4873608"/>
                </a:cubicBezTo>
                <a:cubicBezTo>
                  <a:pt x="805490" y="4874863"/>
                  <a:pt x="803801" y="4876164"/>
                  <a:pt x="802124" y="4877464"/>
                </a:cubicBezTo>
                <a:cubicBezTo>
                  <a:pt x="801069" y="4877739"/>
                  <a:pt x="800019" y="4878035"/>
                  <a:pt x="798965" y="4878309"/>
                </a:cubicBezTo>
                <a:cubicBezTo>
                  <a:pt x="800697" y="4877077"/>
                  <a:pt x="802432" y="4875844"/>
                  <a:pt x="804162" y="4874612"/>
                </a:cubicBezTo>
                <a:close/>
                <a:moveTo>
                  <a:pt x="823832" y="4868153"/>
                </a:moveTo>
                <a:cubicBezTo>
                  <a:pt x="825559" y="4867606"/>
                  <a:pt x="827289" y="4867058"/>
                  <a:pt x="829019" y="4866510"/>
                </a:cubicBezTo>
                <a:cubicBezTo>
                  <a:pt x="826605" y="4868450"/>
                  <a:pt x="824222" y="4870390"/>
                  <a:pt x="821833" y="4872352"/>
                </a:cubicBezTo>
                <a:cubicBezTo>
                  <a:pt x="820094" y="4872786"/>
                  <a:pt x="818345" y="4873220"/>
                  <a:pt x="816611" y="4873653"/>
                </a:cubicBezTo>
                <a:cubicBezTo>
                  <a:pt x="819014" y="4871828"/>
                  <a:pt x="821419" y="4870002"/>
                  <a:pt x="823832" y="4868153"/>
                </a:cubicBezTo>
                <a:close/>
                <a:moveTo>
                  <a:pt x="844002" y="4861763"/>
                </a:moveTo>
                <a:cubicBezTo>
                  <a:pt x="846197" y="4861078"/>
                  <a:pt x="848416" y="4860439"/>
                  <a:pt x="850618" y="4859755"/>
                </a:cubicBezTo>
                <a:cubicBezTo>
                  <a:pt x="847642" y="4862311"/>
                  <a:pt x="844675" y="4864867"/>
                  <a:pt x="841706" y="4867423"/>
                </a:cubicBezTo>
                <a:cubicBezTo>
                  <a:pt x="839460" y="4867971"/>
                  <a:pt x="837217" y="4868496"/>
                  <a:pt x="834978" y="4869066"/>
                </a:cubicBezTo>
                <a:cubicBezTo>
                  <a:pt x="837988" y="4866624"/>
                  <a:pt x="840998" y="4864182"/>
                  <a:pt x="844002" y="4861763"/>
                </a:cubicBezTo>
                <a:close/>
                <a:moveTo>
                  <a:pt x="863894" y="4855738"/>
                </a:moveTo>
                <a:cubicBezTo>
                  <a:pt x="866568" y="4854939"/>
                  <a:pt x="869236" y="4854140"/>
                  <a:pt x="871920" y="4853365"/>
                </a:cubicBezTo>
                <a:cubicBezTo>
                  <a:pt x="868476" y="4856491"/>
                  <a:pt x="865035" y="4859595"/>
                  <a:pt x="861591" y="4862722"/>
                </a:cubicBezTo>
                <a:cubicBezTo>
                  <a:pt x="858907" y="4863338"/>
                  <a:pt x="856244" y="4863977"/>
                  <a:pt x="853569" y="4864593"/>
                </a:cubicBezTo>
                <a:cubicBezTo>
                  <a:pt x="857008" y="4861649"/>
                  <a:pt x="860447" y="4858705"/>
                  <a:pt x="863894" y="4855738"/>
                </a:cubicBezTo>
                <a:close/>
                <a:moveTo>
                  <a:pt x="883961" y="4849919"/>
                </a:moveTo>
                <a:cubicBezTo>
                  <a:pt x="886957" y="4849074"/>
                  <a:pt x="889945" y="4848207"/>
                  <a:pt x="892953" y="4847362"/>
                </a:cubicBezTo>
                <a:cubicBezTo>
                  <a:pt x="889132" y="4850991"/>
                  <a:pt x="885305" y="4854665"/>
                  <a:pt x="881492" y="4858294"/>
                </a:cubicBezTo>
                <a:cubicBezTo>
                  <a:pt x="878495" y="4858956"/>
                  <a:pt x="875505" y="4859595"/>
                  <a:pt x="872522" y="4860279"/>
                </a:cubicBezTo>
                <a:cubicBezTo>
                  <a:pt x="876341" y="4856810"/>
                  <a:pt x="880152" y="4853365"/>
                  <a:pt x="883961" y="4849919"/>
                </a:cubicBezTo>
                <a:close/>
                <a:moveTo>
                  <a:pt x="903944" y="4844327"/>
                </a:moveTo>
                <a:cubicBezTo>
                  <a:pt x="907232" y="4843414"/>
                  <a:pt x="910537" y="4842547"/>
                  <a:pt x="913839" y="4841657"/>
                </a:cubicBezTo>
                <a:cubicBezTo>
                  <a:pt x="912990" y="4842524"/>
                  <a:pt x="912137" y="4843369"/>
                  <a:pt x="911290" y="4844213"/>
                </a:cubicBezTo>
                <a:cubicBezTo>
                  <a:pt x="908015" y="4847499"/>
                  <a:pt x="904736" y="4850786"/>
                  <a:pt x="901461" y="4854072"/>
                </a:cubicBezTo>
                <a:cubicBezTo>
                  <a:pt x="898165" y="4854757"/>
                  <a:pt x="894867" y="4855419"/>
                  <a:pt x="891588" y="4856126"/>
                </a:cubicBezTo>
                <a:cubicBezTo>
                  <a:pt x="895707" y="4852178"/>
                  <a:pt x="899827" y="4848252"/>
                  <a:pt x="903944" y="4844327"/>
                </a:cubicBezTo>
                <a:close/>
                <a:moveTo>
                  <a:pt x="915035" y="4847956"/>
                </a:moveTo>
                <a:cubicBezTo>
                  <a:pt x="918041" y="4844943"/>
                  <a:pt x="921049" y="4841931"/>
                  <a:pt x="924057" y="4838918"/>
                </a:cubicBezTo>
                <a:cubicBezTo>
                  <a:pt x="927583" y="4838005"/>
                  <a:pt x="931136" y="4837115"/>
                  <a:pt x="934676" y="4836203"/>
                </a:cubicBezTo>
                <a:cubicBezTo>
                  <a:pt x="930285" y="4840813"/>
                  <a:pt x="925892" y="4845422"/>
                  <a:pt x="921485" y="4850055"/>
                </a:cubicBezTo>
                <a:cubicBezTo>
                  <a:pt x="917934" y="4850740"/>
                  <a:pt x="914389" y="4851448"/>
                  <a:pt x="910857" y="4852155"/>
                </a:cubicBezTo>
                <a:cubicBezTo>
                  <a:pt x="912249" y="4850763"/>
                  <a:pt x="913643" y="4849371"/>
                  <a:pt x="915035" y="4847956"/>
                </a:cubicBezTo>
                <a:close/>
                <a:moveTo>
                  <a:pt x="944115" y="4833829"/>
                </a:moveTo>
                <a:cubicBezTo>
                  <a:pt x="947913" y="4832870"/>
                  <a:pt x="951680" y="4831889"/>
                  <a:pt x="955494" y="4830954"/>
                </a:cubicBezTo>
                <a:cubicBezTo>
                  <a:pt x="950850" y="4836043"/>
                  <a:pt x="946208" y="4841155"/>
                  <a:pt x="941559" y="4846244"/>
                </a:cubicBezTo>
                <a:cubicBezTo>
                  <a:pt x="937780" y="4846952"/>
                  <a:pt x="934021" y="4847659"/>
                  <a:pt x="930264" y="4848366"/>
                </a:cubicBezTo>
                <a:cubicBezTo>
                  <a:pt x="934895" y="4843506"/>
                  <a:pt x="939507" y="4838667"/>
                  <a:pt x="944115" y="4833829"/>
                </a:cubicBezTo>
                <a:close/>
                <a:moveTo>
                  <a:pt x="964271" y="4828876"/>
                </a:moveTo>
                <a:cubicBezTo>
                  <a:pt x="968224" y="4827918"/>
                  <a:pt x="972186" y="4826983"/>
                  <a:pt x="976155" y="4826069"/>
                </a:cubicBezTo>
                <a:cubicBezTo>
                  <a:pt x="971316" y="4831615"/>
                  <a:pt x="966490" y="4837138"/>
                  <a:pt x="961649" y="4842661"/>
                </a:cubicBezTo>
                <a:cubicBezTo>
                  <a:pt x="957687" y="4843369"/>
                  <a:pt x="953739" y="4844053"/>
                  <a:pt x="949800" y="4844761"/>
                </a:cubicBezTo>
                <a:cubicBezTo>
                  <a:pt x="954629" y="4839466"/>
                  <a:pt x="959454" y="4834171"/>
                  <a:pt x="964271" y="4828876"/>
                </a:cubicBezTo>
                <a:close/>
                <a:moveTo>
                  <a:pt x="984482" y="4824084"/>
                </a:moveTo>
                <a:cubicBezTo>
                  <a:pt x="988584" y="4823148"/>
                  <a:pt x="992730" y="4822281"/>
                  <a:pt x="996850" y="4821346"/>
                </a:cubicBezTo>
                <a:cubicBezTo>
                  <a:pt x="991840" y="4827348"/>
                  <a:pt x="986831" y="4833304"/>
                  <a:pt x="981821" y="4839283"/>
                </a:cubicBezTo>
                <a:cubicBezTo>
                  <a:pt x="977688" y="4839945"/>
                  <a:pt x="973562" y="4840630"/>
                  <a:pt x="969454" y="4841315"/>
                </a:cubicBezTo>
                <a:cubicBezTo>
                  <a:pt x="974468" y="4835586"/>
                  <a:pt x="979471" y="4829835"/>
                  <a:pt x="984482" y="4824084"/>
                </a:cubicBezTo>
                <a:close/>
                <a:moveTo>
                  <a:pt x="1004655" y="4819634"/>
                </a:moveTo>
                <a:cubicBezTo>
                  <a:pt x="1008948" y="4818698"/>
                  <a:pt x="1013231" y="4817740"/>
                  <a:pt x="1017545" y="4816827"/>
                </a:cubicBezTo>
                <a:cubicBezTo>
                  <a:pt x="1012371" y="4823262"/>
                  <a:pt x="1007197" y="4829675"/>
                  <a:pt x="1002023" y="4836089"/>
                </a:cubicBezTo>
                <a:cubicBezTo>
                  <a:pt x="997737" y="4836728"/>
                  <a:pt x="993463" y="4837390"/>
                  <a:pt x="989204" y="4838074"/>
                </a:cubicBezTo>
                <a:cubicBezTo>
                  <a:pt x="994355" y="4831935"/>
                  <a:pt x="999506" y="4825796"/>
                  <a:pt x="1004655" y="4819634"/>
                </a:cubicBezTo>
                <a:close/>
                <a:moveTo>
                  <a:pt x="1024898" y="4815320"/>
                </a:moveTo>
                <a:cubicBezTo>
                  <a:pt x="1029318" y="4814408"/>
                  <a:pt x="1033739" y="4813494"/>
                  <a:pt x="1038180" y="4812605"/>
                </a:cubicBezTo>
                <a:cubicBezTo>
                  <a:pt x="1032876" y="4819451"/>
                  <a:pt x="1027575" y="4826275"/>
                  <a:pt x="1022271" y="4833076"/>
                </a:cubicBezTo>
                <a:cubicBezTo>
                  <a:pt x="1017839" y="4833715"/>
                  <a:pt x="1013430" y="4834354"/>
                  <a:pt x="1009025" y="4835016"/>
                </a:cubicBezTo>
                <a:cubicBezTo>
                  <a:pt x="1014315" y="4828466"/>
                  <a:pt x="1019608" y="4821916"/>
                  <a:pt x="1024898" y="4815320"/>
                </a:cubicBezTo>
                <a:close/>
                <a:moveTo>
                  <a:pt x="1045203" y="4811167"/>
                </a:moveTo>
                <a:cubicBezTo>
                  <a:pt x="1049717" y="4810277"/>
                  <a:pt x="1054277" y="4809433"/>
                  <a:pt x="1058811" y="4808565"/>
                </a:cubicBezTo>
                <a:cubicBezTo>
                  <a:pt x="1053389" y="4815822"/>
                  <a:pt x="1047966" y="4823057"/>
                  <a:pt x="1042544" y="4830269"/>
                </a:cubicBezTo>
                <a:cubicBezTo>
                  <a:pt x="1037989" y="4830885"/>
                  <a:pt x="1033449" y="4831501"/>
                  <a:pt x="1028924" y="4832140"/>
                </a:cubicBezTo>
                <a:cubicBezTo>
                  <a:pt x="1034351" y="4825180"/>
                  <a:pt x="1039778" y="4818173"/>
                  <a:pt x="1045203" y="4811167"/>
                </a:cubicBezTo>
                <a:close/>
                <a:moveTo>
                  <a:pt x="1065466" y="4807310"/>
                </a:moveTo>
                <a:cubicBezTo>
                  <a:pt x="1070136" y="4806420"/>
                  <a:pt x="1074803" y="4805552"/>
                  <a:pt x="1079497" y="4804708"/>
                </a:cubicBezTo>
                <a:cubicBezTo>
                  <a:pt x="1073961" y="4812376"/>
                  <a:pt x="1068426" y="4820022"/>
                  <a:pt x="1062887" y="4827644"/>
                </a:cubicBezTo>
                <a:cubicBezTo>
                  <a:pt x="1060062" y="4827987"/>
                  <a:pt x="1057230" y="4828352"/>
                  <a:pt x="1054414" y="4828694"/>
                </a:cubicBezTo>
                <a:cubicBezTo>
                  <a:pt x="1052570" y="4828945"/>
                  <a:pt x="1050741" y="4829196"/>
                  <a:pt x="1048902" y="4829424"/>
                </a:cubicBezTo>
                <a:cubicBezTo>
                  <a:pt x="1054425" y="4822076"/>
                  <a:pt x="1059946" y="4814704"/>
                  <a:pt x="1065466" y="4807310"/>
                </a:cubicBezTo>
                <a:close/>
                <a:moveTo>
                  <a:pt x="1126586" y="4796721"/>
                </a:moveTo>
                <a:cubicBezTo>
                  <a:pt x="1131550" y="4795944"/>
                  <a:pt x="1136511" y="4795146"/>
                  <a:pt x="1141500" y="4794393"/>
                </a:cubicBezTo>
                <a:cubicBezTo>
                  <a:pt x="1135849" y="4803042"/>
                  <a:pt x="1130198" y="4811692"/>
                  <a:pt x="1124548" y="4820250"/>
                </a:cubicBezTo>
                <a:cubicBezTo>
                  <a:pt x="1124424" y="4820455"/>
                  <a:pt x="1124301" y="4820638"/>
                  <a:pt x="1124178" y="4820821"/>
                </a:cubicBezTo>
                <a:cubicBezTo>
                  <a:pt x="1119182" y="4821323"/>
                  <a:pt x="1114205" y="4821825"/>
                  <a:pt x="1109243" y="4822327"/>
                </a:cubicBezTo>
                <a:cubicBezTo>
                  <a:pt x="1115024" y="4813837"/>
                  <a:pt x="1120807" y="4805302"/>
                  <a:pt x="1126586" y="4796721"/>
                </a:cubicBezTo>
                <a:close/>
                <a:moveTo>
                  <a:pt x="1146995" y="4793571"/>
                </a:moveTo>
                <a:cubicBezTo>
                  <a:pt x="1152053" y="4792818"/>
                  <a:pt x="1157110" y="4792065"/>
                  <a:pt x="1162193" y="4791334"/>
                </a:cubicBezTo>
                <a:cubicBezTo>
                  <a:pt x="1157281" y="4799094"/>
                  <a:pt x="1152372" y="4806876"/>
                  <a:pt x="1147461" y="4814568"/>
                </a:cubicBezTo>
                <a:cubicBezTo>
                  <a:pt x="1146537" y="4816005"/>
                  <a:pt x="1145619" y="4817465"/>
                  <a:pt x="1144693" y="4818926"/>
                </a:cubicBezTo>
                <a:cubicBezTo>
                  <a:pt x="1139603" y="4819383"/>
                  <a:pt x="1134528" y="4819839"/>
                  <a:pt x="1129473" y="4820318"/>
                </a:cubicBezTo>
                <a:cubicBezTo>
                  <a:pt x="1135315" y="4811441"/>
                  <a:pt x="1141155" y="4802517"/>
                  <a:pt x="1146995" y="4793571"/>
                </a:cubicBezTo>
                <a:close/>
                <a:moveTo>
                  <a:pt x="1150875" y="4816736"/>
                </a:moveTo>
                <a:cubicBezTo>
                  <a:pt x="1156412" y="4808063"/>
                  <a:pt x="1161946" y="4799299"/>
                  <a:pt x="1167483" y="4790559"/>
                </a:cubicBezTo>
                <a:cubicBezTo>
                  <a:pt x="1172588" y="4789828"/>
                  <a:pt x="1177750" y="4789189"/>
                  <a:pt x="1182883" y="4788504"/>
                </a:cubicBezTo>
                <a:cubicBezTo>
                  <a:pt x="1178711" y="4795283"/>
                  <a:pt x="1174541" y="4802106"/>
                  <a:pt x="1170370" y="4808839"/>
                </a:cubicBezTo>
                <a:cubicBezTo>
                  <a:pt x="1168658" y="4811623"/>
                  <a:pt x="1166953" y="4814385"/>
                  <a:pt x="1165242" y="4817169"/>
                </a:cubicBezTo>
                <a:cubicBezTo>
                  <a:pt x="1160070" y="4817580"/>
                  <a:pt x="1154917" y="4818013"/>
                  <a:pt x="1149780" y="4818470"/>
                </a:cubicBezTo>
                <a:cubicBezTo>
                  <a:pt x="1150145" y="4817899"/>
                  <a:pt x="1150508" y="4817306"/>
                  <a:pt x="1150875" y="4816736"/>
                </a:cubicBezTo>
                <a:close/>
                <a:moveTo>
                  <a:pt x="1173727" y="4810916"/>
                </a:moveTo>
                <a:cubicBezTo>
                  <a:pt x="1178462" y="4803270"/>
                  <a:pt x="1183196" y="4795534"/>
                  <a:pt x="1187931" y="4787820"/>
                </a:cubicBezTo>
                <a:cubicBezTo>
                  <a:pt x="1193169" y="4787136"/>
                  <a:pt x="1198402" y="4786428"/>
                  <a:pt x="1203669" y="4785766"/>
                </a:cubicBezTo>
                <a:cubicBezTo>
                  <a:pt x="1200205" y="4791586"/>
                  <a:pt x="1196740" y="4797383"/>
                  <a:pt x="1193276" y="4803157"/>
                </a:cubicBezTo>
                <a:cubicBezTo>
                  <a:pt x="1190793" y="4807287"/>
                  <a:pt x="1188319" y="4811441"/>
                  <a:pt x="1185836" y="4815594"/>
                </a:cubicBezTo>
                <a:cubicBezTo>
                  <a:pt x="1180580" y="4815959"/>
                  <a:pt x="1175340" y="4816370"/>
                  <a:pt x="1170119" y="4816781"/>
                </a:cubicBezTo>
                <a:cubicBezTo>
                  <a:pt x="1171324" y="4814818"/>
                  <a:pt x="1172522" y="4812878"/>
                  <a:pt x="1173727" y="4810916"/>
                </a:cubicBezTo>
                <a:close/>
                <a:moveTo>
                  <a:pt x="1196572" y="4805119"/>
                </a:moveTo>
                <a:cubicBezTo>
                  <a:pt x="1200545" y="4798501"/>
                  <a:pt x="1204518" y="4791859"/>
                  <a:pt x="1208492" y="4785195"/>
                </a:cubicBezTo>
                <a:cubicBezTo>
                  <a:pt x="1213786" y="4784533"/>
                  <a:pt x="1219088" y="4783894"/>
                  <a:pt x="1224410" y="4783278"/>
                </a:cubicBezTo>
                <a:cubicBezTo>
                  <a:pt x="1221669" y="4788002"/>
                  <a:pt x="1218930" y="4792727"/>
                  <a:pt x="1216189" y="4797428"/>
                </a:cubicBezTo>
                <a:cubicBezTo>
                  <a:pt x="1212944" y="4802997"/>
                  <a:pt x="1209692" y="4808588"/>
                  <a:pt x="1206447" y="4814179"/>
                </a:cubicBezTo>
                <a:cubicBezTo>
                  <a:pt x="1201118" y="4814522"/>
                  <a:pt x="1195807" y="4814887"/>
                  <a:pt x="1190515" y="4815252"/>
                </a:cubicBezTo>
                <a:cubicBezTo>
                  <a:pt x="1192534" y="4811874"/>
                  <a:pt x="1194547" y="4808497"/>
                  <a:pt x="1196572" y="4805119"/>
                </a:cubicBezTo>
                <a:close/>
                <a:moveTo>
                  <a:pt x="1219423" y="4799322"/>
                </a:moveTo>
                <a:cubicBezTo>
                  <a:pt x="1222637" y="4793799"/>
                  <a:pt x="1225850" y="4788254"/>
                  <a:pt x="1229061" y="4782730"/>
                </a:cubicBezTo>
                <a:cubicBezTo>
                  <a:pt x="1234399" y="4782114"/>
                  <a:pt x="1239780" y="4781544"/>
                  <a:pt x="1245146" y="4780973"/>
                </a:cubicBezTo>
                <a:cubicBezTo>
                  <a:pt x="1243131" y="4784556"/>
                  <a:pt x="1241115" y="4788140"/>
                  <a:pt x="1239100" y="4791723"/>
                </a:cubicBezTo>
                <a:cubicBezTo>
                  <a:pt x="1235079" y="4798820"/>
                  <a:pt x="1231076" y="4805849"/>
                  <a:pt x="1227066" y="4812901"/>
                </a:cubicBezTo>
                <a:cubicBezTo>
                  <a:pt x="1221673" y="4813221"/>
                  <a:pt x="1216301" y="4813540"/>
                  <a:pt x="1210947" y="4813883"/>
                </a:cubicBezTo>
                <a:cubicBezTo>
                  <a:pt x="1213772" y="4809021"/>
                  <a:pt x="1216600" y="4804161"/>
                  <a:pt x="1219423" y="4799322"/>
                </a:cubicBezTo>
                <a:close/>
                <a:moveTo>
                  <a:pt x="1242266" y="4793525"/>
                </a:moveTo>
                <a:cubicBezTo>
                  <a:pt x="1244708" y="4789189"/>
                  <a:pt x="1247147" y="4784830"/>
                  <a:pt x="1249589" y="4780494"/>
                </a:cubicBezTo>
                <a:cubicBezTo>
                  <a:pt x="1255048" y="4779901"/>
                  <a:pt x="1260494" y="4779307"/>
                  <a:pt x="1265982" y="4778759"/>
                </a:cubicBezTo>
                <a:cubicBezTo>
                  <a:pt x="1264659" y="4781179"/>
                  <a:pt x="1263339" y="4783598"/>
                  <a:pt x="1262014" y="4786017"/>
                </a:cubicBezTo>
                <a:cubicBezTo>
                  <a:pt x="1257285" y="4794598"/>
                  <a:pt x="1252517" y="4803225"/>
                  <a:pt x="1247773" y="4811828"/>
                </a:cubicBezTo>
                <a:cubicBezTo>
                  <a:pt x="1242291" y="4812080"/>
                  <a:pt x="1236827" y="4812376"/>
                  <a:pt x="1231384" y="4812673"/>
                </a:cubicBezTo>
                <a:cubicBezTo>
                  <a:pt x="1235011" y="4806283"/>
                  <a:pt x="1238628" y="4799915"/>
                  <a:pt x="1242266" y="4793525"/>
                </a:cubicBezTo>
                <a:close/>
                <a:moveTo>
                  <a:pt x="1265113" y="4787706"/>
                </a:moveTo>
                <a:cubicBezTo>
                  <a:pt x="1266817" y="4784602"/>
                  <a:pt x="1268525" y="4781476"/>
                  <a:pt x="1270229" y="4778372"/>
                </a:cubicBezTo>
                <a:cubicBezTo>
                  <a:pt x="1275734" y="4777824"/>
                  <a:pt x="1281262" y="4777299"/>
                  <a:pt x="1286798" y="4776797"/>
                </a:cubicBezTo>
                <a:cubicBezTo>
                  <a:pt x="1286175" y="4777961"/>
                  <a:pt x="1285557" y="4779125"/>
                  <a:pt x="1284936" y="4780289"/>
                </a:cubicBezTo>
                <a:cubicBezTo>
                  <a:pt x="1279481" y="4790490"/>
                  <a:pt x="1274018" y="4800692"/>
                  <a:pt x="1268552" y="4810870"/>
                </a:cubicBezTo>
                <a:cubicBezTo>
                  <a:pt x="1262988" y="4811099"/>
                  <a:pt x="1257447" y="4811349"/>
                  <a:pt x="1251922" y="4811623"/>
                </a:cubicBezTo>
                <a:cubicBezTo>
                  <a:pt x="1256315" y="4803659"/>
                  <a:pt x="1260731" y="4795671"/>
                  <a:pt x="1265113" y="4787706"/>
                </a:cubicBezTo>
                <a:close/>
                <a:moveTo>
                  <a:pt x="1273867" y="4771708"/>
                </a:moveTo>
                <a:cubicBezTo>
                  <a:pt x="1279851" y="4760753"/>
                  <a:pt x="1285835" y="4749730"/>
                  <a:pt x="1291817" y="4738662"/>
                </a:cubicBezTo>
                <a:cubicBezTo>
                  <a:pt x="1297299" y="4737840"/>
                  <a:pt x="1302801" y="4737064"/>
                  <a:pt x="1308303" y="4736288"/>
                </a:cubicBezTo>
                <a:cubicBezTo>
                  <a:pt x="1302338" y="4747608"/>
                  <a:pt x="1296347" y="4758904"/>
                  <a:pt x="1290340" y="4770156"/>
                </a:cubicBezTo>
                <a:cubicBezTo>
                  <a:pt x="1284831" y="4770658"/>
                  <a:pt x="1279344" y="4771183"/>
                  <a:pt x="1273867" y="4771708"/>
                </a:cubicBezTo>
                <a:close/>
                <a:moveTo>
                  <a:pt x="1312482" y="4735718"/>
                </a:moveTo>
                <a:cubicBezTo>
                  <a:pt x="1403683" y="4722960"/>
                  <a:pt x="1497584" y="4715041"/>
                  <a:pt x="1594066" y="4712074"/>
                </a:cubicBezTo>
                <a:cubicBezTo>
                  <a:pt x="2078602" y="4697148"/>
                  <a:pt x="2550240" y="4815799"/>
                  <a:pt x="3116453" y="4972473"/>
                </a:cubicBezTo>
                <a:cubicBezTo>
                  <a:pt x="3833496" y="5168376"/>
                  <a:pt x="4552343" y="5400407"/>
                  <a:pt x="5247523" y="5624838"/>
                </a:cubicBezTo>
                <a:cubicBezTo>
                  <a:pt x="5776330" y="5795546"/>
                  <a:pt x="6323144" y="5972052"/>
                  <a:pt x="6865600" y="6131509"/>
                </a:cubicBezTo>
                <a:cubicBezTo>
                  <a:pt x="7141061" y="6212481"/>
                  <a:pt x="7466251" y="6305184"/>
                  <a:pt x="7789524" y="6378785"/>
                </a:cubicBezTo>
                <a:cubicBezTo>
                  <a:pt x="8134524" y="6457338"/>
                  <a:pt x="8441981" y="6506496"/>
                  <a:pt x="8729446" y="6529090"/>
                </a:cubicBezTo>
                <a:cubicBezTo>
                  <a:pt x="8954311" y="6546755"/>
                  <a:pt x="9161923" y="6544518"/>
                  <a:pt x="9346529" y="6522472"/>
                </a:cubicBezTo>
                <a:cubicBezTo>
                  <a:pt x="9565392" y="6496318"/>
                  <a:pt x="9755065" y="6441819"/>
                  <a:pt x="9910278" y="6360527"/>
                </a:cubicBezTo>
                <a:cubicBezTo>
                  <a:pt x="10028837" y="6298406"/>
                  <a:pt x="10117318" y="6215631"/>
                  <a:pt x="10173643" y="6114256"/>
                </a:cubicBezTo>
                <a:cubicBezTo>
                  <a:pt x="10174761" y="6129386"/>
                  <a:pt x="10175583" y="6144449"/>
                  <a:pt x="10176085" y="6159465"/>
                </a:cubicBezTo>
                <a:cubicBezTo>
                  <a:pt x="10120308" y="6292586"/>
                  <a:pt x="10015693" y="6395171"/>
                  <a:pt x="9864702" y="6464686"/>
                </a:cubicBezTo>
                <a:cubicBezTo>
                  <a:pt x="9580067" y="6595708"/>
                  <a:pt x="9200149" y="6636217"/>
                  <a:pt x="8703224" y="6588518"/>
                </a:cubicBezTo>
                <a:cubicBezTo>
                  <a:pt x="8074821" y="6528200"/>
                  <a:pt x="7459998" y="6359614"/>
                  <a:pt x="6884154" y="6192101"/>
                </a:cubicBezTo>
                <a:cubicBezTo>
                  <a:pt x="6334053" y="6032096"/>
                  <a:pt x="5779343" y="5854884"/>
                  <a:pt x="5242890" y="5683491"/>
                </a:cubicBezTo>
                <a:cubicBezTo>
                  <a:pt x="4542689" y="5459767"/>
                  <a:pt x="3818639" y="5228444"/>
                  <a:pt x="3096712" y="5032814"/>
                </a:cubicBezTo>
                <a:cubicBezTo>
                  <a:pt x="2840764" y="4962773"/>
                  <a:pt x="2589973" y="4895676"/>
                  <a:pt x="2336033" y="4844761"/>
                </a:cubicBezTo>
                <a:cubicBezTo>
                  <a:pt x="2331606" y="4843871"/>
                  <a:pt x="2327110" y="4842981"/>
                  <a:pt x="2322705" y="4842113"/>
                </a:cubicBezTo>
                <a:cubicBezTo>
                  <a:pt x="2043230" y="4786747"/>
                  <a:pt x="1797033" y="4759361"/>
                  <a:pt x="1570372" y="4758425"/>
                </a:cubicBezTo>
                <a:cubicBezTo>
                  <a:pt x="1475203" y="4758038"/>
                  <a:pt x="1383000" y="4761871"/>
                  <a:pt x="1294416" y="4769813"/>
                </a:cubicBezTo>
                <a:cubicBezTo>
                  <a:pt x="1300457" y="4758448"/>
                  <a:pt x="1306480" y="4747106"/>
                  <a:pt x="1312482" y="4735718"/>
                </a:cubicBezTo>
                <a:close/>
                <a:moveTo>
                  <a:pt x="9907288" y="6354822"/>
                </a:moveTo>
                <a:cubicBezTo>
                  <a:pt x="9620507" y="6505036"/>
                  <a:pt x="9224386" y="6561520"/>
                  <a:pt x="8729971" y="6522677"/>
                </a:cubicBezTo>
                <a:cubicBezTo>
                  <a:pt x="8494928" y="6504214"/>
                  <a:pt x="8258196" y="6468315"/>
                  <a:pt x="8025001" y="6422101"/>
                </a:cubicBezTo>
                <a:cubicBezTo>
                  <a:pt x="7619889" y="6341859"/>
                  <a:pt x="7225228" y="6230510"/>
                  <a:pt x="6867403" y="6125324"/>
                </a:cubicBezTo>
                <a:cubicBezTo>
                  <a:pt x="6325062" y="5965890"/>
                  <a:pt x="5778270" y="5789385"/>
                  <a:pt x="5249508" y="5618699"/>
                </a:cubicBezTo>
                <a:cubicBezTo>
                  <a:pt x="4554260" y="5394268"/>
                  <a:pt x="3835345" y="5162191"/>
                  <a:pt x="3118165" y="4966265"/>
                </a:cubicBezTo>
                <a:cubicBezTo>
                  <a:pt x="2860117" y="4894878"/>
                  <a:pt x="2607683" y="4826777"/>
                  <a:pt x="2357189" y="4777870"/>
                </a:cubicBezTo>
                <a:cubicBezTo>
                  <a:pt x="2071919" y="4722229"/>
                  <a:pt x="1822231" y="4698609"/>
                  <a:pt x="1593863" y="4705638"/>
                </a:cubicBezTo>
                <a:cubicBezTo>
                  <a:pt x="1498762" y="4708559"/>
                  <a:pt x="1406159" y="4716296"/>
                  <a:pt x="1316166" y="4728688"/>
                </a:cubicBezTo>
                <a:cubicBezTo>
                  <a:pt x="1322092" y="4717414"/>
                  <a:pt x="1328006" y="4706140"/>
                  <a:pt x="1333903" y="4694820"/>
                </a:cubicBezTo>
                <a:cubicBezTo>
                  <a:pt x="1426690" y="4677362"/>
                  <a:pt x="1521371" y="4665449"/>
                  <a:pt x="1617776" y="4659150"/>
                </a:cubicBezTo>
                <a:cubicBezTo>
                  <a:pt x="2135253" y="4625373"/>
                  <a:pt x="2667933" y="4774378"/>
                  <a:pt x="3137906" y="4905810"/>
                </a:cubicBezTo>
                <a:cubicBezTo>
                  <a:pt x="3849403" y="5101804"/>
                  <a:pt x="4562316" y="5334360"/>
                  <a:pt x="5251767" y="5559271"/>
                </a:cubicBezTo>
                <a:cubicBezTo>
                  <a:pt x="5773660" y="5729523"/>
                  <a:pt x="6313354" y="5905594"/>
                  <a:pt x="6848871" y="6064618"/>
                </a:cubicBezTo>
                <a:cubicBezTo>
                  <a:pt x="7130198" y="6148169"/>
                  <a:pt x="7462508" y="6243633"/>
                  <a:pt x="7794065" y="6318078"/>
                </a:cubicBezTo>
                <a:cubicBezTo>
                  <a:pt x="8147487" y="6397453"/>
                  <a:pt x="8462224" y="6444923"/>
                  <a:pt x="8756285" y="6463157"/>
                </a:cubicBezTo>
                <a:cubicBezTo>
                  <a:pt x="9101559" y="6484565"/>
                  <a:pt x="9589469" y="6465052"/>
                  <a:pt x="9953091" y="6250388"/>
                </a:cubicBezTo>
                <a:cubicBezTo>
                  <a:pt x="10043968" y="6196757"/>
                  <a:pt x="10115789" y="6130801"/>
                  <a:pt x="10167550" y="6053663"/>
                </a:cubicBezTo>
                <a:cubicBezTo>
                  <a:pt x="10169558" y="6069753"/>
                  <a:pt x="10171246" y="6085842"/>
                  <a:pt x="10172616" y="6101886"/>
                </a:cubicBezTo>
                <a:cubicBezTo>
                  <a:pt x="10117022" y="6206775"/>
                  <a:pt x="10028427" y="6291354"/>
                  <a:pt x="9907288" y="6354822"/>
                </a:cubicBezTo>
                <a:close/>
                <a:moveTo>
                  <a:pt x="10172844" y="6045630"/>
                </a:moveTo>
                <a:cubicBezTo>
                  <a:pt x="10178253" y="6037254"/>
                  <a:pt x="10183456" y="6028741"/>
                  <a:pt x="10188432" y="6020092"/>
                </a:cubicBezTo>
                <a:cubicBezTo>
                  <a:pt x="10189527" y="6034858"/>
                  <a:pt x="10190326" y="6049578"/>
                  <a:pt x="10190782" y="6064229"/>
                </a:cubicBezTo>
                <a:cubicBezTo>
                  <a:pt x="10186742" y="6073495"/>
                  <a:pt x="10182476" y="6082624"/>
                  <a:pt x="10177957" y="6091593"/>
                </a:cubicBezTo>
                <a:cubicBezTo>
                  <a:pt x="10176542" y="6076462"/>
                  <a:pt x="10174852" y="6061172"/>
                  <a:pt x="10172844" y="6045630"/>
                </a:cubicBezTo>
                <a:close/>
                <a:moveTo>
                  <a:pt x="10171452" y="6035428"/>
                </a:moveTo>
                <a:cubicBezTo>
                  <a:pt x="10171065" y="6032576"/>
                  <a:pt x="10170699" y="6029700"/>
                  <a:pt x="10170266" y="6026824"/>
                </a:cubicBezTo>
                <a:cubicBezTo>
                  <a:pt x="10168371" y="6013496"/>
                  <a:pt x="10166226" y="6000054"/>
                  <a:pt x="10163898" y="5986498"/>
                </a:cubicBezTo>
                <a:cubicBezTo>
                  <a:pt x="10170357" y="5978076"/>
                  <a:pt x="10176587" y="5969541"/>
                  <a:pt x="10182544" y="5960846"/>
                </a:cubicBezTo>
                <a:cubicBezTo>
                  <a:pt x="10184484" y="5976639"/>
                  <a:pt x="10186150" y="5992386"/>
                  <a:pt x="10187473" y="6008088"/>
                </a:cubicBezTo>
                <a:cubicBezTo>
                  <a:pt x="10182384" y="6017353"/>
                  <a:pt x="10177043" y="6026482"/>
                  <a:pt x="10171452" y="6035428"/>
                </a:cubicBezTo>
                <a:close/>
                <a:moveTo>
                  <a:pt x="10188249" y="5952356"/>
                </a:moveTo>
                <a:cubicBezTo>
                  <a:pt x="10193863" y="5943844"/>
                  <a:pt x="10199249" y="5935194"/>
                  <a:pt x="10204407" y="5926431"/>
                </a:cubicBezTo>
                <a:cubicBezTo>
                  <a:pt x="10205433" y="5940922"/>
                  <a:pt x="10206210" y="5955369"/>
                  <a:pt x="10206620" y="5969724"/>
                </a:cubicBezTo>
                <a:cubicBezTo>
                  <a:pt x="10202399" y="5979035"/>
                  <a:pt x="10197948" y="5988209"/>
                  <a:pt x="10193247" y="5997247"/>
                </a:cubicBezTo>
                <a:cubicBezTo>
                  <a:pt x="10191855" y="5982322"/>
                  <a:pt x="10190189" y="5967350"/>
                  <a:pt x="10188249" y="5952356"/>
                </a:cubicBezTo>
                <a:close/>
                <a:moveTo>
                  <a:pt x="10186903" y="5942452"/>
                </a:moveTo>
                <a:cubicBezTo>
                  <a:pt x="10184712" y="5926613"/>
                  <a:pt x="10182247" y="5910752"/>
                  <a:pt x="10179486" y="5894891"/>
                </a:cubicBezTo>
                <a:cubicBezTo>
                  <a:pt x="10186172" y="5886287"/>
                  <a:pt x="10192585" y="5877568"/>
                  <a:pt x="10198770" y="5868714"/>
                </a:cubicBezTo>
                <a:cubicBezTo>
                  <a:pt x="10200664" y="5884119"/>
                  <a:pt x="10202239" y="5899478"/>
                  <a:pt x="10203495" y="5914791"/>
                </a:cubicBezTo>
                <a:cubicBezTo>
                  <a:pt x="10198223" y="5924148"/>
                  <a:pt x="10192700" y="5933369"/>
                  <a:pt x="10186903" y="5942452"/>
                </a:cubicBezTo>
                <a:close/>
                <a:moveTo>
                  <a:pt x="10204886" y="5859768"/>
                </a:moveTo>
                <a:cubicBezTo>
                  <a:pt x="10211071" y="5850570"/>
                  <a:pt x="10216959" y="5841236"/>
                  <a:pt x="10222573" y="5831765"/>
                </a:cubicBezTo>
                <a:cubicBezTo>
                  <a:pt x="10223532" y="5845938"/>
                  <a:pt x="10224171" y="5859904"/>
                  <a:pt x="10224513" y="5873689"/>
                </a:cubicBezTo>
                <a:cubicBezTo>
                  <a:pt x="10219858" y="5883777"/>
                  <a:pt x="10214928" y="5893704"/>
                  <a:pt x="10209701" y="5903472"/>
                </a:cubicBezTo>
                <a:cubicBezTo>
                  <a:pt x="10208401" y="5889094"/>
                  <a:pt x="10206781" y="5874511"/>
                  <a:pt x="10204886" y="5859768"/>
                </a:cubicBezTo>
                <a:close/>
                <a:moveTo>
                  <a:pt x="10203608" y="5850136"/>
                </a:moveTo>
                <a:cubicBezTo>
                  <a:pt x="10201531" y="5834960"/>
                  <a:pt x="10199181" y="5819601"/>
                  <a:pt x="10196487" y="5804036"/>
                </a:cubicBezTo>
                <a:cubicBezTo>
                  <a:pt x="10203745" y="5794793"/>
                  <a:pt x="10210683" y="5785391"/>
                  <a:pt x="10217347" y="5775851"/>
                </a:cubicBezTo>
                <a:cubicBezTo>
                  <a:pt x="10219150" y="5790891"/>
                  <a:pt x="10220611" y="5805702"/>
                  <a:pt x="10221774" y="5820331"/>
                </a:cubicBezTo>
                <a:cubicBezTo>
                  <a:pt x="10216023" y="5830419"/>
                  <a:pt x="10209976" y="5840369"/>
                  <a:pt x="10203608" y="5850136"/>
                </a:cubicBezTo>
                <a:close/>
                <a:moveTo>
                  <a:pt x="10221500" y="5758689"/>
                </a:moveTo>
                <a:cubicBezTo>
                  <a:pt x="10219538" y="5744037"/>
                  <a:pt x="10217279" y="5729180"/>
                  <a:pt x="10214723" y="5714164"/>
                </a:cubicBezTo>
                <a:cubicBezTo>
                  <a:pt x="10222162" y="5704692"/>
                  <a:pt x="10229329" y="5695084"/>
                  <a:pt x="10236175" y="5685339"/>
                </a:cubicBezTo>
                <a:cubicBezTo>
                  <a:pt x="10237841" y="5699854"/>
                  <a:pt x="10239211" y="5714186"/>
                  <a:pt x="10240237" y="5728336"/>
                </a:cubicBezTo>
                <a:cubicBezTo>
                  <a:pt x="10234304" y="5738606"/>
                  <a:pt x="10228050" y="5748716"/>
                  <a:pt x="10221500" y="5758689"/>
                </a:cubicBezTo>
                <a:close/>
                <a:moveTo>
                  <a:pt x="10241721" y="5677351"/>
                </a:moveTo>
                <a:cubicBezTo>
                  <a:pt x="10248294" y="5667698"/>
                  <a:pt x="10254570" y="5657930"/>
                  <a:pt x="10260595" y="5648026"/>
                </a:cubicBezTo>
                <a:cubicBezTo>
                  <a:pt x="10261303" y="5661376"/>
                  <a:pt x="10261691" y="5674544"/>
                  <a:pt x="10261804" y="5687553"/>
                </a:cubicBezTo>
                <a:cubicBezTo>
                  <a:pt x="10256806" y="5697960"/>
                  <a:pt x="10251489" y="5708207"/>
                  <a:pt x="10245898" y="5718340"/>
                </a:cubicBezTo>
                <a:cubicBezTo>
                  <a:pt x="10244779" y="5704852"/>
                  <a:pt x="10243410" y="5691205"/>
                  <a:pt x="10241721" y="5677351"/>
                </a:cubicBezTo>
                <a:close/>
                <a:moveTo>
                  <a:pt x="10240557" y="5668177"/>
                </a:moveTo>
                <a:cubicBezTo>
                  <a:pt x="10238708" y="5654050"/>
                  <a:pt x="10236586" y="5639741"/>
                  <a:pt x="10234167" y="5625226"/>
                </a:cubicBezTo>
                <a:cubicBezTo>
                  <a:pt x="10241881" y="5615436"/>
                  <a:pt x="10249276" y="5605508"/>
                  <a:pt x="10256373" y="5595444"/>
                </a:cubicBezTo>
                <a:cubicBezTo>
                  <a:pt x="10257148" y="5602678"/>
                  <a:pt x="10257856" y="5609867"/>
                  <a:pt x="10258472" y="5617033"/>
                </a:cubicBezTo>
                <a:cubicBezTo>
                  <a:pt x="10259043" y="5623766"/>
                  <a:pt x="10259522" y="5630430"/>
                  <a:pt x="10259955" y="5637071"/>
                </a:cubicBezTo>
                <a:cubicBezTo>
                  <a:pt x="10253794" y="5647592"/>
                  <a:pt x="10247335" y="5657953"/>
                  <a:pt x="10240557" y="5668177"/>
                </a:cubicBezTo>
                <a:close/>
                <a:moveTo>
                  <a:pt x="10260777" y="5578578"/>
                </a:moveTo>
                <a:cubicBezTo>
                  <a:pt x="10259111" y="5564953"/>
                  <a:pt x="10257126" y="5551146"/>
                  <a:pt x="10254890" y="5537179"/>
                </a:cubicBezTo>
                <a:cubicBezTo>
                  <a:pt x="10262763" y="5527138"/>
                  <a:pt x="10270340" y="5516981"/>
                  <a:pt x="10277597" y="5506689"/>
                </a:cubicBezTo>
                <a:cubicBezTo>
                  <a:pt x="10278921" y="5520268"/>
                  <a:pt x="10279925" y="5533710"/>
                  <a:pt x="10280656" y="5546970"/>
                </a:cubicBezTo>
                <a:cubicBezTo>
                  <a:pt x="10274356" y="5557650"/>
                  <a:pt x="10267715" y="5568194"/>
                  <a:pt x="10260777" y="5578578"/>
                </a:cubicBezTo>
                <a:close/>
                <a:moveTo>
                  <a:pt x="10282093" y="5489961"/>
                </a:moveTo>
                <a:cubicBezTo>
                  <a:pt x="10282002" y="5489002"/>
                  <a:pt x="10281887" y="5488043"/>
                  <a:pt x="10281773" y="5487085"/>
                </a:cubicBezTo>
                <a:cubicBezTo>
                  <a:pt x="10280358" y="5474829"/>
                  <a:pt x="10278692" y="5462460"/>
                  <a:pt x="10276798" y="5449976"/>
                </a:cubicBezTo>
                <a:cubicBezTo>
                  <a:pt x="10284786" y="5439775"/>
                  <a:pt x="10292454" y="5429437"/>
                  <a:pt x="10299826" y="5418961"/>
                </a:cubicBezTo>
                <a:cubicBezTo>
                  <a:pt x="10300944" y="5432107"/>
                  <a:pt x="10301766" y="5445092"/>
                  <a:pt x="10302313" y="5457941"/>
                </a:cubicBezTo>
                <a:cubicBezTo>
                  <a:pt x="10295900" y="5468759"/>
                  <a:pt x="10289168" y="5479417"/>
                  <a:pt x="10282093" y="5489961"/>
                </a:cubicBezTo>
                <a:close/>
                <a:moveTo>
                  <a:pt x="10304436" y="5402324"/>
                </a:moveTo>
                <a:cubicBezTo>
                  <a:pt x="10303112" y="5389567"/>
                  <a:pt x="10301560" y="5376718"/>
                  <a:pt x="10299735" y="5363732"/>
                </a:cubicBezTo>
                <a:cubicBezTo>
                  <a:pt x="10307790" y="5353348"/>
                  <a:pt x="10315573" y="5342850"/>
                  <a:pt x="10323012" y="5332238"/>
                </a:cubicBezTo>
                <a:cubicBezTo>
                  <a:pt x="10323926" y="5344950"/>
                  <a:pt x="10324565" y="5357548"/>
                  <a:pt x="10324930" y="5370008"/>
                </a:cubicBezTo>
                <a:cubicBezTo>
                  <a:pt x="10318402" y="5380894"/>
                  <a:pt x="10311579" y="5391666"/>
                  <a:pt x="10304436" y="5402324"/>
                </a:cubicBezTo>
                <a:close/>
                <a:moveTo>
                  <a:pt x="10327759" y="5315646"/>
                </a:moveTo>
                <a:cubicBezTo>
                  <a:pt x="10326664" y="5303368"/>
                  <a:pt x="10325318" y="5290976"/>
                  <a:pt x="10323720" y="5278469"/>
                </a:cubicBezTo>
                <a:cubicBezTo>
                  <a:pt x="10328558" y="5272125"/>
                  <a:pt x="10333351" y="5265735"/>
                  <a:pt x="10338029" y="5259322"/>
                </a:cubicBezTo>
                <a:cubicBezTo>
                  <a:pt x="10341134" y="5255077"/>
                  <a:pt x="10344168" y="5250786"/>
                  <a:pt x="10347158" y="5246518"/>
                </a:cubicBezTo>
                <a:cubicBezTo>
                  <a:pt x="10347866" y="5258820"/>
                  <a:pt x="10348277" y="5271029"/>
                  <a:pt x="10348436" y="5283102"/>
                </a:cubicBezTo>
                <a:cubicBezTo>
                  <a:pt x="10341864" y="5294057"/>
                  <a:pt x="10334972" y="5304920"/>
                  <a:pt x="10327759" y="5315646"/>
                </a:cubicBezTo>
                <a:close/>
                <a:moveTo>
                  <a:pt x="10352681" y="5238554"/>
                </a:moveTo>
                <a:cubicBezTo>
                  <a:pt x="10359642" y="5228352"/>
                  <a:pt x="10366328" y="5218059"/>
                  <a:pt x="10372765" y="5207676"/>
                </a:cubicBezTo>
                <a:cubicBezTo>
                  <a:pt x="10372582" y="5219132"/>
                  <a:pt x="10372171" y="5230520"/>
                  <a:pt x="10371509" y="5241772"/>
                </a:cubicBezTo>
                <a:cubicBezTo>
                  <a:pt x="10366032" y="5252361"/>
                  <a:pt x="10360304" y="5262836"/>
                  <a:pt x="10354302" y="5273198"/>
                </a:cubicBezTo>
                <a:cubicBezTo>
                  <a:pt x="10353982" y="5261741"/>
                  <a:pt x="10353458" y="5250193"/>
                  <a:pt x="10352681" y="5238554"/>
                </a:cubicBezTo>
                <a:close/>
                <a:moveTo>
                  <a:pt x="10352042" y="5229836"/>
                </a:moveTo>
                <a:cubicBezTo>
                  <a:pt x="10351152" y="5218082"/>
                  <a:pt x="10350034" y="5206238"/>
                  <a:pt x="10348687" y="5194302"/>
                </a:cubicBezTo>
                <a:cubicBezTo>
                  <a:pt x="10356720" y="5183530"/>
                  <a:pt x="10364549" y="5172667"/>
                  <a:pt x="10372149" y="5161712"/>
                </a:cubicBezTo>
                <a:cubicBezTo>
                  <a:pt x="10372628" y="5173648"/>
                  <a:pt x="10372879" y="5185492"/>
                  <a:pt x="10372856" y="5197223"/>
                </a:cubicBezTo>
                <a:cubicBezTo>
                  <a:pt x="10366260" y="5208155"/>
                  <a:pt x="10359322" y="5219018"/>
                  <a:pt x="10352042" y="5229836"/>
                </a:cubicBezTo>
                <a:close/>
                <a:moveTo>
                  <a:pt x="10377284" y="5144847"/>
                </a:moveTo>
                <a:cubicBezTo>
                  <a:pt x="10376598" y="5133732"/>
                  <a:pt x="10375731" y="5122504"/>
                  <a:pt x="10374614" y="5111207"/>
                </a:cubicBezTo>
                <a:cubicBezTo>
                  <a:pt x="10382624" y="5100321"/>
                  <a:pt x="10390452" y="5089321"/>
                  <a:pt x="10398028" y="5078206"/>
                </a:cubicBezTo>
                <a:cubicBezTo>
                  <a:pt x="10398279" y="5089595"/>
                  <a:pt x="10398325" y="5100915"/>
                  <a:pt x="10398120" y="5112120"/>
                </a:cubicBezTo>
                <a:cubicBezTo>
                  <a:pt x="10391478" y="5123075"/>
                  <a:pt x="10384541" y="5133984"/>
                  <a:pt x="10377284" y="5144847"/>
                </a:cubicBezTo>
                <a:close/>
                <a:moveTo>
                  <a:pt x="10403757" y="5069603"/>
                </a:moveTo>
                <a:cubicBezTo>
                  <a:pt x="10410489" y="5059515"/>
                  <a:pt x="10417085" y="5049360"/>
                  <a:pt x="10423452" y="5039113"/>
                </a:cubicBezTo>
                <a:cubicBezTo>
                  <a:pt x="10423566" y="5038953"/>
                  <a:pt x="10423657" y="5038793"/>
                  <a:pt x="10423749" y="5038633"/>
                </a:cubicBezTo>
                <a:cubicBezTo>
                  <a:pt x="10423202" y="5049474"/>
                  <a:pt x="10422471" y="5060200"/>
                  <a:pt x="10421490" y="5070881"/>
                </a:cubicBezTo>
                <a:cubicBezTo>
                  <a:pt x="10416035" y="5081196"/>
                  <a:pt x="10410284" y="5091512"/>
                  <a:pt x="10404259" y="5101759"/>
                </a:cubicBezTo>
                <a:cubicBezTo>
                  <a:pt x="10404304" y="5091124"/>
                  <a:pt x="10404145" y="5080398"/>
                  <a:pt x="10403757" y="5069603"/>
                </a:cubicBezTo>
                <a:close/>
                <a:moveTo>
                  <a:pt x="10419047" y="5036374"/>
                </a:moveTo>
                <a:cubicBezTo>
                  <a:pt x="10413958" y="5044544"/>
                  <a:pt x="10408732" y="5052646"/>
                  <a:pt x="10403414" y="5060725"/>
                </a:cubicBezTo>
                <a:cubicBezTo>
                  <a:pt x="10402935" y="5050272"/>
                  <a:pt x="10402273" y="5039752"/>
                  <a:pt x="10401429" y="5029162"/>
                </a:cubicBezTo>
                <a:cubicBezTo>
                  <a:pt x="10409417" y="5018094"/>
                  <a:pt x="10417153" y="5006933"/>
                  <a:pt x="10424707" y="4995660"/>
                </a:cubicBezTo>
                <a:cubicBezTo>
                  <a:pt x="10424753" y="5006500"/>
                  <a:pt x="10424570" y="5017249"/>
                  <a:pt x="10424182" y="5027930"/>
                </a:cubicBezTo>
                <a:cubicBezTo>
                  <a:pt x="10422494" y="5030737"/>
                  <a:pt x="10420782" y="5033567"/>
                  <a:pt x="10419047" y="5036374"/>
                </a:cubicBezTo>
                <a:close/>
                <a:moveTo>
                  <a:pt x="10430595" y="4986828"/>
                </a:moveTo>
                <a:cubicBezTo>
                  <a:pt x="10437396" y="4976489"/>
                  <a:pt x="10443992" y="4966059"/>
                  <a:pt x="10450405" y="4955538"/>
                </a:cubicBezTo>
                <a:cubicBezTo>
                  <a:pt x="10449698" y="4965900"/>
                  <a:pt x="10448831" y="4976192"/>
                  <a:pt x="10447735" y="4986416"/>
                </a:cubicBezTo>
                <a:cubicBezTo>
                  <a:pt x="10442257" y="4996755"/>
                  <a:pt x="10436529" y="5007025"/>
                  <a:pt x="10430550" y="5017226"/>
                </a:cubicBezTo>
                <a:cubicBezTo>
                  <a:pt x="10430756" y="5007162"/>
                  <a:pt x="10430778" y="4997029"/>
                  <a:pt x="10430595" y="4986828"/>
                </a:cubicBezTo>
                <a:close/>
                <a:moveTo>
                  <a:pt x="10430390" y="4977745"/>
                </a:moveTo>
                <a:cubicBezTo>
                  <a:pt x="10430116" y="4967840"/>
                  <a:pt x="10429683" y="4957866"/>
                  <a:pt x="10429089" y="4947825"/>
                </a:cubicBezTo>
                <a:cubicBezTo>
                  <a:pt x="10436986" y="4936756"/>
                  <a:pt x="10444654" y="4925550"/>
                  <a:pt x="10452139" y="4914254"/>
                </a:cubicBezTo>
                <a:cubicBezTo>
                  <a:pt x="10451956" y="4924455"/>
                  <a:pt x="10451592" y="4934611"/>
                  <a:pt x="10451067" y="4944698"/>
                </a:cubicBezTo>
                <a:cubicBezTo>
                  <a:pt x="10444380" y="4955812"/>
                  <a:pt x="10437488" y="4966813"/>
                  <a:pt x="10430390" y="4977745"/>
                </a:cubicBezTo>
                <a:close/>
                <a:moveTo>
                  <a:pt x="10458210" y="4905079"/>
                </a:moveTo>
                <a:cubicBezTo>
                  <a:pt x="10465125" y="4894422"/>
                  <a:pt x="10471790" y="4883626"/>
                  <a:pt x="10478339" y="4872786"/>
                </a:cubicBezTo>
                <a:cubicBezTo>
                  <a:pt x="10477517" y="4882508"/>
                  <a:pt x="10476490" y="4892230"/>
                  <a:pt x="10475303" y="4901907"/>
                </a:cubicBezTo>
                <a:cubicBezTo>
                  <a:pt x="10470922" y="4910146"/>
                  <a:pt x="10466426" y="4918339"/>
                  <a:pt x="10461747" y="4926463"/>
                </a:cubicBezTo>
                <a:cubicBezTo>
                  <a:pt x="10460401" y="4928814"/>
                  <a:pt x="10459009" y="4931142"/>
                  <a:pt x="10457640" y="4933470"/>
                </a:cubicBezTo>
                <a:cubicBezTo>
                  <a:pt x="10458005" y="4924067"/>
                  <a:pt x="10458187" y="4914596"/>
                  <a:pt x="10458210" y="4905079"/>
                </a:cubicBezTo>
                <a:close/>
                <a:moveTo>
                  <a:pt x="10484250" y="4868610"/>
                </a:moveTo>
                <a:cubicBezTo>
                  <a:pt x="10484432" y="4866488"/>
                  <a:pt x="10484569" y="4864319"/>
                  <a:pt x="10484706" y="4862174"/>
                </a:cubicBezTo>
                <a:cubicBezTo>
                  <a:pt x="10490252" y="4852772"/>
                  <a:pt x="10495592" y="4843254"/>
                  <a:pt x="10500819" y="4833715"/>
                </a:cubicBezTo>
                <a:cubicBezTo>
                  <a:pt x="10499427" y="4842433"/>
                  <a:pt x="10497898" y="4851128"/>
                  <a:pt x="10496208" y="4859800"/>
                </a:cubicBezTo>
                <a:cubicBezTo>
                  <a:pt x="10491805" y="4869317"/>
                  <a:pt x="10487217" y="4878765"/>
                  <a:pt x="10482447" y="4888146"/>
                </a:cubicBezTo>
                <a:cubicBezTo>
                  <a:pt x="10483132" y="4881664"/>
                  <a:pt x="10483748" y="4875159"/>
                  <a:pt x="10484250" y="4868610"/>
                </a:cubicBezTo>
                <a:close/>
                <a:moveTo>
                  <a:pt x="10512846" y="4781179"/>
                </a:moveTo>
                <a:cubicBezTo>
                  <a:pt x="10518026" y="4772233"/>
                  <a:pt x="10523116" y="4763263"/>
                  <a:pt x="10528068" y="4754226"/>
                </a:cubicBezTo>
                <a:cubicBezTo>
                  <a:pt x="10526585" y="4762533"/>
                  <a:pt x="10524964" y="4770795"/>
                  <a:pt x="10523229" y="4779011"/>
                </a:cubicBezTo>
                <a:cubicBezTo>
                  <a:pt x="10519076" y="4787865"/>
                  <a:pt x="10514740" y="4796675"/>
                  <a:pt x="10510267" y="4805439"/>
                </a:cubicBezTo>
                <a:cubicBezTo>
                  <a:pt x="10511248" y="4797383"/>
                  <a:pt x="10512116" y="4789281"/>
                  <a:pt x="10512846" y="4781179"/>
                </a:cubicBezTo>
                <a:close/>
                <a:moveTo>
                  <a:pt x="10513804" y="4769676"/>
                </a:moveTo>
                <a:cubicBezTo>
                  <a:pt x="10514375" y="4762191"/>
                  <a:pt x="10514877" y="4754660"/>
                  <a:pt x="10515242" y="4747129"/>
                </a:cubicBezTo>
                <a:cubicBezTo>
                  <a:pt x="10515265" y="4746238"/>
                  <a:pt x="10515311" y="4745326"/>
                  <a:pt x="10515333" y="4744458"/>
                </a:cubicBezTo>
                <a:cubicBezTo>
                  <a:pt x="10521792" y="4734302"/>
                  <a:pt x="10528114" y="4724078"/>
                  <a:pt x="10534230" y="4713785"/>
                </a:cubicBezTo>
                <a:cubicBezTo>
                  <a:pt x="10533181" y="4722229"/>
                  <a:pt x="10531970" y="4730605"/>
                  <a:pt x="10530646" y="4738981"/>
                </a:cubicBezTo>
                <a:cubicBezTo>
                  <a:pt x="10525193" y="4749274"/>
                  <a:pt x="10519601" y="4759521"/>
                  <a:pt x="10513804" y="4769676"/>
                </a:cubicBezTo>
                <a:close/>
                <a:moveTo>
                  <a:pt x="10542719" y="4689457"/>
                </a:moveTo>
                <a:cubicBezTo>
                  <a:pt x="10543473" y="4681515"/>
                  <a:pt x="10544158" y="4673550"/>
                  <a:pt x="10544683" y="4665563"/>
                </a:cubicBezTo>
                <a:cubicBezTo>
                  <a:pt x="10551005" y="4655589"/>
                  <a:pt x="10557166" y="4645548"/>
                  <a:pt x="10563168" y="4635415"/>
                </a:cubicBezTo>
                <a:cubicBezTo>
                  <a:pt x="10562004" y="4643357"/>
                  <a:pt x="10560750" y="4651253"/>
                  <a:pt x="10559357" y="4659127"/>
                </a:cubicBezTo>
                <a:cubicBezTo>
                  <a:pt x="10553971" y="4669305"/>
                  <a:pt x="10548403" y="4679415"/>
                  <a:pt x="10542719" y="4689457"/>
                </a:cubicBezTo>
                <a:close/>
                <a:moveTo>
                  <a:pt x="10572069" y="4610493"/>
                </a:moveTo>
                <a:cubicBezTo>
                  <a:pt x="10572958" y="4602871"/>
                  <a:pt x="10573781" y="4595248"/>
                  <a:pt x="10574465" y="4587580"/>
                </a:cubicBezTo>
                <a:cubicBezTo>
                  <a:pt x="10580627" y="4577812"/>
                  <a:pt x="10586652" y="4567953"/>
                  <a:pt x="10592518" y="4558048"/>
                </a:cubicBezTo>
                <a:cubicBezTo>
                  <a:pt x="10591262" y="4565557"/>
                  <a:pt x="10589916" y="4573043"/>
                  <a:pt x="10588478" y="4580505"/>
                </a:cubicBezTo>
                <a:cubicBezTo>
                  <a:pt x="10583160" y="4590570"/>
                  <a:pt x="10577683" y="4600566"/>
                  <a:pt x="10572069" y="4610493"/>
                </a:cubicBezTo>
                <a:close/>
                <a:moveTo>
                  <a:pt x="10599957" y="4545314"/>
                </a:moveTo>
                <a:cubicBezTo>
                  <a:pt x="10604773" y="4536984"/>
                  <a:pt x="10609474" y="4528608"/>
                  <a:pt x="10614061" y="4520187"/>
                </a:cubicBezTo>
                <a:cubicBezTo>
                  <a:pt x="10612624" y="4526258"/>
                  <a:pt x="10611140" y="4532328"/>
                  <a:pt x="10609565" y="4538353"/>
                </a:cubicBezTo>
                <a:cubicBezTo>
                  <a:pt x="10605457" y="4547025"/>
                  <a:pt x="10601213" y="4555607"/>
                  <a:pt x="10596876" y="4564165"/>
                </a:cubicBezTo>
                <a:cubicBezTo>
                  <a:pt x="10597995" y="4557889"/>
                  <a:pt x="10598999" y="4551613"/>
                  <a:pt x="10599957" y="4545314"/>
                </a:cubicBezTo>
                <a:close/>
                <a:moveTo>
                  <a:pt x="10601806" y="4532762"/>
                </a:moveTo>
                <a:cubicBezTo>
                  <a:pt x="10602810" y="4525322"/>
                  <a:pt x="10603768" y="4517882"/>
                  <a:pt x="10604613" y="4510396"/>
                </a:cubicBezTo>
                <a:cubicBezTo>
                  <a:pt x="10610615" y="4500880"/>
                  <a:pt x="10616481" y="4491294"/>
                  <a:pt x="10622208" y="4481640"/>
                </a:cubicBezTo>
                <a:cubicBezTo>
                  <a:pt x="10620839" y="4488852"/>
                  <a:pt x="10619425" y="4496041"/>
                  <a:pt x="10617896" y="4503207"/>
                </a:cubicBezTo>
                <a:cubicBezTo>
                  <a:pt x="10612646" y="4513112"/>
                  <a:pt x="10607306" y="4522971"/>
                  <a:pt x="10601806" y="4532762"/>
                </a:cubicBezTo>
                <a:close/>
                <a:moveTo>
                  <a:pt x="10629740" y="4468769"/>
                </a:moveTo>
                <a:cubicBezTo>
                  <a:pt x="10634350" y="4460804"/>
                  <a:pt x="10638846" y="4452793"/>
                  <a:pt x="10643273" y="4444737"/>
                </a:cubicBezTo>
                <a:cubicBezTo>
                  <a:pt x="10641836" y="4450374"/>
                  <a:pt x="10640352" y="4455989"/>
                  <a:pt x="10638800" y="4461603"/>
                </a:cubicBezTo>
                <a:cubicBezTo>
                  <a:pt x="10634784" y="4470024"/>
                  <a:pt x="10630653" y="4478377"/>
                  <a:pt x="10626454" y="4486684"/>
                </a:cubicBezTo>
                <a:cubicBezTo>
                  <a:pt x="10627618" y="4480728"/>
                  <a:pt x="10628713" y="4474748"/>
                  <a:pt x="10629740" y="4468769"/>
                </a:cubicBezTo>
                <a:close/>
                <a:moveTo>
                  <a:pt x="10631885" y="4455783"/>
                </a:moveTo>
                <a:cubicBezTo>
                  <a:pt x="10633027" y="4448526"/>
                  <a:pt x="10634122" y="4441246"/>
                  <a:pt x="10635080" y="4433943"/>
                </a:cubicBezTo>
                <a:cubicBezTo>
                  <a:pt x="10640923" y="4424700"/>
                  <a:pt x="10646605" y="4415411"/>
                  <a:pt x="10652173" y="4406054"/>
                </a:cubicBezTo>
                <a:cubicBezTo>
                  <a:pt x="10650714" y="4413129"/>
                  <a:pt x="10649185" y="4420181"/>
                  <a:pt x="10647541" y="4427233"/>
                </a:cubicBezTo>
                <a:cubicBezTo>
                  <a:pt x="10642452" y="4436841"/>
                  <a:pt x="10637225" y="4446358"/>
                  <a:pt x="10631885" y="4455783"/>
                </a:cubicBezTo>
                <a:close/>
                <a:moveTo>
                  <a:pt x="10659819" y="4393069"/>
                </a:moveTo>
                <a:cubicBezTo>
                  <a:pt x="10664201" y="4385537"/>
                  <a:pt x="10668492" y="4377983"/>
                  <a:pt x="10672691" y="4370361"/>
                </a:cubicBezTo>
                <a:cubicBezTo>
                  <a:pt x="10671184" y="4375861"/>
                  <a:pt x="10669633" y="4381338"/>
                  <a:pt x="10668035" y="4386815"/>
                </a:cubicBezTo>
                <a:cubicBezTo>
                  <a:pt x="10664201" y="4394757"/>
                  <a:pt x="10660276" y="4402631"/>
                  <a:pt x="10656282" y="4410436"/>
                </a:cubicBezTo>
                <a:cubicBezTo>
                  <a:pt x="10657537" y="4404662"/>
                  <a:pt x="10658701" y="4398865"/>
                  <a:pt x="10659819" y="4393069"/>
                </a:cubicBezTo>
                <a:close/>
                <a:moveTo>
                  <a:pt x="10662262" y="4379855"/>
                </a:moveTo>
                <a:cubicBezTo>
                  <a:pt x="10663562" y="4372620"/>
                  <a:pt x="10664771" y="4365363"/>
                  <a:pt x="10665867" y="4358082"/>
                </a:cubicBezTo>
                <a:cubicBezTo>
                  <a:pt x="10671528" y="4349182"/>
                  <a:pt x="10677050" y="4340213"/>
                  <a:pt x="10682458" y="4331198"/>
                </a:cubicBezTo>
                <a:cubicBezTo>
                  <a:pt x="10680861" y="4338273"/>
                  <a:pt x="10679195" y="4345348"/>
                  <a:pt x="10677415" y="4352400"/>
                </a:cubicBezTo>
                <a:cubicBezTo>
                  <a:pt x="10672462" y="4361643"/>
                  <a:pt x="10667419" y="4370794"/>
                  <a:pt x="10662262" y="4379855"/>
                </a:cubicBezTo>
                <a:close/>
                <a:moveTo>
                  <a:pt x="10690241" y="4318053"/>
                </a:moveTo>
                <a:cubicBezTo>
                  <a:pt x="10694417" y="4310887"/>
                  <a:pt x="10698525" y="4303698"/>
                  <a:pt x="10702564" y="4296486"/>
                </a:cubicBezTo>
                <a:cubicBezTo>
                  <a:pt x="10700944" y="4302009"/>
                  <a:pt x="10699278" y="4307509"/>
                  <a:pt x="10697567" y="4313032"/>
                </a:cubicBezTo>
                <a:cubicBezTo>
                  <a:pt x="10693915" y="4320495"/>
                  <a:pt x="10690195" y="4327889"/>
                  <a:pt x="10686406" y="4335260"/>
                </a:cubicBezTo>
                <a:cubicBezTo>
                  <a:pt x="10687730" y="4329532"/>
                  <a:pt x="10689008" y="4323804"/>
                  <a:pt x="10690241" y="4318053"/>
                </a:cubicBezTo>
                <a:close/>
                <a:moveTo>
                  <a:pt x="10692934" y="4304725"/>
                </a:moveTo>
                <a:cubicBezTo>
                  <a:pt x="10694372" y="4297422"/>
                  <a:pt x="10695718" y="4290096"/>
                  <a:pt x="10696974" y="4282770"/>
                </a:cubicBezTo>
                <a:cubicBezTo>
                  <a:pt x="10702564" y="4274006"/>
                  <a:pt x="10708019" y="4265174"/>
                  <a:pt x="10713383" y="4256296"/>
                </a:cubicBezTo>
                <a:cubicBezTo>
                  <a:pt x="10711602" y="4263576"/>
                  <a:pt x="10709709" y="4270834"/>
                  <a:pt x="10707745" y="4278092"/>
                </a:cubicBezTo>
                <a:cubicBezTo>
                  <a:pt x="10702908" y="4287038"/>
                  <a:pt x="10697978" y="4295915"/>
                  <a:pt x="10692934" y="4304725"/>
                </a:cubicBezTo>
                <a:close/>
                <a:moveTo>
                  <a:pt x="10770255" y="4141844"/>
                </a:moveTo>
                <a:cubicBezTo>
                  <a:pt x="10771191" y="4138832"/>
                  <a:pt x="10772080" y="4135819"/>
                  <a:pt x="10772994" y="4132807"/>
                </a:cubicBezTo>
                <a:cubicBezTo>
                  <a:pt x="10774499" y="4130022"/>
                  <a:pt x="10776052" y="4127261"/>
                  <a:pt x="10777535" y="4124477"/>
                </a:cubicBezTo>
                <a:cubicBezTo>
                  <a:pt x="10776302" y="4127786"/>
                  <a:pt x="10775048" y="4131072"/>
                  <a:pt x="10773769" y="4134358"/>
                </a:cubicBezTo>
                <a:cubicBezTo>
                  <a:pt x="10772605" y="4136869"/>
                  <a:pt x="10771442" y="4139357"/>
                  <a:pt x="10770255" y="4141844"/>
                </a:cubicBezTo>
                <a:close/>
                <a:moveTo>
                  <a:pt x="10800836" y="4070252"/>
                </a:moveTo>
                <a:cubicBezTo>
                  <a:pt x="10802000" y="4066646"/>
                  <a:pt x="10803142" y="4063063"/>
                  <a:pt x="10804259" y="4059457"/>
                </a:cubicBezTo>
                <a:cubicBezTo>
                  <a:pt x="10805971" y="4056376"/>
                  <a:pt x="10807683" y="4053318"/>
                  <a:pt x="10809349" y="4050237"/>
                </a:cubicBezTo>
                <a:cubicBezTo>
                  <a:pt x="10807889" y="4054117"/>
                  <a:pt x="10806404" y="4057973"/>
                  <a:pt x="10804899" y="4061830"/>
                </a:cubicBezTo>
                <a:cubicBezTo>
                  <a:pt x="10803575" y="4064637"/>
                  <a:pt x="10802206" y="4067445"/>
                  <a:pt x="10800836" y="4070252"/>
                </a:cubicBezTo>
                <a:close/>
                <a:moveTo>
                  <a:pt x="10832627" y="3996925"/>
                </a:moveTo>
                <a:cubicBezTo>
                  <a:pt x="10833860" y="3993227"/>
                  <a:pt x="10835047" y="3989507"/>
                  <a:pt x="10836233" y="3985787"/>
                </a:cubicBezTo>
                <a:cubicBezTo>
                  <a:pt x="10838172" y="3982319"/>
                  <a:pt x="10840090" y="3978850"/>
                  <a:pt x="10842007" y="3975381"/>
                </a:cubicBezTo>
                <a:cubicBezTo>
                  <a:pt x="10840546" y="3979215"/>
                  <a:pt x="10839040" y="3983049"/>
                  <a:pt x="10837534" y="3986837"/>
                </a:cubicBezTo>
                <a:cubicBezTo>
                  <a:pt x="10835914" y="3990215"/>
                  <a:pt x="10834293" y="3993570"/>
                  <a:pt x="10832627" y="3996925"/>
                </a:cubicBezTo>
                <a:close/>
                <a:moveTo>
                  <a:pt x="10864737" y="3924260"/>
                </a:moveTo>
                <a:cubicBezTo>
                  <a:pt x="10866198" y="3919969"/>
                  <a:pt x="10867614" y="3915656"/>
                  <a:pt x="10869028" y="3911342"/>
                </a:cubicBezTo>
                <a:cubicBezTo>
                  <a:pt x="10871128" y="3907645"/>
                  <a:pt x="10873228" y="3903948"/>
                  <a:pt x="10875282" y="3900251"/>
                </a:cubicBezTo>
                <a:cubicBezTo>
                  <a:pt x="10873478" y="3904838"/>
                  <a:pt x="10871675" y="3909402"/>
                  <a:pt x="10869827" y="3913944"/>
                </a:cubicBezTo>
                <a:cubicBezTo>
                  <a:pt x="10868138" y="3917390"/>
                  <a:pt x="10866449" y="3920836"/>
                  <a:pt x="10864737" y="3924260"/>
                </a:cubicBezTo>
                <a:close/>
                <a:moveTo>
                  <a:pt x="10897465" y="3851275"/>
                </a:moveTo>
                <a:cubicBezTo>
                  <a:pt x="10899199" y="3846254"/>
                  <a:pt x="10900911" y="3841233"/>
                  <a:pt x="10902576" y="3836213"/>
                </a:cubicBezTo>
                <a:cubicBezTo>
                  <a:pt x="10904972" y="3832036"/>
                  <a:pt x="10907324" y="3827860"/>
                  <a:pt x="10909674" y="3823683"/>
                </a:cubicBezTo>
                <a:cubicBezTo>
                  <a:pt x="10907483" y="3829160"/>
                  <a:pt x="10905292" y="3834615"/>
                  <a:pt x="10903033" y="3840069"/>
                </a:cubicBezTo>
                <a:cubicBezTo>
                  <a:pt x="10901185" y="3843812"/>
                  <a:pt x="10899358" y="3847555"/>
                  <a:pt x="10897465" y="3851275"/>
                </a:cubicBezTo>
                <a:close/>
                <a:moveTo>
                  <a:pt x="10917822" y="3802550"/>
                </a:moveTo>
                <a:cubicBezTo>
                  <a:pt x="10914353" y="3809032"/>
                  <a:pt x="10910815" y="3815467"/>
                  <a:pt x="10907255" y="3821857"/>
                </a:cubicBezTo>
                <a:cubicBezTo>
                  <a:pt x="10909857" y="3813642"/>
                  <a:pt x="10912435" y="3805425"/>
                  <a:pt x="10914900" y="3797141"/>
                </a:cubicBezTo>
                <a:cubicBezTo>
                  <a:pt x="10919100" y="3790363"/>
                  <a:pt x="10923208" y="3783539"/>
                  <a:pt x="10927293" y="3776693"/>
                </a:cubicBezTo>
                <a:cubicBezTo>
                  <a:pt x="10924212" y="3785365"/>
                  <a:pt x="10921062" y="3793969"/>
                  <a:pt x="10917822" y="3802550"/>
                </a:cubicBezTo>
                <a:close/>
                <a:moveTo>
                  <a:pt x="10876035" y="3875055"/>
                </a:moveTo>
                <a:cubicBezTo>
                  <a:pt x="10870808" y="3883522"/>
                  <a:pt x="10865491" y="3891921"/>
                  <a:pt x="10860082" y="3900251"/>
                </a:cubicBezTo>
                <a:cubicBezTo>
                  <a:pt x="10862524" y="3890095"/>
                  <a:pt x="10864807" y="3879916"/>
                  <a:pt x="10866952" y="3869715"/>
                </a:cubicBezTo>
                <a:cubicBezTo>
                  <a:pt x="10872999" y="3861111"/>
                  <a:pt x="10878956" y="3852462"/>
                  <a:pt x="10884798" y="3843766"/>
                </a:cubicBezTo>
                <a:cubicBezTo>
                  <a:pt x="10881991" y="3854287"/>
                  <a:pt x="10879070" y="3864717"/>
                  <a:pt x="10876035" y="3875055"/>
                </a:cubicBezTo>
                <a:close/>
                <a:moveTo>
                  <a:pt x="10853304" y="3910635"/>
                </a:moveTo>
                <a:cubicBezTo>
                  <a:pt x="10847188" y="3919901"/>
                  <a:pt x="10840957" y="3929121"/>
                  <a:pt x="10834635" y="3938227"/>
                </a:cubicBezTo>
                <a:cubicBezTo>
                  <a:pt x="10836667" y="3927660"/>
                  <a:pt x="10838516" y="3917048"/>
                  <a:pt x="10840204" y="3906435"/>
                </a:cubicBezTo>
                <a:cubicBezTo>
                  <a:pt x="10847233" y="3897079"/>
                  <a:pt x="10854126" y="3887653"/>
                  <a:pt x="10860904" y="3878182"/>
                </a:cubicBezTo>
                <a:cubicBezTo>
                  <a:pt x="10858531" y="3889000"/>
                  <a:pt x="10856020" y="3899817"/>
                  <a:pt x="10853304" y="3910635"/>
                </a:cubicBezTo>
                <a:close/>
                <a:moveTo>
                  <a:pt x="10828588" y="3946922"/>
                </a:moveTo>
                <a:cubicBezTo>
                  <a:pt x="10821559" y="3956918"/>
                  <a:pt x="10814392" y="3966823"/>
                  <a:pt x="10807112" y="3976613"/>
                </a:cubicBezTo>
                <a:cubicBezTo>
                  <a:pt x="10808619" y="3965750"/>
                  <a:pt x="10809988" y="3954841"/>
                  <a:pt x="10811152" y="3943932"/>
                </a:cubicBezTo>
                <a:cubicBezTo>
                  <a:pt x="10819139" y="3933936"/>
                  <a:pt x="10827013" y="3923894"/>
                  <a:pt x="10834705" y="3913762"/>
                </a:cubicBezTo>
                <a:cubicBezTo>
                  <a:pt x="10832856" y="3924830"/>
                  <a:pt x="10830801" y="3935876"/>
                  <a:pt x="10828588" y="3946922"/>
                </a:cubicBezTo>
                <a:close/>
                <a:moveTo>
                  <a:pt x="10802297" y="3983026"/>
                </a:moveTo>
                <a:cubicBezTo>
                  <a:pt x="10794126" y="3993935"/>
                  <a:pt x="10785797" y="4004707"/>
                  <a:pt x="10777330" y="4015365"/>
                </a:cubicBezTo>
                <a:cubicBezTo>
                  <a:pt x="10778288" y="4004296"/>
                  <a:pt x="10779064" y="3993205"/>
                  <a:pt x="10779634" y="3982068"/>
                </a:cubicBezTo>
                <a:cubicBezTo>
                  <a:pt x="10788878" y="3971227"/>
                  <a:pt x="10797961" y="3960318"/>
                  <a:pt x="10806838" y="3949295"/>
                </a:cubicBezTo>
                <a:cubicBezTo>
                  <a:pt x="10805515" y="3960569"/>
                  <a:pt x="10803985" y="3971798"/>
                  <a:pt x="10802297" y="3983026"/>
                </a:cubicBezTo>
                <a:close/>
                <a:moveTo>
                  <a:pt x="10740700" y="4059708"/>
                </a:moveTo>
                <a:cubicBezTo>
                  <a:pt x="10730704" y="4071347"/>
                  <a:pt x="10720526" y="4082849"/>
                  <a:pt x="10710210" y="4094192"/>
                </a:cubicBezTo>
                <a:cubicBezTo>
                  <a:pt x="10709868" y="4082849"/>
                  <a:pt x="10709320" y="4071461"/>
                  <a:pt x="10708590" y="4060073"/>
                </a:cubicBezTo>
                <a:cubicBezTo>
                  <a:pt x="10719704" y="4048639"/>
                  <a:pt x="10730590" y="4037114"/>
                  <a:pt x="10741248" y="4025452"/>
                </a:cubicBezTo>
                <a:cubicBezTo>
                  <a:pt x="10741270" y="4036909"/>
                  <a:pt x="10741089" y="4048320"/>
                  <a:pt x="10740700" y="4059708"/>
                </a:cubicBezTo>
                <a:close/>
                <a:moveTo>
                  <a:pt x="10705167" y="4099692"/>
                </a:moveTo>
                <a:cubicBezTo>
                  <a:pt x="10694440" y="4111354"/>
                  <a:pt x="10683554" y="4122879"/>
                  <a:pt x="10672508" y="4134222"/>
                </a:cubicBezTo>
                <a:cubicBezTo>
                  <a:pt x="10671482" y="4122765"/>
                  <a:pt x="10670272" y="4111240"/>
                  <a:pt x="10668834" y="4099692"/>
                </a:cubicBezTo>
                <a:cubicBezTo>
                  <a:pt x="10680656" y="4088281"/>
                  <a:pt x="10692272" y="4076756"/>
                  <a:pt x="10703683" y="4065117"/>
                </a:cubicBezTo>
                <a:cubicBezTo>
                  <a:pt x="10704368" y="4076688"/>
                  <a:pt x="10704870" y="4088212"/>
                  <a:pt x="10705167" y="4099692"/>
                </a:cubicBezTo>
                <a:close/>
                <a:moveTo>
                  <a:pt x="10667556" y="4139220"/>
                </a:moveTo>
                <a:cubicBezTo>
                  <a:pt x="10655871" y="4151110"/>
                  <a:pt x="10644004" y="4162818"/>
                  <a:pt x="10631953" y="4174365"/>
                </a:cubicBezTo>
                <a:cubicBezTo>
                  <a:pt x="10630220" y="4162772"/>
                  <a:pt x="10628302" y="4151156"/>
                  <a:pt x="10626180" y="4139471"/>
                </a:cubicBezTo>
                <a:cubicBezTo>
                  <a:pt x="10639029" y="4127877"/>
                  <a:pt x="10651649" y="4116169"/>
                  <a:pt x="10664019" y="4104325"/>
                </a:cubicBezTo>
                <a:cubicBezTo>
                  <a:pt x="10665411" y="4115987"/>
                  <a:pt x="10666598" y="4127626"/>
                  <a:pt x="10667556" y="4139220"/>
                </a:cubicBezTo>
                <a:close/>
                <a:moveTo>
                  <a:pt x="10627206" y="4178884"/>
                </a:moveTo>
                <a:cubicBezTo>
                  <a:pt x="10614541" y="4190911"/>
                  <a:pt x="10601692" y="4202756"/>
                  <a:pt x="10588661" y="4214395"/>
                </a:cubicBezTo>
                <a:cubicBezTo>
                  <a:pt x="10586242" y="4202688"/>
                  <a:pt x="10583594" y="4190934"/>
                  <a:pt x="10580765" y="4179113"/>
                </a:cubicBezTo>
                <a:cubicBezTo>
                  <a:pt x="10594617" y="4167428"/>
                  <a:pt x="10608219" y="4155606"/>
                  <a:pt x="10621570" y="4143647"/>
                </a:cubicBezTo>
                <a:cubicBezTo>
                  <a:pt x="10623646" y="4155446"/>
                  <a:pt x="10625518" y="4167176"/>
                  <a:pt x="10627206" y="4178884"/>
                </a:cubicBezTo>
                <a:close/>
                <a:moveTo>
                  <a:pt x="10584096" y="4218481"/>
                </a:moveTo>
                <a:cubicBezTo>
                  <a:pt x="10570495" y="4230553"/>
                  <a:pt x="10556687" y="4242398"/>
                  <a:pt x="10542719" y="4254060"/>
                </a:cubicBezTo>
                <a:cubicBezTo>
                  <a:pt x="10539594" y="4242192"/>
                  <a:pt x="10536284" y="4230256"/>
                  <a:pt x="10532747" y="4218275"/>
                </a:cubicBezTo>
                <a:cubicBezTo>
                  <a:pt x="10547536" y="4206613"/>
                  <a:pt x="10562050" y="4194791"/>
                  <a:pt x="10576314" y="4182833"/>
                </a:cubicBezTo>
                <a:cubicBezTo>
                  <a:pt x="10579121" y="4194768"/>
                  <a:pt x="10581699" y="4206636"/>
                  <a:pt x="10584096" y="4218481"/>
                </a:cubicBezTo>
                <a:close/>
                <a:moveTo>
                  <a:pt x="10538270" y="4257757"/>
                </a:moveTo>
                <a:cubicBezTo>
                  <a:pt x="10523778" y="4269761"/>
                  <a:pt x="10509103" y="4281560"/>
                  <a:pt x="10494223" y="4293131"/>
                </a:cubicBezTo>
                <a:cubicBezTo>
                  <a:pt x="10490412" y="4281081"/>
                  <a:pt x="10486418" y="4268986"/>
                  <a:pt x="10482219" y="4256844"/>
                </a:cubicBezTo>
                <a:cubicBezTo>
                  <a:pt x="10496254" y="4246483"/>
                  <a:pt x="10510107" y="4235985"/>
                  <a:pt x="10523755" y="4225350"/>
                </a:cubicBezTo>
                <a:cubicBezTo>
                  <a:pt x="10525306" y="4224140"/>
                  <a:pt x="10526835" y="4222931"/>
                  <a:pt x="10528388" y="4221721"/>
                </a:cubicBezTo>
                <a:cubicBezTo>
                  <a:pt x="10531879" y="4233771"/>
                  <a:pt x="10535189" y="4245798"/>
                  <a:pt x="10538270" y="4257757"/>
                </a:cubicBezTo>
                <a:close/>
                <a:moveTo>
                  <a:pt x="10489841" y="4296554"/>
                </a:moveTo>
                <a:cubicBezTo>
                  <a:pt x="10474528" y="4308399"/>
                  <a:pt x="10459009" y="4320015"/>
                  <a:pt x="10443330" y="4331404"/>
                </a:cubicBezTo>
                <a:cubicBezTo>
                  <a:pt x="10438857" y="4319216"/>
                  <a:pt x="10434179" y="4306961"/>
                  <a:pt x="10429271" y="4294592"/>
                </a:cubicBezTo>
                <a:cubicBezTo>
                  <a:pt x="10445704" y="4283272"/>
                  <a:pt x="10461884" y="4271770"/>
                  <a:pt x="10477814" y="4260062"/>
                </a:cubicBezTo>
                <a:cubicBezTo>
                  <a:pt x="10482036" y="4272295"/>
                  <a:pt x="10486030" y="4284436"/>
                  <a:pt x="10489841" y="4296554"/>
                </a:cubicBezTo>
                <a:close/>
                <a:moveTo>
                  <a:pt x="10438971" y="4334553"/>
                </a:moveTo>
                <a:cubicBezTo>
                  <a:pt x="10422882" y="4346192"/>
                  <a:pt x="10406610" y="4357580"/>
                  <a:pt x="10390132" y="4368740"/>
                </a:cubicBezTo>
                <a:cubicBezTo>
                  <a:pt x="10385021" y="4356348"/>
                  <a:pt x="10379679" y="4343887"/>
                  <a:pt x="10374134" y="4331335"/>
                </a:cubicBezTo>
                <a:cubicBezTo>
                  <a:pt x="10391319" y="4320266"/>
                  <a:pt x="10408253" y="4309015"/>
                  <a:pt x="10424936" y="4297581"/>
                </a:cubicBezTo>
                <a:cubicBezTo>
                  <a:pt x="10429796" y="4309882"/>
                  <a:pt x="10434476" y="4322206"/>
                  <a:pt x="10438971" y="4334553"/>
                </a:cubicBezTo>
                <a:close/>
                <a:moveTo>
                  <a:pt x="10385796" y="4371662"/>
                </a:moveTo>
                <a:cubicBezTo>
                  <a:pt x="10369045" y="4382958"/>
                  <a:pt x="10352110" y="4394027"/>
                  <a:pt x="10335017" y="4404822"/>
                </a:cubicBezTo>
                <a:cubicBezTo>
                  <a:pt x="10329266" y="4392224"/>
                  <a:pt x="10323332" y="4379535"/>
                  <a:pt x="10317193" y="4366755"/>
                </a:cubicBezTo>
                <a:cubicBezTo>
                  <a:pt x="10334972" y="4356074"/>
                  <a:pt x="10352521" y="4345188"/>
                  <a:pt x="10369797" y="4334119"/>
                </a:cubicBezTo>
                <a:cubicBezTo>
                  <a:pt x="10375298" y="4346603"/>
                  <a:pt x="10380638" y="4359109"/>
                  <a:pt x="10385796" y="4371662"/>
                </a:cubicBezTo>
                <a:close/>
                <a:moveTo>
                  <a:pt x="10330499" y="4407674"/>
                </a:moveTo>
                <a:cubicBezTo>
                  <a:pt x="10313245" y="4418515"/>
                  <a:pt x="10295832" y="4429127"/>
                  <a:pt x="10278259" y="4439488"/>
                </a:cubicBezTo>
                <a:cubicBezTo>
                  <a:pt x="10271937" y="4426640"/>
                  <a:pt x="10265433" y="4413699"/>
                  <a:pt x="10258746" y="4400714"/>
                </a:cubicBezTo>
                <a:cubicBezTo>
                  <a:pt x="10276958" y="4390490"/>
                  <a:pt x="10294942" y="4380060"/>
                  <a:pt x="10312674" y="4369448"/>
                </a:cubicBezTo>
                <a:cubicBezTo>
                  <a:pt x="10318837" y="4382274"/>
                  <a:pt x="10324770" y="4395008"/>
                  <a:pt x="10330499" y="4407674"/>
                </a:cubicBezTo>
                <a:close/>
                <a:moveTo>
                  <a:pt x="10273649" y="4442204"/>
                </a:moveTo>
                <a:cubicBezTo>
                  <a:pt x="10255985" y="4452588"/>
                  <a:pt x="10238161" y="4462676"/>
                  <a:pt x="10220200" y="4472557"/>
                </a:cubicBezTo>
                <a:cubicBezTo>
                  <a:pt x="10216526" y="4465551"/>
                  <a:pt x="10212828" y="4458522"/>
                  <a:pt x="10209040" y="4451447"/>
                </a:cubicBezTo>
                <a:cubicBezTo>
                  <a:pt x="10205753" y="4445331"/>
                  <a:pt x="10202421" y="4439192"/>
                  <a:pt x="10199044" y="4433030"/>
                </a:cubicBezTo>
                <a:cubicBezTo>
                  <a:pt x="10217598" y="4423330"/>
                  <a:pt x="10235924" y="4413426"/>
                  <a:pt x="10254022" y="4403316"/>
                </a:cubicBezTo>
                <a:cubicBezTo>
                  <a:pt x="10260777" y="4416393"/>
                  <a:pt x="10267327" y="4429355"/>
                  <a:pt x="10273649" y="4442204"/>
                </a:cubicBezTo>
                <a:close/>
                <a:moveTo>
                  <a:pt x="10215385" y="4475205"/>
                </a:moveTo>
                <a:cubicBezTo>
                  <a:pt x="10197424" y="4485041"/>
                  <a:pt x="10179349" y="4494626"/>
                  <a:pt x="10161137" y="4503960"/>
                </a:cubicBezTo>
                <a:cubicBezTo>
                  <a:pt x="10153811" y="4490610"/>
                  <a:pt x="10146257" y="4477167"/>
                  <a:pt x="10138520" y="4463611"/>
                </a:cubicBezTo>
                <a:cubicBezTo>
                  <a:pt x="10157257" y="4454459"/>
                  <a:pt x="10175811" y="4445125"/>
                  <a:pt x="10194137" y="4435608"/>
                </a:cubicBezTo>
                <a:cubicBezTo>
                  <a:pt x="10201417" y="4448914"/>
                  <a:pt x="10208515" y="4462128"/>
                  <a:pt x="10215385" y="4475205"/>
                </a:cubicBezTo>
                <a:close/>
                <a:moveTo>
                  <a:pt x="10155773" y="4506699"/>
                </a:moveTo>
                <a:cubicBezTo>
                  <a:pt x="10137790" y="4515873"/>
                  <a:pt x="10119715" y="4524820"/>
                  <a:pt x="10101526" y="4533515"/>
                </a:cubicBezTo>
                <a:cubicBezTo>
                  <a:pt x="10093721" y="4519890"/>
                  <a:pt x="10085779" y="4506174"/>
                  <a:pt x="10077586" y="4492298"/>
                </a:cubicBezTo>
                <a:cubicBezTo>
                  <a:pt x="10096277" y="4483808"/>
                  <a:pt x="10114762" y="4475113"/>
                  <a:pt x="10133065" y="4466258"/>
                </a:cubicBezTo>
                <a:cubicBezTo>
                  <a:pt x="10140826" y="4479837"/>
                  <a:pt x="10148402" y="4493325"/>
                  <a:pt x="10155773" y="4506699"/>
                </a:cubicBezTo>
                <a:close/>
                <a:moveTo>
                  <a:pt x="10096049" y="4536116"/>
                </a:moveTo>
                <a:cubicBezTo>
                  <a:pt x="10078019" y="4544675"/>
                  <a:pt x="10059876" y="4553028"/>
                  <a:pt x="10041664" y="4561152"/>
                </a:cubicBezTo>
                <a:cubicBezTo>
                  <a:pt x="10033493" y="4547231"/>
                  <a:pt x="10025072" y="4533172"/>
                  <a:pt x="10016514" y="4519023"/>
                </a:cubicBezTo>
                <a:cubicBezTo>
                  <a:pt x="10020325" y="4517425"/>
                  <a:pt x="10024159" y="4515851"/>
                  <a:pt x="10027948" y="4514230"/>
                </a:cubicBezTo>
                <a:cubicBezTo>
                  <a:pt x="10042759" y="4507863"/>
                  <a:pt x="10057456" y="4501382"/>
                  <a:pt x="10072040" y="4494809"/>
                </a:cubicBezTo>
                <a:cubicBezTo>
                  <a:pt x="10080210" y="4508662"/>
                  <a:pt x="10088244" y="4522469"/>
                  <a:pt x="10096049" y="4536116"/>
                </a:cubicBezTo>
                <a:close/>
                <a:moveTo>
                  <a:pt x="10036141" y="4563617"/>
                </a:moveTo>
                <a:cubicBezTo>
                  <a:pt x="10018203" y="4571559"/>
                  <a:pt x="10000173" y="4579273"/>
                  <a:pt x="9982098" y="4586781"/>
                </a:cubicBezTo>
                <a:cubicBezTo>
                  <a:pt x="9973563" y="4572472"/>
                  <a:pt x="9964959" y="4558117"/>
                  <a:pt x="9956241" y="4543671"/>
                </a:cubicBezTo>
                <a:cubicBezTo>
                  <a:pt x="9974590" y="4536436"/>
                  <a:pt x="9992801" y="4528996"/>
                  <a:pt x="10010922" y="4521396"/>
                </a:cubicBezTo>
                <a:cubicBezTo>
                  <a:pt x="10019480" y="4535569"/>
                  <a:pt x="10027925" y="4549650"/>
                  <a:pt x="10036141" y="4563617"/>
                </a:cubicBezTo>
                <a:close/>
                <a:moveTo>
                  <a:pt x="9976393" y="4589155"/>
                </a:moveTo>
                <a:cubicBezTo>
                  <a:pt x="9959025" y="4596321"/>
                  <a:pt x="9941589" y="4603304"/>
                  <a:pt x="9924131" y="4610060"/>
                </a:cubicBezTo>
                <a:cubicBezTo>
                  <a:pt x="9915481" y="4595385"/>
                  <a:pt x="9906786" y="4580665"/>
                  <a:pt x="9897977" y="4565876"/>
                </a:cubicBezTo>
                <a:cubicBezTo>
                  <a:pt x="9915572" y="4559418"/>
                  <a:pt x="9933031" y="4552754"/>
                  <a:pt x="9950421" y="4545930"/>
                </a:cubicBezTo>
                <a:cubicBezTo>
                  <a:pt x="9959185" y="4560422"/>
                  <a:pt x="9967834" y="4574822"/>
                  <a:pt x="9976393" y="4589155"/>
                </a:cubicBezTo>
                <a:close/>
                <a:moveTo>
                  <a:pt x="9918266" y="4612319"/>
                </a:moveTo>
                <a:cubicBezTo>
                  <a:pt x="9901651" y="4618709"/>
                  <a:pt x="9884991" y="4624917"/>
                  <a:pt x="9868285" y="4630942"/>
                </a:cubicBezTo>
                <a:cubicBezTo>
                  <a:pt x="9859567" y="4615925"/>
                  <a:pt x="9850780" y="4600862"/>
                  <a:pt x="9841880" y="4585731"/>
                </a:cubicBezTo>
                <a:cubicBezTo>
                  <a:pt x="9858677" y="4579980"/>
                  <a:pt x="9875429" y="4574092"/>
                  <a:pt x="9892066" y="4568022"/>
                </a:cubicBezTo>
                <a:cubicBezTo>
                  <a:pt x="9900852" y="4582788"/>
                  <a:pt x="9909570" y="4597553"/>
                  <a:pt x="9918266" y="4612319"/>
                </a:cubicBezTo>
                <a:close/>
                <a:moveTo>
                  <a:pt x="9862283" y="4633110"/>
                </a:moveTo>
                <a:cubicBezTo>
                  <a:pt x="9846444" y="4638792"/>
                  <a:pt x="9830583" y="4644338"/>
                  <a:pt x="9814699" y="4649701"/>
                </a:cubicBezTo>
                <a:cubicBezTo>
                  <a:pt x="9805890" y="4634365"/>
                  <a:pt x="9797035" y="4618983"/>
                  <a:pt x="9788066" y="4603533"/>
                </a:cubicBezTo>
                <a:cubicBezTo>
                  <a:pt x="9804064" y="4598443"/>
                  <a:pt x="9819971" y="4593194"/>
                  <a:pt x="9835832" y="4587808"/>
                </a:cubicBezTo>
                <a:cubicBezTo>
                  <a:pt x="9844711" y="4602916"/>
                  <a:pt x="9853519" y="4618025"/>
                  <a:pt x="9862283" y="4633110"/>
                </a:cubicBezTo>
                <a:close/>
                <a:moveTo>
                  <a:pt x="9808468" y="4651778"/>
                </a:moveTo>
                <a:cubicBezTo>
                  <a:pt x="9793452" y="4656822"/>
                  <a:pt x="9778412" y="4661729"/>
                  <a:pt x="9763349" y="4666476"/>
                </a:cubicBezTo>
                <a:cubicBezTo>
                  <a:pt x="9754495" y="4650843"/>
                  <a:pt x="9745549" y="4635141"/>
                  <a:pt x="9736511" y="4619394"/>
                </a:cubicBezTo>
                <a:cubicBezTo>
                  <a:pt x="9751665" y="4614898"/>
                  <a:pt x="9766750" y="4610265"/>
                  <a:pt x="9781767" y="4605518"/>
                </a:cubicBezTo>
                <a:cubicBezTo>
                  <a:pt x="9790713" y="4620946"/>
                  <a:pt x="9799614" y="4636373"/>
                  <a:pt x="9808468" y="4651778"/>
                </a:cubicBezTo>
                <a:close/>
                <a:moveTo>
                  <a:pt x="9756800" y="4668530"/>
                </a:moveTo>
                <a:cubicBezTo>
                  <a:pt x="9742605" y="4672957"/>
                  <a:pt x="9728410" y="4677293"/>
                  <a:pt x="9714214" y="4681470"/>
                </a:cubicBezTo>
                <a:cubicBezTo>
                  <a:pt x="9705314" y="4665563"/>
                  <a:pt x="9696322" y="4649610"/>
                  <a:pt x="9687239" y="4633589"/>
                </a:cubicBezTo>
                <a:cubicBezTo>
                  <a:pt x="9701503" y="4629618"/>
                  <a:pt x="9715721" y="4625556"/>
                  <a:pt x="9729893" y="4621379"/>
                </a:cubicBezTo>
                <a:cubicBezTo>
                  <a:pt x="9738907" y="4637104"/>
                  <a:pt x="9747877" y="4652805"/>
                  <a:pt x="9756800" y="4668530"/>
                </a:cubicBezTo>
                <a:close/>
                <a:moveTo>
                  <a:pt x="9707824" y="4683341"/>
                </a:moveTo>
                <a:cubicBezTo>
                  <a:pt x="9694336" y="4687289"/>
                  <a:pt x="9680848" y="4691123"/>
                  <a:pt x="9667361" y="4694843"/>
                </a:cubicBezTo>
                <a:cubicBezTo>
                  <a:pt x="9658392" y="4678663"/>
                  <a:pt x="9649354" y="4662436"/>
                  <a:pt x="9640226" y="4646141"/>
                </a:cubicBezTo>
                <a:cubicBezTo>
                  <a:pt x="9653782" y="4642627"/>
                  <a:pt x="9667315" y="4639043"/>
                  <a:pt x="9680780" y="4635346"/>
                </a:cubicBezTo>
                <a:cubicBezTo>
                  <a:pt x="9689863" y="4651345"/>
                  <a:pt x="9698877" y="4667343"/>
                  <a:pt x="9707824" y="4683341"/>
                </a:cubicBezTo>
                <a:close/>
                <a:moveTo>
                  <a:pt x="9660583" y="4696715"/>
                </a:moveTo>
                <a:cubicBezTo>
                  <a:pt x="9647939" y="4700161"/>
                  <a:pt x="9635319" y="4703516"/>
                  <a:pt x="9622698" y="4706779"/>
                </a:cubicBezTo>
                <a:cubicBezTo>
                  <a:pt x="9613706" y="4690347"/>
                  <a:pt x="9604601" y="4673870"/>
                  <a:pt x="9595426" y="4657347"/>
                </a:cubicBezTo>
                <a:cubicBezTo>
                  <a:pt x="9608114" y="4654289"/>
                  <a:pt x="9620758" y="4651139"/>
                  <a:pt x="9633356" y="4647921"/>
                </a:cubicBezTo>
                <a:cubicBezTo>
                  <a:pt x="9642484" y="4664170"/>
                  <a:pt x="9651567" y="4680443"/>
                  <a:pt x="9660583" y="4696715"/>
                </a:cubicBezTo>
                <a:close/>
                <a:moveTo>
                  <a:pt x="9615486" y="4708628"/>
                </a:moveTo>
                <a:cubicBezTo>
                  <a:pt x="9560850" y="4722572"/>
                  <a:pt x="9506466" y="4734668"/>
                  <a:pt x="9452652" y="4744983"/>
                </a:cubicBezTo>
                <a:cubicBezTo>
                  <a:pt x="8868295" y="4855966"/>
                  <a:pt x="8272095" y="4811532"/>
                  <a:pt x="7725965" y="4703333"/>
                </a:cubicBezTo>
                <a:cubicBezTo>
                  <a:pt x="7233239" y="4605746"/>
                  <a:pt x="6781295" y="4456262"/>
                  <a:pt x="6415368" y="4322229"/>
                </a:cubicBezTo>
                <a:cubicBezTo>
                  <a:pt x="5966369" y="4157728"/>
                  <a:pt x="5524421" y="3955754"/>
                  <a:pt x="5097034" y="3760398"/>
                </a:cubicBezTo>
                <a:cubicBezTo>
                  <a:pt x="4643676" y="3553197"/>
                  <a:pt x="4174890" y="3338945"/>
                  <a:pt x="3697227" y="3169309"/>
                </a:cubicBezTo>
                <a:cubicBezTo>
                  <a:pt x="3394128" y="3060905"/>
                  <a:pt x="3151165" y="3011518"/>
                  <a:pt x="2932577" y="3013869"/>
                </a:cubicBezTo>
                <a:cubicBezTo>
                  <a:pt x="2801465" y="3015284"/>
                  <a:pt x="2678386" y="3036394"/>
                  <a:pt x="2566763" y="3076606"/>
                </a:cubicBezTo>
                <a:cubicBezTo>
                  <a:pt x="2444598" y="3120584"/>
                  <a:pt x="2331355" y="3189119"/>
                  <a:pt x="2230190" y="3280292"/>
                </a:cubicBezTo>
                <a:cubicBezTo>
                  <a:pt x="2102841" y="3395041"/>
                  <a:pt x="1990723" y="3526382"/>
                  <a:pt x="1888654" y="3667558"/>
                </a:cubicBezTo>
                <a:cubicBezTo>
                  <a:pt x="1997481" y="3507941"/>
                  <a:pt x="2117760" y="3359211"/>
                  <a:pt x="2256218" y="3230061"/>
                </a:cubicBezTo>
                <a:cubicBezTo>
                  <a:pt x="2702326" y="2813971"/>
                  <a:pt x="3271460" y="2945243"/>
                  <a:pt x="3717470" y="3106069"/>
                </a:cubicBezTo>
                <a:cubicBezTo>
                  <a:pt x="4184909" y="3274039"/>
                  <a:pt x="4643151" y="3486945"/>
                  <a:pt x="5086285" y="3692845"/>
                </a:cubicBezTo>
                <a:cubicBezTo>
                  <a:pt x="5511002" y="3890186"/>
                  <a:pt x="5950165" y="4094238"/>
                  <a:pt x="6397407" y="4258738"/>
                </a:cubicBezTo>
                <a:cubicBezTo>
                  <a:pt x="6958325" y="4466396"/>
                  <a:pt x="7454543" y="4604491"/>
                  <a:pt x="7914406" y="4680876"/>
                </a:cubicBezTo>
                <a:cubicBezTo>
                  <a:pt x="8186033" y="4725995"/>
                  <a:pt x="8449992" y="4749981"/>
                  <a:pt x="8698979" y="4752126"/>
                </a:cubicBezTo>
                <a:cubicBezTo>
                  <a:pt x="8970035" y="4754500"/>
                  <a:pt x="9232853" y="4731085"/>
                  <a:pt x="9480106" y="4682611"/>
                </a:cubicBezTo>
                <a:cubicBezTo>
                  <a:pt x="9516347" y="4675467"/>
                  <a:pt x="9552361" y="4667639"/>
                  <a:pt x="9588123" y="4659127"/>
                </a:cubicBezTo>
                <a:cubicBezTo>
                  <a:pt x="9597297" y="4675627"/>
                  <a:pt x="9606403" y="4692127"/>
                  <a:pt x="9615486" y="4708628"/>
                </a:cubicBezTo>
                <a:close/>
                <a:moveTo>
                  <a:pt x="744087" y="4901040"/>
                </a:moveTo>
                <a:cubicBezTo>
                  <a:pt x="743439" y="4901473"/>
                  <a:pt x="742791" y="4901907"/>
                  <a:pt x="742143" y="4902364"/>
                </a:cubicBezTo>
                <a:cubicBezTo>
                  <a:pt x="742052" y="4902386"/>
                  <a:pt x="741963" y="4902386"/>
                  <a:pt x="741871" y="4902409"/>
                </a:cubicBezTo>
                <a:cubicBezTo>
                  <a:pt x="742608" y="4901952"/>
                  <a:pt x="743348" y="4901496"/>
                  <a:pt x="744087" y="4901040"/>
                </a:cubicBezTo>
                <a:close/>
                <a:moveTo>
                  <a:pt x="763842" y="4894992"/>
                </a:moveTo>
                <a:cubicBezTo>
                  <a:pt x="764805" y="4894695"/>
                  <a:pt x="765766" y="4894422"/>
                  <a:pt x="766731" y="4894125"/>
                </a:cubicBezTo>
                <a:cubicBezTo>
                  <a:pt x="765074" y="4895334"/>
                  <a:pt x="763406" y="4896544"/>
                  <a:pt x="761747" y="4897754"/>
                </a:cubicBezTo>
                <a:cubicBezTo>
                  <a:pt x="760720" y="4897981"/>
                  <a:pt x="759702" y="4898233"/>
                  <a:pt x="758677" y="4898461"/>
                </a:cubicBezTo>
                <a:cubicBezTo>
                  <a:pt x="760398" y="4897297"/>
                  <a:pt x="762123" y="4896133"/>
                  <a:pt x="763842" y="4894992"/>
                </a:cubicBezTo>
                <a:close/>
                <a:moveTo>
                  <a:pt x="783620" y="4889287"/>
                </a:moveTo>
                <a:cubicBezTo>
                  <a:pt x="785235" y="4888830"/>
                  <a:pt x="786860" y="4888373"/>
                  <a:pt x="788481" y="4887940"/>
                </a:cubicBezTo>
                <a:cubicBezTo>
                  <a:pt x="786105" y="4889766"/>
                  <a:pt x="783713" y="4891614"/>
                  <a:pt x="781328" y="4893463"/>
                </a:cubicBezTo>
                <a:cubicBezTo>
                  <a:pt x="779664" y="4893805"/>
                  <a:pt x="777994" y="4894147"/>
                  <a:pt x="776335" y="4894512"/>
                </a:cubicBezTo>
                <a:cubicBezTo>
                  <a:pt x="778763" y="4892755"/>
                  <a:pt x="781191" y="4891021"/>
                  <a:pt x="783620" y="4889287"/>
                </a:cubicBezTo>
                <a:close/>
                <a:moveTo>
                  <a:pt x="803228" y="4883900"/>
                </a:moveTo>
                <a:cubicBezTo>
                  <a:pt x="805426" y="4883307"/>
                  <a:pt x="807615" y="4882714"/>
                  <a:pt x="809817" y="4882143"/>
                </a:cubicBezTo>
                <a:cubicBezTo>
                  <a:pt x="806841" y="4884562"/>
                  <a:pt x="803885" y="4886982"/>
                  <a:pt x="800948" y="4889400"/>
                </a:cubicBezTo>
                <a:cubicBezTo>
                  <a:pt x="798755" y="4889834"/>
                  <a:pt x="796557" y="4890268"/>
                  <a:pt x="794373" y="4890724"/>
                </a:cubicBezTo>
                <a:cubicBezTo>
                  <a:pt x="797317" y="4888442"/>
                  <a:pt x="800268" y="4886183"/>
                  <a:pt x="803228" y="4883900"/>
                </a:cubicBezTo>
                <a:close/>
                <a:moveTo>
                  <a:pt x="823113" y="4878697"/>
                </a:moveTo>
                <a:cubicBezTo>
                  <a:pt x="825689" y="4878035"/>
                  <a:pt x="828282" y="4877396"/>
                  <a:pt x="830868" y="4876735"/>
                </a:cubicBezTo>
                <a:cubicBezTo>
                  <a:pt x="827460" y="4879678"/>
                  <a:pt x="824090" y="4882622"/>
                  <a:pt x="820696" y="4885544"/>
                </a:cubicBezTo>
                <a:cubicBezTo>
                  <a:pt x="818074" y="4886046"/>
                  <a:pt x="815465" y="4886548"/>
                  <a:pt x="812857" y="4887050"/>
                </a:cubicBezTo>
                <a:cubicBezTo>
                  <a:pt x="816280" y="4884243"/>
                  <a:pt x="819699" y="4881481"/>
                  <a:pt x="823113" y="4878697"/>
                </a:cubicBezTo>
                <a:close/>
                <a:moveTo>
                  <a:pt x="842900" y="4873790"/>
                </a:moveTo>
                <a:cubicBezTo>
                  <a:pt x="845855" y="4873060"/>
                  <a:pt x="848808" y="4872352"/>
                  <a:pt x="851777" y="4871645"/>
                </a:cubicBezTo>
                <a:cubicBezTo>
                  <a:pt x="848000" y="4875068"/>
                  <a:pt x="844221" y="4878514"/>
                  <a:pt x="840442" y="4881960"/>
                </a:cubicBezTo>
                <a:cubicBezTo>
                  <a:pt x="837475" y="4882485"/>
                  <a:pt x="834524" y="4883011"/>
                  <a:pt x="831571" y="4883558"/>
                </a:cubicBezTo>
                <a:cubicBezTo>
                  <a:pt x="835343" y="4880294"/>
                  <a:pt x="839120" y="4877031"/>
                  <a:pt x="842900" y="4873790"/>
                </a:cubicBezTo>
                <a:close/>
                <a:moveTo>
                  <a:pt x="942702" y="4852543"/>
                </a:moveTo>
                <a:cubicBezTo>
                  <a:pt x="946769" y="4851813"/>
                  <a:pt x="950847" y="4851060"/>
                  <a:pt x="954937" y="4850329"/>
                </a:cubicBezTo>
                <a:cubicBezTo>
                  <a:pt x="950416" y="4855487"/>
                  <a:pt x="945891" y="4860668"/>
                  <a:pt x="941379" y="4865803"/>
                </a:cubicBezTo>
                <a:cubicBezTo>
                  <a:pt x="940929" y="4866328"/>
                  <a:pt x="940484" y="4866852"/>
                  <a:pt x="940034" y="4867354"/>
                </a:cubicBezTo>
                <a:cubicBezTo>
                  <a:pt x="935945" y="4867834"/>
                  <a:pt x="931869" y="4868336"/>
                  <a:pt x="927804" y="4868861"/>
                </a:cubicBezTo>
                <a:cubicBezTo>
                  <a:pt x="932768" y="4863429"/>
                  <a:pt x="937732" y="4857997"/>
                  <a:pt x="942702" y="4852543"/>
                </a:cubicBezTo>
                <a:close/>
                <a:moveTo>
                  <a:pt x="962772" y="4848960"/>
                </a:moveTo>
                <a:cubicBezTo>
                  <a:pt x="967001" y="4848230"/>
                  <a:pt x="971246" y="4847499"/>
                  <a:pt x="975497" y="4846792"/>
                </a:cubicBezTo>
                <a:cubicBezTo>
                  <a:pt x="971752" y="4851242"/>
                  <a:pt x="968005" y="4855692"/>
                  <a:pt x="964262" y="4860120"/>
                </a:cubicBezTo>
                <a:cubicBezTo>
                  <a:pt x="962881" y="4861763"/>
                  <a:pt x="961508" y="4863406"/>
                  <a:pt x="960127" y="4865049"/>
                </a:cubicBezTo>
                <a:cubicBezTo>
                  <a:pt x="955880" y="4865529"/>
                  <a:pt x="951639" y="4865985"/>
                  <a:pt x="947420" y="4866488"/>
                </a:cubicBezTo>
                <a:cubicBezTo>
                  <a:pt x="952532" y="4860668"/>
                  <a:pt x="957653" y="4854802"/>
                  <a:pt x="962772" y="4848960"/>
                </a:cubicBezTo>
                <a:close/>
                <a:moveTo>
                  <a:pt x="967991" y="4863292"/>
                </a:moveTo>
                <a:cubicBezTo>
                  <a:pt x="972962" y="4857404"/>
                  <a:pt x="977939" y="4851493"/>
                  <a:pt x="982917" y="4845559"/>
                </a:cubicBezTo>
                <a:cubicBezTo>
                  <a:pt x="987278" y="4844852"/>
                  <a:pt x="991649" y="4844145"/>
                  <a:pt x="996035" y="4843460"/>
                </a:cubicBezTo>
                <a:cubicBezTo>
                  <a:pt x="993073" y="4847134"/>
                  <a:pt x="990108" y="4850786"/>
                  <a:pt x="987146" y="4854437"/>
                </a:cubicBezTo>
                <a:cubicBezTo>
                  <a:pt x="984852" y="4857267"/>
                  <a:pt x="982565" y="4860120"/>
                  <a:pt x="980274" y="4862950"/>
                </a:cubicBezTo>
                <a:cubicBezTo>
                  <a:pt x="975883" y="4863383"/>
                  <a:pt x="971501" y="4863840"/>
                  <a:pt x="967140" y="4864296"/>
                </a:cubicBezTo>
                <a:cubicBezTo>
                  <a:pt x="967428" y="4863954"/>
                  <a:pt x="967708" y="4863612"/>
                  <a:pt x="967991" y="4863292"/>
                </a:cubicBezTo>
                <a:close/>
                <a:moveTo>
                  <a:pt x="990861" y="4857450"/>
                </a:moveTo>
                <a:cubicBezTo>
                  <a:pt x="994926" y="4852452"/>
                  <a:pt x="998995" y="4847408"/>
                  <a:pt x="1003062" y="4842387"/>
                </a:cubicBezTo>
                <a:cubicBezTo>
                  <a:pt x="1007553" y="4841703"/>
                  <a:pt x="1012058" y="4841041"/>
                  <a:pt x="1016577" y="4840379"/>
                </a:cubicBezTo>
                <a:cubicBezTo>
                  <a:pt x="1014400" y="4843163"/>
                  <a:pt x="1012220" y="4845970"/>
                  <a:pt x="1010045" y="4848755"/>
                </a:cubicBezTo>
                <a:cubicBezTo>
                  <a:pt x="1006853" y="4852817"/>
                  <a:pt x="1003667" y="4856948"/>
                  <a:pt x="1000478" y="4861056"/>
                </a:cubicBezTo>
                <a:cubicBezTo>
                  <a:pt x="995948" y="4861443"/>
                  <a:pt x="991443" y="4861877"/>
                  <a:pt x="986945" y="4862311"/>
                </a:cubicBezTo>
                <a:cubicBezTo>
                  <a:pt x="988255" y="4860691"/>
                  <a:pt x="989549" y="4859070"/>
                  <a:pt x="990861" y="4857450"/>
                </a:cubicBezTo>
                <a:close/>
                <a:moveTo>
                  <a:pt x="1013724" y="4851630"/>
                </a:moveTo>
                <a:cubicBezTo>
                  <a:pt x="1016903" y="4847568"/>
                  <a:pt x="1020085" y="4843483"/>
                  <a:pt x="1023266" y="4839398"/>
                </a:cubicBezTo>
                <a:cubicBezTo>
                  <a:pt x="1027874" y="4838736"/>
                  <a:pt x="1032500" y="4838097"/>
                  <a:pt x="1037137" y="4837457"/>
                </a:cubicBezTo>
                <a:cubicBezTo>
                  <a:pt x="1035738" y="4839329"/>
                  <a:pt x="1034339" y="4841201"/>
                  <a:pt x="1032940" y="4843049"/>
                </a:cubicBezTo>
                <a:cubicBezTo>
                  <a:pt x="1028860" y="4848458"/>
                  <a:pt x="1024786" y="4853890"/>
                  <a:pt x="1020712" y="4859344"/>
                </a:cubicBezTo>
                <a:cubicBezTo>
                  <a:pt x="1016068" y="4859709"/>
                  <a:pt x="1011442" y="4860097"/>
                  <a:pt x="1006830" y="4860508"/>
                </a:cubicBezTo>
                <a:cubicBezTo>
                  <a:pt x="1009130" y="4857541"/>
                  <a:pt x="1011415" y="4854574"/>
                  <a:pt x="1013724" y="4851630"/>
                </a:cubicBezTo>
                <a:close/>
                <a:moveTo>
                  <a:pt x="1036592" y="4845811"/>
                </a:moveTo>
                <a:cubicBezTo>
                  <a:pt x="1038895" y="4842752"/>
                  <a:pt x="1041200" y="4839672"/>
                  <a:pt x="1043505" y="4836613"/>
                </a:cubicBezTo>
                <a:cubicBezTo>
                  <a:pt x="1048229" y="4835974"/>
                  <a:pt x="1052967" y="4835358"/>
                  <a:pt x="1057720" y="4834765"/>
                </a:cubicBezTo>
                <a:cubicBezTo>
                  <a:pt x="1057093" y="4835632"/>
                  <a:pt x="1056467" y="4836499"/>
                  <a:pt x="1055840" y="4837367"/>
                </a:cubicBezTo>
                <a:cubicBezTo>
                  <a:pt x="1050897" y="4844145"/>
                  <a:pt x="1045956" y="4850968"/>
                  <a:pt x="1041017" y="4857815"/>
                </a:cubicBezTo>
                <a:cubicBezTo>
                  <a:pt x="1038319" y="4857997"/>
                  <a:pt x="1035615" y="4858180"/>
                  <a:pt x="1032929" y="4858386"/>
                </a:cubicBezTo>
                <a:cubicBezTo>
                  <a:pt x="1030877" y="4858545"/>
                  <a:pt x="1028846" y="4858705"/>
                  <a:pt x="1026801" y="4858865"/>
                </a:cubicBezTo>
                <a:cubicBezTo>
                  <a:pt x="1030062" y="4854506"/>
                  <a:pt x="1033315" y="4850147"/>
                  <a:pt x="1036592" y="4845811"/>
                </a:cubicBezTo>
                <a:close/>
                <a:moveTo>
                  <a:pt x="1059453" y="4839991"/>
                </a:moveTo>
                <a:cubicBezTo>
                  <a:pt x="1060897" y="4838005"/>
                  <a:pt x="1062342" y="4835997"/>
                  <a:pt x="1063787" y="4834011"/>
                </a:cubicBezTo>
                <a:cubicBezTo>
                  <a:pt x="1068616" y="4833418"/>
                  <a:pt x="1073461" y="4832825"/>
                  <a:pt x="1078320" y="4832277"/>
                </a:cubicBezTo>
                <a:cubicBezTo>
                  <a:pt x="1072667" y="4840287"/>
                  <a:pt x="1067082" y="4848389"/>
                  <a:pt x="1061461" y="4856446"/>
                </a:cubicBezTo>
                <a:cubicBezTo>
                  <a:pt x="1056570" y="4856743"/>
                  <a:pt x="1051695" y="4857062"/>
                  <a:pt x="1046841" y="4857381"/>
                </a:cubicBezTo>
                <a:cubicBezTo>
                  <a:pt x="1051040" y="4851585"/>
                  <a:pt x="1055233" y="4845788"/>
                  <a:pt x="1059453" y="4839991"/>
                </a:cubicBezTo>
                <a:close/>
                <a:moveTo>
                  <a:pt x="1082309" y="4834171"/>
                </a:moveTo>
                <a:cubicBezTo>
                  <a:pt x="1082914" y="4833304"/>
                  <a:pt x="1083516" y="4832437"/>
                  <a:pt x="1084121" y="4831593"/>
                </a:cubicBezTo>
                <a:cubicBezTo>
                  <a:pt x="1089048" y="4831022"/>
                  <a:pt x="1093996" y="4830474"/>
                  <a:pt x="1098957" y="4829950"/>
                </a:cubicBezTo>
                <a:cubicBezTo>
                  <a:pt x="1093231" y="4838371"/>
                  <a:pt x="1087549" y="4846815"/>
                  <a:pt x="1081850" y="4855259"/>
                </a:cubicBezTo>
                <a:cubicBezTo>
                  <a:pt x="1076886" y="4855533"/>
                  <a:pt x="1071941" y="4855806"/>
                  <a:pt x="1067016" y="4856103"/>
                </a:cubicBezTo>
                <a:cubicBezTo>
                  <a:pt x="1072117" y="4848801"/>
                  <a:pt x="1077181" y="4841451"/>
                  <a:pt x="1082309" y="4834171"/>
                </a:cubicBezTo>
                <a:close/>
                <a:moveTo>
                  <a:pt x="1104494" y="4829356"/>
                </a:moveTo>
                <a:cubicBezTo>
                  <a:pt x="1109515" y="4828831"/>
                  <a:pt x="1114552" y="4828306"/>
                  <a:pt x="1119607" y="4827804"/>
                </a:cubicBezTo>
                <a:cubicBezTo>
                  <a:pt x="1113817" y="4836613"/>
                  <a:pt x="1108054" y="4845445"/>
                  <a:pt x="1102287" y="4854255"/>
                </a:cubicBezTo>
                <a:cubicBezTo>
                  <a:pt x="1097234" y="4854483"/>
                  <a:pt x="1092195" y="4854734"/>
                  <a:pt x="1087184" y="4854985"/>
                </a:cubicBezTo>
                <a:cubicBezTo>
                  <a:pt x="1092953" y="4846427"/>
                  <a:pt x="1098695" y="4837869"/>
                  <a:pt x="1104494" y="4829356"/>
                </a:cubicBezTo>
                <a:close/>
                <a:moveTo>
                  <a:pt x="1124906" y="4827302"/>
                </a:moveTo>
                <a:cubicBezTo>
                  <a:pt x="1130014" y="4826800"/>
                  <a:pt x="1135139" y="4826321"/>
                  <a:pt x="1140283" y="4825864"/>
                </a:cubicBezTo>
                <a:cubicBezTo>
                  <a:pt x="1134436" y="4835039"/>
                  <a:pt x="1128601" y="4844236"/>
                  <a:pt x="1122770" y="4853433"/>
                </a:cubicBezTo>
                <a:cubicBezTo>
                  <a:pt x="1117624" y="4853616"/>
                  <a:pt x="1112498" y="4853821"/>
                  <a:pt x="1107395" y="4854049"/>
                </a:cubicBezTo>
                <a:cubicBezTo>
                  <a:pt x="1113228" y="4845126"/>
                  <a:pt x="1119050" y="4836180"/>
                  <a:pt x="1124906" y="4827302"/>
                </a:cubicBezTo>
                <a:close/>
                <a:moveTo>
                  <a:pt x="1145370" y="4825408"/>
                </a:moveTo>
                <a:cubicBezTo>
                  <a:pt x="1150553" y="4824951"/>
                  <a:pt x="1155757" y="4824495"/>
                  <a:pt x="1160976" y="4824084"/>
                </a:cubicBezTo>
                <a:cubicBezTo>
                  <a:pt x="1155077" y="4833624"/>
                  <a:pt x="1149179" y="4843186"/>
                  <a:pt x="1143294" y="4852749"/>
                </a:cubicBezTo>
                <a:cubicBezTo>
                  <a:pt x="1138067" y="4852908"/>
                  <a:pt x="1132864" y="4853068"/>
                  <a:pt x="1127683" y="4853251"/>
                </a:cubicBezTo>
                <a:cubicBezTo>
                  <a:pt x="1133572" y="4843962"/>
                  <a:pt x="1139464" y="4834673"/>
                  <a:pt x="1145370" y="4825408"/>
                </a:cubicBezTo>
                <a:close/>
                <a:moveTo>
                  <a:pt x="1165860" y="4823674"/>
                </a:moveTo>
                <a:cubicBezTo>
                  <a:pt x="1171130" y="4823262"/>
                  <a:pt x="1176415" y="4822852"/>
                  <a:pt x="1181721" y="4822464"/>
                </a:cubicBezTo>
                <a:cubicBezTo>
                  <a:pt x="1175778" y="4832368"/>
                  <a:pt x="1169845" y="4842319"/>
                  <a:pt x="1163906" y="4852246"/>
                </a:cubicBezTo>
                <a:cubicBezTo>
                  <a:pt x="1158582" y="4852360"/>
                  <a:pt x="1153281" y="4852475"/>
                  <a:pt x="1148006" y="4852612"/>
                </a:cubicBezTo>
                <a:cubicBezTo>
                  <a:pt x="1153952" y="4842958"/>
                  <a:pt x="1159906" y="4833327"/>
                  <a:pt x="1165860" y="4823674"/>
                </a:cubicBezTo>
                <a:close/>
                <a:moveTo>
                  <a:pt x="1186398" y="4822121"/>
                </a:moveTo>
                <a:cubicBezTo>
                  <a:pt x="1191731" y="4821756"/>
                  <a:pt x="1197083" y="4821391"/>
                  <a:pt x="1202453" y="4821026"/>
                </a:cubicBezTo>
                <a:cubicBezTo>
                  <a:pt x="1196467" y="4831319"/>
                  <a:pt x="1190480" y="4841588"/>
                  <a:pt x="1184492" y="4851881"/>
                </a:cubicBezTo>
                <a:cubicBezTo>
                  <a:pt x="1179115" y="4851950"/>
                  <a:pt x="1173768" y="4852041"/>
                  <a:pt x="1168443" y="4852155"/>
                </a:cubicBezTo>
                <a:cubicBezTo>
                  <a:pt x="1174427" y="4842136"/>
                  <a:pt x="1180409" y="4832118"/>
                  <a:pt x="1186398" y="4822121"/>
                </a:cubicBezTo>
                <a:close/>
                <a:moveTo>
                  <a:pt x="1206956" y="4820729"/>
                </a:moveTo>
                <a:cubicBezTo>
                  <a:pt x="1212346" y="4820387"/>
                  <a:pt x="1217755" y="4820067"/>
                  <a:pt x="1223182" y="4819748"/>
                </a:cubicBezTo>
                <a:cubicBezTo>
                  <a:pt x="1217118" y="4830429"/>
                  <a:pt x="1211073" y="4841064"/>
                  <a:pt x="1205036" y="4851698"/>
                </a:cubicBezTo>
                <a:cubicBezTo>
                  <a:pt x="1199616" y="4851721"/>
                  <a:pt x="1194219" y="4851767"/>
                  <a:pt x="1188853" y="4851835"/>
                </a:cubicBezTo>
                <a:cubicBezTo>
                  <a:pt x="1194887" y="4841451"/>
                  <a:pt x="1200921" y="4831091"/>
                  <a:pt x="1206956" y="4820729"/>
                </a:cubicBezTo>
                <a:close/>
                <a:moveTo>
                  <a:pt x="1227509" y="4819497"/>
                </a:moveTo>
                <a:cubicBezTo>
                  <a:pt x="1232993" y="4819200"/>
                  <a:pt x="1238495" y="4818904"/>
                  <a:pt x="1244018" y="4818629"/>
                </a:cubicBezTo>
                <a:cubicBezTo>
                  <a:pt x="1237950" y="4829630"/>
                  <a:pt x="1231884" y="4840607"/>
                  <a:pt x="1225788" y="4851630"/>
                </a:cubicBezTo>
                <a:cubicBezTo>
                  <a:pt x="1220240" y="4851630"/>
                  <a:pt x="1214724" y="4851630"/>
                  <a:pt x="1209235" y="4851676"/>
                </a:cubicBezTo>
                <a:cubicBezTo>
                  <a:pt x="1215311" y="4840972"/>
                  <a:pt x="1221402" y="4830246"/>
                  <a:pt x="1227509" y="4819497"/>
                </a:cubicBezTo>
                <a:close/>
                <a:moveTo>
                  <a:pt x="1248167" y="4818424"/>
                </a:moveTo>
                <a:cubicBezTo>
                  <a:pt x="1253729" y="4818150"/>
                  <a:pt x="1259311" y="4817899"/>
                  <a:pt x="1264912" y="4817648"/>
                </a:cubicBezTo>
                <a:cubicBezTo>
                  <a:pt x="1258809" y="4829013"/>
                  <a:pt x="1252702" y="4840379"/>
                  <a:pt x="1246588" y="4851721"/>
                </a:cubicBezTo>
                <a:cubicBezTo>
                  <a:pt x="1240972" y="4851676"/>
                  <a:pt x="1235380" y="4851653"/>
                  <a:pt x="1229823" y="4851630"/>
                </a:cubicBezTo>
                <a:cubicBezTo>
                  <a:pt x="1235960" y="4840539"/>
                  <a:pt x="1242060" y="4829493"/>
                  <a:pt x="1248167" y="4818424"/>
                </a:cubicBezTo>
                <a:close/>
                <a:moveTo>
                  <a:pt x="1268892" y="4817488"/>
                </a:moveTo>
                <a:cubicBezTo>
                  <a:pt x="1356348" y="4813883"/>
                  <a:pt x="1448697" y="4814042"/>
                  <a:pt x="1546622" y="4817877"/>
                </a:cubicBezTo>
                <a:cubicBezTo>
                  <a:pt x="2047829" y="4837617"/>
                  <a:pt x="2534676" y="4959943"/>
                  <a:pt x="3073548" y="5105798"/>
                </a:cubicBezTo>
                <a:cubicBezTo>
                  <a:pt x="3799195" y="5300880"/>
                  <a:pt x="4527444" y="5531177"/>
                  <a:pt x="5231707" y="5753919"/>
                </a:cubicBezTo>
                <a:cubicBezTo>
                  <a:pt x="5776718" y="5926271"/>
                  <a:pt x="6340261" y="6104511"/>
                  <a:pt x="6899057" y="6265268"/>
                </a:cubicBezTo>
                <a:cubicBezTo>
                  <a:pt x="7162034" y="6340946"/>
                  <a:pt x="7472390" y="6428012"/>
                  <a:pt x="7780441" y="6500152"/>
                </a:cubicBezTo>
                <a:cubicBezTo>
                  <a:pt x="8108438" y="6576971"/>
                  <a:pt x="8401312" y="6629575"/>
                  <a:pt x="8675769" y="6660955"/>
                </a:cubicBezTo>
                <a:cubicBezTo>
                  <a:pt x="8905700" y="6687269"/>
                  <a:pt x="9092635" y="6696147"/>
                  <a:pt x="9264051" y="6688912"/>
                </a:cubicBezTo>
                <a:cubicBezTo>
                  <a:pt x="9482114" y="6679693"/>
                  <a:pt x="9665467" y="6644318"/>
                  <a:pt x="9824604" y="6580736"/>
                </a:cubicBezTo>
                <a:cubicBezTo>
                  <a:pt x="9994536" y="6512841"/>
                  <a:pt x="10110335" y="6403615"/>
                  <a:pt x="10168759" y="6256117"/>
                </a:cubicBezTo>
                <a:cubicBezTo>
                  <a:pt x="10171178" y="6250023"/>
                  <a:pt x="10173460" y="6243838"/>
                  <a:pt x="10175675" y="6237608"/>
                </a:cubicBezTo>
                <a:cubicBezTo>
                  <a:pt x="10175218" y="6247148"/>
                  <a:pt x="10174624" y="6256642"/>
                  <a:pt x="10173872" y="6266112"/>
                </a:cubicBezTo>
                <a:cubicBezTo>
                  <a:pt x="10165405" y="6304431"/>
                  <a:pt x="10153651" y="6341516"/>
                  <a:pt x="10138154" y="6376959"/>
                </a:cubicBezTo>
                <a:cubicBezTo>
                  <a:pt x="10074915" y="6521353"/>
                  <a:pt x="9954278" y="6624806"/>
                  <a:pt x="9779577" y="6684439"/>
                </a:cubicBezTo>
                <a:cubicBezTo>
                  <a:pt x="9435603" y="6801881"/>
                  <a:pt x="9033298" y="6771026"/>
                  <a:pt x="8649798" y="6720202"/>
                </a:cubicBezTo>
                <a:cubicBezTo>
                  <a:pt x="8486872" y="6698201"/>
                  <a:pt x="8325156" y="6670792"/>
                  <a:pt x="8161910" y="6638453"/>
                </a:cubicBezTo>
                <a:cubicBezTo>
                  <a:pt x="7769989" y="6560813"/>
                  <a:pt x="7368756" y="6454645"/>
                  <a:pt x="6917634" y="6325655"/>
                </a:cubicBezTo>
                <a:cubicBezTo>
                  <a:pt x="6340968" y="6162410"/>
                  <a:pt x="5759465" y="5980199"/>
                  <a:pt x="5197132" y="5803968"/>
                </a:cubicBezTo>
                <a:cubicBezTo>
                  <a:pt x="4497639" y="5584740"/>
                  <a:pt x="3774342" y="5358072"/>
                  <a:pt x="3053830" y="5165912"/>
                </a:cubicBezTo>
                <a:cubicBezTo>
                  <a:pt x="2772640" y="5090668"/>
                  <a:pt x="2535703" y="5030075"/>
                  <a:pt x="2293379" y="4978999"/>
                </a:cubicBezTo>
                <a:cubicBezTo>
                  <a:pt x="2009976" y="4919274"/>
                  <a:pt x="1758097" y="4881664"/>
                  <a:pt x="1523391" y="4864045"/>
                </a:cubicBezTo>
                <a:cubicBezTo>
                  <a:pt x="1423591" y="4856560"/>
                  <a:pt x="1333690" y="4852475"/>
                  <a:pt x="1250466" y="4851744"/>
                </a:cubicBezTo>
                <a:cubicBezTo>
                  <a:pt x="1256612" y="4840333"/>
                  <a:pt x="1262755" y="4828922"/>
                  <a:pt x="1268892" y="4817488"/>
                </a:cubicBezTo>
                <a:close/>
                <a:moveTo>
                  <a:pt x="10162574" y="6253675"/>
                </a:moveTo>
                <a:cubicBezTo>
                  <a:pt x="10104858" y="6399393"/>
                  <a:pt x="9990314" y="6507364"/>
                  <a:pt x="9822139" y="6574574"/>
                </a:cubicBezTo>
                <a:cubicBezTo>
                  <a:pt x="9458540" y="6719836"/>
                  <a:pt x="9018898" y="6693522"/>
                  <a:pt x="8676522" y="6654360"/>
                </a:cubicBezTo>
                <a:cubicBezTo>
                  <a:pt x="8062155" y="6584091"/>
                  <a:pt x="7462463" y="6420458"/>
                  <a:pt x="6900883" y="6258878"/>
                </a:cubicBezTo>
                <a:cubicBezTo>
                  <a:pt x="6342201" y="6098143"/>
                  <a:pt x="5778681" y="5919926"/>
                  <a:pt x="5233715" y="5747575"/>
                </a:cubicBezTo>
                <a:cubicBezTo>
                  <a:pt x="4529384" y="5524810"/>
                  <a:pt x="3801067" y="5294490"/>
                  <a:pt x="3075282" y="5099385"/>
                </a:cubicBezTo>
                <a:cubicBezTo>
                  <a:pt x="2832890" y="5033772"/>
                  <a:pt x="2574523" y="4965260"/>
                  <a:pt x="2314763" y="4911812"/>
                </a:cubicBezTo>
                <a:cubicBezTo>
                  <a:pt x="2030365" y="4853296"/>
                  <a:pt x="1779178" y="4820387"/>
                  <a:pt x="1546886" y="4811235"/>
                </a:cubicBezTo>
                <a:cubicBezTo>
                  <a:pt x="1449544" y="4807424"/>
                  <a:pt x="1358550" y="4807218"/>
                  <a:pt x="1272534" y="4810710"/>
                </a:cubicBezTo>
                <a:cubicBezTo>
                  <a:pt x="1277681" y="4801102"/>
                  <a:pt x="1282825" y="4791517"/>
                  <a:pt x="1287960" y="4781909"/>
                </a:cubicBezTo>
                <a:cubicBezTo>
                  <a:pt x="1288939" y="4780083"/>
                  <a:pt x="1289913" y="4778257"/>
                  <a:pt x="1290890" y="4776409"/>
                </a:cubicBezTo>
                <a:cubicBezTo>
                  <a:pt x="1380067" y="4768398"/>
                  <a:pt x="1473103" y="4764587"/>
                  <a:pt x="1570345" y="4764975"/>
                </a:cubicBezTo>
                <a:cubicBezTo>
                  <a:pt x="2061243" y="4766984"/>
                  <a:pt x="2551267" y="4890336"/>
                  <a:pt x="3095001" y="5039135"/>
                </a:cubicBezTo>
                <a:cubicBezTo>
                  <a:pt x="3816791" y="5234720"/>
                  <a:pt x="4540772" y="5466020"/>
                  <a:pt x="5240904" y="5689721"/>
                </a:cubicBezTo>
                <a:cubicBezTo>
                  <a:pt x="5777403" y="5861114"/>
                  <a:pt x="6332159" y="6038373"/>
                  <a:pt x="6882328" y="6198400"/>
                </a:cubicBezTo>
                <a:cubicBezTo>
                  <a:pt x="7151696" y="6276748"/>
                  <a:pt x="7469606" y="6366666"/>
                  <a:pt x="7784982" y="6439491"/>
                </a:cubicBezTo>
                <a:cubicBezTo>
                  <a:pt x="8121515" y="6517177"/>
                  <a:pt x="8421692" y="6568070"/>
                  <a:pt x="8702608" y="6595023"/>
                </a:cubicBezTo>
                <a:cubicBezTo>
                  <a:pt x="9200720" y="6642835"/>
                  <a:pt x="9581733" y="6602143"/>
                  <a:pt x="9867441" y="6470643"/>
                </a:cubicBezTo>
                <a:cubicBezTo>
                  <a:pt x="10015053" y="6402679"/>
                  <a:pt x="10118825" y="6303358"/>
                  <a:pt x="10176496" y="6174984"/>
                </a:cubicBezTo>
                <a:cubicBezTo>
                  <a:pt x="10176747" y="6188176"/>
                  <a:pt x="10176724" y="6201298"/>
                  <a:pt x="10176427" y="6214375"/>
                </a:cubicBezTo>
                <a:cubicBezTo>
                  <a:pt x="10172274" y="6227658"/>
                  <a:pt x="10167664" y="6240780"/>
                  <a:pt x="10162574" y="6253675"/>
                </a:cubicBezTo>
                <a:close/>
                <a:moveTo>
                  <a:pt x="10187245" y="6130687"/>
                </a:moveTo>
                <a:cubicBezTo>
                  <a:pt x="10185488" y="6135639"/>
                  <a:pt x="10183639" y="6140546"/>
                  <a:pt x="10181768" y="6145430"/>
                </a:cubicBezTo>
                <a:cubicBezTo>
                  <a:pt x="10181128" y="6131874"/>
                  <a:pt x="10180216" y="6118135"/>
                  <a:pt x="10179052" y="6104236"/>
                </a:cubicBezTo>
                <a:cubicBezTo>
                  <a:pt x="10180946" y="6100676"/>
                  <a:pt x="10182794" y="6097071"/>
                  <a:pt x="10184597" y="6093464"/>
                </a:cubicBezTo>
                <a:cubicBezTo>
                  <a:pt x="10186857" y="6088969"/>
                  <a:pt x="10189025" y="6084404"/>
                  <a:pt x="10191170" y="6079817"/>
                </a:cubicBezTo>
                <a:cubicBezTo>
                  <a:pt x="10191398" y="6093236"/>
                  <a:pt x="10191307" y="6106564"/>
                  <a:pt x="10190965" y="6119847"/>
                </a:cubicBezTo>
                <a:cubicBezTo>
                  <a:pt x="10189756" y="6123475"/>
                  <a:pt x="10188523" y="6127081"/>
                  <a:pt x="10187245" y="6130687"/>
                </a:cubicBezTo>
                <a:close/>
                <a:moveTo>
                  <a:pt x="10197561" y="6065645"/>
                </a:moveTo>
                <a:cubicBezTo>
                  <a:pt x="10200413" y="6059049"/>
                  <a:pt x="10203129" y="6052408"/>
                  <a:pt x="10205753" y="6045653"/>
                </a:cubicBezTo>
                <a:cubicBezTo>
                  <a:pt x="10205160" y="6056287"/>
                  <a:pt x="10204384" y="6066854"/>
                  <a:pt x="10203380" y="6077375"/>
                </a:cubicBezTo>
                <a:cubicBezTo>
                  <a:pt x="10201691" y="6084016"/>
                  <a:pt x="10199934" y="6090635"/>
                  <a:pt x="10198040" y="6097162"/>
                </a:cubicBezTo>
                <a:cubicBezTo>
                  <a:pt x="10198040" y="6086709"/>
                  <a:pt x="10197880" y="6076188"/>
                  <a:pt x="10197561" y="6065645"/>
                </a:cubicBezTo>
                <a:close/>
                <a:moveTo>
                  <a:pt x="10196944" y="6049646"/>
                </a:moveTo>
                <a:cubicBezTo>
                  <a:pt x="10196328" y="6036318"/>
                  <a:pt x="10195438" y="6022945"/>
                  <a:pt x="10194320" y="6009525"/>
                </a:cubicBezTo>
                <a:cubicBezTo>
                  <a:pt x="10198747" y="6001423"/>
                  <a:pt x="10202946" y="5993208"/>
                  <a:pt x="10206940" y="5984900"/>
                </a:cubicBezTo>
                <a:cubicBezTo>
                  <a:pt x="10207123" y="5997931"/>
                  <a:pt x="10207009" y="6010895"/>
                  <a:pt x="10206644" y="6023789"/>
                </a:cubicBezTo>
                <a:cubicBezTo>
                  <a:pt x="10203586" y="6032507"/>
                  <a:pt x="10200368" y="6041134"/>
                  <a:pt x="10196944" y="6049646"/>
                </a:cubicBezTo>
                <a:close/>
                <a:moveTo>
                  <a:pt x="10213148" y="5954753"/>
                </a:moveTo>
                <a:cubicBezTo>
                  <a:pt x="10212600" y="5941790"/>
                  <a:pt x="10211779" y="5928667"/>
                  <a:pt x="10210706" y="5915407"/>
                </a:cubicBezTo>
                <a:cubicBezTo>
                  <a:pt x="10215613" y="5906621"/>
                  <a:pt x="10220313" y="5897720"/>
                  <a:pt x="10224742" y="5888683"/>
                </a:cubicBezTo>
                <a:cubicBezTo>
                  <a:pt x="10224832" y="5901349"/>
                  <a:pt x="10224673" y="5913856"/>
                  <a:pt x="10224239" y="5926179"/>
                </a:cubicBezTo>
                <a:cubicBezTo>
                  <a:pt x="10220770" y="5935833"/>
                  <a:pt x="10217096" y="5945350"/>
                  <a:pt x="10213148" y="5954753"/>
                </a:cubicBezTo>
                <a:close/>
                <a:moveTo>
                  <a:pt x="10230857" y="5875834"/>
                </a:moveTo>
                <a:cubicBezTo>
                  <a:pt x="10234304" y="5868326"/>
                  <a:pt x="10237590" y="5860772"/>
                  <a:pt x="10240717" y="5853126"/>
                </a:cubicBezTo>
                <a:cubicBezTo>
                  <a:pt x="10240032" y="5862848"/>
                  <a:pt x="10239165" y="5872479"/>
                  <a:pt x="10238115" y="5882019"/>
                </a:cubicBezTo>
                <a:cubicBezTo>
                  <a:pt x="10235901" y="5890121"/>
                  <a:pt x="10233527" y="5898131"/>
                  <a:pt x="10231018" y="5906073"/>
                </a:cubicBezTo>
                <a:cubicBezTo>
                  <a:pt x="10231132" y="5896100"/>
                  <a:pt x="10231064" y="5886013"/>
                  <a:pt x="10230857" y="5875834"/>
                </a:cubicBezTo>
                <a:close/>
                <a:moveTo>
                  <a:pt x="10230378" y="5860475"/>
                </a:moveTo>
                <a:cubicBezTo>
                  <a:pt x="10229899" y="5847854"/>
                  <a:pt x="10229146" y="5835074"/>
                  <a:pt x="10228165" y="5822157"/>
                </a:cubicBezTo>
                <a:cubicBezTo>
                  <a:pt x="10233277" y="5813188"/>
                  <a:pt x="10238115" y="5804105"/>
                  <a:pt x="10242725" y="5794907"/>
                </a:cubicBezTo>
                <a:cubicBezTo>
                  <a:pt x="10242748" y="5807300"/>
                  <a:pt x="10242475" y="5819532"/>
                  <a:pt x="10241949" y="5831605"/>
                </a:cubicBezTo>
                <a:cubicBezTo>
                  <a:pt x="10238344" y="5841373"/>
                  <a:pt x="10234487" y="5850981"/>
                  <a:pt x="10230378" y="5860475"/>
                </a:cubicBezTo>
                <a:close/>
                <a:moveTo>
                  <a:pt x="10249093" y="5781853"/>
                </a:moveTo>
                <a:cubicBezTo>
                  <a:pt x="10252653" y="5774299"/>
                  <a:pt x="10256053" y="5766677"/>
                  <a:pt x="10259294" y="5758986"/>
                </a:cubicBezTo>
                <a:cubicBezTo>
                  <a:pt x="10258518" y="5768434"/>
                  <a:pt x="10257582" y="5777768"/>
                  <a:pt x="10256464" y="5787034"/>
                </a:cubicBezTo>
                <a:cubicBezTo>
                  <a:pt x="10254136" y="5795227"/>
                  <a:pt x="10251671" y="5803351"/>
                  <a:pt x="10249024" y="5811385"/>
                </a:cubicBezTo>
                <a:cubicBezTo>
                  <a:pt x="10249206" y="5801640"/>
                  <a:pt x="10249230" y="5791804"/>
                  <a:pt x="10249093" y="5781853"/>
                </a:cubicBezTo>
                <a:close/>
                <a:moveTo>
                  <a:pt x="10248727" y="5766836"/>
                </a:moveTo>
                <a:cubicBezTo>
                  <a:pt x="10248499" y="5760013"/>
                  <a:pt x="10248225" y="5753143"/>
                  <a:pt x="10247860" y="5746229"/>
                </a:cubicBezTo>
                <a:cubicBezTo>
                  <a:pt x="10247564" y="5740751"/>
                  <a:pt x="10247175" y="5735205"/>
                  <a:pt x="10246765" y="5729660"/>
                </a:cubicBezTo>
                <a:cubicBezTo>
                  <a:pt x="10252013" y="5720554"/>
                  <a:pt x="10257035" y="5711356"/>
                  <a:pt x="10261804" y="5702022"/>
                </a:cubicBezTo>
                <a:cubicBezTo>
                  <a:pt x="10261713" y="5714049"/>
                  <a:pt x="10261325" y="5725917"/>
                  <a:pt x="10260709" y="5737647"/>
                </a:cubicBezTo>
                <a:cubicBezTo>
                  <a:pt x="10256966" y="5747506"/>
                  <a:pt x="10252972" y="5757228"/>
                  <a:pt x="10248727" y="5766836"/>
                </a:cubicBezTo>
                <a:close/>
                <a:moveTo>
                  <a:pt x="10268172" y="5689196"/>
                </a:moveTo>
                <a:cubicBezTo>
                  <a:pt x="10271846" y="5681551"/>
                  <a:pt x="10275360" y="5673860"/>
                  <a:pt x="10278716" y="5666078"/>
                </a:cubicBezTo>
                <a:cubicBezTo>
                  <a:pt x="10277871" y="5675229"/>
                  <a:pt x="10276844" y="5684289"/>
                  <a:pt x="10275657" y="5693281"/>
                </a:cubicBezTo>
                <a:cubicBezTo>
                  <a:pt x="10273215" y="5701543"/>
                  <a:pt x="10270637" y="5709736"/>
                  <a:pt x="10267875" y="5717815"/>
                </a:cubicBezTo>
                <a:cubicBezTo>
                  <a:pt x="10268126" y="5708367"/>
                  <a:pt x="10268240" y="5698827"/>
                  <a:pt x="10268172" y="5689196"/>
                </a:cubicBezTo>
                <a:close/>
                <a:moveTo>
                  <a:pt x="10267943" y="5674407"/>
                </a:moveTo>
                <a:cubicBezTo>
                  <a:pt x="10267669" y="5662494"/>
                  <a:pt x="10267144" y="5650467"/>
                  <a:pt x="10266369" y="5638303"/>
                </a:cubicBezTo>
                <a:cubicBezTo>
                  <a:pt x="10271754" y="5629060"/>
                  <a:pt x="10276889" y="5619726"/>
                  <a:pt x="10281773" y="5610278"/>
                </a:cubicBezTo>
                <a:cubicBezTo>
                  <a:pt x="10281545" y="5621962"/>
                  <a:pt x="10281066" y="5633511"/>
                  <a:pt x="10280336" y="5644922"/>
                </a:cubicBezTo>
                <a:cubicBezTo>
                  <a:pt x="10276456" y="5654872"/>
                  <a:pt x="10272325" y="5664708"/>
                  <a:pt x="10267943" y="5674407"/>
                </a:cubicBezTo>
                <a:close/>
                <a:moveTo>
                  <a:pt x="10288209" y="5597520"/>
                </a:moveTo>
                <a:cubicBezTo>
                  <a:pt x="10291952" y="5589875"/>
                  <a:pt x="10295558" y="5582184"/>
                  <a:pt x="10298981" y="5574402"/>
                </a:cubicBezTo>
                <a:cubicBezTo>
                  <a:pt x="10298045" y="5583302"/>
                  <a:pt x="10296928" y="5592135"/>
                  <a:pt x="10295672" y="5600875"/>
                </a:cubicBezTo>
                <a:cubicBezTo>
                  <a:pt x="10293162" y="5609091"/>
                  <a:pt x="10290469" y="5617239"/>
                  <a:pt x="10287638" y="5625295"/>
                </a:cubicBezTo>
                <a:cubicBezTo>
                  <a:pt x="10287981" y="5616120"/>
                  <a:pt x="10288187" y="5606877"/>
                  <a:pt x="10288209" y="5597520"/>
                </a:cubicBezTo>
                <a:close/>
                <a:moveTo>
                  <a:pt x="10288141" y="5583074"/>
                </a:moveTo>
                <a:cubicBezTo>
                  <a:pt x="10287981" y="5571526"/>
                  <a:pt x="10287593" y="5559864"/>
                  <a:pt x="10286977" y="5548065"/>
                </a:cubicBezTo>
                <a:cubicBezTo>
                  <a:pt x="10292431" y="5538754"/>
                  <a:pt x="10297681" y="5529351"/>
                  <a:pt x="10302655" y="5519834"/>
                </a:cubicBezTo>
                <a:cubicBezTo>
                  <a:pt x="10302291" y="5531177"/>
                  <a:pt x="10301697" y="5542405"/>
                  <a:pt x="10300852" y="5553519"/>
                </a:cubicBezTo>
                <a:cubicBezTo>
                  <a:pt x="10296858" y="5563493"/>
                  <a:pt x="10292614" y="5573352"/>
                  <a:pt x="10288141" y="5583074"/>
                </a:cubicBezTo>
                <a:close/>
                <a:moveTo>
                  <a:pt x="10309183" y="5507123"/>
                </a:moveTo>
                <a:cubicBezTo>
                  <a:pt x="10312971" y="5499523"/>
                  <a:pt x="10316600" y="5491854"/>
                  <a:pt x="10320069" y="5484118"/>
                </a:cubicBezTo>
                <a:cubicBezTo>
                  <a:pt x="10319042" y="5492768"/>
                  <a:pt x="10317855" y="5501326"/>
                  <a:pt x="10316531" y="5509816"/>
                </a:cubicBezTo>
                <a:cubicBezTo>
                  <a:pt x="10313953" y="5517918"/>
                  <a:pt x="10311214" y="5525928"/>
                  <a:pt x="10308338" y="5533893"/>
                </a:cubicBezTo>
                <a:cubicBezTo>
                  <a:pt x="10308749" y="5525038"/>
                  <a:pt x="10309046" y="5516114"/>
                  <a:pt x="10309183" y="5507123"/>
                </a:cubicBezTo>
                <a:close/>
                <a:moveTo>
                  <a:pt x="10309273" y="5492791"/>
                </a:moveTo>
                <a:cubicBezTo>
                  <a:pt x="10309251" y="5481607"/>
                  <a:pt x="10309000" y="5470311"/>
                  <a:pt x="10308521" y="5458923"/>
                </a:cubicBezTo>
                <a:cubicBezTo>
                  <a:pt x="10314066" y="5449566"/>
                  <a:pt x="10319362" y="5440117"/>
                  <a:pt x="10324428" y="5430578"/>
                </a:cubicBezTo>
                <a:cubicBezTo>
                  <a:pt x="10323926" y="5441623"/>
                  <a:pt x="10323195" y="5452578"/>
                  <a:pt x="10322214" y="5463418"/>
                </a:cubicBezTo>
                <a:cubicBezTo>
                  <a:pt x="10318151" y="5473300"/>
                  <a:pt x="10313838" y="5483091"/>
                  <a:pt x="10309273" y="5492791"/>
                </a:cubicBezTo>
                <a:close/>
                <a:moveTo>
                  <a:pt x="10331091" y="5417683"/>
                </a:moveTo>
                <a:cubicBezTo>
                  <a:pt x="10334880" y="5410152"/>
                  <a:pt x="10338532" y="5402552"/>
                  <a:pt x="10342047" y="5394884"/>
                </a:cubicBezTo>
                <a:cubicBezTo>
                  <a:pt x="10340928" y="5403329"/>
                  <a:pt x="10339650" y="5411727"/>
                  <a:pt x="10338235" y="5420057"/>
                </a:cubicBezTo>
                <a:cubicBezTo>
                  <a:pt x="10335633" y="5427953"/>
                  <a:pt x="10332849" y="5435804"/>
                  <a:pt x="10329950" y="5443586"/>
                </a:cubicBezTo>
                <a:cubicBezTo>
                  <a:pt x="10330475" y="5435028"/>
                  <a:pt x="10330841" y="5426401"/>
                  <a:pt x="10331091" y="5417683"/>
                </a:cubicBezTo>
                <a:close/>
                <a:moveTo>
                  <a:pt x="10331365" y="5403602"/>
                </a:moveTo>
                <a:cubicBezTo>
                  <a:pt x="10331457" y="5392785"/>
                  <a:pt x="10331365" y="5381876"/>
                  <a:pt x="10331046" y="5370875"/>
                </a:cubicBezTo>
                <a:cubicBezTo>
                  <a:pt x="10336615" y="5361496"/>
                  <a:pt x="10341955" y="5352025"/>
                  <a:pt x="10347067" y="5342485"/>
                </a:cubicBezTo>
                <a:cubicBezTo>
                  <a:pt x="10346428" y="5353211"/>
                  <a:pt x="10345561" y="5363846"/>
                  <a:pt x="10344466" y="5374390"/>
                </a:cubicBezTo>
                <a:cubicBezTo>
                  <a:pt x="10340335" y="5384226"/>
                  <a:pt x="10335953" y="5393948"/>
                  <a:pt x="10331365" y="5403602"/>
                </a:cubicBezTo>
                <a:close/>
                <a:moveTo>
                  <a:pt x="10353937" y="5329408"/>
                </a:moveTo>
                <a:cubicBezTo>
                  <a:pt x="10357702" y="5321991"/>
                  <a:pt x="10361354" y="5314505"/>
                  <a:pt x="10364869" y="5306974"/>
                </a:cubicBezTo>
                <a:cubicBezTo>
                  <a:pt x="10363658" y="5315121"/>
                  <a:pt x="10362312" y="5323223"/>
                  <a:pt x="10360829" y="5331279"/>
                </a:cubicBezTo>
                <a:cubicBezTo>
                  <a:pt x="10358181" y="5339016"/>
                  <a:pt x="10355420" y="5346684"/>
                  <a:pt x="10352521" y="5354307"/>
                </a:cubicBezTo>
                <a:cubicBezTo>
                  <a:pt x="10353115" y="5346068"/>
                  <a:pt x="10353571" y="5337761"/>
                  <a:pt x="10353937" y="5329408"/>
                </a:cubicBezTo>
                <a:close/>
                <a:moveTo>
                  <a:pt x="10354370" y="5315464"/>
                </a:moveTo>
                <a:cubicBezTo>
                  <a:pt x="10354621" y="5304988"/>
                  <a:pt x="10354667" y="5294422"/>
                  <a:pt x="10354507" y="5283764"/>
                </a:cubicBezTo>
                <a:cubicBezTo>
                  <a:pt x="10360098" y="5274430"/>
                  <a:pt x="10365439" y="5264982"/>
                  <a:pt x="10370596" y="5255465"/>
                </a:cubicBezTo>
                <a:cubicBezTo>
                  <a:pt x="10369797" y="5265917"/>
                  <a:pt x="10368771" y="5276255"/>
                  <a:pt x="10367561" y="5286502"/>
                </a:cubicBezTo>
                <a:cubicBezTo>
                  <a:pt x="10363385" y="5296247"/>
                  <a:pt x="10359003" y="5305901"/>
                  <a:pt x="10354370" y="5315464"/>
                </a:cubicBezTo>
                <a:close/>
                <a:moveTo>
                  <a:pt x="10377671" y="5242000"/>
                </a:moveTo>
                <a:cubicBezTo>
                  <a:pt x="10381437" y="5234720"/>
                  <a:pt x="10385043" y="5227394"/>
                  <a:pt x="10388535" y="5220022"/>
                </a:cubicBezTo>
                <a:cubicBezTo>
                  <a:pt x="10387234" y="5227942"/>
                  <a:pt x="10385818" y="5235815"/>
                  <a:pt x="10384267" y="5243643"/>
                </a:cubicBezTo>
                <a:cubicBezTo>
                  <a:pt x="10381643" y="5251128"/>
                  <a:pt x="10378880" y="5258568"/>
                  <a:pt x="10375983" y="5265963"/>
                </a:cubicBezTo>
                <a:cubicBezTo>
                  <a:pt x="10376667" y="5258021"/>
                  <a:pt x="10377238" y="5250056"/>
                  <a:pt x="10377671" y="5242000"/>
                </a:cubicBezTo>
                <a:close/>
                <a:moveTo>
                  <a:pt x="10378310" y="5228216"/>
                </a:moveTo>
                <a:cubicBezTo>
                  <a:pt x="10378699" y="5218082"/>
                  <a:pt x="10378904" y="5207881"/>
                  <a:pt x="10378904" y="5197565"/>
                </a:cubicBezTo>
                <a:cubicBezTo>
                  <a:pt x="10384472" y="5188299"/>
                  <a:pt x="10389836" y="5178943"/>
                  <a:pt x="10394947" y="5169517"/>
                </a:cubicBezTo>
                <a:cubicBezTo>
                  <a:pt x="10394012" y="5179673"/>
                  <a:pt x="10392871" y="5189738"/>
                  <a:pt x="10391524" y="5199733"/>
                </a:cubicBezTo>
                <a:cubicBezTo>
                  <a:pt x="10387348" y="5209296"/>
                  <a:pt x="10382943" y="5218790"/>
                  <a:pt x="10378310" y="5228216"/>
                </a:cubicBezTo>
                <a:close/>
                <a:moveTo>
                  <a:pt x="10402296" y="5155687"/>
                </a:moveTo>
                <a:cubicBezTo>
                  <a:pt x="10405994" y="5148590"/>
                  <a:pt x="10409554" y="5141424"/>
                  <a:pt x="10413000" y="5134234"/>
                </a:cubicBezTo>
                <a:cubicBezTo>
                  <a:pt x="10411630" y="5141880"/>
                  <a:pt x="10410147" y="5149502"/>
                  <a:pt x="10408549" y="5157056"/>
                </a:cubicBezTo>
                <a:cubicBezTo>
                  <a:pt x="10405925" y="5164291"/>
                  <a:pt x="10403187" y="5171503"/>
                  <a:pt x="10400311" y="5178692"/>
                </a:cubicBezTo>
                <a:cubicBezTo>
                  <a:pt x="10401087" y="5171069"/>
                  <a:pt x="10401748" y="5163401"/>
                  <a:pt x="10402296" y="5155687"/>
                </a:cubicBezTo>
                <a:close/>
                <a:moveTo>
                  <a:pt x="10403141" y="5142199"/>
                </a:moveTo>
                <a:cubicBezTo>
                  <a:pt x="10403666" y="5132318"/>
                  <a:pt x="10404008" y="5122367"/>
                  <a:pt x="10404167" y="5112326"/>
                </a:cubicBezTo>
                <a:cubicBezTo>
                  <a:pt x="10409690" y="5103105"/>
                  <a:pt x="10415031" y="5093817"/>
                  <a:pt x="10420143" y="5084437"/>
                </a:cubicBezTo>
                <a:cubicBezTo>
                  <a:pt x="10419047" y="5094547"/>
                  <a:pt x="10417723" y="5104589"/>
                  <a:pt x="10416218" y="5114562"/>
                </a:cubicBezTo>
                <a:cubicBezTo>
                  <a:pt x="10412087" y="5123805"/>
                  <a:pt x="10407728" y="5133002"/>
                  <a:pt x="10403141" y="5142199"/>
                </a:cubicBezTo>
                <a:close/>
                <a:moveTo>
                  <a:pt x="10427743" y="5070264"/>
                </a:moveTo>
                <a:cubicBezTo>
                  <a:pt x="10431371" y="5063304"/>
                  <a:pt x="10434886" y="5056298"/>
                  <a:pt x="10438287" y="5049268"/>
                </a:cubicBezTo>
                <a:cubicBezTo>
                  <a:pt x="10436712" y="5057462"/>
                  <a:pt x="10434977" y="5065609"/>
                  <a:pt x="10433106" y="5073711"/>
                </a:cubicBezTo>
                <a:cubicBezTo>
                  <a:pt x="10430641" y="5080261"/>
                  <a:pt x="10428039" y="5086787"/>
                  <a:pt x="10425369" y="5093292"/>
                </a:cubicBezTo>
                <a:cubicBezTo>
                  <a:pt x="10426259" y="5085669"/>
                  <a:pt x="10427058" y="5078001"/>
                  <a:pt x="10427743" y="5070264"/>
                </a:cubicBezTo>
                <a:close/>
                <a:moveTo>
                  <a:pt x="10428816" y="5056663"/>
                </a:moveTo>
                <a:cubicBezTo>
                  <a:pt x="10429478" y="5047146"/>
                  <a:pt x="10429957" y="5037561"/>
                  <a:pt x="10430276" y="5027930"/>
                </a:cubicBezTo>
                <a:cubicBezTo>
                  <a:pt x="10435754" y="5018801"/>
                  <a:pt x="10441026" y="5009627"/>
                  <a:pt x="10446115" y="5000384"/>
                </a:cubicBezTo>
                <a:cubicBezTo>
                  <a:pt x="10444882" y="5010106"/>
                  <a:pt x="10443444" y="5019782"/>
                  <a:pt x="10441869" y="5029390"/>
                </a:cubicBezTo>
                <a:cubicBezTo>
                  <a:pt x="10437716" y="5038496"/>
                  <a:pt x="10433357" y="5047579"/>
                  <a:pt x="10428816" y="5056663"/>
                </a:cubicBezTo>
                <a:close/>
                <a:moveTo>
                  <a:pt x="10453486" y="4990182"/>
                </a:moveTo>
                <a:cubicBezTo>
                  <a:pt x="10453646" y="4988722"/>
                  <a:pt x="10453783" y="4987261"/>
                  <a:pt x="10453942" y="4985777"/>
                </a:cubicBezTo>
                <a:cubicBezTo>
                  <a:pt x="10457777" y="4978497"/>
                  <a:pt x="10461496" y="4971149"/>
                  <a:pt x="10465102" y="4963777"/>
                </a:cubicBezTo>
                <a:cubicBezTo>
                  <a:pt x="10463596" y="4970966"/>
                  <a:pt x="10462021" y="4978132"/>
                  <a:pt x="10460310" y="4985298"/>
                </a:cubicBezTo>
                <a:cubicBezTo>
                  <a:pt x="10457435" y="4992852"/>
                  <a:pt x="10454445" y="5000361"/>
                  <a:pt x="10451296" y="5007892"/>
                </a:cubicBezTo>
                <a:cubicBezTo>
                  <a:pt x="10452071" y="5002004"/>
                  <a:pt x="10452847" y="4996116"/>
                  <a:pt x="10453486" y="4990182"/>
                </a:cubicBezTo>
                <a:close/>
                <a:moveTo>
                  <a:pt x="10455289" y="4971834"/>
                </a:moveTo>
                <a:cubicBezTo>
                  <a:pt x="10456065" y="4962705"/>
                  <a:pt x="10456704" y="4953553"/>
                  <a:pt x="10457183" y="4944310"/>
                </a:cubicBezTo>
                <a:cubicBezTo>
                  <a:pt x="10460196" y="4939221"/>
                  <a:pt x="10463231" y="4934132"/>
                  <a:pt x="10466174" y="4928997"/>
                </a:cubicBezTo>
                <a:cubicBezTo>
                  <a:pt x="10468639" y="4924706"/>
                  <a:pt x="10471059" y="4920393"/>
                  <a:pt x="10473432" y="4916080"/>
                </a:cubicBezTo>
                <a:cubicBezTo>
                  <a:pt x="10472154" y="4925071"/>
                  <a:pt x="10470717" y="4934063"/>
                  <a:pt x="10469119" y="4943032"/>
                </a:cubicBezTo>
                <a:cubicBezTo>
                  <a:pt x="10464715" y="4952708"/>
                  <a:pt x="10460105" y="4962294"/>
                  <a:pt x="10455289" y="4971834"/>
                </a:cubicBezTo>
                <a:close/>
                <a:moveTo>
                  <a:pt x="10480827" y="4902341"/>
                </a:moveTo>
                <a:cubicBezTo>
                  <a:pt x="10484592" y="4895220"/>
                  <a:pt x="10488266" y="4888054"/>
                  <a:pt x="10491827" y="4880865"/>
                </a:cubicBezTo>
                <a:cubicBezTo>
                  <a:pt x="10490366" y="4887278"/>
                  <a:pt x="10488837" y="4893714"/>
                  <a:pt x="10487217" y="4900127"/>
                </a:cubicBezTo>
                <a:cubicBezTo>
                  <a:pt x="10484273" y="4907681"/>
                  <a:pt x="10481237" y="4915212"/>
                  <a:pt x="10478066" y="4922721"/>
                </a:cubicBezTo>
                <a:cubicBezTo>
                  <a:pt x="10479092" y="4915943"/>
                  <a:pt x="10479982" y="4909164"/>
                  <a:pt x="10480827" y="4902341"/>
                </a:cubicBezTo>
                <a:close/>
                <a:moveTo>
                  <a:pt x="10505406" y="4839192"/>
                </a:moveTo>
                <a:cubicBezTo>
                  <a:pt x="10506478" y="4832757"/>
                  <a:pt x="10507460" y="4826298"/>
                  <a:pt x="10508373" y="4819839"/>
                </a:cubicBezTo>
                <a:cubicBezTo>
                  <a:pt x="10508532" y="4819520"/>
                  <a:pt x="10508715" y="4819223"/>
                  <a:pt x="10508875" y="4818904"/>
                </a:cubicBezTo>
                <a:cubicBezTo>
                  <a:pt x="10512138" y="4812719"/>
                  <a:pt x="10515311" y="4806511"/>
                  <a:pt x="10518438" y="4800281"/>
                </a:cubicBezTo>
                <a:cubicBezTo>
                  <a:pt x="10516840" y="4806899"/>
                  <a:pt x="10515151" y="4813494"/>
                  <a:pt x="10513371" y="4820045"/>
                </a:cubicBezTo>
                <a:cubicBezTo>
                  <a:pt x="10510814" y="4826458"/>
                  <a:pt x="10508144" y="4832825"/>
                  <a:pt x="10505406" y="4839192"/>
                </a:cubicBezTo>
                <a:close/>
                <a:moveTo>
                  <a:pt x="10533340" y="4756759"/>
                </a:moveTo>
                <a:cubicBezTo>
                  <a:pt x="10534435" y="4750711"/>
                  <a:pt x="10535485" y="4744641"/>
                  <a:pt x="10536443" y="4738547"/>
                </a:cubicBezTo>
                <a:cubicBezTo>
                  <a:pt x="10539799" y="4732203"/>
                  <a:pt x="10543085" y="4725813"/>
                  <a:pt x="10546303" y="4719422"/>
                </a:cubicBezTo>
                <a:cubicBezTo>
                  <a:pt x="10544751" y="4725516"/>
                  <a:pt x="10543108" y="4731587"/>
                  <a:pt x="10541397" y="4737634"/>
                </a:cubicBezTo>
                <a:cubicBezTo>
                  <a:pt x="10538795" y="4744025"/>
                  <a:pt x="10536125" y="4750415"/>
                  <a:pt x="10533340" y="4756759"/>
                </a:cubicBezTo>
                <a:close/>
                <a:moveTo>
                  <a:pt x="10561913" y="4675011"/>
                </a:moveTo>
                <a:cubicBezTo>
                  <a:pt x="10562986" y="4669625"/>
                  <a:pt x="10564012" y="4664216"/>
                  <a:pt x="10564971" y="4658785"/>
                </a:cubicBezTo>
                <a:cubicBezTo>
                  <a:pt x="10568212" y="4652600"/>
                  <a:pt x="10571384" y="4646392"/>
                  <a:pt x="10574511" y="4640139"/>
                </a:cubicBezTo>
                <a:cubicBezTo>
                  <a:pt x="10573028" y="4645571"/>
                  <a:pt x="10571521" y="4651002"/>
                  <a:pt x="10569924" y="4656411"/>
                </a:cubicBezTo>
                <a:cubicBezTo>
                  <a:pt x="10567344" y="4662642"/>
                  <a:pt x="10564652" y="4668826"/>
                  <a:pt x="10561913" y="4675011"/>
                </a:cubicBezTo>
                <a:close/>
                <a:moveTo>
                  <a:pt x="10591034" y="4594221"/>
                </a:moveTo>
                <a:cubicBezTo>
                  <a:pt x="10592015" y="4589611"/>
                  <a:pt x="10592973" y="4585001"/>
                  <a:pt x="10593864" y="4580368"/>
                </a:cubicBezTo>
                <a:cubicBezTo>
                  <a:pt x="10596922" y="4574549"/>
                  <a:pt x="10599911" y="4568729"/>
                  <a:pt x="10602855" y="4562887"/>
                </a:cubicBezTo>
                <a:cubicBezTo>
                  <a:pt x="10601555" y="4567360"/>
                  <a:pt x="10600231" y="4571810"/>
                  <a:pt x="10598862" y="4576237"/>
                </a:cubicBezTo>
                <a:cubicBezTo>
                  <a:pt x="10596329" y="4582240"/>
                  <a:pt x="10593704" y="4588242"/>
                  <a:pt x="10591034" y="4594221"/>
                </a:cubicBezTo>
                <a:close/>
                <a:moveTo>
                  <a:pt x="10620497" y="4514755"/>
                </a:moveTo>
                <a:cubicBezTo>
                  <a:pt x="10621364" y="4510989"/>
                  <a:pt x="10622208" y="4507201"/>
                  <a:pt x="10623031" y="4503413"/>
                </a:cubicBezTo>
                <a:cubicBezTo>
                  <a:pt x="10625838" y="4498072"/>
                  <a:pt x="10628576" y="4492709"/>
                  <a:pt x="10631315" y="4487323"/>
                </a:cubicBezTo>
                <a:cubicBezTo>
                  <a:pt x="10630333" y="4490518"/>
                  <a:pt x="10629329" y="4493691"/>
                  <a:pt x="10628325" y="4496886"/>
                </a:cubicBezTo>
                <a:cubicBezTo>
                  <a:pt x="10625769" y="4502865"/>
                  <a:pt x="10623167" y="4508822"/>
                  <a:pt x="10620497" y="4514755"/>
                </a:cubicBezTo>
                <a:close/>
                <a:moveTo>
                  <a:pt x="10650211" y="4437023"/>
                </a:moveTo>
                <a:cubicBezTo>
                  <a:pt x="10650964" y="4433897"/>
                  <a:pt x="10651718" y="4430793"/>
                  <a:pt x="10652448" y="4427666"/>
                </a:cubicBezTo>
                <a:cubicBezTo>
                  <a:pt x="10654913" y="4422988"/>
                  <a:pt x="10657354" y="4418287"/>
                  <a:pt x="10659773" y="4413585"/>
                </a:cubicBezTo>
                <a:cubicBezTo>
                  <a:pt x="10658998" y="4415959"/>
                  <a:pt x="10658244" y="4418332"/>
                  <a:pt x="10657445" y="4420683"/>
                </a:cubicBezTo>
                <a:cubicBezTo>
                  <a:pt x="10655095" y="4426160"/>
                  <a:pt x="10652654" y="4431592"/>
                  <a:pt x="10650211" y="4437023"/>
                </a:cubicBezTo>
                <a:close/>
                <a:moveTo>
                  <a:pt x="10680017" y="4361232"/>
                </a:moveTo>
                <a:cubicBezTo>
                  <a:pt x="10680747" y="4358470"/>
                  <a:pt x="10681432" y="4355709"/>
                  <a:pt x="10682140" y="4352925"/>
                </a:cubicBezTo>
                <a:cubicBezTo>
                  <a:pt x="10684285" y="4348862"/>
                  <a:pt x="10686430" y="4344800"/>
                  <a:pt x="10688553" y="4340692"/>
                </a:cubicBezTo>
                <a:cubicBezTo>
                  <a:pt x="10687776" y="4342951"/>
                  <a:pt x="10686977" y="4345188"/>
                  <a:pt x="10686201" y="4347425"/>
                </a:cubicBezTo>
                <a:cubicBezTo>
                  <a:pt x="10684170" y="4352034"/>
                  <a:pt x="10682116" y="4356645"/>
                  <a:pt x="10680017" y="4361232"/>
                </a:cubicBezTo>
                <a:close/>
                <a:moveTo>
                  <a:pt x="10709890" y="4287106"/>
                </a:moveTo>
                <a:cubicBezTo>
                  <a:pt x="10710621" y="4284413"/>
                  <a:pt x="10711375" y="4281720"/>
                  <a:pt x="10712104" y="4279027"/>
                </a:cubicBezTo>
                <a:cubicBezTo>
                  <a:pt x="10713816" y="4275809"/>
                  <a:pt x="10715550" y="4272591"/>
                  <a:pt x="10717239" y="4269351"/>
                </a:cubicBezTo>
                <a:cubicBezTo>
                  <a:pt x="10716349" y="4271861"/>
                  <a:pt x="10715436" y="4274372"/>
                  <a:pt x="10714524" y="4276859"/>
                </a:cubicBezTo>
                <a:cubicBezTo>
                  <a:pt x="10712995" y="4280282"/>
                  <a:pt x="10711443" y="4283706"/>
                  <a:pt x="10709890" y="4287106"/>
                </a:cubicBezTo>
                <a:close/>
                <a:moveTo>
                  <a:pt x="10980742" y="3668311"/>
                </a:moveTo>
                <a:cubicBezTo>
                  <a:pt x="10977752" y="3675705"/>
                  <a:pt x="10974694" y="3683054"/>
                  <a:pt x="10971591" y="3690380"/>
                </a:cubicBezTo>
                <a:cubicBezTo>
                  <a:pt x="10969354" y="3694853"/>
                  <a:pt x="10967094" y="3699303"/>
                  <a:pt x="10964812" y="3703731"/>
                </a:cubicBezTo>
                <a:cubicBezTo>
                  <a:pt x="10967186" y="3697158"/>
                  <a:pt x="10969513" y="3690540"/>
                  <a:pt x="10971796" y="3683921"/>
                </a:cubicBezTo>
                <a:cubicBezTo>
                  <a:pt x="10974808" y="3678741"/>
                  <a:pt x="10977798" y="3673538"/>
                  <a:pt x="10980742" y="3668311"/>
                </a:cubicBezTo>
                <a:close/>
                <a:moveTo>
                  <a:pt x="10950594" y="3719295"/>
                </a:moveTo>
                <a:cubicBezTo>
                  <a:pt x="10954610" y="3712814"/>
                  <a:pt x="10958558" y="3706264"/>
                  <a:pt x="10962484" y="3699737"/>
                </a:cubicBezTo>
                <a:cubicBezTo>
                  <a:pt x="10959129" y="3709094"/>
                  <a:pt x="10955683" y="3718406"/>
                  <a:pt x="10952146" y="3727648"/>
                </a:cubicBezTo>
                <a:cubicBezTo>
                  <a:pt x="10948495" y="3734426"/>
                  <a:pt x="10944775" y="3741182"/>
                  <a:pt x="10941008" y="3747891"/>
                </a:cubicBezTo>
                <a:cubicBezTo>
                  <a:pt x="10943930" y="3738991"/>
                  <a:pt x="10946759" y="3730045"/>
                  <a:pt x="10949475" y="3721076"/>
                </a:cubicBezTo>
                <a:cubicBezTo>
                  <a:pt x="10949841" y="3720482"/>
                  <a:pt x="10950206" y="3719889"/>
                  <a:pt x="10950594" y="3719295"/>
                </a:cubicBezTo>
                <a:close/>
                <a:moveTo>
                  <a:pt x="10941648" y="3733514"/>
                </a:moveTo>
                <a:cubicBezTo>
                  <a:pt x="10938384" y="3743898"/>
                  <a:pt x="10935006" y="3754236"/>
                  <a:pt x="10931515" y="3764460"/>
                </a:cubicBezTo>
                <a:cubicBezTo>
                  <a:pt x="10926951" y="3772334"/>
                  <a:pt x="10922295" y="3780139"/>
                  <a:pt x="10917570" y="3787921"/>
                </a:cubicBezTo>
                <a:cubicBezTo>
                  <a:pt x="10920469" y="3777902"/>
                  <a:pt x="10923253" y="3767838"/>
                  <a:pt x="10925901" y="3757728"/>
                </a:cubicBezTo>
                <a:cubicBezTo>
                  <a:pt x="10931241" y="3749694"/>
                  <a:pt x="10936513" y="3741615"/>
                  <a:pt x="10941648" y="3733514"/>
                </a:cubicBezTo>
                <a:close/>
                <a:moveTo>
                  <a:pt x="10919146" y="3767815"/>
                </a:moveTo>
                <a:cubicBezTo>
                  <a:pt x="10916133" y="3778861"/>
                  <a:pt x="10913006" y="3789792"/>
                  <a:pt x="10909743" y="3800679"/>
                </a:cubicBezTo>
                <a:cubicBezTo>
                  <a:pt x="10904402" y="3809237"/>
                  <a:pt x="10898994" y="3817772"/>
                  <a:pt x="10893493" y="3826217"/>
                </a:cubicBezTo>
                <a:cubicBezTo>
                  <a:pt x="10896187" y="3815490"/>
                  <a:pt x="10898720" y="3804718"/>
                  <a:pt x="10901093" y="3793946"/>
                </a:cubicBezTo>
                <a:cubicBezTo>
                  <a:pt x="10907232" y="3785274"/>
                  <a:pt x="10913234" y="3776579"/>
                  <a:pt x="10919146" y="3767815"/>
                </a:cubicBezTo>
                <a:close/>
                <a:moveTo>
                  <a:pt x="10895022" y="3802482"/>
                </a:moveTo>
                <a:cubicBezTo>
                  <a:pt x="10893128" y="3810766"/>
                  <a:pt x="10891143" y="3819028"/>
                  <a:pt x="10889066" y="3827312"/>
                </a:cubicBezTo>
                <a:cubicBezTo>
                  <a:pt x="10888267" y="3830439"/>
                  <a:pt x="10887446" y="3833542"/>
                  <a:pt x="10886647" y="3836669"/>
                </a:cubicBezTo>
                <a:cubicBezTo>
                  <a:pt x="10880576" y="3845798"/>
                  <a:pt x="10874415" y="3854858"/>
                  <a:pt x="10868161" y="3863850"/>
                </a:cubicBezTo>
                <a:cubicBezTo>
                  <a:pt x="10870421" y="3852758"/>
                  <a:pt x="10872520" y="3841644"/>
                  <a:pt x="10874437" y="3830507"/>
                </a:cubicBezTo>
                <a:cubicBezTo>
                  <a:pt x="10881420" y="3821218"/>
                  <a:pt x="10888290" y="3811884"/>
                  <a:pt x="10895022" y="3802482"/>
                </a:cubicBezTo>
                <a:close/>
                <a:moveTo>
                  <a:pt x="10869028" y="3837650"/>
                </a:moveTo>
                <a:cubicBezTo>
                  <a:pt x="10866928" y="3849244"/>
                  <a:pt x="10864646" y="3860814"/>
                  <a:pt x="10862181" y="3872362"/>
                </a:cubicBezTo>
                <a:cubicBezTo>
                  <a:pt x="10855221" y="3882199"/>
                  <a:pt x="10848146" y="3891944"/>
                  <a:pt x="10840957" y="3901597"/>
                </a:cubicBezTo>
                <a:cubicBezTo>
                  <a:pt x="10842715" y="3890278"/>
                  <a:pt x="10844289" y="3878935"/>
                  <a:pt x="10845681" y="3867570"/>
                </a:cubicBezTo>
                <a:cubicBezTo>
                  <a:pt x="10853601" y="3857665"/>
                  <a:pt x="10861406" y="3847692"/>
                  <a:pt x="10869028" y="3837650"/>
                </a:cubicBezTo>
                <a:close/>
                <a:moveTo>
                  <a:pt x="10840592" y="3873937"/>
                </a:moveTo>
                <a:cubicBezTo>
                  <a:pt x="10839086" y="3885622"/>
                  <a:pt x="10837375" y="3897284"/>
                  <a:pt x="10835480" y="3908946"/>
                </a:cubicBezTo>
                <a:cubicBezTo>
                  <a:pt x="10827652" y="3919330"/>
                  <a:pt x="10819688" y="3929623"/>
                  <a:pt x="10811608" y="3939801"/>
                </a:cubicBezTo>
                <a:cubicBezTo>
                  <a:pt x="10812795" y="3928322"/>
                  <a:pt x="10813776" y="3916797"/>
                  <a:pt x="10814575" y="3905272"/>
                </a:cubicBezTo>
                <a:cubicBezTo>
                  <a:pt x="10823407" y="3894888"/>
                  <a:pt x="10832079" y="3884458"/>
                  <a:pt x="10840592" y="3873937"/>
                </a:cubicBezTo>
                <a:close/>
                <a:moveTo>
                  <a:pt x="10810718" y="3909768"/>
                </a:moveTo>
                <a:cubicBezTo>
                  <a:pt x="10809782" y="3921589"/>
                  <a:pt x="10808641" y="3933388"/>
                  <a:pt x="10807295" y="3945165"/>
                </a:cubicBezTo>
                <a:cubicBezTo>
                  <a:pt x="10798303" y="3956393"/>
                  <a:pt x="10789151" y="3967484"/>
                  <a:pt x="10779840" y="3978462"/>
                </a:cubicBezTo>
                <a:cubicBezTo>
                  <a:pt x="10780411" y="3966868"/>
                  <a:pt x="10780753" y="3955229"/>
                  <a:pt x="10780912" y="3943590"/>
                </a:cubicBezTo>
                <a:cubicBezTo>
                  <a:pt x="10791045" y="3932407"/>
                  <a:pt x="10800973" y="3921133"/>
                  <a:pt x="10810718" y="3909768"/>
                </a:cubicBezTo>
                <a:close/>
                <a:moveTo>
                  <a:pt x="10777101" y="3947766"/>
                </a:moveTo>
                <a:cubicBezTo>
                  <a:pt x="10776873" y="3959611"/>
                  <a:pt x="10776417" y="3971455"/>
                  <a:pt x="10775755" y="3983254"/>
                </a:cubicBezTo>
                <a:cubicBezTo>
                  <a:pt x="10765827" y="3994848"/>
                  <a:pt x="10755740" y="4006304"/>
                  <a:pt x="10745493" y="4017624"/>
                </a:cubicBezTo>
                <a:cubicBezTo>
                  <a:pt x="10745379" y="4005917"/>
                  <a:pt x="10745083" y="3994186"/>
                  <a:pt x="10744580" y="3982456"/>
                </a:cubicBezTo>
                <a:cubicBezTo>
                  <a:pt x="10755626" y="3970999"/>
                  <a:pt x="10766466" y="3959428"/>
                  <a:pt x="10777101" y="3947766"/>
                </a:cubicBezTo>
                <a:close/>
                <a:moveTo>
                  <a:pt x="10740449" y="3986655"/>
                </a:moveTo>
                <a:cubicBezTo>
                  <a:pt x="10740928" y="3998545"/>
                  <a:pt x="10741202" y="4010435"/>
                  <a:pt x="10741248" y="4022257"/>
                </a:cubicBezTo>
                <a:cubicBezTo>
                  <a:pt x="10730476" y="4034056"/>
                  <a:pt x="10719522" y="4045695"/>
                  <a:pt x="10708407" y="4057175"/>
                </a:cubicBezTo>
                <a:cubicBezTo>
                  <a:pt x="10707608" y="4045376"/>
                  <a:pt x="10706627" y="4033554"/>
                  <a:pt x="10705395" y="4021709"/>
                </a:cubicBezTo>
                <a:cubicBezTo>
                  <a:pt x="10717307" y="4010139"/>
                  <a:pt x="10728993" y="3998454"/>
                  <a:pt x="10740449" y="3986655"/>
                </a:cubicBezTo>
                <a:close/>
                <a:moveTo>
                  <a:pt x="10700626" y="4026319"/>
                </a:moveTo>
                <a:cubicBezTo>
                  <a:pt x="10701789" y="4038324"/>
                  <a:pt x="10702747" y="4050260"/>
                  <a:pt x="10703501" y="4062173"/>
                </a:cubicBezTo>
                <a:cubicBezTo>
                  <a:pt x="10691998" y="4073949"/>
                  <a:pt x="10680336" y="4085565"/>
                  <a:pt x="10668492" y="4096999"/>
                </a:cubicBezTo>
                <a:cubicBezTo>
                  <a:pt x="10666985" y="4085154"/>
                  <a:pt x="10665251" y="4073241"/>
                  <a:pt x="10663334" y="4061283"/>
                </a:cubicBezTo>
                <a:cubicBezTo>
                  <a:pt x="10675977" y="4049758"/>
                  <a:pt x="10688416" y="4038096"/>
                  <a:pt x="10700626" y="4026319"/>
                </a:cubicBezTo>
                <a:close/>
                <a:moveTo>
                  <a:pt x="10658678" y="4065482"/>
                </a:moveTo>
                <a:cubicBezTo>
                  <a:pt x="10660572" y="4077555"/>
                  <a:pt x="10662238" y="4089582"/>
                  <a:pt x="10663676" y="4101586"/>
                </a:cubicBezTo>
                <a:cubicBezTo>
                  <a:pt x="10651193" y="4113545"/>
                  <a:pt x="10638526" y="4125298"/>
                  <a:pt x="10625677" y="4136892"/>
                </a:cubicBezTo>
                <a:cubicBezTo>
                  <a:pt x="10623464" y="4124933"/>
                  <a:pt x="10621045" y="4112929"/>
                  <a:pt x="10618397" y="4100856"/>
                </a:cubicBezTo>
                <a:cubicBezTo>
                  <a:pt x="10632068" y="4089194"/>
                  <a:pt x="10645510" y="4077395"/>
                  <a:pt x="10658678" y="4065482"/>
                </a:cubicBezTo>
                <a:close/>
                <a:moveTo>
                  <a:pt x="10613924" y="4104690"/>
                </a:moveTo>
                <a:cubicBezTo>
                  <a:pt x="10616526" y="4116854"/>
                  <a:pt x="10618922" y="4128950"/>
                  <a:pt x="10621091" y="4141045"/>
                </a:cubicBezTo>
                <a:cubicBezTo>
                  <a:pt x="10607626" y="4153095"/>
                  <a:pt x="10594001" y="4164940"/>
                  <a:pt x="10580171" y="4176602"/>
                </a:cubicBezTo>
                <a:cubicBezTo>
                  <a:pt x="10577250" y="4164506"/>
                  <a:pt x="10574100" y="4152365"/>
                  <a:pt x="10570745" y="4140201"/>
                </a:cubicBezTo>
                <a:cubicBezTo>
                  <a:pt x="10585397" y="4128493"/>
                  <a:pt x="10599774" y="4116671"/>
                  <a:pt x="10613924" y="4104690"/>
                </a:cubicBezTo>
                <a:close/>
                <a:moveTo>
                  <a:pt x="10566386" y="4143670"/>
                </a:moveTo>
                <a:cubicBezTo>
                  <a:pt x="10569718" y="4155948"/>
                  <a:pt x="10572823" y="4168158"/>
                  <a:pt x="10575720" y="4180345"/>
                </a:cubicBezTo>
                <a:cubicBezTo>
                  <a:pt x="10561342" y="4192372"/>
                  <a:pt x="10546782" y="4204194"/>
                  <a:pt x="10532039" y="4215810"/>
                </a:cubicBezTo>
                <a:cubicBezTo>
                  <a:pt x="10528410" y="4203601"/>
                  <a:pt x="10524553" y="4191322"/>
                  <a:pt x="10520514" y="4179021"/>
                </a:cubicBezTo>
                <a:cubicBezTo>
                  <a:pt x="10536033" y="4167405"/>
                  <a:pt x="10551347" y="4155629"/>
                  <a:pt x="10566386" y="4143670"/>
                </a:cubicBezTo>
                <a:close/>
                <a:moveTo>
                  <a:pt x="10516178" y="4182239"/>
                </a:moveTo>
                <a:cubicBezTo>
                  <a:pt x="10520217" y="4194631"/>
                  <a:pt x="10524052" y="4206955"/>
                  <a:pt x="10527658" y="4219256"/>
                </a:cubicBezTo>
                <a:cubicBezTo>
                  <a:pt x="10512412" y="4231192"/>
                  <a:pt x="10496962" y="4242923"/>
                  <a:pt x="10481352" y="4254402"/>
                </a:cubicBezTo>
                <a:cubicBezTo>
                  <a:pt x="10477038" y="4242033"/>
                  <a:pt x="10472520" y="4229618"/>
                  <a:pt x="10467772" y="4217157"/>
                </a:cubicBezTo>
                <a:cubicBezTo>
                  <a:pt x="10484159" y="4205700"/>
                  <a:pt x="10500294" y="4194038"/>
                  <a:pt x="10516178" y="4182239"/>
                </a:cubicBezTo>
                <a:close/>
                <a:moveTo>
                  <a:pt x="10463391" y="4220192"/>
                </a:moveTo>
                <a:cubicBezTo>
                  <a:pt x="10468138" y="4232721"/>
                  <a:pt x="10472657" y="4245205"/>
                  <a:pt x="10476970" y="4257620"/>
                </a:cubicBezTo>
                <a:cubicBezTo>
                  <a:pt x="10460926" y="4269373"/>
                  <a:pt x="10444700" y="4280853"/>
                  <a:pt x="10428291" y="4292127"/>
                </a:cubicBezTo>
                <a:cubicBezTo>
                  <a:pt x="10423293" y="4279643"/>
                  <a:pt x="10418089" y="4267068"/>
                  <a:pt x="10412680" y="4254402"/>
                </a:cubicBezTo>
                <a:cubicBezTo>
                  <a:pt x="10429820" y="4243174"/>
                  <a:pt x="10446731" y="4231786"/>
                  <a:pt x="10463391" y="4220192"/>
                </a:cubicBezTo>
                <a:close/>
                <a:moveTo>
                  <a:pt x="10408367" y="4257209"/>
                </a:moveTo>
                <a:cubicBezTo>
                  <a:pt x="10413753" y="4269807"/>
                  <a:pt x="10418934" y="4282450"/>
                  <a:pt x="10423954" y="4295094"/>
                </a:cubicBezTo>
                <a:cubicBezTo>
                  <a:pt x="10407157" y="4306573"/>
                  <a:pt x="10390178" y="4317824"/>
                  <a:pt x="10373039" y="4328825"/>
                </a:cubicBezTo>
                <a:cubicBezTo>
                  <a:pt x="10367401" y="4316136"/>
                  <a:pt x="10361582" y="4303355"/>
                  <a:pt x="10355511" y="4290507"/>
                </a:cubicBezTo>
                <a:cubicBezTo>
                  <a:pt x="10373381" y="4279598"/>
                  <a:pt x="10391022" y="4268506"/>
                  <a:pt x="10408367" y="4257209"/>
                </a:cubicBezTo>
                <a:close/>
                <a:moveTo>
                  <a:pt x="10351175" y="4293154"/>
                </a:moveTo>
                <a:cubicBezTo>
                  <a:pt x="10357177" y="4305911"/>
                  <a:pt x="10363020" y="4318737"/>
                  <a:pt x="10368702" y="4331586"/>
                </a:cubicBezTo>
                <a:cubicBezTo>
                  <a:pt x="10351289" y="4342700"/>
                  <a:pt x="10333693" y="4353586"/>
                  <a:pt x="10315961" y="4364199"/>
                </a:cubicBezTo>
                <a:cubicBezTo>
                  <a:pt x="10309730" y="4351304"/>
                  <a:pt x="10303295" y="4338318"/>
                  <a:pt x="10296653" y="4325241"/>
                </a:cubicBezTo>
                <a:cubicBezTo>
                  <a:pt x="10315070" y="4314743"/>
                  <a:pt x="10333260" y="4304040"/>
                  <a:pt x="10351175" y="4293154"/>
                </a:cubicBezTo>
                <a:close/>
                <a:moveTo>
                  <a:pt x="10292112" y="4327820"/>
                </a:moveTo>
                <a:cubicBezTo>
                  <a:pt x="10298799" y="4340943"/>
                  <a:pt x="10305212" y="4353952"/>
                  <a:pt x="10311442" y="4366892"/>
                </a:cubicBezTo>
                <a:cubicBezTo>
                  <a:pt x="10293572" y="4377527"/>
                  <a:pt x="10275543" y="4387934"/>
                  <a:pt x="10257377" y="4398066"/>
                </a:cubicBezTo>
                <a:cubicBezTo>
                  <a:pt x="10250576" y="4384944"/>
                  <a:pt x="10243592" y="4371707"/>
                  <a:pt x="10236404" y="4358448"/>
                </a:cubicBezTo>
                <a:cubicBezTo>
                  <a:pt x="10255208" y="4348429"/>
                  <a:pt x="10273786" y="4338227"/>
                  <a:pt x="10292112" y="4327820"/>
                </a:cubicBezTo>
                <a:close/>
                <a:moveTo>
                  <a:pt x="10231611" y="4360981"/>
                </a:moveTo>
                <a:cubicBezTo>
                  <a:pt x="10238869" y="4374332"/>
                  <a:pt x="10245875" y="4387568"/>
                  <a:pt x="10252675" y="4400714"/>
                </a:cubicBezTo>
                <a:cubicBezTo>
                  <a:pt x="10234464" y="4410824"/>
                  <a:pt x="10216092" y="4420706"/>
                  <a:pt x="10197606" y="4430337"/>
                </a:cubicBezTo>
                <a:cubicBezTo>
                  <a:pt x="10190281" y="4416986"/>
                  <a:pt x="10182749" y="4403521"/>
                  <a:pt x="10175035" y="4389965"/>
                </a:cubicBezTo>
                <a:cubicBezTo>
                  <a:pt x="10194114" y="4380494"/>
                  <a:pt x="10212988" y="4370840"/>
                  <a:pt x="10231611" y="4360981"/>
                </a:cubicBezTo>
                <a:close/>
                <a:moveTo>
                  <a:pt x="10170015" y="4392452"/>
                </a:moveTo>
                <a:cubicBezTo>
                  <a:pt x="10177774" y="4406054"/>
                  <a:pt x="10185305" y="4419542"/>
                  <a:pt x="10192654" y="4432916"/>
                </a:cubicBezTo>
                <a:cubicBezTo>
                  <a:pt x="10174190" y="4442455"/>
                  <a:pt x="10155636" y="4451767"/>
                  <a:pt x="10136945" y="4460850"/>
                </a:cubicBezTo>
                <a:cubicBezTo>
                  <a:pt x="10129163" y="4447248"/>
                  <a:pt x="10121175" y="4433532"/>
                  <a:pt x="10112982" y="4419679"/>
                </a:cubicBezTo>
                <a:cubicBezTo>
                  <a:pt x="10132198" y="4410801"/>
                  <a:pt x="10151209" y="4401718"/>
                  <a:pt x="10170015" y="4392452"/>
                </a:cubicBezTo>
                <a:close/>
                <a:moveTo>
                  <a:pt x="10063664" y="4441862"/>
                </a:moveTo>
                <a:cubicBezTo>
                  <a:pt x="10078407" y="4435426"/>
                  <a:pt x="10093013" y="4428876"/>
                  <a:pt x="10107505" y="4422212"/>
                </a:cubicBezTo>
                <a:cubicBezTo>
                  <a:pt x="10115698" y="4436065"/>
                  <a:pt x="10123686" y="4449827"/>
                  <a:pt x="10131491" y="4463497"/>
                </a:cubicBezTo>
                <a:cubicBezTo>
                  <a:pt x="10113074" y="4472397"/>
                  <a:pt x="10094520" y="4481047"/>
                  <a:pt x="10075897" y="4489491"/>
                </a:cubicBezTo>
                <a:cubicBezTo>
                  <a:pt x="10067704" y="4475615"/>
                  <a:pt x="10059283" y="4461603"/>
                  <a:pt x="10050679" y="4447453"/>
                </a:cubicBezTo>
                <a:cubicBezTo>
                  <a:pt x="10054991" y="4445582"/>
                  <a:pt x="10059351" y="4443756"/>
                  <a:pt x="10063664" y="4441862"/>
                </a:cubicBezTo>
                <a:close/>
                <a:moveTo>
                  <a:pt x="10045109" y="4449827"/>
                </a:moveTo>
                <a:cubicBezTo>
                  <a:pt x="10053713" y="4463976"/>
                  <a:pt x="10062135" y="4478035"/>
                  <a:pt x="10070374" y="4491979"/>
                </a:cubicBezTo>
                <a:cubicBezTo>
                  <a:pt x="10051934" y="4500263"/>
                  <a:pt x="10033402" y="4508342"/>
                  <a:pt x="10014802" y="4516170"/>
                </a:cubicBezTo>
                <a:cubicBezTo>
                  <a:pt x="10007522" y="4504143"/>
                  <a:pt x="10000151" y="4492070"/>
                  <a:pt x="9992619" y="4479860"/>
                </a:cubicBezTo>
                <a:cubicBezTo>
                  <a:pt x="9991250" y="4477669"/>
                  <a:pt x="9989881" y="4475479"/>
                  <a:pt x="9988511" y="4473288"/>
                </a:cubicBezTo>
                <a:cubicBezTo>
                  <a:pt x="10007499" y="4465665"/>
                  <a:pt x="10026350" y="4457837"/>
                  <a:pt x="10045109" y="4449827"/>
                </a:cubicBezTo>
                <a:close/>
                <a:moveTo>
                  <a:pt x="9982829" y="4475547"/>
                </a:moveTo>
                <a:cubicBezTo>
                  <a:pt x="9984380" y="4478035"/>
                  <a:pt x="9985955" y="4480545"/>
                  <a:pt x="9987484" y="4483033"/>
                </a:cubicBezTo>
                <a:cubicBezTo>
                  <a:pt x="9994856" y="4494946"/>
                  <a:pt x="10002067" y="4506767"/>
                  <a:pt x="10009188" y="4518544"/>
                </a:cubicBezTo>
                <a:cubicBezTo>
                  <a:pt x="9991022" y="4526143"/>
                  <a:pt x="9972764" y="4533538"/>
                  <a:pt x="9954461" y="4540727"/>
                </a:cubicBezTo>
                <a:cubicBezTo>
                  <a:pt x="9945674" y="4526143"/>
                  <a:pt x="9936751" y="4511491"/>
                  <a:pt x="9927759" y="4496817"/>
                </a:cubicBezTo>
                <a:cubicBezTo>
                  <a:pt x="9946245" y="4489925"/>
                  <a:pt x="9964572" y="4482804"/>
                  <a:pt x="9982829" y="4475547"/>
                </a:cubicBezTo>
                <a:close/>
                <a:moveTo>
                  <a:pt x="9921848" y="4498962"/>
                </a:moveTo>
                <a:cubicBezTo>
                  <a:pt x="9930886" y="4513728"/>
                  <a:pt x="9939832" y="4528403"/>
                  <a:pt x="9948642" y="4543009"/>
                </a:cubicBezTo>
                <a:cubicBezTo>
                  <a:pt x="9931206" y="4549810"/>
                  <a:pt x="9913701" y="4556428"/>
                  <a:pt x="9896174" y="4562841"/>
                </a:cubicBezTo>
                <a:cubicBezTo>
                  <a:pt x="9887273" y="4547916"/>
                  <a:pt x="9878258" y="4532899"/>
                  <a:pt x="9869198" y="4517836"/>
                </a:cubicBezTo>
                <a:cubicBezTo>
                  <a:pt x="9886840" y="4511720"/>
                  <a:pt x="9904390" y="4505444"/>
                  <a:pt x="9921848" y="4498962"/>
                </a:cubicBezTo>
                <a:close/>
                <a:moveTo>
                  <a:pt x="9863265" y="4519936"/>
                </a:moveTo>
                <a:cubicBezTo>
                  <a:pt x="9872302" y="4534930"/>
                  <a:pt x="9881294" y="4549970"/>
                  <a:pt x="9890240" y="4564986"/>
                </a:cubicBezTo>
                <a:cubicBezTo>
                  <a:pt x="9873557" y="4571034"/>
                  <a:pt x="9856828" y="4576922"/>
                  <a:pt x="9840077" y="4582628"/>
                </a:cubicBezTo>
                <a:cubicBezTo>
                  <a:pt x="9831109" y="4567383"/>
                  <a:pt x="9822048" y="4552046"/>
                  <a:pt x="9812896" y="4536687"/>
                </a:cubicBezTo>
                <a:cubicBezTo>
                  <a:pt x="9829761" y="4531233"/>
                  <a:pt x="9846558" y="4525687"/>
                  <a:pt x="9863265" y="4519936"/>
                </a:cubicBezTo>
                <a:close/>
                <a:moveTo>
                  <a:pt x="9806780" y="4538650"/>
                </a:moveTo>
                <a:cubicBezTo>
                  <a:pt x="9815909" y="4553986"/>
                  <a:pt x="9824992" y="4569345"/>
                  <a:pt x="9834006" y="4584705"/>
                </a:cubicBezTo>
                <a:cubicBezTo>
                  <a:pt x="9818100" y="4590090"/>
                  <a:pt x="9802170" y="4595317"/>
                  <a:pt x="9786240" y="4600383"/>
                </a:cubicBezTo>
                <a:cubicBezTo>
                  <a:pt x="9777203" y="4584818"/>
                  <a:pt x="9768096" y="4569231"/>
                  <a:pt x="9758900" y="4553552"/>
                </a:cubicBezTo>
                <a:cubicBezTo>
                  <a:pt x="9774921" y="4548737"/>
                  <a:pt x="9790873" y="4543739"/>
                  <a:pt x="9806780" y="4538650"/>
                </a:cubicBezTo>
                <a:close/>
                <a:moveTo>
                  <a:pt x="9752532" y="4555424"/>
                </a:moveTo>
                <a:cubicBezTo>
                  <a:pt x="9761707" y="4571080"/>
                  <a:pt x="9770858" y="4586736"/>
                  <a:pt x="9779964" y="4602392"/>
                </a:cubicBezTo>
                <a:cubicBezTo>
                  <a:pt x="9764879" y="4607138"/>
                  <a:pt x="9749793" y="4611749"/>
                  <a:pt x="9734686" y="4616222"/>
                </a:cubicBezTo>
                <a:cubicBezTo>
                  <a:pt x="9725602" y="4600383"/>
                  <a:pt x="9716405" y="4584476"/>
                  <a:pt x="9707139" y="4568501"/>
                </a:cubicBezTo>
                <a:cubicBezTo>
                  <a:pt x="9722316" y="4564256"/>
                  <a:pt x="9737447" y="4559920"/>
                  <a:pt x="9752532" y="4555424"/>
                </a:cubicBezTo>
                <a:close/>
                <a:moveTo>
                  <a:pt x="9700430" y="4570349"/>
                </a:moveTo>
                <a:cubicBezTo>
                  <a:pt x="9709695" y="4586302"/>
                  <a:pt x="9718916" y="4602254"/>
                  <a:pt x="9728067" y="4618207"/>
                </a:cubicBezTo>
                <a:cubicBezTo>
                  <a:pt x="9713849" y="4622384"/>
                  <a:pt x="9699631" y="4626446"/>
                  <a:pt x="9685413" y="4630371"/>
                </a:cubicBezTo>
                <a:cubicBezTo>
                  <a:pt x="9676284" y="4614259"/>
                  <a:pt x="9667064" y="4598078"/>
                  <a:pt x="9657752" y="4581829"/>
                </a:cubicBezTo>
                <a:cubicBezTo>
                  <a:pt x="9672016" y="4578109"/>
                  <a:pt x="9686234" y="4574275"/>
                  <a:pt x="9700430" y="4570349"/>
                </a:cubicBezTo>
                <a:close/>
                <a:moveTo>
                  <a:pt x="9651271" y="4583541"/>
                </a:moveTo>
                <a:cubicBezTo>
                  <a:pt x="9660559" y="4599744"/>
                  <a:pt x="9669803" y="4615948"/>
                  <a:pt x="9678977" y="4632151"/>
                </a:cubicBezTo>
                <a:cubicBezTo>
                  <a:pt x="9665467" y="4635871"/>
                  <a:pt x="9651933" y="4639454"/>
                  <a:pt x="9638445" y="4642946"/>
                </a:cubicBezTo>
                <a:cubicBezTo>
                  <a:pt x="9629248" y="4626583"/>
                  <a:pt x="9619982" y="4610128"/>
                  <a:pt x="9610625" y="4593651"/>
                </a:cubicBezTo>
                <a:cubicBezTo>
                  <a:pt x="9624204" y="4590364"/>
                  <a:pt x="9637761" y="4587010"/>
                  <a:pt x="9651271" y="4583541"/>
                </a:cubicBezTo>
                <a:close/>
                <a:moveTo>
                  <a:pt x="9603687" y="4595294"/>
                </a:moveTo>
                <a:cubicBezTo>
                  <a:pt x="9613022" y="4611771"/>
                  <a:pt x="9622332" y="4628249"/>
                  <a:pt x="9631576" y="4644726"/>
                </a:cubicBezTo>
                <a:cubicBezTo>
                  <a:pt x="9618932" y="4647944"/>
                  <a:pt x="9606289" y="4651094"/>
                  <a:pt x="9593646" y="4654129"/>
                </a:cubicBezTo>
                <a:cubicBezTo>
                  <a:pt x="9584425" y="4637515"/>
                  <a:pt x="9575092" y="4620809"/>
                  <a:pt x="9565689" y="4604080"/>
                </a:cubicBezTo>
                <a:cubicBezTo>
                  <a:pt x="9578378" y="4601228"/>
                  <a:pt x="9591044" y="4598306"/>
                  <a:pt x="9603687" y="4595294"/>
                </a:cubicBezTo>
                <a:close/>
                <a:moveTo>
                  <a:pt x="2279816" y="3177160"/>
                </a:moveTo>
                <a:cubicBezTo>
                  <a:pt x="2725878" y="2747011"/>
                  <a:pt x="3293894" y="2877599"/>
                  <a:pt x="3738945" y="3039406"/>
                </a:cubicBezTo>
                <a:cubicBezTo>
                  <a:pt x="4199333" y="3206828"/>
                  <a:pt x="4650158" y="3419552"/>
                  <a:pt x="5086149" y="3625269"/>
                </a:cubicBezTo>
                <a:cubicBezTo>
                  <a:pt x="5505297" y="3823044"/>
                  <a:pt x="5938754" y="4027575"/>
                  <a:pt x="6380679" y="4191870"/>
                </a:cubicBezTo>
                <a:cubicBezTo>
                  <a:pt x="6949037" y="4403179"/>
                  <a:pt x="7452170" y="4543305"/>
                  <a:pt x="7918856" y="4620238"/>
                </a:cubicBezTo>
                <a:cubicBezTo>
                  <a:pt x="8194409" y="4665677"/>
                  <a:pt x="8462155" y="4689389"/>
                  <a:pt x="8714704" y="4690758"/>
                </a:cubicBezTo>
                <a:cubicBezTo>
                  <a:pt x="8989663" y="4692242"/>
                  <a:pt x="9256200" y="4667320"/>
                  <a:pt x="9506900" y="4616655"/>
                </a:cubicBezTo>
                <a:cubicBezTo>
                  <a:pt x="9524084" y="4613186"/>
                  <a:pt x="9541201" y="4609512"/>
                  <a:pt x="9558271" y="4605723"/>
                </a:cubicBezTo>
                <a:cubicBezTo>
                  <a:pt x="9567674" y="4622429"/>
                  <a:pt x="9577032" y="4639158"/>
                  <a:pt x="9586343" y="4655886"/>
                </a:cubicBezTo>
                <a:cubicBezTo>
                  <a:pt x="9550535" y="4664399"/>
                  <a:pt x="9514864" y="4672158"/>
                  <a:pt x="9479444" y="4679142"/>
                </a:cubicBezTo>
                <a:cubicBezTo>
                  <a:pt x="8951618" y="4782639"/>
                  <a:pt x="8380544" y="4772575"/>
                  <a:pt x="7733633" y="4644429"/>
                </a:cubicBezTo>
                <a:cubicBezTo>
                  <a:pt x="7322153" y="4562932"/>
                  <a:pt x="6880069" y="4433669"/>
                  <a:pt x="6398617" y="4255429"/>
                </a:cubicBezTo>
                <a:cubicBezTo>
                  <a:pt x="5951535" y="4090974"/>
                  <a:pt x="5512417" y="3886946"/>
                  <a:pt x="5087769" y="3689627"/>
                </a:cubicBezTo>
                <a:cubicBezTo>
                  <a:pt x="4644566" y="3483704"/>
                  <a:pt x="4186256" y="3270753"/>
                  <a:pt x="3718656" y="3102737"/>
                </a:cubicBezTo>
                <a:cubicBezTo>
                  <a:pt x="3416243" y="2993671"/>
                  <a:pt x="3173440" y="2944855"/>
                  <a:pt x="2954554" y="2949077"/>
                </a:cubicBezTo>
                <a:cubicBezTo>
                  <a:pt x="2823716" y="2951588"/>
                  <a:pt x="2700865" y="2974227"/>
                  <a:pt x="2589449" y="3016334"/>
                </a:cubicBezTo>
                <a:cubicBezTo>
                  <a:pt x="2467602" y="3062342"/>
                  <a:pt x="2354679" y="3133387"/>
                  <a:pt x="2253810" y="3227482"/>
                </a:cubicBezTo>
                <a:cubicBezTo>
                  <a:pt x="2130875" y="3342140"/>
                  <a:pt x="2022277" y="3472202"/>
                  <a:pt x="1923301" y="3611576"/>
                </a:cubicBezTo>
                <a:cubicBezTo>
                  <a:pt x="2029073" y="3453762"/>
                  <a:pt x="2145860" y="3306332"/>
                  <a:pt x="2279816" y="3177160"/>
                </a:cubicBezTo>
                <a:close/>
                <a:moveTo>
                  <a:pt x="483212" y="4993856"/>
                </a:moveTo>
                <a:cubicBezTo>
                  <a:pt x="318234" y="5078093"/>
                  <a:pt x="200276" y="5210848"/>
                  <a:pt x="123919" y="5397737"/>
                </a:cubicBezTo>
                <a:cubicBezTo>
                  <a:pt x="56416" y="5562945"/>
                  <a:pt x="28386" y="5754467"/>
                  <a:pt x="10845" y="5931132"/>
                </a:cubicBezTo>
                <a:cubicBezTo>
                  <a:pt x="38387" y="5539598"/>
                  <a:pt x="109509" y="5156623"/>
                  <a:pt x="483212" y="4993856"/>
                </a:cubicBezTo>
                <a:close/>
                <a:moveTo>
                  <a:pt x="519042" y="4984043"/>
                </a:moveTo>
                <a:cubicBezTo>
                  <a:pt x="348042" y="5074601"/>
                  <a:pt x="224417" y="5214865"/>
                  <a:pt x="142231" y="5411088"/>
                </a:cubicBezTo>
                <a:cubicBezTo>
                  <a:pt x="68073" y="5588186"/>
                  <a:pt x="35335" y="5794063"/>
                  <a:pt x="12897" y="5980998"/>
                </a:cubicBezTo>
                <a:cubicBezTo>
                  <a:pt x="52089" y="5554318"/>
                  <a:pt x="127858" y="5161507"/>
                  <a:pt x="519042" y="4984043"/>
                </a:cubicBezTo>
                <a:close/>
                <a:moveTo>
                  <a:pt x="160548" y="5424416"/>
                </a:moveTo>
                <a:cubicBezTo>
                  <a:pt x="79290" y="5614066"/>
                  <a:pt x="42520" y="5826699"/>
                  <a:pt x="13773" y="6030864"/>
                </a:cubicBezTo>
                <a:cubicBezTo>
                  <a:pt x="64862" y="5583302"/>
                  <a:pt x="147551" y="5167281"/>
                  <a:pt x="554761" y="4973522"/>
                </a:cubicBezTo>
                <a:cubicBezTo>
                  <a:pt x="377982" y="5070721"/>
                  <a:pt x="248716" y="5218653"/>
                  <a:pt x="160548" y="5424416"/>
                </a:cubicBezTo>
                <a:close/>
                <a:moveTo>
                  <a:pt x="703380" y="4919457"/>
                </a:moveTo>
                <a:cubicBezTo>
                  <a:pt x="703464" y="4919434"/>
                  <a:pt x="703546" y="4919412"/>
                  <a:pt x="703631" y="4919389"/>
                </a:cubicBezTo>
                <a:cubicBezTo>
                  <a:pt x="703241" y="4919639"/>
                  <a:pt x="702848" y="4919891"/>
                  <a:pt x="702458" y="4920141"/>
                </a:cubicBezTo>
                <a:cubicBezTo>
                  <a:pt x="702328" y="4920164"/>
                  <a:pt x="702195" y="4920187"/>
                  <a:pt x="702065" y="4920233"/>
                </a:cubicBezTo>
                <a:cubicBezTo>
                  <a:pt x="702501" y="4919959"/>
                  <a:pt x="702942" y="4919708"/>
                  <a:pt x="703380" y="4919457"/>
                </a:cubicBezTo>
                <a:close/>
                <a:moveTo>
                  <a:pt x="722849" y="4914322"/>
                </a:moveTo>
                <a:cubicBezTo>
                  <a:pt x="723780" y="4914094"/>
                  <a:pt x="724716" y="4913865"/>
                  <a:pt x="725647" y="4913638"/>
                </a:cubicBezTo>
                <a:cubicBezTo>
                  <a:pt x="724333" y="4914550"/>
                  <a:pt x="723014" y="4915441"/>
                  <a:pt x="721699" y="4916353"/>
                </a:cubicBezTo>
                <a:cubicBezTo>
                  <a:pt x="720743" y="4916536"/>
                  <a:pt x="719793" y="4916718"/>
                  <a:pt x="718839" y="4916901"/>
                </a:cubicBezTo>
                <a:cubicBezTo>
                  <a:pt x="720174" y="4916057"/>
                  <a:pt x="721512" y="4915189"/>
                  <a:pt x="722849" y="4914322"/>
                </a:cubicBezTo>
                <a:close/>
                <a:moveTo>
                  <a:pt x="742353" y="4909529"/>
                </a:moveTo>
                <a:cubicBezTo>
                  <a:pt x="743962" y="4909119"/>
                  <a:pt x="745573" y="4908753"/>
                  <a:pt x="747184" y="4908365"/>
                </a:cubicBezTo>
                <a:cubicBezTo>
                  <a:pt x="745153" y="4909849"/>
                  <a:pt x="743120" y="4911355"/>
                  <a:pt x="741086" y="4912839"/>
                </a:cubicBezTo>
                <a:cubicBezTo>
                  <a:pt x="739464" y="4913113"/>
                  <a:pt x="737845" y="4913409"/>
                  <a:pt x="736227" y="4913706"/>
                </a:cubicBezTo>
                <a:cubicBezTo>
                  <a:pt x="738270" y="4912291"/>
                  <a:pt x="740313" y="4910899"/>
                  <a:pt x="742353" y="4909529"/>
                </a:cubicBezTo>
                <a:close/>
                <a:moveTo>
                  <a:pt x="761934" y="4904942"/>
                </a:moveTo>
                <a:cubicBezTo>
                  <a:pt x="764082" y="4904463"/>
                  <a:pt x="766227" y="4903961"/>
                  <a:pt x="768377" y="4903482"/>
                </a:cubicBezTo>
                <a:cubicBezTo>
                  <a:pt x="765759" y="4905513"/>
                  <a:pt x="763144" y="4907544"/>
                  <a:pt x="760515" y="4909598"/>
                </a:cubicBezTo>
                <a:cubicBezTo>
                  <a:pt x="758390" y="4909940"/>
                  <a:pt x="756256" y="4910260"/>
                  <a:pt x="754140" y="4910625"/>
                </a:cubicBezTo>
                <a:cubicBezTo>
                  <a:pt x="756742" y="4908708"/>
                  <a:pt x="759337" y="4906837"/>
                  <a:pt x="761934" y="4904942"/>
                </a:cubicBezTo>
                <a:close/>
                <a:moveTo>
                  <a:pt x="772382" y="4907726"/>
                </a:moveTo>
                <a:cubicBezTo>
                  <a:pt x="775431" y="4905353"/>
                  <a:pt x="778491" y="4902980"/>
                  <a:pt x="781554" y="4900606"/>
                </a:cubicBezTo>
                <a:cubicBezTo>
                  <a:pt x="784117" y="4900059"/>
                  <a:pt x="786682" y="4899534"/>
                  <a:pt x="789245" y="4898986"/>
                </a:cubicBezTo>
                <a:cubicBezTo>
                  <a:pt x="786577" y="4901177"/>
                  <a:pt x="783902" y="4903390"/>
                  <a:pt x="781271" y="4905558"/>
                </a:cubicBezTo>
                <a:cubicBezTo>
                  <a:pt x="780860" y="4905901"/>
                  <a:pt x="780454" y="4906243"/>
                  <a:pt x="780043" y="4906585"/>
                </a:cubicBezTo>
                <a:cubicBezTo>
                  <a:pt x="777483" y="4906951"/>
                  <a:pt x="774929" y="4907339"/>
                  <a:pt x="772382" y="4907726"/>
                </a:cubicBezTo>
                <a:close/>
                <a:moveTo>
                  <a:pt x="790925" y="4905011"/>
                </a:moveTo>
                <a:cubicBezTo>
                  <a:pt x="794376" y="4902181"/>
                  <a:pt x="797828" y="4899328"/>
                  <a:pt x="801272" y="4896521"/>
                </a:cubicBezTo>
                <a:cubicBezTo>
                  <a:pt x="804178" y="4895928"/>
                  <a:pt x="807085" y="4895380"/>
                  <a:pt x="809990" y="4894809"/>
                </a:cubicBezTo>
                <a:cubicBezTo>
                  <a:pt x="808044" y="4896498"/>
                  <a:pt x="806074" y="4898187"/>
                  <a:pt x="804130" y="4899876"/>
                </a:cubicBezTo>
                <a:cubicBezTo>
                  <a:pt x="802637" y="4901177"/>
                  <a:pt x="801165" y="4902500"/>
                  <a:pt x="799677" y="4903801"/>
                </a:cubicBezTo>
                <a:cubicBezTo>
                  <a:pt x="796749" y="4904189"/>
                  <a:pt x="793839" y="4904600"/>
                  <a:pt x="790925" y="4905011"/>
                </a:cubicBezTo>
                <a:close/>
                <a:moveTo>
                  <a:pt x="809675" y="4902500"/>
                </a:moveTo>
                <a:cubicBezTo>
                  <a:pt x="813441" y="4899237"/>
                  <a:pt x="817209" y="4895950"/>
                  <a:pt x="820984" y="4892687"/>
                </a:cubicBezTo>
                <a:cubicBezTo>
                  <a:pt x="824192" y="4892094"/>
                  <a:pt x="827403" y="4891500"/>
                  <a:pt x="830615" y="4890907"/>
                </a:cubicBezTo>
                <a:cubicBezTo>
                  <a:pt x="829407" y="4892002"/>
                  <a:pt x="828200" y="4893098"/>
                  <a:pt x="826993" y="4894193"/>
                </a:cubicBezTo>
                <a:cubicBezTo>
                  <a:pt x="824423" y="4896544"/>
                  <a:pt x="821881" y="4898917"/>
                  <a:pt x="819322" y="4901291"/>
                </a:cubicBezTo>
                <a:cubicBezTo>
                  <a:pt x="816100" y="4901679"/>
                  <a:pt x="812884" y="4902089"/>
                  <a:pt x="809675" y="4902500"/>
                </a:cubicBezTo>
                <a:close/>
                <a:moveTo>
                  <a:pt x="828663" y="4900150"/>
                </a:moveTo>
                <a:cubicBezTo>
                  <a:pt x="829348" y="4899534"/>
                  <a:pt x="830017" y="4898895"/>
                  <a:pt x="830701" y="4898278"/>
                </a:cubicBezTo>
                <a:cubicBezTo>
                  <a:pt x="834067" y="4895220"/>
                  <a:pt x="837427" y="4892162"/>
                  <a:pt x="840786" y="4889081"/>
                </a:cubicBezTo>
                <a:cubicBezTo>
                  <a:pt x="844241" y="4888488"/>
                  <a:pt x="847697" y="4887871"/>
                  <a:pt x="851154" y="4887301"/>
                </a:cubicBezTo>
                <a:lnTo>
                  <a:pt x="849858" y="4888533"/>
                </a:lnTo>
                <a:cubicBezTo>
                  <a:pt x="846238" y="4892002"/>
                  <a:pt x="842646" y="4895494"/>
                  <a:pt x="839047" y="4898986"/>
                </a:cubicBezTo>
                <a:cubicBezTo>
                  <a:pt x="835581" y="4899374"/>
                  <a:pt x="832109" y="4899762"/>
                  <a:pt x="828663" y="4900150"/>
                </a:cubicBezTo>
                <a:close/>
                <a:moveTo>
                  <a:pt x="847795" y="4898050"/>
                </a:moveTo>
                <a:cubicBezTo>
                  <a:pt x="849732" y="4896178"/>
                  <a:pt x="851647" y="4894285"/>
                  <a:pt x="853594" y="4892436"/>
                </a:cubicBezTo>
                <a:lnTo>
                  <a:pt x="856390" y="4889766"/>
                </a:lnTo>
                <a:cubicBezTo>
                  <a:pt x="857802" y="4888419"/>
                  <a:pt x="859210" y="4887072"/>
                  <a:pt x="860623" y="4885703"/>
                </a:cubicBezTo>
                <a:cubicBezTo>
                  <a:pt x="864304" y="4885110"/>
                  <a:pt x="867985" y="4884517"/>
                  <a:pt x="871667" y="4883946"/>
                </a:cubicBezTo>
                <a:cubicBezTo>
                  <a:pt x="867376" y="4888236"/>
                  <a:pt x="863104" y="4892573"/>
                  <a:pt x="858836" y="4896932"/>
                </a:cubicBezTo>
                <a:cubicBezTo>
                  <a:pt x="855146" y="4897297"/>
                  <a:pt x="851465" y="4897662"/>
                  <a:pt x="847795" y="4898050"/>
                </a:cubicBezTo>
                <a:close/>
                <a:moveTo>
                  <a:pt x="867059" y="4896133"/>
                </a:moveTo>
                <a:cubicBezTo>
                  <a:pt x="870199" y="4892961"/>
                  <a:pt x="873317" y="4889766"/>
                  <a:pt x="876480" y="4886593"/>
                </a:cubicBezTo>
                <a:cubicBezTo>
                  <a:pt x="877829" y="4885247"/>
                  <a:pt x="879175" y="4883900"/>
                  <a:pt x="880524" y="4882554"/>
                </a:cubicBezTo>
                <a:cubicBezTo>
                  <a:pt x="884406" y="4881960"/>
                  <a:pt x="888288" y="4881390"/>
                  <a:pt x="892172" y="4880819"/>
                </a:cubicBezTo>
                <a:cubicBezTo>
                  <a:pt x="887665" y="4885544"/>
                  <a:pt x="883160" y="4890291"/>
                  <a:pt x="878675" y="4895083"/>
                </a:cubicBezTo>
                <a:cubicBezTo>
                  <a:pt x="874784" y="4895426"/>
                  <a:pt x="870920" y="4895791"/>
                  <a:pt x="867059" y="4896133"/>
                </a:cubicBezTo>
                <a:close/>
                <a:moveTo>
                  <a:pt x="886437" y="4894444"/>
                </a:moveTo>
                <a:cubicBezTo>
                  <a:pt x="890734" y="4889880"/>
                  <a:pt x="895025" y="4885293"/>
                  <a:pt x="899363" y="4880774"/>
                </a:cubicBezTo>
                <a:cubicBezTo>
                  <a:pt x="899724" y="4880386"/>
                  <a:pt x="900089" y="4879998"/>
                  <a:pt x="900450" y="4879632"/>
                </a:cubicBezTo>
                <a:cubicBezTo>
                  <a:pt x="904517" y="4879062"/>
                  <a:pt x="908583" y="4878469"/>
                  <a:pt x="912650" y="4877921"/>
                </a:cubicBezTo>
                <a:cubicBezTo>
                  <a:pt x="907960" y="4883079"/>
                  <a:pt x="903277" y="4888259"/>
                  <a:pt x="898610" y="4893463"/>
                </a:cubicBezTo>
                <a:cubicBezTo>
                  <a:pt x="894539" y="4893783"/>
                  <a:pt x="890481" y="4894102"/>
                  <a:pt x="886437" y="4894444"/>
                </a:cubicBezTo>
                <a:close/>
                <a:moveTo>
                  <a:pt x="905936" y="4892915"/>
                </a:moveTo>
                <a:cubicBezTo>
                  <a:pt x="910756" y="4887575"/>
                  <a:pt x="915599" y="4882234"/>
                  <a:pt x="920465" y="4876894"/>
                </a:cubicBezTo>
                <a:cubicBezTo>
                  <a:pt x="924684" y="4876346"/>
                  <a:pt x="928904" y="4875821"/>
                  <a:pt x="933124" y="4875296"/>
                </a:cubicBezTo>
                <a:cubicBezTo>
                  <a:pt x="928277" y="4880842"/>
                  <a:pt x="923441" y="4886434"/>
                  <a:pt x="918616" y="4892048"/>
                </a:cubicBezTo>
                <a:cubicBezTo>
                  <a:pt x="914376" y="4892344"/>
                  <a:pt x="910144" y="4892619"/>
                  <a:pt x="905936" y="4892915"/>
                </a:cubicBezTo>
                <a:close/>
                <a:moveTo>
                  <a:pt x="925554" y="4891592"/>
                </a:moveTo>
                <a:cubicBezTo>
                  <a:pt x="930520" y="4885841"/>
                  <a:pt x="935529" y="4880089"/>
                  <a:pt x="940539" y="4874361"/>
                </a:cubicBezTo>
                <a:cubicBezTo>
                  <a:pt x="944893" y="4873859"/>
                  <a:pt x="949245" y="4873356"/>
                  <a:pt x="953600" y="4872854"/>
                </a:cubicBezTo>
                <a:cubicBezTo>
                  <a:pt x="948611" y="4878811"/>
                  <a:pt x="943633" y="4884813"/>
                  <a:pt x="938663" y="4890838"/>
                </a:cubicBezTo>
                <a:cubicBezTo>
                  <a:pt x="934281" y="4891089"/>
                  <a:pt x="929904" y="4891340"/>
                  <a:pt x="925554" y="4891592"/>
                </a:cubicBezTo>
                <a:close/>
                <a:moveTo>
                  <a:pt x="945297" y="4890473"/>
                </a:moveTo>
                <a:cubicBezTo>
                  <a:pt x="950389" y="4884311"/>
                  <a:pt x="955512" y="4878195"/>
                  <a:pt x="960647" y="4872056"/>
                </a:cubicBezTo>
                <a:cubicBezTo>
                  <a:pt x="965129" y="4871577"/>
                  <a:pt x="969612" y="4871074"/>
                  <a:pt x="974094" y="4870618"/>
                </a:cubicBezTo>
                <a:cubicBezTo>
                  <a:pt x="968975" y="4876985"/>
                  <a:pt x="963867" y="4883398"/>
                  <a:pt x="958764" y="4889834"/>
                </a:cubicBezTo>
                <a:cubicBezTo>
                  <a:pt x="954257" y="4890039"/>
                  <a:pt x="949770" y="4890245"/>
                  <a:pt x="945297" y="4890473"/>
                </a:cubicBezTo>
                <a:close/>
                <a:moveTo>
                  <a:pt x="965091" y="4889560"/>
                </a:moveTo>
                <a:cubicBezTo>
                  <a:pt x="970301" y="4883011"/>
                  <a:pt x="975534" y="4876460"/>
                  <a:pt x="980788" y="4869956"/>
                </a:cubicBezTo>
                <a:cubicBezTo>
                  <a:pt x="985391" y="4869500"/>
                  <a:pt x="989994" y="4869043"/>
                  <a:pt x="994595" y="4868610"/>
                </a:cubicBezTo>
                <a:cubicBezTo>
                  <a:pt x="989362" y="4875388"/>
                  <a:pt x="984136" y="4882189"/>
                  <a:pt x="978914" y="4889013"/>
                </a:cubicBezTo>
                <a:cubicBezTo>
                  <a:pt x="974286" y="4889172"/>
                  <a:pt x="969685" y="4889377"/>
                  <a:pt x="965091" y="4889560"/>
                </a:cubicBezTo>
                <a:close/>
                <a:moveTo>
                  <a:pt x="984971" y="4888830"/>
                </a:moveTo>
                <a:cubicBezTo>
                  <a:pt x="990288" y="4881870"/>
                  <a:pt x="995626" y="4874932"/>
                  <a:pt x="1000985" y="4868016"/>
                </a:cubicBezTo>
                <a:cubicBezTo>
                  <a:pt x="1005705" y="4867606"/>
                  <a:pt x="1010420" y="4867195"/>
                  <a:pt x="1015132" y="4866784"/>
                </a:cubicBezTo>
                <a:cubicBezTo>
                  <a:pt x="1009787" y="4873973"/>
                  <a:pt x="1004447" y="4881162"/>
                  <a:pt x="999109" y="4888396"/>
                </a:cubicBezTo>
                <a:cubicBezTo>
                  <a:pt x="994378" y="4888510"/>
                  <a:pt x="989668" y="4888670"/>
                  <a:pt x="984971" y="4888830"/>
                </a:cubicBezTo>
                <a:close/>
                <a:moveTo>
                  <a:pt x="1011364" y="4888100"/>
                </a:moveTo>
                <a:cubicBezTo>
                  <a:pt x="1009208" y="4888146"/>
                  <a:pt x="1007076" y="4888214"/>
                  <a:pt x="1004926" y="4888259"/>
                </a:cubicBezTo>
                <a:cubicBezTo>
                  <a:pt x="1010347" y="4880911"/>
                  <a:pt x="1015780" y="4873585"/>
                  <a:pt x="1021237" y="4866282"/>
                </a:cubicBezTo>
                <a:cubicBezTo>
                  <a:pt x="1026069" y="4865894"/>
                  <a:pt x="1030898" y="4865506"/>
                  <a:pt x="1035722" y="4865164"/>
                </a:cubicBezTo>
                <a:cubicBezTo>
                  <a:pt x="1030277" y="4872718"/>
                  <a:pt x="1024832" y="4880317"/>
                  <a:pt x="1019389" y="4887963"/>
                </a:cubicBezTo>
                <a:cubicBezTo>
                  <a:pt x="1016714" y="4888008"/>
                  <a:pt x="1014039" y="4888031"/>
                  <a:pt x="1011364" y="4888100"/>
                </a:cubicBezTo>
                <a:close/>
                <a:moveTo>
                  <a:pt x="1024937" y="4887871"/>
                </a:moveTo>
                <a:cubicBezTo>
                  <a:pt x="1030446" y="4880135"/>
                  <a:pt x="1035969" y="4872444"/>
                  <a:pt x="1041517" y="4864730"/>
                </a:cubicBezTo>
                <a:cubicBezTo>
                  <a:pt x="1046476" y="4864388"/>
                  <a:pt x="1051433" y="4864045"/>
                  <a:pt x="1056385" y="4863726"/>
                </a:cubicBezTo>
                <a:cubicBezTo>
                  <a:pt x="1050826" y="4871713"/>
                  <a:pt x="1045244" y="4879678"/>
                  <a:pt x="1039716" y="4887689"/>
                </a:cubicBezTo>
                <a:cubicBezTo>
                  <a:pt x="1034787" y="4887734"/>
                  <a:pt x="1029862" y="4887803"/>
                  <a:pt x="1024937" y="4887871"/>
                </a:cubicBezTo>
                <a:close/>
                <a:moveTo>
                  <a:pt x="1045031" y="4887666"/>
                </a:moveTo>
                <a:cubicBezTo>
                  <a:pt x="1050639" y="4879542"/>
                  <a:pt x="1056312" y="4871463"/>
                  <a:pt x="1061952" y="4863361"/>
                </a:cubicBezTo>
                <a:cubicBezTo>
                  <a:pt x="1066968" y="4863041"/>
                  <a:pt x="1071977" y="4862744"/>
                  <a:pt x="1076984" y="4862471"/>
                </a:cubicBezTo>
                <a:cubicBezTo>
                  <a:pt x="1071347" y="4870846"/>
                  <a:pt x="1065708" y="4879222"/>
                  <a:pt x="1060096" y="4887598"/>
                </a:cubicBezTo>
                <a:cubicBezTo>
                  <a:pt x="1055073" y="4887598"/>
                  <a:pt x="1050052" y="4887620"/>
                  <a:pt x="1045031" y="4887666"/>
                </a:cubicBezTo>
                <a:close/>
                <a:moveTo>
                  <a:pt x="1065199" y="4887620"/>
                </a:moveTo>
                <a:cubicBezTo>
                  <a:pt x="1070889" y="4879130"/>
                  <a:pt x="1076612" y="4870641"/>
                  <a:pt x="1082329" y="4862174"/>
                </a:cubicBezTo>
                <a:cubicBezTo>
                  <a:pt x="1087430" y="4861877"/>
                  <a:pt x="1092528" y="4861626"/>
                  <a:pt x="1097620" y="4861398"/>
                </a:cubicBezTo>
                <a:cubicBezTo>
                  <a:pt x="1091903" y="4870139"/>
                  <a:pt x="1086198" y="4878925"/>
                  <a:pt x="1080501" y="4887712"/>
                </a:cubicBezTo>
                <a:cubicBezTo>
                  <a:pt x="1075401" y="4887666"/>
                  <a:pt x="1070300" y="4887643"/>
                  <a:pt x="1065199" y="4887620"/>
                </a:cubicBezTo>
                <a:close/>
                <a:moveTo>
                  <a:pt x="1085415" y="4887757"/>
                </a:moveTo>
                <a:cubicBezTo>
                  <a:pt x="1091175" y="4878880"/>
                  <a:pt x="1096951" y="4870002"/>
                  <a:pt x="1102734" y="4861147"/>
                </a:cubicBezTo>
                <a:cubicBezTo>
                  <a:pt x="1107922" y="4860919"/>
                  <a:pt x="1113105" y="4860691"/>
                  <a:pt x="1118281" y="4860485"/>
                </a:cubicBezTo>
                <a:cubicBezTo>
                  <a:pt x="1112493" y="4869637"/>
                  <a:pt x="1106724" y="4878788"/>
                  <a:pt x="1100952" y="4887963"/>
                </a:cubicBezTo>
                <a:cubicBezTo>
                  <a:pt x="1095776" y="4887871"/>
                  <a:pt x="1090598" y="4887803"/>
                  <a:pt x="1085415" y="4887757"/>
                </a:cubicBezTo>
                <a:close/>
                <a:moveTo>
                  <a:pt x="1105690" y="4888031"/>
                </a:moveTo>
                <a:cubicBezTo>
                  <a:pt x="1111519" y="4878788"/>
                  <a:pt x="1117350" y="4869545"/>
                  <a:pt x="1123197" y="4860302"/>
                </a:cubicBezTo>
                <a:cubicBezTo>
                  <a:pt x="1128462" y="4860097"/>
                  <a:pt x="1133718" y="4859915"/>
                  <a:pt x="1138969" y="4859755"/>
                </a:cubicBezTo>
                <a:cubicBezTo>
                  <a:pt x="1133115" y="4869272"/>
                  <a:pt x="1127282" y="4878834"/>
                  <a:pt x="1121439" y="4888351"/>
                </a:cubicBezTo>
                <a:cubicBezTo>
                  <a:pt x="1116193" y="4888236"/>
                  <a:pt x="1110944" y="4888123"/>
                  <a:pt x="1105690" y="4888031"/>
                </a:cubicBezTo>
                <a:close/>
                <a:moveTo>
                  <a:pt x="1125999" y="4888465"/>
                </a:moveTo>
                <a:cubicBezTo>
                  <a:pt x="1131899" y="4878857"/>
                  <a:pt x="1137791" y="4869226"/>
                  <a:pt x="1143700" y="4859618"/>
                </a:cubicBezTo>
                <a:cubicBezTo>
                  <a:pt x="1149061" y="4859458"/>
                  <a:pt x="1154415" y="4859298"/>
                  <a:pt x="1159760" y="4859184"/>
                </a:cubicBezTo>
                <a:cubicBezTo>
                  <a:pt x="1153831" y="4869089"/>
                  <a:pt x="1147892" y="4878994"/>
                  <a:pt x="1141970" y="4888921"/>
                </a:cubicBezTo>
                <a:cubicBezTo>
                  <a:pt x="1136650" y="4888761"/>
                  <a:pt x="1131326" y="4888602"/>
                  <a:pt x="1125999" y="4888465"/>
                </a:cubicBezTo>
                <a:close/>
                <a:moveTo>
                  <a:pt x="1146361" y="4889058"/>
                </a:moveTo>
                <a:cubicBezTo>
                  <a:pt x="1152333" y="4879062"/>
                  <a:pt x="1158320" y="4869089"/>
                  <a:pt x="1164297" y="4859093"/>
                </a:cubicBezTo>
                <a:cubicBezTo>
                  <a:pt x="1169701" y="4858956"/>
                  <a:pt x="1175094" y="4858865"/>
                  <a:pt x="1180480" y="4858773"/>
                </a:cubicBezTo>
                <a:cubicBezTo>
                  <a:pt x="1174503" y="4869043"/>
                  <a:pt x="1168521" y="4879336"/>
                  <a:pt x="1162542" y="4889629"/>
                </a:cubicBezTo>
                <a:cubicBezTo>
                  <a:pt x="1157153" y="4889423"/>
                  <a:pt x="1151761" y="4889241"/>
                  <a:pt x="1146361" y="4889058"/>
                </a:cubicBezTo>
                <a:close/>
                <a:moveTo>
                  <a:pt x="1166778" y="4889789"/>
                </a:moveTo>
                <a:cubicBezTo>
                  <a:pt x="1172803" y="4879427"/>
                  <a:pt x="1178825" y="4869066"/>
                  <a:pt x="1184848" y="4858705"/>
                </a:cubicBezTo>
                <a:cubicBezTo>
                  <a:pt x="1190293" y="4858636"/>
                  <a:pt x="1195727" y="4858568"/>
                  <a:pt x="1201152" y="4858522"/>
                </a:cubicBezTo>
                <a:cubicBezTo>
                  <a:pt x="1195084" y="4869203"/>
                  <a:pt x="1189031" y="4879838"/>
                  <a:pt x="1182990" y="4890473"/>
                </a:cubicBezTo>
                <a:cubicBezTo>
                  <a:pt x="1177593" y="4890222"/>
                  <a:pt x="1172189" y="4890017"/>
                  <a:pt x="1166778" y="4889789"/>
                </a:cubicBezTo>
                <a:close/>
                <a:moveTo>
                  <a:pt x="1187073" y="4890656"/>
                </a:moveTo>
                <a:cubicBezTo>
                  <a:pt x="1193155" y="4879952"/>
                  <a:pt x="1199246" y="4869226"/>
                  <a:pt x="1205358" y="4858477"/>
                </a:cubicBezTo>
                <a:cubicBezTo>
                  <a:pt x="1210927" y="4858431"/>
                  <a:pt x="1216486" y="4858408"/>
                  <a:pt x="1222032" y="4858408"/>
                </a:cubicBezTo>
                <a:cubicBezTo>
                  <a:pt x="1215945" y="4869408"/>
                  <a:pt x="1209847" y="4880431"/>
                  <a:pt x="1203733" y="4891455"/>
                </a:cubicBezTo>
                <a:cubicBezTo>
                  <a:pt x="1198190" y="4891180"/>
                  <a:pt x="1192637" y="4890907"/>
                  <a:pt x="1187073" y="4890656"/>
                </a:cubicBezTo>
                <a:close/>
                <a:moveTo>
                  <a:pt x="1207658" y="4891660"/>
                </a:moveTo>
                <a:cubicBezTo>
                  <a:pt x="1213809" y="4880568"/>
                  <a:pt x="1219946" y="4869477"/>
                  <a:pt x="1226069" y="4858408"/>
                </a:cubicBezTo>
                <a:cubicBezTo>
                  <a:pt x="1231708" y="4858408"/>
                  <a:pt x="1237334" y="4858431"/>
                  <a:pt x="1242948" y="4858454"/>
                </a:cubicBezTo>
                <a:cubicBezTo>
                  <a:pt x="1236811" y="4869842"/>
                  <a:pt x="1230670" y="4881208"/>
                  <a:pt x="1224522" y="4892573"/>
                </a:cubicBezTo>
                <a:cubicBezTo>
                  <a:pt x="1218912" y="4892253"/>
                  <a:pt x="1213291" y="4891957"/>
                  <a:pt x="1207658" y="4891660"/>
                </a:cubicBezTo>
                <a:close/>
                <a:moveTo>
                  <a:pt x="10113941" y="6500517"/>
                </a:moveTo>
                <a:cubicBezTo>
                  <a:pt x="10045109" y="6643702"/>
                  <a:pt x="9918288" y="6742567"/>
                  <a:pt x="9737013" y="6794350"/>
                </a:cubicBezTo>
                <a:cubicBezTo>
                  <a:pt x="9393520" y="6892462"/>
                  <a:pt x="9014105" y="6846429"/>
                  <a:pt x="8623073" y="6786065"/>
                </a:cubicBezTo>
                <a:cubicBezTo>
                  <a:pt x="8032213" y="6694846"/>
                  <a:pt x="7441580" y="6535069"/>
                  <a:pt x="6934362" y="6392455"/>
                </a:cubicBezTo>
                <a:cubicBezTo>
                  <a:pt x="6355529" y="6229711"/>
                  <a:pt x="5771538" y="6048620"/>
                  <a:pt x="5206763" y="5873484"/>
                </a:cubicBezTo>
                <a:cubicBezTo>
                  <a:pt x="4496999" y="5653411"/>
                  <a:pt x="3763068" y="5425831"/>
                  <a:pt x="3032377" y="5232483"/>
                </a:cubicBezTo>
                <a:cubicBezTo>
                  <a:pt x="2574272" y="5111253"/>
                  <a:pt x="2040270" y="4976900"/>
                  <a:pt x="1499907" y="4916878"/>
                </a:cubicBezTo>
                <a:cubicBezTo>
                  <a:pt x="1416247" y="4907589"/>
                  <a:pt x="1323955" y="4898324"/>
                  <a:pt x="1228305" y="4892801"/>
                </a:cubicBezTo>
                <a:cubicBezTo>
                  <a:pt x="1234488" y="4881367"/>
                  <a:pt x="1240661" y="4869933"/>
                  <a:pt x="1246832" y="4858477"/>
                </a:cubicBezTo>
                <a:cubicBezTo>
                  <a:pt x="1343983" y="4859138"/>
                  <a:pt x="1437213" y="4864365"/>
                  <a:pt x="1522889" y="4870778"/>
                </a:cubicBezTo>
                <a:cubicBezTo>
                  <a:pt x="2038825" y="4909484"/>
                  <a:pt x="2540632" y="5035575"/>
                  <a:pt x="3052072" y="5172461"/>
                </a:cubicBezTo>
                <a:cubicBezTo>
                  <a:pt x="3772448" y="5364577"/>
                  <a:pt x="4495676" y="5591221"/>
                  <a:pt x="5195101" y="5810404"/>
                </a:cubicBezTo>
                <a:cubicBezTo>
                  <a:pt x="5757502" y="5986658"/>
                  <a:pt x="6339029" y="6168891"/>
                  <a:pt x="6915785" y="6332160"/>
                </a:cubicBezTo>
                <a:cubicBezTo>
                  <a:pt x="7152266" y="6399781"/>
                  <a:pt x="7463763" y="6486869"/>
                  <a:pt x="7775854" y="6560813"/>
                </a:cubicBezTo>
                <a:cubicBezTo>
                  <a:pt x="8093901" y="6636194"/>
                  <a:pt x="8379472" y="6690510"/>
                  <a:pt x="8648908" y="6726888"/>
                </a:cubicBezTo>
                <a:cubicBezTo>
                  <a:pt x="9033229" y="6777827"/>
                  <a:pt x="9436470" y="6808727"/>
                  <a:pt x="9781744" y="6690852"/>
                </a:cubicBezTo>
                <a:cubicBezTo>
                  <a:pt x="9958318" y="6630557"/>
                  <a:pt x="10080324" y="6525872"/>
                  <a:pt x="10144317" y="6379652"/>
                </a:cubicBezTo>
                <a:cubicBezTo>
                  <a:pt x="10153879" y="6357834"/>
                  <a:pt x="10162004" y="6335377"/>
                  <a:pt x="10168850" y="6312418"/>
                </a:cubicBezTo>
                <a:cubicBezTo>
                  <a:pt x="10159676" y="6378579"/>
                  <a:pt x="10142103" y="6441956"/>
                  <a:pt x="10113941" y="6500517"/>
                </a:cubicBezTo>
                <a:close/>
                <a:moveTo>
                  <a:pt x="10182635" y="6218506"/>
                </a:moveTo>
                <a:cubicBezTo>
                  <a:pt x="10182657" y="6217936"/>
                  <a:pt x="10182681" y="6217342"/>
                  <a:pt x="10182681" y="6216772"/>
                </a:cubicBezTo>
                <a:cubicBezTo>
                  <a:pt x="10182818" y="6216361"/>
                  <a:pt x="10182931" y="6215973"/>
                  <a:pt x="10183046" y="6215562"/>
                </a:cubicBezTo>
                <a:cubicBezTo>
                  <a:pt x="10182909" y="6216543"/>
                  <a:pt x="10182772" y="6217548"/>
                  <a:pt x="10182635" y="6218506"/>
                </a:cubicBezTo>
                <a:close/>
                <a:moveTo>
                  <a:pt x="10197606" y="6123316"/>
                </a:moveTo>
                <a:cubicBezTo>
                  <a:pt x="10197629" y="6122357"/>
                  <a:pt x="10197652" y="6121376"/>
                  <a:pt x="10197674" y="6120372"/>
                </a:cubicBezTo>
                <a:cubicBezTo>
                  <a:pt x="10197903" y="6119687"/>
                  <a:pt x="10198131" y="6118979"/>
                  <a:pt x="10198360" y="6118295"/>
                </a:cubicBezTo>
                <a:cubicBezTo>
                  <a:pt x="10198108" y="6119961"/>
                  <a:pt x="10197880" y="6121650"/>
                  <a:pt x="10197606" y="6123316"/>
                </a:cubicBezTo>
                <a:close/>
                <a:moveTo>
                  <a:pt x="10213353" y="6031000"/>
                </a:moveTo>
                <a:cubicBezTo>
                  <a:pt x="10213445" y="6028718"/>
                  <a:pt x="10213536" y="6026414"/>
                  <a:pt x="10213604" y="6024109"/>
                </a:cubicBezTo>
                <a:cubicBezTo>
                  <a:pt x="10214220" y="6022283"/>
                  <a:pt x="10214836" y="6020457"/>
                  <a:pt x="10215453" y="6018631"/>
                </a:cubicBezTo>
                <a:cubicBezTo>
                  <a:pt x="10214791" y="6022785"/>
                  <a:pt x="10214083" y="6026893"/>
                  <a:pt x="10213353" y="6031000"/>
                </a:cubicBezTo>
                <a:close/>
                <a:moveTo>
                  <a:pt x="10230173" y="5935240"/>
                </a:moveTo>
                <a:cubicBezTo>
                  <a:pt x="10230287" y="5933049"/>
                  <a:pt x="10230356" y="5930835"/>
                  <a:pt x="10230447" y="5928621"/>
                </a:cubicBezTo>
                <a:cubicBezTo>
                  <a:pt x="10231086" y="5926818"/>
                  <a:pt x="10231724" y="5924993"/>
                  <a:pt x="10232364" y="5923167"/>
                </a:cubicBezTo>
                <a:cubicBezTo>
                  <a:pt x="10231656" y="5927206"/>
                  <a:pt x="10230949" y="5931246"/>
                  <a:pt x="10230173" y="5935240"/>
                </a:cubicBezTo>
                <a:close/>
                <a:moveTo>
                  <a:pt x="10247997" y="5840164"/>
                </a:moveTo>
                <a:cubicBezTo>
                  <a:pt x="10248111" y="5837973"/>
                  <a:pt x="10248225" y="5835782"/>
                  <a:pt x="10248316" y="5833591"/>
                </a:cubicBezTo>
                <a:cubicBezTo>
                  <a:pt x="10248978" y="5831788"/>
                  <a:pt x="10249640" y="5829985"/>
                  <a:pt x="10250302" y="5828159"/>
                </a:cubicBezTo>
                <a:cubicBezTo>
                  <a:pt x="10249572" y="5832176"/>
                  <a:pt x="10248795" y="5836170"/>
                  <a:pt x="10247997" y="5840164"/>
                </a:cubicBezTo>
                <a:close/>
                <a:moveTo>
                  <a:pt x="10266985" y="5739770"/>
                </a:moveTo>
                <a:cubicBezTo>
                  <a:pt x="10267647" y="5737990"/>
                  <a:pt x="10268354" y="5736209"/>
                  <a:pt x="10269016" y="5734429"/>
                </a:cubicBezTo>
                <a:cubicBezTo>
                  <a:pt x="10268240" y="5738400"/>
                  <a:pt x="10267442" y="5742348"/>
                  <a:pt x="10266597" y="5746274"/>
                </a:cubicBezTo>
                <a:cubicBezTo>
                  <a:pt x="10266734" y="5744106"/>
                  <a:pt x="10266848" y="5741938"/>
                  <a:pt x="10266985" y="5739770"/>
                </a:cubicBezTo>
                <a:close/>
                <a:moveTo>
                  <a:pt x="10286133" y="5653001"/>
                </a:moveTo>
                <a:cubicBezTo>
                  <a:pt x="10286270" y="5651038"/>
                  <a:pt x="10286407" y="5649052"/>
                  <a:pt x="10286521" y="5647089"/>
                </a:cubicBezTo>
                <a:cubicBezTo>
                  <a:pt x="10287205" y="5645332"/>
                  <a:pt x="10287867" y="5643598"/>
                  <a:pt x="10288529" y="5641841"/>
                </a:cubicBezTo>
                <a:cubicBezTo>
                  <a:pt x="10287753" y="5645583"/>
                  <a:pt x="10286954" y="5649303"/>
                  <a:pt x="10286133" y="5653001"/>
                </a:cubicBezTo>
                <a:close/>
                <a:moveTo>
                  <a:pt x="10306581" y="5560594"/>
                </a:moveTo>
                <a:cubicBezTo>
                  <a:pt x="10306741" y="5558837"/>
                  <a:pt x="10306878" y="5557103"/>
                  <a:pt x="10307015" y="5555345"/>
                </a:cubicBezTo>
                <a:cubicBezTo>
                  <a:pt x="10307631" y="5553771"/>
                  <a:pt x="10308247" y="5552219"/>
                  <a:pt x="10308863" y="5550644"/>
                </a:cubicBezTo>
                <a:cubicBezTo>
                  <a:pt x="10308132" y="5553976"/>
                  <a:pt x="10307380" y="5557285"/>
                  <a:pt x="10306581" y="5560594"/>
                </a:cubicBezTo>
                <a:close/>
                <a:moveTo>
                  <a:pt x="10327988" y="5469170"/>
                </a:moveTo>
                <a:cubicBezTo>
                  <a:pt x="10328125" y="5467709"/>
                  <a:pt x="10328262" y="5466225"/>
                  <a:pt x="10328376" y="5464742"/>
                </a:cubicBezTo>
                <a:cubicBezTo>
                  <a:pt x="10328924" y="5463441"/>
                  <a:pt x="10329494" y="5462118"/>
                  <a:pt x="10330019" y="5460794"/>
                </a:cubicBezTo>
                <a:cubicBezTo>
                  <a:pt x="10329357" y="5463601"/>
                  <a:pt x="10328695" y="5466385"/>
                  <a:pt x="10327988" y="5469170"/>
                </a:cubicBezTo>
                <a:close/>
                <a:moveTo>
                  <a:pt x="10350331" y="5378795"/>
                </a:moveTo>
                <a:cubicBezTo>
                  <a:pt x="10350444" y="5377608"/>
                  <a:pt x="10350559" y="5376421"/>
                  <a:pt x="10350673" y="5375257"/>
                </a:cubicBezTo>
                <a:cubicBezTo>
                  <a:pt x="10351152" y="5374116"/>
                  <a:pt x="10351609" y="5372975"/>
                  <a:pt x="10352088" y="5371857"/>
                </a:cubicBezTo>
                <a:cubicBezTo>
                  <a:pt x="10351517" y="5374162"/>
                  <a:pt x="10350924" y="5376490"/>
                  <a:pt x="10350331" y="5378795"/>
                </a:cubicBezTo>
                <a:close/>
                <a:moveTo>
                  <a:pt x="10373564" y="5289492"/>
                </a:moveTo>
                <a:cubicBezTo>
                  <a:pt x="10373677" y="5288580"/>
                  <a:pt x="10373769" y="5287666"/>
                  <a:pt x="10373860" y="5286731"/>
                </a:cubicBezTo>
                <a:cubicBezTo>
                  <a:pt x="10374226" y="5285909"/>
                  <a:pt x="10374590" y="5285088"/>
                  <a:pt x="10374932" y="5284266"/>
                </a:cubicBezTo>
                <a:cubicBezTo>
                  <a:pt x="10374476" y="5286023"/>
                  <a:pt x="10374043" y="5287758"/>
                  <a:pt x="10373564" y="5289492"/>
                </a:cubicBezTo>
                <a:close/>
                <a:moveTo>
                  <a:pt x="10397664" y="5201217"/>
                </a:moveTo>
                <a:cubicBezTo>
                  <a:pt x="10397754" y="5200601"/>
                  <a:pt x="10397846" y="5199985"/>
                  <a:pt x="10397915" y="5199368"/>
                </a:cubicBezTo>
                <a:cubicBezTo>
                  <a:pt x="10398165" y="5198775"/>
                  <a:pt x="10398416" y="5198204"/>
                  <a:pt x="10398645" y="5197634"/>
                </a:cubicBezTo>
                <a:cubicBezTo>
                  <a:pt x="10398325" y="5198821"/>
                  <a:pt x="10398006" y="5200030"/>
                  <a:pt x="10397664" y="5201217"/>
                </a:cubicBezTo>
                <a:close/>
                <a:moveTo>
                  <a:pt x="10422608" y="5114037"/>
                </a:moveTo>
                <a:cubicBezTo>
                  <a:pt x="10422653" y="5113695"/>
                  <a:pt x="10422699" y="5113353"/>
                  <a:pt x="10422745" y="5113033"/>
                </a:cubicBezTo>
                <a:cubicBezTo>
                  <a:pt x="10422882" y="5112713"/>
                  <a:pt x="10423019" y="5112439"/>
                  <a:pt x="10423156" y="5112120"/>
                </a:cubicBezTo>
                <a:cubicBezTo>
                  <a:pt x="10422973" y="5112759"/>
                  <a:pt x="10422790" y="5113398"/>
                  <a:pt x="10422608" y="5114037"/>
                </a:cubicBezTo>
                <a:close/>
                <a:moveTo>
                  <a:pt x="10447849" y="5030714"/>
                </a:moveTo>
                <a:cubicBezTo>
                  <a:pt x="10448008" y="5029755"/>
                  <a:pt x="10448169" y="5028774"/>
                  <a:pt x="10448328" y="5027793"/>
                </a:cubicBezTo>
                <a:cubicBezTo>
                  <a:pt x="10448785" y="5026789"/>
                  <a:pt x="10449218" y="5025784"/>
                  <a:pt x="10449652" y="5024803"/>
                </a:cubicBezTo>
                <a:cubicBezTo>
                  <a:pt x="10449081" y="5026766"/>
                  <a:pt x="10448465" y="5028751"/>
                  <a:pt x="10447849" y="5030714"/>
                </a:cubicBezTo>
                <a:close/>
                <a:moveTo>
                  <a:pt x="10474277" y="4945497"/>
                </a:moveTo>
                <a:cubicBezTo>
                  <a:pt x="10474391" y="4944903"/>
                  <a:pt x="10474482" y="4944287"/>
                  <a:pt x="10474597" y="4943671"/>
                </a:cubicBezTo>
                <a:cubicBezTo>
                  <a:pt x="10474870" y="4943055"/>
                  <a:pt x="10475144" y="4942484"/>
                  <a:pt x="10475418" y="4941868"/>
                </a:cubicBezTo>
                <a:cubicBezTo>
                  <a:pt x="10475030" y="4943078"/>
                  <a:pt x="10474665" y="4944287"/>
                  <a:pt x="10474277" y="4945497"/>
                </a:cubicBezTo>
                <a:close/>
              </a:path>
            </a:pathLst>
          </a:custGeom>
          <a:solidFill>
            <a:schemeClr val="bg1"/>
          </a:solidFill>
          <a:ln w="22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1448" y="1000895"/>
            <a:ext cx="7704770" cy="2197025"/>
            <a:chOff x="2656615" y="-259097"/>
            <a:chExt cx="7704770" cy="2197025"/>
          </a:xfrm>
        </p:grpSpPr>
        <p:grpSp>
          <p:nvGrpSpPr>
            <p:cNvPr id="3" name="组合 2"/>
            <p:cNvGrpSpPr/>
            <p:nvPr/>
          </p:nvGrpSpPr>
          <p:grpSpPr>
            <a:xfrm>
              <a:off x="2656615" y="1190259"/>
              <a:ext cx="7704770" cy="747669"/>
              <a:chOff x="2558993" y="1363662"/>
              <a:chExt cx="7704770" cy="964874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2558993" y="1363662"/>
                <a:ext cx="7704770" cy="964874"/>
                <a:chOff x="1930900" y="2328535"/>
                <a:chExt cx="7704770" cy="1316528"/>
              </a:xfrm>
            </p:grpSpPr>
            <p:sp>
              <p:nvSpPr>
                <p:cNvPr id="5" name="平行四边形 4"/>
                <p:cNvSpPr/>
                <p:nvPr/>
              </p:nvSpPr>
              <p:spPr>
                <a:xfrm>
                  <a:off x="2067591" y="2484757"/>
                  <a:ext cx="7568079" cy="1160306"/>
                </a:xfrm>
                <a:prstGeom prst="parallelogram">
                  <a:avLst/>
                </a:prstGeom>
                <a:gradFill flip="none" rotWithShape="1">
                  <a:gsLst>
                    <a:gs pos="5000">
                      <a:srgbClr val="033599"/>
                    </a:gs>
                    <a:gs pos="100000">
                      <a:srgbClr val="033599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>
                  <a:noFill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3" name="平行四边形 22"/>
                <p:cNvSpPr/>
                <p:nvPr/>
              </p:nvSpPr>
              <p:spPr>
                <a:xfrm>
                  <a:off x="1930900" y="2328535"/>
                  <a:ext cx="7568079" cy="1160306"/>
                </a:xfrm>
                <a:prstGeom prst="parallelogram">
                  <a:avLst/>
                </a:prstGeom>
                <a:noFill/>
                <a:ln w="12700">
                  <a:gradFill flip="none" rotWithShape="1">
                    <a:gsLst>
                      <a:gs pos="0">
                        <a:srgbClr val="033599">
                          <a:alpha val="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dash"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5960278" y="1427540"/>
                <a:ext cx="3835728" cy="595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24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市场现状问题分析</a:t>
                </a:r>
                <a:endParaRPr kumimoji="1" lang="zh-CN" altLang="en-US" sz="24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7469457" y="-259097"/>
              <a:ext cx="1012614" cy="1012614"/>
            </a:xfrm>
            <a:prstGeom prst="ellipse">
              <a:avLst/>
            </a:prstGeom>
            <a:solidFill>
              <a:srgbClr val="FFFF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solidFill>
                    <a:schemeClr val="tx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3</a:t>
              </a:r>
              <a:endParaRPr lang="zh-CN" altLang="en-US" sz="4400" dirty="0">
                <a:solidFill>
                  <a:schemeClr val="tx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10"/>
          <p:cNvSpPr/>
          <p:nvPr/>
        </p:nvSpPr>
        <p:spPr>
          <a:xfrm rot="5400000">
            <a:off x="2264302" y="1104187"/>
            <a:ext cx="1005869" cy="2182622"/>
          </a:xfrm>
          <a:custGeom>
            <a:avLst/>
            <a:gdLst>
              <a:gd name="connsiteX0" fmla="*/ 0 w 1143173"/>
              <a:gd name="connsiteY0" fmla="*/ 371036 h 2480556"/>
              <a:gd name="connsiteX1" fmla="*/ 258506 w 1143173"/>
              <a:gd name="connsiteY1" fmla="*/ 0 h 2480556"/>
              <a:gd name="connsiteX2" fmla="*/ 517012 w 1143173"/>
              <a:gd name="connsiteY2" fmla="*/ 371036 h 2480556"/>
              <a:gd name="connsiteX3" fmla="*/ 367921 w 1143173"/>
              <a:gd name="connsiteY3" fmla="*/ 371036 h 2480556"/>
              <a:gd name="connsiteX4" fmla="*/ 367921 w 1143173"/>
              <a:gd name="connsiteY4" fmla="*/ 2147526 h 2480556"/>
              <a:gd name="connsiteX5" fmla="*/ 478978 w 1143173"/>
              <a:gd name="connsiteY5" fmla="*/ 2258583 h 2480556"/>
              <a:gd name="connsiteX6" fmla="*/ 823395 w 1143173"/>
              <a:gd name="connsiteY6" fmla="*/ 2258583 h 2480556"/>
              <a:gd name="connsiteX7" fmla="*/ 934452 w 1143173"/>
              <a:gd name="connsiteY7" fmla="*/ 2147526 h 2480556"/>
              <a:gd name="connsiteX8" fmla="*/ 934452 w 1143173"/>
              <a:gd name="connsiteY8" fmla="*/ 1039913 h 2480556"/>
              <a:gd name="connsiteX9" fmla="*/ 1143173 w 1143173"/>
              <a:gd name="connsiteY9" fmla="*/ 1248634 h 2480556"/>
              <a:gd name="connsiteX10" fmla="*/ 1143173 w 1143173"/>
              <a:gd name="connsiteY10" fmla="*/ 2166826 h 2480556"/>
              <a:gd name="connsiteX11" fmla="*/ 829443 w 1143173"/>
              <a:gd name="connsiteY11" fmla="*/ 2480556 h 2480556"/>
              <a:gd name="connsiteX12" fmla="*/ 472929 w 1143173"/>
              <a:gd name="connsiteY12" fmla="*/ 2480556 h 2480556"/>
              <a:gd name="connsiteX13" fmla="*/ 159199 w 1143173"/>
              <a:gd name="connsiteY13" fmla="*/ 2166826 h 2480556"/>
              <a:gd name="connsiteX14" fmla="*/ 159199 w 1143173"/>
              <a:gd name="connsiteY14" fmla="*/ 371036 h 248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3173" h="2480556">
                <a:moveTo>
                  <a:pt x="0" y="371036"/>
                </a:moveTo>
                <a:lnTo>
                  <a:pt x="258506" y="0"/>
                </a:lnTo>
                <a:lnTo>
                  <a:pt x="517012" y="371036"/>
                </a:lnTo>
                <a:lnTo>
                  <a:pt x="367921" y="371036"/>
                </a:lnTo>
                <a:lnTo>
                  <a:pt x="367921" y="2147526"/>
                </a:lnTo>
                <a:cubicBezTo>
                  <a:pt x="367921" y="2208861"/>
                  <a:pt x="417643" y="2258583"/>
                  <a:pt x="478978" y="2258583"/>
                </a:cubicBezTo>
                <a:lnTo>
                  <a:pt x="823395" y="2258583"/>
                </a:lnTo>
                <a:cubicBezTo>
                  <a:pt x="884730" y="2258583"/>
                  <a:pt x="934452" y="2208861"/>
                  <a:pt x="934452" y="2147526"/>
                </a:cubicBezTo>
                <a:lnTo>
                  <a:pt x="934452" y="1039913"/>
                </a:lnTo>
                <a:lnTo>
                  <a:pt x="1143173" y="1248634"/>
                </a:lnTo>
                <a:lnTo>
                  <a:pt x="1143173" y="2166826"/>
                </a:lnTo>
                <a:cubicBezTo>
                  <a:pt x="1143173" y="2340094"/>
                  <a:pt x="1002711" y="2480556"/>
                  <a:pt x="829443" y="2480556"/>
                </a:cubicBezTo>
                <a:lnTo>
                  <a:pt x="472929" y="2480556"/>
                </a:lnTo>
                <a:cubicBezTo>
                  <a:pt x="299661" y="2480556"/>
                  <a:pt x="159199" y="2340094"/>
                  <a:pt x="159199" y="2166826"/>
                </a:cubicBezTo>
                <a:lnTo>
                  <a:pt x="159199" y="371036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54365" y="2042421"/>
            <a:ext cx="783558" cy="460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任意多边形 13"/>
          <p:cNvSpPr/>
          <p:nvPr/>
        </p:nvSpPr>
        <p:spPr>
          <a:xfrm rot="5400000">
            <a:off x="3937584" y="1946658"/>
            <a:ext cx="1005869" cy="2182622"/>
          </a:xfrm>
          <a:custGeom>
            <a:avLst/>
            <a:gdLst>
              <a:gd name="connsiteX0" fmla="*/ 0 w 1143173"/>
              <a:gd name="connsiteY0" fmla="*/ 371036 h 2480556"/>
              <a:gd name="connsiteX1" fmla="*/ 258506 w 1143173"/>
              <a:gd name="connsiteY1" fmla="*/ 0 h 2480556"/>
              <a:gd name="connsiteX2" fmla="*/ 517012 w 1143173"/>
              <a:gd name="connsiteY2" fmla="*/ 371036 h 2480556"/>
              <a:gd name="connsiteX3" fmla="*/ 367921 w 1143173"/>
              <a:gd name="connsiteY3" fmla="*/ 371036 h 2480556"/>
              <a:gd name="connsiteX4" fmla="*/ 367921 w 1143173"/>
              <a:gd name="connsiteY4" fmla="*/ 2147526 h 2480556"/>
              <a:gd name="connsiteX5" fmla="*/ 478978 w 1143173"/>
              <a:gd name="connsiteY5" fmla="*/ 2258583 h 2480556"/>
              <a:gd name="connsiteX6" fmla="*/ 823395 w 1143173"/>
              <a:gd name="connsiteY6" fmla="*/ 2258583 h 2480556"/>
              <a:gd name="connsiteX7" fmla="*/ 934452 w 1143173"/>
              <a:gd name="connsiteY7" fmla="*/ 2147526 h 2480556"/>
              <a:gd name="connsiteX8" fmla="*/ 934452 w 1143173"/>
              <a:gd name="connsiteY8" fmla="*/ 1039913 h 2480556"/>
              <a:gd name="connsiteX9" fmla="*/ 1143173 w 1143173"/>
              <a:gd name="connsiteY9" fmla="*/ 1248634 h 2480556"/>
              <a:gd name="connsiteX10" fmla="*/ 1143173 w 1143173"/>
              <a:gd name="connsiteY10" fmla="*/ 2166826 h 2480556"/>
              <a:gd name="connsiteX11" fmla="*/ 829443 w 1143173"/>
              <a:gd name="connsiteY11" fmla="*/ 2480556 h 2480556"/>
              <a:gd name="connsiteX12" fmla="*/ 472929 w 1143173"/>
              <a:gd name="connsiteY12" fmla="*/ 2480556 h 2480556"/>
              <a:gd name="connsiteX13" fmla="*/ 159199 w 1143173"/>
              <a:gd name="connsiteY13" fmla="*/ 2166826 h 2480556"/>
              <a:gd name="connsiteX14" fmla="*/ 159199 w 1143173"/>
              <a:gd name="connsiteY14" fmla="*/ 371036 h 248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3173" h="2480556">
                <a:moveTo>
                  <a:pt x="0" y="371036"/>
                </a:moveTo>
                <a:lnTo>
                  <a:pt x="258506" y="0"/>
                </a:lnTo>
                <a:lnTo>
                  <a:pt x="517012" y="371036"/>
                </a:lnTo>
                <a:lnTo>
                  <a:pt x="367921" y="371036"/>
                </a:lnTo>
                <a:lnTo>
                  <a:pt x="367921" y="2147526"/>
                </a:lnTo>
                <a:cubicBezTo>
                  <a:pt x="367921" y="2208861"/>
                  <a:pt x="417643" y="2258583"/>
                  <a:pt x="478978" y="2258583"/>
                </a:cubicBezTo>
                <a:lnTo>
                  <a:pt x="823395" y="2258583"/>
                </a:lnTo>
                <a:cubicBezTo>
                  <a:pt x="884730" y="2258583"/>
                  <a:pt x="934452" y="2208861"/>
                  <a:pt x="934452" y="2147526"/>
                </a:cubicBezTo>
                <a:lnTo>
                  <a:pt x="934452" y="1039913"/>
                </a:lnTo>
                <a:lnTo>
                  <a:pt x="1143173" y="1248634"/>
                </a:lnTo>
                <a:lnTo>
                  <a:pt x="1143173" y="2166826"/>
                </a:lnTo>
                <a:cubicBezTo>
                  <a:pt x="1143173" y="2340094"/>
                  <a:pt x="1002711" y="2480556"/>
                  <a:pt x="829443" y="2480556"/>
                </a:cubicBezTo>
                <a:lnTo>
                  <a:pt x="472929" y="2480556"/>
                </a:lnTo>
                <a:cubicBezTo>
                  <a:pt x="299661" y="2480556"/>
                  <a:pt x="159199" y="2340094"/>
                  <a:pt x="159199" y="2166826"/>
                </a:cubicBezTo>
                <a:lnTo>
                  <a:pt x="159199" y="37103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44133" y="2916303"/>
            <a:ext cx="783558" cy="460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任意多边形 16"/>
          <p:cNvSpPr/>
          <p:nvPr/>
        </p:nvSpPr>
        <p:spPr>
          <a:xfrm rot="5400000">
            <a:off x="2264301" y="3240972"/>
            <a:ext cx="1005869" cy="2182622"/>
          </a:xfrm>
          <a:custGeom>
            <a:avLst/>
            <a:gdLst>
              <a:gd name="connsiteX0" fmla="*/ 0 w 1143173"/>
              <a:gd name="connsiteY0" fmla="*/ 371036 h 2480556"/>
              <a:gd name="connsiteX1" fmla="*/ 258506 w 1143173"/>
              <a:gd name="connsiteY1" fmla="*/ 0 h 2480556"/>
              <a:gd name="connsiteX2" fmla="*/ 517012 w 1143173"/>
              <a:gd name="connsiteY2" fmla="*/ 371036 h 2480556"/>
              <a:gd name="connsiteX3" fmla="*/ 367921 w 1143173"/>
              <a:gd name="connsiteY3" fmla="*/ 371036 h 2480556"/>
              <a:gd name="connsiteX4" fmla="*/ 367921 w 1143173"/>
              <a:gd name="connsiteY4" fmla="*/ 2147526 h 2480556"/>
              <a:gd name="connsiteX5" fmla="*/ 478978 w 1143173"/>
              <a:gd name="connsiteY5" fmla="*/ 2258583 h 2480556"/>
              <a:gd name="connsiteX6" fmla="*/ 823395 w 1143173"/>
              <a:gd name="connsiteY6" fmla="*/ 2258583 h 2480556"/>
              <a:gd name="connsiteX7" fmla="*/ 934452 w 1143173"/>
              <a:gd name="connsiteY7" fmla="*/ 2147526 h 2480556"/>
              <a:gd name="connsiteX8" fmla="*/ 934452 w 1143173"/>
              <a:gd name="connsiteY8" fmla="*/ 1039913 h 2480556"/>
              <a:gd name="connsiteX9" fmla="*/ 1143173 w 1143173"/>
              <a:gd name="connsiteY9" fmla="*/ 1248634 h 2480556"/>
              <a:gd name="connsiteX10" fmla="*/ 1143173 w 1143173"/>
              <a:gd name="connsiteY10" fmla="*/ 2166826 h 2480556"/>
              <a:gd name="connsiteX11" fmla="*/ 829443 w 1143173"/>
              <a:gd name="connsiteY11" fmla="*/ 2480556 h 2480556"/>
              <a:gd name="connsiteX12" fmla="*/ 472929 w 1143173"/>
              <a:gd name="connsiteY12" fmla="*/ 2480556 h 2480556"/>
              <a:gd name="connsiteX13" fmla="*/ 159199 w 1143173"/>
              <a:gd name="connsiteY13" fmla="*/ 2166826 h 2480556"/>
              <a:gd name="connsiteX14" fmla="*/ 159199 w 1143173"/>
              <a:gd name="connsiteY14" fmla="*/ 371036 h 248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3173" h="2480556">
                <a:moveTo>
                  <a:pt x="0" y="371036"/>
                </a:moveTo>
                <a:lnTo>
                  <a:pt x="258506" y="0"/>
                </a:lnTo>
                <a:lnTo>
                  <a:pt x="517012" y="371036"/>
                </a:lnTo>
                <a:lnTo>
                  <a:pt x="367921" y="371036"/>
                </a:lnTo>
                <a:lnTo>
                  <a:pt x="367921" y="2147526"/>
                </a:lnTo>
                <a:cubicBezTo>
                  <a:pt x="367921" y="2208861"/>
                  <a:pt x="417643" y="2258583"/>
                  <a:pt x="478978" y="2258583"/>
                </a:cubicBezTo>
                <a:lnTo>
                  <a:pt x="823395" y="2258583"/>
                </a:lnTo>
                <a:cubicBezTo>
                  <a:pt x="884730" y="2258583"/>
                  <a:pt x="934452" y="2208861"/>
                  <a:pt x="934452" y="2147526"/>
                </a:cubicBezTo>
                <a:lnTo>
                  <a:pt x="934452" y="1039913"/>
                </a:lnTo>
                <a:lnTo>
                  <a:pt x="1143173" y="1248634"/>
                </a:lnTo>
                <a:lnTo>
                  <a:pt x="1143173" y="2166826"/>
                </a:lnTo>
                <a:cubicBezTo>
                  <a:pt x="1143173" y="2340094"/>
                  <a:pt x="1002711" y="2480556"/>
                  <a:pt x="829443" y="2480556"/>
                </a:cubicBezTo>
                <a:lnTo>
                  <a:pt x="472929" y="2480556"/>
                </a:lnTo>
                <a:cubicBezTo>
                  <a:pt x="299661" y="2480556"/>
                  <a:pt x="159199" y="2340094"/>
                  <a:pt x="159199" y="2166826"/>
                </a:cubicBezTo>
                <a:lnTo>
                  <a:pt x="159199" y="371036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8605" y="4200486"/>
            <a:ext cx="783558" cy="460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任意多边形 19"/>
          <p:cNvSpPr/>
          <p:nvPr/>
        </p:nvSpPr>
        <p:spPr>
          <a:xfrm rot="5400000">
            <a:off x="3937583" y="4083444"/>
            <a:ext cx="1005869" cy="2182622"/>
          </a:xfrm>
          <a:custGeom>
            <a:avLst/>
            <a:gdLst>
              <a:gd name="connsiteX0" fmla="*/ 0 w 1143173"/>
              <a:gd name="connsiteY0" fmla="*/ 371036 h 2480556"/>
              <a:gd name="connsiteX1" fmla="*/ 258506 w 1143173"/>
              <a:gd name="connsiteY1" fmla="*/ 0 h 2480556"/>
              <a:gd name="connsiteX2" fmla="*/ 517012 w 1143173"/>
              <a:gd name="connsiteY2" fmla="*/ 371036 h 2480556"/>
              <a:gd name="connsiteX3" fmla="*/ 367921 w 1143173"/>
              <a:gd name="connsiteY3" fmla="*/ 371036 h 2480556"/>
              <a:gd name="connsiteX4" fmla="*/ 367921 w 1143173"/>
              <a:gd name="connsiteY4" fmla="*/ 2147526 h 2480556"/>
              <a:gd name="connsiteX5" fmla="*/ 478978 w 1143173"/>
              <a:gd name="connsiteY5" fmla="*/ 2258583 h 2480556"/>
              <a:gd name="connsiteX6" fmla="*/ 823395 w 1143173"/>
              <a:gd name="connsiteY6" fmla="*/ 2258583 h 2480556"/>
              <a:gd name="connsiteX7" fmla="*/ 934452 w 1143173"/>
              <a:gd name="connsiteY7" fmla="*/ 2147526 h 2480556"/>
              <a:gd name="connsiteX8" fmla="*/ 934452 w 1143173"/>
              <a:gd name="connsiteY8" fmla="*/ 1039913 h 2480556"/>
              <a:gd name="connsiteX9" fmla="*/ 1143173 w 1143173"/>
              <a:gd name="connsiteY9" fmla="*/ 1248634 h 2480556"/>
              <a:gd name="connsiteX10" fmla="*/ 1143173 w 1143173"/>
              <a:gd name="connsiteY10" fmla="*/ 2166826 h 2480556"/>
              <a:gd name="connsiteX11" fmla="*/ 829443 w 1143173"/>
              <a:gd name="connsiteY11" fmla="*/ 2480556 h 2480556"/>
              <a:gd name="connsiteX12" fmla="*/ 472929 w 1143173"/>
              <a:gd name="connsiteY12" fmla="*/ 2480556 h 2480556"/>
              <a:gd name="connsiteX13" fmla="*/ 159199 w 1143173"/>
              <a:gd name="connsiteY13" fmla="*/ 2166826 h 2480556"/>
              <a:gd name="connsiteX14" fmla="*/ 159199 w 1143173"/>
              <a:gd name="connsiteY14" fmla="*/ 371036 h 248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43173" h="2480556">
                <a:moveTo>
                  <a:pt x="0" y="371036"/>
                </a:moveTo>
                <a:lnTo>
                  <a:pt x="258506" y="0"/>
                </a:lnTo>
                <a:lnTo>
                  <a:pt x="517012" y="371036"/>
                </a:lnTo>
                <a:lnTo>
                  <a:pt x="367921" y="371036"/>
                </a:lnTo>
                <a:lnTo>
                  <a:pt x="367921" y="2147526"/>
                </a:lnTo>
                <a:cubicBezTo>
                  <a:pt x="367921" y="2208861"/>
                  <a:pt x="417643" y="2258583"/>
                  <a:pt x="478978" y="2258583"/>
                </a:cubicBezTo>
                <a:lnTo>
                  <a:pt x="823395" y="2258583"/>
                </a:lnTo>
                <a:cubicBezTo>
                  <a:pt x="884730" y="2258583"/>
                  <a:pt x="934452" y="2208861"/>
                  <a:pt x="934452" y="2147526"/>
                </a:cubicBezTo>
                <a:lnTo>
                  <a:pt x="934452" y="1039913"/>
                </a:lnTo>
                <a:lnTo>
                  <a:pt x="1143173" y="1248634"/>
                </a:lnTo>
                <a:lnTo>
                  <a:pt x="1143173" y="2166826"/>
                </a:lnTo>
                <a:cubicBezTo>
                  <a:pt x="1143173" y="2340094"/>
                  <a:pt x="1002711" y="2480556"/>
                  <a:pt x="829443" y="2480556"/>
                </a:cubicBezTo>
                <a:lnTo>
                  <a:pt x="472929" y="2480556"/>
                </a:lnTo>
                <a:cubicBezTo>
                  <a:pt x="299661" y="2480556"/>
                  <a:pt x="159199" y="2340094"/>
                  <a:pt x="159199" y="2166826"/>
                </a:cubicBezTo>
                <a:lnTo>
                  <a:pt x="159199" y="37103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outerShdw blurRad="1270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44133" y="5044003"/>
            <a:ext cx="783558" cy="460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009158" y="1707246"/>
            <a:ext cx="456432" cy="456432"/>
          </a:xfrm>
          <a:prstGeom prst="ellipse">
            <a:avLst/>
          </a:pr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117296" y="1824913"/>
            <a:ext cx="234712" cy="225720"/>
            <a:chOff x="9791183" y="5224434"/>
            <a:chExt cx="645684" cy="620945"/>
          </a:xfrm>
          <a:solidFill>
            <a:srgbClr val="0070C0"/>
          </a:solidFill>
        </p:grpSpPr>
        <p:sp>
          <p:nvSpPr>
            <p:cNvPr id="13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solidFill>
              <a:srgbClr val="033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33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5666807" y="2514405"/>
            <a:ext cx="456432" cy="456432"/>
          </a:xfrm>
          <a:prstGeom prst="ellipse">
            <a:avLst/>
          </a:pr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748881" y="2636229"/>
            <a:ext cx="295750" cy="224712"/>
            <a:chOff x="4268086" y="4221191"/>
            <a:chExt cx="509646" cy="387231"/>
          </a:xfrm>
          <a:solidFill>
            <a:srgbClr val="0070C0"/>
          </a:solidFill>
        </p:grpSpPr>
        <p:sp>
          <p:nvSpPr>
            <p:cNvPr id="17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5666807" y="4671820"/>
            <a:ext cx="456432" cy="456432"/>
          </a:xfrm>
          <a:prstGeom prst="ellipse">
            <a:avLst/>
          </a:pr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783080" y="4793811"/>
            <a:ext cx="167608" cy="214350"/>
            <a:chOff x="1605186" y="572440"/>
            <a:chExt cx="563562" cy="720725"/>
          </a:xfrm>
          <a:solidFill>
            <a:srgbClr val="0070C0"/>
          </a:solidFill>
        </p:grpSpPr>
        <p:sp>
          <p:nvSpPr>
            <p:cNvPr id="21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2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4009158" y="3852211"/>
            <a:ext cx="456432" cy="456432"/>
          </a:xfrm>
          <a:prstGeom prst="ellipse">
            <a:avLst/>
          </a:pr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>
            <a:outerShdw blurRad="76200" dist="38100" dir="8100000" algn="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137776" y="3994625"/>
            <a:ext cx="192156" cy="190174"/>
            <a:chOff x="6967126" y="4092464"/>
            <a:chExt cx="453105" cy="448433"/>
          </a:xfrm>
          <a:solidFill>
            <a:srgbClr val="0070C0"/>
          </a:solidFill>
        </p:grpSpPr>
        <p:sp>
          <p:nvSpPr>
            <p:cNvPr id="26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33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7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33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8" name="任意多边形 44"/>
          <p:cNvSpPr/>
          <p:nvPr/>
        </p:nvSpPr>
        <p:spPr>
          <a:xfrm>
            <a:off x="2489244" y="2278657"/>
            <a:ext cx="4853678" cy="0"/>
          </a:xfrm>
          <a:custGeom>
            <a:avLst/>
            <a:gdLst>
              <a:gd name="connsiteX0" fmla="*/ 0 w 5516218"/>
              <a:gd name="connsiteY0" fmla="*/ 0 h 0"/>
              <a:gd name="connsiteX1" fmla="*/ 5516218 w 551621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16218">
                <a:moveTo>
                  <a:pt x="0" y="0"/>
                </a:moveTo>
                <a:lnTo>
                  <a:pt x="5516218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任意多边形 45"/>
          <p:cNvSpPr/>
          <p:nvPr/>
        </p:nvSpPr>
        <p:spPr>
          <a:xfrm>
            <a:off x="2502229" y="4439773"/>
            <a:ext cx="4853678" cy="0"/>
          </a:xfrm>
          <a:custGeom>
            <a:avLst/>
            <a:gdLst>
              <a:gd name="connsiteX0" fmla="*/ 0 w 5516218"/>
              <a:gd name="connsiteY0" fmla="*/ 0 h 0"/>
              <a:gd name="connsiteX1" fmla="*/ 5516218 w 551621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16218">
                <a:moveTo>
                  <a:pt x="0" y="0"/>
                </a:moveTo>
                <a:lnTo>
                  <a:pt x="5516218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任意多边形 46"/>
          <p:cNvSpPr/>
          <p:nvPr/>
        </p:nvSpPr>
        <p:spPr>
          <a:xfrm>
            <a:off x="4107136" y="3118212"/>
            <a:ext cx="3262021" cy="0"/>
          </a:xfrm>
          <a:custGeom>
            <a:avLst/>
            <a:gdLst>
              <a:gd name="connsiteX0" fmla="*/ 0 w 3707296"/>
              <a:gd name="connsiteY0" fmla="*/ 0 h 0"/>
              <a:gd name="connsiteX1" fmla="*/ 3707296 w 370729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7296">
                <a:moveTo>
                  <a:pt x="0" y="0"/>
                </a:moveTo>
                <a:lnTo>
                  <a:pt x="3707296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任意多边形 47"/>
          <p:cNvSpPr/>
          <p:nvPr/>
        </p:nvSpPr>
        <p:spPr>
          <a:xfrm>
            <a:off x="4137776" y="5282993"/>
            <a:ext cx="3262021" cy="0"/>
          </a:xfrm>
          <a:custGeom>
            <a:avLst/>
            <a:gdLst>
              <a:gd name="connsiteX0" fmla="*/ 0 w 3707296"/>
              <a:gd name="connsiteY0" fmla="*/ 0 h 0"/>
              <a:gd name="connsiteX1" fmla="*/ 3707296 w 370729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7296">
                <a:moveTo>
                  <a:pt x="0" y="0"/>
                </a:moveTo>
                <a:lnTo>
                  <a:pt x="3707296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TextBox 33"/>
          <p:cNvSpPr txBox="1"/>
          <p:nvPr/>
        </p:nvSpPr>
        <p:spPr>
          <a:xfrm>
            <a:off x="7658326" y="2053503"/>
            <a:ext cx="3076705" cy="4549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7658326" y="2907798"/>
            <a:ext cx="3076705" cy="4549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58326" y="4229359"/>
            <a:ext cx="3076705" cy="4549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TextBox 33"/>
          <p:cNvSpPr txBox="1"/>
          <p:nvPr/>
        </p:nvSpPr>
        <p:spPr>
          <a:xfrm>
            <a:off x="7658326" y="5084130"/>
            <a:ext cx="3076705" cy="4549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市场现状问题分析</a:t>
            </a:r>
            <a:endParaRPr kumimoji="1" lang="zh-CN" altLang="en-US" sz="24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sļiḓé"/>
          <p:cNvSpPr/>
          <p:nvPr/>
        </p:nvSpPr>
        <p:spPr bwMode="auto">
          <a:xfrm>
            <a:off x="4205647" y="1735672"/>
            <a:ext cx="3785478" cy="38262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ubicBezTo>
                  <a:pt x="3599" y="0"/>
                  <a:pt x="7199" y="0"/>
                  <a:pt x="10800" y="0"/>
                </a:cubicBezTo>
              </a:path>
            </a:pathLst>
          </a:custGeom>
          <a:noFill/>
          <a:ln w="19050" cap="rnd" cmpd="sng">
            <a:solidFill>
              <a:schemeClr val="bg1">
                <a:lumMod val="75000"/>
              </a:schemeClr>
            </a:solidFill>
            <a:prstDash val="sysDash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ïṡḷîdê"/>
          <p:cNvSpPr/>
          <p:nvPr/>
        </p:nvSpPr>
        <p:spPr bwMode="auto">
          <a:xfrm>
            <a:off x="3810007" y="3260968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ïśľíďè"/>
          <p:cNvSpPr/>
          <p:nvPr/>
        </p:nvSpPr>
        <p:spPr bwMode="auto">
          <a:xfrm>
            <a:off x="3810007" y="1934360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033599"/>
          </a:solidFill>
          <a:ln w="12700">
            <a:miter lim="4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ïṣḻidè"/>
          <p:cNvSpPr/>
          <p:nvPr/>
        </p:nvSpPr>
        <p:spPr bwMode="auto">
          <a:xfrm>
            <a:off x="3810007" y="4587576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033599"/>
          </a:solidFill>
          <a:ln w="12700">
            <a:miter lim="4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ïsḷïḑe"/>
          <p:cNvSpPr/>
          <p:nvPr/>
        </p:nvSpPr>
        <p:spPr bwMode="auto">
          <a:xfrm rot="5400000">
            <a:off x="6021167" y="1651946"/>
            <a:ext cx="154438" cy="1535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íṩ1iḑé"/>
          <p:cNvSpPr/>
          <p:nvPr/>
        </p:nvSpPr>
        <p:spPr bwMode="auto">
          <a:xfrm rot="16200000" flipH="1">
            <a:off x="6021167" y="5492082"/>
            <a:ext cx="154438" cy="1535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i$ḷidè"/>
          <p:cNvSpPr/>
          <p:nvPr/>
        </p:nvSpPr>
        <p:spPr bwMode="auto">
          <a:xfrm flipH="1">
            <a:off x="7623249" y="3260968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033599"/>
          </a:solidFill>
          <a:ln w="12700">
            <a:miter lim="4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î$ľidê"/>
          <p:cNvSpPr/>
          <p:nvPr/>
        </p:nvSpPr>
        <p:spPr bwMode="auto">
          <a:xfrm flipH="1">
            <a:off x="7623249" y="1934360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îṡḻiḋé"/>
          <p:cNvSpPr/>
          <p:nvPr/>
        </p:nvSpPr>
        <p:spPr bwMode="auto">
          <a:xfrm flipH="1">
            <a:off x="7623249" y="4587576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ïSḷîḋé"/>
          <p:cNvSpPr/>
          <p:nvPr/>
        </p:nvSpPr>
        <p:spPr bwMode="auto">
          <a:xfrm>
            <a:off x="4063355" y="3515184"/>
            <a:ext cx="245540" cy="2672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483" y="15438"/>
                </a:moveTo>
                <a:cubicBezTo>
                  <a:pt x="17889" y="14149"/>
                  <a:pt x="18631" y="12358"/>
                  <a:pt x="18631" y="10638"/>
                </a:cubicBezTo>
                <a:cubicBezTo>
                  <a:pt x="18631" y="8955"/>
                  <a:pt x="17967" y="7343"/>
                  <a:pt x="16639" y="6089"/>
                </a:cubicBezTo>
                <a:lnTo>
                  <a:pt x="18553" y="4334"/>
                </a:lnTo>
                <a:cubicBezTo>
                  <a:pt x="20467" y="6125"/>
                  <a:pt x="21599" y="8453"/>
                  <a:pt x="21599" y="10853"/>
                </a:cubicBezTo>
                <a:cubicBezTo>
                  <a:pt x="21599" y="13038"/>
                  <a:pt x="20662" y="15331"/>
                  <a:pt x="18514" y="17265"/>
                </a:cubicBezTo>
                <a:cubicBezTo>
                  <a:pt x="18514" y="17265"/>
                  <a:pt x="16483" y="15438"/>
                  <a:pt x="16483" y="15438"/>
                </a:cubicBezTo>
                <a:close/>
                <a:moveTo>
                  <a:pt x="14373" y="21599"/>
                </a:moveTo>
                <a:lnTo>
                  <a:pt x="7069" y="14901"/>
                </a:lnTo>
                <a:lnTo>
                  <a:pt x="0" y="14901"/>
                </a:lnTo>
                <a:lnTo>
                  <a:pt x="0" y="6698"/>
                </a:lnTo>
                <a:lnTo>
                  <a:pt x="7069" y="6698"/>
                </a:lnTo>
                <a:lnTo>
                  <a:pt x="14373" y="0"/>
                </a:lnTo>
                <a:cubicBezTo>
                  <a:pt x="14373" y="0"/>
                  <a:pt x="14373" y="21599"/>
                  <a:pt x="14373" y="215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ïṧḷîḋé"/>
          <p:cNvSpPr/>
          <p:nvPr/>
        </p:nvSpPr>
        <p:spPr bwMode="auto">
          <a:xfrm>
            <a:off x="4065959" y="2184238"/>
            <a:ext cx="241202" cy="2646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15882" y="21600"/>
                </a:lnTo>
                <a:lnTo>
                  <a:pt x="15882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  <a:moveTo>
                  <a:pt x="13658" y="21600"/>
                </a:moveTo>
                <a:lnTo>
                  <a:pt x="7941" y="21600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600"/>
                  <a:pt x="13658" y="21600"/>
                </a:cubicBezTo>
                <a:close/>
                <a:moveTo>
                  <a:pt x="5717" y="21600"/>
                </a:moveTo>
                <a:lnTo>
                  <a:pt x="0" y="21600"/>
                </a:lnTo>
                <a:lnTo>
                  <a:pt x="0" y="5989"/>
                </a:lnTo>
                <a:lnTo>
                  <a:pt x="5717" y="5989"/>
                </a:lnTo>
                <a:cubicBezTo>
                  <a:pt x="5717" y="5989"/>
                  <a:pt x="5717" y="21600"/>
                  <a:pt x="5717" y="216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íşļîdê"/>
          <p:cNvSpPr/>
          <p:nvPr/>
        </p:nvSpPr>
        <p:spPr bwMode="auto">
          <a:xfrm>
            <a:off x="7873994" y="2179899"/>
            <a:ext cx="272436" cy="2724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277" y="9428"/>
                </a:moveTo>
                <a:lnTo>
                  <a:pt x="12277" y="0"/>
                </a:lnTo>
                <a:cubicBezTo>
                  <a:pt x="17448" y="0"/>
                  <a:pt x="21600" y="4151"/>
                  <a:pt x="21600" y="9322"/>
                </a:cubicBezTo>
                <a:cubicBezTo>
                  <a:pt x="21600" y="9357"/>
                  <a:pt x="21600" y="9392"/>
                  <a:pt x="21600" y="9428"/>
                </a:cubicBezTo>
                <a:cubicBezTo>
                  <a:pt x="21600" y="9428"/>
                  <a:pt x="12277" y="9428"/>
                  <a:pt x="12277" y="9428"/>
                </a:cubicBezTo>
                <a:close/>
                <a:moveTo>
                  <a:pt x="18680" y="12383"/>
                </a:moveTo>
                <a:cubicBezTo>
                  <a:pt x="18680" y="12312"/>
                  <a:pt x="18680" y="12277"/>
                  <a:pt x="18680" y="12277"/>
                </a:cubicBezTo>
                <a:cubicBezTo>
                  <a:pt x="18680" y="17448"/>
                  <a:pt x="14493" y="21600"/>
                  <a:pt x="9322" y="21600"/>
                </a:cubicBezTo>
                <a:cubicBezTo>
                  <a:pt x="4151" y="21600"/>
                  <a:pt x="0" y="17448"/>
                  <a:pt x="0" y="12277"/>
                </a:cubicBezTo>
                <a:cubicBezTo>
                  <a:pt x="0" y="7106"/>
                  <a:pt x="4151" y="2919"/>
                  <a:pt x="9322" y="2919"/>
                </a:cubicBezTo>
                <a:lnTo>
                  <a:pt x="9322" y="12383"/>
                </a:lnTo>
                <a:cubicBezTo>
                  <a:pt x="9322" y="12383"/>
                  <a:pt x="18680" y="12383"/>
                  <a:pt x="18680" y="123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îṥ1íḋè"/>
          <p:cNvSpPr/>
          <p:nvPr/>
        </p:nvSpPr>
        <p:spPr bwMode="auto">
          <a:xfrm>
            <a:off x="7884406" y="3508243"/>
            <a:ext cx="252481" cy="2698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072" y="16413"/>
                </a:moveTo>
                <a:cubicBezTo>
                  <a:pt x="9072" y="16199"/>
                  <a:pt x="10249" y="16164"/>
                  <a:pt x="10781" y="16164"/>
                </a:cubicBezTo>
                <a:cubicBezTo>
                  <a:pt x="12109" y="16164"/>
                  <a:pt x="12489" y="16271"/>
                  <a:pt x="12489" y="16413"/>
                </a:cubicBezTo>
                <a:cubicBezTo>
                  <a:pt x="12489" y="17407"/>
                  <a:pt x="11730" y="18189"/>
                  <a:pt x="10781" y="18189"/>
                </a:cubicBezTo>
                <a:cubicBezTo>
                  <a:pt x="9831" y="18189"/>
                  <a:pt x="9072" y="17407"/>
                  <a:pt x="9072" y="16413"/>
                </a:cubicBezTo>
                <a:close/>
                <a:moveTo>
                  <a:pt x="19360" y="17265"/>
                </a:moveTo>
                <a:cubicBezTo>
                  <a:pt x="17803" y="15525"/>
                  <a:pt x="13779" y="15169"/>
                  <a:pt x="10781" y="15169"/>
                </a:cubicBezTo>
                <a:cubicBezTo>
                  <a:pt x="7820" y="15169"/>
                  <a:pt x="3758" y="15525"/>
                  <a:pt x="2201" y="17265"/>
                </a:cubicBezTo>
                <a:cubicBezTo>
                  <a:pt x="3758" y="19006"/>
                  <a:pt x="7820" y="19432"/>
                  <a:pt x="10781" y="19397"/>
                </a:cubicBezTo>
                <a:cubicBezTo>
                  <a:pt x="13779" y="19397"/>
                  <a:pt x="17803" y="19042"/>
                  <a:pt x="19360" y="17265"/>
                </a:cubicBezTo>
                <a:close/>
                <a:moveTo>
                  <a:pt x="21599" y="17976"/>
                </a:moveTo>
                <a:cubicBezTo>
                  <a:pt x="21599" y="20463"/>
                  <a:pt x="14804" y="21599"/>
                  <a:pt x="10781" y="21599"/>
                </a:cubicBezTo>
                <a:cubicBezTo>
                  <a:pt x="6757" y="21599"/>
                  <a:pt x="0" y="20463"/>
                  <a:pt x="0" y="17976"/>
                </a:cubicBezTo>
                <a:cubicBezTo>
                  <a:pt x="0" y="17585"/>
                  <a:pt x="151" y="17230"/>
                  <a:pt x="455" y="16910"/>
                </a:cubicBezTo>
                <a:cubicBezTo>
                  <a:pt x="4137" y="9840"/>
                  <a:pt x="3188" y="6536"/>
                  <a:pt x="5200" y="3907"/>
                </a:cubicBezTo>
                <a:cubicBezTo>
                  <a:pt x="6111" y="2735"/>
                  <a:pt x="7174" y="1989"/>
                  <a:pt x="8882" y="1634"/>
                </a:cubicBezTo>
                <a:cubicBezTo>
                  <a:pt x="8958" y="710"/>
                  <a:pt x="9756" y="0"/>
                  <a:pt x="10781" y="0"/>
                </a:cubicBezTo>
                <a:cubicBezTo>
                  <a:pt x="11768" y="0"/>
                  <a:pt x="12603" y="710"/>
                  <a:pt x="12679" y="1634"/>
                </a:cubicBezTo>
                <a:cubicBezTo>
                  <a:pt x="14387" y="1989"/>
                  <a:pt x="15450" y="2735"/>
                  <a:pt x="16361" y="3907"/>
                </a:cubicBezTo>
                <a:cubicBezTo>
                  <a:pt x="18373" y="6536"/>
                  <a:pt x="17424" y="9840"/>
                  <a:pt x="21106" y="16910"/>
                </a:cubicBezTo>
                <a:cubicBezTo>
                  <a:pt x="21410" y="17230"/>
                  <a:pt x="21599" y="17585"/>
                  <a:pt x="21599" y="179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îśľiḑe"/>
          <p:cNvSpPr/>
          <p:nvPr/>
        </p:nvSpPr>
        <p:spPr bwMode="auto">
          <a:xfrm>
            <a:off x="4032989" y="4826174"/>
            <a:ext cx="307142" cy="285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188" y="12491"/>
                </a:moveTo>
                <a:lnTo>
                  <a:pt x="19188" y="9719"/>
                </a:lnTo>
                <a:lnTo>
                  <a:pt x="16141" y="9719"/>
                </a:lnTo>
                <a:lnTo>
                  <a:pt x="16141" y="12491"/>
                </a:lnTo>
                <a:cubicBezTo>
                  <a:pt x="16141" y="12491"/>
                  <a:pt x="19188" y="12491"/>
                  <a:pt x="19188" y="12491"/>
                </a:cubicBezTo>
                <a:close/>
                <a:moveTo>
                  <a:pt x="19188" y="6551"/>
                </a:moveTo>
                <a:lnTo>
                  <a:pt x="16141" y="6299"/>
                </a:lnTo>
                <a:lnTo>
                  <a:pt x="16141" y="8891"/>
                </a:lnTo>
                <a:lnTo>
                  <a:pt x="19188" y="8891"/>
                </a:lnTo>
                <a:cubicBezTo>
                  <a:pt x="19188" y="8891"/>
                  <a:pt x="19188" y="6551"/>
                  <a:pt x="19188" y="6551"/>
                </a:cubicBezTo>
                <a:close/>
                <a:moveTo>
                  <a:pt x="18217" y="16775"/>
                </a:moveTo>
                <a:cubicBezTo>
                  <a:pt x="17011" y="16775"/>
                  <a:pt x="16007" y="17855"/>
                  <a:pt x="16007" y="19188"/>
                </a:cubicBezTo>
                <a:cubicBezTo>
                  <a:pt x="16007" y="20519"/>
                  <a:pt x="17011" y="21599"/>
                  <a:pt x="18217" y="21599"/>
                </a:cubicBezTo>
                <a:cubicBezTo>
                  <a:pt x="19456" y="21599"/>
                  <a:pt x="20460" y="20519"/>
                  <a:pt x="20460" y="19188"/>
                </a:cubicBezTo>
                <a:cubicBezTo>
                  <a:pt x="20427" y="17855"/>
                  <a:pt x="19456" y="16775"/>
                  <a:pt x="18217" y="16775"/>
                </a:cubicBezTo>
                <a:close/>
                <a:moveTo>
                  <a:pt x="11720" y="9719"/>
                </a:moveTo>
                <a:lnTo>
                  <a:pt x="11720" y="12491"/>
                </a:lnTo>
                <a:lnTo>
                  <a:pt x="15069" y="12491"/>
                </a:lnTo>
                <a:lnTo>
                  <a:pt x="15069" y="9719"/>
                </a:lnTo>
                <a:cubicBezTo>
                  <a:pt x="15069" y="9719"/>
                  <a:pt x="11720" y="9719"/>
                  <a:pt x="11720" y="9719"/>
                </a:cubicBezTo>
                <a:close/>
                <a:moveTo>
                  <a:pt x="15069" y="8891"/>
                </a:moveTo>
                <a:lnTo>
                  <a:pt x="15069" y="6228"/>
                </a:lnTo>
                <a:lnTo>
                  <a:pt x="11720" y="5975"/>
                </a:lnTo>
                <a:lnTo>
                  <a:pt x="11720" y="8891"/>
                </a:lnTo>
                <a:cubicBezTo>
                  <a:pt x="11720" y="8891"/>
                  <a:pt x="15069" y="8891"/>
                  <a:pt x="15069" y="8891"/>
                </a:cubicBezTo>
                <a:close/>
                <a:moveTo>
                  <a:pt x="8438" y="12491"/>
                </a:moveTo>
                <a:lnTo>
                  <a:pt x="10649" y="12491"/>
                </a:lnTo>
                <a:lnTo>
                  <a:pt x="10649" y="9719"/>
                </a:lnTo>
                <a:lnTo>
                  <a:pt x="7635" y="9719"/>
                </a:lnTo>
                <a:cubicBezTo>
                  <a:pt x="7635" y="9719"/>
                  <a:pt x="8438" y="12491"/>
                  <a:pt x="8438" y="12491"/>
                </a:cubicBezTo>
                <a:close/>
                <a:moveTo>
                  <a:pt x="6362" y="5616"/>
                </a:moveTo>
                <a:lnTo>
                  <a:pt x="7367" y="8891"/>
                </a:lnTo>
                <a:lnTo>
                  <a:pt x="10649" y="8891"/>
                </a:lnTo>
                <a:lnTo>
                  <a:pt x="10649" y="5904"/>
                </a:lnTo>
                <a:cubicBezTo>
                  <a:pt x="10649" y="5904"/>
                  <a:pt x="6362" y="5616"/>
                  <a:pt x="6362" y="5616"/>
                </a:cubicBezTo>
                <a:close/>
                <a:moveTo>
                  <a:pt x="7367" y="16775"/>
                </a:moveTo>
                <a:cubicBezTo>
                  <a:pt x="6127" y="16775"/>
                  <a:pt x="5124" y="17855"/>
                  <a:pt x="5124" y="19188"/>
                </a:cubicBezTo>
                <a:cubicBezTo>
                  <a:pt x="5124" y="20519"/>
                  <a:pt x="6127" y="21599"/>
                  <a:pt x="7367" y="21599"/>
                </a:cubicBezTo>
                <a:cubicBezTo>
                  <a:pt x="8606" y="21599"/>
                  <a:pt x="9610" y="20519"/>
                  <a:pt x="9610" y="19188"/>
                </a:cubicBezTo>
                <a:cubicBezTo>
                  <a:pt x="9610" y="17855"/>
                  <a:pt x="8606" y="16775"/>
                  <a:pt x="7367" y="16775"/>
                </a:cubicBezTo>
                <a:close/>
                <a:moveTo>
                  <a:pt x="21599" y="5508"/>
                </a:moveTo>
                <a:lnTo>
                  <a:pt x="21599" y="13607"/>
                </a:lnTo>
                <a:cubicBezTo>
                  <a:pt x="21599" y="14436"/>
                  <a:pt x="20996" y="15083"/>
                  <a:pt x="20226" y="15083"/>
                </a:cubicBezTo>
                <a:lnTo>
                  <a:pt x="7434" y="15083"/>
                </a:lnTo>
                <a:cubicBezTo>
                  <a:pt x="6797" y="15083"/>
                  <a:pt x="6228" y="14543"/>
                  <a:pt x="6127" y="13860"/>
                </a:cubicBezTo>
                <a:lnTo>
                  <a:pt x="3750" y="4715"/>
                </a:lnTo>
                <a:cubicBezTo>
                  <a:pt x="3750" y="4715"/>
                  <a:pt x="3348" y="3060"/>
                  <a:pt x="2645" y="2843"/>
                </a:cubicBezTo>
                <a:cubicBezTo>
                  <a:pt x="1540" y="2519"/>
                  <a:pt x="0" y="3168"/>
                  <a:pt x="0" y="1259"/>
                </a:cubicBezTo>
                <a:cubicBezTo>
                  <a:pt x="0" y="36"/>
                  <a:pt x="1037" y="36"/>
                  <a:pt x="1037" y="36"/>
                </a:cubicBezTo>
                <a:cubicBezTo>
                  <a:pt x="1071" y="36"/>
                  <a:pt x="1272" y="0"/>
                  <a:pt x="1540" y="0"/>
                </a:cubicBezTo>
                <a:cubicBezTo>
                  <a:pt x="3147" y="0"/>
                  <a:pt x="5056" y="647"/>
                  <a:pt x="5793" y="2951"/>
                </a:cubicBezTo>
                <a:lnTo>
                  <a:pt x="20293" y="4068"/>
                </a:lnTo>
                <a:cubicBezTo>
                  <a:pt x="21030" y="4103"/>
                  <a:pt x="21599" y="4715"/>
                  <a:pt x="21599" y="55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îsḻíde"/>
          <p:cNvSpPr/>
          <p:nvPr/>
        </p:nvSpPr>
        <p:spPr bwMode="auto">
          <a:xfrm>
            <a:off x="7856642" y="4861747"/>
            <a:ext cx="307142" cy="2151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303"/>
                </a:moveTo>
                <a:lnTo>
                  <a:pt x="21600" y="19991"/>
                </a:lnTo>
                <a:lnTo>
                  <a:pt x="15324" y="10736"/>
                </a:lnTo>
                <a:cubicBezTo>
                  <a:pt x="15324" y="10736"/>
                  <a:pt x="21600" y="2303"/>
                  <a:pt x="21600" y="2303"/>
                </a:cubicBezTo>
                <a:close/>
                <a:moveTo>
                  <a:pt x="20046" y="0"/>
                </a:moveTo>
                <a:lnTo>
                  <a:pt x="10784" y="12560"/>
                </a:lnTo>
                <a:lnTo>
                  <a:pt x="1523" y="0"/>
                </a:lnTo>
                <a:cubicBezTo>
                  <a:pt x="1523" y="0"/>
                  <a:pt x="20046" y="0"/>
                  <a:pt x="20046" y="0"/>
                </a:cubicBezTo>
                <a:close/>
                <a:moveTo>
                  <a:pt x="20412" y="21599"/>
                </a:moveTo>
                <a:lnTo>
                  <a:pt x="1188" y="21599"/>
                </a:lnTo>
                <a:lnTo>
                  <a:pt x="7494" y="12430"/>
                </a:lnTo>
                <a:lnTo>
                  <a:pt x="10784" y="16862"/>
                </a:lnTo>
                <a:lnTo>
                  <a:pt x="14136" y="12342"/>
                </a:lnTo>
                <a:cubicBezTo>
                  <a:pt x="14136" y="12342"/>
                  <a:pt x="20412" y="21599"/>
                  <a:pt x="20412" y="21599"/>
                </a:cubicBezTo>
                <a:close/>
                <a:moveTo>
                  <a:pt x="0" y="2303"/>
                </a:moveTo>
                <a:lnTo>
                  <a:pt x="6306" y="10778"/>
                </a:lnTo>
                <a:lnTo>
                  <a:pt x="0" y="19991"/>
                </a:lnTo>
                <a:cubicBezTo>
                  <a:pt x="0" y="19991"/>
                  <a:pt x="0" y="2303"/>
                  <a:pt x="0" y="23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880282" y="2448865"/>
            <a:ext cx="2425896" cy="2425896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13301" y="1812462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请在此输入标题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8516908" y="2179899"/>
            <a:ext cx="304311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50166" y="1812462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请在此输入标题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523959" y="2179899"/>
            <a:ext cx="312668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09694" y="3159990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请在此输入标题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8513301" y="3527427"/>
            <a:ext cx="304311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46559" y="3159990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请在此输入标题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520352" y="3527427"/>
            <a:ext cx="312668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506087" y="4524750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请在此输入标题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8509694" y="4892187"/>
            <a:ext cx="304311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842952" y="4524750"/>
            <a:ext cx="180047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请在此输入标题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516745" y="4892187"/>
            <a:ext cx="312668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市场现状问题分析</a:t>
            </a:r>
            <a:endParaRPr kumimoji="1" lang="zh-CN" altLang="en-US" sz="24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09718" y="1576752"/>
            <a:ext cx="5495981" cy="3780888"/>
            <a:chOff x="1159754" y="1934528"/>
            <a:chExt cx="5495981" cy="3780888"/>
          </a:xfrm>
        </p:grpSpPr>
        <p:grpSp>
          <p:nvGrpSpPr>
            <p:cNvPr id="4" name="组合 3"/>
            <p:cNvGrpSpPr/>
            <p:nvPr/>
          </p:nvGrpSpPr>
          <p:grpSpPr>
            <a:xfrm>
              <a:off x="1369333" y="2364445"/>
              <a:ext cx="5076824" cy="2613956"/>
              <a:chOff x="1280433" y="2287660"/>
              <a:chExt cx="5076824" cy="290353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280433" y="3633860"/>
                <a:ext cx="624539" cy="1557338"/>
              </a:xfrm>
              <a:prstGeom prst="rect">
                <a:avLst/>
              </a:prstGeom>
              <a:solidFill>
                <a:srgbClr val="033599"/>
              </a:soli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393505" y="2287660"/>
                <a:ext cx="624539" cy="2903538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506576" y="2859160"/>
                <a:ext cx="624539" cy="2332038"/>
              </a:xfrm>
              <a:prstGeom prst="rect">
                <a:avLst/>
              </a:prstGeom>
              <a:solidFill>
                <a:srgbClr val="033599"/>
              </a:soli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4619648" y="4014860"/>
                <a:ext cx="624539" cy="1176338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732718" y="3189360"/>
                <a:ext cx="624539" cy="2001838"/>
              </a:xfrm>
              <a:prstGeom prst="rect">
                <a:avLst/>
              </a:prstGeom>
              <a:solidFill>
                <a:srgbClr val="033599"/>
              </a:soli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 bwMode="auto">
            <a:xfrm>
              <a:off x="1159754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 bwMode="auto">
            <a:xfrm>
              <a:off x="2272825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 bwMode="auto">
            <a:xfrm>
              <a:off x="5612039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 bwMode="auto">
            <a:xfrm>
              <a:off x="4498967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 bwMode="auto">
            <a:xfrm>
              <a:off x="3385896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 bwMode="auto">
            <a:xfrm>
              <a:off x="1440089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01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 bwMode="auto">
            <a:xfrm>
              <a:off x="2553160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02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5892374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05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4779302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04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 bwMode="auto">
            <a:xfrm>
              <a:off x="3666231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03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1369335" y="3148110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47%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2482406" y="1934528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75%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 bwMode="auto">
            <a:xfrm>
              <a:off x="5821620" y="2753872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50%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 bwMode="auto">
            <a:xfrm>
              <a:off x="4708548" y="3495186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42%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 bwMode="auto">
            <a:xfrm>
              <a:off x="3595477" y="2458059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60%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5" name="TextBox 59"/>
          <p:cNvSpPr txBox="1">
            <a:spLocks noChangeArrowheads="1"/>
          </p:cNvSpPr>
          <p:nvPr/>
        </p:nvSpPr>
        <p:spPr bwMode="auto">
          <a:xfrm flipH="1">
            <a:off x="7094234" y="2182888"/>
            <a:ext cx="2625072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点击输入内容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7094235" y="2576565"/>
            <a:ext cx="4629570" cy="33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关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TextBox 59"/>
          <p:cNvSpPr txBox="1">
            <a:spLocks noChangeArrowheads="1"/>
          </p:cNvSpPr>
          <p:nvPr/>
        </p:nvSpPr>
        <p:spPr bwMode="auto">
          <a:xfrm flipH="1">
            <a:off x="7094231" y="3223325"/>
            <a:ext cx="2625072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点击输入内容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7094232" y="3617002"/>
            <a:ext cx="4629570" cy="33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关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TextBox 59"/>
          <p:cNvSpPr txBox="1">
            <a:spLocks noChangeArrowheads="1"/>
          </p:cNvSpPr>
          <p:nvPr/>
        </p:nvSpPr>
        <p:spPr bwMode="auto">
          <a:xfrm flipH="1">
            <a:off x="7094230" y="4313061"/>
            <a:ext cx="2625072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点击输入内容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7094231" y="4706738"/>
            <a:ext cx="4629570" cy="33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关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市场现状问题分析</a:t>
            </a:r>
            <a:endParaRPr kumimoji="1" lang="zh-CN" altLang="en-US" sz="24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35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2"/>
          <p:cNvSpPr/>
          <p:nvPr/>
        </p:nvSpPr>
        <p:spPr>
          <a:xfrm rot="7165337">
            <a:off x="343574" y="-3472975"/>
            <a:ext cx="12520849" cy="7692848"/>
          </a:xfrm>
          <a:custGeom>
            <a:avLst/>
            <a:gdLst>
              <a:gd name="connsiteX0" fmla="*/ 10748278 w 11162102"/>
              <a:gd name="connsiteY0" fmla="*/ 4206111 h 6858029"/>
              <a:gd name="connsiteX1" fmla="*/ 10778585 w 11162102"/>
              <a:gd name="connsiteY1" fmla="*/ 4133765 h 6858029"/>
              <a:gd name="connsiteX2" fmla="*/ 10809555 w 11162102"/>
              <a:gd name="connsiteY2" fmla="*/ 4061191 h 6858029"/>
              <a:gd name="connsiteX3" fmla="*/ 10841733 w 11162102"/>
              <a:gd name="connsiteY3" fmla="*/ 3987020 h 6858029"/>
              <a:gd name="connsiteX4" fmla="*/ 10874437 w 11162102"/>
              <a:gd name="connsiteY4" fmla="*/ 3912780 h 6858029"/>
              <a:gd name="connsiteX5" fmla="*/ 10907916 w 11162102"/>
              <a:gd name="connsiteY5" fmla="*/ 3837833 h 6858029"/>
              <a:gd name="connsiteX6" fmla="*/ 10942469 w 11162102"/>
              <a:gd name="connsiteY6" fmla="*/ 3761402 h 6858029"/>
              <a:gd name="connsiteX7" fmla="*/ 10977205 w 11162102"/>
              <a:gd name="connsiteY7" fmla="*/ 3685359 h 6858029"/>
              <a:gd name="connsiteX8" fmla="*/ 11012784 w 11162102"/>
              <a:gd name="connsiteY8" fmla="*/ 3608198 h 6858029"/>
              <a:gd name="connsiteX9" fmla="*/ 11148962 w 11162102"/>
              <a:gd name="connsiteY9" fmla="*/ 3168054 h 6858029"/>
              <a:gd name="connsiteX10" fmla="*/ 11097818 w 11162102"/>
              <a:gd name="connsiteY10" fmla="*/ 2549807 h 6858029"/>
              <a:gd name="connsiteX11" fmla="*/ 10818706 w 11162102"/>
              <a:gd name="connsiteY11" fmla="*/ 2007219 h 6858029"/>
              <a:gd name="connsiteX12" fmla="*/ 9887981 w 11162102"/>
              <a:gd name="connsiteY12" fmla="*/ 1189901 h 6858029"/>
              <a:gd name="connsiteX13" fmla="*/ 6633067 w 11162102"/>
              <a:gd name="connsiteY13" fmla="*/ 70627 h 6858029"/>
              <a:gd name="connsiteX14" fmla="*/ 6328713 w 11162102"/>
              <a:gd name="connsiteY14" fmla="*/ 0 h 6858029"/>
              <a:gd name="connsiteX15" fmla="*/ 6327937 w 11162102"/>
              <a:gd name="connsiteY15" fmla="*/ 3337 h 6858029"/>
              <a:gd name="connsiteX16" fmla="*/ 6632291 w 11162102"/>
              <a:gd name="connsiteY16" fmla="*/ 73968 h 6858029"/>
              <a:gd name="connsiteX17" fmla="*/ 9886224 w 11162102"/>
              <a:gd name="connsiteY17" fmla="*/ 1192833 h 6858029"/>
              <a:gd name="connsiteX18" fmla="*/ 11145562 w 11162102"/>
              <a:gd name="connsiteY18" fmla="*/ 3167597 h 6858029"/>
              <a:gd name="connsiteX19" fmla="*/ 11027367 w 11162102"/>
              <a:gd name="connsiteY19" fmla="*/ 3572482 h 6858029"/>
              <a:gd name="connsiteX20" fmla="*/ 11106308 w 11162102"/>
              <a:gd name="connsiteY20" fmla="*/ 3278101 h 6858029"/>
              <a:gd name="connsiteX21" fmla="*/ 10796774 w 11162102"/>
              <a:gd name="connsiteY21" fmla="*/ 2138297 h 6858029"/>
              <a:gd name="connsiteX22" fmla="*/ 9892157 w 11162102"/>
              <a:gd name="connsiteY22" fmla="*/ 1321479 h 6858029"/>
              <a:gd name="connsiteX23" fmla="*/ 8161043 w 11162102"/>
              <a:gd name="connsiteY23" fmla="*/ 529620 h 6858029"/>
              <a:gd name="connsiteX24" fmla="*/ 6355940 w 11162102"/>
              <a:gd name="connsiteY24" fmla="*/ 39703 h 6858029"/>
              <a:gd name="connsiteX25" fmla="*/ 6355141 w 11162102"/>
              <a:gd name="connsiteY25" fmla="*/ 43143 h 6858029"/>
              <a:gd name="connsiteX26" fmla="*/ 9890285 w 11162102"/>
              <a:gd name="connsiteY26" fmla="*/ 1324464 h 6858029"/>
              <a:gd name="connsiteX27" fmla="*/ 11102817 w 11162102"/>
              <a:gd name="connsiteY27" fmla="*/ 3277554 h 6858029"/>
              <a:gd name="connsiteX28" fmla="*/ 11006736 w 11162102"/>
              <a:gd name="connsiteY28" fmla="*/ 3614931 h 6858029"/>
              <a:gd name="connsiteX29" fmla="*/ 10999182 w 11162102"/>
              <a:gd name="connsiteY29" fmla="*/ 3629560 h 6858029"/>
              <a:gd name="connsiteX30" fmla="*/ 11063654 w 11162102"/>
              <a:gd name="connsiteY30" fmla="*/ 3388126 h 6858029"/>
              <a:gd name="connsiteX31" fmla="*/ 10774911 w 11162102"/>
              <a:gd name="connsiteY31" fmla="*/ 2269113 h 6858029"/>
              <a:gd name="connsiteX32" fmla="*/ 10370779 w 11162102"/>
              <a:gd name="connsiteY32" fmla="*/ 1818249 h 6858029"/>
              <a:gd name="connsiteX33" fmla="*/ 9896333 w 11162102"/>
              <a:gd name="connsiteY33" fmla="*/ 1453052 h 6858029"/>
              <a:gd name="connsiteX34" fmla="*/ 9056143 w 11162102"/>
              <a:gd name="connsiteY34" fmla="*/ 978613 h 6858029"/>
              <a:gd name="connsiteX35" fmla="*/ 8164078 w 11162102"/>
              <a:gd name="connsiteY35" fmla="*/ 601544 h 6858029"/>
              <a:gd name="connsiteX36" fmla="*/ 6383189 w 11162102"/>
              <a:gd name="connsiteY36" fmla="*/ 79404 h 6858029"/>
              <a:gd name="connsiteX37" fmla="*/ 6382345 w 11162102"/>
              <a:gd name="connsiteY37" fmla="*/ 82944 h 6858029"/>
              <a:gd name="connsiteX38" fmla="*/ 9894325 w 11162102"/>
              <a:gd name="connsiteY38" fmla="*/ 1456091 h 6858029"/>
              <a:gd name="connsiteX39" fmla="*/ 11060071 w 11162102"/>
              <a:gd name="connsiteY39" fmla="*/ 3387510 h 6858029"/>
              <a:gd name="connsiteX40" fmla="*/ 10987063 w 11162102"/>
              <a:gd name="connsiteY40" fmla="*/ 3652336 h 6858029"/>
              <a:gd name="connsiteX41" fmla="*/ 10975378 w 11162102"/>
              <a:gd name="connsiteY41" fmla="*/ 3673287 h 6858029"/>
              <a:gd name="connsiteX42" fmla="*/ 11020977 w 11162102"/>
              <a:gd name="connsiteY42" fmla="*/ 3498174 h 6858029"/>
              <a:gd name="connsiteX43" fmla="*/ 10753138 w 11162102"/>
              <a:gd name="connsiteY43" fmla="*/ 2399661 h 6858029"/>
              <a:gd name="connsiteX44" fmla="*/ 10361513 w 11162102"/>
              <a:gd name="connsiteY44" fmla="*/ 1951718 h 6858029"/>
              <a:gd name="connsiteX45" fmla="*/ 9900510 w 11162102"/>
              <a:gd name="connsiteY45" fmla="*/ 1584636 h 6858029"/>
              <a:gd name="connsiteX46" fmla="*/ 8167068 w 11162102"/>
              <a:gd name="connsiteY46" fmla="*/ 673248 h 6858029"/>
              <a:gd name="connsiteX47" fmla="*/ 7268476 w 11162102"/>
              <a:gd name="connsiteY47" fmla="*/ 353250 h 6858029"/>
              <a:gd name="connsiteX48" fmla="*/ 6410415 w 11162102"/>
              <a:gd name="connsiteY48" fmla="*/ 119106 h 6858029"/>
              <a:gd name="connsiteX49" fmla="*/ 6409571 w 11162102"/>
              <a:gd name="connsiteY49" fmla="*/ 122750 h 6858029"/>
              <a:gd name="connsiteX50" fmla="*/ 9898388 w 11162102"/>
              <a:gd name="connsiteY50" fmla="*/ 1587717 h 6858029"/>
              <a:gd name="connsiteX51" fmla="*/ 11017303 w 11162102"/>
              <a:gd name="connsiteY51" fmla="*/ 3497466 h 6858029"/>
              <a:gd name="connsiteX52" fmla="*/ 10966204 w 11162102"/>
              <a:gd name="connsiteY52" fmla="*/ 3689239 h 6858029"/>
              <a:gd name="connsiteX53" fmla="*/ 10951712 w 11162102"/>
              <a:gd name="connsiteY53" fmla="*/ 3713522 h 6858029"/>
              <a:gd name="connsiteX54" fmla="*/ 10978322 w 11162102"/>
              <a:gd name="connsiteY54" fmla="*/ 3608198 h 6858029"/>
              <a:gd name="connsiteX55" fmla="*/ 10731457 w 11162102"/>
              <a:gd name="connsiteY55" fmla="*/ 2529974 h 6858029"/>
              <a:gd name="connsiteX56" fmla="*/ 10352316 w 11162102"/>
              <a:gd name="connsiteY56" fmla="*/ 2084933 h 6858029"/>
              <a:gd name="connsiteX57" fmla="*/ 9904686 w 11162102"/>
              <a:gd name="connsiteY57" fmla="*/ 1716216 h 6858029"/>
              <a:gd name="connsiteX58" fmla="*/ 9063514 w 11162102"/>
              <a:gd name="connsiteY58" fmla="*/ 1186249 h 6858029"/>
              <a:gd name="connsiteX59" fmla="*/ 8169989 w 11162102"/>
              <a:gd name="connsiteY59" fmla="*/ 744729 h 6858029"/>
              <a:gd name="connsiteX60" fmla="*/ 6437642 w 11162102"/>
              <a:gd name="connsiteY60" fmla="*/ 158811 h 6858029"/>
              <a:gd name="connsiteX61" fmla="*/ 6436775 w 11162102"/>
              <a:gd name="connsiteY61" fmla="*/ 162554 h 6858029"/>
              <a:gd name="connsiteX62" fmla="*/ 9902450 w 11162102"/>
              <a:gd name="connsiteY62" fmla="*/ 1719341 h 6858029"/>
              <a:gd name="connsiteX63" fmla="*/ 10974557 w 11162102"/>
              <a:gd name="connsiteY63" fmla="*/ 3607422 h 6858029"/>
              <a:gd name="connsiteX64" fmla="*/ 10944022 w 11162102"/>
              <a:gd name="connsiteY64" fmla="*/ 3725937 h 6858029"/>
              <a:gd name="connsiteX65" fmla="*/ 10927452 w 11162102"/>
              <a:gd name="connsiteY65" fmla="*/ 3751817 h 6858029"/>
              <a:gd name="connsiteX66" fmla="*/ 10935668 w 11162102"/>
              <a:gd name="connsiteY66" fmla="*/ 3718246 h 6858029"/>
              <a:gd name="connsiteX67" fmla="*/ 10932770 w 11162102"/>
              <a:gd name="connsiteY67" fmla="*/ 3163672 h 6858029"/>
              <a:gd name="connsiteX68" fmla="*/ 10709868 w 11162102"/>
              <a:gd name="connsiteY68" fmla="*/ 2660037 h 6858029"/>
              <a:gd name="connsiteX69" fmla="*/ 9908863 w 11162102"/>
              <a:gd name="connsiteY69" fmla="*/ 1847801 h 6858029"/>
              <a:gd name="connsiteX70" fmla="*/ 8172864 w 11162102"/>
              <a:gd name="connsiteY70" fmla="*/ 815981 h 6858029"/>
              <a:gd name="connsiteX71" fmla="*/ 7285615 w 11162102"/>
              <a:gd name="connsiteY71" fmla="*/ 445864 h 6858029"/>
              <a:gd name="connsiteX72" fmla="*/ 6464869 w 11162102"/>
              <a:gd name="connsiteY72" fmla="*/ 198515 h 6858029"/>
              <a:gd name="connsiteX73" fmla="*/ 6463979 w 11162102"/>
              <a:gd name="connsiteY73" fmla="*/ 202358 h 6858029"/>
              <a:gd name="connsiteX74" fmla="*/ 9906511 w 11162102"/>
              <a:gd name="connsiteY74" fmla="*/ 1850962 h 6858029"/>
              <a:gd name="connsiteX75" fmla="*/ 10931812 w 11162102"/>
              <a:gd name="connsiteY75" fmla="*/ 3717356 h 6858029"/>
              <a:gd name="connsiteX76" fmla="*/ 10920651 w 11162102"/>
              <a:gd name="connsiteY76" fmla="*/ 3762132 h 6858029"/>
              <a:gd name="connsiteX77" fmla="*/ 10902074 w 11162102"/>
              <a:gd name="connsiteY77" fmla="*/ 3789359 h 6858029"/>
              <a:gd name="connsiteX78" fmla="*/ 10899929 w 11162102"/>
              <a:gd name="connsiteY78" fmla="*/ 3286066 h 6858029"/>
              <a:gd name="connsiteX79" fmla="*/ 10688392 w 11162102"/>
              <a:gd name="connsiteY79" fmla="*/ 2789826 h 6858029"/>
              <a:gd name="connsiteX80" fmla="*/ 9913039 w 11162102"/>
              <a:gd name="connsiteY80" fmla="*/ 1979385 h 6858029"/>
              <a:gd name="connsiteX81" fmla="*/ 8175740 w 11162102"/>
              <a:gd name="connsiteY81" fmla="*/ 887005 h 6858029"/>
              <a:gd name="connsiteX82" fmla="*/ 7294174 w 11162102"/>
              <a:gd name="connsiteY82" fmla="*/ 492044 h 6858029"/>
              <a:gd name="connsiteX83" fmla="*/ 6492118 w 11162102"/>
              <a:gd name="connsiteY83" fmla="*/ 238216 h 6858029"/>
              <a:gd name="connsiteX84" fmla="*/ 6491183 w 11162102"/>
              <a:gd name="connsiteY84" fmla="*/ 242159 h 6858029"/>
              <a:gd name="connsiteX85" fmla="*/ 9910574 w 11162102"/>
              <a:gd name="connsiteY85" fmla="*/ 1982583 h 6858029"/>
              <a:gd name="connsiteX86" fmla="*/ 10896095 w 11162102"/>
              <a:gd name="connsiteY86" fmla="*/ 3797803 h 6858029"/>
              <a:gd name="connsiteX87" fmla="*/ 10875122 w 11162102"/>
              <a:gd name="connsiteY87" fmla="*/ 3826650 h 6858029"/>
              <a:gd name="connsiteX88" fmla="*/ 10867202 w 11162102"/>
              <a:gd name="connsiteY88" fmla="*/ 3408346 h 6858029"/>
              <a:gd name="connsiteX89" fmla="*/ 10667053 w 11162102"/>
              <a:gd name="connsiteY89" fmla="*/ 2919408 h 6858029"/>
              <a:gd name="connsiteX90" fmla="*/ 10325318 w 11162102"/>
              <a:gd name="connsiteY90" fmla="*/ 2483144 h 6858029"/>
              <a:gd name="connsiteX91" fmla="*/ 9917238 w 11162102"/>
              <a:gd name="connsiteY91" fmla="*/ 2110972 h 6858029"/>
              <a:gd name="connsiteX92" fmla="*/ 9074332 w 11162102"/>
              <a:gd name="connsiteY92" fmla="*/ 1495779 h 6858029"/>
              <a:gd name="connsiteX93" fmla="*/ 8178616 w 11162102"/>
              <a:gd name="connsiteY93" fmla="*/ 957797 h 6858029"/>
              <a:gd name="connsiteX94" fmla="*/ 7302754 w 11162102"/>
              <a:gd name="connsiteY94" fmla="*/ 538140 h 6858029"/>
              <a:gd name="connsiteX95" fmla="*/ 6519345 w 11162102"/>
              <a:gd name="connsiteY95" fmla="*/ 277921 h 6858029"/>
              <a:gd name="connsiteX96" fmla="*/ 6518409 w 11162102"/>
              <a:gd name="connsiteY96" fmla="*/ 281968 h 6858029"/>
              <a:gd name="connsiteX97" fmla="*/ 9914614 w 11162102"/>
              <a:gd name="connsiteY97" fmla="*/ 2114206 h 6858029"/>
              <a:gd name="connsiteX98" fmla="*/ 10869713 w 11162102"/>
              <a:gd name="connsiteY98" fmla="*/ 3833907 h 6858029"/>
              <a:gd name="connsiteX99" fmla="*/ 10846070 w 11162102"/>
              <a:gd name="connsiteY99" fmla="*/ 3864398 h 6858029"/>
              <a:gd name="connsiteX100" fmla="*/ 10834544 w 11162102"/>
              <a:gd name="connsiteY100" fmla="*/ 3530489 h 6858029"/>
              <a:gd name="connsiteX101" fmla="*/ 10645853 w 11162102"/>
              <a:gd name="connsiteY101" fmla="*/ 3048741 h 6858029"/>
              <a:gd name="connsiteX102" fmla="*/ 10316555 w 11162102"/>
              <a:gd name="connsiteY102" fmla="*/ 2615420 h 6858029"/>
              <a:gd name="connsiteX103" fmla="*/ 9921415 w 11162102"/>
              <a:gd name="connsiteY103" fmla="*/ 2242562 h 6858029"/>
              <a:gd name="connsiteX104" fmla="*/ 8181537 w 11162102"/>
              <a:gd name="connsiteY104" fmla="*/ 1028360 h 6858029"/>
              <a:gd name="connsiteX105" fmla="*/ 7311358 w 11162102"/>
              <a:gd name="connsiteY105" fmla="*/ 584149 h 6858029"/>
              <a:gd name="connsiteX106" fmla="*/ 6546572 w 11162102"/>
              <a:gd name="connsiteY106" fmla="*/ 317622 h 6858029"/>
              <a:gd name="connsiteX107" fmla="*/ 6545613 w 11162102"/>
              <a:gd name="connsiteY107" fmla="*/ 321771 h 6858029"/>
              <a:gd name="connsiteX108" fmla="*/ 9918676 w 11162102"/>
              <a:gd name="connsiteY108" fmla="*/ 2245825 h 6858029"/>
              <a:gd name="connsiteX109" fmla="*/ 10840981 w 11162102"/>
              <a:gd name="connsiteY109" fmla="*/ 3870742 h 6858029"/>
              <a:gd name="connsiteX110" fmla="*/ 10814758 w 11162102"/>
              <a:gd name="connsiteY110" fmla="*/ 3902556 h 6858029"/>
              <a:gd name="connsiteX111" fmla="*/ 10802000 w 11162102"/>
              <a:gd name="connsiteY111" fmla="*/ 3652518 h 6858029"/>
              <a:gd name="connsiteX112" fmla="*/ 10624787 w 11162102"/>
              <a:gd name="connsiteY112" fmla="*/ 3177867 h 6858029"/>
              <a:gd name="connsiteX113" fmla="*/ 10307882 w 11162102"/>
              <a:gd name="connsiteY113" fmla="*/ 2747491 h 6858029"/>
              <a:gd name="connsiteX114" fmla="*/ 9925591 w 11162102"/>
              <a:gd name="connsiteY114" fmla="*/ 2374146 h 6858029"/>
              <a:gd name="connsiteX115" fmla="*/ 8184527 w 11162102"/>
              <a:gd name="connsiteY115" fmla="*/ 1098686 h 6858029"/>
              <a:gd name="connsiteX116" fmla="*/ 7319962 w 11162102"/>
              <a:gd name="connsiteY116" fmla="*/ 630071 h 6858029"/>
              <a:gd name="connsiteX117" fmla="*/ 6573821 w 11162102"/>
              <a:gd name="connsiteY117" fmla="*/ 357328 h 6858029"/>
              <a:gd name="connsiteX118" fmla="*/ 6572817 w 11162102"/>
              <a:gd name="connsiteY118" fmla="*/ 361575 h 6858029"/>
              <a:gd name="connsiteX119" fmla="*/ 9922715 w 11162102"/>
              <a:gd name="connsiteY119" fmla="*/ 2377432 h 6858029"/>
              <a:gd name="connsiteX120" fmla="*/ 10810923 w 11162102"/>
              <a:gd name="connsiteY120" fmla="*/ 3907052 h 6858029"/>
              <a:gd name="connsiteX121" fmla="*/ 10780958 w 11162102"/>
              <a:gd name="connsiteY121" fmla="*/ 3941171 h 6858029"/>
              <a:gd name="connsiteX122" fmla="*/ 10769571 w 11162102"/>
              <a:gd name="connsiteY122" fmla="*/ 3774456 h 6858029"/>
              <a:gd name="connsiteX123" fmla="*/ 10603905 w 11162102"/>
              <a:gd name="connsiteY123" fmla="*/ 3306788 h 6858029"/>
              <a:gd name="connsiteX124" fmla="*/ 9929790 w 11162102"/>
              <a:gd name="connsiteY124" fmla="*/ 2505737 h 6858029"/>
              <a:gd name="connsiteX125" fmla="*/ 8187562 w 11162102"/>
              <a:gd name="connsiteY125" fmla="*/ 1168774 h 6858029"/>
              <a:gd name="connsiteX126" fmla="*/ 7328612 w 11162102"/>
              <a:gd name="connsiteY126" fmla="*/ 675907 h 6858029"/>
              <a:gd name="connsiteX127" fmla="*/ 6601047 w 11162102"/>
              <a:gd name="connsiteY127" fmla="*/ 397029 h 6858029"/>
              <a:gd name="connsiteX128" fmla="*/ 6600043 w 11162102"/>
              <a:gd name="connsiteY128" fmla="*/ 401379 h 6858029"/>
              <a:gd name="connsiteX129" fmla="*/ 8185143 w 11162102"/>
              <a:gd name="connsiteY129" fmla="*/ 1172531 h 6858029"/>
              <a:gd name="connsiteX130" fmla="*/ 9926778 w 11162102"/>
              <a:gd name="connsiteY130" fmla="*/ 2509047 h 6858029"/>
              <a:gd name="connsiteX131" fmla="*/ 10777147 w 11162102"/>
              <a:gd name="connsiteY131" fmla="*/ 3945370 h 6858029"/>
              <a:gd name="connsiteX132" fmla="*/ 10744466 w 11162102"/>
              <a:gd name="connsiteY132" fmla="*/ 3980242 h 6858029"/>
              <a:gd name="connsiteX133" fmla="*/ 10737231 w 11162102"/>
              <a:gd name="connsiteY133" fmla="*/ 3896257 h 6858029"/>
              <a:gd name="connsiteX134" fmla="*/ 10583160 w 11162102"/>
              <a:gd name="connsiteY134" fmla="*/ 3435527 h 6858029"/>
              <a:gd name="connsiteX135" fmla="*/ 9933967 w 11162102"/>
              <a:gd name="connsiteY135" fmla="*/ 2637329 h 6858029"/>
              <a:gd name="connsiteX136" fmla="*/ 9089394 w 11162102"/>
              <a:gd name="connsiteY136" fmla="*/ 1904803 h 6858029"/>
              <a:gd name="connsiteX137" fmla="*/ 8190734 w 11162102"/>
              <a:gd name="connsiteY137" fmla="*/ 1238628 h 6858029"/>
              <a:gd name="connsiteX138" fmla="*/ 7337284 w 11162102"/>
              <a:gd name="connsiteY138" fmla="*/ 721653 h 6858029"/>
              <a:gd name="connsiteX139" fmla="*/ 6628274 w 11162102"/>
              <a:gd name="connsiteY139" fmla="*/ 436728 h 6858029"/>
              <a:gd name="connsiteX140" fmla="*/ 6627247 w 11162102"/>
              <a:gd name="connsiteY140" fmla="*/ 441181 h 6858029"/>
              <a:gd name="connsiteX141" fmla="*/ 8188156 w 11162102"/>
              <a:gd name="connsiteY141" fmla="*/ 1242412 h 6858029"/>
              <a:gd name="connsiteX142" fmla="*/ 9930840 w 11162102"/>
              <a:gd name="connsiteY142" fmla="*/ 2640661 h 6858029"/>
              <a:gd name="connsiteX143" fmla="*/ 10740381 w 11162102"/>
              <a:gd name="connsiteY143" fmla="*/ 3984510 h 6858029"/>
              <a:gd name="connsiteX144" fmla="*/ 10705212 w 11162102"/>
              <a:gd name="connsiteY144" fmla="*/ 4019678 h 6858029"/>
              <a:gd name="connsiteX145" fmla="*/ 10705053 w 11162102"/>
              <a:gd name="connsiteY145" fmla="*/ 4017989 h 6858029"/>
              <a:gd name="connsiteX146" fmla="*/ 10562621 w 11162102"/>
              <a:gd name="connsiteY146" fmla="*/ 3564061 h 6858029"/>
              <a:gd name="connsiteX147" fmla="*/ 9938166 w 11162102"/>
              <a:gd name="connsiteY147" fmla="*/ 2768943 h 6858029"/>
              <a:gd name="connsiteX148" fmla="*/ 9093457 w 11162102"/>
              <a:gd name="connsiteY148" fmla="*/ 2006402 h 6858029"/>
              <a:gd name="connsiteX149" fmla="*/ 8193998 w 11162102"/>
              <a:gd name="connsiteY149" fmla="*/ 1308251 h 6858029"/>
              <a:gd name="connsiteX150" fmla="*/ 7346025 w 11162102"/>
              <a:gd name="connsiteY150" fmla="*/ 767318 h 6858029"/>
              <a:gd name="connsiteX151" fmla="*/ 6655524 w 11162102"/>
              <a:gd name="connsiteY151" fmla="*/ 476434 h 6858029"/>
              <a:gd name="connsiteX152" fmla="*/ 6654451 w 11162102"/>
              <a:gd name="connsiteY152" fmla="*/ 480987 h 6858029"/>
              <a:gd name="connsiteX153" fmla="*/ 8191282 w 11162102"/>
              <a:gd name="connsiteY153" fmla="*/ 1312060 h 6858029"/>
              <a:gd name="connsiteX154" fmla="*/ 9934880 w 11162102"/>
              <a:gd name="connsiteY154" fmla="*/ 2772275 h 6858029"/>
              <a:gd name="connsiteX155" fmla="*/ 10558444 w 11162102"/>
              <a:gd name="connsiteY155" fmla="*/ 3566183 h 6858029"/>
              <a:gd name="connsiteX156" fmla="*/ 10700419 w 11162102"/>
              <a:gd name="connsiteY156" fmla="*/ 4024334 h 6858029"/>
              <a:gd name="connsiteX157" fmla="*/ 10663037 w 11162102"/>
              <a:gd name="connsiteY157" fmla="*/ 4059365 h 6858029"/>
              <a:gd name="connsiteX158" fmla="*/ 10542264 w 11162102"/>
              <a:gd name="connsiteY158" fmla="*/ 3692434 h 6858029"/>
              <a:gd name="connsiteX159" fmla="*/ 10274630 w 11162102"/>
              <a:gd name="connsiteY159" fmla="*/ 3273902 h 6858029"/>
              <a:gd name="connsiteX160" fmla="*/ 9942342 w 11162102"/>
              <a:gd name="connsiteY160" fmla="*/ 2900535 h 6858029"/>
              <a:gd name="connsiteX161" fmla="*/ 8197421 w 11162102"/>
              <a:gd name="connsiteY161" fmla="*/ 1377639 h 6858029"/>
              <a:gd name="connsiteX162" fmla="*/ 7354788 w 11162102"/>
              <a:gd name="connsiteY162" fmla="*/ 812896 h 6858029"/>
              <a:gd name="connsiteX163" fmla="*/ 6682750 w 11162102"/>
              <a:gd name="connsiteY163" fmla="*/ 516139 h 6858029"/>
              <a:gd name="connsiteX164" fmla="*/ 6681655 w 11162102"/>
              <a:gd name="connsiteY164" fmla="*/ 520795 h 6858029"/>
              <a:gd name="connsiteX165" fmla="*/ 9938943 w 11162102"/>
              <a:gd name="connsiteY165" fmla="*/ 2903890 h 6858029"/>
              <a:gd name="connsiteX166" fmla="*/ 10537973 w 11162102"/>
              <a:gd name="connsiteY166" fmla="*/ 3694534 h 6858029"/>
              <a:gd name="connsiteX167" fmla="*/ 10658381 w 11162102"/>
              <a:gd name="connsiteY167" fmla="*/ 4063565 h 6858029"/>
              <a:gd name="connsiteX168" fmla="*/ 10617986 w 11162102"/>
              <a:gd name="connsiteY168" fmla="*/ 4099007 h 6858029"/>
              <a:gd name="connsiteX169" fmla="*/ 10522112 w 11162102"/>
              <a:gd name="connsiteY169" fmla="*/ 3820671 h 6858029"/>
              <a:gd name="connsiteX170" fmla="*/ 10266688 w 11162102"/>
              <a:gd name="connsiteY170" fmla="*/ 3405106 h 6858029"/>
              <a:gd name="connsiteX171" fmla="*/ 9946519 w 11162102"/>
              <a:gd name="connsiteY171" fmla="*/ 3032126 h 6858029"/>
              <a:gd name="connsiteX172" fmla="*/ 8201027 w 11162102"/>
              <a:gd name="connsiteY172" fmla="*/ 1446787 h 6858029"/>
              <a:gd name="connsiteX173" fmla="*/ 7363644 w 11162102"/>
              <a:gd name="connsiteY173" fmla="*/ 858384 h 6858029"/>
              <a:gd name="connsiteX174" fmla="*/ 6709977 w 11162102"/>
              <a:gd name="connsiteY174" fmla="*/ 555843 h 6858029"/>
              <a:gd name="connsiteX175" fmla="*/ 6708858 w 11162102"/>
              <a:gd name="connsiteY175" fmla="*/ 560596 h 6858029"/>
              <a:gd name="connsiteX176" fmla="*/ 8198014 w 11162102"/>
              <a:gd name="connsiteY176" fmla="*/ 1450637 h 6858029"/>
              <a:gd name="connsiteX177" fmla="*/ 9942981 w 11162102"/>
              <a:gd name="connsiteY177" fmla="*/ 3035504 h 6858029"/>
              <a:gd name="connsiteX178" fmla="*/ 10517684 w 11162102"/>
              <a:gd name="connsiteY178" fmla="*/ 3822725 h 6858029"/>
              <a:gd name="connsiteX179" fmla="*/ 10613537 w 11162102"/>
              <a:gd name="connsiteY179" fmla="*/ 4102796 h 6858029"/>
              <a:gd name="connsiteX180" fmla="*/ 10570243 w 11162102"/>
              <a:gd name="connsiteY180" fmla="*/ 4138352 h 6858029"/>
              <a:gd name="connsiteX181" fmla="*/ 10502188 w 11162102"/>
              <a:gd name="connsiteY181" fmla="*/ 3948770 h 6858029"/>
              <a:gd name="connsiteX182" fmla="*/ 10258883 w 11162102"/>
              <a:gd name="connsiteY182" fmla="*/ 3536195 h 6858029"/>
              <a:gd name="connsiteX183" fmla="*/ 9950718 w 11162102"/>
              <a:gd name="connsiteY183" fmla="*/ 3163740 h 6858029"/>
              <a:gd name="connsiteX184" fmla="*/ 8204815 w 11162102"/>
              <a:gd name="connsiteY184" fmla="*/ 1515705 h 6858029"/>
              <a:gd name="connsiteX185" fmla="*/ 7372567 w 11162102"/>
              <a:gd name="connsiteY185" fmla="*/ 903784 h 6858029"/>
              <a:gd name="connsiteX186" fmla="*/ 6737226 w 11162102"/>
              <a:gd name="connsiteY186" fmla="*/ 595546 h 6858029"/>
              <a:gd name="connsiteX187" fmla="*/ 6736085 w 11162102"/>
              <a:gd name="connsiteY187" fmla="*/ 600398 h 6858029"/>
              <a:gd name="connsiteX188" fmla="*/ 7369897 w 11162102"/>
              <a:gd name="connsiteY188" fmla="*/ 907988 h 6858029"/>
              <a:gd name="connsiteX189" fmla="*/ 8201666 w 11162102"/>
              <a:gd name="connsiteY189" fmla="*/ 1519569 h 6858029"/>
              <a:gd name="connsiteX190" fmla="*/ 9947044 w 11162102"/>
              <a:gd name="connsiteY190" fmla="*/ 3167095 h 6858029"/>
              <a:gd name="connsiteX191" fmla="*/ 10497624 w 11162102"/>
              <a:gd name="connsiteY191" fmla="*/ 3950779 h 6858029"/>
              <a:gd name="connsiteX192" fmla="*/ 10565907 w 11162102"/>
              <a:gd name="connsiteY192" fmla="*/ 4141798 h 6858029"/>
              <a:gd name="connsiteX193" fmla="*/ 10519897 w 11162102"/>
              <a:gd name="connsiteY193" fmla="*/ 4177150 h 6858029"/>
              <a:gd name="connsiteX194" fmla="*/ 10482470 w 11162102"/>
              <a:gd name="connsiteY194" fmla="*/ 4076779 h 6858029"/>
              <a:gd name="connsiteX195" fmla="*/ 10251260 w 11162102"/>
              <a:gd name="connsiteY195" fmla="*/ 3667124 h 6858029"/>
              <a:gd name="connsiteX196" fmla="*/ 9954894 w 11162102"/>
              <a:gd name="connsiteY196" fmla="*/ 3295332 h 6858029"/>
              <a:gd name="connsiteX197" fmla="*/ 9111600 w 11162102"/>
              <a:gd name="connsiteY197" fmla="*/ 2410137 h 6858029"/>
              <a:gd name="connsiteX198" fmla="*/ 8208832 w 11162102"/>
              <a:gd name="connsiteY198" fmla="*/ 1584385 h 6858029"/>
              <a:gd name="connsiteX199" fmla="*/ 6764453 w 11162102"/>
              <a:gd name="connsiteY199" fmla="*/ 635243 h 6858029"/>
              <a:gd name="connsiteX200" fmla="*/ 6763289 w 11162102"/>
              <a:gd name="connsiteY200" fmla="*/ 640197 h 6858029"/>
              <a:gd name="connsiteX201" fmla="*/ 8205546 w 11162102"/>
              <a:gd name="connsiteY201" fmla="*/ 1588267 h 6858029"/>
              <a:gd name="connsiteX202" fmla="*/ 9951083 w 11162102"/>
              <a:gd name="connsiteY202" fmla="*/ 3298687 h 6858029"/>
              <a:gd name="connsiteX203" fmla="*/ 10477768 w 11162102"/>
              <a:gd name="connsiteY203" fmla="*/ 4078718 h 6858029"/>
              <a:gd name="connsiteX204" fmla="*/ 10515561 w 11162102"/>
              <a:gd name="connsiteY204" fmla="*/ 4180345 h 6858029"/>
              <a:gd name="connsiteX205" fmla="*/ 10467043 w 11162102"/>
              <a:gd name="connsiteY205" fmla="*/ 4215217 h 6858029"/>
              <a:gd name="connsiteX206" fmla="*/ 10463003 w 11162102"/>
              <a:gd name="connsiteY206" fmla="*/ 4204696 h 6858029"/>
              <a:gd name="connsiteX207" fmla="*/ 10243797 w 11162102"/>
              <a:gd name="connsiteY207" fmla="*/ 3797986 h 6858029"/>
              <a:gd name="connsiteX208" fmla="*/ 9959093 w 11162102"/>
              <a:gd name="connsiteY208" fmla="*/ 3426923 h 6858029"/>
              <a:gd name="connsiteX209" fmla="*/ 9116758 w 11162102"/>
              <a:gd name="connsiteY209" fmla="*/ 2510439 h 6858029"/>
              <a:gd name="connsiteX210" fmla="*/ 8213077 w 11162102"/>
              <a:gd name="connsiteY210" fmla="*/ 1652844 h 6858029"/>
              <a:gd name="connsiteX211" fmla="*/ 7390687 w 11162102"/>
              <a:gd name="connsiteY211" fmla="*/ 994330 h 6858029"/>
              <a:gd name="connsiteX212" fmla="*/ 6791679 w 11162102"/>
              <a:gd name="connsiteY212" fmla="*/ 674944 h 6858029"/>
              <a:gd name="connsiteX213" fmla="*/ 6790493 w 11162102"/>
              <a:gd name="connsiteY213" fmla="*/ 680003 h 6858029"/>
              <a:gd name="connsiteX214" fmla="*/ 7387698 w 11162102"/>
              <a:gd name="connsiteY214" fmla="*/ 998589 h 6858029"/>
              <a:gd name="connsiteX215" fmla="*/ 8209654 w 11162102"/>
              <a:gd name="connsiteY215" fmla="*/ 1656740 h 6858029"/>
              <a:gd name="connsiteX216" fmla="*/ 9955123 w 11162102"/>
              <a:gd name="connsiteY216" fmla="*/ 3430301 h 6858029"/>
              <a:gd name="connsiteX217" fmla="*/ 10458164 w 11162102"/>
              <a:gd name="connsiteY217" fmla="*/ 4206567 h 6858029"/>
              <a:gd name="connsiteX218" fmla="*/ 10462661 w 11162102"/>
              <a:gd name="connsiteY218" fmla="*/ 4218275 h 6858029"/>
              <a:gd name="connsiteX219" fmla="*/ 10411813 w 11162102"/>
              <a:gd name="connsiteY219" fmla="*/ 4252394 h 6858029"/>
              <a:gd name="connsiteX220" fmla="*/ 10236495 w 11162102"/>
              <a:gd name="connsiteY220" fmla="*/ 3928755 h 6858029"/>
              <a:gd name="connsiteX221" fmla="*/ 9963270 w 11162102"/>
              <a:gd name="connsiteY221" fmla="*/ 3558538 h 6858029"/>
              <a:gd name="connsiteX222" fmla="*/ 9122235 w 11162102"/>
              <a:gd name="connsiteY222" fmla="*/ 2610468 h 6858029"/>
              <a:gd name="connsiteX223" fmla="*/ 8217619 w 11162102"/>
              <a:gd name="connsiteY223" fmla="*/ 1721080 h 6858029"/>
              <a:gd name="connsiteX224" fmla="*/ 7399885 w 11162102"/>
              <a:gd name="connsiteY224" fmla="*/ 1039483 h 6858029"/>
              <a:gd name="connsiteX225" fmla="*/ 6818906 w 11162102"/>
              <a:gd name="connsiteY225" fmla="*/ 714649 h 6858029"/>
              <a:gd name="connsiteX226" fmla="*/ 6817697 w 11162102"/>
              <a:gd name="connsiteY226" fmla="*/ 719809 h 6858029"/>
              <a:gd name="connsiteX227" fmla="*/ 7396758 w 11162102"/>
              <a:gd name="connsiteY227" fmla="*/ 1043765 h 6858029"/>
              <a:gd name="connsiteX228" fmla="*/ 8214058 w 11162102"/>
              <a:gd name="connsiteY228" fmla="*/ 1724991 h 6858029"/>
              <a:gd name="connsiteX229" fmla="*/ 9959185 w 11162102"/>
              <a:gd name="connsiteY229" fmla="*/ 3561892 h 6858029"/>
              <a:gd name="connsiteX230" fmla="*/ 10407523 w 11162102"/>
              <a:gd name="connsiteY230" fmla="*/ 4255201 h 6858029"/>
              <a:gd name="connsiteX231" fmla="*/ 10354553 w 11162102"/>
              <a:gd name="connsiteY231" fmla="*/ 4288430 h 6858029"/>
              <a:gd name="connsiteX232" fmla="*/ 10229374 w 11162102"/>
              <a:gd name="connsiteY232" fmla="*/ 4059480 h 6858029"/>
              <a:gd name="connsiteX233" fmla="*/ 9967470 w 11162102"/>
              <a:gd name="connsiteY233" fmla="*/ 3690152 h 6858029"/>
              <a:gd name="connsiteX234" fmla="*/ 9128032 w 11162102"/>
              <a:gd name="connsiteY234" fmla="*/ 2710245 h 6858029"/>
              <a:gd name="connsiteX235" fmla="*/ 8222457 w 11162102"/>
              <a:gd name="connsiteY235" fmla="*/ 1789094 h 6858029"/>
              <a:gd name="connsiteX236" fmla="*/ 7409196 w 11162102"/>
              <a:gd name="connsiteY236" fmla="*/ 1084555 h 6858029"/>
              <a:gd name="connsiteX237" fmla="*/ 6846133 w 11162102"/>
              <a:gd name="connsiteY237" fmla="*/ 754353 h 6858029"/>
              <a:gd name="connsiteX238" fmla="*/ 6844900 w 11162102"/>
              <a:gd name="connsiteY238" fmla="*/ 759613 h 6858029"/>
              <a:gd name="connsiteX239" fmla="*/ 8218737 w 11162102"/>
              <a:gd name="connsiteY239" fmla="*/ 1793014 h 6858029"/>
              <a:gd name="connsiteX240" fmla="*/ 9963224 w 11162102"/>
              <a:gd name="connsiteY240" fmla="*/ 3693507 h 6858029"/>
              <a:gd name="connsiteX241" fmla="*/ 10350217 w 11162102"/>
              <a:gd name="connsiteY241" fmla="*/ 4291054 h 6858029"/>
              <a:gd name="connsiteX242" fmla="*/ 10295558 w 11162102"/>
              <a:gd name="connsiteY242" fmla="*/ 4323074 h 6858029"/>
              <a:gd name="connsiteX243" fmla="*/ 10222414 w 11162102"/>
              <a:gd name="connsiteY243" fmla="*/ 4190158 h 6858029"/>
              <a:gd name="connsiteX244" fmla="*/ 9971669 w 11162102"/>
              <a:gd name="connsiteY244" fmla="*/ 3821766 h 6858029"/>
              <a:gd name="connsiteX245" fmla="*/ 9134194 w 11162102"/>
              <a:gd name="connsiteY245" fmla="*/ 2809795 h 6858029"/>
              <a:gd name="connsiteX246" fmla="*/ 8227614 w 11162102"/>
              <a:gd name="connsiteY246" fmla="*/ 1856889 h 6858029"/>
              <a:gd name="connsiteX247" fmla="*/ 7418644 w 11162102"/>
              <a:gd name="connsiteY247" fmla="*/ 1129541 h 6858029"/>
              <a:gd name="connsiteX248" fmla="*/ 6873382 w 11162102"/>
              <a:gd name="connsiteY248" fmla="*/ 794054 h 6858029"/>
              <a:gd name="connsiteX249" fmla="*/ 6872127 w 11162102"/>
              <a:gd name="connsiteY249" fmla="*/ 799415 h 6858029"/>
              <a:gd name="connsiteX250" fmla="*/ 7099890 w 11162102"/>
              <a:gd name="connsiteY250" fmla="*/ 907121 h 6858029"/>
              <a:gd name="connsiteX251" fmla="*/ 7415221 w 11162102"/>
              <a:gd name="connsiteY251" fmla="*/ 1133855 h 6858029"/>
              <a:gd name="connsiteX252" fmla="*/ 8223757 w 11162102"/>
              <a:gd name="connsiteY252" fmla="*/ 1860821 h 6858029"/>
              <a:gd name="connsiteX253" fmla="*/ 9967264 w 11162102"/>
              <a:gd name="connsiteY253" fmla="*/ 3825098 h 6858029"/>
              <a:gd name="connsiteX254" fmla="*/ 10290994 w 11162102"/>
              <a:gd name="connsiteY254" fmla="*/ 4325652 h 6858029"/>
              <a:gd name="connsiteX255" fmla="*/ 10235171 w 11162102"/>
              <a:gd name="connsiteY255" fmla="*/ 4356143 h 6858029"/>
              <a:gd name="connsiteX256" fmla="*/ 10215635 w 11162102"/>
              <a:gd name="connsiteY256" fmla="*/ 4320791 h 6858029"/>
              <a:gd name="connsiteX257" fmla="*/ 9975845 w 11162102"/>
              <a:gd name="connsiteY257" fmla="*/ 3953380 h 6858029"/>
              <a:gd name="connsiteX258" fmla="*/ 9140767 w 11162102"/>
              <a:gd name="connsiteY258" fmla="*/ 2909093 h 6858029"/>
              <a:gd name="connsiteX259" fmla="*/ 8233115 w 11162102"/>
              <a:gd name="connsiteY259" fmla="*/ 1924474 h 6858029"/>
              <a:gd name="connsiteX260" fmla="*/ 7428230 w 11162102"/>
              <a:gd name="connsiteY260" fmla="*/ 1174453 h 6858029"/>
              <a:gd name="connsiteX261" fmla="*/ 7118992 w 11162102"/>
              <a:gd name="connsiteY261" fmla="*/ 942045 h 6858029"/>
              <a:gd name="connsiteX262" fmla="*/ 6900608 w 11162102"/>
              <a:gd name="connsiteY262" fmla="*/ 833753 h 6858029"/>
              <a:gd name="connsiteX263" fmla="*/ 6899331 w 11162102"/>
              <a:gd name="connsiteY263" fmla="*/ 839216 h 6858029"/>
              <a:gd name="connsiteX264" fmla="*/ 8229121 w 11162102"/>
              <a:gd name="connsiteY264" fmla="*/ 1928417 h 6858029"/>
              <a:gd name="connsiteX265" fmla="*/ 9971303 w 11162102"/>
              <a:gd name="connsiteY265" fmla="*/ 3956667 h 6858029"/>
              <a:gd name="connsiteX266" fmla="*/ 10230378 w 11162102"/>
              <a:gd name="connsiteY266" fmla="*/ 4358699 h 6858029"/>
              <a:gd name="connsiteX267" fmla="*/ 10173711 w 11162102"/>
              <a:gd name="connsiteY267" fmla="*/ 4387568 h 6858029"/>
              <a:gd name="connsiteX268" fmla="*/ 9980044 w 11162102"/>
              <a:gd name="connsiteY268" fmla="*/ 4084995 h 6858029"/>
              <a:gd name="connsiteX269" fmla="*/ 9147750 w 11162102"/>
              <a:gd name="connsiteY269" fmla="*/ 3008186 h 6858029"/>
              <a:gd name="connsiteX270" fmla="*/ 8239003 w 11162102"/>
              <a:gd name="connsiteY270" fmla="*/ 1991858 h 6858029"/>
              <a:gd name="connsiteX271" fmla="*/ 7437929 w 11162102"/>
              <a:gd name="connsiteY271" fmla="*/ 1219291 h 6858029"/>
              <a:gd name="connsiteX272" fmla="*/ 6927835 w 11162102"/>
              <a:gd name="connsiteY272" fmla="*/ 873454 h 6858029"/>
              <a:gd name="connsiteX273" fmla="*/ 6926534 w 11162102"/>
              <a:gd name="connsiteY273" fmla="*/ 879020 h 6858029"/>
              <a:gd name="connsiteX274" fmla="*/ 7434209 w 11162102"/>
              <a:gd name="connsiteY274" fmla="*/ 1223622 h 6858029"/>
              <a:gd name="connsiteX275" fmla="*/ 8234872 w 11162102"/>
              <a:gd name="connsiteY275" fmla="*/ 1995808 h 6858029"/>
              <a:gd name="connsiteX276" fmla="*/ 9975366 w 11162102"/>
              <a:gd name="connsiteY276" fmla="*/ 4088258 h 6858029"/>
              <a:gd name="connsiteX277" fmla="*/ 10168645 w 11162102"/>
              <a:gd name="connsiteY277" fmla="*/ 4390056 h 6858029"/>
              <a:gd name="connsiteX278" fmla="*/ 10111521 w 11162102"/>
              <a:gd name="connsiteY278" fmla="*/ 4417191 h 6858029"/>
              <a:gd name="connsiteX279" fmla="*/ 9984221 w 11162102"/>
              <a:gd name="connsiteY279" fmla="*/ 4216609 h 6858029"/>
              <a:gd name="connsiteX280" fmla="*/ 9155190 w 11162102"/>
              <a:gd name="connsiteY280" fmla="*/ 3107028 h 6858029"/>
              <a:gd name="connsiteX281" fmla="*/ 8245279 w 11162102"/>
              <a:gd name="connsiteY281" fmla="*/ 2059043 h 6858029"/>
              <a:gd name="connsiteX282" fmla="*/ 7447811 w 11162102"/>
              <a:gd name="connsiteY282" fmla="*/ 1264052 h 6858029"/>
              <a:gd name="connsiteX283" fmla="*/ 6955085 w 11162102"/>
              <a:gd name="connsiteY283" fmla="*/ 913155 h 6858029"/>
              <a:gd name="connsiteX284" fmla="*/ 6953761 w 11162102"/>
              <a:gd name="connsiteY284" fmla="*/ 918821 h 6858029"/>
              <a:gd name="connsiteX285" fmla="*/ 7443931 w 11162102"/>
              <a:gd name="connsiteY285" fmla="*/ 1268392 h 6858029"/>
              <a:gd name="connsiteX286" fmla="*/ 8241034 w 11162102"/>
              <a:gd name="connsiteY286" fmla="*/ 2063003 h 6858029"/>
              <a:gd name="connsiteX287" fmla="*/ 9979406 w 11162102"/>
              <a:gd name="connsiteY287" fmla="*/ 4219850 h 6858029"/>
              <a:gd name="connsiteX288" fmla="*/ 10106044 w 11162102"/>
              <a:gd name="connsiteY288" fmla="*/ 4419702 h 6858029"/>
              <a:gd name="connsiteX289" fmla="*/ 10049149 w 11162102"/>
              <a:gd name="connsiteY289" fmla="*/ 4444897 h 6858029"/>
              <a:gd name="connsiteX290" fmla="*/ 9988420 w 11162102"/>
              <a:gd name="connsiteY290" fmla="*/ 4348223 h 6858029"/>
              <a:gd name="connsiteX291" fmla="*/ 9163109 w 11162102"/>
              <a:gd name="connsiteY291" fmla="*/ 3205687 h 6858029"/>
              <a:gd name="connsiteX292" fmla="*/ 8251989 w 11162102"/>
              <a:gd name="connsiteY292" fmla="*/ 2126049 h 6858029"/>
              <a:gd name="connsiteX293" fmla="*/ 7457830 w 11162102"/>
              <a:gd name="connsiteY293" fmla="*/ 1308748 h 6858029"/>
              <a:gd name="connsiteX294" fmla="*/ 6982311 w 11162102"/>
              <a:gd name="connsiteY294" fmla="*/ 952860 h 6858029"/>
              <a:gd name="connsiteX295" fmla="*/ 6980965 w 11162102"/>
              <a:gd name="connsiteY295" fmla="*/ 958625 h 6858029"/>
              <a:gd name="connsiteX296" fmla="*/ 7453790 w 11162102"/>
              <a:gd name="connsiteY296" fmla="*/ 1313094 h 6858029"/>
              <a:gd name="connsiteX297" fmla="*/ 8247606 w 11162102"/>
              <a:gd name="connsiteY297" fmla="*/ 2130017 h 6858029"/>
              <a:gd name="connsiteX298" fmla="*/ 9983445 w 11162102"/>
              <a:gd name="connsiteY298" fmla="*/ 4351441 h 6858029"/>
              <a:gd name="connsiteX299" fmla="*/ 10043558 w 11162102"/>
              <a:gd name="connsiteY299" fmla="*/ 4447271 h 6858029"/>
              <a:gd name="connsiteX300" fmla="*/ 9986891 w 11162102"/>
              <a:gd name="connsiteY300" fmla="*/ 4470618 h 6858029"/>
              <a:gd name="connsiteX301" fmla="*/ 8259154 w 11162102"/>
              <a:gd name="connsiteY301" fmla="*/ 2192878 h 6858029"/>
              <a:gd name="connsiteX302" fmla="*/ 7468031 w 11162102"/>
              <a:gd name="connsiteY302" fmla="*/ 1353386 h 6858029"/>
              <a:gd name="connsiteX303" fmla="*/ 7009538 w 11162102"/>
              <a:gd name="connsiteY303" fmla="*/ 992564 h 6858029"/>
              <a:gd name="connsiteX304" fmla="*/ 7008169 w 11162102"/>
              <a:gd name="connsiteY304" fmla="*/ 998434 h 6858029"/>
              <a:gd name="connsiteX305" fmla="*/ 7463855 w 11162102"/>
              <a:gd name="connsiteY305" fmla="*/ 1357731 h 6858029"/>
              <a:gd name="connsiteX306" fmla="*/ 8254636 w 11162102"/>
              <a:gd name="connsiteY306" fmla="*/ 2196856 h 6858029"/>
              <a:gd name="connsiteX307" fmla="*/ 9981185 w 11162102"/>
              <a:gd name="connsiteY307" fmla="*/ 4472877 h 6858029"/>
              <a:gd name="connsiteX308" fmla="*/ 9926071 w 11162102"/>
              <a:gd name="connsiteY308" fmla="*/ 4493987 h 6858029"/>
              <a:gd name="connsiteX309" fmla="*/ 9180499 w 11162102"/>
              <a:gd name="connsiteY309" fmla="*/ 3402412 h 6858029"/>
              <a:gd name="connsiteX310" fmla="*/ 8266800 w 11162102"/>
              <a:gd name="connsiteY310" fmla="*/ 2259541 h 6858029"/>
              <a:gd name="connsiteX311" fmla="*/ 7478393 w 11162102"/>
              <a:gd name="connsiteY311" fmla="*/ 1397957 h 6858029"/>
              <a:gd name="connsiteX312" fmla="*/ 7036788 w 11162102"/>
              <a:gd name="connsiteY312" fmla="*/ 1032265 h 6858029"/>
              <a:gd name="connsiteX313" fmla="*/ 7035395 w 11162102"/>
              <a:gd name="connsiteY313" fmla="*/ 1038233 h 6858029"/>
              <a:gd name="connsiteX314" fmla="*/ 8262144 w 11162102"/>
              <a:gd name="connsiteY314" fmla="*/ 2263526 h 6858029"/>
              <a:gd name="connsiteX315" fmla="*/ 9920159 w 11162102"/>
              <a:gd name="connsiteY315" fmla="*/ 4496155 h 6858029"/>
              <a:gd name="connsiteX316" fmla="*/ 9867463 w 11162102"/>
              <a:gd name="connsiteY316" fmla="*/ 4514960 h 6858029"/>
              <a:gd name="connsiteX317" fmla="*/ 9190017 w 11162102"/>
              <a:gd name="connsiteY317" fmla="*/ 3500524 h 6858029"/>
              <a:gd name="connsiteX318" fmla="*/ 8274925 w 11162102"/>
              <a:gd name="connsiteY318" fmla="*/ 2326060 h 6858029"/>
              <a:gd name="connsiteX319" fmla="*/ 7488959 w 11162102"/>
              <a:gd name="connsiteY319" fmla="*/ 1442474 h 6858029"/>
              <a:gd name="connsiteX320" fmla="*/ 7064014 w 11162102"/>
              <a:gd name="connsiteY320" fmla="*/ 1071966 h 6858029"/>
              <a:gd name="connsiteX321" fmla="*/ 7062599 w 11162102"/>
              <a:gd name="connsiteY321" fmla="*/ 1078037 h 6858029"/>
              <a:gd name="connsiteX322" fmla="*/ 7484486 w 11162102"/>
              <a:gd name="connsiteY322" fmla="*/ 1446814 h 6858029"/>
              <a:gd name="connsiteX323" fmla="*/ 8270132 w 11162102"/>
              <a:gd name="connsiteY323" fmla="*/ 2330054 h 6858029"/>
              <a:gd name="connsiteX324" fmla="*/ 9861529 w 11162102"/>
              <a:gd name="connsiteY324" fmla="*/ 4517015 h 6858029"/>
              <a:gd name="connsiteX325" fmla="*/ 9811162 w 11162102"/>
              <a:gd name="connsiteY325" fmla="*/ 4533720 h 6858029"/>
              <a:gd name="connsiteX326" fmla="*/ 9200127 w 11162102"/>
              <a:gd name="connsiteY326" fmla="*/ 3598476 h 6858029"/>
              <a:gd name="connsiteX327" fmla="*/ 8283574 w 11162102"/>
              <a:gd name="connsiteY327" fmla="*/ 2392427 h 6858029"/>
              <a:gd name="connsiteX328" fmla="*/ 7499708 w 11162102"/>
              <a:gd name="connsiteY328" fmla="*/ 1486940 h 6858029"/>
              <a:gd name="connsiteX329" fmla="*/ 7091240 w 11162102"/>
              <a:gd name="connsiteY329" fmla="*/ 1111672 h 6858029"/>
              <a:gd name="connsiteX330" fmla="*/ 7089803 w 11162102"/>
              <a:gd name="connsiteY330" fmla="*/ 1117840 h 6858029"/>
              <a:gd name="connsiteX331" fmla="*/ 8278667 w 11162102"/>
              <a:gd name="connsiteY331" fmla="*/ 2396443 h 6858029"/>
              <a:gd name="connsiteX332" fmla="*/ 9805023 w 11162102"/>
              <a:gd name="connsiteY332" fmla="*/ 4535683 h 6858029"/>
              <a:gd name="connsiteX333" fmla="*/ 9757119 w 11162102"/>
              <a:gd name="connsiteY333" fmla="*/ 4550494 h 6858029"/>
              <a:gd name="connsiteX334" fmla="*/ 9210830 w 11162102"/>
              <a:gd name="connsiteY334" fmla="*/ 3696291 h 6858029"/>
              <a:gd name="connsiteX335" fmla="*/ 8292771 w 11162102"/>
              <a:gd name="connsiteY335" fmla="*/ 2458701 h 6858029"/>
              <a:gd name="connsiteX336" fmla="*/ 7510663 w 11162102"/>
              <a:gd name="connsiteY336" fmla="*/ 1531365 h 6858029"/>
              <a:gd name="connsiteX337" fmla="*/ 7118490 w 11162102"/>
              <a:gd name="connsiteY337" fmla="*/ 1151373 h 6858029"/>
              <a:gd name="connsiteX338" fmla="*/ 7117007 w 11162102"/>
              <a:gd name="connsiteY338" fmla="*/ 1157644 h 6858029"/>
              <a:gd name="connsiteX339" fmla="*/ 7505893 w 11162102"/>
              <a:gd name="connsiteY339" fmla="*/ 1535692 h 6858029"/>
              <a:gd name="connsiteX340" fmla="*/ 8287728 w 11162102"/>
              <a:gd name="connsiteY340" fmla="*/ 2462695 h 6858029"/>
              <a:gd name="connsiteX341" fmla="*/ 9750752 w 11162102"/>
              <a:gd name="connsiteY341" fmla="*/ 4552389 h 6858029"/>
              <a:gd name="connsiteX342" fmla="*/ 9705405 w 11162102"/>
              <a:gd name="connsiteY342" fmla="*/ 4565443 h 6858029"/>
              <a:gd name="connsiteX343" fmla="*/ 9222172 w 11162102"/>
              <a:gd name="connsiteY343" fmla="*/ 3793992 h 6858029"/>
              <a:gd name="connsiteX344" fmla="*/ 8302516 w 11162102"/>
              <a:gd name="connsiteY344" fmla="*/ 2524839 h 6858029"/>
              <a:gd name="connsiteX345" fmla="*/ 7521823 w 11162102"/>
              <a:gd name="connsiteY345" fmla="*/ 1575747 h 6858029"/>
              <a:gd name="connsiteX346" fmla="*/ 7145717 w 11162102"/>
              <a:gd name="connsiteY346" fmla="*/ 1191071 h 6858029"/>
              <a:gd name="connsiteX347" fmla="*/ 7144210 w 11162102"/>
              <a:gd name="connsiteY347" fmla="*/ 1197443 h 6858029"/>
              <a:gd name="connsiteX348" fmla="*/ 7516893 w 11162102"/>
              <a:gd name="connsiteY348" fmla="*/ 1580070 h 6858029"/>
              <a:gd name="connsiteX349" fmla="*/ 8297358 w 11162102"/>
              <a:gd name="connsiteY349" fmla="*/ 2528856 h 6858029"/>
              <a:gd name="connsiteX350" fmla="*/ 9698672 w 11162102"/>
              <a:gd name="connsiteY350" fmla="*/ 4567291 h 6858029"/>
              <a:gd name="connsiteX351" fmla="*/ 9656018 w 11162102"/>
              <a:gd name="connsiteY351" fmla="*/ 4578725 h 6858029"/>
              <a:gd name="connsiteX352" fmla="*/ 9234154 w 11162102"/>
              <a:gd name="connsiteY352" fmla="*/ 3891601 h 6858029"/>
              <a:gd name="connsiteX353" fmla="*/ 8312832 w 11162102"/>
              <a:gd name="connsiteY353" fmla="*/ 2590932 h 6858029"/>
              <a:gd name="connsiteX354" fmla="*/ 7533188 w 11162102"/>
              <a:gd name="connsiteY354" fmla="*/ 1620102 h 6858029"/>
              <a:gd name="connsiteX355" fmla="*/ 7172943 w 11162102"/>
              <a:gd name="connsiteY355" fmla="*/ 1230775 h 6858029"/>
              <a:gd name="connsiteX356" fmla="*/ 7171437 w 11162102"/>
              <a:gd name="connsiteY356" fmla="*/ 1237249 h 6858029"/>
              <a:gd name="connsiteX357" fmla="*/ 7528144 w 11162102"/>
              <a:gd name="connsiteY357" fmla="*/ 1624419 h 6858029"/>
              <a:gd name="connsiteX358" fmla="*/ 8307560 w 11162102"/>
              <a:gd name="connsiteY358" fmla="*/ 2594949 h 6858029"/>
              <a:gd name="connsiteX359" fmla="*/ 9649491 w 11162102"/>
              <a:gd name="connsiteY359" fmla="*/ 4580414 h 6858029"/>
              <a:gd name="connsiteX360" fmla="*/ 9608868 w 11162102"/>
              <a:gd name="connsiteY360" fmla="*/ 4590524 h 6858029"/>
              <a:gd name="connsiteX361" fmla="*/ 9246797 w 11162102"/>
              <a:gd name="connsiteY361" fmla="*/ 3989142 h 6858029"/>
              <a:gd name="connsiteX362" fmla="*/ 8323741 w 11162102"/>
              <a:gd name="connsiteY362" fmla="*/ 2656933 h 6858029"/>
              <a:gd name="connsiteX363" fmla="*/ 7544804 w 11162102"/>
              <a:gd name="connsiteY363" fmla="*/ 1664435 h 6858029"/>
              <a:gd name="connsiteX364" fmla="*/ 7300586 w 11162102"/>
              <a:gd name="connsiteY364" fmla="*/ 1376760 h 6858029"/>
              <a:gd name="connsiteX365" fmla="*/ 7200192 w 11162102"/>
              <a:gd name="connsiteY365" fmla="*/ 1270481 h 6858029"/>
              <a:gd name="connsiteX366" fmla="*/ 7198641 w 11162102"/>
              <a:gd name="connsiteY366" fmla="*/ 1277056 h 6858029"/>
              <a:gd name="connsiteX367" fmla="*/ 7198389 w 11162102"/>
              <a:gd name="connsiteY367" fmla="*/ 1276971 h 6858029"/>
              <a:gd name="connsiteX368" fmla="*/ 7545147 w 11162102"/>
              <a:gd name="connsiteY368" fmla="*/ 1675452 h 6858029"/>
              <a:gd name="connsiteX369" fmla="*/ 8323786 w 11162102"/>
              <a:gd name="connsiteY369" fmla="*/ 2668276 h 6858029"/>
              <a:gd name="connsiteX370" fmla="*/ 9601953 w 11162102"/>
              <a:gd name="connsiteY370" fmla="*/ 4592190 h 6858029"/>
              <a:gd name="connsiteX371" fmla="*/ 9563977 w 11162102"/>
              <a:gd name="connsiteY371" fmla="*/ 4600977 h 6858029"/>
              <a:gd name="connsiteX372" fmla="*/ 9260103 w 11162102"/>
              <a:gd name="connsiteY372" fmla="*/ 4086638 h 6858029"/>
              <a:gd name="connsiteX373" fmla="*/ 8335243 w 11162102"/>
              <a:gd name="connsiteY373" fmla="*/ 2722911 h 6858029"/>
              <a:gd name="connsiteX374" fmla="*/ 7229245 w 11162102"/>
              <a:gd name="connsiteY374" fmla="*/ 1311291 h 6858029"/>
              <a:gd name="connsiteX375" fmla="*/ 7224041 w 11162102"/>
              <a:gd name="connsiteY375" fmla="*/ 1315750 h 6858029"/>
              <a:gd name="connsiteX376" fmla="*/ 8329743 w 11162102"/>
              <a:gd name="connsiteY376" fmla="*/ 2726997 h 6858029"/>
              <a:gd name="connsiteX377" fmla="*/ 9556560 w 11162102"/>
              <a:gd name="connsiteY377" fmla="*/ 4602643 h 6858029"/>
              <a:gd name="connsiteX378" fmla="*/ 9506238 w 11162102"/>
              <a:gd name="connsiteY378" fmla="*/ 4613278 h 6858029"/>
              <a:gd name="connsiteX379" fmla="*/ 7730689 w 11162102"/>
              <a:gd name="connsiteY379" fmla="*/ 4582765 h 6858029"/>
              <a:gd name="connsiteX380" fmla="*/ 6381888 w 11162102"/>
              <a:gd name="connsiteY380" fmla="*/ 4188629 h 6858029"/>
              <a:gd name="connsiteX381" fmla="*/ 5087632 w 11162102"/>
              <a:gd name="connsiteY381" fmla="*/ 3622142 h 6858029"/>
              <a:gd name="connsiteX382" fmla="*/ 3740109 w 11162102"/>
              <a:gd name="connsiteY382" fmla="*/ 3036189 h 6858029"/>
              <a:gd name="connsiteX383" fmla="*/ 3357042 w 11162102"/>
              <a:gd name="connsiteY383" fmla="*/ 2923083 h 6858029"/>
              <a:gd name="connsiteX384" fmla="*/ 2976600 w 11162102"/>
              <a:gd name="connsiteY384" fmla="*/ 2884263 h 6858029"/>
              <a:gd name="connsiteX385" fmla="*/ 2612202 w 11162102"/>
              <a:gd name="connsiteY385" fmla="*/ 2956038 h 6858029"/>
              <a:gd name="connsiteX386" fmla="*/ 2277449 w 11162102"/>
              <a:gd name="connsiteY386" fmla="*/ 3174672 h 6858029"/>
              <a:gd name="connsiteX387" fmla="*/ 1847061 w 11162102"/>
              <a:gd name="connsiteY387" fmla="*/ 3723472 h 6858029"/>
              <a:gd name="connsiteX388" fmla="*/ 1810569 w 11162102"/>
              <a:gd name="connsiteY388" fmla="*/ 3780207 h 6858029"/>
              <a:gd name="connsiteX389" fmla="*/ 1765767 w 11162102"/>
              <a:gd name="connsiteY389" fmla="*/ 3848924 h 6858029"/>
              <a:gd name="connsiteX390" fmla="*/ 1735464 w 11162102"/>
              <a:gd name="connsiteY390" fmla="*/ 3894705 h 6858029"/>
              <a:gd name="connsiteX391" fmla="*/ 1698328 w 11162102"/>
              <a:gd name="connsiteY391" fmla="*/ 3949569 h 6858029"/>
              <a:gd name="connsiteX392" fmla="*/ 1661015 w 11162102"/>
              <a:gd name="connsiteY392" fmla="*/ 4003612 h 6858029"/>
              <a:gd name="connsiteX393" fmla="*/ 1623463 w 11162102"/>
              <a:gd name="connsiteY393" fmla="*/ 4056832 h 6858029"/>
              <a:gd name="connsiteX394" fmla="*/ 1585636 w 11162102"/>
              <a:gd name="connsiteY394" fmla="*/ 4109232 h 6858029"/>
              <a:gd name="connsiteX395" fmla="*/ 1547464 w 11162102"/>
              <a:gd name="connsiteY395" fmla="*/ 4160809 h 6858029"/>
              <a:gd name="connsiteX396" fmla="*/ 1508943 w 11162102"/>
              <a:gd name="connsiteY396" fmla="*/ 4211497 h 6858029"/>
              <a:gd name="connsiteX397" fmla="*/ 1470209 w 11162102"/>
              <a:gd name="connsiteY397" fmla="*/ 4261020 h 6858029"/>
              <a:gd name="connsiteX398" fmla="*/ 1432612 w 11162102"/>
              <a:gd name="connsiteY398" fmla="*/ 4307623 h 6858029"/>
              <a:gd name="connsiteX399" fmla="*/ 1392094 w 11162102"/>
              <a:gd name="connsiteY399" fmla="*/ 4356257 h 6858029"/>
              <a:gd name="connsiteX400" fmla="*/ 1353215 w 11162102"/>
              <a:gd name="connsiteY400" fmla="*/ 4401307 h 6858029"/>
              <a:gd name="connsiteX401" fmla="*/ 1312726 w 11162102"/>
              <a:gd name="connsiteY401" fmla="*/ 4446540 h 6858029"/>
              <a:gd name="connsiteX402" fmla="*/ 1272137 w 11162102"/>
              <a:gd name="connsiteY402" fmla="*/ 4490016 h 6858029"/>
              <a:gd name="connsiteX403" fmla="*/ 1231852 w 11162102"/>
              <a:gd name="connsiteY403" fmla="*/ 4531347 h 6858029"/>
              <a:gd name="connsiteX404" fmla="*/ 1191334 w 11162102"/>
              <a:gd name="connsiteY404" fmla="*/ 4571080 h 6858029"/>
              <a:gd name="connsiteX405" fmla="*/ 1150357 w 11162102"/>
              <a:gd name="connsiteY405" fmla="*/ 4609329 h 6858029"/>
              <a:gd name="connsiteX406" fmla="*/ 1111473 w 11162102"/>
              <a:gd name="connsiteY406" fmla="*/ 4643768 h 6858029"/>
              <a:gd name="connsiteX407" fmla="*/ 1068253 w 11162102"/>
              <a:gd name="connsiteY407" fmla="*/ 4680077 h 6858029"/>
              <a:gd name="connsiteX408" fmla="*/ 1027417 w 11162102"/>
              <a:gd name="connsiteY408" fmla="*/ 4712394 h 6858029"/>
              <a:gd name="connsiteX409" fmla="*/ 987221 w 11162102"/>
              <a:gd name="connsiteY409" fmla="*/ 4742336 h 6858029"/>
              <a:gd name="connsiteX410" fmla="*/ 945557 w 11162102"/>
              <a:gd name="connsiteY410" fmla="*/ 4771502 h 6858029"/>
              <a:gd name="connsiteX411" fmla="*/ 906571 w 11162102"/>
              <a:gd name="connsiteY411" fmla="*/ 4797017 h 6858029"/>
              <a:gd name="connsiteX412" fmla="*/ 862088 w 11162102"/>
              <a:gd name="connsiteY412" fmla="*/ 4824198 h 6858029"/>
              <a:gd name="connsiteX413" fmla="*/ 825112 w 11162102"/>
              <a:gd name="connsiteY413" fmla="*/ 4845217 h 6858029"/>
              <a:gd name="connsiteX414" fmla="*/ 782170 w 11162102"/>
              <a:gd name="connsiteY414" fmla="*/ 4867834 h 6858029"/>
              <a:gd name="connsiteX415" fmla="*/ 744085 w 11162102"/>
              <a:gd name="connsiteY415" fmla="*/ 4886457 h 6858029"/>
              <a:gd name="connsiteX416" fmla="*/ 701985 w 11162102"/>
              <a:gd name="connsiteY416" fmla="*/ 4905376 h 6858029"/>
              <a:gd name="connsiteX417" fmla="*/ 666780 w 11162102"/>
              <a:gd name="connsiteY417" fmla="*/ 4919959 h 6858029"/>
              <a:gd name="connsiteX418" fmla="*/ 625922 w 11162102"/>
              <a:gd name="connsiteY418" fmla="*/ 4935524 h 6858029"/>
              <a:gd name="connsiteX419" fmla="*/ 587691 w 11162102"/>
              <a:gd name="connsiteY419" fmla="*/ 4948920 h 6858029"/>
              <a:gd name="connsiteX420" fmla="*/ 530264 w 11162102"/>
              <a:gd name="connsiteY420" fmla="*/ 4967840 h 6858029"/>
              <a:gd name="connsiteX421" fmla="*/ 105629 w 11162102"/>
              <a:gd name="connsiteY421" fmla="*/ 5384318 h 6858029"/>
              <a:gd name="connsiteX422" fmla="*/ 0 w 11162102"/>
              <a:gd name="connsiteY422" fmla="*/ 5992089 h 6858029"/>
              <a:gd name="connsiteX423" fmla="*/ 5076 w 11162102"/>
              <a:gd name="connsiteY423" fmla="*/ 5992386 h 6858029"/>
              <a:gd name="connsiteX424" fmla="*/ 2853 w 11162102"/>
              <a:gd name="connsiteY424" fmla="*/ 6017513 h 6858029"/>
              <a:gd name="connsiteX425" fmla="*/ 8549 w 11162102"/>
              <a:gd name="connsiteY425" fmla="*/ 6017992 h 6858029"/>
              <a:gd name="connsiteX426" fmla="*/ 5705 w 11162102"/>
              <a:gd name="connsiteY426" fmla="*/ 6042937 h 6858029"/>
              <a:gd name="connsiteX427" fmla="*/ 11982 w 11162102"/>
              <a:gd name="connsiteY427" fmla="*/ 6043644 h 6858029"/>
              <a:gd name="connsiteX428" fmla="*/ 8556 w 11162102"/>
              <a:gd name="connsiteY428" fmla="*/ 6068360 h 6858029"/>
              <a:gd name="connsiteX429" fmla="*/ 15040 w 11162102"/>
              <a:gd name="connsiteY429" fmla="*/ 6069250 h 6858029"/>
              <a:gd name="connsiteX430" fmla="*/ 590032 w 11162102"/>
              <a:gd name="connsiteY430" fmla="*/ 4962431 h 6858029"/>
              <a:gd name="connsiteX431" fmla="*/ 178869 w 11162102"/>
              <a:gd name="connsiteY431" fmla="*/ 5437698 h 6858029"/>
              <a:gd name="connsiteX432" fmla="*/ 11409 w 11162102"/>
              <a:gd name="connsiteY432" fmla="*/ 6093807 h 6858029"/>
              <a:gd name="connsiteX433" fmla="*/ 17767 w 11162102"/>
              <a:gd name="connsiteY433" fmla="*/ 6094834 h 6858029"/>
              <a:gd name="connsiteX434" fmla="*/ 624423 w 11162102"/>
              <a:gd name="connsiteY434" fmla="*/ 4950906 h 6858029"/>
              <a:gd name="connsiteX435" fmla="*/ 626271 w 11162102"/>
              <a:gd name="connsiteY435" fmla="*/ 4949947 h 6858029"/>
              <a:gd name="connsiteX436" fmla="*/ 197189 w 11162102"/>
              <a:gd name="connsiteY436" fmla="*/ 5450958 h 6858029"/>
              <a:gd name="connsiteX437" fmla="*/ 14261 w 11162102"/>
              <a:gd name="connsiteY437" fmla="*/ 6119231 h 6858029"/>
              <a:gd name="connsiteX438" fmla="*/ 20492 w 11162102"/>
              <a:gd name="connsiteY438" fmla="*/ 6120395 h 6858029"/>
              <a:gd name="connsiteX439" fmla="*/ 647372 w 11162102"/>
              <a:gd name="connsiteY439" fmla="*/ 4945041 h 6858029"/>
              <a:gd name="connsiteX440" fmla="*/ 663868 w 11162102"/>
              <a:gd name="connsiteY440" fmla="*/ 4935866 h 6858029"/>
              <a:gd name="connsiteX441" fmla="*/ 215496 w 11162102"/>
              <a:gd name="connsiteY441" fmla="*/ 5464172 h 6858029"/>
              <a:gd name="connsiteX442" fmla="*/ 17119 w 11162102"/>
              <a:gd name="connsiteY442" fmla="*/ 6144700 h 6858029"/>
              <a:gd name="connsiteX443" fmla="*/ 23226 w 11162102"/>
              <a:gd name="connsiteY443" fmla="*/ 6145955 h 6858029"/>
              <a:gd name="connsiteX444" fmla="*/ 670313 w 11162102"/>
              <a:gd name="connsiteY444" fmla="*/ 4939198 h 6858029"/>
              <a:gd name="connsiteX445" fmla="*/ 684013 w 11162102"/>
              <a:gd name="connsiteY445" fmla="*/ 4930982 h 6858029"/>
              <a:gd name="connsiteX446" fmla="*/ 686533 w 11162102"/>
              <a:gd name="connsiteY446" fmla="*/ 4930434 h 6858029"/>
              <a:gd name="connsiteX447" fmla="*/ 233800 w 11162102"/>
              <a:gd name="connsiteY447" fmla="*/ 5477340 h 6858029"/>
              <a:gd name="connsiteX448" fmla="*/ 19972 w 11162102"/>
              <a:gd name="connsiteY448" fmla="*/ 6170146 h 6858029"/>
              <a:gd name="connsiteX449" fmla="*/ 25946 w 11162102"/>
              <a:gd name="connsiteY449" fmla="*/ 6171515 h 6858029"/>
              <a:gd name="connsiteX450" fmla="*/ 693247 w 11162102"/>
              <a:gd name="connsiteY450" fmla="*/ 4933355 h 6858029"/>
              <a:gd name="connsiteX451" fmla="*/ 703266 w 11162102"/>
              <a:gd name="connsiteY451" fmla="*/ 4926920 h 6858029"/>
              <a:gd name="connsiteX452" fmla="*/ 707889 w 11162102"/>
              <a:gd name="connsiteY452" fmla="*/ 4925961 h 6858029"/>
              <a:gd name="connsiteX453" fmla="*/ 252091 w 11162102"/>
              <a:gd name="connsiteY453" fmla="*/ 5490485 h 6858029"/>
              <a:gd name="connsiteX454" fmla="*/ 22822 w 11162102"/>
              <a:gd name="connsiteY454" fmla="*/ 6195593 h 6858029"/>
              <a:gd name="connsiteX455" fmla="*/ 28671 w 11162102"/>
              <a:gd name="connsiteY455" fmla="*/ 6197053 h 6858029"/>
              <a:gd name="connsiteX456" fmla="*/ 716160 w 11162102"/>
              <a:gd name="connsiteY456" fmla="*/ 4927513 h 6858029"/>
              <a:gd name="connsiteX457" fmla="*/ 722536 w 11162102"/>
              <a:gd name="connsiteY457" fmla="*/ 4923108 h 6858029"/>
              <a:gd name="connsiteX458" fmla="*/ 728854 w 11162102"/>
              <a:gd name="connsiteY458" fmla="*/ 4921922 h 6858029"/>
              <a:gd name="connsiteX459" fmla="*/ 270367 w 11162102"/>
              <a:gd name="connsiteY459" fmla="*/ 5503631 h 6858029"/>
              <a:gd name="connsiteX460" fmla="*/ 25682 w 11162102"/>
              <a:gd name="connsiteY460" fmla="*/ 6221062 h 6858029"/>
              <a:gd name="connsiteX461" fmla="*/ 31398 w 11162102"/>
              <a:gd name="connsiteY461" fmla="*/ 6222614 h 6858029"/>
              <a:gd name="connsiteX462" fmla="*/ 739082 w 11162102"/>
              <a:gd name="connsiteY462" fmla="*/ 4921648 h 6858029"/>
              <a:gd name="connsiteX463" fmla="*/ 741958 w 11162102"/>
              <a:gd name="connsiteY463" fmla="*/ 4919549 h 6858029"/>
              <a:gd name="connsiteX464" fmla="*/ 749558 w 11162102"/>
              <a:gd name="connsiteY464" fmla="*/ 4918248 h 6858029"/>
              <a:gd name="connsiteX465" fmla="*/ 288636 w 11162102"/>
              <a:gd name="connsiteY465" fmla="*/ 5516731 h 6858029"/>
              <a:gd name="connsiteX466" fmla="*/ 28539 w 11162102"/>
              <a:gd name="connsiteY466" fmla="*/ 6246532 h 6858029"/>
              <a:gd name="connsiteX467" fmla="*/ 34123 w 11162102"/>
              <a:gd name="connsiteY467" fmla="*/ 6248152 h 6858029"/>
              <a:gd name="connsiteX468" fmla="*/ 761411 w 11162102"/>
              <a:gd name="connsiteY468" fmla="*/ 4916285 h 6858029"/>
              <a:gd name="connsiteX469" fmla="*/ 770116 w 11162102"/>
              <a:gd name="connsiteY469" fmla="*/ 4914870 h 6858029"/>
              <a:gd name="connsiteX470" fmla="*/ 306887 w 11162102"/>
              <a:gd name="connsiteY470" fmla="*/ 5529808 h 6858029"/>
              <a:gd name="connsiteX471" fmla="*/ 31392 w 11162102"/>
              <a:gd name="connsiteY471" fmla="*/ 6272001 h 6858029"/>
              <a:gd name="connsiteX472" fmla="*/ 36853 w 11162102"/>
              <a:gd name="connsiteY472" fmla="*/ 6273689 h 6858029"/>
              <a:gd name="connsiteX473" fmla="*/ 780995 w 11162102"/>
              <a:gd name="connsiteY473" fmla="*/ 4913227 h 6858029"/>
              <a:gd name="connsiteX474" fmla="*/ 790537 w 11162102"/>
              <a:gd name="connsiteY474" fmla="*/ 4911834 h 6858029"/>
              <a:gd name="connsiteX475" fmla="*/ 325119 w 11162102"/>
              <a:gd name="connsiteY475" fmla="*/ 5542862 h 6858029"/>
              <a:gd name="connsiteX476" fmla="*/ 34242 w 11162102"/>
              <a:gd name="connsiteY476" fmla="*/ 6297470 h 6858029"/>
              <a:gd name="connsiteX477" fmla="*/ 39578 w 11162102"/>
              <a:gd name="connsiteY477" fmla="*/ 6299227 h 6858029"/>
              <a:gd name="connsiteX478" fmla="*/ 800636 w 11162102"/>
              <a:gd name="connsiteY478" fmla="*/ 4910420 h 6858029"/>
              <a:gd name="connsiteX479" fmla="*/ 810885 w 11162102"/>
              <a:gd name="connsiteY479" fmla="*/ 4909096 h 6858029"/>
              <a:gd name="connsiteX480" fmla="*/ 343340 w 11162102"/>
              <a:gd name="connsiteY480" fmla="*/ 5555916 h 6858029"/>
              <a:gd name="connsiteX481" fmla="*/ 37097 w 11162102"/>
              <a:gd name="connsiteY481" fmla="*/ 6322962 h 6858029"/>
              <a:gd name="connsiteX482" fmla="*/ 42307 w 11162102"/>
              <a:gd name="connsiteY482" fmla="*/ 6324742 h 6858029"/>
              <a:gd name="connsiteX483" fmla="*/ 820301 w 11162102"/>
              <a:gd name="connsiteY483" fmla="*/ 4907886 h 6858029"/>
              <a:gd name="connsiteX484" fmla="*/ 831251 w 11162102"/>
              <a:gd name="connsiteY484" fmla="*/ 4906585 h 6858029"/>
              <a:gd name="connsiteX485" fmla="*/ 361539 w 11162102"/>
              <a:gd name="connsiteY485" fmla="*/ 5568924 h 6858029"/>
              <a:gd name="connsiteX486" fmla="*/ 39950 w 11162102"/>
              <a:gd name="connsiteY486" fmla="*/ 6348454 h 6858029"/>
              <a:gd name="connsiteX487" fmla="*/ 45032 w 11162102"/>
              <a:gd name="connsiteY487" fmla="*/ 6350280 h 6858029"/>
              <a:gd name="connsiteX488" fmla="*/ 840008 w 11162102"/>
              <a:gd name="connsiteY488" fmla="*/ 4905604 h 6858029"/>
              <a:gd name="connsiteX489" fmla="*/ 851608 w 11162102"/>
              <a:gd name="connsiteY489" fmla="*/ 4904349 h 6858029"/>
              <a:gd name="connsiteX490" fmla="*/ 379719 w 11162102"/>
              <a:gd name="connsiteY490" fmla="*/ 5581933 h 6858029"/>
              <a:gd name="connsiteX491" fmla="*/ 42803 w 11162102"/>
              <a:gd name="connsiteY491" fmla="*/ 6373946 h 6858029"/>
              <a:gd name="connsiteX492" fmla="*/ 47760 w 11162102"/>
              <a:gd name="connsiteY492" fmla="*/ 6375795 h 6858029"/>
              <a:gd name="connsiteX493" fmla="*/ 859790 w 11162102"/>
              <a:gd name="connsiteY493" fmla="*/ 4903505 h 6858029"/>
              <a:gd name="connsiteX494" fmla="*/ 871938 w 11162102"/>
              <a:gd name="connsiteY494" fmla="*/ 4902364 h 6858029"/>
              <a:gd name="connsiteX495" fmla="*/ 397885 w 11162102"/>
              <a:gd name="connsiteY495" fmla="*/ 5594942 h 6858029"/>
              <a:gd name="connsiteX496" fmla="*/ 45655 w 11162102"/>
              <a:gd name="connsiteY496" fmla="*/ 6399416 h 6858029"/>
              <a:gd name="connsiteX497" fmla="*/ 50487 w 11162102"/>
              <a:gd name="connsiteY497" fmla="*/ 6401333 h 6858029"/>
              <a:gd name="connsiteX498" fmla="*/ 879654 w 11162102"/>
              <a:gd name="connsiteY498" fmla="*/ 4901656 h 6858029"/>
              <a:gd name="connsiteX499" fmla="*/ 892275 w 11162102"/>
              <a:gd name="connsiteY499" fmla="*/ 4900583 h 6858029"/>
              <a:gd name="connsiteX500" fmla="*/ 416031 w 11162102"/>
              <a:gd name="connsiteY500" fmla="*/ 5607950 h 6858029"/>
              <a:gd name="connsiteX501" fmla="*/ 48506 w 11162102"/>
              <a:gd name="connsiteY501" fmla="*/ 6424908 h 6858029"/>
              <a:gd name="connsiteX502" fmla="*/ 53214 w 11162102"/>
              <a:gd name="connsiteY502" fmla="*/ 6426848 h 6858029"/>
              <a:gd name="connsiteX503" fmla="*/ 899592 w 11162102"/>
              <a:gd name="connsiteY503" fmla="*/ 4900036 h 6858029"/>
              <a:gd name="connsiteX504" fmla="*/ 912616 w 11162102"/>
              <a:gd name="connsiteY504" fmla="*/ 4899077 h 6858029"/>
              <a:gd name="connsiteX505" fmla="*/ 434170 w 11162102"/>
              <a:gd name="connsiteY505" fmla="*/ 5620913 h 6858029"/>
              <a:gd name="connsiteX506" fmla="*/ 51356 w 11162102"/>
              <a:gd name="connsiteY506" fmla="*/ 6450423 h 6858029"/>
              <a:gd name="connsiteX507" fmla="*/ 55948 w 11162102"/>
              <a:gd name="connsiteY507" fmla="*/ 6452363 h 6858029"/>
              <a:gd name="connsiteX508" fmla="*/ 919593 w 11162102"/>
              <a:gd name="connsiteY508" fmla="*/ 4898598 h 6858029"/>
              <a:gd name="connsiteX509" fmla="*/ 932957 w 11162102"/>
              <a:gd name="connsiteY509" fmla="*/ 4897776 h 6858029"/>
              <a:gd name="connsiteX510" fmla="*/ 452288 w 11162102"/>
              <a:gd name="connsiteY510" fmla="*/ 5633898 h 6858029"/>
              <a:gd name="connsiteX511" fmla="*/ 54209 w 11162102"/>
              <a:gd name="connsiteY511" fmla="*/ 6475915 h 6858029"/>
              <a:gd name="connsiteX512" fmla="*/ 58680 w 11162102"/>
              <a:gd name="connsiteY512" fmla="*/ 6477877 h 6858029"/>
              <a:gd name="connsiteX513" fmla="*/ 939640 w 11162102"/>
              <a:gd name="connsiteY513" fmla="*/ 4897388 h 6858029"/>
              <a:gd name="connsiteX514" fmla="*/ 953330 w 11162102"/>
              <a:gd name="connsiteY514" fmla="*/ 4896681 h 6858029"/>
              <a:gd name="connsiteX515" fmla="*/ 470390 w 11162102"/>
              <a:gd name="connsiteY515" fmla="*/ 5646884 h 6858029"/>
              <a:gd name="connsiteX516" fmla="*/ 57055 w 11162102"/>
              <a:gd name="connsiteY516" fmla="*/ 6501407 h 6858029"/>
              <a:gd name="connsiteX517" fmla="*/ 61414 w 11162102"/>
              <a:gd name="connsiteY517" fmla="*/ 6503393 h 6858029"/>
              <a:gd name="connsiteX518" fmla="*/ 959693 w 11162102"/>
              <a:gd name="connsiteY518" fmla="*/ 4896384 h 6858029"/>
              <a:gd name="connsiteX519" fmla="*/ 973763 w 11162102"/>
              <a:gd name="connsiteY519" fmla="*/ 4895791 h 6858029"/>
              <a:gd name="connsiteX520" fmla="*/ 488484 w 11162102"/>
              <a:gd name="connsiteY520" fmla="*/ 5659847 h 6858029"/>
              <a:gd name="connsiteX521" fmla="*/ 59908 w 11162102"/>
              <a:gd name="connsiteY521" fmla="*/ 6526899 h 6858029"/>
              <a:gd name="connsiteX522" fmla="*/ 64137 w 11162102"/>
              <a:gd name="connsiteY522" fmla="*/ 6528885 h 6858029"/>
              <a:gd name="connsiteX523" fmla="*/ 979809 w 11162102"/>
              <a:gd name="connsiteY523" fmla="*/ 4895563 h 6858029"/>
              <a:gd name="connsiteX524" fmla="*/ 994196 w 11162102"/>
              <a:gd name="connsiteY524" fmla="*/ 4895106 h 6858029"/>
              <a:gd name="connsiteX525" fmla="*/ 506549 w 11162102"/>
              <a:gd name="connsiteY525" fmla="*/ 5672810 h 6858029"/>
              <a:gd name="connsiteX526" fmla="*/ 62749 w 11162102"/>
              <a:gd name="connsiteY526" fmla="*/ 6552414 h 6858029"/>
              <a:gd name="connsiteX527" fmla="*/ 66871 w 11162102"/>
              <a:gd name="connsiteY527" fmla="*/ 6554400 h 6858029"/>
              <a:gd name="connsiteX528" fmla="*/ 999985 w 11162102"/>
              <a:gd name="connsiteY528" fmla="*/ 4894946 h 6858029"/>
              <a:gd name="connsiteX529" fmla="*/ 1014671 w 11162102"/>
              <a:gd name="connsiteY529" fmla="*/ 4894604 h 6858029"/>
              <a:gd name="connsiteX530" fmla="*/ 524611 w 11162102"/>
              <a:gd name="connsiteY530" fmla="*/ 5685773 h 6858029"/>
              <a:gd name="connsiteX531" fmla="*/ 65602 w 11162102"/>
              <a:gd name="connsiteY531" fmla="*/ 6577906 h 6858029"/>
              <a:gd name="connsiteX532" fmla="*/ 69600 w 11162102"/>
              <a:gd name="connsiteY532" fmla="*/ 6579914 h 6858029"/>
              <a:gd name="connsiteX533" fmla="*/ 1020208 w 11162102"/>
              <a:gd name="connsiteY533" fmla="*/ 4894512 h 6858029"/>
              <a:gd name="connsiteX534" fmla="*/ 1035202 w 11162102"/>
              <a:gd name="connsiteY534" fmla="*/ 4894307 h 6858029"/>
              <a:gd name="connsiteX535" fmla="*/ 68450 w 11162102"/>
              <a:gd name="connsiteY535" fmla="*/ 6603421 h 6858029"/>
              <a:gd name="connsiteX536" fmla="*/ 72336 w 11162102"/>
              <a:gd name="connsiteY536" fmla="*/ 6605407 h 6858029"/>
              <a:gd name="connsiteX537" fmla="*/ 1040517 w 11162102"/>
              <a:gd name="connsiteY537" fmla="*/ 4894262 h 6858029"/>
              <a:gd name="connsiteX538" fmla="*/ 1055728 w 11162102"/>
              <a:gd name="connsiteY538" fmla="*/ 4894193 h 6858029"/>
              <a:gd name="connsiteX539" fmla="*/ 85201 w 11162102"/>
              <a:gd name="connsiteY539" fmla="*/ 6602280 h 6858029"/>
              <a:gd name="connsiteX540" fmla="*/ 71294 w 11162102"/>
              <a:gd name="connsiteY540" fmla="*/ 6628936 h 6858029"/>
              <a:gd name="connsiteX541" fmla="*/ 75068 w 11162102"/>
              <a:gd name="connsiteY541" fmla="*/ 6630899 h 6858029"/>
              <a:gd name="connsiteX542" fmla="*/ 88976 w 11162102"/>
              <a:gd name="connsiteY542" fmla="*/ 6604266 h 6858029"/>
              <a:gd name="connsiteX543" fmla="*/ 1060847 w 11162102"/>
              <a:gd name="connsiteY543" fmla="*/ 4894170 h 6858029"/>
              <a:gd name="connsiteX544" fmla="*/ 1076284 w 11162102"/>
              <a:gd name="connsiteY544" fmla="*/ 4894239 h 6858029"/>
              <a:gd name="connsiteX545" fmla="*/ 109463 w 11162102"/>
              <a:gd name="connsiteY545" fmla="*/ 6588336 h 6858029"/>
              <a:gd name="connsiteX546" fmla="*/ 74137 w 11162102"/>
              <a:gd name="connsiteY546" fmla="*/ 6654451 h 6858029"/>
              <a:gd name="connsiteX547" fmla="*/ 77807 w 11162102"/>
              <a:gd name="connsiteY547" fmla="*/ 6656391 h 6858029"/>
              <a:gd name="connsiteX548" fmla="*/ 113126 w 11162102"/>
              <a:gd name="connsiteY548" fmla="*/ 6590299 h 6858029"/>
              <a:gd name="connsiteX549" fmla="*/ 1081209 w 11162102"/>
              <a:gd name="connsiteY549" fmla="*/ 4894262 h 6858029"/>
              <a:gd name="connsiteX550" fmla="*/ 1096874 w 11162102"/>
              <a:gd name="connsiteY550" fmla="*/ 4894444 h 6858029"/>
              <a:gd name="connsiteX551" fmla="*/ 145406 w 11162102"/>
              <a:gd name="connsiteY551" fmla="*/ 6554674 h 6858029"/>
              <a:gd name="connsiteX552" fmla="*/ 76983 w 11162102"/>
              <a:gd name="connsiteY552" fmla="*/ 6679943 h 6858029"/>
              <a:gd name="connsiteX553" fmla="*/ 80539 w 11162102"/>
              <a:gd name="connsiteY553" fmla="*/ 6681883 h 6858029"/>
              <a:gd name="connsiteX554" fmla="*/ 148961 w 11162102"/>
              <a:gd name="connsiteY554" fmla="*/ 6556613 h 6858029"/>
              <a:gd name="connsiteX555" fmla="*/ 1101605 w 11162102"/>
              <a:gd name="connsiteY555" fmla="*/ 4894535 h 6858029"/>
              <a:gd name="connsiteX556" fmla="*/ 1117471 w 11162102"/>
              <a:gd name="connsiteY556" fmla="*/ 4894832 h 6858029"/>
              <a:gd name="connsiteX557" fmla="*/ 204307 w 11162102"/>
              <a:gd name="connsiteY557" fmla="*/ 6482214 h 6858029"/>
              <a:gd name="connsiteX558" fmla="*/ 79829 w 11162102"/>
              <a:gd name="connsiteY558" fmla="*/ 6705458 h 6858029"/>
              <a:gd name="connsiteX559" fmla="*/ 83275 w 11162102"/>
              <a:gd name="connsiteY559" fmla="*/ 6707398 h 6858029"/>
              <a:gd name="connsiteX560" fmla="*/ 207757 w 11162102"/>
              <a:gd name="connsiteY560" fmla="*/ 6484131 h 6858029"/>
              <a:gd name="connsiteX561" fmla="*/ 1122037 w 11162102"/>
              <a:gd name="connsiteY561" fmla="*/ 4894946 h 6858029"/>
              <a:gd name="connsiteX562" fmla="*/ 1138111 w 11162102"/>
              <a:gd name="connsiteY562" fmla="*/ 4895380 h 6858029"/>
              <a:gd name="connsiteX563" fmla="*/ 317159 w 11162102"/>
              <a:gd name="connsiteY563" fmla="*/ 6318307 h 6858029"/>
              <a:gd name="connsiteX564" fmla="*/ 82675 w 11162102"/>
              <a:gd name="connsiteY564" fmla="*/ 6730973 h 6858029"/>
              <a:gd name="connsiteX565" fmla="*/ 86009 w 11162102"/>
              <a:gd name="connsiteY565" fmla="*/ 6732890 h 6858029"/>
              <a:gd name="connsiteX566" fmla="*/ 320507 w 11162102"/>
              <a:gd name="connsiteY566" fmla="*/ 6320201 h 6858029"/>
              <a:gd name="connsiteX567" fmla="*/ 1142509 w 11162102"/>
              <a:gd name="connsiteY567" fmla="*/ 4895517 h 6858029"/>
              <a:gd name="connsiteX568" fmla="*/ 1158801 w 11162102"/>
              <a:gd name="connsiteY568" fmla="*/ 4896065 h 6858029"/>
              <a:gd name="connsiteX569" fmla="*/ 618610 w 11162102"/>
              <a:gd name="connsiteY569" fmla="*/ 5832381 h 6858029"/>
              <a:gd name="connsiteX570" fmla="*/ 85518 w 11162102"/>
              <a:gd name="connsiteY570" fmla="*/ 6756488 h 6858029"/>
              <a:gd name="connsiteX571" fmla="*/ 88750 w 11162102"/>
              <a:gd name="connsiteY571" fmla="*/ 6758383 h 6858029"/>
              <a:gd name="connsiteX572" fmla="*/ 621857 w 11162102"/>
              <a:gd name="connsiteY572" fmla="*/ 5834230 h 6858029"/>
              <a:gd name="connsiteX573" fmla="*/ 1163035 w 11162102"/>
              <a:gd name="connsiteY573" fmla="*/ 4896224 h 6858029"/>
              <a:gd name="connsiteX574" fmla="*/ 1179332 w 11162102"/>
              <a:gd name="connsiteY574" fmla="*/ 4896909 h 6858029"/>
              <a:gd name="connsiteX575" fmla="*/ 88355 w 11162102"/>
              <a:gd name="connsiteY575" fmla="*/ 6782003 h 6858029"/>
              <a:gd name="connsiteX576" fmla="*/ 91484 w 11162102"/>
              <a:gd name="connsiteY576" fmla="*/ 6783852 h 6858029"/>
              <a:gd name="connsiteX577" fmla="*/ 1183412 w 11162102"/>
              <a:gd name="connsiteY577" fmla="*/ 4897092 h 6858029"/>
              <a:gd name="connsiteX578" fmla="*/ 1200168 w 11162102"/>
              <a:gd name="connsiteY578" fmla="*/ 4897890 h 6858029"/>
              <a:gd name="connsiteX579" fmla="*/ 91199 w 11162102"/>
              <a:gd name="connsiteY579" fmla="*/ 6807541 h 6858029"/>
              <a:gd name="connsiteX580" fmla="*/ 94225 w 11162102"/>
              <a:gd name="connsiteY580" fmla="*/ 6809344 h 6858029"/>
              <a:gd name="connsiteX581" fmla="*/ 1204096 w 11162102"/>
              <a:gd name="connsiteY581" fmla="*/ 4898096 h 6858029"/>
              <a:gd name="connsiteX582" fmla="*/ 1221034 w 11162102"/>
              <a:gd name="connsiteY582" fmla="*/ 4899009 h 6858029"/>
              <a:gd name="connsiteX583" fmla="*/ 94040 w 11162102"/>
              <a:gd name="connsiteY583" fmla="*/ 6833056 h 6858029"/>
              <a:gd name="connsiteX584" fmla="*/ 96961 w 11162102"/>
              <a:gd name="connsiteY584" fmla="*/ 6834836 h 6858029"/>
              <a:gd name="connsiteX585" fmla="*/ 1224814 w 11162102"/>
              <a:gd name="connsiteY585" fmla="*/ 4899237 h 6858029"/>
              <a:gd name="connsiteX586" fmla="*/ 1499150 w 11162102"/>
              <a:gd name="connsiteY586" fmla="*/ 4923702 h 6858029"/>
              <a:gd name="connsiteX587" fmla="*/ 3030620 w 11162102"/>
              <a:gd name="connsiteY587" fmla="*/ 5239101 h 6858029"/>
              <a:gd name="connsiteX588" fmla="*/ 5204732 w 11162102"/>
              <a:gd name="connsiteY588" fmla="*/ 5880056 h 6858029"/>
              <a:gd name="connsiteX589" fmla="*/ 6932491 w 11162102"/>
              <a:gd name="connsiteY589" fmla="*/ 6399050 h 6858029"/>
              <a:gd name="connsiteX590" fmla="*/ 8249113 w 11162102"/>
              <a:gd name="connsiteY590" fmla="*/ 6726820 h 6858029"/>
              <a:gd name="connsiteX591" fmla="*/ 8622023 w 11162102"/>
              <a:gd name="connsiteY591" fmla="*/ 6792843 h 6858029"/>
              <a:gd name="connsiteX592" fmla="*/ 9181070 w 11162102"/>
              <a:gd name="connsiteY592" fmla="*/ 6855832 h 6858029"/>
              <a:gd name="connsiteX593" fmla="*/ 9738885 w 11162102"/>
              <a:gd name="connsiteY593" fmla="*/ 6800945 h 6858029"/>
              <a:gd name="connsiteX594" fmla="*/ 10120125 w 11162102"/>
              <a:gd name="connsiteY594" fmla="*/ 6503484 h 6858029"/>
              <a:gd name="connsiteX595" fmla="*/ 10179965 w 11162102"/>
              <a:gd name="connsiteY595" fmla="*/ 6269673 h 6858029"/>
              <a:gd name="connsiteX596" fmla="*/ 10194799 w 11162102"/>
              <a:gd name="connsiteY596" fmla="*/ 6172520 h 6858029"/>
              <a:gd name="connsiteX597" fmla="*/ 10210363 w 11162102"/>
              <a:gd name="connsiteY597" fmla="*/ 6076234 h 6858029"/>
              <a:gd name="connsiteX598" fmla="*/ 10226955 w 11162102"/>
              <a:gd name="connsiteY598" fmla="*/ 5979629 h 6858029"/>
              <a:gd name="connsiteX599" fmla="*/ 10244391 w 11162102"/>
              <a:gd name="connsiteY599" fmla="*/ 5883959 h 6858029"/>
              <a:gd name="connsiteX600" fmla="*/ 10262625 w 11162102"/>
              <a:gd name="connsiteY600" fmla="*/ 5789476 h 6858029"/>
              <a:gd name="connsiteX601" fmla="*/ 10281751 w 11162102"/>
              <a:gd name="connsiteY601" fmla="*/ 5695952 h 6858029"/>
              <a:gd name="connsiteX602" fmla="*/ 10301766 w 11162102"/>
              <a:gd name="connsiteY602" fmla="*/ 5603386 h 6858029"/>
              <a:gd name="connsiteX603" fmla="*/ 10302701 w 11162102"/>
              <a:gd name="connsiteY603" fmla="*/ 5600350 h 6858029"/>
              <a:gd name="connsiteX604" fmla="*/ 10322670 w 11162102"/>
              <a:gd name="connsiteY604" fmla="*/ 5511824 h 6858029"/>
              <a:gd name="connsiteX605" fmla="*/ 10332484 w 11162102"/>
              <a:gd name="connsiteY605" fmla="*/ 5477865 h 6858029"/>
              <a:gd name="connsiteX606" fmla="*/ 10344534 w 11162102"/>
              <a:gd name="connsiteY606" fmla="*/ 5421106 h 6858029"/>
              <a:gd name="connsiteX607" fmla="*/ 10362449 w 11162102"/>
              <a:gd name="connsiteY607" fmla="*/ 5355676 h 6858029"/>
              <a:gd name="connsiteX608" fmla="*/ 10367219 w 11162102"/>
              <a:gd name="connsiteY608" fmla="*/ 5331667 h 6858029"/>
              <a:gd name="connsiteX609" fmla="*/ 10390772 w 11162102"/>
              <a:gd name="connsiteY609" fmla="*/ 5243278 h 6858029"/>
              <a:gd name="connsiteX610" fmla="*/ 10415031 w 11162102"/>
              <a:gd name="connsiteY610" fmla="*/ 5156304 h 6858029"/>
              <a:gd name="connsiteX611" fmla="*/ 10440066 w 11162102"/>
              <a:gd name="connsiteY611" fmla="*/ 5070379 h 6858029"/>
              <a:gd name="connsiteX612" fmla="*/ 10465901 w 11162102"/>
              <a:gd name="connsiteY612" fmla="*/ 4985298 h 6858029"/>
              <a:gd name="connsiteX613" fmla="*/ 10492284 w 11162102"/>
              <a:gd name="connsiteY613" fmla="*/ 4901725 h 6858029"/>
              <a:gd name="connsiteX614" fmla="*/ 10519373 w 11162102"/>
              <a:gd name="connsiteY614" fmla="*/ 4818881 h 6858029"/>
              <a:gd name="connsiteX615" fmla="*/ 10547170 w 11162102"/>
              <a:gd name="connsiteY615" fmla="*/ 4736767 h 6858029"/>
              <a:gd name="connsiteX616" fmla="*/ 10575264 w 11162102"/>
              <a:gd name="connsiteY616" fmla="*/ 4656297 h 6858029"/>
              <a:gd name="connsiteX617" fmla="*/ 10604066 w 11162102"/>
              <a:gd name="connsiteY617" fmla="*/ 4576215 h 6858029"/>
              <a:gd name="connsiteX618" fmla="*/ 10633095 w 11162102"/>
              <a:gd name="connsiteY618" fmla="*/ 4497730 h 6858029"/>
              <a:gd name="connsiteX619" fmla="*/ 10636929 w 11162102"/>
              <a:gd name="connsiteY619" fmla="*/ 4488670 h 6858029"/>
              <a:gd name="connsiteX620" fmla="*/ 10662101 w 11162102"/>
              <a:gd name="connsiteY620" fmla="*/ 4421505 h 6858029"/>
              <a:gd name="connsiteX621" fmla="*/ 10679629 w 11162102"/>
              <a:gd name="connsiteY621" fmla="*/ 4378576 h 6858029"/>
              <a:gd name="connsiteX622" fmla="*/ 10690766 w 11162102"/>
              <a:gd name="connsiteY622" fmla="*/ 4348223 h 6858029"/>
              <a:gd name="connsiteX623" fmla="*/ 10719225 w 11162102"/>
              <a:gd name="connsiteY623" fmla="*/ 4277042 h 6858029"/>
              <a:gd name="connsiteX624" fmla="*/ 10748278 w 11162102"/>
              <a:gd name="connsiteY624" fmla="*/ 4206111 h 6858029"/>
              <a:gd name="connsiteX625" fmla="*/ 10214015 w 11162102"/>
              <a:gd name="connsiteY625" fmla="*/ 6001150 h 6858029"/>
              <a:gd name="connsiteX626" fmla="*/ 10213695 w 11162102"/>
              <a:gd name="connsiteY626" fmla="*/ 5970431 h 6858029"/>
              <a:gd name="connsiteX627" fmla="*/ 10214061 w 11162102"/>
              <a:gd name="connsiteY627" fmla="*/ 5969655 h 6858029"/>
              <a:gd name="connsiteX628" fmla="*/ 10223190 w 11162102"/>
              <a:gd name="connsiteY628" fmla="*/ 5947906 h 6858029"/>
              <a:gd name="connsiteX629" fmla="*/ 10220794 w 11162102"/>
              <a:gd name="connsiteY629" fmla="*/ 5977141 h 6858029"/>
              <a:gd name="connsiteX630" fmla="*/ 10214015 w 11162102"/>
              <a:gd name="connsiteY630" fmla="*/ 6001150 h 6858029"/>
              <a:gd name="connsiteX631" fmla="*/ 10182931 w 11162102"/>
              <a:gd name="connsiteY631" fmla="*/ 6192101 h 6858029"/>
              <a:gd name="connsiteX632" fmla="*/ 10182384 w 11162102"/>
              <a:gd name="connsiteY632" fmla="*/ 6161383 h 6858029"/>
              <a:gd name="connsiteX633" fmla="*/ 10190166 w 11162102"/>
              <a:gd name="connsiteY633" fmla="*/ 6141619 h 6858029"/>
              <a:gd name="connsiteX634" fmla="*/ 10188112 w 11162102"/>
              <a:gd name="connsiteY634" fmla="*/ 6171630 h 6858029"/>
              <a:gd name="connsiteX635" fmla="*/ 10182931 w 11162102"/>
              <a:gd name="connsiteY635" fmla="*/ 6192101 h 6858029"/>
              <a:gd name="connsiteX636" fmla="*/ 908294 w 11162102"/>
              <a:gd name="connsiteY636" fmla="*/ 4871417 h 6858029"/>
              <a:gd name="connsiteX637" fmla="*/ 922667 w 11162102"/>
              <a:gd name="connsiteY637" fmla="*/ 4856331 h 6858029"/>
              <a:gd name="connsiteX638" fmla="*/ 934393 w 11162102"/>
              <a:gd name="connsiteY638" fmla="*/ 4854095 h 6858029"/>
              <a:gd name="connsiteX639" fmla="*/ 919994 w 11162102"/>
              <a:gd name="connsiteY639" fmla="*/ 4869842 h 6858029"/>
              <a:gd name="connsiteX640" fmla="*/ 908294 w 11162102"/>
              <a:gd name="connsiteY640" fmla="*/ 4871417 h 6858029"/>
              <a:gd name="connsiteX641" fmla="*/ 888902 w 11162102"/>
              <a:gd name="connsiteY641" fmla="*/ 4874155 h 6858029"/>
              <a:gd name="connsiteX642" fmla="*/ 902654 w 11162102"/>
              <a:gd name="connsiteY642" fmla="*/ 4860371 h 6858029"/>
              <a:gd name="connsiteX643" fmla="*/ 913814 w 11162102"/>
              <a:gd name="connsiteY643" fmla="*/ 4858111 h 6858029"/>
              <a:gd name="connsiteX644" fmla="*/ 900037 w 11162102"/>
              <a:gd name="connsiteY644" fmla="*/ 4872535 h 6858029"/>
              <a:gd name="connsiteX645" fmla="*/ 888902 w 11162102"/>
              <a:gd name="connsiteY645" fmla="*/ 4874155 h 6858029"/>
              <a:gd name="connsiteX646" fmla="*/ 869651 w 11162102"/>
              <a:gd name="connsiteY646" fmla="*/ 4877077 h 6858029"/>
              <a:gd name="connsiteX647" fmla="*/ 882696 w 11162102"/>
              <a:gd name="connsiteY647" fmla="*/ 4864616 h 6858029"/>
              <a:gd name="connsiteX648" fmla="*/ 893211 w 11162102"/>
              <a:gd name="connsiteY648" fmla="*/ 4862334 h 6858029"/>
              <a:gd name="connsiteX649" fmla="*/ 880104 w 11162102"/>
              <a:gd name="connsiteY649" fmla="*/ 4875479 h 6858029"/>
              <a:gd name="connsiteX650" fmla="*/ 869651 w 11162102"/>
              <a:gd name="connsiteY650" fmla="*/ 4877077 h 6858029"/>
              <a:gd name="connsiteX651" fmla="*/ 850543 w 11162102"/>
              <a:gd name="connsiteY651" fmla="*/ 4880226 h 6858029"/>
              <a:gd name="connsiteX652" fmla="*/ 862821 w 11162102"/>
              <a:gd name="connsiteY652" fmla="*/ 4869066 h 6858029"/>
              <a:gd name="connsiteX653" fmla="*/ 872525 w 11162102"/>
              <a:gd name="connsiteY653" fmla="*/ 4866875 h 6858029"/>
              <a:gd name="connsiteX654" fmla="*/ 860240 w 11162102"/>
              <a:gd name="connsiteY654" fmla="*/ 4878606 h 6858029"/>
              <a:gd name="connsiteX655" fmla="*/ 850543 w 11162102"/>
              <a:gd name="connsiteY655" fmla="*/ 4880226 h 6858029"/>
              <a:gd name="connsiteX656" fmla="*/ 10775549 w 11162102"/>
              <a:gd name="connsiteY656" fmla="*/ 3986837 h 6858029"/>
              <a:gd name="connsiteX657" fmla="*/ 10772925 w 11162102"/>
              <a:gd name="connsiteY657" fmla="*/ 4020865 h 6858029"/>
              <a:gd name="connsiteX658" fmla="*/ 10745083 w 11162102"/>
              <a:gd name="connsiteY658" fmla="*/ 4054573 h 6858029"/>
              <a:gd name="connsiteX659" fmla="*/ 10745516 w 11162102"/>
              <a:gd name="connsiteY659" fmla="*/ 4020819 h 6858029"/>
              <a:gd name="connsiteX660" fmla="*/ 10775549 w 11162102"/>
              <a:gd name="connsiteY660" fmla="*/ 3986837 h 6858029"/>
              <a:gd name="connsiteX661" fmla="*/ 10904334 w 11162102"/>
              <a:gd name="connsiteY661" fmla="*/ 3813961 h 6858029"/>
              <a:gd name="connsiteX662" fmla="*/ 10906912 w 11162102"/>
              <a:gd name="connsiteY662" fmla="*/ 3809876 h 6858029"/>
              <a:gd name="connsiteX663" fmla="*/ 10897533 w 11162102"/>
              <a:gd name="connsiteY663" fmla="*/ 3838974 h 6858029"/>
              <a:gd name="connsiteX664" fmla="*/ 10883999 w 11162102"/>
              <a:gd name="connsiteY664" fmla="*/ 3861978 h 6858029"/>
              <a:gd name="connsiteX665" fmla="*/ 10891668 w 11162102"/>
              <a:gd name="connsiteY665" fmla="*/ 3833451 h 6858029"/>
              <a:gd name="connsiteX666" fmla="*/ 10904334 w 11162102"/>
              <a:gd name="connsiteY666" fmla="*/ 3813961 h 6858029"/>
              <a:gd name="connsiteX667" fmla="*/ 10936855 w 11162102"/>
              <a:gd name="connsiteY667" fmla="*/ 3765807 h 6858029"/>
              <a:gd name="connsiteX668" fmla="*/ 10930921 w 11162102"/>
              <a:gd name="connsiteY668" fmla="*/ 3777537 h 6858029"/>
              <a:gd name="connsiteX669" fmla="*/ 10936855 w 11162102"/>
              <a:gd name="connsiteY669" fmla="*/ 3760352 h 6858029"/>
              <a:gd name="connsiteX670" fmla="*/ 10944775 w 11162102"/>
              <a:gd name="connsiteY670" fmla="*/ 3746476 h 6858029"/>
              <a:gd name="connsiteX671" fmla="*/ 10936855 w 11162102"/>
              <a:gd name="connsiteY671" fmla="*/ 3765807 h 6858029"/>
              <a:gd name="connsiteX672" fmla="*/ 10739948 w 11162102"/>
              <a:gd name="connsiteY672" fmla="*/ 4214053 h 6858029"/>
              <a:gd name="connsiteX673" fmla="*/ 10742344 w 11162102"/>
              <a:gd name="connsiteY673" fmla="*/ 4205746 h 6858029"/>
              <a:gd name="connsiteX674" fmla="*/ 10746840 w 11162102"/>
              <a:gd name="connsiteY674" fmla="*/ 4197484 h 6858029"/>
              <a:gd name="connsiteX675" fmla="*/ 10743759 w 11162102"/>
              <a:gd name="connsiteY675" fmla="*/ 4205769 h 6858029"/>
              <a:gd name="connsiteX676" fmla="*/ 10739948 w 11162102"/>
              <a:gd name="connsiteY676" fmla="*/ 4214053 h 6858029"/>
              <a:gd name="connsiteX677" fmla="*/ 10716760 w 11162102"/>
              <a:gd name="connsiteY677" fmla="*/ 4261020 h 6858029"/>
              <a:gd name="connsiteX678" fmla="*/ 10720891 w 11162102"/>
              <a:gd name="connsiteY678" fmla="*/ 4243676 h 6858029"/>
              <a:gd name="connsiteX679" fmla="*/ 10732416 w 11162102"/>
              <a:gd name="connsiteY679" fmla="*/ 4223729 h 6858029"/>
              <a:gd name="connsiteX680" fmla="*/ 10726939 w 11162102"/>
              <a:gd name="connsiteY680" fmla="*/ 4241074 h 6858029"/>
              <a:gd name="connsiteX681" fmla="*/ 10716760 w 11162102"/>
              <a:gd name="connsiteY681" fmla="*/ 4261020 h 6858029"/>
              <a:gd name="connsiteX682" fmla="*/ 10580467 w 11162102"/>
              <a:gd name="connsiteY682" fmla="*/ 4617066 h 6858029"/>
              <a:gd name="connsiteX683" fmla="*/ 10567596 w 11162102"/>
              <a:gd name="connsiteY683" fmla="*/ 4643197 h 6858029"/>
              <a:gd name="connsiteX684" fmla="*/ 10570517 w 11162102"/>
              <a:gd name="connsiteY684" fmla="*/ 4622863 h 6858029"/>
              <a:gd name="connsiteX685" fmla="*/ 10585077 w 11162102"/>
              <a:gd name="connsiteY685" fmla="*/ 4596869 h 6858029"/>
              <a:gd name="connsiteX686" fmla="*/ 10580467 w 11162102"/>
              <a:gd name="connsiteY686" fmla="*/ 4617066 h 6858029"/>
              <a:gd name="connsiteX687" fmla="*/ 10547170 w 11162102"/>
              <a:gd name="connsiteY687" fmla="*/ 4706688 h 6858029"/>
              <a:gd name="connsiteX688" fmla="*/ 10538703 w 11162102"/>
              <a:gd name="connsiteY688" fmla="*/ 4723553 h 6858029"/>
              <a:gd name="connsiteX689" fmla="*/ 10541465 w 11162102"/>
              <a:gd name="connsiteY689" fmla="*/ 4701439 h 6858029"/>
              <a:gd name="connsiteX690" fmla="*/ 10556413 w 11162102"/>
              <a:gd name="connsiteY690" fmla="*/ 4674805 h 6858029"/>
              <a:gd name="connsiteX691" fmla="*/ 10551643 w 11162102"/>
              <a:gd name="connsiteY691" fmla="*/ 4697399 h 6858029"/>
              <a:gd name="connsiteX692" fmla="*/ 10547170 w 11162102"/>
              <a:gd name="connsiteY692" fmla="*/ 4706688 h 6858029"/>
              <a:gd name="connsiteX693" fmla="*/ 10378836 w 11162102"/>
              <a:gd name="connsiteY693" fmla="*/ 5187136 h 6858029"/>
              <a:gd name="connsiteX694" fmla="*/ 10377763 w 11162102"/>
              <a:gd name="connsiteY694" fmla="*/ 5153565 h 6858029"/>
              <a:gd name="connsiteX695" fmla="*/ 10380753 w 11162102"/>
              <a:gd name="connsiteY695" fmla="*/ 5149206 h 6858029"/>
              <a:gd name="connsiteX696" fmla="*/ 10397846 w 11162102"/>
              <a:gd name="connsiteY696" fmla="*/ 5122664 h 6858029"/>
              <a:gd name="connsiteX697" fmla="*/ 10396066 w 11162102"/>
              <a:gd name="connsiteY697" fmla="*/ 5156029 h 6858029"/>
              <a:gd name="connsiteX698" fmla="*/ 10378836 w 11162102"/>
              <a:gd name="connsiteY698" fmla="*/ 5187136 h 6858029"/>
              <a:gd name="connsiteX699" fmla="*/ 10347774 w 11162102"/>
              <a:gd name="connsiteY699" fmla="*/ 5328677 h 6858029"/>
              <a:gd name="connsiteX700" fmla="*/ 10330658 w 11162102"/>
              <a:gd name="connsiteY700" fmla="*/ 5360195 h 6858029"/>
              <a:gd name="connsiteX701" fmla="*/ 10328490 w 11162102"/>
              <a:gd name="connsiteY701" fmla="*/ 5324387 h 6858029"/>
              <a:gd name="connsiteX702" fmla="*/ 10348505 w 11162102"/>
              <a:gd name="connsiteY702" fmla="*/ 5293646 h 6858029"/>
              <a:gd name="connsiteX703" fmla="*/ 10347774 w 11162102"/>
              <a:gd name="connsiteY703" fmla="*/ 5328677 h 6858029"/>
              <a:gd name="connsiteX704" fmla="*/ 10324952 w 11162102"/>
              <a:gd name="connsiteY704" fmla="*/ 5416679 h 6858029"/>
              <a:gd name="connsiteX705" fmla="*/ 10308019 w 11162102"/>
              <a:gd name="connsiteY705" fmla="*/ 5448173 h 6858029"/>
              <a:gd name="connsiteX706" fmla="*/ 10305280 w 11162102"/>
              <a:gd name="connsiteY706" fmla="*/ 5411088 h 6858029"/>
              <a:gd name="connsiteX707" fmla="*/ 10325159 w 11162102"/>
              <a:gd name="connsiteY707" fmla="*/ 5380575 h 6858029"/>
              <a:gd name="connsiteX708" fmla="*/ 10324952 w 11162102"/>
              <a:gd name="connsiteY708" fmla="*/ 5416679 h 6858029"/>
              <a:gd name="connsiteX709" fmla="*/ 10302997 w 11162102"/>
              <a:gd name="connsiteY709" fmla="*/ 5505822 h 6858029"/>
              <a:gd name="connsiteX710" fmla="*/ 10286338 w 11162102"/>
              <a:gd name="connsiteY710" fmla="*/ 5537156 h 6858029"/>
              <a:gd name="connsiteX711" fmla="*/ 10283074 w 11162102"/>
              <a:gd name="connsiteY711" fmla="*/ 5498815 h 6858029"/>
              <a:gd name="connsiteX712" fmla="*/ 10302701 w 11162102"/>
              <a:gd name="connsiteY712" fmla="*/ 5468599 h 6858029"/>
              <a:gd name="connsiteX713" fmla="*/ 10302997 w 11162102"/>
              <a:gd name="connsiteY713" fmla="*/ 5505822 h 6858029"/>
              <a:gd name="connsiteX714" fmla="*/ 10281956 w 11162102"/>
              <a:gd name="connsiteY714" fmla="*/ 5596060 h 6858029"/>
              <a:gd name="connsiteX715" fmla="*/ 10265615 w 11162102"/>
              <a:gd name="connsiteY715" fmla="*/ 5627166 h 6858029"/>
              <a:gd name="connsiteX716" fmla="*/ 10264771 w 11162102"/>
              <a:gd name="connsiteY716" fmla="*/ 5616485 h 6858029"/>
              <a:gd name="connsiteX717" fmla="*/ 10261828 w 11162102"/>
              <a:gd name="connsiteY717" fmla="*/ 5587593 h 6858029"/>
              <a:gd name="connsiteX718" fmla="*/ 10281181 w 11162102"/>
              <a:gd name="connsiteY718" fmla="*/ 5557719 h 6858029"/>
              <a:gd name="connsiteX719" fmla="*/ 10281956 w 11162102"/>
              <a:gd name="connsiteY719" fmla="*/ 5596060 h 6858029"/>
              <a:gd name="connsiteX720" fmla="*/ 10241401 w 11162102"/>
              <a:gd name="connsiteY720" fmla="*/ 5746593 h 6858029"/>
              <a:gd name="connsiteX721" fmla="*/ 10242588 w 11162102"/>
              <a:gd name="connsiteY721" fmla="*/ 5780256 h 6858029"/>
              <a:gd name="connsiteX722" fmla="*/ 10227229 w 11162102"/>
              <a:gd name="connsiteY722" fmla="*/ 5810495 h 6858029"/>
              <a:gd name="connsiteX723" fmla="*/ 10222710 w 11162102"/>
              <a:gd name="connsiteY723" fmla="*/ 5768092 h 6858029"/>
              <a:gd name="connsiteX724" fmla="*/ 10240968 w 11162102"/>
              <a:gd name="connsiteY724" fmla="*/ 5739518 h 6858029"/>
              <a:gd name="connsiteX725" fmla="*/ 10241401 w 11162102"/>
              <a:gd name="connsiteY725" fmla="*/ 5746593 h 6858029"/>
              <a:gd name="connsiteX726" fmla="*/ 1089062 w 11162102"/>
              <a:gd name="connsiteY726" fmla="*/ 4824540 h 6858029"/>
              <a:gd name="connsiteX727" fmla="*/ 1106206 w 11162102"/>
              <a:gd name="connsiteY727" fmla="*/ 4800007 h 6858029"/>
              <a:gd name="connsiteX728" fmla="*/ 1120812 w 11162102"/>
              <a:gd name="connsiteY728" fmla="*/ 4797656 h 6858029"/>
              <a:gd name="connsiteX729" fmla="*/ 1103700 w 11162102"/>
              <a:gd name="connsiteY729" fmla="*/ 4822920 h 6858029"/>
              <a:gd name="connsiteX730" fmla="*/ 1089062 w 11162102"/>
              <a:gd name="connsiteY730" fmla="*/ 4824540 h 6858029"/>
              <a:gd name="connsiteX731" fmla="*/ 1068956 w 11162102"/>
              <a:gd name="connsiteY731" fmla="*/ 4826891 h 6858029"/>
              <a:gd name="connsiteX732" fmla="*/ 1085796 w 11162102"/>
              <a:gd name="connsiteY732" fmla="*/ 4803590 h 6858029"/>
              <a:gd name="connsiteX733" fmla="*/ 1100165 w 11162102"/>
              <a:gd name="connsiteY733" fmla="*/ 4801057 h 6858029"/>
              <a:gd name="connsiteX734" fmla="*/ 1083276 w 11162102"/>
              <a:gd name="connsiteY734" fmla="*/ 4825180 h 6858029"/>
              <a:gd name="connsiteX735" fmla="*/ 1068956 w 11162102"/>
              <a:gd name="connsiteY735" fmla="*/ 4826891 h 6858029"/>
              <a:gd name="connsiteX736" fmla="*/ 10858119 w 11162102"/>
              <a:gd name="connsiteY736" fmla="*/ 3908604 h 6858029"/>
              <a:gd name="connsiteX737" fmla="*/ 10872886 w 11162102"/>
              <a:gd name="connsiteY737" fmla="*/ 3885576 h 6858029"/>
              <a:gd name="connsiteX738" fmla="*/ 10864236 w 11162102"/>
              <a:gd name="connsiteY738" fmla="*/ 3913054 h 6858029"/>
              <a:gd name="connsiteX739" fmla="*/ 10851068 w 11162102"/>
              <a:gd name="connsiteY739" fmla="*/ 3935533 h 6858029"/>
              <a:gd name="connsiteX740" fmla="*/ 10858051 w 11162102"/>
              <a:gd name="connsiteY740" fmla="*/ 3908695 h 6858029"/>
              <a:gd name="connsiteX741" fmla="*/ 10858119 w 11162102"/>
              <a:gd name="connsiteY741" fmla="*/ 3908604 h 6858029"/>
              <a:gd name="connsiteX742" fmla="*/ 10880987 w 11162102"/>
              <a:gd name="connsiteY742" fmla="*/ 3872568 h 6858029"/>
              <a:gd name="connsiteX743" fmla="*/ 10892740 w 11162102"/>
              <a:gd name="connsiteY743" fmla="*/ 3853078 h 6858029"/>
              <a:gd name="connsiteX744" fmla="*/ 10884182 w 11162102"/>
              <a:gd name="connsiteY744" fmla="*/ 3876858 h 6858029"/>
              <a:gd name="connsiteX745" fmla="*/ 10874027 w 11162102"/>
              <a:gd name="connsiteY745" fmla="*/ 3895641 h 6858029"/>
              <a:gd name="connsiteX746" fmla="*/ 10880987 w 11162102"/>
              <a:gd name="connsiteY746" fmla="*/ 3872568 h 6858029"/>
              <a:gd name="connsiteX747" fmla="*/ 10756675 w 11162102"/>
              <a:gd name="connsiteY747" fmla="*/ 4169573 h 6858029"/>
              <a:gd name="connsiteX748" fmla="*/ 10747296 w 11162102"/>
              <a:gd name="connsiteY748" fmla="*/ 4187762 h 6858029"/>
              <a:gd name="connsiteX749" fmla="*/ 10751906 w 11162102"/>
              <a:gd name="connsiteY749" fmla="*/ 4169687 h 6858029"/>
              <a:gd name="connsiteX750" fmla="*/ 10762770 w 11162102"/>
              <a:gd name="connsiteY750" fmla="*/ 4151041 h 6858029"/>
              <a:gd name="connsiteX751" fmla="*/ 10760830 w 11162102"/>
              <a:gd name="connsiteY751" fmla="*/ 4157112 h 6858029"/>
              <a:gd name="connsiteX752" fmla="*/ 10756675 w 11162102"/>
              <a:gd name="connsiteY752" fmla="*/ 4169573 h 6858029"/>
              <a:gd name="connsiteX753" fmla="*/ 10275589 w 11162102"/>
              <a:gd name="connsiteY753" fmla="*/ 5487815 h 6858029"/>
              <a:gd name="connsiteX754" fmla="*/ 10276708 w 11162102"/>
              <a:gd name="connsiteY754" fmla="*/ 5497880 h 6858029"/>
              <a:gd name="connsiteX755" fmla="*/ 10253679 w 11162102"/>
              <a:gd name="connsiteY755" fmla="*/ 5529443 h 6858029"/>
              <a:gd name="connsiteX756" fmla="*/ 10245829 w 11162102"/>
              <a:gd name="connsiteY756" fmla="*/ 5487199 h 6858029"/>
              <a:gd name="connsiteX757" fmla="*/ 10252562 w 11162102"/>
              <a:gd name="connsiteY757" fmla="*/ 5479554 h 6858029"/>
              <a:gd name="connsiteX758" fmla="*/ 10271481 w 11162102"/>
              <a:gd name="connsiteY758" fmla="*/ 5456709 h 6858029"/>
              <a:gd name="connsiteX759" fmla="*/ 10275589 w 11162102"/>
              <a:gd name="connsiteY759" fmla="*/ 5487815 h 6858029"/>
              <a:gd name="connsiteX760" fmla="*/ 10788193 w 11162102"/>
              <a:gd name="connsiteY760" fmla="*/ 4057996 h 6858029"/>
              <a:gd name="connsiteX761" fmla="*/ 10768565 w 11162102"/>
              <a:gd name="connsiteY761" fmla="*/ 4087300 h 6858029"/>
              <a:gd name="connsiteX762" fmla="*/ 10772742 w 11162102"/>
              <a:gd name="connsiteY762" fmla="*/ 4058202 h 6858029"/>
              <a:gd name="connsiteX763" fmla="*/ 10794446 w 11162102"/>
              <a:gd name="connsiteY763" fmla="*/ 4028419 h 6858029"/>
              <a:gd name="connsiteX764" fmla="*/ 10788193 w 11162102"/>
              <a:gd name="connsiteY764" fmla="*/ 4057996 h 6858029"/>
              <a:gd name="connsiteX765" fmla="*/ 10800060 w 11162102"/>
              <a:gd name="connsiteY765" fmla="*/ 4020431 h 6858029"/>
              <a:gd name="connsiteX766" fmla="*/ 10811951 w 11162102"/>
              <a:gd name="connsiteY766" fmla="*/ 4003178 h 6858029"/>
              <a:gd name="connsiteX767" fmla="*/ 10818135 w 11162102"/>
              <a:gd name="connsiteY767" fmla="*/ 3993912 h 6858029"/>
              <a:gd name="connsiteX768" fmla="*/ 10810764 w 11162102"/>
              <a:gd name="connsiteY768" fmla="*/ 4022120 h 6858029"/>
              <a:gd name="connsiteX769" fmla="*/ 10794606 w 11162102"/>
              <a:gd name="connsiteY769" fmla="*/ 4048023 h 6858029"/>
              <a:gd name="connsiteX770" fmla="*/ 10800060 w 11162102"/>
              <a:gd name="connsiteY770" fmla="*/ 4020431 h 6858029"/>
              <a:gd name="connsiteX771" fmla="*/ 10540461 w 11162102"/>
              <a:gd name="connsiteY771" fmla="*/ 4630508 h 6858029"/>
              <a:gd name="connsiteX772" fmla="*/ 10515151 w 11162102"/>
              <a:gd name="connsiteY772" fmla="*/ 4665723 h 6858029"/>
              <a:gd name="connsiteX773" fmla="*/ 10513348 w 11162102"/>
              <a:gd name="connsiteY773" fmla="*/ 4637058 h 6858029"/>
              <a:gd name="connsiteX774" fmla="*/ 10540711 w 11162102"/>
              <a:gd name="connsiteY774" fmla="*/ 4602369 h 6858029"/>
              <a:gd name="connsiteX775" fmla="*/ 10540461 w 11162102"/>
              <a:gd name="connsiteY775" fmla="*/ 4630508 h 6858029"/>
              <a:gd name="connsiteX776" fmla="*/ 10480964 w 11162102"/>
              <a:gd name="connsiteY776" fmla="*/ 4823605 h 6858029"/>
              <a:gd name="connsiteX777" fmla="*/ 10457091 w 11162102"/>
              <a:gd name="connsiteY777" fmla="*/ 4859070 h 6858029"/>
              <a:gd name="connsiteX778" fmla="*/ 10455175 w 11162102"/>
              <a:gd name="connsiteY778" fmla="*/ 4830452 h 6858029"/>
              <a:gd name="connsiteX779" fmla="*/ 10481146 w 11162102"/>
              <a:gd name="connsiteY779" fmla="*/ 4795237 h 6858029"/>
              <a:gd name="connsiteX780" fmla="*/ 10480964 w 11162102"/>
              <a:gd name="connsiteY780" fmla="*/ 4823605 h 6858029"/>
              <a:gd name="connsiteX781" fmla="*/ 10171383 w 11162102"/>
              <a:gd name="connsiteY781" fmla="*/ 5687279 h 6858029"/>
              <a:gd name="connsiteX782" fmla="*/ 10158809 w 11162102"/>
              <a:gd name="connsiteY782" fmla="*/ 5640494 h 6858029"/>
              <a:gd name="connsiteX783" fmla="*/ 10187108 w 11162102"/>
              <a:gd name="connsiteY783" fmla="*/ 5613085 h 6858029"/>
              <a:gd name="connsiteX784" fmla="*/ 10197766 w 11162102"/>
              <a:gd name="connsiteY784" fmla="*/ 5659414 h 6858029"/>
              <a:gd name="connsiteX785" fmla="*/ 10171383 w 11162102"/>
              <a:gd name="connsiteY785" fmla="*/ 5687279 h 6858029"/>
              <a:gd name="connsiteX786" fmla="*/ 954711 w 11162102"/>
              <a:gd name="connsiteY786" fmla="*/ 4808200 h 6858029"/>
              <a:gd name="connsiteX787" fmla="*/ 966257 w 11162102"/>
              <a:gd name="connsiteY787" fmla="*/ 4796652 h 6858029"/>
              <a:gd name="connsiteX788" fmla="*/ 975518 w 11162102"/>
              <a:gd name="connsiteY788" fmla="*/ 4793274 h 6858029"/>
              <a:gd name="connsiteX789" fmla="*/ 964009 w 11162102"/>
              <a:gd name="connsiteY789" fmla="*/ 4805370 h 6858029"/>
              <a:gd name="connsiteX790" fmla="*/ 954711 w 11162102"/>
              <a:gd name="connsiteY790" fmla="*/ 4808200 h 6858029"/>
              <a:gd name="connsiteX791" fmla="*/ 10701584 w 11162102"/>
              <a:gd name="connsiteY791" fmla="*/ 4210082 h 6858029"/>
              <a:gd name="connsiteX792" fmla="*/ 10676023 w 11162102"/>
              <a:gd name="connsiteY792" fmla="*/ 4243105 h 6858029"/>
              <a:gd name="connsiteX793" fmla="*/ 10676297 w 11162102"/>
              <a:gd name="connsiteY793" fmla="*/ 4212912 h 6858029"/>
              <a:gd name="connsiteX794" fmla="*/ 10703820 w 11162102"/>
              <a:gd name="connsiteY794" fmla="*/ 4179957 h 6858029"/>
              <a:gd name="connsiteX795" fmla="*/ 10701584 w 11162102"/>
              <a:gd name="connsiteY795" fmla="*/ 4210082 h 6858029"/>
              <a:gd name="connsiteX796" fmla="*/ 10709252 w 11162102"/>
              <a:gd name="connsiteY796" fmla="*/ 4173247 h 6858029"/>
              <a:gd name="connsiteX797" fmla="*/ 10734447 w 11162102"/>
              <a:gd name="connsiteY797" fmla="*/ 4140840 h 6858029"/>
              <a:gd name="connsiteX798" fmla="*/ 10730499 w 11162102"/>
              <a:gd name="connsiteY798" fmla="*/ 4170052 h 6858029"/>
              <a:gd name="connsiteX799" fmla="*/ 10707220 w 11162102"/>
              <a:gd name="connsiteY799" fmla="*/ 4202528 h 6858029"/>
              <a:gd name="connsiteX800" fmla="*/ 10709252 w 11162102"/>
              <a:gd name="connsiteY800" fmla="*/ 4173247 h 6858029"/>
              <a:gd name="connsiteX801" fmla="*/ 10670591 w 11162102"/>
              <a:gd name="connsiteY801" fmla="*/ 4249883 h 6858029"/>
              <a:gd name="connsiteX802" fmla="*/ 10642155 w 11162102"/>
              <a:gd name="connsiteY802" fmla="*/ 4284002 h 6858029"/>
              <a:gd name="connsiteX803" fmla="*/ 10641082 w 11162102"/>
              <a:gd name="connsiteY803" fmla="*/ 4261203 h 6858029"/>
              <a:gd name="connsiteX804" fmla="*/ 10640535 w 11162102"/>
              <a:gd name="connsiteY804" fmla="*/ 4253033 h 6858029"/>
              <a:gd name="connsiteX805" fmla="*/ 10671025 w 11162102"/>
              <a:gd name="connsiteY805" fmla="*/ 4219005 h 6858029"/>
              <a:gd name="connsiteX806" fmla="*/ 10670591 w 11162102"/>
              <a:gd name="connsiteY806" fmla="*/ 4249883 h 6858029"/>
              <a:gd name="connsiteX807" fmla="*/ 10636883 w 11162102"/>
              <a:gd name="connsiteY807" fmla="*/ 4290141 h 6858029"/>
              <a:gd name="connsiteX808" fmla="*/ 10605525 w 11162102"/>
              <a:gd name="connsiteY808" fmla="*/ 4325059 h 6858029"/>
              <a:gd name="connsiteX809" fmla="*/ 10601943 w 11162102"/>
              <a:gd name="connsiteY809" fmla="*/ 4293405 h 6858029"/>
              <a:gd name="connsiteX810" fmla="*/ 10635446 w 11162102"/>
              <a:gd name="connsiteY810" fmla="*/ 4258556 h 6858029"/>
              <a:gd name="connsiteX811" fmla="*/ 10636883 w 11162102"/>
              <a:gd name="connsiteY811" fmla="*/ 4290141 h 6858029"/>
              <a:gd name="connsiteX812" fmla="*/ 10637249 w 11162102"/>
              <a:gd name="connsiteY812" fmla="*/ 4327182 h 6858029"/>
              <a:gd name="connsiteX813" fmla="*/ 10608356 w 11162102"/>
              <a:gd name="connsiteY813" fmla="*/ 4361779 h 6858029"/>
              <a:gd name="connsiteX814" fmla="*/ 10606050 w 11162102"/>
              <a:gd name="connsiteY814" fmla="*/ 4330627 h 6858029"/>
              <a:gd name="connsiteX815" fmla="*/ 10637020 w 11162102"/>
              <a:gd name="connsiteY815" fmla="*/ 4296212 h 6858029"/>
              <a:gd name="connsiteX816" fmla="*/ 10637249 w 11162102"/>
              <a:gd name="connsiteY816" fmla="*/ 4327182 h 6858029"/>
              <a:gd name="connsiteX817" fmla="*/ 10345766 w 11162102"/>
              <a:gd name="connsiteY817" fmla="*/ 4973659 h 6858029"/>
              <a:gd name="connsiteX818" fmla="*/ 10349806 w 11162102"/>
              <a:gd name="connsiteY818" fmla="*/ 4991734 h 6858029"/>
              <a:gd name="connsiteX819" fmla="*/ 10316120 w 11162102"/>
              <a:gd name="connsiteY819" fmla="*/ 5026743 h 6858029"/>
              <a:gd name="connsiteX820" fmla="*/ 10306649 w 11162102"/>
              <a:gd name="connsiteY820" fmla="*/ 4993240 h 6858029"/>
              <a:gd name="connsiteX821" fmla="*/ 10342229 w 11162102"/>
              <a:gd name="connsiteY821" fmla="*/ 4958984 h 6858029"/>
              <a:gd name="connsiteX822" fmla="*/ 10345766 w 11162102"/>
              <a:gd name="connsiteY822" fmla="*/ 4973659 h 6858029"/>
              <a:gd name="connsiteX823" fmla="*/ 957393 w 11162102"/>
              <a:gd name="connsiteY823" fmla="*/ 4793502 h 6858029"/>
              <a:gd name="connsiteX824" fmla="*/ 966738 w 11162102"/>
              <a:gd name="connsiteY824" fmla="*/ 4784648 h 6858029"/>
              <a:gd name="connsiteX825" fmla="*/ 973870 w 11162102"/>
              <a:gd name="connsiteY825" fmla="*/ 4781589 h 6858029"/>
              <a:gd name="connsiteX826" fmla="*/ 964709 w 11162102"/>
              <a:gd name="connsiteY826" fmla="*/ 4790718 h 6858029"/>
              <a:gd name="connsiteX827" fmla="*/ 957393 w 11162102"/>
              <a:gd name="connsiteY827" fmla="*/ 4793502 h 6858029"/>
              <a:gd name="connsiteX828" fmla="*/ 906098 w 11162102"/>
              <a:gd name="connsiteY828" fmla="*/ 4812194 h 6858029"/>
              <a:gd name="connsiteX829" fmla="*/ 906796 w 11162102"/>
              <a:gd name="connsiteY829" fmla="*/ 4811874 h 6858029"/>
              <a:gd name="connsiteX830" fmla="*/ 903985 w 11162102"/>
              <a:gd name="connsiteY830" fmla="*/ 4814271 h 6858029"/>
              <a:gd name="connsiteX831" fmla="*/ 902958 w 11162102"/>
              <a:gd name="connsiteY831" fmla="*/ 4814681 h 6858029"/>
              <a:gd name="connsiteX832" fmla="*/ 906098 w 11162102"/>
              <a:gd name="connsiteY832" fmla="*/ 4812194 h 6858029"/>
              <a:gd name="connsiteX833" fmla="*/ 10566295 w 11162102"/>
              <a:gd name="connsiteY833" fmla="*/ 4408496 h 6858029"/>
              <a:gd name="connsiteX834" fmla="*/ 10531583 w 11162102"/>
              <a:gd name="connsiteY834" fmla="*/ 4444235 h 6858029"/>
              <a:gd name="connsiteX835" fmla="*/ 10525284 w 11162102"/>
              <a:gd name="connsiteY835" fmla="*/ 4411509 h 6858029"/>
              <a:gd name="connsiteX836" fmla="*/ 10562164 w 11162102"/>
              <a:gd name="connsiteY836" fmla="*/ 4376020 h 6858029"/>
              <a:gd name="connsiteX837" fmla="*/ 10566295 w 11162102"/>
              <a:gd name="connsiteY837" fmla="*/ 4408496 h 6858029"/>
              <a:gd name="connsiteX838" fmla="*/ 986737 w 11162102"/>
              <a:gd name="connsiteY838" fmla="*/ 4765797 h 6858029"/>
              <a:gd name="connsiteX839" fmla="*/ 992634 w 11162102"/>
              <a:gd name="connsiteY839" fmla="*/ 4762853 h 6858029"/>
              <a:gd name="connsiteX840" fmla="*/ 985849 w 11162102"/>
              <a:gd name="connsiteY840" fmla="*/ 4769631 h 6858029"/>
              <a:gd name="connsiteX841" fmla="*/ 979975 w 11162102"/>
              <a:gd name="connsiteY841" fmla="*/ 4772164 h 6858029"/>
              <a:gd name="connsiteX842" fmla="*/ 986737 w 11162102"/>
              <a:gd name="connsiteY842" fmla="*/ 4765797 h 6858029"/>
              <a:gd name="connsiteX843" fmla="*/ 965572 w 11162102"/>
              <a:gd name="connsiteY843" fmla="*/ 4778372 h 6858029"/>
              <a:gd name="connsiteX844" fmla="*/ 962304 w 11162102"/>
              <a:gd name="connsiteY844" fmla="*/ 4779764 h 6858029"/>
              <a:gd name="connsiteX845" fmla="*/ 967122 w 11162102"/>
              <a:gd name="connsiteY845" fmla="*/ 4775496 h 6858029"/>
              <a:gd name="connsiteX846" fmla="*/ 970255 w 11162102"/>
              <a:gd name="connsiteY846" fmla="*/ 4773944 h 6858029"/>
              <a:gd name="connsiteX847" fmla="*/ 965572 w 11162102"/>
              <a:gd name="connsiteY847" fmla="*/ 4778372 h 6858029"/>
              <a:gd name="connsiteX848" fmla="*/ 1491251 w 11162102"/>
              <a:gd name="connsiteY848" fmla="*/ 4254197 h 6858029"/>
              <a:gd name="connsiteX849" fmla="*/ 1496285 w 11162102"/>
              <a:gd name="connsiteY849" fmla="*/ 4248856 h 6858029"/>
              <a:gd name="connsiteX850" fmla="*/ 1490906 w 11162102"/>
              <a:gd name="connsiteY850" fmla="*/ 4257346 h 6858029"/>
              <a:gd name="connsiteX851" fmla="*/ 1485860 w 11162102"/>
              <a:gd name="connsiteY851" fmla="*/ 4262321 h 6858029"/>
              <a:gd name="connsiteX852" fmla="*/ 1491251 w 11162102"/>
              <a:gd name="connsiteY852" fmla="*/ 4254197 h 6858029"/>
              <a:gd name="connsiteX853" fmla="*/ 10406062 w 11162102"/>
              <a:gd name="connsiteY853" fmla="*/ 4588265 h 6858029"/>
              <a:gd name="connsiteX854" fmla="*/ 10399444 w 11162102"/>
              <a:gd name="connsiteY854" fmla="*/ 4567839 h 6858029"/>
              <a:gd name="connsiteX855" fmla="*/ 10441710 w 11162102"/>
              <a:gd name="connsiteY855" fmla="*/ 4532967 h 6858029"/>
              <a:gd name="connsiteX856" fmla="*/ 10450427 w 11162102"/>
              <a:gd name="connsiteY856" fmla="*/ 4566105 h 6858029"/>
              <a:gd name="connsiteX857" fmla="*/ 10410147 w 11162102"/>
              <a:gd name="connsiteY857" fmla="*/ 4601479 h 6858029"/>
              <a:gd name="connsiteX858" fmla="*/ 10406062 w 11162102"/>
              <a:gd name="connsiteY858" fmla="*/ 4588265 h 6858029"/>
              <a:gd name="connsiteX859" fmla="*/ 10400813 w 11162102"/>
              <a:gd name="connsiteY859" fmla="*/ 4589931 h 6858029"/>
              <a:gd name="connsiteX860" fmla="*/ 10405560 w 11162102"/>
              <a:gd name="connsiteY860" fmla="*/ 4605381 h 6858029"/>
              <a:gd name="connsiteX861" fmla="*/ 10363179 w 11162102"/>
              <a:gd name="connsiteY861" fmla="*/ 4639911 h 6858029"/>
              <a:gd name="connsiteX862" fmla="*/ 10350627 w 11162102"/>
              <a:gd name="connsiteY862" fmla="*/ 4605450 h 6858029"/>
              <a:gd name="connsiteX863" fmla="*/ 10394856 w 11162102"/>
              <a:gd name="connsiteY863" fmla="*/ 4571491 h 6858029"/>
              <a:gd name="connsiteX864" fmla="*/ 10400813 w 11162102"/>
              <a:gd name="connsiteY864" fmla="*/ 4589931 h 6858029"/>
              <a:gd name="connsiteX865" fmla="*/ 1078450 w 11162102"/>
              <a:gd name="connsiteY865" fmla="*/ 4715840 h 6858029"/>
              <a:gd name="connsiteX866" fmla="*/ 1089578 w 11162102"/>
              <a:gd name="connsiteY866" fmla="*/ 4703014 h 6858029"/>
              <a:gd name="connsiteX867" fmla="*/ 1099218 w 11162102"/>
              <a:gd name="connsiteY867" fmla="*/ 4698176 h 6858029"/>
              <a:gd name="connsiteX868" fmla="*/ 1088092 w 11162102"/>
              <a:gd name="connsiteY868" fmla="*/ 4711595 h 6858029"/>
              <a:gd name="connsiteX869" fmla="*/ 1078450 w 11162102"/>
              <a:gd name="connsiteY869" fmla="*/ 4715840 h 6858029"/>
              <a:gd name="connsiteX870" fmla="*/ 1069115 w 11162102"/>
              <a:gd name="connsiteY870" fmla="*/ 4713466 h 6858029"/>
              <a:gd name="connsiteX871" fmla="*/ 1077751 w 11162102"/>
              <a:gd name="connsiteY871" fmla="*/ 4709038 h 6858029"/>
              <a:gd name="connsiteX872" fmla="*/ 1067682 w 11162102"/>
              <a:gd name="connsiteY872" fmla="*/ 4720632 h 6858029"/>
              <a:gd name="connsiteX873" fmla="*/ 1058989 w 11162102"/>
              <a:gd name="connsiteY873" fmla="*/ 4724580 h 6858029"/>
              <a:gd name="connsiteX874" fmla="*/ 1069115 w 11162102"/>
              <a:gd name="connsiteY874" fmla="*/ 4713466 h 6858029"/>
              <a:gd name="connsiteX875" fmla="*/ 1047263 w 11162102"/>
              <a:gd name="connsiteY875" fmla="*/ 4729921 h 6858029"/>
              <a:gd name="connsiteX876" fmla="*/ 1039846 w 11162102"/>
              <a:gd name="connsiteY876" fmla="*/ 4733344 h 6858029"/>
              <a:gd name="connsiteX877" fmla="*/ 1048674 w 11162102"/>
              <a:gd name="connsiteY877" fmla="*/ 4724124 h 6858029"/>
              <a:gd name="connsiteX878" fmla="*/ 1056045 w 11162102"/>
              <a:gd name="connsiteY878" fmla="*/ 4720244 h 6858029"/>
              <a:gd name="connsiteX879" fmla="*/ 1047263 w 11162102"/>
              <a:gd name="connsiteY879" fmla="*/ 4729921 h 6858029"/>
              <a:gd name="connsiteX880" fmla="*/ 1491580 w 11162102"/>
              <a:gd name="connsiteY880" fmla="*/ 4263851 h 6858029"/>
              <a:gd name="connsiteX881" fmla="*/ 1499775 w 11162102"/>
              <a:gd name="connsiteY881" fmla="*/ 4255794 h 6858029"/>
              <a:gd name="connsiteX882" fmla="*/ 1491269 w 11162102"/>
              <a:gd name="connsiteY882" fmla="*/ 4269784 h 6858029"/>
              <a:gd name="connsiteX883" fmla="*/ 1483106 w 11162102"/>
              <a:gd name="connsiteY883" fmla="*/ 4277247 h 6858029"/>
              <a:gd name="connsiteX884" fmla="*/ 1491580 w 11162102"/>
              <a:gd name="connsiteY884" fmla="*/ 4263851 h 6858029"/>
              <a:gd name="connsiteX885" fmla="*/ 10275726 w 11162102"/>
              <a:gd name="connsiteY885" fmla="*/ 4756349 h 6858029"/>
              <a:gd name="connsiteX886" fmla="*/ 10230698 w 11162102"/>
              <a:gd name="connsiteY886" fmla="*/ 4787660 h 6858029"/>
              <a:gd name="connsiteX887" fmla="*/ 10214449 w 11162102"/>
              <a:gd name="connsiteY887" fmla="*/ 4751442 h 6858029"/>
              <a:gd name="connsiteX888" fmla="*/ 10260983 w 11162102"/>
              <a:gd name="connsiteY888" fmla="*/ 4720860 h 6858029"/>
              <a:gd name="connsiteX889" fmla="*/ 10275726 w 11162102"/>
              <a:gd name="connsiteY889" fmla="*/ 4756349 h 6858029"/>
              <a:gd name="connsiteX890" fmla="*/ 10266003 w 11162102"/>
              <a:gd name="connsiteY890" fmla="*/ 4717506 h 6858029"/>
              <a:gd name="connsiteX891" fmla="*/ 10266164 w 11162102"/>
              <a:gd name="connsiteY891" fmla="*/ 4717391 h 6858029"/>
              <a:gd name="connsiteX892" fmla="*/ 10311693 w 11162102"/>
              <a:gd name="connsiteY892" fmla="*/ 4685258 h 6858029"/>
              <a:gd name="connsiteX893" fmla="*/ 10324656 w 11162102"/>
              <a:gd name="connsiteY893" fmla="*/ 4719879 h 6858029"/>
              <a:gd name="connsiteX894" fmla="*/ 10280656 w 11162102"/>
              <a:gd name="connsiteY894" fmla="*/ 4752788 h 6858029"/>
              <a:gd name="connsiteX895" fmla="*/ 10266003 w 11162102"/>
              <a:gd name="connsiteY895" fmla="*/ 4717506 h 6858029"/>
              <a:gd name="connsiteX896" fmla="*/ 1394598 w 11162102"/>
              <a:gd name="connsiteY896" fmla="*/ 4479358 h 6858029"/>
              <a:gd name="connsiteX897" fmla="*/ 1380660 w 11162102"/>
              <a:gd name="connsiteY897" fmla="*/ 4486684 h 6858029"/>
              <a:gd name="connsiteX898" fmla="*/ 1394990 w 11162102"/>
              <a:gd name="connsiteY898" fmla="*/ 4461443 h 6858029"/>
              <a:gd name="connsiteX899" fmla="*/ 1408909 w 11162102"/>
              <a:gd name="connsiteY899" fmla="*/ 4453341 h 6858029"/>
              <a:gd name="connsiteX900" fmla="*/ 1396923 w 11162102"/>
              <a:gd name="connsiteY900" fmla="*/ 4475136 h 6858029"/>
              <a:gd name="connsiteX901" fmla="*/ 1394598 w 11162102"/>
              <a:gd name="connsiteY901" fmla="*/ 4479358 h 6858029"/>
              <a:gd name="connsiteX902" fmla="*/ 1119767 w 11162102"/>
              <a:gd name="connsiteY902" fmla="*/ 4681036 h 6858029"/>
              <a:gd name="connsiteX903" fmla="*/ 1130447 w 11162102"/>
              <a:gd name="connsiteY903" fmla="*/ 4668164 h 6858029"/>
              <a:gd name="connsiteX904" fmla="*/ 1140217 w 11162102"/>
              <a:gd name="connsiteY904" fmla="*/ 4662801 h 6858029"/>
              <a:gd name="connsiteX905" fmla="*/ 1129500 w 11162102"/>
              <a:gd name="connsiteY905" fmla="*/ 4676312 h 6858029"/>
              <a:gd name="connsiteX906" fmla="*/ 1119767 w 11162102"/>
              <a:gd name="connsiteY906" fmla="*/ 4681036 h 6858029"/>
              <a:gd name="connsiteX907" fmla="*/ 1150946 w 11162102"/>
              <a:gd name="connsiteY907" fmla="*/ 4657004 h 6858029"/>
              <a:gd name="connsiteX908" fmla="*/ 1161547 w 11162102"/>
              <a:gd name="connsiteY908" fmla="*/ 4651322 h 6858029"/>
              <a:gd name="connsiteX909" fmla="*/ 1153294 w 11162102"/>
              <a:gd name="connsiteY909" fmla="*/ 4662162 h 6858029"/>
              <a:gd name="connsiteX910" fmla="*/ 1149939 w 11162102"/>
              <a:gd name="connsiteY910" fmla="*/ 4666590 h 6858029"/>
              <a:gd name="connsiteX911" fmla="*/ 1139371 w 11162102"/>
              <a:gd name="connsiteY911" fmla="*/ 4671588 h 6858029"/>
              <a:gd name="connsiteX912" fmla="*/ 1150946 w 11162102"/>
              <a:gd name="connsiteY912" fmla="*/ 4657004 h 6858029"/>
              <a:gd name="connsiteX913" fmla="*/ 10193384 w 11162102"/>
              <a:gd name="connsiteY913" fmla="*/ 4865689 h 6858029"/>
              <a:gd name="connsiteX914" fmla="*/ 10148243 w 11162102"/>
              <a:gd name="connsiteY914" fmla="*/ 4894535 h 6858029"/>
              <a:gd name="connsiteX915" fmla="*/ 10130304 w 11162102"/>
              <a:gd name="connsiteY915" fmla="*/ 4857222 h 6858029"/>
              <a:gd name="connsiteX916" fmla="*/ 10176792 w 11162102"/>
              <a:gd name="connsiteY916" fmla="*/ 4829219 h 6858029"/>
              <a:gd name="connsiteX917" fmla="*/ 10193384 w 11162102"/>
              <a:gd name="connsiteY917" fmla="*/ 4865689 h 6858029"/>
              <a:gd name="connsiteX918" fmla="*/ 10181927 w 11162102"/>
              <a:gd name="connsiteY918" fmla="*/ 4825979 h 6858029"/>
              <a:gd name="connsiteX919" fmla="*/ 10223395 w 11162102"/>
              <a:gd name="connsiteY919" fmla="*/ 4799254 h 6858029"/>
              <a:gd name="connsiteX920" fmla="*/ 10227845 w 11162102"/>
              <a:gd name="connsiteY920" fmla="*/ 4796264 h 6858029"/>
              <a:gd name="connsiteX921" fmla="*/ 10242908 w 11162102"/>
              <a:gd name="connsiteY921" fmla="*/ 4831798 h 6858029"/>
              <a:gd name="connsiteX922" fmla="*/ 10198473 w 11162102"/>
              <a:gd name="connsiteY922" fmla="*/ 4862311 h 6858029"/>
              <a:gd name="connsiteX923" fmla="*/ 10181927 w 11162102"/>
              <a:gd name="connsiteY923" fmla="*/ 4825979 h 6858029"/>
              <a:gd name="connsiteX924" fmla="*/ 10142993 w 11162102"/>
              <a:gd name="connsiteY924" fmla="*/ 4897776 h 6858029"/>
              <a:gd name="connsiteX925" fmla="*/ 10097486 w 11162102"/>
              <a:gd name="connsiteY925" fmla="*/ 4924866 h 6858029"/>
              <a:gd name="connsiteX926" fmla="*/ 10078270 w 11162102"/>
              <a:gd name="connsiteY926" fmla="*/ 4886570 h 6858029"/>
              <a:gd name="connsiteX927" fmla="*/ 10125009 w 11162102"/>
              <a:gd name="connsiteY927" fmla="*/ 4860325 h 6858029"/>
              <a:gd name="connsiteX928" fmla="*/ 10142993 w 11162102"/>
              <a:gd name="connsiteY928" fmla="*/ 4897776 h 6858029"/>
              <a:gd name="connsiteX929" fmla="*/ 10092055 w 11162102"/>
              <a:gd name="connsiteY929" fmla="*/ 4927970 h 6858029"/>
              <a:gd name="connsiteX930" fmla="*/ 10046479 w 11162102"/>
              <a:gd name="connsiteY930" fmla="*/ 4953279 h 6858029"/>
              <a:gd name="connsiteX931" fmla="*/ 10026122 w 11162102"/>
              <a:gd name="connsiteY931" fmla="*/ 4914002 h 6858029"/>
              <a:gd name="connsiteX932" fmla="*/ 10072793 w 11162102"/>
              <a:gd name="connsiteY932" fmla="*/ 4889560 h 6858029"/>
              <a:gd name="connsiteX933" fmla="*/ 10092055 w 11162102"/>
              <a:gd name="connsiteY933" fmla="*/ 4927970 h 6858029"/>
              <a:gd name="connsiteX934" fmla="*/ 10011744 w 11162102"/>
              <a:gd name="connsiteY934" fmla="*/ 5272467 h 6858029"/>
              <a:gd name="connsiteX935" fmla="*/ 10027993 w 11162102"/>
              <a:gd name="connsiteY935" fmla="*/ 5307933 h 6858029"/>
              <a:gd name="connsiteX936" fmla="*/ 9990223 w 11162102"/>
              <a:gd name="connsiteY936" fmla="*/ 5330663 h 6858029"/>
              <a:gd name="connsiteX937" fmla="*/ 9970848 w 11162102"/>
              <a:gd name="connsiteY937" fmla="*/ 5288488 h 6858029"/>
              <a:gd name="connsiteX938" fmla="*/ 10009097 w 11162102"/>
              <a:gd name="connsiteY938" fmla="*/ 5266853 h 6858029"/>
              <a:gd name="connsiteX939" fmla="*/ 10011744 w 11162102"/>
              <a:gd name="connsiteY939" fmla="*/ 5272467 h 6858029"/>
              <a:gd name="connsiteX940" fmla="*/ 1211522 w 11162102"/>
              <a:gd name="connsiteY940" fmla="*/ 4618298 h 6858029"/>
              <a:gd name="connsiteX941" fmla="*/ 1203350 w 11162102"/>
              <a:gd name="connsiteY941" fmla="*/ 4622406 h 6858029"/>
              <a:gd name="connsiteX942" fmla="*/ 1200145 w 11162102"/>
              <a:gd name="connsiteY942" fmla="*/ 4624050 h 6858029"/>
              <a:gd name="connsiteX943" fmla="*/ 1213213 w 11162102"/>
              <a:gd name="connsiteY943" fmla="*/ 4606157 h 6858029"/>
              <a:gd name="connsiteX944" fmla="*/ 1224542 w 11162102"/>
              <a:gd name="connsiteY944" fmla="*/ 4599744 h 6858029"/>
              <a:gd name="connsiteX945" fmla="*/ 1213992 w 11162102"/>
              <a:gd name="connsiteY945" fmla="*/ 4614784 h 6858029"/>
              <a:gd name="connsiteX946" fmla="*/ 1211522 w 11162102"/>
              <a:gd name="connsiteY946" fmla="*/ 4618298 h 6858029"/>
              <a:gd name="connsiteX947" fmla="*/ 1233534 w 11162102"/>
              <a:gd name="connsiteY947" fmla="*/ 4594701 h 6858029"/>
              <a:gd name="connsiteX948" fmla="*/ 1245477 w 11162102"/>
              <a:gd name="connsiteY948" fmla="*/ 4588082 h 6858029"/>
              <a:gd name="connsiteX949" fmla="*/ 1242453 w 11162102"/>
              <a:gd name="connsiteY949" fmla="*/ 4592555 h 6858029"/>
              <a:gd name="connsiteX950" fmla="*/ 1231941 w 11162102"/>
              <a:gd name="connsiteY950" fmla="*/ 4608120 h 6858029"/>
              <a:gd name="connsiteX951" fmla="*/ 1219946 w 11162102"/>
              <a:gd name="connsiteY951" fmla="*/ 4614054 h 6858029"/>
              <a:gd name="connsiteX952" fmla="*/ 1233534 w 11162102"/>
              <a:gd name="connsiteY952" fmla="*/ 4594701 h 6858029"/>
              <a:gd name="connsiteX953" fmla="*/ 1569286 w 11162102"/>
              <a:gd name="connsiteY953" fmla="*/ 4201501 h 6858029"/>
              <a:gd name="connsiteX954" fmla="*/ 1557111 w 11162102"/>
              <a:gd name="connsiteY954" fmla="*/ 4211771 h 6858029"/>
              <a:gd name="connsiteX955" fmla="*/ 1568853 w 11162102"/>
              <a:gd name="connsiteY955" fmla="*/ 4190478 h 6858029"/>
              <a:gd name="connsiteX956" fmla="*/ 1581065 w 11162102"/>
              <a:gd name="connsiteY956" fmla="*/ 4179409 h 6858029"/>
              <a:gd name="connsiteX957" fmla="*/ 1569286 w 11162102"/>
              <a:gd name="connsiteY957" fmla="*/ 4201501 h 6858029"/>
              <a:gd name="connsiteX958" fmla="*/ 1588772 w 11162102"/>
              <a:gd name="connsiteY958" fmla="*/ 4172517 h 6858029"/>
              <a:gd name="connsiteX959" fmla="*/ 1601538 w 11162102"/>
              <a:gd name="connsiteY959" fmla="*/ 4161220 h 6858029"/>
              <a:gd name="connsiteX960" fmla="*/ 1589221 w 11162102"/>
              <a:gd name="connsiteY960" fmla="*/ 4185023 h 6858029"/>
              <a:gd name="connsiteX961" fmla="*/ 1576466 w 11162102"/>
              <a:gd name="connsiteY961" fmla="*/ 4195544 h 6858029"/>
              <a:gd name="connsiteX962" fmla="*/ 1588772 w 11162102"/>
              <a:gd name="connsiteY962" fmla="*/ 4172517 h 6858029"/>
              <a:gd name="connsiteX963" fmla="*/ 1562786 w 11162102"/>
              <a:gd name="connsiteY963" fmla="*/ 4213733 h 6858029"/>
              <a:gd name="connsiteX964" fmla="*/ 1550424 w 11162102"/>
              <a:gd name="connsiteY964" fmla="*/ 4237103 h 6858029"/>
              <a:gd name="connsiteX965" fmla="*/ 1537726 w 11162102"/>
              <a:gd name="connsiteY965" fmla="*/ 4247168 h 6858029"/>
              <a:gd name="connsiteX966" fmla="*/ 1550043 w 11162102"/>
              <a:gd name="connsiteY966" fmla="*/ 4224642 h 6858029"/>
              <a:gd name="connsiteX967" fmla="*/ 1562786 w 11162102"/>
              <a:gd name="connsiteY967" fmla="*/ 4213733 h 6858029"/>
              <a:gd name="connsiteX968" fmla="*/ 1530368 w 11162102"/>
              <a:gd name="connsiteY968" fmla="*/ 4253078 h 6858029"/>
              <a:gd name="connsiteX969" fmla="*/ 1519413 w 11162102"/>
              <a:gd name="connsiteY969" fmla="*/ 4261979 h 6858029"/>
              <a:gd name="connsiteX970" fmla="*/ 1531272 w 11162102"/>
              <a:gd name="connsiteY970" fmla="*/ 4240983 h 6858029"/>
              <a:gd name="connsiteX971" fmla="*/ 1542162 w 11162102"/>
              <a:gd name="connsiteY971" fmla="*/ 4231466 h 6858029"/>
              <a:gd name="connsiteX972" fmla="*/ 1530368 w 11162102"/>
              <a:gd name="connsiteY972" fmla="*/ 4253078 h 6858029"/>
              <a:gd name="connsiteX973" fmla="*/ 1523697 w 11162102"/>
              <a:gd name="connsiteY973" fmla="*/ 4265334 h 6858029"/>
              <a:gd name="connsiteX974" fmla="*/ 1511348 w 11162102"/>
              <a:gd name="connsiteY974" fmla="*/ 4288110 h 6858029"/>
              <a:gd name="connsiteX975" fmla="*/ 1499796 w 11162102"/>
              <a:gd name="connsiteY975" fmla="*/ 4296942 h 6858029"/>
              <a:gd name="connsiteX976" fmla="*/ 1512211 w 11162102"/>
              <a:gd name="connsiteY976" fmla="*/ 4274782 h 6858029"/>
              <a:gd name="connsiteX977" fmla="*/ 1523697 w 11162102"/>
              <a:gd name="connsiteY977" fmla="*/ 4265334 h 6858029"/>
              <a:gd name="connsiteX978" fmla="*/ 1492276 w 11162102"/>
              <a:gd name="connsiteY978" fmla="*/ 4302716 h 6858029"/>
              <a:gd name="connsiteX979" fmla="*/ 1480618 w 11162102"/>
              <a:gd name="connsiteY979" fmla="*/ 4311777 h 6858029"/>
              <a:gd name="connsiteX980" fmla="*/ 1492504 w 11162102"/>
              <a:gd name="connsiteY980" fmla="*/ 4291260 h 6858029"/>
              <a:gd name="connsiteX981" fmla="*/ 1504182 w 11162102"/>
              <a:gd name="connsiteY981" fmla="*/ 4281446 h 6858029"/>
              <a:gd name="connsiteX982" fmla="*/ 1492276 w 11162102"/>
              <a:gd name="connsiteY982" fmla="*/ 4302716 h 6858029"/>
              <a:gd name="connsiteX983" fmla="*/ 1485468 w 11162102"/>
              <a:gd name="connsiteY983" fmla="*/ 4314926 h 6858029"/>
              <a:gd name="connsiteX984" fmla="*/ 1472973 w 11162102"/>
              <a:gd name="connsiteY984" fmla="*/ 4337360 h 6858029"/>
              <a:gd name="connsiteX985" fmla="*/ 1460745 w 11162102"/>
              <a:gd name="connsiteY985" fmla="*/ 4346238 h 6858029"/>
              <a:gd name="connsiteX986" fmla="*/ 1473233 w 11162102"/>
              <a:gd name="connsiteY986" fmla="*/ 4324557 h 6858029"/>
              <a:gd name="connsiteX987" fmla="*/ 1485468 w 11162102"/>
              <a:gd name="connsiteY987" fmla="*/ 4314926 h 6858029"/>
              <a:gd name="connsiteX988" fmla="*/ 1453058 w 11162102"/>
              <a:gd name="connsiteY988" fmla="*/ 4351898 h 6858029"/>
              <a:gd name="connsiteX989" fmla="*/ 1441431 w 11162102"/>
              <a:gd name="connsiteY989" fmla="*/ 4360547 h 6858029"/>
              <a:gd name="connsiteX990" fmla="*/ 1453378 w 11162102"/>
              <a:gd name="connsiteY990" fmla="*/ 4340487 h 6858029"/>
              <a:gd name="connsiteX991" fmla="*/ 1465010 w 11162102"/>
              <a:gd name="connsiteY991" fmla="*/ 4331130 h 6858029"/>
              <a:gd name="connsiteX992" fmla="*/ 1453058 w 11162102"/>
              <a:gd name="connsiteY992" fmla="*/ 4351898 h 6858029"/>
              <a:gd name="connsiteX993" fmla="*/ 1446089 w 11162102"/>
              <a:gd name="connsiteY993" fmla="*/ 4364039 h 6858029"/>
              <a:gd name="connsiteX994" fmla="*/ 1433541 w 11162102"/>
              <a:gd name="connsiteY994" fmla="*/ 4385971 h 6858029"/>
              <a:gd name="connsiteX995" fmla="*/ 1421350 w 11162102"/>
              <a:gd name="connsiteY995" fmla="*/ 4394415 h 6858029"/>
              <a:gd name="connsiteX996" fmla="*/ 1433895 w 11162102"/>
              <a:gd name="connsiteY996" fmla="*/ 4373236 h 6858029"/>
              <a:gd name="connsiteX997" fmla="*/ 1446089 w 11162102"/>
              <a:gd name="connsiteY997" fmla="*/ 4364039 h 6858029"/>
              <a:gd name="connsiteX998" fmla="*/ 1413529 w 11162102"/>
              <a:gd name="connsiteY998" fmla="*/ 4399869 h 6858029"/>
              <a:gd name="connsiteX999" fmla="*/ 1401921 w 11162102"/>
              <a:gd name="connsiteY999" fmla="*/ 4408085 h 6858029"/>
              <a:gd name="connsiteX1000" fmla="*/ 1413926 w 11162102"/>
              <a:gd name="connsiteY1000" fmla="*/ 4388504 h 6858029"/>
              <a:gd name="connsiteX1001" fmla="*/ 1425542 w 11162102"/>
              <a:gd name="connsiteY1001" fmla="*/ 4379558 h 6858029"/>
              <a:gd name="connsiteX1002" fmla="*/ 1413529 w 11162102"/>
              <a:gd name="connsiteY1002" fmla="*/ 4399869 h 6858029"/>
              <a:gd name="connsiteX1003" fmla="*/ 1407405 w 11162102"/>
              <a:gd name="connsiteY1003" fmla="*/ 4410253 h 6858029"/>
              <a:gd name="connsiteX1004" fmla="*/ 1393838 w 11162102"/>
              <a:gd name="connsiteY1004" fmla="*/ 4433281 h 6858029"/>
              <a:gd name="connsiteX1005" fmla="*/ 1381671 w 11162102"/>
              <a:gd name="connsiteY1005" fmla="*/ 4441246 h 6858029"/>
              <a:gd name="connsiteX1006" fmla="*/ 1395296 w 11162102"/>
              <a:gd name="connsiteY1006" fmla="*/ 4418926 h 6858029"/>
              <a:gd name="connsiteX1007" fmla="*/ 1407405 w 11162102"/>
              <a:gd name="connsiteY1007" fmla="*/ 4410253 h 6858029"/>
              <a:gd name="connsiteX1008" fmla="*/ 1373725 w 11162102"/>
              <a:gd name="connsiteY1008" fmla="*/ 4446495 h 6858029"/>
              <a:gd name="connsiteX1009" fmla="*/ 1362154 w 11162102"/>
              <a:gd name="connsiteY1009" fmla="*/ 4454254 h 6858029"/>
              <a:gd name="connsiteX1010" fmla="*/ 1375313 w 11162102"/>
              <a:gd name="connsiteY1010" fmla="*/ 4433440 h 6858029"/>
              <a:gd name="connsiteX1011" fmla="*/ 1386784 w 11162102"/>
              <a:gd name="connsiteY1011" fmla="*/ 4425065 h 6858029"/>
              <a:gd name="connsiteX1012" fmla="*/ 1373725 w 11162102"/>
              <a:gd name="connsiteY1012" fmla="*/ 4446495 h 6858029"/>
              <a:gd name="connsiteX1013" fmla="*/ 1366493 w 11162102"/>
              <a:gd name="connsiteY1013" fmla="*/ 4458362 h 6858029"/>
              <a:gd name="connsiteX1014" fmla="*/ 1353817 w 11162102"/>
              <a:gd name="connsiteY1014" fmla="*/ 4479221 h 6858029"/>
              <a:gd name="connsiteX1015" fmla="*/ 1341680 w 11162102"/>
              <a:gd name="connsiteY1015" fmla="*/ 4486707 h 6858029"/>
              <a:gd name="connsiteX1016" fmla="*/ 1354328 w 11162102"/>
              <a:gd name="connsiteY1016" fmla="*/ 4466647 h 6858029"/>
              <a:gd name="connsiteX1017" fmla="*/ 1366493 w 11162102"/>
              <a:gd name="connsiteY1017" fmla="*/ 4458362 h 6858029"/>
              <a:gd name="connsiteX1018" fmla="*/ 1333615 w 11162102"/>
              <a:gd name="connsiteY1018" fmla="*/ 4491728 h 6858029"/>
              <a:gd name="connsiteX1019" fmla="*/ 1322074 w 11162102"/>
              <a:gd name="connsiteY1019" fmla="*/ 4499008 h 6858029"/>
              <a:gd name="connsiteX1020" fmla="*/ 1334131 w 11162102"/>
              <a:gd name="connsiteY1020" fmla="*/ 4480568 h 6858029"/>
              <a:gd name="connsiteX1021" fmla="*/ 1345679 w 11162102"/>
              <a:gd name="connsiteY1021" fmla="*/ 4472557 h 6858029"/>
              <a:gd name="connsiteX1022" fmla="*/ 1333615 w 11162102"/>
              <a:gd name="connsiteY1022" fmla="*/ 4491728 h 6858029"/>
              <a:gd name="connsiteX1023" fmla="*/ 1326280 w 11162102"/>
              <a:gd name="connsiteY1023" fmla="*/ 4503390 h 6858029"/>
              <a:gd name="connsiteX1024" fmla="*/ 1313488 w 11162102"/>
              <a:gd name="connsiteY1024" fmla="*/ 4523724 h 6858029"/>
              <a:gd name="connsiteX1025" fmla="*/ 1301377 w 11162102"/>
              <a:gd name="connsiteY1025" fmla="*/ 4530731 h 6858029"/>
              <a:gd name="connsiteX1026" fmla="*/ 1314178 w 11162102"/>
              <a:gd name="connsiteY1026" fmla="*/ 4511104 h 6858029"/>
              <a:gd name="connsiteX1027" fmla="*/ 1326280 w 11162102"/>
              <a:gd name="connsiteY1027" fmla="*/ 4503390 h 6858029"/>
              <a:gd name="connsiteX1028" fmla="*/ 1293184 w 11162102"/>
              <a:gd name="connsiteY1028" fmla="*/ 4535500 h 6858029"/>
              <a:gd name="connsiteX1029" fmla="*/ 1281695 w 11162102"/>
              <a:gd name="connsiteY1029" fmla="*/ 4542301 h 6858029"/>
              <a:gd name="connsiteX1030" fmla="*/ 1293951 w 11162102"/>
              <a:gd name="connsiteY1030" fmla="*/ 4524203 h 6858029"/>
              <a:gd name="connsiteX1031" fmla="*/ 1305407 w 11162102"/>
              <a:gd name="connsiteY1031" fmla="*/ 4516764 h 6858029"/>
              <a:gd name="connsiteX1032" fmla="*/ 1293184 w 11162102"/>
              <a:gd name="connsiteY1032" fmla="*/ 4535500 h 6858029"/>
              <a:gd name="connsiteX1033" fmla="*/ 1286565 w 11162102"/>
              <a:gd name="connsiteY1033" fmla="*/ 4545679 h 6858029"/>
              <a:gd name="connsiteX1034" fmla="*/ 1272859 w 11162102"/>
              <a:gd name="connsiteY1034" fmla="*/ 4566744 h 6858029"/>
              <a:gd name="connsiteX1035" fmla="*/ 1260788 w 11162102"/>
              <a:gd name="connsiteY1035" fmla="*/ 4573225 h 6858029"/>
              <a:gd name="connsiteX1036" fmla="*/ 1274550 w 11162102"/>
              <a:gd name="connsiteY1036" fmla="*/ 4552868 h 6858029"/>
              <a:gd name="connsiteX1037" fmla="*/ 1286565 w 11162102"/>
              <a:gd name="connsiteY1037" fmla="*/ 4545679 h 6858029"/>
              <a:gd name="connsiteX1038" fmla="*/ 1252463 w 11162102"/>
              <a:gd name="connsiteY1038" fmla="*/ 4577744 h 6858029"/>
              <a:gd name="connsiteX1039" fmla="*/ 1241042 w 11162102"/>
              <a:gd name="connsiteY1039" fmla="*/ 4583997 h 6858029"/>
              <a:gd name="connsiteX1040" fmla="*/ 1254252 w 11162102"/>
              <a:gd name="connsiteY1040" fmla="*/ 4565192 h 6858029"/>
              <a:gd name="connsiteX1041" fmla="*/ 1265649 w 11162102"/>
              <a:gd name="connsiteY1041" fmla="*/ 4558231 h 6858029"/>
              <a:gd name="connsiteX1042" fmla="*/ 1252463 w 11162102"/>
              <a:gd name="connsiteY1042" fmla="*/ 4577744 h 6858029"/>
              <a:gd name="connsiteX1043" fmla="*/ 1246072 w 11162102"/>
              <a:gd name="connsiteY1043" fmla="*/ 4595020 h 6858029"/>
              <a:gd name="connsiteX1044" fmla="*/ 1253843 w 11162102"/>
              <a:gd name="connsiteY1044" fmla="*/ 4583495 h 6858029"/>
              <a:gd name="connsiteX1045" fmla="*/ 1266357 w 11162102"/>
              <a:gd name="connsiteY1045" fmla="*/ 4576717 h 6858029"/>
              <a:gd name="connsiteX1046" fmla="*/ 1252376 w 11162102"/>
              <a:gd name="connsiteY1046" fmla="*/ 4598192 h 6858029"/>
              <a:gd name="connsiteX1047" fmla="*/ 1239808 w 11162102"/>
              <a:gd name="connsiteY1047" fmla="*/ 4604286 h 6858029"/>
              <a:gd name="connsiteX1048" fmla="*/ 1246072 w 11162102"/>
              <a:gd name="connsiteY1048" fmla="*/ 4595020 h 6858029"/>
              <a:gd name="connsiteX1049" fmla="*/ 1273514 w 11162102"/>
              <a:gd name="connsiteY1049" fmla="*/ 4573522 h 6858029"/>
              <a:gd name="connsiteX1050" fmla="*/ 1274137 w 11162102"/>
              <a:gd name="connsiteY1050" fmla="*/ 4572563 h 6858029"/>
              <a:gd name="connsiteX1051" fmla="*/ 1287129 w 11162102"/>
              <a:gd name="connsiteY1051" fmla="*/ 4565694 h 6858029"/>
              <a:gd name="connsiteX1052" fmla="*/ 1272781 w 11162102"/>
              <a:gd name="connsiteY1052" fmla="*/ 4588538 h 6858029"/>
              <a:gd name="connsiteX1053" fmla="*/ 1259736 w 11162102"/>
              <a:gd name="connsiteY1053" fmla="*/ 4594701 h 6858029"/>
              <a:gd name="connsiteX1054" fmla="*/ 1273514 w 11162102"/>
              <a:gd name="connsiteY1054" fmla="*/ 4573522 h 6858029"/>
              <a:gd name="connsiteX1055" fmla="*/ 1280604 w 11162102"/>
              <a:gd name="connsiteY1055" fmla="*/ 4562636 h 6858029"/>
              <a:gd name="connsiteX1056" fmla="*/ 1294841 w 11162102"/>
              <a:gd name="connsiteY1056" fmla="*/ 4540772 h 6858029"/>
              <a:gd name="connsiteX1057" fmla="*/ 1307390 w 11162102"/>
              <a:gd name="connsiteY1057" fmla="*/ 4533446 h 6858029"/>
              <a:gd name="connsiteX1058" fmla="*/ 1296596 w 11162102"/>
              <a:gd name="connsiteY1058" fmla="*/ 4550631 h 6858029"/>
              <a:gd name="connsiteX1059" fmla="*/ 1293211 w 11162102"/>
              <a:gd name="connsiteY1059" fmla="*/ 4556017 h 6858029"/>
              <a:gd name="connsiteX1060" fmla="*/ 1280604 w 11162102"/>
              <a:gd name="connsiteY1060" fmla="*/ 4562636 h 6858029"/>
              <a:gd name="connsiteX1061" fmla="*/ 1315095 w 11162102"/>
              <a:gd name="connsiteY1061" fmla="*/ 4528973 h 6858029"/>
              <a:gd name="connsiteX1062" fmla="*/ 1328133 w 11162102"/>
              <a:gd name="connsiteY1062" fmla="*/ 4521533 h 6858029"/>
              <a:gd name="connsiteX1063" fmla="*/ 1322515 w 11162102"/>
              <a:gd name="connsiteY1063" fmla="*/ 4530799 h 6858029"/>
              <a:gd name="connsiteX1064" fmla="*/ 1313559 w 11162102"/>
              <a:gd name="connsiteY1064" fmla="*/ 4545542 h 6858029"/>
              <a:gd name="connsiteX1065" fmla="*/ 1300484 w 11162102"/>
              <a:gd name="connsiteY1065" fmla="*/ 4552252 h 6858029"/>
              <a:gd name="connsiteX1066" fmla="*/ 1315095 w 11162102"/>
              <a:gd name="connsiteY1066" fmla="*/ 4528973 h 6858029"/>
              <a:gd name="connsiteX1067" fmla="*/ 1321132 w 11162102"/>
              <a:gd name="connsiteY1067" fmla="*/ 4519388 h 6858029"/>
              <a:gd name="connsiteX1068" fmla="*/ 1334407 w 11162102"/>
              <a:gd name="connsiteY1068" fmla="*/ 4498255 h 6858029"/>
              <a:gd name="connsiteX1069" fmla="*/ 1347032 w 11162102"/>
              <a:gd name="connsiteY1069" fmla="*/ 4490381 h 6858029"/>
              <a:gd name="connsiteX1070" fmla="*/ 1333766 w 11162102"/>
              <a:gd name="connsiteY1070" fmla="*/ 4512245 h 6858029"/>
              <a:gd name="connsiteX1071" fmla="*/ 1321132 w 11162102"/>
              <a:gd name="connsiteY1071" fmla="*/ 4519388 h 6858029"/>
              <a:gd name="connsiteX1072" fmla="*/ 1354634 w 11162102"/>
              <a:gd name="connsiteY1072" fmla="*/ 4485680 h 6858029"/>
              <a:gd name="connsiteX1073" fmla="*/ 1367725 w 11162102"/>
              <a:gd name="connsiteY1073" fmla="*/ 4477692 h 6858029"/>
              <a:gd name="connsiteX1074" fmla="*/ 1354048 w 11162102"/>
              <a:gd name="connsiteY1074" fmla="*/ 4501016 h 6858029"/>
              <a:gd name="connsiteX1075" fmla="*/ 1340943 w 11162102"/>
              <a:gd name="connsiteY1075" fmla="*/ 4508228 h 6858029"/>
              <a:gd name="connsiteX1076" fmla="*/ 1354634 w 11162102"/>
              <a:gd name="connsiteY1076" fmla="*/ 4485680 h 6858029"/>
              <a:gd name="connsiteX1077" fmla="*/ 1361358 w 11162102"/>
              <a:gd name="connsiteY1077" fmla="*/ 4474611 h 6858029"/>
              <a:gd name="connsiteX1078" fmla="*/ 1374526 w 11162102"/>
              <a:gd name="connsiteY1078" fmla="*/ 4452976 h 6858029"/>
              <a:gd name="connsiteX1079" fmla="*/ 1387203 w 11162102"/>
              <a:gd name="connsiteY1079" fmla="*/ 4444555 h 6858029"/>
              <a:gd name="connsiteX1080" fmla="*/ 1374019 w 11162102"/>
              <a:gd name="connsiteY1080" fmla="*/ 4466989 h 6858029"/>
              <a:gd name="connsiteX1081" fmla="*/ 1361358 w 11162102"/>
              <a:gd name="connsiteY1081" fmla="*/ 4474611 h 6858029"/>
              <a:gd name="connsiteX1082" fmla="*/ 1394689 w 11162102"/>
              <a:gd name="connsiteY1082" fmla="*/ 4439602 h 6858029"/>
              <a:gd name="connsiteX1083" fmla="*/ 1407846 w 11162102"/>
              <a:gd name="connsiteY1083" fmla="*/ 4431044 h 6858029"/>
              <a:gd name="connsiteX1084" fmla="*/ 1394219 w 11162102"/>
              <a:gd name="connsiteY1084" fmla="*/ 4455030 h 6858029"/>
              <a:gd name="connsiteX1085" fmla="*/ 1381092 w 11162102"/>
              <a:gd name="connsiteY1085" fmla="*/ 4462744 h 6858029"/>
              <a:gd name="connsiteX1086" fmla="*/ 1394689 w 11162102"/>
              <a:gd name="connsiteY1086" fmla="*/ 4439602 h 6858029"/>
              <a:gd name="connsiteX1087" fmla="*/ 1401262 w 11162102"/>
              <a:gd name="connsiteY1087" fmla="*/ 4428443 h 6858029"/>
              <a:gd name="connsiteX1088" fmla="*/ 1415263 w 11162102"/>
              <a:gd name="connsiteY1088" fmla="*/ 4404708 h 6858029"/>
              <a:gd name="connsiteX1089" fmla="*/ 1427893 w 11162102"/>
              <a:gd name="connsiteY1089" fmla="*/ 4395876 h 6858029"/>
              <a:gd name="connsiteX1090" fmla="*/ 1413946 w 11162102"/>
              <a:gd name="connsiteY1090" fmla="*/ 4420341 h 6858029"/>
              <a:gd name="connsiteX1091" fmla="*/ 1401262 w 11162102"/>
              <a:gd name="connsiteY1091" fmla="*/ 4428443 h 6858029"/>
              <a:gd name="connsiteX1092" fmla="*/ 1435228 w 11162102"/>
              <a:gd name="connsiteY1092" fmla="*/ 4390786 h 6858029"/>
              <a:gd name="connsiteX1093" fmla="*/ 1448330 w 11162102"/>
              <a:gd name="connsiteY1093" fmla="*/ 4381840 h 6858029"/>
              <a:gd name="connsiteX1094" fmla="*/ 1434061 w 11162102"/>
              <a:gd name="connsiteY1094" fmla="*/ 4407697 h 6858029"/>
              <a:gd name="connsiteX1095" fmla="*/ 1420889 w 11162102"/>
              <a:gd name="connsiteY1095" fmla="*/ 4415913 h 6858029"/>
              <a:gd name="connsiteX1096" fmla="*/ 1435228 w 11162102"/>
              <a:gd name="connsiteY1096" fmla="*/ 4390786 h 6858029"/>
              <a:gd name="connsiteX1097" fmla="*/ 1440828 w 11162102"/>
              <a:gd name="connsiteY1097" fmla="*/ 4380996 h 6858029"/>
              <a:gd name="connsiteX1098" fmla="*/ 1453848 w 11162102"/>
              <a:gd name="connsiteY1098" fmla="*/ 4358265 h 6858029"/>
              <a:gd name="connsiteX1099" fmla="*/ 1466576 w 11162102"/>
              <a:gd name="connsiteY1099" fmla="*/ 4348885 h 6858029"/>
              <a:gd name="connsiteX1100" fmla="*/ 1453558 w 11162102"/>
              <a:gd name="connsiteY1100" fmla="*/ 4372392 h 6858029"/>
              <a:gd name="connsiteX1101" fmla="*/ 1440828 w 11162102"/>
              <a:gd name="connsiteY1101" fmla="*/ 4380996 h 6858029"/>
              <a:gd name="connsiteX1102" fmla="*/ 1473744 w 11162102"/>
              <a:gd name="connsiteY1102" fmla="*/ 4343682 h 6858029"/>
              <a:gd name="connsiteX1103" fmla="*/ 1486258 w 11162102"/>
              <a:gd name="connsiteY1103" fmla="*/ 4334644 h 6858029"/>
              <a:gd name="connsiteX1104" fmla="*/ 1472898 w 11162102"/>
              <a:gd name="connsiteY1104" fmla="*/ 4359543 h 6858029"/>
              <a:gd name="connsiteX1105" fmla="*/ 1460357 w 11162102"/>
              <a:gd name="connsiteY1105" fmla="*/ 4367827 h 6858029"/>
              <a:gd name="connsiteX1106" fmla="*/ 1473744 w 11162102"/>
              <a:gd name="connsiteY1106" fmla="*/ 4343682 h 6858029"/>
              <a:gd name="connsiteX1107" fmla="*/ 1480118 w 11162102"/>
              <a:gd name="connsiteY1107" fmla="*/ 4332202 h 6858029"/>
              <a:gd name="connsiteX1108" fmla="*/ 1493040 w 11162102"/>
              <a:gd name="connsiteY1108" fmla="*/ 4309015 h 6858029"/>
              <a:gd name="connsiteX1109" fmla="*/ 1505067 w 11162102"/>
              <a:gd name="connsiteY1109" fmla="*/ 4299750 h 6858029"/>
              <a:gd name="connsiteX1110" fmla="*/ 1492180 w 11162102"/>
              <a:gd name="connsiteY1110" fmla="*/ 4323644 h 6858029"/>
              <a:gd name="connsiteX1111" fmla="*/ 1480118 w 11162102"/>
              <a:gd name="connsiteY1111" fmla="*/ 4332202 h 6858029"/>
              <a:gd name="connsiteX1112" fmla="*/ 1512092 w 11162102"/>
              <a:gd name="connsiteY1112" fmla="*/ 4294386 h 6858029"/>
              <a:gd name="connsiteX1113" fmla="*/ 1525685 w 11162102"/>
              <a:gd name="connsiteY1113" fmla="*/ 4284139 h 6858029"/>
              <a:gd name="connsiteX1114" fmla="*/ 1512407 w 11162102"/>
              <a:gd name="connsiteY1114" fmla="*/ 4309540 h 6858029"/>
              <a:gd name="connsiteX1115" fmla="*/ 1498819 w 11162102"/>
              <a:gd name="connsiteY1115" fmla="*/ 4318965 h 6858029"/>
              <a:gd name="connsiteX1116" fmla="*/ 1512092 w 11162102"/>
              <a:gd name="connsiteY1116" fmla="*/ 4294386 h 6858029"/>
              <a:gd name="connsiteX1117" fmla="*/ 1518302 w 11162102"/>
              <a:gd name="connsiteY1117" fmla="*/ 4282907 h 6858029"/>
              <a:gd name="connsiteX1118" fmla="*/ 1531128 w 11162102"/>
              <a:gd name="connsiteY1118" fmla="*/ 4259286 h 6858029"/>
              <a:gd name="connsiteX1119" fmla="*/ 1544314 w 11162102"/>
              <a:gd name="connsiteY1119" fmla="*/ 4248697 h 6858029"/>
              <a:gd name="connsiteX1120" fmla="*/ 1531477 w 11162102"/>
              <a:gd name="connsiteY1120" fmla="*/ 4273093 h 6858029"/>
              <a:gd name="connsiteX1121" fmla="*/ 1518302 w 11162102"/>
              <a:gd name="connsiteY1121" fmla="*/ 4282907 h 6858029"/>
              <a:gd name="connsiteX1122" fmla="*/ 1551186 w 11162102"/>
              <a:gd name="connsiteY1122" fmla="*/ 4243219 h 6858029"/>
              <a:gd name="connsiteX1123" fmla="*/ 1564815 w 11162102"/>
              <a:gd name="connsiteY1123" fmla="*/ 4232516 h 6858029"/>
              <a:gd name="connsiteX1124" fmla="*/ 1551585 w 11162102"/>
              <a:gd name="connsiteY1124" fmla="*/ 4258442 h 6858029"/>
              <a:gd name="connsiteX1125" fmla="*/ 1537979 w 11162102"/>
              <a:gd name="connsiteY1125" fmla="*/ 4268324 h 6858029"/>
              <a:gd name="connsiteX1126" fmla="*/ 1551186 w 11162102"/>
              <a:gd name="connsiteY1126" fmla="*/ 4243219 h 6858029"/>
              <a:gd name="connsiteX1127" fmla="*/ 1557275 w 11162102"/>
              <a:gd name="connsiteY1127" fmla="*/ 4231694 h 6858029"/>
              <a:gd name="connsiteX1128" fmla="*/ 1570021 w 11162102"/>
              <a:gd name="connsiteY1128" fmla="*/ 4207663 h 6858029"/>
              <a:gd name="connsiteX1129" fmla="*/ 1583239 w 11162102"/>
              <a:gd name="connsiteY1129" fmla="*/ 4196617 h 6858029"/>
              <a:gd name="connsiteX1130" fmla="*/ 1570473 w 11162102"/>
              <a:gd name="connsiteY1130" fmla="*/ 4221470 h 6858029"/>
              <a:gd name="connsiteX1131" fmla="*/ 1557275 w 11162102"/>
              <a:gd name="connsiteY1131" fmla="*/ 4231694 h 6858029"/>
              <a:gd name="connsiteX1132" fmla="*/ 1589967 w 11162102"/>
              <a:gd name="connsiteY1132" fmla="*/ 4191048 h 6858029"/>
              <a:gd name="connsiteX1133" fmla="*/ 1925590 w 11162102"/>
              <a:gd name="connsiteY1133" fmla="*/ 3971067 h 6858029"/>
              <a:gd name="connsiteX1134" fmla="*/ 3416950 w 11162102"/>
              <a:gd name="connsiteY1134" fmla="*/ 4039282 h 6858029"/>
              <a:gd name="connsiteX1135" fmla="*/ 5161461 w 11162102"/>
              <a:gd name="connsiteY1135" fmla="*/ 4661569 h 6858029"/>
              <a:gd name="connsiteX1136" fmla="*/ 6631469 w 11162102"/>
              <a:gd name="connsiteY1136" fmla="*/ 5195124 h 6858029"/>
              <a:gd name="connsiteX1137" fmla="*/ 7852946 w 11162102"/>
              <a:gd name="connsiteY1137" fmla="*/ 5528689 h 6858029"/>
              <a:gd name="connsiteX1138" fmla="*/ 9104982 w 11162102"/>
              <a:gd name="connsiteY1138" fmla="*/ 5605851 h 6858029"/>
              <a:gd name="connsiteX1139" fmla="*/ 9926162 w 11162102"/>
              <a:gd name="connsiteY1139" fmla="*/ 5371606 h 6858029"/>
              <a:gd name="connsiteX1140" fmla="*/ 9944237 w 11162102"/>
              <a:gd name="connsiteY1140" fmla="*/ 5361952 h 6858029"/>
              <a:gd name="connsiteX1141" fmla="*/ 9963453 w 11162102"/>
              <a:gd name="connsiteY1141" fmla="*/ 5404857 h 6858029"/>
              <a:gd name="connsiteX1142" fmla="*/ 9077732 w 11162102"/>
              <a:gd name="connsiteY1142" fmla="*/ 5666739 h 6858029"/>
              <a:gd name="connsiteX1143" fmla="*/ 7821155 w 11162102"/>
              <a:gd name="connsiteY1143" fmla="*/ 5578213 h 6858029"/>
              <a:gd name="connsiteX1144" fmla="*/ 6649773 w 11162102"/>
              <a:gd name="connsiteY1144" fmla="*/ 5257177 h 6858029"/>
              <a:gd name="connsiteX1145" fmla="*/ 5171001 w 11162102"/>
              <a:gd name="connsiteY1145" fmla="*/ 4726429 h 6858029"/>
              <a:gd name="connsiteX1146" fmla="*/ 3396981 w 11162102"/>
              <a:gd name="connsiteY1146" fmla="*/ 4101061 h 6858029"/>
              <a:gd name="connsiteX1147" fmla="*/ 2630117 w 11162102"/>
              <a:gd name="connsiteY1147" fmla="*/ 3922730 h 6858029"/>
              <a:gd name="connsiteX1148" fmla="*/ 1899814 w 11162102"/>
              <a:gd name="connsiteY1148" fmla="*/ 4019359 h 6858029"/>
              <a:gd name="connsiteX1149" fmla="*/ 1576792 w 11162102"/>
              <a:gd name="connsiteY1149" fmla="*/ 4216632 h 6858029"/>
              <a:gd name="connsiteX1150" fmla="*/ 1589967 w 11162102"/>
              <a:gd name="connsiteY1150" fmla="*/ 4191048 h 6858029"/>
              <a:gd name="connsiteX1151" fmla="*/ 9104503 w 11162102"/>
              <a:gd name="connsiteY1151" fmla="*/ 5600898 h 6858029"/>
              <a:gd name="connsiteX1152" fmla="*/ 7813396 w 11162102"/>
              <a:gd name="connsiteY1152" fmla="*/ 5515544 h 6858029"/>
              <a:gd name="connsiteX1153" fmla="*/ 6633044 w 11162102"/>
              <a:gd name="connsiteY1153" fmla="*/ 5190399 h 6858029"/>
              <a:gd name="connsiteX1154" fmla="*/ 5163241 w 11162102"/>
              <a:gd name="connsiteY1154" fmla="*/ 4656890 h 6858029"/>
              <a:gd name="connsiteX1155" fmla="*/ 3418433 w 11162102"/>
              <a:gd name="connsiteY1155" fmla="*/ 4034512 h 6858029"/>
              <a:gd name="connsiteX1156" fmla="*/ 2651342 w 11162102"/>
              <a:gd name="connsiteY1156" fmla="*/ 3857665 h 6858029"/>
              <a:gd name="connsiteX1157" fmla="*/ 1923392 w 11162102"/>
              <a:gd name="connsiteY1157" fmla="*/ 3966572 h 6858029"/>
              <a:gd name="connsiteX1158" fmla="*/ 1595883 w 11162102"/>
              <a:gd name="connsiteY1158" fmla="*/ 4179592 h 6858029"/>
              <a:gd name="connsiteX1159" fmla="*/ 1608606 w 11162102"/>
              <a:gd name="connsiteY1159" fmla="*/ 4155035 h 6858029"/>
              <a:gd name="connsiteX1160" fmla="*/ 1949228 w 11162102"/>
              <a:gd name="connsiteY1160" fmla="*/ 3918120 h 6858029"/>
              <a:gd name="connsiteX1161" fmla="*/ 3438403 w 11162102"/>
              <a:gd name="connsiteY1161" fmla="*/ 3972619 h 6858029"/>
              <a:gd name="connsiteX1162" fmla="*/ 5153907 w 11162102"/>
              <a:gd name="connsiteY1162" fmla="*/ 4591939 h 6858029"/>
              <a:gd name="connsiteX1163" fmla="*/ 6614741 w 11162102"/>
              <a:gd name="connsiteY1163" fmla="*/ 5128232 h 6858029"/>
              <a:gd name="connsiteX1164" fmla="*/ 7857419 w 11162102"/>
              <a:gd name="connsiteY1164" fmla="*/ 5468006 h 6858029"/>
              <a:gd name="connsiteX1165" fmla="*/ 9131775 w 11162102"/>
              <a:gd name="connsiteY1165" fmla="*/ 5539918 h 6858029"/>
              <a:gd name="connsiteX1166" fmla="*/ 9922465 w 11162102"/>
              <a:gd name="connsiteY1166" fmla="*/ 5314117 h 6858029"/>
              <a:gd name="connsiteX1167" fmla="*/ 9942320 w 11162102"/>
              <a:gd name="connsiteY1167" fmla="*/ 5357662 h 6858029"/>
              <a:gd name="connsiteX1168" fmla="*/ 9104503 w 11162102"/>
              <a:gd name="connsiteY1168" fmla="*/ 5600898 h 6858029"/>
              <a:gd name="connsiteX1169" fmla="*/ 9919041 w 11162102"/>
              <a:gd name="connsiteY1169" fmla="*/ 5194576 h 6858029"/>
              <a:gd name="connsiteX1170" fmla="*/ 9882275 w 11162102"/>
              <a:gd name="connsiteY1170" fmla="*/ 5211966 h 6858029"/>
              <a:gd name="connsiteX1171" fmla="*/ 9860343 w 11162102"/>
              <a:gd name="connsiteY1171" fmla="*/ 5166208 h 6858029"/>
              <a:gd name="connsiteX1172" fmla="*/ 9897315 w 11162102"/>
              <a:gd name="connsiteY1172" fmla="*/ 5149708 h 6858029"/>
              <a:gd name="connsiteX1173" fmla="*/ 9919041 w 11162102"/>
              <a:gd name="connsiteY1173" fmla="*/ 5194576 h 6858029"/>
              <a:gd name="connsiteX1174" fmla="*/ 9903431 w 11162102"/>
              <a:gd name="connsiteY1174" fmla="*/ 5146855 h 6858029"/>
              <a:gd name="connsiteX1175" fmla="*/ 9942525 w 11162102"/>
              <a:gd name="connsiteY1175" fmla="*/ 5128232 h 6858029"/>
              <a:gd name="connsiteX1176" fmla="*/ 9963910 w 11162102"/>
              <a:gd name="connsiteY1176" fmla="*/ 5171982 h 6858029"/>
              <a:gd name="connsiteX1177" fmla="*/ 9925112 w 11162102"/>
              <a:gd name="connsiteY1177" fmla="*/ 5191632 h 6858029"/>
              <a:gd name="connsiteX1178" fmla="*/ 9903431 w 11162102"/>
              <a:gd name="connsiteY1178" fmla="*/ 5146855 h 6858029"/>
              <a:gd name="connsiteX1179" fmla="*/ 9920365 w 11162102"/>
              <a:gd name="connsiteY1179" fmla="*/ 5197383 h 6858029"/>
              <a:gd name="connsiteX1180" fmla="*/ 9941338 w 11162102"/>
              <a:gd name="connsiteY1180" fmla="*/ 5241406 h 6858029"/>
              <a:gd name="connsiteX1181" fmla="*/ 9904846 w 11162102"/>
              <a:gd name="connsiteY1181" fmla="*/ 5259778 h 6858029"/>
              <a:gd name="connsiteX1182" fmla="*/ 9883644 w 11162102"/>
              <a:gd name="connsiteY1182" fmla="*/ 5214819 h 6858029"/>
              <a:gd name="connsiteX1183" fmla="*/ 9920365 w 11162102"/>
              <a:gd name="connsiteY1183" fmla="*/ 5197383 h 6858029"/>
              <a:gd name="connsiteX1184" fmla="*/ 9942913 w 11162102"/>
              <a:gd name="connsiteY1184" fmla="*/ 5244739 h 6858029"/>
              <a:gd name="connsiteX1185" fmla="*/ 9963111 w 11162102"/>
              <a:gd name="connsiteY1185" fmla="*/ 5287895 h 6858029"/>
              <a:gd name="connsiteX1186" fmla="*/ 9926846 w 11162102"/>
              <a:gd name="connsiteY1186" fmla="*/ 5307156 h 6858029"/>
              <a:gd name="connsiteX1187" fmla="*/ 9906352 w 11162102"/>
              <a:gd name="connsiteY1187" fmla="*/ 5262996 h 6858029"/>
              <a:gd name="connsiteX1188" fmla="*/ 9942913 w 11162102"/>
              <a:gd name="connsiteY1188" fmla="*/ 5244739 h 6858029"/>
              <a:gd name="connsiteX1189" fmla="*/ 9920730 w 11162102"/>
              <a:gd name="connsiteY1189" fmla="*/ 5310329 h 6858029"/>
              <a:gd name="connsiteX1190" fmla="*/ 9131273 w 11162102"/>
              <a:gd name="connsiteY1190" fmla="*/ 5535057 h 6858029"/>
              <a:gd name="connsiteX1191" fmla="*/ 7806161 w 11162102"/>
              <a:gd name="connsiteY1191" fmla="*/ 5453012 h 6858029"/>
              <a:gd name="connsiteX1192" fmla="*/ 6616293 w 11162102"/>
              <a:gd name="connsiteY1192" fmla="*/ 5123600 h 6858029"/>
              <a:gd name="connsiteX1193" fmla="*/ 5155664 w 11162102"/>
              <a:gd name="connsiteY1193" fmla="*/ 4587375 h 6858029"/>
              <a:gd name="connsiteX1194" fmla="*/ 3439886 w 11162102"/>
              <a:gd name="connsiteY1194" fmla="*/ 3967964 h 6858029"/>
              <a:gd name="connsiteX1195" fmla="*/ 2672612 w 11162102"/>
              <a:gd name="connsiteY1195" fmla="*/ 3792645 h 6858029"/>
              <a:gd name="connsiteX1196" fmla="*/ 1946969 w 11162102"/>
              <a:gd name="connsiteY1196" fmla="*/ 3913784 h 6858029"/>
              <a:gd name="connsiteX1197" fmla="*/ 1614916 w 11162102"/>
              <a:gd name="connsiteY1197" fmla="*/ 4142917 h 6858029"/>
              <a:gd name="connsiteX1198" fmla="*/ 1627176 w 11162102"/>
              <a:gd name="connsiteY1198" fmla="*/ 4119456 h 6858029"/>
              <a:gd name="connsiteX1199" fmla="*/ 1972868 w 11162102"/>
              <a:gd name="connsiteY1199" fmla="*/ 3865196 h 6858029"/>
              <a:gd name="connsiteX1200" fmla="*/ 3459878 w 11162102"/>
              <a:gd name="connsiteY1200" fmla="*/ 3905956 h 6858029"/>
              <a:gd name="connsiteX1201" fmla="*/ 5146627 w 11162102"/>
              <a:gd name="connsiteY1201" fmla="*/ 4522332 h 6858029"/>
              <a:gd name="connsiteX1202" fmla="*/ 6598035 w 11162102"/>
              <a:gd name="connsiteY1202" fmla="*/ 5061364 h 6858029"/>
              <a:gd name="connsiteX1203" fmla="*/ 7802373 w 11162102"/>
              <a:gd name="connsiteY1203" fmla="*/ 5395843 h 6858029"/>
              <a:gd name="connsiteX1204" fmla="*/ 7861892 w 11162102"/>
              <a:gd name="connsiteY1204" fmla="*/ 5407345 h 6858029"/>
              <a:gd name="connsiteX1205" fmla="*/ 9158591 w 11162102"/>
              <a:gd name="connsiteY1205" fmla="*/ 5473962 h 6858029"/>
              <a:gd name="connsiteX1206" fmla="*/ 9900167 w 11162102"/>
              <a:gd name="connsiteY1206" fmla="*/ 5266008 h 6858029"/>
              <a:gd name="connsiteX1207" fmla="*/ 9920730 w 11162102"/>
              <a:gd name="connsiteY1207" fmla="*/ 5310329 h 6858029"/>
              <a:gd name="connsiteX1208" fmla="*/ 9928581 w 11162102"/>
              <a:gd name="connsiteY1208" fmla="*/ 5310945 h 6858029"/>
              <a:gd name="connsiteX1209" fmla="*/ 9964890 w 11162102"/>
              <a:gd name="connsiteY1209" fmla="*/ 5291752 h 6858029"/>
              <a:gd name="connsiteX1210" fmla="*/ 9984335 w 11162102"/>
              <a:gd name="connsiteY1210" fmla="*/ 5334109 h 6858029"/>
              <a:gd name="connsiteX1211" fmla="*/ 9948344 w 11162102"/>
              <a:gd name="connsiteY1211" fmla="*/ 5354329 h 6858029"/>
              <a:gd name="connsiteX1212" fmla="*/ 9928581 w 11162102"/>
              <a:gd name="connsiteY1212" fmla="*/ 5310945 h 6858029"/>
              <a:gd name="connsiteX1213" fmla="*/ 9969045 w 11162102"/>
              <a:gd name="connsiteY1213" fmla="*/ 5284609 h 6858029"/>
              <a:gd name="connsiteX1214" fmla="*/ 9948938 w 11162102"/>
              <a:gd name="connsiteY1214" fmla="*/ 5241589 h 6858029"/>
              <a:gd name="connsiteX1215" fmla="*/ 9987507 w 11162102"/>
              <a:gd name="connsiteY1215" fmla="*/ 5221072 h 6858029"/>
              <a:gd name="connsiteX1216" fmla="*/ 10007248 w 11162102"/>
              <a:gd name="connsiteY1216" fmla="*/ 5262928 h 6858029"/>
              <a:gd name="connsiteX1217" fmla="*/ 9969045 w 11162102"/>
              <a:gd name="connsiteY1217" fmla="*/ 5284609 h 6858029"/>
              <a:gd name="connsiteX1218" fmla="*/ 9947364 w 11162102"/>
              <a:gd name="connsiteY1218" fmla="*/ 5238280 h 6858029"/>
              <a:gd name="connsiteX1219" fmla="*/ 9926458 w 11162102"/>
              <a:gd name="connsiteY1219" fmla="*/ 5194416 h 6858029"/>
              <a:gd name="connsiteX1220" fmla="*/ 9965301 w 11162102"/>
              <a:gd name="connsiteY1220" fmla="*/ 5174835 h 6858029"/>
              <a:gd name="connsiteX1221" fmla="*/ 9985863 w 11162102"/>
              <a:gd name="connsiteY1221" fmla="*/ 5217672 h 6858029"/>
              <a:gd name="connsiteX1222" fmla="*/ 9947364 w 11162102"/>
              <a:gd name="connsiteY1222" fmla="*/ 5238280 h 6858029"/>
              <a:gd name="connsiteX1223" fmla="*/ 9971190 w 11162102"/>
              <a:gd name="connsiteY1223" fmla="*/ 5171776 h 6858029"/>
              <a:gd name="connsiteX1224" fmla="*/ 10012041 w 11162102"/>
              <a:gd name="connsiteY1224" fmla="*/ 5149799 h 6858029"/>
              <a:gd name="connsiteX1225" fmla="*/ 10031942 w 11162102"/>
              <a:gd name="connsiteY1225" fmla="*/ 5191358 h 6858029"/>
              <a:gd name="connsiteX1226" fmla="*/ 9991684 w 11162102"/>
              <a:gd name="connsiteY1226" fmla="*/ 5214431 h 6858029"/>
              <a:gd name="connsiteX1227" fmla="*/ 9971190 w 11162102"/>
              <a:gd name="connsiteY1227" fmla="*/ 5171776 h 6858029"/>
              <a:gd name="connsiteX1228" fmla="*/ 9969797 w 11162102"/>
              <a:gd name="connsiteY1228" fmla="*/ 5168924 h 6858029"/>
              <a:gd name="connsiteX1229" fmla="*/ 9948481 w 11162102"/>
              <a:gd name="connsiteY1229" fmla="*/ 5125334 h 6858029"/>
              <a:gd name="connsiteX1230" fmla="*/ 9989630 w 11162102"/>
              <a:gd name="connsiteY1230" fmla="*/ 5104384 h 6858029"/>
              <a:gd name="connsiteX1231" fmla="*/ 10007705 w 11162102"/>
              <a:gd name="connsiteY1231" fmla="*/ 5140899 h 6858029"/>
              <a:gd name="connsiteX1232" fmla="*/ 10010603 w 11162102"/>
              <a:gd name="connsiteY1232" fmla="*/ 5146855 h 6858029"/>
              <a:gd name="connsiteX1233" fmla="*/ 9969797 w 11162102"/>
              <a:gd name="connsiteY1233" fmla="*/ 5168924 h 6858029"/>
              <a:gd name="connsiteX1234" fmla="*/ 9947318 w 11162102"/>
              <a:gd name="connsiteY1234" fmla="*/ 5122915 h 6858029"/>
              <a:gd name="connsiteX1235" fmla="*/ 9925135 w 11162102"/>
              <a:gd name="connsiteY1235" fmla="*/ 5078275 h 6858029"/>
              <a:gd name="connsiteX1236" fmla="*/ 9966556 w 11162102"/>
              <a:gd name="connsiteY1236" fmla="*/ 5058420 h 6858029"/>
              <a:gd name="connsiteX1237" fmla="*/ 9988443 w 11162102"/>
              <a:gd name="connsiteY1237" fmla="*/ 5102010 h 6858029"/>
              <a:gd name="connsiteX1238" fmla="*/ 9947318 w 11162102"/>
              <a:gd name="connsiteY1238" fmla="*/ 5122915 h 6858029"/>
              <a:gd name="connsiteX1239" fmla="*/ 10013570 w 11162102"/>
              <a:gd name="connsiteY1239" fmla="*/ 5138023 h 6858029"/>
              <a:gd name="connsiteX1240" fmla="*/ 9995449 w 11162102"/>
              <a:gd name="connsiteY1240" fmla="*/ 5101348 h 6858029"/>
              <a:gd name="connsiteX1241" fmla="*/ 10038149 w 11162102"/>
              <a:gd name="connsiteY1241" fmla="*/ 5078093 h 6858029"/>
              <a:gd name="connsiteX1242" fmla="*/ 10057981 w 11162102"/>
              <a:gd name="connsiteY1242" fmla="*/ 5119514 h 6858029"/>
              <a:gd name="connsiteX1243" fmla="*/ 10016331 w 11162102"/>
              <a:gd name="connsiteY1243" fmla="*/ 5143660 h 6858029"/>
              <a:gd name="connsiteX1244" fmla="*/ 10013570 w 11162102"/>
              <a:gd name="connsiteY1244" fmla="*/ 5138023 h 6858029"/>
              <a:gd name="connsiteX1245" fmla="*/ 9994262 w 11162102"/>
              <a:gd name="connsiteY1245" fmla="*/ 5098975 h 6858029"/>
              <a:gd name="connsiteX1246" fmla="*/ 9972422 w 11162102"/>
              <a:gd name="connsiteY1246" fmla="*/ 5055499 h 6858029"/>
              <a:gd name="connsiteX1247" fmla="*/ 10015875 w 11162102"/>
              <a:gd name="connsiteY1247" fmla="*/ 5033270 h 6858029"/>
              <a:gd name="connsiteX1248" fmla="*/ 10036962 w 11162102"/>
              <a:gd name="connsiteY1248" fmla="*/ 5075651 h 6858029"/>
              <a:gd name="connsiteX1249" fmla="*/ 9994262 w 11162102"/>
              <a:gd name="connsiteY1249" fmla="*/ 5098975 h 6858029"/>
              <a:gd name="connsiteX1250" fmla="*/ 10003665 w 11162102"/>
              <a:gd name="connsiteY1250" fmla="*/ 5009330 h 6858029"/>
              <a:gd name="connsiteX1251" fmla="*/ 10012953 w 11162102"/>
              <a:gd name="connsiteY1251" fmla="*/ 5027565 h 6858029"/>
              <a:gd name="connsiteX1252" fmla="*/ 9969546 w 11162102"/>
              <a:gd name="connsiteY1252" fmla="*/ 5049839 h 6858029"/>
              <a:gd name="connsiteX1253" fmla="*/ 9948778 w 11162102"/>
              <a:gd name="connsiteY1253" fmla="*/ 5009193 h 6858029"/>
              <a:gd name="connsiteX1254" fmla="*/ 9992596 w 11162102"/>
              <a:gd name="connsiteY1254" fmla="*/ 4987969 h 6858029"/>
              <a:gd name="connsiteX1255" fmla="*/ 10003665 w 11162102"/>
              <a:gd name="connsiteY1255" fmla="*/ 5009330 h 6858029"/>
              <a:gd name="connsiteX1256" fmla="*/ 9998348 w 11162102"/>
              <a:gd name="connsiteY1256" fmla="*/ 4985116 h 6858029"/>
              <a:gd name="connsiteX1257" fmla="*/ 10043626 w 11162102"/>
              <a:gd name="connsiteY1257" fmla="*/ 4961632 h 6858029"/>
              <a:gd name="connsiteX1258" fmla="*/ 10062933 w 11162102"/>
              <a:gd name="connsiteY1258" fmla="*/ 5000247 h 6858029"/>
              <a:gd name="connsiteX1259" fmla="*/ 10018659 w 11162102"/>
              <a:gd name="connsiteY1259" fmla="*/ 5024552 h 6858029"/>
              <a:gd name="connsiteX1260" fmla="*/ 10009393 w 11162102"/>
              <a:gd name="connsiteY1260" fmla="*/ 5006386 h 6858029"/>
              <a:gd name="connsiteX1261" fmla="*/ 9998348 w 11162102"/>
              <a:gd name="connsiteY1261" fmla="*/ 4985116 h 6858029"/>
              <a:gd name="connsiteX1262" fmla="*/ 10021557 w 11162102"/>
              <a:gd name="connsiteY1262" fmla="*/ 5030212 h 6858029"/>
              <a:gd name="connsiteX1263" fmla="*/ 10065764 w 11162102"/>
              <a:gd name="connsiteY1263" fmla="*/ 5005975 h 6858029"/>
              <a:gd name="connsiteX1264" fmla="*/ 10085618 w 11162102"/>
              <a:gd name="connsiteY1264" fmla="*/ 5047283 h 6858029"/>
              <a:gd name="connsiteX1265" fmla="*/ 10042600 w 11162102"/>
              <a:gd name="connsiteY1265" fmla="*/ 5072524 h 6858029"/>
              <a:gd name="connsiteX1266" fmla="*/ 10021557 w 11162102"/>
              <a:gd name="connsiteY1266" fmla="*/ 5030212 h 6858029"/>
              <a:gd name="connsiteX1267" fmla="*/ 10071286 w 11162102"/>
              <a:gd name="connsiteY1267" fmla="*/ 5002826 h 6858029"/>
              <a:gd name="connsiteX1268" fmla="*/ 10115539 w 11162102"/>
              <a:gd name="connsiteY1268" fmla="*/ 4976786 h 6858029"/>
              <a:gd name="connsiteX1269" fmla="*/ 10134001 w 11162102"/>
              <a:gd name="connsiteY1269" fmla="*/ 5016953 h 6858029"/>
              <a:gd name="connsiteX1270" fmla="*/ 10091073 w 11162102"/>
              <a:gd name="connsiteY1270" fmla="*/ 5043996 h 6858029"/>
              <a:gd name="connsiteX1271" fmla="*/ 10071286 w 11162102"/>
              <a:gd name="connsiteY1271" fmla="*/ 5002826 h 6858029"/>
              <a:gd name="connsiteX1272" fmla="*/ 10068479 w 11162102"/>
              <a:gd name="connsiteY1272" fmla="*/ 4997098 h 6858029"/>
              <a:gd name="connsiteX1273" fmla="*/ 10049218 w 11162102"/>
              <a:gd name="connsiteY1273" fmla="*/ 4958665 h 6858029"/>
              <a:gd name="connsiteX1274" fmla="*/ 10094702 w 11162102"/>
              <a:gd name="connsiteY1274" fmla="*/ 4933378 h 6858029"/>
              <a:gd name="connsiteX1275" fmla="*/ 10112800 w 11162102"/>
              <a:gd name="connsiteY1275" fmla="*/ 4971012 h 6858029"/>
              <a:gd name="connsiteX1276" fmla="*/ 10068479 w 11162102"/>
              <a:gd name="connsiteY1276" fmla="*/ 4997098 h 6858029"/>
              <a:gd name="connsiteX1277" fmla="*/ 10040910 w 11162102"/>
              <a:gd name="connsiteY1277" fmla="*/ 4956269 h 6858029"/>
              <a:gd name="connsiteX1278" fmla="*/ 9995563 w 11162102"/>
              <a:gd name="connsiteY1278" fmla="*/ 4979776 h 6858029"/>
              <a:gd name="connsiteX1279" fmla="*/ 9974407 w 11162102"/>
              <a:gd name="connsiteY1279" fmla="*/ 4939381 h 6858029"/>
              <a:gd name="connsiteX1280" fmla="*/ 10020462 w 11162102"/>
              <a:gd name="connsiteY1280" fmla="*/ 4916878 h 6858029"/>
              <a:gd name="connsiteX1281" fmla="*/ 10040910 w 11162102"/>
              <a:gd name="connsiteY1281" fmla="*/ 4956269 h 6858029"/>
              <a:gd name="connsiteX1282" fmla="*/ 9989812 w 11162102"/>
              <a:gd name="connsiteY1282" fmla="*/ 4982628 h 6858029"/>
              <a:gd name="connsiteX1283" fmla="*/ 9946040 w 11162102"/>
              <a:gd name="connsiteY1283" fmla="*/ 5003830 h 6858029"/>
              <a:gd name="connsiteX1284" fmla="*/ 9924518 w 11162102"/>
              <a:gd name="connsiteY1284" fmla="*/ 4962294 h 6858029"/>
              <a:gd name="connsiteX1285" fmla="*/ 9968588 w 11162102"/>
              <a:gd name="connsiteY1285" fmla="*/ 4942119 h 6858029"/>
              <a:gd name="connsiteX1286" fmla="*/ 9989812 w 11162102"/>
              <a:gd name="connsiteY1286" fmla="*/ 4982628 h 6858029"/>
              <a:gd name="connsiteX1287" fmla="*/ 9940128 w 11162102"/>
              <a:gd name="connsiteY1287" fmla="*/ 5006614 h 6858029"/>
              <a:gd name="connsiteX1288" fmla="*/ 9898501 w 11162102"/>
              <a:gd name="connsiteY1288" fmla="*/ 5025534 h 6858029"/>
              <a:gd name="connsiteX1289" fmla="*/ 9876592 w 11162102"/>
              <a:gd name="connsiteY1289" fmla="*/ 4982857 h 6858029"/>
              <a:gd name="connsiteX1290" fmla="*/ 9918493 w 11162102"/>
              <a:gd name="connsiteY1290" fmla="*/ 4964918 h 6858029"/>
              <a:gd name="connsiteX1291" fmla="*/ 9940128 w 11162102"/>
              <a:gd name="connsiteY1291" fmla="*/ 5006614 h 6858029"/>
              <a:gd name="connsiteX1292" fmla="*/ 9942867 w 11162102"/>
              <a:gd name="connsiteY1292" fmla="*/ 5011955 h 6858029"/>
              <a:gd name="connsiteX1293" fmla="*/ 9963681 w 11162102"/>
              <a:gd name="connsiteY1293" fmla="*/ 5052737 h 6858029"/>
              <a:gd name="connsiteX1294" fmla="*/ 9922305 w 11162102"/>
              <a:gd name="connsiteY1294" fmla="*/ 5072615 h 6858029"/>
              <a:gd name="connsiteX1295" fmla="*/ 9901171 w 11162102"/>
              <a:gd name="connsiteY1295" fmla="*/ 5030806 h 6858029"/>
              <a:gd name="connsiteX1296" fmla="*/ 9942867 w 11162102"/>
              <a:gd name="connsiteY1296" fmla="*/ 5011955 h 6858029"/>
              <a:gd name="connsiteX1297" fmla="*/ 9916280 w 11162102"/>
              <a:gd name="connsiteY1297" fmla="*/ 5075422 h 6858029"/>
              <a:gd name="connsiteX1298" fmla="*/ 9877003 w 11162102"/>
              <a:gd name="connsiteY1298" fmla="*/ 5093132 h 6858029"/>
              <a:gd name="connsiteX1299" fmla="*/ 9855573 w 11162102"/>
              <a:gd name="connsiteY1299" fmla="*/ 5050295 h 6858029"/>
              <a:gd name="connsiteX1300" fmla="*/ 9895124 w 11162102"/>
              <a:gd name="connsiteY1300" fmla="*/ 5033476 h 6858029"/>
              <a:gd name="connsiteX1301" fmla="*/ 9916280 w 11162102"/>
              <a:gd name="connsiteY1301" fmla="*/ 5075422 h 6858029"/>
              <a:gd name="connsiteX1302" fmla="*/ 9919109 w 11162102"/>
              <a:gd name="connsiteY1302" fmla="*/ 5081059 h 6858029"/>
              <a:gd name="connsiteX1303" fmla="*/ 9941361 w 11162102"/>
              <a:gd name="connsiteY1303" fmla="*/ 5125882 h 6858029"/>
              <a:gd name="connsiteX1304" fmla="*/ 9902267 w 11162102"/>
              <a:gd name="connsiteY1304" fmla="*/ 5144436 h 6858029"/>
              <a:gd name="connsiteX1305" fmla="*/ 9879787 w 11162102"/>
              <a:gd name="connsiteY1305" fmla="*/ 5098792 h 6858029"/>
              <a:gd name="connsiteX1306" fmla="*/ 9919109 w 11162102"/>
              <a:gd name="connsiteY1306" fmla="*/ 5081059 h 6858029"/>
              <a:gd name="connsiteX1307" fmla="*/ 9896128 w 11162102"/>
              <a:gd name="connsiteY1307" fmla="*/ 5147266 h 6858029"/>
              <a:gd name="connsiteX1308" fmla="*/ 9859179 w 11162102"/>
              <a:gd name="connsiteY1308" fmla="*/ 5163812 h 6858029"/>
              <a:gd name="connsiteX1309" fmla="*/ 9836449 w 11162102"/>
              <a:gd name="connsiteY1309" fmla="*/ 5117141 h 6858029"/>
              <a:gd name="connsiteX1310" fmla="*/ 9873580 w 11162102"/>
              <a:gd name="connsiteY1310" fmla="*/ 5101462 h 6858029"/>
              <a:gd name="connsiteX1311" fmla="*/ 9896128 w 11162102"/>
              <a:gd name="connsiteY1311" fmla="*/ 5147266 h 6858029"/>
              <a:gd name="connsiteX1312" fmla="*/ 9852766 w 11162102"/>
              <a:gd name="connsiteY1312" fmla="*/ 5166528 h 6858029"/>
              <a:gd name="connsiteX1313" fmla="*/ 9211606 w 11162102"/>
              <a:gd name="connsiteY1313" fmla="*/ 5337533 h 6858029"/>
              <a:gd name="connsiteX1314" fmla="*/ 7786922 w 11162102"/>
              <a:gd name="connsiteY1314" fmla="*/ 5266305 h 6858029"/>
              <a:gd name="connsiteX1315" fmla="*/ 6566085 w 11162102"/>
              <a:gd name="connsiteY1315" fmla="*/ 4923268 h 6858029"/>
              <a:gd name="connsiteX1316" fmla="*/ 5134713 w 11162102"/>
              <a:gd name="connsiteY1316" fmla="*/ 4379079 h 6858029"/>
              <a:gd name="connsiteX1317" fmla="*/ 3504221 w 11162102"/>
              <a:gd name="connsiteY1317" fmla="*/ 3768294 h 6858029"/>
              <a:gd name="connsiteX1318" fmla="*/ 2736787 w 11162102"/>
              <a:gd name="connsiteY1318" fmla="*/ 3597837 h 6858029"/>
              <a:gd name="connsiteX1319" fmla="*/ 2017724 w 11162102"/>
              <a:gd name="connsiteY1319" fmla="*/ 3755423 h 6858029"/>
              <a:gd name="connsiteX1320" fmla="*/ 1671711 w 11162102"/>
              <a:gd name="connsiteY1320" fmla="*/ 4035539 h 6858029"/>
              <a:gd name="connsiteX1321" fmla="*/ 1682389 w 11162102"/>
              <a:gd name="connsiteY1321" fmla="*/ 4015753 h 6858029"/>
              <a:gd name="connsiteX1322" fmla="*/ 2043750 w 11162102"/>
              <a:gd name="connsiteY1322" fmla="*/ 3706401 h 6858029"/>
              <a:gd name="connsiteX1323" fmla="*/ 3524259 w 11162102"/>
              <a:gd name="connsiteY1323" fmla="*/ 3705990 h 6858029"/>
              <a:gd name="connsiteX1324" fmla="*/ 5126794 w 11162102"/>
              <a:gd name="connsiteY1324" fmla="*/ 4313922 h 6858029"/>
              <a:gd name="connsiteX1325" fmla="*/ 6547873 w 11162102"/>
              <a:gd name="connsiteY1325" fmla="*/ 4860691 h 6858029"/>
              <a:gd name="connsiteX1326" fmla="*/ 7875221 w 11162102"/>
              <a:gd name="connsiteY1326" fmla="*/ 5225408 h 6858029"/>
              <a:gd name="connsiteX1327" fmla="*/ 8557848 w 11162102"/>
              <a:gd name="connsiteY1327" fmla="*/ 5304897 h 6858029"/>
              <a:gd name="connsiteX1328" fmla="*/ 9238992 w 11162102"/>
              <a:gd name="connsiteY1328" fmla="*/ 5276119 h 6858029"/>
              <a:gd name="connsiteX1329" fmla="*/ 9707254 w 11162102"/>
              <a:gd name="connsiteY1329" fmla="*/ 5165797 h 6858029"/>
              <a:gd name="connsiteX1330" fmla="*/ 9829968 w 11162102"/>
              <a:gd name="connsiteY1330" fmla="*/ 5119811 h 6858029"/>
              <a:gd name="connsiteX1331" fmla="*/ 9852766 w 11162102"/>
              <a:gd name="connsiteY1331" fmla="*/ 5166528 h 6858029"/>
              <a:gd name="connsiteX1332" fmla="*/ 2020129 w 11162102"/>
              <a:gd name="connsiteY1332" fmla="*/ 3759325 h 6858029"/>
              <a:gd name="connsiteX1333" fmla="*/ 3502806 w 11162102"/>
              <a:gd name="connsiteY1333" fmla="*/ 3772630 h 6858029"/>
              <a:gd name="connsiteX1334" fmla="*/ 5133025 w 11162102"/>
              <a:gd name="connsiteY1334" fmla="*/ 4383324 h 6858029"/>
              <a:gd name="connsiteX1335" fmla="*/ 6564601 w 11162102"/>
              <a:gd name="connsiteY1335" fmla="*/ 4927581 h 6858029"/>
              <a:gd name="connsiteX1336" fmla="*/ 7786192 w 11162102"/>
              <a:gd name="connsiteY1336" fmla="*/ 5269866 h 6858029"/>
              <a:gd name="connsiteX1337" fmla="*/ 7870793 w 11162102"/>
              <a:gd name="connsiteY1337" fmla="*/ 5286023 h 6858029"/>
              <a:gd name="connsiteX1338" fmla="*/ 8542124 w 11162102"/>
              <a:gd name="connsiteY1338" fmla="*/ 5366334 h 6858029"/>
              <a:gd name="connsiteX1339" fmla="*/ 9212177 w 11162102"/>
              <a:gd name="connsiteY1339" fmla="*/ 5342074 h 6858029"/>
              <a:gd name="connsiteX1340" fmla="*/ 9853975 w 11162102"/>
              <a:gd name="connsiteY1340" fmla="*/ 5168992 h 6858029"/>
              <a:gd name="connsiteX1341" fmla="*/ 9875999 w 11162102"/>
              <a:gd name="connsiteY1341" fmla="*/ 5214865 h 6858029"/>
              <a:gd name="connsiteX1342" fmla="*/ 9184813 w 11162102"/>
              <a:gd name="connsiteY1342" fmla="*/ 5403374 h 6858029"/>
              <a:gd name="connsiteX1343" fmla="*/ 7792970 w 11162102"/>
              <a:gd name="connsiteY1343" fmla="*/ 5328427 h 6858029"/>
              <a:gd name="connsiteX1344" fmla="*/ 6582813 w 11162102"/>
              <a:gd name="connsiteY1344" fmla="*/ 4990045 h 6858029"/>
              <a:gd name="connsiteX1345" fmla="*/ 5141355 w 11162102"/>
              <a:gd name="connsiteY1345" fmla="*/ 4448434 h 6858029"/>
              <a:gd name="connsiteX1346" fmla="*/ 3482769 w 11162102"/>
              <a:gd name="connsiteY1346" fmla="*/ 3834843 h 6858029"/>
              <a:gd name="connsiteX1347" fmla="*/ 3099200 w 11162102"/>
              <a:gd name="connsiteY1347" fmla="*/ 3725161 h 6858029"/>
              <a:gd name="connsiteX1348" fmla="*/ 2715335 w 11162102"/>
              <a:gd name="connsiteY1348" fmla="*/ 3662743 h 6858029"/>
              <a:gd name="connsiteX1349" fmla="*/ 1994135 w 11162102"/>
              <a:gd name="connsiteY1349" fmla="*/ 3808210 h 6858029"/>
              <a:gd name="connsiteX1350" fmla="*/ 1652862 w 11162102"/>
              <a:gd name="connsiteY1350" fmla="*/ 4070776 h 6858029"/>
              <a:gd name="connsiteX1351" fmla="*/ 1664027 w 11162102"/>
              <a:gd name="connsiteY1351" fmla="*/ 4049849 h 6858029"/>
              <a:gd name="connsiteX1352" fmla="*/ 2020129 w 11162102"/>
              <a:gd name="connsiteY1352" fmla="*/ 3759325 h 6858029"/>
              <a:gd name="connsiteX1353" fmla="*/ 1996500 w 11162102"/>
              <a:gd name="connsiteY1353" fmla="*/ 3812249 h 6858029"/>
              <a:gd name="connsiteX1354" fmla="*/ 3481331 w 11162102"/>
              <a:gd name="connsiteY1354" fmla="*/ 3839293 h 6858029"/>
              <a:gd name="connsiteX1355" fmla="*/ 5139643 w 11162102"/>
              <a:gd name="connsiteY1355" fmla="*/ 4452793 h 6858029"/>
              <a:gd name="connsiteX1356" fmla="*/ 6581307 w 11162102"/>
              <a:gd name="connsiteY1356" fmla="*/ 4994473 h 6858029"/>
              <a:gd name="connsiteX1357" fmla="*/ 7866343 w 11162102"/>
              <a:gd name="connsiteY1357" fmla="*/ 5346661 h 6858029"/>
              <a:gd name="connsiteX1358" fmla="*/ 8526400 w 11162102"/>
              <a:gd name="connsiteY1358" fmla="*/ 5427771 h 6858029"/>
              <a:gd name="connsiteX1359" fmla="*/ 9185384 w 11162102"/>
              <a:gd name="connsiteY1359" fmla="*/ 5408007 h 6858029"/>
              <a:gd name="connsiteX1360" fmla="*/ 9877345 w 11162102"/>
              <a:gd name="connsiteY1360" fmla="*/ 5217672 h 6858029"/>
              <a:gd name="connsiteX1361" fmla="*/ 9898639 w 11162102"/>
              <a:gd name="connsiteY1361" fmla="*/ 5262768 h 6858029"/>
              <a:gd name="connsiteX1362" fmla="*/ 9158043 w 11162102"/>
              <a:gd name="connsiteY1362" fmla="*/ 5469215 h 6858029"/>
              <a:gd name="connsiteX1363" fmla="*/ 7799360 w 11162102"/>
              <a:gd name="connsiteY1363" fmla="*/ 5390639 h 6858029"/>
              <a:gd name="connsiteX1364" fmla="*/ 6599564 w 11162102"/>
              <a:gd name="connsiteY1364" fmla="*/ 5056822 h 6858029"/>
              <a:gd name="connsiteX1365" fmla="*/ 5148339 w 11162102"/>
              <a:gd name="connsiteY1365" fmla="*/ 4517882 h 6858029"/>
              <a:gd name="connsiteX1366" fmla="*/ 3461339 w 11162102"/>
              <a:gd name="connsiteY1366" fmla="*/ 3901392 h 6858029"/>
              <a:gd name="connsiteX1367" fmla="*/ 2693950 w 11162102"/>
              <a:gd name="connsiteY1367" fmla="*/ 3727671 h 6858029"/>
              <a:gd name="connsiteX1368" fmla="*/ 1970546 w 11162102"/>
              <a:gd name="connsiteY1368" fmla="*/ 3860997 h 6858029"/>
              <a:gd name="connsiteX1369" fmla="*/ 1633879 w 11162102"/>
              <a:gd name="connsiteY1369" fmla="*/ 4106675 h 6858029"/>
              <a:gd name="connsiteX1370" fmla="*/ 1645651 w 11162102"/>
              <a:gd name="connsiteY1370" fmla="*/ 4084379 h 6858029"/>
              <a:gd name="connsiteX1371" fmla="*/ 1996500 w 11162102"/>
              <a:gd name="connsiteY1371" fmla="*/ 3812249 h 6858029"/>
              <a:gd name="connsiteX1372" fmla="*/ 1626457 w 11162102"/>
              <a:gd name="connsiteY1372" fmla="*/ 4113454 h 6858029"/>
              <a:gd name="connsiteX1373" fmla="*/ 1614809 w 11162102"/>
              <a:gd name="connsiteY1373" fmla="*/ 4124203 h 6858029"/>
              <a:gd name="connsiteX1374" fmla="*/ 1625962 w 11162102"/>
              <a:gd name="connsiteY1374" fmla="*/ 4103732 h 6858029"/>
              <a:gd name="connsiteX1375" fmla="*/ 1637633 w 11162102"/>
              <a:gd name="connsiteY1375" fmla="*/ 4092206 h 6858029"/>
              <a:gd name="connsiteX1376" fmla="*/ 1626457 w 11162102"/>
              <a:gd name="connsiteY1376" fmla="*/ 4113454 h 6858029"/>
              <a:gd name="connsiteX1377" fmla="*/ 1619672 w 11162102"/>
              <a:gd name="connsiteY1377" fmla="*/ 4126394 h 6858029"/>
              <a:gd name="connsiteX1378" fmla="*/ 1607874 w 11162102"/>
              <a:gd name="connsiteY1378" fmla="*/ 4149010 h 6858029"/>
              <a:gd name="connsiteX1379" fmla="*/ 1595652 w 11162102"/>
              <a:gd name="connsiteY1379" fmla="*/ 4159691 h 6858029"/>
              <a:gd name="connsiteX1380" fmla="*/ 1607399 w 11162102"/>
              <a:gd name="connsiteY1380" fmla="*/ 4137873 h 6858029"/>
              <a:gd name="connsiteX1381" fmla="*/ 1619672 w 11162102"/>
              <a:gd name="connsiteY1381" fmla="*/ 4126394 h 6858029"/>
              <a:gd name="connsiteX1382" fmla="*/ 1588025 w 11162102"/>
              <a:gd name="connsiteY1382" fmla="*/ 4166423 h 6858029"/>
              <a:gd name="connsiteX1383" fmla="*/ 1576439 w 11162102"/>
              <a:gd name="connsiteY1383" fmla="*/ 4176785 h 6858029"/>
              <a:gd name="connsiteX1384" fmla="*/ 1587580 w 11162102"/>
              <a:gd name="connsiteY1384" fmla="*/ 4156747 h 6858029"/>
              <a:gd name="connsiteX1385" fmla="*/ 1599199 w 11162102"/>
              <a:gd name="connsiteY1385" fmla="*/ 4145655 h 6858029"/>
              <a:gd name="connsiteX1386" fmla="*/ 1588025 w 11162102"/>
              <a:gd name="connsiteY1386" fmla="*/ 4166423 h 6858029"/>
              <a:gd name="connsiteX1387" fmla="*/ 1568125 w 11162102"/>
              <a:gd name="connsiteY1387" fmla="*/ 4184270 h 6858029"/>
              <a:gd name="connsiteX1388" fmla="*/ 1558633 w 11162102"/>
              <a:gd name="connsiteY1388" fmla="*/ 4192943 h 6858029"/>
              <a:gd name="connsiteX1389" fmla="*/ 1569115 w 11162102"/>
              <a:gd name="connsiteY1389" fmla="*/ 4174708 h 6858029"/>
              <a:gd name="connsiteX1390" fmla="*/ 1578552 w 11162102"/>
              <a:gd name="connsiteY1390" fmla="*/ 4165488 h 6858029"/>
              <a:gd name="connsiteX1391" fmla="*/ 1568125 w 11162102"/>
              <a:gd name="connsiteY1391" fmla="*/ 4184270 h 6858029"/>
              <a:gd name="connsiteX1392" fmla="*/ 1560456 w 11162102"/>
              <a:gd name="connsiteY1392" fmla="*/ 4198169 h 6858029"/>
              <a:gd name="connsiteX1393" fmla="*/ 1549283 w 11162102"/>
              <a:gd name="connsiteY1393" fmla="*/ 4218481 h 6858029"/>
              <a:gd name="connsiteX1394" fmla="*/ 1539029 w 11162102"/>
              <a:gd name="connsiteY1394" fmla="*/ 4227290 h 6858029"/>
              <a:gd name="connsiteX1395" fmla="*/ 1550253 w 11162102"/>
              <a:gd name="connsiteY1395" fmla="*/ 4207594 h 6858029"/>
              <a:gd name="connsiteX1396" fmla="*/ 1560456 w 11162102"/>
              <a:gd name="connsiteY1396" fmla="*/ 4198169 h 6858029"/>
              <a:gd name="connsiteX1397" fmla="*/ 1530528 w 11162102"/>
              <a:gd name="connsiteY1397" fmla="*/ 4234707 h 6858029"/>
              <a:gd name="connsiteX1398" fmla="*/ 1520228 w 11162102"/>
              <a:gd name="connsiteY1398" fmla="*/ 4243767 h 6858029"/>
              <a:gd name="connsiteX1399" fmla="*/ 1530719 w 11162102"/>
              <a:gd name="connsiteY1399" fmla="*/ 4225966 h 6858029"/>
              <a:gd name="connsiteX1400" fmla="*/ 1541026 w 11162102"/>
              <a:gd name="connsiteY1400" fmla="*/ 4216221 h 6858029"/>
              <a:gd name="connsiteX1401" fmla="*/ 1530528 w 11162102"/>
              <a:gd name="connsiteY1401" fmla="*/ 4234707 h 6858029"/>
              <a:gd name="connsiteX1402" fmla="*/ 1522709 w 11162102"/>
              <a:gd name="connsiteY1402" fmla="*/ 4248537 h 6858029"/>
              <a:gd name="connsiteX1403" fmla="*/ 1511476 w 11162102"/>
              <a:gd name="connsiteY1403" fmla="*/ 4268460 h 6858029"/>
              <a:gd name="connsiteX1404" fmla="*/ 1500421 w 11162102"/>
              <a:gd name="connsiteY1404" fmla="*/ 4277635 h 6858029"/>
              <a:gd name="connsiteX1405" fmla="*/ 1511656 w 11162102"/>
              <a:gd name="connsiteY1405" fmla="*/ 4258396 h 6858029"/>
              <a:gd name="connsiteX1406" fmla="*/ 1522709 w 11162102"/>
              <a:gd name="connsiteY1406" fmla="*/ 4248537 h 6858029"/>
              <a:gd name="connsiteX1407" fmla="*/ 1491721 w 11162102"/>
              <a:gd name="connsiteY1407" fmla="*/ 4284938 h 6858029"/>
              <a:gd name="connsiteX1408" fmla="*/ 1481522 w 11162102"/>
              <a:gd name="connsiteY1408" fmla="*/ 4293542 h 6858029"/>
              <a:gd name="connsiteX1409" fmla="*/ 1492002 w 11162102"/>
              <a:gd name="connsiteY1409" fmla="*/ 4276197 h 6858029"/>
              <a:gd name="connsiteX1410" fmla="*/ 1502219 w 11162102"/>
              <a:gd name="connsiteY1410" fmla="*/ 4266909 h 6858029"/>
              <a:gd name="connsiteX1411" fmla="*/ 1491721 w 11162102"/>
              <a:gd name="connsiteY1411" fmla="*/ 4284938 h 6858029"/>
              <a:gd name="connsiteX1412" fmla="*/ 1483724 w 11162102"/>
              <a:gd name="connsiteY1412" fmla="*/ 4298722 h 6858029"/>
              <a:gd name="connsiteX1413" fmla="*/ 1472448 w 11162102"/>
              <a:gd name="connsiteY1413" fmla="*/ 4318212 h 6858029"/>
              <a:gd name="connsiteX1414" fmla="*/ 1461475 w 11162102"/>
              <a:gd name="connsiteY1414" fmla="*/ 4326930 h 6858029"/>
              <a:gd name="connsiteX1415" fmla="*/ 1472740 w 11162102"/>
              <a:gd name="connsiteY1415" fmla="*/ 4308125 h 6858029"/>
              <a:gd name="connsiteX1416" fmla="*/ 1483724 w 11162102"/>
              <a:gd name="connsiteY1416" fmla="*/ 4298722 h 6858029"/>
              <a:gd name="connsiteX1417" fmla="*/ 1452629 w 11162102"/>
              <a:gd name="connsiteY1417" fmla="*/ 4334028 h 6858029"/>
              <a:gd name="connsiteX1418" fmla="*/ 1442444 w 11162102"/>
              <a:gd name="connsiteY1418" fmla="*/ 4342290 h 6858029"/>
              <a:gd name="connsiteX1419" fmla="*/ 1452967 w 11162102"/>
              <a:gd name="connsiteY1419" fmla="*/ 4325356 h 6858029"/>
              <a:gd name="connsiteX1420" fmla="*/ 1463164 w 11162102"/>
              <a:gd name="connsiteY1420" fmla="*/ 4316409 h 6858029"/>
              <a:gd name="connsiteX1421" fmla="*/ 1452629 w 11162102"/>
              <a:gd name="connsiteY1421" fmla="*/ 4334028 h 6858029"/>
              <a:gd name="connsiteX1422" fmla="*/ 1444457 w 11162102"/>
              <a:gd name="connsiteY1422" fmla="*/ 4347721 h 6858029"/>
              <a:gd name="connsiteX1423" fmla="*/ 1433140 w 11162102"/>
              <a:gd name="connsiteY1423" fmla="*/ 4366755 h 6858029"/>
              <a:gd name="connsiteX1424" fmla="*/ 1422187 w 11162102"/>
              <a:gd name="connsiteY1424" fmla="*/ 4375085 h 6858029"/>
              <a:gd name="connsiteX1425" fmla="*/ 1433502 w 11162102"/>
              <a:gd name="connsiteY1425" fmla="*/ 4356736 h 6858029"/>
              <a:gd name="connsiteX1426" fmla="*/ 1444457 w 11162102"/>
              <a:gd name="connsiteY1426" fmla="*/ 4347721 h 6858029"/>
              <a:gd name="connsiteX1427" fmla="*/ 1413200 w 11162102"/>
              <a:gd name="connsiteY1427" fmla="*/ 4381954 h 6858029"/>
              <a:gd name="connsiteX1428" fmla="*/ 1403065 w 11162102"/>
              <a:gd name="connsiteY1428" fmla="*/ 4389828 h 6858029"/>
              <a:gd name="connsiteX1429" fmla="*/ 1413604 w 11162102"/>
              <a:gd name="connsiteY1429" fmla="*/ 4373350 h 6858029"/>
              <a:gd name="connsiteX1430" fmla="*/ 1423725 w 11162102"/>
              <a:gd name="connsiteY1430" fmla="*/ 4364860 h 6858029"/>
              <a:gd name="connsiteX1431" fmla="*/ 1413200 w 11162102"/>
              <a:gd name="connsiteY1431" fmla="*/ 4381954 h 6858029"/>
              <a:gd name="connsiteX1432" fmla="*/ 1404838 w 11162102"/>
              <a:gd name="connsiteY1432" fmla="*/ 4395579 h 6858029"/>
              <a:gd name="connsiteX1433" fmla="*/ 1393514 w 11162102"/>
              <a:gd name="connsiteY1433" fmla="*/ 4414065 h 6858029"/>
              <a:gd name="connsiteX1434" fmla="*/ 1382593 w 11162102"/>
              <a:gd name="connsiteY1434" fmla="*/ 4421961 h 6858029"/>
              <a:gd name="connsiteX1435" fmla="*/ 1393950 w 11162102"/>
              <a:gd name="connsiteY1435" fmla="*/ 4404114 h 6858029"/>
              <a:gd name="connsiteX1436" fmla="*/ 1404838 w 11162102"/>
              <a:gd name="connsiteY1436" fmla="*/ 4395579 h 6858029"/>
              <a:gd name="connsiteX1437" fmla="*/ 1373435 w 11162102"/>
              <a:gd name="connsiteY1437" fmla="*/ 4428648 h 6858029"/>
              <a:gd name="connsiteX1438" fmla="*/ 1363364 w 11162102"/>
              <a:gd name="connsiteY1438" fmla="*/ 4436065 h 6858029"/>
              <a:gd name="connsiteX1439" fmla="*/ 1373903 w 11162102"/>
              <a:gd name="connsiteY1439" fmla="*/ 4420090 h 6858029"/>
              <a:gd name="connsiteX1440" fmla="*/ 1383992 w 11162102"/>
              <a:gd name="connsiteY1440" fmla="*/ 4412011 h 6858029"/>
              <a:gd name="connsiteX1441" fmla="*/ 1373435 w 11162102"/>
              <a:gd name="connsiteY1441" fmla="*/ 4428648 h 6858029"/>
              <a:gd name="connsiteX1442" fmla="*/ 1366061 w 11162102"/>
              <a:gd name="connsiteY1442" fmla="*/ 4440287 h 6858029"/>
              <a:gd name="connsiteX1443" fmla="*/ 1353596 w 11162102"/>
              <a:gd name="connsiteY1443" fmla="*/ 4460005 h 6858029"/>
              <a:gd name="connsiteX1444" fmla="*/ 1342721 w 11162102"/>
              <a:gd name="connsiteY1444" fmla="*/ 4467468 h 6858029"/>
              <a:gd name="connsiteX1445" fmla="*/ 1355285 w 11162102"/>
              <a:gd name="connsiteY1445" fmla="*/ 4448343 h 6858029"/>
              <a:gd name="connsiteX1446" fmla="*/ 1366061 w 11162102"/>
              <a:gd name="connsiteY1446" fmla="*/ 4440287 h 6858029"/>
              <a:gd name="connsiteX1447" fmla="*/ 1333417 w 11162102"/>
              <a:gd name="connsiteY1447" fmla="*/ 4473881 h 6858029"/>
              <a:gd name="connsiteX1448" fmla="*/ 1323391 w 11162102"/>
              <a:gd name="connsiteY1448" fmla="*/ 4480865 h 6858029"/>
              <a:gd name="connsiteX1449" fmla="*/ 1335245 w 11162102"/>
              <a:gd name="connsiteY1449" fmla="*/ 4463520 h 6858029"/>
              <a:gd name="connsiteX1450" fmla="*/ 1345200 w 11162102"/>
              <a:gd name="connsiteY1450" fmla="*/ 4455920 h 6858029"/>
              <a:gd name="connsiteX1451" fmla="*/ 1333417 w 11162102"/>
              <a:gd name="connsiteY1451" fmla="*/ 4473881 h 6858029"/>
              <a:gd name="connsiteX1452" fmla="*/ 1324708 w 11162102"/>
              <a:gd name="connsiteY1452" fmla="*/ 4487186 h 6858029"/>
              <a:gd name="connsiteX1453" fmla="*/ 1313365 w 11162102"/>
              <a:gd name="connsiteY1453" fmla="*/ 4504554 h 6858029"/>
              <a:gd name="connsiteX1454" fmla="*/ 1302552 w 11162102"/>
              <a:gd name="connsiteY1454" fmla="*/ 4511514 h 6858029"/>
              <a:gd name="connsiteX1455" fmla="*/ 1313863 w 11162102"/>
              <a:gd name="connsiteY1455" fmla="*/ 4494854 h 6858029"/>
              <a:gd name="connsiteX1456" fmla="*/ 1324708 w 11162102"/>
              <a:gd name="connsiteY1456" fmla="*/ 4487186 h 6858029"/>
              <a:gd name="connsiteX1457" fmla="*/ 1293099 w 11162102"/>
              <a:gd name="connsiteY1457" fmla="*/ 4517676 h 6858029"/>
              <a:gd name="connsiteX1458" fmla="*/ 1283137 w 11162102"/>
              <a:gd name="connsiteY1458" fmla="*/ 4524203 h 6858029"/>
              <a:gd name="connsiteX1459" fmla="*/ 1293567 w 11162102"/>
              <a:gd name="connsiteY1459" fmla="*/ 4509461 h 6858029"/>
              <a:gd name="connsiteX1460" fmla="*/ 1303611 w 11162102"/>
              <a:gd name="connsiteY1460" fmla="*/ 4502180 h 6858029"/>
              <a:gd name="connsiteX1461" fmla="*/ 1293099 w 11162102"/>
              <a:gd name="connsiteY1461" fmla="*/ 4517676 h 6858029"/>
              <a:gd name="connsiteX1462" fmla="*/ 1284416 w 11162102"/>
              <a:gd name="connsiteY1462" fmla="*/ 4530502 h 6858029"/>
              <a:gd name="connsiteX1463" fmla="*/ 1272849 w 11162102"/>
              <a:gd name="connsiteY1463" fmla="*/ 4547573 h 6858029"/>
              <a:gd name="connsiteX1464" fmla="*/ 1262098 w 11162102"/>
              <a:gd name="connsiteY1464" fmla="*/ 4554055 h 6858029"/>
              <a:gd name="connsiteX1465" fmla="*/ 1273653 w 11162102"/>
              <a:gd name="connsiteY1465" fmla="*/ 4537646 h 6858029"/>
              <a:gd name="connsiteX1466" fmla="*/ 1284416 w 11162102"/>
              <a:gd name="connsiteY1466" fmla="*/ 4530502 h 6858029"/>
              <a:gd name="connsiteX1467" fmla="*/ 1252522 w 11162102"/>
              <a:gd name="connsiteY1467" fmla="*/ 4559897 h 6858029"/>
              <a:gd name="connsiteX1468" fmla="*/ 1245696 w 11162102"/>
              <a:gd name="connsiteY1468" fmla="*/ 4564073 h 6858029"/>
              <a:gd name="connsiteX1469" fmla="*/ 1242590 w 11162102"/>
              <a:gd name="connsiteY1469" fmla="*/ 4566013 h 6858029"/>
              <a:gd name="connsiteX1470" fmla="*/ 1253371 w 11162102"/>
              <a:gd name="connsiteY1470" fmla="*/ 4551316 h 6858029"/>
              <a:gd name="connsiteX1471" fmla="*/ 1263314 w 11162102"/>
              <a:gd name="connsiteY1471" fmla="*/ 4544561 h 6858029"/>
              <a:gd name="connsiteX1472" fmla="*/ 1252522 w 11162102"/>
              <a:gd name="connsiteY1472" fmla="*/ 4559897 h 6858029"/>
              <a:gd name="connsiteX1473" fmla="*/ 1244598 w 11162102"/>
              <a:gd name="connsiteY1473" fmla="*/ 4571171 h 6858029"/>
              <a:gd name="connsiteX1474" fmla="*/ 1232083 w 11162102"/>
              <a:gd name="connsiteY1474" fmla="*/ 4588995 h 6858029"/>
              <a:gd name="connsiteX1475" fmla="*/ 1224526 w 11162102"/>
              <a:gd name="connsiteY1475" fmla="*/ 4593194 h 6858029"/>
              <a:gd name="connsiteX1476" fmla="*/ 1221368 w 11162102"/>
              <a:gd name="connsiteY1476" fmla="*/ 4594997 h 6858029"/>
              <a:gd name="connsiteX1477" fmla="*/ 1233929 w 11162102"/>
              <a:gd name="connsiteY1477" fmla="*/ 4577812 h 6858029"/>
              <a:gd name="connsiteX1478" fmla="*/ 1244598 w 11162102"/>
              <a:gd name="connsiteY1478" fmla="*/ 4571171 h 6858029"/>
              <a:gd name="connsiteX1479" fmla="*/ 1211709 w 11162102"/>
              <a:gd name="connsiteY1479" fmla="*/ 4600452 h 6858029"/>
              <a:gd name="connsiteX1480" fmla="*/ 1201827 w 11162102"/>
              <a:gd name="connsiteY1480" fmla="*/ 4606134 h 6858029"/>
              <a:gd name="connsiteX1481" fmla="*/ 1213585 w 11162102"/>
              <a:gd name="connsiteY1481" fmla="*/ 4590730 h 6858029"/>
              <a:gd name="connsiteX1482" fmla="*/ 1223415 w 11162102"/>
              <a:gd name="connsiteY1482" fmla="*/ 4584454 h 6858029"/>
              <a:gd name="connsiteX1483" fmla="*/ 1211709 w 11162102"/>
              <a:gd name="connsiteY1483" fmla="*/ 4600452 h 6858029"/>
              <a:gd name="connsiteX1484" fmla="*/ 1203496 w 11162102"/>
              <a:gd name="connsiteY1484" fmla="*/ 4611703 h 6858029"/>
              <a:gd name="connsiteX1485" fmla="*/ 1191108 w 11162102"/>
              <a:gd name="connsiteY1485" fmla="*/ 4628660 h 6858029"/>
              <a:gd name="connsiteX1486" fmla="*/ 1180446 w 11162102"/>
              <a:gd name="connsiteY1486" fmla="*/ 4634182 h 6858029"/>
              <a:gd name="connsiteX1487" fmla="*/ 1192906 w 11162102"/>
              <a:gd name="connsiteY1487" fmla="*/ 4617819 h 6858029"/>
              <a:gd name="connsiteX1488" fmla="*/ 1203496 w 11162102"/>
              <a:gd name="connsiteY1488" fmla="*/ 4611703 h 6858029"/>
              <a:gd name="connsiteX1489" fmla="*/ 1170682 w 11162102"/>
              <a:gd name="connsiteY1489" fmla="*/ 4639317 h 6858029"/>
              <a:gd name="connsiteX1490" fmla="*/ 1160883 w 11162102"/>
              <a:gd name="connsiteY1490" fmla="*/ 4644475 h 6858029"/>
              <a:gd name="connsiteX1491" fmla="*/ 1172599 w 11162102"/>
              <a:gd name="connsiteY1491" fmla="*/ 4629755 h 6858029"/>
              <a:gd name="connsiteX1492" fmla="*/ 1182317 w 11162102"/>
              <a:gd name="connsiteY1492" fmla="*/ 4624027 h 6858029"/>
              <a:gd name="connsiteX1493" fmla="*/ 1170682 w 11162102"/>
              <a:gd name="connsiteY1493" fmla="*/ 4639317 h 6858029"/>
              <a:gd name="connsiteX1494" fmla="*/ 1171397 w 11162102"/>
              <a:gd name="connsiteY1494" fmla="*/ 4646096 h 6858029"/>
              <a:gd name="connsiteX1495" fmla="*/ 1182744 w 11162102"/>
              <a:gd name="connsiteY1495" fmla="*/ 4640139 h 6858029"/>
              <a:gd name="connsiteX1496" fmla="*/ 1170374 w 11162102"/>
              <a:gd name="connsiteY1496" fmla="*/ 4657073 h 6858029"/>
              <a:gd name="connsiteX1497" fmla="*/ 1159061 w 11162102"/>
              <a:gd name="connsiteY1497" fmla="*/ 4662322 h 6858029"/>
              <a:gd name="connsiteX1498" fmla="*/ 1171397 w 11162102"/>
              <a:gd name="connsiteY1498" fmla="*/ 4646096 h 6858029"/>
              <a:gd name="connsiteX1499" fmla="*/ 1188032 w 11162102"/>
              <a:gd name="connsiteY1499" fmla="*/ 4640641 h 6858029"/>
              <a:gd name="connsiteX1500" fmla="*/ 1191838 w 11162102"/>
              <a:gd name="connsiteY1500" fmla="*/ 4635415 h 6858029"/>
              <a:gd name="connsiteX1501" fmla="*/ 1203808 w 11162102"/>
              <a:gd name="connsiteY1501" fmla="*/ 4629276 h 6858029"/>
              <a:gd name="connsiteX1502" fmla="*/ 1190809 w 11162102"/>
              <a:gd name="connsiteY1502" fmla="*/ 4647807 h 6858029"/>
              <a:gd name="connsiteX1503" fmla="*/ 1182169 w 11162102"/>
              <a:gd name="connsiteY1503" fmla="*/ 4651687 h 6858029"/>
              <a:gd name="connsiteX1504" fmla="*/ 1178871 w 11162102"/>
              <a:gd name="connsiteY1504" fmla="*/ 4653193 h 6858029"/>
              <a:gd name="connsiteX1505" fmla="*/ 1188032 w 11162102"/>
              <a:gd name="connsiteY1505" fmla="*/ 4640641 h 6858029"/>
              <a:gd name="connsiteX1506" fmla="*/ 1212289 w 11162102"/>
              <a:gd name="connsiteY1506" fmla="*/ 4624963 h 6858029"/>
              <a:gd name="connsiteX1507" fmla="*/ 1224800 w 11162102"/>
              <a:gd name="connsiteY1507" fmla="*/ 4618709 h 6858029"/>
              <a:gd name="connsiteX1508" fmla="*/ 1211262 w 11162102"/>
              <a:gd name="connsiteY1508" fmla="*/ 4638724 h 6858029"/>
              <a:gd name="connsiteX1509" fmla="*/ 1198776 w 11162102"/>
              <a:gd name="connsiteY1509" fmla="*/ 4644224 h 6858029"/>
              <a:gd name="connsiteX1510" fmla="*/ 1212289 w 11162102"/>
              <a:gd name="connsiteY1510" fmla="*/ 4624963 h 6858029"/>
              <a:gd name="connsiteX1511" fmla="*/ 1232717 w 11162102"/>
              <a:gd name="connsiteY1511" fmla="*/ 4614784 h 6858029"/>
              <a:gd name="connsiteX1512" fmla="*/ 1245721 w 11162102"/>
              <a:gd name="connsiteY1512" fmla="*/ 4608417 h 6858029"/>
              <a:gd name="connsiteX1513" fmla="*/ 1231726 w 11162102"/>
              <a:gd name="connsiteY1513" fmla="*/ 4629869 h 6858029"/>
              <a:gd name="connsiteX1514" fmla="*/ 1218729 w 11162102"/>
              <a:gd name="connsiteY1514" fmla="*/ 4635483 h 6858029"/>
              <a:gd name="connsiteX1515" fmla="*/ 1232717 w 11162102"/>
              <a:gd name="connsiteY1515" fmla="*/ 4614784 h 6858029"/>
              <a:gd name="connsiteX1516" fmla="*/ 1253138 w 11162102"/>
              <a:gd name="connsiteY1516" fmla="*/ 4604833 h 6858029"/>
              <a:gd name="connsiteX1517" fmla="*/ 1266564 w 11162102"/>
              <a:gd name="connsiteY1517" fmla="*/ 4598421 h 6858029"/>
              <a:gd name="connsiteX1518" fmla="*/ 1252177 w 11162102"/>
              <a:gd name="connsiteY1518" fmla="*/ 4621288 h 6858029"/>
              <a:gd name="connsiteX1519" fmla="*/ 1238747 w 11162102"/>
              <a:gd name="connsiteY1519" fmla="*/ 4626902 h 6858029"/>
              <a:gd name="connsiteX1520" fmla="*/ 1253138 w 11162102"/>
              <a:gd name="connsiteY1520" fmla="*/ 4604833 h 6858029"/>
              <a:gd name="connsiteX1521" fmla="*/ 1273557 w 11162102"/>
              <a:gd name="connsiteY1521" fmla="*/ 4595111 h 6858029"/>
              <a:gd name="connsiteX1522" fmla="*/ 1287376 w 11162102"/>
              <a:gd name="connsiteY1522" fmla="*/ 4588676 h 6858029"/>
              <a:gd name="connsiteX1523" fmla="*/ 1272630 w 11162102"/>
              <a:gd name="connsiteY1523" fmla="*/ 4612912 h 6858029"/>
              <a:gd name="connsiteX1524" fmla="*/ 1258823 w 11162102"/>
              <a:gd name="connsiteY1524" fmla="*/ 4618527 h 6858029"/>
              <a:gd name="connsiteX1525" fmla="*/ 1273557 w 11162102"/>
              <a:gd name="connsiteY1525" fmla="*/ 4595111 h 6858029"/>
              <a:gd name="connsiteX1526" fmla="*/ 1279723 w 11162102"/>
              <a:gd name="connsiteY1526" fmla="*/ 4585298 h 6858029"/>
              <a:gd name="connsiteX1527" fmla="*/ 1294437 w 11162102"/>
              <a:gd name="connsiteY1527" fmla="*/ 4561883 h 6858029"/>
              <a:gd name="connsiteX1528" fmla="*/ 1307856 w 11162102"/>
              <a:gd name="connsiteY1528" fmla="*/ 4554945 h 6858029"/>
              <a:gd name="connsiteX1529" fmla="*/ 1293186 w 11162102"/>
              <a:gd name="connsiteY1529" fmla="*/ 4579113 h 6858029"/>
              <a:gd name="connsiteX1530" fmla="*/ 1279723 w 11162102"/>
              <a:gd name="connsiteY1530" fmla="*/ 4585298 h 6858029"/>
              <a:gd name="connsiteX1531" fmla="*/ 1314732 w 11162102"/>
              <a:gd name="connsiteY1531" fmla="*/ 4551430 h 6858029"/>
              <a:gd name="connsiteX1532" fmla="*/ 1328551 w 11162102"/>
              <a:gd name="connsiteY1532" fmla="*/ 4544469 h 6858029"/>
              <a:gd name="connsiteX1533" fmla="*/ 1313603 w 11162102"/>
              <a:gd name="connsiteY1533" fmla="*/ 4569916 h 6858029"/>
              <a:gd name="connsiteX1534" fmla="*/ 1299750 w 11162102"/>
              <a:gd name="connsiteY1534" fmla="*/ 4576123 h 6858029"/>
              <a:gd name="connsiteX1535" fmla="*/ 1314732 w 11162102"/>
              <a:gd name="connsiteY1535" fmla="*/ 4551430 h 6858029"/>
              <a:gd name="connsiteX1536" fmla="*/ 1320413 w 11162102"/>
              <a:gd name="connsiteY1536" fmla="*/ 4542073 h 6858029"/>
              <a:gd name="connsiteX1537" fmla="*/ 1325981 w 11162102"/>
              <a:gd name="connsiteY1537" fmla="*/ 4532899 h 6858029"/>
              <a:gd name="connsiteX1538" fmla="*/ 1335336 w 11162102"/>
              <a:gd name="connsiteY1538" fmla="*/ 4517471 h 6858029"/>
              <a:gd name="connsiteX1539" fmla="*/ 1348794 w 11162102"/>
              <a:gd name="connsiteY1539" fmla="*/ 4509963 h 6858029"/>
              <a:gd name="connsiteX1540" fmla="*/ 1347838 w 11162102"/>
              <a:gd name="connsiteY1540" fmla="*/ 4511606 h 6858029"/>
              <a:gd name="connsiteX1541" fmla="*/ 1333914 w 11162102"/>
              <a:gd name="connsiteY1541" fmla="*/ 4535341 h 6858029"/>
              <a:gd name="connsiteX1542" fmla="*/ 1320413 w 11162102"/>
              <a:gd name="connsiteY1542" fmla="*/ 4542073 h 6858029"/>
              <a:gd name="connsiteX1543" fmla="*/ 1351245 w 11162102"/>
              <a:gd name="connsiteY1543" fmla="*/ 4513591 h 6858029"/>
              <a:gd name="connsiteX1544" fmla="*/ 1355579 w 11162102"/>
              <a:gd name="connsiteY1544" fmla="*/ 4506220 h 6858029"/>
              <a:gd name="connsiteX1545" fmla="*/ 1369416 w 11162102"/>
              <a:gd name="connsiteY1545" fmla="*/ 4498688 h 6858029"/>
              <a:gd name="connsiteX1546" fmla="*/ 1354271 w 11162102"/>
              <a:gd name="connsiteY1546" fmla="*/ 4525367 h 6858029"/>
              <a:gd name="connsiteX1547" fmla="*/ 1340366 w 11162102"/>
              <a:gd name="connsiteY1547" fmla="*/ 4532145 h 6858029"/>
              <a:gd name="connsiteX1548" fmla="*/ 1351245 w 11162102"/>
              <a:gd name="connsiteY1548" fmla="*/ 4513591 h 6858029"/>
              <a:gd name="connsiteX1549" fmla="*/ 1360798 w 11162102"/>
              <a:gd name="connsiteY1549" fmla="*/ 4497319 h 6858029"/>
              <a:gd name="connsiteX1550" fmla="*/ 1374818 w 11162102"/>
              <a:gd name="connsiteY1550" fmla="*/ 4473425 h 6858029"/>
              <a:gd name="connsiteX1551" fmla="*/ 1388349 w 11162102"/>
              <a:gd name="connsiteY1551" fmla="*/ 4465346 h 6858029"/>
              <a:gd name="connsiteX1552" fmla="*/ 1374329 w 11162102"/>
              <a:gd name="connsiteY1552" fmla="*/ 4490039 h 6858029"/>
              <a:gd name="connsiteX1553" fmla="*/ 1360798 w 11162102"/>
              <a:gd name="connsiteY1553" fmla="*/ 4497319 h 6858029"/>
              <a:gd name="connsiteX1554" fmla="*/ 1400837 w 11162102"/>
              <a:gd name="connsiteY1554" fmla="*/ 4451173 h 6858029"/>
              <a:gd name="connsiteX1555" fmla="*/ 1414807 w 11162102"/>
              <a:gd name="connsiteY1555" fmla="*/ 4426594 h 6858029"/>
              <a:gd name="connsiteX1556" fmla="*/ 1428386 w 11162102"/>
              <a:gd name="connsiteY1556" fmla="*/ 4417990 h 6858029"/>
              <a:gd name="connsiteX1557" fmla="*/ 1414423 w 11162102"/>
              <a:gd name="connsiteY1557" fmla="*/ 4443345 h 6858029"/>
              <a:gd name="connsiteX1558" fmla="*/ 1400837 w 11162102"/>
              <a:gd name="connsiteY1558" fmla="*/ 4451173 h 6858029"/>
              <a:gd name="connsiteX1559" fmla="*/ 1434913 w 11162102"/>
              <a:gd name="connsiteY1559" fmla="*/ 4413882 h 6858029"/>
              <a:gd name="connsiteX1560" fmla="*/ 1448250 w 11162102"/>
              <a:gd name="connsiteY1560" fmla="*/ 4405621 h 6858029"/>
              <a:gd name="connsiteX1561" fmla="*/ 1434007 w 11162102"/>
              <a:gd name="connsiteY1561" fmla="*/ 4432322 h 6858029"/>
              <a:gd name="connsiteX1562" fmla="*/ 1420615 w 11162102"/>
              <a:gd name="connsiteY1562" fmla="*/ 4439831 h 6858029"/>
              <a:gd name="connsiteX1563" fmla="*/ 1434913 w 11162102"/>
              <a:gd name="connsiteY1563" fmla="*/ 4413882 h 6858029"/>
              <a:gd name="connsiteX1564" fmla="*/ 1440536 w 11162102"/>
              <a:gd name="connsiteY1564" fmla="*/ 4403681 h 6858029"/>
              <a:gd name="connsiteX1565" fmla="*/ 1455151 w 11162102"/>
              <a:gd name="connsiteY1565" fmla="*/ 4377230 h 6858029"/>
              <a:gd name="connsiteX1566" fmla="*/ 1468039 w 11162102"/>
              <a:gd name="connsiteY1566" fmla="*/ 4368626 h 6858029"/>
              <a:gd name="connsiteX1567" fmla="*/ 1453533 w 11162102"/>
              <a:gd name="connsiteY1567" fmla="*/ 4395739 h 6858029"/>
              <a:gd name="connsiteX1568" fmla="*/ 1440536 w 11162102"/>
              <a:gd name="connsiteY1568" fmla="*/ 4403681 h 6858029"/>
              <a:gd name="connsiteX1569" fmla="*/ 1474397 w 11162102"/>
              <a:gd name="connsiteY1569" fmla="*/ 4364450 h 6858029"/>
              <a:gd name="connsiteX1570" fmla="*/ 1488638 w 11162102"/>
              <a:gd name="connsiteY1570" fmla="*/ 4355161 h 6858029"/>
              <a:gd name="connsiteX1571" fmla="*/ 1473890 w 11162102"/>
              <a:gd name="connsiteY1571" fmla="*/ 4383575 h 6858029"/>
              <a:gd name="connsiteX1572" fmla="*/ 1459604 w 11162102"/>
              <a:gd name="connsiteY1572" fmla="*/ 4392087 h 6858029"/>
              <a:gd name="connsiteX1573" fmla="*/ 1474397 w 11162102"/>
              <a:gd name="connsiteY1573" fmla="*/ 4364450 h 6858029"/>
              <a:gd name="connsiteX1574" fmla="*/ 1479244 w 11162102"/>
              <a:gd name="connsiteY1574" fmla="*/ 4355412 h 6858029"/>
              <a:gd name="connsiteX1575" fmla="*/ 1492933 w 11162102"/>
              <a:gd name="connsiteY1575" fmla="*/ 4329920 h 6858029"/>
              <a:gd name="connsiteX1576" fmla="*/ 1506893 w 11162102"/>
              <a:gd name="connsiteY1576" fmla="*/ 4320084 h 6858029"/>
              <a:gd name="connsiteX1577" fmla="*/ 1493202 w 11162102"/>
              <a:gd name="connsiteY1577" fmla="*/ 4346397 h 6858029"/>
              <a:gd name="connsiteX1578" fmla="*/ 1479244 w 11162102"/>
              <a:gd name="connsiteY1578" fmla="*/ 4355412 h 6858029"/>
              <a:gd name="connsiteX1579" fmla="*/ 1513162 w 11162102"/>
              <a:gd name="connsiteY1579" fmla="*/ 4315725 h 6858029"/>
              <a:gd name="connsiteX1580" fmla="*/ 1527481 w 11162102"/>
              <a:gd name="connsiteY1580" fmla="*/ 4305889 h 6858029"/>
              <a:gd name="connsiteX1581" fmla="*/ 1513466 w 11162102"/>
              <a:gd name="connsiteY1581" fmla="*/ 4333594 h 6858029"/>
              <a:gd name="connsiteX1582" fmla="*/ 1499143 w 11162102"/>
              <a:gd name="connsiteY1582" fmla="*/ 4342609 h 6858029"/>
              <a:gd name="connsiteX1583" fmla="*/ 1513162 w 11162102"/>
              <a:gd name="connsiteY1583" fmla="*/ 4315725 h 6858029"/>
              <a:gd name="connsiteX1584" fmla="*/ 1518608 w 11162102"/>
              <a:gd name="connsiteY1584" fmla="*/ 4305295 h 6858029"/>
              <a:gd name="connsiteX1585" fmla="*/ 1532244 w 11162102"/>
              <a:gd name="connsiteY1585" fmla="*/ 4279233 h 6858029"/>
              <a:gd name="connsiteX1586" fmla="*/ 1546238 w 11162102"/>
              <a:gd name="connsiteY1586" fmla="*/ 4268940 h 6858029"/>
              <a:gd name="connsiteX1587" fmla="*/ 1532588 w 11162102"/>
              <a:gd name="connsiteY1587" fmla="*/ 4295801 h 6858029"/>
              <a:gd name="connsiteX1588" fmla="*/ 1518608 w 11162102"/>
              <a:gd name="connsiteY1588" fmla="*/ 4305295 h 6858029"/>
              <a:gd name="connsiteX1589" fmla="*/ 1552327 w 11162102"/>
              <a:gd name="connsiteY1589" fmla="*/ 4264535 h 6858029"/>
              <a:gd name="connsiteX1590" fmla="*/ 1878291 w 11162102"/>
              <a:gd name="connsiteY1590" fmla="*/ 4076916 h 6858029"/>
              <a:gd name="connsiteX1591" fmla="*/ 3374022 w 11162102"/>
              <a:gd name="connsiteY1591" fmla="*/ 4172585 h 6858029"/>
              <a:gd name="connsiteX1592" fmla="*/ 5177117 w 11162102"/>
              <a:gd name="connsiteY1592" fmla="*/ 4800829 h 6858029"/>
              <a:gd name="connsiteX1593" fmla="*/ 6664903 w 11162102"/>
              <a:gd name="connsiteY1593" fmla="*/ 5328906 h 6858029"/>
              <a:gd name="connsiteX1594" fmla="*/ 7832315 w 11162102"/>
              <a:gd name="connsiteY1594" fmla="*/ 5647797 h 6858029"/>
              <a:gd name="connsiteX1595" fmla="*/ 7843955 w 11162102"/>
              <a:gd name="connsiteY1595" fmla="*/ 5650102 h 6858029"/>
              <a:gd name="connsiteX1596" fmla="*/ 9051373 w 11162102"/>
              <a:gd name="connsiteY1596" fmla="*/ 5737761 h 6858029"/>
              <a:gd name="connsiteX1597" fmla="*/ 9842176 w 11162102"/>
              <a:gd name="connsiteY1597" fmla="*/ 5535080 h 6858029"/>
              <a:gd name="connsiteX1598" fmla="*/ 9986480 w 11162102"/>
              <a:gd name="connsiteY1598" fmla="*/ 5457394 h 6858029"/>
              <a:gd name="connsiteX1599" fmla="*/ 10004578 w 11162102"/>
              <a:gd name="connsiteY1599" fmla="*/ 5499546 h 6858029"/>
              <a:gd name="connsiteX1600" fmla="*/ 9024215 w 11162102"/>
              <a:gd name="connsiteY1600" fmla="*/ 5798422 h 6858029"/>
              <a:gd name="connsiteX1601" fmla="*/ 7842562 w 11162102"/>
              <a:gd name="connsiteY1601" fmla="*/ 5706404 h 6858029"/>
              <a:gd name="connsiteX1602" fmla="*/ 6683275 w 11162102"/>
              <a:gd name="connsiteY1602" fmla="*/ 5390731 h 6858029"/>
              <a:gd name="connsiteX1603" fmla="*/ 5186862 w 11162102"/>
              <a:gd name="connsiteY1603" fmla="*/ 4865460 h 6858029"/>
              <a:gd name="connsiteX1604" fmla="*/ 3354098 w 11162102"/>
              <a:gd name="connsiteY1604" fmla="*/ 4234182 h 6858029"/>
              <a:gd name="connsiteX1605" fmla="*/ 2587874 w 11162102"/>
              <a:gd name="connsiteY1605" fmla="*/ 4053089 h 6858029"/>
              <a:gd name="connsiteX1606" fmla="*/ 1852689 w 11162102"/>
              <a:gd name="connsiteY1606" fmla="*/ 4124933 h 6858029"/>
              <a:gd name="connsiteX1607" fmla="*/ 1538417 w 11162102"/>
              <a:gd name="connsiteY1607" fmla="*/ 4291899 h 6858029"/>
              <a:gd name="connsiteX1608" fmla="*/ 1552327 w 11162102"/>
              <a:gd name="connsiteY1608" fmla="*/ 4264535 h 6858029"/>
              <a:gd name="connsiteX1609" fmla="*/ 9050962 w 11162102"/>
              <a:gd name="connsiteY1609" fmla="*/ 5732581 h 6858029"/>
              <a:gd name="connsiteX1610" fmla="*/ 7833958 w 11162102"/>
              <a:gd name="connsiteY1610" fmla="*/ 5643507 h 6858029"/>
              <a:gd name="connsiteX1611" fmla="*/ 6666524 w 11162102"/>
              <a:gd name="connsiteY1611" fmla="*/ 5323954 h 6858029"/>
              <a:gd name="connsiteX1612" fmla="*/ 5178920 w 11162102"/>
              <a:gd name="connsiteY1612" fmla="*/ 4795967 h 6858029"/>
              <a:gd name="connsiteX1613" fmla="*/ 3375551 w 11162102"/>
              <a:gd name="connsiteY1613" fmla="*/ 4167610 h 6858029"/>
              <a:gd name="connsiteX1614" fmla="*/ 1876251 w 11162102"/>
              <a:gd name="connsiteY1614" fmla="*/ 4072146 h 6858029"/>
              <a:gd name="connsiteX1615" fmla="*/ 1557672 w 11162102"/>
              <a:gd name="connsiteY1615" fmla="*/ 4254037 h 6858029"/>
              <a:gd name="connsiteX1616" fmla="*/ 1571201 w 11162102"/>
              <a:gd name="connsiteY1616" fmla="*/ 4227564 h 6858029"/>
              <a:gd name="connsiteX1617" fmla="*/ 1901946 w 11162102"/>
              <a:gd name="connsiteY1617" fmla="*/ 4023991 h 6858029"/>
              <a:gd name="connsiteX1618" fmla="*/ 2854959 w 11162102"/>
              <a:gd name="connsiteY1618" fmla="*/ 3961870 h 6858029"/>
              <a:gd name="connsiteX1619" fmla="*/ 3395475 w 11162102"/>
              <a:gd name="connsiteY1619" fmla="*/ 4105922 h 6858029"/>
              <a:gd name="connsiteX1620" fmla="*/ 5169221 w 11162102"/>
              <a:gd name="connsiteY1620" fmla="*/ 4731199 h 6858029"/>
              <a:gd name="connsiteX1621" fmla="*/ 6648198 w 11162102"/>
              <a:gd name="connsiteY1621" fmla="*/ 5262015 h 6858029"/>
              <a:gd name="connsiteX1622" fmla="*/ 7823825 w 11162102"/>
              <a:gd name="connsiteY1622" fmla="*/ 5584558 h 6858029"/>
              <a:gd name="connsiteX1623" fmla="*/ 7848450 w 11162102"/>
              <a:gd name="connsiteY1623" fmla="*/ 5589373 h 6858029"/>
              <a:gd name="connsiteX1624" fmla="*/ 9078166 w 11162102"/>
              <a:gd name="connsiteY1624" fmla="*/ 5671806 h 6858029"/>
              <a:gd name="connsiteX1625" fmla="*/ 9884101 w 11162102"/>
              <a:gd name="connsiteY1625" fmla="*/ 5453331 h 6858029"/>
              <a:gd name="connsiteX1626" fmla="*/ 9965576 w 11162102"/>
              <a:gd name="connsiteY1626" fmla="*/ 5409650 h 6858029"/>
              <a:gd name="connsiteX1627" fmla="*/ 9984198 w 11162102"/>
              <a:gd name="connsiteY1627" fmla="*/ 5452099 h 6858029"/>
              <a:gd name="connsiteX1628" fmla="*/ 9050962 w 11162102"/>
              <a:gd name="connsiteY1628" fmla="*/ 5732581 h 6858029"/>
              <a:gd name="connsiteX1629" fmla="*/ 9971577 w 11162102"/>
              <a:gd name="connsiteY1629" fmla="*/ 5406249 h 6858029"/>
              <a:gd name="connsiteX1630" fmla="*/ 10007294 w 11162102"/>
              <a:gd name="connsiteY1630" fmla="*/ 5385048 h 6858029"/>
              <a:gd name="connsiteX1631" fmla="*/ 10015784 w 11162102"/>
              <a:gd name="connsiteY1631" fmla="*/ 5404036 h 6858029"/>
              <a:gd name="connsiteX1632" fmla="*/ 10025483 w 11162102"/>
              <a:gd name="connsiteY1632" fmla="*/ 5426218 h 6858029"/>
              <a:gd name="connsiteX1633" fmla="*/ 9990109 w 11162102"/>
              <a:gd name="connsiteY1633" fmla="*/ 5448470 h 6858029"/>
              <a:gd name="connsiteX1634" fmla="*/ 9971577 w 11162102"/>
              <a:gd name="connsiteY1634" fmla="*/ 5406249 h 6858029"/>
              <a:gd name="connsiteX1635" fmla="*/ 9969432 w 11162102"/>
              <a:gd name="connsiteY1635" fmla="*/ 5401388 h 6858029"/>
              <a:gd name="connsiteX1636" fmla="*/ 9950330 w 11162102"/>
              <a:gd name="connsiteY1636" fmla="*/ 5358689 h 6858029"/>
              <a:gd name="connsiteX1637" fmla="*/ 9986320 w 11162102"/>
              <a:gd name="connsiteY1637" fmla="*/ 5338468 h 6858029"/>
              <a:gd name="connsiteX1638" fmla="*/ 10005126 w 11162102"/>
              <a:gd name="connsiteY1638" fmla="*/ 5380141 h 6858029"/>
              <a:gd name="connsiteX1639" fmla="*/ 9969432 w 11162102"/>
              <a:gd name="connsiteY1639" fmla="*/ 5401388 h 6858029"/>
              <a:gd name="connsiteX1640" fmla="*/ 9992231 w 11162102"/>
              <a:gd name="connsiteY1640" fmla="*/ 5335091 h 6858029"/>
              <a:gd name="connsiteX1641" fmla="*/ 10030024 w 11162102"/>
              <a:gd name="connsiteY1641" fmla="*/ 5312406 h 6858029"/>
              <a:gd name="connsiteX1642" fmla="*/ 10047872 w 11162102"/>
              <a:gd name="connsiteY1642" fmla="*/ 5353006 h 6858029"/>
              <a:gd name="connsiteX1643" fmla="*/ 10010922 w 11162102"/>
              <a:gd name="connsiteY1643" fmla="*/ 5376536 h 6858029"/>
              <a:gd name="connsiteX1644" fmla="*/ 9992231 w 11162102"/>
              <a:gd name="connsiteY1644" fmla="*/ 5335091 h 6858029"/>
              <a:gd name="connsiteX1645" fmla="*/ 10035730 w 11162102"/>
              <a:gd name="connsiteY1645" fmla="*/ 5308891 h 6858029"/>
              <a:gd name="connsiteX1646" fmla="*/ 10073865 w 11162102"/>
              <a:gd name="connsiteY1646" fmla="*/ 5284403 h 6858029"/>
              <a:gd name="connsiteX1647" fmla="*/ 10090502 w 11162102"/>
              <a:gd name="connsiteY1647" fmla="*/ 5323931 h 6858029"/>
              <a:gd name="connsiteX1648" fmla="*/ 10053531 w 11162102"/>
              <a:gd name="connsiteY1648" fmla="*/ 5349240 h 6858029"/>
              <a:gd name="connsiteX1649" fmla="*/ 10035730 w 11162102"/>
              <a:gd name="connsiteY1649" fmla="*/ 5308891 h 6858029"/>
              <a:gd name="connsiteX1650" fmla="*/ 10033698 w 11162102"/>
              <a:gd name="connsiteY1650" fmla="*/ 5304349 h 6858029"/>
              <a:gd name="connsiteX1651" fmla="*/ 10017769 w 11162102"/>
              <a:gd name="connsiteY1651" fmla="*/ 5269660 h 6858029"/>
              <a:gd name="connsiteX1652" fmla="*/ 10014870 w 11162102"/>
              <a:gd name="connsiteY1652" fmla="*/ 5263521 h 6858029"/>
              <a:gd name="connsiteX1653" fmla="*/ 10054193 w 11162102"/>
              <a:gd name="connsiteY1653" fmla="*/ 5239672 h 6858029"/>
              <a:gd name="connsiteX1654" fmla="*/ 10071857 w 11162102"/>
              <a:gd name="connsiteY1654" fmla="*/ 5279724 h 6858029"/>
              <a:gd name="connsiteX1655" fmla="*/ 10033698 w 11162102"/>
              <a:gd name="connsiteY1655" fmla="*/ 5304349 h 6858029"/>
              <a:gd name="connsiteX1656" fmla="*/ 10012999 w 11162102"/>
              <a:gd name="connsiteY1656" fmla="*/ 5259504 h 6858029"/>
              <a:gd name="connsiteX1657" fmla="*/ 9993304 w 11162102"/>
              <a:gd name="connsiteY1657" fmla="*/ 5217832 h 6858029"/>
              <a:gd name="connsiteX1658" fmla="*/ 10010626 w 11162102"/>
              <a:gd name="connsiteY1658" fmla="*/ 5208155 h 6858029"/>
              <a:gd name="connsiteX1659" fmla="*/ 10033608 w 11162102"/>
              <a:gd name="connsiteY1659" fmla="*/ 5194873 h 6858029"/>
              <a:gd name="connsiteX1660" fmla="*/ 10052367 w 11162102"/>
              <a:gd name="connsiteY1660" fmla="*/ 5235587 h 6858029"/>
              <a:gd name="connsiteX1661" fmla="*/ 10012999 w 11162102"/>
              <a:gd name="connsiteY1661" fmla="*/ 5259504 h 6858029"/>
              <a:gd name="connsiteX1662" fmla="*/ 10039244 w 11162102"/>
              <a:gd name="connsiteY1662" fmla="*/ 5191518 h 6858029"/>
              <a:gd name="connsiteX1663" fmla="*/ 10079731 w 11162102"/>
              <a:gd name="connsiteY1663" fmla="*/ 5166756 h 6858029"/>
              <a:gd name="connsiteX1664" fmla="*/ 10097144 w 11162102"/>
              <a:gd name="connsiteY1664" fmla="*/ 5206421 h 6858029"/>
              <a:gd name="connsiteX1665" fmla="*/ 10057890 w 11162102"/>
              <a:gd name="connsiteY1665" fmla="*/ 5232050 h 6858029"/>
              <a:gd name="connsiteX1666" fmla="*/ 10039244 w 11162102"/>
              <a:gd name="connsiteY1666" fmla="*/ 5191518 h 6858029"/>
              <a:gd name="connsiteX1667" fmla="*/ 10037578 w 11162102"/>
              <a:gd name="connsiteY1667" fmla="*/ 5187957 h 6858029"/>
              <a:gd name="connsiteX1668" fmla="*/ 10017746 w 11162102"/>
              <a:gd name="connsiteY1668" fmla="*/ 5146581 h 6858029"/>
              <a:gd name="connsiteX1669" fmla="*/ 10053007 w 11162102"/>
              <a:gd name="connsiteY1669" fmla="*/ 5126429 h 6858029"/>
              <a:gd name="connsiteX1670" fmla="*/ 10059419 w 11162102"/>
              <a:gd name="connsiteY1670" fmla="*/ 5122573 h 6858029"/>
              <a:gd name="connsiteX1671" fmla="*/ 10078065 w 11162102"/>
              <a:gd name="connsiteY1671" fmla="*/ 5163059 h 6858029"/>
              <a:gd name="connsiteX1672" fmla="*/ 10037578 w 11162102"/>
              <a:gd name="connsiteY1672" fmla="*/ 5187957 h 6858029"/>
              <a:gd name="connsiteX1673" fmla="*/ 10065010 w 11162102"/>
              <a:gd name="connsiteY1673" fmla="*/ 5119241 h 6858029"/>
              <a:gd name="connsiteX1674" fmla="*/ 10106866 w 11162102"/>
              <a:gd name="connsiteY1674" fmla="*/ 5093383 h 6858029"/>
              <a:gd name="connsiteX1675" fmla="*/ 10124210 w 11162102"/>
              <a:gd name="connsiteY1675" fmla="*/ 5132660 h 6858029"/>
              <a:gd name="connsiteX1676" fmla="*/ 10083542 w 11162102"/>
              <a:gd name="connsiteY1676" fmla="*/ 5159544 h 6858029"/>
              <a:gd name="connsiteX1677" fmla="*/ 10065010 w 11162102"/>
              <a:gd name="connsiteY1677" fmla="*/ 5119241 h 6858029"/>
              <a:gd name="connsiteX1678" fmla="*/ 10063550 w 11162102"/>
              <a:gd name="connsiteY1678" fmla="*/ 5116182 h 6858029"/>
              <a:gd name="connsiteX1679" fmla="*/ 10043786 w 11162102"/>
              <a:gd name="connsiteY1679" fmla="*/ 5074943 h 6858029"/>
              <a:gd name="connsiteX1680" fmla="*/ 10086828 w 11162102"/>
              <a:gd name="connsiteY1680" fmla="*/ 5049839 h 6858029"/>
              <a:gd name="connsiteX1681" fmla="*/ 10105406 w 11162102"/>
              <a:gd name="connsiteY1681" fmla="*/ 5090120 h 6858029"/>
              <a:gd name="connsiteX1682" fmla="*/ 10063550 w 11162102"/>
              <a:gd name="connsiteY1682" fmla="*/ 5116182 h 6858029"/>
              <a:gd name="connsiteX1683" fmla="*/ 10092283 w 11162102"/>
              <a:gd name="connsiteY1683" fmla="*/ 5046575 h 6858029"/>
              <a:gd name="connsiteX1684" fmla="*/ 10095478 w 11162102"/>
              <a:gd name="connsiteY1684" fmla="*/ 5044681 h 6858029"/>
              <a:gd name="connsiteX1685" fmla="*/ 10135234 w 11162102"/>
              <a:gd name="connsiteY1685" fmla="*/ 5019691 h 6858029"/>
              <a:gd name="connsiteX1686" fmla="*/ 10152372 w 11162102"/>
              <a:gd name="connsiteY1686" fmla="*/ 5058831 h 6858029"/>
              <a:gd name="connsiteX1687" fmla="*/ 10110768 w 11162102"/>
              <a:gd name="connsiteY1687" fmla="*/ 5086674 h 6858029"/>
              <a:gd name="connsiteX1688" fmla="*/ 10092283 w 11162102"/>
              <a:gd name="connsiteY1688" fmla="*/ 5046575 h 6858029"/>
              <a:gd name="connsiteX1689" fmla="*/ 10140528 w 11162102"/>
              <a:gd name="connsiteY1689" fmla="*/ 5016291 h 6858029"/>
              <a:gd name="connsiteX1690" fmla="*/ 10183092 w 11162102"/>
              <a:gd name="connsiteY1690" fmla="*/ 4987649 h 6858029"/>
              <a:gd name="connsiteX1691" fmla="*/ 10198678 w 11162102"/>
              <a:gd name="connsiteY1691" fmla="*/ 5025602 h 6858029"/>
              <a:gd name="connsiteX1692" fmla="*/ 10157599 w 11162102"/>
              <a:gd name="connsiteY1692" fmla="*/ 5055202 h 6858029"/>
              <a:gd name="connsiteX1693" fmla="*/ 10140528 w 11162102"/>
              <a:gd name="connsiteY1693" fmla="*/ 5016291 h 6858029"/>
              <a:gd name="connsiteX1694" fmla="*/ 10139295 w 11162102"/>
              <a:gd name="connsiteY1694" fmla="*/ 5013552 h 6858029"/>
              <a:gd name="connsiteX1695" fmla="*/ 10120879 w 11162102"/>
              <a:gd name="connsiteY1695" fmla="*/ 4973477 h 6858029"/>
              <a:gd name="connsiteX1696" fmla="*/ 10138041 w 11162102"/>
              <a:gd name="connsiteY1696" fmla="*/ 4962887 h 6858029"/>
              <a:gd name="connsiteX1697" fmla="*/ 10164925 w 11162102"/>
              <a:gd name="connsiteY1697" fmla="*/ 4945680 h 6858029"/>
              <a:gd name="connsiteX1698" fmla="*/ 10181859 w 11162102"/>
              <a:gd name="connsiteY1698" fmla="*/ 4984705 h 6858029"/>
              <a:gd name="connsiteX1699" fmla="*/ 10139295 w 11162102"/>
              <a:gd name="connsiteY1699" fmla="*/ 5013552 h 6858029"/>
              <a:gd name="connsiteX1700" fmla="*/ 10118163 w 11162102"/>
              <a:gd name="connsiteY1700" fmla="*/ 4967748 h 6858029"/>
              <a:gd name="connsiteX1701" fmla="*/ 10100134 w 11162102"/>
              <a:gd name="connsiteY1701" fmla="*/ 4930275 h 6858029"/>
              <a:gd name="connsiteX1702" fmla="*/ 10145526 w 11162102"/>
              <a:gd name="connsiteY1702" fmla="*/ 4903208 h 6858029"/>
              <a:gd name="connsiteX1703" fmla="*/ 10162324 w 11162102"/>
              <a:gd name="connsiteY1703" fmla="*/ 4939883 h 6858029"/>
              <a:gd name="connsiteX1704" fmla="*/ 10118163 w 11162102"/>
              <a:gd name="connsiteY1704" fmla="*/ 4967748 h 6858029"/>
              <a:gd name="connsiteX1705" fmla="*/ 10150776 w 11162102"/>
              <a:gd name="connsiteY1705" fmla="*/ 4899967 h 6858029"/>
              <a:gd name="connsiteX1706" fmla="*/ 10180695 w 11162102"/>
              <a:gd name="connsiteY1706" fmla="*/ 4881093 h 6858029"/>
              <a:gd name="connsiteX1707" fmla="*/ 10195803 w 11162102"/>
              <a:gd name="connsiteY1707" fmla="*/ 4871211 h 6858029"/>
              <a:gd name="connsiteX1708" fmla="*/ 10211162 w 11162102"/>
              <a:gd name="connsiteY1708" fmla="*/ 4906882 h 6858029"/>
              <a:gd name="connsiteX1709" fmla="*/ 10167504 w 11162102"/>
              <a:gd name="connsiteY1709" fmla="*/ 4936482 h 6858029"/>
              <a:gd name="connsiteX1710" fmla="*/ 10150776 w 11162102"/>
              <a:gd name="connsiteY1710" fmla="*/ 4899967 h 6858029"/>
              <a:gd name="connsiteX1711" fmla="*/ 10200893 w 11162102"/>
              <a:gd name="connsiteY1711" fmla="*/ 4867811 h 6858029"/>
              <a:gd name="connsiteX1712" fmla="*/ 10245190 w 11162102"/>
              <a:gd name="connsiteY1712" fmla="*/ 4837344 h 6858029"/>
              <a:gd name="connsiteX1713" fmla="*/ 10259021 w 11162102"/>
              <a:gd name="connsiteY1713" fmla="*/ 4872079 h 6858029"/>
              <a:gd name="connsiteX1714" fmla="*/ 10216206 w 11162102"/>
              <a:gd name="connsiteY1714" fmla="*/ 4903322 h 6858029"/>
              <a:gd name="connsiteX1715" fmla="*/ 10200893 w 11162102"/>
              <a:gd name="connsiteY1715" fmla="*/ 4867811 h 6858029"/>
              <a:gd name="connsiteX1716" fmla="*/ 10250188 w 11162102"/>
              <a:gd name="connsiteY1716" fmla="*/ 4833761 h 6858029"/>
              <a:gd name="connsiteX1717" fmla="*/ 10293367 w 11162102"/>
              <a:gd name="connsiteY1717" fmla="*/ 4801787 h 6858029"/>
              <a:gd name="connsiteX1718" fmla="*/ 10305508 w 11162102"/>
              <a:gd name="connsiteY1718" fmla="*/ 4835655 h 6858029"/>
              <a:gd name="connsiteX1719" fmla="*/ 10263949 w 11162102"/>
              <a:gd name="connsiteY1719" fmla="*/ 4868336 h 6858029"/>
              <a:gd name="connsiteX1720" fmla="*/ 10250188 w 11162102"/>
              <a:gd name="connsiteY1720" fmla="*/ 4833761 h 6858029"/>
              <a:gd name="connsiteX1721" fmla="*/ 10247906 w 11162102"/>
              <a:gd name="connsiteY1721" fmla="*/ 4828238 h 6858029"/>
              <a:gd name="connsiteX1722" fmla="*/ 10232957 w 11162102"/>
              <a:gd name="connsiteY1722" fmla="*/ 4792841 h 6858029"/>
              <a:gd name="connsiteX1723" fmla="*/ 10277849 w 11162102"/>
              <a:gd name="connsiteY1723" fmla="*/ 4761574 h 6858029"/>
              <a:gd name="connsiteX1724" fmla="*/ 10291268 w 11162102"/>
              <a:gd name="connsiteY1724" fmla="*/ 4796219 h 6858029"/>
              <a:gd name="connsiteX1725" fmla="*/ 10247906 w 11162102"/>
              <a:gd name="connsiteY1725" fmla="*/ 4828238 h 6858029"/>
              <a:gd name="connsiteX1726" fmla="*/ 10225585 w 11162102"/>
              <a:gd name="connsiteY1726" fmla="*/ 4791084 h 6858029"/>
              <a:gd name="connsiteX1727" fmla="*/ 10179554 w 11162102"/>
              <a:gd name="connsiteY1727" fmla="*/ 4820866 h 6858029"/>
              <a:gd name="connsiteX1728" fmla="*/ 10161821 w 11162102"/>
              <a:gd name="connsiteY1728" fmla="*/ 4783712 h 6858029"/>
              <a:gd name="connsiteX1729" fmla="*/ 10209268 w 11162102"/>
              <a:gd name="connsiteY1729" fmla="*/ 4754682 h 6858029"/>
              <a:gd name="connsiteX1730" fmla="*/ 10225585 w 11162102"/>
              <a:gd name="connsiteY1730" fmla="*/ 4791084 h 6858029"/>
              <a:gd name="connsiteX1731" fmla="*/ 10174397 w 11162102"/>
              <a:gd name="connsiteY1731" fmla="*/ 4824084 h 6858029"/>
              <a:gd name="connsiteX1732" fmla="*/ 10127817 w 11162102"/>
              <a:gd name="connsiteY1732" fmla="*/ 4852155 h 6858029"/>
              <a:gd name="connsiteX1733" fmla="*/ 10108714 w 11162102"/>
              <a:gd name="connsiteY1733" fmla="*/ 4814019 h 6858029"/>
              <a:gd name="connsiteX1734" fmla="*/ 10156595 w 11162102"/>
              <a:gd name="connsiteY1734" fmla="*/ 4786747 h 6858029"/>
              <a:gd name="connsiteX1735" fmla="*/ 10174397 w 11162102"/>
              <a:gd name="connsiteY1735" fmla="*/ 4824084 h 6858029"/>
              <a:gd name="connsiteX1736" fmla="*/ 10122499 w 11162102"/>
              <a:gd name="connsiteY1736" fmla="*/ 4855236 h 6858029"/>
              <a:gd name="connsiteX1737" fmla="*/ 10075714 w 11162102"/>
              <a:gd name="connsiteY1737" fmla="*/ 4881527 h 6858029"/>
              <a:gd name="connsiteX1738" fmla="*/ 10055357 w 11162102"/>
              <a:gd name="connsiteY1738" fmla="*/ 4842410 h 6858029"/>
              <a:gd name="connsiteX1739" fmla="*/ 10103329 w 11162102"/>
              <a:gd name="connsiteY1739" fmla="*/ 4816941 h 6858029"/>
              <a:gd name="connsiteX1740" fmla="*/ 10122499 w 11162102"/>
              <a:gd name="connsiteY1740" fmla="*/ 4855236 h 6858029"/>
              <a:gd name="connsiteX1741" fmla="*/ 10070213 w 11162102"/>
              <a:gd name="connsiteY1741" fmla="*/ 4884494 h 6858029"/>
              <a:gd name="connsiteX1742" fmla="*/ 10023474 w 11162102"/>
              <a:gd name="connsiteY1742" fmla="*/ 4909005 h 6858029"/>
              <a:gd name="connsiteX1743" fmla="*/ 10005194 w 11162102"/>
              <a:gd name="connsiteY1743" fmla="*/ 4874749 h 6858029"/>
              <a:gd name="connsiteX1744" fmla="*/ 10001999 w 11162102"/>
              <a:gd name="connsiteY1744" fmla="*/ 4868883 h 6858029"/>
              <a:gd name="connsiteX1745" fmla="*/ 10049811 w 11162102"/>
              <a:gd name="connsiteY1745" fmla="*/ 4845263 h 6858029"/>
              <a:gd name="connsiteX1746" fmla="*/ 10070213 w 11162102"/>
              <a:gd name="connsiteY1746" fmla="*/ 4884494 h 6858029"/>
              <a:gd name="connsiteX1747" fmla="*/ 9999626 w 11162102"/>
              <a:gd name="connsiteY1747" fmla="*/ 4877761 h 6858029"/>
              <a:gd name="connsiteX1748" fmla="*/ 10017814 w 11162102"/>
              <a:gd name="connsiteY1748" fmla="*/ 4911857 h 6858029"/>
              <a:gd name="connsiteX1749" fmla="*/ 9971783 w 11162102"/>
              <a:gd name="connsiteY1749" fmla="*/ 4934383 h 6858029"/>
              <a:gd name="connsiteX1750" fmla="*/ 9949783 w 11162102"/>
              <a:gd name="connsiteY1750" fmla="*/ 4893052 h 6858029"/>
              <a:gd name="connsiteX1751" fmla="*/ 9996294 w 11162102"/>
              <a:gd name="connsiteY1751" fmla="*/ 4871645 h 6858029"/>
              <a:gd name="connsiteX1752" fmla="*/ 9999626 w 11162102"/>
              <a:gd name="connsiteY1752" fmla="*/ 4877761 h 6858029"/>
              <a:gd name="connsiteX1753" fmla="*/ 9965940 w 11162102"/>
              <a:gd name="connsiteY1753" fmla="*/ 4937144 h 6858029"/>
              <a:gd name="connsiteX1754" fmla="*/ 9921894 w 11162102"/>
              <a:gd name="connsiteY1754" fmla="*/ 4957296 h 6858029"/>
              <a:gd name="connsiteX1755" fmla="*/ 9899575 w 11162102"/>
              <a:gd name="connsiteY1755" fmla="*/ 4914847 h 6858029"/>
              <a:gd name="connsiteX1756" fmla="*/ 9943895 w 11162102"/>
              <a:gd name="connsiteY1756" fmla="*/ 4895699 h 6858029"/>
              <a:gd name="connsiteX1757" fmla="*/ 9965940 w 11162102"/>
              <a:gd name="connsiteY1757" fmla="*/ 4937144 h 6858029"/>
              <a:gd name="connsiteX1758" fmla="*/ 9915892 w 11162102"/>
              <a:gd name="connsiteY1758" fmla="*/ 4959966 h 6858029"/>
              <a:gd name="connsiteX1759" fmla="*/ 9874059 w 11162102"/>
              <a:gd name="connsiteY1759" fmla="*/ 4977927 h 6858029"/>
              <a:gd name="connsiteX1760" fmla="*/ 9851397 w 11162102"/>
              <a:gd name="connsiteY1760" fmla="*/ 4934405 h 6858029"/>
              <a:gd name="connsiteX1761" fmla="*/ 9893458 w 11162102"/>
              <a:gd name="connsiteY1761" fmla="*/ 4917357 h 6858029"/>
              <a:gd name="connsiteX1762" fmla="*/ 9915892 w 11162102"/>
              <a:gd name="connsiteY1762" fmla="*/ 4959966 h 6858029"/>
              <a:gd name="connsiteX1763" fmla="*/ 9867943 w 11162102"/>
              <a:gd name="connsiteY1763" fmla="*/ 4980460 h 6858029"/>
              <a:gd name="connsiteX1764" fmla="*/ 9828278 w 11162102"/>
              <a:gd name="connsiteY1764" fmla="*/ 4996458 h 6858029"/>
              <a:gd name="connsiteX1765" fmla="*/ 9805343 w 11162102"/>
              <a:gd name="connsiteY1765" fmla="*/ 4951956 h 6858029"/>
              <a:gd name="connsiteX1766" fmla="*/ 9813992 w 11162102"/>
              <a:gd name="connsiteY1766" fmla="*/ 4948783 h 6858029"/>
              <a:gd name="connsiteX1767" fmla="*/ 9845258 w 11162102"/>
              <a:gd name="connsiteY1767" fmla="*/ 4936847 h 6858029"/>
              <a:gd name="connsiteX1768" fmla="*/ 9867943 w 11162102"/>
              <a:gd name="connsiteY1768" fmla="*/ 4980460 h 6858029"/>
              <a:gd name="connsiteX1769" fmla="*/ 9870499 w 11162102"/>
              <a:gd name="connsiteY1769" fmla="*/ 4985412 h 6858029"/>
              <a:gd name="connsiteX1770" fmla="*/ 9892408 w 11162102"/>
              <a:gd name="connsiteY1770" fmla="*/ 5028181 h 6858029"/>
              <a:gd name="connsiteX1771" fmla="*/ 9852926 w 11162102"/>
              <a:gd name="connsiteY1771" fmla="*/ 5045024 h 6858029"/>
              <a:gd name="connsiteX1772" fmla="*/ 9830743 w 11162102"/>
              <a:gd name="connsiteY1772" fmla="*/ 5001342 h 6858029"/>
              <a:gd name="connsiteX1773" fmla="*/ 9870499 w 11162102"/>
              <a:gd name="connsiteY1773" fmla="*/ 4985412 h 6858029"/>
              <a:gd name="connsiteX1774" fmla="*/ 9846673 w 11162102"/>
              <a:gd name="connsiteY1774" fmla="*/ 5047625 h 6858029"/>
              <a:gd name="connsiteX1775" fmla="*/ 9809382 w 11162102"/>
              <a:gd name="connsiteY1775" fmla="*/ 5062597 h 6858029"/>
              <a:gd name="connsiteX1776" fmla="*/ 9786948 w 11162102"/>
              <a:gd name="connsiteY1776" fmla="*/ 5017957 h 6858029"/>
              <a:gd name="connsiteX1777" fmla="*/ 9824421 w 11162102"/>
              <a:gd name="connsiteY1777" fmla="*/ 5003807 h 6858029"/>
              <a:gd name="connsiteX1778" fmla="*/ 9846673 w 11162102"/>
              <a:gd name="connsiteY1778" fmla="*/ 5047625 h 6858029"/>
              <a:gd name="connsiteX1779" fmla="*/ 9849297 w 11162102"/>
              <a:gd name="connsiteY1779" fmla="*/ 5052851 h 6858029"/>
              <a:gd name="connsiteX1780" fmla="*/ 9870795 w 11162102"/>
              <a:gd name="connsiteY1780" fmla="*/ 5095848 h 6858029"/>
              <a:gd name="connsiteX1781" fmla="*/ 9833687 w 11162102"/>
              <a:gd name="connsiteY1781" fmla="*/ 5111595 h 6858029"/>
              <a:gd name="connsiteX1782" fmla="*/ 9811983 w 11162102"/>
              <a:gd name="connsiteY1782" fmla="*/ 5067754 h 6858029"/>
              <a:gd name="connsiteX1783" fmla="*/ 9849297 w 11162102"/>
              <a:gd name="connsiteY1783" fmla="*/ 5052851 h 6858029"/>
              <a:gd name="connsiteX1784" fmla="*/ 9827229 w 11162102"/>
              <a:gd name="connsiteY1784" fmla="*/ 5114265 h 6858029"/>
              <a:gd name="connsiteX1785" fmla="*/ 9238376 w 11162102"/>
              <a:gd name="connsiteY1785" fmla="*/ 5271691 h 6858029"/>
              <a:gd name="connsiteX1786" fmla="*/ 7774598 w 11162102"/>
              <a:gd name="connsiteY1786" fmla="*/ 5200989 h 6858029"/>
              <a:gd name="connsiteX1787" fmla="*/ 6549333 w 11162102"/>
              <a:gd name="connsiteY1787" fmla="*/ 4856491 h 6858029"/>
              <a:gd name="connsiteX1788" fmla="*/ 5128460 w 11162102"/>
              <a:gd name="connsiteY1788" fmla="*/ 4309791 h 6858029"/>
              <a:gd name="connsiteX1789" fmla="*/ 3525674 w 11162102"/>
              <a:gd name="connsiteY1789" fmla="*/ 3701745 h 6858029"/>
              <a:gd name="connsiteX1790" fmla="*/ 2758285 w 11162102"/>
              <a:gd name="connsiteY1790" fmla="*/ 3532977 h 6858029"/>
              <a:gd name="connsiteX1791" fmla="*/ 2041317 w 11162102"/>
              <a:gd name="connsiteY1791" fmla="*/ 3702636 h 6858029"/>
              <a:gd name="connsiteX1792" fmla="*/ 1690786 w 11162102"/>
              <a:gd name="connsiteY1792" fmla="*/ 4000279 h 6858029"/>
              <a:gd name="connsiteX1793" fmla="*/ 1700627 w 11162102"/>
              <a:gd name="connsiteY1793" fmla="*/ 3982250 h 6858029"/>
              <a:gd name="connsiteX1794" fmla="*/ 2067369 w 11162102"/>
              <a:gd name="connsiteY1794" fmla="*/ 3653454 h 6858029"/>
              <a:gd name="connsiteX1795" fmla="*/ 3545734 w 11162102"/>
              <a:gd name="connsiteY1795" fmla="*/ 3639327 h 6858029"/>
              <a:gd name="connsiteX1796" fmla="*/ 5120929 w 11162102"/>
              <a:gd name="connsiteY1796" fmla="*/ 4244612 h 6858029"/>
              <a:gd name="connsiteX1797" fmla="*/ 6531144 w 11162102"/>
              <a:gd name="connsiteY1797" fmla="*/ 4793822 h 6858029"/>
              <a:gd name="connsiteX1798" fmla="*/ 7879648 w 11162102"/>
              <a:gd name="connsiteY1798" fmla="*/ 5164793 h 6858029"/>
              <a:gd name="connsiteX1799" fmla="*/ 8573572 w 11162102"/>
              <a:gd name="connsiteY1799" fmla="*/ 5243483 h 6858029"/>
              <a:gd name="connsiteX1800" fmla="*/ 9265785 w 11162102"/>
              <a:gd name="connsiteY1800" fmla="*/ 5210186 h 6858029"/>
              <a:gd name="connsiteX1801" fmla="*/ 9742810 w 11162102"/>
              <a:gd name="connsiteY1801" fmla="*/ 5093475 h 6858029"/>
              <a:gd name="connsiteX1802" fmla="*/ 9805434 w 11162102"/>
              <a:gd name="connsiteY1802" fmla="*/ 5070333 h 6858029"/>
              <a:gd name="connsiteX1803" fmla="*/ 9827229 w 11162102"/>
              <a:gd name="connsiteY1803" fmla="*/ 5114265 h 6858029"/>
              <a:gd name="connsiteX1804" fmla="*/ 1681536 w 11162102"/>
              <a:gd name="connsiteY1804" fmla="*/ 4010116 h 6858029"/>
              <a:gd name="connsiteX1805" fmla="*/ 1672291 w 11162102"/>
              <a:gd name="connsiteY1805" fmla="*/ 4020043 h 6858029"/>
              <a:gd name="connsiteX1806" fmla="*/ 1681203 w 11162102"/>
              <a:gd name="connsiteY1806" fmla="*/ 4004251 h 6858029"/>
              <a:gd name="connsiteX1807" fmla="*/ 1690468 w 11162102"/>
              <a:gd name="connsiteY1807" fmla="*/ 3993684 h 6858029"/>
              <a:gd name="connsiteX1808" fmla="*/ 1681536 w 11162102"/>
              <a:gd name="connsiteY1808" fmla="*/ 4010116 h 6858029"/>
              <a:gd name="connsiteX1809" fmla="*/ 1673039 w 11162102"/>
              <a:gd name="connsiteY1809" fmla="*/ 4025817 h 6858029"/>
              <a:gd name="connsiteX1810" fmla="*/ 1663182 w 11162102"/>
              <a:gd name="connsiteY1810" fmla="*/ 4044166 h 6858029"/>
              <a:gd name="connsiteX1811" fmla="*/ 1653011 w 11162102"/>
              <a:gd name="connsiteY1811" fmla="*/ 4054573 h 6858029"/>
              <a:gd name="connsiteX1812" fmla="*/ 1662824 w 11162102"/>
              <a:gd name="connsiteY1812" fmla="*/ 4036932 h 6858029"/>
              <a:gd name="connsiteX1813" fmla="*/ 1673039 w 11162102"/>
              <a:gd name="connsiteY1813" fmla="*/ 4025817 h 6858029"/>
              <a:gd name="connsiteX1814" fmla="*/ 1655469 w 11162102"/>
              <a:gd name="connsiteY1814" fmla="*/ 4058612 h 6858029"/>
              <a:gd name="connsiteX1815" fmla="*/ 1644927 w 11162102"/>
              <a:gd name="connsiteY1815" fmla="*/ 4078445 h 6858029"/>
              <a:gd name="connsiteX1816" fmla="*/ 1633982 w 11162102"/>
              <a:gd name="connsiteY1816" fmla="*/ 4089080 h 6858029"/>
              <a:gd name="connsiteX1817" fmla="*/ 1644453 w 11162102"/>
              <a:gd name="connsiteY1817" fmla="*/ 4070046 h 6858029"/>
              <a:gd name="connsiteX1818" fmla="*/ 1655469 w 11162102"/>
              <a:gd name="connsiteY1818" fmla="*/ 4058612 h 6858029"/>
              <a:gd name="connsiteX1819" fmla="*/ 1625241 w 11162102"/>
              <a:gd name="connsiteY1819" fmla="*/ 4097661 h 6858029"/>
              <a:gd name="connsiteX1820" fmla="*/ 1615149 w 11162102"/>
              <a:gd name="connsiteY1820" fmla="*/ 4107703 h 6858029"/>
              <a:gd name="connsiteX1821" fmla="*/ 1624737 w 11162102"/>
              <a:gd name="connsiteY1821" fmla="*/ 4090837 h 6858029"/>
              <a:gd name="connsiteX1822" fmla="*/ 1634879 w 11162102"/>
              <a:gd name="connsiteY1822" fmla="*/ 4080088 h 6858029"/>
              <a:gd name="connsiteX1823" fmla="*/ 1625241 w 11162102"/>
              <a:gd name="connsiteY1823" fmla="*/ 4097661 h 6858029"/>
              <a:gd name="connsiteX1824" fmla="*/ 1617162 w 11162102"/>
              <a:gd name="connsiteY1824" fmla="*/ 4112472 h 6858029"/>
              <a:gd name="connsiteX1825" fmla="*/ 1606673 w 11162102"/>
              <a:gd name="connsiteY1825" fmla="*/ 4131802 h 6858029"/>
              <a:gd name="connsiteX1826" fmla="*/ 1595803 w 11162102"/>
              <a:gd name="connsiteY1826" fmla="*/ 4142049 h 6858029"/>
              <a:gd name="connsiteX1827" fmla="*/ 1606196 w 11162102"/>
              <a:gd name="connsiteY1827" fmla="*/ 4123541 h 6858029"/>
              <a:gd name="connsiteX1828" fmla="*/ 1617162 w 11162102"/>
              <a:gd name="connsiteY1828" fmla="*/ 4112472 h 6858029"/>
              <a:gd name="connsiteX1829" fmla="*/ 1586848 w 11162102"/>
              <a:gd name="connsiteY1829" fmla="*/ 4150608 h 6858029"/>
              <a:gd name="connsiteX1830" fmla="*/ 1578278 w 11162102"/>
              <a:gd name="connsiteY1830" fmla="*/ 4158847 h 6858029"/>
              <a:gd name="connsiteX1831" fmla="*/ 1587911 w 11162102"/>
              <a:gd name="connsiteY1831" fmla="*/ 4142255 h 6858029"/>
              <a:gd name="connsiteX1832" fmla="*/ 1596417 w 11162102"/>
              <a:gd name="connsiteY1832" fmla="*/ 4133514 h 6858029"/>
              <a:gd name="connsiteX1833" fmla="*/ 1586848 w 11162102"/>
              <a:gd name="connsiteY1833" fmla="*/ 4150608 h 6858029"/>
              <a:gd name="connsiteX1834" fmla="*/ 1568417 w 11162102"/>
              <a:gd name="connsiteY1834" fmla="*/ 4168432 h 6858029"/>
              <a:gd name="connsiteX1835" fmla="*/ 1560014 w 11162102"/>
              <a:gd name="connsiteY1835" fmla="*/ 4176693 h 6858029"/>
              <a:gd name="connsiteX1836" fmla="*/ 1568601 w 11162102"/>
              <a:gd name="connsiteY1836" fmla="*/ 4162430 h 6858029"/>
              <a:gd name="connsiteX1837" fmla="*/ 1577009 w 11162102"/>
              <a:gd name="connsiteY1837" fmla="*/ 4153575 h 6858029"/>
              <a:gd name="connsiteX1838" fmla="*/ 1568417 w 11162102"/>
              <a:gd name="connsiteY1838" fmla="*/ 4168432 h 6858029"/>
              <a:gd name="connsiteX1839" fmla="*/ 1559117 w 11162102"/>
              <a:gd name="connsiteY1839" fmla="*/ 4184567 h 6858029"/>
              <a:gd name="connsiteX1840" fmla="*/ 1549499 w 11162102"/>
              <a:gd name="connsiteY1840" fmla="*/ 4201364 h 6858029"/>
              <a:gd name="connsiteX1841" fmla="*/ 1540110 w 11162102"/>
              <a:gd name="connsiteY1841" fmla="*/ 4210082 h 6858029"/>
              <a:gd name="connsiteX1842" fmla="*/ 1549705 w 11162102"/>
              <a:gd name="connsiteY1842" fmla="*/ 4193947 h 6858029"/>
              <a:gd name="connsiteX1843" fmla="*/ 1559117 w 11162102"/>
              <a:gd name="connsiteY1843" fmla="*/ 4184567 h 6858029"/>
              <a:gd name="connsiteX1844" fmla="*/ 1529996 w 11162102"/>
              <a:gd name="connsiteY1844" fmla="*/ 4219622 h 6858029"/>
              <a:gd name="connsiteX1845" fmla="*/ 1521732 w 11162102"/>
              <a:gd name="connsiteY1845" fmla="*/ 4227472 h 6858029"/>
              <a:gd name="connsiteX1846" fmla="*/ 1530254 w 11162102"/>
              <a:gd name="connsiteY1846" fmla="*/ 4213619 h 6858029"/>
              <a:gd name="connsiteX1847" fmla="*/ 1538547 w 11162102"/>
              <a:gd name="connsiteY1847" fmla="*/ 4205175 h 6858029"/>
              <a:gd name="connsiteX1848" fmla="*/ 1529996 w 11162102"/>
              <a:gd name="connsiteY1848" fmla="*/ 4219622 h 6858029"/>
              <a:gd name="connsiteX1849" fmla="*/ 1520525 w 11162102"/>
              <a:gd name="connsiteY1849" fmla="*/ 4235688 h 6858029"/>
              <a:gd name="connsiteX1850" fmla="*/ 1510926 w 11162102"/>
              <a:gd name="connsiteY1850" fmla="*/ 4252029 h 6858029"/>
              <a:gd name="connsiteX1851" fmla="*/ 1501564 w 11162102"/>
              <a:gd name="connsiteY1851" fmla="*/ 4260450 h 6858029"/>
              <a:gd name="connsiteX1852" fmla="*/ 1511188 w 11162102"/>
              <a:gd name="connsiteY1852" fmla="*/ 4244680 h 6858029"/>
              <a:gd name="connsiteX1853" fmla="*/ 1520525 w 11162102"/>
              <a:gd name="connsiteY1853" fmla="*/ 4235688 h 6858029"/>
              <a:gd name="connsiteX1854" fmla="*/ 1481613 w 11162102"/>
              <a:gd name="connsiteY1854" fmla="*/ 4285760 h 6858029"/>
              <a:gd name="connsiteX1855" fmla="*/ 1472001 w 11162102"/>
              <a:gd name="connsiteY1855" fmla="*/ 4301712 h 6858029"/>
              <a:gd name="connsiteX1856" fmla="*/ 1462735 w 11162102"/>
              <a:gd name="connsiteY1856" fmla="*/ 4309700 h 6858029"/>
              <a:gd name="connsiteX1857" fmla="*/ 1472318 w 11162102"/>
              <a:gd name="connsiteY1857" fmla="*/ 4294386 h 6858029"/>
              <a:gd name="connsiteX1858" fmla="*/ 1481613 w 11162102"/>
              <a:gd name="connsiteY1858" fmla="*/ 4285760 h 6858029"/>
              <a:gd name="connsiteX1859" fmla="*/ 1452255 w 11162102"/>
              <a:gd name="connsiteY1859" fmla="*/ 4318829 h 6858029"/>
              <a:gd name="connsiteX1860" fmla="*/ 1444115 w 11162102"/>
              <a:gd name="connsiteY1860" fmla="*/ 4326018 h 6858029"/>
              <a:gd name="connsiteX1861" fmla="*/ 1452616 w 11162102"/>
              <a:gd name="connsiteY1861" fmla="*/ 4312940 h 6858029"/>
              <a:gd name="connsiteX1862" fmla="*/ 1460715 w 11162102"/>
              <a:gd name="connsiteY1862" fmla="*/ 4305295 h 6858029"/>
              <a:gd name="connsiteX1863" fmla="*/ 1452255 w 11162102"/>
              <a:gd name="connsiteY1863" fmla="*/ 4318829 h 6858029"/>
              <a:gd name="connsiteX1864" fmla="*/ 1442353 w 11162102"/>
              <a:gd name="connsiteY1864" fmla="*/ 4334758 h 6858029"/>
              <a:gd name="connsiteX1865" fmla="*/ 1432781 w 11162102"/>
              <a:gd name="connsiteY1865" fmla="*/ 4350209 h 6858029"/>
              <a:gd name="connsiteX1866" fmla="*/ 1423552 w 11162102"/>
              <a:gd name="connsiteY1866" fmla="*/ 4357854 h 6858029"/>
              <a:gd name="connsiteX1867" fmla="*/ 1433151 w 11162102"/>
              <a:gd name="connsiteY1867" fmla="*/ 4342951 h 6858029"/>
              <a:gd name="connsiteX1868" fmla="*/ 1442353 w 11162102"/>
              <a:gd name="connsiteY1868" fmla="*/ 4334758 h 6858029"/>
              <a:gd name="connsiteX1869" fmla="*/ 1412885 w 11162102"/>
              <a:gd name="connsiteY1869" fmla="*/ 4366778 h 6858029"/>
              <a:gd name="connsiteX1870" fmla="*/ 1404852 w 11162102"/>
              <a:gd name="connsiteY1870" fmla="*/ 4373533 h 6858029"/>
              <a:gd name="connsiteX1871" fmla="*/ 1413307 w 11162102"/>
              <a:gd name="connsiteY1871" fmla="*/ 4360912 h 6858029"/>
              <a:gd name="connsiteX1872" fmla="*/ 1421368 w 11162102"/>
              <a:gd name="connsiteY1872" fmla="*/ 4353564 h 6858029"/>
              <a:gd name="connsiteX1873" fmla="*/ 1412885 w 11162102"/>
              <a:gd name="connsiteY1873" fmla="*/ 4366778 h 6858029"/>
              <a:gd name="connsiteX1874" fmla="*/ 1402841 w 11162102"/>
              <a:gd name="connsiteY1874" fmla="*/ 4382456 h 6858029"/>
              <a:gd name="connsiteX1875" fmla="*/ 1393210 w 11162102"/>
              <a:gd name="connsiteY1875" fmla="*/ 4397542 h 6858029"/>
              <a:gd name="connsiteX1876" fmla="*/ 1384072 w 11162102"/>
              <a:gd name="connsiteY1876" fmla="*/ 4404731 h 6858029"/>
              <a:gd name="connsiteX1877" fmla="*/ 1393653 w 11162102"/>
              <a:gd name="connsiteY1877" fmla="*/ 4390307 h 6858029"/>
              <a:gd name="connsiteX1878" fmla="*/ 1402841 w 11162102"/>
              <a:gd name="connsiteY1878" fmla="*/ 4382456 h 6858029"/>
              <a:gd name="connsiteX1879" fmla="*/ 1373213 w 11162102"/>
              <a:gd name="connsiteY1879" fmla="*/ 4413426 h 6858029"/>
              <a:gd name="connsiteX1880" fmla="*/ 1365258 w 11162102"/>
              <a:gd name="connsiteY1880" fmla="*/ 4419816 h 6858029"/>
              <a:gd name="connsiteX1881" fmla="*/ 1373718 w 11162102"/>
              <a:gd name="connsiteY1881" fmla="*/ 4407583 h 6858029"/>
              <a:gd name="connsiteX1882" fmla="*/ 1381655 w 11162102"/>
              <a:gd name="connsiteY1882" fmla="*/ 4400691 h 6858029"/>
              <a:gd name="connsiteX1883" fmla="*/ 1373213 w 11162102"/>
              <a:gd name="connsiteY1883" fmla="*/ 4413426 h 6858029"/>
              <a:gd name="connsiteX1884" fmla="*/ 1362966 w 11162102"/>
              <a:gd name="connsiteY1884" fmla="*/ 4428922 h 6858029"/>
              <a:gd name="connsiteX1885" fmla="*/ 1353352 w 11162102"/>
              <a:gd name="connsiteY1885" fmla="*/ 4443528 h 6858029"/>
              <a:gd name="connsiteX1886" fmla="*/ 1344282 w 11162102"/>
              <a:gd name="connsiteY1886" fmla="*/ 4450306 h 6858029"/>
              <a:gd name="connsiteX1887" fmla="*/ 1353872 w 11162102"/>
              <a:gd name="connsiteY1887" fmla="*/ 4436339 h 6858029"/>
              <a:gd name="connsiteX1888" fmla="*/ 1362966 w 11162102"/>
              <a:gd name="connsiteY1888" fmla="*/ 4428922 h 6858029"/>
              <a:gd name="connsiteX1889" fmla="*/ 1333241 w 11162102"/>
              <a:gd name="connsiteY1889" fmla="*/ 4458704 h 6858029"/>
              <a:gd name="connsiteX1890" fmla="*/ 1325351 w 11162102"/>
              <a:gd name="connsiteY1890" fmla="*/ 4464729 h 6858029"/>
              <a:gd name="connsiteX1891" fmla="*/ 1333770 w 11162102"/>
              <a:gd name="connsiteY1891" fmla="*/ 4452953 h 6858029"/>
              <a:gd name="connsiteX1892" fmla="*/ 1341667 w 11162102"/>
              <a:gd name="connsiteY1892" fmla="*/ 4446403 h 6858029"/>
              <a:gd name="connsiteX1893" fmla="*/ 1333241 w 11162102"/>
              <a:gd name="connsiteY1893" fmla="*/ 4458704 h 6858029"/>
              <a:gd name="connsiteX1894" fmla="*/ 1324112 w 11162102"/>
              <a:gd name="connsiteY1894" fmla="*/ 4472078 h 6858029"/>
              <a:gd name="connsiteX1895" fmla="*/ 1313221 w 11162102"/>
              <a:gd name="connsiteY1895" fmla="*/ 4488054 h 6858029"/>
              <a:gd name="connsiteX1896" fmla="*/ 1304202 w 11162102"/>
              <a:gd name="connsiteY1896" fmla="*/ 4494444 h 6858029"/>
              <a:gd name="connsiteX1897" fmla="*/ 1315200 w 11162102"/>
              <a:gd name="connsiteY1897" fmla="*/ 4478970 h 6858029"/>
              <a:gd name="connsiteX1898" fmla="*/ 1324112 w 11162102"/>
              <a:gd name="connsiteY1898" fmla="*/ 4472078 h 6858029"/>
              <a:gd name="connsiteX1899" fmla="*/ 1293019 w 11162102"/>
              <a:gd name="connsiteY1899" fmla="*/ 4502500 h 6858029"/>
              <a:gd name="connsiteX1900" fmla="*/ 1288085 w 11162102"/>
              <a:gd name="connsiteY1900" fmla="*/ 4506060 h 6858029"/>
              <a:gd name="connsiteX1901" fmla="*/ 1285162 w 11162102"/>
              <a:gd name="connsiteY1901" fmla="*/ 4508205 h 6858029"/>
              <a:gd name="connsiteX1902" fmla="*/ 1295110 w 11162102"/>
              <a:gd name="connsiteY1902" fmla="*/ 4494786 h 6858029"/>
              <a:gd name="connsiteX1903" fmla="*/ 1302831 w 11162102"/>
              <a:gd name="connsiteY1903" fmla="*/ 4488670 h 6858029"/>
              <a:gd name="connsiteX1904" fmla="*/ 1293019 w 11162102"/>
              <a:gd name="connsiteY1904" fmla="*/ 4502500 h 6858029"/>
              <a:gd name="connsiteX1905" fmla="*/ 1282277 w 11162102"/>
              <a:gd name="connsiteY1905" fmla="*/ 4517676 h 6858029"/>
              <a:gd name="connsiteX1906" fmla="*/ 1272833 w 11162102"/>
              <a:gd name="connsiteY1906" fmla="*/ 4531073 h 6858029"/>
              <a:gd name="connsiteX1907" fmla="*/ 1266879 w 11162102"/>
              <a:gd name="connsiteY1907" fmla="*/ 4535021 h 6858029"/>
              <a:gd name="connsiteX1908" fmla="*/ 1263826 w 11162102"/>
              <a:gd name="connsiteY1908" fmla="*/ 4537098 h 6858029"/>
              <a:gd name="connsiteX1909" fmla="*/ 1273269 w 11162102"/>
              <a:gd name="connsiteY1909" fmla="*/ 4524295 h 6858029"/>
              <a:gd name="connsiteX1910" fmla="*/ 1282277 w 11162102"/>
              <a:gd name="connsiteY1910" fmla="*/ 4517676 h 6858029"/>
              <a:gd name="connsiteX1911" fmla="*/ 1252442 w 11162102"/>
              <a:gd name="connsiteY1911" fmla="*/ 4544857 h 6858029"/>
              <a:gd name="connsiteX1912" fmla="*/ 1244683 w 11162102"/>
              <a:gd name="connsiteY1912" fmla="*/ 4550129 h 6858029"/>
              <a:gd name="connsiteX1913" fmla="*/ 1252866 w 11162102"/>
              <a:gd name="connsiteY1913" fmla="*/ 4539494 h 6858029"/>
              <a:gd name="connsiteX1914" fmla="*/ 1260701 w 11162102"/>
              <a:gd name="connsiteY1914" fmla="*/ 4533629 h 6858029"/>
              <a:gd name="connsiteX1915" fmla="*/ 1252442 w 11162102"/>
              <a:gd name="connsiteY1915" fmla="*/ 4544857 h 6858029"/>
              <a:gd name="connsiteX1916" fmla="*/ 1241969 w 11162102"/>
              <a:gd name="connsiteY1916" fmla="*/ 4559121 h 6858029"/>
              <a:gd name="connsiteX1917" fmla="*/ 1232174 w 11162102"/>
              <a:gd name="connsiteY1917" fmla="*/ 4572495 h 6858029"/>
              <a:gd name="connsiteX1918" fmla="*/ 1223230 w 11162102"/>
              <a:gd name="connsiteY1918" fmla="*/ 4578109 h 6858029"/>
              <a:gd name="connsiteX1919" fmla="*/ 1233091 w 11162102"/>
              <a:gd name="connsiteY1919" fmla="*/ 4565237 h 6858029"/>
              <a:gd name="connsiteX1920" fmla="*/ 1241969 w 11162102"/>
              <a:gd name="connsiteY1920" fmla="*/ 4559121 h 6858029"/>
              <a:gd name="connsiteX1921" fmla="*/ 1211837 w 11162102"/>
              <a:gd name="connsiteY1921" fmla="*/ 4585321 h 6858029"/>
              <a:gd name="connsiteX1922" fmla="*/ 1204071 w 11162102"/>
              <a:gd name="connsiteY1922" fmla="*/ 4590296 h 6858029"/>
              <a:gd name="connsiteX1923" fmla="*/ 1212748 w 11162102"/>
              <a:gd name="connsiteY1923" fmla="*/ 4579478 h 6858029"/>
              <a:gd name="connsiteX1924" fmla="*/ 1220443 w 11162102"/>
              <a:gd name="connsiteY1924" fmla="*/ 4574069 h 6858029"/>
              <a:gd name="connsiteX1925" fmla="*/ 1211837 w 11162102"/>
              <a:gd name="connsiteY1925" fmla="*/ 4585321 h 6858029"/>
              <a:gd name="connsiteX1926" fmla="*/ 1202035 w 11162102"/>
              <a:gd name="connsiteY1926" fmla="*/ 4598147 h 6858029"/>
              <a:gd name="connsiteX1927" fmla="*/ 1191316 w 11162102"/>
              <a:gd name="connsiteY1927" fmla="*/ 4612205 h 6858029"/>
              <a:gd name="connsiteX1928" fmla="*/ 1182447 w 11162102"/>
              <a:gd name="connsiteY1928" fmla="*/ 4617385 h 6858029"/>
              <a:gd name="connsiteX1929" fmla="*/ 1193246 w 11162102"/>
              <a:gd name="connsiteY1929" fmla="*/ 4603852 h 6858029"/>
              <a:gd name="connsiteX1930" fmla="*/ 1202035 w 11162102"/>
              <a:gd name="connsiteY1930" fmla="*/ 4598147 h 6858029"/>
              <a:gd name="connsiteX1931" fmla="*/ 1170933 w 11162102"/>
              <a:gd name="connsiteY1931" fmla="*/ 4624164 h 6858029"/>
              <a:gd name="connsiteX1932" fmla="*/ 1163258 w 11162102"/>
              <a:gd name="connsiteY1932" fmla="*/ 4628751 h 6858029"/>
              <a:gd name="connsiteX1933" fmla="*/ 1172843 w 11162102"/>
              <a:gd name="connsiteY1933" fmla="*/ 4617272 h 6858029"/>
              <a:gd name="connsiteX1934" fmla="*/ 1180427 w 11162102"/>
              <a:gd name="connsiteY1934" fmla="*/ 4612251 h 6858029"/>
              <a:gd name="connsiteX1935" fmla="*/ 1170933 w 11162102"/>
              <a:gd name="connsiteY1935" fmla="*/ 4624164 h 6858029"/>
              <a:gd name="connsiteX1936" fmla="*/ 1160978 w 11162102"/>
              <a:gd name="connsiteY1936" fmla="*/ 4636670 h 6858029"/>
              <a:gd name="connsiteX1937" fmla="*/ 1150257 w 11162102"/>
              <a:gd name="connsiteY1937" fmla="*/ 4650181 h 6858029"/>
              <a:gd name="connsiteX1938" fmla="*/ 1141438 w 11162102"/>
              <a:gd name="connsiteY1938" fmla="*/ 4654951 h 6858029"/>
              <a:gd name="connsiteX1939" fmla="*/ 1152258 w 11162102"/>
              <a:gd name="connsiteY1939" fmla="*/ 4641942 h 6858029"/>
              <a:gd name="connsiteX1940" fmla="*/ 1160978 w 11162102"/>
              <a:gd name="connsiteY1940" fmla="*/ 4636670 h 6858029"/>
              <a:gd name="connsiteX1941" fmla="*/ 1129829 w 11162102"/>
              <a:gd name="connsiteY1941" fmla="*/ 4661272 h 6858029"/>
              <a:gd name="connsiteX1942" fmla="*/ 1122252 w 11162102"/>
              <a:gd name="connsiteY1942" fmla="*/ 4665449 h 6858029"/>
              <a:gd name="connsiteX1943" fmla="*/ 1131976 w 11162102"/>
              <a:gd name="connsiteY1943" fmla="*/ 4654312 h 6858029"/>
              <a:gd name="connsiteX1944" fmla="*/ 1139412 w 11162102"/>
              <a:gd name="connsiteY1944" fmla="*/ 4649747 h 6858029"/>
              <a:gd name="connsiteX1945" fmla="*/ 1129829 w 11162102"/>
              <a:gd name="connsiteY1945" fmla="*/ 4661272 h 6858029"/>
              <a:gd name="connsiteX1946" fmla="*/ 1118737 w 11162102"/>
              <a:gd name="connsiteY1946" fmla="*/ 4674646 h 6858029"/>
              <a:gd name="connsiteX1947" fmla="*/ 1109100 w 11162102"/>
              <a:gd name="connsiteY1947" fmla="*/ 4686262 h 6858029"/>
              <a:gd name="connsiteX1948" fmla="*/ 1100368 w 11162102"/>
              <a:gd name="connsiteY1948" fmla="*/ 4690576 h 6858029"/>
              <a:gd name="connsiteX1949" fmla="*/ 1109980 w 11162102"/>
              <a:gd name="connsiteY1949" fmla="*/ 4679530 h 6858029"/>
              <a:gd name="connsiteX1950" fmla="*/ 1118737 w 11162102"/>
              <a:gd name="connsiteY1950" fmla="*/ 4674646 h 6858029"/>
              <a:gd name="connsiteX1951" fmla="*/ 1088678 w 11162102"/>
              <a:gd name="connsiteY1951" fmla="*/ 4696441 h 6858029"/>
              <a:gd name="connsiteX1952" fmla="*/ 1081211 w 11162102"/>
              <a:gd name="connsiteY1952" fmla="*/ 4700206 h 6858029"/>
              <a:gd name="connsiteX1953" fmla="*/ 1089493 w 11162102"/>
              <a:gd name="connsiteY1953" fmla="*/ 4691146 h 6858029"/>
              <a:gd name="connsiteX1954" fmla="*/ 1096976 w 11162102"/>
              <a:gd name="connsiteY1954" fmla="*/ 4686878 h 6858029"/>
              <a:gd name="connsiteX1955" fmla="*/ 1088678 w 11162102"/>
              <a:gd name="connsiteY1955" fmla="*/ 4696441 h 6858029"/>
              <a:gd name="connsiteX1956" fmla="*/ 1109990 w 11162102"/>
              <a:gd name="connsiteY1956" fmla="*/ 4692835 h 6858029"/>
              <a:gd name="connsiteX1957" fmla="*/ 1120517 w 11162102"/>
              <a:gd name="connsiteY1957" fmla="*/ 4687654 h 6858029"/>
              <a:gd name="connsiteX1958" fmla="*/ 1108550 w 11162102"/>
              <a:gd name="connsiteY1958" fmla="*/ 4702740 h 6858029"/>
              <a:gd name="connsiteX1959" fmla="*/ 1098045 w 11162102"/>
              <a:gd name="connsiteY1959" fmla="*/ 4707236 h 6858029"/>
              <a:gd name="connsiteX1960" fmla="*/ 1109990 w 11162102"/>
              <a:gd name="connsiteY1960" fmla="*/ 4692835 h 6858029"/>
              <a:gd name="connsiteX1961" fmla="*/ 1124272 w 11162102"/>
              <a:gd name="connsiteY1961" fmla="*/ 4690621 h 6858029"/>
              <a:gd name="connsiteX1962" fmla="*/ 1130440 w 11162102"/>
              <a:gd name="connsiteY1962" fmla="*/ 4682839 h 6858029"/>
              <a:gd name="connsiteX1963" fmla="*/ 1141680 w 11162102"/>
              <a:gd name="connsiteY1963" fmla="*/ 4677453 h 6858029"/>
              <a:gd name="connsiteX1964" fmla="*/ 1129023 w 11162102"/>
              <a:gd name="connsiteY1964" fmla="*/ 4694067 h 6858029"/>
              <a:gd name="connsiteX1965" fmla="*/ 1117738 w 11162102"/>
              <a:gd name="connsiteY1965" fmla="*/ 4698860 h 6858029"/>
              <a:gd name="connsiteX1966" fmla="*/ 1124272 w 11162102"/>
              <a:gd name="connsiteY1966" fmla="*/ 4690621 h 6858029"/>
              <a:gd name="connsiteX1967" fmla="*/ 1150887 w 11162102"/>
              <a:gd name="connsiteY1967" fmla="*/ 4673048 h 6858029"/>
              <a:gd name="connsiteX1968" fmla="*/ 1162754 w 11162102"/>
              <a:gd name="connsiteY1968" fmla="*/ 4667503 h 6858029"/>
              <a:gd name="connsiteX1969" fmla="*/ 1149437 w 11162102"/>
              <a:gd name="connsiteY1969" fmla="*/ 4685737 h 6858029"/>
              <a:gd name="connsiteX1970" fmla="*/ 1137581 w 11162102"/>
              <a:gd name="connsiteY1970" fmla="*/ 4690553 h 6858029"/>
              <a:gd name="connsiteX1971" fmla="*/ 1150887 w 11162102"/>
              <a:gd name="connsiteY1971" fmla="*/ 4673048 h 6858029"/>
              <a:gd name="connsiteX1972" fmla="*/ 1171305 w 11162102"/>
              <a:gd name="connsiteY1972" fmla="*/ 4663554 h 6858029"/>
              <a:gd name="connsiteX1973" fmla="*/ 1183743 w 11162102"/>
              <a:gd name="connsiteY1973" fmla="*/ 4657849 h 6858029"/>
              <a:gd name="connsiteX1974" fmla="*/ 1169934 w 11162102"/>
              <a:gd name="connsiteY1974" fmla="*/ 4677499 h 6858029"/>
              <a:gd name="connsiteX1975" fmla="*/ 1160974 w 11162102"/>
              <a:gd name="connsiteY1975" fmla="*/ 4681036 h 6858029"/>
              <a:gd name="connsiteX1976" fmla="*/ 1157498 w 11162102"/>
              <a:gd name="connsiteY1976" fmla="*/ 4682451 h 6858029"/>
              <a:gd name="connsiteX1977" fmla="*/ 1171305 w 11162102"/>
              <a:gd name="connsiteY1977" fmla="*/ 4663554 h 6858029"/>
              <a:gd name="connsiteX1978" fmla="*/ 1191738 w 11162102"/>
              <a:gd name="connsiteY1978" fmla="*/ 4654243 h 6858029"/>
              <a:gd name="connsiteX1979" fmla="*/ 1204667 w 11162102"/>
              <a:gd name="connsiteY1979" fmla="*/ 4648469 h 6858029"/>
              <a:gd name="connsiteX1980" fmla="*/ 1190401 w 11162102"/>
              <a:gd name="connsiteY1980" fmla="*/ 4669534 h 6858029"/>
              <a:gd name="connsiteX1981" fmla="*/ 1177492 w 11162102"/>
              <a:gd name="connsiteY1981" fmla="*/ 4674509 h 6858029"/>
              <a:gd name="connsiteX1982" fmla="*/ 1191738 w 11162102"/>
              <a:gd name="connsiteY1982" fmla="*/ 4654243 h 6858029"/>
              <a:gd name="connsiteX1983" fmla="*/ 1212182 w 11162102"/>
              <a:gd name="connsiteY1983" fmla="*/ 4645160 h 6858029"/>
              <a:gd name="connsiteX1984" fmla="*/ 1225549 w 11162102"/>
              <a:gd name="connsiteY1984" fmla="*/ 4639340 h 6858029"/>
              <a:gd name="connsiteX1985" fmla="*/ 1210870 w 11162102"/>
              <a:gd name="connsiteY1985" fmla="*/ 4661797 h 6858029"/>
              <a:gd name="connsiteX1986" fmla="*/ 1197505 w 11162102"/>
              <a:gd name="connsiteY1986" fmla="*/ 4666841 h 6858029"/>
              <a:gd name="connsiteX1987" fmla="*/ 1212182 w 11162102"/>
              <a:gd name="connsiteY1987" fmla="*/ 4645160 h 6858029"/>
              <a:gd name="connsiteX1988" fmla="*/ 1232605 w 11162102"/>
              <a:gd name="connsiteY1988" fmla="*/ 4636328 h 6858029"/>
              <a:gd name="connsiteX1989" fmla="*/ 1246358 w 11162102"/>
              <a:gd name="connsiteY1989" fmla="*/ 4630508 h 6858029"/>
              <a:gd name="connsiteX1990" fmla="*/ 1231339 w 11162102"/>
              <a:gd name="connsiteY1990" fmla="*/ 4654312 h 6858029"/>
              <a:gd name="connsiteX1991" fmla="*/ 1217577 w 11162102"/>
              <a:gd name="connsiteY1991" fmla="*/ 4659309 h 6858029"/>
              <a:gd name="connsiteX1992" fmla="*/ 1232605 w 11162102"/>
              <a:gd name="connsiteY1992" fmla="*/ 4636328 h 6858029"/>
              <a:gd name="connsiteX1993" fmla="*/ 1253028 w 11162102"/>
              <a:gd name="connsiteY1993" fmla="*/ 4627724 h 6858029"/>
              <a:gd name="connsiteX1994" fmla="*/ 1267144 w 11162102"/>
              <a:gd name="connsiteY1994" fmla="*/ 4621904 h 6858029"/>
              <a:gd name="connsiteX1995" fmla="*/ 1251810 w 11162102"/>
              <a:gd name="connsiteY1995" fmla="*/ 4647008 h 6858029"/>
              <a:gd name="connsiteX1996" fmla="*/ 1237706 w 11162102"/>
              <a:gd name="connsiteY1996" fmla="*/ 4652006 h 6858029"/>
              <a:gd name="connsiteX1997" fmla="*/ 1253028 w 11162102"/>
              <a:gd name="connsiteY1997" fmla="*/ 4627724 h 6858029"/>
              <a:gd name="connsiteX1998" fmla="*/ 1273454 w 11162102"/>
              <a:gd name="connsiteY1998" fmla="*/ 4619325 h 6858029"/>
              <a:gd name="connsiteX1999" fmla="*/ 1287907 w 11162102"/>
              <a:gd name="connsiteY1999" fmla="*/ 4613552 h 6858029"/>
              <a:gd name="connsiteX2000" fmla="*/ 1272295 w 11162102"/>
              <a:gd name="connsiteY2000" fmla="*/ 4639934 h 6858029"/>
              <a:gd name="connsiteX2001" fmla="*/ 1257853 w 11162102"/>
              <a:gd name="connsiteY2001" fmla="*/ 4644909 h 6858029"/>
              <a:gd name="connsiteX2002" fmla="*/ 1273454 w 11162102"/>
              <a:gd name="connsiteY2002" fmla="*/ 4619325 h 6858029"/>
              <a:gd name="connsiteX2003" fmla="*/ 1278925 w 11162102"/>
              <a:gd name="connsiteY2003" fmla="*/ 4610356 h 6858029"/>
              <a:gd name="connsiteX2004" fmla="*/ 1293946 w 11162102"/>
              <a:gd name="connsiteY2004" fmla="*/ 4585663 h 6858029"/>
              <a:gd name="connsiteX2005" fmla="*/ 1308128 w 11162102"/>
              <a:gd name="connsiteY2005" fmla="*/ 4579227 h 6858029"/>
              <a:gd name="connsiteX2006" fmla="*/ 1293099 w 11162102"/>
              <a:gd name="connsiteY2006" fmla="*/ 4604742 h 6858029"/>
              <a:gd name="connsiteX2007" fmla="*/ 1278925 w 11162102"/>
              <a:gd name="connsiteY2007" fmla="*/ 4610356 h 6858029"/>
              <a:gd name="connsiteX2008" fmla="*/ 1314344 w 11162102"/>
              <a:gd name="connsiteY2008" fmla="*/ 4576443 h 6858029"/>
              <a:gd name="connsiteX2009" fmla="*/ 1328855 w 11162102"/>
              <a:gd name="connsiteY2009" fmla="*/ 4570053 h 6858029"/>
              <a:gd name="connsiteX2010" fmla="*/ 1313566 w 11162102"/>
              <a:gd name="connsiteY2010" fmla="*/ 4596846 h 6858029"/>
              <a:gd name="connsiteX2011" fmla="*/ 1299047 w 11162102"/>
              <a:gd name="connsiteY2011" fmla="*/ 4602437 h 6858029"/>
              <a:gd name="connsiteX2012" fmla="*/ 1314344 w 11162102"/>
              <a:gd name="connsiteY2012" fmla="*/ 4576443 h 6858029"/>
              <a:gd name="connsiteX2013" fmla="*/ 1319787 w 11162102"/>
              <a:gd name="connsiteY2013" fmla="*/ 4567177 h 6858029"/>
              <a:gd name="connsiteX2014" fmla="*/ 1335005 w 11162102"/>
              <a:gd name="connsiteY2014" fmla="*/ 4541274 h 6858029"/>
              <a:gd name="connsiteX2015" fmla="*/ 1349182 w 11162102"/>
              <a:gd name="connsiteY2015" fmla="*/ 4534313 h 6858029"/>
              <a:gd name="connsiteX2016" fmla="*/ 1334017 w 11162102"/>
              <a:gd name="connsiteY2016" fmla="*/ 4560970 h 6858029"/>
              <a:gd name="connsiteX2017" fmla="*/ 1319787 w 11162102"/>
              <a:gd name="connsiteY2017" fmla="*/ 4567177 h 6858029"/>
              <a:gd name="connsiteX2018" fmla="*/ 1355280 w 11162102"/>
              <a:gd name="connsiteY2018" fmla="*/ 4531370 h 6858029"/>
              <a:gd name="connsiteX2019" fmla="*/ 1369783 w 11162102"/>
              <a:gd name="connsiteY2019" fmla="*/ 4524432 h 6858029"/>
              <a:gd name="connsiteX2020" fmla="*/ 1354415 w 11162102"/>
              <a:gd name="connsiteY2020" fmla="*/ 4552297 h 6858029"/>
              <a:gd name="connsiteX2021" fmla="*/ 1339864 w 11162102"/>
              <a:gd name="connsiteY2021" fmla="*/ 4558482 h 6858029"/>
              <a:gd name="connsiteX2022" fmla="*/ 1355280 w 11162102"/>
              <a:gd name="connsiteY2022" fmla="*/ 4531370 h 6858029"/>
              <a:gd name="connsiteX2023" fmla="*/ 1360342 w 11162102"/>
              <a:gd name="connsiteY2023" fmla="*/ 4522446 h 6858029"/>
              <a:gd name="connsiteX2024" fmla="*/ 1375774 w 11162102"/>
              <a:gd name="connsiteY2024" fmla="*/ 4495288 h 6858029"/>
              <a:gd name="connsiteX2025" fmla="*/ 1389979 w 11162102"/>
              <a:gd name="connsiteY2025" fmla="*/ 4487757 h 6858029"/>
              <a:gd name="connsiteX2026" fmla="*/ 1374603 w 11162102"/>
              <a:gd name="connsiteY2026" fmla="*/ 4515691 h 6858029"/>
              <a:gd name="connsiteX2027" fmla="*/ 1360342 w 11162102"/>
              <a:gd name="connsiteY2027" fmla="*/ 4522446 h 6858029"/>
              <a:gd name="connsiteX2028" fmla="*/ 1395967 w 11162102"/>
              <a:gd name="connsiteY2028" fmla="*/ 4484630 h 6858029"/>
              <a:gd name="connsiteX2029" fmla="*/ 1409968 w 11162102"/>
              <a:gd name="connsiteY2029" fmla="*/ 4477396 h 6858029"/>
              <a:gd name="connsiteX2030" fmla="*/ 1394449 w 11162102"/>
              <a:gd name="connsiteY2030" fmla="*/ 4506494 h 6858029"/>
              <a:gd name="connsiteX2031" fmla="*/ 1380350 w 11162102"/>
              <a:gd name="connsiteY2031" fmla="*/ 4512998 h 6858029"/>
              <a:gd name="connsiteX2032" fmla="*/ 1395967 w 11162102"/>
              <a:gd name="connsiteY2032" fmla="*/ 4484630 h 6858029"/>
              <a:gd name="connsiteX2033" fmla="*/ 1400557 w 11162102"/>
              <a:gd name="connsiteY2033" fmla="*/ 4476277 h 6858029"/>
              <a:gd name="connsiteX2034" fmla="*/ 1415158 w 11162102"/>
              <a:gd name="connsiteY2034" fmla="*/ 4449758 h 6858029"/>
              <a:gd name="connsiteX2035" fmla="*/ 1428851 w 11162102"/>
              <a:gd name="connsiteY2035" fmla="*/ 4441976 h 6858029"/>
              <a:gd name="connsiteX2036" fmla="*/ 1417385 w 11162102"/>
              <a:gd name="connsiteY2036" fmla="*/ 4463497 h 6858029"/>
              <a:gd name="connsiteX2037" fmla="*/ 1414316 w 11162102"/>
              <a:gd name="connsiteY2037" fmla="*/ 4469248 h 6858029"/>
              <a:gd name="connsiteX2038" fmla="*/ 1400557 w 11162102"/>
              <a:gd name="connsiteY2038" fmla="*/ 4476277 h 6858029"/>
              <a:gd name="connsiteX2039" fmla="*/ 1420596 w 11162102"/>
              <a:gd name="connsiteY2039" fmla="*/ 4465186 h 6858029"/>
              <a:gd name="connsiteX2040" fmla="*/ 1434742 w 11162102"/>
              <a:gd name="connsiteY2040" fmla="*/ 4438667 h 6858029"/>
              <a:gd name="connsiteX2041" fmla="*/ 1449610 w 11162102"/>
              <a:gd name="connsiteY2041" fmla="*/ 4430428 h 6858029"/>
              <a:gd name="connsiteX2042" fmla="*/ 1442611 w 11162102"/>
              <a:gd name="connsiteY2042" fmla="*/ 4443939 h 6858029"/>
              <a:gd name="connsiteX2043" fmla="*/ 1434819 w 11162102"/>
              <a:gd name="connsiteY2043" fmla="*/ 4459001 h 6858029"/>
              <a:gd name="connsiteX2044" fmla="*/ 1419960 w 11162102"/>
              <a:gd name="connsiteY2044" fmla="*/ 4466396 h 6858029"/>
              <a:gd name="connsiteX2045" fmla="*/ 1420596 w 11162102"/>
              <a:gd name="connsiteY2045" fmla="*/ 4465186 h 6858029"/>
              <a:gd name="connsiteX2046" fmla="*/ 1439851 w 11162102"/>
              <a:gd name="connsiteY2046" fmla="*/ 4429081 h 6858029"/>
              <a:gd name="connsiteX2047" fmla="*/ 1454389 w 11162102"/>
              <a:gd name="connsiteY2047" fmla="*/ 4401855 h 6858029"/>
              <a:gd name="connsiteX2048" fmla="*/ 1468988 w 11162102"/>
              <a:gd name="connsiteY2048" fmla="*/ 4393023 h 6858029"/>
              <a:gd name="connsiteX2049" fmla="*/ 1454437 w 11162102"/>
              <a:gd name="connsiteY2049" fmla="*/ 4421094 h 6858029"/>
              <a:gd name="connsiteX2050" fmla="*/ 1439851 w 11162102"/>
              <a:gd name="connsiteY2050" fmla="*/ 4429081 h 6858029"/>
              <a:gd name="connsiteX2051" fmla="*/ 1474737 w 11162102"/>
              <a:gd name="connsiteY2051" fmla="*/ 4389622 h 6858029"/>
              <a:gd name="connsiteX2052" fmla="*/ 1489635 w 11162102"/>
              <a:gd name="connsiteY2052" fmla="*/ 4380836 h 6858029"/>
              <a:gd name="connsiteX2053" fmla="*/ 1474860 w 11162102"/>
              <a:gd name="connsiteY2053" fmla="*/ 4410185 h 6858029"/>
              <a:gd name="connsiteX2054" fmla="*/ 1459969 w 11162102"/>
              <a:gd name="connsiteY2054" fmla="*/ 4418104 h 6858029"/>
              <a:gd name="connsiteX2055" fmla="*/ 1474737 w 11162102"/>
              <a:gd name="connsiteY2055" fmla="*/ 4389622 h 6858029"/>
              <a:gd name="connsiteX2056" fmla="*/ 1479621 w 11162102"/>
              <a:gd name="connsiteY2056" fmla="*/ 4380197 h 6858029"/>
              <a:gd name="connsiteX2057" fmla="*/ 1494622 w 11162102"/>
              <a:gd name="connsiteY2057" fmla="*/ 4351327 h 6858029"/>
              <a:gd name="connsiteX2058" fmla="*/ 1509185 w 11162102"/>
              <a:gd name="connsiteY2058" fmla="*/ 4342084 h 6858029"/>
              <a:gd name="connsiteX2059" fmla="*/ 1494238 w 11162102"/>
              <a:gd name="connsiteY2059" fmla="*/ 4371707 h 6858029"/>
              <a:gd name="connsiteX2060" fmla="*/ 1479621 w 11162102"/>
              <a:gd name="connsiteY2060" fmla="*/ 4380197 h 6858029"/>
              <a:gd name="connsiteX2061" fmla="*/ 1514819 w 11162102"/>
              <a:gd name="connsiteY2061" fmla="*/ 4338524 h 6858029"/>
              <a:gd name="connsiteX2062" fmla="*/ 1830976 w 11162102"/>
              <a:gd name="connsiteY2062" fmla="*/ 4182787 h 6858029"/>
              <a:gd name="connsiteX2063" fmla="*/ 3331094 w 11162102"/>
              <a:gd name="connsiteY2063" fmla="*/ 4305889 h 6858029"/>
              <a:gd name="connsiteX2064" fmla="*/ 5192955 w 11162102"/>
              <a:gd name="connsiteY2064" fmla="*/ 4939951 h 6858029"/>
              <a:gd name="connsiteX2065" fmla="*/ 6698361 w 11162102"/>
              <a:gd name="connsiteY2065" fmla="*/ 5462666 h 6858029"/>
              <a:gd name="connsiteX2066" fmla="*/ 7850847 w 11162102"/>
              <a:gd name="connsiteY2066" fmla="*/ 5774802 h 6858029"/>
              <a:gd name="connsiteX2067" fmla="*/ 8997742 w 11162102"/>
              <a:gd name="connsiteY2067" fmla="*/ 5869649 h 6858029"/>
              <a:gd name="connsiteX2068" fmla="*/ 9758671 w 11162102"/>
              <a:gd name="connsiteY2068" fmla="*/ 5698667 h 6858029"/>
              <a:gd name="connsiteX2069" fmla="*/ 10027263 w 11162102"/>
              <a:gd name="connsiteY2069" fmla="*/ 5553565 h 6858029"/>
              <a:gd name="connsiteX2070" fmla="*/ 10044403 w 11162102"/>
              <a:gd name="connsiteY2070" fmla="*/ 5596356 h 6858029"/>
              <a:gd name="connsiteX2071" fmla="*/ 8970674 w 11162102"/>
              <a:gd name="connsiteY2071" fmla="*/ 5930082 h 6858029"/>
              <a:gd name="connsiteX2072" fmla="*/ 7862075 w 11162102"/>
              <a:gd name="connsiteY2072" fmla="*/ 5832861 h 6858029"/>
              <a:gd name="connsiteX2073" fmla="*/ 6716755 w 11162102"/>
              <a:gd name="connsiteY2073" fmla="*/ 5524285 h 6858029"/>
              <a:gd name="connsiteX2074" fmla="*/ 5202518 w 11162102"/>
              <a:gd name="connsiteY2074" fmla="*/ 5004172 h 6858029"/>
              <a:gd name="connsiteX2075" fmla="*/ 3311216 w 11162102"/>
              <a:gd name="connsiteY2075" fmla="*/ 4367280 h 6858029"/>
              <a:gd name="connsiteX2076" fmla="*/ 2545813 w 11162102"/>
              <a:gd name="connsiteY2076" fmla="*/ 4183768 h 6858029"/>
              <a:gd name="connsiteX2077" fmla="*/ 1805580 w 11162102"/>
              <a:gd name="connsiteY2077" fmla="*/ 4230485 h 6858029"/>
              <a:gd name="connsiteX2078" fmla="*/ 1499645 w 11162102"/>
              <a:gd name="connsiteY2078" fmla="*/ 4368603 h 6858029"/>
              <a:gd name="connsiteX2079" fmla="*/ 1514819 w 11162102"/>
              <a:gd name="connsiteY2079" fmla="*/ 4338524 h 6858029"/>
              <a:gd name="connsiteX2080" fmla="*/ 8997445 w 11162102"/>
              <a:gd name="connsiteY2080" fmla="*/ 5864241 h 6858029"/>
              <a:gd name="connsiteX2081" fmla="*/ 7851897 w 11162102"/>
              <a:gd name="connsiteY2081" fmla="*/ 5769507 h 6858029"/>
              <a:gd name="connsiteX2082" fmla="*/ 6700004 w 11162102"/>
              <a:gd name="connsiteY2082" fmla="*/ 5457508 h 6858029"/>
              <a:gd name="connsiteX2083" fmla="*/ 5194804 w 11162102"/>
              <a:gd name="connsiteY2083" fmla="*/ 4934862 h 6858029"/>
              <a:gd name="connsiteX2084" fmla="*/ 3332646 w 11162102"/>
              <a:gd name="connsiteY2084" fmla="*/ 4300731 h 6858029"/>
              <a:gd name="connsiteX2085" fmla="*/ 2566832 w 11162102"/>
              <a:gd name="connsiteY2085" fmla="*/ 4118383 h 6858029"/>
              <a:gd name="connsiteX2086" fmla="*/ 1829137 w 11162102"/>
              <a:gd name="connsiteY2086" fmla="*/ 4177698 h 6858029"/>
              <a:gd name="connsiteX2087" fmla="*/ 1519069 w 11162102"/>
              <a:gd name="connsiteY2087" fmla="*/ 4330125 h 6858029"/>
              <a:gd name="connsiteX2088" fmla="*/ 1533332 w 11162102"/>
              <a:gd name="connsiteY2088" fmla="*/ 4301940 h 6858029"/>
              <a:gd name="connsiteX2089" fmla="*/ 1854643 w 11162102"/>
              <a:gd name="connsiteY2089" fmla="*/ 4129863 h 6858029"/>
              <a:gd name="connsiteX2090" fmla="*/ 2794276 w 11162102"/>
              <a:gd name="connsiteY2090" fmla="*/ 4092343 h 6858029"/>
              <a:gd name="connsiteX2091" fmla="*/ 3352546 w 11162102"/>
              <a:gd name="connsiteY2091" fmla="*/ 4239248 h 6858029"/>
              <a:gd name="connsiteX2092" fmla="*/ 5185059 w 11162102"/>
              <a:gd name="connsiteY2092" fmla="*/ 4870413 h 6858029"/>
              <a:gd name="connsiteX2093" fmla="*/ 6681632 w 11162102"/>
              <a:gd name="connsiteY2093" fmla="*/ 5395774 h 6858029"/>
              <a:gd name="connsiteX2094" fmla="*/ 7839459 w 11162102"/>
              <a:gd name="connsiteY2094" fmla="*/ 5710809 h 6858029"/>
              <a:gd name="connsiteX2095" fmla="*/ 7841216 w 11162102"/>
              <a:gd name="connsiteY2095" fmla="*/ 5711151 h 6858029"/>
              <a:gd name="connsiteX2096" fmla="*/ 9024557 w 11162102"/>
              <a:gd name="connsiteY2096" fmla="*/ 5803694 h 6858029"/>
              <a:gd name="connsiteX2097" fmla="*/ 9800367 w 11162102"/>
              <a:gd name="connsiteY2097" fmla="*/ 5616850 h 6858029"/>
              <a:gd name="connsiteX2098" fmla="*/ 10007019 w 11162102"/>
              <a:gd name="connsiteY2098" fmla="*/ 5505274 h 6858029"/>
              <a:gd name="connsiteX2099" fmla="*/ 10019846 w 11162102"/>
              <a:gd name="connsiteY2099" fmla="*/ 5535582 h 6858029"/>
              <a:gd name="connsiteX2100" fmla="*/ 10024776 w 11162102"/>
              <a:gd name="connsiteY2100" fmla="*/ 5547472 h 6858029"/>
              <a:gd name="connsiteX2101" fmla="*/ 8997445 w 11162102"/>
              <a:gd name="connsiteY2101" fmla="*/ 5864241 h 6858029"/>
              <a:gd name="connsiteX2102" fmla="*/ 10026167 w 11162102"/>
              <a:gd name="connsiteY2102" fmla="*/ 5532957 h 6858029"/>
              <a:gd name="connsiteX2103" fmla="*/ 10012908 w 11162102"/>
              <a:gd name="connsiteY2103" fmla="*/ 5501554 h 6858029"/>
              <a:gd name="connsiteX2104" fmla="*/ 10047506 w 11162102"/>
              <a:gd name="connsiteY2104" fmla="*/ 5478572 h 6858029"/>
              <a:gd name="connsiteX2105" fmla="*/ 10064074 w 11162102"/>
              <a:gd name="connsiteY2105" fmla="*/ 5520085 h 6858029"/>
              <a:gd name="connsiteX2106" fmla="*/ 10030549 w 11162102"/>
              <a:gd name="connsiteY2106" fmla="*/ 5543569 h 6858029"/>
              <a:gd name="connsiteX2107" fmla="*/ 10026167 w 11162102"/>
              <a:gd name="connsiteY2107" fmla="*/ 5532957 h 6858029"/>
              <a:gd name="connsiteX2108" fmla="*/ 10010466 w 11162102"/>
              <a:gd name="connsiteY2108" fmla="*/ 5495780 h 6858029"/>
              <a:gd name="connsiteX2109" fmla="*/ 9992437 w 11162102"/>
              <a:gd name="connsiteY2109" fmla="*/ 5453810 h 6858029"/>
              <a:gd name="connsiteX2110" fmla="*/ 10027811 w 11162102"/>
              <a:gd name="connsiteY2110" fmla="*/ 5431605 h 6858029"/>
              <a:gd name="connsiteX2111" fmla="*/ 10045109 w 11162102"/>
              <a:gd name="connsiteY2111" fmla="*/ 5472730 h 6858029"/>
              <a:gd name="connsiteX2112" fmla="*/ 10010466 w 11162102"/>
              <a:gd name="connsiteY2112" fmla="*/ 5495780 h 6858029"/>
              <a:gd name="connsiteX2113" fmla="*/ 10033562 w 11162102"/>
              <a:gd name="connsiteY2113" fmla="*/ 5427885 h 6858029"/>
              <a:gd name="connsiteX2114" fmla="*/ 10069209 w 11162102"/>
              <a:gd name="connsiteY2114" fmla="*/ 5403899 h 6858029"/>
              <a:gd name="connsiteX2115" fmla="*/ 10085254 w 11162102"/>
              <a:gd name="connsiteY2115" fmla="*/ 5444248 h 6858029"/>
              <a:gd name="connsiteX2116" fmla="*/ 10050815 w 11162102"/>
              <a:gd name="connsiteY2116" fmla="*/ 5468827 h 6858029"/>
              <a:gd name="connsiteX2117" fmla="*/ 10033562 w 11162102"/>
              <a:gd name="connsiteY2117" fmla="*/ 5427885 h 6858029"/>
              <a:gd name="connsiteX2118" fmla="*/ 10031211 w 11162102"/>
              <a:gd name="connsiteY2118" fmla="*/ 5422453 h 6858029"/>
              <a:gd name="connsiteX2119" fmla="*/ 10021969 w 11162102"/>
              <a:gd name="connsiteY2119" fmla="*/ 5401297 h 6858029"/>
              <a:gd name="connsiteX2120" fmla="*/ 10013114 w 11162102"/>
              <a:gd name="connsiteY2120" fmla="*/ 5381488 h 6858029"/>
              <a:gd name="connsiteX2121" fmla="*/ 10050039 w 11162102"/>
              <a:gd name="connsiteY2121" fmla="*/ 5358050 h 6858029"/>
              <a:gd name="connsiteX2122" fmla="*/ 10066951 w 11162102"/>
              <a:gd name="connsiteY2122" fmla="*/ 5398353 h 6858029"/>
              <a:gd name="connsiteX2123" fmla="*/ 10031211 w 11162102"/>
              <a:gd name="connsiteY2123" fmla="*/ 5422453 h 6858029"/>
              <a:gd name="connsiteX2124" fmla="*/ 10055722 w 11162102"/>
              <a:gd name="connsiteY2124" fmla="*/ 5354329 h 6858029"/>
              <a:gd name="connsiteX2125" fmla="*/ 10092671 w 11162102"/>
              <a:gd name="connsiteY2125" fmla="*/ 5329157 h 6858029"/>
              <a:gd name="connsiteX2126" fmla="*/ 10108350 w 11162102"/>
              <a:gd name="connsiteY2126" fmla="*/ 5368456 h 6858029"/>
              <a:gd name="connsiteX2127" fmla="*/ 10072587 w 11162102"/>
              <a:gd name="connsiteY2127" fmla="*/ 5394382 h 6858029"/>
              <a:gd name="connsiteX2128" fmla="*/ 10055722 w 11162102"/>
              <a:gd name="connsiteY2128" fmla="*/ 5354329 h 6858029"/>
              <a:gd name="connsiteX2129" fmla="*/ 10098057 w 11162102"/>
              <a:gd name="connsiteY2129" fmla="*/ 5325368 h 6858029"/>
              <a:gd name="connsiteX2130" fmla="*/ 10134685 w 11162102"/>
              <a:gd name="connsiteY2130" fmla="*/ 5298530 h 6858029"/>
              <a:gd name="connsiteX2131" fmla="*/ 10149064 w 11162102"/>
              <a:gd name="connsiteY2131" fmla="*/ 5336871 h 6858029"/>
              <a:gd name="connsiteX2132" fmla="*/ 10113690 w 11162102"/>
              <a:gd name="connsiteY2132" fmla="*/ 5364463 h 6858029"/>
              <a:gd name="connsiteX2133" fmla="*/ 10098057 w 11162102"/>
              <a:gd name="connsiteY2133" fmla="*/ 5325368 h 6858029"/>
              <a:gd name="connsiteX2134" fmla="*/ 10095911 w 11162102"/>
              <a:gd name="connsiteY2134" fmla="*/ 5320074 h 6858029"/>
              <a:gd name="connsiteX2135" fmla="*/ 10079366 w 11162102"/>
              <a:gd name="connsiteY2135" fmla="*/ 5280751 h 6858029"/>
              <a:gd name="connsiteX2136" fmla="*/ 10117296 w 11162102"/>
              <a:gd name="connsiteY2136" fmla="*/ 5254575 h 6858029"/>
              <a:gd name="connsiteX2137" fmla="*/ 10132609 w 11162102"/>
              <a:gd name="connsiteY2137" fmla="*/ 5293075 h 6858029"/>
              <a:gd name="connsiteX2138" fmla="*/ 10095911 w 11162102"/>
              <a:gd name="connsiteY2138" fmla="*/ 5320074 h 6858029"/>
              <a:gd name="connsiteX2139" fmla="*/ 10077312 w 11162102"/>
              <a:gd name="connsiteY2139" fmla="*/ 5276028 h 6858029"/>
              <a:gd name="connsiteX2140" fmla="*/ 10059784 w 11162102"/>
              <a:gd name="connsiteY2140" fmla="*/ 5236203 h 6858029"/>
              <a:gd name="connsiteX2141" fmla="*/ 10098993 w 11162102"/>
              <a:gd name="connsiteY2141" fmla="*/ 5210711 h 6858029"/>
              <a:gd name="connsiteX2142" fmla="*/ 10115310 w 11162102"/>
              <a:gd name="connsiteY2142" fmla="*/ 5249691 h 6858029"/>
              <a:gd name="connsiteX2143" fmla="*/ 10077312 w 11162102"/>
              <a:gd name="connsiteY2143" fmla="*/ 5276028 h 6858029"/>
              <a:gd name="connsiteX2144" fmla="*/ 10104492 w 11162102"/>
              <a:gd name="connsiteY2144" fmla="*/ 5207037 h 6858029"/>
              <a:gd name="connsiteX2145" fmla="*/ 10143814 w 11162102"/>
              <a:gd name="connsiteY2145" fmla="*/ 5179559 h 6858029"/>
              <a:gd name="connsiteX2146" fmla="*/ 10158786 w 11162102"/>
              <a:gd name="connsiteY2146" fmla="*/ 5217375 h 6858029"/>
              <a:gd name="connsiteX2147" fmla="*/ 10120765 w 11162102"/>
              <a:gd name="connsiteY2147" fmla="*/ 5245743 h 6858029"/>
              <a:gd name="connsiteX2148" fmla="*/ 10104492 w 11162102"/>
              <a:gd name="connsiteY2148" fmla="*/ 5207037 h 6858029"/>
              <a:gd name="connsiteX2149" fmla="*/ 10102621 w 11162102"/>
              <a:gd name="connsiteY2149" fmla="*/ 5202677 h 6858029"/>
              <a:gd name="connsiteX2150" fmla="*/ 10085230 w 11162102"/>
              <a:gd name="connsiteY2150" fmla="*/ 5163287 h 6858029"/>
              <a:gd name="connsiteX2151" fmla="*/ 10125876 w 11162102"/>
              <a:gd name="connsiteY2151" fmla="*/ 5136562 h 6858029"/>
              <a:gd name="connsiteX2152" fmla="*/ 10141967 w 11162102"/>
              <a:gd name="connsiteY2152" fmla="*/ 5175040 h 6858029"/>
              <a:gd name="connsiteX2153" fmla="*/ 10102621 w 11162102"/>
              <a:gd name="connsiteY2153" fmla="*/ 5202677 h 6858029"/>
              <a:gd name="connsiteX2154" fmla="*/ 10131148 w 11162102"/>
              <a:gd name="connsiteY2154" fmla="*/ 5133002 h 6858029"/>
              <a:gd name="connsiteX2155" fmla="*/ 10171383 w 11162102"/>
              <a:gd name="connsiteY2155" fmla="*/ 5104566 h 6858029"/>
              <a:gd name="connsiteX2156" fmla="*/ 10185967 w 11162102"/>
              <a:gd name="connsiteY2156" fmla="*/ 5141857 h 6858029"/>
              <a:gd name="connsiteX2157" fmla="*/ 10147147 w 11162102"/>
              <a:gd name="connsiteY2157" fmla="*/ 5171229 h 6858029"/>
              <a:gd name="connsiteX2158" fmla="*/ 10131148 w 11162102"/>
              <a:gd name="connsiteY2158" fmla="*/ 5133002 h 6858029"/>
              <a:gd name="connsiteX2159" fmla="*/ 10129460 w 11162102"/>
              <a:gd name="connsiteY2159" fmla="*/ 5129054 h 6858029"/>
              <a:gd name="connsiteX2160" fmla="*/ 10112229 w 11162102"/>
              <a:gd name="connsiteY2160" fmla="*/ 5089914 h 6858029"/>
              <a:gd name="connsiteX2161" fmla="*/ 10153833 w 11162102"/>
              <a:gd name="connsiteY2161" fmla="*/ 5062300 h 6858029"/>
              <a:gd name="connsiteX2162" fmla="*/ 10169717 w 11162102"/>
              <a:gd name="connsiteY2162" fmla="*/ 5100390 h 6858029"/>
              <a:gd name="connsiteX2163" fmla="*/ 10129460 w 11162102"/>
              <a:gd name="connsiteY2163" fmla="*/ 5129054 h 6858029"/>
              <a:gd name="connsiteX2164" fmla="*/ 10159060 w 11162102"/>
              <a:gd name="connsiteY2164" fmla="*/ 5058648 h 6858029"/>
              <a:gd name="connsiteX2165" fmla="*/ 10200163 w 11162102"/>
              <a:gd name="connsiteY2165" fmla="*/ 5029299 h 6858029"/>
              <a:gd name="connsiteX2166" fmla="*/ 10214426 w 11162102"/>
              <a:gd name="connsiteY2166" fmla="*/ 5066225 h 6858029"/>
              <a:gd name="connsiteX2167" fmla="*/ 10174876 w 11162102"/>
              <a:gd name="connsiteY2167" fmla="*/ 5096578 h 6858029"/>
              <a:gd name="connsiteX2168" fmla="*/ 10159060 w 11162102"/>
              <a:gd name="connsiteY2168" fmla="*/ 5058648 h 6858029"/>
              <a:gd name="connsiteX2169" fmla="*/ 10205252 w 11162102"/>
              <a:gd name="connsiteY2169" fmla="*/ 5025511 h 6858029"/>
              <a:gd name="connsiteX2170" fmla="*/ 10245509 w 11162102"/>
              <a:gd name="connsiteY2170" fmla="*/ 4994496 h 6858029"/>
              <a:gd name="connsiteX2171" fmla="*/ 10258061 w 11162102"/>
              <a:gd name="connsiteY2171" fmla="*/ 5030257 h 6858029"/>
              <a:gd name="connsiteX2172" fmla="*/ 10219470 w 11162102"/>
              <a:gd name="connsiteY2172" fmla="*/ 5062231 h 6858029"/>
              <a:gd name="connsiteX2173" fmla="*/ 10205252 w 11162102"/>
              <a:gd name="connsiteY2173" fmla="*/ 5025511 h 6858029"/>
              <a:gd name="connsiteX2174" fmla="*/ 10203768 w 11162102"/>
              <a:gd name="connsiteY2174" fmla="*/ 5021813 h 6858029"/>
              <a:gd name="connsiteX2175" fmla="*/ 10188249 w 11162102"/>
              <a:gd name="connsiteY2175" fmla="*/ 4984066 h 6858029"/>
              <a:gd name="connsiteX2176" fmla="*/ 10230150 w 11162102"/>
              <a:gd name="connsiteY2176" fmla="*/ 4953736 h 6858029"/>
              <a:gd name="connsiteX2177" fmla="*/ 10244049 w 11162102"/>
              <a:gd name="connsiteY2177" fmla="*/ 4990502 h 6858029"/>
              <a:gd name="connsiteX2178" fmla="*/ 10203768 w 11162102"/>
              <a:gd name="connsiteY2178" fmla="*/ 5021813 h 6858029"/>
              <a:gd name="connsiteX2179" fmla="*/ 10186994 w 11162102"/>
              <a:gd name="connsiteY2179" fmla="*/ 4981122 h 6858029"/>
              <a:gd name="connsiteX2180" fmla="*/ 10170105 w 11162102"/>
              <a:gd name="connsiteY2180" fmla="*/ 4942256 h 6858029"/>
              <a:gd name="connsiteX2181" fmla="*/ 10213604 w 11162102"/>
              <a:gd name="connsiteY2181" fmla="*/ 4912702 h 6858029"/>
              <a:gd name="connsiteX2182" fmla="*/ 10228895 w 11162102"/>
              <a:gd name="connsiteY2182" fmla="*/ 4950540 h 6858029"/>
              <a:gd name="connsiteX2183" fmla="*/ 10186994 w 11162102"/>
              <a:gd name="connsiteY2183" fmla="*/ 4981122 h 6858029"/>
              <a:gd name="connsiteX2184" fmla="*/ 10218648 w 11162102"/>
              <a:gd name="connsiteY2184" fmla="*/ 4909119 h 6858029"/>
              <a:gd name="connsiteX2185" fmla="*/ 10261257 w 11162102"/>
              <a:gd name="connsiteY2185" fmla="*/ 4877966 h 6858029"/>
              <a:gd name="connsiteX2186" fmla="*/ 10274813 w 11162102"/>
              <a:gd name="connsiteY2186" fmla="*/ 4914596 h 6858029"/>
              <a:gd name="connsiteX2187" fmla="*/ 10233871 w 11162102"/>
              <a:gd name="connsiteY2187" fmla="*/ 4946775 h 6858029"/>
              <a:gd name="connsiteX2188" fmla="*/ 10218648 w 11162102"/>
              <a:gd name="connsiteY2188" fmla="*/ 4909119 h 6858029"/>
              <a:gd name="connsiteX2189" fmla="*/ 10266164 w 11162102"/>
              <a:gd name="connsiteY2189" fmla="*/ 4874201 h 6858029"/>
              <a:gd name="connsiteX2190" fmla="*/ 10307539 w 11162102"/>
              <a:gd name="connsiteY2190" fmla="*/ 4841588 h 6858029"/>
              <a:gd name="connsiteX2191" fmla="*/ 10319201 w 11162102"/>
              <a:gd name="connsiteY2191" fmla="*/ 4877031 h 6858029"/>
              <a:gd name="connsiteX2192" fmla="*/ 10279628 w 11162102"/>
              <a:gd name="connsiteY2192" fmla="*/ 4910602 h 6858029"/>
              <a:gd name="connsiteX2193" fmla="*/ 10266164 w 11162102"/>
              <a:gd name="connsiteY2193" fmla="*/ 4874201 h 6858029"/>
              <a:gd name="connsiteX2194" fmla="*/ 10312355 w 11162102"/>
              <a:gd name="connsiteY2194" fmla="*/ 4837617 h 6858029"/>
              <a:gd name="connsiteX2195" fmla="*/ 10352202 w 11162102"/>
              <a:gd name="connsiteY2195" fmla="*/ 4803727 h 6858029"/>
              <a:gd name="connsiteX2196" fmla="*/ 10361810 w 11162102"/>
              <a:gd name="connsiteY2196" fmla="*/ 4838005 h 6858029"/>
              <a:gd name="connsiteX2197" fmla="*/ 10323948 w 11162102"/>
              <a:gd name="connsiteY2197" fmla="*/ 4872764 h 6858029"/>
              <a:gd name="connsiteX2198" fmla="*/ 10312355 w 11162102"/>
              <a:gd name="connsiteY2198" fmla="*/ 4837617 h 6858029"/>
              <a:gd name="connsiteX2199" fmla="*/ 10310324 w 11162102"/>
              <a:gd name="connsiteY2199" fmla="*/ 4831706 h 6858029"/>
              <a:gd name="connsiteX2200" fmla="*/ 10298206 w 11162102"/>
              <a:gd name="connsiteY2200" fmla="*/ 4798044 h 6858029"/>
              <a:gd name="connsiteX2201" fmla="*/ 10340061 w 11162102"/>
              <a:gd name="connsiteY2201" fmla="*/ 4764679 h 6858029"/>
              <a:gd name="connsiteX2202" fmla="*/ 10350376 w 11162102"/>
              <a:gd name="connsiteY2202" fmla="*/ 4797702 h 6858029"/>
              <a:gd name="connsiteX2203" fmla="*/ 10310324 w 11162102"/>
              <a:gd name="connsiteY2203" fmla="*/ 4831706 h 6858029"/>
              <a:gd name="connsiteX2204" fmla="*/ 10296106 w 11162102"/>
              <a:gd name="connsiteY2204" fmla="*/ 4792475 h 6858029"/>
              <a:gd name="connsiteX2205" fmla="*/ 10282755 w 11162102"/>
              <a:gd name="connsiteY2205" fmla="*/ 4758015 h 6858029"/>
              <a:gd name="connsiteX2206" fmla="*/ 10326550 w 11162102"/>
              <a:gd name="connsiteY2206" fmla="*/ 4725196 h 6858029"/>
              <a:gd name="connsiteX2207" fmla="*/ 10338190 w 11162102"/>
              <a:gd name="connsiteY2207" fmla="*/ 4758996 h 6858029"/>
              <a:gd name="connsiteX2208" fmla="*/ 10296106 w 11162102"/>
              <a:gd name="connsiteY2208" fmla="*/ 4792475 h 6858029"/>
              <a:gd name="connsiteX2209" fmla="*/ 10331137 w 11162102"/>
              <a:gd name="connsiteY2209" fmla="*/ 4721613 h 6858029"/>
              <a:gd name="connsiteX2210" fmla="*/ 10373153 w 11162102"/>
              <a:gd name="connsiteY2210" fmla="*/ 4687723 h 6858029"/>
              <a:gd name="connsiteX2211" fmla="*/ 10382213 w 11162102"/>
              <a:gd name="connsiteY2211" fmla="*/ 4717734 h 6858029"/>
              <a:gd name="connsiteX2212" fmla="*/ 10383011 w 11162102"/>
              <a:gd name="connsiteY2212" fmla="*/ 4720632 h 6858029"/>
              <a:gd name="connsiteX2213" fmla="*/ 10342800 w 11162102"/>
              <a:gd name="connsiteY2213" fmla="*/ 4755162 h 6858029"/>
              <a:gd name="connsiteX2214" fmla="*/ 10331137 w 11162102"/>
              <a:gd name="connsiteY2214" fmla="*/ 4721613 h 6858029"/>
              <a:gd name="connsiteX2215" fmla="*/ 10329220 w 11162102"/>
              <a:gd name="connsiteY2215" fmla="*/ 4716319 h 6858029"/>
              <a:gd name="connsiteX2216" fmla="*/ 10316257 w 11162102"/>
              <a:gd name="connsiteY2216" fmla="*/ 4681926 h 6858029"/>
              <a:gd name="connsiteX2217" fmla="*/ 10360304 w 11162102"/>
              <a:gd name="connsiteY2217" fmla="*/ 4648492 h 6858029"/>
              <a:gd name="connsiteX2218" fmla="*/ 10371463 w 11162102"/>
              <a:gd name="connsiteY2218" fmla="*/ 4682314 h 6858029"/>
              <a:gd name="connsiteX2219" fmla="*/ 10329220 w 11162102"/>
              <a:gd name="connsiteY2219" fmla="*/ 4716319 h 6858029"/>
              <a:gd name="connsiteX2220" fmla="*/ 10364914 w 11162102"/>
              <a:gd name="connsiteY2220" fmla="*/ 4644863 h 6858029"/>
              <a:gd name="connsiteX2221" fmla="*/ 10407066 w 11162102"/>
              <a:gd name="connsiteY2221" fmla="*/ 4610470 h 6858029"/>
              <a:gd name="connsiteX2222" fmla="*/ 10416355 w 11162102"/>
              <a:gd name="connsiteY2222" fmla="*/ 4643448 h 6858029"/>
              <a:gd name="connsiteX2223" fmla="*/ 10376097 w 11162102"/>
              <a:gd name="connsiteY2223" fmla="*/ 4678411 h 6858029"/>
              <a:gd name="connsiteX2224" fmla="*/ 10364914 w 11162102"/>
              <a:gd name="connsiteY2224" fmla="*/ 4644863 h 6858029"/>
              <a:gd name="connsiteX2225" fmla="*/ 10358592 w 11162102"/>
              <a:gd name="connsiteY2225" fmla="*/ 4643540 h 6858029"/>
              <a:gd name="connsiteX2226" fmla="*/ 10314340 w 11162102"/>
              <a:gd name="connsiteY2226" fmla="*/ 4677020 h 6858029"/>
              <a:gd name="connsiteX2227" fmla="*/ 10300009 w 11162102"/>
              <a:gd name="connsiteY2227" fmla="*/ 4641668 h 6858029"/>
              <a:gd name="connsiteX2228" fmla="*/ 10309000 w 11162102"/>
              <a:gd name="connsiteY2228" fmla="*/ 4635483 h 6858029"/>
              <a:gd name="connsiteX2229" fmla="*/ 10346086 w 11162102"/>
              <a:gd name="connsiteY2229" fmla="*/ 4608827 h 6858029"/>
              <a:gd name="connsiteX2230" fmla="*/ 10358592 w 11162102"/>
              <a:gd name="connsiteY2230" fmla="*/ 4643540 h 6858029"/>
              <a:gd name="connsiteX2231" fmla="*/ 10309799 w 11162102"/>
              <a:gd name="connsiteY2231" fmla="*/ 4680351 h 6858029"/>
              <a:gd name="connsiteX2232" fmla="*/ 10263927 w 11162102"/>
              <a:gd name="connsiteY2232" fmla="*/ 4712644 h 6858029"/>
              <a:gd name="connsiteX2233" fmla="*/ 10247952 w 11162102"/>
              <a:gd name="connsiteY2233" fmla="*/ 4676403 h 6858029"/>
              <a:gd name="connsiteX2234" fmla="*/ 10295444 w 11162102"/>
              <a:gd name="connsiteY2234" fmla="*/ 4644795 h 6858029"/>
              <a:gd name="connsiteX2235" fmla="*/ 10309799 w 11162102"/>
              <a:gd name="connsiteY2235" fmla="*/ 4680351 h 6858029"/>
              <a:gd name="connsiteX2236" fmla="*/ 10258951 w 11162102"/>
              <a:gd name="connsiteY2236" fmla="*/ 4716045 h 6858029"/>
              <a:gd name="connsiteX2237" fmla="*/ 10212236 w 11162102"/>
              <a:gd name="connsiteY2237" fmla="*/ 4746649 h 6858029"/>
              <a:gd name="connsiteX2238" fmla="*/ 10196328 w 11162102"/>
              <a:gd name="connsiteY2238" fmla="*/ 4712850 h 6858029"/>
              <a:gd name="connsiteX2239" fmla="*/ 10194684 w 11162102"/>
              <a:gd name="connsiteY2239" fmla="*/ 4709472 h 6858029"/>
              <a:gd name="connsiteX2240" fmla="*/ 10242839 w 11162102"/>
              <a:gd name="connsiteY2240" fmla="*/ 4679667 h 6858029"/>
              <a:gd name="connsiteX2241" fmla="*/ 10258951 w 11162102"/>
              <a:gd name="connsiteY2241" fmla="*/ 4716045 h 6858029"/>
              <a:gd name="connsiteX2242" fmla="*/ 10207055 w 11162102"/>
              <a:gd name="connsiteY2242" fmla="*/ 4749913 h 6858029"/>
              <a:gd name="connsiteX2243" fmla="*/ 10159471 w 11162102"/>
              <a:gd name="connsiteY2243" fmla="*/ 4778942 h 6858029"/>
              <a:gd name="connsiteX2244" fmla="*/ 10140482 w 11162102"/>
              <a:gd name="connsiteY2244" fmla="*/ 4740853 h 6858029"/>
              <a:gd name="connsiteX2245" fmla="*/ 10189414 w 11162102"/>
              <a:gd name="connsiteY2245" fmla="*/ 4712621 h 6858029"/>
              <a:gd name="connsiteX2246" fmla="*/ 10207055 w 11162102"/>
              <a:gd name="connsiteY2246" fmla="*/ 4749913 h 6858029"/>
              <a:gd name="connsiteX2247" fmla="*/ 10154267 w 11162102"/>
              <a:gd name="connsiteY2247" fmla="*/ 4782001 h 6858029"/>
              <a:gd name="connsiteX2248" fmla="*/ 10106295 w 11162102"/>
              <a:gd name="connsiteY2248" fmla="*/ 4809296 h 6858029"/>
              <a:gd name="connsiteX2249" fmla="*/ 10086007 w 11162102"/>
              <a:gd name="connsiteY2249" fmla="*/ 4770247 h 6858029"/>
              <a:gd name="connsiteX2250" fmla="*/ 10135211 w 11162102"/>
              <a:gd name="connsiteY2250" fmla="*/ 4743774 h 6858029"/>
              <a:gd name="connsiteX2251" fmla="*/ 10154267 w 11162102"/>
              <a:gd name="connsiteY2251" fmla="*/ 4782001 h 6858029"/>
              <a:gd name="connsiteX2252" fmla="*/ 10100909 w 11162102"/>
              <a:gd name="connsiteY2252" fmla="*/ 4812217 h 6858029"/>
              <a:gd name="connsiteX2253" fmla="*/ 10052870 w 11162102"/>
              <a:gd name="connsiteY2253" fmla="*/ 4837709 h 6858029"/>
              <a:gd name="connsiteX2254" fmla="*/ 10031371 w 11162102"/>
              <a:gd name="connsiteY2254" fmla="*/ 4797725 h 6858029"/>
              <a:gd name="connsiteX2255" fmla="*/ 10080552 w 11162102"/>
              <a:gd name="connsiteY2255" fmla="*/ 4773054 h 6858029"/>
              <a:gd name="connsiteX2256" fmla="*/ 10100909 w 11162102"/>
              <a:gd name="connsiteY2256" fmla="*/ 4812217 h 6858029"/>
              <a:gd name="connsiteX2257" fmla="*/ 10047323 w 11162102"/>
              <a:gd name="connsiteY2257" fmla="*/ 4840562 h 6858029"/>
              <a:gd name="connsiteX2258" fmla="*/ 9999465 w 11162102"/>
              <a:gd name="connsiteY2258" fmla="*/ 4864228 h 6858029"/>
              <a:gd name="connsiteX2259" fmla="*/ 9977032 w 11162102"/>
              <a:gd name="connsiteY2259" fmla="*/ 4823194 h 6858029"/>
              <a:gd name="connsiteX2260" fmla="*/ 10025734 w 11162102"/>
              <a:gd name="connsiteY2260" fmla="*/ 4800417 h 6858029"/>
              <a:gd name="connsiteX2261" fmla="*/ 10047323 w 11162102"/>
              <a:gd name="connsiteY2261" fmla="*/ 4840562 h 6858029"/>
              <a:gd name="connsiteX2262" fmla="*/ 9993760 w 11162102"/>
              <a:gd name="connsiteY2262" fmla="*/ 4866967 h 6858029"/>
              <a:gd name="connsiteX2263" fmla="*/ 9947295 w 11162102"/>
              <a:gd name="connsiteY2263" fmla="*/ 4888442 h 6858029"/>
              <a:gd name="connsiteX2264" fmla="*/ 9924473 w 11162102"/>
              <a:gd name="connsiteY2264" fmla="*/ 4846176 h 6858029"/>
              <a:gd name="connsiteX2265" fmla="*/ 9971258 w 11162102"/>
              <a:gd name="connsiteY2265" fmla="*/ 4825819 h 6858029"/>
              <a:gd name="connsiteX2266" fmla="*/ 9993760 w 11162102"/>
              <a:gd name="connsiteY2266" fmla="*/ 4866967 h 6858029"/>
              <a:gd name="connsiteX2267" fmla="*/ 9941406 w 11162102"/>
              <a:gd name="connsiteY2267" fmla="*/ 4891066 h 6858029"/>
              <a:gd name="connsiteX2268" fmla="*/ 9897132 w 11162102"/>
              <a:gd name="connsiteY2268" fmla="*/ 4910214 h 6858029"/>
              <a:gd name="connsiteX2269" fmla="*/ 9874014 w 11162102"/>
              <a:gd name="connsiteY2269" fmla="*/ 4866875 h 6858029"/>
              <a:gd name="connsiteX2270" fmla="*/ 9918539 w 11162102"/>
              <a:gd name="connsiteY2270" fmla="*/ 4848709 h 6858029"/>
              <a:gd name="connsiteX2271" fmla="*/ 9941406 w 11162102"/>
              <a:gd name="connsiteY2271" fmla="*/ 4891066 h 6858029"/>
              <a:gd name="connsiteX2272" fmla="*/ 9891039 w 11162102"/>
              <a:gd name="connsiteY2272" fmla="*/ 4912770 h 6858029"/>
              <a:gd name="connsiteX2273" fmla="*/ 9849001 w 11162102"/>
              <a:gd name="connsiteY2273" fmla="*/ 4929841 h 6858029"/>
              <a:gd name="connsiteX2274" fmla="*/ 9825585 w 11162102"/>
              <a:gd name="connsiteY2274" fmla="*/ 4885452 h 6858029"/>
              <a:gd name="connsiteX2275" fmla="*/ 9849639 w 11162102"/>
              <a:gd name="connsiteY2275" fmla="*/ 4876415 h 6858029"/>
              <a:gd name="connsiteX2276" fmla="*/ 9867806 w 11162102"/>
              <a:gd name="connsiteY2276" fmla="*/ 4869295 h 6858029"/>
              <a:gd name="connsiteX2277" fmla="*/ 9891039 w 11162102"/>
              <a:gd name="connsiteY2277" fmla="*/ 4912770 h 6858029"/>
              <a:gd name="connsiteX2278" fmla="*/ 9842862 w 11162102"/>
              <a:gd name="connsiteY2278" fmla="*/ 4932237 h 6858029"/>
              <a:gd name="connsiteX2279" fmla="*/ 9802991 w 11162102"/>
              <a:gd name="connsiteY2279" fmla="*/ 4947437 h 6858029"/>
              <a:gd name="connsiteX2280" fmla="*/ 9779325 w 11162102"/>
              <a:gd name="connsiteY2280" fmla="*/ 4902135 h 6858029"/>
              <a:gd name="connsiteX2281" fmla="*/ 9819400 w 11162102"/>
              <a:gd name="connsiteY2281" fmla="*/ 4887780 h 6858029"/>
              <a:gd name="connsiteX2282" fmla="*/ 9842862 w 11162102"/>
              <a:gd name="connsiteY2282" fmla="*/ 4932237 h 6858029"/>
              <a:gd name="connsiteX2283" fmla="*/ 9796602 w 11162102"/>
              <a:gd name="connsiteY2283" fmla="*/ 4949810 h 6858029"/>
              <a:gd name="connsiteX2284" fmla="*/ 9759059 w 11162102"/>
              <a:gd name="connsiteY2284" fmla="*/ 4963275 h 6858029"/>
              <a:gd name="connsiteX2285" fmla="*/ 9735165 w 11162102"/>
              <a:gd name="connsiteY2285" fmla="*/ 4917106 h 6858029"/>
              <a:gd name="connsiteX2286" fmla="*/ 9772844 w 11162102"/>
              <a:gd name="connsiteY2286" fmla="*/ 4904372 h 6858029"/>
              <a:gd name="connsiteX2287" fmla="*/ 9796602 w 11162102"/>
              <a:gd name="connsiteY2287" fmla="*/ 4949810 h 6858029"/>
              <a:gd name="connsiteX2288" fmla="*/ 9798952 w 11162102"/>
              <a:gd name="connsiteY2288" fmla="*/ 4954306 h 6858029"/>
              <a:gd name="connsiteX2289" fmla="*/ 9821957 w 11162102"/>
              <a:gd name="connsiteY2289" fmla="*/ 4998946 h 6858029"/>
              <a:gd name="connsiteX2290" fmla="*/ 9784505 w 11162102"/>
              <a:gd name="connsiteY2290" fmla="*/ 5013164 h 6858029"/>
              <a:gd name="connsiteX2291" fmla="*/ 9761341 w 11162102"/>
              <a:gd name="connsiteY2291" fmla="*/ 4967748 h 6858029"/>
              <a:gd name="connsiteX2292" fmla="*/ 9798952 w 11162102"/>
              <a:gd name="connsiteY2292" fmla="*/ 4954306 h 6858029"/>
              <a:gd name="connsiteX2293" fmla="*/ 9777865 w 11162102"/>
              <a:gd name="connsiteY2293" fmla="*/ 5015606 h 6858029"/>
              <a:gd name="connsiteX2294" fmla="*/ 9291939 w 11162102"/>
              <a:gd name="connsiteY2294" fmla="*/ 5140008 h 6858029"/>
              <a:gd name="connsiteX2295" fmla="*/ 7763507 w 11162102"/>
              <a:gd name="connsiteY2295" fmla="*/ 5077111 h 6858029"/>
              <a:gd name="connsiteX2296" fmla="*/ 6515831 w 11162102"/>
              <a:gd name="connsiteY2296" fmla="*/ 4722914 h 6858029"/>
              <a:gd name="connsiteX2297" fmla="*/ 5117118 w 11162102"/>
              <a:gd name="connsiteY2297" fmla="*/ 4171444 h 6858029"/>
              <a:gd name="connsiteX2298" fmla="*/ 3568556 w 11162102"/>
              <a:gd name="connsiteY2298" fmla="*/ 3568625 h 6858029"/>
              <a:gd name="connsiteX2299" fmla="*/ 3184759 w 11162102"/>
              <a:gd name="connsiteY2299" fmla="*/ 3457893 h 6858029"/>
              <a:gd name="connsiteX2300" fmla="*/ 2801510 w 11162102"/>
              <a:gd name="connsiteY2300" fmla="*/ 3403257 h 6858029"/>
              <a:gd name="connsiteX2301" fmla="*/ 2431726 w 11162102"/>
              <a:gd name="connsiteY2301" fmla="*/ 3438403 h 6858029"/>
              <a:gd name="connsiteX2302" fmla="*/ 2088518 w 11162102"/>
              <a:gd name="connsiteY2302" fmla="*/ 3597061 h 6858029"/>
              <a:gd name="connsiteX2303" fmla="*/ 1729227 w 11162102"/>
              <a:gd name="connsiteY2303" fmla="*/ 3930581 h 6858029"/>
              <a:gd name="connsiteX2304" fmla="*/ 1737012 w 11162102"/>
              <a:gd name="connsiteY2304" fmla="*/ 3916705 h 6858029"/>
              <a:gd name="connsiteX2305" fmla="*/ 2114601 w 11162102"/>
              <a:gd name="connsiteY2305" fmla="*/ 3547606 h 6858029"/>
              <a:gd name="connsiteX2306" fmla="*/ 3588662 w 11162102"/>
              <a:gd name="connsiteY2306" fmla="*/ 3506001 h 6858029"/>
              <a:gd name="connsiteX2307" fmla="*/ 5110431 w 11162102"/>
              <a:gd name="connsiteY2307" fmla="*/ 4106265 h 6858029"/>
              <a:gd name="connsiteX2308" fmla="*/ 6497709 w 11162102"/>
              <a:gd name="connsiteY2308" fmla="*/ 4660063 h 6858029"/>
              <a:gd name="connsiteX2309" fmla="*/ 7759399 w 11162102"/>
              <a:gd name="connsiteY2309" fmla="*/ 5019440 h 6858029"/>
              <a:gd name="connsiteX2310" fmla="*/ 7888457 w 11162102"/>
              <a:gd name="connsiteY2310" fmla="*/ 5043631 h 6858029"/>
              <a:gd name="connsiteX2311" fmla="*/ 8604975 w 11162102"/>
              <a:gd name="connsiteY2311" fmla="*/ 5120610 h 6858029"/>
              <a:gd name="connsiteX2312" fmla="*/ 9319371 w 11162102"/>
              <a:gd name="connsiteY2312" fmla="*/ 5078275 h 6858029"/>
              <a:gd name="connsiteX2313" fmla="*/ 9754609 w 11162102"/>
              <a:gd name="connsiteY2313" fmla="*/ 4970122 h 6858029"/>
              <a:gd name="connsiteX2314" fmla="*/ 9777865 w 11162102"/>
              <a:gd name="connsiteY2314" fmla="*/ 5015606 h 6858029"/>
              <a:gd name="connsiteX2315" fmla="*/ 2090987 w 11162102"/>
              <a:gd name="connsiteY2315" fmla="*/ 3600530 h 6858029"/>
              <a:gd name="connsiteX2316" fmla="*/ 3567210 w 11162102"/>
              <a:gd name="connsiteY2316" fmla="*/ 3572664 h 6858029"/>
              <a:gd name="connsiteX2317" fmla="*/ 5115475 w 11162102"/>
              <a:gd name="connsiteY2317" fmla="*/ 4175393 h 6858029"/>
              <a:gd name="connsiteX2318" fmla="*/ 6514438 w 11162102"/>
              <a:gd name="connsiteY2318" fmla="*/ 4726931 h 6858029"/>
              <a:gd name="connsiteX2319" fmla="*/ 7884053 w 11162102"/>
              <a:gd name="connsiteY2319" fmla="*/ 5104201 h 6858029"/>
              <a:gd name="connsiteX2320" fmla="*/ 8589274 w 11162102"/>
              <a:gd name="connsiteY2320" fmla="*/ 5182046 h 6858029"/>
              <a:gd name="connsiteX2321" fmla="*/ 9292578 w 11162102"/>
              <a:gd name="connsiteY2321" fmla="*/ 5144231 h 6858029"/>
              <a:gd name="connsiteX2322" fmla="*/ 9778390 w 11162102"/>
              <a:gd name="connsiteY2322" fmla="*/ 5021151 h 6858029"/>
              <a:gd name="connsiteX2323" fmla="*/ 9780306 w 11162102"/>
              <a:gd name="connsiteY2323" fmla="*/ 5020422 h 6858029"/>
              <a:gd name="connsiteX2324" fmla="*/ 9802832 w 11162102"/>
              <a:gd name="connsiteY2324" fmla="*/ 5065152 h 6858029"/>
              <a:gd name="connsiteX2325" fmla="*/ 9265169 w 11162102"/>
              <a:gd name="connsiteY2325" fmla="*/ 5205850 h 6858029"/>
              <a:gd name="connsiteX2326" fmla="*/ 7768916 w 11162102"/>
              <a:gd name="connsiteY2326" fmla="*/ 5139004 h 6858029"/>
              <a:gd name="connsiteX2327" fmla="*/ 6532582 w 11162102"/>
              <a:gd name="connsiteY2327" fmla="*/ 4789691 h 6858029"/>
              <a:gd name="connsiteX2328" fmla="*/ 5122573 w 11162102"/>
              <a:gd name="connsiteY2328" fmla="*/ 4240572 h 6858029"/>
              <a:gd name="connsiteX2329" fmla="*/ 3547104 w 11162102"/>
              <a:gd name="connsiteY2329" fmla="*/ 3635174 h 6858029"/>
              <a:gd name="connsiteX2330" fmla="*/ 2779875 w 11162102"/>
              <a:gd name="connsiteY2330" fmla="*/ 3468094 h 6858029"/>
              <a:gd name="connsiteX2331" fmla="*/ 2409452 w 11162102"/>
              <a:gd name="connsiteY2331" fmla="*/ 3498698 h 6858029"/>
              <a:gd name="connsiteX2332" fmla="*/ 2064918 w 11162102"/>
              <a:gd name="connsiteY2332" fmla="*/ 3649848 h 6858029"/>
              <a:gd name="connsiteX2333" fmla="*/ 1709876 w 11162102"/>
              <a:gd name="connsiteY2333" fmla="*/ 3965408 h 6858029"/>
              <a:gd name="connsiteX2334" fmla="*/ 1718857 w 11162102"/>
              <a:gd name="connsiteY2334" fmla="*/ 3949181 h 6858029"/>
              <a:gd name="connsiteX2335" fmla="*/ 2090987 w 11162102"/>
              <a:gd name="connsiteY2335" fmla="*/ 3600530 h 6858029"/>
              <a:gd name="connsiteX2336" fmla="*/ 1699832 w 11162102"/>
              <a:gd name="connsiteY2336" fmla="*/ 3976568 h 6858029"/>
              <a:gd name="connsiteX2337" fmla="*/ 1691778 w 11162102"/>
              <a:gd name="connsiteY2337" fmla="*/ 3985628 h 6858029"/>
              <a:gd name="connsiteX2338" fmla="*/ 1699433 w 11162102"/>
              <a:gd name="connsiteY2338" fmla="*/ 3972209 h 6858029"/>
              <a:gd name="connsiteX2339" fmla="*/ 1707544 w 11162102"/>
              <a:gd name="connsiteY2339" fmla="*/ 3962532 h 6858029"/>
              <a:gd name="connsiteX2340" fmla="*/ 1699832 w 11162102"/>
              <a:gd name="connsiteY2340" fmla="*/ 3976568 h 6858029"/>
              <a:gd name="connsiteX2341" fmla="*/ 1680310 w 11162102"/>
              <a:gd name="connsiteY2341" fmla="*/ 3998636 h 6858029"/>
              <a:gd name="connsiteX2342" fmla="*/ 1673845 w 11162102"/>
              <a:gd name="connsiteY2342" fmla="*/ 4006053 h 6858029"/>
              <a:gd name="connsiteX2343" fmla="*/ 1679911 w 11162102"/>
              <a:gd name="connsiteY2343" fmla="*/ 3995806 h 6858029"/>
              <a:gd name="connsiteX2344" fmla="*/ 1686402 w 11162102"/>
              <a:gd name="connsiteY2344" fmla="*/ 3987910 h 6858029"/>
              <a:gd name="connsiteX2345" fmla="*/ 1680310 w 11162102"/>
              <a:gd name="connsiteY2345" fmla="*/ 3998636 h 6858029"/>
              <a:gd name="connsiteX2346" fmla="*/ 1669598 w 11162102"/>
              <a:gd name="connsiteY2346" fmla="*/ 4017624 h 6858029"/>
              <a:gd name="connsiteX2347" fmla="*/ 1661950 w 11162102"/>
              <a:gd name="connsiteY2347" fmla="*/ 4031272 h 6858029"/>
              <a:gd name="connsiteX2348" fmla="*/ 1654013 w 11162102"/>
              <a:gd name="connsiteY2348" fmla="*/ 4039944 h 6858029"/>
              <a:gd name="connsiteX2349" fmla="*/ 1661555 w 11162102"/>
              <a:gd name="connsiteY2349" fmla="*/ 4027004 h 6858029"/>
              <a:gd name="connsiteX2350" fmla="*/ 1669598 w 11162102"/>
              <a:gd name="connsiteY2350" fmla="*/ 4017624 h 6858029"/>
              <a:gd name="connsiteX2351" fmla="*/ 1652397 w 11162102"/>
              <a:gd name="connsiteY2351" fmla="*/ 4048411 h 6858029"/>
              <a:gd name="connsiteX2352" fmla="*/ 1643535 w 11162102"/>
              <a:gd name="connsiteY2352" fmla="*/ 4064386 h 6858029"/>
              <a:gd name="connsiteX2353" fmla="*/ 1634386 w 11162102"/>
              <a:gd name="connsiteY2353" fmla="*/ 4073972 h 6858029"/>
              <a:gd name="connsiteX2354" fmla="*/ 1643227 w 11162102"/>
              <a:gd name="connsiteY2354" fmla="*/ 4058590 h 6858029"/>
              <a:gd name="connsiteX2355" fmla="*/ 1652397 w 11162102"/>
              <a:gd name="connsiteY2355" fmla="*/ 4048411 h 6858029"/>
              <a:gd name="connsiteX2356" fmla="*/ 1623783 w 11162102"/>
              <a:gd name="connsiteY2356" fmla="*/ 4085154 h 6858029"/>
              <a:gd name="connsiteX2357" fmla="*/ 1617568 w 11162102"/>
              <a:gd name="connsiteY2357" fmla="*/ 4091796 h 6858029"/>
              <a:gd name="connsiteX2358" fmla="*/ 1625280 w 11162102"/>
              <a:gd name="connsiteY2358" fmla="*/ 4078833 h 6858029"/>
              <a:gd name="connsiteX2359" fmla="*/ 1631353 w 11162102"/>
              <a:gd name="connsiteY2359" fmla="*/ 4071940 h 6858029"/>
              <a:gd name="connsiteX2360" fmla="*/ 1623783 w 11162102"/>
              <a:gd name="connsiteY2360" fmla="*/ 4085154 h 6858029"/>
              <a:gd name="connsiteX2361" fmla="*/ 1614026 w 11162102"/>
              <a:gd name="connsiteY2361" fmla="*/ 4102317 h 6858029"/>
              <a:gd name="connsiteX2362" fmla="*/ 1605500 w 11162102"/>
              <a:gd name="connsiteY2362" fmla="*/ 4117379 h 6858029"/>
              <a:gd name="connsiteX2363" fmla="*/ 1597999 w 11162102"/>
              <a:gd name="connsiteY2363" fmla="*/ 4125001 h 6858029"/>
              <a:gd name="connsiteX2364" fmla="*/ 1606612 w 11162102"/>
              <a:gd name="connsiteY2364" fmla="*/ 4110327 h 6858029"/>
              <a:gd name="connsiteX2365" fmla="*/ 1614026 w 11162102"/>
              <a:gd name="connsiteY2365" fmla="*/ 4102317 h 6858029"/>
              <a:gd name="connsiteX2366" fmla="*/ 1587208 w 11162102"/>
              <a:gd name="connsiteY2366" fmla="*/ 4136048 h 6858029"/>
              <a:gd name="connsiteX2367" fmla="*/ 1580159 w 11162102"/>
              <a:gd name="connsiteY2367" fmla="*/ 4143305 h 6858029"/>
              <a:gd name="connsiteX2368" fmla="*/ 1587425 w 11162102"/>
              <a:gd name="connsiteY2368" fmla="*/ 4131369 h 6858029"/>
              <a:gd name="connsiteX2369" fmla="*/ 1594509 w 11162102"/>
              <a:gd name="connsiteY2369" fmla="*/ 4123541 h 6858029"/>
              <a:gd name="connsiteX2370" fmla="*/ 1587208 w 11162102"/>
              <a:gd name="connsiteY2370" fmla="*/ 4136048 h 6858029"/>
              <a:gd name="connsiteX2371" fmla="*/ 1567912 w 11162102"/>
              <a:gd name="connsiteY2371" fmla="*/ 4156108 h 6858029"/>
              <a:gd name="connsiteX2372" fmla="*/ 1562627 w 11162102"/>
              <a:gd name="connsiteY2372" fmla="*/ 4161677 h 6858029"/>
              <a:gd name="connsiteX2373" fmla="*/ 1568191 w 11162102"/>
              <a:gd name="connsiteY2373" fmla="*/ 4152844 h 6858029"/>
              <a:gd name="connsiteX2374" fmla="*/ 1573481 w 11162102"/>
              <a:gd name="connsiteY2374" fmla="*/ 4146911 h 6858029"/>
              <a:gd name="connsiteX2375" fmla="*/ 1567912 w 11162102"/>
              <a:gd name="connsiteY2375" fmla="*/ 4156108 h 6858029"/>
              <a:gd name="connsiteX2376" fmla="*/ 1556207 w 11162102"/>
              <a:gd name="connsiteY2376" fmla="*/ 4175575 h 6858029"/>
              <a:gd name="connsiteX2377" fmla="*/ 1548991 w 11162102"/>
              <a:gd name="connsiteY2377" fmla="*/ 4187625 h 6858029"/>
              <a:gd name="connsiteX2378" fmla="*/ 1542046 w 11162102"/>
              <a:gd name="connsiteY2378" fmla="*/ 4194586 h 6858029"/>
              <a:gd name="connsiteX2379" fmla="*/ 1549248 w 11162102"/>
              <a:gd name="connsiteY2379" fmla="*/ 4183015 h 6858029"/>
              <a:gd name="connsiteX2380" fmla="*/ 1556207 w 11162102"/>
              <a:gd name="connsiteY2380" fmla="*/ 4175575 h 6858029"/>
              <a:gd name="connsiteX2381" fmla="*/ 1529576 w 11162102"/>
              <a:gd name="connsiteY2381" fmla="*/ 4207206 h 6858029"/>
              <a:gd name="connsiteX2382" fmla="*/ 1524430 w 11162102"/>
              <a:gd name="connsiteY2382" fmla="*/ 4212433 h 6858029"/>
              <a:gd name="connsiteX2383" fmla="*/ 1529889 w 11162102"/>
              <a:gd name="connsiteY2383" fmla="*/ 4204011 h 6858029"/>
              <a:gd name="connsiteX2384" fmla="*/ 1535028 w 11162102"/>
              <a:gd name="connsiteY2384" fmla="*/ 4198397 h 6858029"/>
              <a:gd name="connsiteX2385" fmla="*/ 1529576 w 11162102"/>
              <a:gd name="connsiteY2385" fmla="*/ 4207206 h 6858029"/>
              <a:gd name="connsiteX2386" fmla="*/ 1517631 w 11162102"/>
              <a:gd name="connsiteY2386" fmla="*/ 4226605 h 6858029"/>
              <a:gd name="connsiteX2387" fmla="*/ 1510492 w 11162102"/>
              <a:gd name="connsiteY2387" fmla="*/ 4238221 h 6858029"/>
              <a:gd name="connsiteX2388" fmla="*/ 1503605 w 11162102"/>
              <a:gd name="connsiteY2388" fmla="*/ 4244931 h 6858029"/>
              <a:gd name="connsiteX2389" fmla="*/ 1510796 w 11162102"/>
              <a:gd name="connsiteY2389" fmla="*/ 4233657 h 6858029"/>
              <a:gd name="connsiteX2390" fmla="*/ 1517631 w 11162102"/>
              <a:gd name="connsiteY2390" fmla="*/ 4226605 h 6858029"/>
              <a:gd name="connsiteX2391" fmla="*/ 1478724 w 11162102"/>
              <a:gd name="connsiteY2391" fmla="*/ 4276608 h 6858029"/>
              <a:gd name="connsiteX2392" fmla="*/ 1471613 w 11162102"/>
              <a:gd name="connsiteY2392" fmla="*/ 4287905 h 6858029"/>
              <a:gd name="connsiteX2393" fmla="*/ 1464855 w 11162102"/>
              <a:gd name="connsiteY2393" fmla="*/ 4294204 h 6858029"/>
              <a:gd name="connsiteX2394" fmla="*/ 1471992 w 11162102"/>
              <a:gd name="connsiteY2394" fmla="*/ 4283340 h 6858029"/>
              <a:gd name="connsiteX2395" fmla="*/ 1478724 w 11162102"/>
              <a:gd name="connsiteY2395" fmla="*/ 4276608 h 6858029"/>
              <a:gd name="connsiteX2396" fmla="*/ 1451940 w 11162102"/>
              <a:gd name="connsiteY2396" fmla="*/ 4306368 h 6858029"/>
              <a:gd name="connsiteX2397" fmla="*/ 1451883 w 11162102"/>
              <a:gd name="connsiteY2397" fmla="*/ 4306413 h 6858029"/>
              <a:gd name="connsiteX2398" fmla="*/ 1446940 w 11162102"/>
              <a:gd name="connsiteY2398" fmla="*/ 4311161 h 6858029"/>
              <a:gd name="connsiteX2399" fmla="*/ 1452305 w 11162102"/>
              <a:gd name="connsiteY2399" fmla="*/ 4303310 h 6858029"/>
              <a:gd name="connsiteX2400" fmla="*/ 1457258 w 11162102"/>
              <a:gd name="connsiteY2400" fmla="*/ 4298243 h 6858029"/>
              <a:gd name="connsiteX2401" fmla="*/ 1451940 w 11162102"/>
              <a:gd name="connsiteY2401" fmla="*/ 4306368 h 6858029"/>
              <a:gd name="connsiteX2402" fmla="*/ 1439516 w 11162102"/>
              <a:gd name="connsiteY2402" fmla="*/ 4325470 h 6858029"/>
              <a:gd name="connsiteX2403" fmla="*/ 1432457 w 11162102"/>
              <a:gd name="connsiteY2403" fmla="*/ 4336379 h 6858029"/>
              <a:gd name="connsiteX2404" fmla="*/ 1425777 w 11162102"/>
              <a:gd name="connsiteY2404" fmla="*/ 4342381 h 6858029"/>
              <a:gd name="connsiteX2405" fmla="*/ 1432850 w 11162102"/>
              <a:gd name="connsiteY2405" fmla="*/ 4331906 h 6858029"/>
              <a:gd name="connsiteX2406" fmla="*/ 1439516 w 11162102"/>
              <a:gd name="connsiteY2406" fmla="*/ 4325470 h 6858029"/>
              <a:gd name="connsiteX2407" fmla="*/ 1412533 w 11162102"/>
              <a:gd name="connsiteY2407" fmla="*/ 4354408 h 6858029"/>
              <a:gd name="connsiteX2408" fmla="*/ 1407698 w 11162102"/>
              <a:gd name="connsiteY2408" fmla="*/ 4358858 h 6858029"/>
              <a:gd name="connsiteX2409" fmla="*/ 1413074 w 11162102"/>
              <a:gd name="connsiteY2409" fmla="*/ 4351190 h 6858029"/>
              <a:gd name="connsiteX2410" fmla="*/ 1417849 w 11162102"/>
              <a:gd name="connsiteY2410" fmla="*/ 4346512 h 6858029"/>
              <a:gd name="connsiteX2411" fmla="*/ 1412533 w 11162102"/>
              <a:gd name="connsiteY2411" fmla="*/ 4354408 h 6858029"/>
              <a:gd name="connsiteX2412" fmla="*/ 1399993 w 11162102"/>
              <a:gd name="connsiteY2412" fmla="*/ 4373145 h 6858029"/>
              <a:gd name="connsiteX2413" fmla="*/ 1392961 w 11162102"/>
              <a:gd name="connsiteY2413" fmla="*/ 4383689 h 6858029"/>
              <a:gd name="connsiteX2414" fmla="*/ 1387347 w 11162102"/>
              <a:gd name="connsiteY2414" fmla="*/ 4388481 h 6858029"/>
              <a:gd name="connsiteX2415" fmla="*/ 1386407 w 11162102"/>
              <a:gd name="connsiteY2415" fmla="*/ 4389303 h 6858029"/>
              <a:gd name="connsiteX2416" fmla="*/ 1393443 w 11162102"/>
              <a:gd name="connsiteY2416" fmla="*/ 4379193 h 6858029"/>
              <a:gd name="connsiteX2417" fmla="*/ 1399993 w 11162102"/>
              <a:gd name="connsiteY2417" fmla="*/ 4373145 h 6858029"/>
              <a:gd name="connsiteX2418" fmla="*/ 1372910 w 11162102"/>
              <a:gd name="connsiteY2418" fmla="*/ 4401079 h 6858029"/>
              <a:gd name="connsiteX2419" fmla="*/ 1368209 w 11162102"/>
              <a:gd name="connsiteY2419" fmla="*/ 4405164 h 6858029"/>
              <a:gd name="connsiteX2420" fmla="*/ 1373497 w 11162102"/>
              <a:gd name="connsiteY2420" fmla="*/ 4397907 h 6858029"/>
              <a:gd name="connsiteX2421" fmla="*/ 1378180 w 11162102"/>
              <a:gd name="connsiteY2421" fmla="*/ 4393479 h 6858029"/>
              <a:gd name="connsiteX2422" fmla="*/ 1372910 w 11162102"/>
              <a:gd name="connsiteY2422" fmla="*/ 4401079 h 6858029"/>
              <a:gd name="connsiteX2423" fmla="*/ 1360194 w 11162102"/>
              <a:gd name="connsiteY2423" fmla="*/ 4419473 h 6858029"/>
              <a:gd name="connsiteX2424" fmla="*/ 1353185 w 11162102"/>
              <a:gd name="connsiteY2424" fmla="*/ 4429629 h 6858029"/>
              <a:gd name="connsiteX2425" fmla="*/ 1351069 w 11162102"/>
              <a:gd name="connsiteY2425" fmla="*/ 4431341 h 6858029"/>
              <a:gd name="connsiteX2426" fmla="*/ 1346642 w 11162102"/>
              <a:gd name="connsiteY2426" fmla="*/ 4435038 h 6858029"/>
              <a:gd name="connsiteX2427" fmla="*/ 1353671 w 11162102"/>
              <a:gd name="connsiteY2427" fmla="*/ 4425270 h 6858029"/>
              <a:gd name="connsiteX2428" fmla="*/ 1360194 w 11162102"/>
              <a:gd name="connsiteY2428" fmla="*/ 4419473 h 6858029"/>
              <a:gd name="connsiteX2429" fmla="*/ 1333029 w 11162102"/>
              <a:gd name="connsiteY2429" fmla="*/ 4446335 h 6858029"/>
              <a:gd name="connsiteX2430" fmla="*/ 1328437 w 11162102"/>
              <a:gd name="connsiteY2430" fmla="*/ 4450146 h 6858029"/>
              <a:gd name="connsiteX2431" fmla="*/ 1333672 w 11162102"/>
              <a:gd name="connsiteY2431" fmla="*/ 4443186 h 6858029"/>
              <a:gd name="connsiteX2432" fmla="*/ 1338216 w 11162102"/>
              <a:gd name="connsiteY2432" fmla="*/ 4439100 h 6858029"/>
              <a:gd name="connsiteX2433" fmla="*/ 1333029 w 11162102"/>
              <a:gd name="connsiteY2433" fmla="*/ 4446335 h 6858029"/>
              <a:gd name="connsiteX2434" fmla="*/ 1320070 w 11162102"/>
              <a:gd name="connsiteY2434" fmla="*/ 4464455 h 6858029"/>
              <a:gd name="connsiteX2435" fmla="*/ 1313126 w 11162102"/>
              <a:gd name="connsiteY2435" fmla="*/ 4474178 h 6858029"/>
              <a:gd name="connsiteX2436" fmla="*/ 1310793 w 11162102"/>
              <a:gd name="connsiteY2436" fmla="*/ 4475981 h 6858029"/>
              <a:gd name="connsiteX2437" fmla="*/ 1306656 w 11162102"/>
              <a:gd name="connsiteY2437" fmla="*/ 4479244 h 6858029"/>
              <a:gd name="connsiteX2438" fmla="*/ 1313637 w 11162102"/>
              <a:gd name="connsiteY2438" fmla="*/ 4469887 h 6858029"/>
              <a:gd name="connsiteX2439" fmla="*/ 1320070 w 11162102"/>
              <a:gd name="connsiteY2439" fmla="*/ 4464455 h 6858029"/>
              <a:gd name="connsiteX2440" fmla="*/ 1292841 w 11162102"/>
              <a:gd name="connsiteY2440" fmla="*/ 4490153 h 6858029"/>
              <a:gd name="connsiteX2441" fmla="*/ 1288348 w 11162102"/>
              <a:gd name="connsiteY2441" fmla="*/ 4493713 h 6858029"/>
              <a:gd name="connsiteX2442" fmla="*/ 1293510 w 11162102"/>
              <a:gd name="connsiteY2442" fmla="*/ 4487095 h 6858029"/>
              <a:gd name="connsiteX2443" fmla="*/ 1297965 w 11162102"/>
              <a:gd name="connsiteY2443" fmla="*/ 4483261 h 6858029"/>
              <a:gd name="connsiteX2444" fmla="*/ 1292841 w 11162102"/>
              <a:gd name="connsiteY2444" fmla="*/ 4490153 h 6858029"/>
              <a:gd name="connsiteX2445" fmla="*/ 1281175 w 11162102"/>
              <a:gd name="connsiteY2445" fmla="*/ 4505900 h 6858029"/>
              <a:gd name="connsiteX2446" fmla="*/ 1272692 w 11162102"/>
              <a:gd name="connsiteY2446" fmla="*/ 4517380 h 6858029"/>
              <a:gd name="connsiteX2447" fmla="*/ 1266368 w 11162102"/>
              <a:gd name="connsiteY2447" fmla="*/ 4522013 h 6858029"/>
              <a:gd name="connsiteX2448" fmla="*/ 1275031 w 11162102"/>
              <a:gd name="connsiteY2448" fmla="*/ 4510830 h 6858029"/>
              <a:gd name="connsiteX2449" fmla="*/ 1281175 w 11162102"/>
              <a:gd name="connsiteY2449" fmla="*/ 4505900 h 6858029"/>
              <a:gd name="connsiteX2450" fmla="*/ 1252515 w 11162102"/>
              <a:gd name="connsiteY2450" fmla="*/ 4532305 h 6858029"/>
              <a:gd name="connsiteX2451" fmla="*/ 1248017 w 11162102"/>
              <a:gd name="connsiteY2451" fmla="*/ 4535706 h 6858029"/>
              <a:gd name="connsiteX2452" fmla="*/ 1254936 w 11162102"/>
              <a:gd name="connsiteY2452" fmla="*/ 4527170 h 6858029"/>
              <a:gd name="connsiteX2453" fmla="*/ 1259147 w 11162102"/>
              <a:gd name="connsiteY2453" fmla="*/ 4523724 h 6858029"/>
              <a:gd name="connsiteX2454" fmla="*/ 1252515 w 11162102"/>
              <a:gd name="connsiteY2454" fmla="*/ 4532305 h 6858029"/>
              <a:gd name="connsiteX2455" fmla="*/ 1238788 w 11162102"/>
              <a:gd name="connsiteY2455" fmla="*/ 4550152 h 6858029"/>
              <a:gd name="connsiteX2456" fmla="*/ 1232217 w 11162102"/>
              <a:gd name="connsiteY2456" fmla="*/ 4558710 h 6858029"/>
              <a:gd name="connsiteX2457" fmla="*/ 1225854 w 11162102"/>
              <a:gd name="connsiteY2457" fmla="*/ 4563160 h 6858029"/>
              <a:gd name="connsiteX2458" fmla="*/ 1232448 w 11162102"/>
              <a:gd name="connsiteY2458" fmla="*/ 4554967 h 6858029"/>
              <a:gd name="connsiteX2459" fmla="*/ 1238788 w 11162102"/>
              <a:gd name="connsiteY2459" fmla="*/ 4550152 h 6858029"/>
              <a:gd name="connsiteX2460" fmla="*/ 1211833 w 11162102"/>
              <a:gd name="connsiteY2460" fmla="*/ 4572974 h 6858029"/>
              <a:gd name="connsiteX2461" fmla="*/ 1207526 w 11162102"/>
              <a:gd name="connsiteY2461" fmla="*/ 4575986 h 6858029"/>
              <a:gd name="connsiteX2462" fmla="*/ 1211954 w 11162102"/>
              <a:gd name="connsiteY2462" fmla="*/ 4570760 h 6858029"/>
              <a:gd name="connsiteX2463" fmla="*/ 1216358 w 11162102"/>
              <a:gd name="connsiteY2463" fmla="*/ 4567337 h 6858029"/>
              <a:gd name="connsiteX2464" fmla="*/ 1211833 w 11162102"/>
              <a:gd name="connsiteY2464" fmla="*/ 4572974 h 6858029"/>
              <a:gd name="connsiteX2465" fmla="*/ 1198571 w 11162102"/>
              <a:gd name="connsiteY2465" fmla="*/ 4589543 h 6858029"/>
              <a:gd name="connsiteX2466" fmla="*/ 1191407 w 11162102"/>
              <a:gd name="connsiteY2466" fmla="*/ 4598489 h 6858029"/>
              <a:gd name="connsiteX2467" fmla="*/ 1185186 w 11162102"/>
              <a:gd name="connsiteY2467" fmla="*/ 4602528 h 6858029"/>
              <a:gd name="connsiteX2468" fmla="*/ 1192397 w 11162102"/>
              <a:gd name="connsiteY2468" fmla="*/ 4593947 h 6858029"/>
              <a:gd name="connsiteX2469" fmla="*/ 1198571 w 11162102"/>
              <a:gd name="connsiteY2469" fmla="*/ 4589543 h 6858029"/>
              <a:gd name="connsiteX2470" fmla="*/ 1171029 w 11162102"/>
              <a:gd name="connsiteY2470" fmla="*/ 4611863 h 6858029"/>
              <a:gd name="connsiteX2471" fmla="*/ 1166755 w 11162102"/>
              <a:gd name="connsiteY2471" fmla="*/ 4614670 h 6858029"/>
              <a:gd name="connsiteX2472" fmla="*/ 1172056 w 11162102"/>
              <a:gd name="connsiteY2472" fmla="*/ 4608668 h 6858029"/>
              <a:gd name="connsiteX2473" fmla="*/ 1176246 w 11162102"/>
              <a:gd name="connsiteY2473" fmla="*/ 4605610 h 6858029"/>
              <a:gd name="connsiteX2474" fmla="*/ 1171029 w 11162102"/>
              <a:gd name="connsiteY2474" fmla="*/ 4611863 h 6858029"/>
              <a:gd name="connsiteX2475" fmla="*/ 1158470 w 11162102"/>
              <a:gd name="connsiteY2475" fmla="*/ 4626879 h 6858029"/>
              <a:gd name="connsiteX2476" fmla="*/ 1150528 w 11162102"/>
              <a:gd name="connsiteY2476" fmla="*/ 4636396 h 6858029"/>
              <a:gd name="connsiteX2477" fmla="*/ 1144414 w 11162102"/>
              <a:gd name="connsiteY2477" fmla="*/ 4640093 h 6858029"/>
              <a:gd name="connsiteX2478" fmla="*/ 1152475 w 11162102"/>
              <a:gd name="connsiteY2478" fmla="*/ 4630919 h 6858029"/>
              <a:gd name="connsiteX2479" fmla="*/ 1158470 w 11162102"/>
              <a:gd name="connsiteY2479" fmla="*/ 4626879 h 6858029"/>
              <a:gd name="connsiteX2480" fmla="*/ 1130155 w 11162102"/>
              <a:gd name="connsiteY2480" fmla="*/ 4648834 h 6858029"/>
              <a:gd name="connsiteX2481" fmla="*/ 1125942 w 11162102"/>
              <a:gd name="connsiteY2481" fmla="*/ 4651436 h 6858029"/>
              <a:gd name="connsiteX2482" fmla="*/ 1132093 w 11162102"/>
              <a:gd name="connsiteY2482" fmla="*/ 4644772 h 6858029"/>
              <a:gd name="connsiteX2483" fmla="*/ 1136084 w 11162102"/>
              <a:gd name="connsiteY2483" fmla="*/ 4642056 h 6858029"/>
              <a:gd name="connsiteX2484" fmla="*/ 1130155 w 11162102"/>
              <a:gd name="connsiteY2484" fmla="*/ 4648834 h 6858029"/>
              <a:gd name="connsiteX2485" fmla="*/ 1117537 w 11162102"/>
              <a:gd name="connsiteY2485" fmla="*/ 4663280 h 6858029"/>
              <a:gd name="connsiteX2486" fmla="*/ 1109405 w 11162102"/>
              <a:gd name="connsiteY2486" fmla="*/ 4672615 h 6858029"/>
              <a:gd name="connsiteX2487" fmla="*/ 1103344 w 11162102"/>
              <a:gd name="connsiteY2487" fmla="*/ 4676015 h 6858029"/>
              <a:gd name="connsiteX2488" fmla="*/ 1111660 w 11162102"/>
              <a:gd name="connsiteY2488" fmla="*/ 4666955 h 6858029"/>
              <a:gd name="connsiteX2489" fmla="*/ 1117537 w 11162102"/>
              <a:gd name="connsiteY2489" fmla="*/ 4663280 h 6858029"/>
              <a:gd name="connsiteX2490" fmla="*/ 1088971 w 11162102"/>
              <a:gd name="connsiteY2490" fmla="*/ 4684185 h 6858029"/>
              <a:gd name="connsiteX2491" fmla="*/ 1084867 w 11162102"/>
              <a:gd name="connsiteY2491" fmla="*/ 4686536 h 6858029"/>
              <a:gd name="connsiteX2492" fmla="*/ 1091396 w 11162102"/>
              <a:gd name="connsiteY2492" fmla="*/ 4679781 h 6858029"/>
              <a:gd name="connsiteX2493" fmla="*/ 1095237 w 11162102"/>
              <a:gd name="connsiteY2493" fmla="*/ 4677339 h 6858029"/>
              <a:gd name="connsiteX2494" fmla="*/ 1088971 w 11162102"/>
              <a:gd name="connsiteY2494" fmla="*/ 4684185 h 6858029"/>
              <a:gd name="connsiteX2495" fmla="*/ 1074953 w 11162102"/>
              <a:gd name="connsiteY2495" fmla="*/ 4699522 h 6858029"/>
              <a:gd name="connsiteX2496" fmla="*/ 1068296 w 11162102"/>
              <a:gd name="connsiteY2496" fmla="*/ 4706825 h 6858029"/>
              <a:gd name="connsiteX2497" fmla="*/ 1062330 w 11162102"/>
              <a:gd name="connsiteY2497" fmla="*/ 4709906 h 6858029"/>
              <a:gd name="connsiteX2498" fmla="*/ 1068960 w 11162102"/>
              <a:gd name="connsiteY2498" fmla="*/ 4703014 h 6858029"/>
              <a:gd name="connsiteX2499" fmla="*/ 1074953 w 11162102"/>
              <a:gd name="connsiteY2499" fmla="*/ 4699522 h 6858029"/>
              <a:gd name="connsiteX2500" fmla="*/ 1047905 w 11162102"/>
              <a:gd name="connsiteY2500" fmla="*/ 4717437 h 6858029"/>
              <a:gd name="connsiteX2501" fmla="*/ 1043929 w 11162102"/>
              <a:gd name="connsiteY2501" fmla="*/ 4719537 h 6858029"/>
              <a:gd name="connsiteX2502" fmla="*/ 1048466 w 11162102"/>
              <a:gd name="connsiteY2502" fmla="*/ 4715064 h 6858029"/>
              <a:gd name="connsiteX2503" fmla="*/ 1052435 w 11162102"/>
              <a:gd name="connsiteY2503" fmla="*/ 4712713 h 6858029"/>
              <a:gd name="connsiteX2504" fmla="*/ 1047905 w 11162102"/>
              <a:gd name="connsiteY2504" fmla="*/ 4717437 h 6858029"/>
              <a:gd name="connsiteX2505" fmla="*/ 1034052 w 11162102"/>
              <a:gd name="connsiteY2505" fmla="*/ 4731883 h 6858029"/>
              <a:gd name="connsiteX2506" fmla="*/ 1026804 w 11162102"/>
              <a:gd name="connsiteY2506" fmla="*/ 4739483 h 6858029"/>
              <a:gd name="connsiteX2507" fmla="*/ 1020936 w 11162102"/>
              <a:gd name="connsiteY2507" fmla="*/ 4742221 h 6858029"/>
              <a:gd name="connsiteX2508" fmla="*/ 1028282 w 11162102"/>
              <a:gd name="connsiteY2508" fmla="*/ 4734964 h 6858029"/>
              <a:gd name="connsiteX2509" fmla="*/ 1034052 w 11162102"/>
              <a:gd name="connsiteY2509" fmla="*/ 4731883 h 6858029"/>
              <a:gd name="connsiteX2510" fmla="*/ 1006428 w 11162102"/>
              <a:gd name="connsiteY2510" fmla="*/ 4749159 h 6858029"/>
              <a:gd name="connsiteX2511" fmla="*/ 1002306 w 11162102"/>
              <a:gd name="connsiteY2511" fmla="*/ 4751168 h 6858029"/>
              <a:gd name="connsiteX2512" fmla="*/ 1007606 w 11162102"/>
              <a:gd name="connsiteY2512" fmla="*/ 4746215 h 6858029"/>
              <a:gd name="connsiteX2513" fmla="*/ 1011641 w 11162102"/>
              <a:gd name="connsiteY2513" fmla="*/ 4743979 h 6858029"/>
              <a:gd name="connsiteX2514" fmla="*/ 1006428 w 11162102"/>
              <a:gd name="connsiteY2514" fmla="*/ 4749159 h 6858029"/>
              <a:gd name="connsiteX2515" fmla="*/ 1007250 w 11162102"/>
              <a:gd name="connsiteY2515" fmla="*/ 4755801 h 6858029"/>
              <a:gd name="connsiteX2516" fmla="*/ 1014532 w 11162102"/>
              <a:gd name="connsiteY2516" fmla="*/ 4752309 h 6858029"/>
              <a:gd name="connsiteX2517" fmla="*/ 1006147 w 11162102"/>
              <a:gd name="connsiteY2517" fmla="*/ 4761118 h 6858029"/>
              <a:gd name="connsiteX2518" fmla="*/ 998888 w 11162102"/>
              <a:gd name="connsiteY2518" fmla="*/ 4764108 h 6858029"/>
              <a:gd name="connsiteX2519" fmla="*/ 1007250 w 11162102"/>
              <a:gd name="connsiteY2519" fmla="*/ 4755801 h 6858029"/>
              <a:gd name="connsiteX2520" fmla="*/ 1027737 w 11162102"/>
              <a:gd name="connsiteY2520" fmla="*/ 4746010 h 6858029"/>
              <a:gd name="connsiteX2521" fmla="*/ 1036208 w 11162102"/>
              <a:gd name="connsiteY2521" fmla="*/ 4742085 h 6858029"/>
              <a:gd name="connsiteX2522" fmla="*/ 1026541 w 11162102"/>
              <a:gd name="connsiteY2522" fmla="*/ 4752720 h 6858029"/>
              <a:gd name="connsiteX2523" fmla="*/ 1018010 w 11162102"/>
              <a:gd name="connsiteY2523" fmla="*/ 4756189 h 6858029"/>
              <a:gd name="connsiteX2524" fmla="*/ 1027737 w 11162102"/>
              <a:gd name="connsiteY2524" fmla="*/ 4746010 h 6858029"/>
              <a:gd name="connsiteX2525" fmla="*/ 1048090 w 11162102"/>
              <a:gd name="connsiteY2525" fmla="*/ 4736585 h 6858029"/>
              <a:gd name="connsiteX2526" fmla="*/ 1057727 w 11162102"/>
              <a:gd name="connsiteY2526" fmla="*/ 4732134 h 6858029"/>
              <a:gd name="connsiteX2527" fmla="*/ 1048135 w 11162102"/>
              <a:gd name="connsiteY2527" fmla="*/ 4743180 h 6858029"/>
              <a:gd name="connsiteX2528" fmla="*/ 1046910 w 11162102"/>
              <a:gd name="connsiteY2528" fmla="*/ 4744618 h 6858029"/>
              <a:gd name="connsiteX2529" fmla="*/ 1037322 w 11162102"/>
              <a:gd name="connsiteY2529" fmla="*/ 4748429 h 6858029"/>
              <a:gd name="connsiteX2530" fmla="*/ 1048090 w 11162102"/>
              <a:gd name="connsiteY2530" fmla="*/ 4736585 h 6858029"/>
              <a:gd name="connsiteX2531" fmla="*/ 1068508 w 11162102"/>
              <a:gd name="connsiteY2531" fmla="*/ 4727296 h 6858029"/>
              <a:gd name="connsiteX2532" fmla="*/ 1078961 w 11162102"/>
              <a:gd name="connsiteY2532" fmla="*/ 4722618 h 6858029"/>
              <a:gd name="connsiteX2533" fmla="*/ 1067274 w 11162102"/>
              <a:gd name="connsiteY2533" fmla="*/ 4736722 h 6858029"/>
              <a:gd name="connsiteX2534" fmla="*/ 1056901 w 11162102"/>
              <a:gd name="connsiteY2534" fmla="*/ 4740693 h 6858029"/>
              <a:gd name="connsiteX2535" fmla="*/ 1068508 w 11162102"/>
              <a:gd name="connsiteY2535" fmla="*/ 4727296 h 6858029"/>
              <a:gd name="connsiteX2536" fmla="*/ 1088984 w 11162102"/>
              <a:gd name="connsiteY2536" fmla="*/ 4718167 h 6858029"/>
              <a:gd name="connsiteX2537" fmla="*/ 1100099 w 11162102"/>
              <a:gd name="connsiteY2537" fmla="*/ 4713375 h 6858029"/>
              <a:gd name="connsiteX2538" fmla="*/ 1087708 w 11162102"/>
              <a:gd name="connsiteY2538" fmla="*/ 4728985 h 6858029"/>
              <a:gd name="connsiteX2539" fmla="*/ 1076553 w 11162102"/>
              <a:gd name="connsiteY2539" fmla="*/ 4733184 h 6858029"/>
              <a:gd name="connsiteX2540" fmla="*/ 1088984 w 11162102"/>
              <a:gd name="connsiteY2540" fmla="*/ 4718167 h 6858029"/>
              <a:gd name="connsiteX2541" fmla="*/ 1109383 w 11162102"/>
              <a:gd name="connsiteY2541" fmla="*/ 4709381 h 6858029"/>
              <a:gd name="connsiteX2542" fmla="*/ 1121211 w 11162102"/>
              <a:gd name="connsiteY2542" fmla="*/ 4704337 h 6858029"/>
              <a:gd name="connsiteX2543" fmla="*/ 1108125 w 11162102"/>
              <a:gd name="connsiteY2543" fmla="*/ 4721500 h 6858029"/>
              <a:gd name="connsiteX2544" fmla="*/ 1096319 w 11162102"/>
              <a:gd name="connsiteY2544" fmla="*/ 4725835 h 6858029"/>
              <a:gd name="connsiteX2545" fmla="*/ 1109383 w 11162102"/>
              <a:gd name="connsiteY2545" fmla="*/ 4709381 h 6858029"/>
              <a:gd name="connsiteX2546" fmla="*/ 1129801 w 11162102"/>
              <a:gd name="connsiteY2546" fmla="*/ 4700777 h 6858029"/>
              <a:gd name="connsiteX2547" fmla="*/ 1142189 w 11162102"/>
              <a:gd name="connsiteY2547" fmla="*/ 4695619 h 6858029"/>
              <a:gd name="connsiteX2548" fmla="*/ 1128539 w 11162102"/>
              <a:gd name="connsiteY2548" fmla="*/ 4714265 h 6858029"/>
              <a:gd name="connsiteX2549" fmla="*/ 1116231 w 11162102"/>
              <a:gd name="connsiteY2549" fmla="*/ 4718578 h 6858029"/>
              <a:gd name="connsiteX2550" fmla="*/ 1129801 w 11162102"/>
              <a:gd name="connsiteY2550" fmla="*/ 4700777 h 6858029"/>
              <a:gd name="connsiteX2551" fmla="*/ 1150293 w 11162102"/>
              <a:gd name="connsiteY2551" fmla="*/ 4692310 h 6858029"/>
              <a:gd name="connsiteX2552" fmla="*/ 1163103 w 11162102"/>
              <a:gd name="connsiteY2552" fmla="*/ 4687198 h 6858029"/>
              <a:gd name="connsiteX2553" fmla="*/ 1149008 w 11162102"/>
              <a:gd name="connsiteY2553" fmla="*/ 4707167 h 6858029"/>
              <a:gd name="connsiteX2554" fmla="*/ 1136169 w 11162102"/>
              <a:gd name="connsiteY2554" fmla="*/ 4711595 h 6858029"/>
              <a:gd name="connsiteX2555" fmla="*/ 1150293 w 11162102"/>
              <a:gd name="connsiteY2555" fmla="*/ 4692310 h 6858029"/>
              <a:gd name="connsiteX2556" fmla="*/ 1170701 w 11162102"/>
              <a:gd name="connsiteY2556" fmla="*/ 4684163 h 6858029"/>
              <a:gd name="connsiteX2557" fmla="*/ 1184022 w 11162102"/>
              <a:gd name="connsiteY2557" fmla="*/ 4678936 h 6858029"/>
              <a:gd name="connsiteX2558" fmla="*/ 1169475 w 11162102"/>
              <a:gd name="connsiteY2558" fmla="*/ 4700321 h 6858029"/>
              <a:gd name="connsiteX2559" fmla="*/ 1156174 w 11162102"/>
              <a:gd name="connsiteY2559" fmla="*/ 4704771 h 6858029"/>
              <a:gd name="connsiteX2560" fmla="*/ 1170701 w 11162102"/>
              <a:gd name="connsiteY2560" fmla="*/ 4684163 h 6858029"/>
              <a:gd name="connsiteX2561" fmla="*/ 1191142 w 11162102"/>
              <a:gd name="connsiteY2561" fmla="*/ 4676198 h 6858029"/>
              <a:gd name="connsiteX2562" fmla="*/ 1204879 w 11162102"/>
              <a:gd name="connsiteY2562" fmla="*/ 4670949 h 6858029"/>
              <a:gd name="connsiteX2563" fmla="*/ 1189933 w 11162102"/>
              <a:gd name="connsiteY2563" fmla="*/ 4693725 h 6858029"/>
              <a:gd name="connsiteX2564" fmla="*/ 1176278 w 11162102"/>
              <a:gd name="connsiteY2564" fmla="*/ 4698061 h 6858029"/>
              <a:gd name="connsiteX2565" fmla="*/ 1191142 w 11162102"/>
              <a:gd name="connsiteY2565" fmla="*/ 4676198 h 6858029"/>
              <a:gd name="connsiteX2566" fmla="*/ 1211641 w 11162102"/>
              <a:gd name="connsiteY2566" fmla="*/ 4668392 h 6858029"/>
              <a:gd name="connsiteX2567" fmla="*/ 1225663 w 11162102"/>
              <a:gd name="connsiteY2567" fmla="*/ 4663258 h 6858029"/>
              <a:gd name="connsiteX2568" fmla="*/ 1210452 w 11162102"/>
              <a:gd name="connsiteY2568" fmla="*/ 4687244 h 6858029"/>
              <a:gd name="connsiteX2569" fmla="*/ 1196380 w 11162102"/>
              <a:gd name="connsiteY2569" fmla="*/ 4691648 h 6858029"/>
              <a:gd name="connsiteX2570" fmla="*/ 1211641 w 11162102"/>
              <a:gd name="connsiteY2570" fmla="*/ 4668392 h 6858029"/>
              <a:gd name="connsiteX2571" fmla="*/ 1232069 w 11162102"/>
              <a:gd name="connsiteY2571" fmla="*/ 4660907 h 6858029"/>
              <a:gd name="connsiteX2572" fmla="*/ 1246465 w 11162102"/>
              <a:gd name="connsiteY2572" fmla="*/ 4655749 h 6858029"/>
              <a:gd name="connsiteX2573" fmla="*/ 1230946 w 11162102"/>
              <a:gd name="connsiteY2573" fmla="*/ 4681036 h 6858029"/>
              <a:gd name="connsiteX2574" fmla="*/ 1216545 w 11162102"/>
              <a:gd name="connsiteY2574" fmla="*/ 4685395 h 6858029"/>
              <a:gd name="connsiteX2575" fmla="*/ 1232069 w 11162102"/>
              <a:gd name="connsiteY2575" fmla="*/ 4660907 h 6858029"/>
              <a:gd name="connsiteX2576" fmla="*/ 1252517 w 11162102"/>
              <a:gd name="connsiteY2576" fmla="*/ 4653604 h 6858029"/>
              <a:gd name="connsiteX2577" fmla="*/ 1267260 w 11162102"/>
              <a:gd name="connsiteY2577" fmla="*/ 4648446 h 6858029"/>
              <a:gd name="connsiteX2578" fmla="*/ 1251436 w 11162102"/>
              <a:gd name="connsiteY2578" fmla="*/ 4675057 h 6858029"/>
              <a:gd name="connsiteX2579" fmla="*/ 1236786 w 11162102"/>
              <a:gd name="connsiteY2579" fmla="*/ 4679279 h 6858029"/>
              <a:gd name="connsiteX2580" fmla="*/ 1252517 w 11162102"/>
              <a:gd name="connsiteY2580" fmla="*/ 4653604 h 6858029"/>
              <a:gd name="connsiteX2581" fmla="*/ 1273011 w 11162102"/>
              <a:gd name="connsiteY2581" fmla="*/ 4646483 h 6858029"/>
              <a:gd name="connsiteX2582" fmla="*/ 1287996 w 11162102"/>
              <a:gd name="connsiteY2582" fmla="*/ 4641463 h 6858029"/>
              <a:gd name="connsiteX2583" fmla="*/ 1272003 w 11162102"/>
              <a:gd name="connsiteY2583" fmla="*/ 4669214 h 6858029"/>
              <a:gd name="connsiteX2584" fmla="*/ 1256984 w 11162102"/>
              <a:gd name="connsiteY2584" fmla="*/ 4673459 h 6858029"/>
              <a:gd name="connsiteX2585" fmla="*/ 1273011 w 11162102"/>
              <a:gd name="connsiteY2585" fmla="*/ 4646483 h 6858029"/>
              <a:gd name="connsiteX2586" fmla="*/ 1278025 w 11162102"/>
              <a:gd name="connsiteY2586" fmla="*/ 4638017 h 6858029"/>
              <a:gd name="connsiteX2587" fmla="*/ 1293875 w 11162102"/>
              <a:gd name="connsiteY2587" fmla="*/ 4611201 h 6858029"/>
              <a:gd name="connsiteX2588" fmla="*/ 1308641 w 11162102"/>
              <a:gd name="connsiteY2588" fmla="*/ 4605450 h 6858029"/>
              <a:gd name="connsiteX2589" fmla="*/ 1292800 w 11162102"/>
              <a:gd name="connsiteY2589" fmla="*/ 4633110 h 6858029"/>
              <a:gd name="connsiteX2590" fmla="*/ 1278025 w 11162102"/>
              <a:gd name="connsiteY2590" fmla="*/ 4638017 h 6858029"/>
              <a:gd name="connsiteX2591" fmla="*/ 1314312 w 11162102"/>
              <a:gd name="connsiteY2591" fmla="*/ 4603282 h 6858029"/>
              <a:gd name="connsiteX2592" fmla="*/ 1329354 w 11162102"/>
              <a:gd name="connsiteY2592" fmla="*/ 4597599 h 6858029"/>
              <a:gd name="connsiteX2593" fmla="*/ 1313301 w 11162102"/>
              <a:gd name="connsiteY2593" fmla="*/ 4626469 h 6858029"/>
              <a:gd name="connsiteX2594" fmla="*/ 1298259 w 11162102"/>
              <a:gd name="connsiteY2594" fmla="*/ 4631307 h 6858029"/>
              <a:gd name="connsiteX2595" fmla="*/ 1314312 w 11162102"/>
              <a:gd name="connsiteY2595" fmla="*/ 4603282 h 6858029"/>
              <a:gd name="connsiteX2596" fmla="*/ 1319212 w 11162102"/>
              <a:gd name="connsiteY2596" fmla="*/ 4594701 h 6858029"/>
              <a:gd name="connsiteX2597" fmla="*/ 1334738 w 11162102"/>
              <a:gd name="connsiteY2597" fmla="*/ 4567474 h 6858029"/>
              <a:gd name="connsiteX2598" fmla="*/ 1349545 w 11162102"/>
              <a:gd name="connsiteY2598" fmla="*/ 4561129 h 6858029"/>
              <a:gd name="connsiteX2599" fmla="*/ 1334026 w 11162102"/>
              <a:gd name="connsiteY2599" fmla="*/ 4589178 h 6858029"/>
              <a:gd name="connsiteX2600" fmla="*/ 1319212 w 11162102"/>
              <a:gd name="connsiteY2600" fmla="*/ 4594701 h 6858029"/>
              <a:gd name="connsiteX2601" fmla="*/ 1355113 w 11162102"/>
              <a:gd name="connsiteY2601" fmla="*/ 4558779 h 6858029"/>
              <a:gd name="connsiteX2602" fmla="*/ 1369777 w 11162102"/>
              <a:gd name="connsiteY2602" fmla="*/ 4552662 h 6858029"/>
              <a:gd name="connsiteX2603" fmla="*/ 1354123 w 11162102"/>
              <a:gd name="connsiteY2603" fmla="*/ 4581852 h 6858029"/>
              <a:gd name="connsiteX2604" fmla="*/ 1339400 w 11162102"/>
              <a:gd name="connsiteY2604" fmla="*/ 4587192 h 6858029"/>
              <a:gd name="connsiteX2605" fmla="*/ 1355113 w 11162102"/>
              <a:gd name="connsiteY2605" fmla="*/ 4558779 h 6858029"/>
              <a:gd name="connsiteX2606" fmla="*/ 1359970 w 11162102"/>
              <a:gd name="connsiteY2606" fmla="*/ 4549970 h 6858029"/>
              <a:gd name="connsiteX2607" fmla="*/ 1375560 w 11162102"/>
              <a:gd name="connsiteY2607" fmla="*/ 4521693 h 6858029"/>
              <a:gd name="connsiteX2608" fmla="*/ 1389887 w 11162102"/>
              <a:gd name="connsiteY2608" fmla="*/ 4515029 h 6858029"/>
              <a:gd name="connsiteX2609" fmla="*/ 1374391 w 11162102"/>
              <a:gd name="connsiteY2609" fmla="*/ 4544036 h 6858029"/>
              <a:gd name="connsiteX2610" fmla="*/ 1359970 w 11162102"/>
              <a:gd name="connsiteY2610" fmla="*/ 4549970 h 6858029"/>
              <a:gd name="connsiteX2611" fmla="*/ 1395355 w 11162102"/>
              <a:gd name="connsiteY2611" fmla="*/ 4512519 h 6858029"/>
              <a:gd name="connsiteX2612" fmla="*/ 1410673 w 11162102"/>
              <a:gd name="connsiteY2612" fmla="*/ 4505581 h 6858029"/>
              <a:gd name="connsiteX2613" fmla="*/ 1395011 w 11162102"/>
              <a:gd name="connsiteY2613" fmla="*/ 4535751 h 6858029"/>
              <a:gd name="connsiteX2614" fmla="*/ 1379670 w 11162102"/>
              <a:gd name="connsiteY2614" fmla="*/ 4541891 h 6858029"/>
              <a:gd name="connsiteX2615" fmla="*/ 1395355 w 11162102"/>
              <a:gd name="connsiteY2615" fmla="*/ 4512519 h 6858029"/>
              <a:gd name="connsiteX2616" fmla="*/ 1399904 w 11162102"/>
              <a:gd name="connsiteY2616" fmla="*/ 4504006 h 6858029"/>
              <a:gd name="connsiteX2617" fmla="*/ 1415640 w 11162102"/>
              <a:gd name="connsiteY2617" fmla="*/ 4474497 h 6858029"/>
              <a:gd name="connsiteX2618" fmla="*/ 1430713 w 11162102"/>
              <a:gd name="connsiteY2618" fmla="*/ 4466920 h 6858029"/>
              <a:gd name="connsiteX2619" fmla="*/ 1415014 w 11162102"/>
              <a:gd name="connsiteY2619" fmla="*/ 4497228 h 6858029"/>
              <a:gd name="connsiteX2620" fmla="*/ 1399904 w 11162102"/>
              <a:gd name="connsiteY2620" fmla="*/ 4504006 h 6858029"/>
              <a:gd name="connsiteX2621" fmla="*/ 1436049 w 11162102"/>
              <a:gd name="connsiteY2621" fmla="*/ 4464296 h 6858029"/>
              <a:gd name="connsiteX2622" fmla="*/ 1451386 w 11162102"/>
              <a:gd name="connsiteY2622" fmla="*/ 4456810 h 6858029"/>
              <a:gd name="connsiteX2623" fmla="*/ 1435556 w 11162102"/>
              <a:gd name="connsiteY2623" fmla="*/ 4488236 h 6858029"/>
              <a:gd name="connsiteX2624" fmla="*/ 1420174 w 11162102"/>
              <a:gd name="connsiteY2624" fmla="*/ 4494923 h 6858029"/>
              <a:gd name="connsiteX2625" fmla="*/ 1436049 w 11162102"/>
              <a:gd name="connsiteY2625" fmla="*/ 4464296 h 6858029"/>
              <a:gd name="connsiteX2626" fmla="*/ 1440162 w 11162102"/>
              <a:gd name="connsiteY2626" fmla="*/ 4456354 h 6858029"/>
              <a:gd name="connsiteX2627" fmla="*/ 1445744 w 11162102"/>
              <a:gd name="connsiteY2627" fmla="*/ 4445582 h 6858029"/>
              <a:gd name="connsiteX2628" fmla="*/ 1455140 w 11162102"/>
              <a:gd name="connsiteY2628" fmla="*/ 4427438 h 6858029"/>
              <a:gd name="connsiteX2629" fmla="*/ 1470287 w 11162102"/>
              <a:gd name="connsiteY2629" fmla="*/ 4419268 h 6858029"/>
              <a:gd name="connsiteX2630" fmla="*/ 1467505 w 11162102"/>
              <a:gd name="connsiteY2630" fmla="*/ 4424791 h 6858029"/>
              <a:gd name="connsiteX2631" fmla="*/ 1455306 w 11162102"/>
              <a:gd name="connsiteY2631" fmla="*/ 4449028 h 6858029"/>
              <a:gd name="connsiteX2632" fmla="*/ 1440162 w 11162102"/>
              <a:gd name="connsiteY2632" fmla="*/ 4456354 h 6858029"/>
              <a:gd name="connsiteX2633" fmla="*/ 1470567 w 11162102"/>
              <a:gd name="connsiteY2633" fmla="*/ 4426343 h 6858029"/>
              <a:gd name="connsiteX2634" fmla="*/ 1475527 w 11162102"/>
              <a:gd name="connsiteY2634" fmla="*/ 4416484 h 6858029"/>
              <a:gd name="connsiteX2635" fmla="*/ 1783639 w 11162102"/>
              <a:gd name="connsiteY2635" fmla="*/ 4288658 h 6858029"/>
              <a:gd name="connsiteX2636" fmla="*/ 2681056 w 11162102"/>
              <a:gd name="connsiteY2636" fmla="*/ 4281560 h 6858029"/>
              <a:gd name="connsiteX2637" fmla="*/ 3288166 w 11162102"/>
              <a:gd name="connsiteY2637" fmla="*/ 4439215 h 6858029"/>
              <a:gd name="connsiteX2638" fmla="*/ 5208064 w 11162102"/>
              <a:gd name="connsiteY2638" fmla="*/ 5078618 h 6858029"/>
              <a:gd name="connsiteX2639" fmla="*/ 6731795 w 11162102"/>
              <a:gd name="connsiteY2639" fmla="*/ 5596425 h 6858029"/>
              <a:gd name="connsiteX2640" fmla="*/ 7825880 w 11162102"/>
              <a:gd name="connsiteY2640" fmla="*/ 5892996 h 6858029"/>
              <a:gd name="connsiteX2641" fmla="*/ 7872391 w 11162102"/>
              <a:gd name="connsiteY2641" fmla="*/ 5902376 h 6858029"/>
              <a:gd name="connsiteX2642" fmla="*/ 8944110 w 11162102"/>
              <a:gd name="connsiteY2642" fmla="*/ 6001538 h 6858029"/>
              <a:gd name="connsiteX2643" fmla="*/ 9675645 w 11162102"/>
              <a:gd name="connsiteY2643" fmla="*/ 5862483 h 6858029"/>
              <a:gd name="connsiteX2644" fmla="*/ 9994262 w 11162102"/>
              <a:gd name="connsiteY2644" fmla="*/ 5703072 h 6858029"/>
              <a:gd name="connsiteX2645" fmla="*/ 10065764 w 11162102"/>
              <a:gd name="connsiteY2645" fmla="*/ 5652955 h 6858029"/>
              <a:gd name="connsiteX2646" fmla="*/ 10082036 w 11162102"/>
              <a:gd name="connsiteY2646" fmla="*/ 5699078 h 6858029"/>
              <a:gd name="connsiteX2647" fmla="*/ 8917157 w 11162102"/>
              <a:gd name="connsiteY2647" fmla="*/ 6061765 h 6858029"/>
              <a:gd name="connsiteX2648" fmla="*/ 7885468 w 11162102"/>
              <a:gd name="connsiteY2648" fmla="*/ 5960367 h 6858029"/>
              <a:gd name="connsiteX2649" fmla="*/ 6750235 w 11162102"/>
              <a:gd name="connsiteY2649" fmla="*/ 5657861 h 6858029"/>
              <a:gd name="connsiteX2650" fmla="*/ 5216873 w 11162102"/>
              <a:gd name="connsiteY2650" fmla="*/ 5142268 h 6858029"/>
              <a:gd name="connsiteX2651" fmla="*/ 3268311 w 11162102"/>
              <a:gd name="connsiteY2651" fmla="*/ 4500400 h 6858029"/>
              <a:gd name="connsiteX2652" fmla="*/ 2503889 w 11162102"/>
              <a:gd name="connsiteY2652" fmla="*/ 4314881 h 6858029"/>
              <a:gd name="connsiteX2653" fmla="*/ 1758489 w 11162102"/>
              <a:gd name="connsiteY2653" fmla="*/ 4336059 h 6858029"/>
              <a:gd name="connsiteX2654" fmla="*/ 1460348 w 11162102"/>
              <a:gd name="connsiteY2654" fmla="*/ 4446632 h 6858029"/>
              <a:gd name="connsiteX2655" fmla="*/ 1470567 w 11162102"/>
              <a:gd name="connsiteY2655" fmla="*/ 4426343 h 6858029"/>
              <a:gd name="connsiteX2656" fmla="*/ 8943927 w 11162102"/>
              <a:gd name="connsiteY2656" fmla="*/ 5995923 h 6858029"/>
              <a:gd name="connsiteX2657" fmla="*/ 7873190 w 11162102"/>
              <a:gd name="connsiteY2657" fmla="*/ 5896465 h 6858029"/>
              <a:gd name="connsiteX2658" fmla="*/ 6733506 w 11162102"/>
              <a:gd name="connsiteY2658" fmla="*/ 5591085 h 6858029"/>
              <a:gd name="connsiteX2659" fmla="*/ 5209935 w 11162102"/>
              <a:gd name="connsiteY2659" fmla="*/ 5073323 h 6858029"/>
              <a:gd name="connsiteX2660" fmla="*/ 3289763 w 11162102"/>
              <a:gd name="connsiteY2660" fmla="*/ 4433829 h 6858029"/>
              <a:gd name="connsiteX2661" fmla="*/ 2524839 w 11162102"/>
              <a:gd name="connsiteY2661" fmla="*/ 4249267 h 6858029"/>
              <a:gd name="connsiteX2662" fmla="*/ 1782035 w 11162102"/>
              <a:gd name="connsiteY2662" fmla="*/ 4283272 h 6858029"/>
              <a:gd name="connsiteX2663" fmla="*/ 1480087 w 11162102"/>
              <a:gd name="connsiteY2663" fmla="*/ 4407423 h 6858029"/>
              <a:gd name="connsiteX2664" fmla="*/ 1495062 w 11162102"/>
              <a:gd name="connsiteY2664" fmla="*/ 4377686 h 6858029"/>
              <a:gd name="connsiteX2665" fmla="*/ 1807310 w 11162102"/>
              <a:gd name="connsiteY2665" fmla="*/ 4235734 h 6858029"/>
              <a:gd name="connsiteX2666" fmla="*/ 3309618 w 11162102"/>
              <a:gd name="connsiteY2666" fmla="*/ 4372551 h 6858029"/>
              <a:gd name="connsiteX2667" fmla="*/ 5200669 w 11162102"/>
              <a:gd name="connsiteY2667" fmla="*/ 5009353 h 6858029"/>
              <a:gd name="connsiteX2668" fmla="*/ 6715066 w 11162102"/>
              <a:gd name="connsiteY2668" fmla="*/ 5529534 h 6858029"/>
              <a:gd name="connsiteX2669" fmla="*/ 7861002 w 11162102"/>
              <a:gd name="connsiteY2669" fmla="*/ 5838246 h 6858029"/>
              <a:gd name="connsiteX2670" fmla="*/ 8970926 w 11162102"/>
              <a:gd name="connsiteY2670" fmla="*/ 5935582 h 6858029"/>
              <a:gd name="connsiteX2671" fmla="*/ 9717089 w 11162102"/>
              <a:gd name="connsiteY2671" fmla="*/ 5780552 h 6858029"/>
              <a:gd name="connsiteX2672" fmla="*/ 10038674 w 11162102"/>
              <a:gd name="connsiteY2672" fmla="*/ 5608452 h 6858029"/>
              <a:gd name="connsiteX2673" fmla="*/ 10046844 w 11162102"/>
              <a:gd name="connsiteY2673" fmla="*/ 5602632 h 6858029"/>
              <a:gd name="connsiteX2674" fmla="*/ 10063801 w 11162102"/>
              <a:gd name="connsiteY2674" fmla="*/ 5647524 h 6858029"/>
              <a:gd name="connsiteX2675" fmla="*/ 8943927 w 11162102"/>
              <a:gd name="connsiteY2675" fmla="*/ 5995923 h 6858029"/>
              <a:gd name="connsiteX2676" fmla="*/ 10052595 w 11162102"/>
              <a:gd name="connsiteY2676" fmla="*/ 5598524 h 6858029"/>
              <a:gd name="connsiteX2677" fmla="*/ 10084660 w 11162102"/>
              <a:gd name="connsiteY2677" fmla="*/ 5574744 h 6858029"/>
              <a:gd name="connsiteX2678" fmla="*/ 10100247 w 11162102"/>
              <a:gd name="connsiteY2678" fmla="*/ 5618996 h 6858029"/>
              <a:gd name="connsiteX2679" fmla="*/ 10069483 w 11162102"/>
              <a:gd name="connsiteY2679" fmla="*/ 5643210 h 6858029"/>
              <a:gd name="connsiteX2680" fmla="*/ 10052595 w 11162102"/>
              <a:gd name="connsiteY2680" fmla="*/ 5598524 h 6858029"/>
              <a:gd name="connsiteX2681" fmla="*/ 10050154 w 11162102"/>
              <a:gd name="connsiteY2681" fmla="*/ 5592271 h 6858029"/>
              <a:gd name="connsiteX2682" fmla="*/ 10033060 w 11162102"/>
              <a:gd name="connsiteY2682" fmla="*/ 5549617 h 6858029"/>
              <a:gd name="connsiteX2683" fmla="*/ 10066448 w 11162102"/>
              <a:gd name="connsiteY2683" fmla="*/ 5526224 h 6858029"/>
              <a:gd name="connsiteX2684" fmla="*/ 10082355 w 11162102"/>
              <a:gd name="connsiteY2684" fmla="*/ 5568468 h 6858029"/>
              <a:gd name="connsiteX2685" fmla="*/ 10050154 w 11162102"/>
              <a:gd name="connsiteY2685" fmla="*/ 5592271 h 6858029"/>
              <a:gd name="connsiteX2686" fmla="*/ 10072085 w 11162102"/>
              <a:gd name="connsiteY2686" fmla="*/ 5522094 h 6858029"/>
              <a:gd name="connsiteX2687" fmla="*/ 10083246 w 11162102"/>
              <a:gd name="connsiteY2687" fmla="*/ 5513924 h 6858029"/>
              <a:gd name="connsiteX2688" fmla="*/ 10105108 w 11162102"/>
              <a:gd name="connsiteY2688" fmla="*/ 5497218 h 6858029"/>
              <a:gd name="connsiteX2689" fmla="*/ 10119737 w 11162102"/>
              <a:gd name="connsiteY2689" fmla="*/ 5538936 h 6858029"/>
              <a:gd name="connsiteX2690" fmla="*/ 10087969 w 11162102"/>
              <a:gd name="connsiteY2690" fmla="*/ 5564201 h 6858029"/>
              <a:gd name="connsiteX2691" fmla="*/ 10072085 w 11162102"/>
              <a:gd name="connsiteY2691" fmla="*/ 5522094 h 6858029"/>
              <a:gd name="connsiteX2692" fmla="*/ 10069712 w 11162102"/>
              <a:gd name="connsiteY2692" fmla="*/ 5515955 h 6858029"/>
              <a:gd name="connsiteX2693" fmla="*/ 10053212 w 11162102"/>
              <a:gd name="connsiteY2693" fmla="*/ 5474693 h 6858029"/>
              <a:gd name="connsiteX2694" fmla="*/ 10087558 w 11162102"/>
              <a:gd name="connsiteY2694" fmla="*/ 5450227 h 6858029"/>
              <a:gd name="connsiteX2695" fmla="*/ 10102849 w 11162102"/>
              <a:gd name="connsiteY2695" fmla="*/ 5491010 h 6858029"/>
              <a:gd name="connsiteX2696" fmla="*/ 10069712 w 11162102"/>
              <a:gd name="connsiteY2696" fmla="*/ 5515955 h 6858029"/>
              <a:gd name="connsiteX2697" fmla="*/ 10093241 w 11162102"/>
              <a:gd name="connsiteY2697" fmla="*/ 5446051 h 6858029"/>
              <a:gd name="connsiteX2698" fmla="*/ 10127657 w 11162102"/>
              <a:gd name="connsiteY2698" fmla="*/ 5419669 h 6858029"/>
              <a:gd name="connsiteX2699" fmla="*/ 10141715 w 11162102"/>
              <a:gd name="connsiteY2699" fmla="*/ 5459607 h 6858029"/>
              <a:gd name="connsiteX2700" fmla="*/ 10108532 w 11162102"/>
              <a:gd name="connsiteY2700" fmla="*/ 5486560 h 6858029"/>
              <a:gd name="connsiteX2701" fmla="*/ 10093241 w 11162102"/>
              <a:gd name="connsiteY2701" fmla="*/ 5446051 h 6858029"/>
              <a:gd name="connsiteX2702" fmla="*/ 10090914 w 11162102"/>
              <a:gd name="connsiteY2702" fmla="*/ 5440094 h 6858029"/>
              <a:gd name="connsiteX2703" fmla="*/ 10074893 w 11162102"/>
              <a:gd name="connsiteY2703" fmla="*/ 5399973 h 6858029"/>
              <a:gd name="connsiteX2704" fmla="*/ 10110563 w 11162102"/>
              <a:gd name="connsiteY2704" fmla="*/ 5374185 h 6858029"/>
              <a:gd name="connsiteX2705" fmla="*/ 10125421 w 11162102"/>
              <a:gd name="connsiteY2705" fmla="*/ 5413621 h 6858029"/>
              <a:gd name="connsiteX2706" fmla="*/ 10090914 w 11162102"/>
              <a:gd name="connsiteY2706" fmla="*/ 5440094 h 6858029"/>
              <a:gd name="connsiteX2707" fmla="*/ 10115926 w 11162102"/>
              <a:gd name="connsiteY2707" fmla="*/ 5370214 h 6858029"/>
              <a:gd name="connsiteX2708" fmla="*/ 10151163 w 11162102"/>
              <a:gd name="connsiteY2708" fmla="*/ 5342759 h 6858029"/>
              <a:gd name="connsiteX2709" fmla="*/ 10164651 w 11162102"/>
              <a:gd name="connsiteY2709" fmla="*/ 5381328 h 6858029"/>
              <a:gd name="connsiteX2710" fmla="*/ 10130692 w 11162102"/>
              <a:gd name="connsiteY2710" fmla="*/ 5409422 h 6858029"/>
              <a:gd name="connsiteX2711" fmla="*/ 10115926 w 11162102"/>
              <a:gd name="connsiteY2711" fmla="*/ 5370214 h 6858029"/>
              <a:gd name="connsiteX2712" fmla="*/ 10167093 w 11162102"/>
              <a:gd name="connsiteY2712" fmla="*/ 5367932 h 6858029"/>
              <a:gd name="connsiteX2713" fmla="*/ 10156618 w 11162102"/>
              <a:gd name="connsiteY2713" fmla="*/ 5338377 h 6858029"/>
              <a:gd name="connsiteX2714" fmla="*/ 10172753 w 11162102"/>
              <a:gd name="connsiteY2714" fmla="*/ 5325072 h 6858029"/>
              <a:gd name="connsiteX2715" fmla="*/ 10191627 w 11162102"/>
              <a:gd name="connsiteY2715" fmla="*/ 5308959 h 6858029"/>
              <a:gd name="connsiteX2716" fmla="*/ 10203632 w 11162102"/>
              <a:gd name="connsiteY2716" fmla="*/ 5346593 h 6858029"/>
              <a:gd name="connsiteX2717" fmla="*/ 10170037 w 11162102"/>
              <a:gd name="connsiteY2717" fmla="*/ 5376672 h 6858029"/>
              <a:gd name="connsiteX2718" fmla="*/ 10167093 w 11162102"/>
              <a:gd name="connsiteY2718" fmla="*/ 5367932 h 6858029"/>
              <a:gd name="connsiteX2719" fmla="*/ 10154473 w 11162102"/>
              <a:gd name="connsiteY2719" fmla="*/ 5332512 h 6858029"/>
              <a:gd name="connsiteX2720" fmla="*/ 10140164 w 11162102"/>
              <a:gd name="connsiteY2720" fmla="*/ 5294399 h 6858029"/>
              <a:gd name="connsiteX2721" fmla="*/ 10176679 w 11162102"/>
              <a:gd name="connsiteY2721" fmla="*/ 5265552 h 6858029"/>
              <a:gd name="connsiteX2722" fmla="*/ 10189641 w 11162102"/>
              <a:gd name="connsiteY2722" fmla="*/ 5302912 h 6858029"/>
              <a:gd name="connsiteX2723" fmla="*/ 10154473 w 11162102"/>
              <a:gd name="connsiteY2723" fmla="*/ 5332512 h 6858029"/>
              <a:gd name="connsiteX2724" fmla="*/ 10138041 w 11162102"/>
              <a:gd name="connsiteY2724" fmla="*/ 5288922 h 6858029"/>
              <a:gd name="connsiteX2725" fmla="*/ 10122773 w 11162102"/>
              <a:gd name="connsiteY2725" fmla="*/ 5250672 h 6858029"/>
              <a:gd name="connsiteX2726" fmla="*/ 10160749 w 11162102"/>
              <a:gd name="connsiteY2726" fmla="*/ 5222487 h 6858029"/>
              <a:gd name="connsiteX2727" fmla="*/ 10174647 w 11162102"/>
              <a:gd name="connsiteY2727" fmla="*/ 5259892 h 6858029"/>
              <a:gd name="connsiteX2728" fmla="*/ 10138041 w 11162102"/>
              <a:gd name="connsiteY2728" fmla="*/ 5288922 h 6858029"/>
              <a:gd name="connsiteX2729" fmla="*/ 10172707 w 11162102"/>
              <a:gd name="connsiteY2729" fmla="*/ 5236660 h 6858029"/>
              <a:gd name="connsiteX2730" fmla="*/ 10165861 w 11162102"/>
              <a:gd name="connsiteY2730" fmla="*/ 5218584 h 6858029"/>
              <a:gd name="connsiteX2731" fmla="*/ 10203151 w 11162102"/>
              <a:gd name="connsiteY2731" fmla="*/ 5188711 h 6858029"/>
              <a:gd name="connsiteX2732" fmla="*/ 10215498 w 11162102"/>
              <a:gd name="connsiteY2732" fmla="*/ 5225089 h 6858029"/>
              <a:gd name="connsiteX2733" fmla="*/ 10179691 w 11162102"/>
              <a:gd name="connsiteY2733" fmla="*/ 5255784 h 6858029"/>
              <a:gd name="connsiteX2734" fmla="*/ 10172707 w 11162102"/>
              <a:gd name="connsiteY2734" fmla="*/ 5236660 h 6858029"/>
              <a:gd name="connsiteX2735" fmla="*/ 10163875 w 11162102"/>
              <a:gd name="connsiteY2735" fmla="*/ 5213404 h 6858029"/>
              <a:gd name="connsiteX2736" fmla="*/ 10148995 w 11162102"/>
              <a:gd name="connsiteY2736" fmla="*/ 5175839 h 6858029"/>
              <a:gd name="connsiteX2737" fmla="*/ 10187816 w 11162102"/>
              <a:gd name="connsiteY2737" fmla="*/ 5146627 h 6858029"/>
              <a:gd name="connsiteX2738" fmla="*/ 10201235 w 11162102"/>
              <a:gd name="connsiteY2738" fmla="*/ 5183324 h 6858029"/>
              <a:gd name="connsiteX2739" fmla="*/ 10163875 w 11162102"/>
              <a:gd name="connsiteY2739" fmla="*/ 5213404 h 6858029"/>
              <a:gd name="connsiteX2740" fmla="*/ 10192951 w 11162102"/>
              <a:gd name="connsiteY2740" fmla="*/ 5142656 h 6858029"/>
              <a:gd name="connsiteX2741" fmla="*/ 10230835 w 11162102"/>
              <a:gd name="connsiteY2741" fmla="*/ 5111914 h 6858029"/>
              <a:gd name="connsiteX2742" fmla="*/ 10242656 w 11162102"/>
              <a:gd name="connsiteY2742" fmla="*/ 5147471 h 6858029"/>
              <a:gd name="connsiteX2743" fmla="*/ 10206324 w 11162102"/>
              <a:gd name="connsiteY2743" fmla="*/ 5179080 h 6858029"/>
              <a:gd name="connsiteX2744" fmla="*/ 10192951 w 11162102"/>
              <a:gd name="connsiteY2744" fmla="*/ 5142656 h 6858029"/>
              <a:gd name="connsiteX2745" fmla="*/ 10191102 w 11162102"/>
              <a:gd name="connsiteY2745" fmla="*/ 5137818 h 6858029"/>
              <a:gd name="connsiteX2746" fmla="*/ 10176564 w 11162102"/>
              <a:gd name="connsiteY2746" fmla="*/ 5100755 h 6858029"/>
              <a:gd name="connsiteX2747" fmla="*/ 10216069 w 11162102"/>
              <a:gd name="connsiteY2747" fmla="*/ 5070698 h 6858029"/>
              <a:gd name="connsiteX2748" fmla="*/ 10229100 w 11162102"/>
              <a:gd name="connsiteY2748" fmla="*/ 5106780 h 6858029"/>
              <a:gd name="connsiteX2749" fmla="*/ 10191102 w 11162102"/>
              <a:gd name="connsiteY2749" fmla="*/ 5137818 h 6858029"/>
              <a:gd name="connsiteX2750" fmla="*/ 10221112 w 11162102"/>
              <a:gd name="connsiteY2750" fmla="*/ 5066682 h 6858029"/>
              <a:gd name="connsiteX2751" fmla="*/ 10259681 w 11162102"/>
              <a:gd name="connsiteY2751" fmla="*/ 5035027 h 6858029"/>
              <a:gd name="connsiteX2752" fmla="*/ 10270956 w 11162102"/>
              <a:gd name="connsiteY2752" fmla="*/ 5069991 h 6858029"/>
              <a:gd name="connsiteX2753" fmla="*/ 10234098 w 11162102"/>
              <a:gd name="connsiteY2753" fmla="*/ 5102558 h 6858029"/>
              <a:gd name="connsiteX2754" fmla="*/ 10221112 w 11162102"/>
              <a:gd name="connsiteY2754" fmla="*/ 5066682 h 6858029"/>
              <a:gd name="connsiteX2755" fmla="*/ 10264589 w 11162102"/>
              <a:gd name="connsiteY2755" fmla="*/ 5030783 h 6858029"/>
              <a:gd name="connsiteX2756" fmla="*/ 10301856 w 11162102"/>
              <a:gd name="connsiteY2756" fmla="*/ 4997691 h 6858029"/>
              <a:gd name="connsiteX2757" fmla="*/ 10311305 w 11162102"/>
              <a:gd name="connsiteY2757" fmla="*/ 5031604 h 6858029"/>
              <a:gd name="connsiteX2758" fmla="*/ 10275885 w 11162102"/>
              <a:gd name="connsiteY2758" fmla="*/ 5065495 h 6858029"/>
              <a:gd name="connsiteX2759" fmla="*/ 10264589 w 11162102"/>
              <a:gd name="connsiteY2759" fmla="*/ 5030783 h 6858029"/>
              <a:gd name="connsiteX2760" fmla="*/ 10263014 w 11162102"/>
              <a:gd name="connsiteY2760" fmla="*/ 5026059 h 6858029"/>
              <a:gd name="connsiteX2761" fmla="*/ 10250462 w 11162102"/>
              <a:gd name="connsiteY2761" fmla="*/ 4990525 h 6858029"/>
              <a:gd name="connsiteX2762" fmla="*/ 10289578 w 11162102"/>
              <a:gd name="connsiteY2762" fmla="*/ 4958003 h 6858029"/>
              <a:gd name="connsiteX2763" fmla="*/ 10300327 w 11162102"/>
              <a:gd name="connsiteY2763" fmla="*/ 4992624 h 6858029"/>
              <a:gd name="connsiteX2764" fmla="*/ 10263014 w 11162102"/>
              <a:gd name="connsiteY2764" fmla="*/ 5026059 h 6858029"/>
              <a:gd name="connsiteX2765" fmla="*/ 10249001 w 11162102"/>
              <a:gd name="connsiteY2765" fmla="*/ 4986554 h 6858029"/>
              <a:gd name="connsiteX2766" fmla="*/ 10235171 w 11162102"/>
              <a:gd name="connsiteY2766" fmla="*/ 4949993 h 6858029"/>
              <a:gd name="connsiteX2767" fmla="*/ 10276022 w 11162102"/>
              <a:gd name="connsiteY2767" fmla="*/ 4918111 h 6858029"/>
              <a:gd name="connsiteX2768" fmla="*/ 10288163 w 11162102"/>
              <a:gd name="connsiteY2768" fmla="*/ 4953690 h 6858029"/>
              <a:gd name="connsiteX2769" fmla="*/ 10249001 w 11162102"/>
              <a:gd name="connsiteY2769" fmla="*/ 4986554 h 6858029"/>
              <a:gd name="connsiteX2770" fmla="*/ 10280929 w 11162102"/>
              <a:gd name="connsiteY2770" fmla="*/ 4914162 h 6858029"/>
              <a:gd name="connsiteX2771" fmla="*/ 10320411 w 11162102"/>
              <a:gd name="connsiteY2771" fmla="*/ 4880933 h 6858029"/>
              <a:gd name="connsiteX2772" fmla="*/ 10330658 w 11162102"/>
              <a:gd name="connsiteY2772" fmla="*/ 4915303 h 6858029"/>
              <a:gd name="connsiteX2773" fmla="*/ 10292956 w 11162102"/>
              <a:gd name="connsiteY2773" fmla="*/ 4949491 h 6858029"/>
              <a:gd name="connsiteX2774" fmla="*/ 10280929 w 11162102"/>
              <a:gd name="connsiteY2774" fmla="*/ 4914162 h 6858029"/>
              <a:gd name="connsiteX2775" fmla="*/ 10325227 w 11162102"/>
              <a:gd name="connsiteY2775" fmla="*/ 4876757 h 6858029"/>
              <a:gd name="connsiteX2776" fmla="*/ 10362996 w 11162102"/>
              <a:gd name="connsiteY2776" fmla="*/ 4842387 h 6858029"/>
              <a:gd name="connsiteX2777" fmla="*/ 10363864 w 11162102"/>
              <a:gd name="connsiteY2777" fmla="*/ 4845651 h 6858029"/>
              <a:gd name="connsiteX2778" fmla="*/ 10371236 w 11162102"/>
              <a:gd name="connsiteY2778" fmla="*/ 4875548 h 6858029"/>
              <a:gd name="connsiteX2779" fmla="*/ 10335405 w 11162102"/>
              <a:gd name="connsiteY2779" fmla="*/ 4910762 h 6858029"/>
              <a:gd name="connsiteX2780" fmla="*/ 10325227 w 11162102"/>
              <a:gd name="connsiteY2780" fmla="*/ 4876757 h 6858029"/>
              <a:gd name="connsiteX2781" fmla="*/ 10369387 w 11162102"/>
              <a:gd name="connsiteY2781" fmla="*/ 4844190 h 6858029"/>
              <a:gd name="connsiteX2782" fmla="*/ 10367744 w 11162102"/>
              <a:gd name="connsiteY2782" fmla="*/ 4837937 h 6858029"/>
              <a:gd name="connsiteX2783" fmla="*/ 10403392 w 11162102"/>
              <a:gd name="connsiteY2783" fmla="*/ 4802791 h 6858029"/>
              <a:gd name="connsiteX2784" fmla="*/ 10409622 w 11162102"/>
              <a:gd name="connsiteY2784" fmla="*/ 4834810 h 6858029"/>
              <a:gd name="connsiteX2785" fmla="*/ 10375983 w 11162102"/>
              <a:gd name="connsiteY2785" fmla="*/ 4870686 h 6858029"/>
              <a:gd name="connsiteX2786" fmla="*/ 10369387 w 11162102"/>
              <a:gd name="connsiteY2786" fmla="*/ 4844190 h 6858029"/>
              <a:gd name="connsiteX2787" fmla="*/ 10366534 w 11162102"/>
              <a:gd name="connsiteY2787" fmla="*/ 4833464 h 6858029"/>
              <a:gd name="connsiteX2788" fmla="*/ 10356881 w 11162102"/>
              <a:gd name="connsiteY2788" fmla="*/ 4799573 h 6858029"/>
              <a:gd name="connsiteX2789" fmla="*/ 10394742 w 11162102"/>
              <a:gd name="connsiteY2789" fmla="*/ 4764793 h 6858029"/>
              <a:gd name="connsiteX2790" fmla="*/ 10402342 w 11162102"/>
              <a:gd name="connsiteY2790" fmla="*/ 4797862 h 6858029"/>
              <a:gd name="connsiteX2791" fmla="*/ 10366534 w 11162102"/>
              <a:gd name="connsiteY2791" fmla="*/ 4833464 h 6858029"/>
              <a:gd name="connsiteX2792" fmla="*/ 10355078 w 11162102"/>
              <a:gd name="connsiteY2792" fmla="*/ 4793548 h 6858029"/>
              <a:gd name="connsiteX2793" fmla="*/ 10344693 w 11162102"/>
              <a:gd name="connsiteY2793" fmla="*/ 4760822 h 6858029"/>
              <a:gd name="connsiteX2794" fmla="*/ 10384655 w 11162102"/>
              <a:gd name="connsiteY2794" fmla="*/ 4726429 h 6858029"/>
              <a:gd name="connsiteX2795" fmla="*/ 10393213 w 11162102"/>
              <a:gd name="connsiteY2795" fmla="*/ 4758562 h 6858029"/>
              <a:gd name="connsiteX2796" fmla="*/ 10355078 w 11162102"/>
              <a:gd name="connsiteY2796" fmla="*/ 4793548 h 6858029"/>
              <a:gd name="connsiteX2797" fmla="*/ 10389311 w 11162102"/>
              <a:gd name="connsiteY2797" fmla="*/ 4722252 h 6858029"/>
              <a:gd name="connsiteX2798" fmla="*/ 10427150 w 11162102"/>
              <a:gd name="connsiteY2798" fmla="*/ 4687130 h 6858029"/>
              <a:gd name="connsiteX2799" fmla="*/ 10433745 w 11162102"/>
              <a:gd name="connsiteY2799" fmla="*/ 4718464 h 6858029"/>
              <a:gd name="connsiteX2800" fmla="*/ 10397869 w 11162102"/>
              <a:gd name="connsiteY2800" fmla="*/ 4754089 h 6858029"/>
              <a:gd name="connsiteX2801" fmla="*/ 10389311 w 11162102"/>
              <a:gd name="connsiteY2801" fmla="*/ 4722252 h 6858029"/>
              <a:gd name="connsiteX2802" fmla="*/ 10387667 w 11162102"/>
              <a:gd name="connsiteY2802" fmla="*/ 4716455 h 6858029"/>
              <a:gd name="connsiteX2803" fmla="*/ 10387599 w 11162102"/>
              <a:gd name="connsiteY2803" fmla="*/ 4716182 h 6858029"/>
              <a:gd name="connsiteX2804" fmla="*/ 10377808 w 11162102"/>
              <a:gd name="connsiteY2804" fmla="*/ 4683798 h 6858029"/>
              <a:gd name="connsiteX2805" fmla="*/ 10417815 w 11162102"/>
              <a:gd name="connsiteY2805" fmla="*/ 4648994 h 6858029"/>
              <a:gd name="connsiteX2806" fmla="*/ 10425757 w 11162102"/>
              <a:gd name="connsiteY2806" fmla="*/ 4681127 h 6858029"/>
              <a:gd name="connsiteX2807" fmla="*/ 10387667 w 11162102"/>
              <a:gd name="connsiteY2807" fmla="*/ 4716455 h 6858029"/>
              <a:gd name="connsiteX2808" fmla="*/ 10422425 w 11162102"/>
              <a:gd name="connsiteY2808" fmla="*/ 4644840 h 6858029"/>
              <a:gd name="connsiteX2809" fmla="*/ 10460287 w 11162102"/>
              <a:gd name="connsiteY2809" fmla="*/ 4609329 h 6858029"/>
              <a:gd name="connsiteX2810" fmla="*/ 10466311 w 11162102"/>
              <a:gd name="connsiteY2810" fmla="*/ 4640595 h 6858029"/>
              <a:gd name="connsiteX2811" fmla="*/ 10430390 w 11162102"/>
              <a:gd name="connsiteY2811" fmla="*/ 4676654 h 6858029"/>
              <a:gd name="connsiteX2812" fmla="*/ 10422425 w 11162102"/>
              <a:gd name="connsiteY2812" fmla="*/ 4644840 h 6858029"/>
              <a:gd name="connsiteX2813" fmla="*/ 10420942 w 11162102"/>
              <a:gd name="connsiteY2813" fmla="*/ 4639294 h 6858029"/>
              <a:gd name="connsiteX2814" fmla="*/ 10411654 w 11162102"/>
              <a:gd name="connsiteY2814" fmla="*/ 4606568 h 6858029"/>
              <a:gd name="connsiteX2815" fmla="*/ 10451729 w 11162102"/>
              <a:gd name="connsiteY2815" fmla="*/ 4571377 h 6858029"/>
              <a:gd name="connsiteX2816" fmla="*/ 10459077 w 11162102"/>
              <a:gd name="connsiteY2816" fmla="*/ 4603555 h 6858029"/>
              <a:gd name="connsiteX2817" fmla="*/ 10420942 w 11162102"/>
              <a:gd name="connsiteY2817" fmla="*/ 4639294 h 6858029"/>
              <a:gd name="connsiteX2818" fmla="*/ 10456179 w 11162102"/>
              <a:gd name="connsiteY2818" fmla="*/ 4567291 h 6858029"/>
              <a:gd name="connsiteX2819" fmla="*/ 10493881 w 11162102"/>
              <a:gd name="connsiteY2819" fmla="*/ 4531621 h 6858029"/>
              <a:gd name="connsiteX2820" fmla="*/ 10499266 w 11162102"/>
              <a:gd name="connsiteY2820" fmla="*/ 4563001 h 6858029"/>
              <a:gd name="connsiteX2821" fmla="*/ 10463550 w 11162102"/>
              <a:gd name="connsiteY2821" fmla="*/ 4599196 h 6858029"/>
              <a:gd name="connsiteX2822" fmla="*/ 10456179 w 11162102"/>
              <a:gd name="connsiteY2822" fmla="*/ 4567291 h 6858029"/>
              <a:gd name="connsiteX2823" fmla="*/ 10454878 w 11162102"/>
              <a:gd name="connsiteY2823" fmla="*/ 4562042 h 6858029"/>
              <a:gd name="connsiteX2824" fmla="*/ 10446137 w 11162102"/>
              <a:gd name="connsiteY2824" fmla="*/ 4529156 h 6858029"/>
              <a:gd name="connsiteX2825" fmla="*/ 10486076 w 11162102"/>
              <a:gd name="connsiteY2825" fmla="*/ 4493736 h 6858029"/>
              <a:gd name="connsiteX2826" fmla="*/ 10492831 w 11162102"/>
              <a:gd name="connsiteY2826" fmla="*/ 4526098 h 6858029"/>
              <a:gd name="connsiteX2827" fmla="*/ 10454878 w 11162102"/>
              <a:gd name="connsiteY2827" fmla="*/ 4562042 h 6858029"/>
              <a:gd name="connsiteX2828" fmla="*/ 10490503 w 11162102"/>
              <a:gd name="connsiteY2828" fmla="*/ 4489628 h 6858029"/>
              <a:gd name="connsiteX2829" fmla="*/ 10527703 w 11162102"/>
              <a:gd name="connsiteY2829" fmla="*/ 4454094 h 6858029"/>
              <a:gd name="connsiteX2830" fmla="*/ 10532449 w 11162102"/>
              <a:gd name="connsiteY2830" fmla="*/ 4485840 h 6858029"/>
              <a:gd name="connsiteX2831" fmla="*/ 10497304 w 11162102"/>
              <a:gd name="connsiteY2831" fmla="*/ 4521716 h 6858029"/>
              <a:gd name="connsiteX2832" fmla="*/ 10490503 w 11162102"/>
              <a:gd name="connsiteY2832" fmla="*/ 4489628 h 6858029"/>
              <a:gd name="connsiteX2833" fmla="*/ 10526859 w 11162102"/>
              <a:gd name="connsiteY2833" fmla="*/ 4448891 h 6858029"/>
              <a:gd name="connsiteX2834" fmla="*/ 10489385 w 11162102"/>
              <a:gd name="connsiteY2834" fmla="*/ 4484721 h 6858029"/>
              <a:gd name="connsiteX2835" fmla="*/ 10481100 w 11162102"/>
              <a:gd name="connsiteY2835" fmla="*/ 4451242 h 6858029"/>
              <a:gd name="connsiteX2836" fmla="*/ 10520674 w 11162102"/>
              <a:gd name="connsiteY2836" fmla="*/ 4415799 h 6858029"/>
              <a:gd name="connsiteX2837" fmla="*/ 10526859 w 11162102"/>
              <a:gd name="connsiteY2837" fmla="*/ 4448891 h 6858029"/>
              <a:gd name="connsiteX2838" fmla="*/ 10484958 w 11162102"/>
              <a:gd name="connsiteY2838" fmla="*/ 4488784 h 6858029"/>
              <a:gd name="connsiteX2839" fmla="*/ 10444791 w 11162102"/>
              <a:gd name="connsiteY2839" fmla="*/ 4524432 h 6858029"/>
              <a:gd name="connsiteX2840" fmla="*/ 10434521 w 11162102"/>
              <a:gd name="connsiteY2840" fmla="*/ 4490199 h 6858029"/>
              <a:gd name="connsiteX2841" fmla="*/ 10476696 w 11162102"/>
              <a:gd name="connsiteY2841" fmla="*/ 4455007 h 6858029"/>
              <a:gd name="connsiteX2842" fmla="*/ 10484958 w 11162102"/>
              <a:gd name="connsiteY2842" fmla="*/ 4488784 h 6858029"/>
              <a:gd name="connsiteX2843" fmla="*/ 10440364 w 11162102"/>
              <a:gd name="connsiteY2843" fmla="*/ 4528220 h 6858029"/>
              <a:gd name="connsiteX2844" fmla="*/ 10397915 w 11162102"/>
              <a:gd name="connsiteY2844" fmla="*/ 4563206 h 6858029"/>
              <a:gd name="connsiteX2845" fmla="*/ 10385659 w 11162102"/>
              <a:gd name="connsiteY2845" fmla="*/ 4528220 h 6858029"/>
              <a:gd name="connsiteX2846" fmla="*/ 10430116 w 11162102"/>
              <a:gd name="connsiteY2846" fmla="*/ 4493736 h 6858029"/>
              <a:gd name="connsiteX2847" fmla="*/ 10440364 w 11162102"/>
              <a:gd name="connsiteY2847" fmla="*/ 4528220 h 6858029"/>
              <a:gd name="connsiteX2848" fmla="*/ 10393327 w 11162102"/>
              <a:gd name="connsiteY2848" fmla="*/ 4566858 h 6858029"/>
              <a:gd name="connsiteX2849" fmla="*/ 10348915 w 11162102"/>
              <a:gd name="connsiteY2849" fmla="*/ 4600908 h 6858029"/>
              <a:gd name="connsiteX2850" fmla="*/ 10334789 w 11162102"/>
              <a:gd name="connsiteY2850" fmla="*/ 4565055 h 6858029"/>
              <a:gd name="connsiteX2851" fmla="*/ 10351792 w 11162102"/>
              <a:gd name="connsiteY2851" fmla="*/ 4553096 h 6858029"/>
              <a:gd name="connsiteX2852" fmla="*/ 10381095 w 11162102"/>
              <a:gd name="connsiteY2852" fmla="*/ 4531666 h 6858029"/>
              <a:gd name="connsiteX2853" fmla="*/ 10393327 w 11162102"/>
              <a:gd name="connsiteY2853" fmla="*/ 4566858 h 6858029"/>
              <a:gd name="connsiteX2854" fmla="*/ 10344351 w 11162102"/>
              <a:gd name="connsiteY2854" fmla="*/ 4604286 h 6858029"/>
              <a:gd name="connsiteX2855" fmla="*/ 10298160 w 11162102"/>
              <a:gd name="connsiteY2855" fmla="*/ 4637241 h 6858029"/>
              <a:gd name="connsiteX2856" fmla="*/ 10282276 w 11162102"/>
              <a:gd name="connsiteY2856" fmla="*/ 4600520 h 6858029"/>
              <a:gd name="connsiteX2857" fmla="*/ 10330293 w 11162102"/>
              <a:gd name="connsiteY2857" fmla="*/ 4568227 h 6858029"/>
              <a:gd name="connsiteX2858" fmla="*/ 10344351 w 11162102"/>
              <a:gd name="connsiteY2858" fmla="*/ 4604286 h 6858029"/>
              <a:gd name="connsiteX2859" fmla="*/ 10293596 w 11162102"/>
              <a:gd name="connsiteY2859" fmla="*/ 4640367 h 6858029"/>
              <a:gd name="connsiteX2860" fmla="*/ 10245966 w 11162102"/>
              <a:gd name="connsiteY2860" fmla="*/ 4671999 h 6858029"/>
              <a:gd name="connsiteX2861" fmla="*/ 10228416 w 11162102"/>
              <a:gd name="connsiteY2861" fmla="*/ 4634411 h 6858029"/>
              <a:gd name="connsiteX2862" fmla="*/ 10277688 w 11162102"/>
              <a:gd name="connsiteY2862" fmla="*/ 4603510 h 6858029"/>
              <a:gd name="connsiteX2863" fmla="*/ 10293596 w 11162102"/>
              <a:gd name="connsiteY2863" fmla="*/ 4640367 h 6858029"/>
              <a:gd name="connsiteX2864" fmla="*/ 10240853 w 11162102"/>
              <a:gd name="connsiteY2864" fmla="*/ 4675262 h 6858029"/>
              <a:gd name="connsiteX2865" fmla="*/ 10192563 w 11162102"/>
              <a:gd name="connsiteY2865" fmla="*/ 4705113 h 6858029"/>
              <a:gd name="connsiteX2866" fmla="*/ 10173460 w 11162102"/>
              <a:gd name="connsiteY2866" fmla="*/ 4666613 h 6858029"/>
              <a:gd name="connsiteX2867" fmla="*/ 10223190 w 11162102"/>
              <a:gd name="connsiteY2867" fmla="*/ 4637583 h 6858029"/>
              <a:gd name="connsiteX2868" fmla="*/ 10240853 w 11162102"/>
              <a:gd name="connsiteY2868" fmla="*/ 4675262 h 6858029"/>
              <a:gd name="connsiteX2869" fmla="*/ 10187313 w 11162102"/>
              <a:gd name="connsiteY2869" fmla="*/ 4708240 h 6858029"/>
              <a:gd name="connsiteX2870" fmla="*/ 10138246 w 11162102"/>
              <a:gd name="connsiteY2870" fmla="*/ 4736493 h 6858029"/>
              <a:gd name="connsiteX2871" fmla="*/ 10117729 w 11162102"/>
              <a:gd name="connsiteY2871" fmla="*/ 4697057 h 6858029"/>
              <a:gd name="connsiteX2872" fmla="*/ 10168120 w 11162102"/>
              <a:gd name="connsiteY2872" fmla="*/ 4669648 h 6858029"/>
              <a:gd name="connsiteX2873" fmla="*/ 10187313 w 11162102"/>
              <a:gd name="connsiteY2873" fmla="*/ 4708240 h 6858029"/>
              <a:gd name="connsiteX2874" fmla="*/ 10132997 w 11162102"/>
              <a:gd name="connsiteY2874" fmla="*/ 4739414 h 6858029"/>
              <a:gd name="connsiteX2875" fmla="*/ 10083679 w 11162102"/>
              <a:gd name="connsiteY2875" fmla="*/ 4765888 h 6858029"/>
              <a:gd name="connsiteX2876" fmla="*/ 10061884 w 11162102"/>
              <a:gd name="connsiteY2876" fmla="*/ 4725516 h 6858029"/>
              <a:gd name="connsiteX2877" fmla="*/ 10112389 w 11162102"/>
              <a:gd name="connsiteY2877" fmla="*/ 4699864 h 6858029"/>
              <a:gd name="connsiteX2878" fmla="*/ 10132997 w 11162102"/>
              <a:gd name="connsiteY2878" fmla="*/ 4739414 h 6858029"/>
              <a:gd name="connsiteX2879" fmla="*/ 10078247 w 11162102"/>
              <a:gd name="connsiteY2879" fmla="*/ 4768718 h 6858029"/>
              <a:gd name="connsiteX2880" fmla="*/ 10028974 w 11162102"/>
              <a:gd name="connsiteY2880" fmla="*/ 4793366 h 6858029"/>
              <a:gd name="connsiteX2881" fmla="*/ 10006015 w 11162102"/>
              <a:gd name="connsiteY2881" fmla="*/ 4752058 h 6858029"/>
              <a:gd name="connsiteX2882" fmla="*/ 10056361 w 11162102"/>
              <a:gd name="connsiteY2882" fmla="*/ 4728209 h 6858029"/>
              <a:gd name="connsiteX2883" fmla="*/ 10078247 w 11162102"/>
              <a:gd name="connsiteY2883" fmla="*/ 4768718 h 6858029"/>
              <a:gd name="connsiteX2884" fmla="*/ 10023360 w 11162102"/>
              <a:gd name="connsiteY2884" fmla="*/ 4796104 h 6858029"/>
              <a:gd name="connsiteX2885" fmla="*/ 9974659 w 11162102"/>
              <a:gd name="connsiteY2885" fmla="*/ 4818881 h 6858029"/>
              <a:gd name="connsiteX2886" fmla="*/ 9951129 w 11162102"/>
              <a:gd name="connsiteY2886" fmla="*/ 4776409 h 6858029"/>
              <a:gd name="connsiteX2887" fmla="*/ 10000310 w 11162102"/>
              <a:gd name="connsiteY2887" fmla="*/ 4754660 h 6858029"/>
              <a:gd name="connsiteX2888" fmla="*/ 10023360 w 11162102"/>
              <a:gd name="connsiteY2888" fmla="*/ 4796104 h 6858029"/>
              <a:gd name="connsiteX2889" fmla="*/ 9968884 w 11162102"/>
              <a:gd name="connsiteY2889" fmla="*/ 4821482 h 6858029"/>
              <a:gd name="connsiteX2890" fmla="*/ 9922145 w 11162102"/>
              <a:gd name="connsiteY2890" fmla="*/ 4841885 h 6858029"/>
              <a:gd name="connsiteX2891" fmla="*/ 9898251 w 11162102"/>
              <a:gd name="connsiteY2891" fmla="*/ 4798272 h 6858029"/>
              <a:gd name="connsiteX2892" fmla="*/ 9945287 w 11162102"/>
              <a:gd name="connsiteY2892" fmla="*/ 4778897 h 6858029"/>
              <a:gd name="connsiteX2893" fmla="*/ 9968884 w 11162102"/>
              <a:gd name="connsiteY2893" fmla="*/ 4821482 h 6858029"/>
              <a:gd name="connsiteX2894" fmla="*/ 9916189 w 11162102"/>
              <a:gd name="connsiteY2894" fmla="*/ 4844418 h 6858029"/>
              <a:gd name="connsiteX2895" fmla="*/ 9871708 w 11162102"/>
              <a:gd name="connsiteY2895" fmla="*/ 4862607 h 6858029"/>
              <a:gd name="connsiteX2896" fmla="*/ 9847540 w 11162102"/>
              <a:gd name="connsiteY2896" fmla="*/ 4817945 h 6858029"/>
              <a:gd name="connsiteX2897" fmla="*/ 9885196 w 11162102"/>
              <a:gd name="connsiteY2897" fmla="*/ 4803522 h 6858029"/>
              <a:gd name="connsiteX2898" fmla="*/ 9892248 w 11162102"/>
              <a:gd name="connsiteY2898" fmla="*/ 4800669 h 6858029"/>
              <a:gd name="connsiteX2899" fmla="*/ 9916189 w 11162102"/>
              <a:gd name="connsiteY2899" fmla="*/ 4844418 h 6858029"/>
              <a:gd name="connsiteX2900" fmla="*/ 9865523 w 11162102"/>
              <a:gd name="connsiteY2900" fmla="*/ 4865049 h 6858029"/>
              <a:gd name="connsiteX2901" fmla="*/ 9823348 w 11162102"/>
              <a:gd name="connsiteY2901" fmla="*/ 4881208 h 6858029"/>
              <a:gd name="connsiteX2902" fmla="*/ 9798952 w 11162102"/>
              <a:gd name="connsiteY2902" fmla="*/ 4835609 h 6858029"/>
              <a:gd name="connsiteX2903" fmla="*/ 9841264 w 11162102"/>
              <a:gd name="connsiteY2903" fmla="*/ 4820273 h 6858029"/>
              <a:gd name="connsiteX2904" fmla="*/ 9865523 w 11162102"/>
              <a:gd name="connsiteY2904" fmla="*/ 4865049 h 6858029"/>
              <a:gd name="connsiteX2905" fmla="*/ 9817141 w 11162102"/>
              <a:gd name="connsiteY2905" fmla="*/ 4883513 h 6858029"/>
              <a:gd name="connsiteX2906" fmla="*/ 9777112 w 11162102"/>
              <a:gd name="connsiteY2906" fmla="*/ 4897936 h 6858029"/>
              <a:gd name="connsiteX2907" fmla="*/ 9752487 w 11162102"/>
              <a:gd name="connsiteY2907" fmla="*/ 4851448 h 6858029"/>
              <a:gd name="connsiteX2908" fmla="*/ 9792699 w 11162102"/>
              <a:gd name="connsiteY2908" fmla="*/ 4837846 h 6858029"/>
              <a:gd name="connsiteX2909" fmla="*/ 9817141 w 11162102"/>
              <a:gd name="connsiteY2909" fmla="*/ 4883513 h 6858029"/>
              <a:gd name="connsiteX2910" fmla="*/ 9770653 w 11162102"/>
              <a:gd name="connsiteY2910" fmla="*/ 4900195 h 6858029"/>
              <a:gd name="connsiteX2911" fmla="*/ 9732997 w 11162102"/>
              <a:gd name="connsiteY2911" fmla="*/ 4912930 h 6858029"/>
              <a:gd name="connsiteX2912" fmla="*/ 9708189 w 11162102"/>
              <a:gd name="connsiteY2912" fmla="*/ 4865643 h 6858029"/>
              <a:gd name="connsiteX2913" fmla="*/ 9745936 w 11162102"/>
              <a:gd name="connsiteY2913" fmla="*/ 4853593 h 6858029"/>
              <a:gd name="connsiteX2914" fmla="*/ 9770653 w 11162102"/>
              <a:gd name="connsiteY2914" fmla="*/ 4900195 h 6858029"/>
              <a:gd name="connsiteX2915" fmla="*/ 9726150 w 11162102"/>
              <a:gd name="connsiteY2915" fmla="*/ 4915189 h 6858029"/>
              <a:gd name="connsiteX2916" fmla="*/ 9345502 w 11162102"/>
              <a:gd name="connsiteY2916" fmla="*/ 5008349 h 6858029"/>
              <a:gd name="connsiteX2917" fmla="*/ 7753420 w 11162102"/>
              <a:gd name="connsiteY2917" fmla="*/ 4953690 h 6858029"/>
              <a:gd name="connsiteX2918" fmla="*/ 6482350 w 11162102"/>
              <a:gd name="connsiteY2918" fmla="*/ 4589360 h 6858029"/>
              <a:gd name="connsiteX2919" fmla="*/ 5107396 w 11162102"/>
              <a:gd name="connsiteY2919" fmla="*/ 4033531 h 6858029"/>
              <a:gd name="connsiteX2920" fmla="*/ 3611439 w 11162102"/>
              <a:gd name="connsiteY2920" fmla="*/ 3435527 h 6858029"/>
              <a:gd name="connsiteX2921" fmla="*/ 2844963 w 11162102"/>
              <a:gd name="connsiteY2921" fmla="*/ 3273560 h 6858029"/>
              <a:gd name="connsiteX2922" fmla="*/ 2476503 w 11162102"/>
              <a:gd name="connsiteY2922" fmla="*/ 3317834 h 6858029"/>
              <a:gd name="connsiteX2923" fmla="*/ 2135732 w 11162102"/>
              <a:gd name="connsiteY2923" fmla="*/ 3491487 h 6858029"/>
              <a:gd name="connsiteX2924" fmla="*/ 1768736 w 11162102"/>
              <a:gd name="connsiteY2924" fmla="*/ 3861020 h 6858029"/>
              <a:gd name="connsiteX2925" fmla="*/ 1773241 w 11162102"/>
              <a:gd name="connsiteY2925" fmla="*/ 3853260 h 6858029"/>
              <a:gd name="connsiteX2926" fmla="*/ 2161817 w 11162102"/>
              <a:gd name="connsiteY2926" fmla="*/ 3441758 h 6858029"/>
              <a:gd name="connsiteX2927" fmla="*/ 3631591 w 11162102"/>
              <a:gd name="connsiteY2927" fmla="*/ 3372698 h 6858029"/>
              <a:gd name="connsiteX2928" fmla="*/ 5101576 w 11162102"/>
              <a:gd name="connsiteY2928" fmla="*/ 3968329 h 6858029"/>
              <a:gd name="connsiteX2929" fmla="*/ 6464276 w 11162102"/>
              <a:gd name="connsiteY2929" fmla="*/ 4526280 h 6858029"/>
              <a:gd name="connsiteX2930" fmla="*/ 7168721 w 11162102"/>
              <a:gd name="connsiteY2930" fmla="*/ 4753952 h 6858029"/>
              <a:gd name="connsiteX2931" fmla="*/ 7897107 w 11162102"/>
              <a:gd name="connsiteY2931" fmla="*/ 4921899 h 6858029"/>
              <a:gd name="connsiteX2932" fmla="*/ 8636241 w 11162102"/>
              <a:gd name="connsiteY2932" fmla="*/ 4997052 h 6858029"/>
              <a:gd name="connsiteX2933" fmla="*/ 9372958 w 11162102"/>
              <a:gd name="connsiteY2933" fmla="*/ 4946387 h 6858029"/>
              <a:gd name="connsiteX2934" fmla="*/ 9701274 w 11162102"/>
              <a:gd name="connsiteY2934" fmla="*/ 4867834 h 6858029"/>
              <a:gd name="connsiteX2935" fmla="*/ 9726150 w 11162102"/>
              <a:gd name="connsiteY2935" fmla="*/ 4915189 h 6858029"/>
              <a:gd name="connsiteX2936" fmla="*/ 2138210 w 11162102"/>
              <a:gd name="connsiteY2936" fmla="*/ 3494682 h 6858029"/>
              <a:gd name="connsiteX2937" fmla="*/ 3610115 w 11162102"/>
              <a:gd name="connsiteY2937" fmla="*/ 3439361 h 6858029"/>
              <a:gd name="connsiteX2938" fmla="*/ 5105798 w 11162102"/>
              <a:gd name="connsiteY2938" fmla="*/ 4037251 h 6858029"/>
              <a:gd name="connsiteX2939" fmla="*/ 6480981 w 11162102"/>
              <a:gd name="connsiteY2939" fmla="*/ 4593171 h 6858029"/>
              <a:gd name="connsiteX2940" fmla="*/ 7892839 w 11162102"/>
              <a:gd name="connsiteY2940" fmla="*/ 4983062 h 6858029"/>
              <a:gd name="connsiteX2941" fmla="*/ 8620677 w 11162102"/>
              <a:gd name="connsiteY2941" fmla="*/ 5059196 h 6858029"/>
              <a:gd name="connsiteX2942" fmla="*/ 9346164 w 11162102"/>
              <a:gd name="connsiteY2942" fmla="*/ 5012342 h 6858029"/>
              <a:gd name="connsiteX2943" fmla="*/ 9728341 w 11162102"/>
              <a:gd name="connsiteY2943" fmla="*/ 4919366 h 6858029"/>
              <a:gd name="connsiteX2944" fmla="*/ 9752304 w 11162102"/>
              <a:gd name="connsiteY2944" fmla="*/ 4965626 h 6858029"/>
              <a:gd name="connsiteX2945" fmla="*/ 9318732 w 11162102"/>
              <a:gd name="connsiteY2945" fmla="*/ 5074190 h 6858029"/>
              <a:gd name="connsiteX2946" fmla="*/ 7758349 w 11162102"/>
              <a:gd name="connsiteY2946" fmla="*/ 5015355 h 6858029"/>
              <a:gd name="connsiteX2947" fmla="*/ 6499102 w 11162102"/>
              <a:gd name="connsiteY2947" fmla="*/ 4656137 h 6858029"/>
              <a:gd name="connsiteX2948" fmla="*/ 5112051 w 11162102"/>
              <a:gd name="connsiteY2948" fmla="*/ 4102431 h 6858029"/>
              <a:gd name="connsiteX2949" fmla="*/ 3590009 w 11162102"/>
              <a:gd name="connsiteY2949" fmla="*/ 3502076 h 6858029"/>
              <a:gd name="connsiteX2950" fmla="*/ 3206235 w 11162102"/>
              <a:gd name="connsiteY2950" fmla="*/ 3391070 h 6858029"/>
              <a:gd name="connsiteX2951" fmla="*/ 2823214 w 11162102"/>
              <a:gd name="connsiteY2951" fmla="*/ 3338397 h 6858029"/>
              <a:gd name="connsiteX2952" fmla="*/ 2454069 w 11162102"/>
              <a:gd name="connsiteY2952" fmla="*/ 3378107 h 6858029"/>
              <a:gd name="connsiteX2953" fmla="*/ 2112125 w 11162102"/>
              <a:gd name="connsiteY2953" fmla="*/ 3544274 h 6858029"/>
              <a:gd name="connsiteX2954" fmla="*/ 1748804 w 11162102"/>
              <a:gd name="connsiteY2954" fmla="*/ 3895846 h 6858029"/>
              <a:gd name="connsiteX2955" fmla="*/ 1755112 w 11162102"/>
              <a:gd name="connsiteY2955" fmla="*/ 3884755 h 6858029"/>
              <a:gd name="connsiteX2956" fmla="*/ 2138210 w 11162102"/>
              <a:gd name="connsiteY2956" fmla="*/ 3494682 h 6858029"/>
              <a:gd name="connsiteX2957" fmla="*/ 1736277 w 11162102"/>
              <a:gd name="connsiteY2957" fmla="*/ 3911023 h 6858029"/>
              <a:gd name="connsiteX2958" fmla="*/ 1731571 w 11162102"/>
              <a:gd name="connsiteY2958" fmla="*/ 3916797 h 6858029"/>
              <a:gd name="connsiteX2959" fmla="*/ 1735793 w 11162102"/>
              <a:gd name="connsiteY2959" fmla="*/ 3909631 h 6858029"/>
              <a:gd name="connsiteX2960" fmla="*/ 1740535 w 11162102"/>
              <a:gd name="connsiteY2960" fmla="*/ 3903469 h 6858029"/>
              <a:gd name="connsiteX2961" fmla="*/ 1736277 w 11162102"/>
              <a:gd name="connsiteY2961" fmla="*/ 3911023 h 6858029"/>
              <a:gd name="connsiteX2962" fmla="*/ 1724318 w 11162102"/>
              <a:gd name="connsiteY2962" fmla="*/ 3932339 h 6858029"/>
              <a:gd name="connsiteX2963" fmla="*/ 1718040 w 11162102"/>
              <a:gd name="connsiteY2963" fmla="*/ 3943590 h 6858029"/>
              <a:gd name="connsiteX2964" fmla="*/ 1711481 w 11162102"/>
              <a:gd name="connsiteY2964" fmla="*/ 3951281 h 6858029"/>
              <a:gd name="connsiteX2965" fmla="*/ 1717668 w 11162102"/>
              <a:gd name="connsiteY2965" fmla="*/ 3940623 h 6858029"/>
              <a:gd name="connsiteX2966" fmla="*/ 1724318 w 11162102"/>
              <a:gd name="connsiteY2966" fmla="*/ 3932339 h 6858029"/>
              <a:gd name="connsiteX2967" fmla="*/ 1698623 w 11162102"/>
              <a:gd name="connsiteY2967" fmla="*/ 3966526 h 6858029"/>
              <a:gd name="connsiteX2968" fmla="*/ 1694118 w 11162102"/>
              <a:gd name="connsiteY2968" fmla="*/ 3971912 h 6858029"/>
              <a:gd name="connsiteX2969" fmla="*/ 1698041 w 11162102"/>
              <a:gd name="connsiteY2969" fmla="*/ 3965362 h 6858029"/>
              <a:gd name="connsiteX2970" fmla="*/ 1702706 w 11162102"/>
              <a:gd name="connsiteY2970" fmla="*/ 3959428 h 6858029"/>
              <a:gd name="connsiteX2971" fmla="*/ 1698623 w 11162102"/>
              <a:gd name="connsiteY2971" fmla="*/ 3966526 h 6858029"/>
              <a:gd name="connsiteX2972" fmla="*/ 1664534 w 11162102"/>
              <a:gd name="connsiteY2972" fmla="*/ 4014726 h 6858029"/>
              <a:gd name="connsiteX2973" fmla="*/ 1660672 w 11162102"/>
              <a:gd name="connsiteY2973" fmla="*/ 4021299 h 6858029"/>
              <a:gd name="connsiteX2974" fmla="*/ 1658328 w 11162102"/>
              <a:gd name="connsiteY2974" fmla="*/ 4024060 h 6858029"/>
              <a:gd name="connsiteX2975" fmla="*/ 1662391 w 11162102"/>
              <a:gd name="connsiteY2975" fmla="*/ 4017396 h 6858029"/>
              <a:gd name="connsiteX2976" fmla="*/ 1664534 w 11162102"/>
              <a:gd name="connsiteY2976" fmla="*/ 4014726 h 6858029"/>
              <a:gd name="connsiteX2977" fmla="*/ 1648191 w 11162102"/>
              <a:gd name="connsiteY2977" fmla="*/ 4042728 h 6858029"/>
              <a:gd name="connsiteX2978" fmla="*/ 1642280 w 11162102"/>
              <a:gd name="connsiteY2978" fmla="*/ 4052953 h 6858029"/>
              <a:gd name="connsiteX2979" fmla="*/ 1637761 w 11162102"/>
              <a:gd name="connsiteY2979" fmla="*/ 4057996 h 6858029"/>
              <a:gd name="connsiteX2980" fmla="*/ 1643873 w 11162102"/>
              <a:gd name="connsiteY2980" fmla="*/ 4047841 h 6858029"/>
              <a:gd name="connsiteX2981" fmla="*/ 1648191 w 11162102"/>
              <a:gd name="connsiteY2981" fmla="*/ 4042728 h 6858029"/>
              <a:gd name="connsiteX2982" fmla="*/ 1624305 w 11162102"/>
              <a:gd name="connsiteY2982" fmla="*/ 4073173 h 6858029"/>
              <a:gd name="connsiteX2983" fmla="*/ 1620900 w 11162102"/>
              <a:gd name="connsiteY2983" fmla="*/ 4077053 h 6858029"/>
              <a:gd name="connsiteX2984" fmla="*/ 1624887 w 11162102"/>
              <a:gd name="connsiteY2984" fmla="*/ 4070663 h 6858029"/>
              <a:gd name="connsiteX2985" fmla="*/ 1628217 w 11162102"/>
              <a:gd name="connsiteY2985" fmla="*/ 4066623 h 6858029"/>
              <a:gd name="connsiteX2986" fmla="*/ 1624305 w 11162102"/>
              <a:gd name="connsiteY2986" fmla="*/ 4073173 h 6858029"/>
              <a:gd name="connsiteX2987" fmla="*/ 1611644 w 11162102"/>
              <a:gd name="connsiteY2987" fmla="*/ 4094466 h 6858029"/>
              <a:gd name="connsiteX2988" fmla="*/ 1605607 w 11162102"/>
              <a:gd name="connsiteY2988" fmla="*/ 4104667 h 6858029"/>
              <a:gd name="connsiteX2989" fmla="*/ 1600146 w 11162102"/>
              <a:gd name="connsiteY2989" fmla="*/ 4110578 h 6858029"/>
              <a:gd name="connsiteX2990" fmla="*/ 1606162 w 11162102"/>
              <a:gd name="connsiteY2990" fmla="*/ 4100787 h 6858029"/>
              <a:gd name="connsiteX2991" fmla="*/ 1611644 w 11162102"/>
              <a:gd name="connsiteY2991" fmla="*/ 4094466 h 6858029"/>
              <a:gd name="connsiteX2992" fmla="*/ 1586387 w 11162102"/>
              <a:gd name="connsiteY2992" fmla="*/ 4125686 h 6858029"/>
              <a:gd name="connsiteX2993" fmla="*/ 1583148 w 11162102"/>
              <a:gd name="connsiteY2993" fmla="*/ 4129269 h 6858029"/>
              <a:gd name="connsiteX2994" fmla="*/ 1587060 w 11162102"/>
              <a:gd name="connsiteY2994" fmla="*/ 4123153 h 6858029"/>
              <a:gd name="connsiteX2995" fmla="*/ 1590168 w 11162102"/>
              <a:gd name="connsiteY2995" fmla="*/ 4119479 h 6858029"/>
              <a:gd name="connsiteX2996" fmla="*/ 1586387 w 11162102"/>
              <a:gd name="connsiteY2996" fmla="*/ 4125686 h 6858029"/>
              <a:gd name="connsiteX2997" fmla="*/ 1551868 w 11162102"/>
              <a:gd name="connsiteY2997" fmla="*/ 4171376 h 6858029"/>
              <a:gd name="connsiteX2998" fmla="*/ 1548621 w 11162102"/>
              <a:gd name="connsiteY2998" fmla="*/ 4176579 h 6858029"/>
              <a:gd name="connsiteX2999" fmla="*/ 1545638 w 11162102"/>
              <a:gd name="connsiteY2999" fmla="*/ 4179774 h 6858029"/>
              <a:gd name="connsiteX3000" fmla="*/ 1548904 w 11162102"/>
              <a:gd name="connsiteY3000" fmla="*/ 4174799 h 6858029"/>
              <a:gd name="connsiteX3001" fmla="*/ 1551868 w 11162102"/>
              <a:gd name="connsiteY3001" fmla="*/ 4171376 h 6858029"/>
              <a:gd name="connsiteX3002" fmla="*/ 1513247 w 11162102"/>
              <a:gd name="connsiteY3002" fmla="*/ 4222337 h 6858029"/>
              <a:gd name="connsiteX3003" fmla="*/ 1510138 w 11162102"/>
              <a:gd name="connsiteY3003" fmla="*/ 4227176 h 6858029"/>
              <a:gd name="connsiteX3004" fmla="*/ 1509545 w 11162102"/>
              <a:gd name="connsiteY3004" fmla="*/ 4227792 h 6858029"/>
              <a:gd name="connsiteX3005" fmla="*/ 1507331 w 11162102"/>
              <a:gd name="connsiteY3005" fmla="*/ 4230120 h 6858029"/>
              <a:gd name="connsiteX3006" fmla="*/ 1510442 w 11162102"/>
              <a:gd name="connsiteY3006" fmla="*/ 4225464 h 6858029"/>
              <a:gd name="connsiteX3007" fmla="*/ 1513247 w 11162102"/>
              <a:gd name="connsiteY3007" fmla="*/ 4222337 h 6858029"/>
              <a:gd name="connsiteX3008" fmla="*/ 1474294 w 11162102"/>
              <a:gd name="connsiteY3008" fmla="*/ 4272272 h 6858029"/>
              <a:gd name="connsiteX3009" fmla="*/ 1471200 w 11162102"/>
              <a:gd name="connsiteY3009" fmla="*/ 4276973 h 6858029"/>
              <a:gd name="connsiteX3010" fmla="*/ 1468561 w 11162102"/>
              <a:gd name="connsiteY3010" fmla="*/ 4279620 h 6858029"/>
              <a:gd name="connsiteX3011" fmla="*/ 1471725 w 11162102"/>
              <a:gd name="connsiteY3011" fmla="*/ 4275033 h 6858029"/>
              <a:gd name="connsiteX3012" fmla="*/ 1474294 w 11162102"/>
              <a:gd name="connsiteY3012" fmla="*/ 4272272 h 6858029"/>
              <a:gd name="connsiteX3013" fmla="*/ 1435043 w 11162102"/>
              <a:gd name="connsiteY3013" fmla="*/ 4321088 h 6858029"/>
              <a:gd name="connsiteX3014" fmla="*/ 1432099 w 11162102"/>
              <a:gd name="connsiteY3014" fmla="*/ 4325424 h 6858029"/>
              <a:gd name="connsiteX3015" fmla="*/ 1429648 w 11162102"/>
              <a:gd name="connsiteY3015" fmla="*/ 4327775 h 6858029"/>
              <a:gd name="connsiteX3016" fmla="*/ 1432656 w 11162102"/>
              <a:gd name="connsiteY3016" fmla="*/ 4323553 h 6858029"/>
              <a:gd name="connsiteX3017" fmla="*/ 1435043 w 11162102"/>
              <a:gd name="connsiteY3017" fmla="*/ 4321088 h 6858029"/>
              <a:gd name="connsiteX3018" fmla="*/ 1395506 w 11162102"/>
              <a:gd name="connsiteY3018" fmla="*/ 4368626 h 6858029"/>
              <a:gd name="connsiteX3019" fmla="*/ 1392770 w 11162102"/>
              <a:gd name="connsiteY3019" fmla="*/ 4372551 h 6858029"/>
              <a:gd name="connsiteX3020" fmla="*/ 1390380 w 11162102"/>
              <a:gd name="connsiteY3020" fmla="*/ 4374788 h 6858029"/>
              <a:gd name="connsiteX3021" fmla="*/ 1393228 w 11162102"/>
              <a:gd name="connsiteY3021" fmla="*/ 4370908 h 6858029"/>
              <a:gd name="connsiteX3022" fmla="*/ 1395506 w 11162102"/>
              <a:gd name="connsiteY3022" fmla="*/ 4368626 h 6858029"/>
              <a:gd name="connsiteX3023" fmla="*/ 1355730 w 11162102"/>
              <a:gd name="connsiteY3023" fmla="*/ 4414795 h 6858029"/>
              <a:gd name="connsiteX3024" fmla="*/ 1352959 w 11162102"/>
              <a:gd name="connsiteY3024" fmla="*/ 4418629 h 6858029"/>
              <a:gd name="connsiteX3025" fmla="*/ 1350704 w 11162102"/>
              <a:gd name="connsiteY3025" fmla="*/ 4420637 h 6858029"/>
              <a:gd name="connsiteX3026" fmla="*/ 1353580 w 11162102"/>
              <a:gd name="connsiteY3026" fmla="*/ 4416849 h 6858029"/>
              <a:gd name="connsiteX3027" fmla="*/ 1355730 w 11162102"/>
              <a:gd name="connsiteY3027" fmla="*/ 4414795 h 6858029"/>
              <a:gd name="connsiteX3028" fmla="*/ 1315588 w 11162102"/>
              <a:gd name="connsiteY3028" fmla="*/ 4459640 h 6858029"/>
              <a:gd name="connsiteX3029" fmla="*/ 1312911 w 11162102"/>
              <a:gd name="connsiteY3029" fmla="*/ 4463223 h 6858029"/>
              <a:gd name="connsiteX3030" fmla="*/ 1310798 w 11162102"/>
              <a:gd name="connsiteY3030" fmla="*/ 4465026 h 6858029"/>
              <a:gd name="connsiteX3031" fmla="*/ 1313564 w 11162102"/>
              <a:gd name="connsiteY3031" fmla="*/ 4461512 h 6858029"/>
              <a:gd name="connsiteX3032" fmla="*/ 1315588 w 11162102"/>
              <a:gd name="connsiteY3032" fmla="*/ 4459640 h 6858029"/>
              <a:gd name="connsiteX3033" fmla="*/ 1275239 w 11162102"/>
              <a:gd name="connsiteY3033" fmla="*/ 4502956 h 6858029"/>
              <a:gd name="connsiteX3034" fmla="*/ 1272671 w 11162102"/>
              <a:gd name="connsiteY3034" fmla="*/ 4506243 h 6858029"/>
              <a:gd name="connsiteX3035" fmla="*/ 1270652 w 11162102"/>
              <a:gd name="connsiteY3035" fmla="*/ 4507886 h 6858029"/>
              <a:gd name="connsiteX3036" fmla="*/ 1273292 w 11162102"/>
              <a:gd name="connsiteY3036" fmla="*/ 4504645 h 6858029"/>
              <a:gd name="connsiteX3037" fmla="*/ 1275239 w 11162102"/>
              <a:gd name="connsiteY3037" fmla="*/ 4502956 h 6858029"/>
              <a:gd name="connsiteX3038" fmla="*/ 1236325 w 11162102"/>
              <a:gd name="connsiteY3038" fmla="*/ 4542552 h 6858029"/>
              <a:gd name="connsiteX3039" fmla="*/ 1232263 w 11162102"/>
              <a:gd name="connsiteY3039" fmla="*/ 4547596 h 6858029"/>
              <a:gd name="connsiteX3040" fmla="*/ 1230396 w 11162102"/>
              <a:gd name="connsiteY3040" fmla="*/ 4549011 h 6858029"/>
              <a:gd name="connsiteX3041" fmla="*/ 1234835 w 11162102"/>
              <a:gd name="connsiteY3041" fmla="*/ 4543785 h 6858029"/>
              <a:gd name="connsiteX3042" fmla="*/ 1236325 w 11162102"/>
              <a:gd name="connsiteY3042" fmla="*/ 4542552 h 6858029"/>
              <a:gd name="connsiteX3043" fmla="*/ 1193233 w 11162102"/>
              <a:gd name="connsiteY3043" fmla="*/ 4585389 h 6858029"/>
              <a:gd name="connsiteX3044" fmla="*/ 1191457 w 11162102"/>
              <a:gd name="connsiteY3044" fmla="*/ 4587489 h 6858029"/>
              <a:gd name="connsiteX3045" fmla="*/ 1189641 w 11162102"/>
              <a:gd name="connsiteY3045" fmla="*/ 4588789 h 6858029"/>
              <a:gd name="connsiteX3046" fmla="*/ 1191375 w 11162102"/>
              <a:gd name="connsiteY3046" fmla="*/ 4586850 h 6858029"/>
              <a:gd name="connsiteX3047" fmla="*/ 1193233 w 11162102"/>
              <a:gd name="connsiteY3047" fmla="*/ 4585389 h 6858029"/>
              <a:gd name="connsiteX3048" fmla="*/ 1153233 w 11162102"/>
              <a:gd name="connsiteY3048" fmla="*/ 4622498 h 6858029"/>
              <a:gd name="connsiteX3049" fmla="*/ 1150617 w 11162102"/>
              <a:gd name="connsiteY3049" fmla="*/ 4625465 h 6858029"/>
              <a:gd name="connsiteX3050" fmla="*/ 1148924 w 11162102"/>
              <a:gd name="connsiteY3050" fmla="*/ 4626606 h 6858029"/>
              <a:gd name="connsiteX3051" fmla="*/ 1151667 w 11162102"/>
              <a:gd name="connsiteY3051" fmla="*/ 4623662 h 6858029"/>
              <a:gd name="connsiteX3052" fmla="*/ 1153233 w 11162102"/>
              <a:gd name="connsiteY3052" fmla="*/ 4622498 h 6858029"/>
              <a:gd name="connsiteX3053" fmla="*/ 1112966 w 11162102"/>
              <a:gd name="connsiteY3053" fmla="*/ 4658009 h 6858029"/>
              <a:gd name="connsiteX3054" fmla="*/ 1109695 w 11162102"/>
              <a:gd name="connsiteY3054" fmla="*/ 4661569 h 6858029"/>
              <a:gd name="connsiteX3055" fmla="*/ 1108139 w 11162102"/>
              <a:gd name="connsiteY3055" fmla="*/ 4662550 h 6858029"/>
              <a:gd name="connsiteX3056" fmla="*/ 1111676 w 11162102"/>
              <a:gd name="connsiteY3056" fmla="*/ 4658922 h 6858029"/>
              <a:gd name="connsiteX3057" fmla="*/ 1112966 w 11162102"/>
              <a:gd name="connsiteY3057" fmla="*/ 4658009 h 6858029"/>
              <a:gd name="connsiteX3058" fmla="*/ 1072308 w 11162102"/>
              <a:gd name="connsiteY3058" fmla="*/ 4692059 h 6858029"/>
              <a:gd name="connsiteX3059" fmla="*/ 1068522 w 11162102"/>
              <a:gd name="connsiteY3059" fmla="*/ 4695984 h 6858029"/>
              <a:gd name="connsiteX3060" fmla="*/ 1067080 w 11162102"/>
              <a:gd name="connsiteY3060" fmla="*/ 4696806 h 6858029"/>
              <a:gd name="connsiteX3061" fmla="*/ 1071242 w 11162102"/>
              <a:gd name="connsiteY3061" fmla="*/ 4692744 h 6858029"/>
              <a:gd name="connsiteX3062" fmla="*/ 1072308 w 11162102"/>
              <a:gd name="connsiteY3062" fmla="*/ 4692059 h 6858029"/>
              <a:gd name="connsiteX3063" fmla="*/ 1029289 w 11162102"/>
              <a:gd name="connsiteY3063" fmla="*/ 4726520 h 6858029"/>
              <a:gd name="connsiteX3064" fmla="*/ 1027550 w 11162102"/>
              <a:gd name="connsiteY3064" fmla="*/ 4728255 h 6858029"/>
              <a:gd name="connsiteX3065" fmla="*/ 1025900 w 11162102"/>
              <a:gd name="connsiteY3065" fmla="*/ 4729122 h 6858029"/>
              <a:gd name="connsiteX3066" fmla="*/ 1027570 w 11162102"/>
              <a:gd name="connsiteY3066" fmla="*/ 4727570 h 6858029"/>
              <a:gd name="connsiteX3067" fmla="*/ 1029289 w 11162102"/>
              <a:gd name="connsiteY3067" fmla="*/ 4726520 h 6858029"/>
              <a:gd name="connsiteX3068" fmla="*/ 988508 w 11162102"/>
              <a:gd name="connsiteY3068" fmla="*/ 4756782 h 6858029"/>
              <a:gd name="connsiteX3069" fmla="*/ 986107 w 11162102"/>
              <a:gd name="connsiteY3069" fmla="*/ 4759042 h 6858029"/>
              <a:gd name="connsiteX3070" fmla="*/ 985446 w 11162102"/>
              <a:gd name="connsiteY3070" fmla="*/ 4759361 h 6858029"/>
              <a:gd name="connsiteX3071" fmla="*/ 988168 w 11162102"/>
              <a:gd name="connsiteY3071" fmla="*/ 4756964 h 6858029"/>
              <a:gd name="connsiteX3072" fmla="*/ 988508 w 11162102"/>
              <a:gd name="connsiteY3072" fmla="*/ 4756782 h 6858029"/>
              <a:gd name="connsiteX3073" fmla="*/ 947052 w 11162102"/>
              <a:gd name="connsiteY3073" fmla="*/ 4785766 h 6858029"/>
              <a:gd name="connsiteX3074" fmla="*/ 945167 w 11162102"/>
              <a:gd name="connsiteY3074" fmla="*/ 4787432 h 6858029"/>
              <a:gd name="connsiteX3075" fmla="*/ 943987 w 11162102"/>
              <a:gd name="connsiteY3075" fmla="*/ 4787957 h 6858029"/>
              <a:gd name="connsiteX3076" fmla="*/ 945959 w 11162102"/>
              <a:gd name="connsiteY3076" fmla="*/ 4786314 h 6858029"/>
              <a:gd name="connsiteX3077" fmla="*/ 947052 w 11162102"/>
              <a:gd name="connsiteY3077" fmla="*/ 4785766 h 6858029"/>
              <a:gd name="connsiteX3078" fmla="*/ 926122 w 11162102"/>
              <a:gd name="connsiteY3078" fmla="*/ 4802928 h 6858029"/>
              <a:gd name="connsiteX3079" fmla="*/ 929710 w 11162102"/>
              <a:gd name="connsiteY3079" fmla="*/ 4801262 h 6858029"/>
              <a:gd name="connsiteX3080" fmla="*/ 924096 w 11162102"/>
              <a:gd name="connsiteY3080" fmla="*/ 4806283 h 6858029"/>
              <a:gd name="connsiteX3081" fmla="*/ 920350 w 11162102"/>
              <a:gd name="connsiteY3081" fmla="*/ 4807766 h 6858029"/>
              <a:gd name="connsiteX3082" fmla="*/ 926122 w 11162102"/>
              <a:gd name="connsiteY3082" fmla="*/ 4802928 h 6858029"/>
              <a:gd name="connsiteX3083" fmla="*/ 946812 w 11162102"/>
              <a:gd name="connsiteY3083" fmla="*/ 4793525 h 6858029"/>
              <a:gd name="connsiteX3084" fmla="*/ 952000 w 11162102"/>
              <a:gd name="connsiteY3084" fmla="*/ 4791197 h 6858029"/>
              <a:gd name="connsiteX3085" fmla="*/ 944380 w 11162102"/>
              <a:gd name="connsiteY3085" fmla="*/ 4798432 h 6858029"/>
              <a:gd name="connsiteX3086" fmla="*/ 939051 w 11162102"/>
              <a:gd name="connsiteY3086" fmla="*/ 4800440 h 6858029"/>
              <a:gd name="connsiteX3087" fmla="*/ 946812 w 11162102"/>
              <a:gd name="connsiteY3087" fmla="*/ 4793525 h 6858029"/>
              <a:gd name="connsiteX3088" fmla="*/ 987064 w 11162102"/>
              <a:gd name="connsiteY3088" fmla="*/ 4775884 h 6858029"/>
              <a:gd name="connsiteX3089" fmla="*/ 995512 w 11162102"/>
              <a:gd name="connsiteY3089" fmla="*/ 4772278 h 6858029"/>
              <a:gd name="connsiteX3090" fmla="*/ 984927 w 11162102"/>
              <a:gd name="connsiteY3090" fmla="*/ 4783392 h 6858029"/>
              <a:gd name="connsiteX3091" fmla="*/ 976488 w 11162102"/>
              <a:gd name="connsiteY3091" fmla="*/ 4786451 h 6858029"/>
              <a:gd name="connsiteX3092" fmla="*/ 987064 w 11162102"/>
              <a:gd name="connsiteY3092" fmla="*/ 4775884 h 6858029"/>
              <a:gd name="connsiteX3093" fmla="*/ 1007364 w 11162102"/>
              <a:gd name="connsiteY3093" fmla="*/ 4767348 h 6858029"/>
              <a:gd name="connsiteX3094" fmla="*/ 1016817 w 11162102"/>
              <a:gd name="connsiteY3094" fmla="*/ 4763446 h 6858029"/>
              <a:gd name="connsiteX3095" fmla="*/ 1007291 w 11162102"/>
              <a:gd name="connsiteY3095" fmla="*/ 4773922 h 6858029"/>
              <a:gd name="connsiteX3096" fmla="*/ 1005257 w 11162102"/>
              <a:gd name="connsiteY3096" fmla="*/ 4776181 h 6858029"/>
              <a:gd name="connsiteX3097" fmla="*/ 995868 w 11162102"/>
              <a:gd name="connsiteY3097" fmla="*/ 4779421 h 6858029"/>
              <a:gd name="connsiteX3098" fmla="*/ 1007364 w 11162102"/>
              <a:gd name="connsiteY3098" fmla="*/ 4767348 h 6858029"/>
              <a:gd name="connsiteX3099" fmla="*/ 1027769 w 11162102"/>
              <a:gd name="connsiteY3099" fmla="*/ 4758950 h 6858029"/>
              <a:gd name="connsiteX3100" fmla="*/ 1038016 w 11162102"/>
              <a:gd name="connsiteY3100" fmla="*/ 4754865 h 6858029"/>
              <a:gd name="connsiteX3101" fmla="*/ 1025674 w 11162102"/>
              <a:gd name="connsiteY3101" fmla="*/ 4769106 h 6858029"/>
              <a:gd name="connsiteX3102" fmla="*/ 1015290 w 11162102"/>
              <a:gd name="connsiteY3102" fmla="*/ 4772689 h 6858029"/>
              <a:gd name="connsiteX3103" fmla="*/ 1027769 w 11162102"/>
              <a:gd name="connsiteY3103" fmla="*/ 4758950 h 6858029"/>
              <a:gd name="connsiteX3104" fmla="*/ 1048105 w 11162102"/>
              <a:gd name="connsiteY3104" fmla="*/ 4750848 h 6858029"/>
              <a:gd name="connsiteX3105" fmla="*/ 1059165 w 11162102"/>
              <a:gd name="connsiteY3105" fmla="*/ 4746512 h 6858029"/>
              <a:gd name="connsiteX3106" fmla="*/ 1045983 w 11162102"/>
              <a:gd name="connsiteY3106" fmla="*/ 4762396 h 6858029"/>
              <a:gd name="connsiteX3107" fmla="*/ 1034930 w 11162102"/>
              <a:gd name="connsiteY3107" fmla="*/ 4766048 h 6858029"/>
              <a:gd name="connsiteX3108" fmla="*/ 1048105 w 11162102"/>
              <a:gd name="connsiteY3108" fmla="*/ 4750848 h 6858029"/>
              <a:gd name="connsiteX3109" fmla="*/ 1068449 w 11162102"/>
              <a:gd name="connsiteY3109" fmla="*/ 4742952 h 6858029"/>
              <a:gd name="connsiteX3110" fmla="*/ 1080170 w 11162102"/>
              <a:gd name="connsiteY3110" fmla="*/ 4738479 h 6858029"/>
              <a:gd name="connsiteX3111" fmla="*/ 1066375 w 11162102"/>
              <a:gd name="connsiteY3111" fmla="*/ 4755823 h 6858029"/>
              <a:gd name="connsiteX3112" fmla="*/ 1054724 w 11162102"/>
              <a:gd name="connsiteY3112" fmla="*/ 4759498 h 6858029"/>
              <a:gd name="connsiteX3113" fmla="*/ 1068449 w 11162102"/>
              <a:gd name="connsiteY3113" fmla="*/ 4742952 h 6858029"/>
              <a:gd name="connsiteX3114" fmla="*/ 1088875 w 11162102"/>
              <a:gd name="connsiteY3114" fmla="*/ 4735216 h 6858029"/>
              <a:gd name="connsiteX3115" fmla="*/ 1101094 w 11162102"/>
              <a:gd name="connsiteY3115" fmla="*/ 4730719 h 6858029"/>
              <a:gd name="connsiteX3116" fmla="*/ 1086832 w 11162102"/>
              <a:gd name="connsiteY3116" fmla="*/ 4749388 h 6858029"/>
              <a:gd name="connsiteX3117" fmla="*/ 1074529 w 11162102"/>
              <a:gd name="connsiteY3117" fmla="*/ 4753245 h 6858029"/>
              <a:gd name="connsiteX3118" fmla="*/ 1088875 w 11162102"/>
              <a:gd name="connsiteY3118" fmla="*/ 4735216 h 6858029"/>
              <a:gd name="connsiteX3119" fmla="*/ 1109252 w 11162102"/>
              <a:gd name="connsiteY3119" fmla="*/ 4727730 h 6858029"/>
              <a:gd name="connsiteX3120" fmla="*/ 1121999 w 11162102"/>
              <a:gd name="connsiteY3120" fmla="*/ 4723165 h 6858029"/>
              <a:gd name="connsiteX3121" fmla="*/ 1107212 w 11162102"/>
              <a:gd name="connsiteY3121" fmla="*/ 4743294 h 6858029"/>
              <a:gd name="connsiteX3122" fmla="*/ 1094466 w 11162102"/>
              <a:gd name="connsiteY3122" fmla="*/ 4747083 h 6858029"/>
              <a:gd name="connsiteX3123" fmla="*/ 1109252 w 11162102"/>
              <a:gd name="connsiteY3123" fmla="*/ 4727730 h 6858029"/>
              <a:gd name="connsiteX3124" fmla="*/ 1129644 w 11162102"/>
              <a:gd name="connsiteY3124" fmla="*/ 4720495 h 6858029"/>
              <a:gd name="connsiteX3125" fmla="*/ 1142876 w 11162102"/>
              <a:gd name="connsiteY3125" fmla="*/ 4715840 h 6858029"/>
              <a:gd name="connsiteX3126" fmla="*/ 1127661 w 11162102"/>
              <a:gd name="connsiteY3126" fmla="*/ 4737315 h 6858029"/>
              <a:gd name="connsiteX3127" fmla="*/ 1118488 w 11162102"/>
              <a:gd name="connsiteY3127" fmla="*/ 4739916 h 6858029"/>
              <a:gd name="connsiteX3128" fmla="*/ 1114492 w 11162102"/>
              <a:gd name="connsiteY3128" fmla="*/ 4741126 h 6858029"/>
              <a:gd name="connsiteX3129" fmla="*/ 1129644 w 11162102"/>
              <a:gd name="connsiteY3129" fmla="*/ 4720495 h 6858029"/>
              <a:gd name="connsiteX3130" fmla="*/ 1150083 w 11162102"/>
              <a:gd name="connsiteY3130" fmla="*/ 4713398 h 6858029"/>
              <a:gd name="connsiteX3131" fmla="*/ 1163674 w 11162102"/>
              <a:gd name="connsiteY3131" fmla="*/ 4708833 h 6858029"/>
              <a:gd name="connsiteX3132" fmla="*/ 1148168 w 11162102"/>
              <a:gd name="connsiteY3132" fmla="*/ 4731518 h 6858029"/>
              <a:gd name="connsiteX3133" fmla="*/ 1134521 w 11162102"/>
              <a:gd name="connsiteY3133" fmla="*/ 4735375 h 6858029"/>
              <a:gd name="connsiteX3134" fmla="*/ 1150083 w 11162102"/>
              <a:gd name="connsiteY3134" fmla="*/ 4713398 h 6858029"/>
              <a:gd name="connsiteX3135" fmla="*/ 1170511 w 11162102"/>
              <a:gd name="connsiteY3135" fmla="*/ 4706551 h 6858029"/>
              <a:gd name="connsiteX3136" fmla="*/ 1184483 w 11162102"/>
              <a:gd name="connsiteY3136" fmla="*/ 4702009 h 6858029"/>
              <a:gd name="connsiteX3137" fmla="*/ 1168624 w 11162102"/>
              <a:gd name="connsiteY3137" fmla="*/ 4726018 h 6858029"/>
              <a:gd name="connsiteX3138" fmla="*/ 1154650 w 11162102"/>
              <a:gd name="connsiteY3138" fmla="*/ 4729784 h 6858029"/>
              <a:gd name="connsiteX3139" fmla="*/ 1170511 w 11162102"/>
              <a:gd name="connsiteY3139" fmla="*/ 4706551 h 6858029"/>
              <a:gd name="connsiteX3140" fmla="*/ 1190941 w 11162102"/>
              <a:gd name="connsiteY3140" fmla="*/ 4699932 h 6858029"/>
              <a:gd name="connsiteX3141" fmla="*/ 1205283 w 11162102"/>
              <a:gd name="connsiteY3141" fmla="*/ 4695368 h 6858029"/>
              <a:gd name="connsiteX3142" fmla="*/ 1189138 w 11162102"/>
              <a:gd name="connsiteY3142" fmla="*/ 4720678 h 6858029"/>
              <a:gd name="connsiteX3143" fmla="*/ 1174822 w 11162102"/>
              <a:gd name="connsiteY3143" fmla="*/ 4724375 h 6858029"/>
              <a:gd name="connsiteX3144" fmla="*/ 1190941 w 11162102"/>
              <a:gd name="connsiteY3144" fmla="*/ 4699932 h 6858029"/>
              <a:gd name="connsiteX3145" fmla="*/ 1211404 w 11162102"/>
              <a:gd name="connsiteY3145" fmla="*/ 4693474 h 6858029"/>
              <a:gd name="connsiteX3146" fmla="*/ 1226003 w 11162102"/>
              <a:gd name="connsiteY3146" fmla="*/ 4689047 h 6858029"/>
              <a:gd name="connsiteX3147" fmla="*/ 1209683 w 11162102"/>
              <a:gd name="connsiteY3147" fmla="*/ 4715474 h 6858029"/>
              <a:gd name="connsiteX3148" fmla="*/ 1195013 w 11162102"/>
              <a:gd name="connsiteY3148" fmla="*/ 4719194 h 6858029"/>
              <a:gd name="connsiteX3149" fmla="*/ 1211404 w 11162102"/>
              <a:gd name="connsiteY3149" fmla="*/ 4693474 h 6858029"/>
              <a:gd name="connsiteX3150" fmla="*/ 1231857 w 11162102"/>
              <a:gd name="connsiteY3150" fmla="*/ 4687267 h 6858029"/>
              <a:gd name="connsiteX3151" fmla="*/ 1246757 w 11162102"/>
              <a:gd name="connsiteY3151" fmla="*/ 4682907 h 6858029"/>
              <a:gd name="connsiteX3152" fmla="*/ 1230181 w 11162102"/>
              <a:gd name="connsiteY3152" fmla="*/ 4710591 h 6858029"/>
              <a:gd name="connsiteX3153" fmla="*/ 1215281 w 11162102"/>
              <a:gd name="connsiteY3153" fmla="*/ 4714128 h 6858029"/>
              <a:gd name="connsiteX3154" fmla="*/ 1231857 w 11162102"/>
              <a:gd name="connsiteY3154" fmla="*/ 4687267 h 6858029"/>
              <a:gd name="connsiteX3155" fmla="*/ 1252307 w 11162102"/>
              <a:gd name="connsiteY3155" fmla="*/ 4681287 h 6858029"/>
              <a:gd name="connsiteX3156" fmla="*/ 1267555 w 11162102"/>
              <a:gd name="connsiteY3156" fmla="*/ 4676905 h 6858029"/>
              <a:gd name="connsiteX3157" fmla="*/ 1250767 w 11162102"/>
              <a:gd name="connsiteY3157" fmla="*/ 4705821 h 6858029"/>
              <a:gd name="connsiteX3158" fmla="*/ 1235558 w 11162102"/>
              <a:gd name="connsiteY3158" fmla="*/ 4709290 h 6858029"/>
              <a:gd name="connsiteX3159" fmla="*/ 1252307 w 11162102"/>
              <a:gd name="connsiteY3159" fmla="*/ 4681287 h 6858029"/>
              <a:gd name="connsiteX3160" fmla="*/ 1272831 w 11162102"/>
              <a:gd name="connsiteY3160" fmla="*/ 4675467 h 6858029"/>
              <a:gd name="connsiteX3161" fmla="*/ 1288261 w 11162102"/>
              <a:gd name="connsiteY3161" fmla="*/ 4671245 h 6858029"/>
              <a:gd name="connsiteX3162" fmla="*/ 1271377 w 11162102"/>
              <a:gd name="connsiteY3162" fmla="*/ 4701210 h 6858029"/>
              <a:gd name="connsiteX3163" fmla="*/ 1255879 w 11162102"/>
              <a:gd name="connsiteY3163" fmla="*/ 4704679 h 6858029"/>
              <a:gd name="connsiteX3164" fmla="*/ 1272831 w 11162102"/>
              <a:gd name="connsiteY3164" fmla="*/ 4675467 h 6858029"/>
              <a:gd name="connsiteX3165" fmla="*/ 1277268 w 11162102"/>
              <a:gd name="connsiteY3165" fmla="*/ 4667777 h 6858029"/>
              <a:gd name="connsiteX3166" fmla="*/ 1293485 w 11162102"/>
              <a:gd name="connsiteY3166" fmla="*/ 4639614 h 6858029"/>
              <a:gd name="connsiteX3167" fmla="*/ 1308748 w 11162102"/>
              <a:gd name="connsiteY3167" fmla="*/ 4634639 h 6858029"/>
              <a:gd name="connsiteX3168" fmla="*/ 1292545 w 11162102"/>
              <a:gd name="connsiteY3168" fmla="*/ 4663623 h 6858029"/>
              <a:gd name="connsiteX3169" fmla="*/ 1277268 w 11162102"/>
              <a:gd name="connsiteY3169" fmla="*/ 4667777 h 6858029"/>
              <a:gd name="connsiteX3170" fmla="*/ 1313952 w 11162102"/>
              <a:gd name="connsiteY3170" fmla="*/ 4632996 h 6858029"/>
              <a:gd name="connsiteX3171" fmla="*/ 1329199 w 11162102"/>
              <a:gd name="connsiteY3171" fmla="*/ 4628135 h 6858029"/>
              <a:gd name="connsiteX3172" fmla="*/ 1312827 w 11162102"/>
              <a:gd name="connsiteY3172" fmla="*/ 4658328 h 6858029"/>
              <a:gd name="connsiteX3173" fmla="*/ 1297600 w 11162102"/>
              <a:gd name="connsiteY3173" fmla="*/ 4662254 h 6858029"/>
              <a:gd name="connsiteX3174" fmla="*/ 1313952 w 11162102"/>
              <a:gd name="connsiteY3174" fmla="*/ 4632996 h 6858029"/>
              <a:gd name="connsiteX3175" fmla="*/ 1318502 w 11162102"/>
              <a:gd name="connsiteY3175" fmla="*/ 4624825 h 6858029"/>
              <a:gd name="connsiteX3176" fmla="*/ 1334736 w 11162102"/>
              <a:gd name="connsiteY3176" fmla="*/ 4595613 h 6858029"/>
              <a:gd name="connsiteX3177" fmla="*/ 1349673 w 11162102"/>
              <a:gd name="connsiteY3177" fmla="*/ 4590136 h 6858029"/>
              <a:gd name="connsiteX3178" fmla="*/ 1333503 w 11162102"/>
              <a:gd name="connsiteY3178" fmla="*/ 4620147 h 6858029"/>
              <a:gd name="connsiteX3179" fmla="*/ 1318502 w 11162102"/>
              <a:gd name="connsiteY3179" fmla="*/ 4624825 h 6858029"/>
              <a:gd name="connsiteX3180" fmla="*/ 1354796 w 11162102"/>
              <a:gd name="connsiteY3180" fmla="*/ 4588287 h 6858029"/>
              <a:gd name="connsiteX3181" fmla="*/ 1370532 w 11162102"/>
              <a:gd name="connsiteY3181" fmla="*/ 4582719 h 6858029"/>
              <a:gd name="connsiteX3182" fmla="*/ 1354191 w 11162102"/>
              <a:gd name="connsiteY3182" fmla="*/ 4613916 h 6858029"/>
              <a:gd name="connsiteX3183" fmla="*/ 1338451 w 11162102"/>
              <a:gd name="connsiteY3183" fmla="*/ 4618664 h 6858029"/>
              <a:gd name="connsiteX3184" fmla="*/ 1354796 w 11162102"/>
              <a:gd name="connsiteY3184" fmla="*/ 4588287 h 6858029"/>
              <a:gd name="connsiteX3185" fmla="*/ 1359233 w 11162102"/>
              <a:gd name="connsiteY3185" fmla="*/ 4580026 h 6858029"/>
              <a:gd name="connsiteX3186" fmla="*/ 1375076 w 11162102"/>
              <a:gd name="connsiteY3186" fmla="*/ 4550472 h 6858029"/>
              <a:gd name="connsiteX3187" fmla="*/ 1390631 w 11162102"/>
              <a:gd name="connsiteY3187" fmla="*/ 4544173 h 6858029"/>
              <a:gd name="connsiteX3188" fmla="*/ 1374791 w 11162102"/>
              <a:gd name="connsiteY3188" fmla="*/ 4574571 h 6858029"/>
              <a:gd name="connsiteX3189" fmla="*/ 1359233 w 11162102"/>
              <a:gd name="connsiteY3189" fmla="*/ 4580026 h 6858029"/>
              <a:gd name="connsiteX3190" fmla="*/ 1395638 w 11162102"/>
              <a:gd name="connsiteY3190" fmla="*/ 4542187 h 6858029"/>
              <a:gd name="connsiteX3191" fmla="*/ 1411431 w 11162102"/>
              <a:gd name="connsiteY3191" fmla="*/ 4536003 h 6858029"/>
              <a:gd name="connsiteX3192" fmla="*/ 1395417 w 11162102"/>
              <a:gd name="connsiteY3192" fmla="*/ 4567565 h 6858029"/>
              <a:gd name="connsiteX3193" fmla="*/ 1379624 w 11162102"/>
              <a:gd name="connsiteY3193" fmla="*/ 4572928 h 6858029"/>
              <a:gd name="connsiteX3194" fmla="*/ 1395638 w 11162102"/>
              <a:gd name="connsiteY3194" fmla="*/ 4542187 h 6858029"/>
              <a:gd name="connsiteX3195" fmla="*/ 1400000 w 11162102"/>
              <a:gd name="connsiteY3195" fmla="*/ 4533789 h 6858029"/>
              <a:gd name="connsiteX3196" fmla="*/ 1415834 w 11162102"/>
              <a:gd name="connsiteY3196" fmla="*/ 4503298 h 6858029"/>
              <a:gd name="connsiteX3197" fmla="*/ 1431405 w 11162102"/>
              <a:gd name="connsiteY3197" fmla="*/ 4496452 h 6858029"/>
              <a:gd name="connsiteX3198" fmla="*/ 1415594 w 11162102"/>
              <a:gd name="connsiteY3198" fmla="*/ 4527764 h 6858029"/>
              <a:gd name="connsiteX3199" fmla="*/ 1400000 w 11162102"/>
              <a:gd name="connsiteY3199" fmla="*/ 4533789 h 6858029"/>
              <a:gd name="connsiteX3200" fmla="*/ 1436316 w 11162102"/>
              <a:gd name="connsiteY3200" fmla="*/ 4494330 h 6858029"/>
              <a:gd name="connsiteX3201" fmla="*/ 1736277 w 11162102"/>
              <a:gd name="connsiteY3201" fmla="*/ 4394529 h 6858029"/>
              <a:gd name="connsiteX3202" fmla="*/ 3245238 w 11162102"/>
              <a:gd name="connsiteY3202" fmla="*/ 4572540 h 6858029"/>
              <a:gd name="connsiteX3203" fmla="*/ 5221278 w 11162102"/>
              <a:gd name="connsiteY3203" fmla="*/ 5216485 h 6858029"/>
              <a:gd name="connsiteX3204" fmla="*/ 6765252 w 11162102"/>
              <a:gd name="connsiteY3204" fmla="*/ 5730207 h 6858029"/>
              <a:gd name="connsiteX3205" fmla="*/ 7816819 w 11162102"/>
              <a:gd name="connsiteY3205" fmla="*/ 6014455 h 6858029"/>
              <a:gd name="connsiteX3206" fmla="*/ 8890456 w 11162102"/>
              <a:gd name="connsiteY3206" fmla="*/ 6133426 h 6858029"/>
              <a:gd name="connsiteX3207" fmla="*/ 9593053 w 11162102"/>
              <a:gd name="connsiteY3207" fmla="*/ 6026687 h 6858029"/>
              <a:gd name="connsiteX3208" fmla="*/ 10101549 w 11162102"/>
              <a:gd name="connsiteY3208" fmla="*/ 5758803 h 6858029"/>
              <a:gd name="connsiteX3209" fmla="*/ 10116474 w 11162102"/>
              <a:gd name="connsiteY3209" fmla="*/ 5808875 h 6858029"/>
              <a:gd name="connsiteX3210" fmla="*/ 8863663 w 11162102"/>
              <a:gd name="connsiteY3210" fmla="*/ 6193448 h 6858029"/>
              <a:gd name="connsiteX3211" fmla="*/ 7910480 w 11162102"/>
              <a:gd name="connsiteY3211" fmla="*/ 6089608 h 6858029"/>
              <a:gd name="connsiteX3212" fmla="*/ 6783714 w 11162102"/>
              <a:gd name="connsiteY3212" fmla="*/ 5791416 h 6858029"/>
              <a:gd name="connsiteX3213" fmla="*/ 5228649 w 11162102"/>
              <a:gd name="connsiteY3213" fmla="*/ 5279405 h 6858029"/>
              <a:gd name="connsiteX3214" fmla="*/ 3225405 w 11162102"/>
              <a:gd name="connsiteY3214" fmla="*/ 4633498 h 6858029"/>
              <a:gd name="connsiteX3215" fmla="*/ 2462056 w 11162102"/>
              <a:gd name="connsiteY3215" fmla="*/ 4446495 h 6858029"/>
              <a:gd name="connsiteX3216" fmla="*/ 1711428 w 11162102"/>
              <a:gd name="connsiteY3216" fmla="*/ 4441656 h 6858029"/>
              <a:gd name="connsiteX3217" fmla="*/ 1420350 w 11162102"/>
              <a:gd name="connsiteY3217" fmla="*/ 4525961 h 6858029"/>
              <a:gd name="connsiteX3218" fmla="*/ 1436316 w 11162102"/>
              <a:gd name="connsiteY3218" fmla="*/ 4494330 h 6858029"/>
              <a:gd name="connsiteX3219" fmla="*/ 8890410 w 11162102"/>
              <a:gd name="connsiteY3219" fmla="*/ 6127606 h 6858029"/>
              <a:gd name="connsiteX3220" fmla="*/ 7895623 w 11162102"/>
              <a:gd name="connsiteY3220" fmla="*/ 6025090 h 6858029"/>
              <a:gd name="connsiteX3221" fmla="*/ 6766986 w 11162102"/>
              <a:gd name="connsiteY3221" fmla="*/ 5724638 h 6858029"/>
              <a:gd name="connsiteX3222" fmla="*/ 5223171 w 11162102"/>
              <a:gd name="connsiteY3222" fmla="*/ 5210985 h 6858029"/>
              <a:gd name="connsiteX3223" fmla="*/ 3246858 w 11162102"/>
              <a:gd name="connsiteY3223" fmla="*/ 4566949 h 6858029"/>
              <a:gd name="connsiteX3224" fmla="*/ 2482961 w 11162102"/>
              <a:gd name="connsiteY3224" fmla="*/ 4380630 h 6858029"/>
              <a:gd name="connsiteX3225" fmla="*/ 1734960 w 11162102"/>
              <a:gd name="connsiteY3225" fmla="*/ 4388846 h 6858029"/>
              <a:gd name="connsiteX3226" fmla="*/ 1440447 w 11162102"/>
              <a:gd name="connsiteY3226" fmla="*/ 4486136 h 6858029"/>
              <a:gd name="connsiteX3227" fmla="*/ 1456452 w 11162102"/>
              <a:gd name="connsiteY3227" fmla="*/ 4454391 h 6858029"/>
              <a:gd name="connsiteX3228" fmla="*/ 1759961 w 11162102"/>
              <a:gd name="connsiteY3228" fmla="*/ 4341582 h 6858029"/>
              <a:gd name="connsiteX3229" fmla="*/ 3266690 w 11162102"/>
              <a:gd name="connsiteY3229" fmla="*/ 4505877 h 6858029"/>
              <a:gd name="connsiteX3230" fmla="*/ 5215002 w 11162102"/>
              <a:gd name="connsiteY3230" fmla="*/ 5147677 h 6858029"/>
              <a:gd name="connsiteX3231" fmla="*/ 6748523 w 11162102"/>
              <a:gd name="connsiteY3231" fmla="*/ 5663316 h 6858029"/>
              <a:gd name="connsiteX3232" fmla="*/ 7821338 w 11162102"/>
              <a:gd name="connsiteY3232" fmla="*/ 5953726 h 6858029"/>
              <a:gd name="connsiteX3233" fmla="*/ 8917294 w 11162102"/>
              <a:gd name="connsiteY3233" fmla="*/ 6067471 h 6858029"/>
              <a:gd name="connsiteX3234" fmla="*/ 9634292 w 11162102"/>
              <a:gd name="connsiteY3234" fmla="*/ 5944528 h 6858029"/>
              <a:gd name="connsiteX3235" fmla="*/ 9949965 w 11162102"/>
              <a:gd name="connsiteY3235" fmla="*/ 5797806 h 6858029"/>
              <a:gd name="connsiteX3236" fmla="*/ 10084021 w 11162102"/>
              <a:gd name="connsiteY3236" fmla="*/ 5704806 h 6858029"/>
              <a:gd name="connsiteX3237" fmla="*/ 10099655 w 11162102"/>
              <a:gd name="connsiteY3237" fmla="*/ 5752710 h 6858029"/>
              <a:gd name="connsiteX3238" fmla="*/ 8890410 w 11162102"/>
              <a:gd name="connsiteY3238" fmla="*/ 6127606 h 6858029"/>
              <a:gd name="connsiteX3239" fmla="*/ 10089635 w 11162102"/>
              <a:gd name="connsiteY3239" fmla="*/ 5700379 h 6858029"/>
              <a:gd name="connsiteX3240" fmla="*/ 10118871 w 11162102"/>
              <a:gd name="connsiteY3240" fmla="*/ 5676187 h 6858029"/>
              <a:gd name="connsiteX3241" fmla="*/ 10133019 w 11162102"/>
              <a:gd name="connsiteY3241" fmla="*/ 5723703 h 6858029"/>
              <a:gd name="connsiteX3242" fmla="*/ 10105223 w 11162102"/>
              <a:gd name="connsiteY3242" fmla="*/ 5748031 h 6858029"/>
              <a:gd name="connsiteX3243" fmla="*/ 10089635 w 11162102"/>
              <a:gd name="connsiteY3243" fmla="*/ 5700379 h 6858029"/>
              <a:gd name="connsiteX3244" fmla="*/ 10087673 w 11162102"/>
              <a:gd name="connsiteY3244" fmla="*/ 5694559 h 6858029"/>
              <a:gd name="connsiteX3245" fmla="*/ 10071469 w 11162102"/>
              <a:gd name="connsiteY3245" fmla="*/ 5648642 h 6858029"/>
              <a:gd name="connsiteX3246" fmla="*/ 10102142 w 11162102"/>
              <a:gd name="connsiteY3246" fmla="*/ 5624633 h 6858029"/>
              <a:gd name="connsiteX3247" fmla="*/ 10117022 w 11162102"/>
              <a:gd name="connsiteY3247" fmla="*/ 5670231 h 6858029"/>
              <a:gd name="connsiteX3248" fmla="*/ 10087673 w 11162102"/>
              <a:gd name="connsiteY3248" fmla="*/ 5694559 h 6858029"/>
              <a:gd name="connsiteX3249" fmla="*/ 10107710 w 11162102"/>
              <a:gd name="connsiteY3249" fmla="*/ 5620046 h 6858029"/>
              <a:gd name="connsiteX3250" fmla="*/ 10137836 w 11162102"/>
              <a:gd name="connsiteY3250" fmla="*/ 5594645 h 6858029"/>
              <a:gd name="connsiteX3251" fmla="*/ 10151231 w 11162102"/>
              <a:gd name="connsiteY3251" fmla="*/ 5639787 h 6858029"/>
              <a:gd name="connsiteX3252" fmla="*/ 10122590 w 11162102"/>
              <a:gd name="connsiteY3252" fmla="*/ 5665461 h 6858029"/>
              <a:gd name="connsiteX3253" fmla="*/ 10107710 w 11162102"/>
              <a:gd name="connsiteY3253" fmla="*/ 5620046 h 6858029"/>
              <a:gd name="connsiteX3254" fmla="*/ 10105816 w 11162102"/>
              <a:gd name="connsiteY3254" fmla="*/ 5614477 h 6858029"/>
              <a:gd name="connsiteX3255" fmla="*/ 10090274 w 11162102"/>
              <a:gd name="connsiteY3255" fmla="*/ 5570454 h 6858029"/>
              <a:gd name="connsiteX3256" fmla="*/ 10121860 w 11162102"/>
              <a:gd name="connsiteY3256" fmla="*/ 5545190 h 6858029"/>
              <a:gd name="connsiteX3257" fmla="*/ 10136033 w 11162102"/>
              <a:gd name="connsiteY3257" fmla="*/ 5588848 h 6858029"/>
              <a:gd name="connsiteX3258" fmla="*/ 10105816 w 11162102"/>
              <a:gd name="connsiteY3258" fmla="*/ 5614477 h 6858029"/>
              <a:gd name="connsiteX3259" fmla="*/ 10127611 w 11162102"/>
              <a:gd name="connsiteY3259" fmla="*/ 5540488 h 6858029"/>
              <a:gd name="connsiteX3260" fmla="*/ 10159197 w 11162102"/>
              <a:gd name="connsiteY3260" fmla="*/ 5513193 h 6858029"/>
              <a:gd name="connsiteX3261" fmla="*/ 10171954 w 11162102"/>
              <a:gd name="connsiteY3261" fmla="*/ 5556007 h 6858029"/>
              <a:gd name="connsiteX3262" fmla="*/ 10141784 w 11162102"/>
              <a:gd name="connsiteY3262" fmla="*/ 5583736 h 6858029"/>
              <a:gd name="connsiteX3263" fmla="*/ 10127611 w 11162102"/>
              <a:gd name="connsiteY3263" fmla="*/ 5540488 h 6858029"/>
              <a:gd name="connsiteX3264" fmla="*/ 10125466 w 11162102"/>
              <a:gd name="connsiteY3264" fmla="*/ 5534189 h 6858029"/>
              <a:gd name="connsiteX3265" fmla="*/ 10110791 w 11162102"/>
              <a:gd name="connsiteY3265" fmla="*/ 5492722 h 6858029"/>
              <a:gd name="connsiteX3266" fmla="*/ 10143838 w 11162102"/>
              <a:gd name="connsiteY3266" fmla="*/ 5465860 h 6858029"/>
              <a:gd name="connsiteX3267" fmla="*/ 10157234 w 11162102"/>
              <a:gd name="connsiteY3267" fmla="*/ 5506871 h 6858029"/>
              <a:gd name="connsiteX3268" fmla="*/ 10125466 w 11162102"/>
              <a:gd name="connsiteY3268" fmla="*/ 5534189 h 6858029"/>
              <a:gd name="connsiteX3269" fmla="*/ 10149064 w 11162102"/>
              <a:gd name="connsiteY3269" fmla="*/ 5461410 h 6858029"/>
              <a:gd name="connsiteX3270" fmla="*/ 10181334 w 11162102"/>
              <a:gd name="connsiteY3270" fmla="*/ 5433043 h 6858029"/>
              <a:gd name="connsiteX3271" fmla="*/ 10193247 w 11162102"/>
              <a:gd name="connsiteY3271" fmla="*/ 5473506 h 6858029"/>
              <a:gd name="connsiteX3272" fmla="*/ 10162415 w 11162102"/>
              <a:gd name="connsiteY3272" fmla="*/ 5502216 h 6858029"/>
              <a:gd name="connsiteX3273" fmla="*/ 10149064 w 11162102"/>
              <a:gd name="connsiteY3273" fmla="*/ 5461410 h 6858029"/>
              <a:gd name="connsiteX3274" fmla="*/ 10146941 w 11162102"/>
              <a:gd name="connsiteY3274" fmla="*/ 5455226 h 6858029"/>
              <a:gd name="connsiteX3275" fmla="*/ 10132906 w 11162102"/>
              <a:gd name="connsiteY3275" fmla="*/ 5415447 h 6858029"/>
              <a:gd name="connsiteX3276" fmla="*/ 10166728 w 11162102"/>
              <a:gd name="connsiteY3276" fmla="*/ 5387490 h 6858029"/>
              <a:gd name="connsiteX3277" fmla="*/ 10179394 w 11162102"/>
              <a:gd name="connsiteY3277" fmla="*/ 5426767 h 6858029"/>
              <a:gd name="connsiteX3278" fmla="*/ 10146941 w 11162102"/>
              <a:gd name="connsiteY3278" fmla="*/ 5455226 h 6858029"/>
              <a:gd name="connsiteX3279" fmla="*/ 10172114 w 11162102"/>
              <a:gd name="connsiteY3279" fmla="*/ 5382812 h 6858029"/>
              <a:gd name="connsiteX3280" fmla="*/ 10205525 w 11162102"/>
              <a:gd name="connsiteY3280" fmla="*/ 5352892 h 6858029"/>
              <a:gd name="connsiteX3281" fmla="*/ 10216663 w 11162102"/>
              <a:gd name="connsiteY3281" fmla="*/ 5391461 h 6858029"/>
              <a:gd name="connsiteX3282" fmla="*/ 10184780 w 11162102"/>
              <a:gd name="connsiteY3282" fmla="*/ 5421837 h 6858029"/>
              <a:gd name="connsiteX3283" fmla="*/ 10172114 w 11162102"/>
              <a:gd name="connsiteY3283" fmla="*/ 5382812 h 6858029"/>
              <a:gd name="connsiteX3284" fmla="*/ 10210455 w 11162102"/>
              <a:gd name="connsiteY3284" fmla="*/ 5348259 h 6858029"/>
              <a:gd name="connsiteX3285" fmla="*/ 10242680 w 11162102"/>
              <a:gd name="connsiteY3285" fmla="*/ 5316924 h 6858029"/>
              <a:gd name="connsiteX3286" fmla="*/ 10252105 w 11162102"/>
              <a:gd name="connsiteY3286" fmla="*/ 5354900 h 6858029"/>
              <a:gd name="connsiteX3287" fmla="*/ 10221615 w 11162102"/>
              <a:gd name="connsiteY3287" fmla="*/ 5386531 h 6858029"/>
              <a:gd name="connsiteX3288" fmla="*/ 10210455 w 11162102"/>
              <a:gd name="connsiteY3288" fmla="*/ 5348259 h 6858029"/>
              <a:gd name="connsiteX3289" fmla="*/ 10208560 w 11162102"/>
              <a:gd name="connsiteY3289" fmla="*/ 5342028 h 6858029"/>
              <a:gd name="connsiteX3290" fmla="*/ 10196579 w 11162102"/>
              <a:gd name="connsiteY3290" fmla="*/ 5304555 h 6858029"/>
              <a:gd name="connsiteX3291" fmla="*/ 10230607 w 11162102"/>
              <a:gd name="connsiteY3291" fmla="*/ 5273563 h 6858029"/>
              <a:gd name="connsiteX3292" fmla="*/ 10240990 w 11162102"/>
              <a:gd name="connsiteY3292" fmla="*/ 5310534 h 6858029"/>
              <a:gd name="connsiteX3293" fmla="*/ 10208560 w 11162102"/>
              <a:gd name="connsiteY3293" fmla="*/ 5342028 h 6858029"/>
              <a:gd name="connsiteX3294" fmla="*/ 10194571 w 11162102"/>
              <a:gd name="connsiteY3294" fmla="*/ 5298530 h 6858029"/>
              <a:gd name="connsiteX3295" fmla="*/ 10181745 w 11162102"/>
              <a:gd name="connsiteY3295" fmla="*/ 5261421 h 6858029"/>
              <a:gd name="connsiteX3296" fmla="*/ 10217438 w 11162102"/>
              <a:gd name="connsiteY3296" fmla="*/ 5230977 h 6858029"/>
              <a:gd name="connsiteX3297" fmla="*/ 10228758 w 11162102"/>
              <a:gd name="connsiteY3297" fmla="*/ 5267355 h 6858029"/>
              <a:gd name="connsiteX3298" fmla="*/ 10194571 w 11162102"/>
              <a:gd name="connsiteY3298" fmla="*/ 5298530 h 6858029"/>
              <a:gd name="connsiteX3299" fmla="*/ 10222482 w 11162102"/>
              <a:gd name="connsiteY3299" fmla="*/ 5226413 h 6858029"/>
              <a:gd name="connsiteX3300" fmla="*/ 10256943 w 11162102"/>
              <a:gd name="connsiteY3300" fmla="*/ 5194553 h 6858029"/>
              <a:gd name="connsiteX3301" fmla="*/ 10266574 w 11162102"/>
              <a:gd name="connsiteY3301" fmla="*/ 5230109 h 6858029"/>
              <a:gd name="connsiteX3302" fmla="*/ 10233825 w 11162102"/>
              <a:gd name="connsiteY3302" fmla="*/ 5262539 h 6858029"/>
              <a:gd name="connsiteX3303" fmla="*/ 10222482 w 11162102"/>
              <a:gd name="connsiteY3303" fmla="*/ 5226413 h 6858029"/>
              <a:gd name="connsiteX3304" fmla="*/ 10220588 w 11162102"/>
              <a:gd name="connsiteY3304" fmla="*/ 5220570 h 6858029"/>
              <a:gd name="connsiteX3305" fmla="*/ 10208264 w 11162102"/>
              <a:gd name="connsiteY3305" fmla="*/ 5184488 h 6858029"/>
              <a:gd name="connsiteX3306" fmla="*/ 10244483 w 11162102"/>
              <a:gd name="connsiteY3306" fmla="*/ 5153154 h 6858029"/>
              <a:gd name="connsiteX3307" fmla="*/ 10255163 w 11162102"/>
              <a:gd name="connsiteY3307" fmla="*/ 5188482 h 6858029"/>
              <a:gd name="connsiteX3308" fmla="*/ 10220588 w 11162102"/>
              <a:gd name="connsiteY3308" fmla="*/ 5220570 h 6858029"/>
              <a:gd name="connsiteX3309" fmla="*/ 10249457 w 11162102"/>
              <a:gd name="connsiteY3309" fmla="*/ 5148590 h 6858029"/>
              <a:gd name="connsiteX3310" fmla="*/ 10262854 w 11162102"/>
              <a:gd name="connsiteY3310" fmla="*/ 5136380 h 6858029"/>
              <a:gd name="connsiteX3311" fmla="*/ 10284352 w 11162102"/>
              <a:gd name="connsiteY3311" fmla="*/ 5115863 h 6858029"/>
              <a:gd name="connsiteX3312" fmla="*/ 10293321 w 11162102"/>
              <a:gd name="connsiteY3312" fmla="*/ 5150187 h 6858029"/>
              <a:gd name="connsiteX3313" fmla="*/ 10260138 w 11162102"/>
              <a:gd name="connsiteY3313" fmla="*/ 5183644 h 6858029"/>
              <a:gd name="connsiteX3314" fmla="*/ 10249457 w 11162102"/>
              <a:gd name="connsiteY3314" fmla="*/ 5148590 h 6858029"/>
              <a:gd name="connsiteX3315" fmla="*/ 10247632 w 11162102"/>
              <a:gd name="connsiteY3315" fmla="*/ 5142975 h 6858029"/>
              <a:gd name="connsiteX3316" fmla="*/ 10235879 w 11162102"/>
              <a:gd name="connsiteY3316" fmla="*/ 5107647 h 6858029"/>
              <a:gd name="connsiteX3317" fmla="*/ 10272622 w 11162102"/>
              <a:gd name="connsiteY3317" fmla="*/ 5075422 h 6858029"/>
              <a:gd name="connsiteX3318" fmla="*/ 10282732 w 11162102"/>
              <a:gd name="connsiteY3318" fmla="*/ 5109906 h 6858029"/>
              <a:gd name="connsiteX3319" fmla="*/ 10247632 w 11162102"/>
              <a:gd name="connsiteY3319" fmla="*/ 5142975 h 6858029"/>
              <a:gd name="connsiteX3320" fmla="*/ 10277529 w 11162102"/>
              <a:gd name="connsiteY3320" fmla="*/ 5070881 h 6858029"/>
              <a:gd name="connsiteX3321" fmla="*/ 10308088 w 11162102"/>
              <a:gd name="connsiteY3321" fmla="*/ 5042057 h 6858029"/>
              <a:gd name="connsiteX3322" fmla="*/ 10312857 w 11162102"/>
              <a:gd name="connsiteY3322" fmla="*/ 5037355 h 6858029"/>
              <a:gd name="connsiteX3323" fmla="*/ 10321073 w 11162102"/>
              <a:gd name="connsiteY3323" fmla="*/ 5070789 h 6858029"/>
              <a:gd name="connsiteX3324" fmla="*/ 10287638 w 11162102"/>
              <a:gd name="connsiteY3324" fmla="*/ 5105045 h 6858029"/>
              <a:gd name="connsiteX3325" fmla="*/ 10277529 w 11162102"/>
              <a:gd name="connsiteY3325" fmla="*/ 5070881 h 6858029"/>
              <a:gd name="connsiteX3326" fmla="*/ 10305144 w 11162102"/>
              <a:gd name="connsiteY3326" fmla="*/ 4988128 h 6858029"/>
              <a:gd name="connsiteX3327" fmla="*/ 10294395 w 11162102"/>
              <a:gd name="connsiteY3327" fmla="*/ 4953827 h 6858029"/>
              <a:gd name="connsiteX3328" fmla="*/ 10331982 w 11162102"/>
              <a:gd name="connsiteY3328" fmla="*/ 4920028 h 6858029"/>
              <a:gd name="connsiteX3329" fmla="*/ 10340882 w 11162102"/>
              <a:gd name="connsiteY3329" fmla="*/ 4953462 h 6858029"/>
              <a:gd name="connsiteX3330" fmla="*/ 10305144 w 11162102"/>
              <a:gd name="connsiteY3330" fmla="*/ 4988128 h 6858029"/>
              <a:gd name="connsiteX3331" fmla="*/ 10336775 w 11162102"/>
              <a:gd name="connsiteY3331" fmla="*/ 4915555 h 6858029"/>
              <a:gd name="connsiteX3332" fmla="*/ 10372445 w 11162102"/>
              <a:gd name="connsiteY3332" fmla="*/ 4880796 h 6858029"/>
              <a:gd name="connsiteX3333" fmla="*/ 10379361 w 11162102"/>
              <a:gd name="connsiteY3333" fmla="*/ 4913090 h 6858029"/>
              <a:gd name="connsiteX3334" fmla="*/ 10345653 w 11162102"/>
              <a:gd name="connsiteY3334" fmla="*/ 4948601 h 6858029"/>
              <a:gd name="connsiteX3335" fmla="*/ 10336775 w 11162102"/>
              <a:gd name="connsiteY3335" fmla="*/ 4915555 h 6858029"/>
              <a:gd name="connsiteX3336" fmla="*/ 10377214 w 11162102"/>
              <a:gd name="connsiteY3336" fmla="*/ 4876004 h 6858029"/>
              <a:gd name="connsiteX3337" fmla="*/ 10398919 w 11162102"/>
              <a:gd name="connsiteY3337" fmla="*/ 4853410 h 6858029"/>
              <a:gd name="connsiteX3338" fmla="*/ 10410650 w 11162102"/>
              <a:gd name="connsiteY3338" fmla="*/ 4840676 h 6858029"/>
              <a:gd name="connsiteX3339" fmla="*/ 10415533 w 11162102"/>
              <a:gd name="connsiteY3339" fmla="*/ 4871828 h 6858029"/>
              <a:gd name="connsiteX3340" fmla="*/ 10384130 w 11162102"/>
              <a:gd name="connsiteY3340" fmla="*/ 4907818 h 6858029"/>
              <a:gd name="connsiteX3341" fmla="*/ 10377214 w 11162102"/>
              <a:gd name="connsiteY3341" fmla="*/ 4876004 h 6858029"/>
              <a:gd name="connsiteX3342" fmla="*/ 10415465 w 11162102"/>
              <a:gd name="connsiteY3342" fmla="*/ 4835381 h 6858029"/>
              <a:gd name="connsiteX3343" fmla="*/ 10446388 w 11162102"/>
              <a:gd name="connsiteY3343" fmla="*/ 4799847 h 6858029"/>
              <a:gd name="connsiteX3344" fmla="*/ 10449310 w 11162102"/>
              <a:gd name="connsiteY3344" fmla="*/ 4829904 h 6858029"/>
              <a:gd name="connsiteX3345" fmla="*/ 10420463 w 11162102"/>
              <a:gd name="connsiteY3345" fmla="*/ 4866008 h 6858029"/>
              <a:gd name="connsiteX3346" fmla="*/ 10415465 w 11162102"/>
              <a:gd name="connsiteY3346" fmla="*/ 4835381 h 6858029"/>
              <a:gd name="connsiteX3347" fmla="*/ 10414415 w 11162102"/>
              <a:gd name="connsiteY3347" fmla="*/ 4829515 h 6858029"/>
              <a:gd name="connsiteX3348" fmla="*/ 10408139 w 11162102"/>
              <a:gd name="connsiteY3348" fmla="*/ 4797976 h 6858029"/>
              <a:gd name="connsiteX3349" fmla="*/ 10441413 w 11162102"/>
              <a:gd name="connsiteY3349" fmla="*/ 4762419 h 6858029"/>
              <a:gd name="connsiteX3350" fmla="*/ 10445635 w 11162102"/>
              <a:gd name="connsiteY3350" fmla="*/ 4793274 h 6858029"/>
              <a:gd name="connsiteX3351" fmla="*/ 10414415 w 11162102"/>
              <a:gd name="connsiteY3351" fmla="*/ 4829515 h 6858029"/>
              <a:gd name="connsiteX3352" fmla="*/ 10407066 w 11162102"/>
              <a:gd name="connsiteY3352" fmla="*/ 4793000 h 6858029"/>
              <a:gd name="connsiteX3353" fmla="*/ 10399420 w 11162102"/>
              <a:gd name="connsiteY3353" fmla="*/ 4760297 h 6858029"/>
              <a:gd name="connsiteX3354" fmla="*/ 10435000 w 11162102"/>
              <a:gd name="connsiteY3354" fmla="*/ 4724946 h 6858029"/>
              <a:gd name="connsiteX3355" fmla="*/ 10440569 w 11162102"/>
              <a:gd name="connsiteY3355" fmla="*/ 4756851 h 6858029"/>
              <a:gd name="connsiteX3356" fmla="*/ 10407066 w 11162102"/>
              <a:gd name="connsiteY3356" fmla="*/ 4793000 h 6858029"/>
              <a:gd name="connsiteX3357" fmla="*/ 10439748 w 11162102"/>
              <a:gd name="connsiteY3357" fmla="*/ 4720016 h 6858029"/>
              <a:gd name="connsiteX3358" fmla="*/ 10473044 w 11162102"/>
              <a:gd name="connsiteY3358" fmla="*/ 4684163 h 6858029"/>
              <a:gd name="connsiteX3359" fmla="*/ 10476650 w 11162102"/>
              <a:gd name="connsiteY3359" fmla="*/ 4714812 h 6858029"/>
              <a:gd name="connsiteX3360" fmla="*/ 10445384 w 11162102"/>
              <a:gd name="connsiteY3360" fmla="*/ 4751464 h 6858029"/>
              <a:gd name="connsiteX3361" fmla="*/ 10439748 w 11162102"/>
              <a:gd name="connsiteY3361" fmla="*/ 4720016 h 6858029"/>
              <a:gd name="connsiteX3362" fmla="*/ 10438446 w 11162102"/>
              <a:gd name="connsiteY3362" fmla="*/ 4713580 h 6858029"/>
              <a:gd name="connsiteX3363" fmla="*/ 10431782 w 11162102"/>
              <a:gd name="connsiteY3363" fmla="*/ 4682634 h 6858029"/>
              <a:gd name="connsiteX3364" fmla="*/ 10467407 w 11162102"/>
              <a:gd name="connsiteY3364" fmla="*/ 4646917 h 6858029"/>
              <a:gd name="connsiteX3365" fmla="*/ 10472132 w 11162102"/>
              <a:gd name="connsiteY3365" fmla="*/ 4677316 h 6858029"/>
              <a:gd name="connsiteX3366" fmla="*/ 10438446 w 11162102"/>
              <a:gd name="connsiteY3366" fmla="*/ 4713580 h 6858029"/>
              <a:gd name="connsiteX3367" fmla="*/ 10471971 w 11162102"/>
              <a:gd name="connsiteY3367" fmla="*/ 4642125 h 6858029"/>
              <a:gd name="connsiteX3368" fmla="*/ 10505063 w 11162102"/>
              <a:gd name="connsiteY3368" fmla="*/ 4606225 h 6858029"/>
              <a:gd name="connsiteX3369" fmla="*/ 10507870 w 11162102"/>
              <a:gd name="connsiteY3369" fmla="*/ 4635712 h 6858029"/>
              <a:gd name="connsiteX3370" fmla="*/ 10476788 w 11162102"/>
              <a:gd name="connsiteY3370" fmla="*/ 4672067 h 6858029"/>
              <a:gd name="connsiteX3371" fmla="*/ 10471971 w 11162102"/>
              <a:gd name="connsiteY3371" fmla="*/ 4642125 h 6858029"/>
              <a:gd name="connsiteX3372" fmla="*/ 10470854 w 11162102"/>
              <a:gd name="connsiteY3372" fmla="*/ 4635871 h 6858029"/>
              <a:gd name="connsiteX3373" fmla="*/ 10464783 w 11162102"/>
              <a:gd name="connsiteY3373" fmla="*/ 4604948 h 6858029"/>
              <a:gd name="connsiteX3374" fmla="*/ 10500202 w 11162102"/>
              <a:gd name="connsiteY3374" fmla="*/ 4569094 h 6858029"/>
              <a:gd name="connsiteX3375" fmla="*/ 10504288 w 11162102"/>
              <a:gd name="connsiteY3375" fmla="*/ 4599539 h 6858029"/>
              <a:gd name="connsiteX3376" fmla="*/ 10470854 w 11162102"/>
              <a:gd name="connsiteY3376" fmla="*/ 4635871 h 6858029"/>
              <a:gd name="connsiteX3377" fmla="*/ 10504790 w 11162102"/>
              <a:gd name="connsiteY3377" fmla="*/ 4564302 h 6858029"/>
              <a:gd name="connsiteX3378" fmla="*/ 10537197 w 11162102"/>
              <a:gd name="connsiteY3378" fmla="*/ 4528859 h 6858029"/>
              <a:gd name="connsiteX3379" fmla="*/ 10539342 w 11162102"/>
              <a:gd name="connsiteY3379" fmla="*/ 4558482 h 6858029"/>
              <a:gd name="connsiteX3380" fmla="*/ 10508966 w 11162102"/>
              <a:gd name="connsiteY3380" fmla="*/ 4594221 h 6858029"/>
              <a:gd name="connsiteX3381" fmla="*/ 10504790 w 11162102"/>
              <a:gd name="connsiteY3381" fmla="*/ 4564302 h 6858029"/>
              <a:gd name="connsiteX3382" fmla="*/ 10503831 w 11162102"/>
              <a:gd name="connsiteY3382" fmla="*/ 4558208 h 6858029"/>
              <a:gd name="connsiteX3383" fmla="*/ 10498377 w 11162102"/>
              <a:gd name="connsiteY3383" fmla="*/ 4527216 h 6858029"/>
              <a:gd name="connsiteX3384" fmla="*/ 10533203 w 11162102"/>
              <a:gd name="connsiteY3384" fmla="*/ 4491659 h 6858029"/>
              <a:gd name="connsiteX3385" fmla="*/ 10536604 w 11162102"/>
              <a:gd name="connsiteY3385" fmla="*/ 4522355 h 6858029"/>
              <a:gd name="connsiteX3386" fmla="*/ 10503831 w 11162102"/>
              <a:gd name="connsiteY3386" fmla="*/ 4558208 h 6858029"/>
              <a:gd name="connsiteX3387" fmla="*/ 10538133 w 11162102"/>
              <a:gd name="connsiteY3387" fmla="*/ 4486433 h 6858029"/>
              <a:gd name="connsiteX3388" fmla="*/ 10570083 w 11162102"/>
              <a:gd name="connsiteY3388" fmla="*/ 4451310 h 6858029"/>
              <a:gd name="connsiteX3389" fmla="*/ 10571567 w 11162102"/>
              <a:gd name="connsiteY3389" fmla="*/ 4481093 h 6858029"/>
              <a:gd name="connsiteX3390" fmla="*/ 10541693 w 11162102"/>
              <a:gd name="connsiteY3390" fmla="*/ 4516535 h 6858029"/>
              <a:gd name="connsiteX3391" fmla="*/ 10538133 w 11162102"/>
              <a:gd name="connsiteY3391" fmla="*/ 4486433 h 6858029"/>
              <a:gd name="connsiteX3392" fmla="*/ 10537334 w 11162102"/>
              <a:gd name="connsiteY3392" fmla="*/ 4480636 h 6858029"/>
              <a:gd name="connsiteX3393" fmla="*/ 10532473 w 11162102"/>
              <a:gd name="connsiteY3393" fmla="*/ 4449393 h 6858029"/>
              <a:gd name="connsiteX3394" fmla="*/ 10566889 w 11162102"/>
              <a:gd name="connsiteY3394" fmla="*/ 4414019 h 6858029"/>
              <a:gd name="connsiteX3395" fmla="*/ 10569650 w 11162102"/>
              <a:gd name="connsiteY3395" fmla="*/ 4444989 h 6858029"/>
              <a:gd name="connsiteX3396" fmla="*/ 10537334 w 11162102"/>
              <a:gd name="connsiteY3396" fmla="*/ 4480636 h 6858029"/>
              <a:gd name="connsiteX3397" fmla="*/ 10571909 w 11162102"/>
              <a:gd name="connsiteY3397" fmla="*/ 4408679 h 6858029"/>
              <a:gd name="connsiteX3398" fmla="*/ 10603380 w 11162102"/>
              <a:gd name="connsiteY3398" fmla="*/ 4373852 h 6858029"/>
              <a:gd name="connsiteX3399" fmla="*/ 10604225 w 11162102"/>
              <a:gd name="connsiteY3399" fmla="*/ 4404046 h 6858029"/>
              <a:gd name="connsiteX3400" fmla="*/ 10574853 w 11162102"/>
              <a:gd name="connsiteY3400" fmla="*/ 4439055 h 6858029"/>
              <a:gd name="connsiteX3401" fmla="*/ 10571909 w 11162102"/>
              <a:gd name="connsiteY3401" fmla="*/ 4408679 h 6858029"/>
              <a:gd name="connsiteX3402" fmla="*/ 10571270 w 11162102"/>
              <a:gd name="connsiteY3402" fmla="*/ 4403156 h 6858029"/>
              <a:gd name="connsiteX3403" fmla="*/ 10566980 w 11162102"/>
              <a:gd name="connsiteY3403" fmla="*/ 4371251 h 6858029"/>
              <a:gd name="connsiteX3404" fmla="*/ 10600961 w 11162102"/>
              <a:gd name="connsiteY3404" fmla="*/ 4336105 h 6858029"/>
              <a:gd name="connsiteX3405" fmla="*/ 10603106 w 11162102"/>
              <a:gd name="connsiteY3405" fmla="*/ 4367827 h 6858029"/>
              <a:gd name="connsiteX3406" fmla="*/ 10571270 w 11162102"/>
              <a:gd name="connsiteY3406" fmla="*/ 4403156 h 6858029"/>
              <a:gd name="connsiteX3407" fmla="*/ 10600460 w 11162102"/>
              <a:gd name="connsiteY3407" fmla="*/ 4330491 h 6858029"/>
              <a:gd name="connsiteX3408" fmla="*/ 10566181 w 11162102"/>
              <a:gd name="connsiteY3408" fmla="*/ 4366001 h 6858029"/>
              <a:gd name="connsiteX3409" fmla="*/ 10560635 w 11162102"/>
              <a:gd name="connsiteY3409" fmla="*/ 4333640 h 6858029"/>
              <a:gd name="connsiteX3410" fmla="*/ 10597059 w 11162102"/>
              <a:gd name="connsiteY3410" fmla="*/ 4298312 h 6858029"/>
              <a:gd name="connsiteX3411" fmla="*/ 10600460 w 11162102"/>
              <a:gd name="connsiteY3411" fmla="*/ 4330491 h 6858029"/>
              <a:gd name="connsiteX3412" fmla="*/ 10561388 w 11162102"/>
              <a:gd name="connsiteY3412" fmla="*/ 4370794 h 6858029"/>
              <a:gd name="connsiteX3413" fmla="*/ 10524257 w 11162102"/>
              <a:gd name="connsiteY3413" fmla="*/ 4406556 h 6858029"/>
              <a:gd name="connsiteX3414" fmla="*/ 10516703 w 11162102"/>
              <a:gd name="connsiteY3414" fmla="*/ 4373510 h 6858029"/>
              <a:gd name="connsiteX3415" fmla="*/ 10555979 w 11162102"/>
              <a:gd name="connsiteY3415" fmla="*/ 4337999 h 6858029"/>
              <a:gd name="connsiteX3416" fmla="*/ 10561388 w 11162102"/>
              <a:gd name="connsiteY3416" fmla="*/ 4370794 h 6858029"/>
              <a:gd name="connsiteX3417" fmla="*/ 10519647 w 11162102"/>
              <a:gd name="connsiteY3417" fmla="*/ 4410824 h 6858029"/>
              <a:gd name="connsiteX3418" fmla="*/ 10479845 w 11162102"/>
              <a:gd name="connsiteY3418" fmla="*/ 4446449 h 6858029"/>
              <a:gd name="connsiteX3419" fmla="*/ 10470329 w 11162102"/>
              <a:gd name="connsiteY3419" fmla="*/ 4412718 h 6858029"/>
              <a:gd name="connsiteX3420" fmla="*/ 10512207 w 11162102"/>
              <a:gd name="connsiteY3420" fmla="*/ 4377435 h 6858029"/>
              <a:gd name="connsiteX3421" fmla="*/ 10519647 w 11162102"/>
              <a:gd name="connsiteY3421" fmla="*/ 4410824 h 6858029"/>
              <a:gd name="connsiteX3422" fmla="*/ 10475464 w 11162102"/>
              <a:gd name="connsiteY3422" fmla="*/ 4450260 h 6858029"/>
              <a:gd name="connsiteX3423" fmla="*/ 10433060 w 11162102"/>
              <a:gd name="connsiteY3423" fmla="*/ 4485566 h 6858029"/>
              <a:gd name="connsiteX3424" fmla="*/ 10424776 w 11162102"/>
              <a:gd name="connsiteY3424" fmla="*/ 4460416 h 6858029"/>
              <a:gd name="connsiteX3425" fmla="*/ 10421581 w 11162102"/>
              <a:gd name="connsiteY3425" fmla="*/ 4451150 h 6858029"/>
              <a:gd name="connsiteX3426" fmla="*/ 10465969 w 11162102"/>
              <a:gd name="connsiteY3426" fmla="*/ 4416278 h 6858029"/>
              <a:gd name="connsiteX3427" fmla="*/ 10475464 w 11162102"/>
              <a:gd name="connsiteY3427" fmla="*/ 4450260 h 6858029"/>
              <a:gd name="connsiteX3428" fmla="*/ 10428655 w 11162102"/>
              <a:gd name="connsiteY3428" fmla="*/ 4489103 h 6858029"/>
              <a:gd name="connsiteX3429" fmla="*/ 10384015 w 11162102"/>
              <a:gd name="connsiteY3429" fmla="*/ 4523724 h 6858029"/>
              <a:gd name="connsiteX3430" fmla="*/ 10370620 w 11162102"/>
              <a:gd name="connsiteY3430" fmla="*/ 4488556 h 6858029"/>
              <a:gd name="connsiteX3431" fmla="*/ 10394742 w 11162102"/>
              <a:gd name="connsiteY3431" fmla="*/ 4471211 h 6858029"/>
              <a:gd name="connsiteX3432" fmla="*/ 10417176 w 11162102"/>
              <a:gd name="connsiteY3432" fmla="*/ 4454482 h 6858029"/>
              <a:gd name="connsiteX3433" fmla="*/ 10428655 w 11162102"/>
              <a:gd name="connsiteY3433" fmla="*/ 4489103 h 6858029"/>
              <a:gd name="connsiteX3434" fmla="*/ 10379474 w 11162102"/>
              <a:gd name="connsiteY3434" fmla="*/ 4527102 h 6858029"/>
              <a:gd name="connsiteX3435" fmla="*/ 10332986 w 11162102"/>
              <a:gd name="connsiteY3435" fmla="*/ 4560673 h 6858029"/>
              <a:gd name="connsiteX3436" fmla="*/ 10317787 w 11162102"/>
              <a:gd name="connsiteY3436" fmla="*/ 4524706 h 6858029"/>
              <a:gd name="connsiteX3437" fmla="*/ 10366078 w 11162102"/>
              <a:gd name="connsiteY3437" fmla="*/ 4491774 h 6858029"/>
              <a:gd name="connsiteX3438" fmla="*/ 10379474 w 11162102"/>
              <a:gd name="connsiteY3438" fmla="*/ 4527102 h 6858029"/>
              <a:gd name="connsiteX3439" fmla="*/ 10328467 w 11162102"/>
              <a:gd name="connsiteY3439" fmla="*/ 4563822 h 6858029"/>
              <a:gd name="connsiteX3440" fmla="*/ 10280336 w 11162102"/>
              <a:gd name="connsiteY3440" fmla="*/ 4596184 h 6858029"/>
              <a:gd name="connsiteX3441" fmla="*/ 10263424 w 11162102"/>
              <a:gd name="connsiteY3441" fmla="*/ 4559372 h 6858029"/>
              <a:gd name="connsiteX3442" fmla="*/ 10313267 w 11162102"/>
              <a:gd name="connsiteY3442" fmla="*/ 4527695 h 6858029"/>
              <a:gd name="connsiteX3443" fmla="*/ 10328467 w 11162102"/>
              <a:gd name="connsiteY3443" fmla="*/ 4563822 h 6858029"/>
              <a:gd name="connsiteX3444" fmla="*/ 10275748 w 11162102"/>
              <a:gd name="connsiteY3444" fmla="*/ 4599174 h 6858029"/>
              <a:gd name="connsiteX3445" fmla="*/ 10226339 w 11162102"/>
              <a:gd name="connsiteY3445" fmla="*/ 4630097 h 6858029"/>
              <a:gd name="connsiteX3446" fmla="*/ 10207807 w 11162102"/>
              <a:gd name="connsiteY3446" fmla="*/ 4592441 h 6858029"/>
              <a:gd name="connsiteX3447" fmla="*/ 10258792 w 11162102"/>
              <a:gd name="connsiteY3447" fmla="*/ 4562248 h 6858029"/>
              <a:gd name="connsiteX3448" fmla="*/ 10275748 w 11162102"/>
              <a:gd name="connsiteY3448" fmla="*/ 4599174 h 6858029"/>
              <a:gd name="connsiteX3449" fmla="*/ 10221136 w 11162102"/>
              <a:gd name="connsiteY3449" fmla="*/ 4633247 h 6858029"/>
              <a:gd name="connsiteX3450" fmla="*/ 10171270 w 11162102"/>
              <a:gd name="connsiteY3450" fmla="*/ 4662345 h 6858029"/>
              <a:gd name="connsiteX3451" fmla="*/ 10151255 w 11162102"/>
              <a:gd name="connsiteY3451" fmla="*/ 4623776 h 6858029"/>
              <a:gd name="connsiteX3452" fmla="*/ 10202536 w 11162102"/>
              <a:gd name="connsiteY3452" fmla="*/ 4595476 h 6858029"/>
              <a:gd name="connsiteX3453" fmla="*/ 10221136 w 11162102"/>
              <a:gd name="connsiteY3453" fmla="*/ 4633247 h 6858029"/>
              <a:gd name="connsiteX3454" fmla="*/ 10165952 w 11162102"/>
              <a:gd name="connsiteY3454" fmla="*/ 4665357 h 6858029"/>
              <a:gd name="connsiteX3455" fmla="*/ 10115493 w 11162102"/>
              <a:gd name="connsiteY3455" fmla="*/ 4692812 h 6858029"/>
              <a:gd name="connsiteX3456" fmla="*/ 10094086 w 11162102"/>
              <a:gd name="connsiteY3456" fmla="*/ 4653307 h 6858029"/>
              <a:gd name="connsiteX3457" fmla="*/ 10145869 w 11162102"/>
              <a:gd name="connsiteY3457" fmla="*/ 4626674 h 6858029"/>
              <a:gd name="connsiteX3458" fmla="*/ 10165952 w 11162102"/>
              <a:gd name="connsiteY3458" fmla="*/ 4665357 h 6858029"/>
              <a:gd name="connsiteX3459" fmla="*/ 10110152 w 11162102"/>
              <a:gd name="connsiteY3459" fmla="*/ 4695619 h 6858029"/>
              <a:gd name="connsiteX3460" fmla="*/ 10059579 w 11162102"/>
              <a:gd name="connsiteY3460" fmla="*/ 4721317 h 6858029"/>
              <a:gd name="connsiteX3461" fmla="*/ 10036962 w 11162102"/>
              <a:gd name="connsiteY3461" fmla="*/ 4680831 h 6858029"/>
              <a:gd name="connsiteX3462" fmla="*/ 10088699 w 11162102"/>
              <a:gd name="connsiteY3462" fmla="*/ 4656000 h 6858029"/>
              <a:gd name="connsiteX3463" fmla="*/ 10110152 w 11162102"/>
              <a:gd name="connsiteY3463" fmla="*/ 4695619 h 6858029"/>
              <a:gd name="connsiteX3464" fmla="*/ 10054056 w 11162102"/>
              <a:gd name="connsiteY3464" fmla="*/ 4724010 h 6858029"/>
              <a:gd name="connsiteX3465" fmla="*/ 10003665 w 11162102"/>
              <a:gd name="connsiteY3465" fmla="*/ 4747881 h 6858029"/>
              <a:gd name="connsiteX3466" fmla="*/ 10000995 w 11162102"/>
              <a:gd name="connsiteY3466" fmla="*/ 4743112 h 6858029"/>
              <a:gd name="connsiteX3467" fmla="*/ 9980090 w 11162102"/>
              <a:gd name="connsiteY3467" fmla="*/ 4706414 h 6858029"/>
              <a:gd name="connsiteX3468" fmla="*/ 10031371 w 11162102"/>
              <a:gd name="connsiteY3468" fmla="*/ 4683432 h 6858029"/>
              <a:gd name="connsiteX3469" fmla="*/ 10054056 w 11162102"/>
              <a:gd name="connsiteY3469" fmla="*/ 4724010 h 6858029"/>
              <a:gd name="connsiteX3470" fmla="*/ 9995586 w 11162102"/>
              <a:gd name="connsiteY3470" fmla="*/ 4746192 h 6858029"/>
              <a:gd name="connsiteX3471" fmla="*/ 9997982 w 11162102"/>
              <a:gd name="connsiteY3471" fmla="*/ 4750483 h 6858029"/>
              <a:gd name="connsiteX3472" fmla="*/ 9948801 w 11162102"/>
              <a:gd name="connsiteY3472" fmla="*/ 4772233 h 6858029"/>
              <a:gd name="connsiteX3473" fmla="*/ 9924838 w 11162102"/>
              <a:gd name="connsiteY3473" fmla="*/ 4729578 h 6858029"/>
              <a:gd name="connsiteX3474" fmla="*/ 9974317 w 11162102"/>
              <a:gd name="connsiteY3474" fmla="*/ 4708879 h 6858029"/>
              <a:gd name="connsiteX3475" fmla="*/ 9995586 w 11162102"/>
              <a:gd name="connsiteY3475" fmla="*/ 4746192 h 6858029"/>
              <a:gd name="connsiteX3476" fmla="*/ 9942959 w 11162102"/>
              <a:gd name="connsiteY3476" fmla="*/ 4774743 h 6858029"/>
              <a:gd name="connsiteX3477" fmla="*/ 9895991 w 11162102"/>
              <a:gd name="connsiteY3477" fmla="*/ 4794164 h 6858029"/>
              <a:gd name="connsiteX3478" fmla="*/ 9871686 w 11162102"/>
              <a:gd name="connsiteY3478" fmla="*/ 4750369 h 6858029"/>
              <a:gd name="connsiteX3479" fmla="*/ 9918928 w 11162102"/>
              <a:gd name="connsiteY3479" fmla="*/ 4731974 h 6858029"/>
              <a:gd name="connsiteX3480" fmla="*/ 9942959 w 11162102"/>
              <a:gd name="connsiteY3480" fmla="*/ 4774743 h 6858029"/>
              <a:gd name="connsiteX3481" fmla="*/ 9889966 w 11162102"/>
              <a:gd name="connsiteY3481" fmla="*/ 4796561 h 6858029"/>
              <a:gd name="connsiteX3482" fmla="*/ 9845303 w 11162102"/>
              <a:gd name="connsiteY3482" fmla="*/ 4813860 h 6858029"/>
              <a:gd name="connsiteX3483" fmla="*/ 9820724 w 11162102"/>
              <a:gd name="connsiteY3483" fmla="*/ 4769083 h 6858029"/>
              <a:gd name="connsiteX3484" fmla="*/ 9865615 w 11162102"/>
              <a:gd name="connsiteY3484" fmla="*/ 4752674 h 6858029"/>
              <a:gd name="connsiteX3485" fmla="*/ 9889966 w 11162102"/>
              <a:gd name="connsiteY3485" fmla="*/ 4796561 h 6858029"/>
              <a:gd name="connsiteX3486" fmla="*/ 9839051 w 11162102"/>
              <a:gd name="connsiteY3486" fmla="*/ 4816188 h 6858029"/>
              <a:gd name="connsiteX3487" fmla="*/ 9796761 w 11162102"/>
              <a:gd name="connsiteY3487" fmla="*/ 4831547 h 6858029"/>
              <a:gd name="connsiteX3488" fmla="*/ 9771953 w 11162102"/>
              <a:gd name="connsiteY3488" fmla="*/ 4785812 h 6858029"/>
              <a:gd name="connsiteX3489" fmla="*/ 9814380 w 11162102"/>
              <a:gd name="connsiteY3489" fmla="*/ 4771297 h 6858029"/>
              <a:gd name="connsiteX3490" fmla="*/ 9839051 w 11162102"/>
              <a:gd name="connsiteY3490" fmla="*/ 4816188 h 6858029"/>
              <a:gd name="connsiteX3491" fmla="*/ 9790508 w 11162102"/>
              <a:gd name="connsiteY3491" fmla="*/ 4833761 h 6858029"/>
              <a:gd name="connsiteX3492" fmla="*/ 9750341 w 11162102"/>
              <a:gd name="connsiteY3492" fmla="*/ 4847454 h 6858029"/>
              <a:gd name="connsiteX3493" fmla="*/ 9725329 w 11162102"/>
              <a:gd name="connsiteY3493" fmla="*/ 4800852 h 6858029"/>
              <a:gd name="connsiteX3494" fmla="*/ 9765655 w 11162102"/>
              <a:gd name="connsiteY3494" fmla="*/ 4787934 h 6858029"/>
              <a:gd name="connsiteX3495" fmla="*/ 9790508 w 11162102"/>
              <a:gd name="connsiteY3495" fmla="*/ 4833761 h 6858029"/>
              <a:gd name="connsiteX3496" fmla="*/ 9743815 w 11162102"/>
              <a:gd name="connsiteY3496" fmla="*/ 4849599 h 6858029"/>
              <a:gd name="connsiteX3497" fmla="*/ 9706113 w 11162102"/>
              <a:gd name="connsiteY3497" fmla="*/ 4861695 h 6858029"/>
              <a:gd name="connsiteX3498" fmla="*/ 9680917 w 11162102"/>
              <a:gd name="connsiteY3498" fmla="*/ 4814248 h 6858029"/>
              <a:gd name="connsiteX3499" fmla="*/ 9718711 w 11162102"/>
              <a:gd name="connsiteY3499" fmla="*/ 4802882 h 6858029"/>
              <a:gd name="connsiteX3500" fmla="*/ 9743815 w 11162102"/>
              <a:gd name="connsiteY3500" fmla="*/ 4849599 h 6858029"/>
              <a:gd name="connsiteX3501" fmla="*/ 9699175 w 11162102"/>
              <a:gd name="connsiteY3501" fmla="*/ 4863840 h 6858029"/>
              <a:gd name="connsiteX3502" fmla="*/ 9372273 w 11162102"/>
              <a:gd name="connsiteY3502" fmla="*/ 4942507 h 6858029"/>
              <a:gd name="connsiteX3503" fmla="*/ 6465599 w 11162102"/>
              <a:gd name="connsiteY3503" fmla="*/ 4522560 h 6858029"/>
              <a:gd name="connsiteX3504" fmla="*/ 5103151 w 11162102"/>
              <a:gd name="connsiteY3504" fmla="*/ 3964700 h 6858029"/>
              <a:gd name="connsiteX3505" fmla="*/ 3632891 w 11162102"/>
              <a:gd name="connsiteY3505" fmla="*/ 3368978 h 6858029"/>
              <a:gd name="connsiteX3506" fmla="*/ 2866758 w 11162102"/>
              <a:gd name="connsiteY3506" fmla="*/ 3208700 h 6858029"/>
              <a:gd name="connsiteX3507" fmla="*/ 2498959 w 11162102"/>
              <a:gd name="connsiteY3507" fmla="*/ 3257539 h 6858029"/>
              <a:gd name="connsiteX3508" fmla="*/ 2159341 w 11162102"/>
              <a:gd name="connsiteY3508" fmla="*/ 3438677 h 6858029"/>
              <a:gd name="connsiteX3509" fmla="*/ 1789459 w 11162102"/>
              <a:gd name="connsiteY3509" fmla="*/ 3825463 h 6858029"/>
              <a:gd name="connsiteX3510" fmla="*/ 1791196 w 11162102"/>
              <a:gd name="connsiteY3510" fmla="*/ 3822497 h 6858029"/>
              <a:gd name="connsiteX3511" fmla="*/ 2185422 w 11162102"/>
              <a:gd name="connsiteY3511" fmla="*/ 3388834 h 6858029"/>
              <a:gd name="connsiteX3512" fmla="*/ 3653066 w 11162102"/>
              <a:gd name="connsiteY3512" fmla="*/ 3306035 h 6858029"/>
              <a:gd name="connsiteX3513" fmla="*/ 5097719 w 11162102"/>
              <a:gd name="connsiteY3513" fmla="*/ 3899521 h 6858029"/>
              <a:gd name="connsiteX3514" fmla="*/ 6447570 w 11162102"/>
              <a:gd name="connsiteY3514" fmla="*/ 4459412 h 6858029"/>
              <a:gd name="connsiteX3515" fmla="*/ 7162103 w 11162102"/>
              <a:gd name="connsiteY3515" fmla="*/ 4691443 h 6858029"/>
              <a:gd name="connsiteX3516" fmla="*/ 7901489 w 11162102"/>
              <a:gd name="connsiteY3516" fmla="*/ 4861512 h 6858029"/>
              <a:gd name="connsiteX3517" fmla="*/ 8651943 w 11162102"/>
              <a:gd name="connsiteY3517" fmla="*/ 4935775 h 6858029"/>
              <a:gd name="connsiteX3518" fmla="*/ 9399750 w 11162102"/>
              <a:gd name="connsiteY3518" fmla="*/ 4880454 h 6858029"/>
              <a:gd name="connsiteX3519" fmla="*/ 9673888 w 11162102"/>
              <a:gd name="connsiteY3519" fmla="*/ 4816324 h 6858029"/>
              <a:gd name="connsiteX3520" fmla="*/ 9699175 w 11162102"/>
              <a:gd name="connsiteY3520" fmla="*/ 4863840 h 6858029"/>
              <a:gd name="connsiteX3521" fmla="*/ 1755920 w 11162102"/>
              <a:gd name="connsiteY3521" fmla="*/ 3876448 h 6858029"/>
              <a:gd name="connsiteX3522" fmla="*/ 1754363 w 11162102"/>
              <a:gd name="connsiteY3522" fmla="*/ 3879163 h 6858029"/>
              <a:gd name="connsiteX3523" fmla="*/ 1752432 w 11162102"/>
              <a:gd name="connsiteY3523" fmla="*/ 3881605 h 6858029"/>
              <a:gd name="connsiteX3524" fmla="*/ 1753831 w 11162102"/>
              <a:gd name="connsiteY3524" fmla="*/ 3879255 h 6858029"/>
              <a:gd name="connsiteX3525" fmla="*/ 1755920 w 11162102"/>
              <a:gd name="connsiteY3525" fmla="*/ 3876448 h 6858029"/>
              <a:gd name="connsiteX3526" fmla="*/ 1717992 w 11162102"/>
              <a:gd name="connsiteY3526" fmla="*/ 3933000 h 6858029"/>
              <a:gd name="connsiteX3527" fmla="*/ 1716814 w 11162102"/>
              <a:gd name="connsiteY3527" fmla="*/ 3935031 h 6858029"/>
              <a:gd name="connsiteX3528" fmla="*/ 1715100 w 11162102"/>
              <a:gd name="connsiteY3528" fmla="*/ 3937177 h 6858029"/>
              <a:gd name="connsiteX3529" fmla="*/ 1716155 w 11162102"/>
              <a:gd name="connsiteY3529" fmla="*/ 3935442 h 6858029"/>
              <a:gd name="connsiteX3530" fmla="*/ 1717992 w 11162102"/>
              <a:gd name="connsiteY3530" fmla="*/ 3933000 h 6858029"/>
              <a:gd name="connsiteX3531" fmla="*/ 1643880 w 11162102"/>
              <a:gd name="connsiteY3531" fmla="*/ 4040606 h 6858029"/>
              <a:gd name="connsiteX3532" fmla="*/ 1642910 w 11162102"/>
              <a:gd name="connsiteY3532" fmla="*/ 4042203 h 6858029"/>
              <a:gd name="connsiteX3533" fmla="*/ 1642431 w 11162102"/>
              <a:gd name="connsiteY3533" fmla="*/ 4042774 h 6858029"/>
              <a:gd name="connsiteX3534" fmla="*/ 1643528 w 11162102"/>
              <a:gd name="connsiteY3534" fmla="*/ 4041062 h 6858029"/>
              <a:gd name="connsiteX3535" fmla="*/ 1643880 w 11162102"/>
              <a:gd name="connsiteY3535" fmla="*/ 4040606 h 6858029"/>
              <a:gd name="connsiteX3536" fmla="*/ 1605927 w 11162102"/>
              <a:gd name="connsiteY3536" fmla="*/ 4093872 h 6858029"/>
              <a:gd name="connsiteX3537" fmla="*/ 1605123 w 11162102"/>
              <a:gd name="connsiteY3537" fmla="*/ 4095173 h 6858029"/>
              <a:gd name="connsiteX3538" fmla="*/ 1604911 w 11162102"/>
              <a:gd name="connsiteY3538" fmla="*/ 4095401 h 6858029"/>
              <a:gd name="connsiteX3539" fmla="*/ 1605835 w 11162102"/>
              <a:gd name="connsiteY3539" fmla="*/ 4093987 h 6858029"/>
              <a:gd name="connsiteX3540" fmla="*/ 1605927 w 11162102"/>
              <a:gd name="connsiteY3540" fmla="*/ 4093872 h 6858029"/>
              <a:gd name="connsiteX3541" fmla="*/ 864790 w 11162102"/>
              <a:gd name="connsiteY3541" fmla="*/ 4837298 h 6858029"/>
              <a:gd name="connsiteX3542" fmla="*/ 865774 w 11162102"/>
              <a:gd name="connsiteY3542" fmla="*/ 4836864 h 6858029"/>
              <a:gd name="connsiteX3543" fmla="*/ 863159 w 11162102"/>
              <a:gd name="connsiteY3543" fmla="*/ 4838964 h 6858029"/>
              <a:gd name="connsiteX3544" fmla="*/ 861974 w 11162102"/>
              <a:gd name="connsiteY3544" fmla="*/ 4839398 h 6858029"/>
              <a:gd name="connsiteX3545" fmla="*/ 864790 w 11162102"/>
              <a:gd name="connsiteY3545" fmla="*/ 4837298 h 6858029"/>
              <a:gd name="connsiteX3546" fmla="*/ 885431 w 11162102"/>
              <a:gd name="connsiteY3546" fmla="*/ 4828557 h 6858029"/>
              <a:gd name="connsiteX3547" fmla="*/ 888694 w 11162102"/>
              <a:gd name="connsiteY3547" fmla="*/ 4827210 h 6858029"/>
              <a:gd name="connsiteX3548" fmla="*/ 883274 w 11162102"/>
              <a:gd name="connsiteY3548" fmla="*/ 4831821 h 6858029"/>
              <a:gd name="connsiteX3549" fmla="*/ 879812 w 11162102"/>
              <a:gd name="connsiteY3549" fmla="*/ 4833030 h 6858029"/>
              <a:gd name="connsiteX3550" fmla="*/ 885431 w 11162102"/>
              <a:gd name="connsiteY3550" fmla="*/ 4828557 h 6858029"/>
              <a:gd name="connsiteX3551" fmla="*/ 905596 w 11162102"/>
              <a:gd name="connsiteY3551" fmla="*/ 4820227 h 6858029"/>
              <a:gd name="connsiteX3552" fmla="*/ 910936 w 11162102"/>
              <a:gd name="connsiteY3552" fmla="*/ 4818105 h 6858029"/>
              <a:gd name="connsiteX3553" fmla="*/ 903467 w 11162102"/>
              <a:gd name="connsiteY3553" fmla="*/ 4824837 h 6858029"/>
              <a:gd name="connsiteX3554" fmla="*/ 897985 w 11162102"/>
              <a:gd name="connsiteY3554" fmla="*/ 4826686 h 6858029"/>
              <a:gd name="connsiteX3555" fmla="*/ 905596 w 11162102"/>
              <a:gd name="connsiteY3555" fmla="*/ 4820227 h 6858029"/>
              <a:gd name="connsiteX3556" fmla="*/ 926024 w 11162102"/>
              <a:gd name="connsiteY3556" fmla="*/ 4812080 h 6858029"/>
              <a:gd name="connsiteX3557" fmla="*/ 932834 w 11162102"/>
              <a:gd name="connsiteY3557" fmla="*/ 4809364 h 6858029"/>
              <a:gd name="connsiteX3558" fmla="*/ 923637 w 11162102"/>
              <a:gd name="connsiteY3558" fmla="*/ 4818127 h 6858029"/>
              <a:gd name="connsiteX3559" fmla="*/ 916713 w 11162102"/>
              <a:gd name="connsiteY3559" fmla="*/ 4820432 h 6858029"/>
              <a:gd name="connsiteX3560" fmla="*/ 926024 w 11162102"/>
              <a:gd name="connsiteY3560" fmla="*/ 4812080 h 6858029"/>
              <a:gd name="connsiteX3561" fmla="*/ 945922 w 11162102"/>
              <a:gd name="connsiteY3561" fmla="*/ 4804366 h 6858029"/>
              <a:gd name="connsiteX3562" fmla="*/ 954246 w 11162102"/>
              <a:gd name="connsiteY3562" fmla="*/ 4801194 h 6858029"/>
              <a:gd name="connsiteX3563" fmla="*/ 943766 w 11162102"/>
              <a:gd name="connsiteY3563" fmla="*/ 4811669 h 6858029"/>
              <a:gd name="connsiteX3564" fmla="*/ 935459 w 11162102"/>
              <a:gd name="connsiteY3564" fmla="*/ 4814293 h 6858029"/>
              <a:gd name="connsiteX3565" fmla="*/ 945922 w 11162102"/>
              <a:gd name="connsiteY3565" fmla="*/ 4804366 h 6858029"/>
              <a:gd name="connsiteX3566" fmla="*/ 986509 w 11162102"/>
              <a:gd name="connsiteY3566" fmla="*/ 4789258 h 6858029"/>
              <a:gd name="connsiteX3567" fmla="*/ 996697 w 11162102"/>
              <a:gd name="connsiteY3567" fmla="*/ 4785606 h 6858029"/>
              <a:gd name="connsiteX3568" fmla="*/ 984286 w 11162102"/>
              <a:gd name="connsiteY3568" fmla="*/ 4799276 h 6858029"/>
              <a:gd name="connsiteX3569" fmla="*/ 974046 w 11162102"/>
              <a:gd name="connsiteY3569" fmla="*/ 4802358 h 6858029"/>
              <a:gd name="connsiteX3570" fmla="*/ 986509 w 11162102"/>
              <a:gd name="connsiteY3570" fmla="*/ 4789258 h 6858029"/>
              <a:gd name="connsiteX3571" fmla="*/ 1006775 w 11162102"/>
              <a:gd name="connsiteY3571" fmla="*/ 4782091 h 6858029"/>
              <a:gd name="connsiteX3572" fmla="*/ 1017741 w 11162102"/>
              <a:gd name="connsiteY3572" fmla="*/ 4778257 h 6858029"/>
              <a:gd name="connsiteX3573" fmla="*/ 1004518 w 11162102"/>
              <a:gd name="connsiteY3573" fmla="*/ 4793480 h 6858029"/>
              <a:gd name="connsiteX3574" fmla="*/ 993616 w 11162102"/>
              <a:gd name="connsiteY3574" fmla="*/ 4796584 h 6858029"/>
              <a:gd name="connsiteX3575" fmla="*/ 1006775 w 11162102"/>
              <a:gd name="connsiteY3575" fmla="*/ 4782091 h 6858029"/>
              <a:gd name="connsiteX3576" fmla="*/ 1027116 w 11162102"/>
              <a:gd name="connsiteY3576" fmla="*/ 4775063 h 6858029"/>
              <a:gd name="connsiteX3577" fmla="*/ 1038666 w 11162102"/>
              <a:gd name="connsiteY3577" fmla="*/ 4771206 h 6858029"/>
              <a:gd name="connsiteX3578" fmla="*/ 1024850 w 11162102"/>
              <a:gd name="connsiteY3578" fmla="*/ 4787820 h 6858029"/>
              <a:gd name="connsiteX3579" fmla="*/ 1013288 w 11162102"/>
              <a:gd name="connsiteY3579" fmla="*/ 4790969 h 6858029"/>
              <a:gd name="connsiteX3580" fmla="*/ 1027116 w 11162102"/>
              <a:gd name="connsiteY3580" fmla="*/ 4775063 h 6858029"/>
              <a:gd name="connsiteX3581" fmla="*/ 1047451 w 11162102"/>
              <a:gd name="connsiteY3581" fmla="*/ 4768262 h 6858029"/>
              <a:gd name="connsiteX3582" fmla="*/ 1059578 w 11162102"/>
              <a:gd name="connsiteY3582" fmla="*/ 4764336 h 6858029"/>
              <a:gd name="connsiteX3583" fmla="*/ 1045219 w 11162102"/>
              <a:gd name="connsiteY3583" fmla="*/ 4782320 h 6858029"/>
              <a:gd name="connsiteX3584" fmla="*/ 1033038 w 11162102"/>
              <a:gd name="connsiteY3584" fmla="*/ 4785606 h 6858029"/>
              <a:gd name="connsiteX3585" fmla="*/ 1047451 w 11162102"/>
              <a:gd name="connsiteY3585" fmla="*/ 4768262 h 6858029"/>
              <a:gd name="connsiteX3586" fmla="*/ 1067760 w 11162102"/>
              <a:gd name="connsiteY3586" fmla="*/ 4761734 h 6858029"/>
              <a:gd name="connsiteX3587" fmla="*/ 1080463 w 11162102"/>
              <a:gd name="connsiteY3587" fmla="*/ 4757695 h 6858029"/>
              <a:gd name="connsiteX3588" fmla="*/ 1065544 w 11162102"/>
              <a:gd name="connsiteY3588" fmla="*/ 4777139 h 6858029"/>
              <a:gd name="connsiteX3589" fmla="*/ 1052914 w 11162102"/>
              <a:gd name="connsiteY3589" fmla="*/ 4780357 h 6858029"/>
              <a:gd name="connsiteX3590" fmla="*/ 1067760 w 11162102"/>
              <a:gd name="connsiteY3590" fmla="*/ 4761734 h 6858029"/>
              <a:gd name="connsiteX3591" fmla="*/ 1088151 w 11162102"/>
              <a:gd name="connsiteY3591" fmla="*/ 4755344 h 6858029"/>
              <a:gd name="connsiteX3592" fmla="*/ 1101231 w 11162102"/>
              <a:gd name="connsiteY3592" fmla="*/ 4751396 h 6858029"/>
              <a:gd name="connsiteX3593" fmla="*/ 1085940 w 11162102"/>
              <a:gd name="connsiteY3593" fmla="*/ 4772096 h 6858029"/>
              <a:gd name="connsiteX3594" fmla="*/ 1072865 w 11162102"/>
              <a:gd name="connsiteY3594" fmla="*/ 4775290 h 6858029"/>
              <a:gd name="connsiteX3595" fmla="*/ 1088151 w 11162102"/>
              <a:gd name="connsiteY3595" fmla="*/ 4755344 h 6858029"/>
              <a:gd name="connsiteX3596" fmla="*/ 1108545 w 11162102"/>
              <a:gd name="connsiteY3596" fmla="*/ 4749182 h 6858029"/>
              <a:gd name="connsiteX3597" fmla="*/ 1122028 w 11162102"/>
              <a:gd name="connsiteY3597" fmla="*/ 4745257 h 6858029"/>
              <a:gd name="connsiteX3598" fmla="*/ 1106388 w 11162102"/>
              <a:gd name="connsiteY3598" fmla="*/ 4767212 h 6858029"/>
              <a:gd name="connsiteX3599" fmla="*/ 1092862 w 11162102"/>
              <a:gd name="connsiteY3599" fmla="*/ 4770430 h 6858029"/>
              <a:gd name="connsiteX3600" fmla="*/ 1108545 w 11162102"/>
              <a:gd name="connsiteY3600" fmla="*/ 4749182 h 6858029"/>
              <a:gd name="connsiteX3601" fmla="*/ 1128909 w 11162102"/>
              <a:gd name="connsiteY3601" fmla="*/ 4743294 h 6858029"/>
              <a:gd name="connsiteX3602" fmla="*/ 1142855 w 11162102"/>
              <a:gd name="connsiteY3602" fmla="*/ 4739277 h 6858029"/>
              <a:gd name="connsiteX3603" fmla="*/ 1126800 w 11162102"/>
              <a:gd name="connsiteY3603" fmla="*/ 4762625 h 6858029"/>
              <a:gd name="connsiteX3604" fmla="*/ 1112940 w 11162102"/>
              <a:gd name="connsiteY3604" fmla="*/ 4765728 h 6858029"/>
              <a:gd name="connsiteX3605" fmla="*/ 1128909 w 11162102"/>
              <a:gd name="connsiteY3605" fmla="*/ 4743294 h 6858029"/>
              <a:gd name="connsiteX3606" fmla="*/ 1149346 w 11162102"/>
              <a:gd name="connsiteY3606" fmla="*/ 4737521 h 6858029"/>
              <a:gd name="connsiteX3607" fmla="*/ 1163573 w 11162102"/>
              <a:gd name="connsiteY3607" fmla="*/ 4733663 h 6858029"/>
              <a:gd name="connsiteX3608" fmla="*/ 1147288 w 11162102"/>
              <a:gd name="connsiteY3608" fmla="*/ 4758151 h 6858029"/>
              <a:gd name="connsiteX3609" fmla="*/ 1133060 w 11162102"/>
              <a:gd name="connsiteY3609" fmla="*/ 4761210 h 6858029"/>
              <a:gd name="connsiteX3610" fmla="*/ 1149346 w 11162102"/>
              <a:gd name="connsiteY3610" fmla="*/ 4737521 h 6858029"/>
              <a:gd name="connsiteX3611" fmla="*/ 1169808 w 11162102"/>
              <a:gd name="connsiteY3611" fmla="*/ 4731974 h 6858029"/>
              <a:gd name="connsiteX3612" fmla="*/ 1184316 w 11162102"/>
              <a:gd name="connsiteY3612" fmla="*/ 4728186 h 6858029"/>
              <a:gd name="connsiteX3613" fmla="*/ 1167827 w 11162102"/>
              <a:gd name="connsiteY3613" fmla="*/ 4753861 h 6858029"/>
              <a:gd name="connsiteX3614" fmla="*/ 1153233 w 11162102"/>
              <a:gd name="connsiteY3614" fmla="*/ 4756919 h 6858029"/>
              <a:gd name="connsiteX3615" fmla="*/ 1169808 w 11162102"/>
              <a:gd name="connsiteY3615" fmla="*/ 4731974 h 6858029"/>
              <a:gd name="connsiteX3616" fmla="*/ 1190223 w 11162102"/>
              <a:gd name="connsiteY3616" fmla="*/ 4726680 h 6858029"/>
              <a:gd name="connsiteX3617" fmla="*/ 1205091 w 11162102"/>
              <a:gd name="connsiteY3617" fmla="*/ 4722869 h 6858029"/>
              <a:gd name="connsiteX3618" fmla="*/ 1188308 w 11162102"/>
              <a:gd name="connsiteY3618" fmla="*/ 4749821 h 6858029"/>
              <a:gd name="connsiteX3619" fmla="*/ 1173487 w 11162102"/>
              <a:gd name="connsiteY3619" fmla="*/ 4752720 h 6858029"/>
              <a:gd name="connsiteX3620" fmla="*/ 1190223 w 11162102"/>
              <a:gd name="connsiteY3620" fmla="*/ 4726680 h 6858029"/>
              <a:gd name="connsiteX3621" fmla="*/ 1210698 w 11162102"/>
              <a:gd name="connsiteY3621" fmla="*/ 4721522 h 6858029"/>
              <a:gd name="connsiteX3622" fmla="*/ 1225800 w 11162102"/>
              <a:gd name="connsiteY3622" fmla="*/ 4717871 h 6858029"/>
              <a:gd name="connsiteX3623" fmla="*/ 1208852 w 11162102"/>
              <a:gd name="connsiteY3623" fmla="*/ 4745942 h 6858029"/>
              <a:gd name="connsiteX3624" fmla="*/ 1193753 w 11162102"/>
              <a:gd name="connsiteY3624" fmla="*/ 4748772 h 6858029"/>
              <a:gd name="connsiteX3625" fmla="*/ 1210698 w 11162102"/>
              <a:gd name="connsiteY3625" fmla="*/ 4721522 h 6858029"/>
              <a:gd name="connsiteX3626" fmla="*/ 1231188 w 11162102"/>
              <a:gd name="connsiteY3626" fmla="*/ 4716570 h 6858029"/>
              <a:gd name="connsiteX3627" fmla="*/ 1246565 w 11162102"/>
              <a:gd name="connsiteY3627" fmla="*/ 4713010 h 6858029"/>
              <a:gd name="connsiteX3628" fmla="*/ 1229463 w 11162102"/>
              <a:gd name="connsiteY3628" fmla="*/ 4742221 h 6858029"/>
              <a:gd name="connsiteX3629" fmla="*/ 1214037 w 11162102"/>
              <a:gd name="connsiteY3629" fmla="*/ 4745006 h 6858029"/>
              <a:gd name="connsiteX3630" fmla="*/ 1231188 w 11162102"/>
              <a:gd name="connsiteY3630" fmla="*/ 4716570 h 6858029"/>
              <a:gd name="connsiteX3631" fmla="*/ 1251696 w 11162102"/>
              <a:gd name="connsiteY3631" fmla="*/ 4711846 h 6858029"/>
              <a:gd name="connsiteX3632" fmla="*/ 1267342 w 11162102"/>
              <a:gd name="connsiteY3632" fmla="*/ 4708331 h 6858029"/>
              <a:gd name="connsiteX3633" fmla="*/ 1250046 w 11162102"/>
              <a:gd name="connsiteY3633" fmla="*/ 4738730 h 6858029"/>
              <a:gd name="connsiteX3634" fmla="*/ 1234433 w 11162102"/>
              <a:gd name="connsiteY3634" fmla="*/ 4741332 h 6858029"/>
              <a:gd name="connsiteX3635" fmla="*/ 1251696 w 11162102"/>
              <a:gd name="connsiteY3635" fmla="*/ 4711846 h 6858029"/>
              <a:gd name="connsiteX3636" fmla="*/ 1272229 w 11162102"/>
              <a:gd name="connsiteY3636" fmla="*/ 4707281 h 6858029"/>
              <a:gd name="connsiteX3637" fmla="*/ 1287896 w 11162102"/>
              <a:gd name="connsiteY3637" fmla="*/ 4703972 h 6858029"/>
              <a:gd name="connsiteX3638" fmla="*/ 1270563 w 11162102"/>
              <a:gd name="connsiteY3638" fmla="*/ 4735398 h 6858029"/>
              <a:gd name="connsiteX3639" fmla="*/ 1254804 w 11162102"/>
              <a:gd name="connsiteY3639" fmla="*/ 4737931 h 6858029"/>
              <a:gd name="connsiteX3640" fmla="*/ 1272229 w 11162102"/>
              <a:gd name="connsiteY3640" fmla="*/ 4707281 h 6858029"/>
              <a:gd name="connsiteX3641" fmla="*/ 1276254 w 11162102"/>
              <a:gd name="connsiteY3641" fmla="*/ 4700184 h 6858029"/>
              <a:gd name="connsiteX3642" fmla="*/ 1293323 w 11162102"/>
              <a:gd name="connsiteY3642" fmla="*/ 4669876 h 6858029"/>
              <a:gd name="connsiteX3643" fmla="*/ 1308757 w 11162102"/>
              <a:gd name="connsiteY3643" fmla="*/ 4665814 h 6858029"/>
              <a:gd name="connsiteX3644" fmla="*/ 1291760 w 11162102"/>
              <a:gd name="connsiteY3644" fmla="*/ 4696920 h 6858029"/>
              <a:gd name="connsiteX3645" fmla="*/ 1276254 w 11162102"/>
              <a:gd name="connsiteY3645" fmla="*/ 4700184 h 6858029"/>
              <a:gd name="connsiteX3646" fmla="*/ 1313575 w 11162102"/>
              <a:gd name="connsiteY3646" fmla="*/ 4664581 h 6858029"/>
              <a:gd name="connsiteX3647" fmla="*/ 1329667 w 11162102"/>
              <a:gd name="connsiteY3647" fmla="*/ 4660428 h 6858029"/>
              <a:gd name="connsiteX3648" fmla="*/ 1312487 w 11162102"/>
              <a:gd name="connsiteY3648" fmla="*/ 4692721 h 6858029"/>
              <a:gd name="connsiteX3649" fmla="*/ 1296452 w 11162102"/>
              <a:gd name="connsiteY3649" fmla="*/ 4695938 h 6858029"/>
              <a:gd name="connsiteX3650" fmla="*/ 1313575 w 11162102"/>
              <a:gd name="connsiteY3650" fmla="*/ 4664581 h 6858029"/>
              <a:gd name="connsiteX3651" fmla="*/ 1317647 w 11162102"/>
              <a:gd name="connsiteY3651" fmla="*/ 4657096 h 6858029"/>
              <a:gd name="connsiteX3652" fmla="*/ 1334161 w 11162102"/>
              <a:gd name="connsiteY3652" fmla="*/ 4626606 h 6858029"/>
              <a:gd name="connsiteX3653" fmla="*/ 1350058 w 11162102"/>
              <a:gd name="connsiteY3653" fmla="*/ 4621790 h 6858029"/>
              <a:gd name="connsiteX3654" fmla="*/ 1333558 w 11162102"/>
              <a:gd name="connsiteY3654" fmla="*/ 4653079 h 6858029"/>
              <a:gd name="connsiteX3655" fmla="*/ 1317647 w 11162102"/>
              <a:gd name="connsiteY3655" fmla="*/ 4657096 h 6858029"/>
              <a:gd name="connsiteX3656" fmla="*/ 1354782 w 11162102"/>
              <a:gd name="connsiteY3656" fmla="*/ 4620352 h 6858029"/>
              <a:gd name="connsiteX3657" fmla="*/ 1370911 w 11162102"/>
              <a:gd name="connsiteY3657" fmla="*/ 4615628 h 6858029"/>
              <a:gd name="connsiteX3658" fmla="*/ 1354260 w 11162102"/>
              <a:gd name="connsiteY3658" fmla="*/ 4648058 h 6858029"/>
              <a:gd name="connsiteX3659" fmla="*/ 1338118 w 11162102"/>
              <a:gd name="connsiteY3659" fmla="*/ 4651984 h 6858029"/>
              <a:gd name="connsiteX3660" fmla="*/ 1354782 w 11162102"/>
              <a:gd name="connsiteY3660" fmla="*/ 4620352 h 6858029"/>
              <a:gd name="connsiteX3661" fmla="*/ 1358888 w 11162102"/>
              <a:gd name="connsiteY3661" fmla="*/ 4612547 h 6858029"/>
              <a:gd name="connsiteX3662" fmla="*/ 1375395 w 11162102"/>
              <a:gd name="connsiteY3662" fmla="*/ 4581030 h 6858029"/>
              <a:gd name="connsiteX3663" fmla="*/ 1391366 w 11162102"/>
              <a:gd name="connsiteY3663" fmla="*/ 4575553 h 6858029"/>
              <a:gd name="connsiteX3664" fmla="*/ 1374864 w 11162102"/>
              <a:gd name="connsiteY3664" fmla="*/ 4607914 h 6858029"/>
              <a:gd name="connsiteX3665" fmla="*/ 1358888 w 11162102"/>
              <a:gd name="connsiteY3665" fmla="*/ 4612547 h 6858029"/>
              <a:gd name="connsiteX3666" fmla="*/ 1395994 w 11162102"/>
              <a:gd name="connsiteY3666" fmla="*/ 4574001 h 6858029"/>
              <a:gd name="connsiteX3667" fmla="*/ 1688896 w 11162102"/>
              <a:gd name="connsiteY3667" fmla="*/ 4500377 h 6858029"/>
              <a:gd name="connsiteX3668" fmla="*/ 2541659 w 11162102"/>
              <a:gd name="connsiteY3668" fmla="*/ 4537029 h 6858029"/>
              <a:gd name="connsiteX3669" fmla="*/ 3202310 w 11162102"/>
              <a:gd name="connsiteY3669" fmla="*/ 4705843 h 6858029"/>
              <a:gd name="connsiteX3670" fmla="*/ 5231159 w 11162102"/>
              <a:gd name="connsiteY3670" fmla="*/ 5353166 h 6858029"/>
              <a:gd name="connsiteX3671" fmla="*/ 6798686 w 11162102"/>
              <a:gd name="connsiteY3671" fmla="*/ 5863967 h 6858029"/>
              <a:gd name="connsiteX3672" fmla="*/ 7807713 w 11162102"/>
              <a:gd name="connsiteY3672" fmla="*/ 6135914 h 6858029"/>
              <a:gd name="connsiteX3673" fmla="*/ 8836801 w 11162102"/>
              <a:gd name="connsiteY3673" fmla="*/ 6265314 h 6858029"/>
              <a:gd name="connsiteX3674" fmla="*/ 9510802 w 11162102"/>
              <a:gd name="connsiteY3674" fmla="*/ 6191370 h 6858029"/>
              <a:gd name="connsiteX3675" fmla="*/ 10081488 w 11162102"/>
              <a:gd name="connsiteY3675" fmla="*/ 5920040 h 6858029"/>
              <a:gd name="connsiteX3676" fmla="*/ 10133705 w 11162102"/>
              <a:gd name="connsiteY3676" fmla="*/ 5873735 h 6858029"/>
              <a:gd name="connsiteX3677" fmla="*/ 10145686 w 11162102"/>
              <a:gd name="connsiteY3677" fmla="*/ 5925655 h 6858029"/>
              <a:gd name="connsiteX3678" fmla="*/ 10035091 w 11162102"/>
              <a:gd name="connsiteY3678" fmla="*/ 6025204 h 6858029"/>
              <a:gd name="connsiteX3679" fmla="*/ 8810167 w 11162102"/>
              <a:gd name="connsiteY3679" fmla="*/ 6325130 h 6858029"/>
              <a:gd name="connsiteX3680" fmla="*/ 7946425 w 11162102"/>
              <a:gd name="connsiteY3680" fmla="*/ 6220195 h 6858029"/>
              <a:gd name="connsiteX3681" fmla="*/ 6817195 w 11162102"/>
              <a:gd name="connsiteY3681" fmla="*/ 5924993 h 6858029"/>
              <a:gd name="connsiteX3682" fmla="*/ 5236271 w 11162102"/>
              <a:gd name="connsiteY3682" fmla="*/ 5415104 h 6858029"/>
              <a:gd name="connsiteX3683" fmla="*/ 3182523 w 11162102"/>
              <a:gd name="connsiteY3683" fmla="*/ 4766619 h 6858029"/>
              <a:gd name="connsiteX3684" fmla="*/ 2420178 w 11162102"/>
              <a:gd name="connsiteY3684" fmla="*/ 4578702 h 6858029"/>
              <a:gd name="connsiteX3685" fmla="*/ 1664381 w 11162102"/>
              <a:gd name="connsiteY3685" fmla="*/ 4547231 h 6858029"/>
              <a:gd name="connsiteX3686" fmla="*/ 1379369 w 11162102"/>
              <a:gd name="connsiteY3686" fmla="*/ 4606614 h 6858029"/>
              <a:gd name="connsiteX3687" fmla="*/ 1395994 w 11162102"/>
              <a:gd name="connsiteY3687" fmla="*/ 4574001 h 6858029"/>
              <a:gd name="connsiteX3688" fmla="*/ 10077700 w 11162102"/>
              <a:gd name="connsiteY3688" fmla="*/ 5915362 h 6858029"/>
              <a:gd name="connsiteX3689" fmla="*/ 8836915 w 11162102"/>
              <a:gd name="connsiteY3689" fmla="*/ 6259289 h 6858029"/>
              <a:gd name="connsiteX3690" fmla="*/ 7927278 w 11162102"/>
              <a:gd name="connsiteY3690" fmla="*/ 6154605 h 6858029"/>
              <a:gd name="connsiteX3691" fmla="*/ 6800466 w 11162102"/>
              <a:gd name="connsiteY3691" fmla="*/ 5858215 h 6858029"/>
              <a:gd name="connsiteX3692" fmla="*/ 5233076 w 11162102"/>
              <a:gd name="connsiteY3692" fmla="*/ 5347460 h 6858029"/>
              <a:gd name="connsiteX3693" fmla="*/ 3203976 w 11162102"/>
              <a:gd name="connsiteY3693" fmla="*/ 4700047 h 6858029"/>
              <a:gd name="connsiteX3694" fmla="*/ 2441129 w 11162102"/>
              <a:gd name="connsiteY3694" fmla="*/ 4512519 h 6858029"/>
              <a:gd name="connsiteX3695" fmla="*/ 1687906 w 11162102"/>
              <a:gd name="connsiteY3695" fmla="*/ 4494421 h 6858029"/>
              <a:gd name="connsiteX3696" fmla="*/ 1400045 w 11162102"/>
              <a:gd name="connsiteY3696" fmla="*/ 4566036 h 6858029"/>
              <a:gd name="connsiteX3697" fmla="*/ 1416203 w 11162102"/>
              <a:gd name="connsiteY3697" fmla="*/ 4534154 h 6858029"/>
              <a:gd name="connsiteX3698" fmla="*/ 1712588 w 11162102"/>
              <a:gd name="connsiteY3698" fmla="*/ 4447453 h 6858029"/>
              <a:gd name="connsiteX3699" fmla="*/ 3223785 w 11162102"/>
              <a:gd name="connsiteY3699" fmla="*/ 4639203 h 6858029"/>
              <a:gd name="connsiteX3700" fmla="*/ 5226755 w 11162102"/>
              <a:gd name="connsiteY3700" fmla="*/ 5285019 h 6858029"/>
              <a:gd name="connsiteX3701" fmla="*/ 6781980 w 11162102"/>
              <a:gd name="connsiteY3701" fmla="*/ 5797075 h 6858029"/>
              <a:gd name="connsiteX3702" fmla="*/ 7812255 w 11162102"/>
              <a:gd name="connsiteY3702" fmla="*/ 6075184 h 6858029"/>
              <a:gd name="connsiteX3703" fmla="*/ 7912420 w 11162102"/>
              <a:gd name="connsiteY3703" fmla="*/ 6095792 h 6858029"/>
              <a:gd name="connsiteX3704" fmla="*/ 8863640 w 11162102"/>
              <a:gd name="connsiteY3704" fmla="*/ 6199381 h 6858029"/>
              <a:gd name="connsiteX3705" fmla="*/ 9551904 w 11162102"/>
              <a:gd name="connsiteY3705" fmla="*/ 6108961 h 6858029"/>
              <a:gd name="connsiteX3706" fmla="*/ 10118254 w 11162102"/>
              <a:gd name="connsiteY3706" fmla="*/ 5815196 h 6858029"/>
              <a:gd name="connsiteX3707" fmla="*/ 10132015 w 11162102"/>
              <a:gd name="connsiteY3707" fmla="*/ 5866979 h 6858029"/>
              <a:gd name="connsiteX3708" fmla="*/ 10077700 w 11162102"/>
              <a:gd name="connsiteY3708" fmla="*/ 5915362 h 6858029"/>
              <a:gd name="connsiteX3709" fmla="*/ 10123755 w 11162102"/>
              <a:gd name="connsiteY3709" fmla="*/ 5810381 h 6858029"/>
              <a:gd name="connsiteX3710" fmla="*/ 10124280 w 11162102"/>
              <a:gd name="connsiteY3710" fmla="*/ 5809902 h 6858029"/>
              <a:gd name="connsiteX3711" fmla="*/ 10149657 w 11162102"/>
              <a:gd name="connsiteY3711" fmla="*/ 5786258 h 6858029"/>
              <a:gd name="connsiteX3712" fmla="*/ 10161274 w 11162102"/>
              <a:gd name="connsiteY3712" fmla="*/ 5836421 h 6858029"/>
              <a:gd name="connsiteX3713" fmla="*/ 10137379 w 11162102"/>
              <a:gd name="connsiteY3713" fmla="*/ 5861616 h 6858029"/>
              <a:gd name="connsiteX3714" fmla="*/ 10123755 w 11162102"/>
              <a:gd name="connsiteY3714" fmla="*/ 5810381 h 6858029"/>
              <a:gd name="connsiteX3715" fmla="*/ 10121974 w 11162102"/>
              <a:gd name="connsiteY3715" fmla="*/ 5804013 h 6858029"/>
              <a:gd name="connsiteX3716" fmla="*/ 10107117 w 11162102"/>
              <a:gd name="connsiteY3716" fmla="*/ 5754148 h 6858029"/>
              <a:gd name="connsiteX3717" fmla="*/ 10134800 w 11162102"/>
              <a:gd name="connsiteY3717" fmla="*/ 5729979 h 6858029"/>
              <a:gd name="connsiteX3718" fmla="*/ 10148014 w 11162102"/>
              <a:gd name="connsiteY3718" fmla="*/ 5779617 h 6858029"/>
              <a:gd name="connsiteX3719" fmla="*/ 10121974 w 11162102"/>
              <a:gd name="connsiteY3719" fmla="*/ 5804013 h 6858029"/>
              <a:gd name="connsiteX3720" fmla="*/ 10140391 w 11162102"/>
              <a:gd name="connsiteY3720" fmla="*/ 5724935 h 6858029"/>
              <a:gd name="connsiteX3721" fmla="*/ 10167047 w 11162102"/>
              <a:gd name="connsiteY3721" fmla="*/ 5699786 h 6858029"/>
              <a:gd name="connsiteX3722" fmla="*/ 10167116 w 11162102"/>
              <a:gd name="connsiteY3722" fmla="*/ 5699717 h 6858029"/>
              <a:gd name="connsiteX3723" fmla="*/ 10178276 w 11162102"/>
              <a:gd name="connsiteY3723" fmla="*/ 5748100 h 6858029"/>
              <a:gd name="connsiteX3724" fmla="*/ 10153559 w 11162102"/>
              <a:gd name="connsiteY3724" fmla="*/ 5774094 h 6858029"/>
              <a:gd name="connsiteX3725" fmla="*/ 10140391 w 11162102"/>
              <a:gd name="connsiteY3725" fmla="*/ 5724935 h 6858029"/>
              <a:gd name="connsiteX3726" fmla="*/ 10162986 w 11162102"/>
              <a:gd name="connsiteY3726" fmla="*/ 5695632 h 6858029"/>
              <a:gd name="connsiteX3727" fmla="*/ 10138589 w 11162102"/>
              <a:gd name="connsiteY3727" fmla="*/ 5718659 h 6858029"/>
              <a:gd name="connsiteX3728" fmla="*/ 10124439 w 11162102"/>
              <a:gd name="connsiteY3728" fmla="*/ 5671418 h 6858029"/>
              <a:gd name="connsiteX3729" fmla="*/ 10152989 w 11162102"/>
              <a:gd name="connsiteY3729" fmla="*/ 5645971 h 6858029"/>
              <a:gd name="connsiteX3730" fmla="*/ 10165495 w 11162102"/>
              <a:gd name="connsiteY3730" fmla="*/ 5693122 h 6858029"/>
              <a:gd name="connsiteX3731" fmla="*/ 10162986 w 11162102"/>
              <a:gd name="connsiteY3731" fmla="*/ 5695632 h 6858029"/>
              <a:gd name="connsiteX3732" fmla="*/ 10157052 w 11162102"/>
              <a:gd name="connsiteY3732" fmla="*/ 5634332 h 6858029"/>
              <a:gd name="connsiteX3733" fmla="*/ 10143609 w 11162102"/>
              <a:gd name="connsiteY3733" fmla="*/ 5589533 h 6858029"/>
              <a:gd name="connsiteX3734" fmla="*/ 10173643 w 11162102"/>
              <a:gd name="connsiteY3734" fmla="*/ 5562078 h 6858029"/>
              <a:gd name="connsiteX3735" fmla="*/ 10185510 w 11162102"/>
              <a:gd name="connsiteY3735" fmla="*/ 5606581 h 6858029"/>
              <a:gd name="connsiteX3736" fmla="*/ 10157052 w 11162102"/>
              <a:gd name="connsiteY3736" fmla="*/ 5634332 h 6858029"/>
              <a:gd name="connsiteX3737" fmla="*/ 10178846 w 11162102"/>
              <a:gd name="connsiteY3737" fmla="*/ 5557148 h 6858029"/>
              <a:gd name="connsiteX3738" fmla="*/ 10207648 w 11162102"/>
              <a:gd name="connsiteY3738" fmla="*/ 5528552 h 6858029"/>
              <a:gd name="connsiteX3739" fmla="*/ 10217643 w 11162102"/>
              <a:gd name="connsiteY3739" fmla="*/ 5572622 h 6858029"/>
              <a:gd name="connsiteX3740" fmla="*/ 10205640 w 11162102"/>
              <a:gd name="connsiteY3740" fmla="*/ 5585744 h 6858029"/>
              <a:gd name="connsiteX3741" fmla="*/ 10190691 w 11162102"/>
              <a:gd name="connsiteY3741" fmla="*/ 5601332 h 6858029"/>
              <a:gd name="connsiteX3742" fmla="*/ 10178846 w 11162102"/>
              <a:gd name="connsiteY3742" fmla="*/ 5557148 h 6858029"/>
              <a:gd name="connsiteX3743" fmla="*/ 10177112 w 11162102"/>
              <a:gd name="connsiteY3743" fmla="*/ 5551055 h 6858029"/>
              <a:gd name="connsiteX3744" fmla="*/ 10164400 w 11162102"/>
              <a:gd name="connsiteY3744" fmla="*/ 5508537 h 6858029"/>
              <a:gd name="connsiteX3745" fmla="*/ 10195028 w 11162102"/>
              <a:gd name="connsiteY3745" fmla="*/ 5479941 h 6858029"/>
              <a:gd name="connsiteX3746" fmla="*/ 10206095 w 11162102"/>
              <a:gd name="connsiteY3746" fmla="*/ 5522116 h 6858029"/>
              <a:gd name="connsiteX3747" fmla="*/ 10177112 w 11162102"/>
              <a:gd name="connsiteY3747" fmla="*/ 5551055 h 6858029"/>
              <a:gd name="connsiteX3748" fmla="*/ 10200390 w 11162102"/>
              <a:gd name="connsiteY3748" fmla="*/ 5474647 h 6858029"/>
              <a:gd name="connsiteX3749" fmla="*/ 10230173 w 11162102"/>
              <a:gd name="connsiteY3749" fmla="*/ 5444385 h 6858029"/>
              <a:gd name="connsiteX3750" fmla="*/ 10239324 w 11162102"/>
              <a:gd name="connsiteY3750" fmla="*/ 5486126 h 6858029"/>
              <a:gd name="connsiteX3751" fmla="*/ 10211459 w 11162102"/>
              <a:gd name="connsiteY3751" fmla="*/ 5516525 h 6858029"/>
              <a:gd name="connsiteX3752" fmla="*/ 10200390 w 11162102"/>
              <a:gd name="connsiteY3752" fmla="*/ 5474647 h 6858029"/>
              <a:gd name="connsiteX3753" fmla="*/ 10198633 w 11162102"/>
              <a:gd name="connsiteY3753" fmla="*/ 5468303 h 6858029"/>
              <a:gd name="connsiteX3754" fmla="*/ 10186720 w 11162102"/>
              <a:gd name="connsiteY3754" fmla="*/ 5428136 h 6858029"/>
              <a:gd name="connsiteX3755" fmla="*/ 10218397 w 11162102"/>
              <a:gd name="connsiteY3755" fmla="*/ 5397897 h 6858029"/>
              <a:gd name="connsiteX3756" fmla="*/ 10228621 w 11162102"/>
              <a:gd name="connsiteY3756" fmla="*/ 5437835 h 6858029"/>
              <a:gd name="connsiteX3757" fmla="*/ 10198633 w 11162102"/>
              <a:gd name="connsiteY3757" fmla="*/ 5468303 h 6858029"/>
              <a:gd name="connsiteX3758" fmla="*/ 10223372 w 11162102"/>
              <a:gd name="connsiteY3758" fmla="*/ 5392990 h 6858029"/>
              <a:gd name="connsiteX3759" fmla="*/ 10253634 w 11162102"/>
              <a:gd name="connsiteY3759" fmla="*/ 5361564 h 6858029"/>
              <a:gd name="connsiteX3760" fmla="*/ 10261964 w 11162102"/>
              <a:gd name="connsiteY3760" fmla="*/ 5400978 h 6858029"/>
              <a:gd name="connsiteX3761" fmla="*/ 10233597 w 11162102"/>
              <a:gd name="connsiteY3761" fmla="*/ 5432495 h 6858029"/>
              <a:gd name="connsiteX3762" fmla="*/ 10223372 w 11162102"/>
              <a:gd name="connsiteY3762" fmla="*/ 5392990 h 6858029"/>
              <a:gd name="connsiteX3763" fmla="*/ 10258746 w 11162102"/>
              <a:gd name="connsiteY3763" fmla="*/ 5355973 h 6858029"/>
              <a:gd name="connsiteX3764" fmla="*/ 10287113 w 11162102"/>
              <a:gd name="connsiteY3764" fmla="*/ 5323839 h 6858029"/>
              <a:gd name="connsiteX3765" fmla="*/ 10292865 w 11162102"/>
              <a:gd name="connsiteY3765" fmla="*/ 5358894 h 6858029"/>
              <a:gd name="connsiteX3766" fmla="*/ 10293413 w 11162102"/>
              <a:gd name="connsiteY3766" fmla="*/ 5362865 h 6858029"/>
              <a:gd name="connsiteX3767" fmla="*/ 10290971 w 11162102"/>
              <a:gd name="connsiteY3767" fmla="*/ 5366014 h 6858029"/>
              <a:gd name="connsiteX3768" fmla="*/ 10267144 w 11162102"/>
              <a:gd name="connsiteY3768" fmla="*/ 5394998 h 6858029"/>
              <a:gd name="connsiteX3769" fmla="*/ 10258746 w 11162102"/>
              <a:gd name="connsiteY3769" fmla="*/ 5355973 h 6858029"/>
              <a:gd name="connsiteX3770" fmla="*/ 10257218 w 11162102"/>
              <a:gd name="connsiteY3770" fmla="*/ 5349377 h 6858029"/>
              <a:gd name="connsiteX3771" fmla="*/ 10247769 w 11162102"/>
              <a:gd name="connsiteY3771" fmla="*/ 5311789 h 6858029"/>
              <a:gd name="connsiteX3772" fmla="*/ 10278328 w 11162102"/>
              <a:gd name="connsiteY3772" fmla="*/ 5279405 h 6858029"/>
              <a:gd name="connsiteX3773" fmla="*/ 10285859 w 11162102"/>
              <a:gd name="connsiteY3773" fmla="*/ 5316833 h 6858029"/>
              <a:gd name="connsiteX3774" fmla="*/ 10257218 w 11162102"/>
              <a:gd name="connsiteY3774" fmla="*/ 5349377 h 6858029"/>
              <a:gd name="connsiteX3775" fmla="*/ 10246057 w 11162102"/>
              <a:gd name="connsiteY3775" fmla="*/ 5305353 h 6858029"/>
              <a:gd name="connsiteX3776" fmla="*/ 10235673 w 11162102"/>
              <a:gd name="connsiteY3776" fmla="*/ 5268725 h 6858029"/>
              <a:gd name="connsiteX3777" fmla="*/ 10268240 w 11162102"/>
              <a:gd name="connsiteY3777" fmla="*/ 5236500 h 6858029"/>
              <a:gd name="connsiteX3778" fmla="*/ 10276844 w 11162102"/>
              <a:gd name="connsiteY3778" fmla="*/ 5272741 h 6858029"/>
              <a:gd name="connsiteX3779" fmla="*/ 10246057 w 11162102"/>
              <a:gd name="connsiteY3779" fmla="*/ 5305353 h 6858029"/>
              <a:gd name="connsiteX3780" fmla="*/ 10273215 w 11162102"/>
              <a:gd name="connsiteY3780" fmla="*/ 5231342 h 6858029"/>
              <a:gd name="connsiteX3781" fmla="*/ 10304116 w 11162102"/>
              <a:gd name="connsiteY3781" fmla="*/ 5198045 h 6858029"/>
              <a:gd name="connsiteX3782" fmla="*/ 10310301 w 11162102"/>
              <a:gd name="connsiteY3782" fmla="*/ 5230247 h 6858029"/>
              <a:gd name="connsiteX3783" fmla="*/ 10310871 w 11162102"/>
              <a:gd name="connsiteY3783" fmla="*/ 5233624 h 6858029"/>
              <a:gd name="connsiteX3784" fmla="*/ 10281865 w 11162102"/>
              <a:gd name="connsiteY3784" fmla="*/ 5267195 h 6858029"/>
              <a:gd name="connsiteX3785" fmla="*/ 10273215 w 11162102"/>
              <a:gd name="connsiteY3785" fmla="*/ 5231342 h 6858029"/>
              <a:gd name="connsiteX3786" fmla="*/ 10271573 w 11162102"/>
              <a:gd name="connsiteY3786" fmla="*/ 5224997 h 6858029"/>
              <a:gd name="connsiteX3787" fmla="*/ 10261918 w 11162102"/>
              <a:gd name="connsiteY3787" fmla="*/ 5189715 h 6858029"/>
              <a:gd name="connsiteX3788" fmla="*/ 10294850 w 11162102"/>
              <a:gd name="connsiteY3788" fmla="*/ 5156600 h 6858029"/>
              <a:gd name="connsiteX3789" fmla="*/ 10302747 w 11162102"/>
              <a:gd name="connsiteY3789" fmla="*/ 5191335 h 6858029"/>
              <a:gd name="connsiteX3790" fmla="*/ 10271573 w 11162102"/>
              <a:gd name="connsiteY3790" fmla="*/ 5224997 h 6858029"/>
              <a:gd name="connsiteX3791" fmla="*/ 10299803 w 11162102"/>
              <a:gd name="connsiteY3791" fmla="*/ 5151397 h 6858029"/>
              <a:gd name="connsiteX3792" fmla="*/ 10330954 w 11162102"/>
              <a:gd name="connsiteY3792" fmla="*/ 5117255 h 6858029"/>
              <a:gd name="connsiteX3793" fmla="*/ 10336866 w 11162102"/>
              <a:gd name="connsiteY3793" fmla="*/ 5151282 h 6858029"/>
              <a:gd name="connsiteX3794" fmla="*/ 10307699 w 11162102"/>
              <a:gd name="connsiteY3794" fmla="*/ 5185698 h 6858029"/>
              <a:gd name="connsiteX3795" fmla="*/ 10299803 w 11162102"/>
              <a:gd name="connsiteY3795" fmla="*/ 5151397 h 6858029"/>
              <a:gd name="connsiteX3796" fmla="*/ 10298251 w 11162102"/>
              <a:gd name="connsiteY3796" fmla="*/ 5145052 h 6858029"/>
              <a:gd name="connsiteX3797" fmla="*/ 10289282 w 11162102"/>
              <a:gd name="connsiteY3797" fmla="*/ 5111002 h 6858029"/>
              <a:gd name="connsiteX3798" fmla="*/ 10322533 w 11162102"/>
              <a:gd name="connsiteY3798" fmla="*/ 5077088 h 6858029"/>
              <a:gd name="connsiteX3799" fmla="*/ 10327920 w 11162102"/>
              <a:gd name="connsiteY3799" fmla="*/ 5101850 h 6858029"/>
              <a:gd name="connsiteX3800" fmla="*/ 10329654 w 11162102"/>
              <a:gd name="connsiteY3800" fmla="*/ 5110568 h 6858029"/>
              <a:gd name="connsiteX3801" fmla="*/ 10298251 w 11162102"/>
              <a:gd name="connsiteY3801" fmla="*/ 5145052 h 6858029"/>
              <a:gd name="connsiteX3802" fmla="*/ 10333717 w 11162102"/>
              <a:gd name="connsiteY3802" fmla="*/ 5100663 h 6858029"/>
              <a:gd name="connsiteX3803" fmla="*/ 10327417 w 11162102"/>
              <a:gd name="connsiteY3803" fmla="*/ 5071862 h 6858029"/>
              <a:gd name="connsiteX3804" fmla="*/ 10358660 w 11162102"/>
              <a:gd name="connsiteY3804" fmla="*/ 5037150 h 6858029"/>
              <a:gd name="connsiteX3805" fmla="*/ 10363795 w 11162102"/>
              <a:gd name="connsiteY3805" fmla="*/ 5069831 h 6858029"/>
              <a:gd name="connsiteX3806" fmla="*/ 10334560 w 11162102"/>
              <a:gd name="connsiteY3806" fmla="*/ 5104909 h 6858029"/>
              <a:gd name="connsiteX3807" fmla="*/ 10333717 w 11162102"/>
              <a:gd name="connsiteY3807" fmla="*/ 5100663 h 6858029"/>
              <a:gd name="connsiteX3808" fmla="*/ 10325934 w 11162102"/>
              <a:gd name="connsiteY3808" fmla="*/ 5065609 h 6858029"/>
              <a:gd name="connsiteX3809" fmla="*/ 10317718 w 11162102"/>
              <a:gd name="connsiteY3809" fmla="*/ 5032562 h 6858029"/>
              <a:gd name="connsiteX3810" fmla="*/ 10351152 w 11162102"/>
              <a:gd name="connsiteY3810" fmla="*/ 4997965 h 6858029"/>
              <a:gd name="connsiteX3811" fmla="*/ 10357474 w 11162102"/>
              <a:gd name="connsiteY3811" fmla="*/ 5030417 h 6858029"/>
              <a:gd name="connsiteX3812" fmla="*/ 10325934 w 11162102"/>
              <a:gd name="connsiteY3812" fmla="*/ 5065609 h 6858029"/>
              <a:gd name="connsiteX3813" fmla="*/ 10355990 w 11162102"/>
              <a:gd name="connsiteY3813" fmla="*/ 4992761 h 6858029"/>
              <a:gd name="connsiteX3814" fmla="*/ 10387188 w 11162102"/>
              <a:gd name="connsiteY3814" fmla="*/ 4957615 h 6858029"/>
              <a:gd name="connsiteX3815" fmla="*/ 10391547 w 11162102"/>
              <a:gd name="connsiteY3815" fmla="*/ 4989224 h 6858029"/>
              <a:gd name="connsiteX3816" fmla="*/ 10362380 w 11162102"/>
              <a:gd name="connsiteY3816" fmla="*/ 5024758 h 6858029"/>
              <a:gd name="connsiteX3817" fmla="*/ 10355990 w 11162102"/>
              <a:gd name="connsiteY3817" fmla="*/ 4992761 h 6858029"/>
              <a:gd name="connsiteX3818" fmla="*/ 10354644 w 11162102"/>
              <a:gd name="connsiteY3818" fmla="*/ 4986508 h 6858029"/>
              <a:gd name="connsiteX3819" fmla="*/ 10351449 w 11162102"/>
              <a:gd name="connsiteY3819" fmla="*/ 4972336 h 6858029"/>
              <a:gd name="connsiteX3820" fmla="*/ 10347044 w 11162102"/>
              <a:gd name="connsiteY3820" fmla="*/ 4954146 h 6858029"/>
              <a:gd name="connsiteX3821" fmla="*/ 10353458 w 11162102"/>
              <a:gd name="connsiteY3821" fmla="*/ 4947733 h 6858029"/>
              <a:gd name="connsiteX3822" fmla="*/ 10380524 w 11162102"/>
              <a:gd name="connsiteY3822" fmla="*/ 4919183 h 6858029"/>
              <a:gd name="connsiteX3823" fmla="*/ 10386138 w 11162102"/>
              <a:gd name="connsiteY3823" fmla="*/ 4950860 h 6858029"/>
              <a:gd name="connsiteX3824" fmla="*/ 10354644 w 11162102"/>
              <a:gd name="connsiteY3824" fmla="*/ 4986508 h 6858029"/>
              <a:gd name="connsiteX3825" fmla="*/ 10385339 w 11162102"/>
              <a:gd name="connsiteY3825" fmla="*/ 4913934 h 6858029"/>
              <a:gd name="connsiteX3826" fmla="*/ 10416469 w 11162102"/>
              <a:gd name="connsiteY3826" fmla="*/ 4878537 h 6858029"/>
              <a:gd name="connsiteX3827" fmla="*/ 10420097 w 11162102"/>
              <a:gd name="connsiteY3827" fmla="*/ 4909210 h 6858029"/>
              <a:gd name="connsiteX3828" fmla="*/ 10391022 w 11162102"/>
              <a:gd name="connsiteY3828" fmla="*/ 4945132 h 6858029"/>
              <a:gd name="connsiteX3829" fmla="*/ 10385339 w 11162102"/>
              <a:gd name="connsiteY3829" fmla="*/ 4913934 h 6858029"/>
              <a:gd name="connsiteX3830" fmla="*/ 10421421 w 11162102"/>
              <a:gd name="connsiteY3830" fmla="*/ 4872604 h 6858029"/>
              <a:gd name="connsiteX3831" fmla="*/ 10449903 w 11162102"/>
              <a:gd name="connsiteY3831" fmla="*/ 4837298 h 6858029"/>
              <a:gd name="connsiteX3832" fmla="*/ 10451546 w 11162102"/>
              <a:gd name="connsiteY3832" fmla="*/ 4866990 h 6858029"/>
              <a:gd name="connsiteX3833" fmla="*/ 10425186 w 11162102"/>
              <a:gd name="connsiteY3833" fmla="*/ 4902614 h 6858029"/>
              <a:gd name="connsiteX3834" fmla="*/ 10421421 w 11162102"/>
              <a:gd name="connsiteY3834" fmla="*/ 4872604 h 6858029"/>
              <a:gd name="connsiteX3835" fmla="*/ 10454536 w 11162102"/>
              <a:gd name="connsiteY3835" fmla="*/ 4823080 h 6858029"/>
              <a:gd name="connsiteX3836" fmla="*/ 10451432 w 11162102"/>
              <a:gd name="connsiteY3836" fmla="*/ 4793777 h 6858029"/>
              <a:gd name="connsiteX3837" fmla="*/ 10479959 w 11162102"/>
              <a:gd name="connsiteY3837" fmla="*/ 4758083 h 6858029"/>
              <a:gd name="connsiteX3838" fmla="*/ 10481009 w 11162102"/>
              <a:gd name="connsiteY3838" fmla="*/ 4786907 h 6858029"/>
              <a:gd name="connsiteX3839" fmla="*/ 10454536 w 11162102"/>
              <a:gd name="connsiteY3839" fmla="*/ 4823080 h 6858029"/>
              <a:gd name="connsiteX3840" fmla="*/ 10450634 w 11162102"/>
              <a:gd name="connsiteY3840" fmla="*/ 4787295 h 6858029"/>
              <a:gd name="connsiteX3841" fmla="*/ 10446297 w 11162102"/>
              <a:gd name="connsiteY3841" fmla="*/ 4757056 h 6858029"/>
              <a:gd name="connsiteX3842" fmla="*/ 10477243 w 11162102"/>
              <a:gd name="connsiteY3842" fmla="*/ 4721134 h 6858029"/>
              <a:gd name="connsiteX3843" fmla="*/ 10479549 w 11162102"/>
              <a:gd name="connsiteY3843" fmla="*/ 4750711 h 6858029"/>
              <a:gd name="connsiteX3844" fmla="*/ 10450634 w 11162102"/>
              <a:gd name="connsiteY3844" fmla="*/ 4787295 h 6858029"/>
              <a:gd name="connsiteX3845" fmla="*/ 10482105 w 11162102"/>
              <a:gd name="connsiteY3845" fmla="*/ 4715292 h 6858029"/>
              <a:gd name="connsiteX3846" fmla="*/ 10510313 w 11162102"/>
              <a:gd name="connsiteY3846" fmla="*/ 4679690 h 6858029"/>
              <a:gd name="connsiteX3847" fmla="*/ 10510723 w 11162102"/>
              <a:gd name="connsiteY3847" fmla="*/ 4707989 h 6858029"/>
              <a:gd name="connsiteX3848" fmla="*/ 10484547 w 11162102"/>
              <a:gd name="connsiteY3848" fmla="*/ 4744139 h 6858029"/>
              <a:gd name="connsiteX3849" fmla="*/ 10482105 w 11162102"/>
              <a:gd name="connsiteY3849" fmla="*/ 4715292 h 6858029"/>
              <a:gd name="connsiteX3850" fmla="*/ 10481466 w 11162102"/>
              <a:gd name="connsiteY3850" fmla="*/ 4708993 h 6858029"/>
              <a:gd name="connsiteX3851" fmla="*/ 10477746 w 11162102"/>
              <a:gd name="connsiteY3851" fmla="*/ 4678891 h 6858029"/>
              <a:gd name="connsiteX3852" fmla="*/ 10490183 w 11162102"/>
              <a:gd name="connsiteY3852" fmla="*/ 4664695 h 6858029"/>
              <a:gd name="connsiteX3853" fmla="*/ 10508441 w 11162102"/>
              <a:gd name="connsiteY3853" fmla="*/ 4643060 h 6858029"/>
              <a:gd name="connsiteX3854" fmla="*/ 10510062 w 11162102"/>
              <a:gd name="connsiteY3854" fmla="*/ 4672478 h 6858029"/>
              <a:gd name="connsiteX3855" fmla="*/ 10481466 w 11162102"/>
              <a:gd name="connsiteY3855" fmla="*/ 4708993 h 6858029"/>
              <a:gd name="connsiteX3856" fmla="*/ 10512732 w 11162102"/>
              <a:gd name="connsiteY3856" fmla="*/ 4629801 h 6858029"/>
              <a:gd name="connsiteX3857" fmla="*/ 10509788 w 11162102"/>
              <a:gd name="connsiteY3857" fmla="*/ 4600908 h 6858029"/>
              <a:gd name="connsiteX3858" fmla="*/ 10535942 w 11162102"/>
              <a:gd name="connsiteY3858" fmla="*/ 4570304 h 6858029"/>
              <a:gd name="connsiteX3859" fmla="*/ 10539707 w 11162102"/>
              <a:gd name="connsiteY3859" fmla="*/ 4565739 h 6858029"/>
              <a:gd name="connsiteX3860" fmla="*/ 10540620 w 11162102"/>
              <a:gd name="connsiteY3860" fmla="*/ 4594312 h 6858029"/>
              <a:gd name="connsiteX3861" fmla="*/ 10512732 w 11162102"/>
              <a:gd name="connsiteY3861" fmla="*/ 4629801 h 6858029"/>
              <a:gd name="connsiteX3862" fmla="*/ 10545093 w 11162102"/>
              <a:gd name="connsiteY3862" fmla="*/ 4559167 h 6858029"/>
              <a:gd name="connsiteX3863" fmla="*/ 10572000 w 11162102"/>
              <a:gd name="connsiteY3863" fmla="*/ 4524888 h 6858029"/>
              <a:gd name="connsiteX3864" fmla="*/ 10571155 w 11162102"/>
              <a:gd name="connsiteY3864" fmla="*/ 4552274 h 6858029"/>
              <a:gd name="connsiteX3865" fmla="*/ 10546257 w 11162102"/>
              <a:gd name="connsiteY3865" fmla="*/ 4586804 h 6858029"/>
              <a:gd name="connsiteX3866" fmla="*/ 10545093 w 11162102"/>
              <a:gd name="connsiteY3866" fmla="*/ 4559167 h 6858029"/>
              <a:gd name="connsiteX3867" fmla="*/ 10544659 w 11162102"/>
              <a:gd name="connsiteY3867" fmla="*/ 4551909 h 6858029"/>
              <a:gd name="connsiteX3868" fmla="*/ 10542332 w 11162102"/>
              <a:gd name="connsiteY3868" fmla="*/ 4523040 h 6858029"/>
              <a:gd name="connsiteX3869" fmla="*/ 10571795 w 11162102"/>
              <a:gd name="connsiteY3869" fmla="*/ 4488236 h 6858029"/>
              <a:gd name="connsiteX3870" fmla="*/ 10572092 w 11162102"/>
              <a:gd name="connsiteY3870" fmla="*/ 4516832 h 6858029"/>
              <a:gd name="connsiteX3871" fmla="*/ 10544659 w 11162102"/>
              <a:gd name="connsiteY3871" fmla="*/ 4551909 h 6858029"/>
              <a:gd name="connsiteX3872" fmla="*/ 10577797 w 11162102"/>
              <a:gd name="connsiteY3872" fmla="*/ 4504189 h 6858029"/>
              <a:gd name="connsiteX3873" fmla="*/ 10577272 w 11162102"/>
              <a:gd name="connsiteY3873" fmla="*/ 4481481 h 6858029"/>
              <a:gd name="connsiteX3874" fmla="*/ 10581791 w 11162102"/>
              <a:gd name="connsiteY3874" fmla="*/ 4475889 h 6858029"/>
              <a:gd name="connsiteX3875" fmla="*/ 10603700 w 11162102"/>
              <a:gd name="connsiteY3875" fmla="*/ 4447704 h 6858029"/>
              <a:gd name="connsiteX3876" fmla="*/ 10602239 w 11162102"/>
              <a:gd name="connsiteY3876" fmla="*/ 4475182 h 6858029"/>
              <a:gd name="connsiteX3877" fmla="*/ 10577797 w 11162102"/>
              <a:gd name="connsiteY3877" fmla="*/ 4509232 h 6858029"/>
              <a:gd name="connsiteX3878" fmla="*/ 10577797 w 11162102"/>
              <a:gd name="connsiteY3878" fmla="*/ 4504189 h 6858029"/>
              <a:gd name="connsiteX3879" fmla="*/ 10576998 w 11162102"/>
              <a:gd name="connsiteY3879" fmla="*/ 4474406 h 6858029"/>
              <a:gd name="connsiteX3880" fmla="*/ 10575310 w 11162102"/>
              <a:gd name="connsiteY3880" fmla="*/ 4445308 h 6858029"/>
              <a:gd name="connsiteX3881" fmla="*/ 10604271 w 11162102"/>
              <a:gd name="connsiteY3881" fmla="*/ 4410938 h 6858029"/>
              <a:gd name="connsiteX3882" fmla="*/ 10603929 w 11162102"/>
              <a:gd name="connsiteY3882" fmla="*/ 4439808 h 6858029"/>
              <a:gd name="connsiteX3883" fmla="*/ 10576998 w 11162102"/>
              <a:gd name="connsiteY3883" fmla="*/ 4474406 h 6858029"/>
              <a:gd name="connsiteX3884" fmla="*/ 10609817 w 11162102"/>
              <a:gd name="connsiteY3884" fmla="*/ 4404137 h 6858029"/>
              <a:gd name="connsiteX3885" fmla="*/ 10627709 w 11162102"/>
              <a:gd name="connsiteY3885" fmla="*/ 4381452 h 6858029"/>
              <a:gd name="connsiteX3886" fmla="*/ 10635742 w 11162102"/>
              <a:gd name="connsiteY3886" fmla="*/ 4370908 h 6858029"/>
              <a:gd name="connsiteX3887" fmla="*/ 10633689 w 11162102"/>
              <a:gd name="connsiteY3887" fmla="*/ 4398637 h 6858029"/>
              <a:gd name="connsiteX3888" fmla="*/ 10609680 w 11162102"/>
              <a:gd name="connsiteY3888" fmla="*/ 4432071 h 6858029"/>
              <a:gd name="connsiteX3889" fmla="*/ 10609817 w 11162102"/>
              <a:gd name="connsiteY3889" fmla="*/ 4404137 h 6858029"/>
              <a:gd name="connsiteX3890" fmla="*/ 10609748 w 11162102"/>
              <a:gd name="connsiteY3890" fmla="*/ 4397176 h 6858029"/>
              <a:gd name="connsiteX3891" fmla="*/ 10609360 w 11162102"/>
              <a:gd name="connsiteY3891" fmla="*/ 4382730 h 6858029"/>
              <a:gd name="connsiteX3892" fmla="*/ 10608698 w 11162102"/>
              <a:gd name="connsiteY3892" fmla="*/ 4367759 h 6858029"/>
              <a:gd name="connsiteX3893" fmla="*/ 10637134 w 11162102"/>
              <a:gd name="connsiteY3893" fmla="*/ 4333891 h 6858029"/>
              <a:gd name="connsiteX3894" fmla="*/ 10636153 w 11162102"/>
              <a:gd name="connsiteY3894" fmla="*/ 4363126 h 6858029"/>
              <a:gd name="connsiteX3895" fmla="*/ 10609748 w 11162102"/>
              <a:gd name="connsiteY3895" fmla="*/ 4397176 h 6858029"/>
              <a:gd name="connsiteX3896" fmla="*/ 10642657 w 11162102"/>
              <a:gd name="connsiteY3896" fmla="*/ 4327022 h 6858029"/>
              <a:gd name="connsiteX3897" fmla="*/ 10668127 w 11162102"/>
              <a:gd name="connsiteY3897" fmla="*/ 4294341 h 6858029"/>
              <a:gd name="connsiteX3898" fmla="*/ 10665433 w 11162102"/>
              <a:gd name="connsiteY3898" fmla="*/ 4322549 h 6858029"/>
              <a:gd name="connsiteX3899" fmla="*/ 10641904 w 11162102"/>
              <a:gd name="connsiteY3899" fmla="*/ 4355435 h 6858029"/>
              <a:gd name="connsiteX3900" fmla="*/ 10642657 w 11162102"/>
              <a:gd name="connsiteY3900" fmla="*/ 4327022 h 6858029"/>
              <a:gd name="connsiteX3901" fmla="*/ 10642748 w 11162102"/>
              <a:gd name="connsiteY3901" fmla="*/ 4320358 h 6858029"/>
              <a:gd name="connsiteX3902" fmla="*/ 10642360 w 11162102"/>
              <a:gd name="connsiteY3902" fmla="*/ 4290096 h 6858029"/>
              <a:gd name="connsiteX3903" fmla="*/ 10670317 w 11162102"/>
              <a:gd name="connsiteY3903" fmla="*/ 4256684 h 6858029"/>
              <a:gd name="connsiteX3904" fmla="*/ 10668675 w 11162102"/>
              <a:gd name="connsiteY3904" fmla="*/ 4286832 h 6858029"/>
              <a:gd name="connsiteX3905" fmla="*/ 10642748 w 11162102"/>
              <a:gd name="connsiteY3905" fmla="*/ 4320358 h 6858029"/>
              <a:gd name="connsiteX3906" fmla="*/ 10675818 w 11162102"/>
              <a:gd name="connsiteY3906" fmla="*/ 4249883 h 6858029"/>
              <a:gd name="connsiteX3907" fmla="*/ 10700853 w 11162102"/>
              <a:gd name="connsiteY3907" fmla="*/ 4217773 h 6858029"/>
              <a:gd name="connsiteX3908" fmla="*/ 10697499 w 11162102"/>
              <a:gd name="connsiteY3908" fmla="*/ 4246939 h 6858029"/>
              <a:gd name="connsiteX3909" fmla="*/ 10674403 w 11162102"/>
              <a:gd name="connsiteY3909" fmla="*/ 4279141 h 6858029"/>
              <a:gd name="connsiteX3910" fmla="*/ 10675818 w 11162102"/>
              <a:gd name="connsiteY3910" fmla="*/ 4249883 h 6858029"/>
              <a:gd name="connsiteX3911" fmla="*/ 10706558 w 11162102"/>
              <a:gd name="connsiteY3911" fmla="*/ 4210150 h 6858029"/>
              <a:gd name="connsiteX3912" fmla="*/ 10719704 w 11162102"/>
              <a:gd name="connsiteY3912" fmla="*/ 4192258 h 6858029"/>
              <a:gd name="connsiteX3913" fmla="*/ 10729084 w 11162102"/>
              <a:gd name="connsiteY3913" fmla="*/ 4179113 h 6858029"/>
              <a:gd name="connsiteX3914" fmla="*/ 10724177 w 11162102"/>
              <a:gd name="connsiteY3914" fmla="*/ 4207024 h 6858029"/>
              <a:gd name="connsiteX3915" fmla="*/ 10703546 w 11162102"/>
              <a:gd name="connsiteY3915" fmla="*/ 4238130 h 6858029"/>
              <a:gd name="connsiteX3916" fmla="*/ 10706558 w 11162102"/>
              <a:gd name="connsiteY3916" fmla="*/ 4210150 h 6858029"/>
              <a:gd name="connsiteX3917" fmla="*/ 10734676 w 11162102"/>
              <a:gd name="connsiteY3917" fmla="*/ 4171056 h 6858029"/>
              <a:gd name="connsiteX3918" fmla="*/ 10753846 w 11162102"/>
              <a:gd name="connsiteY3918" fmla="*/ 4142666 h 6858029"/>
              <a:gd name="connsiteX3919" fmla="*/ 10747616 w 11162102"/>
              <a:gd name="connsiteY3919" fmla="*/ 4169117 h 6858029"/>
              <a:gd name="connsiteX3920" fmla="*/ 10730339 w 11162102"/>
              <a:gd name="connsiteY3920" fmla="*/ 4197302 h 6858029"/>
              <a:gd name="connsiteX3921" fmla="*/ 10734676 w 11162102"/>
              <a:gd name="connsiteY3921" fmla="*/ 4171056 h 6858029"/>
              <a:gd name="connsiteX3922" fmla="*/ 10735954 w 11162102"/>
              <a:gd name="connsiteY3922" fmla="*/ 4162224 h 6858029"/>
              <a:gd name="connsiteX3923" fmla="*/ 10739491 w 11162102"/>
              <a:gd name="connsiteY3923" fmla="*/ 4134153 h 6858029"/>
              <a:gd name="connsiteX3924" fmla="*/ 10761651 w 11162102"/>
              <a:gd name="connsiteY3924" fmla="*/ 4103617 h 6858029"/>
              <a:gd name="connsiteX3925" fmla="*/ 10756150 w 11162102"/>
              <a:gd name="connsiteY3925" fmla="*/ 4131894 h 6858029"/>
              <a:gd name="connsiteX3926" fmla="*/ 10735954 w 11162102"/>
              <a:gd name="connsiteY3926" fmla="*/ 4162224 h 6858029"/>
              <a:gd name="connsiteX3927" fmla="*/ 10767174 w 11162102"/>
              <a:gd name="connsiteY3927" fmla="*/ 4095767 h 6858029"/>
              <a:gd name="connsiteX3928" fmla="*/ 10785819 w 11162102"/>
              <a:gd name="connsiteY3928" fmla="*/ 4068266 h 6858029"/>
              <a:gd name="connsiteX3929" fmla="*/ 10779109 w 11162102"/>
              <a:gd name="connsiteY3929" fmla="*/ 4095082 h 6858029"/>
              <a:gd name="connsiteX3930" fmla="*/ 10762381 w 11162102"/>
              <a:gd name="connsiteY3930" fmla="*/ 4122172 h 6858029"/>
              <a:gd name="connsiteX3931" fmla="*/ 10767174 w 11162102"/>
              <a:gd name="connsiteY3931" fmla="*/ 4095767 h 6858029"/>
              <a:gd name="connsiteX3932" fmla="*/ 10763112 w 11162102"/>
              <a:gd name="connsiteY3932" fmla="*/ 4095219 h 6858029"/>
              <a:gd name="connsiteX3933" fmla="*/ 10740290 w 11162102"/>
              <a:gd name="connsiteY3933" fmla="*/ 4126919 h 6858029"/>
              <a:gd name="connsiteX3934" fmla="*/ 10742960 w 11162102"/>
              <a:gd name="connsiteY3934" fmla="*/ 4096702 h 6858029"/>
              <a:gd name="connsiteX3935" fmla="*/ 10767836 w 11162102"/>
              <a:gd name="connsiteY3935" fmla="*/ 4064729 h 6858029"/>
              <a:gd name="connsiteX3936" fmla="*/ 10763112 w 11162102"/>
              <a:gd name="connsiteY3936" fmla="*/ 4095219 h 6858029"/>
              <a:gd name="connsiteX3937" fmla="*/ 10735292 w 11162102"/>
              <a:gd name="connsiteY3937" fmla="*/ 4133651 h 6858029"/>
              <a:gd name="connsiteX3938" fmla="*/ 10709572 w 11162102"/>
              <a:gd name="connsiteY3938" fmla="*/ 4166925 h 6858029"/>
              <a:gd name="connsiteX3939" fmla="*/ 10710506 w 11162102"/>
              <a:gd name="connsiteY3939" fmla="*/ 4135865 h 6858029"/>
              <a:gd name="connsiteX3940" fmla="*/ 10738258 w 11162102"/>
              <a:gd name="connsiteY3940" fmla="*/ 4102522 h 6858029"/>
              <a:gd name="connsiteX3941" fmla="*/ 10735292 w 11162102"/>
              <a:gd name="connsiteY3941" fmla="*/ 4133651 h 6858029"/>
              <a:gd name="connsiteX3942" fmla="*/ 10704185 w 11162102"/>
              <a:gd name="connsiteY3942" fmla="*/ 4173681 h 6858029"/>
              <a:gd name="connsiteX3943" fmla="*/ 10676228 w 11162102"/>
              <a:gd name="connsiteY3943" fmla="*/ 4207298 h 6858029"/>
              <a:gd name="connsiteX3944" fmla="*/ 10675293 w 11162102"/>
              <a:gd name="connsiteY3944" fmla="*/ 4175529 h 6858029"/>
              <a:gd name="connsiteX3945" fmla="*/ 10705304 w 11162102"/>
              <a:gd name="connsiteY3945" fmla="*/ 4141913 h 6858029"/>
              <a:gd name="connsiteX3946" fmla="*/ 10704185 w 11162102"/>
              <a:gd name="connsiteY3946" fmla="*/ 4173681 h 6858029"/>
              <a:gd name="connsiteX3947" fmla="*/ 10670979 w 11162102"/>
              <a:gd name="connsiteY3947" fmla="*/ 4213414 h 6858029"/>
              <a:gd name="connsiteX3948" fmla="*/ 10640192 w 11162102"/>
              <a:gd name="connsiteY3948" fmla="*/ 4247921 h 6858029"/>
              <a:gd name="connsiteX3949" fmla="*/ 10637249 w 11162102"/>
              <a:gd name="connsiteY3949" fmla="*/ 4215582 h 6858029"/>
              <a:gd name="connsiteX3950" fmla="*/ 10670204 w 11162102"/>
              <a:gd name="connsiteY3950" fmla="*/ 4181075 h 6858029"/>
              <a:gd name="connsiteX3951" fmla="*/ 10670979 w 11162102"/>
              <a:gd name="connsiteY3951" fmla="*/ 4213414 h 6858029"/>
              <a:gd name="connsiteX3952" fmla="*/ 10635080 w 11162102"/>
              <a:gd name="connsiteY3952" fmla="*/ 4253444 h 6858029"/>
              <a:gd name="connsiteX3953" fmla="*/ 10601327 w 11162102"/>
              <a:gd name="connsiteY3953" fmla="*/ 4288658 h 6858029"/>
              <a:gd name="connsiteX3954" fmla="*/ 10596374 w 11162102"/>
              <a:gd name="connsiteY3954" fmla="*/ 4255726 h 6858029"/>
              <a:gd name="connsiteX3955" fmla="*/ 10632296 w 11162102"/>
              <a:gd name="connsiteY3955" fmla="*/ 4220580 h 6858029"/>
              <a:gd name="connsiteX3956" fmla="*/ 10635080 w 11162102"/>
              <a:gd name="connsiteY3956" fmla="*/ 4253444 h 6858029"/>
              <a:gd name="connsiteX3957" fmla="*/ 10596466 w 11162102"/>
              <a:gd name="connsiteY3957" fmla="*/ 4293542 h 6858029"/>
              <a:gd name="connsiteX3958" fmla="*/ 10559768 w 11162102"/>
              <a:gd name="connsiteY3958" fmla="*/ 4329167 h 6858029"/>
              <a:gd name="connsiteX3959" fmla="*/ 10552808 w 11162102"/>
              <a:gd name="connsiteY3959" fmla="*/ 4295619 h 6858029"/>
              <a:gd name="connsiteX3960" fmla="*/ 10591651 w 11162102"/>
              <a:gd name="connsiteY3960" fmla="*/ 4260176 h 6858029"/>
              <a:gd name="connsiteX3961" fmla="*/ 10596466 w 11162102"/>
              <a:gd name="connsiteY3961" fmla="*/ 4293542 h 6858029"/>
              <a:gd name="connsiteX3962" fmla="*/ 10555136 w 11162102"/>
              <a:gd name="connsiteY3962" fmla="*/ 4333526 h 6858029"/>
              <a:gd name="connsiteX3963" fmla="*/ 10515676 w 11162102"/>
              <a:gd name="connsiteY3963" fmla="*/ 4369197 h 6858029"/>
              <a:gd name="connsiteX3964" fmla="*/ 10506683 w 11162102"/>
              <a:gd name="connsiteY3964" fmla="*/ 4335078 h 6858029"/>
              <a:gd name="connsiteX3965" fmla="*/ 10548266 w 11162102"/>
              <a:gd name="connsiteY3965" fmla="*/ 4299635 h 6858029"/>
              <a:gd name="connsiteX3966" fmla="*/ 10555136 w 11162102"/>
              <a:gd name="connsiteY3966" fmla="*/ 4333526 h 6858029"/>
              <a:gd name="connsiteX3967" fmla="*/ 10511158 w 11162102"/>
              <a:gd name="connsiteY3967" fmla="*/ 4373145 h 6858029"/>
              <a:gd name="connsiteX3968" fmla="*/ 10469096 w 11162102"/>
              <a:gd name="connsiteY3968" fmla="*/ 4408587 h 6858029"/>
              <a:gd name="connsiteX3969" fmla="*/ 10458119 w 11162102"/>
              <a:gd name="connsiteY3969" fmla="*/ 4373761 h 6858029"/>
              <a:gd name="connsiteX3970" fmla="*/ 10502234 w 11162102"/>
              <a:gd name="connsiteY3970" fmla="*/ 4338706 h 6858029"/>
              <a:gd name="connsiteX3971" fmla="*/ 10511158 w 11162102"/>
              <a:gd name="connsiteY3971" fmla="*/ 4373145 h 6858029"/>
              <a:gd name="connsiteX3972" fmla="*/ 10464715 w 11162102"/>
              <a:gd name="connsiteY3972" fmla="*/ 4412125 h 6858029"/>
              <a:gd name="connsiteX3973" fmla="*/ 10420166 w 11162102"/>
              <a:gd name="connsiteY3973" fmla="*/ 4447088 h 6858029"/>
              <a:gd name="connsiteX3974" fmla="*/ 10407181 w 11162102"/>
              <a:gd name="connsiteY3974" fmla="*/ 4411623 h 6858029"/>
              <a:gd name="connsiteX3975" fmla="*/ 10437716 w 11162102"/>
              <a:gd name="connsiteY3975" fmla="*/ 4389280 h 6858029"/>
              <a:gd name="connsiteX3976" fmla="*/ 10453737 w 11162102"/>
              <a:gd name="connsiteY3976" fmla="*/ 4377139 h 6858029"/>
              <a:gd name="connsiteX3977" fmla="*/ 10464715 w 11162102"/>
              <a:gd name="connsiteY3977" fmla="*/ 4412125 h 6858029"/>
              <a:gd name="connsiteX3978" fmla="*/ 10415761 w 11162102"/>
              <a:gd name="connsiteY3978" fmla="*/ 4450420 h 6858029"/>
              <a:gd name="connsiteX3979" fmla="*/ 10369045 w 11162102"/>
              <a:gd name="connsiteY3979" fmla="*/ 4484585 h 6858029"/>
              <a:gd name="connsiteX3980" fmla="*/ 10354165 w 11162102"/>
              <a:gd name="connsiteY3980" fmla="*/ 4448412 h 6858029"/>
              <a:gd name="connsiteX3981" fmla="*/ 10402799 w 11162102"/>
              <a:gd name="connsiteY3981" fmla="*/ 4414727 h 6858029"/>
              <a:gd name="connsiteX3982" fmla="*/ 10415761 w 11162102"/>
              <a:gd name="connsiteY3982" fmla="*/ 4450420 h 6858029"/>
              <a:gd name="connsiteX3983" fmla="*/ 10364526 w 11162102"/>
              <a:gd name="connsiteY3983" fmla="*/ 4487780 h 6858029"/>
              <a:gd name="connsiteX3984" fmla="*/ 10316075 w 11162102"/>
              <a:gd name="connsiteY3984" fmla="*/ 4520780 h 6858029"/>
              <a:gd name="connsiteX3985" fmla="*/ 10299438 w 11162102"/>
              <a:gd name="connsiteY3985" fmla="*/ 4483854 h 6858029"/>
              <a:gd name="connsiteX3986" fmla="*/ 10349669 w 11162102"/>
              <a:gd name="connsiteY3986" fmla="*/ 4451401 h 6858029"/>
              <a:gd name="connsiteX3987" fmla="*/ 10364526 w 11162102"/>
              <a:gd name="connsiteY3987" fmla="*/ 4487780 h 6858029"/>
              <a:gd name="connsiteX3988" fmla="*/ 10311556 w 11162102"/>
              <a:gd name="connsiteY3988" fmla="*/ 4523747 h 6858029"/>
              <a:gd name="connsiteX3989" fmla="*/ 10261599 w 11162102"/>
              <a:gd name="connsiteY3989" fmla="*/ 4555492 h 6858029"/>
              <a:gd name="connsiteX3990" fmla="*/ 10243272 w 11162102"/>
              <a:gd name="connsiteY3990" fmla="*/ 4517745 h 6858029"/>
              <a:gd name="connsiteX3991" fmla="*/ 10294874 w 11162102"/>
              <a:gd name="connsiteY3991" fmla="*/ 4486661 h 6858029"/>
              <a:gd name="connsiteX3992" fmla="*/ 10311556 w 11162102"/>
              <a:gd name="connsiteY3992" fmla="*/ 4523747 h 6858029"/>
              <a:gd name="connsiteX3993" fmla="*/ 10256920 w 11162102"/>
              <a:gd name="connsiteY3993" fmla="*/ 4558322 h 6858029"/>
              <a:gd name="connsiteX3994" fmla="*/ 10205868 w 11162102"/>
              <a:gd name="connsiteY3994" fmla="*/ 4588584 h 6858029"/>
              <a:gd name="connsiteX3995" fmla="*/ 10202604 w 11162102"/>
              <a:gd name="connsiteY3995" fmla="*/ 4582126 h 6858029"/>
              <a:gd name="connsiteX3996" fmla="*/ 10185921 w 11162102"/>
              <a:gd name="connsiteY3996" fmla="*/ 4549992 h 6858029"/>
              <a:gd name="connsiteX3997" fmla="*/ 10238549 w 11162102"/>
              <a:gd name="connsiteY3997" fmla="*/ 4520483 h 6858029"/>
              <a:gd name="connsiteX3998" fmla="*/ 10256920 w 11162102"/>
              <a:gd name="connsiteY3998" fmla="*/ 4558322 h 6858029"/>
              <a:gd name="connsiteX3999" fmla="*/ 10200573 w 11162102"/>
              <a:gd name="connsiteY3999" fmla="*/ 4591597 h 6858029"/>
              <a:gd name="connsiteX4000" fmla="*/ 10149223 w 11162102"/>
              <a:gd name="connsiteY4000" fmla="*/ 4619919 h 6858029"/>
              <a:gd name="connsiteX4001" fmla="*/ 10127862 w 11162102"/>
              <a:gd name="connsiteY4001" fmla="*/ 4580437 h 6858029"/>
              <a:gd name="connsiteX4002" fmla="*/ 10180627 w 11162102"/>
              <a:gd name="connsiteY4002" fmla="*/ 4552891 h 6858029"/>
              <a:gd name="connsiteX4003" fmla="*/ 10200573 w 11162102"/>
              <a:gd name="connsiteY4003" fmla="*/ 4591597 h 6858029"/>
              <a:gd name="connsiteX4004" fmla="*/ 10143814 w 11162102"/>
              <a:gd name="connsiteY4004" fmla="*/ 4622817 h 6858029"/>
              <a:gd name="connsiteX4005" fmla="*/ 10091986 w 11162102"/>
              <a:gd name="connsiteY4005" fmla="*/ 4649473 h 6858029"/>
              <a:gd name="connsiteX4006" fmla="*/ 10069346 w 11162102"/>
              <a:gd name="connsiteY4006" fmla="*/ 4609033 h 6858029"/>
              <a:gd name="connsiteX4007" fmla="*/ 10122431 w 11162102"/>
              <a:gd name="connsiteY4007" fmla="*/ 4583198 h 6858029"/>
              <a:gd name="connsiteX4008" fmla="*/ 10143814 w 11162102"/>
              <a:gd name="connsiteY4008" fmla="*/ 4622817 h 6858029"/>
              <a:gd name="connsiteX4009" fmla="*/ 10086600 w 11162102"/>
              <a:gd name="connsiteY4009" fmla="*/ 4652166 h 6858029"/>
              <a:gd name="connsiteX4010" fmla="*/ 10034795 w 11162102"/>
              <a:gd name="connsiteY4010" fmla="*/ 4677020 h 6858029"/>
              <a:gd name="connsiteX4011" fmla="*/ 10010991 w 11162102"/>
              <a:gd name="connsiteY4011" fmla="*/ 4635643 h 6858029"/>
              <a:gd name="connsiteX4012" fmla="*/ 10063893 w 11162102"/>
              <a:gd name="connsiteY4012" fmla="*/ 4611611 h 6858029"/>
              <a:gd name="connsiteX4013" fmla="*/ 10086600 w 11162102"/>
              <a:gd name="connsiteY4013" fmla="*/ 4652166 h 6858029"/>
              <a:gd name="connsiteX4014" fmla="*/ 10029203 w 11162102"/>
              <a:gd name="connsiteY4014" fmla="*/ 4679598 h 6858029"/>
              <a:gd name="connsiteX4015" fmla="*/ 9977899 w 11162102"/>
              <a:gd name="connsiteY4015" fmla="*/ 4702603 h 6858029"/>
              <a:gd name="connsiteX4016" fmla="*/ 9953388 w 11162102"/>
              <a:gd name="connsiteY4016" fmla="*/ 4660154 h 6858029"/>
              <a:gd name="connsiteX4017" fmla="*/ 9956538 w 11162102"/>
              <a:gd name="connsiteY4017" fmla="*/ 4658899 h 6858029"/>
              <a:gd name="connsiteX4018" fmla="*/ 10005331 w 11162102"/>
              <a:gd name="connsiteY4018" fmla="*/ 4638108 h 6858029"/>
              <a:gd name="connsiteX4019" fmla="*/ 10029203 w 11162102"/>
              <a:gd name="connsiteY4019" fmla="*/ 4679598 h 6858029"/>
              <a:gd name="connsiteX4020" fmla="*/ 9972125 w 11162102"/>
              <a:gd name="connsiteY4020" fmla="*/ 4705067 h 6858029"/>
              <a:gd name="connsiteX4021" fmla="*/ 9922670 w 11162102"/>
              <a:gd name="connsiteY4021" fmla="*/ 4725744 h 6858029"/>
              <a:gd name="connsiteX4022" fmla="*/ 9897863 w 11162102"/>
              <a:gd name="connsiteY4022" fmla="*/ 4682177 h 6858029"/>
              <a:gd name="connsiteX4023" fmla="*/ 9947591 w 11162102"/>
              <a:gd name="connsiteY4023" fmla="*/ 4662505 h 6858029"/>
              <a:gd name="connsiteX4024" fmla="*/ 9972125 w 11162102"/>
              <a:gd name="connsiteY4024" fmla="*/ 4705067 h 6858029"/>
              <a:gd name="connsiteX4025" fmla="*/ 9916759 w 11162102"/>
              <a:gd name="connsiteY4025" fmla="*/ 4728141 h 6858029"/>
              <a:gd name="connsiteX4026" fmla="*/ 9869586 w 11162102"/>
              <a:gd name="connsiteY4026" fmla="*/ 4746581 h 6858029"/>
              <a:gd name="connsiteX4027" fmla="*/ 9844482 w 11162102"/>
              <a:gd name="connsiteY4027" fmla="*/ 4701941 h 6858029"/>
              <a:gd name="connsiteX4028" fmla="*/ 9891906 w 11162102"/>
              <a:gd name="connsiteY4028" fmla="*/ 4684482 h 6858029"/>
              <a:gd name="connsiteX4029" fmla="*/ 9916759 w 11162102"/>
              <a:gd name="connsiteY4029" fmla="*/ 4728141 h 6858029"/>
              <a:gd name="connsiteX4030" fmla="*/ 9863470 w 11162102"/>
              <a:gd name="connsiteY4030" fmla="*/ 4748863 h 6858029"/>
              <a:gd name="connsiteX4031" fmla="*/ 9818625 w 11162102"/>
              <a:gd name="connsiteY4031" fmla="*/ 4765272 h 6858029"/>
              <a:gd name="connsiteX4032" fmla="*/ 9793292 w 11162102"/>
              <a:gd name="connsiteY4032" fmla="*/ 4719697 h 6858029"/>
              <a:gd name="connsiteX4033" fmla="*/ 9838320 w 11162102"/>
              <a:gd name="connsiteY4033" fmla="*/ 4704155 h 6858029"/>
              <a:gd name="connsiteX4034" fmla="*/ 9863470 w 11162102"/>
              <a:gd name="connsiteY4034" fmla="*/ 4748863 h 6858029"/>
              <a:gd name="connsiteX4035" fmla="*/ 9812281 w 11162102"/>
              <a:gd name="connsiteY4035" fmla="*/ 4767531 h 6858029"/>
              <a:gd name="connsiteX4036" fmla="*/ 9769877 w 11162102"/>
              <a:gd name="connsiteY4036" fmla="*/ 4782046 h 6858029"/>
              <a:gd name="connsiteX4037" fmla="*/ 9744316 w 11162102"/>
              <a:gd name="connsiteY4037" fmla="*/ 4735558 h 6858029"/>
              <a:gd name="connsiteX4038" fmla="*/ 9786857 w 11162102"/>
              <a:gd name="connsiteY4038" fmla="*/ 4721842 h 6858029"/>
              <a:gd name="connsiteX4039" fmla="*/ 9812281 w 11162102"/>
              <a:gd name="connsiteY4039" fmla="*/ 4767531 h 6858029"/>
              <a:gd name="connsiteX4040" fmla="*/ 9763601 w 11162102"/>
              <a:gd name="connsiteY4040" fmla="*/ 4784146 h 6858029"/>
              <a:gd name="connsiteX4041" fmla="*/ 9723297 w 11162102"/>
              <a:gd name="connsiteY4041" fmla="*/ 4797086 h 6858029"/>
              <a:gd name="connsiteX4042" fmla="*/ 9697600 w 11162102"/>
              <a:gd name="connsiteY4042" fmla="*/ 4749799 h 6858029"/>
              <a:gd name="connsiteX4043" fmla="*/ 9738018 w 11162102"/>
              <a:gd name="connsiteY4043" fmla="*/ 4737543 h 6858029"/>
              <a:gd name="connsiteX4044" fmla="*/ 9763601 w 11162102"/>
              <a:gd name="connsiteY4044" fmla="*/ 4784146 h 6858029"/>
              <a:gd name="connsiteX4045" fmla="*/ 9716701 w 11162102"/>
              <a:gd name="connsiteY4045" fmla="*/ 4799140 h 6858029"/>
              <a:gd name="connsiteX4046" fmla="*/ 9678931 w 11162102"/>
              <a:gd name="connsiteY4046" fmla="*/ 4810551 h 6858029"/>
              <a:gd name="connsiteX4047" fmla="*/ 9653028 w 11162102"/>
              <a:gd name="connsiteY4047" fmla="*/ 4762396 h 6858029"/>
              <a:gd name="connsiteX4048" fmla="*/ 9690890 w 11162102"/>
              <a:gd name="connsiteY4048" fmla="*/ 4751716 h 6858029"/>
              <a:gd name="connsiteX4049" fmla="*/ 9716701 w 11162102"/>
              <a:gd name="connsiteY4049" fmla="*/ 4799140 h 6858029"/>
              <a:gd name="connsiteX4050" fmla="*/ 9671880 w 11162102"/>
              <a:gd name="connsiteY4050" fmla="*/ 4812605 h 6858029"/>
              <a:gd name="connsiteX4051" fmla="*/ 9399066 w 11162102"/>
              <a:gd name="connsiteY4051" fmla="*/ 4876666 h 6858029"/>
              <a:gd name="connsiteX4052" fmla="*/ 7733976 w 11162102"/>
              <a:gd name="connsiteY4052" fmla="*/ 4825910 h 6858029"/>
              <a:gd name="connsiteX4053" fmla="*/ 6448871 w 11162102"/>
              <a:gd name="connsiteY4053" fmla="*/ 4455783 h 6858029"/>
              <a:gd name="connsiteX4054" fmla="*/ 5099294 w 11162102"/>
              <a:gd name="connsiteY4054" fmla="*/ 3895983 h 6858029"/>
              <a:gd name="connsiteX4055" fmla="*/ 3654321 w 11162102"/>
              <a:gd name="connsiteY4055" fmla="*/ 3302407 h 6858029"/>
              <a:gd name="connsiteX4056" fmla="*/ 2888622 w 11162102"/>
              <a:gd name="connsiteY4056" fmla="*/ 3143840 h 6858029"/>
              <a:gd name="connsiteX4057" fmla="*/ 2521485 w 11162102"/>
              <a:gd name="connsiteY4057" fmla="*/ 3197266 h 6858029"/>
              <a:gd name="connsiteX4058" fmla="*/ 2182951 w 11162102"/>
              <a:gd name="connsiteY4058" fmla="*/ 3385889 h 6858029"/>
              <a:gd name="connsiteX4059" fmla="*/ 1817783 w 11162102"/>
              <a:gd name="connsiteY4059" fmla="*/ 3779911 h 6858029"/>
              <a:gd name="connsiteX4060" fmla="*/ 2209022 w 11162102"/>
              <a:gd name="connsiteY4060" fmla="*/ 3335909 h 6858029"/>
              <a:gd name="connsiteX4061" fmla="*/ 3674519 w 11162102"/>
              <a:gd name="connsiteY4061" fmla="*/ 3239395 h 6858029"/>
              <a:gd name="connsiteX4062" fmla="*/ 5100709 w 11162102"/>
              <a:gd name="connsiteY4062" fmla="*/ 3833063 h 6858029"/>
              <a:gd name="connsiteX4063" fmla="*/ 6430842 w 11162102"/>
              <a:gd name="connsiteY4063" fmla="*/ 4392521 h 6858029"/>
              <a:gd name="connsiteX4064" fmla="*/ 7905847 w 11162102"/>
              <a:gd name="connsiteY4064" fmla="*/ 4801148 h 6858029"/>
              <a:gd name="connsiteX4065" fmla="*/ 8667644 w 11162102"/>
              <a:gd name="connsiteY4065" fmla="*/ 4874498 h 6858029"/>
              <a:gd name="connsiteX4066" fmla="*/ 9426544 w 11162102"/>
              <a:gd name="connsiteY4066" fmla="*/ 4814499 h 6858029"/>
              <a:gd name="connsiteX4067" fmla="*/ 9645885 w 11162102"/>
              <a:gd name="connsiteY4067" fmla="*/ 4764359 h 6858029"/>
              <a:gd name="connsiteX4068" fmla="*/ 9671880 w 11162102"/>
              <a:gd name="connsiteY4068" fmla="*/ 4812605 h 6858029"/>
              <a:gd name="connsiteX4069" fmla="*/ 824361 w 11162102"/>
              <a:gd name="connsiteY4069" fmla="*/ 4860371 h 6858029"/>
              <a:gd name="connsiteX4070" fmla="*/ 824733 w 11162102"/>
              <a:gd name="connsiteY4070" fmla="*/ 4860234 h 6858029"/>
              <a:gd name="connsiteX4071" fmla="*/ 822253 w 11162102"/>
              <a:gd name="connsiteY4071" fmla="*/ 4862105 h 6858029"/>
              <a:gd name="connsiteX4072" fmla="*/ 821543 w 11162102"/>
              <a:gd name="connsiteY4072" fmla="*/ 4862334 h 6858029"/>
              <a:gd name="connsiteX4073" fmla="*/ 824361 w 11162102"/>
              <a:gd name="connsiteY4073" fmla="*/ 4860371 h 6858029"/>
              <a:gd name="connsiteX4074" fmla="*/ 844105 w 11162102"/>
              <a:gd name="connsiteY4074" fmla="*/ 4852817 h 6858029"/>
              <a:gd name="connsiteX4075" fmla="*/ 847471 w 11162102"/>
              <a:gd name="connsiteY4075" fmla="*/ 4851585 h 6858029"/>
              <a:gd name="connsiteX4076" fmla="*/ 842080 w 11162102"/>
              <a:gd name="connsiteY4076" fmla="*/ 4855921 h 6858029"/>
              <a:gd name="connsiteX4077" fmla="*/ 838511 w 11162102"/>
              <a:gd name="connsiteY4077" fmla="*/ 4857016 h 6858029"/>
              <a:gd name="connsiteX4078" fmla="*/ 844105 w 11162102"/>
              <a:gd name="connsiteY4078" fmla="*/ 4852817 h 6858029"/>
              <a:gd name="connsiteX4079" fmla="*/ 864336 w 11162102"/>
              <a:gd name="connsiteY4079" fmla="*/ 4845399 h 6858029"/>
              <a:gd name="connsiteX4080" fmla="*/ 869663 w 11162102"/>
              <a:gd name="connsiteY4080" fmla="*/ 4843437 h 6858029"/>
              <a:gd name="connsiteX4081" fmla="*/ 862196 w 11162102"/>
              <a:gd name="connsiteY4081" fmla="*/ 4849827 h 6858029"/>
              <a:gd name="connsiteX4082" fmla="*/ 856912 w 11162102"/>
              <a:gd name="connsiteY4082" fmla="*/ 4851356 h 6858029"/>
              <a:gd name="connsiteX4083" fmla="*/ 864336 w 11162102"/>
              <a:gd name="connsiteY4083" fmla="*/ 4845399 h 6858029"/>
              <a:gd name="connsiteX4084" fmla="*/ 884351 w 11162102"/>
              <a:gd name="connsiteY4084" fmla="*/ 4838256 h 6858029"/>
              <a:gd name="connsiteX4085" fmla="*/ 891264 w 11162102"/>
              <a:gd name="connsiteY4085" fmla="*/ 4835860 h 6858029"/>
              <a:gd name="connsiteX4086" fmla="*/ 882256 w 11162102"/>
              <a:gd name="connsiteY4086" fmla="*/ 4843985 h 6858029"/>
              <a:gd name="connsiteX4087" fmla="*/ 875254 w 11162102"/>
              <a:gd name="connsiteY4087" fmla="*/ 4846016 h 6858029"/>
              <a:gd name="connsiteX4088" fmla="*/ 884351 w 11162102"/>
              <a:gd name="connsiteY4088" fmla="*/ 4838256 h 6858029"/>
              <a:gd name="connsiteX4089" fmla="*/ 904704 w 11162102"/>
              <a:gd name="connsiteY4089" fmla="*/ 4831204 h 6858029"/>
              <a:gd name="connsiteX4090" fmla="*/ 912659 w 11162102"/>
              <a:gd name="connsiteY4090" fmla="*/ 4828557 h 6858029"/>
              <a:gd name="connsiteX4091" fmla="*/ 902303 w 11162102"/>
              <a:gd name="connsiteY4091" fmla="*/ 4838439 h 6858029"/>
              <a:gd name="connsiteX4092" fmla="*/ 894247 w 11162102"/>
              <a:gd name="connsiteY4092" fmla="*/ 4840630 h 6858029"/>
              <a:gd name="connsiteX4093" fmla="*/ 904704 w 11162102"/>
              <a:gd name="connsiteY4093" fmla="*/ 4831204 h 6858029"/>
              <a:gd name="connsiteX4094" fmla="*/ 924678 w 11162102"/>
              <a:gd name="connsiteY4094" fmla="*/ 4824563 h 6858029"/>
              <a:gd name="connsiteX4095" fmla="*/ 933902 w 11162102"/>
              <a:gd name="connsiteY4095" fmla="*/ 4821551 h 6858029"/>
              <a:gd name="connsiteX4096" fmla="*/ 922471 w 11162102"/>
              <a:gd name="connsiteY4096" fmla="*/ 4833007 h 6858029"/>
              <a:gd name="connsiteX4097" fmla="*/ 913260 w 11162102"/>
              <a:gd name="connsiteY4097" fmla="*/ 4835449 h 6858029"/>
              <a:gd name="connsiteX4098" fmla="*/ 924678 w 11162102"/>
              <a:gd name="connsiteY4098" fmla="*/ 4824563 h 6858029"/>
              <a:gd name="connsiteX4099" fmla="*/ 944845 w 11162102"/>
              <a:gd name="connsiteY4099" fmla="*/ 4818082 h 6858029"/>
              <a:gd name="connsiteX4100" fmla="*/ 954955 w 11162102"/>
              <a:gd name="connsiteY4100" fmla="*/ 4814887 h 6858029"/>
              <a:gd name="connsiteX4101" fmla="*/ 942618 w 11162102"/>
              <a:gd name="connsiteY4101" fmla="*/ 4827850 h 6858029"/>
              <a:gd name="connsiteX4102" fmla="*/ 932517 w 11162102"/>
              <a:gd name="connsiteY4102" fmla="*/ 4830429 h 6858029"/>
              <a:gd name="connsiteX4103" fmla="*/ 944845 w 11162102"/>
              <a:gd name="connsiteY4103" fmla="*/ 4818082 h 6858029"/>
              <a:gd name="connsiteX4104" fmla="*/ 965088 w 11162102"/>
              <a:gd name="connsiteY4104" fmla="*/ 4811783 h 6858029"/>
              <a:gd name="connsiteX4105" fmla="*/ 975881 w 11162102"/>
              <a:gd name="connsiteY4105" fmla="*/ 4808542 h 6858029"/>
              <a:gd name="connsiteX4106" fmla="*/ 962790 w 11162102"/>
              <a:gd name="connsiteY4106" fmla="*/ 4822943 h 6858029"/>
              <a:gd name="connsiteX4107" fmla="*/ 952020 w 11162102"/>
              <a:gd name="connsiteY4107" fmla="*/ 4825522 h 6858029"/>
              <a:gd name="connsiteX4108" fmla="*/ 965088 w 11162102"/>
              <a:gd name="connsiteY4108" fmla="*/ 4811783 h 6858029"/>
              <a:gd name="connsiteX4109" fmla="*/ 985345 w 11162102"/>
              <a:gd name="connsiteY4109" fmla="*/ 4805690 h 6858029"/>
              <a:gd name="connsiteX4110" fmla="*/ 996790 w 11162102"/>
              <a:gd name="connsiteY4110" fmla="*/ 4802380 h 6858029"/>
              <a:gd name="connsiteX4111" fmla="*/ 983051 w 11162102"/>
              <a:gd name="connsiteY4111" fmla="*/ 4818150 h 6858029"/>
              <a:gd name="connsiteX4112" fmla="*/ 971581 w 11162102"/>
              <a:gd name="connsiteY4112" fmla="*/ 4820844 h 6858029"/>
              <a:gd name="connsiteX4113" fmla="*/ 985345 w 11162102"/>
              <a:gd name="connsiteY4113" fmla="*/ 4805690 h 6858029"/>
              <a:gd name="connsiteX4114" fmla="*/ 1005563 w 11162102"/>
              <a:gd name="connsiteY4114" fmla="*/ 4799870 h 6858029"/>
              <a:gd name="connsiteX4115" fmla="*/ 1017668 w 11162102"/>
              <a:gd name="connsiteY4115" fmla="*/ 4796424 h 6858029"/>
              <a:gd name="connsiteX4116" fmla="*/ 1003299 w 11162102"/>
              <a:gd name="connsiteY4116" fmla="*/ 4813632 h 6858029"/>
              <a:gd name="connsiteX4117" fmla="*/ 991254 w 11162102"/>
              <a:gd name="connsiteY4117" fmla="*/ 4816324 h 6858029"/>
              <a:gd name="connsiteX4118" fmla="*/ 1005563 w 11162102"/>
              <a:gd name="connsiteY4118" fmla="*/ 4799870 h 6858029"/>
              <a:gd name="connsiteX4119" fmla="*/ 1025882 w 11162102"/>
              <a:gd name="connsiteY4119" fmla="*/ 4794210 h 6858029"/>
              <a:gd name="connsiteX4120" fmla="*/ 1038424 w 11162102"/>
              <a:gd name="connsiteY4120" fmla="*/ 4790832 h 6858029"/>
              <a:gd name="connsiteX4121" fmla="*/ 1023588 w 11162102"/>
              <a:gd name="connsiteY4121" fmla="*/ 4809318 h 6858029"/>
              <a:gd name="connsiteX4122" fmla="*/ 1011123 w 11162102"/>
              <a:gd name="connsiteY4122" fmla="*/ 4811897 h 6858029"/>
              <a:gd name="connsiteX4123" fmla="*/ 1025882 w 11162102"/>
              <a:gd name="connsiteY4123" fmla="*/ 4794210 h 6858029"/>
              <a:gd name="connsiteX4124" fmla="*/ 1046216 w 11162102"/>
              <a:gd name="connsiteY4124" fmla="*/ 4788733 h 6858029"/>
              <a:gd name="connsiteX4125" fmla="*/ 1059186 w 11162102"/>
              <a:gd name="connsiteY4125" fmla="*/ 4785401 h 6858029"/>
              <a:gd name="connsiteX4126" fmla="*/ 1043968 w 11162102"/>
              <a:gd name="connsiteY4126" fmla="*/ 4805142 h 6858029"/>
              <a:gd name="connsiteX4127" fmla="*/ 1030927 w 11162102"/>
              <a:gd name="connsiteY4127" fmla="*/ 4807812 h 6858029"/>
              <a:gd name="connsiteX4128" fmla="*/ 1046216 w 11162102"/>
              <a:gd name="connsiteY4128" fmla="*/ 4788733 h 6858029"/>
              <a:gd name="connsiteX4129" fmla="*/ 1066523 w 11162102"/>
              <a:gd name="connsiteY4129" fmla="*/ 4783529 h 6858029"/>
              <a:gd name="connsiteX4130" fmla="*/ 1079972 w 11162102"/>
              <a:gd name="connsiteY4130" fmla="*/ 4780129 h 6858029"/>
              <a:gd name="connsiteX4131" fmla="*/ 1064264 w 11162102"/>
              <a:gd name="connsiteY4131" fmla="*/ 4801262 h 6858029"/>
              <a:gd name="connsiteX4132" fmla="*/ 1050897 w 11162102"/>
              <a:gd name="connsiteY4132" fmla="*/ 4803818 h 6858029"/>
              <a:gd name="connsiteX4133" fmla="*/ 1066523 w 11162102"/>
              <a:gd name="connsiteY4133" fmla="*/ 4783529 h 6858029"/>
              <a:gd name="connsiteX4134" fmla="*/ 1086894 w 11162102"/>
              <a:gd name="connsiteY4134" fmla="*/ 4778486 h 6858029"/>
              <a:gd name="connsiteX4135" fmla="*/ 1100685 w 11162102"/>
              <a:gd name="connsiteY4135" fmla="*/ 4775200 h 6858029"/>
              <a:gd name="connsiteX4136" fmla="*/ 1084669 w 11162102"/>
              <a:gd name="connsiteY4136" fmla="*/ 4797519 h 6858029"/>
              <a:gd name="connsiteX4137" fmla="*/ 1075830 w 11162102"/>
              <a:gd name="connsiteY4137" fmla="*/ 4799071 h 6858029"/>
              <a:gd name="connsiteX4138" fmla="*/ 1070918 w 11162102"/>
              <a:gd name="connsiteY4138" fmla="*/ 4800007 h 6858029"/>
              <a:gd name="connsiteX4139" fmla="*/ 1086894 w 11162102"/>
              <a:gd name="connsiteY4139" fmla="*/ 4778486 h 6858029"/>
              <a:gd name="connsiteX4140" fmla="*/ 1107306 w 11162102"/>
              <a:gd name="connsiteY4140" fmla="*/ 4773625 h 6858029"/>
              <a:gd name="connsiteX4141" fmla="*/ 1121428 w 11162102"/>
              <a:gd name="connsiteY4141" fmla="*/ 4770430 h 6858029"/>
              <a:gd name="connsiteX4142" fmla="*/ 1105124 w 11162102"/>
              <a:gd name="connsiteY4142" fmla="*/ 4793936 h 6858029"/>
              <a:gd name="connsiteX4143" fmla="*/ 1090970 w 11162102"/>
              <a:gd name="connsiteY4143" fmla="*/ 4796401 h 6858029"/>
              <a:gd name="connsiteX4144" fmla="*/ 1107306 w 11162102"/>
              <a:gd name="connsiteY4144" fmla="*/ 4773625 h 6858029"/>
              <a:gd name="connsiteX4145" fmla="*/ 1127688 w 11162102"/>
              <a:gd name="connsiteY4145" fmla="*/ 4769014 h 6858029"/>
              <a:gd name="connsiteX4146" fmla="*/ 1142189 w 11162102"/>
              <a:gd name="connsiteY4146" fmla="*/ 4765797 h 6858029"/>
              <a:gd name="connsiteX4147" fmla="*/ 1125556 w 11162102"/>
              <a:gd name="connsiteY4147" fmla="*/ 4790604 h 6858029"/>
              <a:gd name="connsiteX4148" fmla="*/ 1111106 w 11162102"/>
              <a:gd name="connsiteY4148" fmla="*/ 4792955 h 6858029"/>
              <a:gd name="connsiteX4149" fmla="*/ 1127688 w 11162102"/>
              <a:gd name="connsiteY4149" fmla="*/ 4769014 h 6858029"/>
              <a:gd name="connsiteX4150" fmla="*/ 1148150 w 11162102"/>
              <a:gd name="connsiteY4150" fmla="*/ 4764564 h 6858029"/>
              <a:gd name="connsiteX4151" fmla="*/ 1162891 w 11162102"/>
              <a:gd name="connsiteY4151" fmla="*/ 4761461 h 6858029"/>
              <a:gd name="connsiteX4152" fmla="*/ 1146044 w 11162102"/>
              <a:gd name="connsiteY4152" fmla="*/ 4787455 h 6858029"/>
              <a:gd name="connsiteX4153" fmla="*/ 1131310 w 11162102"/>
              <a:gd name="connsiteY4153" fmla="*/ 4789668 h 6858029"/>
              <a:gd name="connsiteX4154" fmla="*/ 1148150 w 11162102"/>
              <a:gd name="connsiteY4154" fmla="*/ 4764564 h 6858029"/>
              <a:gd name="connsiteX4155" fmla="*/ 1168615 w 11162102"/>
              <a:gd name="connsiteY4155" fmla="*/ 4760274 h 6858029"/>
              <a:gd name="connsiteX4156" fmla="*/ 1183618 w 11162102"/>
              <a:gd name="connsiteY4156" fmla="*/ 4757307 h 6858029"/>
              <a:gd name="connsiteX4157" fmla="*/ 1166565 w 11162102"/>
              <a:gd name="connsiteY4157" fmla="*/ 4784442 h 6858029"/>
              <a:gd name="connsiteX4158" fmla="*/ 1151523 w 11162102"/>
              <a:gd name="connsiteY4158" fmla="*/ 4786633 h 6858029"/>
              <a:gd name="connsiteX4159" fmla="*/ 1168615 w 11162102"/>
              <a:gd name="connsiteY4159" fmla="*/ 4760274 h 6858029"/>
              <a:gd name="connsiteX4160" fmla="*/ 1189063 w 11162102"/>
              <a:gd name="connsiteY4160" fmla="*/ 4756234 h 6858029"/>
              <a:gd name="connsiteX4161" fmla="*/ 1204386 w 11162102"/>
              <a:gd name="connsiteY4161" fmla="*/ 4753290 h 6858029"/>
              <a:gd name="connsiteX4162" fmla="*/ 1187094 w 11162102"/>
              <a:gd name="connsiteY4162" fmla="*/ 4781635 h 6858029"/>
              <a:gd name="connsiteX4163" fmla="*/ 1171814 w 11162102"/>
              <a:gd name="connsiteY4163" fmla="*/ 4783735 h 6858029"/>
              <a:gd name="connsiteX4164" fmla="*/ 1189063 w 11162102"/>
              <a:gd name="connsiteY4164" fmla="*/ 4756234 h 6858029"/>
              <a:gd name="connsiteX4165" fmla="*/ 1209573 w 11162102"/>
              <a:gd name="connsiteY4165" fmla="*/ 4752355 h 6858029"/>
              <a:gd name="connsiteX4166" fmla="*/ 1225152 w 11162102"/>
              <a:gd name="connsiteY4166" fmla="*/ 4749525 h 6858029"/>
              <a:gd name="connsiteX4167" fmla="*/ 1207684 w 11162102"/>
              <a:gd name="connsiteY4167" fmla="*/ 4779034 h 6858029"/>
              <a:gd name="connsiteX4168" fmla="*/ 1192151 w 11162102"/>
              <a:gd name="connsiteY4168" fmla="*/ 4780950 h 6858029"/>
              <a:gd name="connsiteX4169" fmla="*/ 1209573 w 11162102"/>
              <a:gd name="connsiteY4169" fmla="*/ 4752355 h 6858029"/>
              <a:gd name="connsiteX4170" fmla="*/ 1230150 w 11162102"/>
              <a:gd name="connsiteY4170" fmla="*/ 4748635 h 6858029"/>
              <a:gd name="connsiteX4171" fmla="*/ 1245910 w 11162102"/>
              <a:gd name="connsiteY4171" fmla="*/ 4745965 h 6858029"/>
              <a:gd name="connsiteX4172" fmla="*/ 1228315 w 11162102"/>
              <a:gd name="connsiteY4172" fmla="*/ 4776546 h 6858029"/>
              <a:gd name="connsiteX4173" fmla="*/ 1212510 w 11162102"/>
              <a:gd name="connsiteY4173" fmla="*/ 4778417 h 6858029"/>
              <a:gd name="connsiteX4174" fmla="*/ 1230150 w 11162102"/>
              <a:gd name="connsiteY4174" fmla="*/ 4748635 h 6858029"/>
              <a:gd name="connsiteX4175" fmla="*/ 1250678 w 11162102"/>
              <a:gd name="connsiteY4175" fmla="*/ 4745166 h 6858029"/>
              <a:gd name="connsiteX4176" fmla="*/ 1266614 w 11162102"/>
              <a:gd name="connsiteY4176" fmla="*/ 4742518 h 6858029"/>
              <a:gd name="connsiteX4177" fmla="*/ 1248925 w 11162102"/>
              <a:gd name="connsiteY4177" fmla="*/ 4774241 h 6858029"/>
              <a:gd name="connsiteX4178" fmla="*/ 1232929 w 11162102"/>
              <a:gd name="connsiteY4178" fmla="*/ 4776021 h 6858029"/>
              <a:gd name="connsiteX4179" fmla="*/ 1250678 w 11162102"/>
              <a:gd name="connsiteY4179" fmla="*/ 4745166 h 6858029"/>
              <a:gd name="connsiteX4180" fmla="*/ 1271165 w 11162102"/>
              <a:gd name="connsiteY4180" fmla="*/ 4741834 h 6858029"/>
              <a:gd name="connsiteX4181" fmla="*/ 1287451 w 11162102"/>
              <a:gd name="connsiteY4181" fmla="*/ 4739323 h 6858029"/>
              <a:gd name="connsiteX4182" fmla="*/ 1269611 w 11162102"/>
              <a:gd name="connsiteY4182" fmla="*/ 4772141 h 6858029"/>
              <a:gd name="connsiteX4183" fmla="*/ 1253375 w 11162102"/>
              <a:gd name="connsiteY4183" fmla="*/ 4773762 h 6858029"/>
              <a:gd name="connsiteX4184" fmla="*/ 1271165 w 11162102"/>
              <a:gd name="connsiteY4184" fmla="*/ 4741834 h 6858029"/>
              <a:gd name="connsiteX4185" fmla="*/ 1275113 w 11162102"/>
              <a:gd name="connsiteY4185" fmla="*/ 4734713 h 6858029"/>
              <a:gd name="connsiteX4186" fmla="*/ 1292597 w 11162102"/>
              <a:gd name="connsiteY4186" fmla="*/ 4702968 h 6858029"/>
              <a:gd name="connsiteX4187" fmla="*/ 1308762 w 11162102"/>
              <a:gd name="connsiteY4187" fmla="*/ 4699704 h 6858029"/>
              <a:gd name="connsiteX4188" fmla="*/ 1291283 w 11162102"/>
              <a:gd name="connsiteY4188" fmla="*/ 4732226 h 6858029"/>
              <a:gd name="connsiteX4189" fmla="*/ 1275113 w 11162102"/>
              <a:gd name="connsiteY4189" fmla="*/ 4734713 h 6858029"/>
              <a:gd name="connsiteX4190" fmla="*/ 1313219 w 11162102"/>
              <a:gd name="connsiteY4190" fmla="*/ 4698814 h 6858029"/>
              <a:gd name="connsiteX4191" fmla="*/ 1329633 w 11162102"/>
              <a:gd name="connsiteY4191" fmla="*/ 4695596 h 6858029"/>
              <a:gd name="connsiteX4192" fmla="*/ 1311991 w 11162102"/>
              <a:gd name="connsiteY4192" fmla="*/ 4729282 h 6858029"/>
              <a:gd name="connsiteX4193" fmla="*/ 1295648 w 11162102"/>
              <a:gd name="connsiteY4193" fmla="*/ 4731564 h 6858029"/>
              <a:gd name="connsiteX4194" fmla="*/ 1313219 w 11162102"/>
              <a:gd name="connsiteY4194" fmla="*/ 4698814 h 6858029"/>
              <a:gd name="connsiteX4195" fmla="*/ 1316937 w 11162102"/>
              <a:gd name="connsiteY4195" fmla="*/ 4691854 h 6858029"/>
              <a:gd name="connsiteX4196" fmla="*/ 1334227 w 11162102"/>
              <a:gd name="connsiteY4196" fmla="*/ 4659332 h 6858029"/>
              <a:gd name="connsiteX4197" fmla="*/ 1350474 w 11162102"/>
              <a:gd name="connsiteY4197" fmla="*/ 4655407 h 6858029"/>
              <a:gd name="connsiteX4198" fmla="*/ 1333234 w 11162102"/>
              <a:gd name="connsiteY4198" fmla="*/ 4688681 h 6858029"/>
              <a:gd name="connsiteX4199" fmla="*/ 1316937 w 11162102"/>
              <a:gd name="connsiteY4199" fmla="*/ 4691854 h 6858029"/>
              <a:gd name="connsiteX4200" fmla="*/ 1354883 w 11162102"/>
              <a:gd name="connsiteY4200" fmla="*/ 4654334 h 6858029"/>
              <a:gd name="connsiteX4201" fmla="*/ 1641493 w 11162102"/>
              <a:gd name="connsiteY4201" fmla="*/ 4606225 h 6858029"/>
              <a:gd name="connsiteX4202" fmla="*/ 3159381 w 11162102"/>
              <a:gd name="connsiteY4202" fmla="*/ 4839169 h 6858029"/>
              <a:gd name="connsiteX4203" fmla="*/ 5236043 w 11162102"/>
              <a:gd name="connsiteY4203" fmla="*/ 5488226 h 6858029"/>
              <a:gd name="connsiteX4204" fmla="*/ 6832143 w 11162102"/>
              <a:gd name="connsiteY4204" fmla="*/ 5997726 h 6858029"/>
              <a:gd name="connsiteX4205" fmla="*/ 7798630 w 11162102"/>
              <a:gd name="connsiteY4205" fmla="*/ 6257372 h 6858029"/>
              <a:gd name="connsiteX4206" fmla="*/ 8783147 w 11162102"/>
              <a:gd name="connsiteY4206" fmla="*/ 6397202 h 6858029"/>
              <a:gd name="connsiteX4207" fmla="*/ 9428689 w 11162102"/>
              <a:gd name="connsiteY4207" fmla="*/ 6356602 h 6858029"/>
              <a:gd name="connsiteX4208" fmla="*/ 9995906 w 11162102"/>
              <a:gd name="connsiteY4208" fmla="*/ 6140272 h 6858029"/>
              <a:gd name="connsiteX4209" fmla="*/ 10158672 w 11162102"/>
              <a:gd name="connsiteY4209" fmla="*/ 5993208 h 6858029"/>
              <a:gd name="connsiteX4210" fmla="*/ 10166272 w 11162102"/>
              <a:gd name="connsiteY4210" fmla="*/ 6043598 h 6858029"/>
              <a:gd name="connsiteX4211" fmla="*/ 9949873 w 11162102"/>
              <a:gd name="connsiteY4211" fmla="*/ 6244934 h 6858029"/>
              <a:gd name="connsiteX4212" fmla="*/ 8756696 w 11162102"/>
              <a:gd name="connsiteY4212" fmla="*/ 6456813 h 6858029"/>
              <a:gd name="connsiteX4213" fmla="*/ 7994305 w 11162102"/>
              <a:gd name="connsiteY4213" fmla="*/ 6353703 h 6858029"/>
              <a:gd name="connsiteX4214" fmla="*/ 6850674 w 11162102"/>
              <a:gd name="connsiteY4214" fmla="*/ 6058547 h 6858029"/>
              <a:gd name="connsiteX4215" fmla="*/ 5253730 w 11162102"/>
              <a:gd name="connsiteY4215" fmla="*/ 5553246 h 6858029"/>
              <a:gd name="connsiteX4216" fmla="*/ 3139617 w 11162102"/>
              <a:gd name="connsiteY4216" fmla="*/ 4899716 h 6858029"/>
              <a:gd name="connsiteX4217" fmla="*/ 2378300 w 11162102"/>
              <a:gd name="connsiteY4217" fmla="*/ 4711138 h 6858029"/>
              <a:gd name="connsiteX4218" fmla="*/ 1617374 w 11162102"/>
              <a:gd name="connsiteY4218" fmla="*/ 4652828 h 6858029"/>
              <a:gd name="connsiteX4219" fmla="*/ 1337502 w 11162102"/>
              <a:gd name="connsiteY4219" fmla="*/ 4687906 h 6858029"/>
              <a:gd name="connsiteX4220" fmla="*/ 1354883 w 11162102"/>
              <a:gd name="connsiteY4220" fmla="*/ 4654334 h 6858029"/>
              <a:gd name="connsiteX4221" fmla="*/ 9992459 w 11162102"/>
              <a:gd name="connsiteY4221" fmla="*/ 6135069 h 6858029"/>
              <a:gd name="connsiteX4222" fmla="*/ 8783420 w 11162102"/>
              <a:gd name="connsiteY4222" fmla="*/ 6390972 h 6858029"/>
              <a:gd name="connsiteX4223" fmla="*/ 7968517 w 11162102"/>
              <a:gd name="connsiteY4223" fmla="*/ 6286493 h 6858029"/>
              <a:gd name="connsiteX4224" fmla="*/ 6833946 w 11162102"/>
              <a:gd name="connsiteY4224" fmla="*/ 5991770 h 6858029"/>
              <a:gd name="connsiteX4225" fmla="*/ 5237983 w 11162102"/>
              <a:gd name="connsiteY4225" fmla="*/ 5482315 h 6858029"/>
              <a:gd name="connsiteX4226" fmla="*/ 3161070 w 11162102"/>
              <a:gd name="connsiteY4226" fmla="*/ 4833167 h 6858029"/>
              <a:gd name="connsiteX4227" fmla="*/ 2399205 w 11162102"/>
              <a:gd name="connsiteY4227" fmla="*/ 4645023 h 6858029"/>
              <a:gd name="connsiteX4228" fmla="*/ 1640876 w 11162102"/>
              <a:gd name="connsiteY4228" fmla="*/ 4600018 h 6858029"/>
              <a:gd name="connsiteX4229" fmla="*/ 1358658 w 11162102"/>
              <a:gd name="connsiteY4229" fmla="*/ 4647008 h 6858029"/>
              <a:gd name="connsiteX4230" fmla="*/ 1375420 w 11162102"/>
              <a:gd name="connsiteY4230" fmla="*/ 4614350 h 6858029"/>
              <a:gd name="connsiteX4231" fmla="*/ 1665195 w 11162102"/>
              <a:gd name="connsiteY4231" fmla="*/ 4553301 h 6858029"/>
              <a:gd name="connsiteX4232" fmla="*/ 3180857 w 11162102"/>
              <a:gd name="connsiteY4232" fmla="*/ 4772506 h 6858029"/>
              <a:gd name="connsiteX4233" fmla="*/ 5234332 w 11162102"/>
              <a:gd name="connsiteY4233" fmla="*/ 5420924 h 6858029"/>
              <a:gd name="connsiteX4234" fmla="*/ 6815414 w 11162102"/>
              <a:gd name="connsiteY4234" fmla="*/ 5930858 h 6858029"/>
              <a:gd name="connsiteX4235" fmla="*/ 7945238 w 11162102"/>
              <a:gd name="connsiteY4235" fmla="*/ 6226220 h 6858029"/>
              <a:gd name="connsiteX4236" fmla="*/ 8809985 w 11162102"/>
              <a:gd name="connsiteY4236" fmla="*/ 6331269 h 6858029"/>
              <a:gd name="connsiteX4237" fmla="*/ 9469745 w 11162102"/>
              <a:gd name="connsiteY4237" fmla="*/ 6273918 h 6858029"/>
              <a:gd name="connsiteX4238" fmla="*/ 10038720 w 11162102"/>
              <a:gd name="connsiteY4238" fmla="*/ 6030156 h 6858029"/>
              <a:gd name="connsiteX4239" fmla="*/ 10147261 w 11162102"/>
              <a:gd name="connsiteY4239" fmla="*/ 5933140 h 6858029"/>
              <a:gd name="connsiteX4240" fmla="*/ 10157211 w 11162102"/>
              <a:gd name="connsiteY4240" fmla="*/ 5984650 h 6858029"/>
              <a:gd name="connsiteX4241" fmla="*/ 9992459 w 11162102"/>
              <a:gd name="connsiteY4241" fmla="*/ 6135069 h 6858029"/>
              <a:gd name="connsiteX4242" fmla="*/ 10152555 w 11162102"/>
              <a:gd name="connsiteY4242" fmla="*/ 5927298 h 6858029"/>
              <a:gd name="connsiteX4243" fmla="*/ 10173894 w 11162102"/>
              <a:gd name="connsiteY4243" fmla="*/ 5901988 h 6858029"/>
              <a:gd name="connsiteX4244" fmla="*/ 10181289 w 11162102"/>
              <a:gd name="connsiteY4244" fmla="*/ 5951056 h 6858029"/>
              <a:gd name="connsiteX4245" fmla="*/ 10162392 w 11162102"/>
              <a:gd name="connsiteY4245" fmla="*/ 5977871 h 6858029"/>
              <a:gd name="connsiteX4246" fmla="*/ 10152555 w 11162102"/>
              <a:gd name="connsiteY4246" fmla="*/ 5927298 h 6858029"/>
              <a:gd name="connsiteX4247" fmla="*/ 10150935 w 11162102"/>
              <a:gd name="connsiteY4247" fmla="*/ 5919721 h 6858029"/>
              <a:gd name="connsiteX4248" fmla="*/ 10139090 w 11162102"/>
              <a:gd name="connsiteY4248" fmla="*/ 5868485 h 6858029"/>
              <a:gd name="connsiteX4249" fmla="*/ 10162825 w 11162102"/>
              <a:gd name="connsiteY4249" fmla="*/ 5843747 h 6858029"/>
              <a:gd name="connsiteX4250" fmla="*/ 10172456 w 11162102"/>
              <a:gd name="connsiteY4250" fmla="*/ 5893704 h 6858029"/>
              <a:gd name="connsiteX4251" fmla="*/ 10150935 w 11162102"/>
              <a:gd name="connsiteY4251" fmla="*/ 5919721 h 6858029"/>
              <a:gd name="connsiteX4252" fmla="*/ 10168393 w 11162102"/>
              <a:gd name="connsiteY4252" fmla="*/ 5837584 h 6858029"/>
              <a:gd name="connsiteX4253" fmla="*/ 10190440 w 11162102"/>
              <a:gd name="connsiteY4253" fmla="*/ 5811636 h 6858029"/>
              <a:gd name="connsiteX4254" fmla="*/ 10197583 w 11162102"/>
              <a:gd name="connsiteY4254" fmla="*/ 5859243 h 6858029"/>
              <a:gd name="connsiteX4255" fmla="*/ 10178025 w 11162102"/>
              <a:gd name="connsiteY4255" fmla="*/ 5886515 h 6858029"/>
              <a:gd name="connsiteX4256" fmla="*/ 10168393 w 11162102"/>
              <a:gd name="connsiteY4256" fmla="*/ 5837584 h 6858029"/>
              <a:gd name="connsiteX4257" fmla="*/ 10166797 w 11162102"/>
              <a:gd name="connsiteY4257" fmla="*/ 5830236 h 6858029"/>
              <a:gd name="connsiteX4258" fmla="*/ 10155249 w 11162102"/>
              <a:gd name="connsiteY4258" fmla="*/ 5780781 h 6858029"/>
              <a:gd name="connsiteX4259" fmla="*/ 10179782 w 11162102"/>
              <a:gd name="connsiteY4259" fmla="*/ 5755289 h 6858029"/>
              <a:gd name="connsiteX4260" fmla="*/ 10189048 w 11162102"/>
              <a:gd name="connsiteY4260" fmla="*/ 5803557 h 6858029"/>
              <a:gd name="connsiteX4261" fmla="*/ 10166797 w 11162102"/>
              <a:gd name="connsiteY4261" fmla="*/ 5830236 h 6858029"/>
              <a:gd name="connsiteX4262" fmla="*/ 10189732 w 11162102"/>
              <a:gd name="connsiteY4262" fmla="*/ 5767749 h 6858029"/>
              <a:gd name="connsiteX4263" fmla="*/ 10185762 w 11162102"/>
              <a:gd name="connsiteY4263" fmla="*/ 5748647 h 6858029"/>
              <a:gd name="connsiteX4264" fmla="*/ 10209451 w 11162102"/>
              <a:gd name="connsiteY4264" fmla="*/ 5720759 h 6858029"/>
              <a:gd name="connsiteX4265" fmla="*/ 10216206 w 11162102"/>
              <a:gd name="connsiteY4265" fmla="*/ 5766586 h 6858029"/>
              <a:gd name="connsiteX4266" fmla="*/ 10195028 w 11162102"/>
              <a:gd name="connsiteY4266" fmla="*/ 5795912 h 6858029"/>
              <a:gd name="connsiteX4267" fmla="*/ 10189732 w 11162102"/>
              <a:gd name="connsiteY4267" fmla="*/ 5767749 h 6858029"/>
              <a:gd name="connsiteX4268" fmla="*/ 10184210 w 11162102"/>
              <a:gd name="connsiteY4268" fmla="*/ 5741436 h 6858029"/>
              <a:gd name="connsiteX4269" fmla="*/ 10173049 w 11162102"/>
              <a:gd name="connsiteY4269" fmla="*/ 5693829 h 6858029"/>
              <a:gd name="connsiteX4270" fmla="*/ 10199249 w 11162102"/>
              <a:gd name="connsiteY4270" fmla="*/ 5666442 h 6858029"/>
              <a:gd name="connsiteX4271" fmla="*/ 10208105 w 11162102"/>
              <a:gd name="connsiteY4271" fmla="*/ 5712863 h 6858029"/>
              <a:gd name="connsiteX4272" fmla="*/ 10184210 w 11162102"/>
              <a:gd name="connsiteY4272" fmla="*/ 5741436 h 6858029"/>
              <a:gd name="connsiteX4273" fmla="*/ 10204499 w 11162102"/>
              <a:gd name="connsiteY4273" fmla="*/ 5660646 h 6858029"/>
              <a:gd name="connsiteX4274" fmla="*/ 10228758 w 11162102"/>
              <a:gd name="connsiteY4274" fmla="*/ 5632050 h 6858029"/>
              <a:gd name="connsiteX4275" fmla="*/ 10235080 w 11162102"/>
              <a:gd name="connsiteY4275" fmla="*/ 5676279 h 6858029"/>
              <a:gd name="connsiteX4276" fmla="*/ 10213331 w 11162102"/>
              <a:gd name="connsiteY4276" fmla="*/ 5706176 h 6858029"/>
              <a:gd name="connsiteX4277" fmla="*/ 10204499 w 11162102"/>
              <a:gd name="connsiteY4277" fmla="*/ 5660646 h 6858029"/>
              <a:gd name="connsiteX4278" fmla="*/ 10202970 w 11162102"/>
              <a:gd name="connsiteY4278" fmla="*/ 5653571 h 6858029"/>
              <a:gd name="connsiteX4279" fmla="*/ 10199614 w 11162102"/>
              <a:gd name="connsiteY4279" fmla="*/ 5638372 h 6858029"/>
              <a:gd name="connsiteX4280" fmla="*/ 10192334 w 11162102"/>
              <a:gd name="connsiteY4280" fmla="*/ 5607813 h 6858029"/>
              <a:gd name="connsiteX4281" fmla="*/ 10209793 w 11162102"/>
              <a:gd name="connsiteY4281" fmla="*/ 5589670 h 6858029"/>
              <a:gd name="connsiteX4282" fmla="*/ 10219104 w 11162102"/>
              <a:gd name="connsiteY4282" fmla="*/ 5579560 h 6858029"/>
              <a:gd name="connsiteX4283" fmla="*/ 10227480 w 11162102"/>
              <a:gd name="connsiteY4283" fmla="*/ 5624268 h 6858029"/>
              <a:gd name="connsiteX4284" fmla="*/ 10202970 w 11162102"/>
              <a:gd name="connsiteY4284" fmla="*/ 5653571 h 6858029"/>
              <a:gd name="connsiteX4285" fmla="*/ 10224490 w 11162102"/>
              <a:gd name="connsiteY4285" fmla="*/ 5573534 h 6858029"/>
              <a:gd name="connsiteX4286" fmla="*/ 10249618 w 11162102"/>
              <a:gd name="connsiteY4286" fmla="*/ 5543797 h 6858029"/>
              <a:gd name="connsiteX4287" fmla="*/ 10255369 w 11162102"/>
              <a:gd name="connsiteY4287" fmla="*/ 5586588 h 6858029"/>
              <a:gd name="connsiteX4288" fmla="*/ 10232866 w 11162102"/>
              <a:gd name="connsiteY4288" fmla="*/ 5617398 h 6858029"/>
              <a:gd name="connsiteX4289" fmla="*/ 10224490 w 11162102"/>
              <a:gd name="connsiteY4289" fmla="*/ 5573534 h 6858029"/>
              <a:gd name="connsiteX4290" fmla="*/ 10223053 w 11162102"/>
              <a:gd name="connsiteY4290" fmla="*/ 5566551 h 6858029"/>
              <a:gd name="connsiteX4291" fmla="*/ 10213033 w 11162102"/>
              <a:gd name="connsiteY4291" fmla="*/ 5522984 h 6858029"/>
              <a:gd name="connsiteX4292" fmla="*/ 10240717 w 11162102"/>
              <a:gd name="connsiteY4292" fmla="*/ 5493041 h 6858029"/>
              <a:gd name="connsiteX4293" fmla="*/ 10248431 w 11162102"/>
              <a:gd name="connsiteY4293" fmla="*/ 5536107 h 6858029"/>
              <a:gd name="connsiteX4294" fmla="*/ 10223053 w 11162102"/>
              <a:gd name="connsiteY4294" fmla="*/ 5566551 h 6858029"/>
              <a:gd name="connsiteX4295" fmla="*/ 10248294 w 11162102"/>
              <a:gd name="connsiteY4295" fmla="*/ 5475879 h 6858029"/>
              <a:gd name="connsiteX4296" fmla="*/ 10244437 w 11162102"/>
              <a:gd name="connsiteY4296" fmla="*/ 5480307 h 6858029"/>
              <a:gd name="connsiteX4297" fmla="*/ 10235193 w 11162102"/>
              <a:gd name="connsiteY4297" fmla="*/ 5439068 h 6858029"/>
              <a:gd name="connsiteX4298" fmla="*/ 10263333 w 11162102"/>
              <a:gd name="connsiteY4298" fmla="*/ 5407870 h 6858029"/>
              <a:gd name="connsiteX4299" fmla="*/ 10270362 w 11162102"/>
              <a:gd name="connsiteY4299" fmla="*/ 5449063 h 6858029"/>
              <a:gd name="connsiteX4300" fmla="*/ 10248294 w 11162102"/>
              <a:gd name="connsiteY4300" fmla="*/ 5475879 h 6858029"/>
              <a:gd name="connsiteX4301" fmla="*/ 10268514 w 11162102"/>
              <a:gd name="connsiteY4301" fmla="*/ 5401936 h 6858029"/>
              <a:gd name="connsiteX4302" fmla="*/ 10294485 w 11162102"/>
              <a:gd name="connsiteY4302" fmla="*/ 5370442 h 6858029"/>
              <a:gd name="connsiteX4303" fmla="*/ 10299049 w 11162102"/>
              <a:gd name="connsiteY4303" fmla="*/ 5410221 h 6858029"/>
              <a:gd name="connsiteX4304" fmla="*/ 10275611 w 11162102"/>
              <a:gd name="connsiteY4304" fmla="*/ 5442331 h 6858029"/>
              <a:gd name="connsiteX4305" fmla="*/ 10268514 w 11162102"/>
              <a:gd name="connsiteY4305" fmla="*/ 5401936 h 6858029"/>
              <a:gd name="connsiteX4306" fmla="*/ 10298639 w 11162102"/>
              <a:gd name="connsiteY4306" fmla="*/ 5356178 h 6858029"/>
              <a:gd name="connsiteX4307" fmla="*/ 10292272 w 11162102"/>
              <a:gd name="connsiteY4307" fmla="*/ 5317700 h 6858029"/>
              <a:gd name="connsiteX4308" fmla="*/ 10318471 w 11162102"/>
              <a:gd name="connsiteY4308" fmla="*/ 5285202 h 6858029"/>
              <a:gd name="connsiteX4309" fmla="*/ 10322374 w 11162102"/>
              <a:gd name="connsiteY4309" fmla="*/ 5323542 h 6858029"/>
              <a:gd name="connsiteX4310" fmla="*/ 10298639 w 11162102"/>
              <a:gd name="connsiteY4310" fmla="*/ 5356178 h 6858029"/>
              <a:gd name="connsiteX4311" fmla="*/ 10290948 w 11162102"/>
              <a:gd name="connsiteY4311" fmla="*/ 5310763 h 6858029"/>
              <a:gd name="connsiteX4312" fmla="*/ 10283394 w 11162102"/>
              <a:gd name="connsiteY4312" fmla="*/ 5273882 h 6858029"/>
              <a:gd name="connsiteX4313" fmla="*/ 10312058 w 11162102"/>
              <a:gd name="connsiteY4313" fmla="*/ 5240722 h 6858029"/>
              <a:gd name="connsiteX4314" fmla="*/ 10317513 w 11162102"/>
              <a:gd name="connsiteY4314" fmla="*/ 5277625 h 6858029"/>
              <a:gd name="connsiteX4315" fmla="*/ 10290948 w 11162102"/>
              <a:gd name="connsiteY4315" fmla="*/ 5310763 h 6858029"/>
              <a:gd name="connsiteX4316" fmla="*/ 10317125 w 11162102"/>
              <a:gd name="connsiteY4316" fmla="*/ 5234537 h 6858029"/>
              <a:gd name="connsiteX4317" fmla="*/ 10343462 w 11162102"/>
              <a:gd name="connsiteY4317" fmla="*/ 5201263 h 6858029"/>
              <a:gd name="connsiteX4318" fmla="*/ 10346611 w 11162102"/>
              <a:gd name="connsiteY4318" fmla="*/ 5237801 h 6858029"/>
              <a:gd name="connsiteX4319" fmla="*/ 10333648 w 11162102"/>
              <a:gd name="connsiteY4319" fmla="*/ 5256127 h 6858029"/>
              <a:gd name="connsiteX4320" fmla="*/ 10322694 w 11162102"/>
              <a:gd name="connsiteY4320" fmla="*/ 5270847 h 6858029"/>
              <a:gd name="connsiteX4321" fmla="*/ 10317125 w 11162102"/>
              <a:gd name="connsiteY4321" fmla="*/ 5234537 h 6858029"/>
              <a:gd name="connsiteX4322" fmla="*/ 10315915 w 11162102"/>
              <a:gd name="connsiteY4322" fmla="*/ 5227485 h 6858029"/>
              <a:gd name="connsiteX4323" fmla="*/ 10309114 w 11162102"/>
              <a:gd name="connsiteY4323" fmla="*/ 5192430 h 6858029"/>
              <a:gd name="connsiteX4324" fmla="*/ 10337961 w 11162102"/>
              <a:gd name="connsiteY4324" fmla="*/ 5158449 h 6858029"/>
              <a:gd name="connsiteX4325" fmla="*/ 10342617 w 11162102"/>
              <a:gd name="connsiteY4325" fmla="*/ 5193503 h 6858029"/>
              <a:gd name="connsiteX4326" fmla="*/ 10315915 w 11162102"/>
              <a:gd name="connsiteY4326" fmla="*/ 5227485 h 6858029"/>
              <a:gd name="connsiteX4327" fmla="*/ 10343027 w 11162102"/>
              <a:gd name="connsiteY4327" fmla="*/ 5152287 h 6858029"/>
              <a:gd name="connsiteX4328" fmla="*/ 10369364 w 11162102"/>
              <a:gd name="connsiteY4328" fmla="*/ 5118350 h 6858029"/>
              <a:gd name="connsiteX4329" fmla="*/ 10371761 w 11162102"/>
              <a:gd name="connsiteY4329" fmla="*/ 5152948 h 6858029"/>
              <a:gd name="connsiteX4330" fmla="*/ 10347774 w 11162102"/>
              <a:gd name="connsiteY4330" fmla="*/ 5186588 h 6858029"/>
              <a:gd name="connsiteX4331" fmla="*/ 10343027 w 11162102"/>
              <a:gd name="connsiteY4331" fmla="*/ 5152287 h 6858029"/>
              <a:gd name="connsiteX4332" fmla="*/ 10341886 w 11162102"/>
              <a:gd name="connsiteY4332" fmla="*/ 5145121 h 6858029"/>
              <a:gd name="connsiteX4333" fmla="*/ 10335908 w 11162102"/>
              <a:gd name="connsiteY4333" fmla="*/ 5111618 h 6858029"/>
              <a:gd name="connsiteX4334" fmla="*/ 10364777 w 11162102"/>
              <a:gd name="connsiteY4334" fmla="*/ 5077088 h 6858029"/>
              <a:gd name="connsiteX4335" fmla="*/ 10368634 w 11162102"/>
              <a:gd name="connsiteY4335" fmla="*/ 5110477 h 6858029"/>
              <a:gd name="connsiteX4336" fmla="*/ 10341886 w 11162102"/>
              <a:gd name="connsiteY4336" fmla="*/ 5145121 h 6858029"/>
              <a:gd name="connsiteX4337" fmla="*/ 10369821 w 11162102"/>
              <a:gd name="connsiteY4337" fmla="*/ 5070812 h 6858029"/>
              <a:gd name="connsiteX4338" fmla="*/ 10396088 w 11162102"/>
              <a:gd name="connsiteY4338" fmla="*/ 5036397 h 6858029"/>
              <a:gd name="connsiteX4339" fmla="*/ 10397778 w 11162102"/>
              <a:gd name="connsiteY4339" fmla="*/ 5069192 h 6858029"/>
              <a:gd name="connsiteX4340" fmla="*/ 10373815 w 11162102"/>
              <a:gd name="connsiteY4340" fmla="*/ 5103402 h 6858029"/>
              <a:gd name="connsiteX4341" fmla="*/ 10369821 w 11162102"/>
              <a:gd name="connsiteY4341" fmla="*/ 5070812 h 6858029"/>
              <a:gd name="connsiteX4342" fmla="*/ 10368793 w 11162102"/>
              <a:gd name="connsiteY4342" fmla="*/ 5063532 h 6858029"/>
              <a:gd name="connsiteX4343" fmla="*/ 10363590 w 11162102"/>
              <a:gd name="connsiteY4343" fmla="*/ 5031444 h 6858029"/>
              <a:gd name="connsiteX4344" fmla="*/ 10392414 w 11162102"/>
              <a:gd name="connsiteY4344" fmla="*/ 4996458 h 6858029"/>
              <a:gd name="connsiteX4345" fmla="*/ 10395495 w 11162102"/>
              <a:gd name="connsiteY4345" fmla="*/ 5028386 h 6858029"/>
              <a:gd name="connsiteX4346" fmla="*/ 10368793 w 11162102"/>
              <a:gd name="connsiteY4346" fmla="*/ 5063532 h 6858029"/>
              <a:gd name="connsiteX4347" fmla="*/ 10397503 w 11162102"/>
              <a:gd name="connsiteY4347" fmla="*/ 4990045 h 6858029"/>
              <a:gd name="connsiteX4348" fmla="*/ 10423612 w 11162102"/>
              <a:gd name="connsiteY4348" fmla="*/ 4955379 h 6858029"/>
              <a:gd name="connsiteX4349" fmla="*/ 10424639 w 11162102"/>
              <a:gd name="connsiteY4349" fmla="*/ 4986531 h 6858029"/>
              <a:gd name="connsiteX4350" fmla="*/ 10400767 w 11162102"/>
              <a:gd name="connsiteY4350" fmla="*/ 5021151 h 6858029"/>
              <a:gd name="connsiteX4351" fmla="*/ 10397503 w 11162102"/>
              <a:gd name="connsiteY4351" fmla="*/ 4990045 h 6858029"/>
              <a:gd name="connsiteX4352" fmla="*/ 10396591 w 11162102"/>
              <a:gd name="connsiteY4352" fmla="*/ 4982720 h 6858029"/>
              <a:gd name="connsiteX4353" fmla="*/ 10392118 w 11162102"/>
              <a:gd name="connsiteY4353" fmla="*/ 4951841 h 6858029"/>
              <a:gd name="connsiteX4354" fmla="*/ 10420805 w 11162102"/>
              <a:gd name="connsiteY4354" fmla="*/ 4916627 h 6858029"/>
              <a:gd name="connsiteX4355" fmla="*/ 10423178 w 11162102"/>
              <a:gd name="connsiteY4355" fmla="*/ 4947231 h 6858029"/>
              <a:gd name="connsiteX4356" fmla="*/ 10396591 w 11162102"/>
              <a:gd name="connsiteY4356" fmla="*/ 4982720 h 6858029"/>
              <a:gd name="connsiteX4357" fmla="*/ 10425985 w 11162102"/>
              <a:gd name="connsiteY4357" fmla="*/ 4909963 h 6858029"/>
              <a:gd name="connsiteX4358" fmla="*/ 10451843 w 11162102"/>
              <a:gd name="connsiteY4358" fmla="*/ 4875251 h 6858029"/>
              <a:gd name="connsiteX4359" fmla="*/ 10452208 w 11162102"/>
              <a:gd name="connsiteY4359" fmla="*/ 4904919 h 6858029"/>
              <a:gd name="connsiteX4360" fmla="*/ 10428542 w 11162102"/>
              <a:gd name="connsiteY4360" fmla="*/ 4939723 h 6858029"/>
              <a:gd name="connsiteX4361" fmla="*/ 10425985 w 11162102"/>
              <a:gd name="connsiteY4361" fmla="*/ 4909963 h 6858029"/>
              <a:gd name="connsiteX4362" fmla="*/ 10457457 w 11162102"/>
              <a:gd name="connsiteY4362" fmla="*/ 4867377 h 6858029"/>
              <a:gd name="connsiteX4363" fmla="*/ 10480690 w 11162102"/>
              <a:gd name="connsiteY4363" fmla="*/ 4833213 h 6858029"/>
              <a:gd name="connsiteX4364" fmla="*/ 10479183 w 11162102"/>
              <a:gd name="connsiteY4364" fmla="*/ 4861626 h 6858029"/>
              <a:gd name="connsiteX4365" fmla="*/ 10458187 w 11162102"/>
              <a:gd name="connsiteY4365" fmla="*/ 4895791 h 6858029"/>
              <a:gd name="connsiteX4366" fmla="*/ 10457457 w 11162102"/>
              <a:gd name="connsiteY4366" fmla="*/ 4867377 h 6858029"/>
              <a:gd name="connsiteX4367" fmla="*/ 10486487 w 11162102"/>
              <a:gd name="connsiteY4367" fmla="*/ 4824267 h 6858029"/>
              <a:gd name="connsiteX4368" fmla="*/ 10506296 w 11162102"/>
              <a:gd name="connsiteY4368" fmla="*/ 4792293 h 6858029"/>
              <a:gd name="connsiteX4369" fmla="*/ 10502987 w 11162102"/>
              <a:gd name="connsiteY4369" fmla="*/ 4819314 h 6858029"/>
              <a:gd name="connsiteX4370" fmla="*/ 10485437 w 11162102"/>
              <a:gd name="connsiteY4370" fmla="*/ 4850923 h 6858029"/>
              <a:gd name="connsiteX4371" fmla="*/ 10486487 w 11162102"/>
              <a:gd name="connsiteY4371" fmla="*/ 4824267 h 6858029"/>
              <a:gd name="connsiteX4372" fmla="*/ 10486646 w 11162102"/>
              <a:gd name="connsiteY4372" fmla="*/ 4814727 h 6858029"/>
              <a:gd name="connsiteX4373" fmla="*/ 10486509 w 11162102"/>
              <a:gd name="connsiteY4373" fmla="*/ 4787615 h 6858029"/>
              <a:gd name="connsiteX4374" fmla="*/ 10509400 w 11162102"/>
              <a:gd name="connsiteY4374" fmla="*/ 4753678 h 6858029"/>
              <a:gd name="connsiteX4375" fmla="*/ 10507414 w 11162102"/>
              <a:gd name="connsiteY4375" fmla="*/ 4780608 h 6858029"/>
              <a:gd name="connsiteX4376" fmla="*/ 10486646 w 11162102"/>
              <a:gd name="connsiteY4376" fmla="*/ 4814727 h 6858029"/>
              <a:gd name="connsiteX4377" fmla="*/ 10486304 w 11162102"/>
              <a:gd name="connsiteY4377" fmla="*/ 4779261 h 6858029"/>
              <a:gd name="connsiteX4378" fmla="*/ 10485026 w 11162102"/>
              <a:gd name="connsiteY4378" fmla="*/ 4751419 h 6858029"/>
              <a:gd name="connsiteX4379" fmla="*/ 10510655 w 11162102"/>
              <a:gd name="connsiteY4379" fmla="*/ 4716433 h 6858029"/>
              <a:gd name="connsiteX4380" fmla="*/ 10509902 w 11162102"/>
              <a:gd name="connsiteY4380" fmla="*/ 4743933 h 6858029"/>
              <a:gd name="connsiteX4381" fmla="*/ 10486304 w 11162102"/>
              <a:gd name="connsiteY4381" fmla="*/ 4779261 h 6858029"/>
              <a:gd name="connsiteX4382" fmla="*/ 10516178 w 11162102"/>
              <a:gd name="connsiteY4382" fmla="*/ 4708559 h 6858029"/>
              <a:gd name="connsiteX4383" fmla="*/ 10538133 w 11162102"/>
              <a:gd name="connsiteY4383" fmla="*/ 4675810 h 6858029"/>
              <a:gd name="connsiteX4384" fmla="*/ 10535645 w 11162102"/>
              <a:gd name="connsiteY4384" fmla="*/ 4701804 h 6858029"/>
              <a:gd name="connsiteX4385" fmla="*/ 10515744 w 11162102"/>
              <a:gd name="connsiteY4385" fmla="*/ 4734622 h 6858029"/>
              <a:gd name="connsiteX4386" fmla="*/ 10516178 w 11162102"/>
              <a:gd name="connsiteY4386" fmla="*/ 4708559 h 6858029"/>
              <a:gd name="connsiteX4387" fmla="*/ 10516132 w 11162102"/>
              <a:gd name="connsiteY4387" fmla="*/ 4700161 h 6858029"/>
              <a:gd name="connsiteX4388" fmla="*/ 10515493 w 11162102"/>
              <a:gd name="connsiteY4388" fmla="*/ 4672889 h 6858029"/>
              <a:gd name="connsiteX4389" fmla="*/ 10540210 w 11162102"/>
              <a:gd name="connsiteY4389" fmla="*/ 4638930 h 6858029"/>
              <a:gd name="connsiteX4390" fmla="*/ 10538840 w 11162102"/>
              <a:gd name="connsiteY4390" fmla="*/ 4665882 h 6858029"/>
              <a:gd name="connsiteX4391" fmla="*/ 10516132 w 11162102"/>
              <a:gd name="connsiteY4391" fmla="*/ 4700161 h 6858029"/>
              <a:gd name="connsiteX4392" fmla="*/ 10546280 w 11162102"/>
              <a:gd name="connsiteY4392" fmla="*/ 4630189 h 6858029"/>
              <a:gd name="connsiteX4393" fmla="*/ 10567801 w 11162102"/>
              <a:gd name="connsiteY4393" fmla="*/ 4598010 h 6858029"/>
              <a:gd name="connsiteX4394" fmla="*/ 10564879 w 11162102"/>
              <a:gd name="connsiteY4394" fmla="*/ 4623114 h 6858029"/>
              <a:gd name="connsiteX4395" fmla="*/ 10545299 w 11162102"/>
              <a:gd name="connsiteY4395" fmla="*/ 4655589 h 6858029"/>
              <a:gd name="connsiteX4396" fmla="*/ 10546280 w 11162102"/>
              <a:gd name="connsiteY4396" fmla="*/ 4630189 h 6858029"/>
              <a:gd name="connsiteX4397" fmla="*/ 10546462 w 11162102"/>
              <a:gd name="connsiteY4397" fmla="*/ 4621813 h 6858029"/>
              <a:gd name="connsiteX4398" fmla="*/ 10546417 w 11162102"/>
              <a:gd name="connsiteY4398" fmla="*/ 4594837 h 6858029"/>
              <a:gd name="connsiteX4399" fmla="*/ 10570676 w 11162102"/>
              <a:gd name="connsiteY4399" fmla="*/ 4561403 h 6858029"/>
              <a:gd name="connsiteX4400" fmla="*/ 10568737 w 11162102"/>
              <a:gd name="connsiteY4400" fmla="*/ 4587945 h 6858029"/>
              <a:gd name="connsiteX4401" fmla="*/ 10546462 w 11162102"/>
              <a:gd name="connsiteY4401" fmla="*/ 4621813 h 6858029"/>
              <a:gd name="connsiteX4402" fmla="*/ 10576839 w 11162102"/>
              <a:gd name="connsiteY4402" fmla="*/ 4552503 h 6858029"/>
              <a:gd name="connsiteX4403" fmla="*/ 10597881 w 11162102"/>
              <a:gd name="connsiteY4403" fmla="*/ 4520917 h 6858029"/>
              <a:gd name="connsiteX4404" fmla="*/ 10594526 w 11162102"/>
              <a:gd name="connsiteY4404" fmla="*/ 4545451 h 6858029"/>
              <a:gd name="connsiteX4405" fmla="*/ 10575286 w 11162102"/>
              <a:gd name="connsiteY4405" fmla="*/ 4577538 h 6858029"/>
              <a:gd name="connsiteX4406" fmla="*/ 10576839 w 11162102"/>
              <a:gd name="connsiteY4406" fmla="*/ 4552503 h 6858029"/>
              <a:gd name="connsiteX4407" fmla="*/ 10577226 w 11162102"/>
              <a:gd name="connsiteY4407" fmla="*/ 4543465 h 6858029"/>
              <a:gd name="connsiteX4408" fmla="*/ 10577797 w 11162102"/>
              <a:gd name="connsiteY4408" fmla="*/ 4517152 h 6858029"/>
              <a:gd name="connsiteX4409" fmla="*/ 10601555 w 11162102"/>
              <a:gd name="connsiteY4409" fmla="*/ 4484311 h 6858029"/>
              <a:gd name="connsiteX4410" fmla="*/ 10599112 w 11162102"/>
              <a:gd name="connsiteY4410" fmla="*/ 4510328 h 6858029"/>
              <a:gd name="connsiteX4411" fmla="*/ 10577226 w 11162102"/>
              <a:gd name="connsiteY4411" fmla="*/ 4543465 h 6858029"/>
              <a:gd name="connsiteX4412" fmla="*/ 10607740 w 11162102"/>
              <a:gd name="connsiteY4412" fmla="*/ 4475433 h 6858029"/>
              <a:gd name="connsiteX4413" fmla="*/ 10628347 w 11162102"/>
              <a:gd name="connsiteY4413" fmla="*/ 4444486 h 6858029"/>
              <a:gd name="connsiteX4414" fmla="*/ 10624536 w 11162102"/>
              <a:gd name="connsiteY4414" fmla="*/ 4468564 h 6858029"/>
              <a:gd name="connsiteX4415" fmla="*/ 10605686 w 11162102"/>
              <a:gd name="connsiteY4415" fmla="*/ 4499898 h 6858029"/>
              <a:gd name="connsiteX4416" fmla="*/ 10607740 w 11162102"/>
              <a:gd name="connsiteY4416" fmla="*/ 4475433 h 6858029"/>
              <a:gd name="connsiteX4417" fmla="*/ 10608333 w 11162102"/>
              <a:gd name="connsiteY4417" fmla="*/ 4466304 h 6858029"/>
              <a:gd name="connsiteX4418" fmla="*/ 10609519 w 11162102"/>
              <a:gd name="connsiteY4418" fmla="*/ 4439968 h 6858029"/>
              <a:gd name="connsiteX4419" fmla="*/ 10632820 w 11162102"/>
              <a:gd name="connsiteY4419" fmla="*/ 4407697 h 6858029"/>
              <a:gd name="connsiteX4420" fmla="*/ 10629808 w 11162102"/>
              <a:gd name="connsiteY4420" fmla="*/ 4433760 h 6858029"/>
              <a:gd name="connsiteX4421" fmla="*/ 10608333 w 11162102"/>
              <a:gd name="connsiteY4421" fmla="*/ 4466304 h 6858029"/>
              <a:gd name="connsiteX4422" fmla="*/ 10638983 w 11162102"/>
              <a:gd name="connsiteY4422" fmla="*/ 4398819 h 6858029"/>
              <a:gd name="connsiteX4423" fmla="*/ 10659135 w 11162102"/>
              <a:gd name="connsiteY4423" fmla="*/ 4368626 h 6858029"/>
              <a:gd name="connsiteX4424" fmla="*/ 10654845 w 11162102"/>
              <a:gd name="connsiteY4424" fmla="*/ 4392749 h 6858029"/>
              <a:gd name="connsiteX4425" fmla="*/ 10636404 w 11162102"/>
              <a:gd name="connsiteY4425" fmla="*/ 4423308 h 6858029"/>
              <a:gd name="connsiteX4426" fmla="*/ 10638983 w 11162102"/>
              <a:gd name="connsiteY4426" fmla="*/ 4398819 h 6858029"/>
              <a:gd name="connsiteX4427" fmla="*/ 10639782 w 11162102"/>
              <a:gd name="connsiteY4427" fmla="*/ 4389736 h 6858029"/>
              <a:gd name="connsiteX4428" fmla="*/ 10641561 w 11162102"/>
              <a:gd name="connsiteY4428" fmla="*/ 4363126 h 6858029"/>
              <a:gd name="connsiteX4429" fmla="*/ 10664429 w 11162102"/>
              <a:gd name="connsiteY4429" fmla="*/ 4331518 h 6858029"/>
              <a:gd name="connsiteX4430" fmla="*/ 10660846 w 11162102"/>
              <a:gd name="connsiteY4430" fmla="*/ 4357808 h 6858029"/>
              <a:gd name="connsiteX4431" fmla="*/ 10639782 w 11162102"/>
              <a:gd name="connsiteY4431" fmla="*/ 4389736 h 6858029"/>
              <a:gd name="connsiteX4432" fmla="*/ 10670546 w 11162102"/>
              <a:gd name="connsiteY4432" fmla="*/ 4322663 h 6858029"/>
              <a:gd name="connsiteX4433" fmla="*/ 10690219 w 11162102"/>
              <a:gd name="connsiteY4433" fmla="*/ 4293291 h 6858029"/>
              <a:gd name="connsiteX4434" fmla="*/ 10685402 w 11162102"/>
              <a:gd name="connsiteY4434" fmla="*/ 4317733 h 6858029"/>
              <a:gd name="connsiteX4435" fmla="*/ 10667442 w 11162102"/>
              <a:gd name="connsiteY4435" fmla="*/ 4347379 h 6858029"/>
              <a:gd name="connsiteX4436" fmla="*/ 10670546 w 11162102"/>
              <a:gd name="connsiteY4436" fmla="*/ 4322663 h 6858029"/>
              <a:gd name="connsiteX4437" fmla="*/ 10671528 w 11162102"/>
              <a:gd name="connsiteY4437" fmla="*/ 4313717 h 6858029"/>
              <a:gd name="connsiteX4438" fmla="*/ 10673900 w 11162102"/>
              <a:gd name="connsiteY4438" fmla="*/ 4286673 h 6858029"/>
              <a:gd name="connsiteX4439" fmla="*/ 10696312 w 11162102"/>
              <a:gd name="connsiteY4439" fmla="*/ 4255634 h 6858029"/>
              <a:gd name="connsiteX4440" fmla="*/ 10692135 w 11162102"/>
              <a:gd name="connsiteY4440" fmla="*/ 4282519 h 6858029"/>
              <a:gd name="connsiteX4441" fmla="*/ 10671528 w 11162102"/>
              <a:gd name="connsiteY4441" fmla="*/ 4313717 h 6858029"/>
              <a:gd name="connsiteX4442" fmla="*/ 10702427 w 11162102"/>
              <a:gd name="connsiteY4442" fmla="*/ 4246894 h 6858029"/>
              <a:gd name="connsiteX4443" fmla="*/ 10722078 w 11162102"/>
              <a:gd name="connsiteY4443" fmla="*/ 4217613 h 6858029"/>
              <a:gd name="connsiteX4444" fmla="*/ 10716623 w 11162102"/>
              <a:gd name="connsiteY4444" fmla="*/ 4242740 h 6858029"/>
              <a:gd name="connsiteX4445" fmla="*/ 10698777 w 11162102"/>
              <a:gd name="connsiteY4445" fmla="*/ 4272044 h 6858029"/>
              <a:gd name="connsiteX4446" fmla="*/ 10702427 w 11162102"/>
              <a:gd name="connsiteY4446" fmla="*/ 4246894 h 6858029"/>
              <a:gd name="connsiteX4447" fmla="*/ 10728400 w 11162102"/>
              <a:gd name="connsiteY4447" fmla="*/ 4207845 h 6858029"/>
              <a:gd name="connsiteX4448" fmla="*/ 10744169 w 11162102"/>
              <a:gd name="connsiteY4448" fmla="*/ 4182558 h 6858029"/>
              <a:gd name="connsiteX4449" fmla="*/ 10737939 w 11162102"/>
              <a:gd name="connsiteY4449" fmla="*/ 4205221 h 6858029"/>
              <a:gd name="connsiteX4450" fmla="*/ 10723881 w 11162102"/>
              <a:gd name="connsiteY4450" fmla="*/ 4230279 h 6858029"/>
              <a:gd name="connsiteX4451" fmla="*/ 10728400 w 11162102"/>
              <a:gd name="connsiteY4451" fmla="*/ 4207845 h 6858029"/>
              <a:gd name="connsiteX4452" fmla="*/ 10755055 w 11162102"/>
              <a:gd name="connsiteY4452" fmla="*/ 4156473 h 6858029"/>
              <a:gd name="connsiteX4453" fmla="*/ 10760281 w 11162102"/>
              <a:gd name="connsiteY4453" fmla="*/ 4132761 h 6858029"/>
              <a:gd name="connsiteX4454" fmla="*/ 10775435 w 11162102"/>
              <a:gd name="connsiteY4454" fmla="*/ 4108707 h 6858029"/>
              <a:gd name="connsiteX4455" fmla="*/ 10768452 w 11162102"/>
              <a:gd name="connsiteY4455" fmla="*/ 4132852 h 6858029"/>
              <a:gd name="connsiteX4456" fmla="*/ 10755055 w 11162102"/>
              <a:gd name="connsiteY4456" fmla="*/ 4156473 h 6858029"/>
              <a:gd name="connsiteX4457" fmla="*/ 10783423 w 11162102"/>
              <a:gd name="connsiteY4457" fmla="*/ 4095561 h 6858029"/>
              <a:gd name="connsiteX4458" fmla="*/ 10794058 w 11162102"/>
              <a:gd name="connsiteY4458" fmla="*/ 4077441 h 6858029"/>
              <a:gd name="connsiteX4459" fmla="*/ 10787212 w 11162102"/>
              <a:gd name="connsiteY4459" fmla="*/ 4097615 h 6858029"/>
              <a:gd name="connsiteX4460" fmla="*/ 10778197 w 11162102"/>
              <a:gd name="connsiteY4460" fmla="*/ 4114892 h 6858029"/>
              <a:gd name="connsiteX4461" fmla="*/ 10783423 w 11162102"/>
              <a:gd name="connsiteY4461" fmla="*/ 4095561 h 6858029"/>
              <a:gd name="connsiteX4462" fmla="*/ 10786823 w 11162102"/>
              <a:gd name="connsiteY4462" fmla="*/ 4082096 h 6858029"/>
              <a:gd name="connsiteX4463" fmla="*/ 10792393 w 11162102"/>
              <a:gd name="connsiteY4463" fmla="*/ 4058224 h 6858029"/>
              <a:gd name="connsiteX4464" fmla="*/ 10807181 w 11162102"/>
              <a:gd name="connsiteY4464" fmla="*/ 4034878 h 6858029"/>
              <a:gd name="connsiteX4465" fmla="*/ 10803575 w 11162102"/>
              <a:gd name="connsiteY4465" fmla="*/ 4047179 h 6858029"/>
              <a:gd name="connsiteX4466" fmla="*/ 10799786 w 11162102"/>
              <a:gd name="connsiteY4466" fmla="*/ 4059503 h 6858029"/>
              <a:gd name="connsiteX4467" fmla="*/ 10786823 w 11162102"/>
              <a:gd name="connsiteY4467" fmla="*/ 4082096 h 6858029"/>
              <a:gd name="connsiteX4468" fmla="*/ 10815306 w 11162102"/>
              <a:gd name="connsiteY4468" fmla="*/ 4021618 h 6858029"/>
              <a:gd name="connsiteX4469" fmla="*/ 10826101 w 11162102"/>
              <a:gd name="connsiteY4469" fmla="*/ 4003429 h 6858029"/>
              <a:gd name="connsiteX4470" fmla="*/ 10819048 w 11162102"/>
              <a:gd name="connsiteY4470" fmla="*/ 4023809 h 6858029"/>
              <a:gd name="connsiteX4471" fmla="*/ 10809668 w 11162102"/>
              <a:gd name="connsiteY4471" fmla="*/ 4041542 h 6858029"/>
              <a:gd name="connsiteX4472" fmla="*/ 10815306 w 11162102"/>
              <a:gd name="connsiteY4472" fmla="*/ 4021618 h 6858029"/>
              <a:gd name="connsiteX4473" fmla="*/ 10818683 w 11162102"/>
              <a:gd name="connsiteY4473" fmla="*/ 4008952 h 6858029"/>
              <a:gd name="connsiteX4474" fmla="*/ 10825005 w 11162102"/>
              <a:gd name="connsiteY4474" fmla="*/ 3983482 h 6858029"/>
              <a:gd name="connsiteX4475" fmla="*/ 10839588 w 11162102"/>
              <a:gd name="connsiteY4475" fmla="*/ 3960683 h 6858029"/>
              <a:gd name="connsiteX4476" fmla="*/ 10831669 w 11162102"/>
              <a:gd name="connsiteY4476" fmla="*/ 3986472 h 6858029"/>
              <a:gd name="connsiteX4477" fmla="*/ 10818683 w 11162102"/>
              <a:gd name="connsiteY4477" fmla="*/ 4008952 h 6858029"/>
              <a:gd name="connsiteX4478" fmla="*/ 10847758 w 11162102"/>
              <a:gd name="connsiteY4478" fmla="*/ 3947447 h 6858029"/>
              <a:gd name="connsiteX4479" fmla="*/ 10859010 w 11162102"/>
              <a:gd name="connsiteY4479" fmla="*/ 3928687 h 6858029"/>
              <a:gd name="connsiteX4480" fmla="*/ 10851273 w 11162102"/>
              <a:gd name="connsiteY4480" fmla="*/ 3950596 h 6858029"/>
              <a:gd name="connsiteX4481" fmla="*/ 10841528 w 11162102"/>
              <a:gd name="connsiteY4481" fmla="*/ 3968740 h 6858029"/>
              <a:gd name="connsiteX4482" fmla="*/ 10847758 w 11162102"/>
              <a:gd name="connsiteY4482" fmla="*/ 3947447 h 6858029"/>
              <a:gd name="connsiteX4483" fmla="*/ 10846321 w 11162102"/>
              <a:gd name="connsiteY4483" fmla="*/ 3937245 h 6858029"/>
              <a:gd name="connsiteX4484" fmla="*/ 10843057 w 11162102"/>
              <a:gd name="connsiteY4484" fmla="*/ 3948793 h 6858029"/>
              <a:gd name="connsiteX4485" fmla="*/ 10827150 w 11162102"/>
              <a:gd name="connsiteY4485" fmla="*/ 3974148 h 6858029"/>
              <a:gd name="connsiteX4486" fmla="*/ 10833266 w 11162102"/>
              <a:gd name="connsiteY4486" fmla="*/ 3945142 h 6858029"/>
              <a:gd name="connsiteX4487" fmla="*/ 10851136 w 11162102"/>
              <a:gd name="connsiteY4487" fmla="*/ 3919079 h 6858029"/>
              <a:gd name="connsiteX4488" fmla="*/ 10846321 w 11162102"/>
              <a:gd name="connsiteY4488" fmla="*/ 3937245 h 6858029"/>
              <a:gd name="connsiteX4489" fmla="*/ 10820372 w 11162102"/>
              <a:gd name="connsiteY4489" fmla="*/ 3984624 h 6858029"/>
              <a:gd name="connsiteX4490" fmla="*/ 10801407 w 11162102"/>
              <a:gd name="connsiteY4490" fmla="*/ 4012786 h 6858029"/>
              <a:gd name="connsiteX4491" fmla="*/ 10806291 w 11162102"/>
              <a:gd name="connsiteY4491" fmla="*/ 3982341 h 6858029"/>
              <a:gd name="connsiteX4492" fmla="*/ 10827242 w 11162102"/>
              <a:gd name="connsiteY4492" fmla="*/ 3953700 h 6858029"/>
              <a:gd name="connsiteX4493" fmla="*/ 10820372 w 11162102"/>
              <a:gd name="connsiteY4493" fmla="*/ 3984624 h 6858029"/>
              <a:gd name="connsiteX4494" fmla="*/ 10795929 w 11162102"/>
              <a:gd name="connsiteY4494" fmla="*/ 4020637 h 6858029"/>
              <a:gd name="connsiteX4495" fmla="*/ 10773564 w 11162102"/>
              <a:gd name="connsiteY4495" fmla="*/ 4051674 h 6858029"/>
              <a:gd name="connsiteX4496" fmla="*/ 10776896 w 11162102"/>
              <a:gd name="connsiteY4496" fmla="*/ 4020317 h 6858029"/>
              <a:gd name="connsiteX4497" fmla="*/ 10801430 w 11162102"/>
              <a:gd name="connsiteY4497" fmla="*/ 3988846 h 6858029"/>
              <a:gd name="connsiteX4498" fmla="*/ 10795929 w 11162102"/>
              <a:gd name="connsiteY4498" fmla="*/ 4020637 h 6858029"/>
              <a:gd name="connsiteX4499" fmla="*/ 10768726 w 11162102"/>
              <a:gd name="connsiteY4499" fmla="*/ 4058179 h 6858029"/>
              <a:gd name="connsiteX4500" fmla="*/ 10743325 w 11162102"/>
              <a:gd name="connsiteY4500" fmla="*/ 4091042 h 6858029"/>
              <a:gd name="connsiteX4501" fmla="*/ 10744946 w 11162102"/>
              <a:gd name="connsiteY4501" fmla="*/ 4058955 h 6858029"/>
              <a:gd name="connsiteX4502" fmla="*/ 10772469 w 11162102"/>
              <a:gd name="connsiteY4502" fmla="*/ 4025817 h 6858029"/>
              <a:gd name="connsiteX4503" fmla="*/ 10768726 w 11162102"/>
              <a:gd name="connsiteY4503" fmla="*/ 4058179 h 6858029"/>
              <a:gd name="connsiteX4504" fmla="*/ 10738692 w 11162102"/>
              <a:gd name="connsiteY4504" fmla="*/ 4096862 h 6858029"/>
              <a:gd name="connsiteX4505" fmla="*/ 10710552 w 11162102"/>
              <a:gd name="connsiteY4505" fmla="*/ 4130844 h 6858029"/>
              <a:gd name="connsiteX4506" fmla="*/ 10710279 w 11162102"/>
              <a:gd name="connsiteY4506" fmla="*/ 4098140 h 6858029"/>
              <a:gd name="connsiteX4507" fmla="*/ 10740518 w 11162102"/>
              <a:gd name="connsiteY4507" fmla="*/ 4064090 h 6858029"/>
              <a:gd name="connsiteX4508" fmla="*/ 10738692 w 11162102"/>
              <a:gd name="connsiteY4508" fmla="*/ 4096862 h 6858029"/>
              <a:gd name="connsiteX4509" fmla="*/ 10705372 w 11162102"/>
              <a:gd name="connsiteY4509" fmla="*/ 4136892 h 6858029"/>
              <a:gd name="connsiteX4510" fmla="*/ 10675087 w 11162102"/>
              <a:gd name="connsiteY4510" fmla="*/ 4170965 h 6858029"/>
              <a:gd name="connsiteX4511" fmla="*/ 10672987 w 11162102"/>
              <a:gd name="connsiteY4511" fmla="*/ 4139630 h 6858029"/>
              <a:gd name="connsiteX4512" fmla="*/ 10672828 w 11162102"/>
              <a:gd name="connsiteY4512" fmla="*/ 4137782 h 6858029"/>
              <a:gd name="connsiteX4513" fmla="*/ 10705258 w 11162102"/>
              <a:gd name="connsiteY4513" fmla="*/ 4103640 h 6858029"/>
              <a:gd name="connsiteX4514" fmla="*/ 10705372 w 11162102"/>
              <a:gd name="connsiteY4514" fmla="*/ 4136892 h 6858029"/>
              <a:gd name="connsiteX4515" fmla="*/ 10669998 w 11162102"/>
              <a:gd name="connsiteY4515" fmla="*/ 4176511 h 6858029"/>
              <a:gd name="connsiteX4516" fmla="*/ 10636792 w 11162102"/>
              <a:gd name="connsiteY4516" fmla="*/ 4211383 h 6858029"/>
              <a:gd name="connsiteX4517" fmla="*/ 10632456 w 11162102"/>
              <a:gd name="connsiteY4517" fmla="*/ 4177720 h 6858029"/>
              <a:gd name="connsiteX4518" fmla="*/ 10667852 w 11162102"/>
              <a:gd name="connsiteY4518" fmla="*/ 4142871 h 6858029"/>
              <a:gd name="connsiteX4519" fmla="*/ 10669998 w 11162102"/>
              <a:gd name="connsiteY4519" fmla="*/ 4176511 h 6858029"/>
              <a:gd name="connsiteX4520" fmla="*/ 10631885 w 11162102"/>
              <a:gd name="connsiteY4520" fmla="*/ 4216335 h 6858029"/>
              <a:gd name="connsiteX4521" fmla="*/ 10595712 w 11162102"/>
              <a:gd name="connsiteY4521" fmla="*/ 4251755 h 6858029"/>
              <a:gd name="connsiteX4522" fmla="*/ 10589299 w 11162102"/>
              <a:gd name="connsiteY4522" fmla="*/ 4217613 h 6858029"/>
              <a:gd name="connsiteX4523" fmla="*/ 10627685 w 11162102"/>
              <a:gd name="connsiteY4523" fmla="*/ 4182285 h 6858029"/>
              <a:gd name="connsiteX4524" fmla="*/ 10631885 w 11162102"/>
              <a:gd name="connsiteY4524" fmla="*/ 4216335 h 6858029"/>
              <a:gd name="connsiteX4525" fmla="*/ 10591011 w 11162102"/>
              <a:gd name="connsiteY4525" fmla="*/ 4256205 h 6858029"/>
              <a:gd name="connsiteX4526" fmla="*/ 10551963 w 11162102"/>
              <a:gd name="connsiteY4526" fmla="*/ 4291876 h 6858029"/>
              <a:gd name="connsiteX4527" fmla="*/ 10543518 w 11162102"/>
              <a:gd name="connsiteY4527" fmla="*/ 4257164 h 6858029"/>
              <a:gd name="connsiteX4528" fmla="*/ 10584735 w 11162102"/>
              <a:gd name="connsiteY4528" fmla="*/ 4221675 h 6858029"/>
              <a:gd name="connsiteX4529" fmla="*/ 10591011 w 11162102"/>
              <a:gd name="connsiteY4529" fmla="*/ 4256205 h 6858029"/>
              <a:gd name="connsiteX4530" fmla="*/ 10547444 w 11162102"/>
              <a:gd name="connsiteY4530" fmla="*/ 4295824 h 6858029"/>
              <a:gd name="connsiteX4531" fmla="*/ 10505657 w 11162102"/>
              <a:gd name="connsiteY4531" fmla="*/ 4331404 h 6858029"/>
              <a:gd name="connsiteX4532" fmla="*/ 10495182 w 11162102"/>
              <a:gd name="connsiteY4532" fmla="*/ 4296166 h 6858029"/>
              <a:gd name="connsiteX4533" fmla="*/ 10539069 w 11162102"/>
              <a:gd name="connsiteY4533" fmla="*/ 4260861 h 6858029"/>
              <a:gd name="connsiteX4534" fmla="*/ 10547444 w 11162102"/>
              <a:gd name="connsiteY4534" fmla="*/ 4295824 h 6858029"/>
              <a:gd name="connsiteX4535" fmla="*/ 10501230 w 11162102"/>
              <a:gd name="connsiteY4535" fmla="*/ 4335055 h 6858029"/>
              <a:gd name="connsiteX4536" fmla="*/ 10456932 w 11162102"/>
              <a:gd name="connsiteY4536" fmla="*/ 4370224 h 6858029"/>
              <a:gd name="connsiteX4537" fmla="*/ 10444403 w 11162102"/>
              <a:gd name="connsiteY4537" fmla="*/ 4334347 h 6858029"/>
              <a:gd name="connsiteX4538" fmla="*/ 10480712 w 11162102"/>
              <a:gd name="connsiteY4538" fmla="*/ 4307326 h 6858029"/>
              <a:gd name="connsiteX4539" fmla="*/ 10490777 w 11162102"/>
              <a:gd name="connsiteY4539" fmla="*/ 4299590 h 6858029"/>
              <a:gd name="connsiteX4540" fmla="*/ 10501230 w 11162102"/>
              <a:gd name="connsiteY4540" fmla="*/ 4335055 h 6858029"/>
              <a:gd name="connsiteX4541" fmla="*/ 10452573 w 11162102"/>
              <a:gd name="connsiteY4541" fmla="*/ 4373556 h 6858029"/>
              <a:gd name="connsiteX4542" fmla="*/ 10405857 w 11162102"/>
              <a:gd name="connsiteY4542" fmla="*/ 4408154 h 6858029"/>
              <a:gd name="connsiteX4543" fmla="*/ 10391342 w 11162102"/>
              <a:gd name="connsiteY4543" fmla="*/ 4371684 h 6858029"/>
              <a:gd name="connsiteX4544" fmla="*/ 10440044 w 11162102"/>
              <a:gd name="connsiteY4544" fmla="*/ 4337497 h 6858029"/>
              <a:gd name="connsiteX4545" fmla="*/ 10452573 w 11162102"/>
              <a:gd name="connsiteY4545" fmla="*/ 4373556 h 6858029"/>
              <a:gd name="connsiteX4546" fmla="*/ 10401497 w 11162102"/>
              <a:gd name="connsiteY4546" fmla="*/ 4411280 h 6858029"/>
              <a:gd name="connsiteX4547" fmla="*/ 10352704 w 11162102"/>
              <a:gd name="connsiteY4547" fmla="*/ 4444943 h 6858029"/>
              <a:gd name="connsiteX4548" fmla="*/ 10336363 w 11162102"/>
              <a:gd name="connsiteY4548" fmla="*/ 4407789 h 6858029"/>
              <a:gd name="connsiteX4549" fmla="*/ 10387005 w 11162102"/>
              <a:gd name="connsiteY4549" fmla="*/ 4374605 h 6858029"/>
              <a:gd name="connsiteX4550" fmla="*/ 10401497 w 11162102"/>
              <a:gd name="connsiteY4550" fmla="*/ 4411280 h 6858029"/>
              <a:gd name="connsiteX4551" fmla="*/ 10348208 w 11162102"/>
              <a:gd name="connsiteY4551" fmla="*/ 4447955 h 6858029"/>
              <a:gd name="connsiteX4552" fmla="*/ 10297818 w 11162102"/>
              <a:gd name="connsiteY4552" fmla="*/ 4480385 h 6858029"/>
              <a:gd name="connsiteX4553" fmla="*/ 10279742 w 11162102"/>
              <a:gd name="connsiteY4553" fmla="*/ 4442501 h 6858029"/>
              <a:gd name="connsiteX4554" fmla="*/ 10331845 w 11162102"/>
              <a:gd name="connsiteY4554" fmla="*/ 4410619 h 6858029"/>
              <a:gd name="connsiteX4555" fmla="*/ 10348208 w 11162102"/>
              <a:gd name="connsiteY4555" fmla="*/ 4447955 h 6858029"/>
              <a:gd name="connsiteX4556" fmla="*/ 10293276 w 11162102"/>
              <a:gd name="connsiteY4556" fmla="*/ 4483215 h 6858029"/>
              <a:gd name="connsiteX4557" fmla="*/ 10241539 w 11162102"/>
              <a:gd name="connsiteY4557" fmla="*/ 4514276 h 6858029"/>
              <a:gd name="connsiteX4558" fmla="*/ 10221820 w 11162102"/>
              <a:gd name="connsiteY4558" fmla="*/ 4475615 h 6858029"/>
              <a:gd name="connsiteX4559" fmla="*/ 10275110 w 11162102"/>
              <a:gd name="connsiteY4559" fmla="*/ 4445194 h 6858029"/>
              <a:gd name="connsiteX4560" fmla="*/ 10293276 w 11162102"/>
              <a:gd name="connsiteY4560" fmla="*/ 4483215 h 6858029"/>
              <a:gd name="connsiteX4561" fmla="*/ 10236814 w 11162102"/>
              <a:gd name="connsiteY4561" fmla="*/ 4517015 h 6858029"/>
              <a:gd name="connsiteX4562" fmla="*/ 10184118 w 11162102"/>
              <a:gd name="connsiteY4562" fmla="*/ 4546523 h 6858029"/>
              <a:gd name="connsiteX4563" fmla="*/ 10162825 w 11162102"/>
              <a:gd name="connsiteY4563" fmla="*/ 4507018 h 6858029"/>
              <a:gd name="connsiteX4564" fmla="*/ 10216982 w 11162102"/>
              <a:gd name="connsiteY4564" fmla="*/ 4478263 h 6858029"/>
              <a:gd name="connsiteX4565" fmla="*/ 10236814 w 11162102"/>
              <a:gd name="connsiteY4565" fmla="*/ 4517015 h 6858029"/>
              <a:gd name="connsiteX4566" fmla="*/ 10178778 w 11162102"/>
              <a:gd name="connsiteY4566" fmla="*/ 4549399 h 6858029"/>
              <a:gd name="connsiteX4567" fmla="*/ 10125968 w 11162102"/>
              <a:gd name="connsiteY4567" fmla="*/ 4576991 h 6858029"/>
              <a:gd name="connsiteX4568" fmla="*/ 10103283 w 11162102"/>
              <a:gd name="connsiteY4568" fmla="*/ 4536596 h 6858029"/>
              <a:gd name="connsiteX4569" fmla="*/ 10157463 w 11162102"/>
              <a:gd name="connsiteY4569" fmla="*/ 4509826 h 6858029"/>
              <a:gd name="connsiteX4570" fmla="*/ 10178778 w 11162102"/>
              <a:gd name="connsiteY4570" fmla="*/ 4549399 h 6858029"/>
              <a:gd name="connsiteX4571" fmla="*/ 10120513 w 11162102"/>
              <a:gd name="connsiteY4571" fmla="*/ 4579729 h 6858029"/>
              <a:gd name="connsiteX4572" fmla="*/ 10067384 w 11162102"/>
              <a:gd name="connsiteY4572" fmla="*/ 4605587 h 6858029"/>
              <a:gd name="connsiteX4573" fmla="*/ 10043489 w 11162102"/>
              <a:gd name="connsiteY4573" fmla="*/ 4564279 h 6858029"/>
              <a:gd name="connsiteX4574" fmla="*/ 10097806 w 11162102"/>
              <a:gd name="connsiteY4574" fmla="*/ 4539220 h 6858029"/>
              <a:gd name="connsiteX4575" fmla="*/ 10120513 w 11162102"/>
              <a:gd name="connsiteY4575" fmla="*/ 4579729 h 6858029"/>
              <a:gd name="connsiteX4576" fmla="*/ 10061929 w 11162102"/>
              <a:gd name="connsiteY4576" fmla="*/ 4608166 h 6858029"/>
              <a:gd name="connsiteX4577" fmla="*/ 10008960 w 11162102"/>
              <a:gd name="connsiteY4577" fmla="*/ 4632174 h 6858029"/>
              <a:gd name="connsiteX4578" fmla="*/ 9996795 w 11162102"/>
              <a:gd name="connsiteY4578" fmla="*/ 4611497 h 6858029"/>
              <a:gd name="connsiteX4579" fmla="*/ 9983992 w 11162102"/>
              <a:gd name="connsiteY4579" fmla="*/ 4589953 h 6858029"/>
              <a:gd name="connsiteX4580" fmla="*/ 9992231 w 11162102"/>
              <a:gd name="connsiteY4580" fmla="*/ 4586553 h 6858029"/>
              <a:gd name="connsiteX4581" fmla="*/ 10037966 w 11162102"/>
              <a:gd name="connsiteY4581" fmla="*/ 4566744 h 6858029"/>
              <a:gd name="connsiteX4582" fmla="*/ 10061929 w 11162102"/>
              <a:gd name="connsiteY4582" fmla="*/ 4608166 h 6858029"/>
              <a:gd name="connsiteX4583" fmla="*/ 9991523 w 11162102"/>
              <a:gd name="connsiteY4583" fmla="*/ 4614624 h 6858029"/>
              <a:gd name="connsiteX4584" fmla="*/ 10003300 w 11162102"/>
              <a:gd name="connsiteY4584" fmla="*/ 4634662 h 6858029"/>
              <a:gd name="connsiteX4585" fmla="*/ 9951358 w 11162102"/>
              <a:gd name="connsiteY4585" fmla="*/ 4656662 h 6858029"/>
              <a:gd name="connsiteX4586" fmla="*/ 9926025 w 11162102"/>
              <a:gd name="connsiteY4586" fmla="*/ 4613323 h 6858029"/>
              <a:gd name="connsiteX4587" fmla="*/ 9978265 w 11162102"/>
              <a:gd name="connsiteY4587" fmla="*/ 4592327 h 6858029"/>
              <a:gd name="connsiteX4588" fmla="*/ 9991523 w 11162102"/>
              <a:gd name="connsiteY4588" fmla="*/ 4614624 h 6858029"/>
              <a:gd name="connsiteX4589" fmla="*/ 9945561 w 11162102"/>
              <a:gd name="connsiteY4589" fmla="*/ 4659013 h 6858029"/>
              <a:gd name="connsiteX4590" fmla="*/ 9895832 w 11162102"/>
              <a:gd name="connsiteY4590" fmla="*/ 4678663 h 6858029"/>
              <a:gd name="connsiteX4591" fmla="*/ 9870202 w 11162102"/>
              <a:gd name="connsiteY4591" fmla="*/ 4634228 h 6858029"/>
              <a:gd name="connsiteX4592" fmla="*/ 9920159 w 11162102"/>
              <a:gd name="connsiteY4592" fmla="*/ 4615560 h 6858029"/>
              <a:gd name="connsiteX4593" fmla="*/ 9945561 w 11162102"/>
              <a:gd name="connsiteY4593" fmla="*/ 4659013 h 6858029"/>
              <a:gd name="connsiteX4594" fmla="*/ 9889875 w 11162102"/>
              <a:gd name="connsiteY4594" fmla="*/ 4680945 h 6858029"/>
              <a:gd name="connsiteX4595" fmla="*/ 9842474 w 11162102"/>
              <a:gd name="connsiteY4595" fmla="*/ 4698426 h 6858029"/>
              <a:gd name="connsiteX4596" fmla="*/ 9816593 w 11162102"/>
              <a:gd name="connsiteY4596" fmla="*/ 4652988 h 6858029"/>
              <a:gd name="connsiteX4597" fmla="*/ 9864201 w 11162102"/>
              <a:gd name="connsiteY4597" fmla="*/ 4636419 h 6858029"/>
              <a:gd name="connsiteX4598" fmla="*/ 9889875 w 11162102"/>
              <a:gd name="connsiteY4598" fmla="*/ 4680945 h 6858029"/>
              <a:gd name="connsiteX4599" fmla="*/ 9836312 w 11162102"/>
              <a:gd name="connsiteY4599" fmla="*/ 4700617 h 6858029"/>
              <a:gd name="connsiteX4600" fmla="*/ 9791330 w 11162102"/>
              <a:gd name="connsiteY4600" fmla="*/ 4716159 h 6858029"/>
              <a:gd name="connsiteX4601" fmla="*/ 9765244 w 11162102"/>
              <a:gd name="connsiteY4601" fmla="*/ 4669830 h 6858029"/>
              <a:gd name="connsiteX4602" fmla="*/ 9810363 w 11162102"/>
              <a:gd name="connsiteY4602" fmla="*/ 4655087 h 6858029"/>
              <a:gd name="connsiteX4603" fmla="*/ 9836312 w 11162102"/>
              <a:gd name="connsiteY4603" fmla="*/ 4700617 h 6858029"/>
              <a:gd name="connsiteX4604" fmla="*/ 9784871 w 11162102"/>
              <a:gd name="connsiteY4604" fmla="*/ 4718304 h 6858029"/>
              <a:gd name="connsiteX4605" fmla="*/ 9742376 w 11162102"/>
              <a:gd name="connsiteY4605" fmla="*/ 4732020 h 6858029"/>
              <a:gd name="connsiteX4606" fmla="*/ 9716085 w 11162102"/>
              <a:gd name="connsiteY4606" fmla="*/ 4684802 h 6858029"/>
              <a:gd name="connsiteX4607" fmla="*/ 9758694 w 11162102"/>
              <a:gd name="connsiteY4607" fmla="*/ 4671884 h 6858029"/>
              <a:gd name="connsiteX4608" fmla="*/ 9784871 w 11162102"/>
              <a:gd name="connsiteY4608" fmla="*/ 4718304 h 6858029"/>
              <a:gd name="connsiteX4609" fmla="*/ 9736054 w 11162102"/>
              <a:gd name="connsiteY4609" fmla="*/ 4734006 h 6858029"/>
              <a:gd name="connsiteX4610" fmla="*/ 9695660 w 11162102"/>
              <a:gd name="connsiteY4610" fmla="*/ 4746238 h 6858029"/>
              <a:gd name="connsiteX4611" fmla="*/ 9669209 w 11162102"/>
              <a:gd name="connsiteY4611" fmla="*/ 4698198 h 6858029"/>
              <a:gd name="connsiteX4612" fmla="*/ 9709695 w 11162102"/>
              <a:gd name="connsiteY4612" fmla="*/ 4686673 h 6858029"/>
              <a:gd name="connsiteX4613" fmla="*/ 9736054 w 11162102"/>
              <a:gd name="connsiteY4613" fmla="*/ 4734006 h 6858029"/>
              <a:gd name="connsiteX4614" fmla="*/ 9688951 w 11162102"/>
              <a:gd name="connsiteY4614" fmla="*/ 4748178 h 6858029"/>
              <a:gd name="connsiteX4615" fmla="*/ 9651134 w 11162102"/>
              <a:gd name="connsiteY4615" fmla="*/ 4758904 h 6858029"/>
              <a:gd name="connsiteX4616" fmla="*/ 9624570 w 11162102"/>
              <a:gd name="connsiteY4616" fmla="*/ 4710134 h 6858029"/>
              <a:gd name="connsiteX4617" fmla="*/ 9662454 w 11162102"/>
              <a:gd name="connsiteY4617" fmla="*/ 4700092 h 6858029"/>
              <a:gd name="connsiteX4618" fmla="*/ 9688951 w 11162102"/>
              <a:gd name="connsiteY4618" fmla="*/ 4748178 h 6858029"/>
              <a:gd name="connsiteX4619" fmla="*/ 9643991 w 11162102"/>
              <a:gd name="connsiteY4619" fmla="*/ 4760867 h 6858029"/>
              <a:gd name="connsiteX4620" fmla="*/ 9425858 w 11162102"/>
              <a:gd name="connsiteY4620" fmla="*/ 4810824 h 6858029"/>
              <a:gd name="connsiteX4621" fmla="*/ 7729890 w 11162102"/>
              <a:gd name="connsiteY4621" fmla="*/ 4764564 h 6858029"/>
              <a:gd name="connsiteX4622" fmla="*/ 6432119 w 11162102"/>
              <a:gd name="connsiteY4622" fmla="*/ 4389006 h 6858029"/>
              <a:gd name="connsiteX4623" fmla="*/ 5102261 w 11162102"/>
              <a:gd name="connsiteY4623" fmla="*/ 3829640 h 6858029"/>
              <a:gd name="connsiteX4624" fmla="*/ 3675774 w 11162102"/>
              <a:gd name="connsiteY4624" fmla="*/ 3235858 h 6858029"/>
              <a:gd name="connsiteX4625" fmla="*/ 2910645 w 11162102"/>
              <a:gd name="connsiteY4625" fmla="*/ 3078660 h 6858029"/>
              <a:gd name="connsiteX4626" fmla="*/ 2544124 w 11162102"/>
              <a:gd name="connsiteY4626" fmla="*/ 3136856 h 6858029"/>
              <a:gd name="connsiteX4627" fmla="*/ 2206571 w 11162102"/>
              <a:gd name="connsiteY4627" fmla="*/ 3333079 h 6858029"/>
              <a:gd name="connsiteX4628" fmla="*/ 1848581 w 11162102"/>
              <a:gd name="connsiteY4628" fmla="*/ 3730615 h 6858029"/>
              <a:gd name="connsiteX4629" fmla="*/ 2232627 w 11162102"/>
              <a:gd name="connsiteY4629" fmla="*/ 3282985 h 6858029"/>
              <a:gd name="connsiteX4630" fmla="*/ 3695994 w 11162102"/>
              <a:gd name="connsiteY4630" fmla="*/ 3172732 h 6858029"/>
              <a:gd name="connsiteX4631" fmla="*/ 5095528 w 11162102"/>
              <a:gd name="connsiteY4631" fmla="*/ 3763730 h 6858029"/>
              <a:gd name="connsiteX4632" fmla="*/ 6414113 w 11162102"/>
              <a:gd name="connsiteY4632" fmla="*/ 4325630 h 6858029"/>
              <a:gd name="connsiteX4633" fmla="*/ 7733405 w 11162102"/>
              <a:gd name="connsiteY4633" fmla="*/ 4708423 h 6858029"/>
              <a:gd name="connsiteX4634" fmla="*/ 7910207 w 11162102"/>
              <a:gd name="connsiteY4634" fmla="*/ 4740807 h 6858029"/>
              <a:gd name="connsiteX4635" fmla="*/ 8683323 w 11162102"/>
              <a:gd name="connsiteY4635" fmla="*/ 4813244 h 6858029"/>
              <a:gd name="connsiteX4636" fmla="*/ 9453336 w 11162102"/>
              <a:gd name="connsiteY4636" fmla="*/ 4748543 h 6858029"/>
              <a:gd name="connsiteX4637" fmla="*/ 9617289 w 11162102"/>
              <a:gd name="connsiteY4637" fmla="*/ 4711960 h 6858029"/>
              <a:gd name="connsiteX4638" fmla="*/ 9643991 w 11162102"/>
              <a:gd name="connsiteY4638" fmla="*/ 4760867 h 6858029"/>
              <a:gd name="connsiteX4639" fmla="*/ 784411 w 11162102"/>
              <a:gd name="connsiteY4639" fmla="*/ 4881299 h 6858029"/>
              <a:gd name="connsiteX4640" fmla="*/ 784674 w 11162102"/>
              <a:gd name="connsiteY4640" fmla="*/ 4881208 h 6858029"/>
              <a:gd name="connsiteX4641" fmla="*/ 782344 w 11162102"/>
              <a:gd name="connsiteY4641" fmla="*/ 4882874 h 6858029"/>
              <a:gd name="connsiteX4642" fmla="*/ 781791 w 11162102"/>
              <a:gd name="connsiteY4642" fmla="*/ 4883033 h 6858029"/>
              <a:gd name="connsiteX4643" fmla="*/ 784411 w 11162102"/>
              <a:gd name="connsiteY4643" fmla="*/ 4881299 h 6858029"/>
              <a:gd name="connsiteX4644" fmla="*/ 804162 w 11162102"/>
              <a:gd name="connsiteY4644" fmla="*/ 4874612 h 6858029"/>
              <a:gd name="connsiteX4645" fmla="*/ 807160 w 11162102"/>
              <a:gd name="connsiteY4645" fmla="*/ 4873608 h 6858029"/>
              <a:gd name="connsiteX4646" fmla="*/ 802124 w 11162102"/>
              <a:gd name="connsiteY4646" fmla="*/ 4877464 h 6858029"/>
              <a:gd name="connsiteX4647" fmla="*/ 798965 w 11162102"/>
              <a:gd name="connsiteY4647" fmla="*/ 4878309 h 6858029"/>
              <a:gd name="connsiteX4648" fmla="*/ 804162 w 11162102"/>
              <a:gd name="connsiteY4648" fmla="*/ 4874612 h 6858029"/>
              <a:gd name="connsiteX4649" fmla="*/ 823832 w 11162102"/>
              <a:gd name="connsiteY4649" fmla="*/ 4868153 h 6858029"/>
              <a:gd name="connsiteX4650" fmla="*/ 829019 w 11162102"/>
              <a:gd name="connsiteY4650" fmla="*/ 4866510 h 6858029"/>
              <a:gd name="connsiteX4651" fmla="*/ 821833 w 11162102"/>
              <a:gd name="connsiteY4651" fmla="*/ 4872352 h 6858029"/>
              <a:gd name="connsiteX4652" fmla="*/ 816611 w 11162102"/>
              <a:gd name="connsiteY4652" fmla="*/ 4873653 h 6858029"/>
              <a:gd name="connsiteX4653" fmla="*/ 823832 w 11162102"/>
              <a:gd name="connsiteY4653" fmla="*/ 4868153 h 6858029"/>
              <a:gd name="connsiteX4654" fmla="*/ 844002 w 11162102"/>
              <a:gd name="connsiteY4654" fmla="*/ 4861763 h 6858029"/>
              <a:gd name="connsiteX4655" fmla="*/ 850618 w 11162102"/>
              <a:gd name="connsiteY4655" fmla="*/ 4859755 h 6858029"/>
              <a:gd name="connsiteX4656" fmla="*/ 841706 w 11162102"/>
              <a:gd name="connsiteY4656" fmla="*/ 4867423 h 6858029"/>
              <a:gd name="connsiteX4657" fmla="*/ 834978 w 11162102"/>
              <a:gd name="connsiteY4657" fmla="*/ 4869066 h 6858029"/>
              <a:gd name="connsiteX4658" fmla="*/ 844002 w 11162102"/>
              <a:gd name="connsiteY4658" fmla="*/ 4861763 h 6858029"/>
              <a:gd name="connsiteX4659" fmla="*/ 863894 w 11162102"/>
              <a:gd name="connsiteY4659" fmla="*/ 4855738 h 6858029"/>
              <a:gd name="connsiteX4660" fmla="*/ 871920 w 11162102"/>
              <a:gd name="connsiteY4660" fmla="*/ 4853365 h 6858029"/>
              <a:gd name="connsiteX4661" fmla="*/ 861591 w 11162102"/>
              <a:gd name="connsiteY4661" fmla="*/ 4862722 h 6858029"/>
              <a:gd name="connsiteX4662" fmla="*/ 853569 w 11162102"/>
              <a:gd name="connsiteY4662" fmla="*/ 4864593 h 6858029"/>
              <a:gd name="connsiteX4663" fmla="*/ 863894 w 11162102"/>
              <a:gd name="connsiteY4663" fmla="*/ 4855738 h 6858029"/>
              <a:gd name="connsiteX4664" fmla="*/ 883961 w 11162102"/>
              <a:gd name="connsiteY4664" fmla="*/ 4849919 h 6858029"/>
              <a:gd name="connsiteX4665" fmla="*/ 892953 w 11162102"/>
              <a:gd name="connsiteY4665" fmla="*/ 4847362 h 6858029"/>
              <a:gd name="connsiteX4666" fmla="*/ 881492 w 11162102"/>
              <a:gd name="connsiteY4666" fmla="*/ 4858294 h 6858029"/>
              <a:gd name="connsiteX4667" fmla="*/ 872522 w 11162102"/>
              <a:gd name="connsiteY4667" fmla="*/ 4860279 h 6858029"/>
              <a:gd name="connsiteX4668" fmla="*/ 883961 w 11162102"/>
              <a:gd name="connsiteY4668" fmla="*/ 4849919 h 6858029"/>
              <a:gd name="connsiteX4669" fmla="*/ 903944 w 11162102"/>
              <a:gd name="connsiteY4669" fmla="*/ 4844327 h 6858029"/>
              <a:gd name="connsiteX4670" fmla="*/ 913839 w 11162102"/>
              <a:gd name="connsiteY4670" fmla="*/ 4841657 h 6858029"/>
              <a:gd name="connsiteX4671" fmla="*/ 911290 w 11162102"/>
              <a:gd name="connsiteY4671" fmla="*/ 4844213 h 6858029"/>
              <a:gd name="connsiteX4672" fmla="*/ 901461 w 11162102"/>
              <a:gd name="connsiteY4672" fmla="*/ 4854072 h 6858029"/>
              <a:gd name="connsiteX4673" fmla="*/ 891588 w 11162102"/>
              <a:gd name="connsiteY4673" fmla="*/ 4856126 h 6858029"/>
              <a:gd name="connsiteX4674" fmla="*/ 903944 w 11162102"/>
              <a:gd name="connsiteY4674" fmla="*/ 4844327 h 6858029"/>
              <a:gd name="connsiteX4675" fmla="*/ 915035 w 11162102"/>
              <a:gd name="connsiteY4675" fmla="*/ 4847956 h 6858029"/>
              <a:gd name="connsiteX4676" fmla="*/ 924057 w 11162102"/>
              <a:gd name="connsiteY4676" fmla="*/ 4838918 h 6858029"/>
              <a:gd name="connsiteX4677" fmla="*/ 934676 w 11162102"/>
              <a:gd name="connsiteY4677" fmla="*/ 4836203 h 6858029"/>
              <a:gd name="connsiteX4678" fmla="*/ 921485 w 11162102"/>
              <a:gd name="connsiteY4678" fmla="*/ 4850055 h 6858029"/>
              <a:gd name="connsiteX4679" fmla="*/ 910857 w 11162102"/>
              <a:gd name="connsiteY4679" fmla="*/ 4852155 h 6858029"/>
              <a:gd name="connsiteX4680" fmla="*/ 915035 w 11162102"/>
              <a:gd name="connsiteY4680" fmla="*/ 4847956 h 6858029"/>
              <a:gd name="connsiteX4681" fmla="*/ 944115 w 11162102"/>
              <a:gd name="connsiteY4681" fmla="*/ 4833829 h 6858029"/>
              <a:gd name="connsiteX4682" fmla="*/ 955494 w 11162102"/>
              <a:gd name="connsiteY4682" fmla="*/ 4830954 h 6858029"/>
              <a:gd name="connsiteX4683" fmla="*/ 941559 w 11162102"/>
              <a:gd name="connsiteY4683" fmla="*/ 4846244 h 6858029"/>
              <a:gd name="connsiteX4684" fmla="*/ 930264 w 11162102"/>
              <a:gd name="connsiteY4684" fmla="*/ 4848366 h 6858029"/>
              <a:gd name="connsiteX4685" fmla="*/ 944115 w 11162102"/>
              <a:gd name="connsiteY4685" fmla="*/ 4833829 h 6858029"/>
              <a:gd name="connsiteX4686" fmla="*/ 964271 w 11162102"/>
              <a:gd name="connsiteY4686" fmla="*/ 4828876 h 6858029"/>
              <a:gd name="connsiteX4687" fmla="*/ 976155 w 11162102"/>
              <a:gd name="connsiteY4687" fmla="*/ 4826069 h 6858029"/>
              <a:gd name="connsiteX4688" fmla="*/ 961649 w 11162102"/>
              <a:gd name="connsiteY4688" fmla="*/ 4842661 h 6858029"/>
              <a:gd name="connsiteX4689" fmla="*/ 949800 w 11162102"/>
              <a:gd name="connsiteY4689" fmla="*/ 4844761 h 6858029"/>
              <a:gd name="connsiteX4690" fmla="*/ 964271 w 11162102"/>
              <a:gd name="connsiteY4690" fmla="*/ 4828876 h 6858029"/>
              <a:gd name="connsiteX4691" fmla="*/ 984482 w 11162102"/>
              <a:gd name="connsiteY4691" fmla="*/ 4824084 h 6858029"/>
              <a:gd name="connsiteX4692" fmla="*/ 996850 w 11162102"/>
              <a:gd name="connsiteY4692" fmla="*/ 4821346 h 6858029"/>
              <a:gd name="connsiteX4693" fmla="*/ 981821 w 11162102"/>
              <a:gd name="connsiteY4693" fmla="*/ 4839283 h 6858029"/>
              <a:gd name="connsiteX4694" fmla="*/ 969454 w 11162102"/>
              <a:gd name="connsiteY4694" fmla="*/ 4841315 h 6858029"/>
              <a:gd name="connsiteX4695" fmla="*/ 984482 w 11162102"/>
              <a:gd name="connsiteY4695" fmla="*/ 4824084 h 6858029"/>
              <a:gd name="connsiteX4696" fmla="*/ 1004655 w 11162102"/>
              <a:gd name="connsiteY4696" fmla="*/ 4819634 h 6858029"/>
              <a:gd name="connsiteX4697" fmla="*/ 1017545 w 11162102"/>
              <a:gd name="connsiteY4697" fmla="*/ 4816827 h 6858029"/>
              <a:gd name="connsiteX4698" fmla="*/ 1002023 w 11162102"/>
              <a:gd name="connsiteY4698" fmla="*/ 4836089 h 6858029"/>
              <a:gd name="connsiteX4699" fmla="*/ 989204 w 11162102"/>
              <a:gd name="connsiteY4699" fmla="*/ 4838074 h 6858029"/>
              <a:gd name="connsiteX4700" fmla="*/ 1004655 w 11162102"/>
              <a:gd name="connsiteY4700" fmla="*/ 4819634 h 6858029"/>
              <a:gd name="connsiteX4701" fmla="*/ 1024898 w 11162102"/>
              <a:gd name="connsiteY4701" fmla="*/ 4815320 h 6858029"/>
              <a:gd name="connsiteX4702" fmla="*/ 1038180 w 11162102"/>
              <a:gd name="connsiteY4702" fmla="*/ 4812605 h 6858029"/>
              <a:gd name="connsiteX4703" fmla="*/ 1022271 w 11162102"/>
              <a:gd name="connsiteY4703" fmla="*/ 4833076 h 6858029"/>
              <a:gd name="connsiteX4704" fmla="*/ 1009025 w 11162102"/>
              <a:gd name="connsiteY4704" fmla="*/ 4835016 h 6858029"/>
              <a:gd name="connsiteX4705" fmla="*/ 1024898 w 11162102"/>
              <a:gd name="connsiteY4705" fmla="*/ 4815320 h 6858029"/>
              <a:gd name="connsiteX4706" fmla="*/ 1045203 w 11162102"/>
              <a:gd name="connsiteY4706" fmla="*/ 4811167 h 6858029"/>
              <a:gd name="connsiteX4707" fmla="*/ 1058811 w 11162102"/>
              <a:gd name="connsiteY4707" fmla="*/ 4808565 h 6858029"/>
              <a:gd name="connsiteX4708" fmla="*/ 1042544 w 11162102"/>
              <a:gd name="connsiteY4708" fmla="*/ 4830269 h 6858029"/>
              <a:gd name="connsiteX4709" fmla="*/ 1028924 w 11162102"/>
              <a:gd name="connsiteY4709" fmla="*/ 4832140 h 6858029"/>
              <a:gd name="connsiteX4710" fmla="*/ 1045203 w 11162102"/>
              <a:gd name="connsiteY4710" fmla="*/ 4811167 h 6858029"/>
              <a:gd name="connsiteX4711" fmla="*/ 1065466 w 11162102"/>
              <a:gd name="connsiteY4711" fmla="*/ 4807310 h 6858029"/>
              <a:gd name="connsiteX4712" fmla="*/ 1079497 w 11162102"/>
              <a:gd name="connsiteY4712" fmla="*/ 4804708 h 6858029"/>
              <a:gd name="connsiteX4713" fmla="*/ 1062887 w 11162102"/>
              <a:gd name="connsiteY4713" fmla="*/ 4827644 h 6858029"/>
              <a:gd name="connsiteX4714" fmla="*/ 1054414 w 11162102"/>
              <a:gd name="connsiteY4714" fmla="*/ 4828694 h 6858029"/>
              <a:gd name="connsiteX4715" fmla="*/ 1048902 w 11162102"/>
              <a:gd name="connsiteY4715" fmla="*/ 4829424 h 6858029"/>
              <a:gd name="connsiteX4716" fmla="*/ 1065466 w 11162102"/>
              <a:gd name="connsiteY4716" fmla="*/ 4807310 h 6858029"/>
              <a:gd name="connsiteX4717" fmla="*/ 1126586 w 11162102"/>
              <a:gd name="connsiteY4717" fmla="*/ 4796721 h 6858029"/>
              <a:gd name="connsiteX4718" fmla="*/ 1141500 w 11162102"/>
              <a:gd name="connsiteY4718" fmla="*/ 4794393 h 6858029"/>
              <a:gd name="connsiteX4719" fmla="*/ 1124548 w 11162102"/>
              <a:gd name="connsiteY4719" fmla="*/ 4820250 h 6858029"/>
              <a:gd name="connsiteX4720" fmla="*/ 1124178 w 11162102"/>
              <a:gd name="connsiteY4720" fmla="*/ 4820821 h 6858029"/>
              <a:gd name="connsiteX4721" fmla="*/ 1109243 w 11162102"/>
              <a:gd name="connsiteY4721" fmla="*/ 4822327 h 6858029"/>
              <a:gd name="connsiteX4722" fmla="*/ 1126586 w 11162102"/>
              <a:gd name="connsiteY4722" fmla="*/ 4796721 h 6858029"/>
              <a:gd name="connsiteX4723" fmla="*/ 1146995 w 11162102"/>
              <a:gd name="connsiteY4723" fmla="*/ 4793571 h 6858029"/>
              <a:gd name="connsiteX4724" fmla="*/ 1162193 w 11162102"/>
              <a:gd name="connsiteY4724" fmla="*/ 4791334 h 6858029"/>
              <a:gd name="connsiteX4725" fmla="*/ 1147461 w 11162102"/>
              <a:gd name="connsiteY4725" fmla="*/ 4814568 h 6858029"/>
              <a:gd name="connsiteX4726" fmla="*/ 1144693 w 11162102"/>
              <a:gd name="connsiteY4726" fmla="*/ 4818926 h 6858029"/>
              <a:gd name="connsiteX4727" fmla="*/ 1129473 w 11162102"/>
              <a:gd name="connsiteY4727" fmla="*/ 4820318 h 6858029"/>
              <a:gd name="connsiteX4728" fmla="*/ 1146995 w 11162102"/>
              <a:gd name="connsiteY4728" fmla="*/ 4793571 h 6858029"/>
              <a:gd name="connsiteX4729" fmla="*/ 1150875 w 11162102"/>
              <a:gd name="connsiteY4729" fmla="*/ 4816736 h 6858029"/>
              <a:gd name="connsiteX4730" fmla="*/ 1167483 w 11162102"/>
              <a:gd name="connsiteY4730" fmla="*/ 4790559 h 6858029"/>
              <a:gd name="connsiteX4731" fmla="*/ 1182883 w 11162102"/>
              <a:gd name="connsiteY4731" fmla="*/ 4788504 h 6858029"/>
              <a:gd name="connsiteX4732" fmla="*/ 1170370 w 11162102"/>
              <a:gd name="connsiteY4732" fmla="*/ 4808839 h 6858029"/>
              <a:gd name="connsiteX4733" fmla="*/ 1165242 w 11162102"/>
              <a:gd name="connsiteY4733" fmla="*/ 4817169 h 6858029"/>
              <a:gd name="connsiteX4734" fmla="*/ 1149780 w 11162102"/>
              <a:gd name="connsiteY4734" fmla="*/ 4818470 h 6858029"/>
              <a:gd name="connsiteX4735" fmla="*/ 1150875 w 11162102"/>
              <a:gd name="connsiteY4735" fmla="*/ 4816736 h 6858029"/>
              <a:gd name="connsiteX4736" fmla="*/ 1173727 w 11162102"/>
              <a:gd name="connsiteY4736" fmla="*/ 4810916 h 6858029"/>
              <a:gd name="connsiteX4737" fmla="*/ 1187931 w 11162102"/>
              <a:gd name="connsiteY4737" fmla="*/ 4787820 h 6858029"/>
              <a:gd name="connsiteX4738" fmla="*/ 1203669 w 11162102"/>
              <a:gd name="connsiteY4738" fmla="*/ 4785766 h 6858029"/>
              <a:gd name="connsiteX4739" fmla="*/ 1193276 w 11162102"/>
              <a:gd name="connsiteY4739" fmla="*/ 4803157 h 6858029"/>
              <a:gd name="connsiteX4740" fmla="*/ 1185836 w 11162102"/>
              <a:gd name="connsiteY4740" fmla="*/ 4815594 h 6858029"/>
              <a:gd name="connsiteX4741" fmla="*/ 1170119 w 11162102"/>
              <a:gd name="connsiteY4741" fmla="*/ 4816781 h 6858029"/>
              <a:gd name="connsiteX4742" fmla="*/ 1173727 w 11162102"/>
              <a:gd name="connsiteY4742" fmla="*/ 4810916 h 6858029"/>
              <a:gd name="connsiteX4743" fmla="*/ 1196572 w 11162102"/>
              <a:gd name="connsiteY4743" fmla="*/ 4805119 h 6858029"/>
              <a:gd name="connsiteX4744" fmla="*/ 1208492 w 11162102"/>
              <a:gd name="connsiteY4744" fmla="*/ 4785195 h 6858029"/>
              <a:gd name="connsiteX4745" fmla="*/ 1224410 w 11162102"/>
              <a:gd name="connsiteY4745" fmla="*/ 4783278 h 6858029"/>
              <a:gd name="connsiteX4746" fmla="*/ 1216189 w 11162102"/>
              <a:gd name="connsiteY4746" fmla="*/ 4797428 h 6858029"/>
              <a:gd name="connsiteX4747" fmla="*/ 1206447 w 11162102"/>
              <a:gd name="connsiteY4747" fmla="*/ 4814179 h 6858029"/>
              <a:gd name="connsiteX4748" fmla="*/ 1190515 w 11162102"/>
              <a:gd name="connsiteY4748" fmla="*/ 4815252 h 6858029"/>
              <a:gd name="connsiteX4749" fmla="*/ 1196572 w 11162102"/>
              <a:gd name="connsiteY4749" fmla="*/ 4805119 h 6858029"/>
              <a:gd name="connsiteX4750" fmla="*/ 1219423 w 11162102"/>
              <a:gd name="connsiteY4750" fmla="*/ 4799322 h 6858029"/>
              <a:gd name="connsiteX4751" fmla="*/ 1229061 w 11162102"/>
              <a:gd name="connsiteY4751" fmla="*/ 4782730 h 6858029"/>
              <a:gd name="connsiteX4752" fmla="*/ 1245146 w 11162102"/>
              <a:gd name="connsiteY4752" fmla="*/ 4780973 h 6858029"/>
              <a:gd name="connsiteX4753" fmla="*/ 1239100 w 11162102"/>
              <a:gd name="connsiteY4753" fmla="*/ 4791723 h 6858029"/>
              <a:gd name="connsiteX4754" fmla="*/ 1227066 w 11162102"/>
              <a:gd name="connsiteY4754" fmla="*/ 4812901 h 6858029"/>
              <a:gd name="connsiteX4755" fmla="*/ 1210947 w 11162102"/>
              <a:gd name="connsiteY4755" fmla="*/ 4813883 h 6858029"/>
              <a:gd name="connsiteX4756" fmla="*/ 1219423 w 11162102"/>
              <a:gd name="connsiteY4756" fmla="*/ 4799322 h 6858029"/>
              <a:gd name="connsiteX4757" fmla="*/ 1242266 w 11162102"/>
              <a:gd name="connsiteY4757" fmla="*/ 4793525 h 6858029"/>
              <a:gd name="connsiteX4758" fmla="*/ 1249589 w 11162102"/>
              <a:gd name="connsiteY4758" fmla="*/ 4780494 h 6858029"/>
              <a:gd name="connsiteX4759" fmla="*/ 1265982 w 11162102"/>
              <a:gd name="connsiteY4759" fmla="*/ 4778759 h 6858029"/>
              <a:gd name="connsiteX4760" fmla="*/ 1262014 w 11162102"/>
              <a:gd name="connsiteY4760" fmla="*/ 4786017 h 6858029"/>
              <a:gd name="connsiteX4761" fmla="*/ 1247773 w 11162102"/>
              <a:gd name="connsiteY4761" fmla="*/ 4811828 h 6858029"/>
              <a:gd name="connsiteX4762" fmla="*/ 1231384 w 11162102"/>
              <a:gd name="connsiteY4762" fmla="*/ 4812673 h 6858029"/>
              <a:gd name="connsiteX4763" fmla="*/ 1242266 w 11162102"/>
              <a:gd name="connsiteY4763" fmla="*/ 4793525 h 6858029"/>
              <a:gd name="connsiteX4764" fmla="*/ 1265113 w 11162102"/>
              <a:gd name="connsiteY4764" fmla="*/ 4787706 h 6858029"/>
              <a:gd name="connsiteX4765" fmla="*/ 1270229 w 11162102"/>
              <a:gd name="connsiteY4765" fmla="*/ 4778372 h 6858029"/>
              <a:gd name="connsiteX4766" fmla="*/ 1286798 w 11162102"/>
              <a:gd name="connsiteY4766" fmla="*/ 4776797 h 6858029"/>
              <a:gd name="connsiteX4767" fmla="*/ 1284936 w 11162102"/>
              <a:gd name="connsiteY4767" fmla="*/ 4780289 h 6858029"/>
              <a:gd name="connsiteX4768" fmla="*/ 1268552 w 11162102"/>
              <a:gd name="connsiteY4768" fmla="*/ 4810870 h 6858029"/>
              <a:gd name="connsiteX4769" fmla="*/ 1251922 w 11162102"/>
              <a:gd name="connsiteY4769" fmla="*/ 4811623 h 6858029"/>
              <a:gd name="connsiteX4770" fmla="*/ 1265113 w 11162102"/>
              <a:gd name="connsiteY4770" fmla="*/ 4787706 h 6858029"/>
              <a:gd name="connsiteX4771" fmla="*/ 1273867 w 11162102"/>
              <a:gd name="connsiteY4771" fmla="*/ 4771708 h 6858029"/>
              <a:gd name="connsiteX4772" fmla="*/ 1291817 w 11162102"/>
              <a:gd name="connsiteY4772" fmla="*/ 4738662 h 6858029"/>
              <a:gd name="connsiteX4773" fmla="*/ 1308303 w 11162102"/>
              <a:gd name="connsiteY4773" fmla="*/ 4736288 h 6858029"/>
              <a:gd name="connsiteX4774" fmla="*/ 1290340 w 11162102"/>
              <a:gd name="connsiteY4774" fmla="*/ 4770156 h 6858029"/>
              <a:gd name="connsiteX4775" fmla="*/ 1273867 w 11162102"/>
              <a:gd name="connsiteY4775" fmla="*/ 4771708 h 6858029"/>
              <a:gd name="connsiteX4776" fmla="*/ 1312482 w 11162102"/>
              <a:gd name="connsiteY4776" fmla="*/ 4735718 h 6858029"/>
              <a:gd name="connsiteX4777" fmla="*/ 1594066 w 11162102"/>
              <a:gd name="connsiteY4777" fmla="*/ 4712074 h 6858029"/>
              <a:gd name="connsiteX4778" fmla="*/ 3116453 w 11162102"/>
              <a:gd name="connsiteY4778" fmla="*/ 4972473 h 6858029"/>
              <a:gd name="connsiteX4779" fmla="*/ 5247523 w 11162102"/>
              <a:gd name="connsiteY4779" fmla="*/ 5624838 h 6858029"/>
              <a:gd name="connsiteX4780" fmla="*/ 6865600 w 11162102"/>
              <a:gd name="connsiteY4780" fmla="*/ 6131509 h 6858029"/>
              <a:gd name="connsiteX4781" fmla="*/ 7789524 w 11162102"/>
              <a:gd name="connsiteY4781" fmla="*/ 6378785 h 6858029"/>
              <a:gd name="connsiteX4782" fmla="*/ 8729446 w 11162102"/>
              <a:gd name="connsiteY4782" fmla="*/ 6529090 h 6858029"/>
              <a:gd name="connsiteX4783" fmla="*/ 9346529 w 11162102"/>
              <a:gd name="connsiteY4783" fmla="*/ 6522472 h 6858029"/>
              <a:gd name="connsiteX4784" fmla="*/ 9910278 w 11162102"/>
              <a:gd name="connsiteY4784" fmla="*/ 6360527 h 6858029"/>
              <a:gd name="connsiteX4785" fmla="*/ 10173643 w 11162102"/>
              <a:gd name="connsiteY4785" fmla="*/ 6114256 h 6858029"/>
              <a:gd name="connsiteX4786" fmla="*/ 10176085 w 11162102"/>
              <a:gd name="connsiteY4786" fmla="*/ 6159465 h 6858029"/>
              <a:gd name="connsiteX4787" fmla="*/ 9864702 w 11162102"/>
              <a:gd name="connsiteY4787" fmla="*/ 6464686 h 6858029"/>
              <a:gd name="connsiteX4788" fmla="*/ 8703224 w 11162102"/>
              <a:gd name="connsiteY4788" fmla="*/ 6588518 h 6858029"/>
              <a:gd name="connsiteX4789" fmla="*/ 6884154 w 11162102"/>
              <a:gd name="connsiteY4789" fmla="*/ 6192101 h 6858029"/>
              <a:gd name="connsiteX4790" fmla="*/ 5242890 w 11162102"/>
              <a:gd name="connsiteY4790" fmla="*/ 5683491 h 6858029"/>
              <a:gd name="connsiteX4791" fmla="*/ 3096712 w 11162102"/>
              <a:gd name="connsiteY4791" fmla="*/ 5032814 h 6858029"/>
              <a:gd name="connsiteX4792" fmla="*/ 2336033 w 11162102"/>
              <a:gd name="connsiteY4792" fmla="*/ 4844761 h 6858029"/>
              <a:gd name="connsiteX4793" fmla="*/ 2322705 w 11162102"/>
              <a:gd name="connsiteY4793" fmla="*/ 4842113 h 6858029"/>
              <a:gd name="connsiteX4794" fmla="*/ 1570372 w 11162102"/>
              <a:gd name="connsiteY4794" fmla="*/ 4758425 h 6858029"/>
              <a:gd name="connsiteX4795" fmla="*/ 1294416 w 11162102"/>
              <a:gd name="connsiteY4795" fmla="*/ 4769813 h 6858029"/>
              <a:gd name="connsiteX4796" fmla="*/ 1312482 w 11162102"/>
              <a:gd name="connsiteY4796" fmla="*/ 4735718 h 6858029"/>
              <a:gd name="connsiteX4797" fmla="*/ 9907288 w 11162102"/>
              <a:gd name="connsiteY4797" fmla="*/ 6354822 h 6858029"/>
              <a:gd name="connsiteX4798" fmla="*/ 8729971 w 11162102"/>
              <a:gd name="connsiteY4798" fmla="*/ 6522677 h 6858029"/>
              <a:gd name="connsiteX4799" fmla="*/ 8025001 w 11162102"/>
              <a:gd name="connsiteY4799" fmla="*/ 6422101 h 6858029"/>
              <a:gd name="connsiteX4800" fmla="*/ 6867403 w 11162102"/>
              <a:gd name="connsiteY4800" fmla="*/ 6125324 h 6858029"/>
              <a:gd name="connsiteX4801" fmla="*/ 5249508 w 11162102"/>
              <a:gd name="connsiteY4801" fmla="*/ 5618699 h 6858029"/>
              <a:gd name="connsiteX4802" fmla="*/ 3118165 w 11162102"/>
              <a:gd name="connsiteY4802" fmla="*/ 4966265 h 6858029"/>
              <a:gd name="connsiteX4803" fmla="*/ 2357189 w 11162102"/>
              <a:gd name="connsiteY4803" fmla="*/ 4777870 h 6858029"/>
              <a:gd name="connsiteX4804" fmla="*/ 1593863 w 11162102"/>
              <a:gd name="connsiteY4804" fmla="*/ 4705638 h 6858029"/>
              <a:gd name="connsiteX4805" fmla="*/ 1316166 w 11162102"/>
              <a:gd name="connsiteY4805" fmla="*/ 4728688 h 6858029"/>
              <a:gd name="connsiteX4806" fmla="*/ 1333903 w 11162102"/>
              <a:gd name="connsiteY4806" fmla="*/ 4694820 h 6858029"/>
              <a:gd name="connsiteX4807" fmla="*/ 1617776 w 11162102"/>
              <a:gd name="connsiteY4807" fmla="*/ 4659150 h 6858029"/>
              <a:gd name="connsiteX4808" fmla="*/ 3137906 w 11162102"/>
              <a:gd name="connsiteY4808" fmla="*/ 4905810 h 6858029"/>
              <a:gd name="connsiteX4809" fmla="*/ 5251767 w 11162102"/>
              <a:gd name="connsiteY4809" fmla="*/ 5559271 h 6858029"/>
              <a:gd name="connsiteX4810" fmla="*/ 6848871 w 11162102"/>
              <a:gd name="connsiteY4810" fmla="*/ 6064618 h 6858029"/>
              <a:gd name="connsiteX4811" fmla="*/ 7794065 w 11162102"/>
              <a:gd name="connsiteY4811" fmla="*/ 6318078 h 6858029"/>
              <a:gd name="connsiteX4812" fmla="*/ 8756285 w 11162102"/>
              <a:gd name="connsiteY4812" fmla="*/ 6463157 h 6858029"/>
              <a:gd name="connsiteX4813" fmla="*/ 9953091 w 11162102"/>
              <a:gd name="connsiteY4813" fmla="*/ 6250388 h 6858029"/>
              <a:gd name="connsiteX4814" fmla="*/ 10167550 w 11162102"/>
              <a:gd name="connsiteY4814" fmla="*/ 6053663 h 6858029"/>
              <a:gd name="connsiteX4815" fmla="*/ 10172616 w 11162102"/>
              <a:gd name="connsiteY4815" fmla="*/ 6101886 h 6858029"/>
              <a:gd name="connsiteX4816" fmla="*/ 9907288 w 11162102"/>
              <a:gd name="connsiteY4816" fmla="*/ 6354822 h 6858029"/>
              <a:gd name="connsiteX4817" fmla="*/ 10172844 w 11162102"/>
              <a:gd name="connsiteY4817" fmla="*/ 6045630 h 6858029"/>
              <a:gd name="connsiteX4818" fmla="*/ 10188432 w 11162102"/>
              <a:gd name="connsiteY4818" fmla="*/ 6020092 h 6858029"/>
              <a:gd name="connsiteX4819" fmla="*/ 10190782 w 11162102"/>
              <a:gd name="connsiteY4819" fmla="*/ 6064229 h 6858029"/>
              <a:gd name="connsiteX4820" fmla="*/ 10177957 w 11162102"/>
              <a:gd name="connsiteY4820" fmla="*/ 6091593 h 6858029"/>
              <a:gd name="connsiteX4821" fmla="*/ 10172844 w 11162102"/>
              <a:gd name="connsiteY4821" fmla="*/ 6045630 h 6858029"/>
              <a:gd name="connsiteX4822" fmla="*/ 10171452 w 11162102"/>
              <a:gd name="connsiteY4822" fmla="*/ 6035428 h 6858029"/>
              <a:gd name="connsiteX4823" fmla="*/ 10170266 w 11162102"/>
              <a:gd name="connsiteY4823" fmla="*/ 6026824 h 6858029"/>
              <a:gd name="connsiteX4824" fmla="*/ 10163898 w 11162102"/>
              <a:gd name="connsiteY4824" fmla="*/ 5986498 h 6858029"/>
              <a:gd name="connsiteX4825" fmla="*/ 10182544 w 11162102"/>
              <a:gd name="connsiteY4825" fmla="*/ 5960846 h 6858029"/>
              <a:gd name="connsiteX4826" fmla="*/ 10187473 w 11162102"/>
              <a:gd name="connsiteY4826" fmla="*/ 6008088 h 6858029"/>
              <a:gd name="connsiteX4827" fmla="*/ 10171452 w 11162102"/>
              <a:gd name="connsiteY4827" fmla="*/ 6035428 h 6858029"/>
              <a:gd name="connsiteX4828" fmla="*/ 10188249 w 11162102"/>
              <a:gd name="connsiteY4828" fmla="*/ 5952356 h 6858029"/>
              <a:gd name="connsiteX4829" fmla="*/ 10204407 w 11162102"/>
              <a:gd name="connsiteY4829" fmla="*/ 5926431 h 6858029"/>
              <a:gd name="connsiteX4830" fmla="*/ 10206620 w 11162102"/>
              <a:gd name="connsiteY4830" fmla="*/ 5969724 h 6858029"/>
              <a:gd name="connsiteX4831" fmla="*/ 10193247 w 11162102"/>
              <a:gd name="connsiteY4831" fmla="*/ 5997247 h 6858029"/>
              <a:gd name="connsiteX4832" fmla="*/ 10188249 w 11162102"/>
              <a:gd name="connsiteY4832" fmla="*/ 5952356 h 6858029"/>
              <a:gd name="connsiteX4833" fmla="*/ 10186903 w 11162102"/>
              <a:gd name="connsiteY4833" fmla="*/ 5942452 h 6858029"/>
              <a:gd name="connsiteX4834" fmla="*/ 10179486 w 11162102"/>
              <a:gd name="connsiteY4834" fmla="*/ 5894891 h 6858029"/>
              <a:gd name="connsiteX4835" fmla="*/ 10198770 w 11162102"/>
              <a:gd name="connsiteY4835" fmla="*/ 5868714 h 6858029"/>
              <a:gd name="connsiteX4836" fmla="*/ 10203495 w 11162102"/>
              <a:gd name="connsiteY4836" fmla="*/ 5914791 h 6858029"/>
              <a:gd name="connsiteX4837" fmla="*/ 10186903 w 11162102"/>
              <a:gd name="connsiteY4837" fmla="*/ 5942452 h 6858029"/>
              <a:gd name="connsiteX4838" fmla="*/ 10204886 w 11162102"/>
              <a:gd name="connsiteY4838" fmla="*/ 5859768 h 6858029"/>
              <a:gd name="connsiteX4839" fmla="*/ 10222573 w 11162102"/>
              <a:gd name="connsiteY4839" fmla="*/ 5831765 h 6858029"/>
              <a:gd name="connsiteX4840" fmla="*/ 10224513 w 11162102"/>
              <a:gd name="connsiteY4840" fmla="*/ 5873689 h 6858029"/>
              <a:gd name="connsiteX4841" fmla="*/ 10209701 w 11162102"/>
              <a:gd name="connsiteY4841" fmla="*/ 5903472 h 6858029"/>
              <a:gd name="connsiteX4842" fmla="*/ 10204886 w 11162102"/>
              <a:gd name="connsiteY4842" fmla="*/ 5859768 h 6858029"/>
              <a:gd name="connsiteX4843" fmla="*/ 10203608 w 11162102"/>
              <a:gd name="connsiteY4843" fmla="*/ 5850136 h 6858029"/>
              <a:gd name="connsiteX4844" fmla="*/ 10196487 w 11162102"/>
              <a:gd name="connsiteY4844" fmla="*/ 5804036 h 6858029"/>
              <a:gd name="connsiteX4845" fmla="*/ 10217347 w 11162102"/>
              <a:gd name="connsiteY4845" fmla="*/ 5775851 h 6858029"/>
              <a:gd name="connsiteX4846" fmla="*/ 10221774 w 11162102"/>
              <a:gd name="connsiteY4846" fmla="*/ 5820331 h 6858029"/>
              <a:gd name="connsiteX4847" fmla="*/ 10203608 w 11162102"/>
              <a:gd name="connsiteY4847" fmla="*/ 5850136 h 6858029"/>
              <a:gd name="connsiteX4848" fmla="*/ 10221500 w 11162102"/>
              <a:gd name="connsiteY4848" fmla="*/ 5758689 h 6858029"/>
              <a:gd name="connsiteX4849" fmla="*/ 10214723 w 11162102"/>
              <a:gd name="connsiteY4849" fmla="*/ 5714164 h 6858029"/>
              <a:gd name="connsiteX4850" fmla="*/ 10236175 w 11162102"/>
              <a:gd name="connsiteY4850" fmla="*/ 5685339 h 6858029"/>
              <a:gd name="connsiteX4851" fmla="*/ 10240237 w 11162102"/>
              <a:gd name="connsiteY4851" fmla="*/ 5728336 h 6858029"/>
              <a:gd name="connsiteX4852" fmla="*/ 10221500 w 11162102"/>
              <a:gd name="connsiteY4852" fmla="*/ 5758689 h 6858029"/>
              <a:gd name="connsiteX4853" fmla="*/ 10241721 w 11162102"/>
              <a:gd name="connsiteY4853" fmla="*/ 5677351 h 6858029"/>
              <a:gd name="connsiteX4854" fmla="*/ 10260595 w 11162102"/>
              <a:gd name="connsiteY4854" fmla="*/ 5648026 h 6858029"/>
              <a:gd name="connsiteX4855" fmla="*/ 10261804 w 11162102"/>
              <a:gd name="connsiteY4855" fmla="*/ 5687553 h 6858029"/>
              <a:gd name="connsiteX4856" fmla="*/ 10245898 w 11162102"/>
              <a:gd name="connsiteY4856" fmla="*/ 5718340 h 6858029"/>
              <a:gd name="connsiteX4857" fmla="*/ 10241721 w 11162102"/>
              <a:gd name="connsiteY4857" fmla="*/ 5677351 h 6858029"/>
              <a:gd name="connsiteX4858" fmla="*/ 10240557 w 11162102"/>
              <a:gd name="connsiteY4858" fmla="*/ 5668177 h 6858029"/>
              <a:gd name="connsiteX4859" fmla="*/ 10234167 w 11162102"/>
              <a:gd name="connsiteY4859" fmla="*/ 5625226 h 6858029"/>
              <a:gd name="connsiteX4860" fmla="*/ 10256373 w 11162102"/>
              <a:gd name="connsiteY4860" fmla="*/ 5595444 h 6858029"/>
              <a:gd name="connsiteX4861" fmla="*/ 10258472 w 11162102"/>
              <a:gd name="connsiteY4861" fmla="*/ 5617033 h 6858029"/>
              <a:gd name="connsiteX4862" fmla="*/ 10259955 w 11162102"/>
              <a:gd name="connsiteY4862" fmla="*/ 5637071 h 6858029"/>
              <a:gd name="connsiteX4863" fmla="*/ 10240557 w 11162102"/>
              <a:gd name="connsiteY4863" fmla="*/ 5668177 h 6858029"/>
              <a:gd name="connsiteX4864" fmla="*/ 10260777 w 11162102"/>
              <a:gd name="connsiteY4864" fmla="*/ 5578578 h 6858029"/>
              <a:gd name="connsiteX4865" fmla="*/ 10254890 w 11162102"/>
              <a:gd name="connsiteY4865" fmla="*/ 5537179 h 6858029"/>
              <a:gd name="connsiteX4866" fmla="*/ 10277597 w 11162102"/>
              <a:gd name="connsiteY4866" fmla="*/ 5506689 h 6858029"/>
              <a:gd name="connsiteX4867" fmla="*/ 10280656 w 11162102"/>
              <a:gd name="connsiteY4867" fmla="*/ 5546970 h 6858029"/>
              <a:gd name="connsiteX4868" fmla="*/ 10260777 w 11162102"/>
              <a:gd name="connsiteY4868" fmla="*/ 5578578 h 6858029"/>
              <a:gd name="connsiteX4869" fmla="*/ 10282093 w 11162102"/>
              <a:gd name="connsiteY4869" fmla="*/ 5489961 h 6858029"/>
              <a:gd name="connsiteX4870" fmla="*/ 10281773 w 11162102"/>
              <a:gd name="connsiteY4870" fmla="*/ 5487085 h 6858029"/>
              <a:gd name="connsiteX4871" fmla="*/ 10276798 w 11162102"/>
              <a:gd name="connsiteY4871" fmla="*/ 5449976 h 6858029"/>
              <a:gd name="connsiteX4872" fmla="*/ 10299826 w 11162102"/>
              <a:gd name="connsiteY4872" fmla="*/ 5418961 h 6858029"/>
              <a:gd name="connsiteX4873" fmla="*/ 10302313 w 11162102"/>
              <a:gd name="connsiteY4873" fmla="*/ 5457941 h 6858029"/>
              <a:gd name="connsiteX4874" fmla="*/ 10282093 w 11162102"/>
              <a:gd name="connsiteY4874" fmla="*/ 5489961 h 6858029"/>
              <a:gd name="connsiteX4875" fmla="*/ 10304436 w 11162102"/>
              <a:gd name="connsiteY4875" fmla="*/ 5402324 h 6858029"/>
              <a:gd name="connsiteX4876" fmla="*/ 10299735 w 11162102"/>
              <a:gd name="connsiteY4876" fmla="*/ 5363732 h 6858029"/>
              <a:gd name="connsiteX4877" fmla="*/ 10323012 w 11162102"/>
              <a:gd name="connsiteY4877" fmla="*/ 5332238 h 6858029"/>
              <a:gd name="connsiteX4878" fmla="*/ 10324930 w 11162102"/>
              <a:gd name="connsiteY4878" fmla="*/ 5370008 h 6858029"/>
              <a:gd name="connsiteX4879" fmla="*/ 10304436 w 11162102"/>
              <a:gd name="connsiteY4879" fmla="*/ 5402324 h 6858029"/>
              <a:gd name="connsiteX4880" fmla="*/ 10327759 w 11162102"/>
              <a:gd name="connsiteY4880" fmla="*/ 5315646 h 6858029"/>
              <a:gd name="connsiteX4881" fmla="*/ 10323720 w 11162102"/>
              <a:gd name="connsiteY4881" fmla="*/ 5278469 h 6858029"/>
              <a:gd name="connsiteX4882" fmla="*/ 10338029 w 11162102"/>
              <a:gd name="connsiteY4882" fmla="*/ 5259322 h 6858029"/>
              <a:gd name="connsiteX4883" fmla="*/ 10347158 w 11162102"/>
              <a:gd name="connsiteY4883" fmla="*/ 5246518 h 6858029"/>
              <a:gd name="connsiteX4884" fmla="*/ 10348436 w 11162102"/>
              <a:gd name="connsiteY4884" fmla="*/ 5283102 h 6858029"/>
              <a:gd name="connsiteX4885" fmla="*/ 10327759 w 11162102"/>
              <a:gd name="connsiteY4885" fmla="*/ 5315646 h 6858029"/>
              <a:gd name="connsiteX4886" fmla="*/ 10352681 w 11162102"/>
              <a:gd name="connsiteY4886" fmla="*/ 5238554 h 6858029"/>
              <a:gd name="connsiteX4887" fmla="*/ 10372765 w 11162102"/>
              <a:gd name="connsiteY4887" fmla="*/ 5207676 h 6858029"/>
              <a:gd name="connsiteX4888" fmla="*/ 10371509 w 11162102"/>
              <a:gd name="connsiteY4888" fmla="*/ 5241772 h 6858029"/>
              <a:gd name="connsiteX4889" fmla="*/ 10354302 w 11162102"/>
              <a:gd name="connsiteY4889" fmla="*/ 5273198 h 6858029"/>
              <a:gd name="connsiteX4890" fmla="*/ 10352681 w 11162102"/>
              <a:gd name="connsiteY4890" fmla="*/ 5238554 h 6858029"/>
              <a:gd name="connsiteX4891" fmla="*/ 10352042 w 11162102"/>
              <a:gd name="connsiteY4891" fmla="*/ 5229836 h 6858029"/>
              <a:gd name="connsiteX4892" fmla="*/ 10348687 w 11162102"/>
              <a:gd name="connsiteY4892" fmla="*/ 5194302 h 6858029"/>
              <a:gd name="connsiteX4893" fmla="*/ 10372149 w 11162102"/>
              <a:gd name="connsiteY4893" fmla="*/ 5161712 h 6858029"/>
              <a:gd name="connsiteX4894" fmla="*/ 10372856 w 11162102"/>
              <a:gd name="connsiteY4894" fmla="*/ 5197223 h 6858029"/>
              <a:gd name="connsiteX4895" fmla="*/ 10352042 w 11162102"/>
              <a:gd name="connsiteY4895" fmla="*/ 5229836 h 6858029"/>
              <a:gd name="connsiteX4896" fmla="*/ 10377284 w 11162102"/>
              <a:gd name="connsiteY4896" fmla="*/ 5144847 h 6858029"/>
              <a:gd name="connsiteX4897" fmla="*/ 10374614 w 11162102"/>
              <a:gd name="connsiteY4897" fmla="*/ 5111207 h 6858029"/>
              <a:gd name="connsiteX4898" fmla="*/ 10398028 w 11162102"/>
              <a:gd name="connsiteY4898" fmla="*/ 5078206 h 6858029"/>
              <a:gd name="connsiteX4899" fmla="*/ 10398120 w 11162102"/>
              <a:gd name="connsiteY4899" fmla="*/ 5112120 h 6858029"/>
              <a:gd name="connsiteX4900" fmla="*/ 10377284 w 11162102"/>
              <a:gd name="connsiteY4900" fmla="*/ 5144847 h 6858029"/>
              <a:gd name="connsiteX4901" fmla="*/ 10403757 w 11162102"/>
              <a:gd name="connsiteY4901" fmla="*/ 5069603 h 6858029"/>
              <a:gd name="connsiteX4902" fmla="*/ 10423452 w 11162102"/>
              <a:gd name="connsiteY4902" fmla="*/ 5039113 h 6858029"/>
              <a:gd name="connsiteX4903" fmla="*/ 10423749 w 11162102"/>
              <a:gd name="connsiteY4903" fmla="*/ 5038633 h 6858029"/>
              <a:gd name="connsiteX4904" fmla="*/ 10421490 w 11162102"/>
              <a:gd name="connsiteY4904" fmla="*/ 5070881 h 6858029"/>
              <a:gd name="connsiteX4905" fmla="*/ 10404259 w 11162102"/>
              <a:gd name="connsiteY4905" fmla="*/ 5101759 h 6858029"/>
              <a:gd name="connsiteX4906" fmla="*/ 10403757 w 11162102"/>
              <a:gd name="connsiteY4906" fmla="*/ 5069603 h 6858029"/>
              <a:gd name="connsiteX4907" fmla="*/ 10419047 w 11162102"/>
              <a:gd name="connsiteY4907" fmla="*/ 5036374 h 6858029"/>
              <a:gd name="connsiteX4908" fmla="*/ 10403414 w 11162102"/>
              <a:gd name="connsiteY4908" fmla="*/ 5060725 h 6858029"/>
              <a:gd name="connsiteX4909" fmla="*/ 10401429 w 11162102"/>
              <a:gd name="connsiteY4909" fmla="*/ 5029162 h 6858029"/>
              <a:gd name="connsiteX4910" fmla="*/ 10424707 w 11162102"/>
              <a:gd name="connsiteY4910" fmla="*/ 4995660 h 6858029"/>
              <a:gd name="connsiteX4911" fmla="*/ 10424182 w 11162102"/>
              <a:gd name="connsiteY4911" fmla="*/ 5027930 h 6858029"/>
              <a:gd name="connsiteX4912" fmla="*/ 10419047 w 11162102"/>
              <a:gd name="connsiteY4912" fmla="*/ 5036374 h 6858029"/>
              <a:gd name="connsiteX4913" fmla="*/ 10430595 w 11162102"/>
              <a:gd name="connsiteY4913" fmla="*/ 4986828 h 6858029"/>
              <a:gd name="connsiteX4914" fmla="*/ 10450405 w 11162102"/>
              <a:gd name="connsiteY4914" fmla="*/ 4955538 h 6858029"/>
              <a:gd name="connsiteX4915" fmla="*/ 10447735 w 11162102"/>
              <a:gd name="connsiteY4915" fmla="*/ 4986416 h 6858029"/>
              <a:gd name="connsiteX4916" fmla="*/ 10430550 w 11162102"/>
              <a:gd name="connsiteY4916" fmla="*/ 5017226 h 6858029"/>
              <a:gd name="connsiteX4917" fmla="*/ 10430595 w 11162102"/>
              <a:gd name="connsiteY4917" fmla="*/ 4986828 h 6858029"/>
              <a:gd name="connsiteX4918" fmla="*/ 10430390 w 11162102"/>
              <a:gd name="connsiteY4918" fmla="*/ 4977745 h 6858029"/>
              <a:gd name="connsiteX4919" fmla="*/ 10429089 w 11162102"/>
              <a:gd name="connsiteY4919" fmla="*/ 4947825 h 6858029"/>
              <a:gd name="connsiteX4920" fmla="*/ 10452139 w 11162102"/>
              <a:gd name="connsiteY4920" fmla="*/ 4914254 h 6858029"/>
              <a:gd name="connsiteX4921" fmla="*/ 10451067 w 11162102"/>
              <a:gd name="connsiteY4921" fmla="*/ 4944698 h 6858029"/>
              <a:gd name="connsiteX4922" fmla="*/ 10430390 w 11162102"/>
              <a:gd name="connsiteY4922" fmla="*/ 4977745 h 6858029"/>
              <a:gd name="connsiteX4923" fmla="*/ 10458210 w 11162102"/>
              <a:gd name="connsiteY4923" fmla="*/ 4905079 h 6858029"/>
              <a:gd name="connsiteX4924" fmla="*/ 10478339 w 11162102"/>
              <a:gd name="connsiteY4924" fmla="*/ 4872786 h 6858029"/>
              <a:gd name="connsiteX4925" fmla="*/ 10475303 w 11162102"/>
              <a:gd name="connsiteY4925" fmla="*/ 4901907 h 6858029"/>
              <a:gd name="connsiteX4926" fmla="*/ 10461747 w 11162102"/>
              <a:gd name="connsiteY4926" fmla="*/ 4926463 h 6858029"/>
              <a:gd name="connsiteX4927" fmla="*/ 10457640 w 11162102"/>
              <a:gd name="connsiteY4927" fmla="*/ 4933470 h 6858029"/>
              <a:gd name="connsiteX4928" fmla="*/ 10458210 w 11162102"/>
              <a:gd name="connsiteY4928" fmla="*/ 4905079 h 6858029"/>
              <a:gd name="connsiteX4929" fmla="*/ 10484250 w 11162102"/>
              <a:gd name="connsiteY4929" fmla="*/ 4868610 h 6858029"/>
              <a:gd name="connsiteX4930" fmla="*/ 10484706 w 11162102"/>
              <a:gd name="connsiteY4930" fmla="*/ 4862174 h 6858029"/>
              <a:gd name="connsiteX4931" fmla="*/ 10500819 w 11162102"/>
              <a:gd name="connsiteY4931" fmla="*/ 4833715 h 6858029"/>
              <a:gd name="connsiteX4932" fmla="*/ 10496208 w 11162102"/>
              <a:gd name="connsiteY4932" fmla="*/ 4859800 h 6858029"/>
              <a:gd name="connsiteX4933" fmla="*/ 10482447 w 11162102"/>
              <a:gd name="connsiteY4933" fmla="*/ 4888146 h 6858029"/>
              <a:gd name="connsiteX4934" fmla="*/ 10484250 w 11162102"/>
              <a:gd name="connsiteY4934" fmla="*/ 4868610 h 6858029"/>
              <a:gd name="connsiteX4935" fmla="*/ 10512846 w 11162102"/>
              <a:gd name="connsiteY4935" fmla="*/ 4781179 h 6858029"/>
              <a:gd name="connsiteX4936" fmla="*/ 10528068 w 11162102"/>
              <a:gd name="connsiteY4936" fmla="*/ 4754226 h 6858029"/>
              <a:gd name="connsiteX4937" fmla="*/ 10523229 w 11162102"/>
              <a:gd name="connsiteY4937" fmla="*/ 4779011 h 6858029"/>
              <a:gd name="connsiteX4938" fmla="*/ 10510267 w 11162102"/>
              <a:gd name="connsiteY4938" fmla="*/ 4805439 h 6858029"/>
              <a:gd name="connsiteX4939" fmla="*/ 10512846 w 11162102"/>
              <a:gd name="connsiteY4939" fmla="*/ 4781179 h 6858029"/>
              <a:gd name="connsiteX4940" fmla="*/ 10513804 w 11162102"/>
              <a:gd name="connsiteY4940" fmla="*/ 4769676 h 6858029"/>
              <a:gd name="connsiteX4941" fmla="*/ 10515242 w 11162102"/>
              <a:gd name="connsiteY4941" fmla="*/ 4747129 h 6858029"/>
              <a:gd name="connsiteX4942" fmla="*/ 10515333 w 11162102"/>
              <a:gd name="connsiteY4942" fmla="*/ 4744458 h 6858029"/>
              <a:gd name="connsiteX4943" fmla="*/ 10534230 w 11162102"/>
              <a:gd name="connsiteY4943" fmla="*/ 4713785 h 6858029"/>
              <a:gd name="connsiteX4944" fmla="*/ 10530646 w 11162102"/>
              <a:gd name="connsiteY4944" fmla="*/ 4738981 h 6858029"/>
              <a:gd name="connsiteX4945" fmla="*/ 10513804 w 11162102"/>
              <a:gd name="connsiteY4945" fmla="*/ 4769676 h 6858029"/>
              <a:gd name="connsiteX4946" fmla="*/ 10542719 w 11162102"/>
              <a:gd name="connsiteY4946" fmla="*/ 4689457 h 6858029"/>
              <a:gd name="connsiteX4947" fmla="*/ 10544683 w 11162102"/>
              <a:gd name="connsiteY4947" fmla="*/ 4665563 h 6858029"/>
              <a:gd name="connsiteX4948" fmla="*/ 10563168 w 11162102"/>
              <a:gd name="connsiteY4948" fmla="*/ 4635415 h 6858029"/>
              <a:gd name="connsiteX4949" fmla="*/ 10559357 w 11162102"/>
              <a:gd name="connsiteY4949" fmla="*/ 4659127 h 6858029"/>
              <a:gd name="connsiteX4950" fmla="*/ 10542719 w 11162102"/>
              <a:gd name="connsiteY4950" fmla="*/ 4689457 h 6858029"/>
              <a:gd name="connsiteX4951" fmla="*/ 10572069 w 11162102"/>
              <a:gd name="connsiteY4951" fmla="*/ 4610493 h 6858029"/>
              <a:gd name="connsiteX4952" fmla="*/ 10574465 w 11162102"/>
              <a:gd name="connsiteY4952" fmla="*/ 4587580 h 6858029"/>
              <a:gd name="connsiteX4953" fmla="*/ 10592518 w 11162102"/>
              <a:gd name="connsiteY4953" fmla="*/ 4558048 h 6858029"/>
              <a:gd name="connsiteX4954" fmla="*/ 10588478 w 11162102"/>
              <a:gd name="connsiteY4954" fmla="*/ 4580505 h 6858029"/>
              <a:gd name="connsiteX4955" fmla="*/ 10572069 w 11162102"/>
              <a:gd name="connsiteY4955" fmla="*/ 4610493 h 6858029"/>
              <a:gd name="connsiteX4956" fmla="*/ 10599957 w 11162102"/>
              <a:gd name="connsiteY4956" fmla="*/ 4545314 h 6858029"/>
              <a:gd name="connsiteX4957" fmla="*/ 10614061 w 11162102"/>
              <a:gd name="connsiteY4957" fmla="*/ 4520187 h 6858029"/>
              <a:gd name="connsiteX4958" fmla="*/ 10609565 w 11162102"/>
              <a:gd name="connsiteY4958" fmla="*/ 4538353 h 6858029"/>
              <a:gd name="connsiteX4959" fmla="*/ 10596876 w 11162102"/>
              <a:gd name="connsiteY4959" fmla="*/ 4564165 h 6858029"/>
              <a:gd name="connsiteX4960" fmla="*/ 10599957 w 11162102"/>
              <a:gd name="connsiteY4960" fmla="*/ 4545314 h 6858029"/>
              <a:gd name="connsiteX4961" fmla="*/ 10601806 w 11162102"/>
              <a:gd name="connsiteY4961" fmla="*/ 4532762 h 6858029"/>
              <a:gd name="connsiteX4962" fmla="*/ 10604613 w 11162102"/>
              <a:gd name="connsiteY4962" fmla="*/ 4510396 h 6858029"/>
              <a:gd name="connsiteX4963" fmla="*/ 10622208 w 11162102"/>
              <a:gd name="connsiteY4963" fmla="*/ 4481640 h 6858029"/>
              <a:gd name="connsiteX4964" fmla="*/ 10617896 w 11162102"/>
              <a:gd name="connsiteY4964" fmla="*/ 4503207 h 6858029"/>
              <a:gd name="connsiteX4965" fmla="*/ 10601806 w 11162102"/>
              <a:gd name="connsiteY4965" fmla="*/ 4532762 h 6858029"/>
              <a:gd name="connsiteX4966" fmla="*/ 10629740 w 11162102"/>
              <a:gd name="connsiteY4966" fmla="*/ 4468769 h 6858029"/>
              <a:gd name="connsiteX4967" fmla="*/ 10643273 w 11162102"/>
              <a:gd name="connsiteY4967" fmla="*/ 4444737 h 6858029"/>
              <a:gd name="connsiteX4968" fmla="*/ 10638800 w 11162102"/>
              <a:gd name="connsiteY4968" fmla="*/ 4461603 h 6858029"/>
              <a:gd name="connsiteX4969" fmla="*/ 10626454 w 11162102"/>
              <a:gd name="connsiteY4969" fmla="*/ 4486684 h 6858029"/>
              <a:gd name="connsiteX4970" fmla="*/ 10629740 w 11162102"/>
              <a:gd name="connsiteY4970" fmla="*/ 4468769 h 6858029"/>
              <a:gd name="connsiteX4971" fmla="*/ 10631885 w 11162102"/>
              <a:gd name="connsiteY4971" fmla="*/ 4455783 h 6858029"/>
              <a:gd name="connsiteX4972" fmla="*/ 10635080 w 11162102"/>
              <a:gd name="connsiteY4972" fmla="*/ 4433943 h 6858029"/>
              <a:gd name="connsiteX4973" fmla="*/ 10652173 w 11162102"/>
              <a:gd name="connsiteY4973" fmla="*/ 4406054 h 6858029"/>
              <a:gd name="connsiteX4974" fmla="*/ 10647541 w 11162102"/>
              <a:gd name="connsiteY4974" fmla="*/ 4427233 h 6858029"/>
              <a:gd name="connsiteX4975" fmla="*/ 10631885 w 11162102"/>
              <a:gd name="connsiteY4975" fmla="*/ 4455783 h 6858029"/>
              <a:gd name="connsiteX4976" fmla="*/ 10659819 w 11162102"/>
              <a:gd name="connsiteY4976" fmla="*/ 4393069 h 6858029"/>
              <a:gd name="connsiteX4977" fmla="*/ 10672691 w 11162102"/>
              <a:gd name="connsiteY4977" fmla="*/ 4370361 h 6858029"/>
              <a:gd name="connsiteX4978" fmla="*/ 10668035 w 11162102"/>
              <a:gd name="connsiteY4978" fmla="*/ 4386815 h 6858029"/>
              <a:gd name="connsiteX4979" fmla="*/ 10656282 w 11162102"/>
              <a:gd name="connsiteY4979" fmla="*/ 4410436 h 6858029"/>
              <a:gd name="connsiteX4980" fmla="*/ 10659819 w 11162102"/>
              <a:gd name="connsiteY4980" fmla="*/ 4393069 h 6858029"/>
              <a:gd name="connsiteX4981" fmla="*/ 10662262 w 11162102"/>
              <a:gd name="connsiteY4981" fmla="*/ 4379855 h 6858029"/>
              <a:gd name="connsiteX4982" fmla="*/ 10665867 w 11162102"/>
              <a:gd name="connsiteY4982" fmla="*/ 4358082 h 6858029"/>
              <a:gd name="connsiteX4983" fmla="*/ 10682458 w 11162102"/>
              <a:gd name="connsiteY4983" fmla="*/ 4331198 h 6858029"/>
              <a:gd name="connsiteX4984" fmla="*/ 10677415 w 11162102"/>
              <a:gd name="connsiteY4984" fmla="*/ 4352400 h 6858029"/>
              <a:gd name="connsiteX4985" fmla="*/ 10662262 w 11162102"/>
              <a:gd name="connsiteY4985" fmla="*/ 4379855 h 6858029"/>
              <a:gd name="connsiteX4986" fmla="*/ 10690241 w 11162102"/>
              <a:gd name="connsiteY4986" fmla="*/ 4318053 h 6858029"/>
              <a:gd name="connsiteX4987" fmla="*/ 10702564 w 11162102"/>
              <a:gd name="connsiteY4987" fmla="*/ 4296486 h 6858029"/>
              <a:gd name="connsiteX4988" fmla="*/ 10697567 w 11162102"/>
              <a:gd name="connsiteY4988" fmla="*/ 4313032 h 6858029"/>
              <a:gd name="connsiteX4989" fmla="*/ 10686406 w 11162102"/>
              <a:gd name="connsiteY4989" fmla="*/ 4335260 h 6858029"/>
              <a:gd name="connsiteX4990" fmla="*/ 10690241 w 11162102"/>
              <a:gd name="connsiteY4990" fmla="*/ 4318053 h 6858029"/>
              <a:gd name="connsiteX4991" fmla="*/ 10692934 w 11162102"/>
              <a:gd name="connsiteY4991" fmla="*/ 4304725 h 6858029"/>
              <a:gd name="connsiteX4992" fmla="*/ 10696974 w 11162102"/>
              <a:gd name="connsiteY4992" fmla="*/ 4282770 h 6858029"/>
              <a:gd name="connsiteX4993" fmla="*/ 10713383 w 11162102"/>
              <a:gd name="connsiteY4993" fmla="*/ 4256296 h 6858029"/>
              <a:gd name="connsiteX4994" fmla="*/ 10707745 w 11162102"/>
              <a:gd name="connsiteY4994" fmla="*/ 4278092 h 6858029"/>
              <a:gd name="connsiteX4995" fmla="*/ 10692934 w 11162102"/>
              <a:gd name="connsiteY4995" fmla="*/ 4304725 h 6858029"/>
              <a:gd name="connsiteX4996" fmla="*/ 10770255 w 11162102"/>
              <a:gd name="connsiteY4996" fmla="*/ 4141844 h 6858029"/>
              <a:gd name="connsiteX4997" fmla="*/ 10772994 w 11162102"/>
              <a:gd name="connsiteY4997" fmla="*/ 4132807 h 6858029"/>
              <a:gd name="connsiteX4998" fmla="*/ 10777535 w 11162102"/>
              <a:gd name="connsiteY4998" fmla="*/ 4124477 h 6858029"/>
              <a:gd name="connsiteX4999" fmla="*/ 10773769 w 11162102"/>
              <a:gd name="connsiteY4999" fmla="*/ 4134358 h 6858029"/>
              <a:gd name="connsiteX5000" fmla="*/ 10770255 w 11162102"/>
              <a:gd name="connsiteY5000" fmla="*/ 4141844 h 6858029"/>
              <a:gd name="connsiteX5001" fmla="*/ 10800836 w 11162102"/>
              <a:gd name="connsiteY5001" fmla="*/ 4070252 h 6858029"/>
              <a:gd name="connsiteX5002" fmla="*/ 10804259 w 11162102"/>
              <a:gd name="connsiteY5002" fmla="*/ 4059457 h 6858029"/>
              <a:gd name="connsiteX5003" fmla="*/ 10809349 w 11162102"/>
              <a:gd name="connsiteY5003" fmla="*/ 4050237 h 6858029"/>
              <a:gd name="connsiteX5004" fmla="*/ 10804899 w 11162102"/>
              <a:gd name="connsiteY5004" fmla="*/ 4061830 h 6858029"/>
              <a:gd name="connsiteX5005" fmla="*/ 10800836 w 11162102"/>
              <a:gd name="connsiteY5005" fmla="*/ 4070252 h 6858029"/>
              <a:gd name="connsiteX5006" fmla="*/ 10832627 w 11162102"/>
              <a:gd name="connsiteY5006" fmla="*/ 3996925 h 6858029"/>
              <a:gd name="connsiteX5007" fmla="*/ 10836233 w 11162102"/>
              <a:gd name="connsiteY5007" fmla="*/ 3985787 h 6858029"/>
              <a:gd name="connsiteX5008" fmla="*/ 10842007 w 11162102"/>
              <a:gd name="connsiteY5008" fmla="*/ 3975381 h 6858029"/>
              <a:gd name="connsiteX5009" fmla="*/ 10837534 w 11162102"/>
              <a:gd name="connsiteY5009" fmla="*/ 3986837 h 6858029"/>
              <a:gd name="connsiteX5010" fmla="*/ 10832627 w 11162102"/>
              <a:gd name="connsiteY5010" fmla="*/ 3996925 h 6858029"/>
              <a:gd name="connsiteX5011" fmla="*/ 10864737 w 11162102"/>
              <a:gd name="connsiteY5011" fmla="*/ 3924260 h 6858029"/>
              <a:gd name="connsiteX5012" fmla="*/ 10869028 w 11162102"/>
              <a:gd name="connsiteY5012" fmla="*/ 3911342 h 6858029"/>
              <a:gd name="connsiteX5013" fmla="*/ 10875282 w 11162102"/>
              <a:gd name="connsiteY5013" fmla="*/ 3900251 h 6858029"/>
              <a:gd name="connsiteX5014" fmla="*/ 10869827 w 11162102"/>
              <a:gd name="connsiteY5014" fmla="*/ 3913944 h 6858029"/>
              <a:gd name="connsiteX5015" fmla="*/ 10864737 w 11162102"/>
              <a:gd name="connsiteY5015" fmla="*/ 3924260 h 6858029"/>
              <a:gd name="connsiteX5016" fmla="*/ 10897465 w 11162102"/>
              <a:gd name="connsiteY5016" fmla="*/ 3851275 h 6858029"/>
              <a:gd name="connsiteX5017" fmla="*/ 10902576 w 11162102"/>
              <a:gd name="connsiteY5017" fmla="*/ 3836213 h 6858029"/>
              <a:gd name="connsiteX5018" fmla="*/ 10909674 w 11162102"/>
              <a:gd name="connsiteY5018" fmla="*/ 3823683 h 6858029"/>
              <a:gd name="connsiteX5019" fmla="*/ 10903033 w 11162102"/>
              <a:gd name="connsiteY5019" fmla="*/ 3840069 h 6858029"/>
              <a:gd name="connsiteX5020" fmla="*/ 10897465 w 11162102"/>
              <a:gd name="connsiteY5020" fmla="*/ 3851275 h 6858029"/>
              <a:gd name="connsiteX5021" fmla="*/ 10917822 w 11162102"/>
              <a:gd name="connsiteY5021" fmla="*/ 3802550 h 6858029"/>
              <a:gd name="connsiteX5022" fmla="*/ 10907255 w 11162102"/>
              <a:gd name="connsiteY5022" fmla="*/ 3821857 h 6858029"/>
              <a:gd name="connsiteX5023" fmla="*/ 10914900 w 11162102"/>
              <a:gd name="connsiteY5023" fmla="*/ 3797141 h 6858029"/>
              <a:gd name="connsiteX5024" fmla="*/ 10927293 w 11162102"/>
              <a:gd name="connsiteY5024" fmla="*/ 3776693 h 6858029"/>
              <a:gd name="connsiteX5025" fmla="*/ 10917822 w 11162102"/>
              <a:gd name="connsiteY5025" fmla="*/ 3802550 h 6858029"/>
              <a:gd name="connsiteX5026" fmla="*/ 10876035 w 11162102"/>
              <a:gd name="connsiteY5026" fmla="*/ 3875055 h 6858029"/>
              <a:gd name="connsiteX5027" fmla="*/ 10860082 w 11162102"/>
              <a:gd name="connsiteY5027" fmla="*/ 3900251 h 6858029"/>
              <a:gd name="connsiteX5028" fmla="*/ 10866952 w 11162102"/>
              <a:gd name="connsiteY5028" fmla="*/ 3869715 h 6858029"/>
              <a:gd name="connsiteX5029" fmla="*/ 10884798 w 11162102"/>
              <a:gd name="connsiteY5029" fmla="*/ 3843766 h 6858029"/>
              <a:gd name="connsiteX5030" fmla="*/ 10876035 w 11162102"/>
              <a:gd name="connsiteY5030" fmla="*/ 3875055 h 6858029"/>
              <a:gd name="connsiteX5031" fmla="*/ 10853304 w 11162102"/>
              <a:gd name="connsiteY5031" fmla="*/ 3910635 h 6858029"/>
              <a:gd name="connsiteX5032" fmla="*/ 10834635 w 11162102"/>
              <a:gd name="connsiteY5032" fmla="*/ 3938227 h 6858029"/>
              <a:gd name="connsiteX5033" fmla="*/ 10840204 w 11162102"/>
              <a:gd name="connsiteY5033" fmla="*/ 3906435 h 6858029"/>
              <a:gd name="connsiteX5034" fmla="*/ 10860904 w 11162102"/>
              <a:gd name="connsiteY5034" fmla="*/ 3878182 h 6858029"/>
              <a:gd name="connsiteX5035" fmla="*/ 10853304 w 11162102"/>
              <a:gd name="connsiteY5035" fmla="*/ 3910635 h 6858029"/>
              <a:gd name="connsiteX5036" fmla="*/ 10828588 w 11162102"/>
              <a:gd name="connsiteY5036" fmla="*/ 3946922 h 6858029"/>
              <a:gd name="connsiteX5037" fmla="*/ 10807112 w 11162102"/>
              <a:gd name="connsiteY5037" fmla="*/ 3976613 h 6858029"/>
              <a:gd name="connsiteX5038" fmla="*/ 10811152 w 11162102"/>
              <a:gd name="connsiteY5038" fmla="*/ 3943932 h 6858029"/>
              <a:gd name="connsiteX5039" fmla="*/ 10834705 w 11162102"/>
              <a:gd name="connsiteY5039" fmla="*/ 3913762 h 6858029"/>
              <a:gd name="connsiteX5040" fmla="*/ 10828588 w 11162102"/>
              <a:gd name="connsiteY5040" fmla="*/ 3946922 h 6858029"/>
              <a:gd name="connsiteX5041" fmla="*/ 10802297 w 11162102"/>
              <a:gd name="connsiteY5041" fmla="*/ 3983026 h 6858029"/>
              <a:gd name="connsiteX5042" fmla="*/ 10777330 w 11162102"/>
              <a:gd name="connsiteY5042" fmla="*/ 4015365 h 6858029"/>
              <a:gd name="connsiteX5043" fmla="*/ 10779634 w 11162102"/>
              <a:gd name="connsiteY5043" fmla="*/ 3982068 h 6858029"/>
              <a:gd name="connsiteX5044" fmla="*/ 10806838 w 11162102"/>
              <a:gd name="connsiteY5044" fmla="*/ 3949295 h 6858029"/>
              <a:gd name="connsiteX5045" fmla="*/ 10802297 w 11162102"/>
              <a:gd name="connsiteY5045" fmla="*/ 3983026 h 6858029"/>
              <a:gd name="connsiteX5046" fmla="*/ 10740700 w 11162102"/>
              <a:gd name="connsiteY5046" fmla="*/ 4059708 h 6858029"/>
              <a:gd name="connsiteX5047" fmla="*/ 10710210 w 11162102"/>
              <a:gd name="connsiteY5047" fmla="*/ 4094192 h 6858029"/>
              <a:gd name="connsiteX5048" fmla="*/ 10708590 w 11162102"/>
              <a:gd name="connsiteY5048" fmla="*/ 4060073 h 6858029"/>
              <a:gd name="connsiteX5049" fmla="*/ 10741248 w 11162102"/>
              <a:gd name="connsiteY5049" fmla="*/ 4025452 h 6858029"/>
              <a:gd name="connsiteX5050" fmla="*/ 10740700 w 11162102"/>
              <a:gd name="connsiteY5050" fmla="*/ 4059708 h 6858029"/>
              <a:gd name="connsiteX5051" fmla="*/ 10705167 w 11162102"/>
              <a:gd name="connsiteY5051" fmla="*/ 4099692 h 6858029"/>
              <a:gd name="connsiteX5052" fmla="*/ 10672508 w 11162102"/>
              <a:gd name="connsiteY5052" fmla="*/ 4134222 h 6858029"/>
              <a:gd name="connsiteX5053" fmla="*/ 10668834 w 11162102"/>
              <a:gd name="connsiteY5053" fmla="*/ 4099692 h 6858029"/>
              <a:gd name="connsiteX5054" fmla="*/ 10703683 w 11162102"/>
              <a:gd name="connsiteY5054" fmla="*/ 4065117 h 6858029"/>
              <a:gd name="connsiteX5055" fmla="*/ 10705167 w 11162102"/>
              <a:gd name="connsiteY5055" fmla="*/ 4099692 h 6858029"/>
              <a:gd name="connsiteX5056" fmla="*/ 10667556 w 11162102"/>
              <a:gd name="connsiteY5056" fmla="*/ 4139220 h 6858029"/>
              <a:gd name="connsiteX5057" fmla="*/ 10631953 w 11162102"/>
              <a:gd name="connsiteY5057" fmla="*/ 4174365 h 6858029"/>
              <a:gd name="connsiteX5058" fmla="*/ 10626180 w 11162102"/>
              <a:gd name="connsiteY5058" fmla="*/ 4139471 h 6858029"/>
              <a:gd name="connsiteX5059" fmla="*/ 10664019 w 11162102"/>
              <a:gd name="connsiteY5059" fmla="*/ 4104325 h 6858029"/>
              <a:gd name="connsiteX5060" fmla="*/ 10667556 w 11162102"/>
              <a:gd name="connsiteY5060" fmla="*/ 4139220 h 6858029"/>
              <a:gd name="connsiteX5061" fmla="*/ 10627206 w 11162102"/>
              <a:gd name="connsiteY5061" fmla="*/ 4178884 h 6858029"/>
              <a:gd name="connsiteX5062" fmla="*/ 10588661 w 11162102"/>
              <a:gd name="connsiteY5062" fmla="*/ 4214395 h 6858029"/>
              <a:gd name="connsiteX5063" fmla="*/ 10580765 w 11162102"/>
              <a:gd name="connsiteY5063" fmla="*/ 4179113 h 6858029"/>
              <a:gd name="connsiteX5064" fmla="*/ 10621570 w 11162102"/>
              <a:gd name="connsiteY5064" fmla="*/ 4143647 h 6858029"/>
              <a:gd name="connsiteX5065" fmla="*/ 10627206 w 11162102"/>
              <a:gd name="connsiteY5065" fmla="*/ 4178884 h 6858029"/>
              <a:gd name="connsiteX5066" fmla="*/ 10584096 w 11162102"/>
              <a:gd name="connsiteY5066" fmla="*/ 4218481 h 6858029"/>
              <a:gd name="connsiteX5067" fmla="*/ 10542719 w 11162102"/>
              <a:gd name="connsiteY5067" fmla="*/ 4254060 h 6858029"/>
              <a:gd name="connsiteX5068" fmla="*/ 10532747 w 11162102"/>
              <a:gd name="connsiteY5068" fmla="*/ 4218275 h 6858029"/>
              <a:gd name="connsiteX5069" fmla="*/ 10576314 w 11162102"/>
              <a:gd name="connsiteY5069" fmla="*/ 4182833 h 6858029"/>
              <a:gd name="connsiteX5070" fmla="*/ 10584096 w 11162102"/>
              <a:gd name="connsiteY5070" fmla="*/ 4218481 h 6858029"/>
              <a:gd name="connsiteX5071" fmla="*/ 10538270 w 11162102"/>
              <a:gd name="connsiteY5071" fmla="*/ 4257757 h 6858029"/>
              <a:gd name="connsiteX5072" fmla="*/ 10494223 w 11162102"/>
              <a:gd name="connsiteY5072" fmla="*/ 4293131 h 6858029"/>
              <a:gd name="connsiteX5073" fmla="*/ 10482219 w 11162102"/>
              <a:gd name="connsiteY5073" fmla="*/ 4256844 h 6858029"/>
              <a:gd name="connsiteX5074" fmla="*/ 10523755 w 11162102"/>
              <a:gd name="connsiteY5074" fmla="*/ 4225350 h 6858029"/>
              <a:gd name="connsiteX5075" fmla="*/ 10528388 w 11162102"/>
              <a:gd name="connsiteY5075" fmla="*/ 4221721 h 6858029"/>
              <a:gd name="connsiteX5076" fmla="*/ 10538270 w 11162102"/>
              <a:gd name="connsiteY5076" fmla="*/ 4257757 h 6858029"/>
              <a:gd name="connsiteX5077" fmla="*/ 10489841 w 11162102"/>
              <a:gd name="connsiteY5077" fmla="*/ 4296554 h 6858029"/>
              <a:gd name="connsiteX5078" fmla="*/ 10443330 w 11162102"/>
              <a:gd name="connsiteY5078" fmla="*/ 4331404 h 6858029"/>
              <a:gd name="connsiteX5079" fmla="*/ 10429271 w 11162102"/>
              <a:gd name="connsiteY5079" fmla="*/ 4294592 h 6858029"/>
              <a:gd name="connsiteX5080" fmla="*/ 10477814 w 11162102"/>
              <a:gd name="connsiteY5080" fmla="*/ 4260062 h 6858029"/>
              <a:gd name="connsiteX5081" fmla="*/ 10489841 w 11162102"/>
              <a:gd name="connsiteY5081" fmla="*/ 4296554 h 6858029"/>
              <a:gd name="connsiteX5082" fmla="*/ 10438971 w 11162102"/>
              <a:gd name="connsiteY5082" fmla="*/ 4334553 h 6858029"/>
              <a:gd name="connsiteX5083" fmla="*/ 10390132 w 11162102"/>
              <a:gd name="connsiteY5083" fmla="*/ 4368740 h 6858029"/>
              <a:gd name="connsiteX5084" fmla="*/ 10374134 w 11162102"/>
              <a:gd name="connsiteY5084" fmla="*/ 4331335 h 6858029"/>
              <a:gd name="connsiteX5085" fmla="*/ 10424936 w 11162102"/>
              <a:gd name="connsiteY5085" fmla="*/ 4297581 h 6858029"/>
              <a:gd name="connsiteX5086" fmla="*/ 10438971 w 11162102"/>
              <a:gd name="connsiteY5086" fmla="*/ 4334553 h 6858029"/>
              <a:gd name="connsiteX5087" fmla="*/ 10385796 w 11162102"/>
              <a:gd name="connsiteY5087" fmla="*/ 4371662 h 6858029"/>
              <a:gd name="connsiteX5088" fmla="*/ 10335017 w 11162102"/>
              <a:gd name="connsiteY5088" fmla="*/ 4404822 h 6858029"/>
              <a:gd name="connsiteX5089" fmla="*/ 10317193 w 11162102"/>
              <a:gd name="connsiteY5089" fmla="*/ 4366755 h 6858029"/>
              <a:gd name="connsiteX5090" fmla="*/ 10369797 w 11162102"/>
              <a:gd name="connsiteY5090" fmla="*/ 4334119 h 6858029"/>
              <a:gd name="connsiteX5091" fmla="*/ 10385796 w 11162102"/>
              <a:gd name="connsiteY5091" fmla="*/ 4371662 h 6858029"/>
              <a:gd name="connsiteX5092" fmla="*/ 10330499 w 11162102"/>
              <a:gd name="connsiteY5092" fmla="*/ 4407674 h 6858029"/>
              <a:gd name="connsiteX5093" fmla="*/ 10278259 w 11162102"/>
              <a:gd name="connsiteY5093" fmla="*/ 4439488 h 6858029"/>
              <a:gd name="connsiteX5094" fmla="*/ 10258746 w 11162102"/>
              <a:gd name="connsiteY5094" fmla="*/ 4400714 h 6858029"/>
              <a:gd name="connsiteX5095" fmla="*/ 10312674 w 11162102"/>
              <a:gd name="connsiteY5095" fmla="*/ 4369448 h 6858029"/>
              <a:gd name="connsiteX5096" fmla="*/ 10330499 w 11162102"/>
              <a:gd name="connsiteY5096" fmla="*/ 4407674 h 6858029"/>
              <a:gd name="connsiteX5097" fmla="*/ 10273649 w 11162102"/>
              <a:gd name="connsiteY5097" fmla="*/ 4442204 h 6858029"/>
              <a:gd name="connsiteX5098" fmla="*/ 10220200 w 11162102"/>
              <a:gd name="connsiteY5098" fmla="*/ 4472557 h 6858029"/>
              <a:gd name="connsiteX5099" fmla="*/ 10209040 w 11162102"/>
              <a:gd name="connsiteY5099" fmla="*/ 4451447 h 6858029"/>
              <a:gd name="connsiteX5100" fmla="*/ 10199044 w 11162102"/>
              <a:gd name="connsiteY5100" fmla="*/ 4433030 h 6858029"/>
              <a:gd name="connsiteX5101" fmla="*/ 10254022 w 11162102"/>
              <a:gd name="connsiteY5101" fmla="*/ 4403316 h 6858029"/>
              <a:gd name="connsiteX5102" fmla="*/ 10273649 w 11162102"/>
              <a:gd name="connsiteY5102" fmla="*/ 4442204 h 6858029"/>
              <a:gd name="connsiteX5103" fmla="*/ 10215385 w 11162102"/>
              <a:gd name="connsiteY5103" fmla="*/ 4475205 h 6858029"/>
              <a:gd name="connsiteX5104" fmla="*/ 10161137 w 11162102"/>
              <a:gd name="connsiteY5104" fmla="*/ 4503960 h 6858029"/>
              <a:gd name="connsiteX5105" fmla="*/ 10138520 w 11162102"/>
              <a:gd name="connsiteY5105" fmla="*/ 4463611 h 6858029"/>
              <a:gd name="connsiteX5106" fmla="*/ 10194137 w 11162102"/>
              <a:gd name="connsiteY5106" fmla="*/ 4435608 h 6858029"/>
              <a:gd name="connsiteX5107" fmla="*/ 10215385 w 11162102"/>
              <a:gd name="connsiteY5107" fmla="*/ 4475205 h 6858029"/>
              <a:gd name="connsiteX5108" fmla="*/ 10155773 w 11162102"/>
              <a:gd name="connsiteY5108" fmla="*/ 4506699 h 6858029"/>
              <a:gd name="connsiteX5109" fmla="*/ 10101526 w 11162102"/>
              <a:gd name="connsiteY5109" fmla="*/ 4533515 h 6858029"/>
              <a:gd name="connsiteX5110" fmla="*/ 10077586 w 11162102"/>
              <a:gd name="connsiteY5110" fmla="*/ 4492298 h 6858029"/>
              <a:gd name="connsiteX5111" fmla="*/ 10133065 w 11162102"/>
              <a:gd name="connsiteY5111" fmla="*/ 4466258 h 6858029"/>
              <a:gd name="connsiteX5112" fmla="*/ 10155773 w 11162102"/>
              <a:gd name="connsiteY5112" fmla="*/ 4506699 h 6858029"/>
              <a:gd name="connsiteX5113" fmla="*/ 10096049 w 11162102"/>
              <a:gd name="connsiteY5113" fmla="*/ 4536116 h 6858029"/>
              <a:gd name="connsiteX5114" fmla="*/ 10041664 w 11162102"/>
              <a:gd name="connsiteY5114" fmla="*/ 4561152 h 6858029"/>
              <a:gd name="connsiteX5115" fmla="*/ 10016514 w 11162102"/>
              <a:gd name="connsiteY5115" fmla="*/ 4519023 h 6858029"/>
              <a:gd name="connsiteX5116" fmla="*/ 10027948 w 11162102"/>
              <a:gd name="connsiteY5116" fmla="*/ 4514230 h 6858029"/>
              <a:gd name="connsiteX5117" fmla="*/ 10072040 w 11162102"/>
              <a:gd name="connsiteY5117" fmla="*/ 4494809 h 6858029"/>
              <a:gd name="connsiteX5118" fmla="*/ 10096049 w 11162102"/>
              <a:gd name="connsiteY5118" fmla="*/ 4536116 h 6858029"/>
              <a:gd name="connsiteX5119" fmla="*/ 10036141 w 11162102"/>
              <a:gd name="connsiteY5119" fmla="*/ 4563617 h 6858029"/>
              <a:gd name="connsiteX5120" fmla="*/ 9982098 w 11162102"/>
              <a:gd name="connsiteY5120" fmla="*/ 4586781 h 6858029"/>
              <a:gd name="connsiteX5121" fmla="*/ 9956241 w 11162102"/>
              <a:gd name="connsiteY5121" fmla="*/ 4543671 h 6858029"/>
              <a:gd name="connsiteX5122" fmla="*/ 10010922 w 11162102"/>
              <a:gd name="connsiteY5122" fmla="*/ 4521396 h 6858029"/>
              <a:gd name="connsiteX5123" fmla="*/ 10036141 w 11162102"/>
              <a:gd name="connsiteY5123" fmla="*/ 4563617 h 6858029"/>
              <a:gd name="connsiteX5124" fmla="*/ 9976393 w 11162102"/>
              <a:gd name="connsiteY5124" fmla="*/ 4589155 h 6858029"/>
              <a:gd name="connsiteX5125" fmla="*/ 9924131 w 11162102"/>
              <a:gd name="connsiteY5125" fmla="*/ 4610060 h 6858029"/>
              <a:gd name="connsiteX5126" fmla="*/ 9897977 w 11162102"/>
              <a:gd name="connsiteY5126" fmla="*/ 4565876 h 6858029"/>
              <a:gd name="connsiteX5127" fmla="*/ 9950421 w 11162102"/>
              <a:gd name="connsiteY5127" fmla="*/ 4545930 h 6858029"/>
              <a:gd name="connsiteX5128" fmla="*/ 9976393 w 11162102"/>
              <a:gd name="connsiteY5128" fmla="*/ 4589155 h 6858029"/>
              <a:gd name="connsiteX5129" fmla="*/ 9918266 w 11162102"/>
              <a:gd name="connsiteY5129" fmla="*/ 4612319 h 6858029"/>
              <a:gd name="connsiteX5130" fmla="*/ 9868285 w 11162102"/>
              <a:gd name="connsiteY5130" fmla="*/ 4630942 h 6858029"/>
              <a:gd name="connsiteX5131" fmla="*/ 9841880 w 11162102"/>
              <a:gd name="connsiteY5131" fmla="*/ 4585731 h 6858029"/>
              <a:gd name="connsiteX5132" fmla="*/ 9892066 w 11162102"/>
              <a:gd name="connsiteY5132" fmla="*/ 4568022 h 6858029"/>
              <a:gd name="connsiteX5133" fmla="*/ 9918266 w 11162102"/>
              <a:gd name="connsiteY5133" fmla="*/ 4612319 h 6858029"/>
              <a:gd name="connsiteX5134" fmla="*/ 9862283 w 11162102"/>
              <a:gd name="connsiteY5134" fmla="*/ 4633110 h 6858029"/>
              <a:gd name="connsiteX5135" fmla="*/ 9814699 w 11162102"/>
              <a:gd name="connsiteY5135" fmla="*/ 4649701 h 6858029"/>
              <a:gd name="connsiteX5136" fmla="*/ 9788066 w 11162102"/>
              <a:gd name="connsiteY5136" fmla="*/ 4603533 h 6858029"/>
              <a:gd name="connsiteX5137" fmla="*/ 9835832 w 11162102"/>
              <a:gd name="connsiteY5137" fmla="*/ 4587808 h 6858029"/>
              <a:gd name="connsiteX5138" fmla="*/ 9862283 w 11162102"/>
              <a:gd name="connsiteY5138" fmla="*/ 4633110 h 6858029"/>
              <a:gd name="connsiteX5139" fmla="*/ 9808468 w 11162102"/>
              <a:gd name="connsiteY5139" fmla="*/ 4651778 h 6858029"/>
              <a:gd name="connsiteX5140" fmla="*/ 9763349 w 11162102"/>
              <a:gd name="connsiteY5140" fmla="*/ 4666476 h 6858029"/>
              <a:gd name="connsiteX5141" fmla="*/ 9736511 w 11162102"/>
              <a:gd name="connsiteY5141" fmla="*/ 4619394 h 6858029"/>
              <a:gd name="connsiteX5142" fmla="*/ 9781767 w 11162102"/>
              <a:gd name="connsiteY5142" fmla="*/ 4605518 h 6858029"/>
              <a:gd name="connsiteX5143" fmla="*/ 9808468 w 11162102"/>
              <a:gd name="connsiteY5143" fmla="*/ 4651778 h 6858029"/>
              <a:gd name="connsiteX5144" fmla="*/ 9756800 w 11162102"/>
              <a:gd name="connsiteY5144" fmla="*/ 4668530 h 6858029"/>
              <a:gd name="connsiteX5145" fmla="*/ 9714214 w 11162102"/>
              <a:gd name="connsiteY5145" fmla="*/ 4681470 h 6858029"/>
              <a:gd name="connsiteX5146" fmla="*/ 9687239 w 11162102"/>
              <a:gd name="connsiteY5146" fmla="*/ 4633589 h 6858029"/>
              <a:gd name="connsiteX5147" fmla="*/ 9729893 w 11162102"/>
              <a:gd name="connsiteY5147" fmla="*/ 4621379 h 6858029"/>
              <a:gd name="connsiteX5148" fmla="*/ 9756800 w 11162102"/>
              <a:gd name="connsiteY5148" fmla="*/ 4668530 h 6858029"/>
              <a:gd name="connsiteX5149" fmla="*/ 9707824 w 11162102"/>
              <a:gd name="connsiteY5149" fmla="*/ 4683341 h 6858029"/>
              <a:gd name="connsiteX5150" fmla="*/ 9667361 w 11162102"/>
              <a:gd name="connsiteY5150" fmla="*/ 4694843 h 6858029"/>
              <a:gd name="connsiteX5151" fmla="*/ 9640226 w 11162102"/>
              <a:gd name="connsiteY5151" fmla="*/ 4646141 h 6858029"/>
              <a:gd name="connsiteX5152" fmla="*/ 9680780 w 11162102"/>
              <a:gd name="connsiteY5152" fmla="*/ 4635346 h 6858029"/>
              <a:gd name="connsiteX5153" fmla="*/ 9707824 w 11162102"/>
              <a:gd name="connsiteY5153" fmla="*/ 4683341 h 6858029"/>
              <a:gd name="connsiteX5154" fmla="*/ 9660583 w 11162102"/>
              <a:gd name="connsiteY5154" fmla="*/ 4696715 h 6858029"/>
              <a:gd name="connsiteX5155" fmla="*/ 9622698 w 11162102"/>
              <a:gd name="connsiteY5155" fmla="*/ 4706779 h 6858029"/>
              <a:gd name="connsiteX5156" fmla="*/ 9595426 w 11162102"/>
              <a:gd name="connsiteY5156" fmla="*/ 4657347 h 6858029"/>
              <a:gd name="connsiteX5157" fmla="*/ 9633356 w 11162102"/>
              <a:gd name="connsiteY5157" fmla="*/ 4647921 h 6858029"/>
              <a:gd name="connsiteX5158" fmla="*/ 9660583 w 11162102"/>
              <a:gd name="connsiteY5158" fmla="*/ 4696715 h 6858029"/>
              <a:gd name="connsiteX5159" fmla="*/ 9615486 w 11162102"/>
              <a:gd name="connsiteY5159" fmla="*/ 4708628 h 6858029"/>
              <a:gd name="connsiteX5160" fmla="*/ 9452652 w 11162102"/>
              <a:gd name="connsiteY5160" fmla="*/ 4744983 h 6858029"/>
              <a:gd name="connsiteX5161" fmla="*/ 7725965 w 11162102"/>
              <a:gd name="connsiteY5161" fmla="*/ 4703333 h 6858029"/>
              <a:gd name="connsiteX5162" fmla="*/ 6415368 w 11162102"/>
              <a:gd name="connsiteY5162" fmla="*/ 4322229 h 6858029"/>
              <a:gd name="connsiteX5163" fmla="*/ 5097034 w 11162102"/>
              <a:gd name="connsiteY5163" fmla="*/ 3760398 h 6858029"/>
              <a:gd name="connsiteX5164" fmla="*/ 3697227 w 11162102"/>
              <a:gd name="connsiteY5164" fmla="*/ 3169309 h 6858029"/>
              <a:gd name="connsiteX5165" fmla="*/ 2932577 w 11162102"/>
              <a:gd name="connsiteY5165" fmla="*/ 3013869 h 6858029"/>
              <a:gd name="connsiteX5166" fmla="*/ 2566763 w 11162102"/>
              <a:gd name="connsiteY5166" fmla="*/ 3076606 h 6858029"/>
              <a:gd name="connsiteX5167" fmla="*/ 2230190 w 11162102"/>
              <a:gd name="connsiteY5167" fmla="*/ 3280292 h 6858029"/>
              <a:gd name="connsiteX5168" fmla="*/ 1888654 w 11162102"/>
              <a:gd name="connsiteY5168" fmla="*/ 3667558 h 6858029"/>
              <a:gd name="connsiteX5169" fmla="*/ 2256218 w 11162102"/>
              <a:gd name="connsiteY5169" fmla="*/ 3230061 h 6858029"/>
              <a:gd name="connsiteX5170" fmla="*/ 3717470 w 11162102"/>
              <a:gd name="connsiteY5170" fmla="*/ 3106069 h 6858029"/>
              <a:gd name="connsiteX5171" fmla="*/ 5086285 w 11162102"/>
              <a:gd name="connsiteY5171" fmla="*/ 3692845 h 6858029"/>
              <a:gd name="connsiteX5172" fmla="*/ 6397407 w 11162102"/>
              <a:gd name="connsiteY5172" fmla="*/ 4258738 h 6858029"/>
              <a:gd name="connsiteX5173" fmla="*/ 7914406 w 11162102"/>
              <a:gd name="connsiteY5173" fmla="*/ 4680876 h 6858029"/>
              <a:gd name="connsiteX5174" fmla="*/ 8698979 w 11162102"/>
              <a:gd name="connsiteY5174" fmla="*/ 4752126 h 6858029"/>
              <a:gd name="connsiteX5175" fmla="*/ 9480106 w 11162102"/>
              <a:gd name="connsiteY5175" fmla="*/ 4682611 h 6858029"/>
              <a:gd name="connsiteX5176" fmla="*/ 9588123 w 11162102"/>
              <a:gd name="connsiteY5176" fmla="*/ 4659127 h 6858029"/>
              <a:gd name="connsiteX5177" fmla="*/ 9615486 w 11162102"/>
              <a:gd name="connsiteY5177" fmla="*/ 4708628 h 6858029"/>
              <a:gd name="connsiteX5178" fmla="*/ 744087 w 11162102"/>
              <a:gd name="connsiteY5178" fmla="*/ 4901040 h 6858029"/>
              <a:gd name="connsiteX5179" fmla="*/ 742143 w 11162102"/>
              <a:gd name="connsiteY5179" fmla="*/ 4902364 h 6858029"/>
              <a:gd name="connsiteX5180" fmla="*/ 741871 w 11162102"/>
              <a:gd name="connsiteY5180" fmla="*/ 4902409 h 6858029"/>
              <a:gd name="connsiteX5181" fmla="*/ 744087 w 11162102"/>
              <a:gd name="connsiteY5181" fmla="*/ 4901040 h 6858029"/>
              <a:gd name="connsiteX5182" fmla="*/ 763842 w 11162102"/>
              <a:gd name="connsiteY5182" fmla="*/ 4894992 h 6858029"/>
              <a:gd name="connsiteX5183" fmla="*/ 766731 w 11162102"/>
              <a:gd name="connsiteY5183" fmla="*/ 4894125 h 6858029"/>
              <a:gd name="connsiteX5184" fmla="*/ 761747 w 11162102"/>
              <a:gd name="connsiteY5184" fmla="*/ 4897754 h 6858029"/>
              <a:gd name="connsiteX5185" fmla="*/ 758677 w 11162102"/>
              <a:gd name="connsiteY5185" fmla="*/ 4898461 h 6858029"/>
              <a:gd name="connsiteX5186" fmla="*/ 763842 w 11162102"/>
              <a:gd name="connsiteY5186" fmla="*/ 4894992 h 6858029"/>
              <a:gd name="connsiteX5187" fmla="*/ 783620 w 11162102"/>
              <a:gd name="connsiteY5187" fmla="*/ 4889287 h 6858029"/>
              <a:gd name="connsiteX5188" fmla="*/ 788481 w 11162102"/>
              <a:gd name="connsiteY5188" fmla="*/ 4887940 h 6858029"/>
              <a:gd name="connsiteX5189" fmla="*/ 781328 w 11162102"/>
              <a:gd name="connsiteY5189" fmla="*/ 4893463 h 6858029"/>
              <a:gd name="connsiteX5190" fmla="*/ 776335 w 11162102"/>
              <a:gd name="connsiteY5190" fmla="*/ 4894512 h 6858029"/>
              <a:gd name="connsiteX5191" fmla="*/ 783620 w 11162102"/>
              <a:gd name="connsiteY5191" fmla="*/ 4889287 h 6858029"/>
              <a:gd name="connsiteX5192" fmla="*/ 803228 w 11162102"/>
              <a:gd name="connsiteY5192" fmla="*/ 4883900 h 6858029"/>
              <a:gd name="connsiteX5193" fmla="*/ 809817 w 11162102"/>
              <a:gd name="connsiteY5193" fmla="*/ 4882143 h 6858029"/>
              <a:gd name="connsiteX5194" fmla="*/ 800948 w 11162102"/>
              <a:gd name="connsiteY5194" fmla="*/ 4889400 h 6858029"/>
              <a:gd name="connsiteX5195" fmla="*/ 794373 w 11162102"/>
              <a:gd name="connsiteY5195" fmla="*/ 4890724 h 6858029"/>
              <a:gd name="connsiteX5196" fmla="*/ 803228 w 11162102"/>
              <a:gd name="connsiteY5196" fmla="*/ 4883900 h 6858029"/>
              <a:gd name="connsiteX5197" fmla="*/ 823113 w 11162102"/>
              <a:gd name="connsiteY5197" fmla="*/ 4878697 h 6858029"/>
              <a:gd name="connsiteX5198" fmla="*/ 830868 w 11162102"/>
              <a:gd name="connsiteY5198" fmla="*/ 4876735 h 6858029"/>
              <a:gd name="connsiteX5199" fmla="*/ 820696 w 11162102"/>
              <a:gd name="connsiteY5199" fmla="*/ 4885544 h 6858029"/>
              <a:gd name="connsiteX5200" fmla="*/ 812857 w 11162102"/>
              <a:gd name="connsiteY5200" fmla="*/ 4887050 h 6858029"/>
              <a:gd name="connsiteX5201" fmla="*/ 823113 w 11162102"/>
              <a:gd name="connsiteY5201" fmla="*/ 4878697 h 6858029"/>
              <a:gd name="connsiteX5202" fmla="*/ 842900 w 11162102"/>
              <a:gd name="connsiteY5202" fmla="*/ 4873790 h 6858029"/>
              <a:gd name="connsiteX5203" fmla="*/ 851777 w 11162102"/>
              <a:gd name="connsiteY5203" fmla="*/ 4871645 h 6858029"/>
              <a:gd name="connsiteX5204" fmla="*/ 840442 w 11162102"/>
              <a:gd name="connsiteY5204" fmla="*/ 4881960 h 6858029"/>
              <a:gd name="connsiteX5205" fmla="*/ 831571 w 11162102"/>
              <a:gd name="connsiteY5205" fmla="*/ 4883558 h 6858029"/>
              <a:gd name="connsiteX5206" fmla="*/ 842900 w 11162102"/>
              <a:gd name="connsiteY5206" fmla="*/ 4873790 h 6858029"/>
              <a:gd name="connsiteX5207" fmla="*/ 942702 w 11162102"/>
              <a:gd name="connsiteY5207" fmla="*/ 4852543 h 6858029"/>
              <a:gd name="connsiteX5208" fmla="*/ 954937 w 11162102"/>
              <a:gd name="connsiteY5208" fmla="*/ 4850329 h 6858029"/>
              <a:gd name="connsiteX5209" fmla="*/ 941379 w 11162102"/>
              <a:gd name="connsiteY5209" fmla="*/ 4865803 h 6858029"/>
              <a:gd name="connsiteX5210" fmla="*/ 940034 w 11162102"/>
              <a:gd name="connsiteY5210" fmla="*/ 4867354 h 6858029"/>
              <a:gd name="connsiteX5211" fmla="*/ 927804 w 11162102"/>
              <a:gd name="connsiteY5211" fmla="*/ 4868861 h 6858029"/>
              <a:gd name="connsiteX5212" fmla="*/ 942702 w 11162102"/>
              <a:gd name="connsiteY5212" fmla="*/ 4852543 h 6858029"/>
              <a:gd name="connsiteX5213" fmla="*/ 962772 w 11162102"/>
              <a:gd name="connsiteY5213" fmla="*/ 4848960 h 6858029"/>
              <a:gd name="connsiteX5214" fmla="*/ 975497 w 11162102"/>
              <a:gd name="connsiteY5214" fmla="*/ 4846792 h 6858029"/>
              <a:gd name="connsiteX5215" fmla="*/ 964262 w 11162102"/>
              <a:gd name="connsiteY5215" fmla="*/ 4860120 h 6858029"/>
              <a:gd name="connsiteX5216" fmla="*/ 960127 w 11162102"/>
              <a:gd name="connsiteY5216" fmla="*/ 4865049 h 6858029"/>
              <a:gd name="connsiteX5217" fmla="*/ 947420 w 11162102"/>
              <a:gd name="connsiteY5217" fmla="*/ 4866488 h 6858029"/>
              <a:gd name="connsiteX5218" fmla="*/ 962772 w 11162102"/>
              <a:gd name="connsiteY5218" fmla="*/ 4848960 h 6858029"/>
              <a:gd name="connsiteX5219" fmla="*/ 967991 w 11162102"/>
              <a:gd name="connsiteY5219" fmla="*/ 4863292 h 6858029"/>
              <a:gd name="connsiteX5220" fmla="*/ 982917 w 11162102"/>
              <a:gd name="connsiteY5220" fmla="*/ 4845559 h 6858029"/>
              <a:gd name="connsiteX5221" fmla="*/ 996035 w 11162102"/>
              <a:gd name="connsiteY5221" fmla="*/ 4843460 h 6858029"/>
              <a:gd name="connsiteX5222" fmla="*/ 987146 w 11162102"/>
              <a:gd name="connsiteY5222" fmla="*/ 4854437 h 6858029"/>
              <a:gd name="connsiteX5223" fmla="*/ 980274 w 11162102"/>
              <a:gd name="connsiteY5223" fmla="*/ 4862950 h 6858029"/>
              <a:gd name="connsiteX5224" fmla="*/ 967140 w 11162102"/>
              <a:gd name="connsiteY5224" fmla="*/ 4864296 h 6858029"/>
              <a:gd name="connsiteX5225" fmla="*/ 967991 w 11162102"/>
              <a:gd name="connsiteY5225" fmla="*/ 4863292 h 6858029"/>
              <a:gd name="connsiteX5226" fmla="*/ 990861 w 11162102"/>
              <a:gd name="connsiteY5226" fmla="*/ 4857450 h 6858029"/>
              <a:gd name="connsiteX5227" fmla="*/ 1003062 w 11162102"/>
              <a:gd name="connsiteY5227" fmla="*/ 4842387 h 6858029"/>
              <a:gd name="connsiteX5228" fmla="*/ 1016577 w 11162102"/>
              <a:gd name="connsiteY5228" fmla="*/ 4840379 h 6858029"/>
              <a:gd name="connsiteX5229" fmla="*/ 1010045 w 11162102"/>
              <a:gd name="connsiteY5229" fmla="*/ 4848755 h 6858029"/>
              <a:gd name="connsiteX5230" fmla="*/ 1000478 w 11162102"/>
              <a:gd name="connsiteY5230" fmla="*/ 4861056 h 6858029"/>
              <a:gd name="connsiteX5231" fmla="*/ 986945 w 11162102"/>
              <a:gd name="connsiteY5231" fmla="*/ 4862311 h 6858029"/>
              <a:gd name="connsiteX5232" fmla="*/ 990861 w 11162102"/>
              <a:gd name="connsiteY5232" fmla="*/ 4857450 h 6858029"/>
              <a:gd name="connsiteX5233" fmla="*/ 1013724 w 11162102"/>
              <a:gd name="connsiteY5233" fmla="*/ 4851630 h 6858029"/>
              <a:gd name="connsiteX5234" fmla="*/ 1023266 w 11162102"/>
              <a:gd name="connsiteY5234" fmla="*/ 4839398 h 6858029"/>
              <a:gd name="connsiteX5235" fmla="*/ 1037137 w 11162102"/>
              <a:gd name="connsiteY5235" fmla="*/ 4837457 h 6858029"/>
              <a:gd name="connsiteX5236" fmla="*/ 1032940 w 11162102"/>
              <a:gd name="connsiteY5236" fmla="*/ 4843049 h 6858029"/>
              <a:gd name="connsiteX5237" fmla="*/ 1020712 w 11162102"/>
              <a:gd name="connsiteY5237" fmla="*/ 4859344 h 6858029"/>
              <a:gd name="connsiteX5238" fmla="*/ 1006830 w 11162102"/>
              <a:gd name="connsiteY5238" fmla="*/ 4860508 h 6858029"/>
              <a:gd name="connsiteX5239" fmla="*/ 1013724 w 11162102"/>
              <a:gd name="connsiteY5239" fmla="*/ 4851630 h 6858029"/>
              <a:gd name="connsiteX5240" fmla="*/ 1036592 w 11162102"/>
              <a:gd name="connsiteY5240" fmla="*/ 4845811 h 6858029"/>
              <a:gd name="connsiteX5241" fmla="*/ 1043505 w 11162102"/>
              <a:gd name="connsiteY5241" fmla="*/ 4836613 h 6858029"/>
              <a:gd name="connsiteX5242" fmla="*/ 1057720 w 11162102"/>
              <a:gd name="connsiteY5242" fmla="*/ 4834765 h 6858029"/>
              <a:gd name="connsiteX5243" fmla="*/ 1055840 w 11162102"/>
              <a:gd name="connsiteY5243" fmla="*/ 4837367 h 6858029"/>
              <a:gd name="connsiteX5244" fmla="*/ 1041017 w 11162102"/>
              <a:gd name="connsiteY5244" fmla="*/ 4857815 h 6858029"/>
              <a:gd name="connsiteX5245" fmla="*/ 1032929 w 11162102"/>
              <a:gd name="connsiteY5245" fmla="*/ 4858386 h 6858029"/>
              <a:gd name="connsiteX5246" fmla="*/ 1026801 w 11162102"/>
              <a:gd name="connsiteY5246" fmla="*/ 4858865 h 6858029"/>
              <a:gd name="connsiteX5247" fmla="*/ 1036592 w 11162102"/>
              <a:gd name="connsiteY5247" fmla="*/ 4845811 h 6858029"/>
              <a:gd name="connsiteX5248" fmla="*/ 1059453 w 11162102"/>
              <a:gd name="connsiteY5248" fmla="*/ 4839991 h 6858029"/>
              <a:gd name="connsiteX5249" fmla="*/ 1063787 w 11162102"/>
              <a:gd name="connsiteY5249" fmla="*/ 4834011 h 6858029"/>
              <a:gd name="connsiteX5250" fmla="*/ 1078320 w 11162102"/>
              <a:gd name="connsiteY5250" fmla="*/ 4832277 h 6858029"/>
              <a:gd name="connsiteX5251" fmla="*/ 1061461 w 11162102"/>
              <a:gd name="connsiteY5251" fmla="*/ 4856446 h 6858029"/>
              <a:gd name="connsiteX5252" fmla="*/ 1046841 w 11162102"/>
              <a:gd name="connsiteY5252" fmla="*/ 4857381 h 6858029"/>
              <a:gd name="connsiteX5253" fmla="*/ 1059453 w 11162102"/>
              <a:gd name="connsiteY5253" fmla="*/ 4839991 h 6858029"/>
              <a:gd name="connsiteX5254" fmla="*/ 1082309 w 11162102"/>
              <a:gd name="connsiteY5254" fmla="*/ 4834171 h 6858029"/>
              <a:gd name="connsiteX5255" fmla="*/ 1084121 w 11162102"/>
              <a:gd name="connsiteY5255" fmla="*/ 4831593 h 6858029"/>
              <a:gd name="connsiteX5256" fmla="*/ 1098957 w 11162102"/>
              <a:gd name="connsiteY5256" fmla="*/ 4829950 h 6858029"/>
              <a:gd name="connsiteX5257" fmla="*/ 1081850 w 11162102"/>
              <a:gd name="connsiteY5257" fmla="*/ 4855259 h 6858029"/>
              <a:gd name="connsiteX5258" fmla="*/ 1067016 w 11162102"/>
              <a:gd name="connsiteY5258" fmla="*/ 4856103 h 6858029"/>
              <a:gd name="connsiteX5259" fmla="*/ 1082309 w 11162102"/>
              <a:gd name="connsiteY5259" fmla="*/ 4834171 h 6858029"/>
              <a:gd name="connsiteX5260" fmla="*/ 1104494 w 11162102"/>
              <a:gd name="connsiteY5260" fmla="*/ 4829356 h 6858029"/>
              <a:gd name="connsiteX5261" fmla="*/ 1119607 w 11162102"/>
              <a:gd name="connsiteY5261" fmla="*/ 4827804 h 6858029"/>
              <a:gd name="connsiteX5262" fmla="*/ 1102287 w 11162102"/>
              <a:gd name="connsiteY5262" fmla="*/ 4854255 h 6858029"/>
              <a:gd name="connsiteX5263" fmla="*/ 1087184 w 11162102"/>
              <a:gd name="connsiteY5263" fmla="*/ 4854985 h 6858029"/>
              <a:gd name="connsiteX5264" fmla="*/ 1104494 w 11162102"/>
              <a:gd name="connsiteY5264" fmla="*/ 4829356 h 6858029"/>
              <a:gd name="connsiteX5265" fmla="*/ 1124906 w 11162102"/>
              <a:gd name="connsiteY5265" fmla="*/ 4827302 h 6858029"/>
              <a:gd name="connsiteX5266" fmla="*/ 1140283 w 11162102"/>
              <a:gd name="connsiteY5266" fmla="*/ 4825864 h 6858029"/>
              <a:gd name="connsiteX5267" fmla="*/ 1122770 w 11162102"/>
              <a:gd name="connsiteY5267" fmla="*/ 4853433 h 6858029"/>
              <a:gd name="connsiteX5268" fmla="*/ 1107395 w 11162102"/>
              <a:gd name="connsiteY5268" fmla="*/ 4854049 h 6858029"/>
              <a:gd name="connsiteX5269" fmla="*/ 1124906 w 11162102"/>
              <a:gd name="connsiteY5269" fmla="*/ 4827302 h 6858029"/>
              <a:gd name="connsiteX5270" fmla="*/ 1145370 w 11162102"/>
              <a:gd name="connsiteY5270" fmla="*/ 4825408 h 6858029"/>
              <a:gd name="connsiteX5271" fmla="*/ 1160976 w 11162102"/>
              <a:gd name="connsiteY5271" fmla="*/ 4824084 h 6858029"/>
              <a:gd name="connsiteX5272" fmla="*/ 1143294 w 11162102"/>
              <a:gd name="connsiteY5272" fmla="*/ 4852749 h 6858029"/>
              <a:gd name="connsiteX5273" fmla="*/ 1127683 w 11162102"/>
              <a:gd name="connsiteY5273" fmla="*/ 4853251 h 6858029"/>
              <a:gd name="connsiteX5274" fmla="*/ 1145370 w 11162102"/>
              <a:gd name="connsiteY5274" fmla="*/ 4825408 h 6858029"/>
              <a:gd name="connsiteX5275" fmla="*/ 1165860 w 11162102"/>
              <a:gd name="connsiteY5275" fmla="*/ 4823674 h 6858029"/>
              <a:gd name="connsiteX5276" fmla="*/ 1181721 w 11162102"/>
              <a:gd name="connsiteY5276" fmla="*/ 4822464 h 6858029"/>
              <a:gd name="connsiteX5277" fmla="*/ 1163906 w 11162102"/>
              <a:gd name="connsiteY5277" fmla="*/ 4852246 h 6858029"/>
              <a:gd name="connsiteX5278" fmla="*/ 1148006 w 11162102"/>
              <a:gd name="connsiteY5278" fmla="*/ 4852612 h 6858029"/>
              <a:gd name="connsiteX5279" fmla="*/ 1165860 w 11162102"/>
              <a:gd name="connsiteY5279" fmla="*/ 4823674 h 6858029"/>
              <a:gd name="connsiteX5280" fmla="*/ 1186398 w 11162102"/>
              <a:gd name="connsiteY5280" fmla="*/ 4822121 h 6858029"/>
              <a:gd name="connsiteX5281" fmla="*/ 1202453 w 11162102"/>
              <a:gd name="connsiteY5281" fmla="*/ 4821026 h 6858029"/>
              <a:gd name="connsiteX5282" fmla="*/ 1184492 w 11162102"/>
              <a:gd name="connsiteY5282" fmla="*/ 4851881 h 6858029"/>
              <a:gd name="connsiteX5283" fmla="*/ 1168443 w 11162102"/>
              <a:gd name="connsiteY5283" fmla="*/ 4852155 h 6858029"/>
              <a:gd name="connsiteX5284" fmla="*/ 1186398 w 11162102"/>
              <a:gd name="connsiteY5284" fmla="*/ 4822121 h 6858029"/>
              <a:gd name="connsiteX5285" fmla="*/ 1206956 w 11162102"/>
              <a:gd name="connsiteY5285" fmla="*/ 4820729 h 6858029"/>
              <a:gd name="connsiteX5286" fmla="*/ 1223182 w 11162102"/>
              <a:gd name="connsiteY5286" fmla="*/ 4819748 h 6858029"/>
              <a:gd name="connsiteX5287" fmla="*/ 1205036 w 11162102"/>
              <a:gd name="connsiteY5287" fmla="*/ 4851698 h 6858029"/>
              <a:gd name="connsiteX5288" fmla="*/ 1188853 w 11162102"/>
              <a:gd name="connsiteY5288" fmla="*/ 4851835 h 6858029"/>
              <a:gd name="connsiteX5289" fmla="*/ 1206956 w 11162102"/>
              <a:gd name="connsiteY5289" fmla="*/ 4820729 h 6858029"/>
              <a:gd name="connsiteX5290" fmla="*/ 1227509 w 11162102"/>
              <a:gd name="connsiteY5290" fmla="*/ 4819497 h 6858029"/>
              <a:gd name="connsiteX5291" fmla="*/ 1244018 w 11162102"/>
              <a:gd name="connsiteY5291" fmla="*/ 4818629 h 6858029"/>
              <a:gd name="connsiteX5292" fmla="*/ 1225788 w 11162102"/>
              <a:gd name="connsiteY5292" fmla="*/ 4851630 h 6858029"/>
              <a:gd name="connsiteX5293" fmla="*/ 1209235 w 11162102"/>
              <a:gd name="connsiteY5293" fmla="*/ 4851676 h 6858029"/>
              <a:gd name="connsiteX5294" fmla="*/ 1227509 w 11162102"/>
              <a:gd name="connsiteY5294" fmla="*/ 4819497 h 6858029"/>
              <a:gd name="connsiteX5295" fmla="*/ 1248167 w 11162102"/>
              <a:gd name="connsiteY5295" fmla="*/ 4818424 h 6858029"/>
              <a:gd name="connsiteX5296" fmla="*/ 1264912 w 11162102"/>
              <a:gd name="connsiteY5296" fmla="*/ 4817648 h 6858029"/>
              <a:gd name="connsiteX5297" fmla="*/ 1246588 w 11162102"/>
              <a:gd name="connsiteY5297" fmla="*/ 4851721 h 6858029"/>
              <a:gd name="connsiteX5298" fmla="*/ 1229823 w 11162102"/>
              <a:gd name="connsiteY5298" fmla="*/ 4851630 h 6858029"/>
              <a:gd name="connsiteX5299" fmla="*/ 1248167 w 11162102"/>
              <a:gd name="connsiteY5299" fmla="*/ 4818424 h 6858029"/>
              <a:gd name="connsiteX5300" fmla="*/ 1268892 w 11162102"/>
              <a:gd name="connsiteY5300" fmla="*/ 4817488 h 6858029"/>
              <a:gd name="connsiteX5301" fmla="*/ 1546622 w 11162102"/>
              <a:gd name="connsiteY5301" fmla="*/ 4817877 h 6858029"/>
              <a:gd name="connsiteX5302" fmla="*/ 3073548 w 11162102"/>
              <a:gd name="connsiteY5302" fmla="*/ 5105798 h 6858029"/>
              <a:gd name="connsiteX5303" fmla="*/ 5231707 w 11162102"/>
              <a:gd name="connsiteY5303" fmla="*/ 5753919 h 6858029"/>
              <a:gd name="connsiteX5304" fmla="*/ 6899057 w 11162102"/>
              <a:gd name="connsiteY5304" fmla="*/ 6265268 h 6858029"/>
              <a:gd name="connsiteX5305" fmla="*/ 7780441 w 11162102"/>
              <a:gd name="connsiteY5305" fmla="*/ 6500152 h 6858029"/>
              <a:gd name="connsiteX5306" fmla="*/ 8675769 w 11162102"/>
              <a:gd name="connsiteY5306" fmla="*/ 6660955 h 6858029"/>
              <a:gd name="connsiteX5307" fmla="*/ 9264051 w 11162102"/>
              <a:gd name="connsiteY5307" fmla="*/ 6688912 h 6858029"/>
              <a:gd name="connsiteX5308" fmla="*/ 9824604 w 11162102"/>
              <a:gd name="connsiteY5308" fmla="*/ 6580736 h 6858029"/>
              <a:gd name="connsiteX5309" fmla="*/ 10168759 w 11162102"/>
              <a:gd name="connsiteY5309" fmla="*/ 6256117 h 6858029"/>
              <a:gd name="connsiteX5310" fmla="*/ 10175675 w 11162102"/>
              <a:gd name="connsiteY5310" fmla="*/ 6237608 h 6858029"/>
              <a:gd name="connsiteX5311" fmla="*/ 10173872 w 11162102"/>
              <a:gd name="connsiteY5311" fmla="*/ 6266112 h 6858029"/>
              <a:gd name="connsiteX5312" fmla="*/ 10138154 w 11162102"/>
              <a:gd name="connsiteY5312" fmla="*/ 6376959 h 6858029"/>
              <a:gd name="connsiteX5313" fmla="*/ 9779577 w 11162102"/>
              <a:gd name="connsiteY5313" fmla="*/ 6684439 h 6858029"/>
              <a:gd name="connsiteX5314" fmla="*/ 8649798 w 11162102"/>
              <a:gd name="connsiteY5314" fmla="*/ 6720202 h 6858029"/>
              <a:gd name="connsiteX5315" fmla="*/ 8161910 w 11162102"/>
              <a:gd name="connsiteY5315" fmla="*/ 6638453 h 6858029"/>
              <a:gd name="connsiteX5316" fmla="*/ 6917634 w 11162102"/>
              <a:gd name="connsiteY5316" fmla="*/ 6325655 h 6858029"/>
              <a:gd name="connsiteX5317" fmla="*/ 5197132 w 11162102"/>
              <a:gd name="connsiteY5317" fmla="*/ 5803968 h 6858029"/>
              <a:gd name="connsiteX5318" fmla="*/ 3053830 w 11162102"/>
              <a:gd name="connsiteY5318" fmla="*/ 5165912 h 6858029"/>
              <a:gd name="connsiteX5319" fmla="*/ 2293379 w 11162102"/>
              <a:gd name="connsiteY5319" fmla="*/ 4978999 h 6858029"/>
              <a:gd name="connsiteX5320" fmla="*/ 1523391 w 11162102"/>
              <a:gd name="connsiteY5320" fmla="*/ 4864045 h 6858029"/>
              <a:gd name="connsiteX5321" fmla="*/ 1250466 w 11162102"/>
              <a:gd name="connsiteY5321" fmla="*/ 4851744 h 6858029"/>
              <a:gd name="connsiteX5322" fmla="*/ 1268892 w 11162102"/>
              <a:gd name="connsiteY5322" fmla="*/ 4817488 h 6858029"/>
              <a:gd name="connsiteX5323" fmla="*/ 10162574 w 11162102"/>
              <a:gd name="connsiteY5323" fmla="*/ 6253675 h 6858029"/>
              <a:gd name="connsiteX5324" fmla="*/ 9822139 w 11162102"/>
              <a:gd name="connsiteY5324" fmla="*/ 6574574 h 6858029"/>
              <a:gd name="connsiteX5325" fmla="*/ 8676522 w 11162102"/>
              <a:gd name="connsiteY5325" fmla="*/ 6654360 h 6858029"/>
              <a:gd name="connsiteX5326" fmla="*/ 6900883 w 11162102"/>
              <a:gd name="connsiteY5326" fmla="*/ 6258878 h 6858029"/>
              <a:gd name="connsiteX5327" fmla="*/ 5233715 w 11162102"/>
              <a:gd name="connsiteY5327" fmla="*/ 5747575 h 6858029"/>
              <a:gd name="connsiteX5328" fmla="*/ 3075282 w 11162102"/>
              <a:gd name="connsiteY5328" fmla="*/ 5099385 h 6858029"/>
              <a:gd name="connsiteX5329" fmla="*/ 2314763 w 11162102"/>
              <a:gd name="connsiteY5329" fmla="*/ 4911812 h 6858029"/>
              <a:gd name="connsiteX5330" fmla="*/ 1546886 w 11162102"/>
              <a:gd name="connsiteY5330" fmla="*/ 4811235 h 6858029"/>
              <a:gd name="connsiteX5331" fmla="*/ 1272534 w 11162102"/>
              <a:gd name="connsiteY5331" fmla="*/ 4810710 h 6858029"/>
              <a:gd name="connsiteX5332" fmla="*/ 1287960 w 11162102"/>
              <a:gd name="connsiteY5332" fmla="*/ 4781909 h 6858029"/>
              <a:gd name="connsiteX5333" fmla="*/ 1290890 w 11162102"/>
              <a:gd name="connsiteY5333" fmla="*/ 4776409 h 6858029"/>
              <a:gd name="connsiteX5334" fmla="*/ 1570345 w 11162102"/>
              <a:gd name="connsiteY5334" fmla="*/ 4764975 h 6858029"/>
              <a:gd name="connsiteX5335" fmla="*/ 3095001 w 11162102"/>
              <a:gd name="connsiteY5335" fmla="*/ 5039135 h 6858029"/>
              <a:gd name="connsiteX5336" fmla="*/ 5240904 w 11162102"/>
              <a:gd name="connsiteY5336" fmla="*/ 5689721 h 6858029"/>
              <a:gd name="connsiteX5337" fmla="*/ 6882328 w 11162102"/>
              <a:gd name="connsiteY5337" fmla="*/ 6198400 h 6858029"/>
              <a:gd name="connsiteX5338" fmla="*/ 7784982 w 11162102"/>
              <a:gd name="connsiteY5338" fmla="*/ 6439491 h 6858029"/>
              <a:gd name="connsiteX5339" fmla="*/ 8702608 w 11162102"/>
              <a:gd name="connsiteY5339" fmla="*/ 6595023 h 6858029"/>
              <a:gd name="connsiteX5340" fmla="*/ 9867441 w 11162102"/>
              <a:gd name="connsiteY5340" fmla="*/ 6470643 h 6858029"/>
              <a:gd name="connsiteX5341" fmla="*/ 10176496 w 11162102"/>
              <a:gd name="connsiteY5341" fmla="*/ 6174984 h 6858029"/>
              <a:gd name="connsiteX5342" fmla="*/ 10176427 w 11162102"/>
              <a:gd name="connsiteY5342" fmla="*/ 6214375 h 6858029"/>
              <a:gd name="connsiteX5343" fmla="*/ 10162574 w 11162102"/>
              <a:gd name="connsiteY5343" fmla="*/ 6253675 h 6858029"/>
              <a:gd name="connsiteX5344" fmla="*/ 10187245 w 11162102"/>
              <a:gd name="connsiteY5344" fmla="*/ 6130687 h 6858029"/>
              <a:gd name="connsiteX5345" fmla="*/ 10181768 w 11162102"/>
              <a:gd name="connsiteY5345" fmla="*/ 6145430 h 6858029"/>
              <a:gd name="connsiteX5346" fmla="*/ 10179052 w 11162102"/>
              <a:gd name="connsiteY5346" fmla="*/ 6104236 h 6858029"/>
              <a:gd name="connsiteX5347" fmla="*/ 10184597 w 11162102"/>
              <a:gd name="connsiteY5347" fmla="*/ 6093464 h 6858029"/>
              <a:gd name="connsiteX5348" fmla="*/ 10191170 w 11162102"/>
              <a:gd name="connsiteY5348" fmla="*/ 6079817 h 6858029"/>
              <a:gd name="connsiteX5349" fmla="*/ 10190965 w 11162102"/>
              <a:gd name="connsiteY5349" fmla="*/ 6119847 h 6858029"/>
              <a:gd name="connsiteX5350" fmla="*/ 10187245 w 11162102"/>
              <a:gd name="connsiteY5350" fmla="*/ 6130687 h 6858029"/>
              <a:gd name="connsiteX5351" fmla="*/ 10197561 w 11162102"/>
              <a:gd name="connsiteY5351" fmla="*/ 6065645 h 6858029"/>
              <a:gd name="connsiteX5352" fmla="*/ 10205753 w 11162102"/>
              <a:gd name="connsiteY5352" fmla="*/ 6045653 h 6858029"/>
              <a:gd name="connsiteX5353" fmla="*/ 10203380 w 11162102"/>
              <a:gd name="connsiteY5353" fmla="*/ 6077375 h 6858029"/>
              <a:gd name="connsiteX5354" fmla="*/ 10198040 w 11162102"/>
              <a:gd name="connsiteY5354" fmla="*/ 6097162 h 6858029"/>
              <a:gd name="connsiteX5355" fmla="*/ 10197561 w 11162102"/>
              <a:gd name="connsiteY5355" fmla="*/ 6065645 h 6858029"/>
              <a:gd name="connsiteX5356" fmla="*/ 10196944 w 11162102"/>
              <a:gd name="connsiteY5356" fmla="*/ 6049646 h 6858029"/>
              <a:gd name="connsiteX5357" fmla="*/ 10194320 w 11162102"/>
              <a:gd name="connsiteY5357" fmla="*/ 6009525 h 6858029"/>
              <a:gd name="connsiteX5358" fmla="*/ 10206940 w 11162102"/>
              <a:gd name="connsiteY5358" fmla="*/ 5984900 h 6858029"/>
              <a:gd name="connsiteX5359" fmla="*/ 10206644 w 11162102"/>
              <a:gd name="connsiteY5359" fmla="*/ 6023789 h 6858029"/>
              <a:gd name="connsiteX5360" fmla="*/ 10196944 w 11162102"/>
              <a:gd name="connsiteY5360" fmla="*/ 6049646 h 6858029"/>
              <a:gd name="connsiteX5361" fmla="*/ 10213148 w 11162102"/>
              <a:gd name="connsiteY5361" fmla="*/ 5954753 h 6858029"/>
              <a:gd name="connsiteX5362" fmla="*/ 10210706 w 11162102"/>
              <a:gd name="connsiteY5362" fmla="*/ 5915407 h 6858029"/>
              <a:gd name="connsiteX5363" fmla="*/ 10224742 w 11162102"/>
              <a:gd name="connsiteY5363" fmla="*/ 5888683 h 6858029"/>
              <a:gd name="connsiteX5364" fmla="*/ 10224239 w 11162102"/>
              <a:gd name="connsiteY5364" fmla="*/ 5926179 h 6858029"/>
              <a:gd name="connsiteX5365" fmla="*/ 10213148 w 11162102"/>
              <a:gd name="connsiteY5365" fmla="*/ 5954753 h 6858029"/>
              <a:gd name="connsiteX5366" fmla="*/ 10230857 w 11162102"/>
              <a:gd name="connsiteY5366" fmla="*/ 5875834 h 6858029"/>
              <a:gd name="connsiteX5367" fmla="*/ 10240717 w 11162102"/>
              <a:gd name="connsiteY5367" fmla="*/ 5853126 h 6858029"/>
              <a:gd name="connsiteX5368" fmla="*/ 10238115 w 11162102"/>
              <a:gd name="connsiteY5368" fmla="*/ 5882019 h 6858029"/>
              <a:gd name="connsiteX5369" fmla="*/ 10231018 w 11162102"/>
              <a:gd name="connsiteY5369" fmla="*/ 5906073 h 6858029"/>
              <a:gd name="connsiteX5370" fmla="*/ 10230857 w 11162102"/>
              <a:gd name="connsiteY5370" fmla="*/ 5875834 h 6858029"/>
              <a:gd name="connsiteX5371" fmla="*/ 10230378 w 11162102"/>
              <a:gd name="connsiteY5371" fmla="*/ 5860475 h 6858029"/>
              <a:gd name="connsiteX5372" fmla="*/ 10228165 w 11162102"/>
              <a:gd name="connsiteY5372" fmla="*/ 5822157 h 6858029"/>
              <a:gd name="connsiteX5373" fmla="*/ 10242725 w 11162102"/>
              <a:gd name="connsiteY5373" fmla="*/ 5794907 h 6858029"/>
              <a:gd name="connsiteX5374" fmla="*/ 10241949 w 11162102"/>
              <a:gd name="connsiteY5374" fmla="*/ 5831605 h 6858029"/>
              <a:gd name="connsiteX5375" fmla="*/ 10230378 w 11162102"/>
              <a:gd name="connsiteY5375" fmla="*/ 5860475 h 6858029"/>
              <a:gd name="connsiteX5376" fmla="*/ 10249093 w 11162102"/>
              <a:gd name="connsiteY5376" fmla="*/ 5781853 h 6858029"/>
              <a:gd name="connsiteX5377" fmla="*/ 10259294 w 11162102"/>
              <a:gd name="connsiteY5377" fmla="*/ 5758986 h 6858029"/>
              <a:gd name="connsiteX5378" fmla="*/ 10256464 w 11162102"/>
              <a:gd name="connsiteY5378" fmla="*/ 5787034 h 6858029"/>
              <a:gd name="connsiteX5379" fmla="*/ 10249024 w 11162102"/>
              <a:gd name="connsiteY5379" fmla="*/ 5811385 h 6858029"/>
              <a:gd name="connsiteX5380" fmla="*/ 10249093 w 11162102"/>
              <a:gd name="connsiteY5380" fmla="*/ 5781853 h 6858029"/>
              <a:gd name="connsiteX5381" fmla="*/ 10248727 w 11162102"/>
              <a:gd name="connsiteY5381" fmla="*/ 5766836 h 6858029"/>
              <a:gd name="connsiteX5382" fmla="*/ 10247860 w 11162102"/>
              <a:gd name="connsiteY5382" fmla="*/ 5746229 h 6858029"/>
              <a:gd name="connsiteX5383" fmla="*/ 10246765 w 11162102"/>
              <a:gd name="connsiteY5383" fmla="*/ 5729660 h 6858029"/>
              <a:gd name="connsiteX5384" fmla="*/ 10261804 w 11162102"/>
              <a:gd name="connsiteY5384" fmla="*/ 5702022 h 6858029"/>
              <a:gd name="connsiteX5385" fmla="*/ 10260709 w 11162102"/>
              <a:gd name="connsiteY5385" fmla="*/ 5737647 h 6858029"/>
              <a:gd name="connsiteX5386" fmla="*/ 10248727 w 11162102"/>
              <a:gd name="connsiteY5386" fmla="*/ 5766836 h 6858029"/>
              <a:gd name="connsiteX5387" fmla="*/ 10268172 w 11162102"/>
              <a:gd name="connsiteY5387" fmla="*/ 5689196 h 6858029"/>
              <a:gd name="connsiteX5388" fmla="*/ 10278716 w 11162102"/>
              <a:gd name="connsiteY5388" fmla="*/ 5666078 h 6858029"/>
              <a:gd name="connsiteX5389" fmla="*/ 10275657 w 11162102"/>
              <a:gd name="connsiteY5389" fmla="*/ 5693281 h 6858029"/>
              <a:gd name="connsiteX5390" fmla="*/ 10267875 w 11162102"/>
              <a:gd name="connsiteY5390" fmla="*/ 5717815 h 6858029"/>
              <a:gd name="connsiteX5391" fmla="*/ 10268172 w 11162102"/>
              <a:gd name="connsiteY5391" fmla="*/ 5689196 h 6858029"/>
              <a:gd name="connsiteX5392" fmla="*/ 10267943 w 11162102"/>
              <a:gd name="connsiteY5392" fmla="*/ 5674407 h 6858029"/>
              <a:gd name="connsiteX5393" fmla="*/ 10266369 w 11162102"/>
              <a:gd name="connsiteY5393" fmla="*/ 5638303 h 6858029"/>
              <a:gd name="connsiteX5394" fmla="*/ 10281773 w 11162102"/>
              <a:gd name="connsiteY5394" fmla="*/ 5610278 h 6858029"/>
              <a:gd name="connsiteX5395" fmla="*/ 10280336 w 11162102"/>
              <a:gd name="connsiteY5395" fmla="*/ 5644922 h 6858029"/>
              <a:gd name="connsiteX5396" fmla="*/ 10267943 w 11162102"/>
              <a:gd name="connsiteY5396" fmla="*/ 5674407 h 6858029"/>
              <a:gd name="connsiteX5397" fmla="*/ 10288209 w 11162102"/>
              <a:gd name="connsiteY5397" fmla="*/ 5597520 h 6858029"/>
              <a:gd name="connsiteX5398" fmla="*/ 10298981 w 11162102"/>
              <a:gd name="connsiteY5398" fmla="*/ 5574402 h 6858029"/>
              <a:gd name="connsiteX5399" fmla="*/ 10295672 w 11162102"/>
              <a:gd name="connsiteY5399" fmla="*/ 5600875 h 6858029"/>
              <a:gd name="connsiteX5400" fmla="*/ 10287638 w 11162102"/>
              <a:gd name="connsiteY5400" fmla="*/ 5625295 h 6858029"/>
              <a:gd name="connsiteX5401" fmla="*/ 10288209 w 11162102"/>
              <a:gd name="connsiteY5401" fmla="*/ 5597520 h 6858029"/>
              <a:gd name="connsiteX5402" fmla="*/ 10288141 w 11162102"/>
              <a:gd name="connsiteY5402" fmla="*/ 5583074 h 6858029"/>
              <a:gd name="connsiteX5403" fmla="*/ 10286977 w 11162102"/>
              <a:gd name="connsiteY5403" fmla="*/ 5548065 h 6858029"/>
              <a:gd name="connsiteX5404" fmla="*/ 10302655 w 11162102"/>
              <a:gd name="connsiteY5404" fmla="*/ 5519834 h 6858029"/>
              <a:gd name="connsiteX5405" fmla="*/ 10300852 w 11162102"/>
              <a:gd name="connsiteY5405" fmla="*/ 5553519 h 6858029"/>
              <a:gd name="connsiteX5406" fmla="*/ 10288141 w 11162102"/>
              <a:gd name="connsiteY5406" fmla="*/ 5583074 h 6858029"/>
              <a:gd name="connsiteX5407" fmla="*/ 10309183 w 11162102"/>
              <a:gd name="connsiteY5407" fmla="*/ 5507123 h 6858029"/>
              <a:gd name="connsiteX5408" fmla="*/ 10320069 w 11162102"/>
              <a:gd name="connsiteY5408" fmla="*/ 5484118 h 6858029"/>
              <a:gd name="connsiteX5409" fmla="*/ 10316531 w 11162102"/>
              <a:gd name="connsiteY5409" fmla="*/ 5509816 h 6858029"/>
              <a:gd name="connsiteX5410" fmla="*/ 10308338 w 11162102"/>
              <a:gd name="connsiteY5410" fmla="*/ 5533893 h 6858029"/>
              <a:gd name="connsiteX5411" fmla="*/ 10309183 w 11162102"/>
              <a:gd name="connsiteY5411" fmla="*/ 5507123 h 6858029"/>
              <a:gd name="connsiteX5412" fmla="*/ 10309273 w 11162102"/>
              <a:gd name="connsiteY5412" fmla="*/ 5492791 h 6858029"/>
              <a:gd name="connsiteX5413" fmla="*/ 10308521 w 11162102"/>
              <a:gd name="connsiteY5413" fmla="*/ 5458923 h 6858029"/>
              <a:gd name="connsiteX5414" fmla="*/ 10324428 w 11162102"/>
              <a:gd name="connsiteY5414" fmla="*/ 5430578 h 6858029"/>
              <a:gd name="connsiteX5415" fmla="*/ 10322214 w 11162102"/>
              <a:gd name="connsiteY5415" fmla="*/ 5463418 h 6858029"/>
              <a:gd name="connsiteX5416" fmla="*/ 10309273 w 11162102"/>
              <a:gd name="connsiteY5416" fmla="*/ 5492791 h 6858029"/>
              <a:gd name="connsiteX5417" fmla="*/ 10331091 w 11162102"/>
              <a:gd name="connsiteY5417" fmla="*/ 5417683 h 6858029"/>
              <a:gd name="connsiteX5418" fmla="*/ 10342047 w 11162102"/>
              <a:gd name="connsiteY5418" fmla="*/ 5394884 h 6858029"/>
              <a:gd name="connsiteX5419" fmla="*/ 10338235 w 11162102"/>
              <a:gd name="connsiteY5419" fmla="*/ 5420057 h 6858029"/>
              <a:gd name="connsiteX5420" fmla="*/ 10329950 w 11162102"/>
              <a:gd name="connsiteY5420" fmla="*/ 5443586 h 6858029"/>
              <a:gd name="connsiteX5421" fmla="*/ 10331091 w 11162102"/>
              <a:gd name="connsiteY5421" fmla="*/ 5417683 h 6858029"/>
              <a:gd name="connsiteX5422" fmla="*/ 10331365 w 11162102"/>
              <a:gd name="connsiteY5422" fmla="*/ 5403602 h 6858029"/>
              <a:gd name="connsiteX5423" fmla="*/ 10331046 w 11162102"/>
              <a:gd name="connsiteY5423" fmla="*/ 5370875 h 6858029"/>
              <a:gd name="connsiteX5424" fmla="*/ 10347067 w 11162102"/>
              <a:gd name="connsiteY5424" fmla="*/ 5342485 h 6858029"/>
              <a:gd name="connsiteX5425" fmla="*/ 10344466 w 11162102"/>
              <a:gd name="connsiteY5425" fmla="*/ 5374390 h 6858029"/>
              <a:gd name="connsiteX5426" fmla="*/ 10331365 w 11162102"/>
              <a:gd name="connsiteY5426" fmla="*/ 5403602 h 6858029"/>
              <a:gd name="connsiteX5427" fmla="*/ 10353937 w 11162102"/>
              <a:gd name="connsiteY5427" fmla="*/ 5329408 h 6858029"/>
              <a:gd name="connsiteX5428" fmla="*/ 10364869 w 11162102"/>
              <a:gd name="connsiteY5428" fmla="*/ 5306974 h 6858029"/>
              <a:gd name="connsiteX5429" fmla="*/ 10360829 w 11162102"/>
              <a:gd name="connsiteY5429" fmla="*/ 5331279 h 6858029"/>
              <a:gd name="connsiteX5430" fmla="*/ 10352521 w 11162102"/>
              <a:gd name="connsiteY5430" fmla="*/ 5354307 h 6858029"/>
              <a:gd name="connsiteX5431" fmla="*/ 10353937 w 11162102"/>
              <a:gd name="connsiteY5431" fmla="*/ 5329408 h 6858029"/>
              <a:gd name="connsiteX5432" fmla="*/ 10354370 w 11162102"/>
              <a:gd name="connsiteY5432" fmla="*/ 5315464 h 6858029"/>
              <a:gd name="connsiteX5433" fmla="*/ 10354507 w 11162102"/>
              <a:gd name="connsiteY5433" fmla="*/ 5283764 h 6858029"/>
              <a:gd name="connsiteX5434" fmla="*/ 10370596 w 11162102"/>
              <a:gd name="connsiteY5434" fmla="*/ 5255465 h 6858029"/>
              <a:gd name="connsiteX5435" fmla="*/ 10367561 w 11162102"/>
              <a:gd name="connsiteY5435" fmla="*/ 5286502 h 6858029"/>
              <a:gd name="connsiteX5436" fmla="*/ 10354370 w 11162102"/>
              <a:gd name="connsiteY5436" fmla="*/ 5315464 h 6858029"/>
              <a:gd name="connsiteX5437" fmla="*/ 10377671 w 11162102"/>
              <a:gd name="connsiteY5437" fmla="*/ 5242000 h 6858029"/>
              <a:gd name="connsiteX5438" fmla="*/ 10388535 w 11162102"/>
              <a:gd name="connsiteY5438" fmla="*/ 5220022 h 6858029"/>
              <a:gd name="connsiteX5439" fmla="*/ 10384267 w 11162102"/>
              <a:gd name="connsiteY5439" fmla="*/ 5243643 h 6858029"/>
              <a:gd name="connsiteX5440" fmla="*/ 10375983 w 11162102"/>
              <a:gd name="connsiteY5440" fmla="*/ 5265963 h 6858029"/>
              <a:gd name="connsiteX5441" fmla="*/ 10377671 w 11162102"/>
              <a:gd name="connsiteY5441" fmla="*/ 5242000 h 6858029"/>
              <a:gd name="connsiteX5442" fmla="*/ 10378310 w 11162102"/>
              <a:gd name="connsiteY5442" fmla="*/ 5228216 h 6858029"/>
              <a:gd name="connsiteX5443" fmla="*/ 10378904 w 11162102"/>
              <a:gd name="connsiteY5443" fmla="*/ 5197565 h 6858029"/>
              <a:gd name="connsiteX5444" fmla="*/ 10394947 w 11162102"/>
              <a:gd name="connsiteY5444" fmla="*/ 5169517 h 6858029"/>
              <a:gd name="connsiteX5445" fmla="*/ 10391524 w 11162102"/>
              <a:gd name="connsiteY5445" fmla="*/ 5199733 h 6858029"/>
              <a:gd name="connsiteX5446" fmla="*/ 10378310 w 11162102"/>
              <a:gd name="connsiteY5446" fmla="*/ 5228216 h 6858029"/>
              <a:gd name="connsiteX5447" fmla="*/ 10402296 w 11162102"/>
              <a:gd name="connsiteY5447" fmla="*/ 5155687 h 6858029"/>
              <a:gd name="connsiteX5448" fmla="*/ 10413000 w 11162102"/>
              <a:gd name="connsiteY5448" fmla="*/ 5134234 h 6858029"/>
              <a:gd name="connsiteX5449" fmla="*/ 10408549 w 11162102"/>
              <a:gd name="connsiteY5449" fmla="*/ 5157056 h 6858029"/>
              <a:gd name="connsiteX5450" fmla="*/ 10400311 w 11162102"/>
              <a:gd name="connsiteY5450" fmla="*/ 5178692 h 6858029"/>
              <a:gd name="connsiteX5451" fmla="*/ 10402296 w 11162102"/>
              <a:gd name="connsiteY5451" fmla="*/ 5155687 h 6858029"/>
              <a:gd name="connsiteX5452" fmla="*/ 10403141 w 11162102"/>
              <a:gd name="connsiteY5452" fmla="*/ 5142199 h 6858029"/>
              <a:gd name="connsiteX5453" fmla="*/ 10404167 w 11162102"/>
              <a:gd name="connsiteY5453" fmla="*/ 5112326 h 6858029"/>
              <a:gd name="connsiteX5454" fmla="*/ 10420143 w 11162102"/>
              <a:gd name="connsiteY5454" fmla="*/ 5084437 h 6858029"/>
              <a:gd name="connsiteX5455" fmla="*/ 10416218 w 11162102"/>
              <a:gd name="connsiteY5455" fmla="*/ 5114562 h 6858029"/>
              <a:gd name="connsiteX5456" fmla="*/ 10403141 w 11162102"/>
              <a:gd name="connsiteY5456" fmla="*/ 5142199 h 6858029"/>
              <a:gd name="connsiteX5457" fmla="*/ 10427743 w 11162102"/>
              <a:gd name="connsiteY5457" fmla="*/ 5070264 h 6858029"/>
              <a:gd name="connsiteX5458" fmla="*/ 10438287 w 11162102"/>
              <a:gd name="connsiteY5458" fmla="*/ 5049268 h 6858029"/>
              <a:gd name="connsiteX5459" fmla="*/ 10433106 w 11162102"/>
              <a:gd name="connsiteY5459" fmla="*/ 5073711 h 6858029"/>
              <a:gd name="connsiteX5460" fmla="*/ 10425369 w 11162102"/>
              <a:gd name="connsiteY5460" fmla="*/ 5093292 h 6858029"/>
              <a:gd name="connsiteX5461" fmla="*/ 10427743 w 11162102"/>
              <a:gd name="connsiteY5461" fmla="*/ 5070264 h 6858029"/>
              <a:gd name="connsiteX5462" fmla="*/ 10428816 w 11162102"/>
              <a:gd name="connsiteY5462" fmla="*/ 5056663 h 6858029"/>
              <a:gd name="connsiteX5463" fmla="*/ 10430276 w 11162102"/>
              <a:gd name="connsiteY5463" fmla="*/ 5027930 h 6858029"/>
              <a:gd name="connsiteX5464" fmla="*/ 10446115 w 11162102"/>
              <a:gd name="connsiteY5464" fmla="*/ 5000384 h 6858029"/>
              <a:gd name="connsiteX5465" fmla="*/ 10441869 w 11162102"/>
              <a:gd name="connsiteY5465" fmla="*/ 5029390 h 6858029"/>
              <a:gd name="connsiteX5466" fmla="*/ 10428816 w 11162102"/>
              <a:gd name="connsiteY5466" fmla="*/ 5056663 h 6858029"/>
              <a:gd name="connsiteX5467" fmla="*/ 10453486 w 11162102"/>
              <a:gd name="connsiteY5467" fmla="*/ 4990182 h 6858029"/>
              <a:gd name="connsiteX5468" fmla="*/ 10453942 w 11162102"/>
              <a:gd name="connsiteY5468" fmla="*/ 4985777 h 6858029"/>
              <a:gd name="connsiteX5469" fmla="*/ 10465102 w 11162102"/>
              <a:gd name="connsiteY5469" fmla="*/ 4963777 h 6858029"/>
              <a:gd name="connsiteX5470" fmla="*/ 10460310 w 11162102"/>
              <a:gd name="connsiteY5470" fmla="*/ 4985298 h 6858029"/>
              <a:gd name="connsiteX5471" fmla="*/ 10451296 w 11162102"/>
              <a:gd name="connsiteY5471" fmla="*/ 5007892 h 6858029"/>
              <a:gd name="connsiteX5472" fmla="*/ 10453486 w 11162102"/>
              <a:gd name="connsiteY5472" fmla="*/ 4990182 h 6858029"/>
              <a:gd name="connsiteX5473" fmla="*/ 10455289 w 11162102"/>
              <a:gd name="connsiteY5473" fmla="*/ 4971834 h 6858029"/>
              <a:gd name="connsiteX5474" fmla="*/ 10457183 w 11162102"/>
              <a:gd name="connsiteY5474" fmla="*/ 4944310 h 6858029"/>
              <a:gd name="connsiteX5475" fmla="*/ 10466174 w 11162102"/>
              <a:gd name="connsiteY5475" fmla="*/ 4928997 h 6858029"/>
              <a:gd name="connsiteX5476" fmla="*/ 10473432 w 11162102"/>
              <a:gd name="connsiteY5476" fmla="*/ 4916080 h 6858029"/>
              <a:gd name="connsiteX5477" fmla="*/ 10469119 w 11162102"/>
              <a:gd name="connsiteY5477" fmla="*/ 4943032 h 6858029"/>
              <a:gd name="connsiteX5478" fmla="*/ 10455289 w 11162102"/>
              <a:gd name="connsiteY5478" fmla="*/ 4971834 h 6858029"/>
              <a:gd name="connsiteX5479" fmla="*/ 10480827 w 11162102"/>
              <a:gd name="connsiteY5479" fmla="*/ 4902341 h 6858029"/>
              <a:gd name="connsiteX5480" fmla="*/ 10491827 w 11162102"/>
              <a:gd name="connsiteY5480" fmla="*/ 4880865 h 6858029"/>
              <a:gd name="connsiteX5481" fmla="*/ 10487217 w 11162102"/>
              <a:gd name="connsiteY5481" fmla="*/ 4900127 h 6858029"/>
              <a:gd name="connsiteX5482" fmla="*/ 10478066 w 11162102"/>
              <a:gd name="connsiteY5482" fmla="*/ 4922721 h 6858029"/>
              <a:gd name="connsiteX5483" fmla="*/ 10480827 w 11162102"/>
              <a:gd name="connsiteY5483" fmla="*/ 4902341 h 6858029"/>
              <a:gd name="connsiteX5484" fmla="*/ 10505406 w 11162102"/>
              <a:gd name="connsiteY5484" fmla="*/ 4839192 h 6858029"/>
              <a:gd name="connsiteX5485" fmla="*/ 10508373 w 11162102"/>
              <a:gd name="connsiteY5485" fmla="*/ 4819839 h 6858029"/>
              <a:gd name="connsiteX5486" fmla="*/ 10508875 w 11162102"/>
              <a:gd name="connsiteY5486" fmla="*/ 4818904 h 6858029"/>
              <a:gd name="connsiteX5487" fmla="*/ 10518438 w 11162102"/>
              <a:gd name="connsiteY5487" fmla="*/ 4800281 h 6858029"/>
              <a:gd name="connsiteX5488" fmla="*/ 10513371 w 11162102"/>
              <a:gd name="connsiteY5488" fmla="*/ 4820045 h 6858029"/>
              <a:gd name="connsiteX5489" fmla="*/ 10505406 w 11162102"/>
              <a:gd name="connsiteY5489" fmla="*/ 4839192 h 6858029"/>
              <a:gd name="connsiteX5490" fmla="*/ 10533340 w 11162102"/>
              <a:gd name="connsiteY5490" fmla="*/ 4756759 h 6858029"/>
              <a:gd name="connsiteX5491" fmla="*/ 10536443 w 11162102"/>
              <a:gd name="connsiteY5491" fmla="*/ 4738547 h 6858029"/>
              <a:gd name="connsiteX5492" fmla="*/ 10546303 w 11162102"/>
              <a:gd name="connsiteY5492" fmla="*/ 4719422 h 6858029"/>
              <a:gd name="connsiteX5493" fmla="*/ 10541397 w 11162102"/>
              <a:gd name="connsiteY5493" fmla="*/ 4737634 h 6858029"/>
              <a:gd name="connsiteX5494" fmla="*/ 10533340 w 11162102"/>
              <a:gd name="connsiteY5494" fmla="*/ 4756759 h 6858029"/>
              <a:gd name="connsiteX5495" fmla="*/ 10561913 w 11162102"/>
              <a:gd name="connsiteY5495" fmla="*/ 4675011 h 6858029"/>
              <a:gd name="connsiteX5496" fmla="*/ 10564971 w 11162102"/>
              <a:gd name="connsiteY5496" fmla="*/ 4658785 h 6858029"/>
              <a:gd name="connsiteX5497" fmla="*/ 10574511 w 11162102"/>
              <a:gd name="connsiteY5497" fmla="*/ 4640139 h 6858029"/>
              <a:gd name="connsiteX5498" fmla="*/ 10569924 w 11162102"/>
              <a:gd name="connsiteY5498" fmla="*/ 4656411 h 6858029"/>
              <a:gd name="connsiteX5499" fmla="*/ 10561913 w 11162102"/>
              <a:gd name="connsiteY5499" fmla="*/ 4675011 h 6858029"/>
              <a:gd name="connsiteX5500" fmla="*/ 10591034 w 11162102"/>
              <a:gd name="connsiteY5500" fmla="*/ 4594221 h 6858029"/>
              <a:gd name="connsiteX5501" fmla="*/ 10593864 w 11162102"/>
              <a:gd name="connsiteY5501" fmla="*/ 4580368 h 6858029"/>
              <a:gd name="connsiteX5502" fmla="*/ 10602855 w 11162102"/>
              <a:gd name="connsiteY5502" fmla="*/ 4562887 h 6858029"/>
              <a:gd name="connsiteX5503" fmla="*/ 10598862 w 11162102"/>
              <a:gd name="connsiteY5503" fmla="*/ 4576237 h 6858029"/>
              <a:gd name="connsiteX5504" fmla="*/ 10591034 w 11162102"/>
              <a:gd name="connsiteY5504" fmla="*/ 4594221 h 6858029"/>
              <a:gd name="connsiteX5505" fmla="*/ 10620497 w 11162102"/>
              <a:gd name="connsiteY5505" fmla="*/ 4514755 h 6858029"/>
              <a:gd name="connsiteX5506" fmla="*/ 10623031 w 11162102"/>
              <a:gd name="connsiteY5506" fmla="*/ 4503413 h 6858029"/>
              <a:gd name="connsiteX5507" fmla="*/ 10631315 w 11162102"/>
              <a:gd name="connsiteY5507" fmla="*/ 4487323 h 6858029"/>
              <a:gd name="connsiteX5508" fmla="*/ 10628325 w 11162102"/>
              <a:gd name="connsiteY5508" fmla="*/ 4496886 h 6858029"/>
              <a:gd name="connsiteX5509" fmla="*/ 10620497 w 11162102"/>
              <a:gd name="connsiteY5509" fmla="*/ 4514755 h 6858029"/>
              <a:gd name="connsiteX5510" fmla="*/ 10650211 w 11162102"/>
              <a:gd name="connsiteY5510" fmla="*/ 4437023 h 6858029"/>
              <a:gd name="connsiteX5511" fmla="*/ 10652448 w 11162102"/>
              <a:gd name="connsiteY5511" fmla="*/ 4427666 h 6858029"/>
              <a:gd name="connsiteX5512" fmla="*/ 10659773 w 11162102"/>
              <a:gd name="connsiteY5512" fmla="*/ 4413585 h 6858029"/>
              <a:gd name="connsiteX5513" fmla="*/ 10657445 w 11162102"/>
              <a:gd name="connsiteY5513" fmla="*/ 4420683 h 6858029"/>
              <a:gd name="connsiteX5514" fmla="*/ 10650211 w 11162102"/>
              <a:gd name="connsiteY5514" fmla="*/ 4437023 h 6858029"/>
              <a:gd name="connsiteX5515" fmla="*/ 10680017 w 11162102"/>
              <a:gd name="connsiteY5515" fmla="*/ 4361232 h 6858029"/>
              <a:gd name="connsiteX5516" fmla="*/ 10682140 w 11162102"/>
              <a:gd name="connsiteY5516" fmla="*/ 4352925 h 6858029"/>
              <a:gd name="connsiteX5517" fmla="*/ 10688553 w 11162102"/>
              <a:gd name="connsiteY5517" fmla="*/ 4340692 h 6858029"/>
              <a:gd name="connsiteX5518" fmla="*/ 10686201 w 11162102"/>
              <a:gd name="connsiteY5518" fmla="*/ 4347425 h 6858029"/>
              <a:gd name="connsiteX5519" fmla="*/ 10680017 w 11162102"/>
              <a:gd name="connsiteY5519" fmla="*/ 4361232 h 6858029"/>
              <a:gd name="connsiteX5520" fmla="*/ 10709890 w 11162102"/>
              <a:gd name="connsiteY5520" fmla="*/ 4287106 h 6858029"/>
              <a:gd name="connsiteX5521" fmla="*/ 10712104 w 11162102"/>
              <a:gd name="connsiteY5521" fmla="*/ 4279027 h 6858029"/>
              <a:gd name="connsiteX5522" fmla="*/ 10717239 w 11162102"/>
              <a:gd name="connsiteY5522" fmla="*/ 4269351 h 6858029"/>
              <a:gd name="connsiteX5523" fmla="*/ 10714524 w 11162102"/>
              <a:gd name="connsiteY5523" fmla="*/ 4276859 h 6858029"/>
              <a:gd name="connsiteX5524" fmla="*/ 10709890 w 11162102"/>
              <a:gd name="connsiteY5524" fmla="*/ 4287106 h 6858029"/>
              <a:gd name="connsiteX5525" fmla="*/ 10980742 w 11162102"/>
              <a:gd name="connsiteY5525" fmla="*/ 3668311 h 6858029"/>
              <a:gd name="connsiteX5526" fmla="*/ 10971591 w 11162102"/>
              <a:gd name="connsiteY5526" fmla="*/ 3690380 h 6858029"/>
              <a:gd name="connsiteX5527" fmla="*/ 10964812 w 11162102"/>
              <a:gd name="connsiteY5527" fmla="*/ 3703731 h 6858029"/>
              <a:gd name="connsiteX5528" fmla="*/ 10971796 w 11162102"/>
              <a:gd name="connsiteY5528" fmla="*/ 3683921 h 6858029"/>
              <a:gd name="connsiteX5529" fmla="*/ 10980742 w 11162102"/>
              <a:gd name="connsiteY5529" fmla="*/ 3668311 h 6858029"/>
              <a:gd name="connsiteX5530" fmla="*/ 10950594 w 11162102"/>
              <a:gd name="connsiteY5530" fmla="*/ 3719295 h 6858029"/>
              <a:gd name="connsiteX5531" fmla="*/ 10962484 w 11162102"/>
              <a:gd name="connsiteY5531" fmla="*/ 3699737 h 6858029"/>
              <a:gd name="connsiteX5532" fmla="*/ 10952146 w 11162102"/>
              <a:gd name="connsiteY5532" fmla="*/ 3727648 h 6858029"/>
              <a:gd name="connsiteX5533" fmla="*/ 10941008 w 11162102"/>
              <a:gd name="connsiteY5533" fmla="*/ 3747891 h 6858029"/>
              <a:gd name="connsiteX5534" fmla="*/ 10949475 w 11162102"/>
              <a:gd name="connsiteY5534" fmla="*/ 3721076 h 6858029"/>
              <a:gd name="connsiteX5535" fmla="*/ 10950594 w 11162102"/>
              <a:gd name="connsiteY5535" fmla="*/ 3719295 h 6858029"/>
              <a:gd name="connsiteX5536" fmla="*/ 10941648 w 11162102"/>
              <a:gd name="connsiteY5536" fmla="*/ 3733514 h 6858029"/>
              <a:gd name="connsiteX5537" fmla="*/ 10931515 w 11162102"/>
              <a:gd name="connsiteY5537" fmla="*/ 3764460 h 6858029"/>
              <a:gd name="connsiteX5538" fmla="*/ 10917570 w 11162102"/>
              <a:gd name="connsiteY5538" fmla="*/ 3787921 h 6858029"/>
              <a:gd name="connsiteX5539" fmla="*/ 10925901 w 11162102"/>
              <a:gd name="connsiteY5539" fmla="*/ 3757728 h 6858029"/>
              <a:gd name="connsiteX5540" fmla="*/ 10941648 w 11162102"/>
              <a:gd name="connsiteY5540" fmla="*/ 3733514 h 6858029"/>
              <a:gd name="connsiteX5541" fmla="*/ 10919146 w 11162102"/>
              <a:gd name="connsiteY5541" fmla="*/ 3767815 h 6858029"/>
              <a:gd name="connsiteX5542" fmla="*/ 10909743 w 11162102"/>
              <a:gd name="connsiteY5542" fmla="*/ 3800679 h 6858029"/>
              <a:gd name="connsiteX5543" fmla="*/ 10893493 w 11162102"/>
              <a:gd name="connsiteY5543" fmla="*/ 3826217 h 6858029"/>
              <a:gd name="connsiteX5544" fmla="*/ 10901093 w 11162102"/>
              <a:gd name="connsiteY5544" fmla="*/ 3793946 h 6858029"/>
              <a:gd name="connsiteX5545" fmla="*/ 10919146 w 11162102"/>
              <a:gd name="connsiteY5545" fmla="*/ 3767815 h 6858029"/>
              <a:gd name="connsiteX5546" fmla="*/ 10895022 w 11162102"/>
              <a:gd name="connsiteY5546" fmla="*/ 3802482 h 6858029"/>
              <a:gd name="connsiteX5547" fmla="*/ 10889066 w 11162102"/>
              <a:gd name="connsiteY5547" fmla="*/ 3827312 h 6858029"/>
              <a:gd name="connsiteX5548" fmla="*/ 10886647 w 11162102"/>
              <a:gd name="connsiteY5548" fmla="*/ 3836669 h 6858029"/>
              <a:gd name="connsiteX5549" fmla="*/ 10868161 w 11162102"/>
              <a:gd name="connsiteY5549" fmla="*/ 3863850 h 6858029"/>
              <a:gd name="connsiteX5550" fmla="*/ 10874437 w 11162102"/>
              <a:gd name="connsiteY5550" fmla="*/ 3830507 h 6858029"/>
              <a:gd name="connsiteX5551" fmla="*/ 10895022 w 11162102"/>
              <a:gd name="connsiteY5551" fmla="*/ 3802482 h 6858029"/>
              <a:gd name="connsiteX5552" fmla="*/ 10869028 w 11162102"/>
              <a:gd name="connsiteY5552" fmla="*/ 3837650 h 6858029"/>
              <a:gd name="connsiteX5553" fmla="*/ 10862181 w 11162102"/>
              <a:gd name="connsiteY5553" fmla="*/ 3872362 h 6858029"/>
              <a:gd name="connsiteX5554" fmla="*/ 10840957 w 11162102"/>
              <a:gd name="connsiteY5554" fmla="*/ 3901597 h 6858029"/>
              <a:gd name="connsiteX5555" fmla="*/ 10845681 w 11162102"/>
              <a:gd name="connsiteY5555" fmla="*/ 3867570 h 6858029"/>
              <a:gd name="connsiteX5556" fmla="*/ 10869028 w 11162102"/>
              <a:gd name="connsiteY5556" fmla="*/ 3837650 h 6858029"/>
              <a:gd name="connsiteX5557" fmla="*/ 10840592 w 11162102"/>
              <a:gd name="connsiteY5557" fmla="*/ 3873937 h 6858029"/>
              <a:gd name="connsiteX5558" fmla="*/ 10835480 w 11162102"/>
              <a:gd name="connsiteY5558" fmla="*/ 3908946 h 6858029"/>
              <a:gd name="connsiteX5559" fmla="*/ 10811608 w 11162102"/>
              <a:gd name="connsiteY5559" fmla="*/ 3939801 h 6858029"/>
              <a:gd name="connsiteX5560" fmla="*/ 10814575 w 11162102"/>
              <a:gd name="connsiteY5560" fmla="*/ 3905272 h 6858029"/>
              <a:gd name="connsiteX5561" fmla="*/ 10840592 w 11162102"/>
              <a:gd name="connsiteY5561" fmla="*/ 3873937 h 6858029"/>
              <a:gd name="connsiteX5562" fmla="*/ 10810718 w 11162102"/>
              <a:gd name="connsiteY5562" fmla="*/ 3909768 h 6858029"/>
              <a:gd name="connsiteX5563" fmla="*/ 10807295 w 11162102"/>
              <a:gd name="connsiteY5563" fmla="*/ 3945165 h 6858029"/>
              <a:gd name="connsiteX5564" fmla="*/ 10779840 w 11162102"/>
              <a:gd name="connsiteY5564" fmla="*/ 3978462 h 6858029"/>
              <a:gd name="connsiteX5565" fmla="*/ 10780912 w 11162102"/>
              <a:gd name="connsiteY5565" fmla="*/ 3943590 h 6858029"/>
              <a:gd name="connsiteX5566" fmla="*/ 10810718 w 11162102"/>
              <a:gd name="connsiteY5566" fmla="*/ 3909768 h 6858029"/>
              <a:gd name="connsiteX5567" fmla="*/ 10777101 w 11162102"/>
              <a:gd name="connsiteY5567" fmla="*/ 3947766 h 6858029"/>
              <a:gd name="connsiteX5568" fmla="*/ 10775755 w 11162102"/>
              <a:gd name="connsiteY5568" fmla="*/ 3983254 h 6858029"/>
              <a:gd name="connsiteX5569" fmla="*/ 10745493 w 11162102"/>
              <a:gd name="connsiteY5569" fmla="*/ 4017624 h 6858029"/>
              <a:gd name="connsiteX5570" fmla="*/ 10744580 w 11162102"/>
              <a:gd name="connsiteY5570" fmla="*/ 3982456 h 6858029"/>
              <a:gd name="connsiteX5571" fmla="*/ 10777101 w 11162102"/>
              <a:gd name="connsiteY5571" fmla="*/ 3947766 h 6858029"/>
              <a:gd name="connsiteX5572" fmla="*/ 10740449 w 11162102"/>
              <a:gd name="connsiteY5572" fmla="*/ 3986655 h 6858029"/>
              <a:gd name="connsiteX5573" fmla="*/ 10741248 w 11162102"/>
              <a:gd name="connsiteY5573" fmla="*/ 4022257 h 6858029"/>
              <a:gd name="connsiteX5574" fmla="*/ 10708407 w 11162102"/>
              <a:gd name="connsiteY5574" fmla="*/ 4057175 h 6858029"/>
              <a:gd name="connsiteX5575" fmla="*/ 10705395 w 11162102"/>
              <a:gd name="connsiteY5575" fmla="*/ 4021709 h 6858029"/>
              <a:gd name="connsiteX5576" fmla="*/ 10740449 w 11162102"/>
              <a:gd name="connsiteY5576" fmla="*/ 3986655 h 6858029"/>
              <a:gd name="connsiteX5577" fmla="*/ 10700626 w 11162102"/>
              <a:gd name="connsiteY5577" fmla="*/ 4026319 h 6858029"/>
              <a:gd name="connsiteX5578" fmla="*/ 10703501 w 11162102"/>
              <a:gd name="connsiteY5578" fmla="*/ 4062173 h 6858029"/>
              <a:gd name="connsiteX5579" fmla="*/ 10668492 w 11162102"/>
              <a:gd name="connsiteY5579" fmla="*/ 4096999 h 6858029"/>
              <a:gd name="connsiteX5580" fmla="*/ 10663334 w 11162102"/>
              <a:gd name="connsiteY5580" fmla="*/ 4061283 h 6858029"/>
              <a:gd name="connsiteX5581" fmla="*/ 10700626 w 11162102"/>
              <a:gd name="connsiteY5581" fmla="*/ 4026319 h 6858029"/>
              <a:gd name="connsiteX5582" fmla="*/ 10658678 w 11162102"/>
              <a:gd name="connsiteY5582" fmla="*/ 4065482 h 6858029"/>
              <a:gd name="connsiteX5583" fmla="*/ 10663676 w 11162102"/>
              <a:gd name="connsiteY5583" fmla="*/ 4101586 h 6858029"/>
              <a:gd name="connsiteX5584" fmla="*/ 10625677 w 11162102"/>
              <a:gd name="connsiteY5584" fmla="*/ 4136892 h 6858029"/>
              <a:gd name="connsiteX5585" fmla="*/ 10618397 w 11162102"/>
              <a:gd name="connsiteY5585" fmla="*/ 4100856 h 6858029"/>
              <a:gd name="connsiteX5586" fmla="*/ 10658678 w 11162102"/>
              <a:gd name="connsiteY5586" fmla="*/ 4065482 h 6858029"/>
              <a:gd name="connsiteX5587" fmla="*/ 10613924 w 11162102"/>
              <a:gd name="connsiteY5587" fmla="*/ 4104690 h 6858029"/>
              <a:gd name="connsiteX5588" fmla="*/ 10621091 w 11162102"/>
              <a:gd name="connsiteY5588" fmla="*/ 4141045 h 6858029"/>
              <a:gd name="connsiteX5589" fmla="*/ 10580171 w 11162102"/>
              <a:gd name="connsiteY5589" fmla="*/ 4176602 h 6858029"/>
              <a:gd name="connsiteX5590" fmla="*/ 10570745 w 11162102"/>
              <a:gd name="connsiteY5590" fmla="*/ 4140201 h 6858029"/>
              <a:gd name="connsiteX5591" fmla="*/ 10613924 w 11162102"/>
              <a:gd name="connsiteY5591" fmla="*/ 4104690 h 6858029"/>
              <a:gd name="connsiteX5592" fmla="*/ 10566386 w 11162102"/>
              <a:gd name="connsiteY5592" fmla="*/ 4143670 h 6858029"/>
              <a:gd name="connsiteX5593" fmla="*/ 10575720 w 11162102"/>
              <a:gd name="connsiteY5593" fmla="*/ 4180345 h 6858029"/>
              <a:gd name="connsiteX5594" fmla="*/ 10532039 w 11162102"/>
              <a:gd name="connsiteY5594" fmla="*/ 4215810 h 6858029"/>
              <a:gd name="connsiteX5595" fmla="*/ 10520514 w 11162102"/>
              <a:gd name="connsiteY5595" fmla="*/ 4179021 h 6858029"/>
              <a:gd name="connsiteX5596" fmla="*/ 10566386 w 11162102"/>
              <a:gd name="connsiteY5596" fmla="*/ 4143670 h 6858029"/>
              <a:gd name="connsiteX5597" fmla="*/ 10516178 w 11162102"/>
              <a:gd name="connsiteY5597" fmla="*/ 4182239 h 6858029"/>
              <a:gd name="connsiteX5598" fmla="*/ 10527658 w 11162102"/>
              <a:gd name="connsiteY5598" fmla="*/ 4219256 h 6858029"/>
              <a:gd name="connsiteX5599" fmla="*/ 10481352 w 11162102"/>
              <a:gd name="connsiteY5599" fmla="*/ 4254402 h 6858029"/>
              <a:gd name="connsiteX5600" fmla="*/ 10467772 w 11162102"/>
              <a:gd name="connsiteY5600" fmla="*/ 4217157 h 6858029"/>
              <a:gd name="connsiteX5601" fmla="*/ 10516178 w 11162102"/>
              <a:gd name="connsiteY5601" fmla="*/ 4182239 h 6858029"/>
              <a:gd name="connsiteX5602" fmla="*/ 10463391 w 11162102"/>
              <a:gd name="connsiteY5602" fmla="*/ 4220192 h 6858029"/>
              <a:gd name="connsiteX5603" fmla="*/ 10476970 w 11162102"/>
              <a:gd name="connsiteY5603" fmla="*/ 4257620 h 6858029"/>
              <a:gd name="connsiteX5604" fmla="*/ 10428291 w 11162102"/>
              <a:gd name="connsiteY5604" fmla="*/ 4292127 h 6858029"/>
              <a:gd name="connsiteX5605" fmla="*/ 10412680 w 11162102"/>
              <a:gd name="connsiteY5605" fmla="*/ 4254402 h 6858029"/>
              <a:gd name="connsiteX5606" fmla="*/ 10463391 w 11162102"/>
              <a:gd name="connsiteY5606" fmla="*/ 4220192 h 6858029"/>
              <a:gd name="connsiteX5607" fmla="*/ 10408367 w 11162102"/>
              <a:gd name="connsiteY5607" fmla="*/ 4257209 h 6858029"/>
              <a:gd name="connsiteX5608" fmla="*/ 10423954 w 11162102"/>
              <a:gd name="connsiteY5608" fmla="*/ 4295094 h 6858029"/>
              <a:gd name="connsiteX5609" fmla="*/ 10373039 w 11162102"/>
              <a:gd name="connsiteY5609" fmla="*/ 4328825 h 6858029"/>
              <a:gd name="connsiteX5610" fmla="*/ 10355511 w 11162102"/>
              <a:gd name="connsiteY5610" fmla="*/ 4290507 h 6858029"/>
              <a:gd name="connsiteX5611" fmla="*/ 10408367 w 11162102"/>
              <a:gd name="connsiteY5611" fmla="*/ 4257209 h 6858029"/>
              <a:gd name="connsiteX5612" fmla="*/ 10351175 w 11162102"/>
              <a:gd name="connsiteY5612" fmla="*/ 4293154 h 6858029"/>
              <a:gd name="connsiteX5613" fmla="*/ 10368702 w 11162102"/>
              <a:gd name="connsiteY5613" fmla="*/ 4331586 h 6858029"/>
              <a:gd name="connsiteX5614" fmla="*/ 10315961 w 11162102"/>
              <a:gd name="connsiteY5614" fmla="*/ 4364199 h 6858029"/>
              <a:gd name="connsiteX5615" fmla="*/ 10296653 w 11162102"/>
              <a:gd name="connsiteY5615" fmla="*/ 4325241 h 6858029"/>
              <a:gd name="connsiteX5616" fmla="*/ 10351175 w 11162102"/>
              <a:gd name="connsiteY5616" fmla="*/ 4293154 h 6858029"/>
              <a:gd name="connsiteX5617" fmla="*/ 10292112 w 11162102"/>
              <a:gd name="connsiteY5617" fmla="*/ 4327820 h 6858029"/>
              <a:gd name="connsiteX5618" fmla="*/ 10311442 w 11162102"/>
              <a:gd name="connsiteY5618" fmla="*/ 4366892 h 6858029"/>
              <a:gd name="connsiteX5619" fmla="*/ 10257377 w 11162102"/>
              <a:gd name="connsiteY5619" fmla="*/ 4398066 h 6858029"/>
              <a:gd name="connsiteX5620" fmla="*/ 10236404 w 11162102"/>
              <a:gd name="connsiteY5620" fmla="*/ 4358448 h 6858029"/>
              <a:gd name="connsiteX5621" fmla="*/ 10292112 w 11162102"/>
              <a:gd name="connsiteY5621" fmla="*/ 4327820 h 6858029"/>
              <a:gd name="connsiteX5622" fmla="*/ 10231611 w 11162102"/>
              <a:gd name="connsiteY5622" fmla="*/ 4360981 h 6858029"/>
              <a:gd name="connsiteX5623" fmla="*/ 10252675 w 11162102"/>
              <a:gd name="connsiteY5623" fmla="*/ 4400714 h 6858029"/>
              <a:gd name="connsiteX5624" fmla="*/ 10197606 w 11162102"/>
              <a:gd name="connsiteY5624" fmla="*/ 4430337 h 6858029"/>
              <a:gd name="connsiteX5625" fmla="*/ 10175035 w 11162102"/>
              <a:gd name="connsiteY5625" fmla="*/ 4389965 h 6858029"/>
              <a:gd name="connsiteX5626" fmla="*/ 10231611 w 11162102"/>
              <a:gd name="connsiteY5626" fmla="*/ 4360981 h 6858029"/>
              <a:gd name="connsiteX5627" fmla="*/ 10170015 w 11162102"/>
              <a:gd name="connsiteY5627" fmla="*/ 4392452 h 6858029"/>
              <a:gd name="connsiteX5628" fmla="*/ 10192654 w 11162102"/>
              <a:gd name="connsiteY5628" fmla="*/ 4432916 h 6858029"/>
              <a:gd name="connsiteX5629" fmla="*/ 10136945 w 11162102"/>
              <a:gd name="connsiteY5629" fmla="*/ 4460850 h 6858029"/>
              <a:gd name="connsiteX5630" fmla="*/ 10112982 w 11162102"/>
              <a:gd name="connsiteY5630" fmla="*/ 4419679 h 6858029"/>
              <a:gd name="connsiteX5631" fmla="*/ 10170015 w 11162102"/>
              <a:gd name="connsiteY5631" fmla="*/ 4392452 h 6858029"/>
              <a:gd name="connsiteX5632" fmla="*/ 10063664 w 11162102"/>
              <a:gd name="connsiteY5632" fmla="*/ 4441862 h 6858029"/>
              <a:gd name="connsiteX5633" fmla="*/ 10107505 w 11162102"/>
              <a:gd name="connsiteY5633" fmla="*/ 4422212 h 6858029"/>
              <a:gd name="connsiteX5634" fmla="*/ 10131491 w 11162102"/>
              <a:gd name="connsiteY5634" fmla="*/ 4463497 h 6858029"/>
              <a:gd name="connsiteX5635" fmla="*/ 10075897 w 11162102"/>
              <a:gd name="connsiteY5635" fmla="*/ 4489491 h 6858029"/>
              <a:gd name="connsiteX5636" fmla="*/ 10050679 w 11162102"/>
              <a:gd name="connsiteY5636" fmla="*/ 4447453 h 6858029"/>
              <a:gd name="connsiteX5637" fmla="*/ 10063664 w 11162102"/>
              <a:gd name="connsiteY5637" fmla="*/ 4441862 h 6858029"/>
              <a:gd name="connsiteX5638" fmla="*/ 10045109 w 11162102"/>
              <a:gd name="connsiteY5638" fmla="*/ 4449827 h 6858029"/>
              <a:gd name="connsiteX5639" fmla="*/ 10070374 w 11162102"/>
              <a:gd name="connsiteY5639" fmla="*/ 4491979 h 6858029"/>
              <a:gd name="connsiteX5640" fmla="*/ 10014802 w 11162102"/>
              <a:gd name="connsiteY5640" fmla="*/ 4516170 h 6858029"/>
              <a:gd name="connsiteX5641" fmla="*/ 9992619 w 11162102"/>
              <a:gd name="connsiteY5641" fmla="*/ 4479860 h 6858029"/>
              <a:gd name="connsiteX5642" fmla="*/ 9988511 w 11162102"/>
              <a:gd name="connsiteY5642" fmla="*/ 4473288 h 6858029"/>
              <a:gd name="connsiteX5643" fmla="*/ 10045109 w 11162102"/>
              <a:gd name="connsiteY5643" fmla="*/ 4449827 h 6858029"/>
              <a:gd name="connsiteX5644" fmla="*/ 9982829 w 11162102"/>
              <a:gd name="connsiteY5644" fmla="*/ 4475547 h 6858029"/>
              <a:gd name="connsiteX5645" fmla="*/ 9987484 w 11162102"/>
              <a:gd name="connsiteY5645" fmla="*/ 4483033 h 6858029"/>
              <a:gd name="connsiteX5646" fmla="*/ 10009188 w 11162102"/>
              <a:gd name="connsiteY5646" fmla="*/ 4518544 h 6858029"/>
              <a:gd name="connsiteX5647" fmla="*/ 9954461 w 11162102"/>
              <a:gd name="connsiteY5647" fmla="*/ 4540727 h 6858029"/>
              <a:gd name="connsiteX5648" fmla="*/ 9927759 w 11162102"/>
              <a:gd name="connsiteY5648" fmla="*/ 4496817 h 6858029"/>
              <a:gd name="connsiteX5649" fmla="*/ 9982829 w 11162102"/>
              <a:gd name="connsiteY5649" fmla="*/ 4475547 h 6858029"/>
              <a:gd name="connsiteX5650" fmla="*/ 9921848 w 11162102"/>
              <a:gd name="connsiteY5650" fmla="*/ 4498962 h 6858029"/>
              <a:gd name="connsiteX5651" fmla="*/ 9948642 w 11162102"/>
              <a:gd name="connsiteY5651" fmla="*/ 4543009 h 6858029"/>
              <a:gd name="connsiteX5652" fmla="*/ 9896174 w 11162102"/>
              <a:gd name="connsiteY5652" fmla="*/ 4562841 h 6858029"/>
              <a:gd name="connsiteX5653" fmla="*/ 9869198 w 11162102"/>
              <a:gd name="connsiteY5653" fmla="*/ 4517836 h 6858029"/>
              <a:gd name="connsiteX5654" fmla="*/ 9921848 w 11162102"/>
              <a:gd name="connsiteY5654" fmla="*/ 4498962 h 6858029"/>
              <a:gd name="connsiteX5655" fmla="*/ 9863265 w 11162102"/>
              <a:gd name="connsiteY5655" fmla="*/ 4519936 h 6858029"/>
              <a:gd name="connsiteX5656" fmla="*/ 9890240 w 11162102"/>
              <a:gd name="connsiteY5656" fmla="*/ 4564986 h 6858029"/>
              <a:gd name="connsiteX5657" fmla="*/ 9840077 w 11162102"/>
              <a:gd name="connsiteY5657" fmla="*/ 4582628 h 6858029"/>
              <a:gd name="connsiteX5658" fmla="*/ 9812896 w 11162102"/>
              <a:gd name="connsiteY5658" fmla="*/ 4536687 h 6858029"/>
              <a:gd name="connsiteX5659" fmla="*/ 9863265 w 11162102"/>
              <a:gd name="connsiteY5659" fmla="*/ 4519936 h 6858029"/>
              <a:gd name="connsiteX5660" fmla="*/ 9806780 w 11162102"/>
              <a:gd name="connsiteY5660" fmla="*/ 4538650 h 6858029"/>
              <a:gd name="connsiteX5661" fmla="*/ 9834006 w 11162102"/>
              <a:gd name="connsiteY5661" fmla="*/ 4584705 h 6858029"/>
              <a:gd name="connsiteX5662" fmla="*/ 9786240 w 11162102"/>
              <a:gd name="connsiteY5662" fmla="*/ 4600383 h 6858029"/>
              <a:gd name="connsiteX5663" fmla="*/ 9758900 w 11162102"/>
              <a:gd name="connsiteY5663" fmla="*/ 4553552 h 6858029"/>
              <a:gd name="connsiteX5664" fmla="*/ 9806780 w 11162102"/>
              <a:gd name="connsiteY5664" fmla="*/ 4538650 h 6858029"/>
              <a:gd name="connsiteX5665" fmla="*/ 9752532 w 11162102"/>
              <a:gd name="connsiteY5665" fmla="*/ 4555424 h 6858029"/>
              <a:gd name="connsiteX5666" fmla="*/ 9779964 w 11162102"/>
              <a:gd name="connsiteY5666" fmla="*/ 4602392 h 6858029"/>
              <a:gd name="connsiteX5667" fmla="*/ 9734686 w 11162102"/>
              <a:gd name="connsiteY5667" fmla="*/ 4616222 h 6858029"/>
              <a:gd name="connsiteX5668" fmla="*/ 9707139 w 11162102"/>
              <a:gd name="connsiteY5668" fmla="*/ 4568501 h 6858029"/>
              <a:gd name="connsiteX5669" fmla="*/ 9752532 w 11162102"/>
              <a:gd name="connsiteY5669" fmla="*/ 4555424 h 6858029"/>
              <a:gd name="connsiteX5670" fmla="*/ 9700430 w 11162102"/>
              <a:gd name="connsiteY5670" fmla="*/ 4570349 h 6858029"/>
              <a:gd name="connsiteX5671" fmla="*/ 9728067 w 11162102"/>
              <a:gd name="connsiteY5671" fmla="*/ 4618207 h 6858029"/>
              <a:gd name="connsiteX5672" fmla="*/ 9685413 w 11162102"/>
              <a:gd name="connsiteY5672" fmla="*/ 4630371 h 6858029"/>
              <a:gd name="connsiteX5673" fmla="*/ 9657752 w 11162102"/>
              <a:gd name="connsiteY5673" fmla="*/ 4581829 h 6858029"/>
              <a:gd name="connsiteX5674" fmla="*/ 9700430 w 11162102"/>
              <a:gd name="connsiteY5674" fmla="*/ 4570349 h 6858029"/>
              <a:gd name="connsiteX5675" fmla="*/ 9651271 w 11162102"/>
              <a:gd name="connsiteY5675" fmla="*/ 4583541 h 6858029"/>
              <a:gd name="connsiteX5676" fmla="*/ 9678977 w 11162102"/>
              <a:gd name="connsiteY5676" fmla="*/ 4632151 h 6858029"/>
              <a:gd name="connsiteX5677" fmla="*/ 9638445 w 11162102"/>
              <a:gd name="connsiteY5677" fmla="*/ 4642946 h 6858029"/>
              <a:gd name="connsiteX5678" fmla="*/ 9610625 w 11162102"/>
              <a:gd name="connsiteY5678" fmla="*/ 4593651 h 6858029"/>
              <a:gd name="connsiteX5679" fmla="*/ 9651271 w 11162102"/>
              <a:gd name="connsiteY5679" fmla="*/ 4583541 h 6858029"/>
              <a:gd name="connsiteX5680" fmla="*/ 9603687 w 11162102"/>
              <a:gd name="connsiteY5680" fmla="*/ 4595294 h 6858029"/>
              <a:gd name="connsiteX5681" fmla="*/ 9631576 w 11162102"/>
              <a:gd name="connsiteY5681" fmla="*/ 4644726 h 6858029"/>
              <a:gd name="connsiteX5682" fmla="*/ 9593646 w 11162102"/>
              <a:gd name="connsiteY5682" fmla="*/ 4654129 h 6858029"/>
              <a:gd name="connsiteX5683" fmla="*/ 9565689 w 11162102"/>
              <a:gd name="connsiteY5683" fmla="*/ 4604080 h 6858029"/>
              <a:gd name="connsiteX5684" fmla="*/ 9603687 w 11162102"/>
              <a:gd name="connsiteY5684" fmla="*/ 4595294 h 6858029"/>
              <a:gd name="connsiteX5685" fmla="*/ 2279816 w 11162102"/>
              <a:gd name="connsiteY5685" fmla="*/ 3177160 h 6858029"/>
              <a:gd name="connsiteX5686" fmla="*/ 3738945 w 11162102"/>
              <a:gd name="connsiteY5686" fmla="*/ 3039406 h 6858029"/>
              <a:gd name="connsiteX5687" fmla="*/ 5086149 w 11162102"/>
              <a:gd name="connsiteY5687" fmla="*/ 3625269 h 6858029"/>
              <a:gd name="connsiteX5688" fmla="*/ 6380679 w 11162102"/>
              <a:gd name="connsiteY5688" fmla="*/ 4191870 h 6858029"/>
              <a:gd name="connsiteX5689" fmla="*/ 7918856 w 11162102"/>
              <a:gd name="connsiteY5689" fmla="*/ 4620238 h 6858029"/>
              <a:gd name="connsiteX5690" fmla="*/ 8714704 w 11162102"/>
              <a:gd name="connsiteY5690" fmla="*/ 4690758 h 6858029"/>
              <a:gd name="connsiteX5691" fmla="*/ 9506900 w 11162102"/>
              <a:gd name="connsiteY5691" fmla="*/ 4616655 h 6858029"/>
              <a:gd name="connsiteX5692" fmla="*/ 9558271 w 11162102"/>
              <a:gd name="connsiteY5692" fmla="*/ 4605723 h 6858029"/>
              <a:gd name="connsiteX5693" fmla="*/ 9586343 w 11162102"/>
              <a:gd name="connsiteY5693" fmla="*/ 4655886 h 6858029"/>
              <a:gd name="connsiteX5694" fmla="*/ 9479444 w 11162102"/>
              <a:gd name="connsiteY5694" fmla="*/ 4679142 h 6858029"/>
              <a:gd name="connsiteX5695" fmla="*/ 7733633 w 11162102"/>
              <a:gd name="connsiteY5695" fmla="*/ 4644429 h 6858029"/>
              <a:gd name="connsiteX5696" fmla="*/ 6398617 w 11162102"/>
              <a:gd name="connsiteY5696" fmla="*/ 4255429 h 6858029"/>
              <a:gd name="connsiteX5697" fmla="*/ 5087769 w 11162102"/>
              <a:gd name="connsiteY5697" fmla="*/ 3689627 h 6858029"/>
              <a:gd name="connsiteX5698" fmla="*/ 3718656 w 11162102"/>
              <a:gd name="connsiteY5698" fmla="*/ 3102737 h 6858029"/>
              <a:gd name="connsiteX5699" fmla="*/ 2954554 w 11162102"/>
              <a:gd name="connsiteY5699" fmla="*/ 2949077 h 6858029"/>
              <a:gd name="connsiteX5700" fmla="*/ 2589449 w 11162102"/>
              <a:gd name="connsiteY5700" fmla="*/ 3016334 h 6858029"/>
              <a:gd name="connsiteX5701" fmla="*/ 2253810 w 11162102"/>
              <a:gd name="connsiteY5701" fmla="*/ 3227482 h 6858029"/>
              <a:gd name="connsiteX5702" fmla="*/ 1923301 w 11162102"/>
              <a:gd name="connsiteY5702" fmla="*/ 3611576 h 6858029"/>
              <a:gd name="connsiteX5703" fmla="*/ 2279816 w 11162102"/>
              <a:gd name="connsiteY5703" fmla="*/ 3177160 h 6858029"/>
              <a:gd name="connsiteX5704" fmla="*/ 483212 w 11162102"/>
              <a:gd name="connsiteY5704" fmla="*/ 4993856 h 6858029"/>
              <a:gd name="connsiteX5705" fmla="*/ 123919 w 11162102"/>
              <a:gd name="connsiteY5705" fmla="*/ 5397737 h 6858029"/>
              <a:gd name="connsiteX5706" fmla="*/ 10845 w 11162102"/>
              <a:gd name="connsiteY5706" fmla="*/ 5931132 h 6858029"/>
              <a:gd name="connsiteX5707" fmla="*/ 483212 w 11162102"/>
              <a:gd name="connsiteY5707" fmla="*/ 4993856 h 6858029"/>
              <a:gd name="connsiteX5708" fmla="*/ 519042 w 11162102"/>
              <a:gd name="connsiteY5708" fmla="*/ 4984043 h 6858029"/>
              <a:gd name="connsiteX5709" fmla="*/ 142231 w 11162102"/>
              <a:gd name="connsiteY5709" fmla="*/ 5411088 h 6858029"/>
              <a:gd name="connsiteX5710" fmla="*/ 12897 w 11162102"/>
              <a:gd name="connsiteY5710" fmla="*/ 5980998 h 6858029"/>
              <a:gd name="connsiteX5711" fmla="*/ 519042 w 11162102"/>
              <a:gd name="connsiteY5711" fmla="*/ 4984043 h 6858029"/>
              <a:gd name="connsiteX5712" fmla="*/ 160548 w 11162102"/>
              <a:gd name="connsiteY5712" fmla="*/ 5424416 h 6858029"/>
              <a:gd name="connsiteX5713" fmla="*/ 13773 w 11162102"/>
              <a:gd name="connsiteY5713" fmla="*/ 6030864 h 6858029"/>
              <a:gd name="connsiteX5714" fmla="*/ 554761 w 11162102"/>
              <a:gd name="connsiteY5714" fmla="*/ 4973522 h 6858029"/>
              <a:gd name="connsiteX5715" fmla="*/ 160548 w 11162102"/>
              <a:gd name="connsiteY5715" fmla="*/ 5424416 h 6858029"/>
              <a:gd name="connsiteX5716" fmla="*/ 703380 w 11162102"/>
              <a:gd name="connsiteY5716" fmla="*/ 4919457 h 6858029"/>
              <a:gd name="connsiteX5717" fmla="*/ 703631 w 11162102"/>
              <a:gd name="connsiteY5717" fmla="*/ 4919389 h 6858029"/>
              <a:gd name="connsiteX5718" fmla="*/ 702458 w 11162102"/>
              <a:gd name="connsiteY5718" fmla="*/ 4920141 h 6858029"/>
              <a:gd name="connsiteX5719" fmla="*/ 702065 w 11162102"/>
              <a:gd name="connsiteY5719" fmla="*/ 4920233 h 6858029"/>
              <a:gd name="connsiteX5720" fmla="*/ 703380 w 11162102"/>
              <a:gd name="connsiteY5720" fmla="*/ 4919457 h 6858029"/>
              <a:gd name="connsiteX5721" fmla="*/ 722849 w 11162102"/>
              <a:gd name="connsiteY5721" fmla="*/ 4914322 h 6858029"/>
              <a:gd name="connsiteX5722" fmla="*/ 725647 w 11162102"/>
              <a:gd name="connsiteY5722" fmla="*/ 4913638 h 6858029"/>
              <a:gd name="connsiteX5723" fmla="*/ 721699 w 11162102"/>
              <a:gd name="connsiteY5723" fmla="*/ 4916353 h 6858029"/>
              <a:gd name="connsiteX5724" fmla="*/ 718839 w 11162102"/>
              <a:gd name="connsiteY5724" fmla="*/ 4916901 h 6858029"/>
              <a:gd name="connsiteX5725" fmla="*/ 722849 w 11162102"/>
              <a:gd name="connsiteY5725" fmla="*/ 4914322 h 6858029"/>
              <a:gd name="connsiteX5726" fmla="*/ 742353 w 11162102"/>
              <a:gd name="connsiteY5726" fmla="*/ 4909529 h 6858029"/>
              <a:gd name="connsiteX5727" fmla="*/ 747184 w 11162102"/>
              <a:gd name="connsiteY5727" fmla="*/ 4908365 h 6858029"/>
              <a:gd name="connsiteX5728" fmla="*/ 741086 w 11162102"/>
              <a:gd name="connsiteY5728" fmla="*/ 4912839 h 6858029"/>
              <a:gd name="connsiteX5729" fmla="*/ 736227 w 11162102"/>
              <a:gd name="connsiteY5729" fmla="*/ 4913706 h 6858029"/>
              <a:gd name="connsiteX5730" fmla="*/ 742353 w 11162102"/>
              <a:gd name="connsiteY5730" fmla="*/ 4909529 h 6858029"/>
              <a:gd name="connsiteX5731" fmla="*/ 761934 w 11162102"/>
              <a:gd name="connsiteY5731" fmla="*/ 4904942 h 6858029"/>
              <a:gd name="connsiteX5732" fmla="*/ 768377 w 11162102"/>
              <a:gd name="connsiteY5732" fmla="*/ 4903482 h 6858029"/>
              <a:gd name="connsiteX5733" fmla="*/ 760515 w 11162102"/>
              <a:gd name="connsiteY5733" fmla="*/ 4909598 h 6858029"/>
              <a:gd name="connsiteX5734" fmla="*/ 754140 w 11162102"/>
              <a:gd name="connsiteY5734" fmla="*/ 4910625 h 6858029"/>
              <a:gd name="connsiteX5735" fmla="*/ 761934 w 11162102"/>
              <a:gd name="connsiteY5735" fmla="*/ 4904942 h 6858029"/>
              <a:gd name="connsiteX5736" fmla="*/ 772382 w 11162102"/>
              <a:gd name="connsiteY5736" fmla="*/ 4907726 h 6858029"/>
              <a:gd name="connsiteX5737" fmla="*/ 781554 w 11162102"/>
              <a:gd name="connsiteY5737" fmla="*/ 4900606 h 6858029"/>
              <a:gd name="connsiteX5738" fmla="*/ 789245 w 11162102"/>
              <a:gd name="connsiteY5738" fmla="*/ 4898986 h 6858029"/>
              <a:gd name="connsiteX5739" fmla="*/ 781271 w 11162102"/>
              <a:gd name="connsiteY5739" fmla="*/ 4905558 h 6858029"/>
              <a:gd name="connsiteX5740" fmla="*/ 780043 w 11162102"/>
              <a:gd name="connsiteY5740" fmla="*/ 4906585 h 6858029"/>
              <a:gd name="connsiteX5741" fmla="*/ 772382 w 11162102"/>
              <a:gd name="connsiteY5741" fmla="*/ 4907726 h 6858029"/>
              <a:gd name="connsiteX5742" fmla="*/ 790925 w 11162102"/>
              <a:gd name="connsiteY5742" fmla="*/ 4905011 h 6858029"/>
              <a:gd name="connsiteX5743" fmla="*/ 801272 w 11162102"/>
              <a:gd name="connsiteY5743" fmla="*/ 4896521 h 6858029"/>
              <a:gd name="connsiteX5744" fmla="*/ 809990 w 11162102"/>
              <a:gd name="connsiteY5744" fmla="*/ 4894809 h 6858029"/>
              <a:gd name="connsiteX5745" fmla="*/ 804130 w 11162102"/>
              <a:gd name="connsiteY5745" fmla="*/ 4899876 h 6858029"/>
              <a:gd name="connsiteX5746" fmla="*/ 799677 w 11162102"/>
              <a:gd name="connsiteY5746" fmla="*/ 4903801 h 6858029"/>
              <a:gd name="connsiteX5747" fmla="*/ 790925 w 11162102"/>
              <a:gd name="connsiteY5747" fmla="*/ 4905011 h 6858029"/>
              <a:gd name="connsiteX5748" fmla="*/ 809675 w 11162102"/>
              <a:gd name="connsiteY5748" fmla="*/ 4902500 h 6858029"/>
              <a:gd name="connsiteX5749" fmla="*/ 820984 w 11162102"/>
              <a:gd name="connsiteY5749" fmla="*/ 4892687 h 6858029"/>
              <a:gd name="connsiteX5750" fmla="*/ 830615 w 11162102"/>
              <a:gd name="connsiteY5750" fmla="*/ 4890907 h 6858029"/>
              <a:gd name="connsiteX5751" fmla="*/ 826993 w 11162102"/>
              <a:gd name="connsiteY5751" fmla="*/ 4894193 h 6858029"/>
              <a:gd name="connsiteX5752" fmla="*/ 819322 w 11162102"/>
              <a:gd name="connsiteY5752" fmla="*/ 4901291 h 6858029"/>
              <a:gd name="connsiteX5753" fmla="*/ 809675 w 11162102"/>
              <a:gd name="connsiteY5753" fmla="*/ 4902500 h 6858029"/>
              <a:gd name="connsiteX5754" fmla="*/ 828663 w 11162102"/>
              <a:gd name="connsiteY5754" fmla="*/ 4900150 h 6858029"/>
              <a:gd name="connsiteX5755" fmla="*/ 830701 w 11162102"/>
              <a:gd name="connsiteY5755" fmla="*/ 4898278 h 6858029"/>
              <a:gd name="connsiteX5756" fmla="*/ 840786 w 11162102"/>
              <a:gd name="connsiteY5756" fmla="*/ 4889081 h 6858029"/>
              <a:gd name="connsiteX5757" fmla="*/ 851154 w 11162102"/>
              <a:gd name="connsiteY5757" fmla="*/ 4887301 h 6858029"/>
              <a:gd name="connsiteX5758" fmla="*/ 849858 w 11162102"/>
              <a:gd name="connsiteY5758" fmla="*/ 4888533 h 6858029"/>
              <a:gd name="connsiteX5759" fmla="*/ 839047 w 11162102"/>
              <a:gd name="connsiteY5759" fmla="*/ 4898986 h 6858029"/>
              <a:gd name="connsiteX5760" fmla="*/ 828663 w 11162102"/>
              <a:gd name="connsiteY5760" fmla="*/ 4900150 h 6858029"/>
              <a:gd name="connsiteX5761" fmla="*/ 847795 w 11162102"/>
              <a:gd name="connsiteY5761" fmla="*/ 4898050 h 6858029"/>
              <a:gd name="connsiteX5762" fmla="*/ 853594 w 11162102"/>
              <a:gd name="connsiteY5762" fmla="*/ 4892436 h 6858029"/>
              <a:gd name="connsiteX5763" fmla="*/ 856390 w 11162102"/>
              <a:gd name="connsiteY5763" fmla="*/ 4889766 h 6858029"/>
              <a:gd name="connsiteX5764" fmla="*/ 860623 w 11162102"/>
              <a:gd name="connsiteY5764" fmla="*/ 4885703 h 6858029"/>
              <a:gd name="connsiteX5765" fmla="*/ 871667 w 11162102"/>
              <a:gd name="connsiteY5765" fmla="*/ 4883946 h 6858029"/>
              <a:gd name="connsiteX5766" fmla="*/ 858836 w 11162102"/>
              <a:gd name="connsiteY5766" fmla="*/ 4896932 h 6858029"/>
              <a:gd name="connsiteX5767" fmla="*/ 847795 w 11162102"/>
              <a:gd name="connsiteY5767" fmla="*/ 4898050 h 6858029"/>
              <a:gd name="connsiteX5768" fmla="*/ 867059 w 11162102"/>
              <a:gd name="connsiteY5768" fmla="*/ 4896133 h 6858029"/>
              <a:gd name="connsiteX5769" fmla="*/ 876480 w 11162102"/>
              <a:gd name="connsiteY5769" fmla="*/ 4886593 h 6858029"/>
              <a:gd name="connsiteX5770" fmla="*/ 880524 w 11162102"/>
              <a:gd name="connsiteY5770" fmla="*/ 4882554 h 6858029"/>
              <a:gd name="connsiteX5771" fmla="*/ 892172 w 11162102"/>
              <a:gd name="connsiteY5771" fmla="*/ 4880819 h 6858029"/>
              <a:gd name="connsiteX5772" fmla="*/ 878675 w 11162102"/>
              <a:gd name="connsiteY5772" fmla="*/ 4895083 h 6858029"/>
              <a:gd name="connsiteX5773" fmla="*/ 867059 w 11162102"/>
              <a:gd name="connsiteY5773" fmla="*/ 4896133 h 6858029"/>
              <a:gd name="connsiteX5774" fmla="*/ 886437 w 11162102"/>
              <a:gd name="connsiteY5774" fmla="*/ 4894444 h 6858029"/>
              <a:gd name="connsiteX5775" fmla="*/ 899363 w 11162102"/>
              <a:gd name="connsiteY5775" fmla="*/ 4880774 h 6858029"/>
              <a:gd name="connsiteX5776" fmla="*/ 900450 w 11162102"/>
              <a:gd name="connsiteY5776" fmla="*/ 4879632 h 6858029"/>
              <a:gd name="connsiteX5777" fmla="*/ 912650 w 11162102"/>
              <a:gd name="connsiteY5777" fmla="*/ 4877921 h 6858029"/>
              <a:gd name="connsiteX5778" fmla="*/ 898610 w 11162102"/>
              <a:gd name="connsiteY5778" fmla="*/ 4893463 h 6858029"/>
              <a:gd name="connsiteX5779" fmla="*/ 886437 w 11162102"/>
              <a:gd name="connsiteY5779" fmla="*/ 4894444 h 6858029"/>
              <a:gd name="connsiteX5780" fmla="*/ 905936 w 11162102"/>
              <a:gd name="connsiteY5780" fmla="*/ 4892915 h 6858029"/>
              <a:gd name="connsiteX5781" fmla="*/ 920465 w 11162102"/>
              <a:gd name="connsiteY5781" fmla="*/ 4876894 h 6858029"/>
              <a:gd name="connsiteX5782" fmla="*/ 933124 w 11162102"/>
              <a:gd name="connsiteY5782" fmla="*/ 4875296 h 6858029"/>
              <a:gd name="connsiteX5783" fmla="*/ 918616 w 11162102"/>
              <a:gd name="connsiteY5783" fmla="*/ 4892048 h 6858029"/>
              <a:gd name="connsiteX5784" fmla="*/ 905936 w 11162102"/>
              <a:gd name="connsiteY5784" fmla="*/ 4892915 h 6858029"/>
              <a:gd name="connsiteX5785" fmla="*/ 925554 w 11162102"/>
              <a:gd name="connsiteY5785" fmla="*/ 4891592 h 6858029"/>
              <a:gd name="connsiteX5786" fmla="*/ 940539 w 11162102"/>
              <a:gd name="connsiteY5786" fmla="*/ 4874361 h 6858029"/>
              <a:gd name="connsiteX5787" fmla="*/ 953600 w 11162102"/>
              <a:gd name="connsiteY5787" fmla="*/ 4872854 h 6858029"/>
              <a:gd name="connsiteX5788" fmla="*/ 938663 w 11162102"/>
              <a:gd name="connsiteY5788" fmla="*/ 4890838 h 6858029"/>
              <a:gd name="connsiteX5789" fmla="*/ 925554 w 11162102"/>
              <a:gd name="connsiteY5789" fmla="*/ 4891592 h 6858029"/>
              <a:gd name="connsiteX5790" fmla="*/ 945297 w 11162102"/>
              <a:gd name="connsiteY5790" fmla="*/ 4890473 h 6858029"/>
              <a:gd name="connsiteX5791" fmla="*/ 960647 w 11162102"/>
              <a:gd name="connsiteY5791" fmla="*/ 4872056 h 6858029"/>
              <a:gd name="connsiteX5792" fmla="*/ 974094 w 11162102"/>
              <a:gd name="connsiteY5792" fmla="*/ 4870618 h 6858029"/>
              <a:gd name="connsiteX5793" fmla="*/ 958764 w 11162102"/>
              <a:gd name="connsiteY5793" fmla="*/ 4889834 h 6858029"/>
              <a:gd name="connsiteX5794" fmla="*/ 945297 w 11162102"/>
              <a:gd name="connsiteY5794" fmla="*/ 4890473 h 6858029"/>
              <a:gd name="connsiteX5795" fmla="*/ 965091 w 11162102"/>
              <a:gd name="connsiteY5795" fmla="*/ 4889560 h 6858029"/>
              <a:gd name="connsiteX5796" fmla="*/ 980788 w 11162102"/>
              <a:gd name="connsiteY5796" fmla="*/ 4869956 h 6858029"/>
              <a:gd name="connsiteX5797" fmla="*/ 994595 w 11162102"/>
              <a:gd name="connsiteY5797" fmla="*/ 4868610 h 6858029"/>
              <a:gd name="connsiteX5798" fmla="*/ 978914 w 11162102"/>
              <a:gd name="connsiteY5798" fmla="*/ 4889013 h 6858029"/>
              <a:gd name="connsiteX5799" fmla="*/ 965091 w 11162102"/>
              <a:gd name="connsiteY5799" fmla="*/ 4889560 h 6858029"/>
              <a:gd name="connsiteX5800" fmla="*/ 984971 w 11162102"/>
              <a:gd name="connsiteY5800" fmla="*/ 4888830 h 6858029"/>
              <a:gd name="connsiteX5801" fmla="*/ 1000985 w 11162102"/>
              <a:gd name="connsiteY5801" fmla="*/ 4868016 h 6858029"/>
              <a:gd name="connsiteX5802" fmla="*/ 1015132 w 11162102"/>
              <a:gd name="connsiteY5802" fmla="*/ 4866784 h 6858029"/>
              <a:gd name="connsiteX5803" fmla="*/ 999109 w 11162102"/>
              <a:gd name="connsiteY5803" fmla="*/ 4888396 h 6858029"/>
              <a:gd name="connsiteX5804" fmla="*/ 984971 w 11162102"/>
              <a:gd name="connsiteY5804" fmla="*/ 4888830 h 6858029"/>
              <a:gd name="connsiteX5805" fmla="*/ 1011364 w 11162102"/>
              <a:gd name="connsiteY5805" fmla="*/ 4888100 h 6858029"/>
              <a:gd name="connsiteX5806" fmla="*/ 1004926 w 11162102"/>
              <a:gd name="connsiteY5806" fmla="*/ 4888259 h 6858029"/>
              <a:gd name="connsiteX5807" fmla="*/ 1021237 w 11162102"/>
              <a:gd name="connsiteY5807" fmla="*/ 4866282 h 6858029"/>
              <a:gd name="connsiteX5808" fmla="*/ 1035722 w 11162102"/>
              <a:gd name="connsiteY5808" fmla="*/ 4865164 h 6858029"/>
              <a:gd name="connsiteX5809" fmla="*/ 1019389 w 11162102"/>
              <a:gd name="connsiteY5809" fmla="*/ 4887963 h 6858029"/>
              <a:gd name="connsiteX5810" fmla="*/ 1011364 w 11162102"/>
              <a:gd name="connsiteY5810" fmla="*/ 4888100 h 6858029"/>
              <a:gd name="connsiteX5811" fmla="*/ 1024937 w 11162102"/>
              <a:gd name="connsiteY5811" fmla="*/ 4887871 h 6858029"/>
              <a:gd name="connsiteX5812" fmla="*/ 1041517 w 11162102"/>
              <a:gd name="connsiteY5812" fmla="*/ 4864730 h 6858029"/>
              <a:gd name="connsiteX5813" fmla="*/ 1056385 w 11162102"/>
              <a:gd name="connsiteY5813" fmla="*/ 4863726 h 6858029"/>
              <a:gd name="connsiteX5814" fmla="*/ 1039716 w 11162102"/>
              <a:gd name="connsiteY5814" fmla="*/ 4887689 h 6858029"/>
              <a:gd name="connsiteX5815" fmla="*/ 1024937 w 11162102"/>
              <a:gd name="connsiteY5815" fmla="*/ 4887871 h 6858029"/>
              <a:gd name="connsiteX5816" fmla="*/ 1045031 w 11162102"/>
              <a:gd name="connsiteY5816" fmla="*/ 4887666 h 6858029"/>
              <a:gd name="connsiteX5817" fmla="*/ 1061952 w 11162102"/>
              <a:gd name="connsiteY5817" fmla="*/ 4863361 h 6858029"/>
              <a:gd name="connsiteX5818" fmla="*/ 1076984 w 11162102"/>
              <a:gd name="connsiteY5818" fmla="*/ 4862471 h 6858029"/>
              <a:gd name="connsiteX5819" fmla="*/ 1060096 w 11162102"/>
              <a:gd name="connsiteY5819" fmla="*/ 4887598 h 6858029"/>
              <a:gd name="connsiteX5820" fmla="*/ 1045031 w 11162102"/>
              <a:gd name="connsiteY5820" fmla="*/ 4887666 h 6858029"/>
              <a:gd name="connsiteX5821" fmla="*/ 1065199 w 11162102"/>
              <a:gd name="connsiteY5821" fmla="*/ 4887620 h 6858029"/>
              <a:gd name="connsiteX5822" fmla="*/ 1082329 w 11162102"/>
              <a:gd name="connsiteY5822" fmla="*/ 4862174 h 6858029"/>
              <a:gd name="connsiteX5823" fmla="*/ 1097620 w 11162102"/>
              <a:gd name="connsiteY5823" fmla="*/ 4861398 h 6858029"/>
              <a:gd name="connsiteX5824" fmla="*/ 1080501 w 11162102"/>
              <a:gd name="connsiteY5824" fmla="*/ 4887712 h 6858029"/>
              <a:gd name="connsiteX5825" fmla="*/ 1065199 w 11162102"/>
              <a:gd name="connsiteY5825" fmla="*/ 4887620 h 6858029"/>
              <a:gd name="connsiteX5826" fmla="*/ 1085415 w 11162102"/>
              <a:gd name="connsiteY5826" fmla="*/ 4887757 h 6858029"/>
              <a:gd name="connsiteX5827" fmla="*/ 1102734 w 11162102"/>
              <a:gd name="connsiteY5827" fmla="*/ 4861147 h 6858029"/>
              <a:gd name="connsiteX5828" fmla="*/ 1118281 w 11162102"/>
              <a:gd name="connsiteY5828" fmla="*/ 4860485 h 6858029"/>
              <a:gd name="connsiteX5829" fmla="*/ 1100952 w 11162102"/>
              <a:gd name="connsiteY5829" fmla="*/ 4887963 h 6858029"/>
              <a:gd name="connsiteX5830" fmla="*/ 1085415 w 11162102"/>
              <a:gd name="connsiteY5830" fmla="*/ 4887757 h 6858029"/>
              <a:gd name="connsiteX5831" fmla="*/ 1105690 w 11162102"/>
              <a:gd name="connsiteY5831" fmla="*/ 4888031 h 6858029"/>
              <a:gd name="connsiteX5832" fmla="*/ 1123197 w 11162102"/>
              <a:gd name="connsiteY5832" fmla="*/ 4860302 h 6858029"/>
              <a:gd name="connsiteX5833" fmla="*/ 1138969 w 11162102"/>
              <a:gd name="connsiteY5833" fmla="*/ 4859755 h 6858029"/>
              <a:gd name="connsiteX5834" fmla="*/ 1121439 w 11162102"/>
              <a:gd name="connsiteY5834" fmla="*/ 4888351 h 6858029"/>
              <a:gd name="connsiteX5835" fmla="*/ 1105690 w 11162102"/>
              <a:gd name="connsiteY5835" fmla="*/ 4888031 h 6858029"/>
              <a:gd name="connsiteX5836" fmla="*/ 1125999 w 11162102"/>
              <a:gd name="connsiteY5836" fmla="*/ 4888465 h 6858029"/>
              <a:gd name="connsiteX5837" fmla="*/ 1143700 w 11162102"/>
              <a:gd name="connsiteY5837" fmla="*/ 4859618 h 6858029"/>
              <a:gd name="connsiteX5838" fmla="*/ 1159760 w 11162102"/>
              <a:gd name="connsiteY5838" fmla="*/ 4859184 h 6858029"/>
              <a:gd name="connsiteX5839" fmla="*/ 1141970 w 11162102"/>
              <a:gd name="connsiteY5839" fmla="*/ 4888921 h 6858029"/>
              <a:gd name="connsiteX5840" fmla="*/ 1125999 w 11162102"/>
              <a:gd name="connsiteY5840" fmla="*/ 4888465 h 6858029"/>
              <a:gd name="connsiteX5841" fmla="*/ 1146361 w 11162102"/>
              <a:gd name="connsiteY5841" fmla="*/ 4889058 h 6858029"/>
              <a:gd name="connsiteX5842" fmla="*/ 1164297 w 11162102"/>
              <a:gd name="connsiteY5842" fmla="*/ 4859093 h 6858029"/>
              <a:gd name="connsiteX5843" fmla="*/ 1180480 w 11162102"/>
              <a:gd name="connsiteY5843" fmla="*/ 4858773 h 6858029"/>
              <a:gd name="connsiteX5844" fmla="*/ 1162542 w 11162102"/>
              <a:gd name="connsiteY5844" fmla="*/ 4889629 h 6858029"/>
              <a:gd name="connsiteX5845" fmla="*/ 1146361 w 11162102"/>
              <a:gd name="connsiteY5845" fmla="*/ 4889058 h 6858029"/>
              <a:gd name="connsiteX5846" fmla="*/ 1166778 w 11162102"/>
              <a:gd name="connsiteY5846" fmla="*/ 4889789 h 6858029"/>
              <a:gd name="connsiteX5847" fmla="*/ 1184848 w 11162102"/>
              <a:gd name="connsiteY5847" fmla="*/ 4858705 h 6858029"/>
              <a:gd name="connsiteX5848" fmla="*/ 1201152 w 11162102"/>
              <a:gd name="connsiteY5848" fmla="*/ 4858522 h 6858029"/>
              <a:gd name="connsiteX5849" fmla="*/ 1182990 w 11162102"/>
              <a:gd name="connsiteY5849" fmla="*/ 4890473 h 6858029"/>
              <a:gd name="connsiteX5850" fmla="*/ 1166778 w 11162102"/>
              <a:gd name="connsiteY5850" fmla="*/ 4889789 h 6858029"/>
              <a:gd name="connsiteX5851" fmla="*/ 1187073 w 11162102"/>
              <a:gd name="connsiteY5851" fmla="*/ 4890656 h 6858029"/>
              <a:gd name="connsiteX5852" fmla="*/ 1205358 w 11162102"/>
              <a:gd name="connsiteY5852" fmla="*/ 4858477 h 6858029"/>
              <a:gd name="connsiteX5853" fmla="*/ 1222032 w 11162102"/>
              <a:gd name="connsiteY5853" fmla="*/ 4858408 h 6858029"/>
              <a:gd name="connsiteX5854" fmla="*/ 1203733 w 11162102"/>
              <a:gd name="connsiteY5854" fmla="*/ 4891455 h 6858029"/>
              <a:gd name="connsiteX5855" fmla="*/ 1187073 w 11162102"/>
              <a:gd name="connsiteY5855" fmla="*/ 4890656 h 6858029"/>
              <a:gd name="connsiteX5856" fmla="*/ 1207658 w 11162102"/>
              <a:gd name="connsiteY5856" fmla="*/ 4891660 h 6858029"/>
              <a:gd name="connsiteX5857" fmla="*/ 1226069 w 11162102"/>
              <a:gd name="connsiteY5857" fmla="*/ 4858408 h 6858029"/>
              <a:gd name="connsiteX5858" fmla="*/ 1242948 w 11162102"/>
              <a:gd name="connsiteY5858" fmla="*/ 4858454 h 6858029"/>
              <a:gd name="connsiteX5859" fmla="*/ 1224522 w 11162102"/>
              <a:gd name="connsiteY5859" fmla="*/ 4892573 h 6858029"/>
              <a:gd name="connsiteX5860" fmla="*/ 1207658 w 11162102"/>
              <a:gd name="connsiteY5860" fmla="*/ 4891660 h 6858029"/>
              <a:gd name="connsiteX5861" fmla="*/ 10113941 w 11162102"/>
              <a:gd name="connsiteY5861" fmla="*/ 6500517 h 6858029"/>
              <a:gd name="connsiteX5862" fmla="*/ 9737013 w 11162102"/>
              <a:gd name="connsiteY5862" fmla="*/ 6794350 h 6858029"/>
              <a:gd name="connsiteX5863" fmla="*/ 8623073 w 11162102"/>
              <a:gd name="connsiteY5863" fmla="*/ 6786065 h 6858029"/>
              <a:gd name="connsiteX5864" fmla="*/ 6934362 w 11162102"/>
              <a:gd name="connsiteY5864" fmla="*/ 6392455 h 6858029"/>
              <a:gd name="connsiteX5865" fmla="*/ 5206763 w 11162102"/>
              <a:gd name="connsiteY5865" fmla="*/ 5873484 h 6858029"/>
              <a:gd name="connsiteX5866" fmla="*/ 3032377 w 11162102"/>
              <a:gd name="connsiteY5866" fmla="*/ 5232483 h 6858029"/>
              <a:gd name="connsiteX5867" fmla="*/ 1499907 w 11162102"/>
              <a:gd name="connsiteY5867" fmla="*/ 4916878 h 6858029"/>
              <a:gd name="connsiteX5868" fmla="*/ 1228305 w 11162102"/>
              <a:gd name="connsiteY5868" fmla="*/ 4892801 h 6858029"/>
              <a:gd name="connsiteX5869" fmla="*/ 1246832 w 11162102"/>
              <a:gd name="connsiteY5869" fmla="*/ 4858477 h 6858029"/>
              <a:gd name="connsiteX5870" fmla="*/ 1522889 w 11162102"/>
              <a:gd name="connsiteY5870" fmla="*/ 4870778 h 6858029"/>
              <a:gd name="connsiteX5871" fmla="*/ 3052072 w 11162102"/>
              <a:gd name="connsiteY5871" fmla="*/ 5172461 h 6858029"/>
              <a:gd name="connsiteX5872" fmla="*/ 5195101 w 11162102"/>
              <a:gd name="connsiteY5872" fmla="*/ 5810404 h 6858029"/>
              <a:gd name="connsiteX5873" fmla="*/ 6915785 w 11162102"/>
              <a:gd name="connsiteY5873" fmla="*/ 6332160 h 6858029"/>
              <a:gd name="connsiteX5874" fmla="*/ 7775854 w 11162102"/>
              <a:gd name="connsiteY5874" fmla="*/ 6560813 h 6858029"/>
              <a:gd name="connsiteX5875" fmla="*/ 8648908 w 11162102"/>
              <a:gd name="connsiteY5875" fmla="*/ 6726888 h 6858029"/>
              <a:gd name="connsiteX5876" fmla="*/ 9781744 w 11162102"/>
              <a:gd name="connsiteY5876" fmla="*/ 6690852 h 6858029"/>
              <a:gd name="connsiteX5877" fmla="*/ 10144317 w 11162102"/>
              <a:gd name="connsiteY5877" fmla="*/ 6379652 h 6858029"/>
              <a:gd name="connsiteX5878" fmla="*/ 10168850 w 11162102"/>
              <a:gd name="connsiteY5878" fmla="*/ 6312418 h 6858029"/>
              <a:gd name="connsiteX5879" fmla="*/ 10113941 w 11162102"/>
              <a:gd name="connsiteY5879" fmla="*/ 6500517 h 6858029"/>
              <a:gd name="connsiteX5880" fmla="*/ 10182635 w 11162102"/>
              <a:gd name="connsiteY5880" fmla="*/ 6218506 h 6858029"/>
              <a:gd name="connsiteX5881" fmla="*/ 10182681 w 11162102"/>
              <a:gd name="connsiteY5881" fmla="*/ 6216772 h 6858029"/>
              <a:gd name="connsiteX5882" fmla="*/ 10183046 w 11162102"/>
              <a:gd name="connsiteY5882" fmla="*/ 6215562 h 6858029"/>
              <a:gd name="connsiteX5883" fmla="*/ 10182635 w 11162102"/>
              <a:gd name="connsiteY5883" fmla="*/ 6218506 h 6858029"/>
              <a:gd name="connsiteX5884" fmla="*/ 10197606 w 11162102"/>
              <a:gd name="connsiteY5884" fmla="*/ 6123316 h 6858029"/>
              <a:gd name="connsiteX5885" fmla="*/ 10197674 w 11162102"/>
              <a:gd name="connsiteY5885" fmla="*/ 6120372 h 6858029"/>
              <a:gd name="connsiteX5886" fmla="*/ 10198360 w 11162102"/>
              <a:gd name="connsiteY5886" fmla="*/ 6118295 h 6858029"/>
              <a:gd name="connsiteX5887" fmla="*/ 10197606 w 11162102"/>
              <a:gd name="connsiteY5887" fmla="*/ 6123316 h 6858029"/>
              <a:gd name="connsiteX5888" fmla="*/ 10213353 w 11162102"/>
              <a:gd name="connsiteY5888" fmla="*/ 6031000 h 6858029"/>
              <a:gd name="connsiteX5889" fmla="*/ 10213604 w 11162102"/>
              <a:gd name="connsiteY5889" fmla="*/ 6024109 h 6858029"/>
              <a:gd name="connsiteX5890" fmla="*/ 10215453 w 11162102"/>
              <a:gd name="connsiteY5890" fmla="*/ 6018631 h 6858029"/>
              <a:gd name="connsiteX5891" fmla="*/ 10213353 w 11162102"/>
              <a:gd name="connsiteY5891" fmla="*/ 6031000 h 6858029"/>
              <a:gd name="connsiteX5892" fmla="*/ 10230173 w 11162102"/>
              <a:gd name="connsiteY5892" fmla="*/ 5935240 h 6858029"/>
              <a:gd name="connsiteX5893" fmla="*/ 10230447 w 11162102"/>
              <a:gd name="connsiteY5893" fmla="*/ 5928621 h 6858029"/>
              <a:gd name="connsiteX5894" fmla="*/ 10232364 w 11162102"/>
              <a:gd name="connsiteY5894" fmla="*/ 5923167 h 6858029"/>
              <a:gd name="connsiteX5895" fmla="*/ 10230173 w 11162102"/>
              <a:gd name="connsiteY5895" fmla="*/ 5935240 h 6858029"/>
              <a:gd name="connsiteX5896" fmla="*/ 10247997 w 11162102"/>
              <a:gd name="connsiteY5896" fmla="*/ 5840164 h 6858029"/>
              <a:gd name="connsiteX5897" fmla="*/ 10248316 w 11162102"/>
              <a:gd name="connsiteY5897" fmla="*/ 5833591 h 6858029"/>
              <a:gd name="connsiteX5898" fmla="*/ 10250302 w 11162102"/>
              <a:gd name="connsiteY5898" fmla="*/ 5828159 h 6858029"/>
              <a:gd name="connsiteX5899" fmla="*/ 10247997 w 11162102"/>
              <a:gd name="connsiteY5899" fmla="*/ 5840164 h 6858029"/>
              <a:gd name="connsiteX5900" fmla="*/ 10266985 w 11162102"/>
              <a:gd name="connsiteY5900" fmla="*/ 5739770 h 6858029"/>
              <a:gd name="connsiteX5901" fmla="*/ 10269016 w 11162102"/>
              <a:gd name="connsiteY5901" fmla="*/ 5734429 h 6858029"/>
              <a:gd name="connsiteX5902" fmla="*/ 10266597 w 11162102"/>
              <a:gd name="connsiteY5902" fmla="*/ 5746274 h 6858029"/>
              <a:gd name="connsiteX5903" fmla="*/ 10266985 w 11162102"/>
              <a:gd name="connsiteY5903" fmla="*/ 5739770 h 6858029"/>
              <a:gd name="connsiteX5904" fmla="*/ 10286133 w 11162102"/>
              <a:gd name="connsiteY5904" fmla="*/ 5653001 h 6858029"/>
              <a:gd name="connsiteX5905" fmla="*/ 10286521 w 11162102"/>
              <a:gd name="connsiteY5905" fmla="*/ 5647089 h 6858029"/>
              <a:gd name="connsiteX5906" fmla="*/ 10288529 w 11162102"/>
              <a:gd name="connsiteY5906" fmla="*/ 5641841 h 6858029"/>
              <a:gd name="connsiteX5907" fmla="*/ 10286133 w 11162102"/>
              <a:gd name="connsiteY5907" fmla="*/ 5653001 h 6858029"/>
              <a:gd name="connsiteX5908" fmla="*/ 10306581 w 11162102"/>
              <a:gd name="connsiteY5908" fmla="*/ 5560594 h 6858029"/>
              <a:gd name="connsiteX5909" fmla="*/ 10307015 w 11162102"/>
              <a:gd name="connsiteY5909" fmla="*/ 5555345 h 6858029"/>
              <a:gd name="connsiteX5910" fmla="*/ 10308863 w 11162102"/>
              <a:gd name="connsiteY5910" fmla="*/ 5550644 h 6858029"/>
              <a:gd name="connsiteX5911" fmla="*/ 10306581 w 11162102"/>
              <a:gd name="connsiteY5911" fmla="*/ 5560594 h 6858029"/>
              <a:gd name="connsiteX5912" fmla="*/ 10327988 w 11162102"/>
              <a:gd name="connsiteY5912" fmla="*/ 5469170 h 6858029"/>
              <a:gd name="connsiteX5913" fmla="*/ 10328376 w 11162102"/>
              <a:gd name="connsiteY5913" fmla="*/ 5464742 h 6858029"/>
              <a:gd name="connsiteX5914" fmla="*/ 10330019 w 11162102"/>
              <a:gd name="connsiteY5914" fmla="*/ 5460794 h 6858029"/>
              <a:gd name="connsiteX5915" fmla="*/ 10327988 w 11162102"/>
              <a:gd name="connsiteY5915" fmla="*/ 5469170 h 6858029"/>
              <a:gd name="connsiteX5916" fmla="*/ 10350331 w 11162102"/>
              <a:gd name="connsiteY5916" fmla="*/ 5378795 h 6858029"/>
              <a:gd name="connsiteX5917" fmla="*/ 10350673 w 11162102"/>
              <a:gd name="connsiteY5917" fmla="*/ 5375257 h 6858029"/>
              <a:gd name="connsiteX5918" fmla="*/ 10352088 w 11162102"/>
              <a:gd name="connsiteY5918" fmla="*/ 5371857 h 6858029"/>
              <a:gd name="connsiteX5919" fmla="*/ 10350331 w 11162102"/>
              <a:gd name="connsiteY5919" fmla="*/ 5378795 h 6858029"/>
              <a:gd name="connsiteX5920" fmla="*/ 10373564 w 11162102"/>
              <a:gd name="connsiteY5920" fmla="*/ 5289492 h 6858029"/>
              <a:gd name="connsiteX5921" fmla="*/ 10373860 w 11162102"/>
              <a:gd name="connsiteY5921" fmla="*/ 5286731 h 6858029"/>
              <a:gd name="connsiteX5922" fmla="*/ 10374932 w 11162102"/>
              <a:gd name="connsiteY5922" fmla="*/ 5284266 h 6858029"/>
              <a:gd name="connsiteX5923" fmla="*/ 10373564 w 11162102"/>
              <a:gd name="connsiteY5923" fmla="*/ 5289492 h 6858029"/>
              <a:gd name="connsiteX5924" fmla="*/ 10397664 w 11162102"/>
              <a:gd name="connsiteY5924" fmla="*/ 5201217 h 6858029"/>
              <a:gd name="connsiteX5925" fmla="*/ 10397915 w 11162102"/>
              <a:gd name="connsiteY5925" fmla="*/ 5199368 h 6858029"/>
              <a:gd name="connsiteX5926" fmla="*/ 10398645 w 11162102"/>
              <a:gd name="connsiteY5926" fmla="*/ 5197634 h 6858029"/>
              <a:gd name="connsiteX5927" fmla="*/ 10397664 w 11162102"/>
              <a:gd name="connsiteY5927" fmla="*/ 5201217 h 6858029"/>
              <a:gd name="connsiteX5928" fmla="*/ 10422608 w 11162102"/>
              <a:gd name="connsiteY5928" fmla="*/ 5114037 h 6858029"/>
              <a:gd name="connsiteX5929" fmla="*/ 10422745 w 11162102"/>
              <a:gd name="connsiteY5929" fmla="*/ 5113033 h 6858029"/>
              <a:gd name="connsiteX5930" fmla="*/ 10423156 w 11162102"/>
              <a:gd name="connsiteY5930" fmla="*/ 5112120 h 6858029"/>
              <a:gd name="connsiteX5931" fmla="*/ 10422608 w 11162102"/>
              <a:gd name="connsiteY5931" fmla="*/ 5114037 h 6858029"/>
              <a:gd name="connsiteX5932" fmla="*/ 10447849 w 11162102"/>
              <a:gd name="connsiteY5932" fmla="*/ 5030714 h 6858029"/>
              <a:gd name="connsiteX5933" fmla="*/ 10448328 w 11162102"/>
              <a:gd name="connsiteY5933" fmla="*/ 5027793 h 6858029"/>
              <a:gd name="connsiteX5934" fmla="*/ 10449652 w 11162102"/>
              <a:gd name="connsiteY5934" fmla="*/ 5024803 h 6858029"/>
              <a:gd name="connsiteX5935" fmla="*/ 10447849 w 11162102"/>
              <a:gd name="connsiteY5935" fmla="*/ 5030714 h 6858029"/>
              <a:gd name="connsiteX5936" fmla="*/ 10474277 w 11162102"/>
              <a:gd name="connsiteY5936" fmla="*/ 4945497 h 6858029"/>
              <a:gd name="connsiteX5937" fmla="*/ 10474597 w 11162102"/>
              <a:gd name="connsiteY5937" fmla="*/ 4943671 h 6858029"/>
              <a:gd name="connsiteX5938" fmla="*/ 10475418 w 11162102"/>
              <a:gd name="connsiteY5938" fmla="*/ 4941868 h 6858029"/>
              <a:gd name="connsiteX5939" fmla="*/ 10474277 w 11162102"/>
              <a:gd name="connsiteY5939" fmla="*/ 4945497 h 685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</a:cxnLst>
            <a:rect l="l" t="t" r="r" b="b"/>
            <a:pathLst>
              <a:path w="11162102" h="6858029">
                <a:moveTo>
                  <a:pt x="10748278" y="4206111"/>
                </a:moveTo>
                <a:cubicBezTo>
                  <a:pt x="10759140" y="4182285"/>
                  <a:pt x="10769251" y="4158185"/>
                  <a:pt x="10778585" y="4133765"/>
                </a:cubicBezTo>
                <a:cubicBezTo>
                  <a:pt x="10789676" y="4109871"/>
                  <a:pt x="10799991" y="4085679"/>
                  <a:pt x="10809555" y="4061191"/>
                </a:cubicBezTo>
                <a:cubicBezTo>
                  <a:pt x="10821056" y="4036772"/>
                  <a:pt x="10831806" y="4012033"/>
                  <a:pt x="10841733" y="3987020"/>
                </a:cubicBezTo>
                <a:cubicBezTo>
                  <a:pt x="10853418" y="3962578"/>
                  <a:pt x="10864327" y="3937839"/>
                  <a:pt x="10874437" y="3912780"/>
                </a:cubicBezTo>
                <a:cubicBezTo>
                  <a:pt x="10886396" y="3888110"/>
                  <a:pt x="10897555" y="3863119"/>
                  <a:pt x="10907916" y="3837833"/>
                </a:cubicBezTo>
                <a:cubicBezTo>
                  <a:pt x="10920264" y="3812660"/>
                  <a:pt x="10931766" y="3787191"/>
                  <a:pt x="10942469" y="3761402"/>
                </a:cubicBezTo>
                <a:cubicBezTo>
                  <a:pt x="10954839" y="3736366"/>
                  <a:pt x="10966432" y="3711011"/>
                  <a:pt x="10977205" y="3685359"/>
                </a:cubicBezTo>
                <a:cubicBezTo>
                  <a:pt x="10989870" y="3659958"/>
                  <a:pt x="11001738" y="3634238"/>
                  <a:pt x="11012784" y="3608198"/>
                </a:cubicBezTo>
                <a:cubicBezTo>
                  <a:pt x="11082277" y="3469965"/>
                  <a:pt x="11127967" y="3322422"/>
                  <a:pt x="11148962" y="3168054"/>
                </a:cubicBezTo>
                <a:cubicBezTo>
                  <a:pt x="11177148" y="2960876"/>
                  <a:pt x="11159940" y="2752877"/>
                  <a:pt x="11097818" y="2549807"/>
                </a:cubicBezTo>
                <a:cubicBezTo>
                  <a:pt x="11041516" y="2365793"/>
                  <a:pt x="10947604" y="2183243"/>
                  <a:pt x="10818706" y="2007219"/>
                </a:cubicBezTo>
                <a:cubicBezTo>
                  <a:pt x="10541898" y="1629208"/>
                  <a:pt x="10159790" y="1354112"/>
                  <a:pt x="9887981" y="1189901"/>
                </a:cubicBezTo>
                <a:cubicBezTo>
                  <a:pt x="8904285" y="595605"/>
                  <a:pt x="7749677" y="328723"/>
                  <a:pt x="6633067" y="70627"/>
                </a:cubicBezTo>
                <a:cubicBezTo>
                  <a:pt x="6533084" y="47520"/>
                  <a:pt x="6429700" y="23623"/>
                  <a:pt x="6328713" y="0"/>
                </a:cubicBezTo>
                <a:lnTo>
                  <a:pt x="6327937" y="3337"/>
                </a:lnTo>
                <a:cubicBezTo>
                  <a:pt x="6428924" y="26962"/>
                  <a:pt x="6532308" y="50859"/>
                  <a:pt x="6632291" y="73968"/>
                </a:cubicBezTo>
                <a:cubicBezTo>
                  <a:pt x="7748627" y="332003"/>
                  <a:pt x="8902985" y="598821"/>
                  <a:pt x="9886224" y="1192833"/>
                </a:cubicBezTo>
                <a:cubicBezTo>
                  <a:pt x="10310734" y="1449311"/>
                  <a:pt x="11283292" y="2155158"/>
                  <a:pt x="11145562" y="3167597"/>
                </a:cubicBezTo>
                <a:cubicBezTo>
                  <a:pt x="11125639" y="3314137"/>
                  <a:pt x="11084856" y="3448946"/>
                  <a:pt x="11027367" y="3572482"/>
                </a:cubicBezTo>
                <a:cubicBezTo>
                  <a:pt x="11064384" y="3477930"/>
                  <a:pt x="11090790" y="3379568"/>
                  <a:pt x="11106308" y="3278101"/>
                </a:cubicBezTo>
                <a:cubicBezTo>
                  <a:pt x="11165486" y="2891064"/>
                  <a:pt x="11061326" y="2507586"/>
                  <a:pt x="10796774" y="2138297"/>
                </a:cubicBezTo>
                <a:cubicBezTo>
                  <a:pt x="10531240" y="1767636"/>
                  <a:pt x="10158284" y="1489519"/>
                  <a:pt x="9892157" y="1321479"/>
                </a:cubicBezTo>
                <a:cubicBezTo>
                  <a:pt x="9408788" y="1016239"/>
                  <a:pt x="8842529" y="757219"/>
                  <a:pt x="8161043" y="529620"/>
                </a:cubicBezTo>
                <a:cubicBezTo>
                  <a:pt x="7536953" y="321185"/>
                  <a:pt x="6902047" y="167445"/>
                  <a:pt x="6355940" y="39703"/>
                </a:cubicBezTo>
                <a:lnTo>
                  <a:pt x="6355141" y="43143"/>
                </a:lnTo>
                <a:cubicBezTo>
                  <a:pt x="7565527" y="326272"/>
                  <a:pt x="8835523" y="658430"/>
                  <a:pt x="9890285" y="1324464"/>
                </a:cubicBezTo>
                <a:cubicBezTo>
                  <a:pt x="10404944" y="1649457"/>
                  <a:pt x="11246846" y="2335349"/>
                  <a:pt x="11102817" y="3277554"/>
                </a:cubicBezTo>
                <a:cubicBezTo>
                  <a:pt x="11084377" y="3398145"/>
                  <a:pt x="11051535" y="3510497"/>
                  <a:pt x="11006736" y="3614931"/>
                </a:cubicBezTo>
                <a:cubicBezTo>
                  <a:pt x="11004248" y="3619837"/>
                  <a:pt x="11001738" y="3624698"/>
                  <a:pt x="10999182" y="3629560"/>
                </a:cubicBezTo>
                <a:cubicBezTo>
                  <a:pt x="11027960" y="3551531"/>
                  <a:pt x="11049527" y="3470901"/>
                  <a:pt x="11063654" y="3388126"/>
                </a:cubicBezTo>
                <a:cubicBezTo>
                  <a:pt x="11127967" y="3011176"/>
                  <a:pt x="11030813" y="2634682"/>
                  <a:pt x="10774911" y="2269113"/>
                </a:cubicBezTo>
                <a:cubicBezTo>
                  <a:pt x="10667373" y="2115480"/>
                  <a:pt x="10531400" y="1963787"/>
                  <a:pt x="10370779" y="1818249"/>
                </a:cubicBezTo>
                <a:cubicBezTo>
                  <a:pt x="10229923" y="1690621"/>
                  <a:pt x="10070305" y="1567750"/>
                  <a:pt x="9896333" y="1453052"/>
                </a:cubicBezTo>
                <a:cubicBezTo>
                  <a:pt x="9641458" y="1285000"/>
                  <a:pt x="9358762" y="1125374"/>
                  <a:pt x="9056143" y="978613"/>
                </a:cubicBezTo>
                <a:cubicBezTo>
                  <a:pt x="8780659" y="845015"/>
                  <a:pt x="8480527" y="718152"/>
                  <a:pt x="8164078" y="601544"/>
                </a:cubicBezTo>
                <a:cubicBezTo>
                  <a:pt x="7636298" y="407055"/>
                  <a:pt x="7053744" y="236262"/>
                  <a:pt x="6383189" y="79404"/>
                </a:cubicBezTo>
                <a:lnTo>
                  <a:pt x="6382345" y="82944"/>
                </a:lnTo>
                <a:cubicBezTo>
                  <a:pt x="7872984" y="431632"/>
                  <a:pt x="9021773" y="880791"/>
                  <a:pt x="9894325" y="1456091"/>
                </a:cubicBezTo>
                <a:cubicBezTo>
                  <a:pt x="10396294" y="1787051"/>
                  <a:pt x="11215237" y="2478054"/>
                  <a:pt x="11060071" y="3387510"/>
                </a:cubicBezTo>
                <a:cubicBezTo>
                  <a:pt x="11044141" y="3480852"/>
                  <a:pt x="11019402" y="3569081"/>
                  <a:pt x="10987063" y="3652336"/>
                </a:cubicBezTo>
                <a:cubicBezTo>
                  <a:pt x="10983229" y="3659365"/>
                  <a:pt x="10979326" y="3666349"/>
                  <a:pt x="10975378" y="3673287"/>
                </a:cubicBezTo>
                <a:cubicBezTo>
                  <a:pt x="10994458" y="3616209"/>
                  <a:pt x="11009703" y="3557785"/>
                  <a:pt x="11020977" y="3498174"/>
                </a:cubicBezTo>
                <a:cubicBezTo>
                  <a:pt x="11090470" y="3131151"/>
                  <a:pt x="11000369" y="2761549"/>
                  <a:pt x="10753138" y="2399661"/>
                </a:cubicBezTo>
                <a:cubicBezTo>
                  <a:pt x="10649595" y="2248112"/>
                  <a:pt x="10517844" y="2097398"/>
                  <a:pt x="10361513" y="1951718"/>
                </a:cubicBezTo>
                <a:cubicBezTo>
                  <a:pt x="10225494" y="1824981"/>
                  <a:pt x="10070396" y="1701480"/>
                  <a:pt x="9900510" y="1584636"/>
                </a:cubicBezTo>
                <a:cubicBezTo>
                  <a:pt x="9404634" y="1243589"/>
                  <a:pt x="8821419" y="936953"/>
                  <a:pt x="8167068" y="673248"/>
                </a:cubicBezTo>
                <a:cubicBezTo>
                  <a:pt x="7878210" y="556845"/>
                  <a:pt x="7575888" y="449180"/>
                  <a:pt x="7268476" y="353250"/>
                </a:cubicBezTo>
                <a:cubicBezTo>
                  <a:pt x="6984616" y="264669"/>
                  <a:pt x="6695918" y="185894"/>
                  <a:pt x="6410415" y="119106"/>
                </a:cubicBezTo>
                <a:lnTo>
                  <a:pt x="6409571" y="122750"/>
                </a:lnTo>
                <a:cubicBezTo>
                  <a:pt x="7178580" y="302631"/>
                  <a:pt x="8654408" y="732151"/>
                  <a:pt x="9898388" y="1587717"/>
                </a:cubicBezTo>
                <a:cubicBezTo>
                  <a:pt x="10387599" y="1924172"/>
                  <a:pt x="11183515" y="2619688"/>
                  <a:pt x="11017303" y="3497466"/>
                </a:cubicBezTo>
                <a:cubicBezTo>
                  <a:pt x="11004705" y="3564061"/>
                  <a:pt x="10987497" y="3627985"/>
                  <a:pt x="10966204" y="3689239"/>
                </a:cubicBezTo>
                <a:cubicBezTo>
                  <a:pt x="10961434" y="3697386"/>
                  <a:pt x="10956619" y="3705488"/>
                  <a:pt x="10951712" y="3713522"/>
                </a:cubicBezTo>
                <a:cubicBezTo>
                  <a:pt x="10962005" y="3678878"/>
                  <a:pt x="10970883" y="3643755"/>
                  <a:pt x="10978322" y="3608198"/>
                </a:cubicBezTo>
                <a:cubicBezTo>
                  <a:pt x="11052996" y="3250989"/>
                  <a:pt x="10969947" y="2888211"/>
                  <a:pt x="10731457" y="2529974"/>
                </a:cubicBezTo>
                <a:cubicBezTo>
                  <a:pt x="10631908" y="2380445"/>
                  <a:pt x="10504333" y="2230701"/>
                  <a:pt x="10352316" y="2084933"/>
                </a:cubicBezTo>
                <a:cubicBezTo>
                  <a:pt x="10221112" y="1959124"/>
                  <a:pt x="10070511" y="1835071"/>
                  <a:pt x="9904686" y="1716216"/>
                </a:cubicBezTo>
                <a:cubicBezTo>
                  <a:pt x="9647528" y="1531888"/>
                  <a:pt x="9364513" y="1353582"/>
                  <a:pt x="9063514" y="1186249"/>
                </a:cubicBezTo>
                <a:cubicBezTo>
                  <a:pt x="8779928" y="1028602"/>
                  <a:pt x="8479295" y="880054"/>
                  <a:pt x="8169989" y="744729"/>
                </a:cubicBezTo>
                <a:cubicBezTo>
                  <a:pt x="7589330" y="490690"/>
                  <a:pt x="6990299" y="288086"/>
                  <a:pt x="6437642" y="158811"/>
                </a:cubicBezTo>
                <a:lnTo>
                  <a:pt x="6436775" y="162554"/>
                </a:lnTo>
                <a:cubicBezTo>
                  <a:pt x="7639356" y="443858"/>
                  <a:pt x="8934935" y="1025834"/>
                  <a:pt x="9902450" y="1719341"/>
                </a:cubicBezTo>
                <a:cubicBezTo>
                  <a:pt x="10484410" y="2136481"/>
                  <a:pt x="11142801" y="2802651"/>
                  <a:pt x="10974557" y="3607422"/>
                </a:cubicBezTo>
                <a:cubicBezTo>
                  <a:pt x="10966090" y="3647954"/>
                  <a:pt x="10955866" y="3687436"/>
                  <a:pt x="10944022" y="3725937"/>
                </a:cubicBezTo>
                <a:cubicBezTo>
                  <a:pt x="10938589" y="3734632"/>
                  <a:pt x="10933066" y="3743258"/>
                  <a:pt x="10927452" y="3751817"/>
                </a:cubicBezTo>
                <a:cubicBezTo>
                  <a:pt x="10930328" y="3740680"/>
                  <a:pt x="10933066" y="3729474"/>
                  <a:pt x="10935668" y="3718246"/>
                </a:cubicBezTo>
                <a:cubicBezTo>
                  <a:pt x="10977615" y="3535738"/>
                  <a:pt x="10976656" y="3349169"/>
                  <a:pt x="10932770" y="3163672"/>
                </a:cubicBezTo>
                <a:cubicBezTo>
                  <a:pt x="10893288" y="2996866"/>
                  <a:pt x="10818295" y="2827436"/>
                  <a:pt x="10709868" y="2660037"/>
                </a:cubicBezTo>
                <a:cubicBezTo>
                  <a:pt x="10531491" y="2384667"/>
                  <a:pt x="10262009" y="2111401"/>
                  <a:pt x="9908863" y="1847801"/>
                </a:cubicBezTo>
                <a:cubicBezTo>
                  <a:pt x="9402512" y="1469828"/>
                  <a:pt x="8802225" y="1113032"/>
                  <a:pt x="8172864" y="815981"/>
                </a:cubicBezTo>
                <a:cubicBezTo>
                  <a:pt x="7875198" y="675482"/>
                  <a:pt x="7576686" y="550956"/>
                  <a:pt x="7285615" y="445864"/>
                </a:cubicBezTo>
                <a:cubicBezTo>
                  <a:pt x="6996689" y="341542"/>
                  <a:pt x="6720566" y="258322"/>
                  <a:pt x="6464869" y="198515"/>
                </a:cubicBezTo>
                <a:lnTo>
                  <a:pt x="6463979" y="202358"/>
                </a:lnTo>
                <a:cubicBezTo>
                  <a:pt x="7555690" y="457726"/>
                  <a:pt x="8906956" y="1104843"/>
                  <a:pt x="9906511" y="1850962"/>
                </a:cubicBezTo>
                <a:cubicBezTo>
                  <a:pt x="10472816" y="2273693"/>
                  <a:pt x="11110393" y="2940656"/>
                  <a:pt x="10931812" y="3717356"/>
                </a:cubicBezTo>
                <a:cubicBezTo>
                  <a:pt x="10928343" y="3732441"/>
                  <a:pt x="10924599" y="3747367"/>
                  <a:pt x="10920651" y="3762132"/>
                </a:cubicBezTo>
                <a:cubicBezTo>
                  <a:pt x="10914558" y="3771284"/>
                  <a:pt x="10908373" y="3780367"/>
                  <a:pt x="10902074" y="3789359"/>
                </a:cubicBezTo>
                <a:cubicBezTo>
                  <a:pt x="10937859" y="3623991"/>
                  <a:pt x="10937175" y="3454903"/>
                  <a:pt x="10899929" y="3286066"/>
                </a:cubicBezTo>
                <a:cubicBezTo>
                  <a:pt x="10863847" y="3122501"/>
                  <a:pt x="10792689" y="2955559"/>
                  <a:pt x="10688392" y="2789826"/>
                </a:cubicBezTo>
                <a:cubicBezTo>
                  <a:pt x="10518346" y="2519636"/>
                  <a:pt x="10257491" y="2246957"/>
                  <a:pt x="9913039" y="1979385"/>
                </a:cubicBezTo>
                <a:cubicBezTo>
                  <a:pt x="9398860" y="1579949"/>
                  <a:pt x="8798095" y="1202211"/>
                  <a:pt x="8175740" y="887005"/>
                </a:cubicBezTo>
                <a:cubicBezTo>
                  <a:pt x="7875198" y="734801"/>
                  <a:pt x="7578604" y="601916"/>
                  <a:pt x="7294174" y="492044"/>
                </a:cubicBezTo>
                <a:cubicBezTo>
                  <a:pt x="7005864" y="380668"/>
                  <a:pt x="6735994" y="295266"/>
                  <a:pt x="6492118" y="238216"/>
                </a:cubicBezTo>
                <a:lnTo>
                  <a:pt x="6491183" y="242159"/>
                </a:lnTo>
                <a:cubicBezTo>
                  <a:pt x="7500187" y="478182"/>
                  <a:pt x="8874320" y="1177602"/>
                  <a:pt x="9910574" y="1982583"/>
                </a:cubicBezTo>
                <a:cubicBezTo>
                  <a:pt x="10698457" y="2594629"/>
                  <a:pt x="11029855" y="3205185"/>
                  <a:pt x="10896095" y="3797803"/>
                </a:cubicBezTo>
                <a:cubicBezTo>
                  <a:pt x="10889203" y="3807502"/>
                  <a:pt x="10882219" y="3817133"/>
                  <a:pt x="10875122" y="3826650"/>
                </a:cubicBezTo>
                <a:cubicBezTo>
                  <a:pt x="10898446" y="3689102"/>
                  <a:pt x="10895821" y="3548861"/>
                  <a:pt x="10867202" y="3408346"/>
                </a:cubicBezTo>
                <a:cubicBezTo>
                  <a:pt x="10834522" y="3247976"/>
                  <a:pt x="10767174" y="3083476"/>
                  <a:pt x="10667053" y="2919408"/>
                </a:cubicBezTo>
                <a:cubicBezTo>
                  <a:pt x="10579304" y="2775630"/>
                  <a:pt x="10464349" y="2628862"/>
                  <a:pt x="10325318" y="2483144"/>
                </a:cubicBezTo>
                <a:cubicBezTo>
                  <a:pt x="10208105" y="2360247"/>
                  <a:pt x="10070807" y="2235044"/>
                  <a:pt x="9917238" y="2110972"/>
                </a:cubicBezTo>
                <a:cubicBezTo>
                  <a:pt x="9657022" y="1900745"/>
                  <a:pt x="9373437" y="1693764"/>
                  <a:pt x="9074332" y="1495779"/>
                </a:cubicBezTo>
                <a:cubicBezTo>
                  <a:pt x="8781069" y="1301660"/>
                  <a:pt x="8479706" y="1120657"/>
                  <a:pt x="8178616" y="957797"/>
                </a:cubicBezTo>
                <a:cubicBezTo>
                  <a:pt x="7875928" y="794067"/>
                  <a:pt x="7581251" y="652875"/>
                  <a:pt x="7302754" y="538140"/>
                </a:cubicBezTo>
                <a:cubicBezTo>
                  <a:pt x="7015974" y="419986"/>
                  <a:pt x="6752403" y="332436"/>
                  <a:pt x="6519345" y="277921"/>
                </a:cubicBezTo>
                <a:lnTo>
                  <a:pt x="6518409" y="281968"/>
                </a:lnTo>
                <a:cubicBezTo>
                  <a:pt x="7453516" y="500707"/>
                  <a:pt x="8850106" y="1254151"/>
                  <a:pt x="9914614" y="2114206"/>
                </a:cubicBezTo>
                <a:cubicBezTo>
                  <a:pt x="10646857" y="2705795"/>
                  <a:pt x="10967619" y="3283761"/>
                  <a:pt x="10869713" y="3833907"/>
                </a:cubicBezTo>
                <a:cubicBezTo>
                  <a:pt x="10861954" y="3844177"/>
                  <a:pt x="10854058" y="3854333"/>
                  <a:pt x="10846070" y="3864398"/>
                </a:cubicBezTo>
                <a:cubicBezTo>
                  <a:pt x="10859238" y="3754441"/>
                  <a:pt x="10855449" y="3642728"/>
                  <a:pt x="10834544" y="3530489"/>
                </a:cubicBezTo>
                <a:cubicBezTo>
                  <a:pt x="10805287" y="3373246"/>
                  <a:pt x="10741795" y="3211165"/>
                  <a:pt x="10645853" y="3048741"/>
                </a:cubicBezTo>
                <a:cubicBezTo>
                  <a:pt x="10562004" y="2906811"/>
                  <a:pt x="10451204" y="2761024"/>
                  <a:pt x="10316555" y="2615420"/>
                </a:cubicBezTo>
                <a:cubicBezTo>
                  <a:pt x="10203813" y="2493528"/>
                  <a:pt x="10070875" y="2368098"/>
                  <a:pt x="9921415" y="2242562"/>
                </a:cubicBezTo>
                <a:cubicBezTo>
                  <a:pt x="9401553" y="1805973"/>
                  <a:pt x="8783649" y="1374761"/>
                  <a:pt x="8181537" y="1028360"/>
                </a:cubicBezTo>
                <a:cubicBezTo>
                  <a:pt x="7877206" y="853265"/>
                  <a:pt x="7584423" y="703811"/>
                  <a:pt x="7311358" y="584149"/>
                </a:cubicBezTo>
                <a:cubicBezTo>
                  <a:pt x="7026723" y="459418"/>
                  <a:pt x="6769405" y="369745"/>
                  <a:pt x="6546572" y="317622"/>
                </a:cubicBezTo>
                <a:lnTo>
                  <a:pt x="6545613" y="321771"/>
                </a:lnTo>
                <a:cubicBezTo>
                  <a:pt x="7428663" y="528328"/>
                  <a:pt x="8815714" y="1319527"/>
                  <a:pt x="9918676" y="2245825"/>
                </a:cubicBezTo>
                <a:cubicBezTo>
                  <a:pt x="10595644" y="2814359"/>
                  <a:pt x="10905064" y="3360032"/>
                  <a:pt x="10840981" y="3870742"/>
                </a:cubicBezTo>
                <a:cubicBezTo>
                  <a:pt x="10832377" y="3881468"/>
                  <a:pt x="10823636" y="3892081"/>
                  <a:pt x="10814758" y="3902556"/>
                </a:cubicBezTo>
                <a:cubicBezTo>
                  <a:pt x="10820304" y="3820054"/>
                  <a:pt x="10816081" y="3736526"/>
                  <a:pt x="10802000" y="3652518"/>
                </a:cubicBezTo>
                <a:cubicBezTo>
                  <a:pt x="10776165" y="3498356"/>
                  <a:pt x="10716532" y="3338648"/>
                  <a:pt x="10624787" y="3177867"/>
                </a:cubicBezTo>
                <a:cubicBezTo>
                  <a:pt x="10544797" y="3037718"/>
                  <a:pt x="10438195" y="2892912"/>
                  <a:pt x="10307882" y="2747491"/>
                </a:cubicBezTo>
                <a:cubicBezTo>
                  <a:pt x="10198062" y="2624891"/>
                  <a:pt x="10072998" y="2502771"/>
                  <a:pt x="9925591" y="2374146"/>
                </a:cubicBezTo>
                <a:cubicBezTo>
                  <a:pt x="9400754" y="1916180"/>
                  <a:pt x="8782416" y="1463210"/>
                  <a:pt x="8184527" y="1098686"/>
                </a:cubicBezTo>
                <a:cubicBezTo>
                  <a:pt x="7878941" y="912388"/>
                  <a:pt x="7588074" y="754725"/>
                  <a:pt x="7319962" y="630071"/>
                </a:cubicBezTo>
                <a:cubicBezTo>
                  <a:pt x="7037860" y="498920"/>
                  <a:pt x="6786818" y="407153"/>
                  <a:pt x="6573821" y="357328"/>
                </a:cubicBezTo>
                <a:lnTo>
                  <a:pt x="6572817" y="361575"/>
                </a:lnTo>
                <a:cubicBezTo>
                  <a:pt x="7395891" y="554104"/>
                  <a:pt x="8804736" y="1401899"/>
                  <a:pt x="9922715" y="2377432"/>
                </a:cubicBezTo>
                <a:cubicBezTo>
                  <a:pt x="10554245" y="2928492"/>
                  <a:pt x="10847096" y="3431556"/>
                  <a:pt x="10810923" y="3907052"/>
                </a:cubicBezTo>
                <a:cubicBezTo>
                  <a:pt x="10801087" y="3918554"/>
                  <a:pt x="10791091" y="3929942"/>
                  <a:pt x="10780958" y="3941171"/>
                </a:cubicBezTo>
                <a:cubicBezTo>
                  <a:pt x="10781620" y="3886010"/>
                  <a:pt x="10777855" y="3830393"/>
                  <a:pt x="10769571" y="3774456"/>
                </a:cubicBezTo>
                <a:cubicBezTo>
                  <a:pt x="10747182" y="3623284"/>
                  <a:pt x="10691428" y="3465949"/>
                  <a:pt x="10603905" y="3306788"/>
                </a:cubicBezTo>
                <a:cubicBezTo>
                  <a:pt x="10463596" y="3051708"/>
                  <a:pt x="10243067" y="2789666"/>
                  <a:pt x="9929790" y="2505737"/>
                </a:cubicBezTo>
                <a:cubicBezTo>
                  <a:pt x="9401142" y="2026654"/>
                  <a:pt x="8782416" y="1551843"/>
                  <a:pt x="8187562" y="1168774"/>
                </a:cubicBezTo>
                <a:cubicBezTo>
                  <a:pt x="7881109" y="971424"/>
                  <a:pt x="7592114" y="805599"/>
                  <a:pt x="7328612" y="675907"/>
                </a:cubicBezTo>
                <a:cubicBezTo>
                  <a:pt x="7049317" y="538457"/>
                  <a:pt x="6804551" y="444629"/>
                  <a:pt x="6601047" y="397029"/>
                </a:cubicBezTo>
                <a:lnTo>
                  <a:pt x="6600043" y="401379"/>
                </a:lnTo>
                <a:cubicBezTo>
                  <a:pt x="6998287" y="494538"/>
                  <a:pt x="7546424" y="761199"/>
                  <a:pt x="8185143" y="1172531"/>
                </a:cubicBezTo>
                <a:cubicBezTo>
                  <a:pt x="8779792" y="1555470"/>
                  <a:pt x="9398313" y="2030123"/>
                  <a:pt x="9926778" y="2509047"/>
                </a:cubicBezTo>
                <a:cubicBezTo>
                  <a:pt x="10504105" y="3032263"/>
                  <a:pt x="10784998" y="3505408"/>
                  <a:pt x="10777147" y="3945370"/>
                </a:cubicBezTo>
                <a:cubicBezTo>
                  <a:pt x="10766444" y="3957169"/>
                  <a:pt x="10755534" y="3968762"/>
                  <a:pt x="10744466" y="3980242"/>
                </a:cubicBezTo>
                <a:cubicBezTo>
                  <a:pt x="10743211" y="3952353"/>
                  <a:pt x="10740815" y="3924374"/>
                  <a:pt x="10737231" y="3896257"/>
                </a:cubicBezTo>
                <a:cubicBezTo>
                  <a:pt x="10718335" y="3748074"/>
                  <a:pt x="10666483" y="3593044"/>
                  <a:pt x="10583160" y="3435527"/>
                </a:cubicBezTo>
                <a:cubicBezTo>
                  <a:pt x="10450473" y="3184623"/>
                  <a:pt x="10238115" y="2923539"/>
                  <a:pt x="9933967" y="2637329"/>
                </a:cubicBezTo>
                <a:cubicBezTo>
                  <a:pt x="9672518" y="2391308"/>
                  <a:pt x="9388363" y="2144849"/>
                  <a:pt x="9089394" y="1904803"/>
                </a:cubicBezTo>
                <a:cubicBezTo>
                  <a:pt x="8787871" y="1662692"/>
                  <a:pt x="8485502" y="1438557"/>
                  <a:pt x="8190734" y="1238628"/>
                </a:cubicBezTo>
                <a:cubicBezTo>
                  <a:pt x="7883665" y="1030375"/>
                  <a:pt x="7596519" y="856440"/>
                  <a:pt x="7337284" y="721653"/>
                </a:cubicBezTo>
                <a:cubicBezTo>
                  <a:pt x="7061024" y="578019"/>
                  <a:pt x="6822489" y="482157"/>
                  <a:pt x="6628274" y="436728"/>
                </a:cubicBezTo>
                <a:lnTo>
                  <a:pt x="6627247" y="441181"/>
                </a:lnTo>
                <a:cubicBezTo>
                  <a:pt x="7006251" y="529837"/>
                  <a:pt x="7546014" y="806898"/>
                  <a:pt x="8188156" y="1242412"/>
                </a:cubicBezTo>
                <a:cubicBezTo>
                  <a:pt x="8781024" y="1644498"/>
                  <a:pt x="9399910" y="2141072"/>
                  <a:pt x="9930840" y="2640661"/>
                </a:cubicBezTo>
                <a:cubicBezTo>
                  <a:pt x="10455312" y="3134186"/>
                  <a:pt x="10723173" y="3577548"/>
                  <a:pt x="10740381" y="3984510"/>
                </a:cubicBezTo>
                <a:cubicBezTo>
                  <a:pt x="10728833" y="3996400"/>
                  <a:pt x="10717102" y="4008107"/>
                  <a:pt x="10705212" y="4019678"/>
                </a:cubicBezTo>
                <a:cubicBezTo>
                  <a:pt x="10705144" y="4019108"/>
                  <a:pt x="10705099" y="4018560"/>
                  <a:pt x="10705053" y="4017989"/>
                </a:cubicBezTo>
                <a:cubicBezTo>
                  <a:pt x="10689625" y="3872728"/>
                  <a:pt x="10641698" y="3720003"/>
                  <a:pt x="10562621" y="3564061"/>
                </a:cubicBezTo>
                <a:cubicBezTo>
                  <a:pt x="10437396" y="3317150"/>
                  <a:pt x="10233140" y="3057071"/>
                  <a:pt x="9938166" y="2768943"/>
                </a:cubicBezTo>
                <a:cubicBezTo>
                  <a:pt x="9677220" y="2514068"/>
                  <a:pt x="9393041" y="2257508"/>
                  <a:pt x="9093457" y="2006402"/>
                </a:cubicBezTo>
                <a:cubicBezTo>
                  <a:pt x="8790701" y="1752636"/>
                  <a:pt x="8488081" y="1517743"/>
                  <a:pt x="8193998" y="1308251"/>
                </a:cubicBezTo>
                <a:cubicBezTo>
                  <a:pt x="7886586" y="1089251"/>
                  <a:pt x="7601266" y="907255"/>
                  <a:pt x="7346025" y="767318"/>
                </a:cubicBezTo>
                <a:cubicBezTo>
                  <a:pt x="7072914" y="617592"/>
                  <a:pt x="6840587" y="519727"/>
                  <a:pt x="6655524" y="476434"/>
                </a:cubicBezTo>
                <a:lnTo>
                  <a:pt x="6654451" y="480987"/>
                </a:lnTo>
                <a:cubicBezTo>
                  <a:pt x="7015038" y="565337"/>
                  <a:pt x="7546470" y="852713"/>
                  <a:pt x="8191282" y="1312060"/>
                </a:cubicBezTo>
                <a:cubicBezTo>
                  <a:pt x="8775136" y="1727972"/>
                  <a:pt x="9410659" y="2260203"/>
                  <a:pt x="9934880" y="2772275"/>
                </a:cubicBezTo>
                <a:cubicBezTo>
                  <a:pt x="10229488" y="3060060"/>
                  <a:pt x="10433471" y="3319729"/>
                  <a:pt x="10558444" y="3566183"/>
                </a:cubicBezTo>
                <a:cubicBezTo>
                  <a:pt x="10638299" y="3723609"/>
                  <a:pt x="10685631" y="3876653"/>
                  <a:pt x="10700419" y="4024334"/>
                </a:cubicBezTo>
                <a:cubicBezTo>
                  <a:pt x="10688141" y="4036179"/>
                  <a:pt x="10675681" y="4047863"/>
                  <a:pt x="10663037" y="4059365"/>
                </a:cubicBezTo>
                <a:cubicBezTo>
                  <a:pt x="10643661" y="3941148"/>
                  <a:pt x="10603198" y="3818069"/>
                  <a:pt x="10542264" y="3692434"/>
                </a:cubicBezTo>
                <a:cubicBezTo>
                  <a:pt x="10477541" y="3558948"/>
                  <a:pt x="10387484" y="3418137"/>
                  <a:pt x="10274630" y="3273902"/>
                </a:cubicBezTo>
                <a:cubicBezTo>
                  <a:pt x="10181677" y="3155114"/>
                  <a:pt x="10072976" y="3032971"/>
                  <a:pt x="9942342" y="2900535"/>
                </a:cubicBezTo>
                <a:cubicBezTo>
                  <a:pt x="9418465" y="2369376"/>
                  <a:pt x="8782462" y="1814310"/>
                  <a:pt x="8197421" y="1377639"/>
                </a:cubicBezTo>
                <a:cubicBezTo>
                  <a:pt x="7889849" y="1148050"/>
                  <a:pt x="7606332" y="958045"/>
                  <a:pt x="7354788" y="812896"/>
                </a:cubicBezTo>
                <a:cubicBezTo>
                  <a:pt x="7084942" y="657170"/>
                  <a:pt x="6858822" y="557326"/>
                  <a:pt x="6682750" y="516139"/>
                </a:cubicBezTo>
                <a:lnTo>
                  <a:pt x="6681655" y="520795"/>
                </a:lnTo>
                <a:cubicBezTo>
                  <a:pt x="7419466" y="693379"/>
                  <a:pt x="8917203" y="1867998"/>
                  <a:pt x="9938943" y="2903890"/>
                </a:cubicBezTo>
                <a:cubicBezTo>
                  <a:pt x="10224353" y="3193249"/>
                  <a:pt x="10420303" y="3451868"/>
                  <a:pt x="10537973" y="3694534"/>
                </a:cubicBezTo>
                <a:cubicBezTo>
                  <a:pt x="10599319" y="3821036"/>
                  <a:pt x="10639462" y="3944206"/>
                  <a:pt x="10658381" y="4063565"/>
                </a:cubicBezTo>
                <a:cubicBezTo>
                  <a:pt x="10645100" y="4075569"/>
                  <a:pt x="10631634" y="4087391"/>
                  <a:pt x="10617986" y="4099007"/>
                </a:cubicBezTo>
                <a:cubicBezTo>
                  <a:pt x="10597995" y="4008632"/>
                  <a:pt x="10565953" y="3915519"/>
                  <a:pt x="10522112" y="3820671"/>
                </a:cubicBezTo>
                <a:cubicBezTo>
                  <a:pt x="10461131" y="3688737"/>
                  <a:pt x="10375206" y="3548930"/>
                  <a:pt x="10266688" y="3405106"/>
                </a:cubicBezTo>
                <a:cubicBezTo>
                  <a:pt x="10177683" y="3287162"/>
                  <a:pt x="10072952" y="3165155"/>
                  <a:pt x="9946519" y="3032126"/>
                </a:cubicBezTo>
                <a:cubicBezTo>
                  <a:pt x="9424695" y="2483053"/>
                  <a:pt x="8788487" y="1905212"/>
                  <a:pt x="8201027" y="1446787"/>
                </a:cubicBezTo>
                <a:cubicBezTo>
                  <a:pt x="7893455" y="1206789"/>
                  <a:pt x="7611718" y="1008822"/>
                  <a:pt x="7363644" y="858384"/>
                </a:cubicBezTo>
                <a:cubicBezTo>
                  <a:pt x="7097083" y="696739"/>
                  <a:pt x="6877170" y="594950"/>
                  <a:pt x="6709977" y="555843"/>
                </a:cubicBezTo>
                <a:lnTo>
                  <a:pt x="6708858" y="560596"/>
                </a:lnTo>
                <a:cubicBezTo>
                  <a:pt x="7029850" y="635681"/>
                  <a:pt x="7558726" y="951772"/>
                  <a:pt x="8198014" y="1450637"/>
                </a:cubicBezTo>
                <a:cubicBezTo>
                  <a:pt x="8785315" y="1908920"/>
                  <a:pt x="9421317" y="2486590"/>
                  <a:pt x="9942981" y="3035504"/>
                </a:cubicBezTo>
                <a:cubicBezTo>
                  <a:pt x="10219196" y="3326142"/>
                  <a:pt x="10407181" y="3583642"/>
                  <a:pt x="10517684" y="3822725"/>
                </a:cubicBezTo>
                <a:cubicBezTo>
                  <a:pt x="10561867" y="3918326"/>
                  <a:pt x="10593818" y="4011759"/>
                  <a:pt x="10613537" y="4102796"/>
                </a:cubicBezTo>
                <a:cubicBezTo>
                  <a:pt x="10599273" y="4114846"/>
                  <a:pt x="10584849" y="4126690"/>
                  <a:pt x="10570243" y="4138352"/>
                </a:cubicBezTo>
                <a:cubicBezTo>
                  <a:pt x="10553058" y="4076299"/>
                  <a:pt x="10530373" y="4013014"/>
                  <a:pt x="10502188" y="3948770"/>
                </a:cubicBezTo>
                <a:cubicBezTo>
                  <a:pt x="10444950" y="3818366"/>
                  <a:pt x="10363088" y="3679540"/>
                  <a:pt x="10258883" y="3536195"/>
                </a:cubicBezTo>
                <a:cubicBezTo>
                  <a:pt x="10173735" y="3419050"/>
                  <a:pt x="10072930" y="3297203"/>
                  <a:pt x="9950718" y="3163740"/>
                </a:cubicBezTo>
                <a:cubicBezTo>
                  <a:pt x="9432522" y="2597824"/>
                  <a:pt x="8796178" y="1997141"/>
                  <a:pt x="8204815" y="1515705"/>
                </a:cubicBezTo>
                <a:cubicBezTo>
                  <a:pt x="7897449" y="1265473"/>
                  <a:pt x="7617447" y="1059599"/>
                  <a:pt x="7372567" y="903784"/>
                </a:cubicBezTo>
                <a:cubicBezTo>
                  <a:pt x="7109361" y="736296"/>
                  <a:pt x="6895588" y="632591"/>
                  <a:pt x="6737226" y="595546"/>
                </a:cubicBezTo>
                <a:lnTo>
                  <a:pt x="6736085" y="600398"/>
                </a:lnTo>
                <a:cubicBezTo>
                  <a:pt x="6893899" y="637317"/>
                  <a:pt x="7107147" y="740806"/>
                  <a:pt x="7369897" y="907988"/>
                </a:cubicBezTo>
                <a:cubicBezTo>
                  <a:pt x="7614594" y="1063698"/>
                  <a:pt x="7894459" y="1269463"/>
                  <a:pt x="8201666" y="1519569"/>
                </a:cubicBezTo>
                <a:cubicBezTo>
                  <a:pt x="8792846" y="2000861"/>
                  <a:pt x="9429008" y="2601362"/>
                  <a:pt x="9947044" y="3167095"/>
                </a:cubicBezTo>
                <a:cubicBezTo>
                  <a:pt x="10217781" y="3462777"/>
                  <a:pt x="10392734" y="3711810"/>
                  <a:pt x="10497624" y="3950779"/>
                </a:cubicBezTo>
                <a:cubicBezTo>
                  <a:pt x="10526060" y="4015616"/>
                  <a:pt x="10548836" y="4079312"/>
                  <a:pt x="10565907" y="4141798"/>
                </a:cubicBezTo>
                <a:cubicBezTo>
                  <a:pt x="10550753" y="4153803"/>
                  <a:pt x="10535417" y="4165579"/>
                  <a:pt x="10519897" y="4177150"/>
                </a:cubicBezTo>
                <a:cubicBezTo>
                  <a:pt x="10508943" y="4144012"/>
                  <a:pt x="10496483" y="4110532"/>
                  <a:pt x="10482470" y="4076779"/>
                </a:cubicBezTo>
                <a:cubicBezTo>
                  <a:pt x="10428975" y="3947835"/>
                  <a:pt x="10351175" y="3810013"/>
                  <a:pt x="10251260" y="3667124"/>
                </a:cubicBezTo>
                <a:cubicBezTo>
                  <a:pt x="10169878" y="3550732"/>
                  <a:pt x="10072930" y="3429137"/>
                  <a:pt x="9954894" y="3295332"/>
                </a:cubicBezTo>
                <a:cubicBezTo>
                  <a:pt x="9703944" y="3010856"/>
                  <a:pt x="9412348" y="2704768"/>
                  <a:pt x="9111600" y="2410137"/>
                </a:cubicBezTo>
                <a:cubicBezTo>
                  <a:pt x="8811811" y="2116452"/>
                  <a:pt x="8499629" y="1830910"/>
                  <a:pt x="8208832" y="1584385"/>
                </a:cubicBezTo>
                <a:cubicBezTo>
                  <a:pt x="7566622" y="1039976"/>
                  <a:pt x="7053676" y="702896"/>
                  <a:pt x="6764453" y="635243"/>
                </a:cubicBezTo>
                <a:lnTo>
                  <a:pt x="6763289" y="640197"/>
                </a:lnTo>
                <a:cubicBezTo>
                  <a:pt x="7051735" y="707673"/>
                  <a:pt x="7563929" y="1044370"/>
                  <a:pt x="8205546" y="1588267"/>
                </a:cubicBezTo>
                <a:cubicBezTo>
                  <a:pt x="8802020" y="2093922"/>
                  <a:pt x="9438251" y="2717343"/>
                  <a:pt x="9951083" y="3298687"/>
                </a:cubicBezTo>
                <a:cubicBezTo>
                  <a:pt x="10212554" y="3595098"/>
                  <a:pt x="10379931" y="3842968"/>
                  <a:pt x="10477768" y="4078718"/>
                </a:cubicBezTo>
                <a:cubicBezTo>
                  <a:pt x="10491986" y="4112951"/>
                  <a:pt x="10504584" y="4146842"/>
                  <a:pt x="10515561" y="4180345"/>
                </a:cubicBezTo>
                <a:cubicBezTo>
                  <a:pt x="10499586" y="4192189"/>
                  <a:pt x="10483406" y="4203829"/>
                  <a:pt x="10467043" y="4215217"/>
                </a:cubicBezTo>
                <a:cubicBezTo>
                  <a:pt x="10465695" y="4211702"/>
                  <a:pt x="10464373" y="4208211"/>
                  <a:pt x="10463003" y="4204696"/>
                </a:cubicBezTo>
                <a:cubicBezTo>
                  <a:pt x="10413182" y="4077212"/>
                  <a:pt x="10339445" y="3940372"/>
                  <a:pt x="10243797" y="3797986"/>
                </a:cubicBezTo>
                <a:cubicBezTo>
                  <a:pt x="10166066" y="3682301"/>
                  <a:pt x="10072952" y="3560911"/>
                  <a:pt x="9959093" y="3426923"/>
                </a:cubicBezTo>
                <a:cubicBezTo>
                  <a:pt x="9710723" y="3134642"/>
                  <a:pt x="9419445" y="2817714"/>
                  <a:pt x="9116758" y="2510439"/>
                </a:cubicBezTo>
                <a:cubicBezTo>
                  <a:pt x="8817517" y="2206651"/>
                  <a:pt x="8505038" y="1910103"/>
                  <a:pt x="8213077" y="1652844"/>
                </a:cubicBezTo>
                <a:cubicBezTo>
                  <a:pt x="7906601" y="1382776"/>
                  <a:pt x="7629907" y="1161220"/>
                  <a:pt x="7390687" y="994330"/>
                </a:cubicBezTo>
                <a:cubicBezTo>
                  <a:pt x="7134169" y="815374"/>
                  <a:pt x="6932651" y="707919"/>
                  <a:pt x="6791679" y="674944"/>
                </a:cubicBezTo>
                <a:lnTo>
                  <a:pt x="6790493" y="680003"/>
                </a:lnTo>
                <a:cubicBezTo>
                  <a:pt x="6930802" y="712824"/>
                  <a:pt x="7131749" y="820014"/>
                  <a:pt x="7387698" y="998589"/>
                </a:cubicBezTo>
                <a:cubicBezTo>
                  <a:pt x="7626758" y="1165367"/>
                  <a:pt x="7903314" y="1386802"/>
                  <a:pt x="8209654" y="1656740"/>
                </a:cubicBezTo>
                <a:cubicBezTo>
                  <a:pt x="8812747" y="2188161"/>
                  <a:pt x="9448955" y="2834602"/>
                  <a:pt x="9955123" y="3430301"/>
                </a:cubicBezTo>
                <a:cubicBezTo>
                  <a:pt x="10207397" y="3727192"/>
                  <a:pt x="10367242" y="3973852"/>
                  <a:pt x="10458164" y="4206567"/>
                </a:cubicBezTo>
                <a:cubicBezTo>
                  <a:pt x="10459671" y="4210493"/>
                  <a:pt x="10461177" y="4214372"/>
                  <a:pt x="10462661" y="4218275"/>
                </a:cubicBezTo>
                <a:cubicBezTo>
                  <a:pt x="10445886" y="4229892"/>
                  <a:pt x="10428929" y="4241257"/>
                  <a:pt x="10411813" y="4252394"/>
                </a:cubicBezTo>
                <a:cubicBezTo>
                  <a:pt x="10367584" y="4149512"/>
                  <a:pt x="10308840" y="4041040"/>
                  <a:pt x="10236495" y="3928755"/>
                </a:cubicBezTo>
                <a:cubicBezTo>
                  <a:pt x="10162346" y="3813710"/>
                  <a:pt x="10072976" y="3692594"/>
                  <a:pt x="9963270" y="3558538"/>
                </a:cubicBezTo>
                <a:cubicBezTo>
                  <a:pt x="9717842" y="3258588"/>
                  <a:pt x="9427000" y="2930751"/>
                  <a:pt x="9122235" y="2610468"/>
                </a:cubicBezTo>
                <a:cubicBezTo>
                  <a:pt x="8823906" y="2296962"/>
                  <a:pt x="8511109" y="1989425"/>
                  <a:pt x="8217619" y="1721080"/>
                </a:cubicBezTo>
                <a:cubicBezTo>
                  <a:pt x="7916117" y="1445388"/>
                  <a:pt x="7633353" y="1209694"/>
                  <a:pt x="7399885" y="1039483"/>
                </a:cubicBezTo>
                <a:cubicBezTo>
                  <a:pt x="7146721" y="854897"/>
                  <a:pt x="6951251" y="745605"/>
                  <a:pt x="6818906" y="714649"/>
                </a:cubicBezTo>
                <a:lnTo>
                  <a:pt x="6817697" y="719809"/>
                </a:lnTo>
                <a:cubicBezTo>
                  <a:pt x="6949356" y="750603"/>
                  <a:pt x="7144164" y="859596"/>
                  <a:pt x="7396758" y="1043765"/>
                </a:cubicBezTo>
                <a:cubicBezTo>
                  <a:pt x="7630067" y="1213864"/>
                  <a:pt x="7912671" y="1449430"/>
                  <a:pt x="8214058" y="1724991"/>
                </a:cubicBezTo>
                <a:cubicBezTo>
                  <a:pt x="8815964" y="2275366"/>
                  <a:pt x="9468353" y="2962063"/>
                  <a:pt x="9959185" y="3561892"/>
                </a:cubicBezTo>
                <a:cubicBezTo>
                  <a:pt x="10121016" y="3759690"/>
                  <a:pt x="10298731" y="4000782"/>
                  <a:pt x="10407523" y="4255201"/>
                </a:cubicBezTo>
                <a:cubicBezTo>
                  <a:pt x="10390041" y="4266521"/>
                  <a:pt x="10372377" y="4277589"/>
                  <a:pt x="10354553" y="4288430"/>
                </a:cubicBezTo>
                <a:cubicBezTo>
                  <a:pt x="10319658" y="4214532"/>
                  <a:pt x="10277825" y="4138010"/>
                  <a:pt x="10229374" y="4059480"/>
                </a:cubicBezTo>
                <a:cubicBezTo>
                  <a:pt x="10158694" y="3944982"/>
                  <a:pt x="10073044" y="3824185"/>
                  <a:pt x="9967470" y="3690152"/>
                </a:cubicBezTo>
                <a:cubicBezTo>
                  <a:pt x="9725260" y="3382671"/>
                  <a:pt x="9434987" y="3043834"/>
                  <a:pt x="9128032" y="2710245"/>
                </a:cubicBezTo>
                <a:cubicBezTo>
                  <a:pt x="8830959" y="2387429"/>
                  <a:pt x="8517818" y="2068898"/>
                  <a:pt x="8222457" y="1789094"/>
                </a:cubicBezTo>
                <a:cubicBezTo>
                  <a:pt x="7921778" y="1504248"/>
                  <a:pt x="7640565" y="1260621"/>
                  <a:pt x="7409196" y="1084555"/>
                </a:cubicBezTo>
                <a:cubicBezTo>
                  <a:pt x="7159341" y="894397"/>
                  <a:pt x="6969919" y="783305"/>
                  <a:pt x="6846133" y="754353"/>
                </a:cubicBezTo>
                <a:lnTo>
                  <a:pt x="6844900" y="759613"/>
                </a:lnTo>
                <a:cubicBezTo>
                  <a:pt x="7083709" y="815472"/>
                  <a:pt x="7584446" y="1192130"/>
                  <a:pt x="8218737" y="1793014"/>
                </a:cubicBezTo>
                <a:cubicBezTo>
                  <a:pt x="8829384" y="2371499"/>
                  <a:pt x="9481522" y="3081947"/>
                  <a:pt x="9963224" y="3693507"/>
                </a:cubicBezTo>
                <a:cubicBezTo>
                  <a:pt x="10099814" y="3866885"/>
                  <a:pt x="10247586" y="4073173"/>
                  <a:pt x="10350217" y="4291054"/>
                </a:cubicBezTo>
                <a:cubicBezTo>
                  <a:pt x="10332141" y="4301963"/>
                  <a:pt x="10313929" y="4312644"/>
                  <a:pt x="10295558" y="4323074"/>
                </a:cubicBezTo>
                <a:cubicBezTo>
                  <a:pt x="10273398" y="4279552"/>
                  <a:pt x="10249001" y="4235209"/>
                  <a:pt x="10222414" y="4190158"/>
                </a:cubicBezTo>
                <a:cubicBezTo>
                  <a:pt x="10155157" y="4076162"/>
                  <a:pt x="10073135" y="3955663"/>
                  <a:pt x="9971669" y="3821766"/>
                </a:cubicBezTo>
                <a:cubicBezTo>
                  <a:pt x="9729551" y="3502327"/>
                  <a:pt x="9447790" y="3161846"/>
                  <a:pt x="9134194" y="2809795"/>
                </a:cubicBezTo>
                <a:cubicBezTo>
                  <a:pt x="8838695" y="2478032"/>
                  <a:pt x="8525190" y="2148535"/>
                  <a:pt x="8227614" y="1856889"/>
                </a:cubicBezTo>
                <a:cubicBezTo>
                  <a:pt x="7927939" y="1563195"/>
                  <a:pt x="7648188" y="1311681"/>
                  <a:pt x="7418644" y="1129541"/>
                </a:cubicBezTo>
                <a:cubicBezTo>
                  <a:pt x="7172053" y="933882"/>
                  <a:pt x="6988610" y="821009"/>
                  <a:pt x="6873382" y="794054"/>
                </a:cubicBezTo>
                <a:lnTo>
                  <a:pt x="6872127" y="799415"/>
                </a:lnTo>
                <a:cubicBezTo>
                  <a:pt x="6929798" y="812909"/>
                  <a:pt x="7006434" y="849144"/>
                  <a:pt x="7099890" y="907121"/>
                </a:cubicBezTo>
                <a:cubicBezTo>
                  <a:pt x="7189877" y="962936"/>
                  <a:pt x="7295953" y="1039219"/>
                  <a:pt x="7415221" y="1133855"/>
                </a:cubicBezTo>
                <a:cubicBezTo>
                  <a:pt x="7644627" y="1315878"/>
                  <a:pt x="7924219" y="1567260"/>
                  <a:pt x="8223757" y="1860821"/>
                </a:cubicBezTo>
                <a:cubicBezTo>
                  <a:pt x="8843967" y="2468652"/>
                  <a:pt x="9495740" y="3202948"/>
                  <a:pt x="9967264" y="3825098"/>
                </a:cubicBezTo>
                <a:cubicBezTo>
                  <a:pt x="10107414" y="4010002"/>
                  <a:pt x="10213695" y="4173978"/>
                  <a:pt x="10290994" y="4325652"/>
                </a:cubicBezTo>
                <a:cubicBezTo>
                  <a:pt x="10272531" y="4336059"/>
                  <a:pt x="10253908" y="4346238"/>
                  <a:pt x="10235171" y="4356143"/>
                </a:cubicBezTo>
                <a:cubicBezTo>
                  <a:pt x="10228804" y="4344412"/>
                  <a:pt x="10222299" y="4332636"/>
                  <a:pt x="10215635" y="4320791"/>
                </a:cubicBezTo>
                <a:cubicBezTo>
                  <a:pt x="10151712" y="4207229"/>
                  <a:pt x="10073272" y="4087049"/>
                  <a:pt x="9975845" y="3953380"/>
                </a:cubicBezTo>
                <a:cubicBezTo>
                  <a:pt x="9737539" y="3626410"/>
                  <a:pt x="9456577" y="3275066"/>
                  <a:pt x="9140767" y="2909093"/>
                </a:cubicBezTo>
                <a:cubicBezTo>
                  <a:pt x="8847117" y="2568817"/>
                  <a:pt x="8533269" y="2228346"/>
                  <a:pt x="8233115" y="1924474"/>
                </a:cubicBezTo>
                <a:cubicBezTo>
                  <a:pt x="7934626" y="1622286"/>
                  <a:pt x="7656312" y="1362932"/>
                  <a:pt x="7428230" y="1174453"/>
                </a:cubicBezTo>
                <a:cubicBezTo>
                  <a:pt x="7310468" y="1077158"/>
                  <a:pt x="7206446" y="998965"/>
                  <a:pt x="7118992" y="942045"/>
                </a:cubicBezTo>
                <a:cubicBezTo>
                  <a:pt x="7027955" y="882788"/>
                  <a:pt x="6954469" y="846355"/>
                  <a:pt x="6900608" y="833753"/>
                </a:cubicBezTo>
                <a:lnTo>
                  <a:pt x="6899331" y="839216"/>
                </a:lnTo>
                <a:cubicBezTo>
                  <a:pt x="7106143" y="887590"/>
                  <a:pt x="7603251" y="1294765"/>
                  <a:pt x="8229121" y="1928417"/>
                </a:cubicBezTo>
                <a:cubicBezTo>
                  <a:pt x="8859554" y="2566672"/>
                  <a:pt x="9510848" y="3324909"/>
                  <a:pt x="9971303" y="3956667"/>
                </a:cubicBezTo>
                <a:cubicBezTo>
                  <a:pt x="10077654" y="4102568"/>
                  <a:pt x="10163213" y="4235140"/>
                  <a:pt x="10230378" y="4358699"/>
                </a:cubicBezTo>
                <a:cubicBezTo>
                  <a:pt x="10211619" y="4368580"/>
                  <a:pt x="10192722" y="4378189"/>
                  <a:pt x="10173711" y="4387568"/>
                </a:cubicBezTo>
                <a:cubicBezTo>
                  <a:pt x="10119875" y="4293200"/>
                  <a:pt x="10056110" y="4193582"/>
                  <a:pt x="9980044" y="4084995"/>
                </a:cubicBezTo>
                <a:cubicBezTo>
                  <a:pt x="9745731" y="3750493"/>
                  <a:pt x="9465705" y="3388194"/>
                  <a:pt x="9147750" y="3008186"/>
                </a:cubicBezTo>
                <a:cubicBezTo>
                  <a:pt x="8856245" y="2659763"/>
                  <a:pt x="8542009" y="2308350"/>
                  <a:pt x="8239003" y="1991858"/>
                </a:cubicBezTo>
                <a:cubicBezTo>
                  <a:pt x="7941952" y="1681579"/>
                  <a:pt x="7664939" y="1414428"/>
                  <a:pt x="7437929" y="1219291"/>
                </a:cubicBezTo>
                <a:cubicBezTo>
                  <a:pt x="7201106" y="1015705"/>
                  <a:pt x="7024715" y="896118"/>
                  <a:pt x="6927835" y="873454"/>
                </a:cubicBezTo>
                <a:lnTo>
                  <a:pt x="6926534" y="879020"/>
                </a:lnTo>
                <a:cubicBezTo>
                  <a:pt x="7022524" y="901472"/>
                  <a:pt x="7198070" y="1020635"/>
                  <a:pt x="7434209" y="1223622"/>
                </a:cubicBezTo>
                <a:cubicBezTo>
                  <a:pt x="7661082" y="1418643"/>
                  <a:pt x="7937935" y="1685660"/>
                  <a:pt x="8234872" y="1995808"/>
                </a:cubicBezTo>
                <a:cubicBezTo>
                  <a:pt x="8876009" y="2665468"/>
                  <a:pt x="9526663" y="3447691"/>
                  <a:pt x="9975366" y="4088258"/>
                </a:cubicBezTo>
                <a:cubicBezTo>
                  <a:pt x="10050564" y="4195636"/>
                  <a:pt x="10114672" y="4295641"/>
                  <a:pt x="10168645" y="4390056"/>
                </a:cubicBezTo>
                <a:cubicBezTo>
                  <a:pt x="10149726" y="4399345"/>
                  <a:pt x="10130669" y="4408405"/>
                  <a:pt x="10111521" y="4417191"/>
                </a:cubicBezTo>
                <a:cubicBezTo>
                  <a:pt x="10073728" y="4353404"/>
                  <a:pt x="10031531" y="4286901"/>
                  <a:pt x="9984221" y="4216609"/>
                </a:cubicBezTo>
                <a:cubicBezTo>
                  <a:pt x="9754107" y="3874508"/>
                  <a:pt x="9475176" y="3501186"/>
                  <a:pt x="9155190" y="3107028"/>
                </a:cubicBezTo>
                <a:cubicBezTo>
                  <a:pt x="8866058" y="2750891"/>
                  <a:pt x="8551412" y="2388501"/>
                  <a:pt x="8245279" y="2059043"/>
                </a:cubicBezTo>
                <a:cubicBezTo>
                  <a:pt x="7949894" y="1741145"/>
                  <a:pt x="7674114" y="1466240"/>
                  <a:pt x="7447811" y="1264052"/>
                </a:cubicBezTo>
                <a:cubicBezTo>
                  <a:pt x="7214023" y="1055210"/>
                  <a:pt x="7043657" y="933873"/>
                  <a:pt x="6955085" y="913155"/>
                </a:cubicBezTo>
                <a:lnTo>
                  <a:pt x="6953761" y="918821"/>
                </a:lnTo>
                <a:cubicBezTo>
                  <a:pt x="7041375" y="939318"/>
                  <a:pt x="7210874" y="1060199"/>
                  <a:pt x="7443931" y="1268392"/>
                </a:cubicBezTo>
                <a:cubicBezTo>
                  <a:pt x="7670120" y="1470460"/>
                  <a:pt x="7945741" y="1745232"/>
                  <a:pt x="8241034" y="2063003"/>
                </a:cubicBezTo>
                <a:cubicBezTo>
                  <a:pt x="8902871" y="2775288"/>
                  <a:pt x="9536499" y="3561413"/>
                  <a:pt x="9979406" y="4219850"/>
                </a:cubicBezTo>
                <a:cubicBezTo>
                  <a:pt x="10025893" y="4288955"/>
                  <a:pt x="10068046" y="4355503"/>
                  <a:pt x="10106044" y="4419702"/>
                </a:cubicBezTo>
                <a:cubicBezTo>
                  <a:pt x="10087170" y="4428351"/>
                  <a:pt x="10068205" y="4436750"/>
                  <a:pt x="10049149" y="4444897"/>
                </a:cubicBezTo>
                <a:cubicBezTo>
                  <a:pt x="10029956" y="4413426"/>
                  <a:pt x="10009735" y="4381247"/>
                  <a:pt x="9988420" y="4348223"/>
                </a:cubicBezTo>
                <a:cubicBezTo>
                  <a:pt x="9762665" y="3998431"/>
                  <a:pt x="9484967" y="3614018"/>
                  <a:pt x="9163109" y="3205687"/>
                </a:cubicBezTo>
                <a:cubicBezTo>
                  <a:pt x="8876557" y="2842133"/>
                  <a:pt x="8561499" y="2468812"/>
                  <a:pt x="8251989" y="2126049"/>
                </a:cubicBezTo>
                <a:cubicBezTo>
                  <a:pt x="7958566" y="1801073"/>
                  <a:pt x="7683950" y="1518457"/>
                  <a:pt x="7457830" y="1308748"/>
                </a:cubicBezTo>
                <a:cubicBezTo>
                  <a:pt x="7227031" y="1094703"/>
                  <a:pt x="7062599" y="971638"/>
                  <a:pt x="6982311" y="952860"/>
                </a:cubicBezTo>
                <a:lnTo>
                  <a:pt x="6980965" y="958625"/>
                </a:lnTo>
                <a:cubicBezTo>
                  <a:pt x="7060249" y="977170"/>
                  <a:pt x="7223745" y="1099747"/>
                  <a:pt x="7453790" y="1313094"/>
                </a:cubicBezTo>
                <a:cubicBezTo>
                  <a:pt x="7679796" y="1522681"/>
                  <a:pt x="7954299" y="1805172"/>
                  <a:pt x="8247606" y="2130017"/>
                </a:cubicBezTo>
                <a:cubicBezTo>
                  <a:pt x="8920717" y="2875476"/>
                  <a:pt x="9553411" y="3685154"/>
                  <a:pt x="9983445" y="4351441"/>
                </a:cubicBezTo>
                <a:cubicBezTo>
                  <a:pt x="10004441" y="4383962"/>
                  <a:pt x="10024433" y="4415868"/>
                  <a:pt x="10043558" y="4447271"/>
                </a:cubicBezTo>
                <a:cubicBezTo>
                  <a:pt x="10024730" y="4455281"/>
                  <a:pt x="10005833" y="4463063"/>
                  <a:pt x="9986891" y="4470618"/>
                </a:cubicBezTo>
                <a:cubicBezTo>
                  <a:pt x="9569774" y="3798123"/>
                  <a:pt x="8940618" y="2968636"/>
                  <a:pt x="8259154" y="2192878"/>
                </a:cubicBezTo>
                <a:cubicBezTo>
                  <a:pt x="7968037" y="1861474"/>
                  <a:pt x="7694471" y="1571183"/>
                  <a:pt x="7468031" y="1353386"/>
                </a:cubicBezTo>
                <a:cubicBezTo>
                  <a:pt x="7240108" y="1134183"/>
                  <a:pt x="7081564" y="1009411"/>
                  <a:pt x="7009538" y="992564"/>
                </a:cubicBezTo>
                <a:lnTo>
                  <a:pt x="7008169" y="998434"/>
                </a:lnTo>
                <a:cubicBezTo>
                  <a:pt x="7078118" y="1014795"/>
                  <a:pt x="7239949" y="1142399"/>
                  <a:pt x="7463855" y="1357731"/>
                </a:cubicBezTo>
                <a:cubicBezTo>
                  <a:pt x="7690180" y="1575412"/>
                  <a:pt x="7963633" y="1865575"/>
                  <a:pt x="8254636" y="2196856"/>
                </a:cubicBezTo>
                <a:cubicBezTo>
                  <a:pt x="8935575" y="2972013"/>
                  <a:pt x="9564251" y="3800838"/>
                  <a:pt x="9981185" y="4472877"/>
                </a:cubicBezTo>
                <a:cubicBezTo>
                  <a:pt x="9962860" y="4480134"/>
                  <a:pt x="9944488" y="4487163"/>
                  <a:pt x="9926071" y="4493987"/>
                </a:cubicBezTo>
                <a:cubicBezTo>
                  <a:pt x="9721518" y="4159440"/>
                  <a:pt x="9471183" y="3792896"/>
                  <a:pt x="9180499" y="3402412"/>
                </a:cubicBezTo>
                <a:cubicBezTo>
                  <a:pt x="8899516" y="3024983"/>
                  <a:pt x="8583569" y="2629775"/>
                  <a:pt x="8266800" y="2259541"/>
                </a:cubicBezTo>
                <a:cubicBezTo>
                  <a:pt x="7982529" y="1927285"/>
                  <a:pt x="7702527" y="1621300"/>
                  <a:pt x="7478393" y="1397957"/>
                </a:cubicBezTo>
                <a:cubicBezTo>
                  <a:pt x="7256495" y="1176847"/>
                  <a:pt x="7099662" y="1046974"/>
                  <a:pt x="7036788" y="1032265"/>
                </a:cubicBezTo>
                <a:lnTo>
                  <a:pt x="7035395" y="1038233"/>
                </a:lnTo>
                <a:cubicBezTo>
                  <a:pt x="7164636" y="1068467"/>
                  <a:pt x="7680549" y="1583778"/>
                  <a:pt x="8262144" y="2263526"/>
                </a:cubicBezTo>
                <a:cubicBezTo>
                  <a:pt x="8917888" y="3029958"/>
                  <a:pt x="9515685" y="3835551"/>
                  <a:pt x="9920159" y="4496155"/>
                </a:cubicBezTo>
                <a:cubicBezTo>
                  <a:pt x="9902632" y="4502614"/>
                  <a:pt x="9885059" y="4508890"/>
                  <a:pt x="9867463" y="4514960"/>
                </a:cubicBezTo>
                <a:cubicBezTo>
                  <a:pt x="9678635" y="4201843"/>
                  <a:pt x="9451533" y="3861704"/>
                  <a:pt x="9190017" y="3500524"/>
                </a:cubicBezTo>
                <a:cubicBezTo>
                  <a:pt x="8911976" y="3116499"/>
                  <a:pt x="8595550" y="2710382"/>
                  <a:pt x="8274925" y="2326060"/>
                </a:cubicBezTo>
                <a:cubicBezTo>
                  <a:pt x="7993849" y="1989105"/>
                  <a:pt x="7714713" y="1675312"/>
                  <a:pt x="7488959" y="1442474"/>
                </a:cubicBezTo>
                <a:cubicBezTo>
                  <a:pt x="7269708" y="1216365"/>
                  <a:pt x="7118810" y="1084783"/>
                  <a:pt x="7064014" y="1071966"/>
                </a:cubicBezTo>
                <a:lnTo>
                  <a:pt x="7062599" y="1078037"/>
                </a:lnTo>
                <a:cubicBezTo>
                  <a:pt x="7115455" y="1090402"/>
                  <a:pt x="7269229" y="1224816"/>
                  <a:pt x="7484486" y="1446814"/>
                </a:cubicBezTo>
                <a:cubicBezTo>
                  <a:pt x="7710126" y="1679541"/>
                  <a:pt x="7989148" y="1993213"/>
                  <a:pt x="8270132" y="2330054"/>
                </a:cubicBezTo>
                <a:cubicBezTo>
                  <a:pt x="8651646" y="2787383"/>
                  <a:pt x="9338154" y="3648479"/>
                  <a:pt x="9861529" y="4517015"/>
                </a:cubicBezTo>
                <a:cubicBezTo>
                  <a:pt x="9844756" y="4522766"/>
                  <a:pt x="9827958" y="4528334"/>
                  <a:pt x="9811162" y="4533720"/>
                </a:cubicBezTo>
                <a:cubicBezTo>
                  <a:pt x="9638057" y="4242900"/>
                  <a:pt x="9433504" y="3929714"/>
                  <a:pt x="9200127" y="3598476"/>
                </a:cubicBezTo>
                <a:cubicBezTo>
                  <a:pt x="8925053" y="3208061"/>
                  <a:pt x="8608125" y="2791012"/>
                  <a:pt x="8283574" y="2392427"/>
                </a:cubicBezTo>
                <a:cubicBezTo>
                  <a:pt x="8006287" y="2051873"/>
                  <a:pt x="7727905" y="1730300"/>
                  <a:pt x="7499708" y="1486940"/>
                </a:cubicBezTo>
                <a:cubicBezTo>
                  <a:pt x="7286163" y="1259222"/>
                  <a:pt x="7137295" y="1122441"/>
                  <a:pt x="7091240" y="1111672"/>
                </a:cubicBezTo>
                <a:lnTo>
                  <a:pt x="7089803" y="1117840"/>
                </a:lnTo>
                <a:cubicBezTo>
                  <a:pt x="7177964" y="1138467"/>
                  <a:pt x="7676715" y="1657158"/>
                  <a:pt x="8278667" y="2396443"/>
                </a:cubicBezTo>
                <a:cubicBezTo>
                  <a:pt x="8649798" y="2852244"/>
                  <a:pt x="9302232" y="3690631"/>
                  <a:pt x="9805023" y="4535683"/>
                </a:cubicBezTo>
                <a:cubicBezTo>
                  <a:pt x="9789070" y="4540772"/>
                  <a:pt x="9773094" y="4545702"/>
                  <a:pt x="9757119" y="4550494"/>
                </a:cubicBezTo>
                <a:cubicBezTo>
                  <a:pt x="9599876" y="4282838"/>
                  <a:pt x="9417163" y="3997107"/>
                  <a:pt x="9210830" y="3696291"/>
                </a:cubicBezTo>
                <a:cubicBezTo>
                  <a:pt x="8938747" y="3299600"/>
                  <a:pt x="8621293" y="2871665"/>
                  <a:pt x="8292771" y="2458701"/>
                </a:cubicBezTo>
                <a:cubicBezTo>
                  <a:pt x="8020026" y="2115833"/>
                  <a:pt x="7742260" y="1786501"/>
                  <a:pt x="7510663" y="1531365"/>
                </a:cubicBezTo>
                <a:cubicBezTo>
                  <a:pt x="7302641" y="1302212"/>
                  <a:pt x="7156032" y="1160159"/>
                  <a:pt x="7118490" y="1151373"/>
                </a:cubicBezTo>
                <a:lnTo>
                  <a:pt x="7117007" y="1157644"/>
                </a:lnTo>
                <a:cubicBezTo>
                  <a:pt x="7153339" y="1166143"/>
                  <a:pt x="7298715" y="1307470"/>
                  <a:pt x="7505893" y="1535692"/>
                </a:cubicBezTo>
                <a:cubicBezTo>
                  <a:pt x="7737399" y="1790730"/>
                  <a:pt x="8015051" y="2119946"/>
                  <a:pt x="8287728" y="2462695"/>
                </a:cubicBezTo>
                <a:cubicBezTo>
                  <a:pt x="8648086" y="2915688"/>
                  <a:pt x="9267200" y="3729931"/>
                  <a:pt x="9750752" y="4552389"/>
                </a:cubicBezTo>
                <a:cubicBezTo>
                  <a:pt x="9735621" y="4556862"/>
                  <a:pt x="9720512" y="4561221"/>
                  <a:pt x="9705405" y="4565443"/>
                </a:cubicBezTo>
                <a:cubicBezTo>
                  <a:pt x="9564023" y="4321887"/>
                  <a:pt x="9402581" y="4064067"/>
                  <a:pt x="9222172" y="3793992"/>
                </a:cubicBezTo>
                <a:cubicBezTo>
                  <a:pt x="8949199" y="3385365"/>
                  <a:pt x="8639802" y="2958366"/>
                  <a:pt x="8302516" y="2524839"/>
                </a:cubicBezTo>
                <a:cubicBezTo>
                  <a:pt x="8035226" y="2181298"/>
                  <a:pt x="7757962" y="1844234"/>
                  <a:pt x="7521823" y="1575747"/>
                </a:cubicBezTo>
                <a:cubicBezTo>
                  <a:pt x="7319141" y="1345330"/>
                  <a:pt x="7175043" y="1197929"/>
                  <a:pt x="7145717" y="1191071"/>
                </a:cubicBezTo>
                <a:lnTo>
                  <a:pt x="7144210" y="1197443"/>
                </a:lnTo>
                <a:cubicBezTo>
                  <a:pt x="7165207" y="1202355"/>
                  <a:pt x="7275391" y="1305508"/>
                  <a:pt x="7516893" y="1580070"/>
                </a:cubicBezTo>
                <a:cubicBezTo>
                  <a:pt x="7752963" y="1848460"/>
                  <a:pt x="8030136" y="2185413"/>
                  <a:pt x="8297358" y="2528856"/>
                </a:cubicBezTo>
                <a:cubicBezTo>
                  <a:pt x="8646648" y="2977833"/>
                  <a:pt x="9233356" y="3766879"/>
                  <a:pt x="9698672" y="4567291"/>
                </a:cubicBezTo>
                <a:cubicBezTo>
                  <a:pt x="9684432" y="4571240"/>
                  <a:pt x="9670214" y="4575051"/>
                  <a:pt x="9656018" y="4578725"/>
                </a:cubicBezTo>
                <a:cubicBezTo>
                  <a:pt x="9530634" y="4360205"/>
                  <a:pt x="9389754" y="4130707"/>
                  <a:pt x="9234154" y="3891601"/>
                </a:cubicBezTo>
                <a:cubicBezTo>
                  <a:pt x="8964148" y="3476721"/>
                  <a:pt x="8654180" y="3039110"/>
                  <a:pt x="8312832" y="2590932"/>
                </a:cubicBezTo>
                <a:cubicBezTo>
                  <a:pt x="7961146" y="2129141"/>
                  <a:pt x="7673406" y="1784463"/>
                  <a:pt x="7533188" y="1620102"/>
                </a:cubicBezTo>
                <a:cubicBezTo>
                  <a:pt x="7338722" y="1392149"/>
                  <a:pt x="7193962" y="1235688"/>
                  <a:pt x="7172943" y="1230775"/>
                </a:cubicBezTo>
                <a:lnTo>
                  <a:pt x="7171437" y="1237249"/>
                </a:lnTo>
                <a:cubicBezTo>
                  <a:pt x="7187823" y="1241086"/>
                  <a:pt x="7315626" y="1375304"/>
                  <a:pt x="7528144" y="1624419"/>
                </a:cubicBezTo>
                <a:cubicBezTo>
                  <a:pt x="7668317" y="1788724"/>
                  <a:pt x="7955965" y="2133297"/>
                  <a:pt x="8307560" y="2594949"/>
                </a:cubicBezTo>
                <a:cubicBezTo>
                  <a:pt x="8713767" y="3128321"/>
                  <a:pt x="9231895" y="3852507"/>
                  <a:pt x="9649491" y="4580414"/>
                </a:cubicBezTo>
                <a:cubicBezTo>
                  <a:pt x="9635935" y="4583883"/>
                  <a:pt x="9622401" y="4587261"/>
                  <a:pt x="9608868" y="4590524"/>
                </a:cubicBezTo>
                <a:cubicBezTo>
                  <a:pt x="9499551" y="4397884"/>
                  <a:pt x="9378731" y="4197165"/>
                  <a:pt x="9246797" y="3989142"/>
                </a:cubicBezTo>
                <a:cubicBezTo>
                  <a:pt x="8979666" y="3567986"/>
                  <a:pt x="8669128" y="3119785"/>
                  <a:pt x="8323741" y="2656933"/>
                </a:cubicBezTo>
                <a:cubicBezTo>
                  <a:pt x="8000079" y="2223170"/>
                  <a:pt x="7721492" y="1877791"/>
                  <a:pt x="7544804" y="1664435"/>
                </a:cubicBezTo>
                <a:cubicBezTo>
                  <a:pt x="7453425" y="1554105"/>
                  <a:pt x="7366679" y="1451940"/>
                  <a:pt x="7300586" y="1376760"/>
                </a:cubicBezTo>
                <a:cubicBezTo>
                  <a:pt x="7239766" y="1307594"/>
                  <a:pt x="7205989" y="1271834"/>
                  <a:pt x="7200192" y="1270481"/>
                </a:cubicBezTo>
                <a:lnTo>
                  <a:pt x="7198641" y="1277056"/>
                </a:lnTo>
                <a:cubicBezTo>
                  <a:pt x="7198481" y="1277017"/>
                  <a:pt x="7198389" y="1276971"/>
                  <a:pt x="7198389" y="1276971"/>
                </a:cubicBezTo>
                <a:cubicBezTo>
                  <a:pt x="7208317" y="1281581"/>
                  <a:pt x="7332674" y="1418682"/>
                  <a:pt x="7545147" y="1675452"/>
                </a:cubicBezTo>
                <a:cubicBezTo>
                  <a:pt x="7722040" y="1889236"/>
                  <a:pt x="8000718" y="2235024"/>
                  <a:pt x="8323786" y="2668276"/>
                </a:cubicBezTo>
                <a:cubicBezTo>
                  <a:pt x="8713243" y="3190602"/>
                  <a:pt x="9202249" y="3888452"/>
                  <a:pt x="9601953" y="4592190"/>
                </a:cubicBezTo>
                <a:cubicBezTo>
                  <a:pt x="9589264" y="4595203"/>
                  <a:pt x="9576620" y="4598147"/>
                  <a:pt x="9563977" y="4600977"/>
                </a:cubicBezTo>
                <a:cubicBezTo>
                  <a:pt x="9470818" y="4435061"/>
                  <a:pt x="9369465" y="4263485"/>
                  <a:pt x="9260103" y="4086638"/>
                </a:cubicBezTo>
                <a:cubicBezTo>
                  <a:pt x="8995801" y="3659182"/>
                  <a:pt x="8684624" y="3200347"/>
                  <a:pt x="8335243" y="2722911"/>
                </a:cubicBezTo>
                <a:cubicBezTo>
                  <a:pt x="7740411" y="1910009"/>
                  <a:pt x="7234288" y="1317186"/>
                  <a:pt x="7229245" y="1311291"/>
                </a:cubicBezTo>
                <a:lnTo>
                  <a:pt x="7224041" y="1315750"/>
                </a:lnTo>
                <a:cubicBezTo>
                  <a:pt x="7229063" y="1321643"/>
                  <a:pt x="7735048" y="1914304"/>
                  <a:pt x="8329743" y="2726997"/>
                </a:cubicBezTo>
                <a:cubicBezTo>
                  <a:pt x="8705940" y="3241107"/>
                  <a:pt x="9171348" y="3917801"/>
                  <a:pt x="9556560" y="4602643"/>
                </a:cubicBezTo>
                <a:cubicBezTo>
                  <a:pt x="9539740" y="4606363"/>
                  <a:pt x="9522967" y="4609900"/>
                  <a:pt x="9506238" y="4613278"/>
                </a:cubicBezTo>
                <a:cubicBezTo>
                  <a:pt x="8969419" y="4721773"/>
                  <a:pt x="8388714" y="4713101"/>
                  <a:pt x="7730689" y="4582765"/>
                </a:cubicBezTo>
                <a:cubicBezTo>
                  <a:pt x="7314804" y="4500377"/>
                  <a:pt x="6868087" y="4369402"/>
                  <a:pt x="6381888" y="4188629"/>
                </a:cubicBezTo>
                <a:cubicBezTo>
                  <a:pt x="5940101" y="4024380"/>
                  <a:pt x="5506734" y="3819895"/>
                  <a:pt x="5087632" y="3622142"/>
                </a:cubicBezTo>
                <a:cubicBezTo>
                  <a:pt x="4651573" y="3416402"/>
                  <a:pt x="4200656" y="3203633"/>
                  <a:pt x="3740109" y="3036189"/>
                </a:cubicBezTo>
                <a:cubicBezTo>
                  <a:pt x="3599822" y="2985159"/>
                  <a:pt x="3474507" y="2948164"/>
                  <a:pt x="3357042" y="2923083"/>
                </a:cubicBezTo>
                <a:cubicBezTo>
                  <a:pt x="3219312" y="2893665"/>
                  <a:pt x="3094886" y="2880953"/>
                  <a:pt x="2976600" y="2884263"/>
                </a:cubicBezTo>
                <a:cubicBezTo>
                  <a:pt x="2846013" y="2887891"/>
                  <a:pt x="2723413" y="2912037"/>
                  <a:pt x="2612202" y="2956038"/>
                </a:cubicBezTo>
                <a:cubicBezTo>
                  <a:pt x="2490675" y="3004101"/>
                  <a:pt x="2378049" y="3077656"/>
                  <a:pt x="2277449" y="3174672"/>
                </a:cubicBezTo>
                <a:cubicBezTo>
                  <a:pt x="2111541" y="3334654"/>
                  <a:pt x="1971959" y="3522524"/>
                  <a:pt x="1847061" y="3723472"/>
                </a:cubicBezTo>
                <a:cubicBezTo>
                  <a:pt x="1834758" y="3742254"/>
                  <a:pt x="1822596" y="3761174"/>
                  <a:pt x="1810569" y="3780207"/>
                </a:cubicBezTo>
                <a:cubicBezTo>
                  <a:pt x="1795434" y="3802915"/>
                  <a:pt x="1780499" y="3825828"/>
                  <a:pt x="1765767" y="3848924"/>
                </a:cubicBezTo>
                <a:cubicBezTo>
                  <a:pt x="1755577" y="3864101"/>
                  <a:pt x="1745476" y="3879346"/>
                  <a:pt x="1735464" y="3894705"/>
                </a:cubicBezTo>
                <a:cubicBezTo>
                  <a:pt x="1722953" y="3912871"/>
                  <a:pt x="1710577" y="3931152"/>
                  <a:pt x="1698328" y="3949569"/>
                </a:cubicBezTo>
                <a:cubicBezTo>
                  <a:pt x="1685763" y="3967461"/>
                  <a:pt x="1673327" y="3985468"/>
                  <a:pt x="1661015" y="4003612"/>
                </a:cubicBezTo>
                <a:cubicBezTo>
                  <a:pt x="1648371" y="4021230"/>
                  <a:pt x="1635860" y="4038986"/>
                  <a:pt x="1623463" y="4056832"/>
                </a:cubicBezTo>
                <a:cubicBezTo>
                  <a:pt x="1610733" y="4074200"/>
                  <a:pt x="1598128" y="4091659"/>
                  <a:pt x="1585636" y="4109232"/>
                </a:cubicBezTo>
                <a:cubicBezTo>
                  <a:pt x="1572794" y="4126325"/>
                  <a:pt x="1560075" y="4143510"/>
                  <a:pt x="1547464" y="4160809"/>
                </a:cubicBezTo>
                <a:cubicBezTo>
                  <a:pt x="1534510" y="4177606"/>
                  <a:pt x="1521673" y="4194495"/>
                  <a:pt x="1508943" y="4211497"/>
                </a:cubicBezTo>
                <a:cubicBezTo>
                  <a:pt x="1495923" y="4227906"/>
                  <a:pt x="1483014" y="4244429"/>
                  <a:pt x="1470209" y="4261020"/>
                </a:cubicBezTo>
                <a:cubicBezTo>
                  <a:pt x="1457582" y="4276471"/>
                  <a:pt x="1445053" y="4292013"/>
                  <a:pt x="1432612" y="4307623"/>
                </a:cubicBezTo>
                <a:cubicBezTo>
                  <a:pt x="1419013" y="4323735"/>
                  <a:pt x="1405509" y="4339939"/>
                  <a:pt x="1392094" y="4356257"/>
                </a:cubicBezTo>
                <a:cubicBezTo>
                  <a:pt x="1379058" y="4371182"/>
                  <a:pt x="1366093" y="4386199"/>
                  <a:pt x="1353215" y="4401307"/>
                </a:cubicBezTo>
                <a:cubicBezTo>
                  <a:pt x="1339633" y="4416278"/>
                  <a:pt x="1326152" y="4431364"/>
                  <a:pt x="1312726" y="4446540"/>
                </a:cubicBezTo>
                <a:cubicBezTo>
                  <a:pt x="1299129" y="4460941"/>
                  <a:pt x="1285591" y="4475433"/>
                  <a:pt x="1272137" y="4490016"/>
                </a:cubicBezTo>
                <a:cubicBezTo>
                  <a:pt x="1258647" y="4503709"/>
                  <a:pt x="1245212" y="4517494"/>
                  <a:pt x="1231852" y="4531347"/>
                </a:cubicBezTo>
                <a:cubicBezTo>
                  <a:pt x="1218289" y="4544515"/>
                  <a:pt x="1204778" y="4557752"/>
                  <a:pt x="1191334" y="4571080"/>
                </a:cubicBezTo>
                <a:cubicBezTo>
                  <a:pt x="1177623" y="4583746"/>
                  <a:pt x="1163959" y="4596481"/>
                  <a:pt x="1150357" y="4609329"/>
                </a:cubicBezTo>
                <a:cubicBezTo>
                  <a:pt x="1137353" y="4620718"/>
                  <a:pt x="1124388" y="4632197"/>
                  <a:pt x="1111473" y="4643768"/>
                </a:cubicBezTo>
                <a:cubicBezTo>
                  <a:pt x="1097018" y="4655749"/>
                  <a:pt x="1082622" y="4667868"/>
                  <a:pt x="1068253" y="4680077"/>
                </a:cubicBezTo>
                <a:cubicBezTo>
                  <a:pt x="1054576" y="4690781"/>
                  <a:pt x="1040946" y="4701553"/>
                  <a:pt x="1027417" y="4712394"/>
                </a:cubicBezTo>
                <a:cubicBezTo>
                  <a:pt x="1013843" y="4722389"/>
                  <a:pt x="1000442" y="4732363"/>
                  <a:pt x="987221" y="4742336"/>
                </a:cubicBezTo>
                <a:cubicBezTo>
                  <a:pt x="973473" y="4751829"/>
                  <a:pt x="959595" y="4761552"/>
                  <a:pt x="945557" y="4771502"/>
                </a:cubicBezTo>
                <a:cubicBezTo>
                  <a:pt x="932638" y="4779832"/>
                  <a:pt x="919643" y="4788345"/>
                  <a:pt x="906571" y="4797017"/>
                </a:cubicBezTo>
                <a:cubicBezTo>
                  <a:pt x="891796" y="4805872"/>
                  <a:pt x="876970" y="4814933"/>
                  <a:pt x="862088" y="4824198"/>
                </a:cubicBezTo>
                <a:cubicBezTo>
                  <a:pt x="849758" y="4831091"/>
                  <a:pt x="837431" y="4838119"/>
                  <a:pt x="825112" y="4845217"/>
                </a:cubicBezTo>
                <a:cubicBezTo>
                  <a:pt x="810766" y="4852612"/>
                  <a:pt x="796445" y="4860120"/>
                  <a:pt x="782170" y="4867834"/>
                </a:cubicBezTo>
                <a:cubicBezTo>
                  <a:pt x="769406" y="4873905"/>
                  <a:pt x="756719" y="4880135"/>
                  <a:pt x="744085" y="4886457"/>
                </a:cubicBezTo>
                <a:cubicBezTo>
                  <a:pt x="729961" y="4892619"/>
                  <a:pt x="715907" y="4898895"/>
                  <a:pt x="701985" y="4905376"/>
                </a:cubicBezTo>
                <a:cubicBezTo>
                  <a:pt x="690145" y="4910123"/>
                  <a:pt x="678417" y="4914984"/>
                  <a:pt x="666780" y="4919959"/>
                </a:cubicBezTo>
                <a:cubicBezTo>
                  <a:pt x="653030" y="4924980"/>
                  <a:pt x="639412" y="4930161"/>
                  <a:pt x="625922" y="4935524"/>
                </a:cubicBezTo>
                <a:cubicBezTo>
                  <a:pt x="613044" y="4939814"/>
                  <a:pt x="600300" y="4944287"/>
                  <a:pt x="587691" y="4948920"/>
                </a:cubicBezTo>
                <a:cubicBezTo>
                  <a:pt x="568196" y="4954786"/>
                  <a:pt x="549053" y="4961084"/>
                  <a:pt x="530264" y="4967840"/>
                </a:cubicBezTo>
                <a:cubicBezTo>
                  <a:pt x="326970" y="5040847"/>
                  <a:pt x="188074" y="5177094"/>
                  <a:pt x="105629" y="5384318"/>
                </a:cubicBezTo>
                <a:cubicBezTo>
                  <a:pt x="30689" y="5572667"/>
                  <a:pt x="11817" y="5796802"/>
                  <a:pt x="0" y="5992089"/>
                </a:cubicBezTo>
                <a:lnTo>
                  <a:pt x="5076" y="5992386"/>
                </a:lnTo>
                <a:cubicBezTo>
                  <a:pt x="4320" y="6000807"/>
                  <a:pt x="3578" y="6009183"/>
                  <a:pt x="2853" y="6017513"/>
                </a:cubicBezTo>
                <a:lnTo>
                  <a:pt x="8549" y="6017992"/>
                </a:lnTo>
                <a:cubicBezTo>
                  <a:pt x="7588" y="6026345"/>
                  <a:pt x="6637" y="6034675"/>
                  <a:pt x="5705" y="6042937"/>
                </a:cubicBezTo>
                <a:lnTo>
                  <a:pt x="11982" y="6043644"/>
                </a:lnTo>
                <a:cubicBezTo>
                  <a:pt x="10829" y="6051883"/>
                  <a:pt x="9686" y="6060144"/>
                  <a:pt x="8556" y="6068360"/>
                </a:cubicBezTo>
                <a:lnTo>
                  <a:pt x="15040" y="6069250"/>
                </a:lnTo>
                <a:cubicBezTo>
                  <a:pt x="78820" y="5605234"/>
                  <a:pt x="171060" y="5171526"/>
                  <a:pt x="590032" y="4962431"/>
                </a:cubicBezTo>
                <a:cubicBezTo>
                  <a:pt x="407860" y="5066568"/>
                  <a:pt x="273124" y="5222373"/>
                  <a:pt x="178869" y="5437698"/>
                </a:cubicBezTo>
                <a:cubicBezTo>
                  <a:pt x="88821" y="5643415"/>
                  <a:pt x="46769" y="5874625"/>
                  <a:pt x="11409" y="6093807"/>
                </a:cubicBezTo>
                <a:lnTo>
                  <a:pt x="17767" y="6094834"/>
                </a:lnTo>
                <a:cubicBezTo>
                  <a:pt x="94474" y="5619338"/>
                  <a:pt x="198594" y="5174059"/>
                  <a:pt x="624423" y="4950906"/>
                </a:cubicBezTo>
                <a:cubicBezTo>
                  <a:pt x="625037" y="4950586"/>
                  <a:pt x="625657" y="4950267"/>
                  <a:pt x="626271" y="4949947"/>
                </a:cubicBezTo>
                <a:cubicBezTo>
                  <a:pt x="438380" y="5061318"/>
                  <a:pt x="297886" y="5225408"/>
                  <a:pt x="197189" y="5450958"/>
                </a:cubicBezTo>
                <a:cubicBezTo>
                  <a:pt x="103333" y="5661148"/>
                  <a:pt x="55357" y="5896351"/>
                  <a:pt x="14261" y="6119231"/>
                </a:cubicBezTo>
                <a:lnTo>
                  <a:pt x="20492" y="6120395"/>
                </a:lnTo>
                <a:cubicBezTo>
                  <a:pt x="109509" y="5637596"/>
                  <a:pt x="224436" y="5184397"/>
                  <a:pt x="647372" y="4945041"/>
                </a:cubicBezTo>
                <a:cubicBezTo>
                  <a:pt x="652852" y="4941937"/>
                  <a:pt x="658366" y="4938924"/>
                  <a:pt x="663868" y="4935866"/>
                </a:cubicBezTo>
                <a:cubicBezTo>
                  <a:pt x="469781" y="5054814"/>
                  <a:pt x="323079" y="5227645"/>
                  <a:pt x="215496" y="5464172"/>
                </a:cubicBezTo>
                <a:cubicBezTo>
                  <a:pt x="117837" y="5678881"/>
                  <a:pt x="63949" y="5918077"/>
                  <a:pt x="17119" y="6144700"/>
                </a:cubicBezTo>
                <a:lnTo>
                  <a:pt x="23226" y="6145955"/>
                </a:lnTo>
                <a:cubicBezTo>
                  <a:pt x="124517" y="5655785"/>
                  <a:pt x="250229" y="5194644"/>
                  <a:pt x="670313" y="4939198"/>
                </a:cubicBezTo>
                <a:cubicBezTo>
                  <a:pt x="674871" y="4936437"/>
                  <a:pt x="679446" y="4933721"/>
                  <a:pt x="684013" y="4930982"/>
                </a:cubicBezTo>
                <a:cubicBezTo>
                  <a:pt x="684853" y="4930800"/>
                  <a:pt x="685693" y="4930617"/>
                  <a:pt x="686533" y="4930434"/>
                </a:cubicBezTo>
                <a:cubicBezTo>
                  <a:pt x="493742" y="5056822"/>
                  <a:pt x="345607" y="5235746"/>
                  <a:pt x="233800" y="5477340"/>
                </a:cubicBezTo>
                <a:cubicBezTo>
                  <a:pt x="132335" y="5696614"/>
                  <a:pt x="72533" y="5939827"/>
                  <a:pt x="19972" y="6170146"/>
                </a:cubicBezTo>
                <a:lnTo>
                  <a:pt x="25946" y="6171515"/>
                </a:lnTo>
                <a:cubicBezTo>
                  <a:pt x="139495" y="5673928"/>
                  <a:pt x="275965" y="5204823"/>
                  <a:pt x="693247" y="4933355"/>
                </a:cubicBezTo>
                <a:cubicBezTo>
                  <a:pt x="696586" y="4931165"/>
                  <a:pt x="699927" y="4929065"/>
                  <a:pt x="703266" y="4926920"/>
                </a:cubicBezTo>
                <a:cubicBezTo>
                  <a:pt x="704806" y="4926600"/>
                  <a:pt x="706347" y="4926281"/>
                  <a:pt x="707889" y="4925961"/>
                </a:cubicBezTo>
                <a:cubicBezTo>
                  <a:pt x="517004" y="5059652"/>
                  <a:pt x="367856" y="5244373"/>
                  <a:pt x="252091" y="5490485"/>
                </a:cubicBezTo>
                <a:cubicBezTo>
                  <a:pt x="146827" y="5714301"/>
                  <a:pt x="81109" y="5961553"/>
                  <a:pt x="22822" y="6195593"/>
                </a:cubicBezTo>
                <a:lnTo>
                  <a:pt x="28671" y="6197053"/>
                </a:lnTo>
                <a:cubicBezTo>
                  <a:pt x="154441" y="5692004"/>
                  <a:pt x="301665" y="5214887"/>
                  <a:pt x="716160" y="4927513"/>
                </a:cubicBezTo>
                <a:cubicBezTo>
                  <a:pt x="718287" y="4926030"/>
                  <a:pt x="720410" y="4924569"/>
                  <a:pt x="722536" y="4923108"/>
                </a:cubicBezTo>
                <a:cubicBezTo>
                  <a:pt x="724641" y="4922698"/>
                  <a:pt x="726747" y="4922310"/>
                  <a:pt x="728854" y="4921922"/>
                </a:cubicBezTo>
                <a:cubicBezTo>
                  <a:pt x="540018" y="5062824"/>
                  <a:pt x="389968" y="5253160"/>
                  <a:pt x="270367" y="5503631"/>
                </a:cubicBezTo>
                <a:cubicBezTo>
                  <a:pt x="161326" y="5731965"/>
                  <a:pt x="89699" y="5983257"/>
                  <a:pt x="25682" y="6221062"/>
                </a:cubicBezTo>
                <a:lnTo>
                  <a:pt x="31398" y="6222614"/>
                </a:lnTo>
                <a:cubicBezTo>
                  <a:pt x="169385" y="5710033"/>
                  <a:pt x="327335" y="5224837"/>
                  <a:pt x="739082" y="4921648"/>
                </a:cubicBezTo>
                <a:cubicBezTo>
                  <a:pt x="740043" y="4920940"/>
                  <a:pt x="740997" y="4920256"/>
                  <a:pt x="741958" y="4919549"/>
                </a:cubicBezTo>
                <a:cubicBezTo>
                  <a:pt x="744489" y="4919092"/>
                  <a:pt x="747024" y="4918681"/>
                  <a:pt x="749558" y="4918248"/>
                </a:cubicBezTo>
                <a:cubicBezTo>
                  <a:pt x="562851" y="5066225"/>
                  <a:pt x="411984" y="5262083"/>
                  <a:pt x="288636" y="5516731"/>
                </a:cubicBezTo>
                <a:cubicBezTo>
                  <a:pt x="175836" y="5749583"/>
                  <a:pt x="98296" y="6004938"/>
                  <a:pt x="28539" y="6246532"/>
                </a:cubicBezTo>
                <a:lnTo>
                  <a:pt x="34123" y="6248152"/>
                </a:lnTo>
                <a:cubicBezTo>
                  <a:pt x="184242" y="5728267"/>
                  <a:pt x="352832" y="5235199"/>
                  <a:pt x="761411" y="4916285"/>
                </a:cubicBezTo>
                <a:cubicBezTo>
                  <a:pt x="764312" y="4915805"/>
                  <a:pt x="767213" y="4915326"/>
                  <a:pt x="770116" y="4914870"/>
                </a:cubicBezTo>
                <a:cubicBezTo>
                  <a:pt x="585545" y="5069808"/>
                  <a:pt x="433905" y="5271098"/>
                  <a:pt x="306887" y="5529808"/>
                </a:cubicBezTo>
                <a:cubicBezTo>
                  <a:pt x="190351" y="5767156"/>
                  <a:pt x="106889" y="6026619"/>
                  <a:pt x="31392" y="6272001"/>
                </a:cubicBezTo>
                <a:lnTo>
                  <a:pt x="36853" y="6273689"/>
                </a:lnTo>
                <a:cubicBezTo>
                  <a:pt x="204886" y="5727514"/>
                  <a:pt x="376998" y="5248025"/>
                  <a:pt x="780995" y="4913227"/>
                </a:cubicBezTo>
                <a:cubicBezTo>
                  <a:pt x="784174" y="4912770"/>
                  <a:pt x="787355" y="4912291"/>
                  <a:pt x="790537" y="4911834"/>
                </a:cubicBezTo>
                <a:cubicBezTo>
                  <a:pt x="608110" y="5073574"/>
                  <a:pt x="455734" y="5280181"/>
                  <a:pt x="325119" y="5542862"/>
                </a:cubicBezTo>
                <a:cubicBezTo>
                  <a:pt x="204889" y="5784660"/>
                  <a:pt x="115500" y="6048254"/>
                  <a:pt x="34242" y="6297470"/>
                </a:cubicBezTo>
                <a:lnTo>
                  <a:pt x="39578" y="6299227"/>
                </a:lnTo>
                <a:cubicBezTo>
                  <a:pt x="219739" y="5746593"/>
                  <a:pt x="401582" y="5260440"/>
                  <a:pt x="800636" y="4910420"/>
                </a:cubicBezTo>
                <a:cubicBezTo>
                  <a:pt x="804050" y="4909963"/>
                  <a:pt x="807468" y="4909529"/>
                  <a:pt x="810885" y="4909096"/>
                </a:cubicBezTo>
                <a:cubicBezTo>
                  <a:pt x="630569" y="5077499"/>
                  <a:pt x="477477" y="5289332"/>
                  <a:pt x="343340" y="5555916"/>
                </a:cubicBezTo>
                <a:cubicBezTo>
                  <a:pt x="219461" y="5802097"/>
                  <a:pt x="124126" y="6069821"/>
                  <a:pt x="37097" y="6322962"/>
                </a:cubicBezTo>
                <a:lnTo>
                  <a:pt x="42307" y="6324742"/>
                </a:lnTo>
                <a:cubicBezTo>
                  <a:pt x="234528" y="5765650"/>
                  <a:pt x="426056" y="5272786"/>
                  <a:pt x="820301" y="4907886"/>
                </a:cubicBezTo>
                <a:cubicBezTo>
                  <a:pt x="823950" y="4907453"/>
                  <a:pt x="827600" y="4906997"/>
                  <a:pt x="831251" y="4906585"/>
                </a:cubicBezTo>
                <a:cubicBezTo>
                  <a:pt x="652991" y="5081539"/>
                  <a:pt x="499157" y="5298484"/>
                  <a:pt x="361539" y="5568924"/>
                </a:cubicBezTo>
                <a:cubicBezTo>
                  <a:pt x="234069" y="5819395"/>
                  <a:pt x="132780" y="6091365"/>
                  <a:pt x="39950" y="6348454"/>
                </a:cubicBezTo>
                <a:lnTo>
                  <a:pt x="45032" y="6350280"/>
                </a:lnTo>
                <a:cubicBezTo>
                  <a:pt x="249264" y="5784660"/>
                  <a:pt x="450433" y="5285065"/>
                  <a:pt x="840008" y="4905604"/>
                </a:cubicBezTo>
                <a:cubicBezTo>
                  <a:pt x="843874" y="4905171"/>
                  <a:pt x="847738" y="4904759"/>
                  <a:pt x="851608" y="4904349"/>
                </a:cubicBezTo>
                <a:cubicBezTo>
                  <a:pt x="675341" y="5085761"/>
                  <a:pt x="520768" y="5307727"/>
                  <a:pt x="379719" y="5581933"/>
                </a:cubicBezTo>
                <a:cubicBezTo>
                  <a:pt x="248632" y="5836809"/>
                  <a:pt x="145549" y="6102000"/>
                  <a:pt x="42803" y="6373946"/>
                </a:cubicBezTo>
                <a:lnTo>
                  <a:pt x="47760" y="6375795"/>
                </a:lnTo>
                <a:cubicBezTo>
                  <a:pt x="263957" y="5803603"/>
                  <a:pt x="474752" y="5297252"/>
                  <a:pt x="859790" y="4903505"/>
                </a:cubicBezTo>
                <a:cubicBezTo>
                  <a:pt x="863836" y="4903116"/>
                  <a:pt x="867887" y="4902729"/>
                  <a:pt x="871938" y="4902364"/>
                </a:cubicBezTo>
                <a:cubicBezTo>
                  <a:pt x="697626" y="5090051"/>
                  <a:pt x="542311" y="5316993"/>
                  <a:pt x="397885" y="5594942"/>
                </a:cubicBezTo>
                <a:cubicBezTo>
                  <a:pt x="263372" y="5853834"/>
                  <a:pt x="154514" y="6123202"/>
                  <a:pt x="45655" y="6399416"/>
                </a:cubicBezTo>
                <a:lnTo>
                  <a:pt x="50487" y="6401333"/>
                </a:lnTo>
                <a:cubicBezTo>
                  <a:pt x="278629" y="5822454"/>
                  <a:pt x="499039" y="5309302"/>
                  <a:pt x="879654" y="4901656"/>
                </a:cubicBezTo>
                <a:cubicBezTo>
                  <a:pt x="883860" y="4901291"/>
                  <a:pt x="888066" y="4900926"/>
                  <a:pt x="892275" y="4900583"/>
                </a:cubicBezTo>
                <a:cubicBezTo>
                  <a:pt x="719846" y="5094479"/>
                  <a:pt x="563794" y="5326282"/>
                  <a:pt x="416031" y="5607950"/>
                </a:cubicBezTo>
                <a:cubicBezTo>
                  <a:pt x="278202" y="5870676"/>
                  <a:pt x="163538" y="6144312"/>
                  <a:pt x="48506" y="6424908"/>
                </a:cubicBezTo>
                <a:lnTo>
                  <a:pt x="53214" y="6426848"/>
                </a:lnTo>
                <a:cubicBezTo>
                  <a:pt x="293285" y="5841213"/>
                  <a:pt x="523324" y="5321215"/>
                  <a:pt x="899592" y="4900036"/>
                </a:cubicBezTo>
                <a:cubicBezTo>
                  <a:pt x="903932" y="4899693"/>
                  <a:pt x="908273" y="4899374"/>
                  <a:pt x="912616" y="4899077"/>
                </a:cubicBezTo>
                <a:cubicBezTo>
                  <a:pt x="742015" y="5099020"/>
                  <a:pt x="585212" y="5335615"/>
                  <a:pt x="434170" y="5620913"/>
                </a:cubicBezTo>
                <a:cubicBezTo>
                  <a:pt x="293146" y="5887291"/>
                  <a:pt x="172618" y="6165285"/>
                  <a:pt x="51356" y="6450423"/>
                </a:cubicBezTo>
                <a:lnTo>
                  <a:pt x="55948" y="6452363"/>
                </a:lnTo>
                <a:cubicBezTo>
                  <a:pt x="261508" y="5969062"/>
                  <a:pt x="516322" y="5369985"/>
                  <a:pt x="919593" y="4898598"/>
                </a:cubicBezTo>
                <a:cubicBezTo>
                  <a:pt x="924048" y="4898301"/>
                  <a:pt x="928500" y="4898027"/>
                  <a:pt x="932957" y="4897776"/>
                </a:cubicBezTo>
                <a:cubicBezTo>
                  <a:pt x="764134" y="5103653"/>
                  <a:pt x="606576" y="5344973"/>
                  <a:pt x="452288" y="5633898"/>
                </a:cubicBezTo>
                <a:cubicBezTo>
                  <a:pt x="308277" y="5903586"/>
                  <a:pt x="181807" y="6186076"/>
                  <a:pt x="54209" y="6475915"/>
                </a:cubicBezTo>
                <a:lnTo>
                  <a:pt x="58680" y="6477877"/>
                </a:lnTo>
                <a:cubicBezTo>
                  <a:pt x="274030" y="5988712"/>
                  <a:pt x="540862" y="5382720"/>
                  <a:pt x="939640" y="4897388"/>
                </a:cubicBezTo>
                <a:cubicBezTo>
                  <a:pt x="944202" y="4897114"/>
                  <a:pt x="948766" y="4896886"/>
                  <a:pt x="953330" y="4896681"/>
                </a:cubicBezTo>
                <a:cubicBezTo>
                  <a:pt x="786235" y="5108355"/>
                  <a:pt x="627898" y="5354352"/>
                  <a:pt x="470390" y="5646884"/>
                </a:cubicBezTo>
                <a:cubicBezTo>
                  <a:pt x="323417" y="5919835"/>
                  <a:pt x="196241" y="6195364"/>
                  <a:pt x="57055" y="6501407"/>
                </a:cubicBezTo>
                <a:lnTo>
                  <a:pt x="61414" y="6503393"/>
                </a:lnTo>
                <a:cubicBezTo>
                  <a:pt x="298324" y="5982459"/>
                  <a:pt x="566069" y="5393811"/>
                  <a:pt x="959693" y="4896384"/>
                </a:cubicBezTo>
                <a:cubicBezTo>
                  <a:pt x="964383" y="4896178"/>
                  <a:pt x="969073" y="4895973"/>
                  <a:pt x="973763" y="4895791"/>
                </a:cubicBezTo>
                <a:cubicBezTo>
                  <a:pt x="808324" y="5113147"/>
                  <a:pt x="649196" y="5363709"/>
                  <a:pt x="488484" y="5659847"/>
                </a:cubicBezTo>
                <a:cubicBezTo>
                  <a:pt x="339057" y="5935171"/>
                  <a:pt x="205982" y="6215425"/>
                  <a:pt x="59908" y="6526899"/>
                </a:cubicBezTo>
                <a:lnTo>
                  <a:pt x="64137" y="6528885"/>
                </a:lnTo>
                <a:cubicBezTo>
                  <a:pt x="311506" y="6001423"/>
                  <a:pt x="590961" y="5405542"/>
                  <a:pt x="979809" y="4895563"/>
                </a:cubicBezTo>
                <a:cubicBezTo>
                  <a:pt x="984603" y="4895403"/>
                  <a:pt x="989401" y="4895243"/>
                  <a:pt x="994196" y="4895106"/>
                </a:cubicBezTo>
                <a:cubicBezTo>
                  <a:pt x="830386" y="5117985"/>
                  <a:pt x="670445" y="5373089"/>
                  <a:pt x="506549" y="5672810"/>
                </a:cubicBezTo>
                <a:cubicBezTo>
                  <a:pt x="342822" y="5972234"/>
                  <a:pt x="187530" y="6293933"/>
                  <a:pt x="62749" y="6552414"/>
                </a:cubicBezTo>
                <a:lnTo>
                  <a:pt x="66871" y="6554400"/>
                </a:lnTo>
                <a:cubicBezTo>
                  <a:pt x="324827" y="6020024"/>
                  <a:pt x="616157" y="5416542"/>
                  <a:pt x="999985" y="4894946"/>
                </a:cubicBezTo>
                <a:cubicBezTo>
                  <a:pt x="1004881" y="4894809"/>
                  <a:pt x="1009776" y="4894718"/>
                  <a:pt x="1014671" y="4894604"/>
                </a:cubicBezTo>
                <a:cubicBezTo>
                  <a:pt x="852453" y="5122846"/>
                  <a:pt x="691693" y="5382423"/>
                  <a:pt x="524611" y="5685773"/>
                </a:cubicBezTo>
                <a:cubicBezTo>
                  <a:pt x="359455" y="5985654"/>
                  <a:pt x="203332" y="6300300"/>
                  <a:pt x="65602" y="6577906"/>
                </a:cubicBezTo>
                <a:lnTo>
                  <a:pt x="69600" y="6579914"/>
                </a:lnTo>
                <a:cubicBezTo>
                  <a:pt x="351506" y="6011716"/>
                  <a:pt x="642698" y="5424827"/>
                  <a:pt x="1020208" y="4894512"/>
                </a:cubicBezTo>
                <a:cubicBezTo>
                  <a:pt x="1025206" y="4894422"/>
                  <a:pt x="1030204" y="4894353"/>
                  <a:pt x="1035202" y="4894307"/>
                </a:cubicBezTo>
                <a:cubicBezTo>
                  <a:pt x="664594" y="5432791"/>
                  <a:pt x="361698" y="6027532"/>
                  <a:pt x="68450" y="6603421"/>
                </a:cubicBezTo>
                <a:lnTo>
                  <a:pt x="72336" y="6605407"/>
                </a:lnTo>
                <a:cubicBezTo>
                  <a:pt x="365978" y="6028741"/>
                  <a:pt x="669286" y="5433179"/>
                  <a:pt x="1040517" y="4894262"/>
                </a:cubicBezTo>
                <a:cubicBezTo>
                  <a:pt x="1045588" y="4894216"/>
                  <a:pt x="1050659" y="4894193"/>
                  <a:pt x="1055728" y="4894193"/>
                </a:cubicBezTo>
                <a:cubicBezTo>
                  <a:pt x="693000" y="5437835"/>
                  <a:pt x="384201" y="6029403"/>
                  <a:pt x="85201" y="6602280"/>
                </a:cubicBezTo>
                <a:lnTo>
                  <a:pt x="71294" y="6628936"/>
                </a:lnTo>
                <a:lnTo>
                  <a:pt x="75068" y="6630899"/>
                </a:lnTo>
                <a:lnTo>
                  <a:pt x="88976" y="6604266"/>
                </a:lnTo>
                <a:cubicBezTo>
                  <a:pt x="388357" y="6030658"/>
                  <a:pt x="697565" y="5438291"/>
                  <a:pt x="1060847" y="4894170"/>
                </a:cubicBezTo>
                <a:cubicBezTo>
                  <a:pt x="1065993" y="4894193"/>
                  <a:pt x="1071140" y="4894193"/>
                  <a:pt x="1076284" y="4894239"/>
                </a:cubicBezTo>
                <a:cubicBezTo>
                  <a:pt x="723538" y="5438930"/>
                  <a:pt x="411564" y="6022831"/>
                  <a:pt x="109463" y="6588336"/>
                </a:cubicBezTo>
                <a:lnTo>
                  <a:pt x="74137" y="6654451"/>
                </a:lnTo>
                <a:lnTo>
                  <a:pt x="77807" y="6656391"/>
                </a:lnTo>
                <a:lnTo>
                  <a:pt x="113126" y="6590299"/>
                </a:lnTo>
                <a:cubicBezTo>
                  <a:pt x="415602" y="6024086"/>
                  <a:pt x="727966" y="5439455"/>
                  <a:pt x="1081209" y="4894262"/>
                </a:cubicBezTo>
                <a:cubicBezTo>
                  <a:pt x="1086433" y="4894307"/>
                  <a:pt x="1091654" y="4894376"/>
                  <a:pt x="1096874" y="4894444"/>
                </a:cubicBezTo>
                <a:cubicBezTo>
                  <a:pt x="757689" y="5433385"/>
                  <a:pt x="446649" y="6002976"/>
                  <a:pt x="145406" y="6554674"/>
                </a:cubicBezTo>
                <a:cubicBezTo>
                  <a:pt x="122588" y="6596460"/>
                  <a:pt x="99794" y="6638225"/>
                  <a:pt x="76983" y="6679943"/>
                </a:cubicBezTo>
                <a:lnTo>
                  <a:pt x="80539" y="6681883"/>
                </a:lnTo>
                <a:cubicBezTo>
                  <a:pt x="103347" y="6640165"/>
                  <a:pt x="126151" y="6598400"/>
                  <a:pt x="148961" y="6556613"/>
                </a:cubicBezTo>
                <a:cubicBezTo>
                  <a:pt x="450565" y="6004253"/>
                  <a:pt x="761980" y="5433978"/>
                  <a:pt x="1101605" y="4894535"/>
                </a:cubicBezTo>
                <a:cubicBezTo>
                  <a:pt x="1106897" y="4894627"/>
                  <a:pt x="1112185" y="4894718"/>
                  <a:pt x="1117471" y="4894832"/>
                </a:cubicBezTo>
                <a:cubicBezTo>
                  <a:pt x="799097" y="5414853"/>
                  <a:pt x="496980" y="5956989"/>
                  <a:pt x="204307" y="6482214"/>
                </a:cubicBezTo>
                <a:cubicBezTo>
                  <a:pt x="162812" y="6556682"/>
                  <a:pt x="121338" y="6631104"/>
                  <a:pt x="79829" y="6705458"/>
                </a:cubicBezTo>
                <a:lnTo>
                  <a:pt x="83275" y="6707398"/>
                </a:lnTo>
                <a:cubicBezTo>
                  <a:pt x="124781" y="6633044"/>
                  <a:pt x="166258" y="6558599"/>
                  <a:pt x="207757" y="6484131"/>
                </a:cubicBezTo>
                <a:cubicBezTo>
                  <a:pt x="500771" y="5958290"/>
                  <a:pt x="803260" y="5415492"/>
                  <a:pt x="1122037" y="4894946"/>
                </a:cubicBezTo>
                <a:cubicBezTo>
                  <a:pt x="1127398" y="4895083"/>
                  <a:pt x="1132757" y="4895220"/>
                  <a:pt x="1138111" y="4895380"/>
                </a:cubicBezTo>
                <a:cubicBezTo>
                  <a:pt x="857770" y="5365581"/>
                  <a:pt x="583213" y="5849429"/>
                  <a:pt x="317159" y="6318307"/>
                </a:cubicBezTo>
                <a:cubicBezTo>
                  <a:pt x="240361" y="6453664"/>
                  <a:pt x="160936" y="6593630"/>
                  <a:pt x="82675" y="6730973"/>
                </a:cubicBezTo>
                <a:lnTo>
                  <a:pt x="86009" y="6732890"/>
                </a:lnTo>
                <a:cubicBezTo>
                  <a:pt x="164275" y="6595525"/>
                  <a:pt x="243697" y="6455558"/>
                  <a:pt x="320507" y="6320201"/>
                </a:cubicBezTo>
                <a:cubicBezTo>
                  <a:pt x="586896" y="5850730"/>
                  <a:pt x="861810" y="5366243"/>
                  <a:pt x="1142509" y="4895517"/>
                </a:cubicBezTo>
                <a:cubicBezTo>
                  <a:pt x="1147942" y="4895676"/>
                  <a:pt x="1153374" y="4895859"/>
                  <a:pt x="1158801" y="4896065"/>
                </a:cubicBezTo>
                <a:cubicBezTo>
                  <a:pt x="977442" y="5208109"/>
                  <a:pt x="795307" y="5524969"/>
                  <a:pt x="618610" y="5832381"/>
                </a:cubicBezTo>
                <a:cubicBezTo>
                  <a:pt x="444287" y="6135662"/>
                  <a:pt x="264023" y="6449282"/>
                  <a:pt x="85518" y="6756488"/>
                </a:cubicBezTo>
                <a:lnTo>
                  <a:pt x="88750" y="6758383"/>
                </a:lnTo>
                <a:cubicBezTo>
                  <a:pt x="267257" y="6451153"/>
                  <a:pt x="447527" y="6137534"/>
                  <a:pt x="621857" y="5834230"/>
                </a:cubicBezTo>
                <a:cubicBezTo>
                  <a:pt x="798871" y="5526270"/>
                  <a:pt x="981349" y="5208817"/>
                  <a:pt x="1163035" y="4896224"/>
                </a:cubicBezTo>
                <a:cubicBezTo>
                  <a:pt x="1168471" y="4896452"/>
                  <a:pt x="1173905" y="4896658"/>
                  <a:pt x="1179332" y="4896909"/>
                </a:cubicBezTo>
                <a:cubicBezTo>
                  <a:pt x="763783" y="5627668"/>
                  <a:pt x="415713" y="6229072"/>
                  <a:pt x="88355" y="6782003"/>
                </a:cubicBezTo>
                <a:lnTo>
                  <a:pt x="91484" y="6783852"/>
                </a:lnTo>
                <a:cubicBezTo>
                  <a:pt x="419093" y="6230488"/>
                  <a:pt x="767446" y="5628604"/>
                  <a:pt x="1183412" y="4897092"/>
                </a:cubicBezTo>
                <a:cubicBezTo>
                  <a:pt x="1189004" y="4897342"/>
                  <a:pt x="1194588" y="4897594"/>
                  <a:pt x="1200168" y="4897890"/>
                </a:cubicBezTo>
                <a:cubicBezTo>
                  <a:pt x="874419" y="5485259"/>
                  <a:pt x="510829" y="6111334"/>
                  <a:pt x="91199" y="6807541"/>
                </a:cubicBezTo>
                <a:lnTo>
                  <a:pt x="94225" y="6809344"/>
                </a:lnTo>
                <a:cubicBezTo>
                  <a:pt x="514236" y="6112544"/>
                  <a:pt x="878107" y="5485944"/>
                  <a:pt x="1204096" y="4898096"/>
                </a:cubicBezTo>
                <a:cubicBezTo>
                  <a:pt x="1209749" y="4898370"/>
                  <a:pt x="1215395" y="4898689"/>
                  <a:pt x="1221034" y="4899009"/>
                </a:cubicBezTo>
                <a:cubicBezTo>
                  <a:pt x="828501" y="5624017"/>
                  <a:pt x="415056" y="6309566"/>
                  <a:pt x="94040" y="6833056"/>
                </a:cubicBezTo>
                <a:lnTo>
                  <a:pt x="96961" y="6834836"/>
                </a:lnTo>
                <a:cubicBezTo>
                  <a:pt x="418210" y="6310981"/>
                  <a:pt x="832016" y="5624838"/>
                  <a:pt x="1224814" y="4899237"/>
                </a:cubicBezTo>
                <a:cubicBezTo>
                  <a:pt x="1318722" y="4904691"/>
                  <a:pt x="1410879" y="4913888"/>
                  <a:pt x="1499150" y="4923702"/>
                </a:cubicBezTo>
                <a:cubicBezTo>
                  <a:pt x="2039049" y="4983678"/>
                  <a:pt x="2572743" y="5117940"/>
                  <a:pt x="3030620" y="5239101"/>
                </a:cubicBezTo>
                <a:cubicBezTo>
                  <a:pt x="3761174" y="5432427"/>
                  <a:pt x="4495037" y="5659984"/>
                  <a:pt x="5204732" y="5880056"/>
                </a:cubicBezTo>
                <a:cubicBezTo>
                  <a:pt x="5769552" y="6055192"/>
                  <a:pt x="6353589" y="6236285"/>
                  <a:pt x="6932491" y="6399050"/>
                </a:cubicBezTo>
                <a:cubicBezTo>
                  <a:pt x="7332971" y="6511654"/>
                  <a:pt x="7785507" y="6634961"/>
                  <a:pt x="8249113" y="6726820"/>
                </a:cubicBezTo>
                <a:cubicBezTo>
                  <a:pt x="8372922" y="6751330"/>
                  <a:pt x="8497416" y="6773605"/>
                  <a:pt x="8622023" y="6792843"/>
                </a:cubicBezTo>
                <a:cubicBezTo>
                  <a:pt x="8800514" y="6820390"/>
                  <a:pt x="8990689" y="6847959"/>
                  <a:pt x="9181070" y="6855832"/>
                </a:cubicBezTo>
                <a:cubicBezTo>
                  <a:pt x="9396053" y="6864710"/>
                  <a:pt x="9578515" y="6846749"/>
                  <a:pt x="9738885" y="6800945"/>
                </a:cubicBezTo>
                <a:cubicBezTo>
                  <a:pt x="9922122" y="6748592"/>
                  <a:pt x="10050405" y="6648517"/>
                  <a:pt x="10120125" y="6503484"/>
                </a:cubicBezTo>
                <a:cubicBezTo>
                  <a:pt x="10152875" y="6435360"/>
                  <a:pt x="10172844" y="6357172"/>
                  <a:pt x="10179965" y="6269673"/>
                </a:cubicBezTo>
                <a:cubicBezTo>
                  <a:pt x="10187062" y="6238042"/>
                  <a:pt x="10191923" y="6205589"/>
                  <a:pt x="10194799" y="6172520"/>
                </a:cubicBezTo>
                <a:cubicBezTo>
                  <a:pt x="10202010" y="6141801"/>
                  <a:pt x="10207214" y="6109691"/>
                  <a:pt x="10210363" y="6076234"/>
                </a:cubicBezTo>
                <a:cubicBezTo>
                  <a:pt x="10218009" y="6045424"/>
                  <a:pt x="10223532" y="6013200"/>
                  <a:pt x="10226955" y="5979629"/>
                </a:cubicBezTo>
                <a:cubicBezTo>
                  <a:pt x="10234897" y="5949047"/>
                  <a:pt x="10240694" y="5917119"/>
                  <a:pt x="10244391" y="5883959"/>
                </a:cubicBezTo>
                <a:cubicBezTo>
                  <a:pt x="10252584" y="5853720"/>
                  <a:pt x="10258655" y="5822202"/>
                  <a:pt x="10262625" y="5789476"/>
                </a:cubicBezTo>
                <a:cubicBezTo>
                  <a:pt x="10271116" y="5759511"/>
                  <a:pt x="10277483" y="5728313"/>
                  <a:pt x="10281751" y="5695952"/>
                </a:cubicBezTo>
                <a:cubicBezTo>
                  <a:pt x="10290514" y="5666237"/>
                  <a:pt x="10297178" y="5635359"/>
                  <a:pt x="10301766" y="5603386"/>
                </a:cubicBezTo>
                <a:cubicBezTo>
                  <a:pt x="10302062" y="5602359"/>
                  <a:pt x="10302405" y="5601355"/>
                  <a:pt x="10302701" y="5600350"/>
                </a:cubicBezTo>
                <a:cubicBezTo>
                  <a:pt x="10311305" y="5571868"/>
                  <a:pt x="10317946" y="5542314"/>
                  <a:pt x="10322670" y="5511824"/>
                </a:cubicBezTo>
                <a:cubicBezTo>
                  <a:pt x="10326254" y="5500618"/>
                  <a:pt x="10329517" y="5489322"/>
                  <a:pt x="10332484" y="5477865"/>
                </a:cubicBezTo>
                <a:cubicBezTo>
                  <a:pt x="10337299" y="5459356"/>
                  <a:pt x="10341293" y="5440414"/>
                  <a:pt x="10344534" y="5421106"/>
                </a:cubicBezTo>
                <a:cubicBezTo>
                  <a:pt x="10351585" y="5399700"/>
                  <a:pt x="10357588" y="5377882"/>
                  <a:pt x="10362449" y="5355676"/>
                </a:cubicBezTo>
                <a:cubicBezTo>
                  <a:pt x="10364183" y="5347734"/>
                  <a:pt x="10365781" y="5339723"/>
                  <a:pt x="10367219" y="5331667"/>
                </a:cubicBezTo>
                <a:cubicBezTo>
                  <a:pt x="10377033" y="5302889"/>
                  <a:pt x="10384860" y="5273426"/>
                  <a:pt x="10390772" y="5243278"/>
                </a:cubicBezTo>
                <a:cubicBezTo>
                  <a:pt x="10400698" y="5214910"/>
                  <a:pt x="10408801" y="5185904"/>
                  <a:pt x="10415031" y="5156304"/>
                </a:cubicBezTo>
                <a:cubicBezTo>
                  <a:pt x="10425141" y="5128232"/>
                  <a:pt x="10433494" y="5099568"/>
                  <a:pt x="10440066" y="5070379"/>
                </a:cubicBezTo>
                <a:cubicBezTo>
                  <a:pt x="10450382" y="5042536"/>
                  <a:pt x="10459009" y="5014168"/>
                  <a:pt x="10465901" y="4985298"/>
                </a:cubicBezTo>
                <a:cubicBezTo>
                  <a:pt x="10476308" y="4957912"/>
                  <a:pt x="10485094" y="4930046"/>
                  <a:pt x="10492284" y="4901725"/>
                </a:cubicBezTo>
                <a:cubicBezTo>
                  <a:pt x="10502850" y="4874543"/>
                  <a:pt x="10511887" y="4846906"/>
                  <a:pt x="10519373" y="4818881"/>
                </a:cubicBezTo>
                <a:cubicBezTo>
                  <a:pt x="10530099" y="4791882"/>
                  <a:pt x="10539387" y="4764519"/>
                  <a:pt x="10547170" y="4736767"/>
                </a:cubicBezTo>
                <a:cubicBezTo>
                  <a:pt x="10557919" y="4710294"/>
                  <a:pt x="10567276" y="4683455"/>
                  <a:pt x="10575264" y="4656297"/>
                </a:cubicBezTo>
                <a:cubicBezTo>
                  <a:pt x="10586196" y="4629915"/>
                  <a:pt x="10595780" y="4603213"/>
                  <a:pt x="10604066" y="4576215"/>
                </a:cubicBezTo>
                <a:cubicBezTo>
                  <a:pt x="10614974" y="4550335"/>
                  <a:pt x="10624651" y="4524158"/>
                  <a:pt x="10633095" y="4497730"/>
                </a:cubicBezTo>
                <a:cubicBezTo>
                  <a:pt x="10634373" y="4494717"/>
                  <a:pt x="10635673" y="4491682"/>
                  <a:pt x="10636929" y="4488670"/>
                </a:cubicBezTo>
                <a:cubicBezTo>
                  <a:pt x="10646217" y="4466464"/>
                  <a:pt x="10654570" y="4444076"/>
                  <a:pt x="10662101" y="4421505"/>
                </a:cubicBezTo>
                <a:cubicBezTo>
                  <a:pt x="10668218" y="4407309"/>
                  <a:pt x="10674083" y="4393000"/>
                  <a:pt x="10679629" y="4378576"/>
                </a:cubicBezTo>
                <a:cubicBezTo>
                  <a:pt x="10683509" y="4368489"/>
                  <a:pt x="10687205" y="4358379"/>
                  <a:pt x="10690766" y="4348223"/>
                </a:cubicBezTo>
                <a:cubicBezTo>
                  <a:pt x="10701013" y="4324785"/>
                  <a:pt x="10710484" y="4301050"/>
                  <a:pt x="10719225" y="4277042"/>
                </a:cubicBezTo>
                <a:cubicBezTo>
                  <a:pt x="10729654" y="4253695"/>
                  <a:pt x="10739354" y="4230028"/>
                  <a:pt x="10748278" y="4206111"/>
                </a:cubicBezTo>
                <a:close/>
                <a:moveTo>
                  <a:pt x="10214015" y="6001150"/>
                </a:moveTo>
                <a:cubicBezTo>
                  <a:pt x="10214083" y="5991017"/>
                  <a:pt x="10213969" y="5980792"/>
                  <a:pt x="10213695" y="5970431"/>
                </a:cubicBezTo>
                <a:cubicBezTo>
                  <a:pt x="10213810" y="5970180"/>
                  <a:pt x="10213947" y="5969907"/>
                  <a:pt x="10214061" y="5969655"/>
                </a:cubicBezTo>
                <a:cubicBezTo>
                  <a:pt x="10217256" y="5962489"/>
                  <a:pt x="10220268" y="5955255"/>
                  <a:pt x="10223190" y="5947906"/>
                </a:cubicBezTo>
                <a:cubicBezTo>
                  <a:pt x="10222573" y="5957765"/>
                  <a:pt x="10221774" y="5967510"/>
                  <a:pt x="10220794" y="5977141"/>
                </a:cubicBezTo>
                <a:cubicBezTo>
                  <a:pt x="10218693" y="5985243"/>
                  <a:pt x="10216434" y="5993231"/>
                  <a:pt x="10214015" y="6001150"/>
                </a:cubicBezTo>
                <a:close/>
                <a:moveTo>
                  <a:pt x="10182931" y="6192101"/>
                </a:moveTo>
                <a:cubicBezTo>
                  <a:pt x="10182886" y="6181968"/>
                  <a:pt x="10182726" y="6171721"/>
                  <a:pt x="10182384" y="6161383"/>
                </a:cubicBezTo>
                <a:cubicBezTo>
                  <a:pt x="10185100" y="6154878"/>
                  <a:pt x="10187679" y="6148283"/>
                  <a:pt x="10190166" y="6141619"/>
                </a:cubicBezTo>
                <a:cubicBezTo>
                  <a:pt x="10189664" y="6151683"/>
                  <a:pt x="10188979" y="6161679"/>
                  <a:pt x="10188112" y="6171630"/>
                </a:cubicBezTo>
                <a:cubicBezTo>
                  <a:pt x="10186492" y="6178499"/>
                  <a:pt x="10184758" y="6185323"/>
                  <a:pt x="10182931" y="6192101"/>
                </a:cubicBezTo>
                <a:close/>
                <a:moveTo>
                  <a:pt x="908294" y="4871417"/>
                </a:moveTo>
                <a:cubicBezTo>
                  <a:pt x="913084" y="4866396"/>
                  <a:pt x="917872" y="4861375"/>
                  <a:pt x="922667" y="4856331"/>
                </a:cubicBezTo>
                <a:cubicBezTo>
                  <a:pt x="926565" y="4855579"/>
                  <a:pt x="930474" y="4854825"/>
                  <a:pt x="934393" y="4854095"/>
                </a:cubicBezTo>
                <a:cubicBezTo>
                  <a:pt x="929589" y="4859344"/>
                  <a:pt x="924785" y="4864616"/>
                  <a:pt x="919994" y="4869842"/>
                </a:cubicBezTo>
                <a:cubicBezTo>
                  <a:pt x="916080" y="4870344"/>
                  <a:pt x="912185" y="4870869"/>
                  <a:pt x="908294" y="4871417"/>
                </a:cubicBezTo>
                <a:close/>
                <a:moveTo>
                  <a:pt x="888902" y="4874155"/>
                </a:moveTo>
                <a:cubicBezTo>
                  <a:pt x="893487" y="4869568"/>
                  <a:pt x="898072" y="4864958"/>
                  <a:pt x="902654" y="4860371"/>
                </a:cubicBezTo>
                <a:cubicBezTo>
                  <a:pt x="906365" y="4859595"/>
                  <a:pt x="910085" y="4858842"/>
                  <a:pt x="913814" y="4858111"/>
                </a:cubicBezTo>
                <a:cubicBezTo>
                  <a:pt x="909216" y="4862927"/>
                  <a:pt x="904624" y="4867742"/>
                  <a:pt x="900037" y="4872535"/>
                </a:cubicBezTo>
                <a:cubicBezTo>
                  <a:pt x="896310" y="4873060"/>
                  <a:pt x="892606" y="4873608"/>
                  <a:pt x="888902" y="4874155"/>
                </a:cubicBezTo>
                <a:close/>
                <a:moveTo>
                  <a:pt x="869651" y="4877077"/>
                </a:moveTo>
                <a:cubicBezTo>
                  <a:pt x="874004" y="4872923"/>
                  <a:pt x="878351" y="4868770"/>
                  <a:pt x="882696" y="4864616"/>
                </a:cubicBezTo>
                <a:cubicBezTo>
                  <a:pt x="886195" y="4863840"/>
                  <a:pt x="889696" y="4863087"/>
                  <a:pt x="893211" y="4862334"/>
                </a:cubicBezTo>
                <a:cubicBezTo>
                  <a:pt x="888842" y="4866715"/>
                  <a:pt x="884474" y="4871097"/>
                  <a:pt x="880104" y="4875479"/>
                </a:cubicBezTo>
                <a:cubicBezTo>
                  <a:pt x="876614" y="4876004"/>
                  <a:pt x="873123" y="4876529"/>
                  <a:pt x="869651" y="4877077"/>
                </a:cubicBezTo>
                <a:close/>
                <a:moveTo>
                  <a:pt x="850543" y="4880226"/>
                </a:moveTo>
                <a:cubicBezTo>
                  <a:pt x="854639" y="4876483"/>
                  <a:pt x="858731" y="4872786"/>
                  <a:pt x="862821" y="4869066"/>
                </a:cubicBezTo>
                <a:cubicBezTo>
                  <a:pt x="866046" y="4868336"/>
                  <a:pt x="869284" y="4867583"/>
                  <a:pt x="872525" y="4866875"/>
                </a:cubicBezTo>
                <a:cubicBezTo>
                  <a:pt x="868426" y="4870778"/>
                  <a:pt x="864332" y="4874703"/>
                  <a:pt x="860240" y="4878606"/>
                </a:cubicBezTo>
                <a:cubicBezTo>
                  <a:pt x="857001" y="4879130"/>
                  <a:pt x="853765" y="4879678"/>
                  <a:pt x="850543" y="4880226"/>
                </a:cubicBezTo>
                <a:close/>
                <a:moveTo>
                  <a:pt x="10775549" y="3986837"/>
                </a:moveTo>
                <a:cubicBezTo>
                  <a:pt x="10774865" y="3998203"/>
                  <a:pt x="10773998" y="4009545"/>
                  <a:pt x="10772925" y="4020865"/>
                </a:cubicBezTo>
                <a:cubicBezTo>
                  <a:pt x="10763819" y="4032230"/>
                  <a:pt x="10754530" y="4043481"/>
                  <a:pt x="10745083" y="4054573"/>
                </a:cubicBezTo>
                <a:cubicBezTo>
                  <a:pt x="10745401" y="4043344"/>
                  <a:pt x="10745562" y="4032093"/>
                  <a:pt x="10745516" y="4020819"/>
                </a:cubicBezTo>
                <a:cubicBezTo>
                  <a:pt x="10755717" y="4009591"/>
                  <a:pt x="10765736" y="3998271"/>
                  <a:pt x="10775549" y="3986837"/>
                </a:cubicBezTo>
                <a:close/>
                <a:moveTo>
                  <a:pt x="10904334" y="3813961"/>
                </a:moveTo>
                <a:cubicBezTo>
                  <a:pt x="10905201" y="3812614"/>
                  <a:pt x="10906045" y="3811245"/>
                  <a:pt x="10906912" y="3809876"/>
                </a:cubicBezTo>
                <a:cubicBezTo>
                  <a:pt x="10903900" y="3819644"/>
                  <a:pt x="10900773" y="3829343"/>
                  <a:pt x="10897533" y="3838974"/>
                </a:cubicBezTo>
                <a:cubicBezTo>
                  <a:pt x="10893106" y="3846688"/>
                  <a:pt x="10888587" y="3854379"/>
                  <a:pt x="10883999" y="3861978"/>
                </a:cubicBezTo>
                <a:cubicBezTo>
                  <a:pt x="10886669" y="3852507"/>
                  <a:pt x="10889203" y="3842991"/>
                  <a:pt x="10891668" y="3833451"/>
                </a:cubicBezTo>
                <a:cubicBezTo>
                  <a:pt x="10895935" y="3826970"/>
                  <a:pt x="10900181" y="3820488"/>
                  <a:pt x="10904334" y="3813961"/>
                </a:cubicBezTo>
                <a:close/>
                <a:moveTo>
                  <a:pt x="10936855" y="3765807"/>
                </a:moveTo>
                <a:cubicBezTo>
                  <a:pt x="10934893" y="3769732"/>
                  <a:pt x="10932907" y="3773635"/>
                  <a:pt x="10930921" y="3777537"/>
                </a:cubicBezTo>
                <a:cubicBezTo>
                  <a:pt x="10932929" y="3771832"/>
                  <a:pt x="10934915" y="3766103"/>
                  <a:pt x="10936855" y="3760352"/>
                </a:cubicBezTo>
                <a:cubicBezTo>
                  <a:pt x="10939525" y="3755742"/>
                  <a:pt x="10942173" y="3751109"/>
                  <a:pt x="10944775" y="3746476"/>
                </a:cubicBezTo>
                <a:cubicBezTo>
                  <a:pt x="10942173" y="3752935"/>
                  <a:pt x="10939549" y="3759394"/>
                  <a:pt x="10936855" y="3765807"/>
                </a:cubicBezTo>
                <a:close/>
                <a:moveTo>
                  <a:pt x="10739948" y="4214053"/>
                </a:moveTo>
                <a:cubicBezTo>
                  <a:pt x="10740746" y="4211292"/>
                  <a:pt x="10741568" y="4208530"/>
                  <a:pt x="10742344" y="4205746"/>
                </a:cubicBezTo>
                <a:cubicBezTo>
                  <a:pt x="10743850" y="4203007"/>
                  <a:pt x="10745356" y="4200246"/>
                  <a:pt x="10746840" y="4197484"/>
                </a:cubicBezTo>
                <a:cubicBezTo>
                  <a:pt x="10745813" y="4200246"/>
                  <a:pt x="10744785" y="4203007"/>
                  <a:pt x="10743759" y="4205769"/>
                </a:cubicBezTo>
                <a:cubicBezTo>
                  <a:pt x="10742503" y="4208530"/>
                  <a:pt x="10741225" y="4211314"/>
                  <a:pt x="10739948" y="4214053"/>
                </a:cubicBezTo>
                <a:close/>
                <a:moveTo>
                  <a:pt x="10716760" y="4261020"/>
                </a:moveTo>
                <a:cubicBezTo>
                  <a:pt x="10718198" y="4255247"/>
                  <a:pt x="10719567" y="4249473"/>
                  <a:pt x="10720891" y="4243676"/>
                </a:cubicBezTo>
                <a:cubicBezTo>
                  <a:pt x="10724794" y="4237057"/>
                  <a:pt x="10728650" y="4230416"/>
                  <a:pt x="10732416" y="4223729"/>
                </a:cubicBezTo>
                <a:cubicBezTo>
                  <a:pt x="10730636" y="4229526"/>
                  <a:pt x="10728810" y="4235300"/>
                  <a:pt x="10726939" y="4241074"/>
                </a:cubicBezTo>
                <a:cubicBezTo>
                  <a:pt x="10723607" y="4247761"/>
                  <a:pt x="10720206" y="4254402"/>
                  <a:pt x="10716760" y="4261020"/>
                </a:cubicBezTo>
                <a:close/>
                <a:moveTo>
                  <a:pt x="10580467" y="4617066"/>
                </a:moveTo>
                <a:cubicBezTo>
                  <a:pt x="10576290" y="4625830"/>
                  <a:pt x="10572000" y="4634525"/>
                  <a:pt x="10567596" y="4643197"/>
                </a:cubicBezTo>
                <a:cubicBezTo>
                  <a:pt x="10568668" y="4636419"/>
                  <a:pt x="10569627" y="4629641"/>
                  <a:pt x="10570517" y="4622863"/>
                </a:cubicBezTo>
                <a:cubicBezTo>
                  <a:pt x="10575493" y="4614236"/>
                  <a:pt x="10580353" y="4605587"/>
                  <a:pt x="10585077" y="4596869"/>
                </a:cubicBezTo>
                <a:cubicBezTo>
                  <a:pt x="10583617" y="4603624"/>
                  <a:pt x="10582087" y="4610356"/>
                  <a:pt x="10580467" y="4617066"/>
                </a:cubicBezTo>
                <a:close/>
                <a:moveTo>
                  <a:pt x="10547170" y="4706688"/>
                </a:moveTo>
                <a:cubicBezTo>
                  <a:pt x="10544409" y="4712325"/>
                  <a:pt x="10541556" y="4717939"/>
                  <a:pt x="10538703" y="4723553"/>
                </a:cubicBezTo>
                <a:cubicBezTo>
                  <a:pt x="10539731" y="4716205"/>
                  <a:pt x="10540643" y="4708833"/>
                  <a:pt x="10541465" y="4701439"/>
                </a:cubicBezTo>
                <a:cubicBezTo>
                  <a:pt x="10546577" y="4692629"/>
                  <a:pt x="10551552" y="4683729"/>
                  <a:pt x="10556413" y="4674805"/>
                </a:cubicBezTo>
                <a:cubicBezTo>
                  <a:pt x="10554929" y="4682360"/>
                  <a:pt x="10553332" y="4689891"/>
                  <a:pt x="10551643" y="4697399"/>
                </a:cubicBezTo>
                <a:cubicBezTo>
                  <a:pt x="10550160" y="4700503"/>
                  <a:pt x="10548699" y="4703584"/>
                  <a:pt x="10547170" y="4706688"/>
                </a:cubicBezTo>
                <a:close/>
                <a:moveTo>
                  <a:pt x="10378836" y="5187136"/>
                </a:moveTo>
                <a:cubicBezTo>
                  <a:pt x="10378699" y="5176044"/>
                  <a:pt x="10378333" y="5164839"/>
                  <a:pt x="10377763" y="5153565"/>
                </a:cubicBezTo>
                <a:cubicBezTo>
                  <a:pt x="10378744" y="5152104"/>
                  <a:pt x="10379771" y="5150666"/>
                  <a:pt x="10380753" y="5149206"/>
                </a:cubicBezTo>
                <a:cubicBezTo>
                  <a:pt x="10386641" y="5140442"/>
                  <a:pt x="10392323" y="5131587"/>
                  <a:pt x="10397846" y="5122664"/>
                </a:cubicBezTo>
                <a:cubicBezTo>
                  <a:pt x="10397503" y="5133892"/>
                  <a:pt x="10396887" y="5145006"/>
                  <a:pt x="10396066" y="5156029"/>
                </a:cubicBezTo>
                <a:cubicBezTo>
                  <a:pt x="10390611" y="5166436"/>
                  <a:pt x="10384860" y="5176821"/>
                  <a:pt x="10378836" y="5187136"/>
                </a:cubicBezTo>
                <a:close/>
                <a:moveTo>
                  <a:pt x="10347774" y="5328677"/>
                </a:moveTo>
                <a:cubicBezTo>
                  <a:pt x="10342365" y="5339290"/>
                  <a:pt x="10336660" y="5349811"/>
                  <a:pt x="10330658" y="5360195"/>
                </a:cubicBezTo>
                <a:cubicBezTo>
                  <a:pt x="10330179" y="5348373"/>
                  <a:pt x="10329449" y="5336437"/>
                  <a:pt x="10328490" y="5324387"/>
                </a:cubicBezTo>
                <a:cubicBezTo>
                  <a:pt x="10335428" y="5314231"/>
                  <a:pt x="10342115" y="5304007"/>
                  <a:pt x="10348505" y="5293646"/>
                </a:cubicBezTo>
                <a:cubicBezTo>
                  <a:pt x="10348528" y="5305445"/>
                  <a:pt x="10348277" y="5317107"/>
                  <a:pt x="10347774" y="5328677"/>
                </a:cubicBezTo>
                <a:close/>
                <a:moveTo>
                  <a:pt x="10324952" y="5416679"/>
                </a:moveTo>
                <a:cubicBezTo>
                  <a:pt x="10319589" y="5427292"/>
                  <a:pt x="10313953" y="5437812"/>
                  <a:pt x="10308019" y="5448173"/>
                </a:cubicBezTo>
                <a:cubicBezTo>
                  <a:pt x="10307357" y="5435941"/>
                  <a:pt x="10306444" y="5423571"/>
                  <a:pt x="10305280" y="5411088"/>
                </a:cubicBezTo>
                <a:cubicBezTo>
                  <a:pt x="10312195" y="5401023"/>
                  <a:pt x="10318813" y="5390844"/>
                  <a:pt x="10325159" y="5380575"/>
                </a:cubicBezTo>
                <a:cubicBezTo>
                  <a:pt x="10325340" y="5392739"/>
                  <a:pt x="10325272" y="5404766"/>
                  <a:pt x="10324952" y="5416679"/>
                </a:cubicBezTo>
                <a:close/>
                <a:moveTo>
                  <a:pt x="10302997" y="5505822"/>
                </a:moveTo>
                <a:cubicBezTo>
                  <a:pt x="10297726" y="5516388"/>
                  <a:pt x="10292180" y="5526841"/>
                  <a:pt x="10286338" y="5537156"/>
                </a:cubicBezTo>
                <a:cubicBezTo>
                  <a:pt x="10285517" y="5524513"/>
                  <a:pt x="10284421" y="5511733"/>
                  <a:pt x="10283074" y="5498815"/>
                </a:cubicBezTo>
                <a:cubicBezTo>
                  <a:pt x="10289898" y="5488865"/>
                  <a:pt x="10296425" y="5478778"/>
                  <a:pt x="10302701" y="5468599"/>
                </a:cubicBezTo>
                <a:cubicBezTo>
                  <a:pt x="10303066" y="5481128"/>
                  <a:pt x="10303180" y="5493543"/>
                  <a:pt x="10302997" y="5505822"/>
                </a:cubicBezTo>
                <a:close/>
                <a:moveTo>
                  <a:pt x="10281956" y="5596060"/>
                </a:moveTo>
                <a:cubicBezTo>
                  <a:pt x="10276798" y="5606558"/>
                  <a:pt x="10271366" y="5616942"/>
                  <a:pt x="10265615" y="5627166"/>
                </a:cubicBezTo>
                <a:cubicBezTo>
                  <a:pt x="10265365" y="5623628"/>
                  <a:pt x="10265090" y="5620069"/>
                  <a:pt x="10264771" y="5616485"/>
                </a:cubicBezTo>
                <a:cubicBezTo>
                  <a:pt x="10263949" y="5606969"/>
                  <a:pt x="10262945" y="5597292"/>
                  <a:pt x="10261828" y="5587593"/>
                </a:cubicBezTo>
                <a:cubicBezTo>
                  <a:pt x="10268559" y="5577757"/>
                  <a:pt x="10275018" y="5567806"/>
                  <a:pt x="10281181" y="5557719"/>
                </a:cubicBezTo>
                <a:cubicBezTo>
                  <a:pt x="10281728" y="5570659"/>
                  <a:pt x="10281978" y="5583439"/>
                  <a:pt x="10281956" y="5596060"/>
                </a:cubicBezTo>
                <a:close/>
                <a:moveTo>
                  <a:pt x="10241401" y="5746593"/>
                </a:moveTo>
                <a:cubicBezTo>
                  <a:pt x="10242018" y="5757936"/>
                  <a:pt x="10242406" y="5769141"/>
                  <a:pt x="10242588" y="5780256"/>
                </a:cubicBezTo>
                <a:cubicBezTo>
                  <a:pt x="10237773" y="5790480"/>
                  <a:pt x="10232660" y="5800567"/>
                  <a:pt x="10227229" y="5810495"/>
                </a:cubicBezTo>
                <a:cubicBezTo>
                  <a:pt x="10226019" y="5796528"/>
                  <a:pt x="10224490" y="5782378"/>
                  <a:pt x="10222710" y="5768092"/>
                </a:cubicBezTo>
                <a:cubicBezTo>
                  <a:pt x="10229054" y="5758689"/>
                  <a:pt x="10235148" y="5749172"/>
                  <a:pt x="10240968" y="5739518"/>
                </a:cubicBezTo>
                <a:cubicBezTo>
                  <a:pt x="10241105" y="5741869"/>
                  <a:pt x="10241288" y="5744243"/>
                  <a:pt x="10241401" y="5746593"/>
                </a:cubicBezTo>
                <a:close/>
                <a:moveTo>
                  <a:pt x="1089062" y="4824540"/>
                </a:moveTo>
                <a:cubicBezTo>
                  <a:pt x="1094776" y="4816393"/>
                  <a:pt x="1100491" y="4808223"/>
                  <a:pt x="1106206" y="4800007"/>
                </a:cubicBezTo>
                <a:cubicBezTo>
                  <a:pt x="1111051" y="4799208"/>
                  <a:pt x="1115944" y="4798432"/>
                  <a:pt x="1120812" y="4797656"/>
                </a:cubicBezTo>
                <a:cubicBezTo>
                  <a:pt x="1115109" y="4806123"/>
                  <a:pt x="1109403" y="4814545"/>
                  <a:pt x="1103700" y="4822920"/>
                </a:cubicBezTo>
                <a:cubicBezTo>
                  <a:pt x="1098805" y="4823445"/>
                  <a:pt x="1093925" y="4823993"/>
                  <a:pt x="1089062" y="4824540"/>
                </a:cubicBezTo>
                <a:close/>
                <a:moveTo>
                  <a:pt x="1068956" y="4826891"/>
                </a:moveTo>
                <a:cubicBezTo>
                  <a:pt x="1074570" y="4819154"/>
                  <a:pt x="1080184" y="4811395"/>
                  <a:pt x="1085796" y="4803590"/>
                </a:cubicBezTo>
                <a:cubicBezTo>
                  <a:pt x="1090580" y="4802745"/>
                  <a:pt x="1095358" y="4801878"/>
                  <a:pt x="1100165" y="4801057"/>
                </a:cubicBezTo>
                <a:cubicBezTo>
                  <a:pt x="1094535" y="4809136"/>
                  <a:pt x="1088904" y="4817169"/>
                  <a:pt x="1083276" y="4825180"/>
                </a:cubicBezTo>
                <a:cubicBezTo>
                  <a:pt x="1078491" y="4825727"/>
                  <a:pt x="1073716" y="4826298"/>
                  <a:pt x="1068956" y="4826891"/>
                </a:cubicBezTo>
                <a:close/>
                <a:moveTo>
                  <a:pt x="10858119" y="3908604"/>
                </a:moveTo>
                <a:cubicBezTo>
                  <a:pt x="10863141" y="3900958"/>
                  <a:pt x="10868047" y="3893290"/>
                  <a:pt x="10872886" y="3885576"/>
                </a:cubicBezTo>
                <a:cubicBezTo>
                  <a:pt x="10870101" y="3894796"/>
                  <a:pt x="10867226" y="3903948"/>
                  <a:pt x="10864236" y="3913054"/>
                </a:cubicBezTo>
                <a:cubicBezTo>
                  <a:pt x="10859922" y="3920608"/>
                  <a:pt x="10855517" y="3928094"/>
                  <a:pt x="10851068" y="3935533"/>
                </a:cubicBezTo>
                <a:cubicBezTo>
                  <a:pt x="10853509" y="3926610"/>
                  <a:pt x="10855837" y="3917664"/>
                  <a:pt x="10858051" y="3908695"/>
                </a:cubicBezTo>
                <a:cubicBezTo>
                  <a:pt x="10858074" y="3908672"/>
                  <a:pt x="10858097" y="3908627"/>
                  <a:pt x="10858119" y="3908604"/>
                </a:cubicBezTo>
                <a:close/>
                <a:moveTo>
                  <a:pt x="10880987" y="3872568"/>
                </a:moveTo>
                <a:cubicBezTo>
                  <a:pt x="10884957" y="3866109"/>
                  <a:pt x="10888883" y="3859605"/>
                  <a:pt x="10892740" y="3853078"/>
                </a:cubicBezTo>
                <a:cubicBezTo>
                  <a:pt x="10889956" y="3861065"/>
                  <a:pt x="10887104" y="3868985"/>
                  <a:pt x="10884182" y="3876858"/>
                </a:cubicBezTo>
                <a:cubicBezTo>
                  <a:pt x="10880850" y="3883157"/>
                  <a:pt x="10877450" y="3889410"/>
                  <a:pt x="10874027" y="3895641"/>
                </a:cubicBezTo>
                <a:cubicBezTo>
                  <a:pt x="10876399" y="3887973"/>
                  <a:pt x="10878727" y="3880282"/>
                  <a:pt x="10880987" y="3872568"/>
                </a:cubicBezTo>
                <a:close/>
                <a:moveTo>
                  <a:pt x="10756675" y="4169573"/>
                </a:moveTo>
                <a:cubicBezTo>
                  <a:pt x="10753595" y="4175666"/>
                  <a:pt x="10750468" y="4181737"/>
                  <a:pt x="10747296" y="4187762"/>
                </a:cubicBezTo>
                <a:cubicBezTo>
                  <a:pt x="10748894" y="4181737"/>
                  <a:pt x="10750423" y="4175712"/>
                  <a:pt x="10751906" y="4169687"/>
                </a:cubicBezTo>
                <a:cubicBezTo>
                  <a:pt x="10755580" y="4163479"/>
                  <a:pt x="10759209" y="4157272"/>
                  <a:pt x="10762770" y="4151041"/>
                </a:cubicBezTo>
                <a:cubicBezTo>
                  <a:pt x="10762130" y="4153073"/>
                  <a:pt x="10761492" y="4155081"/>
                  <a:pt x="10760830" y="4157112"/>
                </a:cubicBezTo>
                <a:cubicBezTo>
                  <a:pt x="10759482" y="4161266"/>
                  <a:pt x="10758068" y="4165419"/>
                  <a:pt x="10756675" y="4169573"/>
                </a:cubicBezTo>
                <a:close/>
                <a:moveTo>
                  <a:pt x="10275589" y="5487815"/>
                </a:moveTo>
                <a:cubicBezTo>
                  <a:pt x="10276000" y="5491170"/>
                  <a:pt x="10276342" y="5494525"/>
                  <a:pt x="10276708" y="5497880"/>
                </a:cubicBezTo>
                <a:cubicBezTo>
                  <a:pt x="10269358" y="5508537"/>
                  <a:pt x="10261691" y="5519059"/>
                  <a:pt x="10253679" y="5529443"/>
                </a:cubicBezTo>
                <a:cubicBezTo>
                  <a:pt x="10251352" y="5515544"/>
                  <a:pt x="10248705" y="5501440"/>
                  <a:pt x="10245829" y="5487199"/>
                </a:cubicBezTo>
                <a:cubicBezTo>
                  <a:pt x="10248065" y="5484643"/>
                  <a:pt x="10250348" y="5482110"/>
                  <a:pt x="10252562" y="5479554"/>
                </a:cubicBezTo>
                <a:cubicBezTo>
                  <a:pt x="10259043" y="5471999"/>
                  <a:pt x="10265341" y="5464400"/>
                  <a:pt x="10271481" y="5456709"/>
                </a:cubicBezTo>
                <a:cubicBezTo>
                  <a:pt x="10272987" y="5467139"/>
                  <a:pt x="10274402" y="5477523"/>
                  <a:pt x="10275589" y="5487815"/>
                </a:cubicBezTo>
                <a:close/>
                <a:moveTo>
                  <a:pt x="10788193" y="4057996"/>
                </a:moveTo>
                <a:cubicBezTo>
                  <a:pt x="10781757" y="4067855"/>
                  <a:pt x="10775230" y="4077623"/>
                  <a:pt x="10768565" y="4087300"/>
                </a:cubicBezTo>
                <a:cubicBezTo>
                  <a:pt x="10770118" y="4077623"/>
                  <a:pt x="10771487" y="4067924"/>
                  <a:pt x="10772742" y="4058202"/>
                </a:cubicBezTo>
                <a:cubicBezTo>
                  <a:pt x="10780137" y="4048343"/>
                  <a:pt x="10787349" y="4038415"/>
                  <a:pt x="10794446" y="4028419"/>
                </a:cubicBezTo>
                <a:cubicBezTo>
                  <a:pt x="10792506" y="4038301"/>
                  <a:pt x="10790407" y="4048137"/>
                  <a:pt x="10788193" y="4057996"/>
                </a:cubicBezTo>
                <a:close/>
                <a:moveTo>
                  <a:pt x="10800060" y="4020431"/>
                </a:moveTo>
                <a:cubicBezTo>
                  <a:pt x="10804054" y="4014703"/>
                  <a:pt x="10808048" y="4008952"/>
                  <a:pt x="10811951" y="4003178"/>
                </a:cubicBezTo>
                <a:cubicBezTo>
                  <a:pt x="10814028" y="4000097"/>
                  <a:pt x="10816081" y="3997016"/>
                  <a:pt x="10818135" y="3993912"/>
                </a:cubicBezTo>
                <a:cubicBezTo>
                  <a:pt x="10815807" y="4003338"/>
                  <a:pt x="10813342" y="4012718"/>
                  <a:pt x="10810764" y="4022120"/>
                </a:cubicBezTo>
                <a:cubicBezTo>
                  <a:pt x="10805492" y="4030815"/>
                  <a:pt x="10800083" y="4039465"/>
                  <a:pt x="10794606" y="4048023"/>
                </a:cubicBezTo>
                <a:cubicBezTo>
                  <a:pt x="10796546" y="4038849"/>
                  <a:pt x="10798371" y="4029651"/>
                  <a:pt x="10800060" y="4020431"/>
                </a:cubicBezTo>
                <a:close/>
                <a:moveTo>
                  <a:pt x="10540461" y="4630508"/>
                </a:moveTo>
                <a:cubicBezTo>
                  <a:pt x="10532244" y="4642376"/>
                  <a:pt x="10523823" y="4654106"/>
                  <a:pt x="10515151" y="4665723"/>
                </a:cubicBezTo>
                <a:cubicBezTo>
                  <a:pt x="10514717" y="4656206"/>
                  <a:pt x="10514124" y="4646666"/>
                  <a:pt x="10513348" y="4637058"/>
                </a:cubicBezTo>
                <a:cubicBezTo>
                  <a:pt x="10522704" y="4625601"/>
                  <a:pt x="10531811" y="4614031"/>
                  <a:pt x="10540711" y="4602369"/>
                </a:cubicBezTo>
                <a:cubicBezTo>
                  <a:pt x="10540780" y="4611794"/>
                  <a:pt x="10540689" y="4621174"/>
                  <a:pt x="10540461" y="4630508"/>
                </a:cubicBezTo>
                <a:close/>
                <a:moveTo>
                  <a:pt x="10480964" y="4823605"/>
                </a:moveTo>
                <a:cubicBezTo>
                  <a:pt x="10473249" y="4835541"/>
                  <a:pt x="10465285" y="4847362"/>
                  <a:pt x="10457091" y="4859070"/>
                </a:cubicBezTo>
                <a:cubicBezTo>
                  <a:pt x="10456612" y="4849599"/>
                  <a:pt x="10455950" y="4840037"/>
                  <a:pt x="10455175" y="4830452"/>
                </a:cubicBezTo>
                <a:cubicBezTo>
                  <a:pt x="10464053" y="4818835"/>
                  <a:pt x="10472725" y="4807082"/>
                  <a:pt x="10481146" y="4795237"/>
                </a:cubicBezTo>
                <a:cubicBezTo>
                  <a:pt x="10481261" y="4804685"/>
                  <a:pt x="10481191" y="4814156"/>
                  <a:pt x="10480964" y="4823605"/>
                </a:cubicBezTo>
                <a:close/>
                <a:moveTo>
                  <a:pt x="10171383" y="5687279"/>
                </a:moveTo>
                <a:cubicBezTo>
                  <a:pt x="10167459" y="5671852"/>
                  <a:pt x="10163282" y="5656264"/>
                  <a:pt x="10158809" y="5640494"/>
                </a:cubicBezTo>
                <a:cubicBezTo>
                  <a:pt x="10168439" y="5631480"/>
                  <a:pt x="10177888" y="5622351"/>
                  <a:pt x="10187108" y="5613085"/>
                </a:cubicBezTo>
                <a:cubicBezTo>
                  <a:pt x="10190942" y="5628718"/>
                  <a:pt x="10194503" y="5644146"/>
                  <a:pt x="10197766" y="5659414"/>
                </a:cubicBezTo>
                <a:cubicBezTo>
                  <a:pt x="10189276" y="5668839"/>
                  <a:pt x="10180490" y="5678128"/>
                  <a:pt x="10171383" y="5687279"/>
                </a:cubicBezTo>
                <a:close/>
                <a:moveTo>
                  <a:pt x="954711" y="4808200"/>
                </a:moveTo>
                <a:cubicBezTo>
                  <a:pt x="958557" y="4804366"/>
                  <a:pt x="962404" y="4800509"/>
                  <a:pt x="966257" y="4796652"/>
                </a:cubicBezTo>
                <a:cubicBezTo>
                  <a:pt x="969338" y="4795511"/>
                  <a:pt x="972430" y="4794416"/>
                  <a:pt x="975518" y="4793274"/>
                </a:cubicBezTo>
                <a:cubicBezTo>
                  <a:pt x="971682" y="4797314"/>
                  <a:pt x="967838" y="4801354"/>
                  <a:pt x="964009" y="4805370"/>
                </a:cubicBezTo>
                <a:cubicBezTo>
                  <a:pt x="960910" y="4806329"/>
                  <a:pt x="957801" y="4807264"/>
                  <a:pt x="954711" y="4808200"/>
                </a:cubicBezTo>
                <a:close/>
                <a:moveTo>
                  <a:pt x="10701584" y="4210082"/>
                </a:moveTo>
                <a:cubicBezTo>
                  <a:pt x="10693208" y="4221219"/>
                  <a:pt x="10684718" y="4232219"/>
                  <a:pt x="10676023" y="4243105"/>
                </a:cubicBezTo>
                <a:cubicBezTo>
                  <a:pt x="10676297" y="4233064"/>
                  <a:pt x="10676388" y="4222999"/>
                  <a:pt x="10676297" y="4212912"/>
                </a:cubicBezTo>
                <a:cubicBezTo>
                  <a:pt x="10685676" y="4202003"/>
                  <a:pt x="10694829" y="4191026"/>
                  <a:pt x="10703820" y="4179957"/>
                </a:cubicBezTo>
                <a:cubicBezTo>
                  <a:pt x="10703226" y="4190021"/>
                  <a:pt x="10702497" y="4200063"/>
                  <a:pt x="10701584" y="4210082"/>
                </a:cubicBezTo>
                <a:close/>
                <a:moveTo>
                  <a:pt x="10709252" y="4173247"/>
                </a:moveTo>
                <a:cubicBezTo>
                  <a:pt x="10717832" y="4162521"/>
                  <a:pt x="10726231" y="4151726"/>
                  <a:pt x="10734447" y="4140840"/>
                </a:cubicBezTo>
                <a:cubicBezTo>
                  <a:pt x="10733283" y="4150608"/>
                  <a:pt x="10731982" y="4160353"/>
                  <a:pt x="10730499" y="4170052"/>
                </a:cubicBezTo>
                <a:cubicBezTo>
                  <a:pt x="10722899" y="4181007"/>
                  <a:pt x="10715140" y="4191824"/>
                  <a:pt x="10707220" y="4202528"/>
                </a:cubicBezTo>
                <a:cubicBezTo>
                  <a:pt x="10708065" y="4192783"/>
                  <a:pt x="10708727" y="4183038"/>
                  <a:pt x="10709252" y="4173247"/>
                </a:cubicBezTo>
                <a:close/>
                <a:moveTo>
                  <a:pt x="10670591" y="4249883"/>
                </a:moveTo>
                <a:cubicBezTo>
                  <a:pt x="10661280" y="4261409"/>
                  <a:pt x="10651786" y="4272774"/>
                  <a:pt x="10642155" y="4284002"/>
                </a:cubicBezTo>
                <a:cubicBezTo>
                  <a:pt x="10641881" y="4276425"/>
                  <a:pt x="10641539" y="4268826"/>
                  <a:pt x="10641082" y="4261203"/>
                </a:cubicBezTo>
                <a:cubicBezTo>
                  <a:pt x="10640923" y="4258487"/>
                  <a:pt x="10640740" y="4255772"/>
                  <a:pt x="10640535" y="4253033"/>
                </a:cubicBezTo>
                <a:cubicBezTo>
                  <a:pt x="10650919" y="4241805"/>
                  <a:pt x="10661075" y="4230462"/>
                  <a:pt x="10671025" y="4219005"/>
                </a:cubicBezTo>
                <a:cubicBezTo>
                  <a:pt x="10671047" y="4229321"/>
                  <a:pt x="10670911" y="4239613"/>
                  <a:pt x="10670591" y="4249883"/>
                </a:cubicBezTo>
                <a:close/>
                <a:moveTo>
                  <a:pt x="10636883" y="4290141"/>
                </a:moveTo>
                <a:cubicBezTo>
                  <a:pt x="10626613" y="4301940"/>
                  <a:pt x="10616161" y="4313579"/>
                  <a:pt x="10605525" y="4325059"/>
                </a:cubicBezTo>
                <a:cubicBezTo>
                  <a:pt x="10604499" y="4314561"/>
                  <a:pt x="10603312" y="4304017"/>
                  <a:pt x="10601943" y="4293405"/>
                </a:cubicBezTo>
                <a:cubicBezTo>
                  <a:pt x="10613332" y="4281903"/>
                  <a:pt x="10624514" y="4270286"/>
                  <a:pt x="10635446" y="4258556"/>
                </a:cubicBezTo>
                <a:cubicBezTo>
                  <a:pt x="10636108" y="4269122"/>
                  <a:pt x="10636564" y="4279643"/>
                  <a:pt x="10636883" y="4290141"/>
                </a:cubicBezTo>
                <a:close/>
                <a:moveTo>
                  <a:pt x="10637249" y="4327182"/>
                </a:moveTo>
                <a:cubicBezTo>
                  <a:pt x="10627800" y="4338866"/>
                  <a:pt x="10618169" y="4350414"/>
                  <a:pt x="10608356" y="4361779"/>
                </a:cubicBezTo>
                <a:cubicBezTo>
                  <a:pt x="10607762" y="4351441"/>
                  <a:pt x="10607010" y="4341057"/>
                  <a:pt x="10606050" y="4330627"/>
                </a:cubicBezTo>
                <a:cubicBezTo>
                  <a:pt x="10616594" y="4319262"/>
                  <a:pt x="10626933" y="4307805"/>
                  <a:pt x="10637020" y="4296212"/>
                </a:cubicBezTo>
                <a:cubicBezTo>
                  <a:pt x="10637271" y="4306573"/>
                  <a:pt x="10637363" y="4316889"/>
                  <a:pt x="10637249" y="4327182"/>
                </a:cubicBezTo>
                <a:close/>
                <a:moveTo>
                  <a:pt x="10345766" y="4973659"/>
                </a:moveTo>
                <a:cubicBezTo>
                  <a:pt x="10347182" y="4979707"/>
                  <a:pt x="10348528" y="4985732"/>
                  <a:pt x="10349806" y="4991734"/>
                </a:cubicBezTo>
                <a:cubicBezTo>
                  <a:pt x="10338852" y="5003556"/>
                  <a:pt x="10327600" y="5015241"/>
                  <a:pt x="10316120" y="5026743"/>
                </a:cubicBezTo>
                <a:cubicBezTo>
                  <a:pt x="10313131" y="5015674"/>
                  <a:pt x="10309981" y="5004492"/>
                  <a:pt x="10306649" y="4993240"/>
                </a:cubicBezTo>
                <a:cubicBezTo>
                  <a:pt x="10318768" y="4981966"/>
                  <a:pt x="10330636" y="4970555"/>
                  <a:pt x="10342229" y="4958984"/>
                </a:cubicBezTo>
                <a:cubicBezTo>
                  <a:pt x="10343438" y="4963892"/>
                  <a:pt x="10344647" y="4968798"/>
                  <a:pt x="10345766" y="4973659"/>
                </a:cubicBezTo>
                <a:close/>
                <a:moveTo>
                  <a:pt x="957393" y="4793502"/>
                </a:moveTo>
                <a:cubicBezTo>
                  <a:pt x="960508" y="4790536"/>
                  <a:pt x="963623" y="4787592"/>
                  <a:pt x="966738" y="4784648"/>
                </a:cubicBezTo>
                <a:cubicBezTo>
                  <a:pt x="969112" y="4783598"/>
                  <a:pt x="971494" y="4782617"/>
                  <a:pt x="973870" y="4781589"/>
                </a:cubicBezTo>
                <a:cubicBezTo>
                  <a:pt x="970819" y="4784625"/>
                  <a:pt x="967756" y="4787683"/>
                  <a:pt x="964709" y="4790718"/>
                </a:cubicBezTo>
                <a:cubicBezTo>
                  <a:pt x="962263" y="4791631"/>
                  <a:pt x="959835" y="4792567"/>
                  <a:pt x="957393" y="4793502"/>
                </a:cubicBezTo>
                <a:close/>
                <a:moveTo>
                  <a:pt x="906098" y="4812194"/>
                </a:moveTo>
                <a:cubicBezTo>
                  <a:pt x="906331" y="4812103"/>
                  <a:pt x="906564" y="4811988"/>
                  <a:pt x="906796" y="4811874"/>
                </a:cubicBezTo>
                <a:cubicBezTo>
                  <a:pt x="905859" y="4812673"/>
                  <a:pt x="904923" y="4813472"/>
                  <a:pt x="903985" y="4814271"/>
                </a:cubicBezTo>
                <a:cubicBezTo>
                  <a:pt x="903640" y="4814408"/>
                  <a:pt x="903300" y="4814545"/>
                  <a:pt x="902958" y="4814681"/>
                </a:cubicBezTo>
                <a:cubicBezTo>
                  <a:pt x="904003" y="4813860"/>
                  <a:pt x="905053" y="4813038"/>
                  <a:pt x="906098" y="4812194"/>
                </a:cubicBezTo>
                <a:close/>
                <a:moveTo>
                  <a:pt x="10566295" y="4408496"/>
                </a:moveTo>
                <a:cubicBezTo>
                  <a:pt x="10554929" y="4420592"/>
                  <a:pt x="10543336" y="4432505"/>
                  <a:pt x="10531583" y="4444235"/>
                </a:cubicBezTo>
                <a:cubicBezTo>
                  <a:pt x="10529666" y="4433372"/>
                  <a:pt x="10527566" y="4422463"/>
                  <a:pt x="10525284" y="4411509"/>
                </a:cubicBezTo>
                <a:cubicBezTo>
                  <a:pt x="10537836" y="4399824"/>
                  <a:pt x="10550114" y="4387979"/>
                  <a:pt x="10562164" y="4376020"/>
                </a:cubicBezTo>
                <a:cubicBezTo>
                  <a:pt x="10563716" y="4386884"/>
                  <a:pt x="10565108" y="4397701"/>
                  <a:pt x="10566295" y="4408496"/>
                </a:cubicBezTo>
                <a:close/>
                <a:moveTo>
                  <a:pt x="986737" y="4765797"/>
                </a:moveTo>
                <a:cubicBezTo>
                  <a:pt x="988702" y="4764816"/>
                  <a:pt x="990667" y="4763834"/>
                  <a:pt x="992634" y="4762853"/>
                </a:cubicBezTo>
                <a:cubicBezTo>
                  <a:pt x="990368" y="4765112"/>
                  <a:pt x="988111" y="4767371"/>
                  <a:pt x="985849" y="4769631"/>
                </a:cubicBezTo>
                <a:cubicBezTo>
                  <a:pt x="983889" y="4770453"/>
                  <a:pt x="981933" y="4771319"/>
                  <a:pt x="979975" y="4772164"/>
                </a:cubicBezTo>
                <a:cubicBezTo>
                  <a:pt x="982230" y="4770042"/>
                  <a:pt x="984485" y="4767919"/>
                  <a:pt x="986737" y="4765797"/>
                </a:cubicBezTo>
                <a:close/>
                <a:moveTo>
                  <a:pt x="965572" y="4778372"/>
                </a:moveTo>
                <a:cubicBezTo>
                  <a:pt x="964484" y="4778828"/>
                  <a:pt x="963393" y="4779284"/>
                  <a:pt x="962304" y="4779764"/>
                </a:cubicBezTo>
                <a:cubicBezTo>
                  <a:pt x="963911" y="4778349"/>
                  <a:pt x="965515" y="4776934"/>
                  <a:pt x="967122" y="4775496"/>
                </a:cubicBezTo>
                <a:cubicBezTo>
                  <a:pt x="968165" y="4774971"/>
                  <a:pt x="969210" y="4774469"/>
                  <a:pt x="970255" y="4773944"/>
                </a:cubicBezTo>
                <a:cubicBezTo>
                  <a:pt x="968694" y="4775428"/>
                  <a:pt x="967129" y="4776888"/>
                  <a:pt x="965572" y="4778372"/>
                </a:cubicBezTo>
                <a:close/>
                <a:moveTo>
                  <a:pt x="1491251" y="4254197"/>
                </a:moveTo>
                <a:cubicBezTo>
                  <a:pt x="1492928" y="4252417"/>
                  <a:pt x="1494603" y="4250637"/>
                  <a:pt x="1496285" y="4248856"/>
                </a:cubicBezTo>
                <a:cubicBezTo>
                  <a:pt x="1494489" y="4251686"/>
                  <a:pt x="1492698" y="4254516"/>
                  <a:pt x="1490906" y="4257346"/>
                </a:cubicBezTo>
                <a:cubicBezTo>
                  <a:pt x="1489224" y="4258990"/>
                  <a:pt x="1487542" y="4260655"/>
                  <a:pt x="1485860" y="4262321"/>
                </a:cubicBezTo>
                <a:cubicBezTo>
                  <a:pt x="1487654" y="4259605"/>
                  <a:pt x="1489453" y="4256913"/>
                  <a:pt x="1491251" y="4254197"/>
                </a:cubicBezTo>
                <a:close/>
                <a:moveTo>
                  <a:pt x="10406062" y="4588265"/>
                </a:moveTo>
                <a:cubicBezTo>
                  <a:pt x="10403940" y="4581509"/>
                  <a:pt x="10401726" y="4574686"/>
                  <a:pt x="10399444" y="4567839"/>
                </a:cubicBezTo>
                <a:cubicBezTo>
                  <a:pt x="10413799" y="4556382"/>
                  <a:pt x="10427880" y="4544743"/>
                  <a:pt x="10441710" y="4532967"/>
                </a:cubicBezTo>
                <a:cubicBezTo>
                  <a:pt x="10444768" y="4543990"/>
                  <a:pt x="10447666" y="4555059"/>
                  <a:pt x="10450427" y="4566105"/>
                </a:cubicBezTo>
                <a:cubicBezTo>
                  <a:pt x="10437191" y="4578109"/>
                  <a:pt x="10423772" y="4589908"/>
                  <a:pt x="10410147" y="4601479"/>
                </a:cubicBezTo>
                <a:cubicBezTo>
                  <a:pt x="10408801" y="4597097"/>
                  <a:pt x="10407454" y="4592692"/>
                  <a:pt x="10406062" y="4588265"/>
                </a:cubicBezTo>
                <a:close/>
                <a:moveTo>
                  <a:pt x="10400813" y="4589931"/>
                </a:moveTo>
                <a:cubicBezTo>
                  <a:pt x="10402433" y="4595088"/>
                  <a:pt x="10404008" y="4600246"/>
                  <a:pt x="10405560" y="4605381"/>
                </a:cubicBezTo>
                <a:cubicBezTo>
                  <a:pt x="10391639" y="4617112"/>
                  <a:pt x="10377489" y="4628614"/>
                  <a:pt x="10363179" y="4639911"/>
                </a:cubicBezTo>
                <a:cubicBezTo>
                  <a:pt x="10359185" y="4628500"/>
                  <a:pt x="10354986" y="4617021"/>
                  <a:pt x="10350627" y="4605450"/>
                </a:cubicBezTo>
                <a:cubicBezTo>
                  <a:pt x="10365644" y="4594312"/>
                  <a:pt x="10380387" y="4582970"/>
                  <a:pt x="10394856" y="4571491"/>
                </a:cubicBezTo>
                <a:cubicBezTo>
                  <a:pt x="10396887" y="4577653"/>
                  <a:pt x="10398873" y="4583792"/>
                  <a:pt x="10400813" y="4589931"/>
                </a:cubicBezTo>
                <a:close/>
                <a:moveTo>
                  <a:pt x="1078450" y="4715840"/>
                </a:moveTo>
                <a:cubicBezTo>
                  <a:pt x="1082156" y="4711572"/>
                  <a:pt x="1085864" y="4707281"/>
                  <a:pt x="1089578" y="4703014"/>
                </a:cubicBezTo>
                <a:cubicBezTo>
                  <a:pt x="1092793" y="4701393"/>
                  <a:pt x="1096007" y="4699796"/>
                  <a:pt x="1099218" y="4698176"/>
                </a:cubicBezTo>
                <a:cubicBezTo>
                  <a:pt x="1095509" y="4702649"/>
                  <a:pt x="1091794" y="4707144"/>
                  <a:pt x="1088092" y="4711595"/>
                </a:cubicBezTo>
                <a:cubicBezTo>
                  <a:pt x="1084879" y="4713010"/>
                  <a:pt x="1081665" y="4714402"/>
                  <a:pt x="1078450" y="4715840"/>
                </a:cubicBezTo>
                <a:close/>
                <a:moveTo>
                  <a:pt x="1069115" y="4713466"/>
                </a:moveTo>
                <a:cubicBezTo>
                  <a:pt x="1071996" y="4711982"/>
                  <a:pt x="1074873" y="4710499"/>
                  <a:pt x="1077751" y="4709038"/>
                </a:cubicBezTo>
                <a:cubicBezTo>
                  <a:pt x="1074392" y="4712896"/>
                  <a:pt x="1071035" y="4716775"/>
                  <a:pt x="1067682" y="4720632"/>
                </a:cubicBezTo>
                <a:cubicBezTo>
                  <a:pt x="1064786" y="4721933"/>
                  <a:pt x="1061888" y="4723280"/>
                  <a:pt x="1058989" y="4724580"/>
                </a:cubicBezTo>
                <a:cubicBezTo>
                  <a:pt x="1062362" y="4720883"/>
                  <a:pt x="1065738" y="4717186"/>
                  <a:pt x="1069115" y="4713466"/>
                </a:cubicBezTo>
                <a:close/>
                <a:moveTo>
                  <a:pt x="1047263" y="4729921"/>
                </a:moveTo>
                <a:cubicBezTo>
                  <a:pt x="1044792" y="4731062"/>
                  <a:pt x="1042320" y="4732203"/>
                  <a:pt x="1039846" y="4733344"/>
                </a:cubicBezTo>
                <a:cubicBezTo>
                  <a:pt x="1042788" y="4730263"/>
                  <a:pt x="1045730" y="4727205"/>
                  <a:pt x="1048674" y="4724124"/>
                </a:cubicBezTo>
                <a:cubicBezTo>
                  <a:pt x="1051132" y="4722846"/>
                  <a:pt x="1053590" y="4721545"/>
                  <a:pt x="1056045" y="4720244"/>
                </a:cubicBezTo>
                <a:cubicBezTo>
                  <a:pt x="1053113" y="4723485"/>
                  <a:pt x="1050194" y="4726703"/>
                  <a:pt x="1047263" y="4729921"/>
                </a:cubicBezTo>
                <a:close/>
                <a:moveTo>
                  <a:pt x="1491580" y="4263851"/>
                </a:moveTo>
                <a:cubicBezTo>
                  <a:pt x="1494307" y="4261158"/>
                  <a:pt x="1497039" y="4258464"/>
                  <a:pt x="1499775" y="4255794"/>
                </a:cubicBezTo>
                <a:cubicBezTo>
                  <a:pt x="1496934" y="4260450"/>
                  <a:pt x="1494101" y="4265129"/>
                  <a:pt x="1491269" y="4269784"/>
                </a:cubicBezTo>
                <a:cubicBezTo>
                  <a:pt x="1488549" y="4272272"/>
                  <a:pt x="1485829" y="4274736"/>
                  <a:pt x="1483106" y="4277247"/>
                </a:cubicBezTo>
                <a:cubicBezTo>
                  <a:pt x="1485929" y="4272774"/>
                  <a:pt x="1488750" y="4268301"/>
                  <a:pt x="1491580" y="4263851"/>
                </a:cubicBezTo>
                <a:close/>
                <a:moveTo>
                  <a:pt x="10275726" y="4756349"/>
                </a:moveTo>
                <a:cubicBezTo>
                  <a:pt x="10260892" y="4767006"/>
                  <a:pt x="10245875" y="4777436"/>
                  <a:pt x="10230698" y="4787660"/>
                </a:cubicBezTo>
                <a:cubicBezTo>
                  <a:pt x="10225472" y="4775656"/>
                  <a:pt x="10220017" y="4763583"/>
                  <a:pt x="10214449" y="4751442"/>
                </a:cubicBezTo>
                <a:cubicBezTo>
                  <a:pt x="10230196" y="4741423"/>
                  <a:pt x="10245692" y="4731222"/>
                  <a:pt x="10260983" y="4720860"/>
                </a:cubicBezTo>
                <a:cubicBezTo>
                  <a:pt x="10266094" y="4732773"/>
                  <a:pt x="10271002" y="4744618"/>
                  <a:pt x="10275726" y="4756349"/>
                </a:cubicBezTo>
                <a:close/>
                <a:moveTo>
                  <a:pt x="10266003" y="4717506"/>
                </a:moveTo>
                <a:cubicBezTo>
                  <a:pt x="10266072" y="4717460"/>
                  <a:pt x="10266118" y="4717414"/>
                  <a:pt x="10266164" y="4717391"/>
                </a:cubicBezTo>
                <a:cubicBezTo>
                  <a:pt x="10281591" y="4706847"/>
                  <a:pt x="10296767" y="4696144"/>
                  <a:pt x="10311693" y="4685258"/>
                </a:cubicBezTo>
                <a:cubicBezTo>
                  <a:pt x="10316166" y="4696852"/>
                  <a:pt x="10320525" y="4708400"/>
                  <a:pt x="10324656" y="4719879"/>
                </a:cubicBezTo>
                <a:cubicBezTo>
                  <a:pt x="10310187" y="4731085"/>
                  <a:pt x="10295512" y="4742039"/>
                  <a:pt x="10280656" y="4752788"/>
                </a:cubicBezTo>
                <a:cubicBezTo>
                  <a:pt x="10275931" y="4741103"/>
                  <a:pt x="10271047" y="4729327"/>
                  <a:pt x="10266003" y="4717506"/>
                </a:cubicBezTo>
                <a:close/>
                <a:moveTo>
                  <a:pt x="1394598" y="4479358"/>
                </a:moveTo>
                <a:cubicBezTo>
                  <a:pt x="1389956" y="4481778"/>
                  <a:pt x="1385309" y="4484219"/>
                  <a:pt x="1380660" y="4486684"/>
                </a:cubicBezTo>
                <a:cubicBezTo>
                  <a:pt x="1385432" y="4478286"/>
                  <a:pt x="1390209" y="4469864"/>
                  <a:pt x="1394990" y="4461443"/>
                </a:cubicBezTo>
                <a:cubicBezTo>
                  <a:pt x="1399621" y="4458727"/>
                  <a:pt x="1404260" y="4456034"/>
                  <a:pt x="1408909" y="4453341"/>
                </a:cubicBezTo>
                <a:cubicBezTo>
                  <a:pt x="1404911" y="4460622"/>
                  <a:pt x="1400917" y="4467879"/>
                  <a:pt x="1396923" y="4475136"/>
                </a:cubicBezTo>
                <a:cubicBezTo>
                  <a:pt x="1396150" y="4476551"/>
                  <a:pt x="1395371" y="4477943"/>
                  <a:pt x="1394598" y="4479358"/>
                </a:cubicBezTo>
                <a:close/>
                <a:moveTo>
                  <a:pt x="1119767" y="4681036"/>
                </a:moveTo>
                <a:cubicBezTo>
                  <a:pt x="1123324" y="4676745"/>
                  <a:pt x="1126885" y="4672455"/>
                  <a:pt x="1130447" y="4668164"/>
                </a:cubicBezTo>
                <a:cubicBezTo>
                  <a:pt x="1133706" y="4666384"/>
                  <a:pt x="1136965" y="4664581"/>
                  <a:pt x="1140217" y="4662801"/>
                </a:cubicBezTo>
                <a:cubicBezTo>
                  <a:pt x="1136639" y="4667320"/>
                  <a:pt x="1133069" y="4671816"/>
                  <a:pt x="1129500" y="4676312"/>
                </a:cubicBezTo>
                <a:cubicBezTo>
                  <a:pt x="1126257" y="4677887"/>
                  <a:pt x="1123012" y="4679461"/>
                  <a:pt x="1119767" y="4681036"/>
                </a:cubicBezTo>
                <a:close/>
                <a:moveTo>
                  <a:pt x="1150946" y="4657004"/>
                </a:moveTo>
                <a:cubicBezTo>
                  <a:pt x="1154483" y="4655087"/>
                  <a:pt x="1158014" y="4653216"/>
                  <a:pt x="1161547" y="4651322"/>
                </a:cubicBezTo>
                <a:cubicBezTo>
                  <a:pt x="1158797" y="4654928"/>
                  <a:pt x="1156037" y="4658556"/>
                  <a:pt x="1153294" y="4662162"/>
                </a:cubicBezTo>
                <a:cubicBezTo>
                  <a:pt x="1152181" y="4663646"/>
                  <a:pt x="1151055" y="4665129"/>
                  <a:pt x="1149939" y="4666590"/>
                </a:cubicBezTo>
                <a:cubicBezTo>
                  <a:pt x="1146418" y="4668256"/>
                  <a:pt x="1142894" y="4669899"/>
                  <a:pt x="1139371" y="4671588"/>
                </a:cubicBezTo>
                <a:cubicBezTo>
                  <a:pt x="1143225" y="4666727"/>
                  <a:pt x="1147084" y="4661865"/>
                  <a:pt x="1150946" y="4657004"/>
                </a:cubicBezTo>
                <a:close/>
                <a:moveTo>
                  <a:pt x="10193384" y="4865689"/>
                </a:moveTo>
                <a:cubicBezTo>
                  <a:pt x="10178482" y="4875525"/>
                  <a:pt x="10163419" y="4885133"/>
                  <a:pt x="10148243" y="4894535"/>
                </a:cubicBezTo>
                <a:cubicBezTo>
                  <a:pt x="10142446" y="4882189"/>
                  <a:pt x="10136420" y="4869751"/>
                  <a:pt x="10130304" y="4857222"/>
                </a:cubicBezTo>
                <a:cubicBezTo>
                  <a:pt x="10146006" y="4848047"/>
                  <a:pt x="10161501" y="4838736"/>
                  <a:pt x="10176792" y="4829219"/>
                </a:cubicBezTo>
                <a:cubicBezTo>
                  <a:pt x="10182476" y="4841451"/>
                  <a:pt x="10188021" y="4853638"/>
                  <a:pt x="10193384" y="4865689"/>
                </a:cubicBezTo>
                <a:close/>
                <a:moveTo>
                  <a:pt x="10181927" y="4825979"/>
                </a:moveTo>
                <a:cubicBezTo>
                  <a:pt x="10195917" y="4817192"/>
                  <a:pt x="10209771" y="4808314"/>
                  <a:pt x="10223395" y="4799254"/>
                </a:cubicBezTo>
                <a:cubicBezTo>
                  <a:pt x="10224901" y="4798272"/>
                  <a:pt x="10226362" y="4797245"/>
                  <a:pt x="10227845" y="4796264"/>
                </a:cubicBezTo>
                <a:cubicBezTo>
                  <a:pt x="10233048" y="4808200"/>
                  <a:pt x="10238070" y="4820045"/>
                  <a:pt x="10242908" y="4831798"/>
                </a:cubicBezTo>
                <a:cubicBezTo>
                  <a:pt x="10228279" y="4842205"/>
                  <a:pt x="10213445" y="4852360"/>
                  <a:pt x="10198473" y="4862311"/>
                </a:cubicBezTo>
                <a:cubicBezTo>
                  <a:pt x="10193133" y="4850307"/>
                  <a:pt x="10187587" y="4838165"/>
                  <a:pt x="10181927" y="4825979"/>
                </a:cubicBezTo>
                <a:close/>
                <a:moveTo>
                  <a:pt x="10142993" y="4897776"/>
                </a:moveTo>
                <a:cubicBezTo>
                  <a:pt x="10127954" y="4906997"/>
                  <a:pt x="10112777" y="4916034"/>
                  <a:pt x="10097486" y="4924866"/>
                </a:cubicBezTo>
                <a:cubicBezTo>
                  <a:pt x="10091233" y="4912199"/>
                  <a:pt x="10084820" y="4899419"/>
                  <a:pt x="10078270" y="4886570"/>
                </a:cubicBezTo>
                <a:cubicBezTo>
                  <a:pt x="10094040" y="4877989"/>
                  <a:pt x="10109627" y="4869249"/>
                  <a:pt x="10125009" y="4860325"/>
                </a:cubicBezTo>
                <a:cubicBezTo>
                  <a:pt x="10131148" y="4872900"/>
                  <a:pt x="10137174" y="4885406"/>
                  <a:pt x="10142993" y="4897776"/>
                </a:cubicBezTo>
                <a:close/>
                <a:moveTo>
                  <a:pt x="10092055" y="4927970"/>
                </a:moveTo>
                <a:cubicBezTo>
                  <a:pt x="10076992" y="4936597"/>
                  <a:pt x="10061792" y="4945041"/>
                  <a:pt x="10046479" y="4953279"/>
                </a:cubicBezTo>
                <a:cubicBezTo>
                  <a:pt x="10039861" y="4940293"/>
                  <a:pt x="10033060" y="4927194"/>
                  <a:pt x="10026122" y="4914002"/>
                </a:cubicBezTo>
                <a:cubicBezTo>
                  <a:pt x="10041846" y="4906015"/>
                  <a:pt x="10057411" y="4897868"/>
                  <a:pt x="10072793" y="4889560"/>
                </a:cubicBezTo>
                <a:cubicBezTo>
                  <a:pt x="10079366" y="4902454"/>
                  <a:pt x="10085824" y="4915281"/>
                  <a:pt x="10092055" y="4927970"/>
                </a:cubicBezTo>
                <a:close/>
                <a:moveTo>
                  <a:pt x="10011744" y="5272467"/>
                </a:moveTo>
                <a:cubicBezTo>
                  <a:pt x="10017176" y="5284084"/>
                  <a:pt x="10022585" y="5295928"/>
                  <a:pt x="10027993" y="5307933"/>
                </a:cubicBezTo>
                <a:cubicBezTo>
                  <a:pt x="10015578" y="5315646"/>
                  <a:pt x="10002958" y="5323200"/>
                  <a:pt x="9990223" y="5330663"/>
                </a:cubicBezTo>
                <a:cubicBezTo>
                  <a:pt x="9983833" y="5316673"/>
                  <a:pt x="9977397" y="5302615"/>
                  <a:pt x="9970848" y="5288488"/>
                </a:cubicBezTo>
                <a:cubicBezTo>
                  <a:pt x="9983764" y="5281413"/>
                  <a:pt x="9996499" y="5274179"/>
                  <a:pt x="10009097" y="5266853"/>
                </a:cubicBezTo>
                <a:cubicBezTo>
                  <a:pt x="10009987" y="5268725"/>
                  <a:pt x="10010876" y="5270596"/>
                  <a:pt x="10011744" y="5272467"/>
                </a:cubicBezTo>
                <a:close/>
                <a:moveTo>
                  <a:pt x="1211522" y="4618298"/>
                </a:moveTo>
                <a:cubicBezTo>
                  <a:pt x="1208800" y="4619668"/>
                  <a:pt x="1206077" y="4621014"/>
                  <a:pt x="1203350" y="4622406"/>
                </a:cubicBezTo>
                <a:cubicBezTo>
                  <a:pt x="1202284" y="4622954"/>
                  <a:pt x="1201214" y="4623502"/>
                  <a:pt x="1200145" y="4624050"/>
                </a:cubicBezTo>
                <a:cubicBezTo>
                  <a:pt x="1204498" y="4618093"/>
                  <a:pt x="1208854" y="4612114"/>
                  <a:pt x="1213213" y="4606157"/>
                </a:cubicBezTo>
                <a:cubicBezTo>
                  <a:pt x="1216981" y="4604012"/>
                  <a:pt x="1220756" y="4601867"/>
                  <a:pt x="1224542" y="4599744"/>
                </a:cubicBezTo>
                <a:cubicBezTo>
                  <a:pt x="1221023" y="4604742"/>
                  <a:pt x="1217506" y="4609763"/>
                  <a:pt x="1213992" y="4614784"/>
                </a:cubicBezTo>
                <a:cubicBezTo>
                  <a:pt x="1213170" y="4615948"/>
                  <a:pt x="1212341" y="4617112"/>
                  <a:pt x="1211522" y="4618298"/>
                </a:cubicBezTo>
                <a:close/>
                <a:moveTo>
                  <a:pt x="1233534" y="4594701"/>
                </a:moveTo>
                <a:cubicBezTo>
                  <a:pt x="1237505" y="4592487"/>
                  <a:pt x="1241490" y="4590273"/>
                  <a:pt x="1245477" y="4588082"/>
                </a:cubicBezTo>
                <a:cubicBezTo>
                  <a:pt x="1244468" y="4589588"/>
                  <a:pt x="1243459" y="4591072"/>
                  <a:pt x="1242453" y="4592555"/>
                </a:cubicBezTo>
                <a:cubicBezTo>
                  <a:pt x="1238963" y="4597736"/>
                  <a:pt x="1235446" y="4602939"/>
                  <a:pt x="1231941" y="4608120"/>
                </a:cubicBezTo>
                <a:cubicBezTo>
                  <a:pt x="1227945" y="4610105"/>
                  <a:pt x="1223949" y="4612068"/>
                  <a:pt x="1219946" y="4614054"/>
                </a:cubicBezTo>
                <a:cubicBezTo>
                  <a:pt x="1224474" y="4607618"/>
                  <a:pt x="1229002" y="4601159"/>
                  <a:pt x="1233534" y="4594701"/>
                </a:cubicBezTo>
                <a:close/>
                <a:moveTo>
                  <a:pt x="1569286" y="4201501"/>
                </a:moveTo>
                <a:cubicBezTo>
                  <a:pt x="1565231" y="4204901"/>
                  <a:pt x="1561171" y="4208325"/>
                  <a:pt x="1557111" y="4211771"/>
                </a:cubicBezTo>
                <a:cubicBezTo>
                  <a:pt x="1561015" y="4204673"/>
                  <a:pt x="1564929" y="4197576"/>
                  <a:pt x="1568853" y="4190478"/>
                </a:cubicBezTo>
                <a:cubicBezTo>
                  <a:pt x="1572913" y="4186781"/>
                  <a:pt x="1576984" y="4183084"/>
                  <a:pt x="1581065" y="4179409"/>
                </a:cubicBezTo>
                <a:cubicBezTo>
                  <a:pt x="1577130" y="4186781"/>
                  <a:pt x="1573205" y="4194152"/>
                  <a:pt x="1569286" y="4201501"/>
                </a:cubicBezTo>
                <a:close/>
                <a:moveTo>
                  <a:pt x="1588772" y="4172517"/>
                </a:moveTo>
                <a:cubicBezTo>
                  <a:pt x="1593014" y="4168728"/>
                  <a:pt x="1597270" y="4164963"/>
                  <a:pt x="1601538" y="4161220"/>
                </a:cubicBezTo>
                <a:cubicBezTo>
                  <a:pt x="1597423" y="4169139"/>
                  <a:pt x="1593318" y="4177081"/>
                  <a:pt x="1589221" y="4185023"/>
                </a:cubicBezTo>
                <a:cubicBezTo>
                  <a:pt x="1584972" y="4188492"/>
                  <a:pt x="1580720" y="4192007"/>
                  <a:pt x="1576466" y="4195544"/>
                </a:cubicBezTo>
                <a:cubicBezTo>
                  <a:pt x="1580560" y="4187853"/>
                  <a:pt x="1584664" y="4180185"/>
                  <a:pt x="1588772" y="4172517"/>
                </a:cubicBezTo>
                <a:close/>
                <a:moveTo>
                  <a:pt x="1562786" y="4213733"/>
                </a:moveTo>
                <a:cubicBezTo>
                  <a:pt x="1558658" y="4221539"/>
                  <a:pt x="1554536" y="4229321"/>
                  <a:pt x="1550424" y="4237103"/>
                </a:cubicBezTo>
                <a:cubicBezTo>
                  <a:pt x="1546193" y="4240435"/>
                  <a:pt x="1541961" y="4243790"/>
                  <a:pt x="1537726" y="4247168"/>
                </a:cubicBezTo>
                <a:cubicBezTo>
                  <a:pt x="1541825" y="4239659"/>
                  <a:pt x="1545928" y="4232151"/>
                  <a:pt x="1550043" y="4224642"/>
                </a:cubicBezTo>
                <a:cubicBezTo>
                  <a:pt x="1554278" y="4220991"/>
                  <a:pt x="1558526" y="4217362"/>
                  <a:pt x="1562786" y="4213733"/>
                </a:cubicBezTo>
                <a:close/>
                <a:moveTo>
                  <a:pt x="1530368" y="4253078"/>
                </a:moveTo>
                <a:cubicBezTo>
                  <a:pt x="1526719" y="4256023"/>
                  <a:pt x="1523067" y="4258990"/>
                  <a:pt x="1519413" y="4261979"/>
                </a:cubicBezTo>
                <a:cubicBezTo>
                  <a:pt x="1523357" y="4254973"/>
                  <a:pt x="1527312" y="4247966"/>
                  <a:pt x="1531272" y="4240983"/>
                </a:cubicBezTo>
                <a:cubicBezTo>
                  <a:pt x="1534894" y="4237788"/>
                  <a:pt x="1538524" y="4234638"/>
                  <a:pt x="1542162" y="4231466"/>
                </a:cubicBezTo>
                <a:cubicBezTo>
                  <a:pt x="1538223" y="4238678"/>
                  <a:pt x="1534291" y="4245867"/>
                  <a:pt x="1530368" y="4253078"/>
                </a:cubicBezTo>
                <a:close/>
                <a:moveTo>
                  <a:pt x="1523697" y="4265334"/>
                </a:moveTo>
                <a:cubicBezTo>
                  <a:pt x="1519573" y="4272934"/>
                  <a:pt x="1515458" y="4280533"/>
                  <a:pt x="1511348" y="4288110"/>
                </a:cubicBezTo>
                <a:cubicBezTo>
                  <a:pt x="1507500" y="4291031"/>
                  <a:pt x="1503648" y="4293976"/>
                  <a:pt x="1499796" y="4296942"/>
                </a:cubicBezTo>
                <a:cubicBezTo>
                  <a:pt x="1503926" y="4289548"/>
                  <a:pt x="1508066" y="4282154"/>
                  <a:pt x="1512211" y="4274782"/>
                </a:cubicBezTo>
                <a:cubicBezTo>
                  <a:pt x="1516031" y="4271633"/>
                  <a:pt x="1519858" y="4268483"/>
                  <a:pt x="1523697" y="4265334"/>
                </a:cubicBezTo>
                <a:close/>
                <a:moveTo>
                  <a:pt x="1492276" y="4302716"/>
                </a:moveTo>
                <a:cubicBezTo>
                  <a:pt x="1488391" y="4305729"/>
                  <a:pt x="1484507" y="4308718"/>
                  <a:pt x="1480618" y="4311777"/>
                </a:cubicBezTo>
                <a:cubicBezTo>
                  <a:pt x="1484573" y="4304930"/>
                  <a:pt x="1488535" y="4298084"/>
                  <a:pt x="1492504" y="4291260"/>
                </a:cubicBezTo>
                <a:cubicBezTo>
                  <a:pt x="1496388" y="4287973"/>
                  <a:pt x="1500279" y="4284687"/>
                  <a:pt x="1504182" y="4281446"/>
                </a:cubicBezTo>
                <a:cubicBezTo>
                  <a:pt x="1500204" y="4288521"/>
                  <a:pt x="1496238" y="4295619"/>
                  <a:pt x="1492276" y="4302716"/>
                </a:cubicBezTo>
                <a:close/>
                <a:moveTo>
                  <a:pt x="1485468" y="4314926"/>
                </a:moveTo>
                <a:cubicBezTo>
                  <a:pt x="1481296" y="4322389"/>
                  <a:pt x="1477131" y="4329874"/>
                  <a:pt x="1472973" y="4337360"/>
                </a:cubicBezTo>
                <a:cubicBezTo>
                  <a:pt x="1468899" y="4340304"/>
                  <a:pt x="1464823" y="4343248"/>
                  <a:pt x="1460745" y="4346238"/>
                </a:cubicBezTo>
                <a:cubicBezTo>
                  <a:pt x="1464901" y="4339003"/>
                  <a:pt x="1469063" y="4331769"/>
                  <a:pt x="1473233" y="4324557"/>
                </a:cubicBezTo>
                <a:cubicBezTo>
                  <a:pt x="1477302" y="4321316"/>
                  <a:pt x="1481383" y="4318121"/>
                  <a:pt x="1485468" y="4314926"/>
                </a:cubicBezTo>
                <a:close/>
                <a:moveTo>
                  <a:pt x="1453058" y="4351898"/>
                </a:moveTo>
                <a:cubicBezTo>
                  <a:pt x="1449186" y="4354773"/>
                  <a:pt x="1445310" y="4357649"/>
                  <a:pt x="1441431" y="4360547"/>
                </a:cubicBezTo>
                <a:cubicBezTo>
                  <a:pt x="1445406" y="4353860"/>
                  <a:pt x="1449389" y="4347173"/>
                  <a:pt x="1453378" y="4340487"/>
                </a:cubicBezTo>
                <a:cubicBezTo>
                  <a:pt x="1457246" y="4337360"/>
                  <a:pt x="1461124" y="4334233"/>
                  <a:pt x="1465010" y="4331130"/>
                </a:cubicBezTo>
                <a:cubicBezTo>
                  <a:pt x="1461019" y="4338045"/>
                  <a:pt x="1457034" y="4344983"/>
                  <a:pt x="1453058" y="4351898"/>
                </a:cubicBezTo>
                <a:close/>
                <a:moveTo>
                  <a:pt x="1446089" y="4364039"/>
                </a:moveTo>
                <a:cubicBezTo>
                  <a:pt x="1441901" y="4371365"/>
                  <a:pt x="1437718" y="4378668"/>
                  <a:pt x="1433541" y="4385971"/>
                </a:cubicBezTo>
                <a:cubicBezTo>
                  <a:pt x="1429481" y="4388778"/>
                  <a:pt x="1425416" y="4391585"/>
                  <a:pt x="1421350" y="4394415"/>
                </a:cubicBezTo>
                <a:cubicBezTo>
                  <a:pt x="1425526" y="4387340"/>
                  <a:pt x="1429707" y="4380288"/>
                  <a:pt x="1433895" y="4373236"/>
                </a:cubicBezTo>
                <a:cubicBezTo>
                  <a:pt x="1437950" y="4370155"/>
                  <a:pt x="1442015" y="4367097"/>
                  <a:pt x="1446089" y="4364039"/>
                </a:cubicBezTo>
                <a:close/>
                <a:moveTo>
                  <a:pt x="1413529" y="4399869"/>
                </a:moveTo>
                <a:cubicBezTo>
                  <a:pt x="1409665" y="4402585"/>
                  <a:pt x="1405794" y="4405324"/>
                  <a:pt x="1401921" y="4408085"/>
                </a:cubicBezTo>
                <a:cubicBezTo>
                  <a:pt x="1405917" y="4401558"/>
                  <a:pt x="1409918" y="4395031"/>
                  <a:pt x="1413926" y="4388504"/>
                </a:cubicBezTo>
                <a:cubicBezTo>
                  <a:pt x="1417792" y="4385514"/>
                  <a:pt x="1421660" y="4382525"/>
                  <a:pt x="1425542" y="4379558"/>
                </a:cubicBezTo>
                <a:cubicBezTo>
                  <a:pt x="1421534" y="4386336"/>
                  <a:pt x="1417527" y="4393114"/>
                  <a:pt x="1413529" y="4399869"/>
                </a:cubicBezTo>
                <a:close/>
                <a:moveTo>
                  <a:pt x="1407405" y="4410253"/>
                </a:moveTo>
                <a:cubicBezTo>
                  <a:pt x="1402878" y="4417921"/>
                  <a:pt x="1398354" y="4425590"/>
                  <a:pt x="1393838" y="4433281"/>
                </a:cubicBezTo>
                <a:cubicBezTo>
                  <a:pt x="1389787" y="4435905"/>
                  <a:pt x="1385731" y="4438553"/>
                  <a:pt x="1381671" y="4441246"/>
                </a:cubicBezTo>
                <a:cubicBezTo>
                  <a:pt x="1386206" y="4433806"/>
                  <a:pt x="1390748" y="4426366"/>
                  <a:pt x="1395296" y="4418926"/>
                </a:cubicBezTo>
                <a:cubicBezTo>
                  <a:pt x="1399329" y="4416027"/>
                  <a:pt x="1403361" y="4413129"/>
                  <a:pt x="1407405" y="4410253"/>
                </a:cubicBezTo>
                <a:close/>
                <a:moveTo>
                  <a:pt x="1373725" y="4446495"/>
                </a:moveTo>
                <a:cubicBezTo>
                  <a:pt x="1369872" y="4449051"/>
                  <a:pt x="1366013" y="4451652"/>
                  <a:pt x="1362154" y="4454254"/>
                </a:cubicBezTo>
                <a:cubicBezTo>
                  <a:pt x="1366536" y="4447316"/>
                  <a:pt x="1370920" y="4440378"/>
                  <a:pt x="1375313" y="4433440"/>
                </a:cubicBezTo>
                <a:cubicBezTo>
                  <a:pt x="1379129" y="4430633"/>
                  <a:pt x="1382956" y="4427849"/>
                  <a:pt x="1386784" y="4425065"/>
                </a:cubicBezTo>
                <a:cubicBezTo>
                  <a:pt x="1382424" y="4432208"/>
                  <a:pt x="1378072" y="4439351"/>
                  <a:pt x="1373725" y="4446495"/>
                </a:cubicBezTo>
                <a:close/>
                <a:moveTo>
                  <a:pt x="1366493" y="4458362"/>
                </a:moveTo>
                <a:cubicBezTo>
                  <a:pt x="1362264" y="4465323"/>
                  <a:pt x="1358039" y="4472261"/>
                  <a:pt x="1353817" y="4479221"/>
                </a:cubicBezTo>
                <a:cubicBezTo>
                  <a:pt x="1349775" y="4481686"/>
                  <a:pt x="1345729" y="4484197"/>
                  <a:pt x="1341680" y="4486707"/>
                </a:cubicBezTo>
                <a:cubicBezTo>
                  <a:pt x="1345893" y="4480020"/>
                  <a:pt x="1350109" y="4473333"/>
                  <a:pt x="1354328" y="4466647"/>
                </a:cubicBezTo>
                <a:cubicBezTo>
                  <a:pt x="1358379" y="4463862"/>
                  <a:pt x="1362432" y="4461101"/>
                  <a:pt x="1366493" y="4458362"/>
                </a:cubicBezTo>
                <a:close/>
                <a:moveTo>
                  <a:pt x="1333615" y="4491728"/>
                </a:moveTo>
                <a:cubicBezTo>
                  <a:pt x="1329772" y="4494124"/>
                  <a:pt x="1325922" y="4496566"/>
                  <a:pt x="1322074" y="4499008"/>
                </a:cubicBezTo>
                <a:cubicBezTo>
                  <a:pt x="1326088" y="4492869"/>
                  <a:pt x="1330107" y="4486730"/>
                  <a:pt x="1334131" y="4480568"/>
                </a:cubicBezTo>
                <a:cubicBezTo>
                  <a:pt x="1337976" y="4477898"/>
                  <a:pt x="1341826" y="4475228"/>
                  <a:pt x="1345679" y="4472557"/>
                </a:cubicBezTo>
                <a:cubicBezTo>
                  <a:pt x="1341653" y="4478948"/>
                  <a:pt x="1337632" y="4485338"/>
                  <a:pt x="1333615" y="4491728"/>
                </a:cubicBezTo>
                <a:close/>
                <a:moveTo>
                  <a:pt x="1326280" y="4503390"/>
                </a:moveTo>
                <a:cubicBezTo>
                  <a:pt x="1322012" y="4510168"/>
                  <a:pt x="1317749" y="4516946"/>
                  <a:pt x="1313488" y="4523724"/>
                </a:cubicBezTo>
                <a:cubicBezTo>
                  <a:pt x="1309456" y="4526052"/>
                  <a:pt x="1305419" y="4528380"/>
                  <a:pt x="1301377" y="4530731"/>
                </a:cubicBezTo>
                <a:cubicBezTo>
                  <a:pt x="1305640" y="4524203"/>
                  <a:pt x="1309905" y="4517654"/>
                  <a:pt x="1314178" y="4511104"/>
                </a:cubicBezTo>
                <a:cubicBezTo>
                  <a:pt x="1318206" y="4508525"/>
                  <a:pt x="1322238" y="4505946"/>
                  <a:pt x="1326280" y="4503390"/>
                </a:cubicBezTo>
                <a:close/>
                <a:moveTo>
                  <a:pt x="1293184" y="4535500"/>
                </a:moveTo>
                <a:cubicBezTo>
                  <a:pt x="1289359" y="4537760"/>
                  <a:pt x="1285527" y="4540019"/>
                  <a:pt x="1281695" y="4542301"/>
                </a:cubicBezTo>
                <a:cubicBezTo>
                  <a:pt x="1285776" y="4536276"/>
                  <a:pt x="1289861" y="4530229"/>
                  <a:pt x="1293951" y="4524203"/>
                </a:cubicBezTo>
                <a:cubicBezTo>
                  <a:pt x="1297762" y="4521716"/>
                  <a:pt x="1301584" y="4519228"/>
                  <a:pt x="1305407" y="4516764"/>
                </a:cubicBezTo>
                <a:cubicBezTo>
                  <a:pt x="1301329" y="4522994"/>
                  <a:pt x="1297255" y="4529247"/>
                  <a:pt x="1293184" y="4535500"/>
                </a:cubicBezTo>
                <a:close/>
                <a:moveTo>
                  <a:pt x="1286565" y="4545679"/>
                </a:moveTo>
                <a:cubicBezTo>
                  <a:pt x="1281992" y="4552708"/>
                  <a:pt x="1277423" y="4559714"/>
                  <a:pt x="1272859" y="4566744"/>
                </a:cubicBezTo>
                <a:cubicBezTo>
                  <a:pt x="1268840" y="4568866"/>
                  <a:pt x="1264814" y="4571057"/>
                  <a:pt x="1260788" y="4573225"/>
                </a:cubicBezTo>
                <a:cubicBezTo>
                  <a:pt x="1265371" y="4566447"/>
                  <a:pt x="1269958" y="4559646"/>
                  <a:pt x="1274550" y="4552868"/>
                </a:cubicBezTo>
                <a:cubicBezTo>
                  <a:pt x="1278553" y="4550449"/>
                  <a:pt x="1282558" y="4548052"/>
                  <a:pt x="1286565" y="4545679"/>
                </a:cubicBezTo>
                <a:close/>
                <a:moveTo>
                  <a:pt x="1252463" y="4577744"/>
                </a:moveTo>
                <a:cubicBezTo>
                  <a:pt x="1248658" y="4579821"/>
                  <a:pt x="1244854" y="4581897"/>
                  <a:pt x="1241042" y="4583997"/>
                </a:cubicBezTo>
                <a:cubicBezTo>
                  <a:pt x="1245440" y="4577744"/>
                  <a:pt x="1249845" y="4571468"/>
                  <a:pt x="1254252" y="4565192"/>
                </a:cubicBezTo>
                <a:cubicBezTo>
                  <a:pt x="1258049" y="4562864"/>
                  <a:pt x="1261849" y="4560536"/>
                  <a:pt x="1265649" y="4558231"/>
                </a:cubicBezTo>
                <a:cubicBezTo>
                  <a:pt x="1261249" y="4564735"/>
                  <a:pt x="1256853" y="4571240"/>
                  <a:pt x="1252463" y="4577744"/>
                </a:cubicBezTo>
                <a:close/>
                <a:moveTo>
                  <a:pt x="1246072" y="4595020"/>
                </a:moveTo>
                <a:cubicBezTo>
                  <a:pt x="1248660" y="4591163"/>
                  <a:pt x="1251253" y="4587329"/>
                  <a:pt x="1253843" y="4583495"/>
                </a:cubicBezTo>
                <a:cubicBezTo>
                  <a:pt x="1258008" y="4581236"/>
                  <a:pt x="1262176" y="4578976"/>
                  <a:pt x="1266357" y="4576717"/>
                </a:cubicBezTo>
                <a:cubicBezTo>
                  <a:pt x="1261708" y="4583860"/>
                  <a:pt x="1257050" y="4591026"/>
                  <a:pt x="1252376" y="4598192"/>
                </a:cubicBezTo>
                <a:cubicBezTo>
                  <a:pt x="1248190" y="4600200"/>
                  <a:pt x="1244000" y="4602232"/>
                  <a:pt x="1239808" y="4604286"/>
                </a:cubicBezTo>
                <a:cubicBezTo>
                  <a:pt x="1241894" y="4601182"/>
                  <a:pt x="1243993" y="4598078"/>
                  <a:pt x="1246072" y="4595020"/>
                </a:cubicBezTo>
                <a:close/>
                <a:moveTo>
                  <a:pt x="1273514" y="4573522"/>
                </a:moveTo>
                <a:cubicBezTo>
                  <a:pt x="1273721" y="4573202"/>
                  <a:pt x="1273929" y="4572883"/>
                  <a:pt x="1274137" y="4572563"/>
                </a:cubicBezTo>
                <a:cubicBezTo>
                  <a:pt x="1278457" y="4570258"/>
                  <a:pt x="1282788" y="4567976"/>
                  <a:pt x="1287129" y="4565694"/>
                </a:cubicBezTo>
                <a:cubicBezTo>
                  <a:pt x="1282355" y="4573294"/>
                  <a:pt x="1277580" y="4580893"/>
                  <a:pt x="1272781" y="4588538"/>
                </a:cubicBezTo>
                <a:cubicBezTo>
                  <a:pt x="1268436" y="4590570"/>
                  <a:pt x="1264088" y="4592624"/>
                  <a:pt x="1259736" y="4594701"/>
                </a:cubicBezTo>
                <a:cubicBezTo>
                  <a:pt x="1264335" y="4587626"/>
                  <a:pt x="1268940" y="4580551"/>
                  <a:pt x="1273514" y="4573522"/>
                </a:cubicBezTo>
                <a:close/>
                <a:moveTo>
                  <a:pt x="1280604" y="4562636"/>
                </a:moveTo>
                <a:cubicBezTo>
                  <a:pt x="1285347" y="4555356"/>
                  <a:pt x="1290091" y="4548052"/>
                  <a:pt x="1294841" y="4540772"/>
                </a:cubicBezTo>
                <a:cubicBezTo>
                  <a:pt x="1299022" y="4538307"/>
                  <a:pt x="1303205" y="4535865"/>
                  <a:pt x="1307390" y="4533446"/>
                </a:cubicBezTo>
                <a:cubicBezTo>
                  <a:pt x="1303789" y="4539175"/>
                  <a:pt x="1300192" y="4544903"/>
                  <a:pt x="1296596" y="4550631"/>
                </a:cubicBezTo>
                <a:cubicBezTo>
                  <a:pt x="1295473" y="4552411"/>
                  <a:pt x="1294336" y="4554214"/>
                  <a:pt x="1293211" y="4556017"/>
                </a:cubicBezTo>
                <a:cubicBezTo>
                  <a:pt x="1289014" y="4558208"/>
                  <a:pt x="1284810" y="4560422"/>
                  <a:pt x="1280604" y="4562636"/>
                </a:cubicBezTo>
                <a:close/>
                <a:moveTo>
                  <a:pt x="1315095" y="4528973"/>
                </a:moveTo>
                <a:cubicBezTo>
                  <a:pt x="1319438" y="4526486"/>
                  <a:pt x="1323783" y="4523998"/>
                  <a:pt x="1328133" y="4521533"/>
                </a:cubicBezTo>
                <a:cubicBezTo>
                  <a:pt x="1326260" y="4524614"/>
                  <a:pt x="1324386" y="4527695"/>
                  <a:pt x="1322515" y="4530799"/>
                </a:cubicBezTo>
                <a:cubicBezTo>
                  <a:pt x="1319541" y="4535706"/>
                  <a:pt x="1316542" y="4540635"/>
                  <a:pt x="1313559" y="4545542"/>
                </a:cubicBezTo>
                <a:cubicBezTo>
                  <a:pt x="1309205" y="4547756"/>
                  <a:pt x="1304846" y="4549992"/>
                  <a:pt x="1300484" y="4552252"/>
                </a:cubicBezTo>
                <a:cubicBezTo>
                  <a:pt x="1305350" y="4544492"/>
                  <a:pt x="1310220" y="4536733"/>
                  <a:pt x="1315095" y="4528973"/>
                </a:cubicBezTo>
                <a:close/>
                <a:moveTo>
                  <a:pt x="1321132" y="4519388"/>
                </a:moveTo>
                <a:cubicBezTo>
                  <a:pt x="1325552" y="4512336"/>
                  <a:pt x="1329977" y="4505307"/>
                  <a:pt x="1334407" y="4498255"/>
                </a:cubicBezTo>
                <a:cubicBezTo>
                  <a:pt x="1338609" y="4495630"/>
                  <a:pt x="1342817" y="4493006"/>
                  <a:pt x="1347032" y="4490381"/>
                </a:cubicBezTo>
                <a:cubicBezTo>
                  <a:pt x="1342607" y="4497684"/>
                  <a:pt x="1338184" y="4504964"/>
                  <a:pt x="1333766" y="4512245"/>
                </a:cubicBezTo>
                <a:cubicBezTo>
                  <a:pt x="1329560" y="4514596"/>
                  <a:pt x="1325347" y="4516969"/>
                  <a:pt x="1321132" y="4519388"/>
                </a:cubicBezTo>
                <a:close/>
                <a:moveTo>
                  <a:pt x="1354634" y="4485680"/>
                </a:moveTo>
                <a:cubicBezTo>
                  <a:pt x="1358989" y="4483010"/>
                  <a:pt x="1363355" y="4480340"/>
                  <a:pt x="1367725" y="4477692"/>
                </a:cubicBezTo>
                <a:cubicBezTo>
                  <a:pt x="1363160" y="4485475"/>
                  <a:pt x="1358603" y="4493234"/>
                  <a:pt x="1354048" y="4501016"/>
                </a:cubicBezTo>
                <a:cubicBezTo>
                  <a:pt x="1349684" y="4503390"/>
                  <a:pt x="1345316" y="4505786"/>
                  <a:pt x="1340943" y="4508228"/>
                </a:cubicBezTo>
                <a:cubicBezTo>
                  <a:pt x="1345503" y="4500720"/>
                  <a:pt x="1350068" y="4493189"/>
                  <a:pt x="1354634" y="4485680"/>
                </a:cubicBezTo>
                <a:close/>
                <a:moveTo>
                  <a:pt x="1361358" y="4474611"/>
                </a:moveTo>
                <a:cubicBezTo>
                  <a:pt x="1365742" y="4467400"/>
                  <a:pt x="1370133" y="4460188"/>
                  <a:pt x="1374526" y="4452976"/>
                </a:cubicBezTo>
                <a:cubicBezTo>
                  <a:pt x="1378746" y="4450146"/>
                  <a:pt x="1382975" y="4447339"/>
                  <a:pt x="1387203" y="4444555"/>
                </a:cubicBezTo>
                <a:cubicBezTo>
                  <a:pt x="1382803" y="4452018"/>
                  <a:pt x="1378410" y="4459503"/>
                  <a:pt x="1374019" y="4466989"/>
                </a:cubicBezTo>
                <a:cubicBezTo>
                  <a:pt x="1369804" y="4469499"/>
                  <a:pt x="1365582" y="4472055"/>
                  <a:pt x="1361358" y="4474611"/>
                </a:cubicBezTo>
                <a:close/>
                <a:moveTo>
                  <a:pt x="1394689" y="4439602"/>
                </a:moveTo>
                <a:cubicBezTo>
                  <a:pt x="1399069" y="4436750"/>
                  <a:pt x="1403455" y="4433897"/>
                  <a:pt x="1407846" y="4431044"/>
                </a:cubicBezTo>
                <a:cubicBezTo>
                  <a:pt x="1403300" y="4439055"/>
                  <a:pt x="1398756" y="4447042"/>
                  <a:pt x="1394219" y="4455030"/>
                </a:cubicBezTo>
                <a:cubicBezTo>
                  <a:pt x="1389846" y="4457586"/>
                  <a:pt x="1385471" y="4460142"/>
                  <a:pt x="1381092" y="4462744"/>
                </a:cubicBezTo>
                <a:cubicBezTo>
                  <a:pt x="1385617" y="4455030"/>
                  <a:pt x="1390150" y="4447316"/>
                  <a:pt x="1394689" y="4439602"/>
                </a:cubicBezTo>
                <a:close/>
                <a:moveTo>
                  <a:pt x="1401262" y="4428443"/>
                </a:moveTo>
                <a:cubicBezTo>
                  <a:pt x="1405922" y="4420523"/>
                  <a:pt x="1410589" y="4412627"/>
                  <a:pt x="1415263" y="4404708"/>
                </a:cubicBezTo>
                <a:cubicBezTo>
                  <a:pt x="1419465" y="4401741"/>
                  <a:pt x="1423675" y="4398797"/>
                  <a:pt x="1427893" y="4395876"/>
                </a:cubicBezTo>
                <a:cubicBezTo>
                  <a:pt x="1423237" y="4404023"/>
                  <a:pt x="1418591" y="4412193"/>
                  <a:pt x="1413946" y="4420341"/>
                </a:cubicBezTo>
                <a:cubicBezTo>
                  <a:pt x="1409722" y="4423034"/>
                  <a:pt x="1405495" y="4425727"/>
                  <a:pt x="1401262" y="4428443"/>
                </a:cubicBezTo>
                <a:close/>
                <a:moveTo>
                  <a:pt x="1435228" y="4390786"/>
                </a:moveTo>
                <a:cubicBezTo>
                  <a:pt x="1439584" y="4387797"/>
                  <a:pt x="1443955" y="4384807"/>
                  <a:pt x="1448330" y="4381840"/>
                </a:cubicBezTo>
                <a:cubicBezTo>
                  <a:pt x="1443567" y="4390467"/>
                  <a:pt x="1438811" y="4399071"/>
                  <a:pt x="1434061" y="4407697"/>
                </a:cubicBezTo>
                <a:cubicBezTo>
                  <a:pt x="1429675" y="4410413"/>
                  <a:pt x="1425284" y="4413152"/>
                  <a:pt x="1420889" y="4415913"/>
                </a:cubicBezTo>
                <a:cubicBezTo>
                  <a:pt x="1425663" y="4407538"/>
                  <a:pt x="1430442" y="4399162"/>
                  <a:pt x="1435228" y="4390786"/>
                </a:cubicBezTo>
                <a:close/>
                <a:moveTo>
                  <a:pt x="1440828" y="4380996"/>
                </a:moveTo>
                <a:cubicBezTo>
                  <a:pt x="1445162" y="4373419"/>
                  <a:pt x="1449503" y="4365842"/>
                  <a:pt x="1453848" y="4358265"/>
                </a:cubicBezTo>
                <a:cubicBezTo>
                  <a:pt x="1458079" y="4355116"/>
                  <a:pt x="1462324" y="4352012"/>
                  <a:pt x="1466576" y="4348885"/>
                </a:cubicBezTo>
                <a:cubicBezTo>
                  <a:pt x="1462231" y="4356736"/>
                  <a:pt x="1457892" y="4364564"/>
                  <a:pt x="1453558" y="4372392"/>
                </a:cubicBezTo>
                <a:cubicBezTo>
                  <a:pt x="1449318" y="4375244"/>
                  <a:pt x="1445075" y="4378097"/>
                  <a:pt x="1440828" y="4380996"/>
                </a:cubicBezTo>
                <a:close/>
                <a:moveTo>
                  <a:pt x="1473744" y="4343682"/>
                </a:moveTo>
                <a:cubicBezTo>
                  <a:pt x="1477907" y="4340646"/>
                  <a:pt x="1482077" y="4337657"/>
                  <a:pt x="1486258" y="4334644"/>
                </a:cubicBezTo>
                <a:cubicBezTo>
                  <a:pt x="1481798" y="4342951"/>
                  <a:pt x="1477343" y="4351259"/>
                  <a:pt x="1472898" y="4359543"/>
                </a:cubicBezTo>
                <a:cubicBezTo>
                  <a:pt x="1468719" y="4362281"/>
                  <a:pt x="1464540" y="4365043"/>
                  <a:pt x="1460357" y="4367827"/>
                </a:cubicBezTo>
                <a:cubicBezTo>
                  <a:pt x="1464812" y="4359771"/>
                  <a:pt x="1469273" y="4351715"/>
                  <a:pt x="1473744" y="4343682"/>
                </a:cubicBezTo>
                <a:close/>
                <a:moveTo>
                  <a:pt x="1480118" y="4332202"/>
                </a:moveTo>
                <a:cubicBezTo>
                  <a:pt x="1484418" y="4324488"/>
                  <a:pt x="1488725" y="4316752"/>
                  <a:pt x="1493040" y="4309015"/>
                </a:cubicBezTo>
                <a:cubicBezTo>
                  <a:pt x="1497041" y="4305911"/>
                  <a:pt x="1501049" y="4302808"/>
                  <a:pt x="1505067" y="4299750"/>
                </a:cubicBezTo>
                <a:cubicBezTo>
                  <a:pt x="1500765" y="4307714"/>
                  <a:pt x="1496468" y="4315679"/>
                  <a:pt x="1492180" y="4323644"/>
                </a:cubicBezTo>
                <a:cubicBezTo>
                  <a:pt x="1488161" y="4326474"/>
                  <a:pt x="1484140" y="4329327"/>
                  <a:pt x="1480118" y="4332202"/>
                </a:cubicBezTo>
                <a:close/>
                <a:moveTo>
                  <a:pt x="1512092" y="4294386"/>
                </a:moveTo>
                <a:cubicBezTo>
                  <a:pt x="1516611" y="4290963"/>
                  <a:pt x="1521143" y="4287540"/>
                  <a:pt x="1525685" y="4284139"/>
                </a:cubicBezTo>
                <a:cubicBezTo>
                  <a:pt x="1521250" y="4292606"/>
                  <a:pt x="1516825" y="4301073"/>
                  <a:pt x="1512407" y="4309540"/>
                </a:cubicBezTo>
                <a:cubicBezTo>
                  <a:pt x="1507881" y="4312644"/>
                  <a:pt x="1503351" y="4315793"/>
                  <a:pt x="1498819" y="4318965"/>
                </a:cubicBezTo>
                <a:cubicBezTo>
                  <a:pt x="1503237" y="4310772"/>
                  <a:pt x="1507660" y="4302579"/>
                  <a:pt x="1512092" y="4294386"/>
                </a:cubicBezTo>
                <a:close/>
                <a:moveTo>
                  <a:pt x="1518302" y="4282907"/>
                </a:moveTo>
                <a:cubicBezTo>
                  <a:pt x="1522570" y="4275033"/>
                  <a:pt x="1526846" y="4267160"/>
                  <a:pt x="1531128" y="4259286"/>
                </a:cubicBezTo>
                <a:cubicBezTo>
                  <a:pt x="1535512" y="4255726"/>
                  <a:pt x="1539907" y="4252211"/>
                  <a:pt x="1544314" y="4248697"/>
                </a:cubicBezTo>
                <a:cubicBezTo>
                  <a:pt x="1540026" y="4256821"/>
                  <a:pt x="1535747" y="4264969"/>
                  <a:pt x="1531477" y="4273093"/>
                </a:cubicBezTo>
                <a:cubicBezTo>
                  <a:pt x="1527088" y="4276334"/>
                  <a:pt x="1522697" y="4279620"/>
                  <a:pt x="1518302" y="4282907"/>
                </a:cubicBezTo>
                <a:close/>
                <a:moveTo>
                  <a:pt x="1551186" y="4243219"/>
                </a:moveTo>
                <a:cubicBezTo>
                  <a:pt x="1555716" y="4239636"/>
                  <a:pt x="1560260" y="4236076"/>
                  <a:pt x="1564815" y="4232516"/>
                </a:cubicBezTo>
                <a:cubicBezTo>
                  <a:pt x="1560397" y="4241165"/>
                  <a:pt x="1555988" y="4249792"/>
                  <a:pt x="1551585" y="4258442"/>
                </a:cubicBezTo>
                <a:cubicBezTo>
                  <a:pt x="1547053" y="4261705"/>
                  <a:pt x="1542518" y="4264992"/>
                  <a:pt x="1537979" y="4268324"/>
                </a:cubicBezTo>
                <a:cubicBezTo>
                  <a:pt x="1542374" y="4259948"/>
                  <a:pt x="1546775" y="4251595"/>
                  <a:pt x="1551186" y="4243219"/>
                </a:cubicBezTo>
                <a:close/>
                <a:moveTo>
                  <a:pt x="1557275" y="4231694"/>
                </a:moveTo>
                <a:cubicBezTo>
                  <a:pt x="1561515" y="4223684"/>
                  <a:pt x="1565765" y="4215673"/>
                  <a:pt x="1570021" y="4207663"/>
                </a:cubicBezTo>
                <a:cubicBezTo>
                  <a:pt x="1574414" y="4203966"/>
                  <a:pt x="1578821" y="4200268"/>
                  <a:pt x="1583239" y="4196617"/>
                </a:cubicBezTo>
                <a:cubicBezTo>
                  <a:pt x="1578974" y="4204901"/>
                  <a:pt x="1574720" y="4213186"/>
                  <a:pt x="1570473" y="4221470"/>
                </a:cubicBezTo>
                <a:cubicBezTo>
                  <a:pt x="1566077" y="4224848"/>
                  <a:pt x="1561677" y="4228271"/>
                  <a:pt x="1557275" y="4231694"/>
                </a:cubicBezTo>
                <a:close/>
                <a:moveTo>
                  <a:pt x="1589967" y="4191048"/>
                </a:moveTo>
                <a:cubicBezTo>
                  <a:pt x="1693819" y="4105671"/>
                  <a:pt x="1804649" y="4030359"/>
                  <a:pt x="1925590" y="3971067"/>
                </a:cubicBezTo>
                <a:cubicBezTo>
                  <a:pt x="2384644" y="3745974"/>
                  <a:pt x="2936091" y="3888246"/>
                  <a:pt x="3416950" y="4039282"/>
                </a:cubicBezTo>
                <a:cubicBezTo>
                  <a:pt x="4006715" y="4224505"/>
                  <a:pt x="4593742" y="4446700"/>
                  <a:pt x="5161461" y="4661569"/>
                </a:cubicBezTo>
                <a:cubicBezTo>
                  <a:pt x="5640654" y="4842912"/>
                  <a:pt x="6136141" y="5030463"/>
                  <a:pt x="6631469" y="5195124"/>
                </a:cubicBezTo>
                <a:cubicBezTo>
                  <a:pt x="7119608" y="5357388"/>
                  <a:pt x="7496330" y="5460292"/>
                  <a:pt x="7852946" y="5528689"/>
                </a:cubicBezTo>
                <a:cubicBezTo>
                  <a:pt x="8313653" y="5617079"/>
                  <a:pt x="8723193" y="5642320"/>
                  <a:pt x="9104982" y="5605851"/>
                </a:cubicBezTo>
                <a:cubicBezTo>
                  <a:pt x="9404702" y="5577232"/>
                  <a:pt x="9688653" y="5496237"/>
                  <a:pt x="9926162" y="5371606"/>
                </a:cubicBezTo>
                <a:cubicBezTo>
                  <a:pt x="9932232" y="5368411"/>
                  <a:pt x="9938235" y="5365193"/>
                  <a:pt x="9944237" y="5361952"/>
                </a:cubicBezTo>
                <a:cubicBezTo>
                  <a:pt x="9950718" y="5376284"/>
                  <a:pt x="9957131" y="5390571"/>
                  <a:pt x="9963453" y="5404857"/>
                </a:cubicBezTo>
                <a:cubicBezTo>
                  <a:pt x="9717524" y="5545943"/>
                  <a:pt x="9413855" y="5637756"/>
                  <a:pt x="9077732" y="5666739"/>
                </a:cubicBezTo>
                <a:cubicBezTo>
                  <a:pt x="8660844" y="5702661"/>
                  <a:pt x="8234986" y="5660189"/>
                  <a:pt x="7821155" y="5578213"/>
                </a:cubicBezTo>
                <a:cubicBezTo>
                  <a:pt x="7412368" y="5497241"/>
                  <a:pt x="7015312" y="5377745"/>
                  <a:pt x="6649773" y="5257177"/>
                </a:cubicBezTo>
                <a:cubicBezTo>
                  <a:pt x="6151820" y="5092927"/>
                  <a:pt x="5653183" y="4906608"/>
                  <a:pt x="5171001" y="4726429"/>
                </a:cubicBezTo>
                <a:cubicBezTo>
                  <a:pt x="4593559" y="4510670"/>
                  <a:pt x="3996468" y="4287562"/>
                  <a:pt x="3396981" y="4101061"/>
                </a:cubicBezTo>
                <a:cubicBezTo>
                  <a:pt x="3151325" y="4024631"/>
                  <a:pt x="2888393" y="3950140"/>
                  <a:pt x="2630117" y="3922730"/>
                </a:cubicBezTo>
                <a:cubicBezTo>
                  <a:pt x="2346166" y="3892628"/>
                  <a:pt x="2107287" y="3924214"/>
                  <a:pt x="1899814" y="4019359"/>
                </a:cubicBezTo>
                <a:cubicBezTo>
                  <a:pt x="1791689" y="4068951"/>
                  <a:pt x="1684941" y="4134085"/>
                  <a:pt x="1576792" y="4216632"/>
                </a:cubicBezTo>
                <a:cubicBezTo>
                  <a:pt x="1581179" y="4208096"/>
                  <a:pt x="1585570" y="4199584"/>
                  <a:pt x="1589967" y="4191048"/>
                </a:cubicBezTo>
                <a:close/>
                <a:moveTo>
                  <a:pt x="9104503" y="5600898"/>
                </a:moveTo>
                <a:cubicBezTo>
                  <a:pt x="8675176" y="5641909"/>
                  <a:pt x="8237748" y="5599597"/>
                  <a:pt x="7813396" y="5515544"/>
                </a:cubicBezTo>
                <a:cubicBezTo>
                  <a:pt x="7401117" y="5433864"/>
                  <a:pt x="7001208" y="5312771"/>
                  <a:pt x="6633044" y="5190399"/>
                </a:cubicBezTo>
                <a:cubicBezTo>
                  <a:pt x="6137807" y="5025762"/>
                  <a:pt x="5642366" y="4838234"/>
                  <a:pt x="5163241" y="4656890"/>
                </a:cubicBezTo>
                <a:cubicBezTo>
                  <a:pt x="4595453" y="4441999"/>
                  <a:pt x="4008336" y="4219781"/>
                  <a:pt x="3418433" y="4034512"/>
                </a:cubicBezTo>
                <a:cubicBezTo>
                  <a:pt x="3185878" y="3961459"/>
                  <a:pt x="2912881" y="3883340"/>
                  <a:pt x="2651342" y="3857665"/>
                </a:cubicBezTo>
                <a:cubicBezTo>
                  <a:pt x="2367733" y="3829822"/>
                  <a:pt x="2129622" y="3865447"/>
                  <a:pt x="1923392" y="3966572"/>
                </a:cubicBezTo>
                <a:cubicBezTo>
                  <a:pt x="1813477" y="4020477"/>
                  <a:pt x="1705296" y="4090769"/>
                  <a:pt x="1595883" y="4179592"/>
                </a:cubicBezTo>
                <a:cubicBezTo>
                  <a:pt x="1600116" y="4171399"/>
                  <a:pt x="1604354" y="4163205"/>
                  <a:pt x="1608606" y="4155035"/>
                </a:cubicBezTo>
                <a:cubicBezTo>
                  <a:pt x="1713482" y="4063633"/>
                  <a:pt x="1825841" y="3982524"/>
                  <a:pt x="1949228" y="3918120"/>
                </a:cubicBezTo>
                <a:cubicBezTo>
                  <a:pt x="2408562" y="3678330"/>
                  <a:pt x="2958753" y="3820511"/>
                  <a:pt x="3438403" y="3972619"/>
                </a:cubicBezTo>
                <a:cubicBezTo>
                  <a:pt x="4018674" y="4156610"/>
                  <a:pt x="4595796" y="4377915"/>
                  <a:pt x="5153907" y="4591939"/>
                </a:cubicBezTo>
                <a:cubicBezTo>
                  <a:pt x="5629950" y="4774469"/>
                  <a:pt x="6122220" y="4963230"/>
                  <a:pt x="6614741" y="5128232"/>
                </a:cubicBezTo>
                <a:cubicBezTo>
                  <a:pt x="7109681" y="5294057"/>
                  <a:pt x="7492930" y="5398832"/>
                  <a:pt x="7857419" y="5468006"/>
                </a:cubicBezTo>
                <a:cubicBezTo>
                  <a:pt x="8326274" y="5556988"/>
                  <a:pt x="8743140" y="5580518"/>
                  <a:pt x="9131775" y="5539918"/>
                </a:cubicBezTo>
                <a:cubicBezTo>
                  <a:pt x="9419195" y="5509884"/>
                  <a:pt x="9691346" y="5432061"/>
                  <a:pt x="9922465" y="5314117"/>
                </a:cubicBezTo>
                <a:cubicBezTo>
                  <a:pt x="9929152" y="5328655"/>
                  <a:pt x="9935770" y="5343170"/>
                  <a:pt x="9942320" y="5357662"/>
                </a:cubicBezTo>
                <a:cubicBezTo>
                  <a:pt x="9705815" y="5486012"/>
                  <a:pt x="9420039" y="5570750"/>
                  <a:pt x="9104503" y="5600898"/>
                </a:cubicBezTo>
                <a:close/>
                <a:moveTo>
                  <a:pt x="9919041" y="5194576"/>
                </a:moveTo>
                <a:cubicBezTo>
                  <a:pt x="9906900" y="5200487"/>
                  <a:pt x="9894645" y="5206261"/>
                  <a:pt x="9882275" y="5211966"/>
                </a:cubicBezTo>
                <a:cubicBezTo>
                  <a:pt x="9875063" y="5196767"/>
                  <a:pt x="9867738" y="5181521"/>
                  <a:pt x="9860343" y="5166208"/>
                </a:cubicBezTo>
                <a:cubicBezTo>
                  <a:pt x="9872735" y="5160799"/>
                  <a:pt x="9885082" y="5155322"/>
                  <a:pt x="9897315" y="5149708"/>
                </a:cubicBezTo>
                <a:cubicBezTo>
                  <a:pt x="9904618" y="5164679"/>
                  <a:pt x="9911853" y="5179650"/>
                  <a:pt x="9919041" y="5194576"/>
                </a:cubicBezTo>
                <a:close/>
                <a:moveTo>
                  <a:pt x="9903431" y="5146855"/>
                </a:moveTo>
                <a:cubicBezTo>
                  <a:pt x="9916576" y="5140762"/>
                  <a:pt x="9929608" y="5134554"/>
                  <a:pt x="9942525" y="5128232"/>
                </a:cubicBezTo>
                <a:cubicBezTo>
                  <a:pt x="9949714" y="5142838"/>
                  <a:pt x="9956835" y="5157422"/>
                  <a:pt x="9963910" y="5171982"/>
                </a:cubicBezTo>
                <a:cubicBezTo>
                  <a:pt x="9951106" y="5178646"/>
                  <a:pt x="9938189" y="5185219"/>
                  <a:pt x="9925112" y="5191632"/>
                </a:cubicBezTo>
                <a:cubicBezTo>
                  <a:pt x="9917992" y="5176775"/>
                  <a:pt x="9910757" y="5161849"/>
                  <a:pt x="9903431" y="5146855"/>
                </a:cubicBezTo>
                <a:close/>
                <a:moveTo>
                  <a:pt x="9920365" y="5197383"/>
                </a:moveTo>
                <a:cubicBezTo>
                  <a:pt x="9927417" y="5212080"/>
                  <a:pt x="9934423" y="5226755"/>
                  <a:pt x="9941338" y="5241406"/>
                </a:cubicBezTo>
                <a:cubicBezTo>
                  <a:pt x="9929288" y="5247637"/>
                  <a:pt x="9917147" y="5253776"/>
                  <a:pt x="9904846" y="5259778"/>
                </a:cubicBezTo>
                <a:cubicBezTo>
                  <a:pt x="9897863" y="5244852"/>
                  <a:pt x="9890788" y="5229859"/>
                  <a:pt x="9883644" y="5214819"/>
                </a:cubicBezTo>
                <a:cubicBezTo>
                  <a:pt x="9895991" y="5209113"/>
                  <a:pt x="9908223" y="5203294"/>
                  <a:pt x="9920365" y="5197383"/>
                </a:cubicBezTo>
                <a:close/>
                <a:moveTo>
                  <a:pt x="9942913" y="5244739"/>
                </a:moveTo>
                <a:cubicBezTo>
                  <a:pt x="9949714" y="5259139"/>
                  <a:pt x="9956447" y="5273540"/>
                  <a:pt x="9963111" y="5287895"/>
                </a:cubicBezTo>
                <a:cubicBezTo>
                  <a:pt x="9951151" y="5294444"/>
                  <a:pt x="9939056" y="5300858"/>
                  <a:pt x="9926846" y="5307156"/>
                </a:cubicBezTo>
                <a:cubicBezTo>
                  <a:pt x="9920091" y="5292505"/>
                  <a:pt x="9913268" y="5277785"/>
                  <a:pt x="9906352" y="5262996"/>
                </a:cubicBezTo>
                <a:cubicBezTo>
                  <a:pt x="9918630" y="5257017"/>
                  <a:pt x="9930840" y="5250946"/>
                  <a:pt x="9942913" y="5244739"/>
                </a:cubicBezTo>
                <a:close/>
                <a:moveTo>
                  <a:pt x="9920730" y="5310329"/>
                </a:moveTo>
                <a:cubicBezTo>
                  <a:pt x="9694428" y="5426401"/>
                  <a:pt x="9426338" y="5504224"/>
                  <a:pt x="9131273" y="5535057"/>
                </a:cubicBezTo>
                <a:cubicBezTo>
                  <a:pt x="8689645" y="5581180"/>
                  <a:pt x="8240737" y="5539096"/>
                  <a:pt x="7806161" y="5453012"/>
                </a:cubicBezTo>
                <a:cubicBezTo>
                  <a:pt x="7390162" y="5370624"/>
                  <a:pt x="6987309" y="5247888"/>
                  <a:pt x="6616293" y="5123600"/>
                </a:cubicBezTo>
                <a:cubicBezTo>
                  <a:pt x="6123863" y="4958642"/>
                  <a:pt x="5631662" y="4769905"/>
                  <a:pt x="5155664" y="4587375"/>
                </a:cubicBezTo>
                <a:cubicBezTo>
                  <a:pt x="4597462" y="4373328"/>
                  <a:pt x="4020271" y="4152000"/>
                  <a:pt x="3439886" y="3967964"/>
                </a:cubicBezTo>
                <a:cubicBezTo>
                  <a:pt x="3208608" y="3894637"/>
                  <a:pt x="2936593" y="3816449"/>
                  <a:pt x="2672612" y="3792645"/>
                </a:cubicBezTo>
                <a:cubicBezTo>
                  <a:pt x="2389368" y="3767130"/>
                  <a:pt x="2152020" y="3806749"/>
                  <a:pt x="1946969" y="3913784"/>
                </a:cubicBezTo>
                <a:cubicBezTo>
                  <a:pt x="1835233" y="3972117"/>
                  <a:pt x="1725605" y="4047703"/>
                  <a:pt x="1614916" y="4142917"/>
                </a:cubicBezTo>
                <a:cubicBezTo>
                  <a:pt x="1618992" y="4135089"/>
                  <a:pt x="1623080" y="4127284"/>
                  <a:pt x="1627176" y="4119456"/>
                </a:cubicBezTo>
                <a:cubicBezTo>
                  <a:pt x="1733098" y="4021915"/>
                  <a:pt x="1847007" y="3934872"/>
                  <a:pt x="1972868" y="3865196"/>
                </a:cubicBezTo>
                <a:cubicBezTo>
                  <a:pt x="2432502" y="3610686"/>
                  <a:pt x="2981439" y="3752798"/>
                  <a:pt x="3459878" y="3905956"/>
                </a:cubicBezTo>
                <a:cubicBezTo>
                  <a:pt x="4030701" y="4088714"/>
                  <a:pt x="4598010" y="4309152"/>
                  <a:pt x="5146627" y="4522332"/>
                </a:cubicBezTo>
                <a:cubicBezTo>
                  <a:pt x="5619452" y="4706072"/>
                  <a:pt x="6108367" y="4896065"/>
                  <a:pt x="6598035" y="5061364"/>
                </a:cubicBezTo>
                <a:cubicBezTo>
                  <a:pt x="6896592" y="5162146"/>
                  <a:pt x="7340867" y="5304418"/>
                  <a:pt x="7802373" y="5395843"/>
                </a:cubicBezTo>
                <a:cubicBezTo>
                  <a:pt x="7822205" y="5399791"/>
                  <a:pt x="7841992" y="5403602"/>
                  <a:pt x="7861892" y="5407345"/>
                </a:cubicBezTo>
                <a:cubicBezTo>
                  <a:pt x="8338894" y="5496899"/>
                  <a:pt x="8763063" y="5518693"/>
                  <a:pt x="9158591" y="5473962"/>
                </a:cubicBezTo>
                <a:cubicBezTo>
                  <a:pt x="9426270" y="5443700"/>
                  <a:pt x="9680027" y="5372290"/>
                  <a:pt x="9900167" y="5266008"/>
                </a:cubicBezTo>
                <a:cubicBezTo>
                  <a:pt x="9907082" y="5280797"/>
                  <a:pt x="9913952" y="5295586"/>
                  <a:pt x="9920730" y="5310329"/>
                </a:cubicBezTo>
                <a:close/>
                <a:moveTo>
                  <a:pt x="9928581" y="5310945"/>
                </a:moveTo>
                <a:cubicBezTo>
                  <a:pt x="9940790" y="5304646"/>
                  <a:pt x="9952909" y="5298256"/>
                  <a:pt x="9964890" y="5291752"/>
                </a:cubicBezTo>
                <a:cubicBezTo>
                  <a:pt x="9971440" y="5305878"/>
                  <a:pt x="9977921" y="5320006"/>
                  <a:pt x="9984335" y="5334109"/>
                </a:cubicBezTo>
                <a:cubicBezTo>
                  <a:pt x="9972490" y="5340979"/>
                  <a:pt x="9960463" y="5347711"/>
                  <a:pt x="9948344" y="5354329"/>
                </a:cubicBezTo>
                <a:cubicBezTo>
                  <a:pt x="9941840" y="5339929"/>
                  <a:pt x="9935245" y="5325483"/>
                  <a:pt x="9928581" y="5310945"/>
                </a:cubicBezTo>
                <a:close/>
                <a:moveTo>
                  <a:pt x="9969045" y="5284609"/>
                </a:moveTo>
                <a:cubicBezTo>
                  <a:pt x="9962425" y="5270322"/>
                  <a:pt x="9955716" y="5255990"/>
                  <a:pt x="9948938" y="5241589"/>
                </a:cubicBezTo>
                <a:cubicBezTo>
                  <a:pt x="9961900" y="5234879"/>
                  <a:pt x="9974772" y="5228056"/>
                  <a:pt x="9987507" y="5221072"/>
                </a:cubicBezTo>
                <a:cubicBezTo>
                  <a:pt x="9994149" y="5235039"/>
                  <a:pt x="10000721" y="5249006"/>
                  <a:pt x="10007248" y="5262928"/>
                </a:cubicBezTo>
                <a:cubicBezTo>
                  <a:pt x="9994674" y="5270299"/>
                  <a:pt x="9981915" y="5277488"/>
                  <a:pt x="9969045" y="5284609"/>
                </a:cubicBezTo>
                <a:close/>
                <a:moveTo>
                  <a:pt x="9947364" y="5238280"/>
                </a:moveTo>
                <a:cubicBezTo>
                  <a:pt x="9940494" y="5223742"/>
                  <a:pt x="9933510" y="5209091"/>
                  <a:pt x="9926458" y="5194416"/>
                </a:cubicBezTo>
                <a:cubicBezTo>
                  <a:pt x="9939535" y="5188003"/>
                  <a:pt x="9952475" y="5181476"/>
                  <a:pt x="9965301" y="5174835"/>
                </a:cubicBezTo>
                <a:cubicBezTo>
                  <a:pt x="9972216" y="5189144"/>
                  <a:pt x="9979063" y="5203408"/>
                  <a:pt x="9985863" y="5217672"/>
                </a:cubicBezTo>
                <a:cubicBezTo>
                  <a:pt x="9973175" y="5224655"/>
                  <a:pt x="9960326" y="5231525"/>
                  <a:pt x="9947364" y="5238280"/>
                </a:cubicBezTo>
                <a:close/>
                <a:moveTo>
                  <a:pt x="9971190" y="5171776"/>
                </a:moveTo>
                <a:cubicBezTo>
                  <a:pt x="9984929" y="5164588"/>
                  <a:pt x="9998553" y="5157262"/>
                  <a:pt x="10012041" y="5149799"/>
                </a:cubicBezTo>
                <a:cubicBezTo>
                  <a:pt x="10018842" y="5163744"/>
                  <a:pt x="10025460" y="5177596"/>
                  <a:pt x="10031942" y="5191358"/>
                </a:cubicBezTo>
                <a:cubicBezTo>
                  <a:pt x="10018682" y="5199186"/>
                  <a:pt x="10005262" y="5206854"/>
                  <a:pt x="9991684" y="5214431"/>
                </a:cubicBezTo>
                <a:cubicBezTo>
                  <a:pt x="9984929" y="5200259"/>
                  <a:pt x="9978104" y="5186063"/>
                  <a:pt x="9971190" y="5171776"/>
                </a:cubicBezTo>
                <a:close/>
                <a:moveTo>
                  <a:pt x="9969797" y="5168924"/>
                </a:moveTo>
                <a:cubicBezTo>
                  <a:pt x="9962791" y="5154455"/>
                  <a:pt x="9955693" y="5139940"/>
                  <a:pt x="9948481" y="5125334"/>
                </a:cubicBezTo>
                <a:cubicBezTo>
                  <a:pt x="9962357" y="5118487"/>
                  <a:pt x="9976050" y="5111481"/>
                  <a:pt x="9989630" y="5104384"/>
                </a:cubicBezTo>
                <a:cubicBezTo>
                  <a:pt x="9995700" y="5116570"/>
                  <a:pt x="10001725" y="5128735"/>
                  <a:pt x="10007705" y="5140899"/>
                </a:cubicBezTo>
                <a:cubicBezTo>
                  <a:pt x="10008685" y="5142907"/>
                  <a:pt x="10009622" y="5144870"/>
                  <a:pt x="10010603" y="5146855"/>
                </a:cubicBezTo>
                <a:cubicBezTo>
                  <a:pt x="9997161" y="5154341"/>
                  <a:pt x="9983559" y="5161712"/>
                  <a:pt x="9969797" y="5168924"/>
                </a:cubicBezTo>
                <a:close/>
                <a:moveTo>
                  <a:pt x="9947318" y="5122915"/>
                </a:moveTo>
                <a:cubicBezTo>
                  <a:pt x="9940015" y="5108103"/>
                  <a:pt x="9932621" y="5093223"/>
                  <a:pt x="9925135" y="5078275"/>
                </a:cubicBezTo>
                <a:cubicBezTo>
                  <a:pt x="9939078" y="5071771"/>
                  <a:pt x="9952886" y="5065152"/>
                  <a:pt x="9966556" y="5058420"/>
                </a:cubicBezTo>
                <a:cubicBezTo>
                  <a:pt x="9973928" y="5072958"/>
                  <a:pt x="9981231" y="5087495"/>
                  <a:pt x="9988443" y="5102010"/>
                </a:cubicBezTo>
                <a:cubicBezTo>
                  <a:pt x="9974887" y="5109107"/>
                  <a:pt x="9961171" y="5116068"/>
                  <a:pt x="9947318" y="5122915"/>
                </a:cubicBezTo>
                <a:close/>
                <a:moveTo>
                  <a:pt x="10013570" y="5138023"/>
                </a:moveTo>
                <a:cubicBezTo>
                  <a:pt x="10007590" y="5125836"/>
                  <a:pt x="10001542" y="5113626"/>
                  <a:pt x="9995449" y="5101348"/>
                </a:cubicBezTo>
                <a:cubicBezTo>
                  <a:pt x="10009827" y="5093748"/>
                  <a:pt x="10024068" y="5085989"/>
                  <a:pt x="10038149" y="5078093"/>
                </a:cubicBezTo>
                <a:cubicBezTo>
                  <a:pt x="10044928" y="5091991"/>
                  <a:pt x="10051546" y="5105798"/>
                  <a:pt x="10057981" y="5119514"/>
                </a:cubicBezTo>
                <a:cubicBezTo>
                  <a:pt x="10044288" y="5127708"/>
                  <a:pt x="10030390" y="5135764"/>
                  <a:pt x="10016331" y="5143660"/>
                </a:cubicBezTo>
                <a:cubicBezTo>
                  <a:pt x="10015418" y="5141789"/>
                  <a:pt x="10014506" y="5139917"/>
                  <a:pt x="10013570" y="5138023"/>
                </a:cubicBezTo>
                <a:close/>
                <a:moveTo>
                  <a:pt x="9994262" y="5098975"/>
                </a:moveTo>
                <a:cubicBezTo>
                  <a:pt x="9987074" y="5084551"/>
                  <a:pt x="9979770" y="5070059"/>
                  <a:pt x="9972422" y="5055499"/>
                </a:cubicBezTo>
                <a:cubicBezTo>
                  <a:pt x="9987050" y="5048219"/>
                  <a:pt x="10001566" y="5040824"/>
                  <a:pt x="10015875" y="5033270"/>
                </a:cubicBezTo>
                <a:cubicBezTo>
                  <a:pt x="10023086" y="5047488"/>
                  <a:pt x="10030093" y="5061615"/>
                  <a:pt x="10036962" y="5075651"/>
                </a:cubicBezTo>
                <a:cubicBezTo>
                  <a:pt x="10022881" y="5083570"/>
                  <a:pt x="10008663" y="5091352"/>
                  <a:pt x="9994262" y="5098975"/>
                </a:cubicBezTo>
                <a:close/>
                <a:moveTo>
                  <a:pt x="10003665" y="5009330"/>
                </a:moveTo>
                <a:cubicBezTo>
                  <a:pt x="10006814" y="5015446"/>
                  <a:pt x="10009872" y="5021494"/>
                  <a:pt x="10012953" y="5027565"/>
                </a:cubicBezTo>
                <a:cubicBezTo>
                  <a:pt x="9998576" y="5035164"/>
                  <a:pt x="9984106" y="5042582"/>
                  <a:pt x="9969546" y="5049839"/>
                </a:cubicBezTo>
                <a:cubicBezTo>
                  <a:pt x="9962699" y="5036351"/>
                  <a:pt x="9955785" y="5022795"/>
                  <a:pt x="9948778" y="5009193"/>
                </a:cubicBezTo>
                <a:cubicBezTo>
                  <a:pt x="9963544" y="5002255"/>
                  <a:pt x="9978128" y="4995180"/>
                  <a:pt x="9992596" y="4987969"/>
                </a:cubicBezTo>
                <a:cubicBezTo>
                  <a:pt x="9996294" y="4995089"/>
                  <a:pt x="9999991" y="5002210"/>
                  <a:pt x="10003665" y="5009330"/>
                </a:cubicBezTo>
                <a:close/>
                <a:moveTo>
                  <a:pt x="9998348" y="4985116"/>
                </a:moveTo>
                <a:cubicBezTo>
                  <a:pt x="10013615" y="4977448"/>
                  <a:pt x="10028700" y="4969597"/>
                  <a:pt x="10043626" y="4961632"/>
                </a:cubicBezTo>
                <a:cubicBezTo>
                  <a:pt x="10050222" y="4974595"/>
                  <a:pt x="10056657" y="4987466"/>
                  <a:pt x="10062933" y="5000247"/>
                </a:cubicBezTo>
                <a:cubicBezTo>
                  <a:pt x="10048282" y="5008531"/>
                  <a:pt x="10033539" y="5016633"/>
                  <a:pt x="10018659" y="5024552"/>
                </a:cubicBezTo>
                <a:cubicBezTo>
                  <a:pt x="10015601" y="5018504"/>
                  <a:pt x="10012520" y="5012457"/>
                  <a:pt x="10009393" y="5006386"/>
                </a:cubicBezTo>
                <a:cubicBezTo>
                  <a:pt x="10005741" y="4999334"/>
                  <a:pt x="10002022" y="4992213"/>
                  <a:pt x="9998348" y="4985116"/>
                </a:cubicBezTo>
                <a:close/>
                <a:moveTo>
                  <a:pt x="10021557" y="5030212"/>
                </a:moveTo>
                <a:cubicBezTo>
                  <a:pt x="10036461" y="5022293"/>
                  <a:pt x="10051226" y="5014214"/>
                  <a:pt x="10065764" y="5005975"/>
                </a:cubicBezTo>
                <a:cubicBezTo>
                  <a:pt x="10072565" y="5019874"/>
                  <a:pt x="10079183" y="5033613"/>
                  <a:pt x="10085618" y="5047283"/>
                </a:cubicBezTo>
                <a:cubicBezTo>
                  <a:pt x="10071446" y="5055841"/>
                  <a:pt x="10057136" y="5064262"/>
                  <a:pt x="10042600" y="5072524"/>
                </a:cubicBezTo>
                <a:cubicBezTo>
                  <a:pt x="10035730" y="5058488"/>
                  <a:pt x="10028746" y="5044407"/>
                  <a:pt x="10021557" y="5030212"/>
                </a:cubicBezTo>
                <a:close/>
                <a:moveTo>
                  <a:pt x="10071286" y="5002826"/>
                </a:moveTo>
                <a:cubicBezTo>
                  <a:pt x="10086212" y="4994291"/>
                  <a:pt x="10101001" y="4985618"/>
                  <a:pt x="10115539" y="4976786"/>
                </a:cubicBezTo>
                <a:cubicBezTo>
                  <a:pt x="10121883" y="4990297"/>
                  <a:pt x="10128022" y="5003670"/>
                  <a:pt x="10134001" y="5016953"/>
                </a:cubicBezTo>
                <a:cubicBezTo>
                  <a:pt x="10119875" y="5026127"/>
                  <a:pt x="10105587" y="5035164"/>
                  <a:pt x="10091073" y="5043996"/>
                </a:cubicBezTo>
                <a:cubicBezTo>
                  <a:pt x="10084660" y="5030394"/>
                  <a:pt x="10078065" y="5016656"/>
                  <a:pt x="10071286" y="5002826"/>
                </a:cubicBezTo>
                <a:close/>
                <a:moveTo>
                  <a:pt x="10068479" y="4997098"/>
                </a:moveTo>
                <a:cubicBezTo>
                  <a:pt x="10062226" y="4984408"/>
                  <a:pt x="10055790" y="4971582"/>
                  <a:pt x="10049218" y="4958665"/>
                </a:cubicBezTo>
                <a:cubicBezTo>
                  <a:pt x="10064577" y="4950403"/>
                  <a:pt x="10079731" y="4941959"/>
                  <a:pt x="10094702" y="4933378"/>
                </a:cubicBezTo>
                <a:cubicBezTo>
                  <a:pt x="10100909" y="4946022"/>
                  <a:pt x="10106935" y="4958551"/>
                  <a:pt x="10112800" y="4971012"/>
                </a:cubicBezTo>
                <a:cubicBezTo>
                  <a:pt x="10098148" y="4979913"/>
                  <a:pt x="10083382" y="4988607"/>
                  <a:pt x="10068479" y="4997098"/>
                </a:cubicBezTo>
                <a:close/>
                <a:moveTo>
                  <a:pt x="10040910" y="4956269"/>
                </a:moveTo>
                <a:cubicBezTo>
                  <a:pt x="10025893" y="4964279"/>
                  <a:pt x="10010763" y="4972130"/>
                  <a:pt x="9995563" y="4979776"/>
                </a:cubicBezTo>
                <a:cubicBezTo>
                  <a:pt x="9988580" y="4966356"/>
                  <a:pt x="9981528" y="4952914"/>
                  <a:pt x="9974407" y="4939381"/>
                </a:cubicBezTo>
                <a:cubicBezTo>
                  <a:pt x="9989903" y="4932032"/>
                  <a:pt x="10005262" y="4924524"/>
                  <a:pt x="10020462" y="4916878"/>
                </a:cubicBezTo>
                <a:cubicBezTo>
                  <a:pt x="10027400" y="4930092"/>
                  <a:pt x="10034246" y="4943238"/>
                  <a:pt x="10040910" y="4956269"/>
                </a:cubicBezTo>
                <a:close/>
                <a:moveTo>
                  <a:pt x="9989812" y="4982628"/>
                </a:moveTo>
                <a:cubicBezTo>
                  <a:pt x="9975297" y="4989863"/>
                  <a:pt x="9960714" y="4996938"/>
                  <a:pt x="9946040" y="5003830"/>
                </a:cubicBezTo>
                <a:cubicBezTo>
                  <a:pt x="9938943" y="4990045"/>
                  <a:pt x="9931776" y="4976215"/>
                  <a:pt x="9924518" y="4962294"/>
                </a:cubicBezTo>
                <a:cubicBezTo>
                  <a:pt x="9939353" y="4955721"/>
                  <a:pt x="9954028" y="4948966"/>
                  <a:pt x="9968588" y="4942119"/>
                </a:cubicBezTo>
                <a:cubicBezTo>
                  <a:pt x="9975708" y="4955630"/>
                  <a:pt x="9982783" y="4969141"/>
                  <a:pt x="9989812" y="4982628"/>
                </a:cubicBezTo>
                <a:close/>
                <a:moveTo>
                  <a:pt x="9940128" y="5006614"/>
                </a:moveTo>
                <a:cubicBezTo>
                  <a:pt x="9926299" y="5013073"/>
                  <a:pt x="9912423" y="5019372"/>
                  <a:pt x="9898501" y="5025534"/>
                </a:cubicBezTo>
                <a:cubicBezTo>
                  <a:pt x="9891267" y="5011361"/>
                  <a:pt x="9883964" y="4997120"/>
                  <a:pt x="9876592" y="4982857"/>
                </a:cubicBezTo>
                <a:cubicBezTo>
                  <a:pt x="9890673" y="4976991"/>
                  <a:pt x="9904640" y="4971012"/>
                  <a:pt x="9918493" y="4964918"/>
                </a:cubicBezTo>
                <a:cubicBezTo>
                  <a:pt x="9925751" y="4978840"/>
                  <a:pt x="9932963" y="4992738"/>
                  <a:pt x="9940128" y="5006614"/>
                </a:cubicBezTo>
                <a:close/>
                <a:moveTo>
                  <a:pt x="9942867" y="5011955"/>
                </a:moveTo>
                <a:cubicBezTo>
                  <a:pt x="9949851" y="5025579"/>
                  <a:pt x="9956811" y="5039158"/>
                  <a:pt x="9963681" y="5052737"/>
                </a:cubicBezTo>
                <a:cubicBezTo>
                  <a:pt x="9949965" y="5059515"/>
                  <a:pt x="9936158" y="5066134"/>
                  <a:pt x="9922305" y="5072615"/>
                </a:cubicBezTo>
                <a:cubicBezTo>
                  <a:pt x="9915344" y="5058740"/>
                  <a:pt x="9908292" y="5044795"/>
                  <a:pt x="9901171" y="5030806"/>
                </a:cubicBezTo>
                <a:cubicBezTo>
                  <a:pt x="9915184" y="5024643"/>
                  <a:pt x="9929106" y="5018367"/>
                  <a:pt x="9942867" y="5011955"/>
                </a:cubicBezTo>
                <a:close/>
                <a:moveTo>
                  <a:pt x="9916280" y="5075422"/>
                </a:moveTo>
                <a:cubicBezTo>
                  <a:pt x="9903249" y="5081447"/>
                  <a:pt x="9890126" y="5087358"/>
                  <a:pt x="9877003" y="5093132"/>
                </a:cubicBezTo>
                <a:cubicBezTo>
                  <a:pt x="9869928" y="5078914"/>
                  <a:pt x="9862785" y="5064627"/>
                  <a:pt x="9855573" y="5050295"/>
                </a:cubicBezTo>
                <a:cubicBezTo>
                  <a:pt x="9868855" y="5044795"/>
                  <a:pt x="9882024" y="5039181"/>
                  <a:pt x="9895124" y="5033476"/>
                </a:cubicBezTo>
                <a:cubicBezTo>
                  <a:pt x="9902221" y="5047465"/>
                  <a:pt x="9909274" y="5061455"/>
                  <a:pt x="9916280" y="5075422"/>
                </a:cubicBezTo>
                <a:close/>
                <a:moveTo>
                  <a:pt x="9919109" y="5081059"/>
                </a:moveTo>
                <a:cubicBezTo>
                  <a:pt x="9926595" y="5096008"/>
                  <a:pt x="9934013" y="5110956"/>
                  <a:pt x="9941361" y="5125882"/>
                </a:cubicBezTo>
                <a:cubicBezTo>
                  <a:pt x="9928466" y="5132181"/>
                  <a:pt x="9915413" y="5138365"/>
                  <a:pt x="9902267" y="5144436"/>
                </a:cubicBezTo>
                <a:cubicBezTo>
                  <a:pt x="9894850" y="5129282"/>
                  <a:pt x="9887365" y="5114060"/>
                  <a:pt x="9879787" y="5098792"/>
                </a:cubicBezTo>
                <a:cubicBezTo>
                  <a:pt x="9893024" y="5092996"/>
                  <a:pt x="9906101" y="5087062"/>
                  <a:pt x="9919109" y="5081059"/>
                </a:cubicBezTo>
                <a:close/>
                <a:moveTo>
                  <a:pt x="9896128" y="5147266"/>
                </a:moveTo>
                <a:cubicBezTo>
                  <a:pt x="9883896" y="5152857"/>
                  <a:pt x="9871618" y="5158403"/>
                  <a:pt x="9859179" y="5163812"/>
                </a:cubicBezTo>
                <a:cubicBezTo>
                  <a:pt x="9851671" y="5148316"/>
                  <a:pt x="9844117" y="5132774"/>
                  <a:pt x="9836449" y="5117141"/>
                </a:cubicBezTo>
                <a:cubicBezTo>
                  <a:pt x="9848909" y="5112006"/>
                  <a:pt x="9861302" y="5106802"/>
                  <a:pt x="9873580" y="5101462"/>
                </a:cubicBezTo>
                <a:cubicBezTo>
                  <a:pt x="9881157" y="5116753"/>
                  <a:pt x="9888665" y="5132021"/>
                  <a:pt x="9896128" y="5147266"/>
                </a:cubicBezTo>
                <a:close/>
                <a:moveTo>
                  <a:pt x="9852766" y="5166528"/>
                </a:moveTo>
                <a:cubicBezTo>
                  <a:pt x="9661404" y="5248892"/>
                  <a:pt x="9445668" y="5307248"/>
                  <a:pt x="9211606" y="5337533"/>
                </a:cubicBezTo>
                <a:cubicBezTo>
                  <a:pt x="8733486" y="5399426"/>
                  <a:pt x="8251144" y="5358255"/>
                  <a:pt x="7786922" y="5266305"/>
                </a:cubicBezTo>
                <a:cubicBezTo>
                  <a:pt x="7358874" y="5181521"/>
                  <a:pt x="6946275" y="5053559"/>
                  <a:pt x="6566085" y="4923268"/>
                </a:cubicBezTo>
                <a:cubicBezTo>
                  <a:pt x="6082533" y="4757558"/>
                  <a:pt x="5600693" y="4565146"/>
                  <a:pt x="5134713" y="4379079"/>
                </a:cubicBezTo>
                <a:cubicBezTo>
                  <a:pt x="4604742" y="4167428"/>
                  <a:pt x="4056695" y="3948611"/>
                  <a:pt x="3504221" y="3768294"/>
                </a:cubicBezTo>
                <a:cubicBezTo>
                  <a:pt x="3289786" y="3698322"/>
                  <a:pt x="3008756" y="3615684"/>
                  <a:pt x="2736787" y="3597837"/>
                </a:cubicBezTo>
                <a:cubicBezTo>
                  <a:pt x="2454822" y="3579351"/>
                  <a:pt x="2219607" y="3630883"/>
                  <a:pt x="2017724" y="3755423"/>
                </a:cubicBezTo>
                <a:cubicBezTo>
                  <a:pt x="1890864" y="3833702"/>
                  <a:pt x="1776991" y="3929395"/>
                  <a:pt x="1671711" y="4035539"/>
                </a:cubicBezTo>
                <a:cubicBezTo>
                  <a:pt x="1675262" y="4028944"/>
                  <a:pt x="1678820" y="4022325"/>
                  <a:pt x="1682389" y="4015753"/>
                </a:cubicBezTo>
                <a:cubicBezTo>
                  <a:pt x="1791602" y="3898790"/>
                  <a:pt x="1910299" y="3792942"/>
                  <a:pt x="2043750" y="3706401"/>
                </a:cubicBezTo>
                <a:cubicBezTo>
                  <a:pt x="2482505" y="3421857"/>
                  <a:pt x="3014599" y="3538044"/>
                  <a:pt x="3524259" y="3705990"/>
                </a:cubicBezTo>
                <a:cubicBezTo>
                  <a:pt x="4067559" y="3885006"/>
                  <a:pt x="4606043" y="4103047"/>
                  <a:pt x="5126794" y="4313922"/>
                </a:cubicBezTo>
                <a:cubicBezTo>
                  <a:pt x="5589236" y="4501176"/>
                  <a:pt x="6067425" y="4694797"/>
                  <a:pt x="6547873" y="4860691"/>
                </a:cubicBezTo>
                <a:cubicBezTo>
                  <a:pt x="7062348" y="5038359"/>
                  <a:pt x="7484121" y="5154249"/>
                  <a:pt x="7875221" y="5225408"/>
                </a:cubicBezTo>
                <a:cubicBezTo>
                  <a:pt x="8112569" y="5268588"/>
                  <a:pt x="8342227" y="5295335"/>
                  <a:pt x="8557848" y="5304897"/>
                </a:cubicBezTo>
                <a:cubicBezTo>
                  <a:pt x="8794192" y="5315395"/>
                  <a:pt x="9023348" y="5305696"/>
                  <a:pt x="9238992" y="5276119"/>
                </a:cubicBezTo>
                <a:cubicBezTo>
                  <a:pt x="9400526" y="5253958"/>
                  <a:pt x="9558066" y="5216850"/>
                  <a:pt x="9707254" y="5165797"/>
                </a:cubicBezTo>
                <a:cubicBezTo>
                  <a:pt x="9749040" y="5151511"/>
                  <a:pt x="9789960" y="5136129"/>
                  <a:pt x="9829968" y="5119811"/>
                </a:cubicBezTo>
                <a:cubicBezTo>
                  <a:pt x="9837636" y="5135398"/>
                  <a:pt x="9845235" y="5150986"/>
                  <a:pt x="9852766" y="5166528"/>
                </a:cubicBezTo>
                <a:close/>
                <a:moveTo>
                  <a:pt x="2020129" y="3759325"/>
                </a:moveTo>
                <a:cubicBezTo>
                  <a:pt x="2458565" y="3488839"/>
                  <a:pt x="2991822" y="3605893"/>
                  <a:pt x="3502806" y="3772630"/>
                </a:cubicBezTo>
                <a:cubicBezTo>
                  <a:pt x="4055143" y="3952901"/>
                  <a:pt x="4603099" y="4171718"/>
                  <a:pt x="5133025" y="4383324"/>
                </a:cubicBezTo>
                <a:cubicBezTo>
                  <a:pt x="5599050" y="4569414"/>
                  <a:pt x="6080935" y="4761826"/>
                  <a:pt x="6564601" y="4927581"/>
                </a:cubicBezTo>
                <a:cubicBezTo>
                  <a:pt x="7035418" y="5088933"/>
                  <a:pt x="7426450" y="5198592"/>
                  <a:pt x="7786192" y="5269866"/>
                </a:cubicBezTo>
                <a:cubicBezTo>
                  <a:pt x="7814582" y="5275503"/>
                  <a:pt x="7842745" y="5280866"/>
                  <a:pt x="7870793" y="5286023"/>
                </a:cubicBezTo>
                <a:cubicBezTo>
                  <a:pt x="8104285" y="5328952"/>
                  <a:pt x="8330154" y="5355973"/>
                  <a:pt x="8542124" y="5366334"/>
                </a:cubicBezTo>
                <a:cubicBezTo>
                  <a:pt x="8774588" y="5377700"/>
                  <a:pt x="9000047" y="5369529"/>
                  <a:pt x="9212177" y="5342074"/>
                </a:cubicBezTo>
                <a:cubicBezTo>
                  <a:pt x="9440738" y="5312497"/>
                  <a:pt x="9658392" y="5253525"/>
                  <a:pt x="9853975" y="5168992"/>
                </a:cubicBezTo>
                <a:cubicBezTo>
                  <a:pt x="9861370" y="5184306"/>
                  <a:pt x="9868719" y="5199597"/>
                  <a:pt x="9875999" y="5214865"/>
                </a:cubicBezTo>
                <a:cubicBezTo>
                  <a:pt x="9672313" y="5307887"/>
                  <a:pt x="9439164" y="5372496"/>
                  <a:pt x="9184813" y="5403374"/>
                </a:cubicBezTo>
                <a:cubicBezTo>
                  <a:pt x="8718789" y="5459972"/>
                  <a:pt x="8247493" y="5418459"/>
                  <a:pt x="7792970" y="5328427"/>
                </a:cubicBezTo>
                <a:cubicBezTo>
                  <a:pt x="7369098" y="5244442"/>
                  <a:pt x="6959809" y="5118282"/>
                  <a:pt x="6582813" y="4990045"/>
                </a:cubicBezTo>
                <a:cubicBezTo>
                  <a:pt x="6096203" y="4824518"/>
                  <a:pt x="5610803" y="4633338"/>
                  <a:pt x="5141355" y="4448434"/>
                </a:cubicBezTo>
                <a:cubicBezTo>
                  <a:pt x="4602072" y="4236031"/>
                  <a:pt x="4044440" y="4016392"/>
                  <a:pt x="3482769" y="3834843"/>
                </a:cubicBezTo>
                <a:cubicBezTo>
                  <a:pt x="3334061" y="3786780"/>
                  <a:pt x="3212191" y="3751931"/>
                  <a:pt x="3099200" y="3725161"/>
                </a:cubicBezTo>
                <a:cubicBezTo>
                  <a:pt x="2958708" y="3691864"/>
                  <a:pt x="2833141" y="3671438"/>
                  <a:pt x="2715335" y="3662743"/>
                </a:cubicBezTo>
                <a:cubicBezTo>
                  <a:pt x="2432913" y="3641883"/>
                  <a:pt x="2197016" y="3689467"/>
                  <a:pt x="1994135" y="3808210"/>
                </a:cubicBezTo>
                <a:cubicBezTo>
                  <a:pt x="1878702" y="3875786"/>
                  <a:pt x="1766126" y="3962326"/>
                  <a:pt x="1652862" y="4070776"/>
                </a:cubicBezTo>
                <a:cubicBezTo>
                  <a:pt x="1656576" y="4063816"/>
                  <a:pt x="1660298" y="4056832"/>
                  <a:pt x="1664027" y="4049849"/>
                </a:cubicBezTo>
                <a:cubicBezTo>
                  <a:pt x="1772130" y="3939504"/>
                  <a:pt x="1889220" y="3840069"/>
                  <a:pt x="2020129" y="3759325"/>
                </a:cubicBezTo>
                <a:close/>
                <a:moveTo>
                  <a:pt x="1996500" y="3812249"/>
                </a:moveTo>
                <a:cubicBezTo>
                  <a:pt x="2434602" y="3555822"/>
                  <a:pt x="2969046" y="3673720"/>
                  <a:pt x="3481331" y="3839293"/>
                </a:cubicBezTo>
                <a:cubicBezTo>
                  <a:pt x="4042865" y="4020797"/>
                  <a:pt x="4600452" y="4240412"/>
                  <a:pt x="5139643" y="4452793"/>
                </a:cubicBezTo>
                <a:cubicBezTo>
                  <a:pt x="5609137" y="4637697"/>
                  <a:pt x="6094605" y="4828922"/>
                  <a:pt x="6581307" y="4994473"/>
                </a:cubicBezTo>
                <a:cubicBezTo>
                  <a:pt x="7082774" y="5165044"/>
                  <a:pt x="7491104" y="5276963"/>
                  <a:pt x="7866343" y="5346661"/>
                </a:cubicBezTo>
                <a:cubicBezTo>
                  <a:pt x="8096000" y="5389338"/>
                  <a:pt x="8318058" y="5416633"/>
                  <a:pt x="8526400" y="5427771"/>
                </a:cubicBezTo>
                <a:cubicBezTo>
                  <a:pt x="8755007" y="5440003"/>
                  <a:pt x="8976723" y="5433339"/>
                  <a:pt x="9185384" y="5408007"/>
                </a:cubicBezTo>
                <a:cubicBezTo>
                  <a:pt x="9433436" y="5377905"/>
                  <a:pt x="9669073" y="5312816"/>
                  <a:pt x="9877345" y="5217672"/>
                </a:cubicBezTo>
                <a:cubicBezTo>
                  <a:pt x="9884512" y="5232712"/>
                  <a:pt x="9891609" y="5247751"/>
                  <a:pt x="9898639" y="5262768"/>
                </a:cubicBezTo>
                <a:cubicBezTo>
                  <a:pt x="9683291" y="5367041"/>
                  <a:pt x="9432705" y="5438155"/>
                  <a:pt x="9158043" y="5469215"/>
                </a:cubicBezTo>
                <a:cubicBezTo>
                  <a:pt x="8704182" y="5520542"/>
                  <a:pt x="8244001" y="5478732"/>
                  <a:pt x="7799360" y="5390639"/>
                </a:cubicBezTo>
                <a:cubicBezTo>
                  <a:pt x="7379505" y="5307476"/>
                  <a:pt x="6973502" y="5183051"/>
                  <a:pt x="6599564" y="5056822"/>
                </a:cubicBezTo>
                <a:cubicBezTo>
                  <a:pt x="6109987" y="4891546"/>
                  <a:pt x="5621118" y="4701576"/>
                  <a:pt x="5148339" y="4517882"/>
                </a:cubicBezTo>
                <a:cubicBezTo>
                  <a:pt x="4599675" y="4304656"/>
                  <a:pt x="4032299" y="4084196"/>
                  <a:pt x="3461339" y="3901392"/>
                </a:cubicBezTo>
                <a:cubicBezTo>
                  <a:pt x="3231293" y="3827745"/>
                  <a:pt x="2960214" y="3749512"/>
                  <a:pt x="2693950" y="3727671"/>
                </a:cubicBezTo>
                <a:cubicBezTo>
                  <a:pt x="2411095" y="3704484"/>
                  <a:pt x="2174481" y="3748097"/>
                  <a:pt x="1970546" y="3860997"/>
                </a:cubicBezTo>
                <a:cubicBezTo>
                  <a:pt x="1856961" y="3923894"/>
                  <a:pt x="1745860" y="4004912"/>
                  <a:pt x="1633879" y="4106675"/>
                </a:cubicBezTo>
                <a:cubicBezTo>
                  <a:pt x="1637793" y="4099236"/>
                  <a:pt x="1641719" y="4091819"/>
                  <a:pt x="1645651" y="4084379"/>
                </a:cubicBezTo>
                <a:cubicBezTo>
                  <a:pt x="1752647" y="3980516"/>
                  <a:pt x="1868135" y="3887379"/>
                  <a:pt x="1996500" y="3812249"/>
                </a:cubicBezTo>
                <a:close/>
                <a:moveTo>
                  <a:pt x="1626457" y="4113454"/>
                </a:moveTo>
                <a:cubicBezTo>
                  <a:pt x="1622575" y="4117014"/>
                  <a:pt x="1618693" y="4120597"/>
                  <a:pt x="1614809" y="4124203"/>
                </a:cubicBezTo>
                <a:cubicBezTo>
                  <a:pt x="1618518" y="4117379"/>
                  <a:pt x="1622235" y="4110555"/>
                  <a:pt x="1625962" y="4103732"/>
                </a:cubicBezTo>
                <a:cubicBezTo>
                  <a:pt x="1629842" y="4099874"/>
                  <a:pt x="1633733" y="4096041"/>
                  <a:pt x="1637633" y="4092206"/>
                </a:cubicBezTo>
                <a:cubicBezTo>
                  <a:pt x="1633900" y="4099281"/>
                  <a:pt x="1630175" y="4106379"/>
                  <a:pt x="1626457" y="4113454"/>
                </a:cubicBezTo>
                <a:close/>
                <a:moveTo>
                  <a:pt x="1619672" y="4126394"/>
                </a:moveTo>
                <a:cubicBezTo>
                  <a:pt x="1615731" y="4133925"/>
                  <a:pt x="1611797" y="4141479"/>
                  <a:pt x="1607874" y="4149010"/>
                </a:cubicBezTo>
                <a:cubicBezTo>
                  <a:pt x="1603802" y="4152548"/>
                  <a:pt x="1599728" y="4156085"/>
                  <a:pt x="1595652" y="4159691"/>
                </a:cubicBezTo>
                <a:cubicBezTo>
                  <a:pt x="1599559" y="4152411"/>
                  <a:pt x="1603473" y="4145153"/>
                  <a:pt x="1607399" y="4137873"/>
                </a:cubicBezTo>
                <a:cubicBezTo>
                  <a:pt x="1611477" y="4134039"/>
                  <a:pt x="1615567" y="4130205"/>
                  <a:pt x="1619672" y="4126394"/>
                </a:cubicBezTo>
                <a:close/>
                <a:moveTo>
                  <a:pt x="1588025" y="4166423"/>
                </a:moveTo>
                <a:cubicBezTo>
                  <a:pt x="1584164" y="4169847"/>
                  <a:pt x="1580302" y="4173316"/>
                  <a:pt x="1576439" y="4176785"/>
                </a:cubicBezTo>
                <a:cubicBezTo>
                  <a:pt x="1580145" y="4170098"/>
                  <a:pt x="1583858" y="4163434"/>
                  <a:pt x="1587580" y="4156747"/>
                </a:cubicBezTo>
                <a:cubicBezTo>
                  <a:pt x="1591442" y="4153027"/>
                  <a:pt x="1595317" y="4149330"/>
                  <a:pt x="1599199" y="4145655"/>
                </a:cubicBezTo>
                <a:cubicBezTo>
                  <a:pt x="1595468" y="4152571"/>
                  <a:pt x="1591741" y="4159485"/>
                  <a:pt x="1588025" y="4166423"/>
                </a:cubicBezTo>
                <a:close/>
                <a:moveTo>
                  <a:pt x="1568125" y="4184270"/>
                </a:moveTo>
                <a:cubicBezTo>
                  <a:pt x="1564961" y="4187146"/>
                  <a:pt x="1561798" y="4190044"/>
                  <a:pt x="1558633" y="4192943"/>
                </a:cubicBezTo>
                <a:cubicBezTo>
                  <a:pt x="1562120" y="4186872"/>
                  <a:pt x="1565614" y="4180778"/>
                  <a:pt x="1569115" y="4174708"/>
                </a:cubicBezTo>
                <a:cubicBezTo>
                  <a:pt x="1572255" y="4171627"/>
                  <a:pt x="1575398" y="4168546"/>
                  <a:pt x="1578552" y="4165488"/>
                </a:cubicBezTo>
                <a:cubicBezTo>
                  <a:pt x="1575069" y="4171741"/>
                  <a:pt x="1571593" y="4177994"/>
                  <a:pt x="1568125" y="4184270"/>
                </a:cubicBezTo>
                <a:close/>
                <a:moveTo>
                  <a:pt x="1560456" y="4198169"/>
                </a:moveTo>
                <a:cubicBezTo>
                  <a:pt x="1556725" y="4204924"/>
                  <a:pt x="1553000" y="4211702"/>
                  <a:pt x="1549283" y="4218481"/>
                </a:cubicBezTo>
                <a:cubicBezTo>
                  <a:pt x="1545866" y="4221402"/>
                  <a:pt x="1542450" y="4224323"/>
                  <a:pt x="1539029" y="4227290"/>
                </a:cubicBezTo>
                <a:cubicBezTo>
                  <a:pt x="1542763" y="4220717"/>
                  <a:pt x="1546505" y="4214144"/>
                  <a:pt x="1550253" y="4207594"/>
                </a:cubicBezTo>
                <a:cubicBezTo>
                  <a:pt x="1553644" y="4204422"/>
                  <a:pt x="1557049" y="4201296"/>
                  <a:pt x="1560456" y="4198169"/>
                </a:cubicBezTo>
                <a:close/>
                <a:moveTo>
                  <a:pt x="1530528" y="4234707"/>
                </a:moveTo>
                <a:cubicBezTo>
                  <a:pt x="1527097" y="4237719"/>
                  <a:pt x="1523663" y="4240732"/>
                  <a:pt x="1520228" y="4243767"/>
                </a:cubicBezTo>
                <a:cubicBezTo>
                  <a:pt x="1523718" y="4237834"/>
                  <a:pt x="1527216" y="4231900"/>
                  <a:pt x="1530719" y="4225966"/>
                </a:cubicBezTo>
                <a:cubicBezTo>
                  <a:pt x="1534147" y="4222703"/>
                  <a:pt x="1537582" y="4219462"/>
                  <a:pt x="1541026" y="4216221"/>
                </a:cubicBezTo>
                <a:cubicBezTo>
                  <a:pt x="1537518" y="4222383"/>
                  <a:pt x="1534019" y="4228545"/>
                  <a:pt x="1530528" y="4234707"/>
                </a:cubicBezTo>
                <a:close/>
                <a:moveTo>
                  <a:pt x="1522709" y="4248537"/>
                </a:moveTo>
                <a:cubicBezTo>
                  <a:pt x="1518959" y="4255178"/>
                  <a:pt x="1515214" y="4261819"/>
                  <a:pt x="1511476" y="4268460"/>
                </a:cubicBezTo>
                <a:cubicBezTo>
                  <a:pt x="1507795" y="4271496"/>
                  <a:pt x="1504107" y="4274577"/>
                  <a:pt x="1500421" y="4277635"/>
                </a:cubicBezTo>
                <a:cubicBezTo>
                  <a:pt x="1504159" y="4271222"/>
                  <a:pt x="1507904" y="4264809"/>
                  <a:pt x="1511656" y="4258396"/>
                </a:cubicBezTo>
                <a:cubicBezTo>
                  <a:pt x="1515333" y="4255087"/>
                  <a:pt x="1519014" y="4251801"/>
                  <a:pt x="1522709" y="4248537"/>
                </a:cubicBezTo>
                <a:close/>
                <a:moveTo>
                  <a:pt x="1491721" y="4284938"/>
                </a:moveTo>
                <a:cubicBezTo>
                  <a:pt x="1488323" y="4287791"/>
                  <a:pt x="1484925" y="4290644"/>
                  <a:pt x="1481522" y="4293542"/>
                </a:cubicBezTo>
                <a:cubicBezTo>
                  <a:pt x="1485009" y="4287745"/>
                  <a:pt x="1488503" y="4281971"/>
                  <a:pt x="1492002" y="4276197"/>
                </a:cubicBezTo>
                <a:cubicBezTo>
                  <a:pt x="1495400" y="4273093"/>
                  <a:pt x="1498807" y="4269990"/>
                  <a:pt x="1502219" y="4266909"/>
                </a:cubicBezTo>
                <a:cubicBezTo>
                  <a:pt x="1498714" y="4272911"/>
                  <a:pt x="1495215" y="4278913"/>
                  <a:pt x="1491721" y="4284938"/>
                </a:cubicBezTo>
                <a:close/>
                <a:moveTo>
                  <a:pt x="1483724" y="4298722"/>
                </a:moveTo>
                <a:cubicBezTo>
                  <a:pt x="1479959" y="4305227"/>
                  <a:pt x="1476200" y="4311708"/>
                  <a:pt x="1472448" y="4318212"/>
                </a:cubicBezTo>
                <a:cubicBezTo>
                  <a:pt x="1468792" y="4321111"/>
                  <a:pt x="1465136" y="4324009"/>
                  <a:pt x="1461475" y="4326930"/>
                </a:cubicBezTo>
                <a:cubicBezTo>
                  <a:pt x="1465225" y="4320654"/>
                  <a:pt x="1468979" y="4314401"/>
                  <a:pt x="1472740" y="4308125"/>
                </a:cubicBezTo>
                <a:cubicBezTo>
                  <a:pt x="1476394" y="4304976"/>
                  <a:pt x="1480057" y="4301849"/>
                  <a:pt x="1483724" y="4298722"/>
                </a:cubicBezTo>
                <a:close/>
                <a:moveTo>
                  <a:pt x="1452629" y="4334028"/>
                </a:moveTo>
                <a:cubicBezTo>
                  <a:pt x="1449238" y="4336767"/>
                  <a:pt x="1445842" y="4339528"/>
                  <a:pt x="1442444" y="4342290"/>
                </a:cubicBezTo>
                <a:cubicBezTo>
                  <a:pt x="1445947" y="4336652"/>
                  <a:pt x="1449455" y="4330993"/>
                  <a:pt x="1452967" y="4325356"/>
                </a:cubicBezTo>
                <a:cubicBezTo>
                  <a:pt x="1456361" y="4322366"/>
                  <a:pt x="1459757" y="4319376"/>
                  <a:pt x="1463164" y="4316409"/>
                </a:cubicBezTo>
                <a:cubicBezTo>
                  <a:pt x="1459649" y="4322275"/>
                  <a:pt x="1456137" y="4328163"/>
                  <a:pt x="1452629" y="4334028"/>
                </a:cubicBezTo>
                <a:close/>
                <a:moveTo>
                  <a:pt x="1444457" y="4347721"/>
                </a:moveTo>
                <a:cubicBezTo>
                  <a:pt x="1440680" y="4354066"/>
                  <a:pt x="1436907" y="4360410"/>
                  <a:pt x="1433140" y="4366755"/>
                </a:cubicBezTo>
                <a:cubicBezTo>
                  <a:pt x="1429493" y="4369516"/>
                  <a:pt x="1425841" y="4372300"/>
                  <a:pt x="1422187" y="4375085"/>
                </a:cubicBezTo>
                <a:cubicBezTo>
                  <a:pt x="1425953" y="4368968"/>
                  <a:pt x="1429725" y="4362852"/>
                  <a:pt x="1433502" y="4356736"/>
                </a:cubicBezTo>
                <a:cubicBezTo>
                  <a:pt x="1437149" y="4353723"/>
                  <a:pt x="1440798" y="4350711"/>
                  <a:pt x="1444457" y="4347721"/>
                </a:cubicBezTo>
                <a:close/>
                <a:moveTo>
                  <a:pt x="1413200" y="4381954"/>
                </a:moveTo>
                <a:cubicBezTo>
                  <a:pt x="1409825" y="4384556"/>
                  <a:pt x="1406447" y="4387180"/>
                  <a:pt x="1403065" y="4389828"/>
                </a:cubicBezTo>
                <a:cubicBezTo>
                  <a:pt x="1406572" y="4384328"/>
                  <a:pt x="1410085" y="4378827"/>
                  <a:pt x="1413604" y="4373350"/>
                </a:cubicBezTo>
                <a:cubicBezTo>
                  <a:pt x="1416970" y="4370520"/>
                  <a:pt x="1420345" y="4367691"/>
                  <a:pt x="1423725" y="4364860"/>
                </a:cubicBezTo>
                <a:cubicBezTo>
                  <a:pt x="1420211" y="4370566"/>
                  <a:pt x="1416703" y="4376249"/>
                  <a:pt x="1413200" y="4381954"/>
                </a:cubicBezTo>
                <a:close/>
                <a:moveTo>
                  <a:pt x="1404838" y="4395579"/>
                </a:moveTo>
                <a:cubicBezTo>
                  <a:pt x="1401059" y="4401741"/>
                  <a:pt x="1397284" y="4407903"/>
                  <a:pt x="1393514" y="4414065"/>
                </a:cubicBezTo>
                <a:cubicBezTo>
                  <a:pt x="1389878" y="4416689"/>
                  <a:pt x="1386236" y="4419336"/>
                  <a:pt x="1382593" y="4421961"/>
                </a:cubicBezTo>
                <a:cubicBezTo>
                  <a:pt x="1386373" y="4416027"/>
                  <a:pt x="1390159" y="4410071"/>
                  <a:pt x="1393950" y="4404114"/>
                </a:cubicBezTo>
                <a:cubicBezTo>
                  <a:pt x="1397569" y="4401262"/>
                  <a:pt x="1401202" y="4398409"/>
                  <a:pt x="1404838" y="4395579"/>
                </a:cubicBezTo>
                <a:close/>
                <a:moveTo>
                  <a:pt x="1373435" y="4428648"/>
                </a:moveTo>
                <a:cubicBezTo>
                  <a:pt x="1370080" y="4431113"/>
                  <a:pt x="1366725" y="4433578"/>
                  <a:pt x="1363364" y="4436065"/>
                </a:cubicBezTo>
                <a:cubicBezTo>
                  <a:pt x="1366874" y="4430725"/>
                  <a:pt x="1370386" y="4425407"/>
                  <a:pt x="1373903" y="4420090"/>
                </a:cubicBezTo>
                <a:cubicBezTo>
                  <a:pt x="1377262" y="4417397"/>
                  <a:pt x="1380624" y="4414704"/>
                  <a:pt x="1383992" y="4412011"/>
                </a:cubicBezTo>
                <a:cubicBezTo>
                  <a:pt x="1380471" y="4417556"/>
                  <a:pt x="1376952" y="4423102"/>
                  <a:pt x="1373435" y="4428648"/>
                </a:cubicBezTo>
                <a:close/>
                <a:moveTo>
                  <a:pt x="1366061" y="4440287"/>
                </a:moveTo>
                <a:cubicBezTo>
                  <a:pt x="1361901" y="4446860"/>
                  <a:pt x="1357745" y="4453433"/>
                  <a:pt x="1353596" y="4460005"/>
                </a:cubicBezTo>
                <a:cubicBezTo>
                  <a:pt x="1349976" y="4462470"/>
                  <a:pt x="1346348" y="4464980"/>
                  <a:pt x="1342721" y="4467468"/>
                </a:cubicBezTo>
                <a:cubicBezTo>
                  <a:pt x="1346902" y="4461078"/>
                  <a:pt x="1351092" y="4454710"/>
                  <a:pt x="1355285" y="4448343"/>
                </a:cubicBezTo>
                <a:cubicBezTo>
                  <a:pt x="1358870" y="4445650"/>
                  <a:pt x="1362462" y="4442957"/>
                  <a:pt x="1366061" y="4440287"/>
                </a:cubicBezTo>
                <a:close/>
                <a:moveTo>
                  <a:pt x="1333417" y="4473881"/>
                </a:moveTo>
                <a:cubicBezTo>
                  <a:pt x="1330078" y="4476209"/>
                  <a:pt x="1326737" y="4478537"/>
                  <a:pt x="1323391" y="4480865"/>
                </a:cubicBezTo>
                <a:cubicBezTo>
                  <a:pt x="1327337" y="4475091"/>
                  <a:pt x="1331287" y="4469294"/>
                  <a:pt x="1335245" y="4463520"/>
                </a:cubicBezTo>
                <a:cubicBezTo>
                  <a:pt x="1338561" y="4460964"/>
                  <a:pt x="1341877" y="4458430"/>
                  <a:pt x="1345200" y="4455920"/>
                </a:cubicBezTo>
                <a:cubicBezTo>
                  <a:pt x="1341265" y="4461899"/>
                  <a:pt x="1337340" y="4467902"/>
                  <a:pt x="1333417" y="4473881"/>
                </a:cubicBezTo>
                <a:close/>
                <a:moveTo>
                  <a:pt x="1324708" y="4487186"/>
                </a:moveTo>
                <a:cubicBezTo>
                  <a:pt x="1320924" y="4492983"/>
                  <a:pt x="1317142" y="4498757"/>
                  <a:pt x="1313365" y="4504554"/>
                </a:cubicBezTo>
                <a:cubicBezTo>
                  <a:pt x="1309764" y="4506859"/>
                  <a:pt x="1306160" y="4509187"/>
                  <a:pt x="1302552" y="4511514"/>
                </a:cubicBezTo>
                <a:cubicBezTo>
                  <a:pt x="1306318" y="4505969"/>
                  <a:pt x="1310088" y="4500423"/>
                  <a:pt x="1313863" y="4494854"/>
                </a:cubicBezTo>
                <a:cubicBezTo>
                  <a:pt x="1317475" y="4492298"/>
                  <a:pt x="1321090" y="4489742"/>
                  <a:pt x="1324708" y="4487186"/>
                </a:cubicBezTo>
                <a:close/>
                <a:moveTo>
                  <a:pt x="1293099" y="4517676"/>
                </a:moveTo>
                <a:cubicBezTo>
                  <a:pt x="1289781" y="4519844"/>
                  <a:pt x="1286463" y="4522013"/>
                  <a:pt x="1283137" y="4524203"/>
                </a:cubicBezTo>
                <a:cubicBezTo>
                  <a:pt x="1286611" y="4519274"/>
                  <a:pt x="1290087" y="4514367"/>
                  <a:pt x="1293567" y="4509461"/>
                </a:cubicBezTo>
                <a:cubicBezTo>
                  <a:pt x="1296913" y="4507018"/>
                  <a:pt x="1300261" y="4504599"/>
                  <a:pt x="1303611" y="4502180"/>
                </a:cubicBezTo>
                <a:cubicBezTo>
                  <a:pt x="1300103" y="4507338"/>
                  <a:pt x="1296600" y="4512519"/>
                  <a:pt x="1293099" y="4517676"/>
                </a:cubicBezTo>
                <a:close/>
                <a:moveTo>
                  <a:pt x="1284416" y="4530502"/>
                </a:moveTo>
                <a:cubicBezTo>
                  <a:pt x="1280556" y="4536185"/>
                  <a:pt x="1276702" y="4541891"/>
                  <a:pt x="1272849" y="4547573"/>
                </a:cubicBezTo>
                <a:cubicBezTo>
                  <a:pt x="1269269" y="4549718"/>
                  <a:pt x="1265688" y="4551864"/>
                  <a:pt x="1262098" y="4554055"/>
                </a:cubicBezTo>
                <a:cubicBezTo>
                  <a:pt x="1265946" y="4548577"/>
                  <a:pt x="1269798" y="4543100"/>
                  <a:pt x="1273653" y="4537646"/>
                </a:cubicBezTo>
                <a:cubicBezTo>
                  <a:pt x="1277236" y="4535249"/>
                  <a:pt x="1280823" y="4532876"/>
                  <a:pt x="1284416" y="4530502"/>
                </a:cubicBezTo>
                <a:close/>
                <a:moveTo>
                  <a:pt x="1252522" y="4559897"/>
                </a:moveTo>
                <a:cubicBezTo>
                  <a:pt x="1250246" y="4561289"/>
                  <a:pt x="1247973" y="4562658"/>
                  <a:pt x="1245696" y="4564073"/>
                </a:cubicBezTo>
                <a:cubicBezTo>
                  <a:pt x="1244660" y="4564712"/>
                  <a:pt x="1243626" y="4565374"/>
                  <a:pt x="1242590" y="4566013"/>
                </a:cubicBezTo>
                <a:cubicBezTo>
                  <a:pt x="1246180" y="4561107"/>
                  <a:pt x="1249774" y="4556200"/>
                  <a:pt x="1253371" y="4551316"/>
                </a:cubicBezTo>
                <a:cubicBezTo>
                  <a:pt x="1256682" y="4549057"/>
                  <a:pt x="1259994" y="4546797"/>
                  <a:pt x="1263314" y="4544561"/>
                </a:cubicBezTo>
                <a:cubicBezTo>
                  <a:pt x="1259715" y="4549673"/>
                  <a:pt x="1256119" y="4554785"/>
                  <a:pt x="1252522" y="4559897"/>
                </a:cubicBezTo>
                <a:close/>
                <a:moveTo>
                  <a:pt x="1244598" y="4571171"/>
                </a:moveTo>
                <a:cubicBezTo>
                  <a:pt x="1240424" y="4577105"/>
                  <a:pt x="1236252" y="4583061"/>
                  <a:pt x="1232083" y="4588995"/>
                </a:cubicBezTo>
                <a:cubicBezTo>
                  <a:pt x="1229563" y="4590387"/>
                  <a:pt x="1227048" y="4591779"/>
                  <a:pt x="1224526" y="4593194"/>
                </a:cubicBezTo>
                <a:cubicBezTo>
                  <a:pt x="1223474" y="4593788"/>
                  <a:pt x="1222420" y="4594404"/>
                  <a:pt x="1221368" y="4594997"/>
                </a:cubicBezTo>
                <a:cubicBezTo>
                  <a:pt x="1225551" y="4589269"/>
                  <a:pt x="1229739" y="4583541"/>
                  <a:pt x="1233929" y="4577812"/>
                </a:cubicBezTo>
                <a:cubicBezTo>
                  <a:pt x="1237487" y="4575599"/>
                  <a:pt x="1241042" y="4573385"/>
                  <a:pt x="1244598" y="4571171"/>
                </a:cubicBezTo>
                <a:close/>
                <a:moveTo>
                  <a:pt x="1211709" y="4600452"/>
                </a:moveTo>
                <a:cubicBezTo>
                  <a:pt x="1208421" y="4602323"/>
                  <a:pt x="1205123" y="4604217"/>
                  <a:pt x="1201827" y="4606134"/>
                </a:cubicBezTo>
                <a:cubicBezTo>
                  <a:pt x="1205744" y="4600999"/>
                  <a:pt x="1209662" y="4595865"/>
                  <a:pt x="1213585" y="4590730"/>
                </a:cubicBezTo>
                <a:cubicBezTo>
                  <a:pt x="1216860" y="4588630"/>
                  <a:pt x="1220137" y="4586530"/>
                  <a:pt x="1223415" y="4584454"/>
                </a:cubicBezTo>
                <a:cubicBezTo>
                  <a:pt x="1219510" y="4589794"/>
                  <a:pt x="1215607" y="4595111"/>
                  <a:pt x="1211709" y="4600452"/>
                </a:cubicBezTo>
                <a:close/>
                <a:moveTo>
                  <a:pt x="1203496" y="4611703"/>
                </a:moveTo>
                <a:cubicBezTo>
                  <a:pt x="1199363" y="4617363"/>
                  <a:pt x="1195234" y="4623022"/>
                  <a:pt x="1191108" y="4628660"/>
                </a:cubicBezTo>
                <a:cubicBezTo>
                  <a:pt x="1187559" y="4630485"/>
                  <a:pt x="1184003" y="4632334"/>
                  <a:pt x="1180446" y="4634182"/>
                </a:cubicBezTo>
                <a:cubicBezTo>
                  <a:pt x="1184597" y="4628728"/>
                  <a:pt x="1188750" y="4623297"/>
                  <a:pt x="1192906" y="4617819"/>
                </a:cubicBezTo>
                <a:cubicBezTo>
                  <a:pt x="1196432" y="4615788"/>
                  <a:pt x="1199958" y="4613734"/>
                  <a:pt x="1203496" y="4611703"/>
                </a:cubicBezTo>
                <a:close/>
                <a:moveTo>
                  <a:pt x="1170682" y="4639317"/>
                </a:moveTo>
                <a:cubicBezTo>
                  <a:pt x="1167419" y="4641029"/>
                  <a:pt x="1164153" y="4642741"/>
                  <a:pt x="1160883" y="4644475"/>
                </a:cubicBezTo>
                <a:cubicBezTo>
                  <a:pt x="1164785" y="4639568"/>
                  <a:pt x="1168690" y="4634662"/>
                  <a:pt x="1172599" y="4629755"/>
                </a:cubicBezTo>
                <a:cubicBezTo>
                  <a:pt x="1175831" y="4627838"/>
                  <a:pt x="1179074" y="4625921"/>
                  <a:pt x="1182317" y="4624027"/>
                </a:cubicBezTo>
                <a:cubicBezTo>
                  <a:pt x="1178433" y="4629116"/>
                  <a:pt x="1174555" y="4634205"/>
                  <a:pt x="1170682" y="4639317"/>
                </a:cubicBezTo>
                <a:close/>
                <a:moveTo>
                  <a:pt x="1171397" y="4646096"/>
                </a:moveTo>
                <a:cubicBezTo>
                  <a:pt x="1175181" y="4644087"/>
                  <a:pt x="1178964" y="4642102"/>
                  <a:pt x="1182744" y="4640139"/>
                </a:cubicBezTo>
                <a:cubicBezTo>
                  <a:pt x="1178634" y="4645753"/>
                  <a:pt x="1174505" y="4651413"/>
                  <a:pt x="1170374" y="4657073"/>
                </a:cubicBezTo>
                <a:cubicBezTo>
                  <a:pt x="1166604" y="4658807"/>
                  <a:pt x="1162832" y="4660565"/>
                  <a:pt x="1159061" y="4662322"/>
                </a:cubicBezTo>
                <a:cubicBezTo>
                  <a:pt x="1163167" y="4656913"/>
                  <a:pt x="1167280" y="4651504"/>
                  <a:pt x="1171397" y="4646096"/>
                </a:cubicBezTo>
                <a:close/>
                <a:moveTo>
                  <a:pt x="1188032" y="4640641"/>
                </a:moveTo>
                <a:cubicBezTo>
                  <a:pt x="1189300" y="4638907"/>
                  <a:pt x="1190569" y="4637172"/>
                  <a:pt x="1191838" y="4635415"/>
                </a:cubicBezTo>
                <a:cubicBezTo>
                  <a:pt x="1195832" y="4633361"/>
                  <a:pt x="1199821" y="4631307"/>
                  <a:pt x="1203808" y="4629276"/>
                </a:cubicBezTo>
                <a:cubicBezTo>
                  <a:pt x="1199484" y="4635438"/>
                  <a:pt x="1195154" y="4641600"/>
                  <a:pt x="1190809" y="4647807"/>
                </a:cubicBezTo>
                <a:cubicBezTo>
                  <a:pt x="1187929" y="4649085"/>
                  <a:pt x="1185051" y="4650363"/>
                  <a:pt x="1182169" y="4651687"/>
                </a:cubicBezTo>
                <a:cubicBezTo>
                  <a:pt x="1181069" y="4652166"/>
                  <a:pt x="1179969" y="4652691"/>
                  <a:pt x="1178871" y="4653193"/>
                </a:cubicBezTo>
                <a:cubicBezTo>
                  <a:pt x="1181924" y="4648994"/>
                  <a:pt x="1184992" y="4644795"/>
                  <a:pt x="1188032" y="4640641"/>
                </a:cubicBezTo>
                <a:close/>
                <a:moveTo>
                  <a:pt x="1212289" y="4624963"/>
                </a:moveTo>
                <a:cubicBezTo>
                  <a:pt x="1216463" y="4622863"/>
                  <a:pt x="1220633" y="4620786"/>
                  <a:pt x="1224800" y="4618709"/>
                </a:cubicBezTo>
                <a:cubicBezTo>
                  <a:pt x="1220302" y="4625373"/>
                  <a:pt x="1215783" y="4632037"/>
                  <a:pt x="1211262" y="4638724"/>
                </a:cubicBezTo>
                <a:cubicBezTo>
                  <a:pt x="1207102" y="4640550"/>
                  <a:pt x="1202941" y="4642376"/>
                  <a:pt x="1198776" y="4644224"/>
                </a:cubicBezTo>
                <a:cubicBezTo>
                  <a:pt x="1203297" y="4637788"/>
                  <a:pt x="1207793" y="4631375"/>
                  <a:pt x="1212289" y="4624963"/>
                </a:cubicBezTo>
                <a:close/>
                <a:moveTo>
                  <a:pt x="1232717" y="4614784"/>
                </a:moveTo>
                <a:cubicBezTo>
                  <a:pt x="1237055" y="4612639"/>
                  <a:pt x="1241392" y="4610516"/>
                  <a:pt x="1245721" y="4608417"/>
                </a:cubicBezTo>
                <a:cubicBezTo>
                  <a:pt x="1241068" y="4615560"/>
                  <a:pt x="1236403" y="4622703"/>
                  <a:pt x="1231726" y="4629869"/>
                </a:cubicBezTo>
                <a:cubicBezTo>
                  <a:pt x="1227397" y="4631718"/>
                  <a:pt x="1223063" y="4633589"/>
                  <a:pt x="1218729" y="4635483"/>
                </a:cubicBezTo>
                <a:cubicBezTo>
                  <a:pt x="1223403" y="4628568"/>
                  <a:pt x="1228066" y="4621676"/>
                  <a:pt x="1232717" y="4614784"/>
                </a:cubicBezTo>
                <a:close/>
                <a:moveTo>
                  <a:pt x="1253138" y="4604833"/>
                </a:moveTo>
                <a:cubicBezTo>
                  <a:pt x="1257618" y="4602665"/>
                  <a:pt x="1262093" y="4600543"/>
                  <a:pt x="1266564" y="4598421"/>
                </a:cubicBezTo>
                <a:cubicBezTo>
                  <a:pt x="1261774" y="4606043"/>
                  <a:pt x="1256988" y="4613643"/>
                  <a:pt x="1252177" y="4621288"/>
                </a:cubicBezTo>
                <a:cubicBezTo>
                  <a:pt x="1247704" y="4623137"/>
                  <a:pt x="1243226" y="4625008"/>
                  <a:pt x="1238747" y="4626902"/>
                </a:cubicBezTo>
                <a:cubicBezTo>
                  <a:pt x="1243548" y="4619554"/>
                  <a:pt x="1248357" y="4612182"/>
                  <a:pt x="1253138" y="4604833"/>
                </a:cubicBezTo>
                <a:close/>
                <a:moveTo>
                  <a:pt x="1273557" y="4595111"/>
                </a:moveTo>
                <a:cubicBezTo>
                  <a:pt x="1278167" y="4592943"/>
                  <a:pt x="1282772" y="4590798"/>
                  <a:pt x="1287376" y="4588676"/>
                </a:cubicBezTo>
                <a:cubicBezTo>
                  <a:pt x="1282469" y="4596755"/>
                  <a:pt x="1277558" y="4604811"/>
                  <a:pt x="1272630" y="4612912"/>
                </a:cubicBezTo>
                <a:cubicBezTo>
                  <a:pt x="1268029" y="4614761"/>
                  <a:pt x="1263428" y="4616632"/>
                  <a:pt x="1258823" y="4618527"/>
                </a:cubicBezTo>
                <a:cubicBezTo>
                  <a:pt x="1263748" y="4610699"/>
                  <a:pt x="1268652" y="4602916"/>
                  <a:pt x="1273557" y="4595111"/>
                </a:cubicBezTo>
                <a:close/>
                <a:moveTo>
                  <a:pt x="1279723" y="4585298"/>
                </a:moveTo>
                <a:cubicBezTo>
                  <a:pt x="1284646" y="4577470"/>
                  <a:pt x="1289541" y="4569665"/>
                  <a:pt x="1294437" y="4561883"/>
                </a:cubicBezTo>
                <a:cubicBezTo>
                  <a:pt x="1298898" y="4559555"/>
                  <a:pt x="1303374" y="4557250"/>
                  <a:pt x="1307856" y="4554945"/>
                </a:cubicBezTo>
                <a:cubicBezTo>
                  <a:pt x="1302979" y="4563001"/>
                  <a:pt x="1298088" y="4571034"/>
                  <a:pt x="1293186" y="4579113"/>
                </a:cubicBezTo>
                <a:cubicBezTo>
                  <a:pt x="1288702" y="4581167"/>
                  <a:pt x="1284215" y="4583221"/>
                  <a:pt x="1279723" y="4585298"/>
                </a:cubicBezTo>
                <a:close/>
                <a:moveTo>
                  <a:pt x="1314732" y="4551430"/>
                </a:moveTo>
                <a:cubicBezTo>
                  <a:pt x="1319326" y="4549102"/>
                  <a:pt x="1323932" y="4546774"/>
                  <a:pt x="1328551" y="4544469"/>
                </a:cubicBezTo>
                <a:cubicBezTo>
                  <a:pt x="1323585" y="4552936"/>
                  <a:pt x="1318594" y="4561426"/>
                  <a:pt x="1313603" y="4569916"/>
                </a:cubicBezTo>
                <a:cubicBezTo>
                  <a:pt x="1308988" y="4571970"/>
                  <a:pt x="1304371" y="4574024"/>
                  <a:pt x="1299750" y="4576123"/>
                </a:cubicBezTo>
                <a:cubicBezTo>
                  <a:pt x="1304759" y="4567862"/>
                  <a:pt x="1309748" y="4559646"/>
                  <a:pt x="1314732" y="4551430"/>
                </a:cubicBezTo>
                <a:close/>
                <a:moveTo>
                  <a:pt x="1320413" y="4542073"/>
                </a:moveTo>
                <a:cubicBezTo>
                  <a:pt x="1322266" y="4539015"/>
                  <a:pt x="1324133" y="4535934"/>
                  <a:pt x="1325981" y="4532899"/>
                </a:cubicBezTo>
                <a:cubicBezTo>
                  <a:pt x="1329096" y="4527764"/>
                  <a:pt x="1332216" y="4522606"/>
                  <a:pt x="1335336" y="4517471"/>
                </a:cubicBezTo>
                <a:cubicBezTo>
                  <a:pt x="1339818" y="4514960"/>
                  <a:pt x="1344305" y="4512450"/>
                  <a:pt x="1348794" y="4509963"/>
                </a:cubicBezTo>
                <a:cubicBezTo>
                  <a:pt x="1348475" y="4510510"/>
                  <a:pt x="1348155" y="4511058"/>
                  <a:pt x="1347838" y="4511606"/>
                </a:cubicBezTo>
                <a:cubicBezTo>
                  <a:pt x="1343214" y="4519479"/>
                  <a:pt x="1338561" y="4527421"/>
                  <a:pt x="1333914" y="4535341"/>
                </a:cubicBezTo>
                <a:cubicBezTo>
                  <a:pt x="1329416" y="4537554"/>
                  <a:pt x="1324918" y="4539791"/>
                  <a:pt x="1320413" y="4542073"/>
                </a:cubicBezTo>
                <a:close/>
                <a:moveTo>
                  <a:pt x="1351245" y="4513591"/>
                </a:moveTo>
                <a:cubicBezTo>
                  <a:pt x="1352690" y="4511149"/>
                  <a:pt x="1354134" y="4508684"/>
                  <a:pt x="1355579" y="4506220"/>
                </a:cubicBezTo>
                <a:cubicBezTo>
                  <a:pt x="1360187" y="4503687"/>
                  <a:pt x="1364801" y="4501176"/>
                  <a:pt x="1369416" y="4498688"/>
                </a:cubicBezTo>
                <a:cubicBezTo>
                  <a:pt x="1364381" y="4507543"/>
                  <a:pt x="1359333" y="4516444"/>
                  <a:pt x="1354271" y="4525367"/>
                </a:cubicBezTo>
                <a:cubicBezTo>
                  <a:pt x="1349641" y="4527581"/>
                  <a:pt x="1345006" y="4529863"/>
                  <a:pt x="1340366" y="4532145"/>
                </a:cubicBezTo>
                <a:cubicBezTo>
                  <a:pt x="1343992" y="4525961"/>
                  <a:pt x="1347635" y="4519753"/>
                  <a:pt x="1351245" y="4513591"/>
                </a:cubicBezTo>
                <a:close/>
                <a:moveTo>
                  <a:pt x="1360798" y="4497319"/>
                </a:moveTo>
                <a:cubicBezTo>
                  <a:pt x="1365468" y="4489354"/>
                  <a:pt x="1370142" y="4481389"/>
                  <a:pt x="1374818" y="4473425"/>
                </a:cubicBezTo>
                <a:cubicBezTo>
                  <a:pt x="1379321" y="4470709"/>
                  <a:pt x="1383828" y="4468016"/>
                  <a:pt x="1388349" y="4465346"/>
                </a:cubicBezTo>
                <a:cubicBezTo>
                  <a:pt x="1383673" y="4473584"/>
                  <a:pt x="1378999" y="4481823"/>
                  <a:pt x="1374329" y="4490039"/>
                </a:cubicBezTo>
                <a:cubicBezTo>
                  <a:pt x="1369822" y="4492435"/>
                  <a:pt x="1365313" y="4494854"/>
                  <a:pt x="1360798" y="4497319"/>
                </a:cubicBezTo>
                <a:close/>
                <a:moveTo>
                  <a:pt x="1400837" y="4451173"/>
                </a:moveTo>
                <a:cubicBezTo>
                  <a:pt x="1405488" y="4442980"/>
                  <a:pt x="1410144" y="4434787"/>
                  <a:pt x="1414807" y="4426594"/>
                </a:cubicBezTo>
                <a:cubicBezTo>
                  <a:pt x="1419325" y="4423718"/>
                  <a:pt x="1423853" y="4420843"/>
                  <a:pt x="1428386" y="4417990"/>
                </a:cubicBezTo>
                <a:cubicBezTo>
                  <a:pt x="1423725" y="4426434"/>
                  <a:pt x="1419072" y="4434901"/>
                  <a:pt x="1414423" y="4443345"/>
                </a:cubicBezTo>
                <a:cubicBezTo>
                  <a:pt x="1409898" y="4445924"/>
                  <a:pt x="1405367" y="4448526"/>
                  <a:pt x="1400837" y="4451173"/>
                </a:cubicBezTo>
                <a:close/>
                <a:moveTo>
                  <a:pt x="1434913" y="4413882"/>
                </a:moveTo>
                <a:cubicBezTo>
                  <a:pt x="1439352" y="4411121"/>
                  <a:pt x="1443797" y="4408359"/>
                  <a:pt x="1448250" y="4405621"/>
                </a:cubicBezTo>
                <a:cubicBezTo>
                  <a:pt x="1443496" y="4414521"/>
                  <a:pt x="1438749" y="4423422"/>
                  <a:pt x="1434007" y="4432322"/>
                </a:cubicBezTo>
                <a:cubicBezTo>
                  <a:pt x="1429547" y="4434810"/>
                  <a:pt x="1425081" y="4437320"/>
                  <a:pt x="1420615" y="4439831"/>
                </a:cubicBezTo>
                <a:cubicBezTo>
                  <a:pt x="1425375" y="4431204"/>
                  <a:pt x="1430143" y="4422532"/>
                  <a:pt x="1434913" y="4413882"/>
                </a:cubicBezTo>
                <a:close/>
                <a:moveTo>
                  <a:pt x="1440536" y="4403681"/>
                </a:moveTo>
                <a:cubicBezTo>
                  <a:pt x="1445402" y="4394871"/>
                  <a:pt x="1450272" y="4386062"/>
                  <a:pt x="1455151" y="4377230"/>
                </a:cubicBezTo>
                <a:cubicBezTo>
                  <a:pt x="1459440" y="4374354"/>
                  <a:pt x="1463732" y="4371479"/>
                  <a:pt x="1468039" y="4368626"/>
                </a:cubicBezTo>
                <a:cubicBezTo>
                  <a:pt x="1463198" y="4377664"/>
                  <a:pt x="1458362" y="4386701"/>
                  <a:pt x="1453533" y="4395739"/>
                </a:cubicBezTo>
                <a:cubicBezTo>
                  <a:pt x="1449206" y="4398363"/>
                  <a:pt x="1444872" y="4401033"/>
                  <a:pt x="1440536" y="4403681"/>
                </a:cubicBezTo>
                <a:close/>
                <a:moveTo>
                  <a:pt x="1474397" y="4364450"/>
                </a:moveTo>
                <a:cubicBezTo>
                  <a:pt x="1479133" y="4361323"/>
                  <a:pt x="1483880" y="4358242"/>
                  <a:pt x="1488638" y="4355161"/>
                </a:cubicBezTo>
                <a:cubicBezTo>
                  <a:pt x="1483718" y="4364632"/>
                  <a:pt x="1478799" y="4374103"/>
                  <a:pt x="1473890" y="4383575"/>
                </a:cubicBezTo>
                <a:cubicBezTo>
                  <a:pt x="1469132" y="4386382"/>
                  <a:pt x="1464369" y="4389212"/>
                  <a:pt x="1459604" y="4392087"/>
                </a:cubicBezTo>
                <a:cubicBezTo>
                  <a:pt x="1464531" y="4382867"/>
                  <a:pt x="1469458" y="4373670"/>
                  <a:pt x="1474397" y="4364450"/>
                </a:cubicBezTo>
                <a:close/>
                <a:moveTo>
                  <a:pt x="1479244" y="4355412"/>
                </a:moveTo>
                <a:cubicBezTo>
                  <a:pt x="1483800" y="4346900"/>
                  <a:pt x="1488364" y="4338410"/>
                  <a:pt x="1492933" y="4329920"/>
                </a:cubicBezTo>
                <a:cubicBezTo>
                  <a:pt x="1497575" y="4326611"/>
                  <a:pt x="1502228" y="4323347"/>
                  <a:pt x="1506893" y="4320084"/>
                </a:cubicBezTo>
                <a:cubicBezTo>
                  <a:pt x="1502322" y="4328870"/>
                  <a:pt x="1497760" y="4337634"/>
                  <a:pt x="1493202" y="4346397"/>
                </a:cubicBezTo>
                <a:cubicBezTo>
                  <a:pt x="1488556" y="4349364"/>
                  <a:pt x="1483902" y="4352377"/>
                  <a:pt x="1479244" y="4355412"/>
                </a:cubicBezTo>
                <a:close/>
                <a:moveTo>
                  <a:pt x="1513162" y="4315725"/>
                </a:moveTo>
                <a:cubicBezTo>
                  <a:pt x="1517923" y="4312416"/>
                  <a:pt x="1522697" y="4309152"/>
                  <a:pt x="1527481" y="4305889"/>
                </a:cubicBezTo>
                <a:cubicBezTo>
                  <a:pt x="1522802" y="4315132"/>
                  <a:pt x="1518131" y="4324374"/>
                  <a:pt x="1513466" y="4333594"/>
                </a:cubicBezTo>
                <a:cubicBezTo>
                  <a:pt x="1508696" y="4336584"/>
                  <a:pt x="1503922" y="4339574"/>
                  <a:pt x="1499143" y="4342609"/>
                </a:cubicBezTo>
                <a:cubicBezTo>
                  <a:pt x="1503810" y="4333663"/>
                  <a:pt x="1508484" y="4324694"/>
                  <a:pt x="1513162" y="4315725"/>
                </a:cubicBezTo>
                <a:close/>
                <a:moveTo>
                  <a:pt x="1518608" y="4305295"/>
                </a:moveTo>
                <a:cubicBezTo>
                  <a:pt x="1523145" y="4296600"/>
                  <a:pt x="1527691" y="4287928"/>
                  <a:pt x="1532244" y="4279233"/>
                </a:cubicBezTo>
                <a:cubicBezTo>
                  <a:pt x="1536897" y="4275786"/>
                  <a:pt x="1541562" y="4272363"/>
                  <a:pt x="1546238" y="4268940"/>
                </a:cubicBezTo>
                <a:cubicBezTo>
                  <a:pt x="1541681" y="4277886"/>
                  <a:pt x="1537130" y="4286855"/>
                  <a:pt x="1532588" y="4295801"/>
                </a:cubicBezTo>
                <a:cubicBezTo>
                  <a:pt x="1527933" y="4298951"/>
                  <a:pt x="1523272" y="4302100"/>
                  <a:pt x="1518608" y="4305295"/>
                </a:cubicBezTo>
                <a:close/>
                <a:moveTo>
                  <a:pt x="1552327" y="4264535"/>
                </a:moveTo>
                <a:cubicBezTo>
                  <a:pt x="1654243" y="4190729"/>
                  <a:pt x="1762100" y="4126508"/>
                  <a:pt x="1878291" y="4076916"/>
                </a:cubicBezTo>
                <a:cubicBezTo>
                  <a:pt x="2336946" y="3881217"/>
                  <a:pt x="2868675" y="4016871"/>
                  <a:pt x="3374022" y="4172585"/>
                </a:cubicBezTo>
                <a:cubicBezTo>
                  <a:pt x="3983003" y="4360251"/>
                  <a:pt x="4590045" y="4584225"/>
                  <a:pt x="5177117" y="4800829"/>
                </a:cubicBezTo>
                <a:cubicBezTo>
                  <a:pt x="5662381" y="4979890"/>
                  <a:pt x="6164144" y="5165021"/>
                  <a:pt x="6664903" y="5328906"/>
                </a:cubicBezTo>
                <a:cubicBezTo>
                  <a:pt x="6981444" y="5432472"/>
                  <a:pt x="7399451" y="5562055"/>
                  <a:pt x="7832315" y="5647797"/>
                </a:cubicBezTo>
                <a:cubicBezTo>
                  <a:pt x="7836195" y="5648573"/>
                  <a:pt x="7840052" y="5649326"/>
                  <a:pt x="7843955" y="5650102"/>
                </a:cubicBezTo>
                <a:cubicBezTo>
                  <a:pt x="8288321" y="5737259"/>
                  <a:pt x="8683255" y="5765946"/>
                  <a:pt x="9051373" y="5737761"/>
                </a:cubicBezTo>
                <a:cubicBezTo>
                  <a:pt x="9337400" y="5715852"/>
                  <a:pt x="9610853" y="5645766"/>
                  <a:pt x="9842176" y="5535080"/>
                </a:cubicBezTo>
                <a:cubicBezTo>
                  <a:pt x="9892431" y="5511025"/>
                  <a:pt x="9940585" y="5485076"/>
                  <a:pt x="9986480" y="5457394"/>
                </a:cubicBezTo>
                <a:cubicBezTo>
                  <a:pt x="9992574" y="5471475"/>
                  <a:pt x="9998622" y="5485510"/>
                  <a:pt x="10004578" y="5499546"/>
                </a:cubicBezTo>
                <a:cubicBezTo>
                  <a:pt x="9742422" y="5667036"/>
                  <a:pt x="9401895" y="5773295"/>
                  <a:pt x="9024215" y="5798422"/>
                </a:cubicBezTo>
                <a:cubicBezTo>
                  <a:pt x="8630171" y="5824622"/>
                  <a:pt x="8233662" y="5783862"/>
                  <a:pt x="7842562" y="5706404"/>
                </a:cubicBezTo>
                <a:cubicBezTo>
                  <a:pt x="7447993" y="5628239"/>
                  <a:pt x="7058925" y="5512691"/>
                  <a:pt x="6683275" y="5390731"/>
                </a:cubicBezTo>
                <a:cubicBezTo>
                  <a:pt x="6179891" y="5227325"/>
                  <a:pt x="5675069" y="5043358"/>
                  <a:pt x="5186862" y="4865460"/>
                </a:cubicBezTo>
                <a:cubicBezTo>
                  <a:pt x="4590022" y="4647944"/>
                  <a:pt x="3972870" y="4423056"/>
                  <a:pt x="3354098" y="4234182"/>
                </a:cubicBezTo>
                <a:cubicBezTo>
                  <a:pt x="3122501" y="4163479"/>
                  <a:pt x="2853202" y="4085360"/>
                  <a:pt x="2587874" y="4053089"/>
                </a:cubicBezTo>
                <a:cubicBezTo>
                  <a:pt x="2303307" y="4018469"/>
                  <a:pt x="2062822" y="4041975"/>
                  <a:pt x="1852689" y="4124933"/>
                </a:cubicBezTo>
                <a:cubicBezTo>
                  <a:pt x="1748028" y="4166241"/>
                  <a:pt x="1644055" y="4221424"/>
                  <a:pt x="1538417" y="4291899"/>
                </a:cubicBezTo>
                <a:cubicBezTo>
                  <a:pt x="1543048" y="4282770"/>
                  <a:pt x="1547685" y="4273664"/>
                  <a:pt x="1552327" y="4264535"/>
                </a:cubicBezTo>
                <a:close/>
                <a:moveTo>
                  <a:pt x="9050962" y="5732581"/>
                </a:moveTo>
                <a:cubicBezTo>
                  <a:pt x="8644320" y="5763710"/>
                  <a:pt x="8235990" y="5723132"/>
                  <a:pt x="7833958" y="5643507"/>
                </a:cubicBezTo>
                <a:cubicBezTo>
                  <a:pt x="7436240" y="5564725"/>
                  <a:pt x="7044661" y="5447694"/>
                  <a:pt x="6666524" y="5323954"/>
                </a:cubicBezTo>
                <a:cubicBezTo>
                  <a:pt x="6165856" y="5160115"/>
                  <a:pt x="5664137" y="4974983"/>
                  <a:pt x="5178920" y="4795967"/>
                </a:cubicBezTo>
                <a:cubicBezTo>
                  <a:pt x="4591802" y="4579341"/>
                  <a:pt x="3984669" y="4355321"/>
                  <a:pt x="3375551" y="4167610"/>
                </a:cubicBezTo>
                <a:cubicBezTo>
                  <a:pt x="2869291" y="4011622"/>
                  <a:pt x="2336513" y="3875740"/>
                  <a:pt x="1876251" y="4072146"/>
                </a:cubicBezTo>
                <a:cubicBezTo>
                  <a:pt x="1769891" y="4117516"/>
                  <a:pt x="1664554" y="4177606"/>
                  <a:pt x="1557672" y="4254037"/>
                </a:cubicBezTo>
                <a:cubicBezTo>
                  <a:pt x="1562173" y="4245228"/>
                  <a:pt x="1566682" y="4236396"/>
                  <a:pt x="1571201" y="4227564"/>
                </a:cubicBezTo>
                <a:cubicBezTo>
                  <a:pt x="1674071" y="4148052"/>
                  <a:pt x="1783400" y="4078354"/>
                  <a:pt x="1901946" y="4023991"/>
                </a:cubicBezTo>
                <a:cubicBezTo>
                  <a:pt x="2198463" y="3888018"/>
                  <a:pt x="2525045" y="3896508"/>
                  <a:pt x="2854959" y="3961870"/>
                </a:cubicBezTo>
                <a:cubicBezTo>
                  <a:pt x="3035572" y="3997655"/>
                  <a:pt x="3217144" y="4050442"/>
                  <a:pt x="3395475" y="4105922"/>
                </a:cubicBezTo>
                <a:cubicBezTo>
                  <a:pt x="3994825" y="4292378"/>
                  <a:pt x="4591848" y="4515463"/>
                  <a:pt x="5169221" y="4731199"/>
                </a:cubicBezTo>
                <a:cubicBezTo>
                  <a:pt x="5651449" y="4911401"/>
                  <a:pt x="6150131" y="5097719"/>
                  <a:pt x="6648198" y="5262015"/>
                </a:cubicBezTo>
                <a:cubicBezTo>
                  <a:pt x="6966244" y="5366904"/>
                  <a:pt x="7385758" y="5497766"/>
                  <a:pt x="7823825" y="5584558"/>
                </a:cubicBezTo>
                <a:cubicBezTo>
                  <a:pt x="7832064" y="5586178"/>
                  <a:pt x="7840211" y="5587775"/>
                  <a:pt x="7848450" y="5589373"/>
                </a:cubicBezTo>
                <a:cubicBezTo>
                  <a:pt x="8300987" y="5677169"/>
                  <a:pt x="8703247" y="5704122"/>
                  <a:pt x="9078166" y="5671806"/>
                </a:cubicBezTo>
                <a:cubicBezTo>
                  <a:pt x="9371018" y="5646565"/>
                  <a:pt x="9649696" y="5571001"/>
                  <a:pt x="9884101" y="5453331"/>
                </a:cubicBezTo>
                <a:cubicBezTo>
                  <a:pt x="9911944" y="5439364"/>
                  <a:pt x="9939078" y="5424758"/>
                  <a:pt x="9965576" y="5409650"/>
                </a:cubicBezTo>
                <a:cubicBezTo>
                  <a:pt x="9971852" y="5423823"/>
                  <a:pt x="9978059" y="5437972"/>
                  <a:pt x="9984198" y="5452099"/>
                </a:cubicBezTo>
                <a:cubicBezTo>
                  <a:pt x="9729665" y="5606261"/>
                  <a:pt x="9407806" y="5705263"/>
                  <a:pt x="9050962" y="5732581"/>
                </a:cubicBezTo>
                <a:close/>
                <a:moveTo>
                  <a:pt x="9971577" y="5406249"/>
                </a:moveTo>
                <a:cubicBezTo>
                  <a:pt x="9983650" y="5399289"/>
                  <a:pt x="9995541" y="5392214"/>
                  <a:pt x="10007294" y="5385048"/>
                </a:cubicBezTo>
                <a:cubicBezTo>
                  <a:pt x="10010124" y="5391370"/>
                  <a:pt x="10012999" y="5397714"/>
                  <a:pt x="10015784" y="5404036"/>
                </a:cubicBezTo>
                <a:cubicBezTo>
                  <a:pt x="10019024" y="5411339"/>
                  <a:pt x="10022243" y="5418756"/>
                  <a:pt x="10025483" y="5426218"/>
                </a:cubicBezTo>
                <a:cubicBezTo>
                  <a:pt x="10013844" y="5433750"/>
                  <a:pt x="10002045" y="5441167"/>
                  <a:pt x="9990109" y="5448470"/>
                </a:cubicBezTo>
                <a:cubicBezTo>
                  <a:pt x="9984016" y="5434457"/>
                  <a:pt x="9977830" y="5420376"/>
                  <a:pt x="9971577" y="5406249"/>
                </a:cubicBezTo>
                <a:close/>
                <a:moveTo>
                  <a:pt x="9969432" y="5401388"/>
                </a:moveTo>
                <a:cubicBezTo>
                  <a:pt x="9963133" y="5387216"/>
                  <a:pt x="9956765" y="5372975"/>
                  <a:pt x="9950330" y="5358689"/>
                </a:cubicBezTo>
                <a:cubicBezTo>
                  <a:pt x="9962471" y="5352070"/>
                  <a:pt x="9974453" y="5345315"/>
                  <a:pt x="9986320" y="5338468"/>
                </a:cubicBezTo>
                <a:cubicBezTo>
                  <a:pt x="9992664" y="5352390"/>
                  <a:pt x="9998918" y="5366289"/>
                  <a:pt x="10005126" y="5380141"/>
                </a:cubicBezTo>
                <a:cubicBezTo>
                  <a:pt x="9993372" y="5387353"/>
                  <a:pt x="9981460" y="5394428"/>
                  <a:pt x="9969432" y="5401388"/>
                </a:cubicBezTo>
                <a:close/>
                <a:moveTo>
                  <a:pt x="9992231" y="5335091"/>
                </a:moveTo>
                <a:cubicBezTo>
                  <a:pt x="10004989" y="5327651"/>
                  <a:pt x="10017587" y="5320096"/>
                  <a:pt x="10030024" y="5312406"/>
                </a:cubicBezTo>
                <a:cubicBezTo>
                  <a:pt x="10036004" y="5325734"/>
                  <a:pt x="10041960" y="5339267"/>
                  <a:pt x="10047872" y="5353006"/>
                </a:cubicBezTo>
                <a:cubicBezTo>
                  <a:pt x="10035730" y="5360994"/>
                  <a:pt x="10023384" y="5368821"/>
                  <a:pt x="10010922" y="5376536"/>
                </a:cubicBezTo>
                <a:cubicBezTo>
                  <a:pt x="10004761" y="5362774"/>
                  <a:pt x="9998530" y="5348966"/>
                  <a:pt x="9992231" y="5335091"/>
                </a:cubicBezTo>
                <a:close/>
                <a:moveTo>
                  <a:pt x="10035730" y="5308891"/>
                </a:moveTo>
                <a:cubicBezTo>
                  <a:pt x="10048624" y="5300858"/>
                  <a:pt x="10061336" y="5292688"/>
                  <a:pt x="10073865" y="5284403"/>
                </a:cubicBezTo>
                <a:cubicBezTo>
                  <a:pt x="10079571" y="5297663"/>
                  <a:pt x="10085117" y="5310854"/>
                  <a:pt x="10090502" y="5323931"/>
                </a:cubicBezTo>
                <a:cubicBezTo>
                  <a:pt x="10078362" y="5332512"/>
                  <a:pt x="10066038" y="5340933"/>
                  <a:pt x="10053531" y="5349240"/>
                </a:cubicBezTo>
                <a:cubicBezTo>
                  <a:pt x="10047757" y="5335867"/>
                  <a:pt x="10041823" y="5322424"/>
                  <a:pt x="10035730" y="5308891"/>
                </a:cubicBezTo>
                <a:close/>
                <a:moveTo>
                  <a:pt x="10033698" y="5304349"/>
                </a:moveTo>
                <a:cubicBezTo>
                  <a:pt x="10028495" y="5292824"/>
                  <a:pt x="10023178" y="5281277"/>
                  <a:pt x="10017769" y="5269660"/>
                </a:cubicBezTo>
                <a:cubicBezTo>
                  <a:pt x="10016810" y="5267629"/>
                  <a:pt x="10015830" y="5265552"/>
                  <a:pt x="10014870" y="5263521"/>
                </a:cubicBezTo>
                <a:cubicBezTo>
                  <a:pt x="10028175" y="5255716"/>
                  <a:pt x="10041252" y="5247751"/>
                  <a:pt x="10054193" y="5239672"/>
                </a:cubicBezTo>
                <a:cubicBezTo>
                  <a:pt x="10060241" y="5253114"/>
                  <a:pt x="10066129" y="5266465"/>
                  <a:pt x="10071857" y="5279724"/>
                </a:cubicBezTo>
                <a:cubicBezTo>
                  <a:pt x="10059328" y="5288078"/>
                  <a:pt x="10046570" y="5296270"/>
                  <a:pt x="10033698" y="5304349"/>
                </a:cubicBezTo>
                <a:close/>
                <a:moveTo>
                  <a:pt x="10012999" y="5259504"/>
                </a:moveTo>
                <a:cubicBezTo>
                  <a:pt x="10006518" y="5245674"/>
                  <a:pt x="9999946" y="5231798"/>
                  <a:pt x="9993304" y="5217832"/>
                </a:cubicBezTo>
                <a:cubicBezTo>
                  <a:pt x="9999101" y="5214636"/>
                  <a:pt x="10004898" y="5211418"/>
                  <a:pt x="10010626" y="5208155"/>
                </a:cubicBezTo>
                <a:cubicBezTo>
                  <a:pt x="10018339" y="5203773"/>
                  <a:pt x="10025985" y="5199346"/>
                  <a:pt x="10033608" y="5194873"/>
                </a:cubicBezTo>
                <a:cubicBezTo>
                  <a:pt x="10039998" y="5208543"/>
                  <a:pt x="10046274" y="5222122"/>
                  <a:pt x="10052367" y="5235587"/>
                </a:cubicBezTo>
                <a:cubicBezTo>
                  <a:pt x="10039427" y="5243711"/>
                  <a:pt x="10026281" y="5251676"/>
                  <a:pt x="10012999" y="5259504"/>
                </a:cubicBezTo>
                <a:close/>
                <a:moveTo>
                  <a:pt x="10039244" y="5191518"/>
                </a:moveTo>
                <a:cubicBezTo>
                  <a:pt x="10052915" y="5183416"/>
                  <a:pt x="10066426" y="5175155"/>
                  <a:pt x="10079731" y="5166756"/>
                </a:cubicBezTo>
                <a:cubicBezTo>
                  <a:pt x="10085710" y="5180084"/>
                  <a:pt x="10091484" y="5193298"/>
                  <a:pt x="10097144" y="5206421"/>
                </a:cubicBezTo>
                <a:cubicBezTo>
                  <a:pt x="10084250" y="5215115"/>
                  <a:pt x="10071149" y="5223651"/>
                  <a:pt x="10057890" y="5232050"/>
                </a:cubicBezTo>
                <a:cubicBezTo>
                  <a:pt x="10051842" y="5218607"/>
                  <a:pt x="10045612" y="5205120"/>
                  <a:pt x="10039244" y="5191518"/>
                </a:cubicBezTo>
                <a:close/>
                <a:moveTo>
                  <a:pt x="10037578" y="5187957"/>
                </a:moveTo>
                <a:cubicBezTo>
                  <a:pt x="10031143" y="5174264"/>
                  <a:pt x="10024525" y="5160457"/>
                  <a:pt x="10017746" y="5146581"/>
                </a:cubicBezTo>
                <a:cubicBezTo>
                  <a:pt x="10029614" y="5139963"/>
                  <a:pt x="10041389" y="5133276"/>
                  <a:pt x="10053007" y="5126429"/>
                </a:cubicBezTo>
                <a:cubicBezTo>
                  <a:pt x="10055174" y="5125174"/>
                  <a:pt x="10057273" y="5123873"/>
                  <a:pt x="10059419" y="5122573"/>
                </a:cubicBezTo>
                <a:cubicBezTo>
                  <a:pt x="10065786" y="5136174"/>
                  <a:pt x="10072016" y="5149662"/>
                  <a:pt x="10078065" y="5163059"/>
                </a:cubicBezTo>
                <a:cubicBezTo>
                  <a:pt x="10064760" y="5171526"/>
                  <a:pt x="10051249" y="5179810"/>
                  <a:pt x="10037578" y="5187957"/>
                </a:cubicBezTo>
                <a:close/>
                <a:moveTo>
                  <a:pt x="10065010" y="5119241"/>
                </a:moveTo>
                <a:cubicBezTo>
                  <a:pt x="10079137" y="5110773"/>
                  <a:pt x="10093127" y="5102147"/>
                  <a:pt x="10106866" y="5093383"/>
                </a:cubicBezTo>
                <a:cubicBezTo>
                  <a:pt x="10112823" y="5106574"/>
                  <a:pt x="10118596" y="5119674"/>
                  <a:pt x="10124210" y="5132660"/>
                </a:cubicBezTo>
                <a:cubicBezTo>
                  <a:pt x="10110859" y="5141789"/>
                  <a:pt x="10097303" y="5150735"/>
                  <a:pt x="10083542" y="5159544"/>
                </a:cubicBezTo>
                <a:cubicBezTo>
                  <a:pt x="10077517" y="5146193"/>
                  <a:pt x="10071354" y="5132774"/>
                  <a:pt x="10065010" y="5119241"/>
                </a:cubicBezTo>
                <a:close/>
                <a:moveTo>
                  <a:pt x="10063550" y="5116182"/>
                </a:moveTo>
                <a:cubicBezTo>
                  <a:pt x="10057114" y="5102512"/>
                  <a:pt x="10050542" y="5088773"/>
                  <a:pt x="10043786" y="5074943"/>
                </a:cubicBezTo>
                <a:cubicBezTo>
                  <a:pt x="10058323" y="5066750"/>
                  <a:pt x="10072656" y="5058374"/>
                  <a:pt x="10086828" y="5049839"/>
                </a:cubicBezTo>
                <a:cubicBezTo>
                  <a:pt x="10093196" y="5063372"/>
                  <a:pt x="10099403" y="5076815"/>
                  <a:pt x="10105406" y="5090120"/>
                </a:cubicBezTo>
                <a:cubicBezTo>
                  <a:pt x="10091644" y="5098975"/>
                  <a:pt x="10077700" y="5107647"/>
                  <a:pt x="10063550" y="5116182"/>
                </a:cubicBezTo>
                <a:close/>
                <a:moveTo>
                  <a:pt x="10092283" y="5046575"/>
                </a:moveTo>
                <a:cubicBezTo>
                  <a:pt x="10093355" y="5045936"/>
                  <a:pt x="10094428" y="5045320"/>
                  <a:pt x="10095478" y="5044681"/>
                </a:cubicBezTo>
                <a:cubicBezTo>
                  <a:pt x="10108920" y="5036488"/>
                  <a:pt x="10122133" y="5028135"/>
                  <a:pt x="10135234" y="5019691"/>
                </a:cubicBezTo>
                <a:cubicBezTo>
                  <a:pt x="10141122" y="5032837"/>
                  <a:pt x="10146827" y="5045891"/>
                  <a:pt x="10152372" y="5058831"/>
                </a:cubicBezTo>
                <a:cubicBezTo>
                  <a:pt x="10138703" y="5068256"/>
                  <a:pt x="10124850" y="5077545"/>
                  <a:pt x="10110768" y="5086674"/>
                </a:cubicBezTo>
                <a:cubicBezTo>
                  <a:pt x="10104790" y="5073414"/>
                  <a:pt x="10098627" y="5060040"/>
                  <a:pt x="10092283" y="5046575"/>
                </a:cubicBezTo>
                <a:close/>
                <a:moveTo>
                  <a:pt x="10140528" y="5016291"/>
                </a:moveTo>
                <a:cubicBezTo>
                  <a:pt x="10154952" y="5006911"/>
                  <a:pt x="10169125" y="4997348"/>
                  <a:pt x="10183092" y="4987649"/>
                </a:cubicBezTo>
                <a:cubicBezTo>
                  <a:pt x="10188477" y="5000384"/>
                  <a:pt x="10193658" y="5013050"/>
                  <a:pt x="10198678" y="5025602"/>
                </a:cubicBezTo>
                <a:cubicBezTo>
                  <a:pt x="10185214" y="5035621"/>
                  <a:pt x="10171520" y="5045503"/>
                  <a:pt x="10157599" y="5055202"/>
                </a:cubicBezTo>
                <a:cubicBezTo>
                  <a:pt x="10152099" y="5042330"/>
                  <a:pt x="10146394" y="5029368"/>
                  <a:pt x="10140528" y="5016291"/>
                </a:cubicBezTo>
                <a:close/>
                <a:moveTo>
                  <a:pt x="10139295" y="5013552"/>
                </a:moveTo>
                <a:cubicBezTo>
                  <a:pt x="10133317" y="5000292"/>
                  <a:pt x="10127200" y="4986964"/>
                  <a:pt x="10120879" y="4973477"/>
                </a:cubicBezTo>
                <a:cubicBezTo>
                  <a:pt x="10126630" y="4969962"/>
                  <a:pt x="10132359" y="4966470"/>
                  <a:pt x="10138041" y="4962887"/>
                </a:cubicBezTo>
                <a:cubicBezTo>
                  <a:pt x="10147102" y="4957205"/>
                  <a:pt x="10156048" y="4951476"/>
                  <a:pt x="10164925" y="4945680"/>
                </a:cubicBezTo>
                <a:cubicBezTo>
                  <a:pt x="10170767" y="4958802"/>
                  <a:pt x="10176381" y="4971788"/>
                  <a:pt x="10181859" y="4984705"/>
                </a:cubicBezTo>
                <a:cubicBezTo>
                  <a:pt x="10167869" y="4994473"/>
                  <a:pt x="10153696" y="5004104"/>
                  <a:pt x="10139295" y="5013552"/>
                </a:cubicBezTo>
                <a:close/>
                <a:moveTo>
                  <a:pt x="10118163" y="4967748"/>
                </a:moveTo>
                <a:cubicBezTo>
                  <a:pt x="10112298" y="4955356"/>
                  <a:pt x="10106318" y="4942873"/>
                  <a:pt x="10100134" y="4930275"/>
                </a:cubicBezTo>
                <a:cubicBezTo>
                  <a:pt x="10115469" y="4921420"/>
                  <a:pt x="10130578" y="4912382"/>
                  <a:pt x="10145526" y="4903208"/>
                </a:cubicBezTo>
                <a:cubicBezTo>
                  <a:pt x="10151277" y="4915532"/>
                  <a:pt x="10156869" y="4927741"/>
                  <a:pt x="10162324" y="4939883"/>
                </a:cubicBezTo>
                <a:cubicBezTo>
                  <a:pt x="10147740" y="4949376"/>
                  <a:pt x="10133019" y="4958665"/>
                  <a:pt x="10118163" y="4967748"/>
                </a:cubicBezTo>
                <a:close/>
                <a:moveTo>
                  <a:pt x="10150776" y="4899967"/>
                </a:moveTo>
                <a:cubicBezTo>
                  <a:pt x="10160840" y="4893737"/>
                  <a:pt x="10170813" y="4887461"/>
                  <a:pt x="10180695" y="4881093"/>
                </a:cubicBezTo>
                <a:cubicBezTo>
                  <a:pt x="10185762" y="4877807"/>
                  <a:pt x="10190782" y="4874520"/>
                  <a:pt x="10195803" y="4871211"/>
                </a:cubicBezTo>
                <a:cubicBezTo>
                  <a:pt x="10201075" y="4883170"/>
                  <a:pt x="10206210" y="4895083"/>
                  <a:pt x="10211162" y="4906882"/>
                </a:cubicBezTo>
                <a:cubicBezTo>
                  <a:pt x="10196785" y="4916969"/>
                  <a:pt x="10182224" y="4926829"/>
                  <a:pt x="10167504" y="4936482"/>
                </a:cubicBezTo>
                <a:cubicBezTo>
                  <a:pt x="10162095" y="4924409"/>
                  <a:pt x="10156527" y="4912245"/>
                  <a:pt x="10150776" y="4899967"/>
                </a:cubicBezTo>
                <a:close/>
                <a:moveTo>
                  <a:pt x="10200893" y="4867811"/>
                </a:moveTo>
                <a:cubicBezTo>
                  <a:pt x="10215886" y="4857815"/>
                  <a:pt x="10230652" y="4847682"/>
                  <a:pt x="10245190" y="4837344"/>
                </a:cubicBezTo>
                <a:cubicBezTo>
                  <a:pt x="10249960" y="4849006"/>
                  <a:pt x="10254570" y="4860599"/>
                  <a:pt x="10259021" y="4872079"/>
                </a:cubicBezTo>
                <a:cubicBezTo>
                  <a:pt x="10244916" y="4882714"/>
                  <a:pt x="10230652" y="4893121"/>
                  <a:pt x="10216206" y="4903322"/>
                </a:cubicBezTo>
                <a:cubicBezTo>
                  <a:pt x="10211254" y="4891569"/>
                  <a:pt x="10206141" y="4879747"/>
                  <a:pt x="10200893" y="4867811"/>
                </a:cubicBezTo>
                <a:close/>
                <a:moveTo>
                  <a:pt x="10250188" y="4833761"/>
                </a:moveTo>
                <a:cubicBezTo>
                  <a:pt x="10264840" y="4823262"/>
                  <a:pt x="10279240" y="4812627"/>
                  <a:pt x="10293367" y="4801787"/>
                </a:cubicBezTo>
                <a:cubicBezTo>
                  <a:pt x="10297589" y="4813175"/>
                  <a:pt x="10301629" y="4824449"/>
                  <a:pt x="10305508" y="4835655"/>
                </a:cubicBezTo>
                <a:cubicBezTo>
                  <a:pt x="10291838" y="4846769"/>
                  <a:pt x="10277985" y="4857655"/>
                  <a:pt x="10263949" y="4868336"/>
                </a:cubicBezTo>
                <a:cubicBezTo>
                  <a:pt x="10259522" y="4856879"/>
                  <a:pt x="10254935" y="4845354"/>
                  <a:pt x="10250188" y="4833761"/>
                </a:cubicBezTo>
                <a:close/>
                <a:moveTo>
                  <a:pt x="10247906" y="4828238"/>
                </a:moveTo>
                <a:cubicBezTo>
                  <a:pt x="10243090" y="4816507"/>
                  <a:pt x="10238115" y="4804708"/>
                  <a:pt x="10232957" y="4792841"/>
                </a:cubicBezTo>
                <a:cubicBezTo>
                  <a:pt x="10248180" y="4782571"/>
                  <a:pt x="10263150" y="4772164"/>
                  <a:pt x="10277849" y="4761574"/>
                </a:cubicBezTo>
                <a:cubicBezTo>
                  <a:pt x="10282503" y="4773214"/>
                  <a:pt x="10286954" y="4784739"/>
                  <a:pt x="10291268" y="4796219"/>
                </a:cubicBezTo>
                <a:cubicBezTo>
                  <a:pt x="10277004" y="4807105"/>
                  <a:pt x="10262534" y="4817785"/>
                  <a:pt x="10247906" y="4828238"/>
                </a:cubicBezTo>
                <a:close/>
                <a:moveTo>
                  <a:pt x="10225585" y="4791084"/>
                </a:moveTo>
                <a:cubicBezTo>
                  <a:pt x="10210409" y="4801239"/>
                  <a:pt x="10195050" y="4811167"/>
                  <a:pt x="10179554" y="4820866"/>
                </a:cubicBezTo>
                <a:cubicBezTo>
                  <a:pt x="10173803" y="4808565"/>
                  <a:pt x="10167892" y="4796196"/>
                  <a:pt x="10161821" y="4783712"/>
                </a:cubicBezTo>
                <a:cubicBezTo>
                  <a:pt x="10177866" y="4774218"/>
                  <a:pt x="10193658" y="4764519"/>
                  <a:pt x="10209268" y="4754682"/>
                </a:cubicBezTo>
                <a:cubicBezTo>
                  <a:pt x="10214906" y="4766915"/>
                  <a:pt x="10220313" y="4779034"/>
                  <a:pt x="10225585" y="4791084"/>
                </a:cubicBezTo>
                <a:close/>
                <a:moveTo>
                  <a:pt x="10174397" y="4824084"/>
                </a:moveTo>
                <a:cubicBezTo>
                  <a:pt x="10159014" y="4833646"/>
                  <a:pt x="10143472" y="4843004"/>
                  <a:pt x="10127817" y="4852155"/>
                </a:cubicBezTo>
                <a:cubicBezTo>
                  <a:pt x="10121608" y="4839535"/>
                  <a:pt x="10115242" y="4826823"/>
                  <a:pt x="10108714" y="4814019"/>
                </a:cubicBezTo>
                <a:cubicBezTo>
                  <a:pt x="10124896" y="4805119"/>
                  <a:pt x="10140826" y="4796013"/>
                  <a:pt x="10156595" y="4786747"/>
                </a:cubicBezTo>
                <a:cubicBezTo>
                  <a:pt x="10162711" y="4799299"/>
                  <a:pt x="10168622" y="4811737"/>
                  <a:pt x="10174397" y="4824084"/>
                </a:cubicBezTo>
                <a:close/>
                <a:moveTo>
                  <a:pt x="10122499" y="4855236"/>
                </a:moveTo>
                <a:cubicBezTo>
                  <a:pt x="10107026" y="4864205"/>
                  <a:pt x="10091415" y="4872969"/>
                  <a:pt x="10075714" y="4881527"/>
                </a:cubicBezTo>
                <a:cubicBezTo>
                  <a:pt x="10069072" y="4868587"/>
                  <a:pt x="10062295" y="4855556"/>
                  <a:pt x="10055357" y="4842410"/>
                </a:cubicBezTo>
                <a:cubicBezTo>
                  <a:pt x="10071537" y="4834103"/>
                  <a:pt x="10087536" y="4825613"/>
                  <a:pt x="10103329" y="4816941"/>
                </a:cubicBezTo>
                <a:cubicBezTo>
                  <a:pt x="10109901" y="4829812"/>
                  <a:pt x="10116292" y="4842570"/>
                  <a:pt x="10122499" y="4855236"/>
                </a:cubicBezTo>
                <a:close/>
                <a:moveTo>
                  <a:pt x="10070213" y="4884494"/>
                </a:moveTo>
                <a:cubicBezTo>
                  <a:pt x="10054741" y="4892869"/>
                  <a:pt x="10039153" y="4901040"/>
                  <a:pt x="10023474" y="4909005"/>
                </a:cubicBezTo>
                <a:cubicBezTo>
                  <a:pt x="10017496" y="4897662"/>
                  <a:pt x="10011425" y="4886274"/>
                  <a:pt x="10005194" y="4874749"/>
                </a:cubicBezTo>
                <a:cubicBezTo>
                  <a:pt x="10004144" y="4872809"/>
                  <a:pt x="10003049" y="4870823"/>
                  <a:pt x="10001999" y="4868883"/>
                </a:cubicBezTo>
                <a:cubicBezTo>
                  <a:pt x="10018088" y="4861170"/>
                  <a:pt x="10034041" y="4853296"/>
                  <a:pt x="10049811" y="4845263"/>
                </a:cubicBezTo>
                <a:cubicBezTo>
                  <a:pt x="10056772" y="4858431"/>
                  <a:pt x="10063573" y="4871508"/>
                  <a:pt x="10070213" y="4884494"/>
                </a:cubicBezTo>
                <a:close/>
                <a:moveTo>
                  <a:pt x="9999626" y="4877761"/>
                </a:moveTo>
                <a:cubicBezTo>
                  <a:pt x="10005810" y="4889218"/>
                  <a:pt x="10011858" y="4900561"/>
                  <a:pt x="10017814" y="4911857"/>
                </a:cubicBezTo>
                <a:cubicBezTo>
                  <a:pt x="10002546" y="4919549"/>
                  <a:pt x="9987211" y="4927057"/>
                  <a:pt x="9971783" y="4934383"/>
                </a:cubicBezTo>
                <a:cubicBezTo>
                  <a:pt x="9964526" y="4920667"/>
                  <a:pt x="9957200" y="4906882"/>
                  <a:pt x="9949783" y="4893052"/>
                </a:cubicBezTo>
                <a:cubicBezTo>
                  <a:pt x="9965415" y="4886046"/>
                  <a:pt x="9980957" y="4878948"/>
                  <a:pt x="9996294" y="4871645"/>
                </a:cubicBezTo>
                <a:cubicBezTo>
                  <a:pt x="9997389" y="4873676"/>
                  <a:pt x="9998507" y="4875730"/>
                  <a:pt x="9999626" y="4877761"/>
                </a:cubicBezTo>
                <a:close/>
                <a:moveTo>
                  <a:pt x="9965940" y="4937144"/>
                </a:moveTo>
                <a:cubicBezTo>
                  <a:pt x="9951334" y="4944037"/>
                  <a:pt x="9936660" y="4950746"/>
                  <a:pt x="9921894" y="4957296"/>
                </a:cubicBezTo>
                <a:cubicBezTo>
                  <a:pt x="9914545" y="4943215"/>
                  <a:pt x="9907105" y="4929065"/>
                  <a:pt x="9899575" y="4914847"/>
                </a:cubicBezTo>
                <a:cubicBezTo>
                  <a:pt x="9914477" y="4908594"/>
                  <a:pt x="9929243" y="4902204"/>
                  <a:pt x="9943895" y="4895699"/>
                </a:cubicBezTo>
                <a:cubicBezTo>
                  <a:pt x="9951312" y="4909529"/>
                  <a:pt x="9958660" y="4923337"/>
                  <a:pt x="9965940" y="4937144"/>
                </a:cubicBezTo>
                <a:close/>
                <a:moveTo>
                  <a:pt x="9915892" y="4959966"/>
                </a:moveTo>
                <a:cubicBezTo>
                  <a:pt x="9901993" y="4966082"/>
                  <a:pt x="9888049" y="4972084"/>
                  <a:pt x="9874059" y="4977927"/>
                </a:cubicBezTo>
                <a:cubicBezTo>
                  <a:pt x="9866596" y="4963481"/>
                  <a:pt x="9859042" y="4948966"/>
                  <a:pt x="9851397" y="4934405"/>
                </a:cubicBezTo>
                <a:cubicBezTo>
                  <a:pt x="9865547" y="4928837"/>
                  <a:pt x="9879560" y="4923154"/>
                  <a:pt x="9893458" y="4917357"/>
                </a:cubicBezTo>
                <a:cubicBezTo>
                  <a:pt x="9900989" y="4931575"/>
                  <a:pt x="9908475" y="4945771"/>
                  <a:pt x="9915892" y="4959966"/>
                </a:cubicBezTo>
                <a:close/>
                <a:moveTo>
                  <a:pt x="9867943" y="4980460"/>
                </a:moveTo>
                <a:cubicBezTo>
                  <a:pt x="9854752" y="4985937"/>
                  <a:pt x="9841538" y="4991255"/>
                  <a:pt x="9828278" y="4996458"/>
                </a:cubicBezTo>
                <a:cubicBezTo>
                  <a:pt x="9820702" y="4981693"/>
                  <a:pt x="9813078" y="4966858"/>
                  <a:pt x="9805343" y="4951956"/>
                </a:cubicBezTo>
                <a:cubicBezTo>
                  <a:pt x="9808241" y="4950883"/>
                  <a:pt x="9811116" y="4949856"/>
                  <a:pt x="9813992" y="4948783"/>
                </a:cubicBezTo>
                <a:cubicBezTo>
                  <a:pt x="9824467" y="4944858"/>
                  <a:pt x="9834896" y="4940887"/>
                  <a:pt x="9845258" y="4936847"/>
                </a:cubicBezTo>
                <a:cubicBezTo>
                  <a:pt x="9852880" y="4951408"/>
                  <a:pt x="9860457" y="4965945"/>
                  <a:pt x="9867943" y="4980460"/>
                </a:cubicBezTo>
                <a:close/>
                <a:moveTo>
                  <a:pt x="9870499" y="4985412"/>
                </a:moveTo>
                <a:cubicBezTo>
                  <a:pt x="9877870" y="4999676"/>
                  <a:pt x="9885174" y="5013940"/>
                  <a:pt x="9892408" y="5028181"/>
                </a:cubicBezTo>
                <a:cubicBezTo>
                  <a:pt x="9879308" y="5033932"/>
                  <a:pt x="9866140" y="5039546"/>
                  <a:pt x="9852926" y="5045024"/>
                </a:cubicBezTo>
                <a:cubicBezTo>
                  <a:pt x="9845623" y="5030532"/>
                  <a:pt x="9838228" y="5015971"/>
                  <a:pt x="9830743" y="5001342"/>
                </a:cubicBezTo>
                <a:cubicBezTo>
                  <a:pt x="9844094" y="4996139"/>
                  <a:pt x="9857354" y="4990844"/>
                  <a:pt x="9870499" y="4985412"/>
                </a:cubicBezTo>
                <a:close/>
                <a:moveTo>
                  <a:pt x="9846673" y="5047625"/>
                </a:moveTo>
                <a:cubicBezTo>
                  <a:pt x="9834280" y="5052714"/>
                  <a:pt x="9821843" y="5057712"/>
                  <a:pt x="9809382" y="5062597"/>
                </a:cubicBezTo>
                <a:cubicBezTo>
                  <a:pt x="9801987" y="5047762"/>
                  <a:pt x="9794502" y="5032882"/>
                  <a:pt x="9786948" y="5017957"/>
                </a:cubicBezTo>
                <a:cubicBezTo>
                  <a:pt x="9799522" y="5013347"/>
                  <a:pt x="9812006" y="5008599"/>
                  <a:pt x="9824421" y="5003807"/>
                </a:cubicBezTo>
                <a:cubicBezTo>
                  <a:pt x="9831884" y="5018413"/>
                  <a:pt x="9839301" y="5033019"/>
                  <a:pt x="9846673" y="5047625"/>
                </a:cubicBezTo>
                <a:close/>
                <a:moveTo>
                  <a:pt x="9849297" y="5052851"/>
                </a:moveTo>
                <a:cubicBezTo>
                  <a:pt x="9856509" y="5067184"/>
                  <a:pt x="9863698" y="5081516"/>
                  <a:pt x="9870795" y="5095848"/>
                </a:cubicBezTo>
                <a:cubicBezTo>
                  <a:pt x="9858472" y="5101211"/>
                  <a:pt x="9846102" y="5106460"/>
                  <a:pt x="9833687" y="5111595"/>
                </a:cubicBezTo>
                <a:cubicBezTo>
                  <a:pt x="9826544" y="5097034"/>
                  <a:pt x="9819287" y="5082429"/>
                  <a:pt x="9811983" y="5067754"/>
                </a:cubicBezTo>
                <a:cubicBezTo>
                  <a:pt x="9824513" y="5062893"/>
                  <a:pt x="9836950" y="5057918"/>
                  <a:pt x="9849297" y="5052851"/>
                </a:cubicBezTo>
                <a:close/>
                <a:moveTo>
                  <a:pt x="9827229" y="5114265"/>
                </a:moveTo>
                <a:cubicBezTo>
                  <a:pt x="9632329" y="5194211"/>
                  <a:pt x="9428803" y="5245583"/>
                  <a:pt x="9238376" y="5271691"/>
                </a:cubicBezTo>
                <a:cubicBezTo>
                  <a:pt x="8750055" y="5338697"/>
                  <a:pt x="8249090" y="5294970"/>
                  <a:pt x="7774598" y="5200989"/>
                </a:cubicBezTo>
                <a:cubicBezTo>
                  <a:pt x="7332880" y="5113490"/>
                  <a:pt x="6914119" y="4982445"/>
                  <a:pt x="6549333" y="4856491"/>
                </a:cubicBezTo>
                <a:cubicBezTo>
                  <a:pt x="6068976" y="4690621"/>
                  <a:pt x="5590856" y="4497000"/>
                  <a:pt x="5128460" y="4309791"/>
                </a:cubicBezTo>
                <a:cubicBezTo>
                  <a:pt x="4607640" y="4098893"/>
                  <a:pt x="4069088" y="3880806"/>
                  <a:pt x="3525674" y="3701745"/>
                </a:cubicBezTo>
                <a:cubicBezTo>
                  <a:pt x="3312220" y="3631408"/>
                  <a:pt x="3032103" y="3548656"/>
                  <a:pt x="2758285" y="3532977"/>
                </a:cubicBezTo>
                <a:cubicBezTo>
                  <a:pt x="2476799" y="3516819"/>
                  <a:pt x="2242272" y="3572322"/>
                  <a:pt x="2041317" y="3702636"/>
                </a:cubicBezTo>
                <a:cubicBezTo>
                  <a:pt x="1912252" y="3786346"/>
                  <a:pt x="1796995" y="3887995"/>
                  <a:pt x="1690786" y="4000279"/>
                </a:cubicBezTo>
                <a:cubicBezTo>
                  <a:pt x="1694058" y="3994255"/>
                  <a:pt x="1697338" y="3988252"/>
                  <a:pt x="1700627" y="3982250"/>
                </a:cubicBezTo>
                <a:cubicBezTo>
                  <a:pt x="1810991" y="3858464"/>
                  <a:pt x="1931322" y="3745974"/>
                  <a:pt x="2067369" y="3653454"/>
                </a:cubicBezTo>
                <a:cubicBezTo>
                  <a:pt x="2507632" y="3354053"/>
                  <a:pt x="3061749" y="3478296"/>
                  <a:pt x="3545734" y="3639327"/>
                </a:cubicBezTo>
                <a:cubicBezTo>
                  <a:pt x="4080111" y="3817133"/>
                  <a:pt x="4609215" y="4034444"/>
                  <a:pt x="5120929" y="4244612"/>
                </a:cubicBezTo>
                <a:cubicBezTo>
                  <a:pt x="5579651" y="4433007"/>
                  <a:pt x="6054005" y="4627838"/>
                  <a:pt x="6531144" y="4793822"/>
                </a:cubicBezTo>
                <a:cubicBezTo>
                  <a:pt x="7052055" y="4975028"/>
                  <a:pt x="7480538" y="5092904"/>
                  <a:pt x="7879648" y="5164793"/>
                </a:cubicBezTo>
                <a:cubicBezTo>
                  <a:pt x="8120808" y="5208224"/>
                  <a:pt x="8354299" y="5234697"/>
                  <a:pt x="8573572" y="5243483"/>
                </a:cubicBezTo>
                <a:cubicBezTo>
                  <a:pt x="8813773" y="5253069"/>
                  <a:pt x="9046672" y="5241886"/>
                  <a:pt x="9265785" y="5210186"/>
                </a:cubicBezTo>
                <a:cubicBezTo>
                  <a:pt x="9430514" y="5186337"/>
                  <a:pt x="9591021" y="5147083"/>
                  <a:pt x="9742810" y="5093475"/>
                </a:cubicBezTo>
                <a:cubicBezTo>
                  <a:pt x="9763920" y="5086035"/>
                  <a:pt x="9784779" y="5078298"/>
                  <a:pt x="9805434" y="5070333"/>
                </a:cubicBezTo>
                <a:cubicBezTo>
                  <a:pt x="9812760" y="5084985"/>
                  <a:pt x="9820016" y="5099637"/>
                  <a:pt x="9827229" y="5114265"/>
                </a:cubicBezTo>
                <a:close/>
                <a:moveTo>
                  <a:pt x="1681536" y="4010116"/>
                </a:moveTo>
                <a:cubicBezTo>
                  <a:pt x="1678446" y="4013425"/>
                  <a:pt x="1675367" y="4016734"/>
                  <a:pt x="1672291" y="4020043"/>
                </a:cubicBezTo>
                <a:cubicBezTo>
                  <a:pt x="1675253" y="4014772"/>
                  <a:pt x="1678227" y="4009500"/>
                  <a:pt x="1681203" y="4004251"/>
                </a:cubicBezTo>
                <a:cubicBezTo>
                  <a:pt x="1684284" y="4000713"/>
                  <a:pt x="1687374" y="3997198"/>
                  <a:pt x="1690468" y="3993684"/>
                </a:cubicBezTo>
                <a:cubicBezTo>
                  <a:pt x="1687486" y="3999161"/>
                  <a:pt x="1684507" y="4004638"/>
                  <a:pt x="1681536" y="4010116"/>
                </a:cubicBezTo>
                <a:close/>
                <a:moveTo>
                  <a:pt x="1673039" y="4025817"/>
                </a:moveTo>
                <a:cubicBezTo>
                  <a:pt x="1669746" y="4031933"/>
                  <a:pt x="1666460" y="4038050"/>
                  <a:pt x="1663182" y="4044166"/>
                </a:cubicBezTo>
                <a:cubicBezTo>
                  <a:pt x="1659784" y="4047635"/>
                  <a:pt x="1656388" y="4051081"/>
                  <a:pt x="1653011" y="4054573"/>
                </a:cubicBezTo>
                <a:cubicBezTo>
                  <a:pt x="1656274" y="4048685"/>
                  <a:pt x="1659545" y="4042820"/>
                  <a:pt x="1662824" y="4036932"/>
                </a:cubicBezTo>
                <a:cubicBezTo>
                  <a:pt x="1666218" y="4033234"/>
                  <a:pt x="1669625" y="4029514"/>
                  <a:pt x="1673039" y="4025817"/>
                </a:cubicBezTo>
                <a:close/>
                <a:moveTo>
                  <a:pt x="1655469" y="4058612"/>
                </a:moveTo>
                <a:cubicBezTo>
                  <a:pt x="1651947" y="4065208"/>
                  <a:pt x="1648433" y="4071826"/>
                  <a:pt x="1644927" y="4078445"/>
                </a:cubicBezTo>
                <a:cubicBezTo>
                  <a:pt x="1641280" y="4081959"/>
                  <a:pt x="1637631" y="4085497"/>
                  <a:pt x="1633982" y="4089080"/>
                </a:cubicBezTo>
                <a:cubicBezTo>
                  <a:pt x="1637464" y="4082712"/>
                  <a:pt x="1640954" y="4076391"/>
                  <a:pt x="1644453" y="4070046"/>
                </a:cubicBezTo>
                <a:cubicBezTo>
                  <a:pt x="1648113" y="4066212"/>
                  <a:pt x="1651783" y="4062401"/>
                  <a:pt x="1655469" y="4058612"/>
                </a:cubicBezTo>
                <a:close/>
                <a:moveTo>
                  <a:pt x="1625241" y="4097661"/>
                </a:moveTo>
                <a:cubicBezTo>
                  <a:pt x="1621879" y="4100993"/>
                  <a:pt x="1618515" y="4104348"/>
                  <a:pt x="1615149" y="4107703"/>
                </a:cubicBezTo>
                <a:cubicBezTo>
                  <a:pt x="1618337" y="4102088"/>
                  <a:pt x="1621535" y="4096451"/>
                  <a:pt x="1624737" y="4090837"/>
                </a:cubicBezTo>
                <a:cubicBezTo>
                  <a:pt x="1628110" y="4087254"/>
                  <a:pt x="1631490" y="4083671"/>
                  <a:pt x="1634879" y="4080088"/>
                </a:cubicBezTo>
                <a:cubicBezTo>
                  <a:pt x="1631661" y="4085953"/>
                  <a:pt x="1628448" y="4091796"/>
                  <a:pt x="1625241" y="4097661"/>
                </a:cubicBezTo>
                <a:close/>
                <a:moveTo>
                  <a:pt x="1617162" y="4112472"/>
                </a:moveTo>
                <a:cubicBezTo>
                  <a:pt x="1613659" y="4118908"/>
                  <a:pt x="1610163" y="4125367"/>
                  <a:pt x="1606673" y="4131802"/>
                </a:cubicBezTo>
                <a:cubicBezTo>
                  <a:pt x="1603051" y="4135203"/>
                  <a:pt x="1599427" y="4138604"/>
                  <a:pt x="1595803" y="4142049"/>
                </a:cubicBezTo>
                <a:cubicBezTo>
                  <a:pt x="1599261" y="4135865"/>
                  <a:pt x="1602725" y="4129703"/>
                  <a:pt x="1606196" y="4123541"/>
                </a:cubicBezTo>
                <a:cubicBezTo>
                  <a:pt x="1609843" y="4119844"/>
                  <a:pt x="1613495" y="4116147"/>
                  <a:pt x="1617162" y="4112472"/>
                </a:cubicBezTo>
                <a:close/>
                <a:moveTo>
                  <a:pt x="1586848" y="4150608"/>
                </a:moveTo>
                <a:cubicBezTo>
                  <a:pt x="1583993" y="4153346"/>
                  <a:pt x="1581135" y="4156085"/>
                  <a:pt x="1578278" y="4158847"/>
                </a:cubicBezTo>
                <a:cubicBezTo>
                  <a:pt x="1581482" y="4153324"/>
                  <a:pt x="1584693" y="4147778"/>
                  <a:pt x="1587911" y="4142255"/>
                </a:cubicBezTo>
                <a:cubicBezTo>
                  <a:pt x="1590739" y="4139334"/>
                  <a:pt x="1593576" y="4136435"/>
                  <a:pt x="1596417" y="4133514"/>
                </a:cubicBezTo>
                <a:cubicBezTo>
                  <a:pt x="1593222" y="4139197"/>
                  <a:pt x="1590031" y="4144902"/>
                  <a:pt x="1586848" y="4150608"/>
                </a:cubicBezTo>
                <a:close/>
                <a:moveTo>
                  <a:pt x="1568417" y="4168432"/>
                </a:moveTo>
                <a:cubicBezTo>
                  <a:pt x="1565616" y="4171170"/>
                  <a:pt x="1562814" y="4173932"/>
                  <a:pt x="1560014" y="4176693"/>
                </a:cubicBezTo>
                <a:cubicBezTo>
                  <a:pt x="1562869" y="4171946"/>
                  <a:pt x="1565735" y="4167176"/>
                  <a:pt x="1568601" y="4162430"/>
                </a:cubicBezTo>
                <a:cubicBezTo>
                  <a:pt x="1571399" y="4159463"/>
                  <a:pt x="1574197" y="4156519"/>
                  <a:pt x="1577009" y="4153575"/>
                </a:cubicBezTo>
                <a:cubicBezTo>
                  <a:pt x="1574138" y="4158527"/>
                  <a:pt x="1571274" y="4163479"/>
                  <a:pt x="1568417" y="4168432"/>
                </a:cubicBezTo>
                <a:close/>
                <a:moveTo>
                  <a:pt x="1559117" y="4184567"/>
                </a:moveTo>
                <a:cubicBezTo>
                  <a:pt x="1555906" y="4190181"/>
                  <a:pt x="1552701" y="4195773"/>
                  <a:pt x="1549499" y="4201364"/>
                </a:cubicBezTo>
                <a:cubicBezTo>
                  <a:pt x="1546371" y="4204262"/>
                  <a:pt x="1543242" y="4207161"/>
                  <a:pt x="1540110" y="4210082"/>
                </a:cubicBezTo>
                <a:cubicBezTo>
                  <a:pt x="1543303" y="4204696"/>
                  <a:pt x="1546501" y="4199310"/>
                  <a:pt x="1549705" y="4193947"/>
                </a:cubicBezTo>
                <a:cubicBezTo>
                  <a:pt x="1552832" y="4190820"/>
                  <a:pt x="1555974" y="4187693"/>
                  <a:pt x="1559117" y="4184567"/>
                </a:cubicBezTo>
                <a:close/>
                <a:moveTo>
                  <a:pt x="1529996" y="4219622"/>
                </a:moveTo>
                <a:cubicBezTo>
                  <a:pt x="1527243" y="4222223"/>
                  <a:pt x="1524489" y="4224825"/>
                  <a:pt x="1521732" y="4227472"/>
                </a:cubicBezTo>
                <a:cubicBezTo>
                  <a:pt x="1524569" y="4222839"/>
                  <a:pt x="1527408" y="4218229"/>
                  <a:pt x="1530254" y="4213619"/>
                </a:cubicBezTo>
                <a:cubicBezTo>
                  <a:pt x="1533015" y="4210812"/>
                  <a:pt x="1535777" y="4207982"/>
                  <a:pt x="1538547" y="4205175"/>
                </a:cubicBezTo>
                <a:cubicBezTo>
                  <a:pt x="1535692" y="4209991"/>
                  <a:pt x="1532842" y="4214806"/>
                  <a:pt x="1529996" y="4219622"/>
                </a:cubicBezTo>
                <a:close/>
                <a:moveTo>
                  <a:pt x="1520525" y="4235688"/>
                </a:moveTo>
                <a:cubicBezTo>
                  <a:pt x="1517321" y="4241120"/>
                  <a:pt x="1514119" y="4246574"/>
                  <a:pt x="1510926" y="4252029"/>
                </a:cubicBezTo>
                <a:cubicBezTo>
                  <a:pt x="1507808" y="4254813"/>
                  <a:pt x="1504686" y="4257643"/>
                  <a:pt x="1501564" y="4260450"/>
                </a:cubicBezTo>
                <a:cubicBezTo>
                  <a:pt x="1504766" y="4255178"/>
                  <a:pt x="1507975" y="4249929"/>
                  <a:pt x="1511188" y="4244680"/>
                </a:cubicBezTo>
                <a:cubicBezTo>
                  <a:pt x="1514292" y="4241667"/>
                  <a:pt x="1517407" y="4238678"/>
                  <a:pt x="1520525" y="4235688"/>
                </a:cubicBezTo>
                <a:close/>
                <a:moveTo>
                  <a:pt x="1481613" y="4285760"/>
                </a:moveTo>
                <a:cubicBezTo>
                  <a:pt x="1478405" y="4291054"/>
                  <a:pt x="1475200" y="4296372"/>
                  <a:pt x="1472001" y="4301712"/>
                </a:cubicBezTo>
                <a:cubicBezTo>
                  <a:pt x="1468913" y="4304360"/>
                  <a:pt x="1465825" y="4307007"/>
                  <a:pt x="1462735" y="4309700"/>
                </a:cubicBezTo>
                <a:cubicBezTo>
                  <a:pt x="1465925" y="4304588"/>
                  <a:pt x="1469118" y="4299499"/>
                  <a:pt x="1472318" y="4294386"/>
                </a:cubicBezTo>
                <a:cubicBezTo>
                  <a:pt x="1475413" y="4291511"/>
                  <a:pt x="1478507" y="4288635"/>
                  <a:pt x="1481613" y="4285760"/>
                </a:cubicBezTo>
                <a:close/>
                <a:moveTo>
                  <a:pt x="1452255" y="4318829"/>
                </a:moveTo>
                <a:cubicBezTo>
                  <a:pt x="1449544" y="4321202"/>
                  <a:pt x="1446828" y="4323621"/>
                  <a:pt x="1444115" y="4326018"/>
                </a:cubicBezTo>
                <a:cubicBezTo>
                  <a:pt x="1446944" y="4321659"/>
                  <a:pt x="1449779" y="4317299"/>
                  <a:pt x="1452616" y="4312940"/>
                </a:cubicBezTo>
                <a:cubicBezTo>
                  <a:pt x="1455309" y="4310384"/>
                  <a:pt x="1458013" y="4307828"/>
                  <a:pt x="1460715" y="4305295"/>
                </a:cubicBezTo>
                <a:cubicBezTo>
                  <a:pt x="1457890" y="4309791"/>
                  <a:pt x="1455069" y="4314310"/>
                  <a:pt x="1452255" y="4318829"/>
                </a:cubicBezTo>
                <a:close/>
                <a:moveTo>
                  <a:pt x="1442353" y="4334758"/>
                </a:moveTo>
                <a:cubicBezTo>
                  <a:pt x="1439158" y="4339893"/>
                  <a:pt x="1435967" y="4345051"/>
                  <a:pt x="1432781" y="4350209"/>
                </a:cubicBezTo>
                <a:cubicBezTo>
                  <a:pt x="1429707" y="4352719"/>
                  <a:pt x="1426631" y="4355298"/>
                  <a:pt x="1423552" y="4357854"/>
                </a:cubicBezTo>
                <a:cubicBezTo>
                  <a:pt x="1426747" y="4352879"/>
                  <a:pt x="1429947" y="4347927"/>
                  <a:pt x="1433151" y="4342951"/>
                </a:cubicBezTo>
                <a:cubicBezTo>
                  <a:pt x="1436214" y="4340213"/>
                  <a:pt x="1439283" y="4337474"/>
                  <a:pt x="1442353" y="4334758"/>
                </a:cubicBezTo>
                <a:close/>
                <a:moveTo>
                  <a:pt x="1412885" y="4366778"/>
                </a:moveTo>
                <a:cubicBezTo>
                  <a:pt x="1410208" y="4369014"/>
                  <a:pt x="1407533" y="4371273"/>
                  <a:pt x="1404852" y="4373533"/>
                </a:cubicBezTo>
                <a:cubicBezTo>
                  <a:pt x="1407666" y="4369334"/>
                  <a:pt x="1410486" y="4365112"/>
                  <a:pt x="1413307" y="4360912"/>
                </a:cubicBezTo>
                <a:cubicBezTo>
                  <a:pt x="1415991" y="4358470"/>
                  <a:pt x="1418675" y="4356005"/>
                  <a:pt x="1421368" y="4353564"/>
                </a:cubicBezTo>
                <a:cubicBezTo>
                  <a:pt x="1418538" y="4357968"/>
                  <a:pt x="1415710" y="4362373"/>
                  <a:pt x="1412885" y="4366778"/>
                </a:cubicBezTo>
                <a:close/>
                <a:moveTo>
                  <a:pt x="1402841" y="4382456"/>
                </a:moveTo>
                <a:cubicBezTo>
                  <a:pt x="1399628" y="4387477"/>
                  <a:pt x="1396417" y="4392498"/>
                  <a:pt x="1393210" y="4397542"/>
                </a:cubicBezTo>
                <a:cubicBezTo>
                  <a:pt x="1390166" y="4399938"/>
                  <a:pt x="1387124" y="4402311"/>
                  <a:pt x="1384072" y="4404731"/>
                </a:cubicBezTo>
                <a:cubicBezTo>
                  <a:pt x="1387260" y="4399938"/>
                  <a:pt x="1390456" y="4395122"/>
                  <a:pt x="1393653" y="4390307"/>
                </a:cubicBezTo>
                <a:cubicBezTo>
                  <a:pt x="1396716" y="4387682"/>
                  <a:pt x="1399771" y="4385058"/>
                  <a:pt x="1402841" y="4382456"/>
                </a:cubicBezTo>
                <a:close/>
                <a:moveTo>
                  <a:pt x="1373213" y="4413426"/>
                </a:moveTo>
                <a:cubicBezTo>
                  <a:pt x="1370562" y="4415548"/>
                  <a:pt x="1367912" y="4417670"/>
                  <a:pt x="1365258" y="4419816"/>
                </a:cubicBezTo>
                <a:cubicBezTo>
                  <a:pt x="1368074" y="4415731"/>
                  <a:pt x="1370895" y="4411645"/>
                  <a:pt x="1373718" y="4407583"/>
                </a:cubicBezTo>
                <a:cubicBezTo>
                  <a:pt x="1376358" y="4405278"/>
                  <a:pt x="1379008" y="4402973"/>
                  <a:pt x="1381655" y="4400691"/>
                </a:cubicBezTo>
                <a:cubicBezTo>
                  <a:pt x="1378837" y="4404913"/>
                  <a:pt x="1376025" y="4409181"/>
                  <a:pt x="1373213" y="4413426"/>
                </a:cubicBezTo>
                <a:close/>
                <a:moveTo>
                  <a:pt x="1362966" y="4428922"/>
                </a:moveTo>
                <a:cubicBezTo>
                  <a:pt x="1359758" y="4433783"/>
                  <a:pt x="1356553" y="4438644"/>
                  <a:pt x="1353352" y="4443528"/>
                </a:cubicBezTo>
                <a:cubicBezTo>
                  <a:pt x="1350328" y="4445787"/>
                  <a:pt x="1347308" y="4448024"/>
                  <a:pt x="1344282" y="4450306"/>
                </a:cubicBezTo>
                <a:cubicBezTo>
                  <a:pt x="1347475" y="4445650"/>
                  <a:pt x="1350672" y="4440995"/>
                  <a:pt x="1353872" y="4436339"/>
                </a:cubicBezTo>
                <a:cubicBezTo>
                  <a:pt x="1356898" y="4433874"/>
                  <a:pt x="1359931" y="4431386"/>
                  <a:pt x="1362966" y="4428922"/>
                </a:cubicBezTo>
                <a:close/>
                <a:moveTo>
                  <a:pt x="1333241" y="4458704"/>
                </a:moveTo>
                <a:cubicBezTo>
                  <a:pt x="1330612" y="4460713"/>
                  <a:pt x="1327985" y="4462721"/>
                  <a:pt x="1325351" y="4464729"/>
                </a:cubicBezTo>
                <a:cubicBezTo>
                  <a:pt x="1328154" y="4460804"/>
                  <a:pt x="1330961" y="4456879"/>
                  <a:pt x="1333770" y="4452953"/>
                </a:cubicBezTo>
                <a:cubicBezTo>
                  <a:pt x="1336399" y="4450762"/>
                  <a:pt x="1339031" y="4448594"/>
                  <a:pt x="1341667" y="4446403"/>
                </a:cubicBezTo>
                <a:cubicBezTo>
                  <a:pt x="1338855" y="4450488"/>
                  <a:pt x="1336048" y="4454596"/>
                  <a:pt x="1333241" y="4458704"/>
                </a:cubicBezTo>
                <a:close/>
                <a:moveTo>
                  <a:pt x="1324112" y="4472078"/>
                </a:moveTo>
                <a:cubicBezTo>
                  <a:pt x="1320479" y="4477396"/>
                  <a:pt x="1316848" y="4482713"/>
                  <a:pt x="1313221" y="4488054"/>
                </a:cubicBezTo>
                <a:cubicBezTo>
                  <a:pt x="1310216" y="4490176"/>
                  <a:pt x="1307212" y="4492298"/>
                  <a:pt x="1304202" y="4494444"/>
                </a:cubicBezTo>
                <a:cubicBezTo>
                  <a:pt x="1307863" y="4489286"/>
                  <a:pt x="1311530" y="4484128"/>
                  <a:pt x="1315200" y="4478970"/>
                </a:cubicBezTo>
                <a:cubicBezTo>
                  <a:pt x="1318167" y="4476665"/>
                  <a:pt x="1321141" y="4474360"/>
                  <a:pt x="1324112" y="4472078"/>
                </a:cubicBezTo>
                <a:close/>
                <a:moveTo>
                  <a:pt x="1293019" y="4502500"/>
                </a:moveTo>
                <a:cubicBezTo>
                  <a:pt x="1291374" y="4503687"/>
                  <a:pt x="1289731" y="4504851"/>
                  <a:pt x="1288085" y="4506060"/>
                </a:cubicBezTo>
                <a:cubicBezTo>
                  <a:pt x="1287106" y="4506767"/>
                  <a:pt x="1286139" y="4507475"/>
                  <a:pt x="1285162" y="4508205"/>
                </a:cubicBezTo>
                <a:cubicBezTo>
                  <a:pt x="1288473" y="4503732"/>
                  <a:pt x="1291789" y="4499259"/>
                  <a:pt x="1295110" y="4494786"/>
                </a:cubicBezTo>
                <a:cubicBezTo>
                  <a:pt x="1297682" y="4492732"/>
                  <a:pt x="1300254" y="4490701"/>
                  <a:pt x="1302831" y="4488670"/>
                </a:cubicBezTo>
                <a:cubicBezTo>
                  <a:pt x="1299556" y="4493280"/>
                  <a:pt x="1296285" y="4497890"/>
                  <a:pt x="1293019" y="4502500"/>
                </a:cubicBezTo>
                <a:close/>
                <a:moveTo>
                  <a:pt x="1282277" y="4517676"/>
                </a:moveTo>
                <a:cubicBezTo>
                  <a:pt x="1279125" y="4522149"/>
                  <a:pt x="1275978" y="4526600"/>
                  <a:pt x="1272833" y="4531073"/>
                </a:cubicBezTo>
                <a:cubicBezTo>
                  <a:pt x="1270848" y="4532396"/>
                  <a:pt x="1268867" y="4533697"/>
                  <a:pt x="1266879" y="4535021"/>
                </a:cubicBezTo>
                <a:cubicBezTo>
                  <a:pt x="1265859" y="4535706"/>
                  <a:pt x="1264846" y="4536413"/>
                  <a:pt x="1263826" y="4537098"/>
                </a:cubicBezTo>
                <a:cubicBezTo>
                  <a:pt x="1266970" y="4532830"/>
                  <a:pt x="1270120" y="4528563"/>
                  <a:pt x="1273269" y="4524295"/>
                </a:cubicBezTo>
                <a:cubicBezTo>
                  <a:pt x="1276268" y="4522081"/>
                  <a:pt x="1279274" y="4519890"/>
                  <a:pt x="1282277" y="4517676"/>
                </a:cubicBezTo>
                <a:close/>
                <a:moveTo>
                  <a:pt x="1252442" y="4544857"/>
                </a:moveTo>
                <a:cubicBezTo>
                  <a:pt x="1249856" y="4546615"/>
                  <a:pt x="1247266" y="4548372"/>
                  <a:pt x="1244683" y="4550129"/>
                </a:cubicBezTo>
                <a:cubicBezTo>
                  <a:pt x="1247407" y="4546592"/>
                  <a:pt x="1250137" y="4543054"/>
                  <a:pt x="1252866" y="4539494"/>
                </a:cubicBezTo>
                <a:cubicBezTo>
                  <a:pt x="1255477" y="4537531"/>
                  <a:pt x="1258088" y="4535592"/>
                  <a:pt x="1260701" y="4533629"/>
                </a:cubicBezTo>
                <a:cubicBezTo>
                  <a:pt x="1257947" y="4537372"/>
                  <a:pt x="1255194" y="4541115"/>
                  <a:pt x="1252442" y="4544857"/>
                </a:cubicBezTo>
                <a:close/>
                <a:moveTo>
                  <a:pt x="1241969" y="4559121"/>
                </a:moveTo>
                <a:cubicBezTo>
                  <a:pt x="1238701" y="4563571"/>
                  <a:pt x="1235437" y="4568022"/>
                  <a:pt x="1232174" y="4572495"/>
                </a:cubicBezTo>
                <a:cubicBezTo>
                  <a:pt x="1229189" y="4574343"/>
                  <a:pt x="1226208" y="4576237"/>
                  <a:pt x="1223230" y="4578109"/>
                </a:cubicBezTo>
                <a:cubicBezTo>
                  <a:pt x="1226514" y="4573818"/>
                  <a:pt x="1229803" y="4569528"/>
                  <a:pt x="1233091" y="4565237"/>
                </a:cubicBezTo>
                <a:cubicBezTo>
                  <a:pt x="1236047" y="4563183"/>
                  <a:pt x="1239009" y="4561152"/>
                  <a:pt x="1241969" y="4559121"/>
                </a:cubicBezTo>
                <a:close/>
                <a:moveTo>
                  <a:pt x="1211837" y="4585321"/>
                </a:moveTo>
                <a:cubicBezTo>
                  <a:pt x="1209242" y="4586964"/>
                  <a:pt x="1206659" y="4588630"/>
                  <a:pt x="1204071" y="4590296"/>
                </a:cubicBezTo>
                <a:cubicBezTo>
                  <a:pt x="1206960" y="4586690"/>
                  <a:pt x="1209854" y="4583084"/>
                  <a:pt x="1212748" y="4579478"/>
                </a:cubicBezTo>
                <a:cubicBezTo>
                  <a:pt x="1215311" y="4577675"/>
                  <a:pt x="1217874" y="4575872"/>
                  <a:pt x="1220443" y="4574069"/>
                </a:cubicBezTo>
                <a:cubicBezTo>
                  <a:pt x="1217565" y="4577812"/>
                  <a:pt x="1214706" y="4581555"/>
                  <a:pt x="1211837" y="4585321"/>
                </a:cubicBezTo>
                <a:close/>
                <a:moveTo>
                  <a:pt x="1202035" y="4598147"/>
                </a:moveTo>
                <a:cubicBezTo>
                  <a:pt x="1198457" y="4602825"/>
                  <a:pt x="1194887" y="4607526"/>
                  <a:pt x="1191316" y="4612205"/>
                </a:cubicBezTo>
                <a:cubicBezTo>
                  <a:pt x="1188363" y="4613916"/>
                  <a:pt x="1185407" y="4615651"/>
                  <a:pt x="1182447" y="4617385"/>
                </a:cubicBezTo>
                <a:cubicBezTo>
                  <a:pt x="1186044" y="4612867"/>
                  <a:pt x="1189645" y="4608348"/>
                  <a:pt x="1193246" y="4603852"/>
                </a:cubicBezTo>
                <a:cubicBezTo>
                  <a:pt x="1196179" y="4601935"/>
                  <a:pt x="1199107" y="4600041"/>
                  <a:pt x="1202035" y="4598147"/>
                </a:cubicBezTo>
                <a:close/>
                <a:moveTo>
                  <a:pt x="1170933" y="4624164"/>
                </a:moveTo>
                <a:cubicBezTo>
                  <a:pt x="1168380" y="4625670"/>
                  <a:pt x="1165817" y="4627222"/>
                  <a:pt x="1163258" y="4628751"/>
                </a:cubicBezTo>
                <a:cubicBezTo>
                  <a:pt x="1166451" y="4624917"/>
                  <a:pt x="1169646" y="4621083"/>
                  <a:pt x="1172843" y="4617272"/>
                </a:cubicBezTo>
                <a:cubicBezTo>
                  <a:pt x="1175372" y="4615605"/>
                  <a:pt x="1177901" y="4613916"/>
                  <a:pt x="1180427" y="4612251"/>
                </a:cubicBezTo>
                <a:cubicBezTo>
                  <a:pt x="1177264" y="4616222"/>
                  <a:pt x="1174094" y="4620193"/>
                  <a:pt x="1170933" y="4624164"/>
                </a:cubicBezTo>
                <a:close/>
                <a:moveTo>
                  <a:pt x="1160978" y="4636670"/>
                </a:moveTo>
                <a:cubicBezTo>
                  <a:pt x="1157400" y="4641189"/>
                  <a:pt x="1153826" y="4645685"/>
                  <a:pt x="1150257" y="4650181"/>
                </a:cubicBezTo>
                <a:cubicBezTo>
                  <a:pt x="1147319" y="4651755"/>
                  <a:pt x="1144380" y="4653353"/>
                  <a:pt x="1141438" y="4654951"/>
                </a:cubicBezTo>
                <a:cubicBezTo>
                  <a:pt x="1145042" y="4650614"/>
                  <a:pt x="1148650" y="4646278"/>
                  <a:pt x="1152258" y="4641942"/>
                </a:cubicBezTo>
                <a:cubicBezTo>
                  <a:pt x="1155163" y="4640185"/>
                  <a:pt x="1158064" y="4638427"/>
                  <a:pt x="1160978" y="4636670"/>
                </a:cubicBezTo>
                <a:close/>
                <a:moveTo>
                  <a:pt x="1129829" y="4661272"/>
                </a:moveTo>
                <a:cubicBezTo>
                  <a:pt x="1127305" y="4662664"/>
                  <a:pt x="1124781" y="4664057"/>
                  <a:pt x="1122252" y="4665449"/>
                </a:cubicBezTo>
                <a:cubicBezTo>
                  <a:pt x="1125490" y="4661752"/>
                  <a:pt x="1128733" y="4658032"/>
                  <a:pt x="1131976" y="4654312"/>
                </a:cubicBezTo>
                <a:cubicBezTo>
                  <a:pt x="1134450" y="4652782"/>
                  <a:pt x="1136931" y="4651276"/>
                  <a:pt x="1139412" y="4649747"/>
                </a:cubicBezTo>
                <a:cubicBezTo>
                  <a:pt x="1136217" y="4653604"/>
                  <a:pt x="1133017" y="4657438"/>
                  <a:pt x="1129829" y="4661272"/>
                </a:cubicBezTo>
                <a:close/>
                <a:moveTo>
                  <a:pt x="1118737" y="4674646"/>
                </a:moveTo>
                <a:cubicBezTo>
                  <a:pt x="1115526" y="4678503"/>
                  <a:pt x="1112306" y="4682382"/>
                  <a:pt x="1109100" y="4686262"/>
                </a:cubicBezTo>
                <a:cubicBezTo>
                  <a:pt x="1106190" y="4687677"/>
                  <a:pt x="1103280" y="4689138"/>
                  <a:pt x="1100368" y="4690576"/>
                </a:cubicBezTo>
                <a:cubicBezTo>
                  <a:pt x="1103570" y="4686901"/>
                  <a:pt x="1106774" y="4683227"/>
                  <a:pt x="1109980" y="4679530"/>
                </a:cubicBezTo>
                <a:cubicBezTo>
                  <a:pt x="1112902" y="4677909"/>
                  <a:pt x="1115821" y="4676266"/>
                  <a:pt x="1118737" y="4674646"/>
                </a:cubicBezTo>
                <a:close/>
                <a:moveTo>
                  <a:pt x="1088678" y="4696441"/>
                </a:moveTo>
                <a:cubicBezTo>
                  <a:pt x="1086189" y="4697696"/>
                  <a:pt x="1083701" y="4698951"/>
                  <a:pt x="1081211" y="4700206"/>
                </a:cubicBezTo>
                <a:cubicBezTo>
                  <a:pt x="1083970" y="4697194"/>
                  <a:pt x="1086732" y="4694159"/>
                  <a:pt x="1089493" y="4691146"/>
                </a:cubicBezTo>
                <a:cubicBezTo>
                  <a:pt x="1091990" y="4689708"/>
                  <a:pt x="1094484" y="4688293"/>
                  <a:pt x="1096976" y="4686878"/>
                </a:cubicBezTo>
                <a:cubicBezTo>
                  <a:pt x="1094206" y="4690074"/>
                  <a:pt x="1091447" y="4693246"/>
                  <a:pt x="1088678" y="4696441"/>
                </a:cubicBezTo>
                <a:close/>
                <a:moveTo>
                  <a:pt x="1109990" y="4692835"/>
                </a:moveTo>
                <a:cubicBezTo>
                  <a:pt x="1113500" y="4691101"/>
                  <a:pt x="1117010" y="4689366"/>
                  <a:pt x="1120517" y="4687654"/>
                </a:cubicBezTo>
                <a:cubicBezTo>
                  <a:pt x="1116544" y="4692652"/>
                  <a:pt x="1112546" y="4697696"/>
                  <a:pt x="1108550" y="4702740"/>
                </a:cubicBezTo>
                <a:cubicBezTo>
                  <a:pt x="1105049" y="4704223"/>
                  <a:pt x="1101548" y="4705729"/>
                  <a:pt x="1098045" y="4707236"/>
                </a:cubicBezTo>
                <a:cubicBezTo>
                  <a:pt x="1102022" y="4702443"/>
                  <a:pt x="1106005" y="4697627"/>
                  <a:pt x="1109990" y="4692835"/>
                </a:cubicBezTo>
                <a:close/>
                <a:moveTo>
                  <a:pt x="1124272" y="4690621"/>
                </a:moveTo>
                <a:cubicBezTo>
                  <a:pt x="1126326" y="4688019"/>
                  <a:pt x="1128384" y="4685418"/>
                  <a:pt x="1130440" y="4682839"/>
                </a:cubicBezTo>
                <a:cubicBezTo>
                  <a:pt x="1134188" y="4681036"/>
                  <a:pt x="1137935" y="4679233"/>
                  <a:pt x="1141680" y="4677453"/>
                </a:cubicBezTo>
                <a:cubicBezTo>
                  <a:pt x="1137472" y="4682976"/>
                  <a:pt x="1133254" y="4688521"/>
                  <a:pt x="1129023" y="4694067"/>
                </a:cubicBezTo>
                <a:cubicBezTo>
                  <a:pt x="1125264" y="4695642"/>
                  <a:pt x="1121499" y="4697262"/>
                  <a:pt x="1117738" y="4698860"/>
                </a:cubicBezTo>
                <a:cubicBezTo>
                  <a:pt x="1119915" y="4696098"/>
                  <a:pt x="1122103" y="4693337"/>
                  <a:pt x="1124272" y="4690621"/>
                </a:cubicBezTo>
                <a:close/>
                <a:moveTo>
                  <a:pt x="1150887" y="4673048"/>
                </a:moveTo>
                <a:cubicBezTo>
                  <a:pt x="1154844" y="4671200"/>
                  <a:pt x="1158799" y="4669351"/>
                  <a:pt x="1162754" y="4667503"/>
                </a:cubicBezTo>
                <a:cubicBezTo>
                  <a:pt x="1158327" y="4673573"/>
                  <a:pt x="1153888" y="4679644"/>
                  <a:pt x="1149437" y="4685737"/>
                </a:cubicBezTo>
                <a:cubicBezTo>
                  <a:pt x="1145487" y="4687335"/>
                  <a:pt x="1141536" y="4688933"/>
                  <a:pt x="1137581" y="4690553"/>
                </a:cubicBezTo>
                <a:cubicBezTo>
                  <a:pt x="1142032" y="4684710"/>
                  <a:pt x="1146461" y="4678891"/>
                  <a:pt x="1150887" y="4673048"/>
                </a:cubicBezTo>
                <a:close/>
                <a:moveTo>
                  <a:pt x="1171305" y="4663554"/>
                </a:moveTo>
                <a:cubicBezTo>
                  <a:pt x="1175452" y="4661637"/>
                  <a:pt x="1179599" y="4659743"/>
                  <a:pt x="1183743" y="4657849"/>
                </a:cubicBezTo>
                <a:cubicBezTo>
                  <a:pt x="1179149" y="4664399"/>
                  <a:pt x="1174548" y="4670926"/>
                  <a:pt x="1169934" y="4677499"/>
                </a:cubicBezTo>
                <a:cubicBezTo>
                  <a:pt x="1166946" y="4678663"/>
                  <a:pt x="1163959" y="4679827"/>
                  <a:pt x="1160974" y="4681036"/>
                </a:cubicBezTo>
                <a:cubicBezTo>
                  <a:pt x="1159817" y="4681493"/>
                  <a:pt x="1158655" y="4681972"/>
                  <a:pt x="1157498" y="4682451"/>
                </a:cubicBezTo>
                <a:cubicBezTo>
                  <a:pt x="1162110" y="4676129"/>
                  <a:pt x="1166718" y="4669830"/>
                  <a:pt x="1171305" y="4663554"/>
                </a:cubicBezTo>
                <a:close/>
                <a:moveTo>
                  <a:pt x="1191738" y="4654243"/>
                </a:moveTo>
                <a:cubicBezTo>
                  <a:pt x="1196049" y="4652303"/>
                  <a:pt x="1200358" y="4650386"/>
                  <a:pt x="1204667" y="4648469"/>
                </a:cubicBezTo>
                <a:cubicBezTo>
                  <a:pt x="1199924" y="4655498"/>
                  <a:pt x="1195163" y="4662505"/>
                  <a:pt x="1190401" y="4669534"/>
                </a:cubicBezTo>
                <a:cubicBezTo>
                  <a:pt x="1186096" y="4671177"/>
                  <a:pt x="1181794" y="4672843"/>
                  <a:pt x="1177492" y="4674509"/>
                </a:cubicBezTo>
                <a:cubicBezTo>
                  <a:pt x="1182258" y="4667754"/>
                  <a:pt x="1186998" y="4660998"/>
                  <a:pt x="1191738" y="4654243"/>
                </a:cubicBezTo>
                <a:close/>
                <a:moveTo>
                  <a:pt x="1212182" y="4645160"/>
                </a:moveTo>
                <a:cubicBezTo>
                  <a:pt x="1216639" y="4643197"/>
                  <a:pt x="1221096" y="4641257"/>
                  <a:pt x="1225549" y="4639340"/>
                </a:cubicBezTo>
                <a:cubicBezTo>
                  <a:pt x="1220665" y="4646826"/>
                  <a:pt x="1215772" y="4654312"/>
                  <a:pt x="1210870" y="4661797"/>
                </a:cubicBezTo>
                <a:cubicBezTo>
                  <a:pt x="1206412" y="4663463"/>
                  <a:pt x="1201958" y="4665129"/>
                  <a:pt x="1197505" y="4666841"/>
                </a:cubicBezTo>
                <a:cubicBezTo>
                  <a:pt x="1202407" y="4659583"/>
                  <a:pt x="1207300" y="4652372"/>
                  <a:pt x="1212182" y="4645160"/>
                </a:cubicBezTo>
                <a:close/>
                <a:moveTo>
                  <a:pt x="1232605" y="4636328"/>
                </a:moveTo>
                <a:cubicBezTo>
                  <a:pt x="1237192" y="4634365"/>
                  <a:pt x="1241775" y="4632425"/>
                  <a:pt x="1246358" y="4630508"/>
                </a:cubicBezTo>
                <a:cubicBezTo>
                  <a:pt x="1241357" y="4638427"/>
                  <a:pt x="1236357" y="4646370"/>
                  <a:pt x="1231339" y="4654312"/>
                </a:cubicBezTo>
                <a:cubicBezTo>
                  <a:pt x="1226749" y="4655955"/>
                  <a:pt x="1222162" y="4657621"/>
                  <a:pt x="1217577" y="4659309"/>
                </a:cubicBezTo>
                <a:cubicBezTo>
                  <a:pt x="1222593" y="4651641"/>
                  <a:pt x="1227612" y="4643996"/>
                  <a:pt x="1232605" y="4636328"/>
                </a:cubicBezTo>
                <a:close/>
                <a:moveTo>
                  <a:pt x="1253028" y="4627724"/>
                </a:moveTo>
                <a:cubicBezTo>
                  <a:pt x="1257737" y="4625761"/>
                  <a:pt x="1262440" y="4623821"/>
                  <a:pt x="1267144" y="4621904"/>
                </a:cubicBezTo>
                <a:cubicBezTo>
                  <a:pt x="1262041" y="4630280"/>
                  <a:pt x="1256933" y="4638633"/>
                  <a:pt x="1251810" y="4647008"/>
                </a:cubicBezTo>
                <a:cubicBezTo>
                  <a:pt x="1247106" y="4648652"/>
                  <a:pt x="1242405" y="4650318"/>
                  <a:pt x="1237706" y="4652006"/>
                </a:cubicBezTo>
                <a:cubicBezTo>
                  <a:pt x="1242827" y="4643905"/>
                  <a:pt x="1247930" y="4635803"/>
                  <a:pt x="1253028" y="4627724"/>
                </a:cubicBezTo>
                <a:close/>
                <a:moveTo>
                  <a:pt x="1273454" y="4619325"/>
                </a:moveTo>
                <a:cubicBezTo>
                  <a:pt x="1278274" y="4617385"/>
                  <a:pt x="1283092" y="4615446"/>
                  <a:pt x="1287907" y="4613552"/>
                </a:cubicBezTo>
                <a:cubicBezTo>
                  <a:pt x="1282713" y="4622338"/>
                  <a:pt x="1277507" y="4631147"/>
                  <a:pt x="1272295" y="4639934"/>
                </a:cubicBezTo>
                <a:cubicBezTo>
                  <a:pt x="1267479" y="4641577"/>
                  <a:pt x="1262664" y="4643243"/>
                  <a:pt x="1257853" y="4644909"/>
                </a:cubicBezTo>
                <a:cubicBezTo>
                  <a:pt x="1263066" y="4636373"/>
                  <a:pt x="1268262" y="4627861"/>
                  <a:pt x="1273454" y="4619325"/>
                </a:cubicBezTo>
                <a:close/>
                <a:moveTo>
                  <a:pt x="1278925" y="4610356"/>
                </a:moveTo>
                <a:cubicBezTo>
                  <a:pt x="1283945" y="4602118"/>
                  <a:pt x="1288946" y="4593902"/>
                  <a:pt x="1293946" y="4585663"/>
                </a:cubicBezTo>
                <a:cubicBezTo>
                  <a:pt x="1298677" y="4583495"/>
                  <a:pt x="1303406" y="4581350"/>
                  <a:pt x="1308128" y="4579227"/>
                </a:cubicBezTo>
                <a:cubicBezTo>
                  <a:pt x="1303130" y="4587717"/>
                  <a:pt x="1298118" y="4596229"/>
                  <a:pt x="1293099" y="4604742"/>
                </a:cubicBezTo>
                <a:cubicBezTo>
                  <a:pt x="1288377" y="4606591"/>
                  <a:pt x="1283651" y="4608462"/>
                  <a:pt x="1278925" y="4610356"/>
                </a:cubicBezTo>
                <a:close/>
                <a:moveTo>
                  <a:pt x="1314344" y="4576443"/>
                </a:moveTo>
                <a:cubicBezTo>
                  <a:pt x="1319185" y="4574298"/>
                  <a:pt x="1324023" y="4572152"/>
                  <a:pt x="1328855" y="4570053"/>
                </a:cubicBezTo>
                <a:cubicBezTo>
                  <a:pt x="1323770" y="4578976"/>
                  <a:pt x="1318671" y="4587900"/>
                  <a:pt x="1313566" y="4596846"/>
                </a:cubicBezTo>
                <a:cubicBezTo>
                  <a:pt x="1308728" y="4598694"/>
                  <a:pt x="1303890" y="4600543"/>
                  <a:pt x="1299047" y="4602437"/>
                </a:cubicBezTo>
                <a:cubicBezTo>
                  <a:pt x="1304157" y="4593765"/>
                  <a:pt x="1309255" y="4585092"/>
                  <a:pt x="1314344" y="4576443"/>
                </a:cubicBezTo>
                <a:close/>
                <a:moveTo>
                  <a:pt x="1319787" y="4567177"/>
                </a:moveTo>
                <a:cubicBezTo>
                  <a:pt x="1324872" y="4558528"/>
                  <a:pt x="1329945" y="4549901"/>
                  <a:pt x="1335005" y="4541274"/>
                </a:cubicBezTo>
                <a:cubicBezTo>
                  <a:pt x="1339720" y="4538946"/>
                  <a:pt x="1344444" y="4536618"/>
                  <a:pt x="1349182" y="4534313"/>
                </a:cubicBezTo>
                <a:cubicBezTo>
                  <a:pt x="1344141" y="4543191"/>
                  <a:pt x="1339083" y="4552069"/>
                  <a:pt x="1334017" y="4560970"/>
                </a:cubicBezTo>
                <a:cubicBezTo>
                  <a:pt x="1329279" y="4563024"/>
                  <a:pt x="1324534" y="4565101"/>
                  <a:pt x="1319787" y="4567177"/>
                </a:cubicBezTo>
                <a:close/>
                <a:moveTo>
                  <a:pt x="1355280" y="4531370"/>
                </a:moveTo>
                <a:cubicBezTo>
                  <a:pt x="1360102" y="4529042"/>
                  <a:pt x="1364936" y="4526737"/>
                  <a:pt x="1369783" y="4524432"/>
                </a:cubicBezTo>
                <a:cubicBezTo>
                  <a:pt x="1364671" y="4533720"/>
                  <a:pt x="1359550" y="4543009"/>
                  <a:pt x="1354415" y="4552297"/>
                </a:cubicBezTo>
                <a:cubicBezTo>
                  <a:pt x="1349568" y="4554328"/>
                  <a:pt x="1344718" y="4556382"/>
                  <a:pt x="1339864" y="4558482"/>
                </a:cubicBezTo>
                <a:cubicBezTo>
                  <a:pt x="1345017" y="4549422"/>
                  <a:pt x="1350157" y="4540384"/>
                  <a:pt x="1355280" y="4531370"/>
                </a:cubicBezTo>
                <a:close/>
                <a:moveTo>
                  <a:pt x="1360342" y="4522446"/>
                </a:moveTo>
                <a:cubicBezTo>
                  <a:pt x="1365500" y="4513386"/>
                  <a:pt x="1370646" y="4504326"/>
                  <a:pt x="1375774" y="4495288"/>
                </a:cubicBezTo>
                <a:cubicBezTo>
                  <a:pt x="1380505" y="4492755"/>
                  <a:pt x="1385238" y="4490244"/>
                  <a:pt x="1389979" y="4487757"/>
                </a:cubicBezTo>
                <a:cubicBezTo>
                  <a:pt x="1384866" y="4497045"/>
                  <a:pt x="1379743" y="4506357"/>
                  <a:pt x="1374603" y="4515691"/>
                </a:cubicBezTo>
                <a:cubicBezTo>
                  <a:pt x="1369852" y="4517927"/>
                  <a:pt x="1365098" y="4520187"/>
                  <a:pt x="1360342" y="4522446"/>
                </a:cubicBezTo>
                <a:close/>
                <a:moveTo>
                  <a:pt x="1395967" y="4484630"/>
                </a:moveTo>
                <a:cubicBezTo>
                  <a:pt x="1400629" y="4482188"/>
                  <a:pt x="1405297" y="4479792"/>
                  <a:pt x="1409968" y="4477396"/>
                </a:cubicBezTo>
                <a:cubicBezTo>
                  <a:pt x="1404808" y="4487072"/>
                  <a:pt x="1399637" y="4496771"/>
                  <a:pt x="1394449" y="4506494"/>
                </a:cubicBezTo>
                <a:cubicBezTo>
                  <a:pt x="1389753" y="4508639"/>
                  <a:pt x="1385054" y="4510807"/>
                  <a:pt x="1380350" y="4512998"/>
                </a:cubicBezTo>
                <a:cubicBezTo>
                  <a:pt x="1385569" y="4503527"/>
                  <a:pt x="1390775" y="4494056"/>
                  <a:pt x="1395967" y="4484630"/>
                </a:cubicBezTo>
                <a:close/>
                <a:moveTo>
                  <a:pt x="1400557" y="4476277"/>
                </a:moveTo>
                <a:cubicBezTo>
                  <a:pt x="1405420" y="4467445"/>
                  <a:pt x="1410286" y="4458613"/>
                  <a:pt x="1415158" y="4449758"/>
                </a:cubicBezTo>
                <a:cubicBezTo>
                  <a:pt x="1419713" y="4447134"/>
                  <a:pt x="1424280" y="4444555"/>
                  <a:pt x="1428851" y="4441976"/>
                </a:cubicBezTo>
                <a:cubicBezTo>
                  <a:pt x="1425026" y="4449165"/>
                  <a:pt x="1421206" y="4456331"/>
                  <a:pt x="1417385" y="4463497"/>
                </a:cubicBezTo>
                <a:cubicBezTo>
                  <a:pt x="1416363" y="4465391"/>
                  <a:pt x="1415338" y="4467331"/>
                  <a:pt x="1414316" y="4469248"/>
                </a:cubicBezTo>
                <a:cubicBezTo>
                  <a:pt x="1409733" y="4471576"/>
                  <a:pt x="1405148" y="4473904"/>
                  <a:pt x="1400557" y="4476277"/>
                </a:cubicBezTo>
                <a:close/>
                <a:moveTo>
                  <a:pt x="1420596" y="4465186"/>
                </a:moveTo>
                <a:cubicBezTo>
                  <a:pt x="1425307" y="4456354"/>
                  <a:pt x="1430024" y="4447522"/>
                  <a:pt x="1434742" y="4438667"/>
                </a:cubicBezTo>
                <a:cubicBezTo>
                  <a:pt x="1439687" y="4435905"/>
                  <a:pt x="1444642" y="4433144"/>
                  <a:pt x="1449610" y="4430428"/>
                </a:cubicBezTo>
                <a:cubicBezTo>
                  <a:pt x="1447275" y="4434947"/>
                  <a:pt x="1444941" y="4439443"/>
                  <a:pt x="1442611" y="4443939"/>
                </a:cubicBezTo>
                <a:cubicBezTo>
                  <a:pt x="1440004" y="4448982"/>
                  <a:pt x="1437412" y="4453980"/>
                  <a:pt x="1434819" y="4459001"/>
                </a:cubicBezTo>
                <a:cubicBezTo>
                  <a:pt x="1429869" y="4461443"/>
                  <a:pt x="1424917" y="4463908"/>
                  <a:pt x="1419960" y="4466396"/>
                </a:cubicBezTo>
                <a:cubicBezTo>
                  <a:pt x="1420170" y="4466007"/>
                  <a:pt x="1420384" y="4465597"/>
                  <a:pt x="1420596" y="4465186"/>
                </a:cubicBezTo>
                <a:close/>
                <a:moveTo>
                  <a:pt x="1439851" y="4429081"/>
                </a:moveTo>
                <a:cubicBezTo>
                  <a:pt x="1444692" y="4419998"/>
                  <a:pt x="1449537" y="4410938"/>
                  <a:pt x="1454389" y="4401855"/>
                </a:cubicBezTo>
                <a:cubicBezTo>
                  <a:pt x="1459248" y="4398888"/>
                  <a:pt x="1464113" y="4395944"/>
                  <a:pt x="1468988" y="4393023"/>
                </a:cubicBezTo>
                <a:cubicBezTo>
                  <a:pt x="1464134" y="4402380"/>
                  <a:pt x="1459282" y="4411737"/>
                  <a:pt x="1454437" y="4421094"/>
                </a:cubicBezTo>
                <a:cubicBezTo>
                  <a:pt x="1449580" y="4423741"/>
                  <a:pt x="1444719" y="4426389"/>
                  <a:pt x="1439851" y="4429081"/>
                </a:cubicBezTo>
                <a:close/>
                <a:moveTo>
                  <a:pt x="1474737" y="4389622"/>
                </a:moveTo>
                <a:cubicBezTo>
                  <a:pt x="1479694" y="4386678"/>
                  <a:pt x="1484660" y="4383734"/>
                  <a:pt x="1489635" y="4380836"/>
                </a:cubicBezTo>
                <a:cubicBezTo>
                  <a:pt x="1484706" y="4390626"/>
                  <a:pt x="1479781" y="4400417"/>
                  <a:pt x="1474860" y="4410185"/>
                </a:cubicBezTo>
                <a:cubicBezTo>
                  <a:pt x="1469901" y="4412787"/>
                  <a:pt x="1464937" y="4415434"/>
                  <a:pt x="1459969" y="4418104"/>
                </a:cubicBezTo>
                <a:cubicBezTo>
                  <a:pt x="1464885" y="4408610"/>
                  <a:pt x="1469807" y="4399116"/>
                  <a:pt x="1474737" y="4389622"/>
                </a:cubicBezTo>
                <a:close/>
                <a:moveTo>
                  <a:pt x="1479621" y="4380197"/>
                </a:moveTo>
                <a:cubicBezTo>
                  <a:pt x="1484614" y="4370566"/>
                  <a:pt x="1489615" y="4360935"/>
                  <a:pt x="1494622" y="4351327"/>
                </a:cubicBezTo>
                <a:cubicBezTo>
                  <a:pt x="1499465" y="4348223"/>
                  <a:pt x="1504319" y="4345142"/>
                  <a:pt x="1509185" y="4342084"/>
                </a:cubicBezTo>
                <a:cubicBezTo>
                  <a:pt x="1504196" y="4351966"/>
                  <a:pt x="1499216" y="4361825"/>
                  <a:pt x="1494238" y="4371707"/>
                </a:cubicBezTo>
                <a:cubicBezTo>
                  <a:pt x="1489370" y="4374514"/>
                  <a:pt x="1484498" y="4377344"/>
                  <a:pt x="1479621" y="4380197"/>
                </a:cubicBezTo>
                <a:close/>
                <a:moveTo>
                  <a:pt x="1514819" y="4338524"/>
                </a:moveTo>
                <a:cubicBezTo>
                  <a:pt x="1614184" y="4276517"/>
                  <a:pt x="1718644" y="4223547"/>
                  <a:pt x="1830976" y="4182787"/>
                </a:cubicBezTo>
                <a:cubicBezTo>
                  <a:pt x="2289842" y="4016346"/>
                  <a:pt x="2802400" y="4146043"/>
                  <a:pt x="3331094" y="4305889"/>
                </a:cubicBezTo>
                <a:cubicBezTo>
                  <a:pt x="3959383" y="4495859"/>
                  <a:pt x="4586507" y="4721613"/>
                  <a:pt x="5192955" y="4939951"/>
                </a:cubicBezTo>
                <a:cubicBezTo>
                  <a:pt x="5684198" y="5116776"/>
                  <a:pt x="6192169" y="5299648"/>
                  <a:pt x="6698361" y="5462666"/>
                </a:cubicBezTo>
                <a:cubicBezTo>
                  <a:pt x="7071956" y="5582960"/>
                  <a:pt x="7458971" y="5697184"/>
                  <a:pt x="7850847" y="5774802"/>
                </a:cubicBezTo>
                <a:cubicBezTo>
                  <a:pt x="8231129" y="5850136"/>
                  <a:pt x="8615976" y="5891034"/>
                  <a:pt x="8997742" y="5869649"/>
                </a:cubicBezTo>
                <a:cubicBezTo>
                  <a:pt x="9270464" y="5854359"/>
                  <a:pt x="9533601" y="5795227"/>
                  <a:pt x="9758671" y="5698667"/>
                </a:cubicBezTo>
                <a:cubicBezTo>
                  <a:pt x="9855939" y="5656926"/>
                  <a:pt x="9946016" y="5608246"/>
                  <a:pt x="10027263" y="5553565"/>
                </a:cubicBezTo>
                <a:cubicBezTo>
                  <a:pt x="10033014" y="5567578"/>
                  <a:pt x="10038743" y="5581842"/>
                  <a:pt x="10044403" y="5596356"/>
                </a:cubicBezTo>
                <a:cubicBezTo>
                  <a:pt x="9770379" y="5790594"/>
                  <a:pt x="9390781" y="5911140"/>
                  <a:pt x="8970674" y="5930082"/>
                </a:cubicBezTo>
                <a:cubicBezTo>
                  <a:pt x="8602488" y="5946696"/>
                  <a:pt x="8230330" y="5905800"/>
                  <a:pt x="7862075" y="5832861"/>
                </a:cubicBezTo>
                <a:cubicBezTo>
                  <a:pt x="7473006" y="5755791"/>
                  <a:pt x="7088251" y="5642936"/>
                  <a:pt x="6716755" y="5524285"/>
                </a:cubicBezTo>
                <a:cubicBezTo>
                  <a:pt x="6207848" y="5361769"/>
                  <a:pt x="5696773" y="5179970"/>
                  <a:pt x="5202518" y="5004172"/>
                </a:cubicBezTo>
                <a:cubicBezTo>
                  <a:pt x="4586348" y="4784990"/>
                  <a:pt x="3949204" y="4558368"/>
                  <a:pt x="3311216" y="4367280"/>
                </a:cubicBezTo>
                <a:cubicBezTo>
                  <a:pt x="3066017" y="4293861"/>
                  <a:pt x="2804956" y="4219188"/>
                  <a:pt x="2545813" y="4183768"/>
                </a:cubicBezTo>
                <a:cubicBezTo>
                  <a:pt x="2260725" y="4144811"/>
                  <a:pt x="2018593" y="4160079"/>
                  <a:pt x="1805580" y="4230485"/>
                </a:cubicBezTo>
                <a:cubicBezTo>
                  <a:pt x="1703947" y="4264079"/>
                  <a:pt x="1602652" y="4309768"/>
                  <a:pt x="1499645" y="4368603"/>
                </a:cubicBezTo>
                <a:cubicBezTo>
                  <a:pt x="1504700" y="4358584"/>
                  <a:pt x="1509755" y="4348566"/>
                  <a:pt x="1514819" y="4338524"/>
                </a:cubicBezTo>
                <a:close/>
                <a:moveTo>
                  <a:pt x="8997445" y="5864241"/>
                </a:moveTo>
                <a:cubicBezTo>
                  <a:pt x="8616249" y="5885602"/>
                  <a:pt x="8231722" y="5844751"/>
                  <a:pt x="7851897" y="5769507"/>
                </a:cubicBezTo>
                <a:cubicBezTo>
                  <a:pt x="7460203" y="5691912"/>
                  <a:pt x="7073485" y="5577779"/>
                  <a:pt x="6700004" y="5457508"/>
                </a:cubicBezTo>
                <a:cubicBezTo>
                  <a:pt x="6193904" y="5294536"/>
                  <a:pt x="5686001" y="5111687"/>
                  <a:pt x="5194804" y="4934862"/>
                </a:cubicBezTo>
                <a:cubicBezTo>
                  <a:pt x="4588264" y="4716524"/>
                  <a:pt x="3961071" y="4490724"/>
                  <a:pt x="3332646" y="4300731"/>
                </a:cubicBezTo>
                <a:cubicBezTo>
                  <a:pt x="3099634" y="4230279"/>
                  <a:pt x="2829079" y="4152274"/>
                  <a:pt x="2566832" y="4118383"/>
                </a:cubicBezTo>
                <a:cubicBezTo>
                  <a:pt x="2281984" y="4081571"/>
                  <a:pt x="2040685" y="4100970"/>
                  <a:pt x="1829137" y="4177698"/>
                </a:cubicBezTo>
                <a:cubicBezTo>
                  <a:pt x="1726116" y="4215080"/>
                  <a:pt x="1623470" y="4265494"/>
                  <a:pt x="1519069" y="4330125"/>
                </a:cubicBezTo>
                <a:cubicBezTo>
                  <a:pt x="1523818" y="4320723"/>
                  <a:pt x="1528570" y="4311320"/>
                  <a:pt x="1533332" y="4301940"/>
                </a:cubicBezTo>
                <a:cubicBezTo>
                  <a:pt x="1634331" y="4233703"/>
                  <a:pt x="1740757" y="4174822"/>
                  <a:pt x="1854643" y="4129863"/>
                </a:cubicBezTo>
                <a:cubicBezTo>
                  <a:pt x="2146365" y="4014703"/>
                  <a:pt x="2468287" y="4027780"/>
                  <a:pt x="2794276" y="4092343"/>
                </a:cubicBezTo>
                <a:cubicBezTo>
                  <a:pt x="2980640" y="4129269"/>
                  <a:pt x="3168305" y="4182992"/>
                  <a:pt x="3352546" y="4239248"/>
                </a:cubicBezTo>
                <a:cubicBezTo>
                  <a:pt x="3971204" y="4428077"/>
                  <a:pt x="4588287" y="4652942"/>
                  <a:pt x="5185059" y="4870413"/>
                </a:cubicBezTo>
                <a:cubicBezTo>
                  <a:pt x="5673312" y="5048356"/>
                  <a:pt x="6178180" y="5232323"/>
                  <a:pt x="6681632" y="5395774"/>
                </a:cubicBezTo>
                <a:cubicBezTo>
                  <a:pt x="6996324" y="5497925"/>
                  <a:pt x="7412322" y="5626071"/>
                  <a:pt x="7839459" y="5710809"/>
                </a:cubicBezTo>
                <a:cubicBezTo>
                  <a:pt x="7840029" y="5710922"/>
                  <a:pt x="7840623" y="5711037"/>
                  <a:pt x="7841216" y="5711151"/>
                </a:cubicBezTo>
                <a:cubicBezTo>
                  <a:pt x="8276659" y="5797418"/>
                  <a:pt x="8663765" y="5827680"/>
                  <a:pt x="9024557" y="5803694"/>
                </a:cubicBezTo>
                <a:cubicBezTo>
                  <a:pt x="9303875" y="5785117"/>
                  <a:pt x="9572147" y="5720508"/>
                  <a:pt x="9800367" y="5616850"/>
                </a:cubicBezTo>
                <a:cubicBezTo>
                  <a:pt x="9873739" y="5583508"/>
                  <a:pt x="9942845" y="5546171"/>
                  <a:pt x="10007019" y="5505274"/>
                </a:cubicBezTo>
                <a:cubicBezTo>
                  <a:pt x="10011311" y="5515384"/>
                  <a:pt x="10015623" y="5525517"/>
                  <a:pt x="10019846" y="5535582"/>
                </a:cubicBezTo>
                <a:cubicBezTo>
                  <a:pt x="10021489" y="5539530"/>
                  <a:pt x="10023132" y="5543501"/>
                  <a:pt x="10024776" y="5547472"/>
                </a:cubicBezTo>
                <a:cubicBezTo>
                  <a:pt x="9756024" y="5728404"/>
                  <a:pt x="9396259" y="5841898"/>
                  <a:pt x="8997445" y="5864241"/>
                </a:cubicBezTo>
                <a:close/>
                <a:moveTo>
                  <a:pt x="10026167" y="5532957"/>
                </a:moveTo>
                <a:cubicBezTo>
                  <a:pt x="10021808" y="5522528"/>
                  <a:pt x="10017358" y="5512052"/>
                  <a:pt x="10012908" y="5501554"/>
                </a:cubicBezTo>
                <a:cubicBezTo>
                  <a:pt x="10024615" y="5494023"/>
                  <a:pt x="10036141" y="5486355"/>
                  <a:pt x="10047506" y="5478572"/>
                </a:cubicBezTo>
                <a:cubicBezTo>
                  <a:pt x="10053075" y="5492220"/>
                  <a:pt x="10058621" y="5506073"/>
                  <a:pt x="10064074" y="5520085"/>
                </a:cubicBezTo>
                <a:cubicBezTo>
                  <a:pt x="10053075" y="5528050"/>
                  <a:pt x="10041892" y="5535878"/>
                  <a:pt x="10030549" y="5543569"/>
                </a:cubicBezTo>
                <a:cubicBezTo>
                  <a:pt x="10029089" y="5540032"/>
                  <a:pt x="10027628" y="5536494"/>
                  <a:pt x="10026167" y="5532957"/>
                </a:cubicBezTo>
                <a:close/>
                <a:moveTo>
                  <a:pt x="10010466" y="5495780"/>
                </a:moveTo>
                <a:cubicBezTo>
                  <a:pt x="10004532" y="5481836"/>
                  <a:pt x="9998530" y="5467869"/>
                  <a:pt x="9992437" y="5453810"/>
                </a:cubicBezTo>
                <a:cubicBezTo>
                  <a:pt x="10004395" y="5446530"/>
                  <a:pt x="10016172" y="5439113"/>
                  <a:pt x="10027811" y="5431605"/>
                </a:cubicBezTo>
                <a:cubicBezTo>
                  <a:pt x="10033608" y="5445092"/>
                  <a:pt x="10039381" y="5458808"/>
                  <a:pt x="10045109" y="5472730"/>
                </a:cubicBezTo>
                <a:cubicBezTo>
                  <a:pt x="10033722" y="5480535"/>
                  <a:pt x="10022174" y="5488226"/>
                  <a:pt x="10010466" y="5495780"/>
                </a:cubicBezTo>
                <a:close/>
                <a:moveTo>
                  <a:pt x="10033562" y="5427885"/>
                </a:moveTo>
                <a:cubicBezTo>
                  <a:pt x="10045612" y="5420011"/>
                  <a:pt x="10057502" y="5412023"/>
                  <a:pt x="10069209" y="5403899"/>
                </a:cubicBezTo>
                <a:cubicBezTo>
                  <a:pt x="10074618" y="5417227"/>
                  <a:pt x="10079982" y="5430669"/>
                  <a:pt x="10085254" y="5444248"/>
                </a:cubicBezTo>
                <a:cubicBezTo>
                  <a:pt x="10073934" y="5452578"/>
                  <a:pt x="10062478" y="5460771"/>
                  <a:pt x="10050815" y="5468827"/>
                </a:cubicBezTo>
                <a:cubicBezTo>
                  <a:pt x="10045087" y="5454974"/>
                  <a:pt x="10039336" y="5441304"/>
                  <a:pt x="10033562" y="5427885"/>
                </a:cubicBezTo>
                <a:close/>
                <a:moveTo>
                  <a:pt x="10031211" y="5422453"/>
                </a:moveTo>
                <a:cubicBezTo>
                  <a:pt x="10028130" y="5415333"/>
                  <a:pt x="10025050" y="5408281"/>
                  <a:pt x="10021969" y="5401297"/>
                </a:cubicBezTo>
                <a:cubicBezTo>
                  <a:pt x="10019047" y="5394725"/>
                  <a:pt x="10016080" y="5388106"/>
                  <a:pt x="10013114" y="5381488"/>
                </a:cubicBezTo>
                <a:cubicBezTo>
                  <a:pt x="10025597" y="5373796"/>
                  <a:pt x="10037898" y="5365992"/>
                  <a:pt x="10050039" y="5358050"/>
                </a:cubicBezTo>
                <a:cubicBezTo>
                  <a:pt x="10055722" y="5371309"/>
                  <a:pt x="10061359" y="5384751"/>
                  <a:pt x="10066951" y="5398353"/>
                </a:cubicBezTo>
                <a:cubicBezTo>
                  <a:pt x="10055197" y="5406523"/>
                  <a:pt x="10043284" y="5414534"/>
                  <a:pt x="10031211" y="5422453"/>
                </a:cubicBezTo>
                <a:close/>
                <a:moveTo>
                  <a:pt x="10055722" y="5354329"/>
                </a:moveTo>
                <a:cubicBezTo>
                  <a:pt x="10068229" y="5346068"/>
                  <a:pt x="10080529" y="5337670"/>
                  <a:pt x="10092671" y="5329157"/>
                </a:cubicBezTo>
                <a:cubicBezTo>
                  <a:pt x="10098057" y="5342348"/>
                  <a:pt x="10103283" y="5355448"/>
                  <a:pt x="10108350" y="5368456"/>
                </a:cubicBezTo>
                <a:cubicBezTo>
                  <a:pt x="10096619" y="5377243"/>
                  <a:pt x="10084706" y="5385892"/>
                  <a:pt x="10072587" y="5394382"/>
                </a:cubicBezTo>
                <a:cubicBezTo>
                  <a:pt x="10067110" y="5381100"/>
                  <a:pt x="10061496" y="5367749"/>
                  <a:pt x="10055722" y="5354329"/>
                </a:cubicBezTo>
                <a:close/>
                <a:moveTo>
                  <a:pt x="10098057" y="5325368"/>
                </a:moveTo>
                <a:cubicBezTo>
                  <a:pt x="10110472" y="5316559"/>
                  <a:pt x="10122682" y="5307613"/>
                  <a:pt x="10134685" y="5298530"/>
                </a:cubicBezTo>
                <a:cubicBezTo>
                  <a:pt x="10139639" y="5311402"/>
                  <a:pt x="10144454" y="5324204"/>
                  <a:pt x="10149064" y="5336871"/>
                </a:cubicBezTo>
                <a:cubicBezTo>
                  <a:pt x="10137470" y="5346205"/>
                  <a:pt x="10125671" y="5355402"/>
                  <a:pt x="10113690" y="5364463"/>
                </a:cubicBezTo>
                <a:cubicBezTo>
                  <a:pt x="10108646" y="5351522"/>
                  <a:pt x="10103420" y="5338491"/>
                  <a:pt x="10098057" y="5325368"/>
                </a:cubicBezTo>
                <a:close/>
                <a:moveTo>
                  <a:pt x="10095911" y="5320074"/>
                </a:moveTo>
                <a:cubicBezTo>
                  <a:pt x="10090548" y="5307065"/>
                  <a:pt x="10085025" y="5293942"/>
                  <a:pt x="10079366" y="5280751"/>
                </a:cubicBezTo>
                <a:cubicBezTo>
                  <a:pt x="10092214" y="5272170"/>
                  <a:pt x="10104858" y="5263430"/>
                  <a:pt x="10117296" y="5254575"/>
                </a:cubicBezTo>
                <a:cubicBezTo>
                  <a:pt x="10122568" y="5267492"/>
                  <a:pt x="10127679" y="5280341"/>
                  <a:pt x="10132609" y="5293075"/>
                </a:cubicBezTo>
                <a:cubicBezTo>
                  <a:pt x="10120559" y="5302227"/>
                  <a:pt x="10108326" y="5311219"/>
                  <a:pt x="10095911" y="5320074"/>
                </a:cubicBezTo>
                <a:close/>
                <a:moveTo>
                  <a:pt x="10077312" y="5276028"/>
                </a:moveTo>
                <a:cubicBezTo>
                  <a:pt x="10071629" y="5262836"/>
                  <a:pt x="10065786" y="5249554"/>
                  <a:pt x="10059784" y="5236203"/>
                </a:cubicBezTo>
                <a:cubicBezTo>
                  <a:pt x="10073044" y="5227850"/>
                  <a:pt x="10086098" y="5219338"/>
                  <a:pt x="10098993" y="5210711"/>
                </a:cubicBezTo>
                <a:cubicBezTo>
                  <a:pt x="10104583" y="5223788"/>
                  <a:pt x="10110016" y="5236796"/>
                  <a:pt x="10115310" y="5249691"/>
                </a:cubicBezTo>
                <a:cubicBezTo>
                  <a:pt x="10102849" y="5258614"/>
                  <a:pt x="10090160" y="5267378"/>
                  <a:pt x="10077312" y="5276028"/>
                </a:cubicBezTo>
                <a:close/>
                <a:moveTo>
                  <a:pt x="10104492" y="5207037"/>
                </a:moveTo>
                <a:cubicBezTo>
                  <a:pt x="10117821" y="5198022"/>
                  <a:pt x="10130920" y="5188848"/>
                  <a:pt x="10143814" y="5179559"/>
                </a:cubicBezTo>
                <a:cubicBezTo>
                  <a:pt x="10148973" y="5192271"/>
                  <a:pt x="10153948" y="5204868"/>
                  <a:pt x="10158786" y="5217375"/>
                </a:cubicBezTo>
                <a:cubicBezTo>
                  <a:pt x="10146325" y="5226983"/>
                  <a:pt x="10133636" y="5236431"/>
                  <a:pt x="10120765" y="5245743"/>
                </a:cubicBezTo>
                <a:cubicBezTo>
                  <a:pt x="10115493" y="5232939"/>
                  <a:pt x="10110084" y="5220045"/>
                  <a:pt x="10104492" y="5207037"/>
                </a:cubicBezTo>
                <a:close/>
                <a:moveTo>
                  <a:pt x="10102621" y="5202677"/>
                </a:moveTo>
                <a:cubicBezTo>
                  <a:pt x="10096985" y="5189646"/>
                  <a:pt x="10091188" y="5176501"/>
                  <a:pt x="10085230" y="5163287"/>
                </a:cubicBezTo>
                <a:cubicBezTo>
                  <a:pt x="10098993" y="5154523"/>
                  <a:pt x="10112525" y="5145623"/>
                  <a:pt x="10125876" y="5136562"/>
                </a:cubicBezTo>
                <a:cubicBezTo>
                  <a:pt x="10131423" y="5149502"/>
                  <a:pt x="10136763" y="5162306"/>
                  <a:pt x="10141967" y="5175040"/>
                </a:cubicBezTo>
                <a:cubicBezTo>
                  <a:pt x="10129049" y="5184420"/>
                  <a:pt x="10115926" y="5193617"/>
                  <a:pt x="10102621" y="5202677"/>
                </a:cubicBezTo>
                <a:close/>
                <a:moveTo>
                  <a:pt x="10131148" y="5133002"/>
                </a:moveTo>
                <a:cubicBezTo>
                  <a:pt x="10144774" y="5123668"/>
                  <a:pt x="10158193" y="5114197"/>
                  <a:pt x="10171383" y="5104566"/>
                </a:cubicBezTo>
                <a:cubicBezTo>
                  <a:pt x="10176427" y="5117095"/>
                  <a:pt x="10181289" y="5129511"/>
                  <a:pt x="10185967" y="5141857"/>
                </a:cubicBezTo>
                <a:cubicBezTo>
                  <a:pt x="10173255" y="5151807"/>
                  <a:pt x="10160292" y="5161598"/>
                  <a:pt x="10147147" y="5171229"/>
                </a:cubicBezTo>
                <a:cubicBezTo>
                  <a:pt x="10141989" y="5158586"/>
                  <a:pt x="10136626" y="5145828"/>
                  <a:pt x="10131148" y="5133002"/>
                </a:cubicBezTo>
                <a:close/>
                <a:moveTo>
                  <a:pt x="10129460" y="5129054"/>
                </a:moveTo>
                <a:cubicBezTo>
                  <a:pt x="10123891" y="5116091"/>
                  <a:pt x="10118139" y="5103060"/>
                  <a:pt x="10112229" y="5089914"/>
                </a:cubicBezTo>
                <a:cubicBezTo>
                  <a:pt x="10126310" y="5080854"/>
                  <a:pt x="10140186" y="5071657"/>
                  <a:pt x="10153833" y="5062300"/>
                </a:cubicBezTo>
                <a:cubicBezTo>
                  <a:pt x="10159288" y="5075080"/>
                  <a:pt x="10164606" y="5087815"/>
                  <a:pt x="10169717" y="5100390"/>
                </a:cubicBezTo>
                <a:cubicBezTo>
                  <a:pt x="10156503" y="5110112"/>
                  <a:pt x="10143084" y="5119651"/>
                  <a:pt x="10129460" y="5129054"/>
                </a:cubicBezTo>
                <a:close/>
                <a:moveTo>
                  <a:pt x="10159060" y="5058648"/>
                </a:moveTo>
                <a:cubicBezTo>
                  <a:pt x="10172981" y="5049018"/>
                  <a:pt x="10186697" y="5039250"/>
                  <a:pt x="10200163" y="5029299"/>
                </a:cubicBezTo>
                <a:cubicBezTo>
                  <a:pt x="10205091" y="5041714"/>
                  <a:pt x="10209862" y="5054038"/>
                  <a:pt x="10214426" y="5066225"/>
                </a:cubicBezTo>
                <a:cubicBezTo>
                  <a:pt x="10201463" y="5076518"/>
                  <a:pt x="10188295" y="5086628"/>
                  <a:pt x="10174876" y="5096578"/>
                </a:cubicBezTo>
                <a:cubicBezTo>
                  <a:pt x="10169786" y="5084049"/>
                  <a:pt x="10164514" y="5071405"/>
                  <a:pt x="10159060" y="5058648"/>
                </a:cubicBezTo>
                <a:close/>
                <a:moveTo>
                  <a:pt x="10205252" y="5025511"/>
                </a:moveTo>
                <a:cubicBezTo>
                  <a:pt x="10218899" y="5015332"/>
                  <a:pt x="10232341" y="5004994"/>
                  <a:pt x="10245509" y="4994496"/>
                </a:cubicBezTo>
                <a:cubicBezTo>
                  <a:pt x="10249892" y="5006523"/>
                  <a:pt x="10254067" y="5018436"/>
                  <a:pt x="10258061" y="5030257"/>
                </a:cubicBezTo>
                <a:cubicBezTo>
                  <a:pt x="10245441" y="5041098"/>
                  <a:pt x="10232569" y="5051733"/>
                  <a:pt x="10219470" y="5062231"/>
                </a:cubicBezTo>
                <a:cubicBezTo>
                  <a:pt x="10214928" y="5050090"/>
                  <a:pt x="10210158" y="5037834"/>
                  <a:pt x="10205252" y="5025511"/>
                </a:cubicBezTo>
                <a:close/>
                <a:moveTo>
                  <a:pt x="10203768" y="5021813"/>
                </a:moveTo>
                <a:cubicBezTo>
                  <a:pt x="10198770" y="5009330"/>
                  <a:pt x="10193589" y="4996755"/>
                  <a:pt x="10188249" y="4984066"/>
                </a:cubicBezTo>
                <a:cubicBezTo>
                  <a:pt x="10202467" y="4974116"/>
                  <a:pt x="10216411" y="4964006"/>
                  <a:pt x="10230150" y="4953736"/>
                </a:cubicBezTo>
                <a:cubicBezTo>
                  <a:pt x="10234988" y="4966082"/>
                  <a:pt x="10239598" y="4978337"/>
                  <a:pt x="10244049" y="4990502"/>
                </a:cubicBezTo>
                <a:cubicBezTo>
                  <a:pt x="10230857" y="5001114"/>
                  <a:pt x="10217438" y="5011544"/>
                  <a:pt x="10203768" y="5021813"/>
                </a:cubicBezTo>
                <a:close/>
                <a:moveTo>
                  <a:pt x="10186994" y="4981122"/>
                </a:moveTo>
                <a:cubicBezTo>
                  <a:pt x="10181540" y="4968273"/>
                  <a:pt x="10175948" y="4955333"/>
                  <a:pt x="10170105" y="4942256"/>
                </a:cubicBezTo>
                <a:cubicBezTo>
                  <a:pt x="10184826" y="4932580"/>
                  <a:pt x="10199340" y="4922721"/>
                  <a:pt x="10213604" y="4912702"/>
                </a:cubicBezTo>
                <a:cubicBezTo>
                  <a:pt x="10218899" y="4925413"/>
                  <a:pt x="10223989" y="4938034"/>
                  <a:pt x="10228895" y="4950540"/>
                </a:cubicBezTo>
                <a:cubicBezTo>
                  <a:pt x="10215156" y="4960902"/>
                  <a:pt x="10201189" y="4971103"/>
                  <a:pt x="10186994" y="4981122"/>
                </a:cubicBezTo>
                <a:close/>
                <a:moveTo>
                  <a:pt x="10218648" y="4909119"/>
                </a:moveTo>
                <a:cubicBezTo>
                  <a:pt x="10233094" y="4898895"/>
                  <a:pt x="10247290" y="4888510"/>
                  <a:pt x="10261257" y="4877966"/>
                </a:cubicBezTo>
                <a:cubicBezTo>
                  <a:pt x="10265935" y="4890268"/>
                  <a:pt x="10270499" y="4902500"/>
                  <a:pt x="10274813" y="4914596"/>
                </a:cubicBezTo>
                <a:cubicBezTo>
                  <a:pt x="10261416" y="4925505"/>
                  <a:pt x="10247769" y="4936208"/>
                  <a:pt x="10233871" y="4946775"/>
                </a:cubicBezTo>
                <a:cubicBezTo>
                  <a:pt x="10228986" y="4934314"/>
                  <a:pt x="10223920" y="4921785"/>
                  <a:pt x="10218648" y="4909119"/>
                </a:cubicBezTo>
                <a:close/>
                <a:moveTo>
                  <a:pt x="10266164" y="4874201"/>
                </a:moveTo>
                <a:cubicBezTo>
                  <a:pt x="10280221" y="4863498"/>
                  <a:pt x="10294029" y="4852612"/>
                  <a:pt x="10307539" y="4841588"/>
                </a:cubicBezTo>
                <a:cubicBezTo>
                  <a:pt x="10311625" y="4853479"/>
                  <a:pt x="10315505" y="4865301"/>
                  <a:pt x="10319201" y="4877031"/>
                </a:cubicBezTo>
                <a:cubicBezTo>
                  <a:pt x="10306261" y="4888396"/>
                  <a:pt x="10293071" y="4899579"/>
                  <a:pt x="10279628" y="4910602"/>
                </a:cubicBezTo>
                <a:cubicBezTo>
                  <a:pt x="10275338" y="4898552"/>
                  <a:pt x="10270842" y="4886411"/>
                  <a:pt x="10266164" y="4874201"/>
                </a:cubicBezTo>
                <a:close/>
                <a:moveTo>
                  <a:pt x="10312355" y="4837617"/>
                </a:moveTo>
                <a:cubicBezTo>
                  <a:pt x="10325911" y="4826481"/>
                  <a:pt x="10339194" y="4815183"/>
                  <a:pt x="10352202" y="4803727"/>
                </a:cubicBezTo>
                <a:cubicBezTo>
                  <a:pt x="10355603" y="4815206"/>
                  <a:pt x="10358775" y="4826640"/>
                  <a:pt x="10361810" y="4838005"/>
                </a:cubicBezTo>
                <a:cubicBezTo>
                  <a:pt x="10349464" y="4849759"/>
                  <a:pt x="10336820" y="4861353"/>
                  <a:pt x="10323948" y="4872764"/>
                </a:cubicBezTo>
                <a:cubicBezTo>
                  <a:pt x="10320274" y="4861147"/>
                  <a:pt x="10316418" y="4849439"/>
                  <a:pt x="10312355" y="4837617"/>
                </a:cubicBezTo>
                <a:close/>
                <a:moveTo>
                  <a:pt x="10310324" y="4831706"/>
                </a:moveTo>
                <a:cubicBezTo>
                  <a:pt x="10306444" y="4820569"/>
                  <a:pt x="10302405" y="4809341"/>
                  <a:pt x="10298206" y="4798044"/>
                </a:cubicBezTo>
                <a:cubicBezTo>
                  <a:pt x="10312424" y="4787090"/>
                  <a:pt x="10326368" y="4775975"/>
                  <a:pt x="10340061" y="4764679"/>
                </a:cubicBezTo>
                <a:cubicBezTo>
                  <a:pt x="10343667" y="4775747"/>
                  <a:pt x="10347090" y="4786747"/>
                  <a:pt x="10350376" y="4797702"/>
                </a:cubicBezTo>
                <a:cubicBezTo>
                  <a:pt x="10337230" y="4809250"/>
                  <a:pt x="10323880" y="4820592"/>
                  <a:pt x="10310324" y="4831706"/>
                </a:cubicBezTo>
                <a:close/>
                <a:moveTo>
                  <a:pt x="10296106" y="4792475"/>
                </a:moveTo>
                <a:cubicBezTo>
                  <a:pt x="10291815" y="4781065"/>
                  <a:pt x="10287365" y="4769585"/>
                  <a:pt x="10282755" y="4758015"/>
                </a:cubicBezTo>
                <a:cubicBezTo>
                  <a:pt x="10297612" y="4747243"/>
                  <a:pt x="10312218" y="4736311"/>
                  <a:pt x="10326550" y="4725196"/>
                </a:cubicBezTo>
                <a:cubicBezTo>
                  <a:pt x="10330590" y="4736516"/>
                  <a:pt x="10334492" y="4747790"/>
                  <a:pt x="10338190" y="4758996"/>
                </a:cubicBezTo>
                <a:cubicBezTo>
                  <a:pt x="10324360" y="4770384"/>
                  <a:pt x="10310324" y="4781544"/>
                  <a:pt x="10296106" y="4792475"/>
                </a:cubicBezTo>
                <a:close/>
                <a:moveTo>
                  <a:pt x="10331137" y="4721613"/>
                </a:moveTo>
                <a:cubicBezTo>
                  <a:pt x="10345401" y="4710476"/>
                  <a:pt x="10359414" y="4699180"/>
                  <a:pt x="10373153" y="4687723"/>
                </a:cubicBezTo>
                <a:cubicBezTo>
                  <a:pt x="10376302" y="4697764"/>
                  <a:pt x="10379337" y="4707784"/>
                  <a:pt x="10382213" y="4717734"/>
                </a:cubicBezTo>
                <a:cubicBezTo>
                  <a:pt x="10382486" y="4718692"/>
                  <a:pt x="10382738" y="4719651"/>
                  <a:pt x="10383011" y="4720632"/>
                </a:cubicBezTo>
                <a:cubicBezTo>
                  <a:pt x="10369821" y="4732363"/>
                  <a:pt x="10356402" y="4743865"/>
                  <a:pt x="10342800" y="4755162"/>
                </a:cubicBezTo>
                <a:cubicBezTo>
                  <a:pt x="10339079" y="4744047"/>
                  <a:pt x="10335200" y="4732865"/>
                  <a:pt x="10331137" y="4721613"/>
                </a:cubicBezTo>
                <a:close/>
                <a:moveTo>
                  <a:pt x="10329220" y="4716319"/>
                </a:moveTo>
                <a:cubicBezTo>
                  <a:pt x="10325067" y="4704931"/>
                  <a:pt x="10320753" y="4693474"/>
                  <a:pt x="10316257" y="4681926"/>
                </a:cubicBezTo>
                <a:cubicBezTo>
                  <a:pt x="10331206" y="4670949"/>
                  <a:pt x="10345880" y="4659812"/>
                  <a:pt x="10360304" y="4648492"/>
                </a:cubicBezTo>
                <a:cubicBezTo>
                  <a:pt x="10364183" y="4659834"/>
                  <a:pt x="10367904" y="4671086"/>
                  <a:pt x="10371463" y="4682314"/>
                </a:cubicBezTo>
                <a:cubicBezTo>
                  <a:pt x="10357588" y="4693862"/>
                  <a:pt x="10343484" y="4705204"/>
                  <a:pt x="10329220" y="4716319"/>
                </a:cubicBezTo>
                <a:close/>
                <a:moveTo>
                  <a:pt x="10364914" y="4644863"/>
                </a:moveTo>
                <a:cubicBezTo>
                  <a:pt x="10379224" y="4633566"/>
                  <a:pt x="10393281" y="4622110"/>
                  <a:pt x="10407066" y="4610470"/>
                </a:cubicBezTo>
                <a:cubicBezTo>
                  <a:pt x="10410330" y="4621516"/>
                  <a:pt x="10413433" y="4632516"/>
                  <a:pt x="10416355" y="4643448"/>
                </a:cubicBezTo>
                <a:cubicBezTo>
                  <a:pt x="10403141" y="4655316"/>
                  <a:pt x="10389721" y="4666978"/>
                  <a:pt x="10376097" y="4678411"/>
                </a:cubicBezTo>
                <a:cubicBezTo>
                  <a:pt x="10372560" y="4667297"/>
                  <a:pt x="10368817" y="4656137"/>
                  <a:pt x="10364914" y="4644863"/>
                </a:cubicBezTo>
                <a:close/>
                <a:moveTo>
                  <a:pt x="10358592" y="4643540"/>
                </a:moveTo>
                <a:cubicBezTo>
                  <a:pt x="10344032" y="4654928"/>
                  <a:pt x="10329266" y="4666088"/>
                  <a:pt x="10314340" y="4677020"/>
                </a:cubicBezTo>
                <a:cubicBezTo>
                  <a:pt x="10309730" y="4665312"/>
                  <a:pt x="10304961" y="4653536"/>
                  <a:pt x="10300009" y="4641668"/>
                </a:cubicBezTo>
                <a:cubicBezTo>
                  <a:pt x="10302997" y="4639591"/>
                  <a:pt x="10306033" y="4637560"/>
                  <a:pt x="10309000" y="4635483"/>
                </a:cubicBezTo>
                <a:cubicBezTo>
                  <a:pt x="10321529" y="4626720"/>
                  <a:pt x="10333876" y="4617819"/>
                  <a:pt x="10346086" y="4608827"/>
                </a:cubicBezTo>
                <a:cubicBezTo>
                  <a:pt x="10350422" y="4620466"/>
                  <a:pt x="10354575" y="4632014"/>
                  <a:pt x="10358592" y="4643540"/>
                </a:cubicBezTo>
                <a:close/>
                <a:moveTo>
                  <a:pt x="10309799" y="4680351"/>
                </a:moveTo>
                <a:cubicBezTo>
                  <a:pt x="10294691" y="4691351"/>
                  <a:pt x="10279400" y="4702101"/>
                  <a:pt x="10263927" y="4712644"/>
                </a:cubicBezTo>
                <a:cubicBezTo>
                  <a:pt x="10258769" y="4700640"/>
                  <a:pt x="10253451" y="4688544"/>
                  <a:pt x="10247952" y="4676403"/>
                </a:cubicBezTo>
                <a:cubicBezTo>
                  <a:pt x="10264018" y="4666042"/>
                  <a:pt x="10279857" y="4655521"/>
                  <a:pt x="10295444" y="4644795"/>
                </a:cubicBezTo>
                <a:cubicBezTo>
                  <a:pt x="10300396" y="4656731"/>
                  <a:pt x="10305189" y="4668575"/>
                  <a:pt x="10309799" y="4680351"/>
                </a:cubicBezTo>
                <a:close/>
                <a:moveTo>
                  <a:pt x="10258951" y="4716045"/>
                </a:moveTo>
                <a:cubicBezTo>
                  <a:pt x="10243524" y="4726452"/>
                  <a:pt x="10227959" y="4736676"/>
                  <a:pt x="10212236" y="4746649"/>
                </a:cubicBezTo>
                <a:cubicBezTo>
                  <a:pt x="10207055" y="4735421"/>
                  <a:pt x="10201783" y="4724192"/>
                  <a:pt x="10196328" y="4712850"/>
                </a:cubicBezTo>
                <a:cubicBezTo>
                  <a:pt x="10195803" y="4711732"/>
                  <a:pt x="10195233" y="4710591"/>
                  <a:pt x="10194684" y="4709472"/>
                </a:cubicBezTo>
                <a:cubicBezTo>
                  <a:pt x="10210957" y="4699727"/>
                  <a:pt x="10227001" y="4689777"/>
                  <a:pt x="10242839" y="4679667"/>
                </a:cubicBezTo>
                <a:cubicBezTo>
                  <a:pt x="10248362" y="4691877"/>
                  <a:pt x="10253771" y="4704018"/>
                  <a:pt x="10258951" y="4716045"/>
                </a:cubicBezTo>
                <a:close/>
                <a:moveTo>
                  <a:pt x="10207055" y="4749913"/>
                </a:moveTo>
                <a:cubicBezTo>
                  <a:pt x="10191330" y="4759817"/>
                  <a:pt x="10175469" y="4769494"/>
                  <a:pt x="10159471" y="4778942"/>
                </a:cubicBezTo>
                <a:cubicBezTo>
                  <a:pt x="10153308" y="4766344"/>
                  <a:pt x="10146987" y="4753655"/>
                  <a:pt x="10140482" y="4740853"/>
                </a:cubicBezTo>
                <a:cubicBezTo>
                  <a:pt x="10157006" y="4731609"/>
                  <a:pt x="10173323" y="4722207"/>
                  <a:pt x="10189414" y="4712621"/>
                </a:cubicBezTo>
                <a:cubicBezTo>
                  <a:pt x="10195483" y="4725151"/>
                  <a:pt x="10201349" y="4737566"/>
                  <a:pt x="10207055" y="4749913"/>
                </a:cubicBezTo>
                <a:close/>
                <a:moveTo>
                  <a:pt x="10154267" y="4782001"/>
                </a:moveTo>
                <a:cubicBezTo>
                  <a:pt x="10138406" y="4791312"/>
                  <a:pt x="10122407" y="4800417"/>
                  <a:pt x="10106295" y="4809296"/>
                </a:cubicBezTo>
                <a:cubicBezTo>
                  <a:pt x="10099677" y="4796355"/>
                  <a:pt x="10092945" y="4783370"/>
                  <a:pt x="10086007" y="4770247"/>
                </a:cubicBezTo>
                <a:cubicBezTo>
                  <a:pt x="10102599" y="4761597"/>
                  <a:pt x="10118984" y="4752766"/>
                  <a:pt x="10135211" y="4743774"/>
                </a:cubicBezTo>
                <a:cubicBezTo>
                  <a:pt x="10141738" y="4756622"/>
                  <a:pt x="10148082" y="4769357"/>
                  <a:pt x="10154267" y="4782001"/>
                </a:cubicBezTo>
                <a:close/>
                <a:moveTo>
                  <a:pt x="10100909" y="4812217"/>
                </a:moveTo>
                <a:cubicBezTo>
                  <a:pt x="10085003" y="4820934"/>
                  <a:pt x="10068982" y="4829424"/>
                  <a:pt x="10052870" y="4837709"/>
                </a:cubicBezTo>
                <a:cubicBezTo>
                  <a:pt x="10045840" y="4824472"/>
                  <a:pt x="10038720" y="4811167"/>
                  <a:pt x="10031371" y="4797725"/>
                </a:cubicBezTo>
                <a:cubicBezTo>
                  <a:pt x="10047962" y="4789668"/>
                  <a:pt x="10064326" y="4781430"/>
                  <a:pt x="10080552" y="4773054"/>
                </a:cubicBezTo>
                <a:cubicBezTo>
                  <a:pt x="10087536" y="4786222"/>
                  <a:pt x="10094291" y="4799254"/>
                  <a:pt x="10100909" y="4812217"/>
                </a:cubicBezTo>
                <a:close/>
                <a:moveTo>
                  <a:pt x="10047323" y="4840562"/>
                </a:moveTo>
                <a:cubicBezTo>
                  <a:pt x="10031462" y="4848641"/>
                  <a:pt x="10015510" y="4856537"/>
                  <a:pt x="9999465" y="4864228"/>
                </a:cubicBezTo>
                <a:cubicBezTo>
                  <a:pt x="9992072" y="4850603"/>
                  <a:pt x="9984586" y="4836933"/>
                  <a:pt x="9977032" y="4823194"/>
                </a:cubicBezTo>
                <a:cubicBezTo>
                  <a:pt x="9993441" y="4815777"/>
                  <a:pt x="10009667" y="4808154"/>
                  <a:pt x="10025734" y="4800417"/>
                </a:cubicBezTo>
                <a:cubicBezTo>
                  <a:pt x="10033105" y="4813906"/>
                  <a:pt x="10040272" y="4827279"/>
                  <a:pt x="10047323" y="4840562"/>
                </a:cubicBezTo>
                <a:close/>
                <a:moveTo>
                  <a:pt x="9993760" y="4866967"/>
                </a:moveTo>
                <a:cubicBezTo>
                  <a:pt x="9978333" y="4874315"/>
                  <a:pt x="9962860" y="4881458"/>
                  <a:pt x="9947295" y="4888442"/>
                </a:cubicBezTo>
                <a:cubicBezTo>
                  <a:pt x="9939764" y="4874407"/>
                  <a:pt x="9932164" y="4860325"/>
                  <a:pt x="9924473" y="4846176"/>
                </a:cubicBezTo>
                <a:cubicBezTo>
                  <a:pt x="9940197" y="4839512"/>
                  <a:pt x="9955807" y="4832757"/>
                  <a:pt x="9971258" y="4825819"/>
                </a:cubicBezTo>
                <a:cubicBezTo>
                  <a:pt x="9978812" y="4839535"/>
                  <a:pt x="9986320" y="4853251"/>
                  <a:pt x="9993760" y="4866967"/>
                </a:cubicBezTo>
                <a:close/>
                <a:moveTo>
                  <a:pt x="9941406" y="4891066"/>
                </a:moveTo>
                <a:cubicBezTo>
                  <a:pt x="9926709" y="4897616"/>
                  <a:pt x="9911944" y="4903984"/>
                  <a:pt x="9897132" y="4910214"/>
                </a:cubicBezTo>
                <a:cubicBezTo>
                  <a:pt x="9889510" y="4895836"/>
                  <a:pt x="9881796" y="4881367"/>
                  <a:pt x="9874014" y="4866875"/>
                </a:cubicBezTo>
                <a:cubicBezTo>
                  <a:pt x="9888962" y="4860941"/>
                  <a:pt x="9903819" y="4854871"/>
                  <a:pt x="9918539" y="4848709"/>
                </a:cubicBezTo>
                <a:cubicBezTo>
                  <a:pt x="9926208" y="4862836"/>
                  <a:pt x="9933830" y="4876962"/>
                  <a:pt x="9941406" y="4891066"/>
                </a:cubicBezTo>
                <a:close/>
                <a:moveTo>
                  <a:pt x="9891039" y="4912770"/>
                </a:moveTo>
                <a:cubicBezTo>
                  <a:pt x="9877071" y="4918613"/>
                  <a:pt x="9863059" y="4924295"/>
                  <a:pt x="9849001" y="4929841"/>
                </a:cubicBezTo>
                <a:cubicBezTo>
                  <a:pt x="9841287" y="4915098"/>
                  <a:pt x="9833481" y="4900309"/>
                  <a:pt x="9825585" y="4885452"/>
                </a:cubicBezTo>
                <a:cubicBezTo>
                  <a:pt x="9833618" y="4882485"/>
                  <a:pt x="9841652" y="4879473"/>
                  <a:pt x="9849639" y="4876415"/>
                </a:cubicBezTo>
                <a:cubicBezTo>
                  <a:pt x="9855710" y="4874087"/>
                  <a:pt x="9861758" y="4871668"/>
                  <a:pt x="9867806" y="4869295"/>
                </a:cubicBezTo>
                <a:cubicBezTo>
                  <a:pt x="9875612" y="4883809"/>
                  <a:pt x="9883347" y="4898301"/>
                  <a:pt x="9891039" y="4912770"/>
                </a:cubicBezTo>
                <a:close/>
                <a:moveTo>
                  <a:pt x="9842862" y="4932237"/>
                </a:moveTo>
                <a:cubicBezTo>
                  <a:pt x="9829602" y="4937441"/>
                  <a:pt x="9816319" y="4942507"/>
                  <a:pt x="9802991" y="4947437"/>
                </a:cubicBezTo>
                <a:cubicBezTo>
                  <a:pt x="9795186" y="4932397"/>
                  <a:pt x="9787290" y="4917289"/>
                  <a:pt x="9779325" y="4902135"/>
                </a:cubicBezTo>
                <a:cubicBezTo>
                  <a:pt x="9792745" y="4897434"/>
                  <a:pt x="9806118" y="4892687"/>
                  <a:pt x="9819400" y="4887780"/>
                </a:cubicBezTo>
                <a:cubicBezTo>
                  <a:pt x="9827274" y="4902614"/>
                  <a:pt x="9835103" y="4917426"/>
                  <a:pt x="9842862" y="4932237"/>
                </a:cubicBezTo>
                <a:close/>
                <a:moveTo>
                  <a:pt x="9796602" y="4949810"/>
                </a:moveTo>
                <a:cubicBezTo>
                  <a:pt x="9784095" y="4954397"/>
                  <a:pt x="9771589" y="4958894"/>
                  <a:pt x="9759059" y="4963275"/>
                </a:cubicBezTo>
                <a:cubicBezTo>
                  <a:pt x="9751163" y="4947939"/>
                  <a:pt x="9743198" y="4932557"/>
                  <a:pt x="9735165" y="4917106"/>
                </a:cubicBezTo>
                <a:cubicBezTo>
                  <a:pt x="9747785" y="4912953"/>
                  <a:pt x="9760337" y="4908708"/>
                  <a:pt x="9772844" y="4904372"/>
                </a:cubicBezTo>
                <a:cubicBezTo>
                  <a:pt x="9780831" y="4919526"/>
                  <a:pt x="9788728" y="4934679"/>
                  <a:pt x="9796602" y="4949810"/>
                </a:cubicBezTo>
                <a:close/>
                <a:moveTo>
                  <a:pt x="9798952" y="4954306"/>
                </a:moveTo>
                <a:cubicBezTo>
                  <a:pt x="9806665" y="4969186"/>
                  <a:pt x="9814334" y="4984066"/>
                  <a:pt x="9821957" y="4998946"/>
                </a:cubicBezTo>
                <a:cubicBezTo>
                  <a:pt x="9809496" y="5003784"/>
                  <a:pt x="9797012" y="5008531"/>
                  <a:pt x="9784505" y="5013164"/>
                </a:cubicBezTo>
                <a:cubicBezTo>
                  <a:pt x="9776883" y="4998079"/>
                  <a:pt x="9769146" y="4982948"/>
                  <a:pt x="9761341" y="4967748"/>
                </a:cubicBezTo>
                <a:cubicBezTo>
                  <a:pt x="9773939" y="4963367"/>
                  <a:pt x="9786469" y="4958871"/>
                  <a:pt x="9798952" y="4954306"/>
                </a:cubicBezTo>
                <a:close/>
                <a:moveTo>
                  <a:pt x="9777865" y="5015606"/>
                </a:moveTo>
                <a:cubicBezTo>
                  <a:pt x="9615692" y="5075080"/>
                  <a:pt x="9449913" y="5116023"/>
                  <a:pt x="9291939" y="5140008"/>
                </a:cubicBezTo>
                <a:cubicBezTo>
                  <a:pt x="8779472" y="5217854"/>
                  <a:pt x="8256735" y="5174835"/>
                  <a:pt x="7763507" y="5077111"/>
                </a:cubicBezTo>
                <a:cubicBezTo>
                  <a:pt x="7312910" y="4987855"/>
                  <a:pt x="6886984" y="4852977"/>
                  <a:pt x="6515831" y="4722914"/>
                </a:cubicBezTo>
                <a:cubicBezTo>
                  <a:pt x="6042229" y="4556930"/>
                  <a:pt x="5571937" y="4360958"/>
                  <a:pt x="5117118" y="4171444"/>
                </a:cubicBezTo>
                <a:cubicBezTo>
                  <a:pt x="4614259" y="3961916"/>
                  <a:pt x="4094283" y="3745267"/>
                  <a:pt x="3568556" y="3568625"/>
                </a:cubicBezTo>
                <a:cubicBezTo>
                  <a:pt x="3424732" y="3520311"/>
                  <a:pt x="3299189" y="3484092"/>
                  <a:pt x="3184759" y="3457893"/>
                </a:cubicBezTo>
                <a:cubicBezTo>
                  <a:pt x="3045135" y="3425919"/>
                  <a:pt x="2919774" y="3408049"/>
                  <a:pt x="2801510" y="3403257"/>
                </a:cubicBezTo>
                <a:cubicBezTo>
                  <a:pt x="2668914" y="3397871"/>
                  <a:pt x="2544512" y="3409693"/>
                  <a:pt x="2431726" y="3438403"/>
                </a:cubicBezTo>
                <a:cubicBezTo>
                  <a:pt x="2307506" y="3470011"/>
                  <a:pt x="2192040" y="3523392"/>
                  <a:pt x="2088518" y="3597061"/>
                </a:cubicBezTo>
                <a:cubicBezTo>
                  <a:pt x="1955171" y="3691955"/>
                  <a:pt x="1837252" y="3805814"/>
                  <a:pt x="1729227" y="3930581"/>
                </a:cubicBezTo>
                <a:cubicBezTo>
                  <a:pt x="1731817" y="3925948"/>
                  <a:pt x="1734412" y="3921315"/>
                  <a:pt x="1737012" y="3916705"/>
                </a:cubicBezTo>
                <a:cubicBezTo>
                  <a:pt x="1849720" y="3778815"/>
                  <a:pt x="1973347" y="3652587"/>
                  <a:pt x="2114601" y="3547606"/>
                </a:cubicBezTo>
                <a:cubicBezTo>
                  <a:pt x="2555558" y="3219882"/>
                  <a:pt x="3107210" y="3342688"/>
                  <a:pt x="3588662" y="3506001"/>
                </a:cubicBezTo>
                <a:cubicBezTo>
                  <a:pt x="4105626" y="3681388"/>
                  <a:pt x="4616427" y="3897375"/>
                  <a:pt x="5110431" y="4106265"/>
                </a:cubicBezTo>
                <a:cubicBezTo>
                  <a:pt x="5561302" y="4296920"/>
                  <a:pt x="6027532" y="4494056"/>
                  <a:pt x="6497709" y="4660063"/>
                </a:cubicBezTo>
                <a:cubicBezTo>
                  <a:pt x="6976400" y="4829059"/>
                  <a:pt x="7381353" y="4944539"/>
                  <a:pt x="7759399" y="5019440"/>
                </a:cubicBezTo>
                <a:cubicBezTo>
                  <a:pt x="7802761" y="5028021"/>
                  <a:pt x="7845735" y="5036077"/>
                  <a:pt x="7888457" y="5043631"/>
                </a:cubicBezTo>
                <a:cubicBezTo>
                  <a:pt x="8137285" y="5087541"/>
                  <a:pt x="8378376" y="5113444"/>
                  <a:pt x="8604975" y="5120610"/>
                </a:cubicBezTo>
                <a:cubicBezTo>
                  <a:pt x="8852913" y="5128460"/>
                  <a:pt x="9093274" y="5114219"/>
                  <a:pt x="9319371" y="5078275"/>
                </a:cubicBezTo>
                <a:cubicBezTo>
                  <a:pt x="9469083" y="5054495"/>
                  <a:pt x="9615189" y="5018162"/>
                  <a:pt x="9754609" y="4970122"/>
                </a:cubicBezTo>
                <a:cubicBezTo>
                  <a:pt x="9762414" y="4985298"/>
                  <a:pt x="9770174" y="5000452"/>
                  <a:pt x="9777865" y="5015606"/>
                </a:cubicBezTo>
                <a:close/>
                <a:moveTo>
                  <a:pt x="2090987" y="3600530"/>
                </a:moveTo>
                <a:cubicBezTo>
                  <a:pt x="2531595" y="3286979"/>
                  <a:pt x="3084480" y="3410492"/>
                  <a:pt x="3567210" y="3572664"/>
                </a:cubicBezTo>
                <a:cubicBezTo>
                  <a:pt x="4092800" y="3749261"/>
                  <a:pt x="4612684" y="3965887"/>
                  <a:pt x="5115475" y="4175393"/>
                </a:cubicBezTo>
                <a:cubicBezTo>
                  <a:pt x="5570339" y="4364929"/>
                  <a:pt x="6040700" y="4560924"/>
                  <a:pt x="6514438" y="4726931"/>
                </a:cubicBezTo>
                <a:cubicBezTo>
                  <a:pt x="7041717" y="4911720"/>
                  <a:pt x="7476909" y="5031604"/>
                  <a:pt x="7884053" y="5104201"/>
                </a:cubicBezTo>
                <a:cubicBezTo>
                  <a:pt x="8129069" y="5147882"/>
                  <a:pt x="8366326" y="5174059"/>
                  <a:pt x="8589274" y="5182046"/>
                </a:cubicBezTo>
                <a:cubicBezTo>
                  <a:pt x="8833355" y="5190764"/>
                  <a:pt x="9069973" y="5178052"/>
                  <a:pt x="9292578" y="5144231"/>
                </a:cubicBezTo>
                <a:cubicBezTo>
                  <a:pt x="9460503" y="5118715"/>
                  <a:pt x="9623954" y="5077317"/>
                  <a:pt x="9778390" y="5021151"/>
                </a:cubicBezTo>
                <a:cubicBezTo>
                  <a:pt x="9779028" y="5020901"/>
                  <a:pt x="9779668" y="5020672"/>
                  <a:pt x="9780306" y="5020422"/>
                </a:cubicBezTo>
                <a:cubicBezTo>
                  <a:pt x="9787883" y="5035347"/>
                  <a:pt x="9795391" y="5050249"/>
                  <a:pt x="9802832" y="5065152"/>
                </a:cubicBezTo>
                <a:cubicBezTo>
                  <a:pt x="9624067" y="5134509"/>
                  <a:pt x="9439506" y="5180632"/>
                  <a:pt x="9265169" y="5205850"/>
                </a:cubicBezTo>
                <a:cubicBezTo>
                  <a:pt x="8764752" y="5278241"/>
                  <a:pt x="8252833" y="5234857"/>
                  <a:pt x="7768916" y="5139004"/>
                </a:cubicBezTo>
                <a:cubicBezTo>
                  <a:pt x="7322815" y="5050638"/>
                  <a:pt x="6900540" y="4917677"/>
                  <a:pt x="6532582" y="4789691"/>
                </a:cubicBezTo>
                <a:cubicBezTo>
                  <a:pt x="6055534" y="4623753"/>
                  <a:pt x="5581248" y="4428945"/>
                  <a:pt x="5122573" y="4240572"/>
                </a:cubicBezTo>
                <a:cubicBezTo>
                  <a:pt x="4610813" y="4030382"/>
                  <a:pt x="4081617" y="3813025"/>
                  <a:pt x="3547104" y="3635174"/>
                </a:cubicBezTo>
                <a:cubicBezTo>
                  <a:pt x="3334608" y="3564471"/>
                  <a:pt x="3055359" y="3481605"/>
                  <a:pt x="2779875" y="3468094"/>
                </a:cubicBezTo>
                <a:cubicBezTo>
                  <a:pt x="2647074" y="3461590"/>
                  <a:pt x="2522443" y="3471883"/>
                  <a:pt x="2409452" y="3498698"/>
                </a:cubicBezTo>
                <a:cubicBezTo>
                  <a:pt x="2284867" y="3528253"/>
                  <a:pt x="2168945" y="3579100"/>
                  <a:pt x="2064918" y="3649848"/>
                </a:cubicBezTo>
                <a:cubicBezTo>
                  <a:pt x="1933652" y="3739128"/>
                  <a:pt x="1817028" y="3846893"/>
                  <a:pt x="1709876" y="3965408"/>
                </a:cubicBezTo>
                <a:cubicBezTo>
                  <a:pt x="1712861" y="3959999"/>
                  <a:pt x="1715858" y="3954590"/>
                  <a:pt x="1718857" y="3949181"/>
                </a:cubicBezTo>
                <a:cubicBezTo>
                  <a:pt x="1830383" y="3818457"/>
                  <a:pt x="1952353" y="3699189"/>
                  <a:pt x="2090987" y="3600530"/>
                </a:cubicBezTo>
                <a:close/>
                <a:moveTo>
                  <a:pt x="1699832" y="3976568"/>
                </a:moveTo>
                <a:cubicBezTo>
                  <a:pt x="1697142" y="3979580"/>
                  <a:pt x="1694455" y="3982592"/>
                  <a:pt x="1691778" y="3985628"/>
                </a:cubicBezTo>
                <a:cubicBezTo>
                  <a:pt x="1694325" y="3981155"/>
                  <a:pt x="1696875" y="3976682"/>
                  <a:pt x="1699433" y="3972209"/>
                </a:cubicBezTo>
                <a:cubicBezTo>
                  <a:pt x="1702131" y="3968968"/>
                  <a:pt x="1704833" y="3965750"/>
                  <a:pt x="1707544" y="3962532"/>
                </a:cubicBezTo>
                <a:cubicBezTo>
                  <a:pt x="1704965" y="3967210"/>
                  <a:pt x="1702400" y="3971889"/>
                  <a:pt x="1699832" y="3976568"/>
                </a:cubicBezTo>
                <a:close/>
                <a:moveTo>
                  <a:pt x="1680310" y="3998636"/>
                </a:moveTo>
                <a:cubicBezTo>
                  <a:pt x="1678151" y="4001101"/>
                  <a:pt x="1675995" y="4003566"/>
                  <a:pt x="1673845" y="4006053"/>
                </a:cubicBezTo>
                <a:cubicBezTo>
                  <a:pt x="1675862" y="4002630"/>
                  <a:pt x="1677889" y="3999207"/>
                  <a:pt x="1679911" y="3995806"/>
                </a:cubicBezTo>
                <a:cubicBezTo>
                  <a:pt x="1682068" y="3993159"/>
                  <a:pt x="1684236" y="3990535"/>
                  <a:pt x="1686402" y="3987910"/>
                </a:cubicBezTo>
                <a:cubicBezTo>
                  <a:pt x="1684368" y="3991493"/>
                  <a:pt x="1682337" y="3995053"/>
                  <a:pt x="1680310" y="3998636"/>
                </a:cubicBezTo>
                <a:close/>
                <a:moveTo>
                  <a:pt x="1669598" y="4017624"/>
                </a:moveTo>
                <a:cubicBezTo>
                  <a:pt x="1667044" y="4022166"/>
                  <a:pt x="1664495" y="4026707"/>
                  <a:pt x="1661950" y="4031272"/>
                </a:cubicBezTo>
                <a:cubicBezTo>
                  <a:pt x="1659301" y="4034147"/>
                  <a:pt x="1656653" y="4037046"/>
                  <a:pt x="1654013" y="4039944"/>
                </a:cubicBezTo>
                <a:cubicBezTo>
                  <a:pt x="1656523" y="4035631"/>
                  <a:pt x="1659036" y="4031317"/>
                  <a:pt x="1661555" y="4027004"/>
                </a:cubicBezTo>
                <a:cubicBezTo>
                  <a:pt x="1664232" y="4023878"/>
                  <a:pt x="1666909" y="4020751"/>
                  <a:pt x="1669598" y="4017624"/>
                </a:cubicBezTo>
                <a:close/>
                <a:moveTo>
                  <a:pt x="1652397" y="4048411"/>
                </a:moveTo>
                <a:cubicBezTo>
                  <a:pt x="1649437" y="4053729"/>
                  <a:pt x="1646484" y="4059069"/>
                  <a:pt x="1643535" y="4064386"/>
                </a:cubicBezTo>
                <a:cubicBezTo>
                  <a:pt x="1640477" y="4067582"/>
                  <a:pt x="1637430" y="4070776"/>
                  <a:pt x="1634386" y="4073972"/>
                </a:cubicBezTo>
                <a:cubicBezTo>
                  <a:pt x="1637328" y="4068837"/>
                  <a:pt x="1640274" y="4063702"/>
                  <a:pt x="1643227" y="4058590"/>
                </a:cubicBezTo>
                <a:cubicBezTo>
                  <a:pt x="1646276" y="4055189"/>
                  <a:pt x="1649334" y="4051789"/>
                  <a:pt x="1652397" y="4048411"/>
                </a:cubicBezTo>
                <a:close/>
                <a:moveTo>
                  <a:pt x="1623783" y="4085154"/>
                </a:moveTo>
                <a:cubicBezTo>
                  <a:pt x="1621708" y="4087368"/>
                  <a:pt x="1619636" y="4089582"/>
                  <a:pt x="1617568" y="4091796"/>
                </a:cubicBezTo>
                <a:cubicBezTo>
                  <a:pt x="1620133" y="4087459"/>
                  <a:pt x="1622708" y="4083146"/>
                  <a:pt x="1625280" y="4078833"/>
                </a:cubicBezTo>
                <a:cubicBezTo>
                  <a:pt x="1627302" y="4076528"/>
                  <a:pt x="1629324" y="4074223"/>
                  <a:pt x="1631353" y="4071940"/>
                </a:cubicBezTo>
                <a:cubicBezTo>
                  <a:pt x="1628826" y="4076345"/>
                  <a:pt x="1626300" y="4080750"/>
                  <a:pt x="1623783" y="4085154"/>
                </a:cubicBezTo>
                <a:close/>
                <a:moveTo>
                  <a:pt x="1614026" y="4102317"/>
                </a:moveTo>
                <a:cubicBezTo>
                  <a:pt x="1611178" y="4107314"/>
                  <a:pt x="1608339" y="4112358"/>
                  <a:pt x="1605500" y="4117379"/>
                </a:cubicBezTo>
                <a:cubicBezTo>
                  <a:pt x="1603001" y="4119912"/>
                  <a:pt x="1600500" y="4122445"/>
                  <a:pt x="1597999" y="4125001"/>
                </a:cubicBezTo>
                <a:cubicBezTo>
                  <a:pt x="1600865" y="4120095"/>
                  <a:pt x="1603734" y="4115211"/>
                  <a:pt x="1606612" y="4110327"/>
                </a:cubicBezTo>
                <a:cubicBezTo>
                  <a:pt x="1609079" y="4107657"/>
                  <a:pt x="1611550" y="4104964"/>
                  <a:pt x="1614026" y="4102317"/>
                </a:cubicBezTo>
                <a:close/>
                <a:moveTo>
                  <a:pt x="1587208" y="4136048"/>
                </a:moveTo>
                <a:cubicBezTo>
                  <a:pt x="1584858" y="4138466"/>
                  <a:pt x="1582509" y="4140863"/>
                  <a:pt x="1580159" y="4143305"/>
                </a:cubicBezTo>
                <a:cubicBezTo>
                  <a:pt x="1582578" y="4139311"/>
                  <a:pt x="1584999" y="4135340"/>
                  <a:pt x="1587425" y="4131369"/>
                </a:cubicBezTo>
                <a:cubicBezTo>
                  <a:pt x="1589783" y="4128744"/>
                  <a:pt x="1592145" y="4126143"/>
                  <a:pt x="1594509" y="4123541"/>
                </a:cubicBezTo>
                <a:cubicBezTo>
                  <a:pt x="1592072" y="4127717"/>
                  <a:pt x="1589639" y="4131871"/>
                  <a:pt x="1587208" y="4136048"/>
                </a:cubicBezTo>
                <a:close/>
                <a:moveTo>
                  <a:pt x="1567912" y="4156108"/>
                </a:moveTo>
                <a:cubicBezTo>
                  <a:pt x="1566150" y="4157957"/>
                  <a:pt x="1564389" y="4159805"/>
                  <a:pt x="1562627" y="4161677"/>
                </a:cubicBezTo>
                <a:cubicBezTo>
                  <a:pt x="1564480" y="4158732"/>
                  <a:pt x="1566335" y="4155788"/>
                  <a:pt x="1568191" y="4152844"/>
                </a:cubicBezTo>
                <a:cubicBezTo>
                  <a:pt x="1569950" y="4150859"/>
                  <a:pt x="1571717" y="4148873"/>
                  <a:pt x="1573481" y="4146911"/>
                </a:cubicBezTo>
                <a:cubicBezTo>
                  <a:pt x="1571623" y="4149969"/>
                  <a:pt x="1569763" y="4153027"/>
                  <a:pt x="1567912" y="4156108"/>
                </a:cubicBezTo>
                <a:close/>
                <a:moveTo>
                  <a:pt x="1556207" y="4175575"/>
                </a:moveTo>
                <a:cubicBezTo>
                  <a:pt x="1553797" y="4179592"/>
                  <a:pt x="1551394" y="4183608"/>
                  <a:pt x="1548991" y="4187625"/>
                </a:cubicBezTo>
                <a:cubicBezTo>
                  <a:pt x="1546676" y="4189953"/>
                  <a:pt x="1544362" y="4192258"/>
                  <a:pt x="1542046" y="4194586"/>
                </a:cubicBezTo>
                <a:cubicBezTo>
                  <a:pt x="1544444" y="4190729"/>
                  <a:pt x="1546843" y="4186872"/>
                  <a:pt x="1549248" y="4183015"/>
                </a:cubicBezTo>
                <a:cubicBezTo>
                  <a:pt x="1551565" y="4180527"/>
                  <a:pt x="1553886" y="4178040"/>
                  <a:pt x="1556207" y="4175575"/>
                </a:cubicBezTo>
                <a:close/>
                <a:moveTo>
                  <a:pt x="1529576" y="4207206"/>
                </a:moveTo>
                <a:cubicBezTo>
                  <a:pt x="1527860" y="4208964"/>
                  <a:pt x="1526146" y="4210675"/>
                  <a:pt x="1524430" y="4212433"/>
                </a:cubicBezTo>
                <a:cubicBezTo>
                  <a:pt x="1526246" y="4209626"/>
                  <a:pt x="1528070" y="4206818"/>
                  <a:pt x="1529889" y="4204011"/>
                </a:cubicBezTo>
                <a:cubicBezTo>
                  <a:pt x="1531600" y="4202140"/>
                  <a:pt x="1533312" y="4200268"/>
                  <a:pt x="1535028" y="4198397"/>
                </a:cubicBezTo>
                <a:cubicBezTo>
                  <a:pt x="1533207" y="4201341"/>
                  <a:pt x="1531393" y="4204262"/>
                  <a:pt x="1529576" y="4207206"/>
                </a:cubicBezTo>
                <a:close/>
                <a:moveTo>
                  <a:pt x="1517631" y="4226605"/>
                </a:moveTo>
                <a:cubicBezTo>
                  <a:pt x="1515248" y="4230485"/>
                  <a:pt x="1512866" y="4234342"/>
                  <a:pt x="1510492" y="4238221"/>
                </a:cubicBezTo>
                <a:cubicBezTo>
                  <a:pt x="1508199" y="4240458"/>
                  <a:pt x="1505900" y="4242695"/>
                  <a:pt x="1503605" y="4244931"/>
                </a:cubicBezTo>
                <a:cubicBezTo>
                  <a:pt x="1505999" y="4241165"/>
                  <a:pt x="1508395" y="4237423"/>
                  <a:pt x="1510796" y="4233657"/>
                </a:cubicBezTo>
                <a:cubicBezTo>
                  <a:pt x="1513067" y="4231306"/>
                  <a:pt x="1515351" y="4228956"/>
                  <a:pt x="1517631" y="4226605"/>
                </a:cubicBezTo>
                <a:close/>
                <a:moveTo>
                  <a:pt x="1478724" y="4276608"/>
                </a:moveTo>
                <a:cubicBezTo>
                  <a:pt x="1476351" y="4280374"/>
                  <a:pt x="1473979" y="4284139"/>
                  <a:pt x="1471613" y="4287905"/>
                </a:cubicBezTo>
                <a:cubicBezTo>
                  <a:pt x="1469360" y="4290005"/>
                  <a:pt x="1467108" y="4292081"/>
                  <a:pt x="1464855" y="4294204"/>
                </a:cubicBezTo>
                <a:cubicBezTo>
                  <a:pt x="1467229" y="4290575"/>
                  <a:pt x="1469611" y="4286969"/>
                  <a:pt x="1471992" y="4283340"/>
                </a:cubicBezTo>
                <a:cubicBezTo>
                  <a:pt x="1474230" y="4281081"/>
                  <a:pt x="1476476" y="4278845"/>
                  <a:pt x="1478724" y="4276608"/>
                </a:cubicBezTo>
                <a:close/>
                <a:moveTo>
                  <a:pt x="1451940" y="4306368"/>
                </a:moveTo>
                <a:cubicBezTo>
                  <a:pt x="1451922" y="4306391"/>
                  <a:pt x="1451901" y="4306391"/>
                  <a:pt x="1451883" y="4306413"/>
                </a:cubicBezTo>
                <a:cubicBezTo>
                  <a:pt x="1450229" y="4307988"/>
                  <a:pt x="1448592" y="4309586"/>
                  <a:pt x="1446940" y="4311161"/>
                </a:cubicBezTo>
                <a:cubicBezTo>
                  <a:pt x="1448727" y="4308536"/>
                  <a:pt x="1450514" y="4305911"/>
                  <a:pt x="1452305" y="4303310"/>
                </a:cubicBezTo>
                <a:cubicBezTo>
                  <a:pt x="1453958" y="4301621"/>
                  <a:pt x="1455603" y="4299909"/>
                  <a:pt x="1457258" y="4298243"/>
                </a:cubicBezTo>
                <a:cubicBezTo>
                  <a:pt x="1455482" y="4300936"/>
                  <a:pt x="1453709" y="4303652"/>
                  <a:pt x="1451940" y="4306368"/>
                </a:cubicBezTo>
                <a:close/>
                <a:moveTo>
                  <a:pt x="1439516" y="4325470"/>
                </a:moveTo>
                <a:cubicBezTo>
                  <a:pt x="1437158" y="4329099"/>
                  <a:pt x="1434808" y="4332727"/>
                  <a:pt x="1432457" y="4336379"/>
                </a:cubicBezTo>
                <a:cubicBezTo>
                  <a:pt x="1430232" y="4338364"/>
                  <a:pt x="1428005" y="4340372"/>
                  <a:pt x="1425777" y="4342381"/>
                </a:cubicBezTo>
                <a:cubicBezTo>
                  <a:pt x="1428132" y="4338889"/>
                  <a:pt x="1430490" y="4335397"/>
                  <a:pt x="1432850" y="4331906"/>
                </a:cubicBezTo>
                <a:cubicBezTo>
                  <a:pt x="1435070" y="4329760"/>
                  <a:pt x="1437289" y="4327615"/>
                  <a:pt x="1439516" y="4325470"/>
                </a:cubicBezTo>
                <a:close/>
                <a:moveTo>
                  <a:pt x="1412533" y="4354408"/>
                </a:moveTo>
                <a:cubicBezTo>
                  <a:pt x="1410918" y="4355892"/>
                  <a:pt x="1409309" y="4357375"/>
                  <a:pt x="1407698" y="4358858"/>
                </a:cubicBezTo>
                <a:cubicBezTo>
                  <a:pt x="1409489" y="4356302"/>
                  <a:pt x="1411281" y="4353746"/>
                  <a:pt x="1413074" y="4351190"/>
                </a:cubicBezTo>
                <a:cubicBezTo>
                  <a:pt x="1414663" y="4349638"/>
                  <a:pt x="1416258" y="4348086"/>
                  <a:pt x="1417849" y="4346512"/>
                </a:cubicBezTo>
                <a:cubicBezTo>
                  <a:pt x="1416075" y="4349159"/>
                  <a:pt x="1414304" y="4351783"/>
                  <a:pt x="1412533" y="4354408"/>
                </a:cubicBezTo>
                <a:close/>
                <a:moveTo>
                  <a:pt x="1399993" y="4373145"/>
                </a:moveTo>
                <a:cubicBezTo>
                  <a:pt x="1397647" y="4376659"/>
                  <a:pt x="1395303" y="4380174"/>
                  <a:pt x="1392961" y="4383689"/>
                </a:cubicBezTo>
                <a:cubicBezTo>
                  <a:pt x="1391090" y="4385286"/>
                  <a:pt x="1389221" y="4386861"/>
                  <a:pt x="1387347" y="4388481"/>
                </a:cubicBezTo>
                <a:cubicBezTo>
                  <a:pt x="1387032" y="4388755"/>
                  <a:pt x="1386722" y="4389029"/>
                  <a:pt x="1386407" y="4389303"/>
                </a:cubicBezTo>
                <a:cubicBezTo>
                  <a:pt x="1388751" y="4385925"/>
                  <a:pt x="1391095" y="4382570"/>
                  <a:pt x="1393443" y="4379193"/>
                </a:cubicBezTo>
                <a:cubicBezTo>
                  <a:pt x="1395622" y="4377184"/>
                  <a:pt x="1397809" y="4375153"/>
                  <a:pt x="1399993" y="4373145"/>
                </a:cubicBezTo>
                <a:close/>
                <a:moveTo>
                  <a:pt x="1372910" y="4401079"/>
                </a:moveTo>
                <a:cubicBezTo>
                  <a:pt x="1371344" y="4402448"/>
                  <a:pt x="1369774" y="4403795"/>
                  <a:pt x="1368209" y="4405164"/>
                </a:cubicBezTo>
                <a:cubicBezTo>
                  <a:pt x="1369971" y="4402745"/>
                  <a:pt x="1371732" y="4400326"/>
                  <a:pt x="1373497" y="4397907"/>
                </a:cubicBezTo>
                <a:cubicBezTo>
                  <a:pt x="1375058" y="4396423"/>
                  <a:pt x="1376616" y="4394940"/>
                  <a:pt x="1378180" y="4393479"/>
                </a:cubicBezTo>
                <a:cubicBezTo>
                  <a:pt x="1376422" y="4396012"/>
                  <a:pt x="1374665" y="4398546"/>
                  <a:pt x="1372910" y="4401079"/>
                </a:cubicBezTo>
                <a:close/>
                <a:moveTo>
                  <a:pt x="1360194" y="4419473"/>
                </a:moveTo>
                <a:cubicBezTo>
                  <a:pt x="1357857" y="4422851"/>
                  <a:pt x="1355517" y="4426229"/>
                  <a:pt x="1353185" y="4429629"/>
                </a:cubicBezTo>
                <a:cubicBezTo>
                  <a:pt x="1352480" y="4430200"/>
                  <a:pt x="1351775" y="4430770"/>
                  <a:pt x="1351069" y="4431341"/>
                </a:cubicBezTo>
                <a:cubicBezTo>
                  <a:pt x="1349588" y="4432573"/>
                  <a:pt x="1348121" y="4433806"/>
                  <a:pt x="1346642" y="4435038"/>
                </a:cubicBezTo>
                <a:cubicBezTo>
                  <a:pt x="1348984" y="4431775"/>
                  <a:pt x="1351325" y="4428511"/>
                  <a:pt x="1353671" y="4425270"/>
                </a:cubicBezTo>
                <a:cubicBezTo>
                  <a:pt x="1355846" y="4423330"/>
                  <a:pt x="1358014" y="4421390"/>
                  <a:pt x="1360194" y="4419473"/>
                </a:cubicBezTo>
                <a:close/>
                <a:moveTo>
                  <a:pt x="1333029" y="4446335"/>
                </a:moveTo>
                <a:cubicBezTo>
                  <a:pt x="1331500" y="4447613"/>
                  <a:pt x="1329966" y="4448868"/>
                  <a:pt x="1328437" y="4450146"/>
                </a:cubicBezTo>
                <a:cubicBezTo>
                  <a:pt x="1330180" y="4447818"/>
                  <a:pt x="1331924" y="4445491"/>
                  <a:pt x="1333672" y="4443186"/>
                </a:cubicBezTo>
                <a:cubicBezTo>
                  <a:pt x="1335183" y="4441816"/>
                  <a:pt x="1336701" y="4440447"/>
                  <a:pt x="1338216" y="4439100"/>
                </a:cubicBezTo>
                <a:cubicBezTo>
                  <a:pt x="1336482" y="4441497"/>
                  <a:pt x="1334756" y="4443916"/>
                  <a:pt x="1333029" y="4446335"/>
                </a:cubicBezTo>
                <a:close/>
                <a:moveTo>
                  <a:pt x="1320070" y="4464455"/>
                </a:moveTo>
                <a:cubicBezTo>
                  <a:pt x="1317754" y="4467696"/>
                  <a:pt x="1315437" y="4470937"/>
                  <a:pt x="1313126" y="4474178"/>
                </a:cubicBezTo>
                <a:cubicBezTo>
                  <a:pt x="1312347" y="4474794"/>
                  <a:pt x="1311571" y="4475387"/>
                  <a:pt x="1310793" y="4475981"/>
                </a:cubicBezTo>
                <a:cubicBezTo>
                  <a:pt x="1309410" y="4477053"/>
                  <a:pt x="1308036" y="4478171"/>
                  <a:pt x="1306656" y="4479244"/>
                </a:cubicBezTo>
                <a:cubicBezTo>
                  <a:pt x="1308981" y="4476117"/>
                  <a:pt x="1311307" y="4473014"/>
                  <a:pt x="1313637" y="4469887"/>
                </a:cubicBezTo>
                <a:cubicBezTo>
                  <a:pt x="1315782" y="4468084"/>
                  <a:pt x="1317925" y="4466258"/>
                  <a:pt x="1320070" y="4464455"/>
                </a:cubicBezTo>
                <a:close/>
                <a:moveTo>
                  <a:pt x="1292841" y="4490153"/>
                </a:moveTo>
                <a:cubicBezTo>
                  <a:pt x="1291344" y="4491340"/>
                  <a:pt x="1289843" y="4492527"/>
                  <a:pt x="1288348" y="4493713"/>
                </a:cubicBezTo>
                <a:cubicBezTo>
                  <a:pt x="1290069" y="4491500"/>
                  <a:pt x="1291787" y="4489286"/>
                  <a:pt x="1293510" y="4487095"/>
                </a:cubicBezTo>
                <a:cubicBezTo>
                  <a:pt x="1294994" y="4485817"/>
                  <a:pt x="1296479" y="4484539"/>
                  <a:pt x="1297965" y="4483261"/>
                </a:cubicBezTo>
                <a:cubicBezTo>
                  <a:pt x="1296256" y="4485566"/>
                  <a:pt x="1294551" y="4487848"/>
                  <a:pt x="1292841" y="4490153"/>
                </a:cubicBezTo>
                <a:close/>
                <a:moveTo>
                  <a:pt x="1281175" y="4505900"/>
                </a:moveTo>
                <a:cubicBezTo>
                  <a:pt x="1278345" y="4509712"/>
                  <a:pt x="1275517" y="4513546"/>
                  <a:pt x="1272692" y="4517380"/>
                </a:cubicBezTo>
                <a:cubicBezTo>
                  <a:pt x="1270583" y="4518909"/>
                  <a:pt x="1268472" y="4520461"/>
                  <a:pt x="1266368" y="4522013"/>
                </a:cubicBezTo>
                <a:cubicBezTo>
                  <a:pt x="1269253" y="4518293"/>
                  <a:pt x="1272142" y="4514573"/>
                  <a:pt x="1275031" y="4510830"/>
                </a:cubicBezTo>
                <a:cubicBezTo>
                  <a:pt x="1277078" y="4509187"/>
                  <a:pt x="1279128" y="4507543"/>
                  <a:pt x="1281175" y="4505900"/>
                </a:cubicBezTo>
                <a:close/>
                <a:moveTo>
                  <a:pt x="1252515" y="4532305"/>
                </a:moveTo>
                <a:cubicBezTo>
                  <a:pt x="1251013" y="4533446"/>
                  <a:pt x="1249519" y="4534587"/>
                  <a:pt x="1248017" y="4535706"/>
                </a:cubicBezTo>
                <a:cubicBezTo>
                  <a:pt x="1250322" y="4532853"/>
                  <a:pt x="1252629" y="4530023"/>
                  <a:pt x="1254936" y="4527170"/>
                </a:cubicBezTo>
                <a:cubicBezTo>
                  <a:pt x="1256340" y="4526029"/>
                  <a:pt x="1257744" y="4524865"/>
                  <a:pt x="1259147" y="4523724"/>
                </a:cubicBezTo>
                <a:cubicBezTo>
                  <a:pt x="1256938" y="4526577"/>
                  <a:pt x="1254724" y="4529452"/>
                  <a:pt x="1252515" y="4532305"/>
                </a:cubicBezTo>
                <a:close/>
                <a:moveTo>
                  <a:pt x="1238788" y="4550152"/>
                </a:moveTo>
                <a:cubicBezTo>
                  <a:pt x="1236594" y="4553005"/>
                  <a:pt x="1234408" y="4555858"/>
                  <a:pt x="1232217" y="4558710"/>
                </a:cubicBezTo>
                <a:cubicBezTo>
                  <a:pt x="1230090" y="4560171"/>
                  <a:pt x="1227977" y="4561677"/>
                  <a:pt x="1225854" y="4563160"/>
                </a:cubicBezTo>
                <a:cubicBezTo>
                  <a:pt x="1228050" y="4560422"/>
                  <a:pt x="1230248" y="4557706"/>
                  <a:pt x="1232448" y="4554967"/>
                </a:cubicBezTo>
                <a:cubicBezTo>
                  <a:pt x="1234559" y="4553370"/>
                  <a:pt x="1236674" y="4551749"/>
                  <a:pt x="1238788" y="4550152"/>
                </a:cubicBezTo>
                <a:close/>
                <a:moveTo>
                  <a:pt x="1211833" y="4572974"/>
                </a:moveTo>
                <a:cubicBezTo>
                  <a:pt x="1210399" y="4573978"/>
                  <a:pt x="1208957" y="4574982"/>
                  <a:pt x="1207526" y="4575986"/>
                </a:cubicBezTo>
                <a:cubicBezTo>
                  <a:pt x="1209000" y="4574252"/>
                  <a:pt x="1210477" y="4572495"/>
                  <a:pt x="1211954" y="4570760"/>
                </a:cubicBezTo>
                <a:cubicBezTo>
                  <a:pt x="1213421" y="4569619"/>
                  <a:pt x="1214891" y="4568478"/>
                  <a:pt x="1216358" y="4567337"/>
                </a:cubicBezTo>
                <a:cubicBezTo>
                  <a:pt x="1214850" y="4569208"/>
                  <a:pt x="1213339" y="4571102"/>
                  <a:pt x="1211833" y="4572974"/>
                </a:cubicBezTo>
                <a:close/>
                <a:moveTo>
                  <a:pt x="1198571" y="4589543"/>
                </a:moveTo>
                <a:cubicBezTo>
                  <a:pt x="1196184" y="4592509"/>
                  <a:pt x="1193787" y="4595499"/>
                  <a:pt x="1191407" y="4598489"/>
                </a:cubicBezTo>
                <a:cubicBezTo>
                  <a:pt x="1189332" y="4599836"/>
                  <a:pt x="1187258" y="4601182"/>
                  <a:pt x="1185186" y="4602528"/>
                </a:cubicBezTo>
                <a:cubicBezTo>
                  <a:pt x="1187587" y="4599676"/>
                  <a:pt x="1189994" y="4596800"/>
                  <a:pt x="1192397" y="4593947"/>
                </a:cubicBezTo>
                <a:cubicBezTo>
                  <a:pt x="1194454" y="4592487"/>
                  <a:pt x="1196512" y="4591003"/>
                  <a:pt x="1198571" y="4589543"/>
                </a:cubicBezTo>
                <a:close/>
                <a:moveTo>
                  <a:pt x="1171029" y="4611863"/>
                </a:moveTo>
                <a:cubicBezTo>
                  <a:pt x="1169605" y="4612798"/>
                  <a:pt x="1168176" y="4613734"/>
                  <a:pt x="1166755" y="4614670"/>
                </a:cubicBezTo>
                <a:cubicBezTo>
                  <a:pt x="1168521" y="4612661"/>
                  <a:pt x="1170287" y="4610676"/>
                  <a:pt x="1172056" y="4608668"/>
                </a:cubicBezTo>
                <a:cubicBezTo>
                  <a:pt x="1173453" y="4607640"/>
                  <a:pt x="1174850" y="4606636"/>
                  <a:pt x="1176246" y="4605610"/>
                </a:cubicBezTo>
                <a:cubicBezTo>
                  <a:pt x="1174503" y="4607686"/>
                  <a:pt x="1172768" y="4609763"/>
                  <a:pt x="1171029" y="4611863"/>
                </a:cubicBezTo>
                <a:close/>
                <a:moveTo>
                  <a:pt x="1158470" y="4626879"/>
                </a:moveTo>
                <a:cubicBezTo>
                  <a:pt x="1155818" y="4630052"/>
                  <a:pt x="1153176" y="4633224"/>
                  <a:pt x="1150528" y="4636396"/>
                </a:cubicBezTo>
                <a:cubicBezTo>
                  <a:pt x="1148490" y="4637629"/>
                  <a:pt x="1146454" y="4638861"/>
                  <a:pt x="1144414" y="4640093"/>
                </a:cubicBezTo>
                <a:cubicBezTo>
                  <a:pt x="1147098" y="4637035"/>
                  <a:pt x="1149787" y="4633977"/>
                  <a:pt x="1152475" y="4630919"/>
                </a:cubicBezTo>
                <a:cubicBezTo>
                  <a:pt x="1154472" y="4629573"/>
                  <a:pt x="1156471" y="4628203"/>
                  <a:pt x="1158470" y="4626879"/>
                </a:cubicBezTo>
                <a:close/>
                <a:moveTo>
                  <a:pt x="1130155" y="4648834"/>
                </a:moveTo>
                <a:cubicBezTo>
                  <a:pt x="1128754" y="4649701"/>
                  <a:pt x="1127346" y="4650569"/>
                  <a:pt x="1125942" y="4651436"/>
                </a:cubicBezTo>
                <a:cubicBezTo>
                  <a:pt x="1127992" y="4649222"/>
                  <a:pt x="1130041" y="4646985"/>
                  <a:pt x="1132093" y="4644772"/>
                </a:cubicBezTo>
                <a:cubicBezTo>
                  <a:pt x="1133423" y="4643859"/>
                  <a:pt x="1134754" y="4642946"/>
                  <a:pt x="1136084" y="4642056"/>
                </a:cubicBezTo>
                <a:cubicBezTo>
                  <a:pt x="1134108" y="4644315"/>
                  <a:pt x="1132131" y="4646575"/>
                  <a:pt x="1130155" y="4648834"/>
                </a:cubicBezTo>
                <a:close/>
                <a:moveTo>
                  <a:pt x="1117537" y="4663280"/>
                </a:moveTo>
                <a:cubicBezTo>
                  <a:pt x="1114821" y="4666384"/>
                  <a:pt x="1112117" y="4669488"/>
                  <a:pt x="1109405" y="4672615"/>
                </a:cubicBezTo>
                <a:cubicBezTo>
                  <a:pt x="1107386" y="4673733"/>
                  <a:pt x="1105366" y="4674874"/>
                  <a:pt x="1103344" y="4676015"/>
                </a:cubicBezTo>
                <a:cubicBezTo>
                  <a:pt x="1106114" y="4673003"/>
                  <a:pt x="1108887" y="4669967"/>
                  <a:pt x="1111660" y="4666955"/>
                </a:cubicBezTo>
                <a:cubicBezTo>
                  <a:pt x="1113618" y="4665723"/>
                  <a:pt x="1115576" y="4664490"/>
                  <a:pt x="1117537" y="4663280"/>
                </a:cubicBezTo>
                <a:close/>
                <a:moveTo>
                  <a:pt x="1088971" y="4684185"/>
                </a:moveTo>
                <a:cubicBezTo>
                  <a:pt x="1087604" y="4684962"/>
                  <a:pt x="1086234" y="4685737"/>
                  <a:pt x="1084867" y="4686536"/>
                </a:cubicBezTo>
                <a:cubicBezTo>
                  <a:pt x="1087042" y="4684277"/>
                  <a:pt x="1089219" y="4682040"/>
                  <a:pt x="1091396" y="4679781"/>
                </a:cubicBezTo>
                <a:cubicBezTo>
                  <a:pt x="1092675" y="4678959"/>
                  <a:pt x="1093955" y="4678138"/>
                  <a:pt x="1095237" y="4677339"/>
                </a:cubicBezTo>
                <a:cubicBezTo>
                  <a:pt x="1093147" y="4679621"/>
                  <a:pt x="1091056" y="4681903"/>
                  <a:pt x="1088971" y="4684185"/>
                </a:cubicBezTo>
                <a:close/>
                <a:moveTo>
                  <a:pt x="1074953" y="4699522"/>
                </a:moveTo>
                <a:cubicBezTo>
                  <a:pt x="1072733" y="4701941"/>
                  <a:pt x="1070514" y="4704383"/>
                  <a:pt x="1068296" y="4706825"/>
                </a:cubicBezTo>
                <a:cubicBezTo>
                  <a:pt x="1066308" y="4707829"/>
                  <a:pt x="1064318" y="4708879"/>
                  <a:pt x="1062330" y="4709906"/>
                </a:cubicBezTo>
                <a:cubicBezTo>
                  <a:pt x="1064540" y="4707601"/>
                  <a:pt x="1066749" y="4705319"/>
                  <a:pt x="1068960" y="4703014"/>
                </a:cubicBezTo>
                <a:cubicBezTo>
                  <a:pt x="1070959" y="4701850"/>
                  <a:pt x="1072959" y="4700663"/>
                  <a:pt x="1074953" y="4699522"/>
                </a:cubicBezTo>
                <a:close/>
                <a:moveTo>
                  <a:pt x="1047905" y="4717437"/>
                </a:moveTo>
                <a:cubicBezTo>
                  <a:pt x="1046581" y="4718122"/>
                  <a:pt x="1045255" y="4718829"/>
                  <a:pt x="1043929" y="4719537"/>
                </a:cubicBezTo>
                <a:cubicBezTo>
                  <a:pt x="1045442" y="4718031"/>
                  <a:pt x="1046953" y="4716547"/>
                  <a:pt x="1048466" y="4715064"/>
                </a:cubicBezTo>
                <a:cubicBezTo>
                  <a:pt x="1049790" y="4714287"/>
                  <a:pt x="1051111" y="4713489"/>
                  <a:pt x="1052435" y="4712713"/>
                </a:cubicBezTo>
                <a:cubicBezTo>
                  <a:pt x="1050924" y="4714287"/>
                  <a:pt x="1049413" y="4715863"/>
                  <a:pt x="1047905" y="4717437"/>
                </a:cubicBezTo>
                <a:close/>
                <a:moveTo>
                  <a:pt x="1034052" y="4731883"/>
                </a:moveTo>
                <a:cubicBezTo>
                  <a:pt x="1031633" y="4734417"/>
                  <a:pt x="1029220" y="4736950"/>
                  <a:pt x="1026804" y="4739483"/>
                </a:cubicBezTo>
                <a:cubicBezTo>
                  <a:pt x="1024848" y="4740396"/>
                  <a:pt x="1022892" y="4741309"/>
                  <a:pt x="1020936" y="4742221"/>
                </a:cubicBezTo>
                <a:cubicBezTo>
                  <a:pt x="1023383" y="4739803"/>
                  <a:pt x="1025834" y="4737384"/>
                  <a:pt x="1028282" y="4734964"/>
                </a:cubicBezTo>
                <a:cubicBezTo>
                  <a:pt x="1030206" y="4733937"/>
                  <a:pt x="1032128" y="4732911"/>
                  <a:pt x="1034052" y="4731883"/>
                </a:cubicBezTo>
                <a:close/>
                <a:moveTo>
                  <a:pt x="1006428" y="4749159"/>
                </a:moveTo>
                <a:cubicBezTo>
                  <a:pt x="1005054" y="4749821"/>
                  <a:pt x="1003680" y="4750506"/>
                  <a:pt x="1002306" y="4751168"/>
                </a:cubicBezTo>
                <a:cubicBezTo>
                  <a:pt x="1004073" y="4749502"/>
                  <a:pt x="1005839" y="4747858"/>
                  <a:pt x="1007606" y="4746215"/>
                </a:cubicBezTo>
                <a:cubicBezTo>
                  <a:pt x="1008950" y="4745463"/>
                  <a:pt x="1010296" y="4744709"/>
                  <a:pt x="1011641" y="4743979"/>
                </a:cubicBezTo>
                <a:cubicBezTo>
                  <a:pt x="1009902" y="4745713"/>
                  <a:pt x="1008167" y="4747448"/>
                  <a:pt x="1006428" y="4749159"/>
                </a:cubicBezTo>
                <a:close/>
                <a:moveTo>
                  <a:pt x="1007250" y="4755801"/>
                </a:moveTo>
                <a:cubicBezTo>
                  <a:pt x="1009678" y="4754637"/>
                  <a:pt x="1012104" y="4753473"/>
                  <a:pt x="1014532" y="4752309"/>
                </a:cubicBezTo>
                <a:cubicBezTo>
                  <a:pt x="1011732" y="4755253"/>
                  <a:pt x="1008943" y="4758174"/>
                  <a:pt x="1006147" y="4761118"/>
                </a:cubicBezTo>
                <a:cubicBezTo>
                  <a:pt x="1003728" y="4762122"/>
                  <a:pt x="1001307" y="4763104"/>
                  <a:pt x="998888" y="4764108"/>
                </a:cubicBezTo>
                <a:cubicBezTo>
                  <a:pt x="1001674" y="4761347"/>
                  <a:pt x="1004461" y="4758562"/>
                  <a:pt x="1007250" y="4755801"/>
                </a:cubicBezTo>
                <a:close/>
                <a:moveTo>
                  <a:pt x="1027737" y="4746010"/>
                </a:moveTo>
                <a:cubicBezTo>
                  <a:pt x="1030560" y="4744686"/>
                  <a:pt x="1033385" y="4743385"/>
                  <a:pt x="1036208" y="4742085"/>
                </a:cubicBezTo>
                <a:cubicBezTo>
                  <a:pt x="1032984" y="4745622"/>
                  <a:pt x="1029761" y="4749182"/>
                  <a:pt x="1026541" y="4752720"/>
                </a:cubicBezTo>
                <a:cubicBezTo>
                  <a:pt x="1023697" y="4753861"/>
                  <a:pt x="1020854" y="4755025"/>
                  <a:pt x="1018010" y="4756189"/>
                </a:cubicBezTo>
                <a:cubicBezTo>
                  <a:pt x="1021251" y="4752788"/>
                  <a:pt x="1024494" y="4749388"/>
                  <a:pt x="1027737" y="4746010"/>
                </a:cubicBezTo>
                <a:close/>
                <a:moveTo>
                  <a:pt x="1048090" y="4736585"/>
                </a:moveTo>
                <a:cubicBezTo>
                  <a:pt x="1051303" y="4735101"/>
                  <a:pt x="1054514" y="4733595"/>
                  <a:pt x="1057727" y="4732134"/>
                </a:cubicBezTo>
                <a:cubicBezTo>
                  <a:pt x="1054532" y="4735809"/>
                  <a:pt x="1051326" y="4739506"/>
                  <a:pt x="1048135" y="4743180"/>
                </a:cubicBezTo>
                <a:cubicBezTo>
                  <a:pt x="1047729" y="4743660"/>
                  <a:pt x="1047316" y="4744139"/>
                  <a:pt x="1046910" y="4744618"/>
                </a:cubicBezTo>
                <a:cubicBezTo>
                  <a:pt x="1043710" y="4745873"/>
                  <a:pt x="1040517" y="4747151"/>
                  <a:pt x="1037322" y="4748429"/>
                </a:cubicBezTo>
                <a:cubicBezTo>
                  <a:pt x="1040910" y="4744481"/>
                  <a:pt x="1044497" y="4740533"/>
                  <a:pt x="1048090" y="4736585"/>
                </a:cubicBezTo>
                <a:close/>
                <a:moveTo>
                  <a:pt x="1068508" y="4727296"/>
                </a:moveTo>
                <a:cubicBezTo>
                  <a:pt x="1071993" y="4725744"/>
                  <a:pt x="1075476" y="4724170"/>
                  <a:pt x="1078961" y="4722618"/>
                </a:cubicBezTo>
                <a:cubicBezTo>
                  <a:pt x="1075074" y="4727319"/>
                  <a:pt x="1071183" y="4732020"/>
                  <a:pt x="1067274" y="4736722"/>
                </a:cubicBezTo>
                <a:cubicBezTo>
                  <a:pt x="1063816" y="4738045"/>
                  <a:pt x="1060354" y="4739346"/>
                  <a:pt x="1056901" y="4740693"/>
                </a:cubicBezTo>
                <a:cubicBezTo>
                  <a:pt x="1060767" y="4736242"/>
                  <a:pt x="1064636" y="4731769"/>
                  <a:pt x="1068508" y="4727296"/>
                </a:cubicBezTo>
                <a:close/>
                <a:moveTo>
                  <a:pt x="1088984" y="4718167"/>
                </a:moveTo>
                <a:cubicBezTo>
                  <a:pt x="1092688" y="4716547"/>
                  <a:pt x="1096395" y="4714995"/>
                  <a:pt x="1100099" y="4713375"/>
                </a:cubicBezTo>
                <a:cubicBezTo>
                  <a:pt x="1095975" y="4718578"/>
                  <a:pt x="1091851" y="4723782"/>
                  <a:pt x="1087708" y="4728985"/>
                </a:cubicBezTo>
                <a:cubicBezTo>
                  <a:pt x="1083989" y="4730377"/>
                  <a:pt x="1080271" y="4731769"/>
                  <a:pt x="1076553" y="4733184"/>
                </a:cubicBezTo>
                <a:cubicBezTo>
                  <a:pt x="1080709" y="4728163"/>
                  <a:pt x="1084856" y="4723165"/>
                  <a:pt x="1088984" y="4718167"/>
                </a:cubicBezTo>
                <a:close/>
                <a:moveTo>
                  <a:pt x="1109383" y="4709381"/>
                </a:moveTo>
                <a:cubicBezTo>
                  <a:pt x="1113326" y="4707692"/>
                  <a:pt x="1117268" y="4706003"/>
                  <a:pt x="1121211" y="4704337"/>
                </a:cubicBezTo>
                <a:cubicBezTo>
                  <a:pt x="1116859" y="4710043"/>
                  <a:pt x="1112495" y="4715771"/>
                  <a:pt x="1108125" y="4721500"/>
                </a:cubicBezTo>
                <a:cubicBezTo>
                  <a:pt x="1104186" y="4722937"/>
                  <a:pt x="1100254" y="4724398"/>
                  <a:pt x="1096319" y="4725835"/>
                </a:cubicBezTo>
                <a:cubicBezTo>
                  <a:pt x="1100683" y="4720336"/>
                  <a:pt x="1105042" y="4714858"/>
                  <a:pt x="1109383" y="4709381"/>
                </a:cubicBezTo>
                <a:close/>
                <a:moveTo>
                  <a:pt x="1129801" y="4700777"/>
                </a:moveTo>
                <a:cubicBezTo>
                  <a:pt x="1133930" y="4699043"/>
                  <a:pt x="1138061" y="4697331"/>
                  <a:pt x="1142189" y="4695619"/>
                </a:cubicBezTo>
                <a:cubicBezTo>
                  <a:pt x="1137645" y="4701850"/>
                  <a:pt x="1133101" y="4708057"/>
                  <a:pt x="1128539" y="4714265"/>
                </a:cubicBezTo>
                <a:cubicBezTo>
                  <a:pt x="1124436" y="4715703"/>
                  <a:pt x="1120330" y="4717117"/>
                  <a:pt x="1116231" y="4718578"/>
                </a:cubicBezTo>
                <a:cubicBezTo>
                  <a:pt x="1120766" y="4712644"/>
                  <a:pt x="1125287" y="4706711"/>
                  <a:pt x="1129801" y="4700777"/>
                </a:cubicBezTo>
                <a:close/>
                <a:moveTo>
                  <a:pt x="1150293" y="4692310"/>
                </a:moveTo>
                <a:cubicBezTo>
                  <a:pt x="1154563" y="4690576"/>
                  <a:pt x="1158833" y="4688887"/>
                  <a:pt x="1163103" y="4687198"/>
                </a:cubicBezTo>
                <a:cubicBezTo>
                  <a:pt x="1158413" y="4693862"/>
                  <a:pt x="1153716" y="4700503"/>
                  <a:pt x="1149008" y="4707167"/>
                </a:cubicBezTo>
                <a:cubicBezTo>
                  <a:pt x="1144725" y="4708628"/>
                  <a:pt x="1140448" y="4710111"/>
                  <a:pt x="1136169" y="4711595"/>
                </a:cubicBezTo>
                <a:cubicBezTo>
                  <a:pt x="1140881" y="4705159"/>
                  <a:pt x="1145596" y="4698723"/>
                  <a:pt x="1150293" y="4692310"/>
                </a:cubicBezTo>
                <a:close/>
                <a:moveTo>
                  <a:pt x="1170701" y="4684163"/>
                </a:moveTo>
                <a:cubicBezTo>
                  <a:pt x="1175142" y="4682405"/>
                  <a:pt x="1179581" y="4680671"/>
                  <a:pt x="1184022" y="4678936"/>
                </a:cubicBezTo>
                <a:cubicBezTo>
                  <a:pt x="1179183" y="4686057"/>
                  <a:pt x="1174329" y="4693200"/>
                  <a:pt x="1169475" y="4700321"/>
                </a:cubicBezTo>
                <a:cubicBezTo>
                  <a:pt x="1165038" y="4701781"/>
                  <a:pt x="1160606" y="4703288"/>
                  <a:pt x="1156174" y="4704771"/>
                </a:cubicBezTo>
                <a:cubicBezTo>
                  <a:pt x="1161029" y="4697901"/>
                  <a:pt x="1165865" y="4691032"/>
                  <a:pt x="1170701" y="4684163"/>
                </a:cubicBezTo>
                <a:close/>
                <a:moveTo>
                  <a:pt x="1191142" y="4676198"/>
                </a:moveTo>
                <a:cubicBezTo>
                  <a:pt x="1195720" y="4674440"/>
                  <a:pt x="1200298" y="4672660"/>
                  <a:pt x="1204879" y="4670949"/>
                </a:cubicBezTo>
                <a:cubicBezTo>
                  <a:pt x="1199906" y="4678526"/>
                  <a:pt x="1194924" y="4686125"/>
                  <a:pt x="1189933" y="4693725"/>
                </a:cubicBezTo>
                <a:cubicBezTo>
                  <a:pt x="1185382" y="4695163"/>
                  <a:pt x="1180824" y="4696600"/>
                  <a:pt x="1176278" y="4698061"/>
                </a:cubicBezTo>
                <a:cubicBezTo>
                  <a:pt x="1181244" y="4690781"/>
                  <a:pt x="1186199" y="4683501"/>
                  <a:pt x="1191142" y="4676198"/>
                </a:cubicBezTo>
                <a:close/>
                <a:moveTo>
                  <a:pt x="1211641" y="4668392"/>
                </a:moveTo>
                <a:cubicBezTo>
                  <a:pt x="1216315" y="4666658"/>
                  <a:pt x="1220989" y="4664969"/>
                  <a:pt x="1225663" y="4663258"/>
                </a:cubicBezTo>
                <a:cubicBezTo>
                  <a:pt x="1220596" y="4671268"/>
                  <a:pt x="1215532" y="4679256"/>
                  <a:pt x="1210452" y="4687244"/>
                </a:cubicBezTo>
                <a:cubicBezTo>
                  <a:pt x="1205757" y="4688704"/>
                  <a:pt x="1201067" y="4690165"/>
                  <a:pt x="1196380" y="4691648"/>
                </a:cubicBezTo>
                <a:cubicBezTo>
                  <a:pt x="1201471" y="4683912"/>
                  <a:pt x="1206565" y="4676152"/>
                  <a:pt x="1211641" y="4668392"/>
                </a:cubicBezTo>
                <a:close/>
                <a:moveTo>
                  <a:pt x="1232069" y="4660907"/>
                </a:moveTo>
                <a:cubicBezTo>
                  <a:pt x="1236868" y="4659173"/>
                  <a:pt x="1241665" y="4657438"/>
                  <a:pt x="1246465" y="4655749"/>
                </a:cubicBezTo>
                <a:cubicBezTo>
                  <a:pt x="1241298" y="4664170"/>
                  <a:pt x="1236129" y="4672615"/>
                  <a:pt x="1230946" y="4681036"/>
                </a:cubicBezTo>
                <a:cubicBezTo>
                  <a:pt x="1226142" y="4682474"/>
                  <a:pt x="1221343" y="4683934"/>
                  <a:pt x="1216545" y="4685395"/>
                </a:cubicBezTo>
                <a:cubicBezTo>
                  <a:pt x="1221730" y="4677247"/>
                  <a:pt x="1226902" y="4669077"/>
                  <a:pt x="1232069" y="4660907"/>
                </a:cubicBezTo>
                <a:close/>
                <a:moveTo>
                  <a:pt x="1252517" y="4653604"/>
                </a:moveTo>
                <a:cubicBezTo>
                  <a:pt x="1257431" y="4651892"/>
                  <a:pt x="1262344" y="4650135"/>
                  <a:pt x="1267260" y="4648446"/>
                </a:cubicBezTo>
                <a:cubicBezTo>
                  <a:pt x="1261993" y="4657324"/>
                  <a:pt x="1256719" y="4666179"/>
                  <a:pt x="1251436" y="4675057"/>
                </a:cubicBezTo>
                <a:cubicBezTo>
                  <a:pt x="1246552" y="4676472"/>
                  <a:pt x="1241663" y="4677841"/>
                  <a:pt x="1236786" y="4679279"/>
                </a:cubicBezTo>
                <a:cubicBezTo>
                  <a:pt x="1242040" y="4670720"/>
                  <a:pt x="1247277" y="4662162"/>
                  <a:pt x="1252517" y="4653604"/>
                </a:cubicBezTo>
                <a:close/>
                <a:moveTo>
                  <a:pt x="1273011" y="4646483"/>
                </a:moveTo>
                <a:cubicBezTo>
                  <a:pt x="1278007" y="4644772"/>
                  <a:pt x="1283001" y="4643129"/>
                  <a:pt x="1287996" y="4641463"/>
                </a:cubicBezTo>
                <a:cubicBezTo>
                  <a:pt x="1282672" y="4650728"/>
                  <a:pt x="1277341" y="4659971"/>
                  <a:pt x="1272003" y="4669214"/>
                </a:cubicBezTo>
                <a:cubicBezTo>
                  <a:pt x="1266993" y="4670606"/>
                  <a:pt x="1261988" y="4672021"/>
                  <a:pt x="1256984" y="4673459"/>
                </a:cubicBezTo>
                <a:cubicBezTo>
                  <a:pt x="1262335" y="4664467"/>
                  <a:pt x="1267676" y="4655475"/>
                  <a:pt x="1273011" y="4646483"/>
                </a:cubicBezTo>
                <a:close/>
                <a:moveTo>
                  <a:pt x="1278025" y="4638017"/>
                </a:moveTo>
                <a:cubicBezTo>
                  <a:pt x="1283320" y="4629070"/>
                  <a:pt x="1288601" y="4620147"/>
                  <a:pt x="1293875" y="4611201"/>
                </a:cubicBezTo>
                <a:cubicBezTo>
                  <a:pt x="1298800" y="4609261"/>
                  <a:pt x="1303721" y="4607344"/>
                  <a:pt x="1308641" y="4605450"/>
                </a:cubicBezTo>
                <a:cubicBezTo>
                  <a:pt x="1303369" y="4614670"/>
                  <a:pt x="1298090" y="4623890"/>
                  <a:pt x="1292800" y="4633110"/>
                </a:cubicBezTo>
                <a:cubicBezTo>
                  <a:pt x="1287873" y="4634730"/>
                  <a:pt x="1282948" y="4636373"/>
                  <a:pt x="1278025" y="4638017"/>
                </a:cubicBezTo>
                <a:close/>
                <a:moveTo>
                  <a:pt x="1314312" y="4603282"/>
                </a:moveTo>
                <a:cubicBezTo>
                  <a:pt x="1319329" y="4601364"/>
                  <a:pt x="1324343" y="4599470"/>
                  <a:pt x="1329354" y="4597599"/>
                </a:cubicBezTo>
                <a:cubicBezTo>
                  <a:pt x="1324014" y="4607230"/>
                  <a:pt x="1318660" y="4616861"/>
                  <a:pt x="1313301" y="4626469"/>
                </a:cubicBezTo>
                <a:cubicBezTo>
                  <a:pt x="1308287" y="4628066"/>
                  <a:pt x="1303273" y="4629687"/>
                  <a:pt x="1298259" y="4631307"/>
                </a:cubicBezTo>
                <a:cubicBezTo>
                  <a:pt x="1303620" y="4621973"/>
                  <a:pt x="1308970" y="4612616"/>
                  <a:pt x="1314312" y="4603282"/>
                </a:cubicBezTo>
                <a:close/>
                <a:moveTo>
                  <a:pt x="1319212" y="4594701"/>
                </a:moveTo>
                <a:cubicBezTo>
                  <a:pt x="1324400" y="4585617"/>
                  <a:pt x="1329573" y="4576534"/>
                  <a:pt x="1334738" y="4567474"/>
                </a:cubicBezTo>
                <a:cubicBezTo>
                  <a:pt x="1339679" y="4565329"/>
                  <a:pt x="1344613" y="4563206"/>
                  <a:pt x="1349545" y="4561129"/>
                </a:cubicBezTo>
                <a:cubicBezTo>
                  <a:pt x="1344382" y="4570464"/>
                  <a:pt x="1339209" y="4579821"/>
                  <a:pt x="1334026" y="4589178"/>
                </a:cubicBezTo>
                <a:cubicBezTo>
                  <a:pt x="1329092" y="4591003"/>
                  <a:pt x="1324153" y="4592829"/>
                  <a:pt x="1319212" y="4594701"/>
                </a:cubicBezTo>
                <a:close/>
                <a:moveTo>
                  <a:pt x="1355113" y="4558779"/>
                </a:moveTo>
                <a:cubicBezTo>
                  <a:pt x="1360004" y="4556725"/>
                  <a:pt x="1364893" y="4554671"/>
                  <a:pt x="1369777" y="4552662"/>
                </a:cubicBezTo>
                <a:cubicBezTo>
                  <a:pt x="1364569" y="4562385"/>
                  <a:pt x="1359351" y="4572130"/>
                  <a:pt x="1354123" y="4581852"/>
                </a:cubicBezTo>
                <a:cubicBezTo>
                  <a:pt x="1349219" y="4583609"/>
                  <a:pt x="1344310" y="4585389"/>
                  <a:pt x="1339400" y="4587192"/>
                </a:cubicBezTo>
                <a:cubicBezTo>
                  <a:pt x="1344647" y="4577698"/>
                  <a:pt x="1349889" y="4568227"/>
                  <a:pt x="1355113" y="4558779"/>
                </a:cubicBezTo>
                <a:close/>
                <a:moveTo>
                  <a:pt x="1359970" y="4549970"/>
                </a:moveTo>
                <a:cubicBezTo>
                  <a:pt x="1365178" y="4540544"/>
                  <a:pt x="1370377" y="4531119"/>
                  <a:pt x="1375560" y="4521693"/>
                </a:cubicBezTo>
                <a:cubicBezTo>
                  <a:pt x="1380323" y="4519457"/>
                  <a:pt x="1385102" y="4517243"/>
                  <a:pt x="1389887" y="4515029"/>
                </a:cubicBezTo>
                <a:cubicBezTo>
                  <a:pt x="1384732" y="4524683"/>
                  <a:pt x="1379569" y="4534359"/>
                  <a:pt x="1374391" y="4544036"/>
                </a:cubicBezTo>
                <a:cubicBezTo>
                  <a:pt x="1369587" y="4545998"/>
                  <a:pt x="1364781" y="4547984"/>
                  <a:pt x="1359970" y="4549970"/>
                </a:cubicBezTo>
                <a:close/>
                <a:moveTo>
                  <a:pt x="1395355" y="4512519"/>
                </a:moveTo>
                <a:cubicBezTo>
                  <a:pt x="1400449" y="4510191"/>
                  <a:pt x="1405555" y="4507886"/>
                  <a:pt x="1410673" y="4505581"/>
                </a:cubicBezTo>
                <a:cubicBezTo>
                  <a:pt x="1405438" y="4515691"/>
                  <a:pt x="1400216" y="4525733"/>
                  <a:pt x="1395011" y="4535751"/>
                </a:cubicBezTo>
                <a:cubicBezTo>
                  <a:pt x="1389901" y="4537760"/>
                  <a:pt x="1384787" y="4539814"/>
                  <a:pt x="1379670" y="4541891"/>
                </a:cubicBezTo>
                <a:cubicBezTo>
                  <a:pt x="1384912" y="4532077"/>
                  <a:pt x="1390141" y="4522287"/>
                  <a:pt x="1395355" y="4512519"/>
                </a:cubicBezTo>
                <a:close/>
                <a:moveTo>
                  <a:pt x="1399904" y="4504006"/>
                </a:moveTo>
                <a:cubicBezTo>
                  <a:pt x="1405164" y="4494147"/>
                  <a:pt x="1410409" y="4484311"/>
                  <a:pt x="1415640" y="4474497"/>
                </a:cubicBezTo>
                <a:cubicBezTo>
                  <a:pt x="1420658" y="4471941"/>
                  <a:pt x="1425684" y="4469431"/>
                  <a:pt x="1430713" y="4466920"/>
                </a:cubicBezTo>
                <a:cubicBezTo>
                  <a:pt x="1425458" y="4477076"/>
                  <a:pt x="1420229" y="4487163"/>
                  <a:pt x="1415014" y="4497228"/>
                </a:cubicBezTo>
                <a:cubicBezTo>
                  <a:pt x="1409980" y="4499465"/>
                  <a:pt x="1404943" y="4501724"/>
                  <a:pt x="1399904" y="4504006"/>
                </a:cubicBezTo>
                <a:close/>
                <a:moveTo>
                  <a:pt x="1436049" y="4464296"/>
                </a:moveTo>
                <a:cubicBezTo>
                  <a:pt x="1441154" y="4461785"/>
                  <a:pt x="1446267" y="4459275"/>
                  <a:pt x="1451386" y="4456810"/>
                </a:cubicBezTo>
                <a:cubicBezTo>
                  <a:pt x="1446091" y="4467331"/>
                  <a:pt x="1440812" y="4477807"/>
                  <a:pt x="1435556" y="4488236"/>
                </a:cubicBezTo>
                <a:cubicBezTo>
                  <a:pt x="1430433" y="4490427"/>
                  <a:pt x="1425305" y="4492663"/>
                  <a:pt x="1420174" y="4494923"/>
                </a:cubicBezTo>
                <a:cubicBezTo>
                  <a:pt x="1425480" y="4484699"/>
                  <a:pt x="1430773" y="4474474"/>
                  <a:pt x="1436049" y="4464296"/>
                </a:cubicBezTo>
                <a:close/>
                <a:moveTo>
                  <a:pt x="1440162" y="4456354"/>
                </a:moveTo>
                <a:cubicBezTo>
                  <a:pt x="1442022" y="4452771"/>
                  <a:pt x="1443886" y="4449165"/>
                  <a:pt x="1445744" y="4445582"/>
                </a:cubicBezTo>
                <a:cubicBezTo>
                  <a:pt x="1448875" y="4439534"/>
                  <a:pt x="1452006" y="4433486"/>
                  <a:pt x="1455140" y="4427438"/>
                </a:cubicBezTo>
                <a:cubicBezTo>
                  <a:pt x="1460179" y="4424700"/>
                  <a:pt x="1465227" y="4421961"/>
                  <a:pt x="1470287" y="4419268"/>
                </a:cubicBezTo>
                <a:cubicBezTo>
                  <a:pt x="1469360" y="4421117"/>
                  <a:pt x="1468431" y="4422965"/>
                  <a:pt x="1467505" y="4424791"/>
                </a:cubicBezTo>
                <a:cubicBezTo>
                  <a:pt x="1463424" y="4432916"/>
                  <a:pt x="1459360" y="4440972"/>
                  <a:pt x="1455306" y="4449028"/>
                </a:cubicBezTo>
                <a:cubicBezTo>
                  <a:pt x="1450263" y="4451447"/>
                  <a:pt x="1445215" y="4453889"/>
                  <a:pt x="1440162" y="4456354"/>
                </a:cubicBezTo>
                <a:close/>
                <a:moveTo>
                  <a:pt x="1470567" y="4426343"/>
                </a:moveTo>
                <a:cubicBezTo>
                  <a:pt x="1472220" y="4423056"/>
                  <a:pt x="1473874" y="4419770"/>
                  <a:pt x="1475527" y="4416484"/>
                </a:cubicBezTo>
                <a:cubicBezTo>
                  <a:pt x="1573759" y="4364473"/>
                  <a:pt x="1676166" y="4320700"/>
                  <a:pt x="1783639" y="4288658"/>
                </a:cubicBezTo>
                <a:cubicBezTo>
                  <a:pt x="2067964" y="4203874"/>
                  <a:pt x="2365314" y="4219005"/>
                  <a:pt x="2681056" y="4281560"/>
                </a:cubicBezTo>
                <a:cubicBezTo>
                  <a:pt x="2875956" y="4320175"/>
                  <a:pt x="3077816" y="4376819"/>
                  <a:pt x="3288166" y="4439215"/>
                </a:cubicBezTo>
                <a:cubicBezTo>
                  <a:pt x="3935511" y="4631261"/>
                  <a:pt x="4582445" y="4858682"/>
                  <a:pt x="5208064" y="5078618"/>
                </a:cubicBezTo>
                <a:cubicBezTo>
                  <a:pt x="5705514" y="5253479"/>
                  <a:pt x="6219898" y="5434320"/>
                  <a:pt x="6731795" y="5596425"/>
                </a:cubicBezTo>
                <a:cubicBezTo>
                  <a:pt x="7032200" y="5691569"/>
                  <a:pt x="7428024" y="5811248"/>
                  <a:pt x="7825880" y="5892996"/>
                </a:cubicBezTo>
                <a:cubicBezTo>
                  <a:pt x="7841421" y="5896192"/>
                  <a:pt x="7856963" y="5899318"/>
                  <a:pt x="7872391" y="5902376"/>
                </a:cubicBezTo>
                <a:cubicBezTo>
                  <a:pt x="8265065" y="5980154"/>
                  <a:pt x="8616044" y="6012606"/>
                  <a:pt x="8944110" y="6001538"/>
                </a:cubicBezTo>
                <a:cubicBezTo>
                  <a:pt x="9204098" y="5992774"/>
                  <a:pt x="9457056" y="5944688"/>
                  <a:pt x="9675645" y="5862483"/>
                </a:cubicBezTo>
                <a:cubicBezTo>
                  <a:pt x="9792402" y="5818597"/>
                  <a:pt x="9899597" y="5764965"/>
                  <a:pt x="9994262" y="5703072"/>
                </a:cubicBezTo>
                <a:cubicBezTo>
                  <a:pt x="10018910" y="5686959"/>
                  <a:pt x="10042759" y="5670231"/>
                  <a:pt x="10065764" y="5652955"/>
                </a:cubicBezTo>
                <a:cubicBezTo>
                  <a:pt x="10071286" y="5668131"/>
                  <a:pt x="10076718" y="5683514"/>
                  <a:pt x="10082036" y="5699078"/>
                </a:cubicBezTo>
                <a:cubicBezTo>
                  <a:pt x="9802192" y="5921067"/>
                  <a:pt x="9388180" y="6051472"/>
                  <a:pt x="8917157" y="6061765"/>
                </a:cubicBezTo>
                <a:cubicBezTo>
                  <a:pt x="8575763" y="6069227"/>
                  <a:pt x="8229372" y="6028490"/>
                  <a:pt x="7885468" y="5960367"/>
                </a:cubicBezTo>
                <a:cubicBezTo>
                  <a:pt x="7500575" y="5884141"/>
                  <a:pt x="7118810" y="5773592"/>
                  <a:pt x="6750235" y="5657861"/>
                </a:cubicBezTo>
                <a:cubicBezTo>
                  <a:pt x="6235303" y="5496168"/>
                  <a:pt x="5717564" y="5316262"/>
                  <a:pt x="5216873" y="5142268"/>
                </a:cubicBezTo>
                <a:cubicBezTo>
                  <a:pt x="4581806" y="4921602"/>
                  <a:pt x="3925127" y="4693406"/>
                  <a:pt x="3268311" y="4500400"/>
                </a:cubicBezTo>
                <a:cubicBezTo>
                  <a:pt x="3009943" y="4424471"/>
                  <a:pt x="2757076" y="4353153"/>
                  <a:pt x="2503889" y="4314881"/>
                </a:cubicBezTo>
                <a:cubicBezTo>
                  <a:pt x="2218400" y="4271747"/>
                  <a:pt x="1974572" y="4278662"/>
                  <a:pt x="1758489" y="4336059"/>
                </a:cubicBezTo>
                <a:cubicBezTo>
                  <a:pt x="1659289" y="4362419"/>
                  <a:pt x="1560552" y="4399002"/>
                  <a:pt x="1460348" y="4446632"/>
                </a:cubicBezTo>
                <a:cubicBezTo>
                  <a:pt x="1463751" y="4439876"/>
                  <a:pt x="1467151" y="4433121"/>
                  <a:pt x="1470567" y="4426343"/>
                </a:cubicBezTo>
                <a:close/>
                <a:moveTo>
                  <a:pt x="8943927" y="5995923"/>
                </a:moveTo>
                <a:cubicBezTo>
                  <a:pt x="8588977" y="6007905"/>
                  <a:pt x="8229509" y="5967054"/>
                  <a:pt x="7873190" y="5896465"/>
                </a:cubicBezTo>
                <a:cubicBezTo>
                  <a:pt x="7486426" y="5819852"/>
                  <a:pt x="7103359" y="5708207"/>
                  <a:pt x="6733506" y="5591085"/>
                </a:cubicBezTo>
                <a:cubicBezTo>
                  <a:pt x="6221655" y="5428980"/>
                  <a:pt x="5707340" y="5248185"/>
                  <a:pt x="5209935" y="5073323"/>
                </a:cubicBezTo>
                <a:cubicBezTo>
                  <a:pt x="4584248" y="4853365"/>
                  <a:pt x="3937245" y="4625921"/>
                  <a:pt x="3289763" y="4433829"/>
                </a:cubicBezTo>
                <a:cubicBezTo>
                  <a:pt x="3043104" y="4360661"/>
                  <a:pt x="2780856" y="4286147"/>
                  <a:pt x="2524839" y="4249267"/>
                </a:cubicBezTo>
                <a:cubicBezTo>
                  <a:pt x="2239538" y="4208188"/>
                  <a:pt x="1996561" y="4219325"/>
                  <a:pt x="1782035" y="4283272"/>
                </a:cubicBezTo>
                <a:cubicBezTo>
                  <a:pt x="1681675" y="4313214"/>
                  <a:pt x="1581690" y="4354271"/>
                  <a:pt x="1480087" y="4407423"/>
                </a:cubicBezTo>
                <a:cubicBezTo>
                  <a:pt x="1485073" y="4397519"/>
                  <a:pt x="1490067" y="4387614"/>
                  <a:pt x="1495062" y="4377686"/>
                </a:cubicBezTo>
                <a:cubicBezTo>
                  <a:pt x="1594662" y="4320061"/>
                  <a:pt x="1697881" y="4271884"/>
                  <a:pt x="1807310" y="4235734"/>
                </a:cubicBezTo>
                <a:cubicBezTo>
                  <a:pt x="2266262" y="4084036"/>
                  <a:pt x="2779829" y="4213893"/>
                  <a:pt x="3309618" y="4372551"/>
                </a:cubicBezTo>
                <a:cubicBezTo>
                  <a:pt x="3947492" y="4563594"/>
                  <a:pt x="4584567" y="4790216"/>
                  <a:pt x="5200669" y="5009353"/>
                </a:cubicBezTo>
                <a:cubicBezTo>
                  <a:pt x="5694970" y="5185173"/>
                  <a:pt x="6206091" y="5366996"/>
                  <a:pt x="6715066" y="5529534"/>
                </a:cubicBezTo>
                <a:cubicBezTo>
                  <a:pt x="7086699" y="5648231"/>
                  <a:pt x="7471751" y="5761131"/>
                  <a:pt x="7861002" y="5838246"/>
                </a:cubicBezTo>
                <a:cubicBezTo>
                  <a:pt x="8229691" y="5911299"/>
                  <a:pt x="8602168" y="5952220"/>
                  <a:pt x="8970926" y="5935582"/>
                </a:cubicBezTo>
                <a:cubicBezTo>
                  <a:pt x="9237189" y="5923578"/>
                  <a:pt x="9495215" y="5869969"/>
                  <a:pt x="9717089" y="5780552"/>
                </a:cubicBezTo>
                <a:cubicBezTo>
                  <a:pt x="9835558" y="5732786"/>
                  <a:pt x="9943758" y="5674887"/>
                  <a:pt x="10038674" y="5608452"/>
                </a:cubicBezTo>
                <a:cubicBezTo>
                  <a:pt x="10041435" y="5606535"/>
                  <a:pt x="10044129" y="5604572"/>
                  <a:pt x="10046844" y="5602632"/>
                </a:cubicBezTo>
                <a:cubicBezTo>
                  <a:pt x="10052572" y="5617375"/>
                  <a:pt x="10058232" y="5632347"/>
                  <a:pt x="10063801" y="5647524"/>
                </a:cubicBezTo>
                <a:cubicBezTo>
                  <a:pt x="9786811" y="5856344"/>
                  <a:pt x="9392721" y="5980792"/>
                  <a:pt x="8943927" y="5995923"/>
                </a:cubicBezTo>
                <a:close/>
                <a:moveTo>
                  <a:pt x="10052595" y="5598524"/>
                </a:moveTo>
                <a:cubicBezTo>
                  <a:pt x="10063458" y="5590719"/>
                  <a:pt x="10074139" y="5582777"/>
                  <a:pt x="10084660" y="5574744"/>
                </a:cubicBezTo>
                <a:cubicBezTo>
                  <a:pt x="10089978" y="5589350"/>
                  <a:pt x="10095158" y="5604116"/>
                  <a:pt x="10100247" y="5618996"/>
                </a:cubicBezTo>
                <a:cubicBezTo>
                  <a:pt x="10090160" y="5627189"/>
                  <a:pt x="10079890" y="5635268"/>
                  <a:pt x="10069483" y="5643210"/>
                </a:cubicBezTo>
                <a:cubicBezTo>
                  <a:pt x="10064029" y="5628398"/>
                  <a:pt x="10058415" y="5613518"/>
                  <a:pt x="10052595" y="5598524"/>
                </a:cubicBezTo>
                <a:close/>
                <a:moveTo>
                  <a:pt x="10050154" y="5592271"/>
                </a:moveTo>
                <a:cubicBezTo>
                  <a:pt x="10044608" y="5578122"/>
                  <a:pt x="10038925" y="5563904"/>
                  <a:pt x="10033060" y="5549617"/>
                </a:cubicBezTo>
                <a:cubicBezTo>
                  <a:pt x="10044357" y="5541926"/>
                  <a:pt x="10055516" y="5534144"/>
                  <a:pt x="10066448" y="5526224"/>
                </a:cubicBezTo>
                <a:cubicBezTo>
                  <a:pt x="10071835" y="5540146"/>
                  <a:pt x="10077151" y="5554227"/>
                  <a:pt x="10082355" y="5568468"/>
                </a:cubicBezTo>
                <a:cubicBezTo>
                  <a:pt x="10071789" y="5576524"/>
                  <a:pt x="10061062" y="5584443"/>
                  <a:pt x="10050154" y="5592271"/>
                </a:cubicBezTo>
                <a:close/>
                <a:moveTo>
                  <a:pt x="10072085" y="5522094"/>
                </a:moveTo>
                <a:cubicBezTo>
                  <a:pt x="10075805" y="5519378"/>
                  <a:pt x="10079548" y="5516662"/>
                  <a:pt x="10083246" y="5513924"/>
                </a:cubicBezTo>
                <a:cubicBezTo>
                  <a:pt x="10090617" y="5508423"/>
                  <a:pt x="10097874" y="5502832"/>
                  <a:pt x="10105108" y="5497218"/>
                </a:cubicBezTo>
                <a:cubicBezTo>
                  <a:pt x="10110084" y="5511025"/>
                  <a:pt x="10114968" y="5524923"/>
                  <a:pt x="10119737" y="5538936"/>
                </a:cubicBezTo>
                <a:cubicBezTo>
                  <a:pt x="10109331" y="5547472"/>
                  <a:pt x="10098764" y="5555893"/>
                  <a:pt x="10087969" y="5564201"/>
                </a:cubicBezTo>
                <a:cubicBezTo>
                  <a:pt x="10082765" y="5550005"/>
                  <a:pt x="10077471" y="5535969"/>
                  <a:pt x="10072085" y="5522094"/>
                </a:cubicBezTo>
                <a:close/>
                <a:moveTo>
                  <a:pt x="10069712" y="5515955"/>
                </a:moveTo>
                <a:cubicBezTo>
                  <a:pt x="10064281" y="5502034"/>
                  <a:pt x="10058758" y="5488272"/>
                  <a:pt x="10053212" y="5474693"/>
                </a:cubicBezTo>
                <a:cubicBezTo>
                  <a:pt x="10064851" y="5466659"/>
                  <a:pt x="10076284" y="5458489"/>
                  <a:pt x="10087558" y="5450227"/>
                </a:cubicBezTo>
                <a:cubicBezTo>
                  <a:pt x="10092739" y="5463693"/>
                  <a:pt x="10097852" y="5477294"/>
                  <a:pt x="10102849" y="5491010"/>
                </a:cubicBezTo>
                <a:cubicBezTo>
                  <a:pt x="10091986" y="5499454"/>
                  <a:pt x="10080940" y="5507762"/>
                  <a:pt x="10069712" y="5515955"/>
                </a:cubicBezTo>
                <a:close/>
                <a:moveTo>
                  <a:pt x="10093241" y="5446051"/>
                </a:moveTo>
                <a:cubicBezTo>
                  <a:pt x="10104903" y="5437379"/>
                  <a:pt x="10116383" y="5428592"/>
                  <a:pt x="10127657" y="5419669"/>
                </a:cubicBezTo>
                <a:cubicBezTo>
                  <a:pt x="10132540" y="5433111"/>
                  <a:pt x="10137219" y="5446416"/>
                  <a:pt x="10141715" y="5459607"/>
                </a:cubicBezTo>
                <a:cubicBezTo>
                  <a:pt x="10130852" y="5468713"/>
                  <a:pt x="10119807" y="5477705"/>
                  <a:pt x="10108532" y="5486560"/>
                </a:cubicBezTo>
                <a:cubicBezTo>
                  <a:pt x="10103603" y="5473141"/>
                  <a:pt x="10098513" y="5459630"/>
                  <a:pt x="10093241" y="5446051"/>
                </a:cubicBezTo>
                <a:close/>
                <a:moveTo>
                  <a:pt x="10090914" y="5440094"/>
                </a:moveTo>
                <a:cubicBezTo>
                  <a:pt x="10085733" y="5426812"/>
                  <a:pt x="10080393" y="5413438"/>
                  <a:pt x="10074893" y="5399973"/>
                </a:cubicBezTo>
                <a:cubicBezTo>
                  <a:pt x="10086988" y="5391506"/>
                  <a:pt x="10098856" y="5382902"/>
                  <a:pt x="10110563" y="5374185"/>
                </a:cubicBezTo>
                <a:cubicBezTo>
                  <a:pt x="10115698" y="5387421"/>
                  <a:pt x="10120650" y="5400567"/>
                  <a:pt x="10125421" y="5413621"/>
                </a:cubicBezTo>
                <a:cubicBezTo>
                  <a:pt x="10114123" y="5422567"/>
                  <a:pt x="10102621" y="5431422"/>
                  <a:pt x="10090914" y="5440094"/>
                </a:cubicBezTo>
                <a:close/>
                <a:moveTo>
                  <a:pt x="10115926" y="5370214"/>
                </a:moveTo>
                <a:cubicBezTo>
                  <a:pt x="10127885" y="5361199"/>
                  <a:pt x="10139615" y="5352047"/>
                  <a:pt x="10151163" y="5342759"/>
                </a:cubicBezTo>
                <a:cubicBezTo>
                  <a:pt x="10155819" y="5355722"/>
                  <a:pt x="10160338" y="5368593"/>
                  <a:pt x="10164651" y="5381328"/>
                </a:cubicBezTo>
                <a:cubicBezTo>
                  <a:pt x="10153537" y="5390844"/>
                  <a:pt x="10142217" y="5400202"/>
                  <a:pt x="10130692" y="5409422"/>
                </a:cubicBezTo>
                <a:cubicBezTo>
                  <a:pt x="10125922" y="5396436"/>
                  <a:pt x="10121016" y="5383359"/>
                  <a:pt x="10115926" y="5370214"/>
                </a:cubicBezTo>
                <a:close/>
                <a:moveTo>
                  <a:pt x="10167093" y="5367932"/>
                </a:moveTo>
                <a:cubicBezTo>
                  <a:pt x="10163715" y="5358164"/>
                  <a:pt x="10160201" y="5348282"/>
                  <a:pt x="10156618" y="5338377"/>
                </a:cubicBezTo>
                <a:cubicBezTo>
                  <a:pt x="10162049" y="5333972"/>
                  <a:pt x="10167435" y="5329545"/>
                  <a:pt x="10172753" y="5325072"/>
                </a:cubicBezTo>
                <a:cubicBezTo>
                  <a:pt x="10179120" y="5319731"/>
                  <a:pt x="10185396" y="5314369"/>
                  <a:pt x="10191627" y="5308959"/>
                </a:cubicBezTo>
                <a:cubicBezTo>
                  <a:pt x="10195803" y="5321603"/>
                  <a:pt x="10199843" y="5334155"/>
                  <a:pt x="10203632" y="5346593"/>
                </a:cubicBezTo>
                <a:cubicBezTo>
                  <a:pt x="10192676" y="5356771"/>
                  <a:pt x="10181470" y="5366791"/>
                  <a:pt x="10170037" y="5376672"/>
                </a:cubicBezTo>
                <a:cubicBezTo>
                  <a:pt x="10169055" y="5373751"/>
                  <a:pt x="10168097" y="5370853"/>
                  <a:pt x="10167093" y="5367932"/>
                </a:cubicBezTo>
                <a:close/>
                <a:moveTo>
                  <a:pt x="10154473" y="5332512"/>
                </a:moveTo>
                <a:cubicBezTo>
                  <a:pt x="10149885" y="5319914"/>
                  <a:pt x="10145116" y="5307225"/>
                  <a:pt x="10140164" y="5294399"/>
                </a:cubicBezTo>
                <a:cubicBezTo>
                  <a:pt x="10152555" y="5284928"/>
                  <a:pt x="10164743" y="5275297"/>
                  <a:pt x="10176679" y="5265552"/>
                </a:cubicBezTo>
                <a:cubicBezTo>
                  <a:pt x="10181174" y="5278104"/>
                  <a:pt x="10185510" y="5290565"/>
                  <a:pt x="10189641" y="5302912"/>
                </a:cubicBezTo>
                <a:cubicBezTo>
                  <a:pt x="10178139" y="5312930"/>
                  <a:pt x="10166431" y="5322790"/>
                  <a:pt x="10154473" y="5332512"/>
                </a:cubicBezTo>
                <a:close/>
                <a:moveTo>
                  <a:pt x="10138041" y="5288922"/>
                </a:moveTo>
                <a:cubicBezTo>
                  <a:pt x="10133111" y="5276278"/>
                  <a:pt x="10128022" y="5263521"/>
                  <a:pt x="10122773" y="5250672"/>
                </a:cubicBezTo>
                <a:cubicBezTo>
                  <a:pt x="10135667" y="5241429"/>
                  <a:pt x="10148311" y="5232027"/>
                  <a:pt x="10160749" y="5222487"/>
                </a:cubicBezTo>
                <a:cubicBezTo>
                  <a:pt x="10165564" y="5235062"/>
                  <a:pt x="10170197" y="5247523"/>
                  <a:pt x="10174647" y="5259892"/>
                </a:cubicBezTo>
                <a:cubicBezTo>
                  <a:pt x="10162666" y="5269706"/>
                  <a:pt x="10150456" y="5279405"/>
                  <a:pt x="10138041" y="5288922"/>
                </a:cubicBezTo>
                <a:close/>
                <a:moveTo>
                  <a:pt x="10172707" y="5236660"/>
                </a:moveTo>
                <a:cubicBezTo>
                  <a:pt x="10170471" y="5230657"/>
                  <a:pt x="10168166" y="5224610"/>
                  <a:pt x="10165861" y="5218584"/>
                </a:cubicBezTo>
                <a:cubicBezTo>
                  <a:pt x="10178527" y="5208771"/>
                  <a:pt x="10190942" y="5198821"/>
                  <a:pt x="10203151" y="5188711"/>
                </a:cubicBezTo>
                <a:cubicBezTo>
                  <a:pt x="10207443" y="5200943"/>
                  <a:pt x="10211550" y="5213062"/>
                  <a:pt x="10215498" y="5225089"/>
                </a:cubicBezTo>
                <a:cubicBezTo>
                  <a:pt x="10203791" y="5235473"/>
                  <a:pt x="10191855" y="5245697"/>
                  <a:pt x="10179691" y="5255784"/>
                </a:cubicBezTo>
                <a:cubicBezTo>
                  <a:pt x="10177386" y="5249417"/>
                  <a:pt x="10175081" y="5243072"/>
                  <a:pt x="10172707" y="5236660"/>
                </a:cubicBezTo>
                <a:close/>
                <a:moveTo>
                  <a:pt x="10163875" y="5213404"/>
                </a:moveTo>
                <a:cubicBezTo>
                  <a:pt x="10159083" y="5200943"/>
                  <a:pt x="10154107" y="5188437"/>
                  <a:pt x="10148995" y="5175839"/>
                </a:cubicBezTo>
                <a:cubicBezTo>
                  <a:pt x="10162187" y="5166254"/>
                  <a:pt x="10175104" y="5156509"/>
                  <a:pt x="10187816" y="5146627"/>
                </a:cubicBezTo>
                <a:cubicBezTo>
                  <a:pt x="10192471" y="5158974"/>
                  <a:pt x="10196921" y="5171183"/>
                  <a:pt x="10201235" y="5183324"/>
                </a:cubicBezTo>
                <a:cubicBezTo>
                  <a:pt x="10189002" y="5193503"/>
                  <a:pt x="10176542" y="5203545"/>
                  <a:pt x="10163875" y="5213404"/>
                </a:cubicBezTo>
                <a:close/>
                <a:moveTo>
                  <a:pt x="10192951" y="5142656"/>
                </a:moveTo>
                <a:cubicBezTo>
                  <a:pt x="10205822" y="5132568"/>
                  <a:pt x="10218442" y="5122299"/>
                  <a:pt x="10230835" y="5111914"/>
                </a:cubicBezTo>
                <a:cubicBezTo>
                  <a:pt x="10234966" y="5123850"/>
                  <a:pt x="10238891" y="5135718"/>
                  <a:pt x="10242656" y="5147471"/>
                </a:cubicBezTo>
                <a:cubicBezTo>
                  <a:pt x="10230790" y="5158175"/>
                  <a:pt x="10218671" y="5168696"/>
                  <a:pt x="10206324" y="5179080"/>
                </a:cubicBezTo>
                <a:cubicBezTo>
                  <a:pt x="10202034" y="5167030"/>
                  <a:pt x="10197606" y="5154911"/>
                  <a:pt x="10192951" y="5142656"/>
                </a:cubicBezTo>
                <a:close/>
                <a:moveTo>
                  <a:pt x="10191102" y="5137818"/>
                </a:moveTo>
                <a:cubicBezTo>
                  <a:pt x="10186424" y="5125562"/>
                  <a:pt x="10181585" y="5113215"/>
                  <a:pt x="10176564" y="5100755"/>
                </a:cubicBezTo>
                <a:cubicBezTo>
                  <a:pt x="10189961" y="5090896"/>
                  <a:pt x="10203151" y="5080877"/>
                  <a:pt x="10216069" y="5070698"/>
                </a:cubicBezTo>
                <a:cubicBezTo>
                  <a:pt x="10220588" y="5082816"/>
                  <a:pt x="10224947" y="5094867"/>
                  <a:pt x="10229100" y="5106780"/>
                </a:cubicBezTo>
                <a:cubicBezTo>
                  <a:pt x="10216663" y="5117278"/>
                  <a:pt x="10203996" y="5127639"/>
                  <a:pt x="10191102" y="5137818"/>
                </a:cubicBezTo>
                <a:close/>
                <a:moveTo>
                  <a:pt x="10221112" y="5066682"/>
                </a:moveTo>
                <a:cubicBezTo>
                  <a:pt x="10234213" y="5056275"/>
                  <a:pt x="10247084" y="5045731"/>
                  <a:pt x="10259681" y="5035027"/>
                </a:cubicBezTo>
                <a:cubicBezTo>
                  <a:pt x="10263607" y="5046781"/>
                  <a:pt x="10267373" y="5058443"/>
                  <a:pt x="10270956" y="5069991"/>
                </a:cubicBezTo>
                <a:cubicBezTo>
                  <a:pt x="10258929" y="5081014"/>
                  <a:pt x="10246628" y="5091877"/>
                  <a:pt x="10234098" y="5102558"/>
                </a:cubicBezTo>
                <a:cubicBezTo>
                  <a:pt x="10229945" y="5090690"/>
                  <a:pt x="10225609" y="5078732"/>
                  <a:pt x="10221112" y="5066682"/>
                </a:cubicBezTo>
                <a:close/>
                <a:moveTo>
                  <a:pt x="10264589" y="5030783"/>
                </a:moveTo>
                <a:cubicBezTo>
                  <a:pt x="10277278" y="5019897"/>
                  <a:pt x="10289693" y="5008874"/>
                  <a:pt x="10301856" y="4997691"/>
                </a:cubicBezTo>
                <a:cubicBezTo>
                  <a:pt x="10305189" y="5009079"/>
                  <a:pt x="10308315" y="5020376"/>
                  <a:pt x="10311305" y="5031604"/>
                </a:cubicBezTo>
                <a:cubicBezTo>
                  <a:pt x="10299757" y="5043061"/>
                  <a:pt x="10287958" y="5054358"/>
                  <a:pt x="10275885" y="5065495"/>
                </a:cubicBezTo>
                <a:cubicBezTo>
                  <a:pt x="10272303" y="5054015"/>
                  <a:pt x="10268514" y="5042445"/>
                  <a:pt x="10264589" y="5030783"/>
                </a:cubicBezTo>
                <a:close/>
                <a:moveTo>
                  <a:pt x="10263014" y="5026059"/>
                </a:moveTo>
                <a:cubicBezTo>
                  <a:pt x="10258997" y="5014305"/>
                  <a:pt x="10254821" y="5002460"/>
                  <a:pt x="10250462" y="4990525"/>
                </a:cubicBezTo>
                <a:cubicBezTo>
                  <a:pt x="10263767" y="4979821"/>
                  <a:pt x="10276798" y="4968981"/>
                  <a:pt x="10289578" y="4958003"/>
                </a:cubicBezTo>
                <a:cubicBezTo>
                  <a:pt x="10293367" y="4969643"/>
                  <a:pt x="10296928" y="4981168"/>
                  <a:pt x="10300327" y="4992624"/>
                </a:cubicBezTo>
                <a:cubicBezTo>
                  <a:pt x="10288141" y="5003944"/>
                  <a:pt x="10275702" y="5015081"/>
                  <a:pt x="10263014" y="5026059"/>
                </a:cubicBezTo>
                <a:close/>
                <a:moveTo>
                  <a:pt x="10249001" y="4986554"/>
                </a:moveTo>
                <a:cubicBezTo>
                  <a:pt x="10244574" y="4974458"/>
                  <a:pt x="10239964" y="4962294"/>
                  <a:pt x="10235171" y="4949993"/>
                </a:cubicBezTo>
                <a:cubicBezTo>
                  <a:pt x="10249047" y="4939540"/>
                  <a:pt x="10262649" y="4928905"/>
                  <a:pt x="10276022" y="4918111"/>
                </a:cubicBezTo>
                <a:cubicBezTo>
                  <a:pt x="10280267" y="4930069"/>
                  <a:pt x="10284306" y="4941914"/>
                  <a:pt x="10288163" y="4953690"/>
                </a:cubicBezTo>
                <a:cubicBezTo>
                  <a:pt x="10275360" y="4964804"/>
                  <a:pt x="10262307" y="4975759"/>
                  <a:pt x="10249001" y="4986554"/>
                </a:cubicBezTo>
                <a:close/>
                <a:moveTo>
                  <a:pt x="10280929" y="4914162"/>
                </a:moveTo>
                <a:cubicBezTo>
                  <a:pt x="10294349" y="4903253"/>
                  <a:pt x="10307494" y="4892162"/>
                  <a:pt x="10320411" y="4880933"/>
                </a:cubicBezTo>
                <a:cubicBezTo>
                  <a:pt x="10323994" y="4892459"/>
                  <a:pt x="10327441" y="4903938"/>
                  <a:pt x="10330658" y="4915303"/>
                </a:cubicBezTo>
                <a:cubicBezTo>
                  <a:pt x="10318358" y="4926874"/>
                  <a:pt x="10305782" y="4938262"/>
                  <a:pt x="10292956" y="4949491"/>
                </a:cubicBezTo>
                <a:cubicBezTo>
                  <a:pt x="10289099" y="4937806"/>
                  <a:pt x="10285151" y="4926053"/>
                  <a:pt x="10280929" y="4914162"/>
                </a:cubicBezTo>
                <a:close/>
                <a:moveTo>
                  <a:pt x="10325227" y="4876757"/>
                </a:moveTo>
                <a:cubicBezTo>
                  <a:pt x="10338075" y="4865460"/>
                  <a:pt x="10350650" y="4854003"/>
                  <a:pt x="10362996" y="4842387"/>
                </a:cubicBezTo>
                <a:cubicBezTo>
                  <a:pt x="10363271" y="4843460"/>
                  <a:pt x="10363590" y="4844555"/>
                  <a:pt x="10363864" y="4845651"/>
                </a:cubicBezTo>
                <a:cubicBezTo>
                  <a:pt x="10366489" y="4855669"/>
                  <a:pt x="10368930" y="4865643"/>
                  <a:pt x="10371236" y="4875548"/>
                </a:cubicBezTo>
                <a:cubicBezTo>
                  <a:pt x="10359551" y="4887461"/>
                  <a:pt x="10347615" y="4899191"/>
                  <a:pt x="10335405" y="4910762"/>
                </a:cubicBezTo>
                <a:cubicBezTo>
                  <a:pt x="10332210" y="4899511"/>
                  <a:pt x="10328787" y="4888191"/>
                  <a:pt x="10325227" y="4876757"/>
                </a:cubicBezTo>
                <a:close/>
                <a:moveTo>
                  <a:pt x="10369387" y="4844190"/>
                </a:moveTo>
                <a:cubicBezTo>
                  <a:pt x="10368862" y="4842113"/>
                  <a:pt x="10368292" y="4840037"/>
                  <a:pt x="10367744" y="4837937"/>
                </a:cubicBezTo>
                <a:cubicBezTo>
                  <a:pt x="10379908" y="4826389"/>
                  <a:pt x="10391776" y="4814658"/>
                  <a:pt x="10403392" y="4802791"/>
                </a:cubicBezTo>
                <a:cubicBezTo>
                  <a:pt x="10405652" y="4813517"/>
                  <a:pt x="10407728" y="4824198"/>
                  <a:pt x="10409622" y="4834810"/>
                </a:cubicBezTo>
                <a:cubicBezTo>
                  <a:pt x="10398668" y="4846929"/>
                  <a:pt x="10387462" y="4858888"/>
                  <a:pt x="10375983" y="4870686"/>
                </a:cubicBezTo>
                <a:cubicBezTo>
                  <a:pt x="10373906" y="4861900"/>
                  <a:pt x="10371715" y="4853068"/>
                  <a:pt x="10369387" y="4844190"/>
                </a:cubicBezTo>
                <a:close/>
                <a:moveTo>
                  <a:pt x="10366534" y="4833464"/>
                </a:moveTo>
                <a:cubicBezTo>
                  <a:pt x="10363521" y="4822258"/>
                  <a:pt x="10360304" y="4810962"/>
                  <a:pt x="10356881" y="4799573"/>
                </a:cubicBezTo>
                <a:cubicBezTo>
                  <a:pt x="10369775" y="4788117"/>
                  <a:pt x="10382395" y="4776546"/>
                  <a:pt x="10394742" y="4764793"/>
                </a:cubicBezTo>
                <a:cubicBezTo>
                  <a:pt x="10397458" y="4775884"/>
                  <a:pt x="10399991" y="4786907"/>
                  <a:pt x="10402342" y="4797862"/>
                </a:cubicBezTo>
                <a:cubicBezTo>
                  <a:pt x="10390680" y="4809889"/>
                  <a:pt x="10378744" y="4821756"/>
                  <a:pt x="10366534" y="4833464"/>
                </a:cubicBezTo>
                <a:close/>
                <a:moveTo>
                  <a:pt x="10355078" y="4793548"/>
                </a:moveTo>
                <a:cubicBezTo>
                  <a:pt x="10351768" y="4782730"/>
                  <a:pt x="10348323" y="4771822"/>
                  <a:pt x="10344693" y="4760822"/>
                </a:cubicBezTo>
                <a:cubicBezTo>
                  <a:pt x="10358273" y="4749525"/>
                  <a:pt x="10371600" y="4738045"/>
                  <a:pt x="10384655" y="4726429"/>
                </a:cubicBezTo>
                <a:cubicBezTo>
                  <a:pt x="10387667" y="4737201"/>
                  <a:pt x="10390543" y="4747904"/>
                  <a:pt x="10393213" y="4758562"/>
                </a:cubicBezTo>
                <a:cubicBezTo>
                  <a:pt x="10380707" y="4770453"/>
                  <a:pt x="10367972" y="4782091"/>
                  <a:pt x="10355078" y="4793548"/>
                </a:cubicBezTo>
                <a:close/>
                <a:moveTo>
                  <a:pt x="10389311" y="4722252"/>
                </a:moveTo>
                <a:cubicBezTo>
                  <a:pt x="10402183" y="4710705"/>
                  <a:pt x="10414803" y="4698997"/>
                  <a:pt x="10427150" y="4687130"/>
                </a:cubicBezTo>
                <a:cubicBezTo>
                  <a:pt x="10429523" y="4697627"/>
                  <a:pt x="10431714" y="4708080"/>
                  <a:pt x="10433745" y="4718464"/>
                </a:cubicBezTo>
                <a:cubicBezTo>
                  <a:pt x="10422015" y="4730560"/>
                  <a:pt x="10410033" y="4742427"/>
                  <a:pt x="10397869" y="4754089"/>
                </a:cubicBezTo>
                <a:cubicBezTo>
                  <a:pt x="10395176" y="4743545"/>
                  <a:pt x="10392323" y="4732911"/>
                  <a:pt x="10389311" y="4722252"/>
                </a:cubicBezTo>
                <a:close/>
                <a:moveTo>
                  <a:pt x="10387667" y="4716455"/>
                </a:moveTo>
                <a:cubicBezTo>
                  <a:pt x="10387645" y="4716365"/>
                  <a:pt x="10387621" y="4716273"/>
                  <a:pt x="10387599" y="4716182"/>
                </a:cubicBezTo>
                <a:cubicBezTo>
                  <a:pt x="10384518" y="4705478"/>
                  <a:pt x="10381254" y="4694684"/>
                  <a:pt x="10377808" y="4683798"/>
                </a:cubicBezTo>
                <a:cubicBezTo>
                  <a:pt x="10391410" y="4672364"/>
                  <a:pt x="10404761" y="4660770"/>
                  <a:pt x="10417815" y="4648994"/>
                </a:cubicBezTo>
                <a:cubicBezTo>
                  <a:pt x="10420645" y="4659766"/>
                  <a:pt x="10423270" y="4670469"/>
                  <a:pt x="10425757" y="4681127"/>
                </a:cubicBezTo>
                <a:cubicBezTo>
                  <a:pt x="10413274" y="4693109"/>
                  <a:pt x="10400561" y="4704885"/>
                  <a:pt x="10387667" y="4716455"/>
                </a:cubicBezTo>
                <a:close/>
                <a:moveTo>
                  <a:pt x="10422425" y="4644840"/>
                </a:moveTo>
                <a:cubicBezTo>
                  <a:pt x="10435320" y="4633156"/>
                  <a:pt x="10447940" y="4621311"/>
                  <a:pt x="10460287" y="4609329"/>
                </a:cubicBezTo>
                <a:cubicBezTo>
                  <a:pt x="10462455" y="4619759"/>
                  <a:pt x="10464463" y="4630166"/>
                  <a:pt x="10466311" y="4640595"/>
                </a:cubicBezTo>
                <a:cubicBezTo>
                  <a:pt x="10454558" y="4652828"/>
                  <a:pt x="10442577" y="4664832"/>
                  <a:pt x="10430390" y="4676654"/>
                </a:cubicBezTo>
                <a:cubicBezTo>
                  <a:pt x="10427903" y="4666088"/>
                  <a:pt x="10425255" y="4655498"/>
                  <a:pt x="10422425" y="4644840"/>
                </a:cubicBezTo>
                <a:close/>
                <a:moveTo>
                  <a:pt x="10420942" y="4639294"/>
                </a:moveTo>
                <a:cubicBezTo>
                  <a:pt x="10418021" y="4628431"/>
                  <a:pt x="10414916" y="4617523"/>
                  <a:pt x="10411654" y="4606568"/>
                </a:cubicBezTo>
                <a:cubicBezTo>
                  <a:pt x="10425278" y="4594997"/>
                  <a:pt x="10438629" y="4583267"/>
                  <a:pt x="10451729" y="4571377"/>
                </a:cubicBezTo>
                <a:cubicBezTo>
                  <a:pt x="10454330" y="4582080"/>
                  <a:pt x="10456773" y="4592829"/>
                  <a:pt x="10459077" y="4603555"/>
                </a:cubicBezTo>
                <a:cubicBezTo>
                  <a:pt x="10446571" y="4615674"/>
                  <a:pt x="10433859" y="4627587"/>
                  <a:pt x="10420942" y="4639294"/>
                </a:cubicBezTo>
                <a:close/>
                <a:moveTo>
                  <a:pt x="10456179" y="4567291"/>
                </a:moveTo>
                <a:cubicBezTo>
                  <a:pt x="10469005" y="4555538"/>
                  <a:pt x="10481579" y="4543648"/>
                  <a:pt x="10493881" y="4531621"/>
                </a:cubicBezTo>
                <a:cubicBezTo>
                  <a:pt x="10495821" y="4542073"/>
                  <a:pt x="10497646" y="4552548"/>
                  <a:pt x="10499266" y="4563001"/>
                </a:cubicBezTo>
                <a:cubicBezTo>
                  <a:pt x="10487582" y="4575279"/>
                  <a:pt x="10475669" y="4587352"/>
                  <a:pt x="10463550" y="4599196"/>
                </a:cubicBezTo>
                <a:cubicBezTo>
                  <a:pt x="10461268" y="4588607"/>
                  <a:pt x="10458826" y="4577972"/>
                  <a:pt x="10456179" y="4567291"/>
                </a:cubicBezTo>
                <a:close/>
                <a:moveTo>
                  <a:pt x="10454878" y="4562042"/>
                </a:moveTo>
                <a:cubicBezTo>
                  <a:pt x="10452139" y="4551133"/>
                  <a:pt x="10449218" y="4540179"/>
                  <a:pt x="10446137" y="4529156"/>
                </a:cubicBezTo>
                <a:cubicBezTo>
                  <a:pt x="10459717" y="4517494"/>
                  <a:pt x="10473021" y="4505695"/>
                  <a:pt x="10486076" y="4493736"/>
                </a:cubicBezTo>
                <a:cubicBezTo>
                  <a:pt x="10488495" y="4504508"/>
                  <a:pt x="10490754" y="4515303"/>
                  <a:pt x="10492831" y="4526098"/>
                </a:cubicBezTo>
                <a:cubicBezTo>
                  <a:pt x="10480394" y="4538285"/>
                  <a:pt x="10467727" y="4550289"/>
                  <a:pt x="10454878" y="4562042"/>
                </a:cubicBezTo>
                <a:close/>
                <a:moveTo>
                  <a:pt x="10490503" y="4489628"/>
                </a:moveTo>
                <a:cubicBezTo>
                  <a:pt x="10503146" y="4477920"/>
                  <a:pt x="10515561" y="4466076"/>
                  <a:pt x="10527703" y="4454094"/>
                </a:cubicBezTo>
                <a:cubicBezTo>
                  <a:pt x="10529461" y="4464729"/>
                  <a:pt x="10531035" y="4475296"/>
                  <a:pt x="10532449" y="4485840"/>
                </a:cubicBezTo>
                <a:cubicBezTo>
                  <a:pt x="10520925" y="4498004"/>
                  <a:pt x="10509217" y="4509940"/>
                  <a:pt x="10497304" y="4521716"/>
                </a:cubicBezTo>
                <a:cubicBezTo>
                  <a:pt x="10495228" y="4511081"/>
                  <a:pt x="10492946" y="4500377"/>
                  <a:pt x="10490503" y="4489628"/>
                </a:cubicBezTo>
                <a:close/>
                <a:moveTo>
                  <a:pt x="10526859" y="4448891"/>
                </a:moveTo>
                <a:cubicBezTo>
                  <a:pt x="10514557" y="4461032"/>
                  <a:pt x="10502074" y="4472968"/>
                  <a:pt x="10489385" y="4484721"/>
                </a:cubicBezTo>
                <a:cubicBezTo>
                  <a:pt x="10486806" y="4473607"/>
                  <a:pt x="10484044" y="4462447"/>
                  <a:pt x="10481100" y="4451242"/>
                </a:cubicBezTo>
                <a:cubicBezTo>
                  <a:pt x="10494543" y="4439580"/>
                  <a:pt x="10507757" y="4427758"/>
                  <a:pt x="10520674" y="4415799"/>
                </a:cubicBezTo>
                <a:cubicBezTo>
                  <a:pt x="10522911" y="4426868"/>
                  <a:pt x="10524987" y="4437914"/>
                  <a:pt x="10526859" y="4448891"/>
                </a:cubicBezTo>
                <a:close/>
                <a:moveTo>
                  <a:pt x="10484958" y="4488784"/>
                </a:moveTo>
                <a:cubicBezTo>
                  <a:pt x="10471766" y="4500880"/>
                  <a:pt x="10458393" y="4512747"/>
                  <a:pt x="10444791" y="4524432"/>
                </a:cubicBezTo>
                <a:cubicBezTo>
                  <a:pt x="10441551" y="4513066"/>
                  <a:pt x="10438127" y="4501655"/>
                  <a:pt x="10434521" y="4490199"/>
                </a:cubicBezTo>
                <a:cubicBezTo>
                  <a:pt x="10448853" y="4478628"/>
                  <a:pt x="10462912" y="4466898"/>
                  <a:pt x="10476696" y="4455007"/>
                </a:cubicBezTo>
                <a:cubicBezTo>
                  <a:pt x="10479640" y="4466258"/>
                  <a:pt x="10482378" y="4477510"/>
                  <a:pt x="10484958" y="4488784"/>
                </a:cubicBezTo>
                <a:close/>
                <a:moveTo>
                  <a:pt x="10440364" y="4528220"/>
                </a:moveTo>
                <a:cubicBezTo>
                  <a:pt x="10426419" y="4540110"/>
                  <a:pt x="10412246" y="4551772"/>
                  <a:pt x="10397915" y="4563206"/>
                </a:cubicBezTo>
                <a:cubicBezTo>
                  <a:pt x="10394035" y="4551636"/>
                  <a:pt x="10389949" y="4539974"/>
                  <a:pt x="10385659" y="4528220"/>
                </a:cubicBezTo>
                <a:cubicBezTo>
                  <a:pt x="10400744" y="4516900"/>
                  <a:pt x="10415578" y="4505398"/>
                  <a:pt x="10430116" y="4493736"/>
                </a:cubicBezTo>
                <a:cubicBezTo>
                  <a:pt x="10433699" y="4505215"/>
                  <a:pt x="10437122" y="4516718"/>
                  <a:pt x="10440364" y="4528220"/>
                </a:cubicBezTo>
                <a:close/>
                <a:moveTo>
                  <a:pt x="10393327" y="4566858"/>
                </a:moveTo>
                <a:cubicBezTo>
                  <a:pt x="10378721" y="4578451"/>
                  <a:pt x="10363910" y="4589794"/>
                  <a:pt x="10348915" y="4600908"/>
                </a:cubicBezTo>
                <a:cubicBezTo>
                  <a:pt x="10344397" y="4589041"/>
                  <a:pt x="10339673" y="4577105"/>
                  <a:pt x="10334789" y="4565055"/>
                </a:cubicBezTo>
                <a:cubicBezTo>
                  <a:pt x="10340472" y="4561084"/>
                  <a:pt x="10346177" y="4557113"/>
                  <a:pt x="10351792" y="4553096"/>
                </a:cubicBezTo>
                <a:cubicBezTo>
                  <a:pt x="10361674" y="4546021"/>
                  <a:pt x="10371441" y="4538878"/>
                  <a:pt x="10381095" y="4531666"/>
                </a:cubicBezTo>
                <a:cubicBezTo>
                  <a:pt x="10385363" y="4543442"/>
                  <a:pt x="10389448" y="4555173"/>
                  <a:pt x="10393327" y="4566858"/>
                </a:cubicBezTo>
                <a:close/>
                <a:moveTo>
                  <a:pt x="10344351" y="4604286"/>
                </a:moveTo>
                <a:cubicBezTo>
                  <a:pt x="10329129" y="4615491"/>
                  <a:pt x="10313724" y="4626491"/>
                  <a:pt x="10298160" y="4637241"/>
                </a:cubicBezTo>
                <a:cubicBezTo>
                  <a:pt x="10293047" y="4625076"/>
                  <a:pt x="10287753" y="4612844"/>
                  <a:pt x="10282276" y="4600520"/>
                </a:cubicBezTo>
                <a:cubicBezTo>
                  <a:pt x="10298502" y="4589931"/>
                  <a:pt x="10314523" y="4579182"/>
                  <a:pt x="10330293" y="4568227"/>
                </a:cubicBezTo>
                <a:cubicBezTo>
                  <a:pt x="10335177" y="4580323"/>
                  <a:pt x="10339832" y="4592327"/>
                  <a:pt x="10344351" y="4604286"/>
                </a:cubicBezTo>
                <a:close/>
                <a:moveTo>
                  <a:pt x="10293596" y="4640367"/>
                </a:moveTo>
                <a:cubicBezTo>
                  <a:pt x="10277871" y="4651139"/>
                  <a:pt x="10262009" y="4661683"/>
                  <a:pt x="10245966" y="4671999"/>
                </a:cubicBezTo>
                <a:cubicBezTo>
                  <a:pt x="10240283" y="4659538"/>
                  <a:pt x="10234441" y="4647008"/>
                  <a:pt x="10228416" y="4634411"/>
                </a:cubicBezTo>
                <a:cubicBezTo>
                  <a:pt x="10245053" y="4624278"/>
                  <a:pt x="10261508" y="4614008"/>
                  <a:pt x="10277688" y="4603510"/>
                </a:cubicBezTo>
                <a:cubicBezTo>
                  <a:pt x="10283189" y="4615879"/>
                  <a:pt x="10288483" y="4628157"/>
                  <a:pt x="10293596" y="4640367"/>
                </a:cubicBezTo>
                <a:close/>
                <a:moveTo>
                  <a:pt x="10240853" y="4675262"/>
                </a:moveTo>
                <a:cubicBezTo>
                  <a:pt x="10224901" y="4685441"/>
                  <a:pt x="10208812" y="4695391"/>
                  <a:pt x="10192563" y="4705113"/>
                </a:cubicBezTo>
                <a:cubicBezTo>
                  <a:pt x="10186355" y="4692356"/>
                  <a:pt x="10180011" y="4679552"/>
                  <a:pt x="10173460" y="4666613"/>
                </a:cubicBezTo>
                <a:cubicBezTo>
                  <a:pt x="10190257" y="4657119"/>
                  <a:pt x="10206849" y="4647442"/>
                  <a:pt x="10223190" y="4637583"/>
                </a:cubicBezTo>
                <a:cubicBezTo>
                  <a:pt x="10229261" y="4650226"/>
                  <a:pt x="10235171" y="4662801"/>
                  <a:pt x="10240853" y="4675262"/>
                </a:cubicBezTo>
                <a:close/>
                <a:moveTo>
                  <a:pt x="10187313" y="4708240"/>
                </a:moveTo>
                <a:cubicBezTo>
                  <a:pt x="10171087" y="4717871"/>
                  <a:pt x="10154724" y="4727296"/>
                  <a:pt x="10138246" y="4736493"/>
                </a:cubicBezTo>
                <a:cubicBezTo>
                  <a:pt x="10131582" y="4723462"/>
                  <a:pt x="10124735" y="4710316"/>
                  <a:pt x="10117729" y="4697057"/>
                </a:cubicBezTo>
                <a:cubicBezTo>
                  <a:pt x="10134709" y="4688111"/>
                  <a:pt x="10151529" y="4678959"/>
                  <a:pt x="10168120" y="4669648"/>
                </a:cubicBezTo>
                <a:cubicBezTo>
                  <a:pt x="10174693" y="4682588"/>
                  <a:pt x="10181106" y="4695482"/>
                  <a:pt x="10187313" y="4708240"/>
                </a:cubicBezTo>
                <a:close/>
                <a:moveTo>
                  <a:pt x="10132997" y="4739414"/>
                </a:moveTo>
                <a:cubicBezTo>
                  <a:pt x="10116680" y="4748475"/>
                  <a:pt x="10100225" y="4757284"/>
                  <a:pt x="10083679" y="4765888"/>
                </a:cubicBezTo>
                <a:cubicBezTo>
                  <a:pt x="10076581" y="4752537"/>
                  <a:pt x="10069301" y="4739072"/>
                  <a:pt x="10061884" y="4725516"/>
                </a:cubicBezTo>
                <a:cubicBezTo>
                  <a:pt x="10078909" y="4717140"/>
                  <a:pt x="10095752" y="4708582"/>
                  <a:pt x="10112389" y="4699864"/>
                </a:cubicBezTo>
                <a:cubicBezTo>
                  <a:pt x="10119418" y="4713169"/>
                  <a:pt x="10126310" y="4726360"/>
                  <a:pt x="10132997" y="4739414"/>
                </a:cubicBezTo>
                <a:close/>
                <a:moveTo>
                  <a:pt x="10078247" y="4768718"/>
                </a:moveTo>
                <a:cubicBezTo>
                  <a:pt x="10061929" y="4777162"/>
                  <a:pt x="10045498" y="4785355"/>
                  <a:pt x="10028974" y="4793366"/>
                </a:cubicBezTo>
                <a:cubicBezTo>
                  <a:pt x="10021512" y="4779718"/>
                  <a:pt x="10013844" y="4765934"/>
                  <a:pt x="10006015" y="4752058"/>
                </a:cubicBezTo>
                <a:cubicBezTo>
                  <a:pt x="10022973" y="4744299"/>
                  <a:pt x="10039747" y="4736334"/>
                  <a:pt x="10056361" y="4728209"/>
                </a:cubicBezTo>
                <a:cubicBezTo>
                  <a:pt x="10063824" y="4741811"/>
                  <a:pt x="10071127" y="4755321"/>
                  <a:pt x="10078247" y="4768718"/>
                </a:cubicBezTo>
                <a:close/>
                <a:moveTo>
                  <a:pt x="10023360" y="4796104"/>
                </a:moveTo>
                <a:cubicBezTo>
                  <a:pt x="10007202" y="4803886"/>
                  <a:pt x="9990976" y="4811486"/>
                  <a:pt x="9974659" y="4818881"/>
                </a:cubicBezTo>
                <a:cubicBezTo>
                  <a:pt x="9966899" y="4804777"/>
                  <a:pt x="9959071" y="4790627"/>
                  <a:pt x="9951129" y="4776409"/>
                </a:cubicBezTo>
                <a:cubicBezTo>
                  <a:pt x="9967697" y="4769334"/>
                  <a:pt x="9984084" y="4762054"/>
                  <a:pt x="10000310" y="4754660"/>
                </a:cubicBezTo>
                <a:cubicBezTo>
                  <a:pt x="10008161" y="4768581"/>
                  <a:pt x="10015852" y="4782388"/>
                  <a:pt x="10023360" y="4796104"/>
                </a:cubicBezTo>
                <a:close/>
                <a:moveTo>
                  <a:pt x="9968884" y="4821482"/>
                </a:moveTo>
                <a:cubicBezTo>
                  <a:pt x="9953366" y="4828466"/>
                  <a:pt x="9937778" y="4835267"/>
                  <a:pt x="9922145" y="4841885"/>
                </a:cubicBezTo>
                <a:cubicBezTo>
                  <a:pt x="9914248" y="4827416"/>
                  <a:pt x="9906306" y="4812878"/>
                  <a:pt x="9898251" y="4798272"/>
                </a:cubicBezTo>
                <a:cubicBezTo>
                  <a:pt x="9914043" y="4791951"/>
                  <a:pt x="9929745" y="4785515"/>
                  <a:pt x="9945287" y="4778897"/>
                </a:cubicBezTo>
                <a:cubicBezTo>
                  <a:pt x="9953206" y="4793092"/>
                  <a:pt x="9961079" y="4807287"/>
                  <a:pt x="9968884" y="4821482"/>
                </a:cubicBezTo>
                <a:close/>
                <a:moveTo>
                  <a:pt x="9916189" y="4844418"/>
                </a:moveTo>
                <a:cubicBezTo>
                  <a:pt x="9901400" y="4850626"/>
                  <a:pt x="9886566" y="4856697"/>
                  <a:pt x="9871708" y="4862607"/>
                </a:cubicBezTo>
                <a:cubicBezTo>
                  <a:pt x="9863744" y="4847796"/>
                  <a:pt x="9855665" y="4832893"/>
                  <a:pt x="9847540" y="4817945"/>
                </a:cubicBezTo>
                <a:cubicBezTo>
                  <a:pt x="9860138" y="4813221"/>
                  <a:pt x="9872690" y="4808428"/>
                  <a:pt x="9885196" y="4803522"/>
                </a:cubicBezTo>
                <a:cubicBezTo>
                  <a:pt x="9887547" y="4802586"/>
                  <a:pt x="9889898" y="4801627"/>
                  <a:pt x="9892248" y="4800669"/>
                </a:cubicBezTo>
                <a:cubicBezTo>
                  <a:pt x="9900281" y="4815275"/>
                  <a:pt x="9908269" y="4829835"/>
                  <a:pt x="9916189" y="4844418"/>
                </a:cubicBezTo>
                <a:close/>
                <a:moveTo>
                  <a:pt x="9865523" y="4865049"/>
                </a:moveTo>
                <a:cubicBezTo>
                  <a:pt x="9851488" y="4870572"/>
                  <a:pt x="9837429" y="4875958"/>
                  <a:pt x="9823348" y="4881208"/>
                </a:cubicBezTo>
                <a:cubicBezTo>
                  <a:pt x="9815293" y="4866076"/>
                  <a:pt x="9807168" y="4850877"/>
                  <a:pt x="9798952" y="4835609"/>
                </a:cubicBezTo>
                <a:cubicBezTo>
                  <a:pt x="9813124" y="4830634"/>
                  <a:pt x="9827229" y="4825499"/>
                  <a:pt x="9841264" y="4820273"/>
                </a:cubicBezTo>
                <a:cubicBezTo>
                  <a:pt x="9849411" y="4835198"/>
                  <a:pt x="9857490" y="4850124"/>
                  <a:pt x="9865523" y="4865049"/>
                </a:cubicBezTo>
                <a:close/>
                <a:moveTo>
                  <a:pt x="9817141" y="4883513"/>
                </a:moveTo>
                <a:cubicBezTo>
                  <a:pt x="9803813" y="4888442"/>
                  <a:pt x="9790463" y="4893258"/>
                  <a:pt x="9777112" y="4897936"/>
                </a:cubicBezTo>
                <a:cubicBezTo>
                  <a:pt x="9768987" y="4882508"/>
                  <a:pt x="9760771" y="4867012"/>
                  <a:pt x="9752487" y="4851448"/>
                </a:cubicBezTo>
                <a:cubicBezTo>
                  <a:pt x="9765951" y="4847020"/>
                  <a:pt x="9779370" y="4842502"/>
                  <a:pt x="9792699" y="4837846"/>
                </a:cubicBezTo>
                <a:cubicBezTo>
                  <a:pt x="9800914" y="4853068"/>
                  <a:pt x="9809039" y="4868290"/>
                  <a:pt x="9817141" y="4883513"/>
                </a:cubicBezTo>
                <a:close/>
                <a:moveTo>
                  <a:pt x="9770653" y="4900195"/>
                </a:moveTo>
                <a:cubicBezTo>
                  <a:pt x="9758101" y="4904532"/>
                  <a:pt x="9745549" y="4908799"/>
                  <a:pt x="9732997" y="4912930"/>
                </a:cubicBezTo>
                <a:cubicBezTo>
                  <a:pt x="9724804" y="4897229"/>
                  <a:pt x="9716542" y="4881481"/>
                  <a:pt x="9708189" y="4865643"/>
                </a:cubicBezTo>
                <a:cubicBezTo>
                  <a:pt x="9720832" y="4861718"/>
                  <a:pt x="9733408" y="4857701"/>
                  <a:pt x="9745936" y="4853593"/>
                </a:cubicBezTo>
                <a:cubicBezTo>
                  <a:pt x="9754244" y="4869135"/>
                  <a:pt x="9762460" y="4884677"/>
                  <a:pt x="9770653" y="4900195"/>
                </a:cubicBezTo>
                <a:close/>
                <a:moveTo>
                  <a:pt x="9726150" y="4915189"/>
                </a:moveTo>
                <a:cubicBezTo>
                  <a:pt x="9598506" y="4956908"/>
                  <a:pt x="9469905" y="4987740"/>
                  <a:pt x="9345502" y="5008349"/>
                </a:cubicBezTo>
                <a:cubicBezTo>
                  <a:pt x="8809026" y="5097217"/>
                  <a:pt x="8264814" y="5054997"/>
                  <a:pt x="7753420" y="4953690"/>
                </a:cubicBezTo>
                <a:cubicBezTo>
                  <a:pt x="7293489" y="4862585"/>
                  <a:pt x="6860122" y="4723713"/>
                  <a:pt x="6482350" y="4589360"/>
                </a:cubicBezTo>
                <a:cubicBezTo>
                  <a:pt x="6015961" y="4423467"/>
                  <a:pt x="5554067" y="4225236"/>
                  <a:pt x="5107396" y="4033531"/>
                </a:cubicBezTo>
                <a:cubicBezTo>
                  <a:pt x="4621995" y="3825189"/>
                  <a:pt x="4120049" y="3609773"/>
                  <a:pt x="3611439" y="3435527"/>
                </a:cubicBezTo>
                <a:cubicBezTo>
                  <a:pt x="3303776" y="3330113"/>
                  <a:pt x="3060220" y="3278649"/>
                  <a:pt x="2844963" y="3273560"/>
                </a:cubicBezTo>
                <a:cubicBezTo>
                  <a:pt x="2712824" y="3270433"/>
                  <a:pt x="2588855" y="3285336"/>
                  <a:pt x="2476503" y="3317834"/>
                </a:cubicBezTo>
                <a:cubicBezTo>
                  <a:pt x="2352990" y="3353551"/>
                  <a:pt x="2238346" y="3411975"/>
                  <a:pt x="2135732" y="3491487"/>
                </a:cubicBezTo>
                <a:cubicBezTo>
                  <a:pt x="1998579" y="3597746"/>
                  <a:pt x="1878330" y="3723837"/>
                  <a:pt x="1768736" y="3861020"/>
                </a:cubicBezTo>
                <a:cubicBezTo>
                  <a:pt x="1770234" y="3858441"/>
                  <a:pt x="1771742" y="3855839"/>
                  <a:pt x="1773241" y="3853260"/>
                </a:cubicBezTo>
                <a:cubicBezTo>
                  <a:pt x="1888355" y="3700604"/>
                  <a:pt x="2015309" y="3559884"/>
                  <a:pt x="2161817" y="3441758"/>
                </a:cubicBezTo>
                <a:cubicBezTo>
                  <a:pt x="2606063" y="3083544"/>
                  <a:pt x="3180652" y="3216687"/>
                  <a:pt x="3631591" y="3372698"/>
                </a:cubicBezTo>
                <a:cubicBezTo>
                  <a:pt x="4131734" y="3545712"/>
                  <a:pt x="4624757" y="3760558"/>
                  <a:pt x="5101576" y="3968329"/>
                </a:cubicBezTo>
                <a:cubicBezTo>
                  <a:pt x="5544026" y="4161129"/>
                  <a:pt x="6001560" y="4360502"/>
                  <a:pt x="6464276" y="4526280"/>
                </a:cubicBezTo>
                <a:cubicBezTo>
                  <a:pt x="6717576" y="4617043"/>
                  <a:pt x="6948010" y="4691511"/>
                  <a:pt x="7168721" y="4753952"/>
                </a:cubicBezTo>
                <a:cubicBezTo>
                  <a:pt x="7426130" y="4826777"/>
                  <a:pt x="7664392" y="4881710"/>
                  <a:pt x="7897107" y="4921899"/>
                </a:cubicBezTo>
                <a:cubicBezTo>
                  <a:pt x="8153466" y="4966151"/>
                  <a:pt x="8402134" y="4991438"/>
                  <a:pt x="8636241" y="4997052"/>
                </a:cubicBezTo>
                <a:cubicBezTo>
                  <a:pt x="8891847" y="5003191"/>
                  <a:pt x="9139717" y="4986143"/>
                  <a:pt x="9372958" y="4946387"/>
                </a:cubicBezTo>
                <a:cubicBezTo>
                  <a:pt x="9484899" y="4926920"/>
                  <a:pt x="9594719" y="4900606"/>
                  <a:pt x="9701274" y="4867834"/>
                </a:cubicBezTo>
                <a:cubicBezTo>
                  <a:pt x="9709626" y="4883626"/>
                  <a:pt x="9717912" y="4899397"/>
                  <a:pt x="9726150" y="4915189"/>
                </a:cubicBezTo>
                <a:close/>
                <a:moveTo>
                  <a:pt x="2138210" y="3494682"/>
                </a:moveTo>
                <a:cubicBezTo>
                  <a:pt x="2579521" y="3152763"/>
                  <a:pt x="3129918" y="3274838"/>
                  <a:pt x="3610115" y="3439361"/>
                </a:cubicBezTo>
                <a:cubicBezTo>
                  <a:pt x="4118589" y="3613538"/>
                  <a:pt x="4620466" y="3828932"/>
                  <a:pt x="5105798" y="4037251"/>
                </a:cubicBezTo>
                <a:cubicBezTo>
                  <a:pt x="5552538" y="4228979"/>
                  <a:pt x="6014477" y="4427256"/>
                  <a:pt x="6480981" y="4593171"/>
                </a:cubicBezTo>
                <a:cubicBezTo>
                  <a:pt x="7020858" y="4785173"/>
                  <a:pt x="7469469" y="4909073"/>
                  <a:pt x="7892839" y="4983062"/>
                </a:cubicBezTo>
                <a:cubicBezTo>
                  <a:pt x="8145501" y="5027222"/>
                  <a:pt x="8390380" y="5052829"/>
                  <a:pt x="8620677" y="5059196"/>
                </a:cubicBezTo>
                <a:cubicBezTo>
                  <a:pt x="8872472" y="5066134"/>
                  <a:pt x="9116552" y="5050364"/>
                  <a:pt x="9346164" y="5012342"/>
                </a:cubicBezTo>
                <a:cubicBezTo>
                  <a:pt x="9477003" y="4990662"/>
                  <a:pt x="9605057" y="4959487"/>
                  <a:pt x="9728341" y="4919366"/>
                </a:cubicBezTo>
                <a:cubicBezTo>
                  <a:pt x="9736374" y="4934794"/>
                  <a:pt x="9744362" y="4950221"/>
                  <a:pt x="9752304" y="4965626"/>
                </a:cubicBezTo>
                <a:cubicBezTo>
                  <a:pt x="9607202" y="5015880"/>
                  <a:pt x="9460046" y="5051710"/>
                  <a:pt x="9318732" y="5074190"/>
                </a:cubicBezTo>
                <a:cubicBezTo>
                  <a:pt x="8794261" y="5157513"/>
                  <a:pt x="8260706" y="5114859"/>
                  <a:pt x="7758349" y="5015355"/>
                </a:cubicBezTo>
                <a:cubicBezTo>
                  <a:pt x="7303097" y="4925186"/>
                  <a:pt x="6873542" y="4788322"/>
                  <a:pt x="6499102" y="4656137"/>
                </a:cubicBezTo>
                <a:cubicBezTo>
                  <a:pt x="6029038" y="4490176"/>
                  <a:pt x="5562877" y="4293063"/>
                  <a:pt x="5112051" y="4102431"/>
                </a:cubicBezTo>
                <a:cubicBezTo>
                  <a:pt x="4617979" y="3893518"/>
                  <a:pt x="4107109" y="3677509"/>
                  <a:pt x="3590009" y="3502076"/>
                </a:cubicBezTo>
                <a:cubicBezTo>
                  <a:pt x="3446733" y="3453465"/>
                  <a:pt x="3321212" y="3417178"/>
                  <a:pt x="3206235" y="3391070"/>
                </a:cubicBezTo>
                <a:cubicBezTo>
                  <a:pt x="3066816" y="3359439"/>
                  <a:pt x="2941523" y="3342208"/>
                  <a:pt x="2823214" y="3338397"/>
                </a:cubicBezTo>
                <a:cubicBezTo>
                  <a:pt x="2690847" y="3334152"/>
                  <a:pt x="2566649" y="3347503"/>
                  <a:pt x="2454069" y="3378107"/>
                </a:cubicBezTo>
                <a:cubicBezTo>
                  <a:pt x="2330214" y="3411769"/>
                  <a:pt x="2215177" y="3467683"/>
                  <a:pt x="2112125" y="3544274"/>
                </a:cubicBezTo>
                <a:cubicBezTo>
                  <a:pt x="1976797" y="3644850"/>
                  <a:pt x="1857655" y="3764848"/>
                  <a:pt x="1748804" y="3895846"/>
                </a:cubicBezTo>
                <a:cubicBezTo>
                  <a:pt x="1750903" y="3892149"/>
                  <a:pt x="1753005" y="3888452"/>
                  <a:pt x="1755112" y="3884755"/>
                </a:cubicBezTo>
                <a:cubicBezTo>
                  <a:pt x="1869025" y="3739561"/>
                  <a:pt x="1994320" y="3606167"/>
                  <a:pt x="2138210" y="3494682"/>
                </a:cubicBezTo>
                <a:close/>
                <a:moveTo>
                  <a:pt x="1736277" y="3911023"/>
                </a:moveTo>
                <a:cubicBezTo>
                  <a:pt x="1734704" y="3912940"/>
                  <a:pt x="1733139" y="3914880"/>
                  <a:pt x="1731571" y="3916797"/>
                </a:cubicBezTo>
                <a:cubicBezTo>
                  <a:pt x="1732974" y="3914400"/>
                  <a:pt x="1734385" y="3912027"/>
                  <a:pt x="1735793" y="3909631"/>
                </a:cubicBezTo>
                <a:cubicBezTo>
                  <a:pt x="1737372" y="3907577"/>
                  <a:pt x="1738951" y="3905523"/>
                  <a:pt x="1740535" y="3903469"/>
                </a:cubicBezTo>
                <a:cubicBezTo>
                  <a:pt x="1739111" y="3906002"/>
                  <a:pt x="1737696" y="3908512"/>
                  <a:pt x="1736277" y="3911023"/>
                </a:cubicBezTo>
                <a:close/>
                <a:moveTo>
                  <a:pt x="1724318" y="3932339"/>
                </a:moveTo>
                <a:cubicBezTo>
                  <a:pt x="1722223" y="3936081"/>
                  <a:pt x="1720126" y="3939824"/>
                  <a:pt x="1718040" y="3943590"/>
                </a:cubicBezTo>
                <a:cubicBezTo>
                  <a:pt x="1715851" y="3946146"/>
                  <a:pt x="1713662" y="3948702"/>
                  <a:pt x="1711481" y="3951281"/>
                </a:cubicBezTo>
                <a:cubicBezTo>
                  <a:pt x="1713539" y="3947721"/>
                  <a:pt x="1715602" y="3944160"/>
                  <a:pt x="1717668" y="3940623"/>
                </a:cubicBezTo>
                <a:cubicBezTo>
                  <a:pt x="1719879" y="3937839"/>
                  <a:pt x="1722097" y="3935100"/>
                  <a:pt x="1724318" y="3932339"/>
                </a:cubicBezTo>
                <a:close/>
                <a:moveTo>
                  <a:pt x="1698623" y="3966526"/>
                </a:moveTo>
                <a:cubicBezTo>
                  <a:pt x="1697119" y="3968306"/>
                  <a:pt x="1695619" y="3970132"/>
                  <a:pt x="1694118" y="3971912"/>
                </a:cubicBezTo>
                <a:cubicBezTo>
                  <a:pt x="1695425" y="3969744"/>
                  <a:pt x="1696731" y="3967553"/>
                  <a:pt x="1698041" y="3965362"/>
                </a:cubicBezTo>
                <a:cubicBezTo>
                  <a:pt x="1699597" y="3963399"/>
                  <a:pt x="1701145" y="3961391"/>
                  <a:pt x="1702706" y="3959428"/>
                </a:cubicBezTo>
                <a:cubicBezTo>
                  <a:pt x="1701343" y="3961779"/>
                  <a:pt x="1699983" y="3964152"/>
                  <a:pt x="1698623" y="3966526"/>
                </a:cubicBezTo>
                <a:close/>
                <a:moveTo>
                  <a:pt x="1664534" y="4014726"/>
                </a:moveTo>
                <a:cubicBezTo>
                  <a:pt x="1663246" y="4016917"/>
                  <a:pt x="1661957" y="4019108"/>
                  <a:pt x="1660672" y="4021299"/>
                </a:cubicBezTo>
                <a:cubicBezTo>
                  <a:pt x="1659889" y="4022212"/>
                  <a:pt x="1659111" y="4023124"/>
                  <a:pt x="1658328" y="4024060"/>
                </a:cubicBezTo>
                <a:cubicBezTo>
                  <a:pt x="1659682" y="4021823"/>
                  <a:pt x="1661035" y="4019610"/>
                  <a:pt x="1662391" y="4017396"/>
                </a:cubicBezTo>
                <a:cubicBezTo>
                  <a:pt x="1663105" y="4016506"/>
                  <a:pt x="1663817" y="4015616"/>
                  <a:pt x="1664534" y="4014726"/>
                </a:cubicBezTo>
                <a:close/>
                <a:moveTo>
                  <a:pt x="1648191" y="4042728"/>
                </a:moveTo>
                <a:cubicBezTo>
                  <a:pt x="1646217" y="4046129"/>
                  <a:pt x="1644249" y="4049552"/>
                  <a:pt x="1642280" y="4052953"/>
                </a:cubicBezTo>
                <a:cubicBezTo>
                  <a:pt x="1640774" y="4054641"/>
                  <a:pt x="1639265" y="4056307"/>
                  <a:pt x="1637761" y="4057996"/>
                </a:cubicBezTo>
                <a:cubicBezTo>
                  <a:pt x="1639795" y="4054596"/>
                  <a:pt x="1641833" y="4051218"/>
                  <a:pt x="1643873" y="4047841"/>
                </a:cubicBezTo>
                <a:cubicBezTo>
                  <a:pt x="1645311" y="4046129"/>
                  <a:pt x="1646753" y="4044440"/>
                  <a:pt x="1648191" y="4042728"/>
                </a:cubicBezTo>
                <a:close/>
                <a:moveTo>
                  <a:pt x="1624305" y="4073173"/>
                </a:moveTo>
                <a:cubicBezTo>
                  <a:pt x="1623166" y="4074451"/>
                  <a:pt x="1622037" y="4075752"/>
                  <a:pt x="1620900" y="4077053"/>
                </a:cubicBezTo>
                <a:cubicBezTo>
                  <a:pt x="1622228" y="4074930"/>
                  <a:pt x="1623557" y="4072785"/>
                  <a:pt x="1624887" y="4070663"/>
                </a:cubicBezTo>
                <a:cubicBezTo>
                  <a:pt x="1625999" y="4069316"/>
                  <a:pt x="1627103" y="4067969"/>
                  <a:pt x="1628217" y="4066623"/>
                </a:cubicBezTo>
                <a:cubicBezTo>
                  <a:pt x="1626909" y="4068791"/>
                  <a:pt x="1625608" y="4070982"/>
                  <a:pt x="1624305" y="4073173"/>
                </a:cubicBezTo>
                <a:close/>
                <a:moveTo>
                  <a:pt x="1611644" y="4094466"/>
                </a:moveTo>
                <a:cubicBezTo>
                  <a:pt x="1609631" y="4097866"/>
                  <a:pt x="1607616" y="4101267"/>
                  <a:pt x="1605607" y="4104667"/>
                </a:cubicBezTo>
                <a:cubicBezTo>
                  <a:pt x="1603786" y="4106630"/>
                  <a:pt x="1601960" y="4108593"/>
                  <a:pt x="1600146" y="4110578"/>
                </a:cubicBezTo>
                <a:cubicBezTo>
                  <a:pt x="1602152" y="4107314"/>
                  <a:pt x="1604151" y="4104051"/>
                  <a:pt x="1606162" y="4100787"/>
                </a:cubicBezTo>
                <a:cubicBezTo>
                  <a:pt x="1607985" y="4098688"/>
                  <a:pt x="1609816" y="4096565"/>
                  <a:pt x="1611644" y="4094466"/>
                </a:cubicBezTo>
                <a:close/>
                <a:moveTo>
                  <a:pt x="1586387" y="4125686"/>
                </a:moveTo>
                <a:cubicBezTo>
                  <a:pt x="1585305" y="4126873"/>
                  <a:pt x="1584228" y="4128082"/>
                  <a:pt x="1583148" y="4129269"/>
                </a:cubicBezTo>
                <a:cubicBezTo>
                  <a:pt x="1584449" y="4127238"/>
                  <a:pt x="1585757" y="4125207"/>
                  <a:pt x="1587060" y="4123153"/>
                </a:cubicBezTo>
                <a:cubicBezTo>
                  <a:pt x="1588098" y="4121943"/>
                  <a:pt x="1589130" y="4120711"/>
                  <a:pt x="1590168" y="4119479"/>
                </a:cubicBezTo>
                <a:cubicBezTo>
                  <a:pt x="1588904" y="4121532"/>
                  <a:pt x="1587646" y="4123609"/>
                  <a:pt x="1586387" y="4125686"/>
                </a:cubicBezTo>
                <a:close/>
                <a:moveTo>
                  <a:pt x="1551868" y="4171376"/>
                </a:moveTo>
                <a:cubicBezTo>
                  <a:pt x="1550787" y="4173110"/>
                  <a:pt x="1549703" y="4174845"/>
                  <a:pt x="1548621" y="4176579"/>
                </a:cubicBezTo>
                <a:cubicBezTo>
                  <a:pt x="1547628" y="4177629"/>
                  <a:pt x="1546633" y="4178724"/>
                  <a:pt x="1545638" y="4179774"/>
                </a:cubicBezTo>
                <a:cubicBezTo>
                  <a:pt x="1546724" y="4178108"/>
                  <a:pt x="1547815" y="4176465"/>
                  <a:pt x="1548904" y="4174799"/>
                </a:cubicBezTo>
                <a:cubicBezTo>
                  <a:pt x="1549894" y="4173658"/>
                  <a:pt x="1550878" y="4172517"/>
                  <a:pt x="1551868" y="4171376"/>
                </a:cubicBezTo>
                <a:close/>
                <a:moveTo>
                  <a:pt x="1513247" y="4222337"/>
                </a:moveTo>
                <a:cubicBezTo>
                  <a:pt x="1512211" y="4223958"/>
                  <a:pt x="1511172" y="4225555"/>
                  <a:pt x="1510138" y="4227176"/>
                </a:cubicBezTo>
                <a:cubicBezTo>
                  <a:pt x="1509940" y="4227381"/>
                  <a:pt x="1509744" y="4227586"/>
                  <a:pt x="1509545" y="4227792"/>
                </a:cubicBezTo>
                <a:cubicBezTo>
                  <a:pt x="1508803" y="4228545"/>
                  <a:pt x="1508073" y="4229344"/>
                  <a:pt x="1507331" y="4230120"/>
                </a:cubicBezTo>
                <a:cubicBezTo>
                  <a:pt x="1508370" y="4228568"/>
                  <a:pt x="1509404" y="4227016"/>
                  <a:pt x="1510442" y="4225464"/>
                </a:cubicBezTo>
                <a:cubicBezTo>
                  <a:pt x="1511380" y="4224437"/>
                  <a:pt x="1512311" y="4223364"/>
                  <a:pt x="1513247" y="4222337"/>
                </a:cubicBezTo>
                <a:close/>
                <a:moveTo>
                  <a:pt x="1474294" y="4272272"/>
                </a:moveTo>
                <a:cubicBezTo>
                  <a:pt x="1473263" y="4273846"/>
                  <a:pt x="1472231" y="4275398"/>
                  <a:pt x="1471200" y="4276973"/>
                </a:cubicBezTo>
                <a:cubicBezTo>
                  <a:pt x="1470321" y="4277863"/>
                  <a:pt x="1469442" y="4278753"/>
                  <a:pt x="1468561" y="4279620"/>
                </a:cubicBezTo>
                <a:cubicBezTo>
                  <a:pt x="1469616" y="4278092"/>
                  <a:pt x="1470668" y="4276562"/>
                  <a:pt x="1471725" y="4275033"/>
                </a:cubicBezTo>
                <a:cubicBezTo>
                  <a:pt x="1472580" y="4274121"/>
                  <a:pt x="1473436" y="4273208"/>
                  <a:pt x="1474294" y="4272272"/>
                </a:cubicBezTo>
                <a:close/>
                <a:moveTo>
                  <a:pt x="1435043" y="4321088"/>
                </a:moveTo>
                <a:cubicBezTo>
                  <a:pt x="1434059" y="4322526"/>
                  <a:pt x="1433080" y="4323986"/>
                  <a:pt x="1432099" y="4325424"/>
                </a:cubicBezTo>
                <a:cubicBezTo>
                  <a:pt x="1431284" y="4326223"/>
                  <a:pt x="1430462" y="4326999"/>
                  <a:pt x="1429648" y="4327775"/>
                </a:cubicBezTo>
                <a:cubicBezTo>
                  <a:pt x="1430650" y="4326360"/>
                  <a:pt x="1431651" y="4324945"/>
                  <a:pt x="1432656" y="4323553"/>
                </a:cubicBezTo>
                <a:cubicBezTo>
                  <a:pt x="1433450" y="4322731"/>
                  <a:pt x="1434249" y="4321910"/>
                  <a:pt x="1435043" y="4321088"/>
                </a:cubicBezTo>
                <a:close/>
                <a:moveTo>
                  <a:pt x="1395506" y="4368626"/>
                </a:moveTo>
                <a:cubicBezTo>
                  <a:pt x="1394593" y="4369927"/>
                  <a:pt x="1393680" y="4371251"/>
                  <a:pt x="1392770" y="4372551"/>
                </a:cubicBezTo>
                <a:cubicBezTo>
                  <a:pt x="1391971" y="4373282"/>
                  <a:pt x="1391179" y="4374035"/>
                  <a:pt x="1390380" y="4374788"/>
                </a:cubicBezTo>
                <a:cubicBezTo>
                  <a:pt x="1391330" y="4373487"/>
                  <a:pt x="1392279" y="4372209"/>
                  <a:pt x="1393228" y="4370908"/>
                </a:cubicBezTo>
                <a:cubicBezTo>
                  <a:pt x="1393986" y="4370155"/>
                  <a:pt x="1394746" y="4369379"/>
                  <a:pt x="1395506" y="4368626"/>
                </a:cubicBezTo>
                <a:close/>
                <a:moveTo>
                  <a:pt x="1355730" y="4414795"/>
                </a:moveTo>
                <a:cubicBezTo>
                  <a:pt x="1354805" y="4416073"/>
                  <a:pt x="1353881" y="4417351"/>
                  <a:pt x="1352959" y="4418629"/>
                </a:cubicBezTo>
                <a:cubicBezTo>
                  <a:pt x="1352206" y="4419291"/>
                  <a:pt x="1351457" y="4419975"/>
                  <a:pt x="1350704" y="4420637"/>
                </a:cubicBezTo>
                <a:cubicBezTo>
                  <a:pt x="1351663" y="4419382"/>
                  <a:pt x="1352621" y="4418127"/>
                  <a:pt x="1353580" y="4416849"/>
                </a:cubicBezTo>
                <a:cubicBezTo>
                  <a:pt x="1354296" y="4416164"/>
                  <a:pt x="1355013" y="4415480"/>
                  <a:pt x="1355730" y="4414795"/>
                </a:cubicBezTo>
                <a:close/>
                <a:moveTo>
                  <a:pt x="1315588" y="4459640"/>
                </a:moveTo>
                <a:cubicBezTo>
                  <a:pt x="1314696" y="4460850"/>
                  <a:pt x="1313803" y="4462036"/>
                  <a:pt x="1312911" y="4463223"/>
                </a:cubicBezTo>
                <a:cubicBezTo>
                  <a:pt x="1312206" y="4463817"/>
                  <a:pt x="1311503" y="4464433"/>
                  <a:pt x="1310798" y="4465026"/>
                </a:cubicBezTo>
                <a:cubicBezTo>
                  <a:pt x="1311720" y="4463839"/>
                  <a:pt x="1312642" y="4462676"/>
                  <a:pt x="1313564" y="4461512"/>
                </a:cubicBezTo>
                <a:cubicBezTo>
                  <a:pt x="1314242" y="4460895"/>
                  <a:pt x="1314915" y="4460279"/>
                  <a:pt x="1315588" y="4459640"/>
                </a:cubicBezTo>
                <a:close/>
                <a:moveTo>
                  <a:pt x="1275239" y="4502956"/>
                </a:moveTo>
                <a:cubicBezTo>
                  <a:pt x="1274385" y="4504052"/>
                  <a:pt x="1273527" y="4505147"/>
                  <a:pt x="1272671" y="4506243"/>
                </a:cubicBezTo>
                <a:cubicBezTo>
                  <a:pt x="1271998" y="4506790"/>
                  <a:pt x="1271325" y="4507338"/>
                  <a:pt x="1270652" y="4507886"/>
                </a:cubicBezTo>
                <a:cubicBezTo>
                  <a:pt x="1271533" y="4506813"/>
                  <a:pt x="1272411" y="4505741"/>
                  <a:pt x="1273292" y="4504645"/>
                </a:cubicBezTo>
                <a:cubicBezTo>
                  <a:pt x="1273940" y="4504074"/>
                  <a:pt x="1274591" y="4503527"/>
                  <a:pt x="1275239" y="4502956"/>
                </a:cubicBezTo>
                <a:close/>
                <a:moveTo>
                  <a:pt x="1236325" y="4542552"/>
                </a:moveTo>
                <a:cubicBezTo>
                  <a:pt x="1234967" y="4544241"/>
                  <a:pt x="1233618" y="4545907"/>
                  <a:pt x="1232263" y="4547596"/>
                </a:cubicBezTo>
                <a:cubicBezTo>
                  <a:pt x="1231642" y="4548075"/>
                  <a:pt x="1231017" y="4548532"/>
                  <a:pt x="1230396" y="4549011"/>
                </a:cubicBezTo>
                <a:cubicBezTo>
                  <a:pt x="1231875" y="4547254"/>
                  <a:pt x="1233356" y="4545519"/>
                  <a:pt x="1234835" y="4543785"/>
                </a:cubicBezTo>
                <a:cubicBezTo>
                  <a:pt x="1235332" y="4543374"/>
                  <a:pt x="1235828" y="4542963"/>
                  <a:pt x="1236325" y="4542552"/>
                </a:cubicBezTo>
                <a:close/>
                <a:moveTo>
                  <a:pt x="1193233" y="4585389"/>
                </a:moveTo>
                <a:cubicBezTo>
                  <a:pt x="1192642" y="4586097"/>
                  <a:pt x="1192050" y="4586804"/>
                  <a:pt x="1191457" y="4587489"/>
                </a:cubicBezTo>
                <a:cubicBezTo>
                  <a:pt x="1190852" y="4587923"/>
                  <a:pt x="1190248" y="4588379"/>
                  <a:pt x="1189641" y="4588789"/>
                </a:cubicBezTo>
                <a:cubicBezTo>
                  <a:pt x="1190218" y="4588151"/>
                  <a:pt x="1190798" y="4587489"/>
                  <a:pt x="1191375" y="4586850"/>
                </a:cubicBezTo>
                <a:cubicBezTo>
                  <a:pt x="1191996" y="4586370"/>
                  <a:pt x="1192614" y="4585868"/>
                  <a:pt x="1193233" y="4585389"/>
                </a:cubicBezTo>
                <a:close/>
                <a:moveTo>
                  <a:pt x="1153233" y="4622498"/>
                </a:moveTo>
                <a:cubicBezTo>
                  <a:pt x="1152361" y="4623479"/>
                  <a:pt x="1151487" y="4624483"/>
                  <a:pt x="1150617" y="4625465"/>
                </a:cubicBezTo>
                <a:cubicBezTo>
                  <a:pt x="1150054" y="4625853"/>
                  <a:pt x="1149488" y="4626218"/>
                  <a:pt x="1148924" y="4626606"/>
                </a:cubicBezTo>
                <a:cubicBezTo>
                  <a:pt x="1149837" y="4625624"/>
                  <a:pt x="1150752" y="4624643"/>
                  <a:pt x="1151667" y="4623662"/>
                </a:cubicBezTo>
                <a:cubicBezTo>
                  <a:pt x="1152187" y="4623274"/>
                  <a:pt x="1152710" y="4622886"/>
                  <a:pt x="1153233" y="4622498"/>
                </a:cubicBezTo>
                <a:close/>
                <a:moveTo>
                  <a:pt x="1112966" y="4658009"/>
                </a:moveTo>
                <a:cubicBezTo>
                  <a:pt x="1111877" y="4659195"/>
                  <a:pt x="1110782" y="4660382"/>
                  <a:pt x="1109695" y="4661569"/>
                </a:cubicBezTo>
                <a:cubicBezTo>
                  <a:pt x="1109177" y="4661888"/>
                  <a:pt x="1108657" y="4662208"/>
                  <a:pt x="1108139" y="4662550"/>
                </a:cubicBezTo>
                <a:cubicBezTo>
                  <a:pt x="1109316" y="4661341"/>
                  <a:pt x="1110499" y="4660131"/>
                  <a:pt x="1111676" y="4658922"/>
                </a:cubicBezTo>
                <a:cubicBezTo>
                  <a:pt x="1112105" y="4658625"/>
                  <a:pt x="1112536" y="4658305"/>
                  <a:pt x="1112966" y="4658009"/>
                </a:cubicBezTo>
                <a:close/>
                <a:moveTo>
                  <a:pt x="1072308" y="4692059"/>
                </a:moveTo>
                <a:cubicBezTo>
                  <a:pt x="1071048" y="4693360"/>
                  <a:pt x="1069782" y="4694661"/>
                  <a:pt x="1068522" y="4695984"/>
                </a:cubicBezTo>
                <a:cubicBezTo>
                  <a:pt x="1068041" y="4696258"/>
                  <a:pt x="1067561" y="4696532"/>
                  <a:pt x="1067080" y="4696806"/>
                </a:cubicBezTo>
                <a:cubicBezTo>
                  <a:pt x="1068467" y="4695459"/>
                  <a:pt x="1069855" y="4694090"/>
                  <a:pt x="1071242" y="4692744"/>
                </a:cubicBezTo>
                <a:cubicBezTo>
                  <a:pt x="1071598" y="4692515"/>
                  <a:pt x="1071955" y="4692287"/>
                  <a:pt x="1072308" y="4692059"/>
                </a:cubicBezTo>
                <a:close/>
                <a:moveTo>
                  <a:pt x="1029289" y="4726520"/>
                </a:moveTo>
                <a:cubicBezTo>
                  <a:pt x="1028709" y="4727091"/>
                  <a:pt x="1028129" y="4727661"/>
                  <a:pt x="1027550" y="4728255"/>
                </a:cubicBezTo>
                <a:cubicBezTo>
                  <a:pt x="1027000" y="4728551"/>
                  <a:pt x="1026450" y="4728825"/>
                  <a:pt x="1025900" y="4729122"/>
                </a:cubicBezTo>
                <a:cubicBezTo>
                  <a:pt x="1026457" y="4728620"/>
                  <a:pt x="1027013" y="4728095"/>
                  <a:pt x="1027570" y="4727570"/>
                </a:cubicBezTo>
                <a:cubicBezTo>
                  <a:pt x="1028143" y="4727228"/>
                  <a:pt x="1028718" y="4726885"/>
                  <a:pt x="1029289" y="4726520"/>
                </a:cubicBezTo>
                <a:close/>
                <a:moveTo>
                  <a:pt x="988508" y="4756782"/>
                </a:moveTo>
                <a:cubicBezTo>
                  <a:pt x="987707" y="4757535"/>
                  <a:pt x="986908" y="4758288"/>
                  <a:pt x="986107" y="4759042"/>
                </a:cubicBezTo>
                <a:cubicBezTo>
                  <a:pt x="985886" y="4759133"/>
                  <a:pt x="985667" y="4759247"/>
                  <a:pt x="985446" y="4759361"/>
                </a:cubicBezTo>
                <a:cubicBezTo>
                  <a:pt x="986354" y="4758562"/>
                  <a:pt x="987260" y="4757763"/>
                  <a:pt x="988168" y="4756964"/>
                </a:cubicBezTo>
                <a:cubicBezTo>
                  <a:pt x="988282" y="4756896"/>
                  <a:pt x="988394" y="4756828"/>
                  <a:pt x="988508" y="4756782"/>
                </a:cubicBezTo>
                <a:close/>
                <a:moveTo>
                  <a:pt x="947052" y="4785766"/>
                </a:moveTo>
                <a:cubicBezTo>
                  <a:pt x="946425" y="4786314"/>
                  <a:pt x="945795" y="4786861"/>
                  <a:pt x="945167" y="4787432"/>
                </a:cubicBezTo>
                <a:cubicBezTo>
                  <a:pt x="944775" y="4787615"/>
                  <a:pt x="944380" y="4787774"/>
                  <a:pt x="943987" y="4787957"/>
                </a:cubicBezTo>
                <a:cubicBezTo>
                  <a:pt x="944644" y="4787409"/>
                  <a:pt x="945302" y="4786861"/>
                  <a:pt x="945959" y="4786314"/>
                </a:cubicBezTo>
                <a:cubicBezTo>
                  <a:pt x="946326" y="4786131"/>
                  <a:pt x="946689" y="4785949"/>
                  <a:pt x="947052" y="4785766"/>
                </a:cubicBezTo>
                <a:close/>
                <a:moveTo>
                  <a:pt x="926122" y="4802928"/>
                </a:moveTo>
                <a:cubicBezTo>
                  <a:pt x="927318" y="4802358"/>
                  <a:pt x="928514" y="4801810"/>
                  <a:pt x="929710" y="4801262"/>
                </a:cubicBezTo>
                <a:cubicBezTo>
                  <a:pt x="927838" y="4802928"/>
                  <a:pt x="925967" y="4804617"/>
                  <a:pt x="924096" y="4806283"/>
                </a:cubicBezTo>
                <a:cubicBezTo>
                  <a:pt x="922847" y="4806785"/>
                  <a:pt x="921599" y="4807287"/>
                  <a:pt x="920350" y="4807766"/>
                </a:cubicBezTo>
                <a:cubicBezTo>
                  <a:pt x="922274" y="4806146"/>
                  <a:pt x="924198" y="4804548"/>
                  <a:pt x="926122" y="4802928"/>
                </a:cubicBezTo>
                <a:close/>
                <a:moveTo>
                  <a:pt x="946812" y="4793525"/>
                </a:moveTo>
                <a:cubicBezTo>
                  <a:pt x="948540" y="4792750"/>
                  <a:pt x="950270" y="4791973"/>
                  <a:pt x="952000" y="4791197"/>
                </a:cubicBezTo>
                <a:cubicBezTo>
                  <a:pt x="949460" y="4793617"/>
                  <a:pt x="946918" y="4796013"/>
                  <a:pt x="944380" y="4798432"/>
                </a:cubicBezTo>
                <a:cubicBezTo>
                  <a:pt x="942606" y="4799094"/>
                  <a:pt x="940824" y="4799756"/>
                  <a:pt x="939051" y="4800440"/>
                </a:cubicBezTo>
                <a:cubicBezTo>
                  <a:pt x="941639" y="4798135"/>
                  <a:pt x="944227" y="4795830"/>
                  <a:pt x="946812" y="4793525"/>
                </a:cubicBezTo>
                <a:close/>
                <a:moveTo>
                  <a:pt x="987064" y="4775884"/>
                </a:moveTo>
                <a:cubicBezTo>
                  <a:pt x="989882" y="4774697"/>
                  <a:pt x="992694" y="4773465"/>
                  <a:pt x="995512" y="4772278"/>
                </a:cubicBezTo>
                <a:cubicBezTo>
                  <a:pt x="991984" y="4775975"/>
                  <a:pt x="988451" y="4779673"/>
                  <a:pt x="984927" y="4783392"/>
                </a:cubicBezTo>
                <a:cubicBezTo>
                  <a:pt x="982111" y="4784396"/>
                  <a:pt x="979300" y="4785424"/>
                  <a:pt x="976488" y="4786451"/>
                </a:cubicBezTo>
                <a:cubicBezTo>
                  <a:pt x="980009" y="4782936"/>
                  <a:pt x="983535" y="4779421"/>
                  <a:pt x="987064" y="4775884"/>
                </a:cubicBezTo>
                <a:close/>
                <a:moveTo>
                  <a:pt x="1007364" y="4767348"/>
                </a:moveTo>
                <a:cubicBezTo>
                  <a:pt x="1010513" y="4766048"/>
                  <a:pt x="1013663" y="4764724"/>
                  <a:pt x="1016817" y="4763446"/>
                </a:cubicBezTo>
                <a:cubicBezTo>
                  <a:pt x="1013642" y="4766938"/>
                  <a:pt x="1010458" y="4770430"/>
                  <a:pt x="1007291" y="4773922"/>
                </a:cubicBezTo>
                <a:cubicBezTo>
                  <a:pt x="1006617" y="4774674"/>
                  <a:pt x="1005931" y="4775428"/>
                  <a:pt x="1005257" y="4776181"/>
                </a:cubicBezTo>
                <a:cubicBezTo>
                  <a:pt x="1002131" y="4777253"/>
                  <a:pt x="998990" y="4778326"/>
                  <a:pt x="995868" y="4779421"/>
                </a:cubicBezTo>
                <a:cubicBezTo>
                  <a:pt x="999698" y="4775405"/>
                  <a:pt x="1003530" y="4771388"/>
                  <a:pt x="1007364" y="4767348"/>
                </a:cubicBezTo>
                <a:close/>
                <a:moveTo>
                  <a:pt x="1027769" y="4758950"/>
                </a:moveTo>
                <a:cubicBezTo>
                  <a:pt x="1031181" y="4757558"/>
                  <a:pt x="1034602" y="4756234"/>
                  <a:pt x="1038016" y="4754865"/>
                </a:cubicBezTo>
                <a:cubicBezTo>
                  <a:pt x="1033908" y="4759612"/>
                  <a:pt x="1029807" y="4764336"/>
                  <a:pt x="1025674" y="4769106"/>
                </a:cubicBezTo>
                <a:cubicBezTo>
                  <a:pt x="1022203" y="4770270"/>
                  <a:pt x="1018754" y="4771502"/>
                  <a:pt x="1015290" y="4772689"/>
                </a:cubicBezTo>
                <a:cubicBezTo>
                  <a:pt x="1019448" y="4768125"/>
                  <a:pt x="1023606" y="4763537"/>
                  <a:pt x="1027769" y="4758950"/>
                </a:cubicBezTo>
                <a:close/>
                <a:moveTo>
                  <a:pt x="1048105" y="4750848"/>
                </a:moveTo>
                <a:cubicBezTo>
                  <a:pt x="1051791" y="4749388"/>
                  <a:pt x="1055475" y="4747950"/>
                  <a:pt x="1059165" y="4746512"/>
                </a:cubicBezTo>
                <a:cubicBezTo>
                  <a:pt x="1054783" y="4751784"/>
                  <a:pt x="1050388" y="4757079"/>
                  <a:pt x="1045983" y="4762396"/>
                </a:cubicBezTo>
                <a:cubicBezTo>
                  <a:pt x="1042295" y="4763606"/>
                  <a:pt x="1038609" y="4764816"/>
                  <a:pt x="1034930" y="4766048"/>
                </a:cubicBezTo>
                <a:cubicBezTo>
                  <a:pt x="1039330" y="4760958"/>
                  <a:pt x="1043735" y="4755892"/>
                  <a:pt x="1048105" y="4750848"/>
                </a:cubicBezTo>
                <a:close/>
                <a:moveTo>
                  <a:pt x="1068449" y="4742952"/>
                </a:moveTo>
                <a:cubicBezTo>
                  <a:pt x="1072356" y="4741469"/>
                  <a:pt x="1076259" y="4739939"/>
                  <a:pt x="1080170" y="4738479"/>
                </a:cubicBezTo>
                <a:cubicBezTo>
                  <a:pt x="1075579" y="4744253"/>
                  <a:pt x="1070982" y="4750027"/>
                  <a:pt x="1066375" y="4755823"/>
                </a:cubicBezTo>
                <a:cubicBezTo>
                  <a:pt x="1062493" y="4757056"/>
                  <a:pt x="1058599" y="4758243"/>
                  <a:pt x="1054724" y="4759498"/>
                </a:cubicBezTo>
                <a:cubicBezTo>
                  <a:pt x="1059311" y="4753975"/>
                  <a:pt x="1063885" y="4748452"/>
                  <a:pt x="1068449" y="4742952"/>
                </a:cubicBezTo>
                <a:close/>
                <a:moveTo>
                  <a:pt x="1088875" y="4735216"/>
                </a:moveTo>
                <a:cubicBezTo>
                  <a:pt x="1092944" y="4733686"/>
                  <a:pt x="1097020" y="4732226"/>
                  <a:pt x="1101094" y="4730719"/>
                </a:cubicBezTo>
                <a:cubicBezTo>
                  <a:pt x="1096349" y="4736950"/>
                  <a:pt x="1091593" y="4743158"/>
                  <a:pt x="1086832" y="4749388"/>
                </a:cubicBezTo>
                <a:cubicBezTo>
                  <a:pt x="1082722" y="4750643"/>
                  <a:pt x="1078630" y="4751967"/>
                  <a:pt x="1074529" y="4753245"/>
                </a:cubicBezTo>
                <a:cubicBezTo>
                  <a:pt x="1079321" y="4747220"/>
                  <a:pt x="1084100" y="4741217"/>
                  <a:pt x="1088875" y="4735216"/>
                </a:cubicBezTo>
                <a:close/>
                <a:moveTo>
                  <a:pt x="1109252" y="4727730"/>
                </a:moveTo>
                <a:cubicBezTo>
                  <a:pt x="1113500" y="4726200"/>
                  <a:pt x="1117747" y="4724694"/>
                  <a:pt x="1121999" y="4723165"/>
                </a:cubicBezTo>
                <a:cubicBezTo>
                  <a:pt x="1117076" y="4729875"/>
                  <a:pt x="1112151" y="4736585"/>
                  <a:pt x="1107212" y="4743294"/>
                </a:cubicBezTo>
                <a:cubicBezTo>
                  <a:pt x="1102960" y="4744549"/>
                  <a:pt x="1098709" y="4745805"/>
                  <a:pt x="1094466" y="4747083"/>
                </a:cubicBezTo>
                <a:cubicBezTo>
                  <a:pt x="1099405" y="4740647"/>
                  <a:pt x="1104334" y="4734188"/>
                  <a:pt x="1109252" y="4727730"/>
                </a:cubicBezTo>
                <a:close/>
                <a:moveTo>
                  <a:pt x="1129644" y="4720495"/>
                </a:moveTo>
                <a:cubicBezTo>
                  <a:pt x="1134055" y="4718943"/>
                  <a:pt x="1138460" y="4717369"/>
                  <a:pt x="1142876" y="4715840"/>
                </a:cubicBezTo>
                <a:cubicBezTo>
                  <a:pt x="1137812" y="4723006"/>
                  <a:pt x="1132741" y="4730171"/>
                  <a:pt x="1127661" y="4737315"/>
                </a:cubicBezTo>
                <a:cubicBezTo>
                  <a:pt x="1124607" y="4738205"/>
                  <a:pt x="1121537" y="4739027"/>
                  <a:pt x="1118488" y="4739916"/>
                </a:cubicBezTo>
                <a:cubicBezTo>
                  <a:pt x="1117153" y="4740305"/>
                  <a:pt x="1115825" y="4740715"/>
                  <a:pt x="1114492" y="4741126"/>
                </a:cubicBezTo>
                <a:cubicBezTo>
                  <a:pt x="1119552" y="4734234"/>
                  <a:pt x="1124602" y="4727364"/>
                  <a:pt x="1129644" y="4720495"/>
                </a:cubicBezTo>
                <a:close/>
                <a:moveTo>
                  <a:pt x="1150083" y="4713398"/>
                </a:moveTo>
                <a:cubicBezTo>
                  <a:pt x="1154609" y="4711846"/>
                  <a:pt x="1159144" y="4710362"/>
                  <a:pt x="1163674" y="4708833"/>
                </a:cubicBezTo>
                <a:cubicBezTo>
                  <a:pt x="1158514" y="4716410"/>
                  <a:pt x="1153342" y="4723964"/>
                  <a:pt x="1148168" y="4731518"/>
                </a:cubicBezTo>
                <a:cubicBezTo>
                  <a:pt x="1143606" y="4732773"/>
                  <a:pt x="1139069" y="4734097"/>
                  <a:pt x="1134521" y="4735375"/>
                </a:cubicBezTo>
                <a:cubicBezTo>
                  <a:pt x="1139717" y="4728049"/>
                  <a:pt x="1144903" y="4720723"/>
                  <a:pt x="1150083" y="4713398"/>
                </a:cubicBezTo>
                <a:close/>
                <a:moveTo>
                  <a:pt x="1170511" y="4706551"/>
                </a:moveTo>
                <a:cubicBezTo>
                  <a:pt x="1175165" y="4705022"/>
                  <a:pt x="1179823" y="4703516"/>
                  <a:pt x="1184483" y="4702009"/>
                </a:cubicBezTo>
                <a:cubicBezTo>
                  <a:pt x="1179204" y="4710020"/>
                  <a:pt x="1173916" y="4718031"/>
                  <a:pt x="1168624" y="4726018"/>
                </a:cubicBezTo>
                <a:cubicBezTo>
                  <a:pt x="1163961" y="4727274"/>
                  <a:pt x="1159299" y="4728505"/>
                  <a:pt x="1154650" y="4729784"/>
                </a:cubicBezTo>
                <a:cubicBezTo>
                  <a:pt x="1159942" y="4722024"/>
                  <a:pt x="1165230" y="4714310"/>
                  <a:pt x="1170511" y="4706551"/>
                </a:cubicBezTo>
                <a:close/>
                <a:moveTo>
                  <a:pt x="1190941" y="4699932"/>
                </a:moveTo>
                <a:cubicBezTo>
                  <a:pt x="1195723" y="4698426"/>
                  <a:pt x="1200497" y="4696852"/>
                  <a:pt x="1205283" y="4695368"/>
                </a:cubicBezTo>
                <a:cubicBezTo>
                  <a:pt x="1199906" y="4703813"/>
                  <a:pt x="1194529" y="4712257"/>
                  <a:pt x="1189138" y="4720678"/>
                </a:cubicBezTo>
                <a:cubicBezTo>
                  <a:pt x="1184364" y="4721887"/>
                  <a:pt x="1179587" y="4723120"/>
                  <a:pt x="1174822" y="4724375"/>
                </a:cubicBezTo>
                <a:cubicBezTo>
                  <a:pt x="1180201" y="4716228"/>
                  <a:pt x="1185578" y="4708103"/>
                  <a:pt x="1190941" y="4699932"/>
                </a:cubicBezTo>
                <a:close/>
                <a:moveTo>
                  <a:pt x="1211404" y="4693474"/>
                </a:moveTo>
                <a:cubicBezTo>
                  <a:pt x="1216267" y="4691990"/>
                  <a:pt x="1221135" y="4690507"/>
                  <a:pt x="1226003" y="4689047"/>
                </a:cubicBezTo>
                <a:cubicBezTo>
                  <a:pt x="1220569" y="4697879"/>
                  <a:pt x="1215130" y="4706688"/>
                  <a:pt x="1209683" y="4715474"/>
                </a:cubicBezTo>
                <a:cubicBezTo>
                  <a:pt x="1204781" y="4716684"/>
                  <a:pt x="1199904" y="4717939"/>
                  <a:pt x="1195013" y="4719194"/>
                </a:cubicBezTo>
                <a:cubicBezTo>
                  <a:pt x="1200485" y="4710636"/>
                  <a:pt x="1205947" y="4702055"/>
                  <a:pt x="1211404" y="4693474"/>
                </a:cubicBezTo>
                <a:close/>
                <a:moveTo>
                  <a:pt x="1231857" y="4687267"/>
                </a:moveTo>
                <a:cubicBezTo>
                  <a:pt x="1236820" y="4685783"/>
                  <a:pt x="1241789" y="4684345"/>
                  <a:pt x="1246757" y="4682907"/>
                </a:cubicBezTo>
                <a:cubicBezTo>
                  <a:pt x="1241236" y="4692150"/>
                  <a:pt x="1235714" y="4701370"/>
                  <a:pt x="1230181" y="4710591"/>
                </a:cubicBezTo>
                <a:cubicBezTo>
                  <a:pt x="1225211" y="4711755"/>
                  <a:pt x="1220240" y="4712941"/>
                  <a:pt x="1215281" y="4714128"/>
                </a:cubicBezTo>
                <a:cubicBezTo>
                  <a:pt x="1220815" y="4705204"/>
                  <a:pt x="1226338" y="4696235"/>
                  <a:pt x="1231857" y="4687267"/>
                </a:cubicBezTo>
                <a:close/>
                <a:moveTo>
                  <a:pt x="1252307" y="4681287"/>
                </a:moveTo>
                <a:cubicBezTo>
                  <a:pt x="1257390" y="4679827"/>
                  <a:pt x="1262465" y="4678320"/>
                  <a:pt x="1267555" y="4676905"/>
                </a:cubicBezTo>
                <a:cubicBezTo>
                  <a:pt x="1261966" y="4686559"/>
                  <a:pt x="1256370" y="4696213"/>
                  <a:pt x="1250767" y="4705821"/>
                </a:cubicBezTo>
                <a:cubicBezTo>
                  <a:pt x="1245694" y="4706962"/>
                  <a:pt x="1240620" y="4708126"/>
                  <a:pt x="1235558" y="4709290"/>
                </a:cubicBezTo>
                <a:cubicBezTo>
                  <a:pt x="1241150" y="4699978"/>
                  <a:pt x="1246730" y="4690644"/>
                  <a:pt x="1252307" y="4681287"/>
                </a:cubicBezTo>
                <a:close/>
                <a:moveTo>
                  <a:pt x="1272831" y="4675467"/>
                </a:moveTo>
                <a:cubicBezTo>
                  <a:pt x="1277971" y="4674030"/>
                  <a:pt x="1283115" y="4672638"/>
                  <a:pt x="1288261" y="4671245"/>
                </a:cubicBezTo>
                <a:cubicBezTo>
                  <a:pt x="1282640" y="4681264"/>
                  <a:pt x="1277012" y="4691238"/>
                  <a:pt x="1271377" y="4701210"/>
                </a:cubicBezTo>
                <a:cubicBezTo>
                  <a:pt x="1266199" y="4702329"/>
                  <a:pt x="1261046" y="4703516"/>
                  <a:pt x="1255879" y="4704679"/>
                </a:cubicBezTo>
                <a:cubicBezTo>
                  <a:pt x="1261537" y="4694957"/>
                  <a:pt x="1267187" y="4685212"/>
                  <a:pt x="1272831" y="4675467"/>
                </a:cubicBezTo>
                <a:close/>
                <a:moveTo>
                  <a:pt x="1277268" y="4667777"/>
                </a:moveTo>
                <a:cubicBezTo>
                  <a:pt x="1282681" y="4658396"/>
                  <a:pt x="1288088" y="4649017"/>
                  <a:pt x="1293485" y="4639614"/>
                </a:cubicBezTo>
                <a:cubicBezTo>
                  <a:pt x="1298572" y="4637948"/>
                  <a:pt x="1303659" y="4636282"/>
                  <a:pt x="1308748" y="4634639"/>
                </a:cubicBezTo>
                <a:cubicBezTo>
                  <a:pt x="1303355" y="4644315"/>
                  <a:pt x="1297954" y="4653969"/>
                  <a:pt x="1292545" y="4663623"/>
                </a:cubicBezTo>
                <a:cubicBezTo>
                  <a:pt x="1287449" y="4664969"/>
                  <a:pt x="1282359" y="4666384"/>
                  <a:pt x="1277268" y="4667777"/>
                </a:cubicBezTo>
                <a:close/>
                <a:moveTo>
                  <a:pt x="1313952" y="4632996"/>
                </a:moveTo>
                <a:cubicBezTo>
                  <a:pt x="1319034" y="4631352"/>
                  <a:pt x="1324117" y="4629709"/>
                  <a:pt x="1329199" y="4628135"/>
                </a:cubicBezTo>
                <a:cubicBezTo>
                  <a:pt x="1323749" y="4638199"/>
                  <a:pt x="1318290" y="4648264"/>
                  <a:pt x="1312827" y="4658328"/>
                </a:cubicBezTo>
                <a:cubicBezTo>
                  <a:pt x="1307751" y="4659629"/>
                  <a:pt x="1302671" y="4660907"/>
                  <a:pt x="1297600" y="4662254"/>
                </a:cubicBezTo>
                <a:cubicBezTo>
                  <a:pt x="1303061" y="4652508"/>
                  <a:pt x="1308511" y="4642741"/>
                  <a:pt x="1313952" y="4632996"/>
                </a:cubicBezTo>
                <a:close/>
                <a:moveTo>
                  <a:pt x="1318502" y="4624825"/>
                </a:moveTo>
                <a:cubicBezTo>
                  <a:pt x="1323923" y="4615080"/>
                  <a:pt x="1329334" y="4605335"/>
                  <a:pt x="1334736" y="4595613"/>
                </a:cubicBezTo>
                <a:cubicBezTo>
                  <a:pt x="1339718" y="4593765"/>
                  <a:pt x="1344697" y="4591939"/>
                  <a:pt x="1349673" y="4590136"/>
                </a:cubicBezTo>
                <a:cubicBezTo>
                  <a:pt x="1344293" y="4600155"/>
                  <a:pt x="1338903" y="4610151"/>
                  <a:pt x="1333503" y="4620147"/>
                </a:cubicBezTo>
                <a:cubicBezTo>
                  <a:pt x="1328503" y="4621676"/>
                  <a:pt x="1323503" y="4623251"/>
                  <a:pt x="1318502" y="4624825"/>
                </a:cubicBezTo>
                <a:close/>
                <a:moveTo>
                  <a:pt x="1354796" y="4588287"/>
                </a:moveTo>
                <a:cubicBezTo>
                  <a:pt x="1360043" y="4586416"/>
                  <a:pt x="1365290" y="4584567"/>
                  <a:pt x="1370532" y="4582719"/>
                </a:cubicBezTo>
                <a:cubicBezTo>
                  <a:pt x="1365078" y="4593149"/>
                  <a:pt x="1359632" y="4603555"/>
                  <a:pt x="1354191" y="4613916"/>
                </a:cubicBezTo>
                <a:cubicBezTo>
                  <a:pt x="1348945" y="4615468"/>
                  <a:pt x="1343698" y="4617043"/>
                  <a:pt x="1338451" y="4618664"/>
                </a:cubicBezTo>
                <a:cubicBezTo>
                  <a:pt x="1343908" y="4608531"/>
                  <a:pt x="1349360" y="4598421"/>
                  <a:pt x="1354796" y="4588287"/>
                </a:cubicBezTo>
                <a:close/>
                <a:moveTo>
                  <a:pt x="1359233" y="4580026"/>
                </a:moveTo>
                <a:cubicBezTo>
                  <a:pt x="1364523" y="4570167"/>
                  <a:pt x="1369806" y="4560308"/>
                  <a:pt x="1375076" y="4550472"/>
                </a:cubicBezTo>
                <a:cubicBezTo>
                  <a:pt x="1380266" y="4548349"/>
                  <a:pt x="1385451" y="4546250"/>
                  <a:pt x="1390631" y="4544173"/>
                </a:cubicBezTo>
                <a:cubicBezTo>
                  <a:pt x="1385341" y="4554351"/>
                  <a:pt x="1380058" y="4564484"/>
                  <a:pt x="1374791" y="4574571"/>
                </a:cubicBezTo>
                <a:cubicBezTo>
                  <a:pt x="1369605" y="4576374"/>
                  <a:pt x="1364420" y="4578200"/>
                  <a:pt x="1359233" y="4580026"/>
                </a:cubicBezTo>
                <a:close/>
                <a:moveTo>
                  <a:pt x="1395638" y="4542187"/>
                </a:moveTo>
                <a:cubicBezTo>
                  <a:pt x="1400908" y="4540087"/>
                  <a:pt x="1406173" y="4538033"/>
                  <a:pt x="1411431" y="4536003"/>
                </a:cubicBezTo>
                <a:cubicBezTo>
                  <a:pt x="1406082" y="4546569"/>
                  <a:pt x="1400746" y="4557090"/>
                  <a:pt x="1395417" y="4567565"/>
                </a:cubicBezTo>
                <a:cubicBezTo>
                  <a:pt x="1390154" y="4569345"/>
                  <a:pt x="1384891" y="4571125"/>
                  <a:pt x="1379624" y="4572928"/>
                </a:cubicBezTo>
                <a:cubicBezTo>
                  <a:pt x="1384974" y="4562681"/>
                  <a:pt x="1390309" y="4552434"/>
                  <a:pt x="1395638" y="4542187"/>
                </a:cubicBezTo>
                <a:close/>
                <a:moveTo>
                  <a:pt x="1400000" y="4533789"/>
                </a:moveTo>
                <a:cubicBezTo>
                  <a:pt x="1405290" y="4523633"/>
                  <a:pt x="1410569" y="4513454"/>
                  <a:pt x="1415834" y="4503298"/>
                </a:cubicBezTo>
                <a:cubicBezTo>
                  <a:pt x="1421012" y="4500993"/>
                  <a:pt x="1426202" y="4498711"/>
                  <a:pt x="1431405" y="4496452"/>
                </a:cubicBezTo>
                <a:cubicBezTo>
                  <a:pt x="1426119" y="4506950"/>
                  <a:pt x="1420852" y="4517357"/>
                  <a:pt x="1415594" y="4527764"/>
                </a:cubicBezTo>
                <a:cubicBezTo>
                  <a:pt x="1410400" y="4529749"/>
                  <a:pt x="1405201" y="4531757"/>
                  <a:pt x="1400000" y="4533789"/>
                </a:cubicBezTo>
                <a:close/>
                <a:moveTo>
                  <a:pt x="1436316" y="4494330"/>
                </a:moveTo>
                <a:cubicBezTo>
                  <a:pt x="1531890" y="4453136"/>
                  <a:pt x="1631855" y="4418834"/>
                  <a:pt x="1736277" y="4394529"/>
                </a:cubicBezTo>
                <a:cubicBezTo>
                  <a:pt x="2234795" y="4278411"/>
                  <a:pt x="2795051" y="4441497"/>
                  <a:pt x="3245238" y="4572540"/>
                </a:cubicBezTo>
                <a:cubicBezTo>
                  <a:pt x="3911045" y="4766322"/>
                  <a:pt x="4577127" y="4995180"/>
                  <a:pt x="5221278" y="5216485"/>
                </a:cubicBezTo>
                <a:cubicBezTo>
                  <a:pt x="5725506" y="5389726"/>
                  <a:pt x="6246919" y="5568856"/>
                  <a:pt x="6765252" y="5730207"/>
                </a:cubicBezTo>
                <a:cubicBezTo>
                  <a:pt x="7073919" y="5826265"/>
                  <a:pt x="7440234" y="5935171"/>
                  <a:pt x="7816819" y="6014455"/>
                </a:cubicBezTo>
                <a:cubicBezTo>
                  <a:pt x="8211822" y="6097618"/>
                  <a:pt x="8563029" y="6136530"/>
                  <a:pt x="8890456" y="6133426"/>
                </a:cubicBezTo>
                <a:cubicBezTo>
                  <a:pt x="9138484" y="6131098"/>
                  <a:pt x="9381447" y="6094172"/>
                  <a:pt x="9593053" y="6026687"/>
                </a:cubicBezTo>
                <a:cubicBezTo>
                  <a:pt x="9794844" y="5962330"/>
                  <a:pt x="9965438" y="5872388"/>
                  <a:pt x="10101549" y="5758803"/>
                </a:cubicBezTo>
                <a:cubicBezTo>
                  <a:pt x="10106706" y="5775349"/>
                  <a:pt x="10111682" y="5792055"/>
                  <a:pt x="10116474" y="5808875"/>
                </a:cubicBezTo>
                <a:cubicBezTo>
                  <a:pt x="9837224" y="6055146"/>
                  <a:pt x="9381013" y="6195274"/>
                  <a:pt x="8863663" y="6193448"/>
                </a:cubicBezTo>
                <a:cubicBezTo>
                  <a:pt x="8543630" y="6192329"/>
                  <a:pt x="8222822" y="6151478"/>
                  <a:pt x="7910480" y="6089608"/>
                </a:cubicBezTo>
                <a:cubicBezTo>
                  <a:pt x="7515227" y="6011305"/>
                  <a:pt x="7133507" y="5899318"/>
                  <a:pt x="6783714" y="5791416"/>
                </a:cubicBezTo>
                <a:cubicBezTo>
                  <a:pt x="6261845" y="5630430"/>
                  <a:pt x="5736620" y="5451985"/>
                  <a:pt x="5228649" y="5279405"/>
                </a:cubicBezTo>
                <a:cubicBezTo>
                  <a:pt x="4575553" y="5057507"/>
                  <a:pt x="3900205" y="4828055"/>
                  <a:pt x="3225405" y="4633498"/>
                </a:cubicBezTo>
                <a:cubicBezTo>
                  <a:pt x="2954509" y="4555378"/>
                  <a:pt x="2710063" y="4487414"/>
                  <a:pt x="2462056" y="4446495"/>
                </a:cubicBezTo>
                <a:cubicBezTo>
                  <a:pt x="2176268" y="4399390"/>
                  <a:pt x="1930740" y="4397793"/>
                  <a:pt x="1711428" y="4441656"/>
                </a:cubicBezTo>
                <a:cubicBezTo>
                  <a:pt x="1614138" y="4461101"/>
                  <a:pt x="1517715" y="4489012"/>
                  <a:pt x="1420350" y="4525961"/>
                </a:cubicBezTo>
                <a:cubicBezTo>
                  <a:pt x="1425658" y="4515463"/>
                  <a:pt x="1430976" y="4504919"/>
                  <a:pt x="1436316" y="4494330"/>
                </a:cubicBezTo>
                <a:close/>
                <a:moveTo>
                  <a:pt x="8890410" y="6127606"/>
                </a:moveTo>
                <a:cubicBezTo>
                  <a:pt x="8555771" y="6130779"/>
                  <a:pt x="8220905" y="6089539"/>
                  <a:pt x="7895623" y="6025090"/>
                </a:cubicBezTo>
                <a:cubicBezTo>
                  <a:pt x="7499434" y="5946628"/>
                  <a:pt x="7117440" y="5833728"/>
                  <a:pt x="6766986" y="5724638"/>
                </a:cubicBezTo>
                <a:cubicBezTo>
                  <a:pt x="6248722" y="5563333"/>
                  <a:pt x="5727377" y="5384203"/>
                  <a:pt x="5223171" y="5210985"/>
                </a:cubicBezTo>
                <a:cubicBezTo>
                  <a:pt x="4578976" y="4989658"/>
                  <a:pt x="3912803" y="4760776"/>
                  <a:pt x="3246858" y="4566949"/>
                </a:cubicBezTo>
                <a:cubicBezTo>
                  <a:pt x="2987121" y="4491340"/>
                  <a:pt x="2733273" y="4420204"/>
                  <a:pt x="2482961" y="4380630"/>
                </a:cubicBezTo>
                <a:cubicBezTo>
                  <a:pt x="2197317" y="4335466"/>
                  <a:pt x="1952647" y="4338159"/>
                  <a:pt x="1734960" y="4388846"/>
                </a:cubicBezTo>
                <a:cubicBezTo>
                  <a:pt x="1636787" y="4411714"/>
                  <a:pt x="1539239" y="4443916"/>
                  <a:pt x="1440447" y="4486136"/>
                </a:cubicBezTo>
                <a:cubicBezTo>
                  <a:pt x="1445762" y="4475593"/>
                  <a:pt x="1451096" y="4465026"/>
                  <a:pt x="1456452" y="4454391"/>
                </a:cubicBezTo>
                <a:cubicBezTo>
                  <a:pt x="1554299" y="4407515"/>
                  <a:pt x="1654590" y="4369585"/>
                  <a:pt x="1759961" y="4341582"/>
                </a:cubicBezTo>
                <a:cubicBezTo>
                  <a:pt x="2220237" y="4219325"/>
                  <a:pt x="2714650" y="4343659"/>
                  <a:pt x="3266690" y="4505877"/>
                </a:cubicBezTo>
                <a:cubicBezTo>
                  <a:pt x="3923392" y="4698837"/>
                  <a:pt x="4580003" y="4927011"/>
                  <a:pt x="5215002" y="5147677"/>
                </a:cubicBezTo>
                <a:cubicBezTo>
                  <a:pt x="5715738" y="5321671"/>
                  <a:pt x="6233523" y="5501599"/>
                  <a:pt x="6748523" y="5663316"/>
                </a:cubicBezTo>
                <a:cubicBezTo>
                  <a:pt x="7062417" y="5761861"/>
                  <a:pt x="7435350" y="5873438"/>
                  <a:pt x="7821338" y="5953726"/>
                </a:cubicBezTo>
                <a:cubicBezTo>
                  <a:pt x="8224602" y="6037574"/>
                  <a:pt x="8583112" y="6074796"/>
                  <a:pt x="8917294" y="6067471"/>
                </a:cubicBezTo>
                <a:cubicBezTo>
                  <a:pt x="9171166" y="6061924"/>
                  <a:pt x="9419103" y="6019407"/>
                  <a:pt x="9634292" y="5944528"/>
                </a:cubicBezTo>
                <a:cubicBezTo>
                  <a:pt x="9749405" y="5904476"/>
                  <a:pt x="9855619" y="5855112"/>
                  <a:pt x="9949965" y="5797806"/>
                </a:cubicBezTo>
                <a:cubicBezTo>
                  <a:pt x="9997526" y="5768891"/>
                  <a:pt x="10042280" y="5737830"/>
                  <a:pt x="10084021" y="5704806"/>
                </a:cubicBezTo>
                <a:cubicBezTo>
                  <a:pt x="10089361" y="5720600"/>
                  <a:pt x="10094588" y="5736575"/>
                  <a:pt x="10099655" y="5752710"/>
                </a:cubicBezTo>
                <a:cubicBezTo>
                  <a:pt x="9818853" y="5987228"/>
                  <a:pt x="9384208" y="6122950"/>
                  <a:pt x="8890410" y="6127606"/>
                </a:cubicBezTo>
                <a:close/>
                <a:moveTo>
                  <a:pt x="10089635" y="5700379"/>
                </a:moveTo>
                <a:cubicBezTo>
                  <a:pt x="10099586" y="5692437"/>
                  <a:pt x="10109308" y="5684358"/>
                  <a:pt x="10118871" y="5676187"/>
                </a:cubicBezTo>
                <a:cubicBezTo>
                  <a:pt x="10123777" y="5691935"/>
                  <a:pt x="10128501" y="5707773"/>
                  <a:pt x="10133019" y="5723703"/>
                </a:cubicBezTo>
                <a:cubicBezTo>
                  <a:pt x="10123936" y="5731942"/>
                  <a:pt x="10114672" y="5740043"/>
                  <a:pt x="10105223" y="5748031"/>
                </a:cubicBezTo>
                <a:cubicBezTo>
                  <a:pt x="10100247" y="5732261"/>
                  <a:pt x="10095067" y="5716377"/>
                  <a:pt x="10089635" y="5700379"/>
                </a:cubicBezTo>
                <a:close/>
                <a:moveTo>
                  <a:pt x="10087673" y="5694559"/>
                </a:moveTo>
                <a:cubicBezTo>
                  <a:pt x="10082469" y="5679337"/>
                  <a:pt x="10077083" y="5664024"/>
                  <a:pt x="10071469" y="5648642"/>
                </a:cubicBezTo>
                <a:cubicBezTo>
                  <a:pt x="10081853" y="5640745"/>
                  <a:pt x="10092100" y="5632757"/>
                  <a:pt x="10102142" y="5624633"/>
                </a:cubicBezTo>
                <a:cubicBezTo>
                  <a:pt x="10107254" y="5639718"/>
                  <a:pt x="10112207" y="5654918"/>
                  <a:pt x="10117022" y="5670231"/>
                </a:cubicBezTo>
                <a:cubicBezTo>
                  <a:pt x="10107414" y="5678447"/>
                  <a:pt x="10097623" y="5686572"/>
                  <a:pt x="10087673" y="5694559"/>
                </a:cubicBezTo>
                <a:close/>
                <a:moveTo>
                  <a:pt x="10107710" y="5620046"/>
                </a:moveTo>
                <a:cubicBezTo>
                  <a:pt x="10117934" y="5611693"/>
                  <a:pt x="10127999" y="5603226"/>
                  <a:pt x="10137836" y="5594645"/>
                </a:cubicBezTo>
                <a:cubicBezTo>
                  <a:pt x="10142468" y="5609616"/>
                  <a:pt x="10146941" y="5624679"/>
                  <a:pt x="10151231" y="5639787"/>
                </a:cubicBezTo>
                <a:cubicBezTo>
                  <a:pt x="10141875" y="5648459"/>
                  <a:pt x="10132313" y="5657017"/>
                  <a:pt x="10122590" y="5665461"/>
                </a:cubicBezTo>
                <a:cubicBezTo>
                  <a:pt x="10117775" y="5650216"/>
                  <a:pt x="10112823" y="5635062"/>
                  <a:pt x="10107710" y="5620046"/>
                </a:cubicBezTo>
                <a:close/>
                <a:moveTo>
                  <a:pt x="10105816" y="5614477"/>
                </a:moveTo>
                <a:cubicBezTo>
                  <a:pt x="10100750" y="5599665"/>
                  <a:pt x="10095569" y="5584991"/>
                  <a:pt x="10090274" y="5570454"/>
                </a:cubicBezTo>
                <a:cubicBezTo>
                  <a:pt x="10100978" y="5562169"/>
                  <a:pt x="10111499" y="5553725"/>
                  <a:pt x="10121860" y="5545190"/>
                </a:cubicBezTo>
                <a:cubicBezTo>
                  <a:pt x="10126721" y="5559659"/>
                  <a:pt x="10131445" y="5574219"/>
                  <a:pt x="10136033" y="5588848"/>
                </a:cubicBezTo>
                <a:cubicBezTo>
                  <a:pt x="10126151" y="5597520"/>
                  <a:pt x="10116063" y="5606056"/>
                  <a:pt x="10105816" y="5614477"/>
                </a:cubicBezTo>
                <a:close/>
                <a:moveTo>
                  <a:pt x="10127611" y="5540488"/>
                </a:moveTo>
                <a:cubicBezTo>
                  <a:pt x="10138337" y="5531519"/>
                  <a:pt x="10148859" y="5522413"/>
                  <a:pt x="10159197" y="5513193"/>
                </a:cubicBezTo>
                <a:cubicBezTo>
                  <a:pt x="10163670" y="5527594"/>
                  <a:pt x="10167938" y="5541881"/>
                  <a:pt x="10171954" y="5556007"/>
                </a:cubicBezTo>
                <a:cubicBezTo>
                  <a:pt x="10162095" y="5565387"/>
                  <a:pt x="10152054" y="5574630"/>
                  <a:pt x="10141784" y="5583736"/>
                </a:cubicBezTo>
                <a:cubicBezTo>
                  <a:pt x="10137265" y="5569449"/>
                  <a:pt x="10132540" y="5555026"/>
                  <a:pt x="10127611" y="5540488"/>
                </a:cubicBezTo>
                <a:close/>
                <a:moveTo>
                  <a:pt x="10125466" y="5534189"/>
                </a:moveTo>
                <a:cubicBezTo>
                  <a:pt x="10120742" y="5520473"/>
                  <a:pt x="10115857" y="5506644"/>
                  <a:pt x="10110791" y="5492722"/>
                </a:cubicBezTo>
                <a:cubicBezTo>
                  <a:pt x="10121997" y="5483912"/>
                  <a:pt x="10133019" y="5474944"/>
                  <a:pt x="10143838" y="5465860"/>
                </a:cubicBezTo>
                <a:cubicBezTo>
                  <a:pt x="10148493" y="5479645"/>
                  <a:pt x="10152966" y="5493315"/>
                  <a:pt x="10157234" y="5506871"/>
                </a:cubicBezTo>
                <a:cubicBezTo>
                  <a:pt x="10146850" y="5516092"/>
                  <a:pt x="10136261" y="5525220"/>
                  <a:pt x="10125466" y="5534189"/>
                </a:cubicBezTo>
                <a:close/>
                <a:moveTo>
                  <a:pt x="10149064" y="5461410"/>
                </a:moveTo>
                <a:cubicBezTo>
                  <a:pt x="10160041" y="5452099"/>
                  <a:pt x="10170790" y="5442628"/>
                  <a:pt x="10181334" y="5433043"/>
                </a:cubicBezTo>
                <a:cubicBezTo>
                  <a:pt x="10185510" y="5446645"/>
                  <a:pt x="10189482" y="5460132"/>
                  <a:pt x="10193247" y="5473506"/>
                </a:cubicBezTo>
                <a:cubicBezTo>
                  <a:pt x="10183182" y="5483205"/>
                  <a:pt x="10172912" y="5492791"/>
                  <a:pt x="10162415" y="5502216"/>
                </a:cubicBezTo>
                <a:cubicBezTo>
                  <a:pt x="10158147" y="5488728"/>
                  <a:pt x="10153720" y="5475149"/>
                  <a:pt x="10149064" y="5461410"/>
                </a:cubicBezTo>
                <a:close/>
                <a:moveTo>
                  <a:pt x="10146941" y="5455226"/>
                </a:moveTo>
                <a:cubicBezTo>
                  <a:pt x="10142446" y="5442057"/>
                  <a:pt x="10137767" y="5428820"/>
                  <a:pt x="10132906" y="5415447"/>
                </a:cubicBezTo>
                <a:cubicBezTo>
                  <a:pt x="10144385" y="5406272"/>
                  <a:pt x="10155660" y="5396961"/>
                  <a:pt x="10166728" y="5387490"/>
                </a:cubicBezTo>
                <a:cubicBezTo>
                  <a:pt x="10171133" y="5400704"/>
                  <a:pt x="10175355" y="5413781"/>
                  <a:pt x="10179394" y="5426767"/>
                </a:cubicBezTo>
                <a:cubicBezTo>
                  <a:pt x="10168805" y="5436375"/>
                  <a:pt x="10157964" y="5445868"/>
                  <a:pt x="10146941" y="5455226"/>
                </a:cubicBezTo>
                <a:close/>
                <a:moveTo>
                  <a:pt x="10172114" y="5382812"/>
                </a:moveTo>
                <a:cubicBezTo>
                  <a:pt x="10183480" y="5372975"/>
                  <a:pt x="10194616" y="5363002"/>
                  <a:pt x="10205525" y="5352892"/>
                </a:cubicBezTo>
                <a:cubicBezTo>
                  <a:pt x="10209427" y="5365854"/>
                  <a:pt x="10213170" y="5378704"/>
                  <a:pt x="10216663" y="5391461"/>
                </a:cubicBezTo>
                <a:cubicBezTo>
                  <a:pt x="10206278" y="5401708"/>
                  <a:pt x="10195644" y="5411841"/>
                  <a:pt x="10184780" y="5421837"/>
                </a:cubicBezTo>
                <a:cubicBezTo>
                  <a:pt x="10180764" y="5408920"/>
                  <a:pt x="10176518" y="5395911"/>
                  <a:pt x="10172114" y="5382812"/>
                </a:cubicBezTo>
                <a:close/>
                <a:moveTo>
                  <a:pt x="10210455" y="5348259"/>
                </a:moveTo>
                <a:cubicBezTo>
                  <a:pt x="10221432" y="5337966"/>
                  <a:pt x="10232181" y="5327513"/>
                  <a:pt x="10242680" y="5316924"/>
                </a:cubicBezTo>
                <a:cubicBezTo>
                  <a:pt x="10246034" y="5329682"/>
                  <a:pt x="10249161" y="5342348"/>
                  <a:pt x="10252105" y="5354900"/>
                </a:cubicBezTo>
                <a:cubicBezTo>
                  <a:pt x="10242177" y="5365581"/>
                  <a:pt x="10232022" y="5376124"/>
                  <a:pt x="10221615" y="5386531"/>
                </a:cubicBezTo>
                <a:cubicBezTo>
                  <a:pt x="10218100" y="5373888"/>
                  <a:pt x="10214357" y="5361108"/>
                  <a:pt x="10210455" y="5348259"/>
                </a:cubicBezTo>
                <a:close/>
                <a:moveTo>
                  <a:pt x="10208560" y="5342028"/>
                </a:moveTo>
                <a:cubicBezTo>
                  <a:pt x="10204749" y="5329636"/>
                  <a:pt x="10200755" y="5317130"/>
                  <a:pt x="10196579" y="5304555"/>
                </a:cubicBezTo>
                <a:cubicBezTo>
                  <a:pt x="10208150" y="5294376"/>
                  <a:pt x="10219516" y="5284061"/>
                  <a:pt x="10230607" y="5273563"/>
                </a:cubicBezTo>
                <a:cubicBezTo>
                  <a:pt x="10234258" y="5286000"/>
                  <a:pt x="10237727" y="5298325"/>
                  <a:pt x="10240990" y="5310534"/>
                </a:cubicBezTo>
                <a:cubicBezTo>
                  <a:pt x="10230424" y="5321169"/>
                  <a:pt x="10219607" y="5331667"/>
                  <a:pt x="10208560" y="5342028"/>
                </a:cubicBezTo>
                <a:close/>
                <a:moveTo>
                  <a:pt x="10194571" y="5298530"/>
                </a:moveTo>
                <a:cubicBezTo>
                  <a:pt x="10190440" y="5286252"/>
                  <a:pt x="10186195" y="5273882"/>
                  <a:pt x="10181745" y="5261421"/>
                </a:cubicBezTo>
                <a:cubicBezTo>
                  <a:pt x="10193887" y="5251425"/>
                  <a:pt x="10205777" y="5241270"/>
                  <a:pt x="10217438" y="5230977"/>
                </a:cubicBezTo>
                <a:cubicBezTo>
                  <a:pt x="10221387" y="5243209"/>
                  <a:pt x="10225152" y="5255328"/>
                  <a:pt x="10228758" y="5267355"/>
                </a:cubicBezTo>
                <a:cubicBezTo>
                  <a:pt x="10217598" y="5277899"/>
                  <a:pt x="10206210" y="5288305"/>
                  <a:pt x="10194571" y="5298530"/>
                </a:cubicBezTo>
                <a:close/>
                <a:moveTo>
                  <a:pt x="10222482" y="5226413"/>
                </a:moveTo>
                <a:cubicBezTo>
                  <a:pt x="10234213" y="5215960"/>
                  <a:pt x="10245715" y="5205325"/>
                  <a:pt x="10256943" y="5194553"/>
                </a:cubicBezTo>
                <a:cubicBezTo>
                  <a:pt x="10260367" y="5206512"/>
                  <a:pt x="10263539" y="5218356"/>
                  <a:pt x="10266574" y="5230109"/>
                </a:cubicBezTo>
                <a:cubicBezTo>
                  <a:pt x="10255894" y="5241064"/>
                  <a:pt x="10244984" y="5251882"/>
                  <a:pt x="10233825" y="5262539"/>
                </a:cubicBezTo>
                <a:cubicBezTo>
                  <a:pt x="10230241" y="5250604"/>
                  <a:pt x="10226430" y="5238554"/>
                  <a:pt x="10222482" y="5226413"/>
                </a:cubicBezTo>
                <a:close/>
                <a:moveTo>
                  <a:pt x="10220588" y="5220570"/>
                </a:moveTo>
                <a:cubicBezTo>
                  <a:pt x="10216639" y="5208634"/>
                  <a:pt x="10212532" y="5196607"/>
                  <a:pt x="10208264" y="5184488"/>
                </a:cubicBezTo>
                <a:cubicBezTo>
                  <a:pt x="10220565" y="5174196"/>
                  <a:pt x="10232660" y="5163744"/>
                  <a:pt x="10244483" y="5153154"/>
                </a:cubicBezTo>
                <a:cubicBezTo>
                  <a:pt x="10248225" y="5165021"/>
                  <a:pt x="10251763" y="5176798"/>
                  <a:pt x="10255163" y="5188482"/>
                </a:cubicBezTo>
                <a:cubicBezTo>
                  <a:pt x="10243866" y="5199323"/>
                  <a:pt x="10232341" y="5210026"/>
                  <a:pt x="10220588" y="5220570"/>
                </a:cubicBezTo>
                <a:close/>
                <a:moveTo>
                  <a:pt x="10249457" y="5148590"/>
                </a:moveTo>
                <a:cubicBezTo>
                  <a:pt x="10253954" y="5144527"/>
                  <a:pt x="10258427" y="5140465"/>
                  <a:pt x="10262854" y="5136380"/>
                </a:cubicBezTo>
                <a:cubicBezTo>
                  <a:pt x="10270112" y="5129601"/>
                  <a:pt x="10277278" y="5122755"/>
                  <a:pt x="10284352" y="5115863"/>
                </a:cubicBezTo>
                <a:cubicBezTo>
                  <a:pt x="10287525" y="5127388"/>
                  <a:pt x="10290537" y="5138844"/>
                  <a:pt x="10293321" y="5150187"/>
                </a:cubicBezTo>
                <a:cubicBezTo>
                  <a:pt x="10282527" y="5161484"/>
                  <a:pt x="10271458" y="5172644"/>
                  <a:pt x="10260138" y="5183644"/>
                </a:cubicBezTo>
                <a:cubicBezTo>
                  <a:pt x="10256738" y="5172051"/>
                  <a:pt x="10253200" y="5160388"/>
                  <a:pt x="10249457" y="5148590"/>
                </a:cubicBezTo>
                <a:close/>
                <a:moveTo>
                  <a:pt x="10247632" y="5142975"/>
                </a:moveTo>
                <a:cubicBezTo>
                  <a:pt x="10243889" y="5131290"/>
                  <a:pt x="10239986" y="5119537"/>
                  <a:pt x="10235879" y="5107647"/>
                </a:cubicBezTo>
                <a:cubicBezTo>
                  <a:pt x="10248362" y="5097057"/>
                  <a:pt x="10260617" y="5086331"/>
                  <a:pt x="10272622" y="5075422"/>
                </a:cubicBezTo>
                <a:cubicBezTo>
                  <a:pt x="10276159" y="5086993"/>
                  <a:pt x="10279537" y="5098495"/>
                  <a:pt x="10282732" y="5109906"/>
                </a:cubicBezTo>
                <a:cubicBezTo>
                  <a:pt x="10271275" y="5121089"/>
                  <a:pt x="10259591" y="5132112"/>
                  <a:pt x="10247632" y="5142975"/>
                </a:cubicBezTo>
                <a:close/>
                <a:moveTo>
                  <a:pt x="10277529" y="5070881"/>
                </a:moveTo>
                <a:cubicBezTo>
                  <a:pt x="10287890" y="5061387"/>
                  <a:pt x="10298114" y="5051779"/>
                  <a:pt x="10308088" y="5042057"/>
                </a:cubicBezTo>
                <a:cubicBezTo>
                  <a:pt x="10309685" y="5040482"/>
                  <a:pt x="10311259" y="5038930"/>
                  <a:pt x="10312857" y="5037355"/>
                </a:cubicBezTo>
                <a:cubicBezTo>
                  <a:pt x="10315778" y="5048584"/>
                  <a:pt x="10318517" y="5059721"/>
                  <a:pt x="10321073" y="5070789"/>
                </a:cubicBezTo>
                <a:cubicBezTo>
                  <a:pt x="10310187" y="5082360"/>
                  <a:pt x="10299027" y="5093771"/>
                  <a:pt x="10287638" y="5105045"/>
                </a:cubicBezTo>
                <a:cubicBezTo>
                  <a:pt x="10284443" y="5093748"/>
                  <a:pt x="10281066" y="5082360"/>
                  <a:pt x="10277529" y="5070881"/>
                </a:cubicBezTo>
                <a:close/>
                <a:moveTo>
                  <a:pt x="10305144" y="4988128"/>
                </a:moveTo>
                <a:cubicBezTo>
                  <a:pt x="10301743" y="4976786"/>
                  <a:pt x="10298137" y="4965352"/>
                  <a:pt x="10294395" y="4953827"/>
                </a:cubicBezTo>
                <a:cubicBezTo>
                  <a:pt x="10307174" y="4942736"/>
                  <a:pt x="10319704" y="4931462"/>
                  <a:pt x="10331982" y="4920028"/>
                </a:cubicBezTo>
                <a:cubicBezTo>
                  <a:pt x="10335109" y="4931256"/>
                  <a:pt x="10338121" y="4942393"/>
                  <a:pt x="10340882" y="4953462"/>
                </a:cubicBezTo>
                <a:cubicBezTo>
                  <a:pt x="10329220" y="4965170"/>
                  <a:pt x="10317307" y="4976717"/>
                  <a:pt x="10305144" y="4988128"/>
                </a:cubicBezTo>
                <a:close/>
                <a:moveTo>
                  <a:pt x="10336775" y="4915555"/>
                </a:moveTo>
                <a:cubicBezTo>
                  <a:pt x="10348939" y="4904121"/>
                  <a:pt x="10360829" y="4892527"/>
                  <a:pt x="10372445" y="4880796"/>
                </a:cubicBezTo>
                <a:cubicBezTo>
                  <a:pt x="10374910" y="4891614"/>
                  <a:pt x="10377238" y="4902386"/>
                  <a:pt x="10379361" y="4913090"/>
                </a:cubicBezTo>
                <a:cubicBezTo>
                  <a:pt x="10368383" y="4925071"/>
                  <a:pt x="10357132" y="4936916"/>
                  <a:pt x="10345653" y="4948601"/>
                </a:cubicBezTo>
                <a:cubicBezTo>
                  <a:pt x="10342868" y="4937669"/>
                  <a:pt x="10339924" y="4926646"/>
                  <a:pt x="10336775" y="4915555"/>
                </a:cubicBezTo>
                <a:close/>
                <a:moveTo>
                  <a:pt x="10377214" y="4876004"/>
                </a:moveTo>
                <a:cubicBezTo>
                  <a:pt x="10384541" y="4868518"/>
                  <a:pt x="10391798" y="4861010"/>
                  <a:pt x="10398919" y="4853410"/>
                </a:cubicBezTo>
                <a:cubicBezTo>
                  <a:pt x="10402867" y="4849188"/>
                  <a:pt x="10406769" y="4844943"/>
                  <a:pt x="10410650" y="4840676"/>
                </a:cubicBezTo>
                <a:cubicBezTo>
                  <a:pt x="10412475" y="4851128"/>
                  <a:pt x="10414073" y="4861512"/>
                  <a:pt x="10415533" y="4871828"/>
                </a:cubicBezTo>
                <a:cubicBezTo>
                  <a:pt x="10405332" y="4883969"/>
                  <a:pt x="10394856" y="4895973"/>
                  <a:pt x="10384130" y="4907818"/>
                </a:cubicBezTo>
                <a:cubicBezTo>
                  <a:pt x="10382007" y="4897274"/>
                  <a:pt x="10379679" y="4886662"/>
                  <a:pt x="10377214" y="4876004"/>
                </a:cubicBezTo>
                <a:close/>
                <a:moveTo>
                  <a:pt x="10415465" y="4835381"/>
                </a:moveTo>
                <a:cubicBezTo>
                  <a:pt x="10426031" y="4823674"/>
                  <a:pt x="10436347" y="4811828"/>
                  <a:pt x="10446388" y="4799847"/>
                </a:cubicBezTo>
                <a:cubicBezTo>
                  <a:pt x="10447529" y="4809912"/>
                  <a:pt x="10448511" y="4819930"/>
                  <a:pt x="10449310" y="4829904"/>
                </a:cubicBezTo>
                <a:cubicBezTo>
                  <a:pt x="10439929" y="4842068"/>
                  <a:pt x="10430321" y="4854118"/>
                  <a:pt x="10420463" y="4866008"/>
                </a:cubicBezTo>
                <a:cubicBezTo>
                  <a:pt x="10418956" y="4855852"/>
                  <a:pt x="10417313" y="4845628"/>
                  <a:pt x="10415465" y="4835381"/>
                </a:cubicBezTo>
                <a:close/>
                <a:moveTo>
                  <a:pt x="10414415" y="4829515"/>
                </a:moveTo>
                <a:cubicBezTo>
                  <a:pt x="10412475" y="4819063"/>
                  <a:pt x="10410398" y="4808542"/>
                  <a:pt x="10408139" y="4797976"/>
                </a:cubicBezTo>
                <a:cubicBezTo>
                  <a:pt x="10419504" y="4786268"/>
                  <a:pt x="10430573" y="4774424"/>
                  <a:pt x="10441413" y="4762419"/>
                </a:cubicBezTo>
                <a:cubicBezTo>
                  <a:pt x="10442988" y="4772758"/>
                  <a:pt x="10444403" y="4783050"/>
                  <a:pt x="10445635" y="4793274"/>
                </a:cubicBezTo>
                <a:cubicBezTo>
                  <a:pt x="10435480" y="4805507"/>
                  <a:pt x="10425073" y="4817580"/>
                  <a:pt x="10414415" y="4829515"/>
                </a:cubicBezTo>
                <a:close/>
                <a:moveTo>
                  <a:pt x="10407066" y="4793000"/>
                </a:moveTo>
                <a:cubicBezTo>
                  <a:pt x="10404692" y="4782160"/>
                  <a:pt x="10402137" y="4771251"/>
                  <a:pt x="10399420" y="4760297"/>
                </a:cubicBezTo>
                <a:cubicBezTo>
                  <a:pt x="10411539" y="4748657"/>
                  <a:pt x="10423407" y="4736882"/>
                  <a:pt x="10435000" y="4724946"/>
                </a:cubicBezTo>
                <a:cubicBezTo>
                  <a:pt x="10437032" y="4735626"/>
                  <a:pt x="10438903" y="4746261"/>
                  <a:pt x="10440569" y="4756851"/>
                </a:cubicBezTo>
                <a:cubicBezTo>
                  <a:pt x="10429659" y="4769037"/>
                  <a:pt x="10418477" y="4781087"/>
                  <a:pt x="10407066" y="4793000"/>
                </a:cubicBezTo>
                <a:close/>
                <a:moveTo>
                  <a:pt x="10439748" y="4720016"/>
                </a:moveTo>
                <a:cubicBezTo>
                  <a:pt x="10451113" y="4708194"/>
                  <a:pt x="10462226" y="4696258"/>
                  <a:pt x="10473044" y="4684163"/>
                </a:cubicBezTo>
                <a:cubicBezTo>
                  <a:pt x="10474414" y="4694387"/>
                  <a:pt x="10475623" y="4704588"/>
                  <a:pt x="10476650" y="4714812"/>
                </a:cubicBezTo>
                <a:cubicBezTo>
                  <a:pt x="10466472" y="4727159"/>
                  <a:pt x="10456065" y="4739392"/>
                  <a:pt x="10445384" y="4751464"/>
                </a:cubicBezTo>
                <a:cubicBezTo>
                  <a:pt x="10443672" y="4741035"/>
                  <a:pt x="10441801" y="4730560"/>
                  <a:pt x="10439748" y="4720016"/>
                </a:cubicBezTo>
                <a:close/>
                <a:moveTo>
                  <a:pt x="10438446" y="4713580"/>
                </a:moveTo>
                <a:cubicBezTo>
                  <a:pt x="10436392" y="4703310"/>
                  <a:pt x="10434179" y="4692995"/>
                  <a:pt x="10431782" y="4682634"/>
                </a:cubicBezTo>
                <a:cubicBezTo>
                  <a:pt x="10443923" y="4670880"/>
                  <a:pt x="10455791" y="4658967"/>
                  <a:pt x="10467407" y="4646917"/>
                </a:cubicBezTo>
                <a:cubicBezTo>
                  <a:pt x="10469119" y="4657050"/>
                  <a:pt x="10470717" y="4667183"/>
                  <a:pt x="10472132" y="4677316"/>
                </a:cubicBezTo>
                <a:cubicBezTo>
                  <a:pt x="10461131" y="4689594"/>
                  <a:pt x="10449903" y="4701690"/>
                  <a:pt x="10438446" y="4713580"/>
                </a:cubicBezTo>
                <a:close/>
                <a:moveTo>
                  <a:pt x="10471971" y="4642125"/>
                </a:moveTo>
                <a:cubicBezTo>
                  <a:pt x="10483269" y="4630303"/>
                  <a:pt x="10494292" y="4618344"/>
                  <a:pt x="10505063" y="4606225"/>
                </a:cubicBezTo>
                <a:cubicBezTo>
                  <a:pt x="10506159" y="4616062"/>
                  <a:pt x="10507072" y="4625898"/>
                  <a:pt x="10507870" y="4635712"/>
                </a:cubicBezTo>
                <a:cubicBezTo>
                  <a:pt x="10497715" y="4648035"/>
                  <a:pt x="10487354" y="4660154"/>
                  <a:pt x="10476788" y="4672067"/>
                </a:cubicBezTo>
                <a:cubicBezTo>
                  <a:pt x="10475349" y="4662139"/>
                  <a:pt x="10473729" y="4652166"/>
                  <a:pt x="10471971" y="4642125"/>
                </a:cubicBezTo>
                <a:close/>
                <a:moveTo>
                  <a:pt x="10470854" y="4635871"/>
                </a:moveTo>
                <a:cubicBezTo>
                  <a:pt x="10469005" y="4625601"/>
                  <a:pt x="10466973" y="4615309"/>
                  <a:pt x="10464783" y="4604948"/>
                </a:cubicBezTo>
                <a:cubicBezTo>
                  <a:pt x="10476856" y="4593149"/>
                  <a:pt x="10488654" y="4581190"/>
                  <a:pt x="10500202" y="4569094"/>
                </a:cubicBezTo>
                <a:cubicBezTo>
                  <a:pt x="10501709" y="4579250"/>
                  <a:pt x="10503078" y="4589383"/>
                  <a:pt x="10504288" y="4599539"/>
                </a:cubicBezTo>
                <a:cubicBezTo>
                  <a:pt x="10493356" y="4611840"/>
                  <a:pt x="10482219" y="4623958"/>
                  <a:pt x="10470854" y="4635871"/>
                </a:cubicBezTo>
                <a:close/>
                <a:moveTo>
                  <a:pt x="10504790" y="4564302"/>
                </a:moveTo>
                <a:cubicBezTo>
                  <a:pt x="10515836" y="4552617"/>
                  <a:pt x="10526630" y="4540795"/>
                  <a:pt x="10537197" y="4528859"/>
                </a:cubicBezTo>
                <a:cubicBezTo>
                  <a:pt x="10538064" y="4538787"/>
                  <a:pt x="10538771" y="4548646"/>
                  <a:pt x="10539342" y="4558482"/>
                </a:cubicBezTo>
                <a:cubicBezTo>
                  <a:pt x="10529415" y="4570578"/>
                  <a:pt x="10519305" y="4582491"/>
                  <a:pt x="10508966" y="4594221"/>
                </a:cubicBezTo>
                <a:cubicBezTo>
                  <a:pt x="10507734" y="4584294"/>
                  <a:pt x="10506341" y="4574320"/>
                  <a:pt x="10504790" y="4564302"/>
                </a:cubicBezTo>
                <a:close/>
                <a:moveTo>
                  <a:pt x="10503831" y="4558208"/>
                </a:moveTo>
                <a:cubicBezTo>
                  <a:pt x="10502188" y="4547916"/>
                  <a:pt x="10500339" y="4537600"/>
                  <a:pt x="10498377" y="4527216"/>
                </a:cubicBezTo>
                <a:cubicBezTo>
                  <a:pt x="10510221" y="4515508"/>
                  <a:pt x="10521838" y="4503641"/>
                  <a:pt x="10533203" y="4491659"/>
                </a:cubicBezTo>
                <a:cubicBezTo>
                  <a:pt x="10534504" y="4501929"/>
                  <a:pt x="10535622" y="4512153"/>
                  <a:pt x="10536604" y="4522355"/>
                </a:cubicBezTo>
                <a:cubicBezTo>
                  <a:pt x="10525877" y="4534496"/>
                  <a:pt x="10514945" y="4546432"/>
                  <a:pt x="10503831" y="4558208"/>
                </a:cubicBezTo>
                <a:close/>
                <a:moveTo>
                  <a:pt x="10538133" y="4486433"/>
                </a:moveTo>
                <a:cubicBezTo>
                  <a:pt x="10549019" y="4474862"/>
                  <a:pt x="10559676" y="4463155"/>
                  <a:pt x="10570083" y="4451310"/>
                </a:cubicBezTo>
                <a:cubicBezTo>
                  <a:pt x="10570745" y="4461283"/>
                  <a:pt x="10571225" y="4471211"/>
                  <a:pt x="10571567" y="4481093"/>
                </a:cubicBezTo>
                <a:cubicBezTo>
                  <a:pt x="10561799" y="4493074"/>
                  <a:pt x="10551826" y="4504896"/>
                  <a:pt x="10541693" y="4516535"/>
                </a:cubicBezTo>
                <a:cubicBezTo>
                  <a:pt x="10540666" y="4506539"/>
                  <a:pt x="10539479" y="4496520"/>
                  <a:pt x="10538133" y="4486433"/>
                </a:cubicBezTo>
                <a:close/>
                <a:moveTo>
                  <a:pt x="10537334" y="4480636"/>
                </a:moveTo>
                <a:cubicBezTo>
                  <a:pt x="10535873" y="4470275"/>
                  <a:pt x="10534276" y="4459868"/>
                  <a:pt x="10532473" y="4449393"/>
                </a:cubicBezTo>
                <a:cubicBezTo>
                  <a:pt x="10544204" y="4437754"/>
                  <a:pt x="10555660" y="4425955"/>
                  <a:pt x="10566889" y="4414019"/>
                </a:cubicBezTo>
                <a:cubicBezTo>
                  <a:pt x="10567984" y="4424380"/>
                  <a:pt x="10568897" y="4434719"/>
                  <a:pt x="10569650" y="4444989"/>
                </a:cubicBezTo>
                <a:cubicBezTo>
                  <a:pt x="10559084" y="4457038"/>
                  <a:pt x="10548289" y="4468929"/>
                  <a:pt x="10537334" y="4480636"/>
                </a:cubicBezTo>
                <a:close/>
                <a:moveTo>
                  <a:pt x="10571909" y="4408679"/>
                </a:moveTo>
                <a:cubicBezTo>
                  <a:pt x="10582612" y="4397176"/>
                  <a:pt x="10593110" y="4385583"/>
                  <a:pt x="10603380" y="4373852"/>
                </a:cubicBezTo>
                <a:cubicBezTo>
                  <a:pt x="10603814" y="4383962"/>
                  <a:pt x="10604111" y="4394027"/>
                  <a:pt x="10604225" y="4404046"/>
                </a:cubicBezTo>
                <a:cubicBezTo>
                  <a:pt x="10594617" y="4415868"/>
                  <a:pt x="10584826" y="4427530"/>
                  <a:pt x="10574853" y="4439055"/>
                </a:cubicBezTo>
                <a:cubicBezTo>
                  <a:pt x="10574032" y="4428967"/>
                  <a:pt x="10573050" y="4418834"/>
                  <a:pt x="10571909" y="4408679"/>
                </a:cubicBezTo>
                <a:close/>
                <a:moveTo>
                  <a:pt x="10571270" y="4403156"/>
                </a:moveTo>
                <a:cubicBezTo>
                  <a:pt x="10570038" y="4392566"/>
                  <a:pt x="10568577" y="4381931"/>
                  <a:pt x="10566980" y="4371251"/>
                </a:cubicBezTo>
                <a:cubicBezTo>
                  <a:pt x="10578550" y="4359657"/>
                  <a:pt x="10589870" y="4347950"/>
                  <a:pt x="10600961" y="4336105"/>
                </a:cubicBezTo>
                <a:cubicBezTo>
                  <a:pt x="10601851" y="4346717"/>
                  <a:pt x="10602581" y="4357284"/>
                  <a:pt x="10603106" y="4367827"/>
                </a:cubicBezTo>
                <a:cubicBezTo>
                  <a:pt x="10592677" y="4379763"/>
                  <a:pt x="10582065" y="4391539"/>
                  <a:pt x="10571270" y="4403156"/>
                </a:cubicBezTo>
                <a:close/>
                <a:moveTo>
                  <a:pt x="10600460" y="4330491"/>
                </a:moveTo>
                <a:cubicBezTo>
                  <a:pt x="10589231" y="4342518"/>
                  <a:pt x="10577797" y="4354339"/>
                  <a:pt x="10566181" y="4366001"/>
                </a:cubicBezTo>
                <a:cubicBezTo>
                  <a:pt x="10564515" y="4355275"/>
                  <a:pt x="10562666" y="4344481"/>
                  <a:pt x="10560635" y="4333640"/>
                </a:cubicBezTo>
                <a:cubicBezTo>
                  <a:pt x="10573004" y="4322001"/>
                  <a:pt x="10585168" y="4310225"/>
                  <a:pt x="10597059" y="4298312"/>
                </a:cubicBezTo>
                <a:cubicBezTo>
                  <a:pt x="10598382" y="4309061"/>
                  <a:pt x="10599524" y="4319810"/>
                  <a:pt x="10600460" y="4330491"/>
                </a:cubicBezTo>
                <a:close/>
                <a:moveTo>
                  <a:pt x="10561388" y="4370794"/>
                </a:moveTo>
                <a:cubicBezTo>
                  <a:pt x="10549202" y="4382890"/>
                  <a:pt x="10536832" y="4394826"/>
                  <a:pt x="10524257" y="4406556"/>
                </a:cubicBezTo>
                <a:cubicBezTo>
                  <a:pt x="10521929" y="4395579"/>
                  <a:pt x="10519396" y="4384579"/>
                  <a:pt x="10516703" y="4373510"/>
                </a:cubicBezTo>
                <a:cubicBezTo>
                  <a:pt x="10530054" y="4361825"/>
                  <a:pt x="10543131" y="4349981"/>
                  <a:pt x="10555979" y="4337999"/>
                </a:cubicBezTo>
                <a:cubicBezTo>
                  <a:pt x="10557965" y="4348976"/>
                  <a:pt x="10559768" y="4359908"/>
                  <a:pt x="10561388" y="4370794"/>
                </a:cubicBezTo>
                <a:close/>
                <a:moveTo>
                  <a:pt x="10519647" y="4410824"/>
                </a:moveTo>
                <a:cubicBezTo>
                  <a:pt x="10506570" y="4422920"/>
                  <a:pt x="10493310" y="4434787"/>
                  <a:pt x="10479845" y="4446449"/>
                </a:cubicBezTo>
                <a:cubicBezTo>
                  <a:pt x="10476856" y="4435266"/>
                  <a:pt x="10473683" y="4424015"/>
                  <a:pt x="10470329" y="4412718"/>
                </a:cubicBezTo>
                <a:cubicBezTo>
                  <a:pt x="10484547" y="4401125"/>
                  <a:pt x="10498514" y="4389349"/>
                  <a:pt x="10512207" y="4377435"/>
                </a:cubicBezTo>
                <a:cubicBezTo>
                  <a:pt x="10514877" y="4388618"/>
                  <a:pt x="10517364" y="4399732"/>
                  <a:pt x="10519647" y="4410824"/>
                </a:cubicBezTo>
                <a:close/>
                <a:moveTo>
                  <a:pt x="10475464" y="4450260"/>
                </a:moveTo>
                <a:cubicBezTo>
                  <a:pt x="10461520" y="4462242"/>
                  <a:pt x="10447392" y="4474018"/>
                  <a:pt x="10433060" y="4485566"/>
                </a:cubicBezTo>
                <a:cubicBezTo>
                  <a:pt x="10430390" y="4477213"/>
                  <a:pt x="10427651" y="4468815"/>
                  <a:pt x="10424776" y="4460416"/>
                </a:cubicBezTo>
                <a:cubicBezTo>
                  <a:pt x="10423726" y="4457335"/>
                  <a:pt x="10422653" y="4454254"/>
                  <a:pt x="10421581" y="4451150"/>
                </a:cubicBezTo>
                <a:cubicBezTo>
                  <a:pt x="10436643" y="4439694"/>
                  <a:pt x="10451432" y="4428077"/>
                  <a:pt x="10465969" y="4416278"/>
                </a:cubicBezTo>
                <a:cubicBezTo>
                  <a:pt x="10469301" y="4427598"/>
                  <a:pt x="10472474" y="4438918"/>
                  <a:pt x="10475464" y="4450260"/>
                </a:cubicBezTo>
                <a:close/>
                <a:moveTo>
                  <a:pt x="10428655" y="4489103"/>
                </a:moveTo>
                <a:cubicBezTo>
                  <a:pt x="10413958" y="4500880"/>
                  <a:pt x="10399101" y="4512427"/>
                  <a:pt x="10384015" y="4523724"/>
                </a:cubicBezTo>
                <a:cubicBezTo>
                  <a:pt x="10379748" y="4512085"/>
                  <a:pt x="10375275" y="4500377"/>
                  <a:pt x="10370620" y="4488556"/>
                </a:cubicBezTo>
                <a:cubicBezTo>
                  <a:pt x="10378721" y="4482827"/>
                  <a:pt x="10386754" y="4477053"/>
                  <a:pt x="10394742" y="4471211"/>
                </a:cubicBezTo>
                <a:cubicBezTo>
                  <a:pt x="10402296" y="4465665"/>
                  <a:pt x="10409759" y="4460097"/>
                  <a:pt x="10417176" y="4454482"/>
                </a:cubicBezTo>
                <a:cubicBezTo>
                  <a:pt x="10421170" y="4466007"/>
                  <a:pt x="10424981" y="4477555"/>
                  <a:pt x="10428655" y="4489103"/>
                </a:cubicBezTo>
                <a:close/>
                <a:moveTo>
                  <a:pt x="10379474" y="4527102"/>
                </a:moveTo>
                <a:cubicBezTo>
                  <a:pt x="10364161" y="4538536"/>
                  <a:pt x="10348665" y="4549718"/>
                  <a:pt x="10332986" y="4560673"/>
                </a:cubicBezTo>
                <a:cubicBezTo>
                  <a:pt x="10328102" y="4548760"/>
                  <a:pt x="10323036" y="4536778"/>
                  <a:pt x="10317787" y="4524706"/>
                </a:cubicBezTo>
                <a:cubicBezTo>
                  <a:pt x="10334127" y="4513911"/>
                  <a:pt x="10350239" y="4502933"/>
                  <a:pt x="10366078" y="4491774"/>
                </a:cubicBezTo>
                <a:cubicBezTo>
                  <a:pt x="10370711" y="4503595"/>
                  <a:pt x="10375206" y="4515394"/>
                  <a:pt x="10379474" y="4527102"/>
                </a:cubicBezTo>
                <a:close/>
                <a:moveTo>
                  <a:pt x="10328467" y="4563822"/>
                </a:moveTo>
                <a:cubicBezTo>
                  <a:pt x="10312606" y="4574845"/>
                  <a:pt x="10296540" y="4585617"/>
                  <a:pt x="10280336" y="4596184"/>
                </a:cubicBezTo>
                <a:cubicBezTo>
                  <a:pt x="10274859" y="4583974"/>
                  <a:pt x="10269221" y="4571719"/>
                  <a:pt x="10263424" y="4559372"/>
                </a:cubicBezTo>
                <a:cubicBezTo>
                  <a:pt x="10280267" y="4548988"/>
                  <a:pt x="10296904" y="4538444"/>
                  <a:pt x="10313267" y="4527695"/>
                </a:cubicBezTo>
                <a:cubicBezTo>
                  <a:pt x="10318539" y="4539814"/>
                  <a:pt x="10323583" y="4551864"/>
                  <a:pt x="10328467" y="4563822"/>
                </a:cubicBezTo>
                <a:close/>
                <a:moveTo>
                  <a:pt x="10275748" y="4599174"/>
                </a:moveTo>
                <a:cubicBezTo>
                  <a:pt x="10259431" y="4609717"/>
                  <a:pt x="10242954" y="4620010"/>
                  <a:pt x="10226339" y="4630097"/>
                </a:cubicBezTo>
                <a:cubicBezTo>
                  <a:pt x="10220337" y="4617614"/>
                  <a:pt x="10214152" y="4605062"/>
                  <a:pt x="10207807" y="4592441"/>
                </a:cubicBezTo>
                <a:cubicBezTo>
                  <a:pt x="10225015" y="4582559"/>
                  <a:pt x="10242040" y="4572518"/>
                  <a:pt x="10258792" y="4562248"/>
                </a:cubicBezTo>
                <a:cubicBezTo>
                  <a:pt x="10264657" y="4574663"/>
                  <a:pt x="10270271" y="4586941"/>
                  <a:pt x="10275748" y="4599174"/>
                </a:cubicBezTo>
                <a:close/>
                <a:moveTo>
                  <a:pt x="10221136" y="4633247"/>
                </a:moveTo>
                <a:cubicBezTo>
                  <a:pt x="10204658" y="4643174"/>
                  <a:pt x="10188021" y="4652874"/>
                  <a:pt x="10171270" y="4662345"/>
                </a:cubicBezTo>
                <a:cubicBezTo>
                  <a:pt x="10164765" y="4649587"/>
                  <a:pt x="10158124" y="4636738"/>
                  <a:pt x="10151255" y="4623776"/>
                </a:cubicBezTo>
                <a:cubicBezTo>
                  <a:pt x="10168554" y="4614510"/>
                  <a:pt x="10185670" y="4605107"/>
                  <a:pt x="10202536" y="4595476"/>
                </a:cubicBezTo>
                <a:cubicBezTo>
                  <a:pt x="10208926" y="4608166"/>
                  <a:pt x="10215111" y="4620763"/>
                  <a:pt x="10221136" y="4633247"/>
                </a:cubicBezTo>
                <a:close/>
                <a:moveTo>
                  <a:pt x="10165952" y="4665357"/>
                </a:moveTo>
                <a:cubicBezTo>
                  <a:pt x="10149247" y="4674737"/>
                  <a:pt x="10132427" y="4683889"/>
                  <a:pt x="10115493" y="4692812"/>
                </a:cubicBezTo>
                <a:cubicBezTo>
                  <a:pt x="10108532" y="4679758"/>
                  <a:pt x="10101389" y="4666567"/>
                  <a:pt x="10094086" y="4653307"/>
                </a:cubicBezTo>
                <a:cubicBezTo>
                  <a:pt x="10111545" y="4644612"/>
                  <a:pt x="10128821" y="4635734"/>
                  <a:pt x="10145869" y="4626674"/>
                </a:cubicBezTo>
                <a:cubicBezTo>
                  <a:pt x="10152738" y="4639660"/>
                  <a:pt x="10159425" y="4652577"/>
                  <a:pt x="10165952" y="4665357"/>
                </a:cubicBezTo>
                <a:close/>
                <a:moveTo>
                  <a:pt x="10110152" y="4695619"/>
                </a:moveTo>
                <a:cubicBezTo>
                  <a:pt x="10093401" y="4704383"/>
                  <a:pt x="10076535" y="4712964"/>
                  <a:pt x="10059579" y="4721317"/>
                </a:cubicBezTo>
                <a:cubicBezTo>
                  <a:pt x="10052208" y="4707920"/>
                  <a:pt x="10044653" y="4694432"/>
                  <a:pt x="10036962" y="4680831"/>
                </a:cubicBezTo>
                <a:cubicBezTo>
                  <a:pt x="10054398" y="4672729"/>
                  <a:pt x="10071652" y="4664444"/>
                  <a:pt x="10088699" y="4656000"/>
                </a:cubicBezTo>
                <a:cubicBezTo>
                  <a:pt x="10096003" y="4669305"/>
                  <a:pt x="10103192" y="4682519"/>
                  <a:pt x="10110152" y="4695619"/>
                </a:cubicBezTo>
                <a:close/>
                <a:moveTo>
                  <a:pt x="10054056" y="4724010"/>
                </a:moveTo>
                <a:cubicBezTo>
                  <a:pt x="10037350" y="4732157"/>
                  <a:pt x="10020553" y="4740122"/>
                  <a:pt x="10003665" y="4747881"/>
                </a:cubicBezTo>
                <a:cubicBezTo>
                  <a:pt x="10002775" y="4746284"/>
                  <a:pt x="10001908" y="4744709"/>
                  <a:pt x="10000995" y="4743112"/>
                </a:cubicBezTo>
                <a:cubicBezTo>
                  <a:pt x="9994103" y="4730925"/>
                  <a:pt x="9987119" y="4718692"/>
                  <a:pt x="9980090" y="4706414"/>
                </a:cubicBezTo>
                <a:cubicBezTo>
                  <a:pt x="9997344" y="4698928"/>
                  <a:pt x="10014437" y="4691238"/>
                  <a:pt x="10031371" y="4683432"/>
                </a:cubicBezTo>
                <a:cubicBezTo>
                  <a:pt x="10039107" y="4697034"/>
                  <a:pt x="10046685" y="4710591"/>
                  <a:pt x="10054056" y="4724010"/>
                </a:cubicBezTo>
                <a:close/>
                <a:moveTo>
                  <a:pt x="9995586" y="4746192"/>
                </a:moveTo>
                <a:cubicBezTo>
                  <a:pt x="9996385" y="4747631"/>
                  <a:pt x="9997183" y="4749045"/>
                  <a:pt x="9997982" y="4750483"/>
                </a:cubicBezTo>
                <a:cubicBezTo>
                  <a:pt x="9981665" y="4757923"/>
                  <a:pt x="9965256" y="4765181"/>
                  <a:pt x="9948801" y="4772233"/>
                </a:cubicBezTo>
                <a:cubicBezTo>
                  <a:pt x="9940905" y="4758060"/>
                  <a:pt x="9932917" y="4743865"/>
                  <a:pt x="9924838" y="4729578"/>
                </a:cubicBezTo>
                <a:cubicBezTo>
                  <a:pt x="9941498" y="4722846"/>
                  <a:pt x="9957952" y="4715931"/>
                  <a:pt x="9974317" y="4708879"/>
                </a:cubicBezTo>
                <a:cubicBezTo>
                  <a:pt x="9981436" y="4721317"/>
                  <a:pt x="9988535" y="4733755"/>
                  <a:pt x="9995586" y="4746192"/>
                </a:cubicBezTo>
                <a:close/>
                <a:moveTo>
                  <a:pt x="9942959" y="4774743"/>
                </a:moveTo>
                <a:cubicBezTo>
                  <a:pt x="9927349" y="4781384"/>
                  <a:pt x="9911692" y="4787865"/>
                  <a:pt x="9895991" y="4794164"/>
                </a:cubicBezTo>
                <a:cubicBezTo>
                  <a:pt x="9887957" y="4779627"/>
                  <a:pt x="9879878" y="4765021"/>
                  <a:pt x="9871686" y="4750369"/>
                </a:cubicBezTo>
                <a:cubicBezTo>
                  <a:pt x="9887524" y="4744367"/>
                  <a:pt x="9903294" y="4738273"/>
                  <a:pt x="9918928" y="4731974"/>
                </a:cubicBezTo>
                <a:cubicBezTo>
                  <a:pt x="9926983" y="4746238"/>
                  <a:pt x="9934993" y="4760479"/>
                  <a:pt x="9942959" y="4774743"/>
                </a:cubicBezTo>
                <a:close/>
                <a:moveTo>
                  <a:pt x="9889966" y="4796561"/>
                </a:moveTo>
                <a:cubicBezTo>
                  <a:pt x="9875109" y="4802472"/>
                  <a:pt x="9860229" y="4808246"/>
                  <a:pt x="9845303" y="4813860"/>
                </a:cubicBezTo>
                <a:cubicBezTo>
                  <a:pt x="9837179" y="4799003"/>
                  <a:pt x="9828986" y="4784054"/>
                  <a:pt x="9820724" y="4769083"/>
                </a:cubicBezTo>
                <a:cubicBezTo>
                  <a:pt x="9835763" y="4763743"/>
                  <a:pt x="9850712" y="4758288"/>
                  <a:pt x="9865615" y="4752674"/>
                </a:cubicBezTo>
                <a:cubicBezTo>
                  <a:pt x="9873785" y="4767303"/>
                  <a:pt x="9881910" y="4781932"/>
                  <a:pt x="9889966" y="4796561"/>
                </a:cubicBezTo>
                <a:close/>
                <a:moveTo>
                  <a:pt x="9839051" y="4816188"/>
                </a:moveTo>
                <a:cubicBezTo>
                  <a:pt x="9824969" y="4821459"/>
                  <a:pt x="9810888" y="4826571"/>
                  <a:pt x="9796761" y="4831547"/>
                </a:cubicBezTo>
                <a:cubicBezTo>
                  <a:pt x="9788568" y="4816370"/>
                  <a:pt x="9780306" y="4801125"/>
                  <a:pt x="9771953" y="4785812"/>
                </a:cubicBezTo>
                <a:cubicBezTo>
                  <a:pt x="9786171" y="4781110"/>
                  <a:pt x="9800299" y="4776249"/>
                  <a:pt x="9814380" y="4771297"/>
                </a:cubicBezTo>
                <a:cubicBezTo>
                  <a:pt x="9822664" y="4786268"/>
                  <a:pt x="9830880" y="4801239"/>
                  <a:pt x="9839051" y="4816188"/>
                </a:cubicBezTo>
                <a:close/>
                <a:moveTo>
                  <a:pt x="9790508" y="4833761"/>
                </a:moveTo>
                <a:cubicBezTo>
                  <a:pt x="9777134" y="4838439"/>
                  <a:pt x="9763738" y="4843004"/>
                  <a:pt x="9750341" y="4847454"/>
                </a:cubicBezTo>
                <a:cubicBezTo>
                  <a:pt x="9742080" y="4831980"/>
                  <a:pt x="9733750" y="4816439"/>
                  <a:pt x="9725329" y="4800852"/>
                </a:cubicBezTo>
                <a:cubicBezTo>
                  <a:pt x="9738839" y="4796652"/>
                  <a:pt x="9752282" y="4792338"/>
                  <a:pt x="9765655" y="4787934"/>
                </a:cubicBezTo>
                <a:cubicBezTo>
                  <a:pt x="9774008" y="4803225"/>
                  <a:pt x="9782292" y="4818493"/>
                  <a:pt x="9790508" y="4833761"/>
                </a:cubicBezTo>
                <a:close/>
                <a:moveTo>
                  <a:pt x="9743815" y="4849599"/>
                </a:moveTo>
                <a:cubicBezTo>
                  <a:pt x="9731263" y="4853730"/>
                  <a:pt x="9718687" y="4857769"/>
                  <a:pt x="9706113" y="4861695"/>
                </a:cubicBezTo>
                <a:cubicBezTo>
                  <a:pt x="9697782" y="4845925"/>
                  <a:pt x="9689384" y="4830132"/>
                  <a:pt x="9680917" y="4814248"/>
                </a:cubicBezTo>
                <a:cubicBezTo>
                  <a:pt x="9693561" y="4810551"/>
                  <a:pt x="9706158" y="4806762"/>
                  <a:pt x="9718711" y="4802882"/>
                </a:cubicBezTo>
                <a:cubicBezTo>
                  <a:pt x="9727132" y="4818470"/>
                  <a:pt x="9735507" y="4834034"/>
                  <a:pt x="9743815" y="4849599"/>
                </a:cubicBezTo>
                <a:close/>
                <a:moveTo>
                  <a:pt x="9699175" y="4863840"/>
                </a:moveTo>
                <a:cubicBezTo>
                  <a:pt x="9589423" y="4897754"/>
                  <a:pt x="9479422" y="4923862"/>
                  <a:pt x="9372273" y="4942507"/>
                </a:cubicBezTo>
                <a:cubicBezTo>
                  <a:pt x="8330359" y="5120062"/>
                  <a:pt x="7271580" y="4811349"/>
                  <a:pt x="6465599" y="4522560"/>
                </a:cubicBezTo>
                <a:cubicBezTo>
                  <a:pt x="6003021" y="4356827"/>
                  <a:pt x="5545554" y="4157477"/>
                  <a:pt x="5103151" y="3964700"/>
                </a:cubicBezTo>
                <a:cubicBezTo>
                  <a:pt x="4626263" y="3756906"/>
                  <a:pt x="4133149" y="3542037"/>
                  <a:pt x="3632891" y="3368978"/>
                </a:cubicBezTo>
                <a:cubicBezTo>
                  <a:pt x="3326324" y="3262902"/>
                  <a:pt x="3082882" y="3211986"/>
                  <a:pt x="2866758" y="3208700"/>
                </a:cubicBezTo>
                <a:cubicBezTo>
                  <a:pt x="2734893" y="3206691"/>
                  <a:pt x="2611129" y="3223146"/>
                  <a:pt x="2498959" y="3257539"/>
                </a:cubicBezTo>
                <a:cubicBezTo>
                  <a:pt x="2375812" y="3295332"/>
                  <a:pt x="2261547" y="3356267"/>
                  <a:pt x="2159341" y="3438677"/>
                </a:cubicBezTo>
                <a:cubicBezTo>
                  <a:pt x="2020709" y="3550459"/>
                  <a:pt x="1899595" y="3682370"/>
                  <a:pt x="1789459" y="3825463"/>
                </a:cubicBezTo>
                <a:cubicBezTo>
                  <a:pt x="1790038" y="3824459"/>
                  <a:pt x="1790616" y="3823478"/>
                  <a:pt x="1791196" y="3822497"/>
                </a:cubicBezTo>
                <a:cubicBezTo>
                  <a:pt x="1907565" y="3662127"/>
                  <a:pt x="2036221" y="3513852"/>
                  <a:pt x="2185422" y="3388834"/>
                </a:cubicBezTo>
                <a:cubicBezTo>
                  <a:pt x="2630026" y="3016311"/>
                  <a:pt x="3203291" y="3148906"/>
                  <a:pt x="3653066" y="3306035"/>
                </a:cubicBezTo>
                <a:cubicBezTo>
                  <a:pt x="4144971" y="3477908"/>
                  <a:pt x="4629321" y="3692229"/>
                  <a:pt x="5097719" y="3899521"/>
                </a:cubicBezTo>
                <a:cubicBezTo>
                  <a:pt x="5535787" y="4093347"/>
                  <a:pt x="5988780" y="4293816"/>
                  <a:pt x="6447570" y="4459412"/>
                </a:cubicBezTo>
                <a:cubicBezTo>
                  <a:pt x="6703860" y="4551909"/>
                  <a:pt x="6937603" y="4627815"/>
                  <a:pt x="7162103" y="4691443"/>
                </a:cubicBezTo>
                <a:cubicBezTo>
                  <a:pt x="7423163" y="4765432"/>
                  <a:pt x="7665008" y="4821049"/>
                  <a:pt x="7901489" y="4861512"/>
                </a:cubicBezTo>
                <a:cubicBezTo>
                  <a:pt x="8161682" y="4906015"/>
                  <a:pt x="8414184" y="4930982"/>
                  <a:pt x="8651943" y="4935775"/>
                </a:cubicBezTo>
                <a:cubicBezTo>
                  <a:pt x="8911429" y="4940978"/>
                  <a:pt x="9163018" y="4922378"/>
                  <a:pt x="9399750" y="4880454"/>
                </a:cubicBezTo>
                <a:cubicBezTo>
                  <a:pt x="9492795" y="4863703"/>
                  <a:pt x="9584380" y="4842227"/>
                  <a:pt x="9673888" y="4816324"/>
                </a:cubicBezTo>
                <a:cubicBezTo>
                  <a:pt x="9682355" y="4832163"/>
                  <a:pt x="9690798" y="4848002"/>
                  <a:pt x="9699175" y="4863840"/>
                </a:cubicBezTo>
                <a:close/>
                <a:moveTo>
                  <a:pt x="1755920" y="3876448"/>
                </a:moveTo>
                <a:cubicBezTo>
                  <a:pt x="1755402" y="3877337"/>
                  <a:pt x="1754881" y="3878250"/>
                  <a:pt x="1754363" y="3879163"/>
                </a:cubicBezTo>
                <a:cubicBezTo>
                  <a:pt x="1753720" y="3879962"/>
                  <a:pt x="1753076" y="3880784"/>
                  <a:pt x="1752432" y="3881605"/>
                </a:cubicBezTo>
                <a:cubicBezTo>
                  <a:pt x="1752900" y="3880829"/>
                  <a:pt x="1753364" y="3880053"/>
                  <a:pt x="1753831" y="3879255"/>
                </a:cubicBezTo>
                <a:cubicBezTo>
                  <a:pt x="1754527" y="3878319"/>
                  <a:pt x="1755224" y="3877383"/>
                  <a:pt x="1755920" y="3876448"/>
                </a:cubicBezTo>
                <a:close/>
                <a:moveTo>
                  <a:pt x="1717992" y="3933000"/>
                </a:moveTo>
                <a:cubicBezTo>
                  <a:pt x="1717597" y="3933685"/>
                  <a:pt x="1717207" y="3934370"/>
                  <a:pt x="1716814" y="3935031"/>
                </a:cubicBezTo>
                <a:cubicBezTo>
                  <a:pt x="1716244" y="3935739"/>
                  <a:pt x="1715671" y="3936446"/>
                  <a:pt x="1715100" y="3937177"/>
                </a:cubicBezTo>
                <a:cubicBezTo>
                  <a:pt x="1715452" y="3936583"/>
                  <a:pt x="1715803" y="3936013"/>
                  <a:pt x="1716155" y="3935442"/>
                </a:cubicBezTo>
                <a:cubicBezTo>
                  <a:pt x="1716766" y="3934621"/>
                  <a:pt x="1717380" y="3933822"/>
                  <a:pt x="1717992" y="3933000"/>
                </a:cubicBezTo>
                <a:close/>
                <a:moveTo>
                  <a:pt x="1643880" y="4040606"/>
                </a:moveTo>
                <a:cubicBezTo>
                  <a:pt x="1643556" y="4041154"/>
                  <a:pt x="1643232" y="4041678"/>
                  <a:pt x="1642910" y="4042203"/>
                </a:cubicBezTo>
                <a:cubicBezTo>
                  <a:pt x="1642750" y="4042409"/>
                  <a:pt x="1642590" y="4042591"/>
                  <a:pt x="1642431" y="4042774"/>
                </a:cubicBezTo>
                <a:cubicBezTo>
                  <a:pt x="1642796" y="4042203"/>
                  <a:pt x="1643163" y="4041633"/>
                  <a:pt x="1643528" y="4041062"/>
                </a:cubicBezTo>
                <a:cubicBezTo>
                  <a:pt x="1643645" y="4040903"/>
                  <a:pt x="1643763" y="4040766"/>
                  <a:pt x="1643880" y="4040606"/>
                </a:cubicBezTo>
                <a:close/>
                <a:moveTo>
                  <a:pt x="1605927" y="4093872"/>
                </a:moveTo>
                <a:cubicBezTo>
                  <a:pt x="1605660" y="4094306"/>
                  <a:pt x="1605390" y="4094717"/>
                  <a:pt x="1605123" y="4095173"/>
                </a:cubicBezTo>
                <a:cubicBezTo>
                  <a:pt x="1605053" y="4095242"/>
                  <a:pt x="1604982" y="4095333"/>
                  <a:pt x="1604911" y="4095401"/>
                </a:cubicBezTo>
                <a:cubicBezTo>
                  <a:pt x="1605219" y="4094922"/>
                  <a:pt x="1605525" y="4094443"/>
                  <a:pt x="1605835" y="4093987"/>
                </a:cubicBezTo>
                <a:cubicBezTo>
                  <a:pt x="1605865" y="4093941"/>
                  <a:pt x="1605895" y="4093895"/>
                  <a:pt x="1605927" y="4093872"/>
                </a:cubicBezTo>
                <a:close/>
                <a:moveTo>
                  <a:pt x="864790" y="4837298"/>
                </a:moveTo>
                <a:cubicBezTo>
                  <a:pt x="865119" y="4837161"/>
                  <a:pt x="865445" y="4837001"/>
                  <a:pt x="865774" y="4836864"/>
                </a:cubicBezTo>
                <a:cubicBezTo>
                  <a:pt x="864898" y="4837572"/>
                  <a:pt x="864033" y="4838256"/>
                  <a:pt x="863159" y="4838964"/>
                </a:cubicBezTo>
                <a:cubicBezTo>
                  <a:pt x="862764" y="4839101"/>
                  <a:pt x="862371" y="4839261"/>
                  <a:pt x="861974" y="4839398"/>
                </a:cubicBezTo>
                <a:cubicBezTo>
                  <a:pt x="862914" y="4838690"/>
                  <a:pt x="863850" y="4838005"/>
                  <a:pt x="864790" y="4837298"/>
                </a:cubicBezTo>
                <a:close/>
                <a:moveTo>
                  <a:pt x="885431" y="4828557"/>
                </a:moveTo>
                <a:cubicBezTo>
                  <a:pt x="886517" y="4828101"/>
                  <a:pt x="887605" y="4827667"/>
                  <a:pt x="888694" y="4827210"/>
                </a:cubicBezTo>
                <a:cubicBezTo>
                  <a:pt x="886884" y="4828740"/>
                  <a:pt x="885079" y="4830269"/>
                  <a:pt x="883274" y="4831821"/>
                </a:cubicBezTo>
                <a:cubicBezTo>
                  <a:pt x="882119" y="4832232"/>
                  <a:pt x="880964" y="4832620"/>
                  <a:pt x="879812" y="4833030"/>
                </a:cubicBezTo>
                <a:cubicBezTo>
                  <a:pt x="881685" y="4831524"/>
                  <a:pt x="883559" y="4830063"/>
                  <a:pt x="885431" y="4828557"/>
                </a:cubicBezTo>
                <a:close/>
                <a:moveTo>
                  <a:pt x="905596" y="4820227"/>
                </a:moveTo>
                <a:cubicBezTo>
                  <a:pt x="907372" y="4819497"/>
                  <a:pt x="909159" y="4818812"/>
                  <a:pt x="910936" y="4818105"/>
                </a:cubicBezTo>
                <a:cubicBezTo>
                  <a:pt x="908447" y="4820341"/>
                  <a:pt x="905957" y="4822600"/>
                  <a:pt x="903467" y="4824837"/>
                </a:cubicBezTo>
                <a:cubicBezTo>
                  <a:pt x="901643" y="4825453"/>
                  <a:pt x="899806" y="4826047"/>
                  <a:pt x="897985" y="4826686"/>
                </a:cubicBezTo>
                <a:cubicBezTo>
                  <a:pt x="900520" y="4824518"/>
                  <a:pt x="903056" y="4822372"/>
                  <a:pt x="905596" y="4820227"/>
                </a:cubicBezTo>
                <a:close/>
                <a:moveTo>
                  <a:pt x="926024" y="4812080"/>
                </a:moveTo>
                <a:cubicBezTo>
                  <a:pt x="928297" y="4811189"/>
                  <a:pt x="930559" y="4810254"/>
                  <a:pt x="932834" y="4809364"/>
                </a:cubicBezTo>
                <a:cubicBezTo>
                  <a:pt x="929762" y="4812285"/>
                  <a:pt x="926702" y="4815206"/>
                  <a:pt x="923637" y="4818127"/>
                </a:cubicBezTo>
                <a:cubicBezTo>
                  <a:pt x="921323" y="4818881"/>
                  <a:pt x="919022" y="4819657"/>
                  <a:pt x="916713" y="4820432"/>
                </a:cubicBezTo>
                <a:cubicBezTo>
                  <a:pt x="919819" y="4817648"/>
                  <a:pt x="922922" y="4814864"/>
                  <a:pt x="926024" y="4812080"/>
                </a:cubicBezTo>
                <a:close/>
                <a:moveTo>
                  <a:pt x="945922" y="4804366"/>
                </a:moveTo>
                <a:cubicBezTo>
                  <a:pt x="948695" y="4803316"/>
                  <a:pt x="951468" y="4802243"/>
                  <a:pt x="954246" y="4801194"/>
                </a:cubicBezTo>
                <a:cubicBezTo>
                  <a:pt x="950752" y="4804685"/>
                  <a:pt x="947255" y="4808177"/>
                  <a:pt x="943766" y="4811669"/>
                </a:cubicBezTo>
                <a:cubicBezTo>
                  <a:pt x="940995" y="4812559"/>
                  <a:pt x="938222" y="4813426"/>
                  <a:pt x="935459" y="4814293"/>
                </a:cubicBezTo>
                <a:cubicBezTo>
                  <a:pt x="938948" y="4810984"/>
                  <a:pt x="942438" y="4807675"/>
                  <a:pt x="945922" y="4804366"/>
                </a:cubicBezTo>
                <a:close/>
                <a:moveTo>
                  <a:pt x="986509" y="4789258"/>
                </a:moveTo>
                <a:cubicBezTo>
                  <a:pt x="989903" y="4788025"/>
                  <a:pt x="993296" y="4786816"/>
                  <a:pt x="996697" y="4785606"/>
                </a:cubicBezTo>
                <a:cubicBezTo>
                  <a:pt x="992564" y="4790170"/>
                  <a:pt x="988449" y="4794689"/>
                  <a:pt x="984286" y="4799276"/>
                </a:cubicBezTo>
                <a:cubicBezTo>
                  <a:pt x="980861" y="4800281"/>
                  <a:pt x="977460" y="4801331"/>
                  <a:pt x="974046" y="4802358"/>
                </a:cubicBezTo>
                <a:cubicBezTo>
                  <a:pt x="978197" y="4797999"/>
                  <a:pt x="982353" y="4793617"/>
                  <a:pt x="986509" y="4789258"/>
                </a:cubicBezTo>
                <a:close/>
                <a:moveTo>
                  <a:pt x="1006775" y="4782091"/>
                </a:moveTo>
                <a:cubicBezTo>
                  <a:pt x="1010431" y="4780791"/>
                  <a:pt x="1014078" y="4779513"/>
                  <a:pt x="1017741" y="4778257"/>
                </a:cubicBezTo>
                <a:cubicBezTo>
                  <a:pt x="1013345" y="4783301"/>
                  <a:pt x="1008932" y="4788390"/>
                  <a:pt x="1004518" y="4793480"/>
                </a:cubicBezTo>
                <a:cubicBezTo>
                  <a:pt x="1000880" y="4794507"/>
                  <a:pt x="997242" y="4795534"/>
                  <a:pt x="993616" y="4796584"/>
                </a:cubicBezTo>
                <a:cubicBezTo>
                  <a:pt x="998018" y="4791723"/>
                  <a:pt x="1002407" y="4786907"/>
                  <a:pt x="1006775" y="4782091"/>
                </a:cubicBezTo>
                <a:close/>
                <a:moveTo>
                  <a:pt x="1027116" y="4775063"/>
                </a:moveTo>
                <a:cubicBezTo>
                  <a:pt x="1030959" y="4773762"/>
                  <a:pt x="1034816" y="4772483"/>
                  <a:pt x="1038666" y="4771206"/>
                </a:cubicBezTo>
                <a:cubicBezTo>
                  <a:pt x="1034068" y="4776729"/>
                  <a:pt x="1029462" y="4782274"/>
                  <a:pt x="1024850" y="4787820"/>
                </a:cubicBezTo>
                <a:cubicBezTo>
                  <a:pt x="1020993" y="4788870"/>
                  <a:pt x="1017134" y="4789897"/>
                  <a:pt x="1013288" y="4790969"/>
                </a:cubicBezTo>
                <a:cubicBezTo>
                  <a:pt x="1017905" y="4785675"/>
                  <a:pt x="1022527" y="4780335"/>
                  <a:pt x="1027116" y="4775063"/>
                </a:cubicBezTo>
                <a:close/>
                <a:moveTo>
                  <a:pt x="1047451" y="4768262"/>
                </a:moveTo>
                <a:cubicBezTo>
                  <a:pt x="1051488" y="4766938"/>
                  <a:pt x="1055532" y="4765637"/>
                  <a:pt x="1059578" y="4764336"/>
                </a:cubicBezTo>
                <a:cubicBezTo>
                  <a:pt x="1054797" y="4770338"/>
                  <a:pt x="1050011" y="4776341"/>
                  <a:pt x="1045219" y="4782320"/>
                </a:cubicBezTo>
                <a:cubicBezTo>
                  <a:pt x="1041145" y="4783392"/>
                  <a:pt x="1037101" y="4784511"/>
                  <a:pt x="1033038" y="4785606"/>
                </a:cubicBezTo>
                <a:cubicBezTo>
                  <a:pt x="1037849" y="4779832"/>
                  <a:pt x="1042656" y="4774036"/>
                  <a:pt x="1047451" y="4768262"/>
                </a:cubicBezTo>
                <a:close/>
                <a:moveTo>
                  <a:pt x="1067760" y="4761734"/>
                </a:moveTo>
                <a:cubicBezTo>
                  <a:pt x="1071996" y="4760388"/>
                  <a:pt x="1076220" y="4759019"/>
                  <a:pt x="1080463" y="4757695"/>
                </a:cubicBezTo>
                <a:cubicBezTo>
                  <a:pt x="1075496" y="4764176"/>
                  <a:pt x="1070524" y="4770658"/>
                  <a:pt x="1065544" y="4777139"/>
                </a:cubicBezTo>
                <a:cubicBezTo>
                  <a:pt x="1061331" y="4778212"/>
                  <a:pt x="1057113" y="4779261"/>
                  <a:pt x="1052914" y="4780357"/>
                </a:cubicBezTo>
                <a:cubicBezTo>
                  <a:pt x="1057871" y="4774149"/>
                  <a:pt x="1062819" y="4767942"/>
                  <a:pt x="1067760" y="4761734"/>
                </a:cubicBezTo>
                <a:close/>
                <a:moveTo>
                  <a:pt x="1088151" y="4755344"/>
                </a:moveTo>
                <a:cubicBezTo>
                  <a:pt x="1092503" y="4754021"/>
                  <a:pt x="1096867" y="4752697"/>
                  <a:pt x="1101231" y="4751396"/>
                </a:cubicBezTo>
                <a:cubicBezTo>
                  <a:pt x="1096139" y="4758311"/>
                  <a:pt x="1091043" y="4765203"/>
                  <a:pt x="1085940" y="4772096"/>
                </a:cubicBezTo>
                <a:cubicBezTo>
                  <a:pt x="1081579" y="4773145"/>
                  <a:pt x="1077213" y="4774195"/>
                  <a:pt x="1072865" y="4775290"/>
                </a:cubicBezTo>
                <a:cubicBezTo>
                  <a:pt x="1077966" y="4768650"/>
                  <a:pt x="1083062" y="4762009"/>
                  <a:pt x="1088151" y="4755344"/>
                </a:cubicBezTo>
                <a:close/>
                <a:moveTo>
                  <a:pt x="1108545" y="4749182"/>
                </a:moveTo>
                <a:cubicBezTo>
                  <a:pt x="1113032" y="4747858"/>
                  <a:pt x="1117530" y="4746558"/>
                  <a:pt x="1122028" y="4745257"/>
                </a:cubicBezTo>
                <a:cubicBezTo>
                  <a:pt x="1116820" y="4752583"/>
                  <a:pt x="1111608" y="4759909"/>
                  <a:pt x="1106388" y="4767212"/>
                </a:cubicBezTo>
                <a:cubicBezTo>
                  <a:pt x="1101863" y="4768262"/>
                  <a:pt x="1097371" y="4769357"/>
                  <a:pt x="1092862" y="4770430"/>
                </a:cubicBezTo>
                <a:cubicBezTo>
                  <a:pt x="1098097" y="4763355"/>
                  <a:pt x="1103321" y="4756280"/>
                  <a:pt x="1108545" y="4749182"/>
                </a:cubicBezTo>
                <a:close/>
                <a:moveTo>
                  <a:pt x="1128909" y="4743294"/>
                </a:moveTo>
                <a:cubicBezTo>
                  <a:pt x="1133558" y="4741948"/>
                  <a:pt x="1138195" y="4740578"/>
                  <a:pt x="1142855" y="4739277"/>
                </a:cubicBezTo>
                <a:cubicBezTo>
                  <a:pt x="1137511" y="4747083"/>
                  <a:pt x="1132157" y="4754842"/>
                  <a:pt x="1126800" y="4762625"/>
                </a:cubicBezTo>
                <a:cubicBezTo>
                  <a:pt x="1122177" y="4763652"/>
                  <a:pt x="1117548" y="4764656"/>
                  <a:pt x="1112940" y="4765728"/>
                </a:cubicBezTo>
                <a:cubicBezTo>
                  <a:pt x="1118269" y="4758243"/>
                  <a:pt x="1123591" y="4750780"/>
                  <a:pt x="1128909" y="4743294"/>
                </a:cubicBezTo>
                <a:close/>
                <a:moveTo>
                  <a:pt x="1149346" y="4737521"/>
                </a:moveTo>
                <a:cubicBezTo>
                  <a:pt x="1154082" y="4736220"/>
                  <a:pt x="1158826" y="4734941"/>
                  <a:pt x="1163573" y="4733663"/>
                </a:cubicBezTo>
                <a:cubicBezTo>
                  <a:pt x="1158151" y="4741834"/>
                  <a:pt x="1152721" y="4750004"/>
                  <a:pt x="1147288" y="4758151"/>
                </a:cubicBezTo>
                <a:cubicBezTo>
                  <a:pt x="1142538" y="4759156"/>
                  <a:pt x="1137794" y="4760183"/>
                  <a:pt x="1133060" y="4761210"/>
                </a:cubicBezTo>
                <a:cubicBezTo>
                  <a:pt x="1138496" y="4753336"/>
                  <a:pt x="1143926" y="4745440"/>
                  <a:pt x="1149346" y="4737521"/>
                </a:cubicBezTo>
                <a:close/>
                <a:moveTo>
                  <a:pt x="1169808" y="4731974"/>
                </a:moveTo>
                <a:cubicBezTo>
                  <a:pt x="1174635" y="4730674"/>
                  <a:pt x="1179478" y="4729442"/>
                  <a:pt x="1184316" y="4728186"/>
                </a:cubicBezTo>
                <a:cubicBezTo>
                  <a:pt x="1178823" y="4736744"/>
                  <a:pt x="1173330" y="4745326"/>
                  <a:pt x="1167827" y="4753861"/>
                </a:cubicBezTo>
                <a:cubicBezTo>
                  <a:pt x="1162946" y="4754842"/>
                  <a:pt x="1158096" y="4755892"/>
                  <a:pt x="1153233" y="4756919"/>
                </a:cubicBezTo>
                <a:cubicBezTo>
                  <a:pt x="1158760" y="4748612"/>
                  <a:pt x="1164290" y="4740305"/>
                  <a:pt x="1169808" y="4731974"/>
                </a:cubicBezTo>
                <a:close/>
                <a:moveTo>
                  <a:pt x="1190223" y="4726680"/>
                </a:moveTo>
                <a:cubicBezTo>
                  <a:pt x="1195177" y="4725402"/>
                  <a:pt x="1200123" y="4724101"/>
                  <a:pt x="1205091" y="4722869"/>
                </a:cubicBezTo>
                <a:cubicBezTo>
                  <a:pt x="1199500" y="4731883"/>
                  <a:pt x="1193908" y="4740875"/>
                  <a:pt x="1188308" y="4749821"/>
                </a:cubicBezTo>
                <a:cubicBezTo>
                  <a:pt x="1183365" y="4750780"/>
                  <a:pt x="1178414" y="4751739"/>
                  <a:pt x="1173487" y="4752720"/>
                </a:cubicBezTo>
                <a:cubicBezTo>
                  <a:pt x="1179072" y="4744070"/>
                  <a:pt x="1184649" y="4735375"/>
                  <a:pt x="1190223" y="4726680"/>
                </a:cubicBezTo>
                <a:close/>
                <a:moveTo>
                  <a:pt x="1210698" y="4721522"/>
                </a:moveTo>
                <a:cubicBezTo>
                  <a:pt x="1215724" y="4720267"/>
                  <a:pt x="1220761" y="4719057"/>
                  <a:pt x="1225800" y="4717871"/>
                </a:cubicBezTo>
                <a:cubicBezTo>
                  <a:pt x="1220154" y="4727251"/>
                  <a:pt x="1214507" y="4736607"/>
                  <a:pt x="1208852" y="4745942"/>
                </a:cubicBezTo>
                <a:cubicBezTo>
                  <a:pt x="1203811" y="4746877"/>
                  <a:pt x="1198776" y="4747813"/>
                  <a:pt x="1193753" y="4748772"/>
                </a:cubicBezTo>
                <a:cubicBezTo>
                  <a:pt x="1199408" y="4739711"/>
                  <a:pt x="1205054" y="4730605"/>
                  <a:pt x="1210698" y="4721522"/>
                </a:cubicBezTo>
                <a:close/>
                <a:moveTo>
                  <a:pt x="1231188" y="4716570"/>
                </a:moveTo>
                <a:cubicBezTo>
                  <a:pt x="1236305" y="4715360"/>
                  <a:pt x="1241437" y="4714196"/>
                  <a:pt x="1246565" y="4713010"/>
                </a:cubicBezTo>
                <a:cubicBezTo>
                  <a:pt x="1240869" y="4722777"/>
                  <a:pt x="1235168" y="4732522"/>
                  <a:pt x="1229463" y="4742221"/>
                </a:cubicBezTo>
                <a:cubicBezTo>
                  <a:pt x="1224305" y="4743112"/>
                  <a:pt x="1219177" y="4744070"/>
                  <a:pt x="1214037" y="4745006"/>
                </a:cubicBezTo>
                <a:cubicBezTo>
                  <a:pt x="1219763" y="4735558"/>
                  <a:pt x="1225476" y="4726064"/>
                  <a:pt x="1231188" y="4716570"/>
                </a:cubicBezTo>
                <a:close/>
                <a:moveTo>
                  <a:pt x="1251696" y="4711846"/>
                </a:moveTo>
                <a:cubicBezTo>
                  <a:pt x="1256910" y="4710682"/>
                  <a:pt x="1262114" y="4709472"/>
                  <a:pt x="1267342" y="4708331"/>
                </a:cubicBezTo>
                <a:cubicBezTo>
                  <a:pt x="1261580" y="4718487"/>
                  <a:pt x="1255815" y="4728643"/>
                  <a:pt x="1250046" y="4738730"/>
                </a:cubicBezTo>
                <a:cubicBezTo>
                  <a:pt x="1244840" y="4739597"/>
                  <a:pt x="1239621" y="4740441"/>
                  <a:pt x="1234433" y="4741332"/>
                </a:cubicBezTo>
                <a:cubicBezTo>
                  <a:pt x="1240191" y="4731541"/>
                  <a:pt x="1245947" y="4721727"/>
                  <a:pt x="1251696" y="4711846"/>
                </a:cubicBezTo>
                <a:close/>
                <a:moveTo>
                  <a:pt x="1272229" y="4707281"/>
                </a:moveTo>
                <a:cubicBezTo>
                  <a:pt x="1277443" y="4706163"/>
                  <a:pt x="1282670" y="4705067"/>
                  <a:pt x="1287896" y="4703972"/>
                </a:cubicBezTo>
                <a:cubicBezTo>
                  <a:pt x="1282122" y="4714470"/>
                  <a:pt x="1276343" y="4724969"/>
                  <a:pt x="1270563" y="4735398"/>
                </a:cubicBezTo>
                <a:cubicBezTo>
                  <a:pt x="1265300" y="4736220"/>
                  <a:pt x="1260051" y="4737087"/>
                  <a:pt x="1254804" y="4737931"/>
                </a:cubicBezTo>
                <a:cubicBezTo>
                  <a:pt x="1260619" y="4727753"/>
                  <a:pt x="1266425" y="4717529"/>
                  <a:pt x="1272229" y="4707281"/>
                </a:cubicBezTo>
                <a:close/>
                <a:moveTo>
                  <a:pt x="1276254" y="4700184"/>
                </a:moveTo>
                <a:cubicBezTo>
                  <a:pt x="1281951" y="4690096"/>
                  <a:pt x="1287640" y="4679986"/>
                  <a:pt x="1293323" y="4669876"/>
                </a:cubicBezTo>
                <a:cubicBezTo>
                  <a:pt x="1298462" y="4668484"/>
                  <a:pt x="1303609" y="4667160"/>
                  <a:pt x="1308757" y="4665814"/>
                </a:cubicBezTo>
                <a:cubicBezTo>
                  <a:pt x="1303098" y="4676221"/>
                  <a:pt x="1297431" y="4686582"/>
                  <a:pt x="1291760" y="4696920"/>
                </a:cubicBezTo>
                <a:cubicBezTo>
                  <a:pt x="1286586" y="4697993"/>
                  <a:pt x="1281414" y="4699065"/>
                  <a:pt x="1276254" y="4700184"/>
                </a:cubicBezTo>
                <a:close/>
                <a:moveTo>
                  <a:pt x="1313575" y="4664581"/>
                </a:moveTo>
                <a:cubicBezTo>
                  <a:pt x="1318938" y="4663189"/>
                  <a:pt x="1324297" y="4661774"/>
                  <a:pt x="1329667" y="4660428"/>
                </a:cubicBezTo>
                <a:cubicBezTo>
                  <a:pt x="1323946" y="4671223"/>
                  <a:pt x="1318219" y="4681995"/>
                  <a:pt x="1312487" y="4692721"/>
                </a:cubicBezTo>
                <a:cubicBezTo>
                  <a:pt x="1307137" y="4693793"/>
                  <a:pt x="1301790" y="4694843"/>
                  <a:pt x="1296452" y="4695938"/>
                </a:cubicBezTo>
                <a:cubicBezTo>
                  <a:pt x="1302166" y="4685509"/>
                  <a:pt x="1307872" y="4675057"/>
                  <a:pt x="1313575" y="4664581"/>
                </a:cubicBezTo>
                <a:close/>
                <a:moveTo>
                  <a:pt x="1317647" y="4657096"/>
                </a:moveTo>
                <a:cubicBezTo>
                  <a:pt x="1323158" y="4646940"/>
                  <a:pt x="1328665" y="4636784"/>
                  <a:pt x="1334161" y="4626606"/>
                </a:cubicBezTo>
                <a:cubicBezTo>
                  <a:pt x="1339460" y="4624963"/>
                  <a:pt x="1344759" y="4623388"/>
                  <a:pt x="1350058" y="4621790"/>
                </a:cubicBezTo>
                <a:cubicBezTo>
                  <a:pt x="1344558" y="4632243"/>
                  <a:pt x="1339058" y="4642672"/>
                  <a:pt x="1333558" y="4653079"/>
                </a:cubicBezTo>
                <a:cubicBezTo>
                  <a:pt x="1328250" y="4654380"/>
                  <a:pt x="1322948" y="4655726"/>
                  <a:pt x="1317647" y="4657096"/>
                </a:cubicBezTo>
                <a:close/>
                <a:moveTo>
                  <a:pt x="1354782" y="4620352"/>
                </a:moveTo>
                <a:cubicBezTo>
                  <a:pt x="1360159" y="4618755"/>
                  <a:pt x="1365534" y="4617203"/>
                  <a:pt x="1370911" y="4615628"/>
                </a:cubicBezTo>
                <a:cubicBezTo>
                  <a:pt x="1365360" y="4626469"/>
                  <a:pt x="1359810" y="4637286"/>
                  <a:pt x="1354260" y="4648058"/>
                </a:cubicBezTo>
                <a:cubicBezTo>
                  <a:pt x="1348874" y="4649336"/>
                  <a:pt x="1343495" y="4650660"/>
                  <a:pt x="1338118" y="4651984"/>
                </a:cubicBezTo>
                <a:cubicBezTo>
                  <a:pt x="1343677" y="4641463"/>
                  <a:pt x="1349235" y="4630919"/>
                  <a:pt x="1354782" y="4620352"/>
                </a:cubicBezTo>
                <a:close/>
                <a:moveTo>
                  <a:pt x="1358888" y="4612547"/>
                </a:moveTo>
                <a:cubicBezTo>
                  <a:pt x="1364400" y="4602049"/>
                  <a:pt x="1369902" y="4591528"/>
                  <a:pt x="1375395" y="4581030"/>
                </a:cubicBezTo>
                <a:cubicBezTo>
                  <a:pt x="1380722" y="4579159"/>
                  <a:pt x="1386044" y="4577333"/>
                  <a:pt x="1391366" y="4575553"/>
                </a:cubicBezTo>
                <a:cubicBezTo>
                  <a:pt x="1385859" y="4586370"/>
                  <a:pt x="1380359" y="4597165"/>
                  <a:pt x="1374864" y="4607914"/>
                </a:cubicBezTo>
                <a:cubicBezTo>
                  <a:pt x="1369537" y="4609443"/>
                  <a:pt x="1364213" y="4610973"/>
                  <a:pt x="1358888" y="4612547"/>
                </a:cubicBezTo>
                <a:close/>
                <a:moveTo>
                  <a:pt x="1395994" y="4574001"/>
                </a:moveTo>
                <a:cubicBezTo>
                  <a:pt x="1494188" y="4541069"/>
                  <a:pt x="1591647" y="4516604"/>
                  <a:pt x="1688896" y="4500377"/>
                </a:cubicBezTo>
                <a:cubicBezTo>
                  <a:pt x="1967596" y="4453912"/>
                  <a:pt x="2257617" y="4480750"/>
                  <a:pt x="2541659" y="4537029"/>
                </a:cubicBezTo>
                <a:cubicBezTo>
                  <a:pt x="2768578" y="4581966"/>
                  <a:pt x="2991640" y="4645685"/>
                  <a:pt x="3202310" y="4705843"/>
                </a:cubicBezTo>
                <a:cubicBezTo>
                  <a:pt x="3885462" y="4900971"/>
                  <a:pt x="4569573" y="5130857"/>
                  <a:pt x="5231159" y="5353166"/>
                </a:cubicBezTo>
                <a:cubicBezTo>
                  <a:pt x="5743239" y="5525243"/>
                  <a:pt x="6272777" y="5703209"/>
                  <a:pt x="6798686" y="5863967"/>
                </a:cubicBezTo>
                <a:cubicBezTo>
                  <a:pt x="7096718" y="5955072"/>
                  <a:pt x="7449659" y="6058615"/>
                  <a:pt x="7807713" y="6135914"/>
                </a:cubicBezTo>
                <a:cubicBezTo>
                  <a:pt x="8186170" y="6217616"/>
                  <a:pt x="8522793" y="6259951"/>
                  <a:pt x="8836801" y="6265314"/>
                </a:cubicBezTo>
                <a:cubicBezTo>
                  <a:pt x="9073990" y="6269376"/>
                  <a:pt x="9307048" y="6243793"/>
                  <a:pt x="9510802" y="6191370"/>
                </a:cubicBezTo>
                <a:cubicBezTo>
                  <a:pt x="9740003" y="6132353"/>
                  <a:pt x="9932027" y="6041065"/>
                  <a:pt x="10081488" y="5920040"/>
                </a:cubicBezTo>
                <a:cubicBezTo>
                  <a:pt x="10099905" y="5905138"/>
                  <a:pt x="10117296" y="5889687"/>
                  <a:pt x="10133705" y="5873735"/>
                </a:cubicBezTo>
                <a:cubicBezTo>
                  <a:pt x="10137949" y="5890965"/>
                  <a:pt x="10141943" y="5908264"/>
                  <a:pt x="10145686" y="5925655"/>
                </a:cubicBezTo>
                <a:cubicBezTo>
                  <a:pt x="10113666" y="5961416"/>
                  <a:pt x="10076809" y="5994622"/>
                  <a:pt x="10035091" y="6025204"/>
                </a:cubicBezTo>
                <a:cubicBezTo>
                  <a:pt x="9749634" y="6234436"/>
                  <a:pt x="9314624" y="6340946"/>
                  <a:pt x="8810167" y="6325130"/>
                </a:cubicBezTo>
                <a:cubicBezTo>
                  <a:pt x="8521173" y="6316070"/>
                  <a:pt x="8230627" y="6276497"/>
                  <a:pt x="7946425" y="6220195"/>
                </a:cubicBezTo>
                <a:cubicBezTo>
                  <a:pt x="7550784" y="6141824"/>
                  <a:pt x="7167398" y="6031046"/>
                  <a:pt x="6817195" y="5924993"/>
                </a:cubicBezTo>
                <a:cubicBezTo>
                  <a:pt x="6286949" y="5764418"/>
                  <a:pt x="5752824" y="5586840"/>
                  <a:pt x="5236271" y="5415104"/>
                </a:cubicBezTo>
                <a:cubicBezTo>
                  <a:pt x="4566470" y="5192453"/>
                  <a:pt x="3873891" y="4962203"/>
                  <a:pt x="3182523" y="4766619"/>
                </a:cubicBezTo>
                <a:cubicBezTo>
                  <a:pt x="2960556" y="4703813"/>
                  <a:pt x="2684319" y="4625670"/>
                  <a:pt x="2420178" y="4578702"/>
                </a:cubicBezTo>
                <a:cubicBezTo>
                  <a:pt x="2134264" y="4527855"/>
                  <a:pt x="1887039" y="4517562"/>
                  <a:pt x="1664381" y="4547231"/>
                </a:cubicBezTo>
                <a:cubicBezTo>
                  <a:pt x="1569695" y="4559851"/>
                  <a:pt x="1474408" y="4579729"/>
                  <a:pt x="1379369" y="4606614"/>
                </a:cubicBezTo>
                <a:cubicBezTo>
                  <a:pt x="1384907" y="4595796"/>
                  <a:pt x="1390449" y="4584910"/>
                  <a:pt x="1395994" y="4574001"/>
                </a:cubicBezTo>
                <a:close/>
                <a:moveTo>
                  <a:pt x="10077700" y="5915362"/>
                </a:moveTo>
                <a:cubicBezTo>
                  <a:pt x="9693446" y="6226517"/>
                  <a:pt x="9135380" y="6264401"/>
                  <a:pt x="8836915" y="6259289"/>
                </a:cubicBezTo>
                <a:cubicBezTo>
                  <a:pt x="8532082" y="6254085"/>
                  <a:pt x="8225948" y="6213782"/>
                  <a:pt x="7927278" y="6154605"/>
                </a:cubicBezTo>
                <a:cubicBezTo>
                  <a:pt x="7532229" y="6076371"/>
                  <a:pt x="7150121" y="5965091"/>
                  <a:pt x="6800466" y="5858215"/>
                </a:cubicBezTo>
                <a:cubicBezTo>
                  <a:pt x="6274625" y="5697458"/>
                  <a:pt x="5745133" y="5519538"/>
                  <a:pt x="5233076" y="5347460"/>
                </a:cubicBezTo>
                <a:cubicBezTo>
                  <a:pt x="4571422" y="5125128"/>
                  <a:pt x="3887242" y="4895197"/>
                  <a:pt x="3203976" y="4700047"/>
                </a:cubicBezTo>
                <a:cubicBezTo>
                  <a:pt x="2932052" y="4622384"/>
                  <a:pt x="2686944" y="4554648"/>
                  <a:pt x="2441129" y="4512519"/>
                </a:cubicBezTo>
                <a:cubicBezTo>
                  <a:pt x="2155254" y="4463520"/>
                  <a:pt x="1908875" y="4457586"/>
                  <a:pt x="1687906" y="4494421"/>
                </a:cubicBezTo>
                <a:cubicBezTo>
                  <a:pt x="1591330" y="4510533"/>
                  <a:pt x="1495964" y="4534222"/>
                  <a:pt x="1400045" y="4566036"/>
                </a:cubicBezTo>
                <a:cubicBezTo>
                  <a:pt x="1405420" y="4555447"/>
                  <a:pt x="1410806" y="4544812"/>
                  <a:pt x="1416203" y="4534154"/>
                </a:cubicBezTo>
                <a:cubicBezTo>
                  <a:pt x="1516047" y="4495767"/>
                  <a:pt x="1614355" y="4467103"/>
                  <a:pt x="1712588" y="4447453"/>
                </a:cubicBezTo>
                <a:cubicBezTo>
                  <a:pt x="2212277" y="4347539"/>
                  <a:pt x="2749659" y="4502477"/>
                  <a:pt x="3223785" y="4639203"/>
                </a:cubicBezTo>
                <a:cubicBezTo>
                  <a:pt x="3898425" y="4833715"/>
                  <a:pt x="4573704" y="5063144"/>
                  <a:pt x="5226755" y="5285019"/>
                </a:cubicBezTo>
                <a:cubicBezTo>
                  <a:pt x="5734749" y="5457599"/>
                  <a:pt x="6260019" y="5636067"/>
                  <a:pt x="6781980" y="5797075"/>
                </a:cubicBezTo>
                <a:cubicBezTo>
                  <a:pt x="7085353" y="5890668"/>
                  <a:pt x="7445027" y="5996905"/>
                  <a:pt x="7812255" y="6075184"/>
                </a:cubicBezTo>
                <a:cubicBezTo>
                  <a:pt x="7845940" y="6082373"/>
                  <a:pt x="7879374" y="6089242"/>
                  <a:pt x="7912420" y="6095792"/>
                </a:cubicBezTo>
                <a:cubicBezTo>
                  <a:pt x="8258789" y="6164418"/>
                  <a:pt x="8570857" y="6198354"/>
                  <a:pt x="8863640" y="6199381"/>
                </a:cubicBezTo>
                <a:cubicBezTo>
                  <a:pt x="9106077" y="6200226"/>
                  <a:pt x="9344065" y="6168960"/>
                  <a:pt x="9551904" y="6108961"/>
                </a:cubicBezTo>
                <a:cubicBezTo>
                  <a:pt x="9781060" y="6042777"/>
                  <a:pt x="9971532" y="5943958"/>
                  <a:pt x="10118254" y="5815196"/>
                </a:cubicBezTo>
                <a:cubicBezTo>
                  <a:pt x="10123069" y="5832336"/>
                  <a:pt x="10127657" y="5849612"/>
                  <a:pt x="10132015" y="5866979"/>
                </a:cubicBezTo>
                <a:cubicBezTo>
                  <a:pt x="10115014" y="5883662"/>
                  <a:pt x="10096916" y="5899797"/>
                  <a:pt x="10077700" y="5915362"/>
                </a:cubicBezTo>
                <a:close/>
                <a:moveTo>
                  <a:pt x="10123755" y="5810381"/>
                </a:moveTo>
                <a:cubicBezTo>
                  <a:pt x="10123914" y="5810221"/>
                  <a:pt x="10124097" y="5810061"/>
                  <a:pt x="10124280" y="5809902"/>
                </a:cubicBezTo>
                <a:cubicBezTo>
                  <a:pt x="10132997" y="5802142"/>
                  <a:pt x="10141442" y="5794245"/>
                  <a:pt x="10149657" y="5786258"/>
                </a:cubicBezTo>
                <a:cubicBezTo>
                  <a:pt x="10153788" y="5802941"/>
                  <a:pt x="10157668" y="5819669"/>
                  <a:pt x="10161274" y="5836421"/>
                </a:cubicBezTo>
                <a:cubicBezTo>
                  <a:pt x="10153583" y="5844956"/>
                  <a:pt x="10145595" y="5853355"/>
                  <a:pt x="10137379" y="5861616"/>
                </a:cubicBezTo>
                <a:cubicBezTo>
                  <a:pt x="10133134" y="5844682"/>
                  <a:pt x="10128570" y="5827589"/>
                  <a:pt x="10123755" y="5810381"/>
                </a:cubicBezTo>
                <a:close/>
                <a:moveTo>
                  <a:pt x="10121974" y="5804013"/>
                </a:moveTo>
                <a:cubicBezTo>
                  <a:pt x="10117296" y="5787513"/>
                  <a:pt x="10112320" y="5770899"/>
                  <a:pt x="10107117" y="5754148"/>
                </a:cubicBezTo>
                <a:cubicBezTo>
                  <a:pt x="10116519" y="5746206"/>
                  <a:pt x="10125739" y="5738149"/>
                  <a:pt x="10134800" y="5729979"/>
                </a:cubicBezTo>
                <a:cubicBezTo>
                  <a:pt x="10139433" y="5746434"/>
                  <a:pt x="10143838" y="5763002"/>
                  <a:pt x="10148014" y="5779617"/>
                </a:cubicBezTo>
                <a:cubicBezTo>
                  <a:pt x="10139593" y="5787879"/>
                  <a:pt x="10130898" y="5796003"/>
                  <a:pt x="10121974" y="5804013"/>
                </a:cubicBezTo>
                <a:close/>
                <a:moveTo>
                  <a:pt x="10140391" y="5724935"/>
                </a:moveTo>
                <a:cubicBezTo>
                  <a:pt x="10149452" y="5716674"/>
                  <a:pt x="10158330" y="5708298"/>
                  <a:pt x="10167047" y="5699786"/>
                </a:cubicBezTo>
                <a:cubicBezTo>
                  <a:pt x="10167071" y="5699763"/>
                  <a:pt x="10167093" y="5699740"/>
                  <a:pt x="10167116" y="5699717"/>
                </a:cubicBezTo>
                <a:cubicBezTo>
                  <a:pt x="10171087" y="5715807"/>
                  <a:pt x="10174807" y="5731942"/>
                  <a:pt x="10178276" y="5748100"/>
                </a:cubicBezTo>
                <a:cubicBezTo>
                  <a:pt x="10170311" y="5756886"/>
                  <a:pt x="10162072" y="5765559"/>
                  <a:pt x="10153559" y="5774094"/>
                </a:cubicBezTo>
                <a:cubicBezTo>
                  <a:pt x="10149406" y="5757640"/>
                  <a:pt x="10144979" y="5741253"/>
                  <a:pt x="10140391" y="5724935"/>
                </a:cubicBezTo>
                <a:close/>
                <a:moveTo>
                  <a:pt x="10162986" y="5695632"/>
                </a:moveTo>
                <a:cubicBezTo>
                  <a:pt x="10155020" y="5703392"/>
                  <a:pt x="10146873" y="5711082"/>
                  <a:pt x="10138589" y="5718659"/>
                </a:cubicBezTo>
                <a:cubicBezTo>
                  <a:pt x="10134047" y="5702821"/>
                  <a:pt x="10129345" y="5687051"/>
                  <a:pt x="10124439" y="5671418"/>
                </a:cubicBezTo>
                <a:cubicBezTo>
                  <a:pt x="10134138" y="5663042"/>
                  <a:pt x="10143655" y="5654552"/>
                  <a:pt x="10152989" y="5645971"/>
                </a:cubicBezTo>
                <a:cubicBezTo>
                  <a:pt x="10157371" y="5661627"/>
                  <a:pt x="10161547" y="5677374"/>
                  <a:pt x="10165495" y="5693122"/>
                </a:cubicBezTo>
                <a:cubicBezTo>
                  <a:pt x="10164651" y="5693966"/>
                  <a:pt x="10163829" y="5694788"/>
                  <a:pt x="10162986" y="5695632"/>
                </a:cubicBezTo>
                <a:close/>
                <a:moveTo>
                  <a:pt x="10157052" y="5634332"/>
                </a:moveTo>
                <a:cubicBezTo>
                  <a:pt x="10152807" y="5619521"/>
                  <a:pt x="10148334" y="5604595"/>
                  <a:pt x="10143609" y="5589533"/>
                </a:cubicBezTo>
                <a:cubicBezTo>
                  <a:pt x="10153833" y="5580518"/>
                  <a:pt x="10163853" y="5571344"/>
                  <a:pt x="10173643" y="5562078"/>
                </a:cubicBezTo>
                <a:cubicBezTo>
                  <a:pt x="10177842" y="5577072"/>
                  <a:pt x="10181814" y="5591906"/>
                  <a:pt x="10185510" y="5606581"/>
                </a:cubicBezTo>
                <a:cubicBezTo>
                  <a:pt x="10176222" y="5615961"/>
                  <a:pt x="10166751" y="5625204"/>
                  <a:pt x="10157052" y="5634332"/>
                </a:cubicBezTo>
                <a:close/>
                <a:moveTo>
                  <a:pt x="10178846" y="5557148"/>
                </a:moveTo>
                <a:cubicBezTo>
                  <a:pt x="10188660" y="5547745"/>
                  <a:pt x="10198268" y="5538206"/>
                  <a:pt x="10207648" y="5528552"/>
                </a:cubicBezTo>
                <a:cubicBezTo>
                  <a:pt x="10211254" y="5543409"/>
                  <a:pt x="10214586" y="5558107"/>
                  <a:pt x="10217643" y="5572622"/>
                </a:cubicBezTo>
                <a:cubicBezTo>
                  <a:pt x="10213695" y="5577026"/>
                  <a:pt x="10209701" y="5581408"/>
                  <a:pt x="10205640" y="5585744"/>
                </a:cubicBezTo>
                <a:cubicBezTo>
                  <a:pt x="10200733" y="5590993"/>
                  <a:pt x="10195734" y="5596174"/>
                  <a:pt x="10190691" y="5601332"/>
                </a:cubicBezTo>
                <a:cubicBezTo>
                  <a:pt x="10186994" y="5586771"/>
                  <a:pt x="10183046" y="5572051"/>
                  <a:pt x="10178846" y="5557148"/>
                </a:cubicBezTo>
                <a:close/>
                <a:moveTo>
                  <a:pt x="10177112" y="5551055"/>
                </a:moveTo>
                <a:cubicBezTo>
                  <a:pt x="10173118" y="5537019"/>
                  <a:pt x="10168874" y="5522824"/>
                  <a:pt x="10164400" y="5508537"/>
                </a:cubicBezTo>
                <a:cubicBezTo>
                  <a:pt x="10174830" y="5499112"/>
                  <a:pt x="10185031" y="5489595"/>
                  <a:pt x="10195028" y="5479941"/>
                </a:cubicBezTo>
                <a:cubicBezTo>
                  <a:pt x="10198952" y="5494137"/>
                  <a:pt x="10202650" y="5508195"/>
                  <a:pt x="10206095" y="5522116"/>
                </a:cubicBezTo>
                <a:cubicBezTo>
                  <a:pt x="10196648" y="5531884"/>
                  <a:pt x="10186994" y="5541538"/>
                  <a:pt x="10177112" y="5551055"/>
                </a:cubicBezTo>
                <a:close/>
                <a:moveTo>
                  <a:pt x="10200390" y="5474647"/>
                </a:moveTo>
                <a:cubicBezTo>
                  <a:pt x="10210546" y="5464697"/>
                  <a:pt x="10220474" y="5454609"/>
                  <a:pt x="10230173" y="5444385"/>
                </a:cubicBezTo>
                <a:cubicBezTo>
                  <a:pt x="10233482" y="5458443"/>
                  <a:pt x="10236517" y="5472365"/>
                  <a:pt x="10239324" y="5486126"/>
                </a:cubicBezTo>
                <a:cubicBezTo>
                  <a:pt x="10230241" y="5496396"/>
                  <a:pt x="10220975" y="5506529"/>
                  <a:pt x="10211459" y="5516525"/>
                </a:cubicBezTo>
                <a:cubicBezTo>
                  <a:pt x="10208013" y="5502695"/>
                  <a:pt x="10204292" y="5488728"/>
                  <a:pt x="10200390" y="5474647"/>
                </a:cubicBezTo>
                <a:close/>
                <a:moveTo>
                  <a:pt x="10198633" y="5468303"/>
                </a:moveTo>
                <a:cubicBezTo>
                  <a:pt x="10194891" y="5455020"/>
                  <a:pt x="10190873" y="5441623"/>
                  <a:pt x="10186720" y="5428136"/>
                </a:cubicBezTo>
                <a:cubicBezTo>
                  <a:pt x="10197515" y="5418186"/>
                  <a:pt x="10208059" y="5408098"/>
                  <a:pt x="10218397" y="5397897"/>
                </a:cubicBezTo>
                <a:cubicBezTo>
                  <a:pt x="10222025" y="5411316"/>
                  <a:pt x="10225448" y="5424644"/>
                  <a:pt x="10228621" y="5437835"/>
                </a:cubicBezTo>
                <a:cubicBezTo>
                  <a:pt x="10218854" y="5448128"/>
                  <a:pt x="10208880" y="5458283"/>
                  <a:pt x="10198633" y="5468303"/>
                </a:cubicBezTo>
                <a:close/>
                <a:moveTo>
                  <a:pt x="10223372" y="5392990"/>
                </a:moveTo>
                <a:cubicBezTo>
                  <a:pt x="10233688" y="5382652"/>
                  <a:pt x="10243797" y="5372176"/>
                  <a:pt x="10253634" y="5361564"/>
                </a:cubicBezTo>
                <a:cubicBezTo>
                  <a:pt x="10256669" y="5374824"/>
                  <a:pt x="10259431" y="5387969"/>
                  <a:pt x="10261964" y="5400978"/>
                </a:cubicBezTo>
                <a:cubicBezTo>
                  <a:pt x="10252767" y="5411635"/>
                  <a:pt x="10243318" y="5422134"/>
                  <a:pt x="10233597" y="5432495"/>
                </a:cubicBezTo>
                <a:cubicBezTo>
                  <a:pt x="10230424" y="5419463"/>
                  <a:pt x="10226978" y="5406272"/>
                  <a:pt x="10223372" y="5392990"/>
                </a:cubicBezTo>
                <a:close/>
                <a:moveTo>
                  <a:pt x="10258746" y="5355973"/>
                </a:moveTo>
                <a:cubicBezTo>
                  <a:pt x="10268446" y="5345383"/>
                  <a:pt x="10277917" y="5334680"/>
                  <a:pt x="10287113" y="5323839"/>
                </a:cubicBezTo>
                <a:cubicBezTo>
                  <a:pt x="10289236" y="5335615"/>
                  <a:pt x="10291176" y="5347300"/>
                  <a:pt x="10292865" y="5358894"/>
                </a:cubicBezTo>
                <a:cubicBezTo>
                  <a:pt x="10293047" y="5360218"/>
                  <a:pt x="10293230" y="5361541"/>
                  <a:pt x="10293413" y="5362865"/>
                </a:cubicBezTo>
                <a:cubicBezTo>
                  <a:pt x="10292592" y="5363915"/>
                  <a:pt x="10291793" y="5364965"/>
                  <a:pt x="10290971" y="5366014"/>
                </a:cubicBezTo>
                <a:cubicBezTo>
                  <a:pt x="10283234" y="5375782"/>
                  <a:pt x="10275292" y="5385436"/>
                  <a:pt x="10267144" y="5394998"/>
                </a:cubicBezTo>
                <a:cubicBezTo>
                  <a:pt x="10264566" y="5382104"/>
                  <a:pt x="10261782" y="5369096"/>
                  <a:pt x="10258746" y="5355973"/>
                </a:cubicBezTo>
                <a:close/>
                <a:moveTo>
                  <a:pt x="10257218" y="5349377"/>
                </a:moveTo>
                <a:cubicBezTo>
                  <a:pt x="10254273" y="5336962"/>
                  <a:pt x="10251123" y="5324433"/>
                  <a:pt x="10247769" y="5311789"/>
                </a:cubicBezTo>
                <a:cubicBezTo>
                  <a:pt x="10258198" y="5301132"/>
                  <a:pt x="10268400" y="5290337"/>
                  <a:pt x="10278328" y="5279405"/>
                </a:cubicBezTo>
                <a:cubicBezTo>
                  <a:pt x="10281066" y="5292003"/>
                  <a:pt x="10283576" y="5304464"/>
                  <a:pt x="10285859" y="5316833"/>
                </a:cubicBezTo>
                <a:cubicBezTo>
                  <a:pt x="10276570" y="5327810"/>
                  <a:pt x="10267031" y="5338674"/>
                  <a:pt x="10257218" y="5349377"/>
                </a:cubicBezTo>
                <a:close/>
                <a:moveTo>
                  <a:pt x="10246057" y="5305353"/>
                </a:moveTo>
                <a:cubicBezTo>
                  <a:pt x="10242793" y="5293258"/>
                  <a:pt x="10239324" y="5281025"/>
                  <a:pt x="10235673" y="5268725"/>
                </a:cubicBezTo>
                <a:cubicBezTo>
                  <a:pt x="10246765" y="5258135"/>
                  <a:pt x="10257628" y="5247386"/>
                  <a:pt x="10268240" y="5236500"/>
                </a:cubicBezTo>
                <a:cubicBezTo>
                  <a:pt x="10271321" y="5248687"/>
                  <a:pt x="10274174" y="5260759"/>
                  <a:pt x="10276844" y="5272741"/>
                </a:cubicBezTo>
                <a:cubicBezTo>
                  <a:pt x="10266825" y="5283764"/>
                  <a:pt x="10256578" y="5294627"/>
                  <a:pt x="10246057" y="5305353"/>
                </a:cubicBezTo>
                <a:close/>
                <a:moveTo>
                  <a:pt x="10273215" y="5231342"/>
                </a:moveTo>
                <a:cubicBezTo>
                  <a:pt x="10283759" y="5220387"/>
                  <a:pt x="10294075" y="5209273"/>
                  <a:pt x="10304116" y="5198045"/>
                </a:cubicBezTo>
                <a:cubicBezTo>
                  <a:pt x="10306330" y="5208862"/>
                  <a:pt x="10308430" y="5219612"/>
                  <a:pt x="10310301" y="5230247"/>
                </a:cubicBezTo>
                <a:cubicBezTo>
                  <a:pt x="10310484" y="5231365"/>
                  <a:pt x="10310666" y="5232506"/>
                  <a:pt x="10310871" y="5233624"/>
                </a:cubicBezTo>
                <a:cubicBezTo>
                  <a:pt x="10301446" y="5244944"/>
                  <a:pt x="10291793" y="5256150"/>
                  <a:pt x="10281865" y="5267195"/>
                </a:cubicBezTo>
                <a:cubicBezTo>
                  <a:pt x="10279171" y="5255328"/>
                  <a:pt x="10276296" y="5243392"/>
                  <a:pt x="10273215" y="5231342"/>
                </a:cubicBezTo>
                <a:close/>
                <a:moveTo>
                  <a:pt x="10271573" y="5224997"/>
                </a:moveTo>
                <a:cubicBezTo>
                  <a:pt x="10268537" y="5213336"/>
                  <a:pt x="10265319" y="5201582"/>
                  <a:pt x="10261918" y="5189715"/>
                </a:cubicBezTo>
                <a:cubicBezTo>
                  <a:pt x="10273147" y="5178829"/>
                  <a:pt x="10284125" y="5167805"/>
                  <a:pt x="10294850" y="5156600"/>
                </a:cubicBezTo>
                <a:cubicBezTo>
                  <a:pt x="10297681" y="5168262"/>
                  <a:pt x="10300327" y="5179855"/>
                  <a:pt x="10302747" y="5191335"/>
                </a:cubicBezTo>
                <a:cubicBezTo>
                  <a:pt x="10292614" y="5202700"/>
                  <a:pt x="10282230" y="5213929"/>
                  <a:pt x="10271573" y="5224997"/>
                </a:cubicBezTo>
                <a:close/>
                <a:moveTo>
                  <a:pt x="10299803" y="5151397"/>
                </a:moveTo>
                <a:cubicBezTo>
                  <a:pt x="10310438" y="5140145"/>
                  <a:pt x="10320821" y="5128780"/>
                  <a:pt x="10330954" y="5117255"/>
                </a:cubicBezTo>
                <a:cubicBezTo>
                  <a:pt x="10333123" y="5128689"/>
                  <a:pt x="10335085" y="5140031"/>
                  <a:pt x="10336866" y="5151282"/>
                </a:cubicBezTo>
                <a:cubicBezTo>
                  <a:pt x="10327395" y="5162899"/>
                  <a:pt x="10317672" y="5174378"/>
                  <a:pt x="10307699" y="5185698"/>
                </a:cubicBezTo>
                <a:cubicBezTo>
                  <a:pt x="10305257" y="5174356"/>
                  <a:pt x="10302633" y="5162922"/>
                  <a:pt x="10299803" y="5151397"/>
                </a:cubicBezTo>
                <a:close/>
                <a:moveTo>
                  <a:pt x="10298251" y="5145052"/>
                </a:moveTo>
                <a:cubicBezTo>
                  <a:pt x="10295444" y="5133778"/>
                  <a:pt x="10292431" y="5122436"/>
                  <a:pt x="10289282" y="5111002"/>
                </a:cubicBezTo>
                <a:cubicBezTo>
                  <a:pt x="10300625" y="5099842"/>
                  <a:pt x="10311716" y="5088545"/>
                  <a:pt x="10322533" y="5077088"/>
                </a:cubicBezTo>
                <a:cubicBezTo>
                  <a:pt x="10324428" y="5085373"/>
                  <a:pt x="10326231" y="5093657"/>
                  <a:pt x="10327920" y="5101850"/>
                </a:cubicBezTo>
                <a:cubicBezTo>
                  <a:pt x="10328513" y="5104771"/>
                  <a:pt x="10329083" y="5107670"/>
                  <a:pt x="10329654" y="5110568"/>
                </a:cubicBezTo>
                <a:cubicBezTo>
                  <a:pt x="10319453" y="5122207"/>
                  <a:pt x="10308977" y="5133710"/>
                  <a:pt x="10298251" y="5145052"/>
                </a:cubicBezTo>
                <a:close/>
                <a:moveTo>
                  <a:pt x="10333717" y="5100663"/>
                </a:moveTo>
                <a:cubicBezTo>
                  <a:pt x="10331777" y="5091147"/>
                  <a:pt x="10329632" y="5081539"/>
                  <a:pt x="10327417" y="5071862"/>
                </a:cubicBezTo>
                <a:cubicBezTo>
                  <a:pt x="10338075" y="5060451"/>
                  <a:pt x="10348505" y="5048858"/>
                  <a:pt x="10358660" y="5037150"/>
                </a:cubicBezTo>
                <a:cubicBezTo>
                  <a:pt x="10360555" y="5048127"/>
                  <a:pt x="10362267" y="5059013"/>
                  <a:pt x="10363795" y="5069831"/>
                </a:cubicBezTo>
                <a:cubicBezTo>
                  <a:pt x="10354302" y="5081675"/>
                  <a:pt x="10344579" y="5093360"/>
                  <a:pt x="10334560" y="5104909"/>
                </a:cubicBezTo>
                <a:cubicBezTo>
                  <a:pt x="10334287" y="5103493"/>
                  <a:pt x="10334013" y="5102079"/>
                  <a:pt x="10333717" y="5100663"/>
                </a:cubicBezTo>
                <a:close/>
                <a:moveTo>
                  <a:pt x="10325934" y="5065609"/>
                </a:moveTo>
                <a:cubicBezTo>
                  <a:pt x="10323356" y="5054677"/>
                  <a:pt x="10320640" y="5043677"/>
                  <a:pt x="10317718" y="5032562"/>
                </a:cubicBezTo>
                <a:cubicBezTo>
                  <a:pt x="10329129" y="5021174"/>
                  <a:pt x="10340266" y="5009650"/>
                  <a:pt x="10351152" y="4997965"/>
                </a:cubicBezTo>
                <a:cubicBezTo>
                  <a:pt x="10353434" y="5008851"/>
                  <a:pt x="10355557" y="5019668"/>
                  <a:pt x="10357474" y="5030417"/>
                </a:cubicBezTo>
                <a:cubicBezTo>
                  <a:pt x="10347227" y="5042285"/>
                  <a:pt x="10336705" y="5054015"/>
                  <a:pt x="10325934" y="5065609"/>
                </a:cubicBezTo>
                <a:close/>
                <a:moveTo>
                  <a:pt x="10355990" y="4992761"/>
                </a:moveTo>
                <a:cubicBezTo>
                  <a:pt x="10366648" y="4981190"/>
                  <a:pt x="10377055" y="4969483"/>
                  <a:pt x="10387188" y="4957615"/>
                </a:cubicBezTo>
                <a:cubicBezTo>
                  <a:pt x="10388832" y="4968227"/>
                  <a:pt x="10390269" y="4978749"/>
                  <a:pt x="10391547" y="4989224"/>
                </a:cubicBezTo>
                <a:cubicBezTo>
                  <a:pt x="10382099" y="5001205"/>
                  <a:pt x="10372354" y="5013050"/>
                  <a:pt x="10362380" y="5024758"/>
                </a:cubicBezTo>
                <a:cubicBezTo>
                  <a:pt x="10360441" y="5014146"/>
                  <a:pt x="10358296" y="5003487"/>
                  <a:pt x="10355990" y="4992761"/>
                </a:cubicBezTo>
                <a:close/>
                <a:moveTo>
                  <a:pt x="10354644" y="4986508"/>
                </a:moveTo>
                <a:cubicBezTo>
                  <a:pt x="10353617" y="4981784"/>
                  <a:pt x="10352545" y="4977083"/>
                  <a:pt x="10351449" y="4972336"/>
                </a:cubicBezTo>
                <a:cubicBezTo>
                  <a:pt x="10350034" y="4966311"/>
                  <a:pt x="10348551" y="4960240"/>
                  <a:pt x="10347044" y="4954146"/>
                </a:cubicBezTo>
                <a:cubicBezTo>
                  <a:pt x="10349167" y="4952001"/>
                  <a:pt x="10351335" y="4949879"/>
                  <a:pt x="10353458" y="4947733"/>
                </a:cubicBezTo>
                <a:cubicBezTo>
                  <a:pt x="10362654" y="4938331"/>
                  <a:pt x="10371669" y="4928814"/>
                  <a:pt x="10380524" y="4919183"/>
                </a:cubicBezTo>
                <a:cubicBezTo>
                  <a:pt x="10382578" y="4929818"/>
                  <a:pt x="10384450" y="4940362"/>
                  <a:pt x="10386138" y="4950860"/>
                </a:cubicBezTo>
                <a:cubicBezTo>
                  <a:pt x="10375892" y="4962887"/>
                  <a:pt x="10365393" y="4974778"/>
                  <a:pt x="10354644" y="4986508"/>
                </a:cubicBezTo>
                <a:close/>
                <a:moveTo>
                  <a:pt x="10385339" y="4913934"/>
                </a:moveTo>
                <a:cubicBezTo>
                  <a:pt x="10395975" y="4902272"/>
                  <a:pt x="10406358" y="4890473"/>
                  <a:pt x="10416469" y="4878537"/>
                </a:cubicBezTo>
                <a:cubicBezTo>
                  <a:pt x="10417838" y="4888807"/>
                  <a:pt x="10419047" y="4899054"/>
                  <a:pt x="10420097" y="4909210"/>
                </a:cubicBezTo>
                <a:cubicBezTo>
                  <a:pt x="10410650" y="4921328"/>
                  <a:pt x="10400972" y="4933310"/>
                  <a:pt x="10391022" y="4945132"/>
                </a:cubicBezTo>
                <a:cubicBezTo>
                  <a:pt x="10389311" y="4934794"/>
                  <a:pt x="10387416" y="4924387"/>
                  <a:pt x="10385339" y="4913934"/>
                </a:cubicBezTo>
                <a:close/>
                <a:moveTo>
                  <a:pt x="10421421" y="4872604"/>
                </a:moveTo>
                <a:cubicBezTo>
                  <a:pt x="10431166" y="4860964"/>
                  <a:pt x="10440660" y="4849211"/>
                  <a:pt x="10449903" y="4837298"/>
                </a:cubicBezTo>
                <a:cubicBezTo>
                  <a:pt x="10450610" y="4847271"/>
                  <a:pt x="10451159" y="4857153"/>
                  <a:pt x="10451546" y="4866990"/>
                </a:cubicBezTo>
                <a:cubicBezTo>
                  <a:pt x="10443010" y="4878994"/>
                  <a:pt x="10434201" y="4890861"/>
                  <a:pt x="10425186" y="4902614"/>
                </a:cubicBezTo>
                <a:cubicBezTo>
                  <a:pt x="10424091" y="4892664"/>
                  <a:pt x="10422836" y="4882668"/>
                  <a:pt x="10421421" y="4872604"/>
                </a:cubicBezTo>
                <a:close/>
                <a:moveTo>
                  <a:pt x="10454536" y="4823080"/>
                </a:moveTo>
                <a:cubicBezTo>
                  <a:pt x="10453668" y="4813381"/>
                  <a:pt x="10452618" y="4803613"/>
                  <a:pt x="10451432" y="4793777"/>
                </a:cubicBezTo>
                <a:cubicBezTo>
                  <a:pt x="10461177" y="4782001"/>
                  <a:pt x="10470717" y="4770110"/>
                  <a:pt x="10479959" y="4758083"/>
                </a:cubicBezTo>
                <a:cubicBezTo>
                  <a:pt x="10480484" y="4767691"/>
                  <a:pt x="10480827" y="4777299"/>
                  <a:pt x="10481009" y="4786907"/>
                </a:cubicBezTo>
                <a:cubicBezTo>
                  <a:pt x="10472428" y="4799094"/>
                  <a:pt x="10463596" y="4811144"/>
                  <a:pt x="10454536" y="4823080"/>
                </a:cubicBezTo>
                <a:close/>
                <a:moveTo>
                  <a:pt x="10450634" y="4787295"/>
                </a:moveTo>
                <a:cubicBezTo>
                  <a:pt x="10449332" y="4777276"/>
                  <a:pt x="10447895" y="4767189"/>
                  <a:pt x="10446297" y="4757056"/>
                </a:cubicBezTo>
                <a:cubicBezTo>
                  <a:pt x="10456864" y="4745211"/>
                  <a:pt x="10467180" y="4733253"/>
                  <a:pt x="10477243" y="4721134"/>
                </a:cubicBezTo>
                <a:cubicBezTo>
                  <a:pt x="10478179" y="4730993"/>
                  <a:pt x="10478933" y="4740853"/>
                  <a:pt x="10479549" y="4750711"/>
                </a:cubicBezTo>
                <a:cubicBezTo>
                  <a:pt x="10470146" y="4763035"/>
                  <a:pt x="10460515" y="4775245"/>
                  <a:pt x="10450634" y="4787295"/>
                </a:cubicBezTo>
                <a:close/>
                <a:moveTo>
                  <a:pt x="10482105" y="4715292"/>
                </a:moveTo>
                <a:cubicBezTo>
                  <a:pt x="10491735" y="4703561"/>
                  <a:pt x="10501138" y="4691694"/>
                  <a:pt x="10510313" y="4679690"/>
                </a:cubicBezTo>
                <a:cubicBezTo>
                  <a:pt x="10510609" y="4689138"/>
                  <a:pt x="10510746" y="4698563"/>
                  <a:pt x="10510723" y="4707989"/>
                </a:cubicBezTo>
                <a:cubicBezTo>
                  <a:pt x="10502234" y="4720153"/>
                  <a:pt x="10493516" y="4732226"/>
                  <a:pt x="10484547" y="4744139"/>
                </a:cubicBezTo>
                <a:cubicBezTo>
                  <a:pt x="10483885" y="4734576"/>
                  <a:pt x="10483064" y="4724969"/>
                  <a:pt x="10482105" y="4715292"/>
                </a:cubicBezTo>
                <a:close/>
                <a:moveTo>
                  <a:pt x="10481466" y="4708993"/>
                </a:moveTo>
                <a:cubicBezTo>
                  <a:pt x="10480394" y="4699020"/>
                  <a:pt x="10479138" y="4688978"/>
                  <a:pt x="10477746" y="4678891"/>
                </a:cubicBezTo>
                <a:cubicBezTo>
                  <a:pt x="10481922" y="4674190"/>
                  <a:pt x="10486076" y="4669465"/>
                  <a:pt x="10490183" y="4664695"/>
                </a:cubicBezTo>
                <a:cubicBezTo>
                  <a:pt x="10496346" y="4657529"/>
                  <a:pt x="10502439" y="4650318"/>
                  <a:pt x="10508441" y="4643060"/>
                </a:cubicBezTo>
                <a:cubicBezTo>
                  <a:pt x="10509148" y="4652874"/>
                  <a:pt x="10509673" y="4662664"/>
                  <a:pt x="10510062" y="4672478"/>
                </a:cubicBezTo>
                <a:cubicBezTo>
                  <a:pt x="10500751" y="4684779"/>
                  <a:pt x="10491256" y="4696966"/>
                  <a:pt x="10481466" y="4708993"/>
                </a:cubicBezTo>
                <a:close/>
                <a:moveTo>
                  <a:pt x="10512732" y="4629801"/>
                </a:moveTo>
                <a:cubicBezTo>
                  <a:pt x="10511887" y="4620215"/>
                  <a:pt x="10510929" y="4610585"/>
                  <a:pt x="10509788" y="4600908"/>
                </a:cubicBezTo>
                <a:cubicBezTo>
                  <a:pt x="10518688" y="4590798"/>
                  <a:pt x="10527406" y="4580596"/>
                  <a:pt x="10535942" y="4570304"/>
                </a:cubicBezTo>
                <a:cubicBezTo>
                  <a:pt x="10537197" y="4568798"/>
                  <a:pt x="10538453" y="4567269"/>
                  <a:pt x="10539707" y="4565739"/>
                </a:cubicBezTo>
                <a:cubicBezTo>
                  <a:pt x="10540164" y="4575302"/>
                  <a:pt x="10540461" y="4584818"/>
                  <a:pt x="10540620" y="4594312"/>
                </a:cubicBezTo>
                <a:cubicBezTo>
                  <a:pt x="10531537" y="4606317"/>
                  <a:pt x="10522225" y="4618139"/>
                  <a:pt x="10512732" y="4629801"/>
                </a:cubicBezTo>
                <a:close/>
                <a:moveTo>
                  <a:pt x="10545093" y="4559167"/>
                </a:moveTo>
                <a:cubicBezTo>
                  <a:pt x="10554267" y="4547847"/>
                  <a:pt x="10563237" y="4536413"/>
                  <a:pt x="10572000" y="4524888"/>
                </a:cubicBezTo>
                <a:cubicBezTo>
                  <a:pt x="10571841" y="4534040"/>
                  <a:pt x="10571567" y="4543168"/>
                  <a:pt x="10571155" y="4552274"/>
                </a:cubicBezTo>
                <a:cubicBezTo>
                  <a:pt x="10563032" y="4563937"/>
                  <a:pt x="10554747" y="4575462"/>
                  <a:pt x="10546257" y="4586804"/>
                </a:cubicBezTo>
                <a:cubicBezTo>
                  <a:pt x="10546029" y="4577653"/>
                  <a:pt x="10545618" y="4568432"/>
                  <a:pt x="10545093" y="4559167"/>
                </a:cubicBezTo>
                <a:close/>
                <a:moveTo>
                  <a:pt x="10544659" y="4551909"/>
                </a:moveTo>
                <a:cubicBezTo>
                  <a:pt x="10544043" y="4542324"/>
                  <a:pt x="10543268" y="4532693"/>
                  <a:pt x="10542332" y="4523040"/>
                </a:cubicBezTo>
                <a:cubicBezTo>
                  <a:pt x="10552396" y="4511537"/>
                  <a:pt x="10562209" y="4499944"/>
                  <a:pt x="10571795" y="4488236"/>
                </a:cubicBezTo>
                <a:cubicBezTo>
                  <a:pt x="10572046" y="4497798"/>
                  <a:pt x="10572137" y="4507338"/>
                  <a:pt x="10572092" y="4516832"/>
                </a:cubicBezTo>
                <a:cubicBezTo>
                  <a:pt x="10563145" y="4528677"/>
                  <a:pt x="10553994" y="4540361"/>
                  <a:pt x="10544659" y="4551909"/>
                </a:cubicBezTo>
                <a:close/>
                <a:moveTo>
                  <a:pt x="10577797" y="4504189"/>
                </a:moveTo>
                <a:cubicBezTo>
                  <a:pt x="10577729" y="4496657"/>
                  <a:pt x="10577546" y="4489080"/>
                  <a:pt x="10577272" y="4481481"/>
                </a:cubicBezTo>
                <a:cubicBezTo>
                  <a:pt x="10578779" y="4479609"/>
                  <a:pt x="10580308" y="4477761"/>
                  <a:pt x="10581791" y="4475889"/>
                </a:cubicBezTo>
                <a:cubicBezTo>
                  <a:pt x="10589254" y="4466578"/>
                  <a:pt x="10596534" y="4457175"/>
                  <a:pt x="10603700" y="4447704"/>
                </a:cubicBezTo>
                <a:cubicBezTo>
                  <a:pt x="10603358" y="4456902"/>
                  <a:pt x="10602879" y="4466053"/>
                  <a:pt x="10602239" y="4475182"/>
                </a:cubicBezTo>
                <a:cubicBezTo>
                  <a:pt x="10594275" y="4486661"/>
                  <a:pt x="10586127" y="4498027"/>
                  <a:pt x="10577797" y="4509232"/>
                </a:cubicBezTo>
                <a:cubicBezTo>
                  <a:pt x="10577797" y="4507543"/>
                  <a:pt x="10577797" y="4505877"/>
                  <a:pt x="10577797" y="4504189"/>
                </a:cubicBezTo>
                <a:close/>
                <a:moveTo>
                  <a:pt x="10576998" y="4474406"/>
                </a:moveTo>
                <a:cubicBezTo>
                  <a:pt x="10576610" y="4464752"/>
                  <a:pt x="10576040" y="4455053"/>
                  <a:pt x="10575310" y="4445308"/>
                </a:cubicBezTo>
                <a:cubicBezTo>
                  <a:pt x="10585192" y="4433965"/>
                  <a:pt x="10594845" y="4422509"/>
                  <a:pt x="10604271" y="4410938"/>
                </a:cubicBezTo>
                <a:cubicBezTo>
                  <a:pt x="10604316" y="4420592"/>
                  <a:pt x="10604203" y="4430223"/>
                  <a:pt x="10603929" y="4439808"/>
                </a:cubicBezTo>
                <a:cubicBezTo>
                  <a:pt x="10595142" y="4451493"/>
                  <a:pt x="10586172" y="4463041"/>
                  <a:pt x="10576998" y="4474406"/>
                </a:cubicBezTo>
                <a:close/>
                <a:moveTo>
                  <a:pt x="10609817" y="4404137"/>
                </a:moveTo>
                <a:cubicBezTo>
                  <a:pt x="10615864" y="4396629"/>
                  <a:pt x="10621844" y="4389052"/>
                  <a:pt x="10627709" y="4381452"/>
                </a:cubicBezTo>
                <a:cubicBezTo>
                  <a:pt x="10630402" y="4377938"/>
                  <a:pt x="10633072" y="4374423"/>
                  <a:pt x="10635742" y="4370908"/>
                </a:cubicBezTo>
                <a:cubicBezTo>
                  <a:pt x="10635194" y="4380174"/>
                  <a:pt x="10634510" y="4389417"/>
                  <a:pt x="10633689" y="4398637"/>
                </a:cubicBezTo>
                <a:cubicBezTo>
                  <a:pt x="10625860" y="4409911"/>
                  <a:pt x="10617850" y="4421071"/>
                  <a:pt x="10609680" y="4432071"/>
                </a:cubicBezTo>
                <a:cubicBezTo>
                  <a:pt x="10609885" y="4422783"/>
                  <a:pt x="10609908" y="4413471"/>
                  <a:pt x="10609817" y="4404137"/>
                </a:cubicBezTo>
                <a:close/>
                <a:moveTo>
                  <a:pt x="10609748" y="4397176"/>
                </a:moveTo>
                <a:cubicBezTo>
                  <a:pt x="10609656" y="4392361"/>
                  <a:pt x="10609519" y="4387546"/>
                  <a:pt x="10609360" y="4382730"/>
                </a:cubicBezTo>
                <a:cubicBezTo>
                  <a:pt x="10609177" y="4377755"/>
                  <a:pt x="10608949" y="4372757"/>
                  <a:pt x="10608698" y="4367759"/>
                </a:cubicBezTo>
                <a:cubicBezTo>
                  <a:pt x="10618375" y="4356576"/>
                  <a:pt x="10627868" y="4345279"/>
                  <a:pt x="10637134" y="4333891"/>
                </a:cubicBezTo>
                <a:cubicBezTo>
                  <a:pt x="10636951" y="4343682"/>
                  <a:pt x="10636633" y="4353427"/>
                  <a:pt x="10636153" y="4363126"/>
                </a:cubicBezTo>
                <a:cubicBezTo>
                  <a:pt x="10627526" y="4374628"/>
                  <a:pt x="10618717" y="4385971"/>
                  <a:pt x="10609748" y="4397176"/>
                </a:cubicBezTo>
                <a:close/>
                <a:moveTo>
                  <a:pt x="10642657" y="4327022"/>
                </a:moveTo>
                <a:cubicBezTo>
                  <a:pt x="10651330" y="4316227"/>
                  <a:pt x="10659819" y="4305341"/>
                  <a:pt x="10668127" y="4294341"/>
                </a:cubicBezTo>
                <a:cubicBezTo>
                  <a:pt x="10667373" y="4303766"/>
                  <a:pt x="10666483" y="4313169"/>
                  <a:pt x="10665433" y="4322549"/>
                </a:cubicBezTo>
                <a:cubicBezTo>
                  <a:pt x="10657743" y="4333640"/>
                  <a:pt x="10649915" y="4344594"/>
                  <a:pt x="10641904" y="4355435"/>
                </a:cubicBezTo>
                <a:cubicBezTo>
                  <a:pt x="10642292" y="4345987"/>
                  <a:pt x="10642543" y="4336516"/>
                  <a:pt x="10642657" y="4327022"/>
                </a:cubicBezTo>
                <a:close/>
                <a:moveTo>
                  <a:pt x="10642748" y="4320358"/>
                </a:moveTo>
                <a:cubicBezTo>
                  <a:pt x="10642772" y="4310293"/>
                  <a:pt x="10642657" y="4300206"/>
                  <a:pt x="10642360" y="4290096"/>
                </a:cubicBezTo>
                <a:cubicBezTo>
                  <a:pt x="10651877" y="4279050"/>
                  <a:pt x="10661212" y="4267913"/>
                  <a:pt x="10670317" y="4256684"/>
                </a:cubicBezTo>
                <a:cubicBezTo>
                  <a:pt x="10669930" y="4266772"/>
                  <a:pt x="10669405" y="4276813"/>
                  <a:pt x="10668675" y="4286832"/>
                </a:cubicBezTo>
                <a:cubicBezTo>
                  <a:pt x="10660207" y="4298152"/>
                  <a:pt x="10651558" y="4309312"/>
                  <a:pt x="10642748" y="4320358"/>
                </a:cubicBezTo>
                <a:close/>
                <a:moveTo>
                  <a:pt x="10675818" y="4249883"/>
                </a:moveTo>
                <a:cubicBezTo>
                  <a:pt x="10684330" y="4239271"/>
                  <a:pt x="10692682" y="4228568"/>
                  <a:pt x="10700853" y="4217773"/>
                </a:cubicBezTo>
                <a:cubicBezTo>
                  <a:pt x="10699872" y="4227541"/>
                  <a:pt x="10698753" y="4237240"/>
                  <a:pt x="10697499" y="4246939"/>
                </a:cubicBezTo>
                <a:cubicBezTo>
                  <a:pt x="10689944" y="4257803"/>
                  <a:pt x="10682231" y="4268529"/>
                  <a:pt x="10674403" y="4279141"/>
                </a:cubicBezTo>
                <a:cubicBezTo>
                  <a:pt x="10675019" y="4269419"/>
                  <a:pt x="10675498" y="4259651"/>
                  <a:pt x="10675818" y="4249883"/>
                </a:cubicBezTo>
                <a:close/>
                <a:moveTo>
                  <a:pt x="10706558" y="4210150"/>
                </a:moveTo>
                <a:cubicBezTo>
                  <a:pt x="10710986" y="4204217"/>
                  <a:pt x="10715391" y="4198260"/>
                  <a:pt x="10719704" y="4192258"/>
                </a:cubicBezTo>
                <a:cubicBezTo>
                  <a:pt x="10722854" y="4187899"/>
                  <a:pt x="10725980" y="4183517"/>
                  <a:pt x="10729084" y="4179113"/>
                </a:cubicBezTo>
                <a:cubicBezTo>
                  <a:pt x="10727577" y="4188424"/>
                  <a:pt x="10725957" y="4197735"/>
                  <a:pt x="10724177" y="4207024"/>
                </a:cubicBezTo>
                <a:cubicBezTo>
                  <a:pt x="10717444" y="4217499"/>
                  <a:pt x="10710552" y="4227860"/>
                  <a:pt x="10703546" y="4238130"/>
                </a:cubicBezTo>
                <a:cubicBezTo>
                  <a:pt x="10704687" y="4228819"/>
                  <a:pt x="10705691" y="4219507"/>
                  <a:pt x="10706558" y="4210150"/>
                </a:cubicBezTo>
                <a:close/>
                <a:moveTo>
                  <a:pt x="10734676" y="4171056"/>
                </a:moveTo>
                <a:cubicBezTo>
                  <a:pt x="10741202" y="4161654"/>
                  <a:pt x="10747592" y="4152183"/>
                  <a:pt x="10753846" y="4142666"/>
                </a:cubicBezTo>
                <a:cubicBezTo>
                  <a:pt x="10751884" y="4151498"/>
                  <a:pt x="10749806" y="4160307"/>
                  <a:pt x="10747616" y="4169117"/>
                </a:cubicBezTo>
                <a:cubicBezTo>
                  <a:pt x="10741978" y="4178587"/>
                  <a:pt x="10736205" y="4187990"/>
                  <a:pt x="10730339" y="4197302"/>
                </a:cubicBezTo>
                <a:cubicBezTo>
                  <a:pt x="10731914" y="4188561"/>
                  <a:pt x="10733374" y="4179820"/>
                  <a:pt x="10734676" y="4171056"/>
                </a:cubicBezTo>
                <a:close/>
                <a:moveTo>
                  <a:pt x="10735954" y="4162224"/>
                </a:moveTo>
                <a:cubicBezTo>
                  <a:pt x="10737254" y="4152890"/>
                  <a:pt x="10738441" y="4143533"/>
                  <a:pt x="10739491" y="4134153"/>
                </a:cubicBezTo>
                <a:cubicBezTo>
                  <a:pt x="10747045" y="4124043"/>
                  <a:pt x="10754416" y="4113864"/>
                  <a:pt x="10761651" y="4103617"/>
                </a:cubicBezTo>
                <a:cubicBezTo>
                  <a:pt x="10759963" y="4113066"/>
                  <a:pt x="10758114" y="4122491"/>
                  <a:pt x="10756150" y="4131894"/>
                </a:cubicBezTo>
                <a:cubicBezTo>
                  <a:pt x="10749532" y="4142095"/>
                  <a:pt x="10742823" y="4152228"/>
                  <a:pt x="10735954" y="4162224"/>
                </a:cubicBezTo>
                <a:close/>
                <a:moveTo>
                  <a:pt x="10767174" y="4095767"/>
                </a:moveTo>
                <a:cubicBezTo>
                  <a:pt x="10773495" y="4086661"/>
                  <a:pt x="10779726" y="4077486"/>
                  <a:pt x="10785819" y="4068266"/>
                </a:cubicBezTo>
                <a:cubicBezTo>
                  <a:pt x="10783720" y="4077212"/>
                  <a:pt x="10781461" y="4086158"/>
                  <a:pt x="10779109" y="4095082"/>
                </a:cubicBezTo>
                <a:cubicBezTo>
                  <a:pt x="10773632" y="4104188"/>
                  <a:pt x="10768064" y="4113226"/>
                  <a:pt x="10762381" y="4122172"/>
                </a:cubicBezTo>
                <a:cubicBezTo>
                  <a:pt x="10764092" y="4113385"/>
                  <a:pt x="10765690" y="4104576"/>
                  <a:pt x="10767174" y="4095767"/>
                </a:cubicBezTo>
                <a:close/>
                <a:moveTo>
                  <a:pt x="10763112" y="4095219"/>
                </a:moveTo>
                <a:cubicBezTo>
                  <a:pt x="10755649" y="4105900"/>
                  <a:pt x="10748026" y="4116443"/>
                  <a:pt x="10740290" y="4126919"/>
                </a:cubicBezTo>
                <a:cubicBezTo>
                  <a:pt x="10741340" y="4116854"/>
                  <a:pt x="10742230" y="4106790"/>
                  <a:pt x="10742960" y="4096702"/>
                </a:cubicBezTo>
                <a:cubicBezTo>
                  <a:pt x="10751427" y="4086136"/>
                  <a:pt x="10759711" y="4075455"/>
                  <a:pt x="10767836" y="4064729"/>
                </a:cubicBezTo>
                <a:cubicBezTo>
                  <a:pt x="10766420" y="4074907"/>
                  <a:pt x="10764846" y="4085063"/>
                  <a:pt x="10763112" y="4095219"/>
                </a:cubicBezTo>
                <a:close/>
                <a:moveTo>
                  <a:pt x="10735292" y="4133651"/>
                </a:moveTo>
                <a:cubicBezTo>
                  <a:pt x="10726893" y="4144880"/>
                  <a:pt x="10718289" y="4155971"/>
                  <a:pt x="10709572" y="4166925"/>
                </a:cubicBezTo>
                <a:cubicBezTo>
                  <a:pt x="10710051" y="4156610"/>
                  <a:pt x="10710347" y="4146249"/>
                  <a:pt x="10710506" y="4135865"/>
                </a:cubicBezTo>
                <a:cubicBezTo>
                  <a:pt x="10719955" y="4124842"/>
                  <a:pt x="10729198" y="4113728"/>
                  <a:pt x="10738258" y="4102522"/>
                </a:cubicBezTo>
                <a:cubicBezTo>
                  <a:pt x="10737437" y="4112929"/>
                  <a:pt x="10736455" y="4123313"/>
                  <a:pt x="10735292" y="4133651"/>
                </a:cubicBezTo>
                <a:close/>
                <a:moveTo>
                  <a:pt x="10704185" y="4173681"/>
                </a:moveTo>
                <a:cubicBezTo>
                  <a:pt x="10695034" y="4185023"/>
                  <a:pt x="10685700" y="4196229"/>
                  <a:pt x="10676228" y="4207298"/>
                </a:cubicBezTo>
                <a:cubicBezTo>
                  <a:pt x="10676092" y="4196731"/>
                  <a:pt x="10675772" y="4186142"/>
                  <a:pt x="10675293" y="4175529"/>
                </a:cubicBezTo>
                <a:cubicBezTo>
                  <a:pt x="10685494" y="4164438"/>
                  <a:pt x="10695491" y="4153209"/>
                  <a:pt x="10705304" y="4141913"/>
                </a:cubicBezTo>
                <a:cubicBezTo>
                  <a:pt x="10705099" y="4152525"/>
                  <a:pt x="10704733" y="4163114"/>
                  <a:pt x="10704185" y="4173681"/>
                </a:cubicBezTo>
                <a:close/>
                <a:moveTo>
                  <a:pt x="10670979" y="4213414"/>
                </a:moveTo>
                <a:cubicBezTo>
                  <a:pt x="10660892" y="4225076"/>
                  <a:pt x="10650622" y="4236578"/>
                  <a:pt x="10640192" y="4247921"/>
                </a:cubicBezTo>
                <a:cubicBezTo>
                  <a:pt x="10639394" y="4237194"/>
                  <a:pt x="10638412" y="4226400"/>
                  <a:pt x="10637249" y="4215582"/>
                </a:cubicBezTo>
                <a:cubicBezTo>
                  <a:pt x="10648454" y="4204194"/>
                  <a:pt x="10659431" y="4192691"/>
                  <a:pt x="10670204" y="4181075"/>
                </a:cubicBezTo>
                <a:cubicBezTo>
                  <a:pt x="10670637" y="4191893"/>
                  <a:pt x="10670888" y="4202665"/>
                  <a:pt x="10670979" y="4213414"/>
                </a:cubicBezTo>
                <a:close/>
                <a:moveTo>
                  <a:pt x="10635080" y="4253444"/>
                </a:moveTo>
                <a:cubicBezTo>
                  <a:pt x="10624011" y="4265357"/>
                  <a:pt x="10612761" y="4277087"/>
                  <a:pt x="10601327" y="4288658"/>
                </a:cubicBezTo>
                <a:cubicBezTo>
                  <a:pt x="10599866" y="4277726"/>
                  <a:pt x="10598200" y="4266749"/>
                  <a:pt x="10596374" y="4255726"/>
                </a:cubicBezTo>
                <a:cubicBezTo>
                  <a:pt x="10608584" y="4244132"/>
                  <a:pt x="10620566" y="4232425"/>
                  <a:pt x="10632296" y="4220580"/>
                </a:cubicBezTo>
                <a:cubicBezTo>
                  <a:pt x="10633414" y="4231580"/>
                  <a:pt x="10634350" y="4242535"/>
                  <a:pt x="10635080" y="4253444"/>
                </a:cubicBezTo>
                <a:close/>
                <a:moveTo>
                  <a:pt x="10596466" y="4293542"/>
                </a:moveTo>
                <a:cubicBezTo>
                  <a:pt x="10584415" y="4305615"/>
                  <a:pt x="10572183" y="4317482"/>
                  <a:pt x="10559768" y="4329167"/>
                </a:cubicBezTo>
                <a:cubicBezTo>
                  <a:pt x="10557623" y="4318030"/>
                  <a:pt x="10555317" y="4306847"/>
                  <a:pt x="10552808" y="4295619"/>
                </a:cubicBezTo>
                <a:cubicBezTo>
                  <a:pt x="10565998" y="4283934"/>
                  <a:pt x="10578938" y="4272112"/>
                  <a:pt x="10591651" y="4260176"/>
                </a:cubicBezTo>
                <a:cubicBezTo>
                  <a:pt x="10593430" y="4271336"/>
                  <a:pt x="10595051" y="4282450"/>
                  <a:pt x="10596466" y="4293542"/>
                </a:cubicBezTo>
                <a:close/>
                <a:moveTo>
                  <a:pt x="10555136" y="4333526"/>
                </a:moveTo>
                <a:cubicBezTo>
                  <a:pt x="10542172" y="4345622"/>
                  <a:pt x="10529026" y="4357512"/>
                  <a:pt x="10515676" y="4369197"/>
                </a:cubicBezTo>
                <a:cubicBezTo>
                  <a:pt x="10512869" y="4357877"/>
                  <a:pt x="10509856" y="4346489"/>
                  <a:pt x="10506683" y="4335078"/>
                </a:cubicBezTo>
                <a:cubicBezTo>
                  <a:pt x="10520811" y="4323416"/>
                  <a:pt x="10534664" y="4311594"/>
                  <a:pt x="10548266" y="4299635"/>
                </a:cubicBezTo>
                <a:cubicBezTo>
                  <a:pt x="10550753" y="4310978"/>
                  <a:pt x="10553035" y="4322275"/>
                  <a:pt x="10555136" y="4333526"/>
                </a:cubicBezTo>
                <a:close/>
                <a:moveTo>
                  <a:pt x="10511158" y="4373145"/>
                </a:moveTo>
                <a:cubicBezTo>
                  <a:pt x="10497327" y="4385172"/>
                  <a:pt x="10483314" y="4396994"/>
                  <a:pt x="10469096" y="4408587"/>
                </a:cubicBezTo>
                <a:cubicBezTo>
                  <a:pt x="10465627" y="4397040"/>
                  <a:pt x="10461976" y="4385423"/>
                  <a:pt x="10458119" y="4373761"/>
                </a:cubicBezTo>
                <a:cubicBezTo>
                  <a:pt x="10473090" y="4362236"/>
                  <a:pt x="10487787" y="4350551"/>
                  <a:pt x="10502234" y="4338706"/>
                </a:cubicBezTo>
                <a:cubicBezTo>
                  <a:pt x="10505406" y="4350232"/>
                  <a:pt x="10508373" y="4361711"/>
                  <a:pt x="10511158" y="4373145"/>
                </a:cubicBezTo>
                <a:close/>
                <a:moveTo>
                  <a:pt x="10464715" y="4412125"/>
                </a:moveTo>
                <a:cubicBezTo>
                  <a:pt x="10450063" y="4424015"/>
                  <a:pt x="10435205" y="4435654"/>
                  <a:pt x="10420166" y="4447088"/>
                </a:cubicBezTo>
                <a:cubicBezTo>
                  <a:pt x="10416035" y="4435357"/>
                  <a:pt x="10411722" y="4423536"/>
                  <a:pt x="10407181" y="4411623"/>
                </a:cubicBezTo>
                <a:cubicBezTo>
                  <a:pt x="10417450" y="4404251"/>
                  <a:pt x="10427651" y="4396811"/>
                  <a:pt x="10437716" y="4389280"/>
                </a:cubicBezTo>
                <a:cubicBezTo>
                  <a:pt x="10443102" y="4385263"/>
                  <a:pt x="10448419" y="4381201"/>
                  <a:pt x="10453737" y="4377139"/>
                </a:cubicBezTo>
                <a:cubicBezTo>
                  <a:pt x="10457572" y="4388778"/>
                  <a:pt x="10461246" y="4400440"/>
                  <a:pt x="10464715" y="4412125"/>
                </a:cubicBezTo>
                <a:close/>
                <a:moveTo>
                  <a:pt x="10415761" y="4450420"/>
                </a:moveTo>
                <a:cubicBezTo>
                  <a:pt x="10400380" y="4462059"/>
                  <a:pt x="10384792" y="4473425"/>
                  <a:pt x="10369045" y="4484585"/>
                </a:cubicBezTo>
                <a:cubicBezTo>
                  <a:pt x="10364275" y="4472603"/>
                  <a:pt x="10359322" y="4460553"/>
                  <a:pt x="10354165" y="4448412"/>
                </a:cubicBezTo>
                <a:cubicBezTo>
                  <a:pt x="10370642" y="4437389"/>
                  <a:pt x="10386824" y="4426138"/>
                  <a:pt x="10402799" y="4414727"/>
                </a:cubicBezTo>
                <a:cubicBezTo>
                  <a:pt x="10407294" y="4426617"/>
                  <a:pt x="10411608" y="4438507"/>
                  <a:pt x="10415761" y="4450420"/>
                </a:cubicBezTo>
                <a:close/>
                <a:moveTo>
                  <a:pt x="10364526" y="4487780"/>
                </a:moveTo>
                <a:cubicBezTo>
                  <a:pt x="10348551" y="4499008"/>
                  <a:pt x="10332393" y="4510008"/>
                  <a:pt x="10316075" y="4520780"/>
                </a:cubicBezTo>
                <a:cubicBezTo>
                  <a:pt x="10310712" y="4508548"/>
                  <a:pt x="10305166" y="4496247"/>
                  <a:pt x="10299438" y="4483854"/>
                </a:cubicBezTo>
                <a:cubicBezTo>
                  <a:pt x="10316440" y="4473242"/>
                  <a:pt x="10333146" y="4462402"/>
                  <a:pt x="10349669" y="4451401"/>
                </a:cubicBezTo>
                <a:cubicBezTo>
                  <a:pt x="10354804" y="4463588"/>
                  <a:pt x="10359756" y="4475707"/>
                  <a:pt x="10364526" y="4487780"/>
                </a:cubicBezTo>
                <a:close/>
                <a:moveTo>
                  <a:pt x="10311556" y="4523747"/>
                </a:moveTo>
                <a:cubicBezTo>
                  <a:pt x="10295079" y="4534565"/>
                  <a:pt x="10278419" y="4545154"/>
                  <a:pt x="10261599" y="4555492"/>
                </a:cubicBezTo>
                <a:cubicBezTo>
                  <a:pt x="10255665" y="4542986"/>
                  <a:pt x="10249572" y="4530388"/>
                  <a:pt x="10243272" y="4517745"/>
                </a:cubicBezTo>
                <a:cubicBezTo>
                  <a:pt x="10260709" y="4507566"/>
                  <a:pt x="10277893" y="4497205"/>
                  <a:pt x="10294874" y="4486661"/>
                </a:cubicBezTo>
                <a:cubicBezTo>
                  <a:pt x="10300625" y="4499099"/>
                  <a:pt x="10306216" y="4511469"/>
                  <a:pt x="10311556" y="4523747"/>
                </a:cubicBezTo>
                <a:close/>
                <a:moveTo>
                  <a:pt x="10256920" y="4558322"/>
                </a:moveTo>
                <a:cubicBezTo>
                  <a:pt x="10240055" y="4568638"/>
                  <a:pt x="10223030" y="4578725"/>
                  <a:pt x="10205868" y="4588584"/>
                </a:cubicBezTo>
                <a:cubicBezTo>
                  <a:pt x="10204773" y="4586439"/>
                  <a:pt x="10203700" y="4584294"/>
                  <a:pt x="10202604" y="4582126"/>
                </a:cubicBezTo>
                <a:cubicBezTo>
                  <a:pt x="10197195" y="4571491"/>
                  <a:pt x="10191604" y="4560764"/>
                  <a:pt x="10185921" y="4549992"/>
                </a:cubicBezTo>
                <a:cubicBezTo>
                  <a:pt x="10203700" y="4540338"/>
                  <a:pt x="10221250" y="4530502"/>
                  <a:pt x="10238549" y="4520483"/>
                </a:cubicBezTo>
                <a:cubicBezTo>
                  <a:pt x="10244870" y="4533195"/>
                  <a:pt x="10250987" y="4545793"/>
                  <a:pt x="10256920" y="4558322"/>
                </a:cubicBezTo>
                <a:close/>
                <a:moveTo>
                  <a:pt x="10200573" y="4591597"/>
                </a:moveTo>
                <a:cubicBezTo>
                  <a:pt x="10183593" y="4601273"/>
                  <a:pt x="10166455" y="4610722"/>
                  <a:pt x="10149223" y="4619919"/>
                </a:cubicBezTo>
                <a:cubicBezTo>
                  <a:pt x="10142285" y="4606865"/>
                  <a:pt x="10135188" y="4593696"/>
                  <a:pt x="10127862" y="4580437"/>
                </a:cubicBezTo>
                <a:cubicBezTo>
                  <a:pt x="10145641" y="4571422"/>
                  <a:pt x="10163259" y="4562270"/>
                  <a:pt x="10180627" y="4552891"/>
                </a:cubicBezTo>
                <a:cubicBezTo>
                  <a:pt x="10187473" y="4565899"/>
                  <a:pt x="10194092" y="4578794"/>
                  <a:pt x="10200573" y="4591597"/>
                </a:cubicBezTo>
                <a:close/>
                <a:moveTo>
                  <a:pt x="10143814" y="4622817"/>
                </a:moveTo>
                <a:cubicBezTo>
                  <a:pt x="10126653" y="4631923"/>
                  <a:pt x="10109376" y="4640801"/>
                  <a:pt x="10091986" y="4649473"/>
                </a:cubicBezTo>
                <a:cubicBezTo>
                  <a:pt x="10084614" y="4636100"/>
                  <a:pt x="10077083" y="4622635"/>
                  <a:pt x="10069346" y="4609033"/>
                </a:cubicBezTo>
                <a:cubicBezTo>
                  <a:pt x="10087240" y="4600589"/>
                  <a:pt x="10104949" y="4592007"/>
                  <a:pt x="10122431" y="4583198"/>
                </a:cubicBezTo>
                <a:cubicBezTo>
                  <a:pt x="10129757" y="4596503"/>
                  <a:pt x="10136854" y="4609717"/>
                  <a:pt x="10143814" y="4622817"/>
                </a:cubicBezTo>
                <a:close/>
                <a:moveTo>
                  <a:pt x="10086600" y="4652166"/>
                </a:moveTo>
                <a:cubicBezTo>
                  <a:pt x="10069415" y="4660679"/>
                  <a:pt x="10052162" y="4668940"/>
                  <a:pt x="10034795" y="4677020"/>
                </a:cubicBezTo>
                <a:cubicBezTo>
                  <a:pt x="10027012" y="4663326"/>
                  <a:pt x="10019116" y="4649542"/>
                  <a:pt x="10010991" y="4635643"/>
                </a:cubicBezTo>
                <a:cubicBezTo>
                  <a:pt x="10028815" y="4627815"/>
                  <a:pt x="10046433" y="4619805"/>
                  <a:pt x="10063893" y="4611611"/>
                </a:cubicBezTo>
                <a:cubicBezTo>
                  <a:pt x="10071652" y="4625236"/>
                  <a:pt x="10079183" y="4638747"/>
                  <a:pt x="10086600" y="4652166"/>
                </a:cubicBezTo>
                <a:close/>
                <a:moveTo>
                  <a:pt x="10029203" y="4679598"/>
                </a:moveTo>
                <a:cubicBezTo>
                  <a:pt x="10012178" y="4687472"/>
                  <a:pt x="9995061" y="4695140"/>
                  <a:pt x="9977899" y="4702603"/>
                </a:cubicBezTo>
                <a:cubicBezTo>
                  <a:pt x="9969820" y="4688521"/>
                  <a:pt x="9961650" y="4674372"/>
                  <a:pt x="9953388" y="4660154"/>
                </a:cubicBezTo>
                <a:cubicBezTo>
                  <a:pt x="9954438" y="4659743"/>
                  <a:pt x="9955488" y="4659309"/>
                  <a:pt x="9956538" y="4658899"/>
                </a:cubicBezTo>
                <a:cubicBezTo>
                  <a:pt x="9972969" y="4652120"/>
                  <a:pt x="9989195" y="4645160"/>
                  <a:pt x="10005331" y="4638108"/>
                </a:cubicBezTo>
                <a:cubicBezTo>
                  <a:pt x="10013478" y="4652052"/>
                  <a:pt x="10021420" y="4665882"/>
                  <a:pt x="10029203" y="4679598"/>
                </a:cubicBezTo>
                <a:close/>
                <a:moveTo>
                  <a:pt x="9972125" y="4705067"/>
                </a:moveTo>
                <a:cubicBezTo>
                  <a:pt x="9955693" y="4712165"/>
                  <a:pt x="9939216" y="4719035"/>
                  <a:pt x="9922670" y="4725744"/>
                </a:cubicBezTo>
                <a:cubicBezTo>
                  <a:pt x="9914499" y="4711298"/>
                  <a:pt x="9906215" y="4696760"/>
                  <a:pt x="9897863" y="4682177"/>
                </a:cubicBezTo>
                <a:cubicBezTo>
                  <a:pt x="9914523" y="4675787"/>
                  <a:pt x="9931114" y="4669237"/>
                  <a:pt x="9947591" y="4662505"/>
                </a:cubicBezTo>
                <a:cubicBezTo>
                  <a:pt x="9955807" y="4676700"/>
                  <a:pt x="9964001" y="4690895"/>
                  <a:pt x="9972125" y="4705067"/>
                </a:cubicBezTo>
                <a:close/>
                <a:moveTo>
                  <a:pt x="9916759" y="4728141"/>
                </a:moveTo>
                <a:cubicBezTo>
                  <a:pt x="9901080" y="4734462"/>
                  <a:pt x="9885355" y="4740601"/>
                  <a:pt x="9869586" y="4746581"/>
                </a:cubicBezTo>
                <a:cubicBezTo>
                  <a:pt x="9861302" y="4731769"/>
                  <a:pt x="9852926" y="4716889"/>
                  <a:pt x="9844482" y="4701941"/>
                </a:cubicBezTo>
                <a:cubicBezTo>
                  <a:pt x="9860366" y="4696235"/>
                  <a:pt x="9876182" y="4690461"/>
                  <a:pt x="9891906" y="4684482"/>
                </a:cubicBezTo>
                <a:cubicBezTo>
                  <a:pt x="9900259" y="4699043"/>
                  <a:pt x="9908543" y="4713603"/>
                  <a:pt x="9916759" y="4728141"/>
                </a:cubicBezTo>
                <a:close/>
                <a:moveTo>
                  <a:pt x="9863470" y="4748863"/>
                </a:moveTo>
                <a:cubicBezTo>
                  <a:pt x="9848567" y="4754477"/>
                  <a:pt x="9833596" y="4759954"/>
                  <a:pt x="9818625" y="4765272"/>
                </a:cubicBezTo>
                <a:cubicBezTo>
                  <a:pt x="9810271" y="4750141"/>
                  <a:pt x="9801828" y="4734964"/>
                  <a:pt x="9793292" y="4719697"/>
                </a:cubicBezTo>
                <a:cubicBezTo>
                  <a:pt x="9808377" y="4714653"/>
                  <a:pt x="9823372" y="4709449"/>
                  <a:pt x="9838320" y="4704155"/>
                </a:cubicBezTo>
                <a:cubicBezTo>
                  <a:pt x="9846764" y="4719057"/>
                  <a:pt x="9855140" y="4733960"/>
                  <a:pt x="9863470" y="4748863"/>
                </a:cubicBezTo>
                <a:close/>
                <a:moveTo>
                  <a:pt x="9812281" y="4767531"/>
                </a:moveTo>
                <a:cubicBezTo>
                  <a:pt x="9798176" y="4772506"/>
                  <a:pt x="9784026" y="4777345"/>
                  <a:pt x="9769877" y="4782046"/>
                </a:cubicBezTo>
                <a:cubicBezTo>
                  <a:pt x="9761456" y="4766619"/>
                  <a:pt x="9752920" y="4751100"/>
                  <a:pt x="9744316" y="4735558"/>
                </a:cubicBezTo>
                <a:cubicBezTo>
                  <a:pt x="9758558" y="4731085"/>
                  <a:pt x="9772730" y="4726520"/>
                  <a:pt x="9786857" y="4721842"/>
                </a:cubicBezTo>
                <a:cubicBezTo>
                  <a:pt x="9795391" y="4737064"/>
                  <a:pt x="9803858" y="4752286"/>
                  <a:pt x="9812281" y="4767531"/>
                </a:cubicBezTo>
                <a:close/>
                <a:moveTo>
                  <a:pt x="9763601" y="4784146"/>
                </a:moveTo>
                <a:cubicBezTo>
                  <a:pt x="9750181" y="4788573"/>
                  <a:pt x="9736740" y="4792887"/>
                  <a:pt x="9723297" y="4797086"/>
                </a:cubicBezTo>
                <a:cubicBezTo>
                  <a:pt x="9714830" y="4781384"/>
                  <a:pt x="9706249" y="4765614"/>
                  <a:pt x="9697600" y="4749799"/>
                </a:cubicBezTo>
                <a:cubicBezTo>
                  <a:pt x="9711111" y="4745828"/>
                  <a:pt x="9724575" y="4741719"/>
                  <a:pt x="9738018" y="4737543"/>
                </a:cubicBezTo>
                <a:cubicBezTo>
                  <a:pt x="9746598" y="4753085"/>
                  <a:pt x="9755134" y="4768604"/>
                  <a:pt x="9763601" y="4784146"/>
                </a:cubicBezTo>
                <a:close/>
                <a:moveTo>
                  <a:pt x="9716701" y="4799140"/>
                </a:moveTo>
                <a:cubicBezTo>
                  <a:pt x="9704104" y="4803042"/>
                  <a:pt x="9691529" y="4806853"/>
                  <a:pt x="9678931" y="4810551"/>
                </a:cubicBezTo>
                <a:cubicBezTo>
                  <a:pt x="9670373" y="4794553"/>
                  <a:pt x="9661746" y="4778509"/>
                  <a:pt x="9653028" y="4762396"/>
                </a:cubicBezTo>
                <a:cubicBezTo>
                  <a:pt x="9665694" y="4758927"/>
                  <a:pt x="9678315" y="4755367"/>
                  <a:pt x="9690890" y="4751716"/>
                </a:cubicBezTo>
                <a:cubicBezTo>
                  <a:pt x="9699539" y="4767531"/>
                  <a:pt x="9708143" y="4783347"/>
                  <a:pt x="9716701" y="4799140"/>
                </a:cubicBezTo>
                <a:close/>
                <a:moveTo>
                  <a:pt x="9671880" y="4812605"/>
                </a:moveTo>
                <a:cubicBezTo>
                  <a:pt x="9580249" y="4839238"/>
                  <a:pt x="9488734" y="4860531"/>
                  <a:pt x="9399066" y="4876666"/>
                </a:cubicBezTo>
                <a:cubicBezTo>
                  <a:pt x="8838056" y="4976033"/>
                  <a:pt x="8262760" y="4930640"/>
                  <a:pt x="7733976" y="4825910"/>
                </a:cubicBezTo>
                <a:cubicBezTo>
                  <a:pt x="7251610" y="4730354"/>
                  <a:pt x="6807929" y="4585389"/>
                  <a:pt x="6448871" y="4455783"/>
                </a:cubicBezTo>
                <a:cubicBezTo>
                  <a:pt x="5990195" y="4290233"/>
                  <a:pt x="5537293" y="4089810"/>
                  <a:pt x="5099294" y="3895983"/>
                </a:cubicBezTo>
                <a:cubicBezTo>
                  <a:pt x="4630805" y="3688691"/>
                  <a:pt x="4146386" y="3474325"/>
                  <a:pt x="3654321" y="3302407"/>
                </a:cubicBezTo>
                <a:cubicBezTo>
                  <a:pt x="3348804" y="3195668"/>
                  <a:pt x="3105499" y="3145278"/>
                  <a:pt x="2888622" y="3143840"/>
                </a:cubicBezTo>
                <a:cubicBezTo>
                  <a:pt x="2756985" y="3142973"/>
                  <a:pt x="2633472" y="3160933"/>
                  <a:pt x="2521485" y="3197266"/>
                </a:cubicBezTo>
                <a:cubicBezTo>
                  <a:pt x="2398680" y="3237113"/>
                  <a:pt x="2284775" y="3300558"/>
                  <a:pt x="2182951" y="3385889"/>
                </a:cubicBezTo>
                <a:cubicBezTo>
                  <a:pt x="2046055" y="3500593"/>
                  <a:pt x="1926457" y="3634786"/>
                  <a:pt x="1817783" y="3779911"/>
                </a:cubicBezTo>
                <a:cubicBezTo>
                  <a:pt x="1933153" y="3616368"/>
                  <a:pt x="2060844" y="3464762"/>
                  <a:pt x="2209022" y="3335909"/>
                </a:cubicBezTo>
                <a:cubicBezTo>
                  <a:pt x="2655244" y="2947913"/>
                  <a:pt x="3226592" y="3080509"/>
                  <a:pt x="3674519" y="3239395"/>
                </a:cubicBezTo>
                <a:cubicBezTo>
                  <a:pt x="4160786" y="3410081"/>
                  <a:pt x="4638610" y="3625109"/>
                  <a:pt x="5100709" y="3833063"/>
                </a:cubicBezTo>
                <a:cubicBezTo>
                  <a:pt x="5532135" y="4027187"/>
                  <a:pt x="5978236" y="4227951"/>
                  <a:pt x="6430842" y="4392521"/>
                </a:cubicBezTo>
                <a:cubicBezTo>
                  <a:pt x="6980759" y="4592464"/>
                  <a:pt x="7463238" y="4726132"/>
                  <a:pt x="7905847" y="4801148"/>
                </a:cubicBezTo>
                <a:cubicBezTo>
                  <a:pt x="8169875" y="4845879"/>
                  <a:pt x="8426188" y="4870572"/>
                  <a:pt x="8667644" y="4874498"/>
                </a:cubicBezTo>
                <a:cubicBezTo>
                  <a:pt x="8930987" y="4878788"/>
                  <a:pt x="9186319" y="4858614"/>
                  <a:pt x="9426544" y="4814499"/>
                </a:cubicBezTo>
                <a:cubicBezTo>
                  <a:pt x="9500692" y="4800714"/>
                  <a:pt x="9573881" y="4783940"/>
                  <a:pt x="9645885" y="4764359"/>
                </a:cubicBezTo>
                <a:cubicBezTo>
                  <a:pt x="9654603" y="4780448"/>
                  <a:pt x="9663276" y="4796515"/>
                  <a:pt x="9671880" y="4812605"/>
                </a:cubicBezTo>
                <a:close/>
                <a:moveTo>
                  <a:pt x="824361" y="4860371"/>
                </a:moveTo>
                <a:cubicBezTo>
                  <a:pt x="824485" y="4860325"/>
                  <a:pt x="824610" y="4860279"/>
                  <a:pt x="824733" y="4860234"/>
                </a:cubicBezTo>
                <a:cubicBezTo>
                  <a:pt x="823905" y="4860873"/>
                  <a:pt x="823081" y="4861489"/>
                  <a:pt x="822253" y="4862105"/>
                </a:cubicBezTo>
                <a:cubicBezTo>
                  <a:pt x="822015" y="4862197"/>
                  <a:pt x="821780" y="4862265"/>
                  <a:pt x="821543" y="4862334"/>
                </a:cubicBezTo>
                <a:cubicBezTo>
                  <a:pt x="822483" y="4861695"/>
                  <a:pt x="823421" y="4861033"/>
                  <a:pt x="824361" y="4860371"/>
                </a:cubicBezTo>
                <a:close/>
                <a:moveTo>
                  <a:pt x="844105" y="4852817"/>
                </a:moveTo>
                <a:cubicBezTo>
                  <a:pt x="845221" y="4852383"/>
                  <a:pt x="846353" y="4851995"/>
                  <a:pt x="847471" y="4851585"/>
                </a:cubicBezTo>
                <a:cubicBezTo>
                  <a:pt x="845675" y="4853022"/>
                  <a:pt x="843863" y="4854483"/>
                  <a:pt x="842080" y="4855921"/>
                </a:cubicBezTo>
                <a:cubicBezTo>
                  <a:pt x="840889" y="4856286"/>
                  <a:pt x="839700" y="4856651"/>
                  <a:pt x="838511" y="4857016"/>
                </a:cubicBezTo>
                <a:cubicBezTo>
                  <a:pt x="840369" y="4855624"/>
                  <a:pt x="842240" y="4854209"/>
                  <a:pt x="844105" y="4852817"/>
                </a:cubicBezTo>
                <a:close/>
                <a:moveTo>
                  <a:pt x="864336" y="4845399"/>
                </a:moveTo>
                <a:cubicBezTo>
                  <a:pt x="866116" y="4844738"/>
                  <a:pt x="867880" y="4844076"/>
                  <a:pt x="869663" y="4843437"/>
                </a:cubicBezTo>
                <a:cubicBezTo>
                  <a:pt x="867175" y="4845559"/>
                  <a:pt x="864676" y="4847705"/>
                  <a:pt x="862196" y="4849827"/>
                </a:cubicBezTo>
                <a:cubicBezTo>
                  <a:pt x="860441" y="4850352"/>
                  <a:pt x="858665" y="4850831"/>
                  <a:pt x="856912" y="4851356"/>
                </a:cubicBezTo>
                <a:cubicBezTo>
                  <a:pt x="859388" y="4849371"/>
                  <a:pt x="861865" y="4847385"/>
                  <a:pt x="864336" y="4845399"/>
                </a:cubicBezTo>
                <a:close/>
                <a:moveTo>
                  <a:pt x="884351" y="4838256"/>
                </a:moveTo>
                <a:cubicBezTo>
                  <a:pt x="886654" y="4837457"/>
                  <a:pt x="888957" y="4836659"/>
                  <a:pt x="891264" y="4835860"/>
                </a:cubicBezTo>
                <a:cubicBezTo>
                  <a:pt x="888263" y="4838553"/>
                  <a:pt x="885259" y="4841269"/>
                  <a:pt x="882256" y="4843985"/>
                </a:cubicBezTo>
                <a:cubicBezTo>
                  <a:pt x="879912" y="4844647"/>
                  <a:pt x="877591" y="4845354"/>
                  <a:pt x="875254" y="4846016"/>
                </a:cubicBezTo>
                <a:cubicBezTo>
                  <a:pt x="878283" y="4843437"/>
                  <a:pt x="881316" y="4840858"/>
                  <a:pt x="884351" y="4838256"/>
                </a:cubicBezTo>
                <a:close/>
                <a:moveTo>
                  <a:pt x="904704" y="4831204"/>
                </a:moveTo>
                <a:cubicBezTo>
                  <a:pt x="907349" y="4830314"/>
                  <a:pt x="910010" y="4829447"/>
                  <a:pt x="912659" y="4828557"/>
                </a:cubicBezTo>
                <a:cubicBezTo>
                  <a:pt x="909204" y="4831866"/>
                  <a:pt x="905754" y="4835152"/>
                  <a:pt x="902303" y="4838439"/>
                </a:cubicBezTo>
                <a:cubicBezTo>
                  <a:pt x="899617" y="4839169"/>
                  <a:pt x="896926" y="4839900"/>
                  <a:pt x="894247" y="4840630"/>
                </a:cubicBezTo>
                <a:cubicBezTo>
                  <a:pt x="897736" y="4837480"/>
                  <a:pt x="901221" y="4834354"/>
                  <a:pt x="904704" y="4831204"/>
                </a:cubicBezTo>
                <a:close/>
                <a:moveTo>
                  <a:pt x="924678" y="4824563"/>
                </a:moveTo>
                <a:cubicBezTo>
                  <a:pt x="927749" y="4823559"/>
                  <a:pt x="930821" y="4822555"/>
                  <a:pt x="933902" y="4821551"/>
                </a:cubicBezTo>
                <a:cubicBezTo>
                  <a:pt x="930086" y="4825385"/>
                  <a:pt x="926280" y="4829196"/>
                  <a:pt x="922471" y="4833007"/>
                </a:cubicBezTo>
                <a:cubicBezTo>
                  <a:pt x="919396" y="4833806"/>
                  <a:pt x="916322" y="4834628"/>
                  <a:pt x="913260" y="4835449"/>
                </a:cubicBezTo>
                <a:cubicBezTo>
                  <a:pt x="917066" y="4831821"/>
                  <a:pt x="920873" y="4828192"/>
                  <a:pt x="924678" y="4824563"/>
                </a:cubicBezTo>
                <a:close/>
                <a:moveTo>
                  <a:pt x="944845" y="4818082"/>
                </a:moveTo>
                <a:cubicBezTo>
                  <a:pt x="948216" y="4817032"/>
                  <a:pt x="951575" y="4815937"/>
                  <a:pt x="954955" y="4814887"/>
                </a:cubicBezTo>
                <a:cubicBezTo>
                  <a:pt x="950857" y="4819200"/>
                  <a:pt x="946753" y="4823514"/>
                  <a:pt x="942618" y="4827850"/>
                </a:cubicBezTo>
                <a:cubicBezTo>
                  <a:pt x="939240" y="4828694"/>
                  <a:pt x="935883" y="4829584"/>
                  <a:pt x="932517" y="4830429"/>
                </a:cubicBezTo>
                <a:cubicBezTo>
                  <a:pt x="936622" y="4826321"/>
                  <a:pt x="940733" y="4822213"/>
                  <a:pt x="944845" y="4818082"/>
                </a:cubicBezTo>
                <a:close/>
                <a:moveTo>
                  <a:pt x="965088" y="4811783"/>
                </a:moveTo>
                <a:cubicBezTo>
                  <a:pt x="968676" y="4810687"/>
                  <a:pt x="972282" y="4809615"/>
                  <a:pt x="975881" y="4808542"/>
                </a:cubicBezTo>
                <a:cubicBezTo>
                  <a:pt x="971520" y="4813335"/>
                  <a:pt x="967170" y="4818127"/>
                  <a:pt x="962790" y="4822943"/>
                </a:cubicBezTo>
                <a:cubicBezTo>
                  <a:pt x="959203" y="4823787"/>
                  <a:pt x="955597" y="4824632"/>
                  <a:pt x="952020" y="4825522"/>
                </a:cubicBezTo>
                <a:cubicBezTo>
                  <a:pt x="956398" y="4820912"/>
                  <a:pt x="960761" y="4816324"/>
                  <a:pt x="965088" y="4811783"/>
                </a:cubicBezTo>
                <a:close/>
                <a:moveTo>
                  <a:pt x="985345" y="4805690"/>
                </a:moveTo>
                <a:cubicBezTo>
                  <a:pt x="989150" y="4804571"/>
                  <a:pt x="992975" y="4803476"/>
                  <a:pt x="996790" y="4802380"/>
                </a:cubicBezTo>
                <a:cubicBezTo>
                  <a:pt x="992217" y="4807630"/>
                  <a:pt x="987634" y="4812878"/>
                  <a:pt x="983051" y="4818150"/>
                </a:cubicBezTo>
                <a:cubicBezTo>
                  <a:pt x="979215" y="4819018"/>
                  <a:pt x="975402" y="4819930"/>
                  <a:pt x="971581" y="4820844"/>
                </a:cubicBezTo>
                <a:cubicBezTo>
                  <a:pt x="976180" y="4815777"/>
                  <a:pt x="980769" y="4810733"/>
                  <a:pt x="985345" y="4805690"/>
                </a:cubicBezTo>
                <a:close/>
                <a:moveTo>
                  <a:pt x="1005563" y="4799870"/>
                </a:moveTo>
                <a:cubicBezTo>
                  <a:pt x="1009600" y="4798729"/>
                  <a:pt x="1013617" y="4797542"/>
                  <a:pt x="1017668" y="4796424"/>
                </a:cubicBezTo>
                <a:cubicBezTo>
                  <a:pt x="1012882" y="4802175"/>
                  <a:pt x="1008094" y="4807903"/>
                  <a:pt x="1003299" y="4813632"/>
                </a:cubicBezTo>
                <a:cubicBezTo>
                  <a:pt x="999273" y="4814522"/>
                  <a:pt x="995264" y="4815412"/>
                  <a:pt x="991254" y="4816324"/>
                </a:cubicBezTo>
                <a:cubicBezTo>
                  <a:pt x="996035" y="4810824"/>
                  <a:pt x="1000798" y="4805347"/>
                  <a:pt x="1005563" y="4799870"/>
                </a:cubicBezTo>
                <a:close/>
                <a:moveTo>
                  <a:pt x="1025882" y="4794210"/>
                </a:moveTo>
                <a:cubicBezTo>
                  <a:pt x="1030053" y="4793069"/>
                  <a:pt x="1034239" y="4791951"/>
                  <a:pt x="1038424" y="4790832"/>
                </a:cubicBezTo>
                <a:cubicBezTo>
                  <a:pt x="1033484" y="4796994"/>
                  <a:pt x="1028536" y="4803157"/>
                  <a:pt x="1023588" y="4809318"/>
                </a:cubicBezTo>
                <a:cubicBezTo>
                  <a:pt x="1019437" y="4810185"/>
                  <a:pt x="1015258" y="4811007"/>
                  <a:pt x="1011123" y="4811897"/>
                </a:cubicBezTo>
                <a:cubicBezTo>
                  <a:pt x="1016047" y="4806009"/>
                  <a:pt x="1020966" y="4800098"/>
                  <a:pt x="1025882" y="4794210"/>
                </a:cubicBezTo>
                <a:close/>
                <a:moveTo>
                  <a:pt x="1046216" y="4788733"/>
                </a:moveTo>
                <a:cubicBezTo>
                  <a:pt x="1050525" y="4787592"/>
                  <a:pt x="1054861" y="4786519"/>
                  <a:pt x="1059186" y="4785401"/>
                </a:cubicBezTo>
                <a:cubicBezTo>
                  <a:pt x="1054115" y="4791996"/>
                  <a:pt x="1049044" y="4798569"/>
                  <a:pt x="1043968" y="4805142"/>
                </a:cubicBezTo>
                <a:cubicBezTo>
                  <a:pt x="1039602" y="4805986"/>
                  <a:pt x="1035277" y="4806922"/>
                  <a:pt x="1030927" y="4807812"/>
                </a:cubicBezTo>
                <a:cubicBezTo>
                  <a:pt x="1036028" y="4801467"/>
                  <a:pt x="1041124" y="4795100"/>
                  <a:pt x="1046216" y="4788733"/>
                </a:cubicBezTo>
                <a:close/>
                <a:moveTo>
                  <a:pt x="1066523" y="4783529"/>
                </a:moveTo>
                <a:cubicBezTo>
                  <a:pt x="1071007" y="4782411"/>
                  <a:pt x="1075474" y="4781247"/>
                  <a:pt x="1079972" y="4780129"/>
                </a:cubicBezTo>
                <a:cubicBezTo>
                  <a:pt x="1074739" y="4787203"/>
                  <a:pt x="1069503" y="4794233"/>
                  <a:pt x="1064264" y="4801262"/>
                </a:cubicBezTo>
                <a:cubicBezTo>
                  <a:pt x="1059802" y="4802106"/>
                  <a:pt x="1055340" y="4802951"/>
                  <a:pt x="1050897" y="4803818"/>
                </a:cubicBezTo>
                <a:cubicBezTo>
                  <a:pt x="1056109" y="4797063"/>
                  <a:pt x="1061319" y="4790308"/>
                  <a:pt x="1066523" y="4783529"/>
                </a:cubicBezTo>
                <a:close/>
                <a:moveTo>
                  <a:pt x="1086894" y="4778486"/>
                </a:moveTo>
                <a:cubicBezTo>
                  <a:pt x="1091483" y="4777368"/>
                  <a:pt x="1096080" y="4776272"/>
                  <a:pt x="1100685" y="4775200"/>
                </a:cubicBezTo>
                <a:cubicBezTo>
                  <a:pt x="1095349" y="4782662"/>
                  <a:pt x="1090011" y="4790079"/>
                  <a:pt x="1084669" y="4797519"/>
                </a:cubicBezTo>
                <a:cubicBezTo>
                  <a:pt x="1081729" y="4798044"/>
                  <a:pt x="1078758" y="4798524"/>
                  <a:pt x="1075830" y="4799071"/>
                </a:cubicBezTo>
                <a:cubicBezTo>
                  <a:pt x="1074184" y="4799368"/>
                  <a:pt x="1072562" y="4799688"/>
                  <a:pt x="1070918" y="4800007"/>
                </a:cubicBezTo>
                <a:cubicBezTo>
                  <a:pt x="1076250" y="4792841"/>
                  <a:pt x="1081572" y="4785675"/>
                  <a:pt x="1086894" y="4778486"/>
                </a:cubicBezTo>
                <a:close/>
                <a:moveTo>
                  <a:pt x="1107306" y="4773625"/>
                </a:moveTo>
                <a:cubicBezTo>
                  <a:pt x="1111998" y="4772529"/>
                  <a:pt x="1116720" y="4771479"/>
                  <a:pt x="1121428" y="4770430"/>
                </a:cubicBezTo>
                <a:cubicBezTo>
                  <a:pt x="1115996" y="4778280"/>
                  <a:pt x="1110560" y="4786108"/>
                  <a:pt x="1105124" y="4793936"/>
                </a:cubicBezTo>
                <a:cubicBezTo>
                  <a:pt x="1100379" y="4794735"/>
                  <a:pt x="1095687" y="4795580"/>
                  <a:pt x="1090970" y="4796401"/>
                </a:cubicBezTo>
                <a:cubicBezTo>
                  <a:pt x="1096417" y="4788824"/>
                  <a:pt x="1101863" y="4781224"/>
                  <a:pt x="1107306" y="4773625"/>
                </a:cubicBezTo>
                <a:close/>
                <a:moveTo>
                  <a:pt x="1127688" y="4769014"/>
                </a:moveTo>
                <a:cubicBezTo>
                  <a:pt x="1132519" y="4767942"/>
                  <a:pt x="1137339" y="4766846"/>
                  <a:pt x="1142189" y="4765797"/>
                </a:cubicBezTo>
                <a:cubicBezTo>
                  <a:pt x="1136648" y="4774104"/>
                  <a:pt x="1131104" y="4782366"/>
                  <a:pt x="1125556" y="4790604"/>
                </a:cubicBezTo>
                <a:cubicBezTo>
                  <a:pt x="1120727" y="4791380"/>
                  <a:pt x="1115907" y="4792156"/>
                  <a:pt x="1111106" y="4792955"/>
                </a:cubicBezTo>
                <a:cubicBezTo>
                  <a:pt x="1116638" y="4784990"/>
                  <a:pt x="1122165" y="4777025"/>
                  <a:pt x="1127688" y="4769014"/>
                </a:cubicBezTo>
                <a:close/>
                <a:moveTo>
                  <a:pt x="1148150" y="4764564"/>
                </a:moveTo>
                <a:cubicBezTo>
                  <a:pt x="1153055" y="4763515"/>
                  <a:pt x="1157968" y="4762488"/>
                  <a:pt x="1162891" y="4761461"/>
                </a:cubicBezTo>
                <a:cubicBezTo>
                  <a:pt x="1157277" y="4770156"/>
                  <a:pt x="1151662" y="4778828"/>
                  <a:pt x="1146044" y="4787455"/>
                </a:cubicBezTo>
                <a:cubicBezTo>
                  <a:pt x="1141128" y="4788185"/>
                  <a:pt x="1136196" y="4788915"/>
                  <a:pt x="1131310" y="4789668"/>
                </a:cubicBezTo>
                <a:cubicBezTo>
                  <a:pt x="1136926" y="4781316"/>
                  <a:pt x="1142541" y="4772963"/>
                  <a:pt x="1148150" y="4764564"/>
                </a:cubicBezTo>
                <a:close/>
                <a:moveTo>
                  <a:pt x="1168615" y="4760274"/>
                </a:moveTo>
                <a:cubicBezTo>
                  <a:pt x="1173601" y="4759247"/>
                  <a:pt x="1178615" y="4758288"/>
                  <a:pt x="1183618" y="4757307"/>
                </a:cubicBezTo>
                <a:cubicBezTo>
                  <a:pt x="1177935" y="4766390"/>
                  <a:pt x="1172255" y="4775428"/>
                  <a:pt x="1166565" y="4784442"/>
                </a:cubicBezTo>
                <a:cubicBezTo>
                  <a:pt x="1161531" y="4785150"/>
                  <a:pt x="1156530" y="4785903"/>
                  <a:pt x="1151523" y="4786633"/>
                </a:cubicBezTo>
                <a:cubicBezTo>
                  <a:pt x="1157224" y="4777870"/>
                  <a:pt x="1162921" y="4769083"/>
                  <a:pt x="1168615" y="4760274"/>
                </a:cubicBezTo>
                <a:close/>
                <a:moveTo>
                  <a:pt x="1189063" y="4756234"/>
                </a:moveTo>
                <a:cubicBezTo>
                  <a:pt x="1194168" y="4755253"/>
                  <a:pt x="1199262" y="4754249"/>
                  <a:pt x="1204386" y="4753290"/>
                </a:cubicBezTo>
                <a:cubicBezTo>
                  <a:pt x="1198623" y="4762784"/>
                  <a:pt x="1192863" y="4772233"/>
                  <a:pt x="1187094" y="4781635"/>
                </a:cubicBezTo>
                <a:cubicBezTo>
                  <a:pt x="1181981" y="4782320"/>
                  <a:pt x="1176897" y="4783027"/>
                  <a:pt x="1171814" y="4783735"/>
                </a:cubicBezTo>
                <a:cubicBezTo>
                  <a:pt x="1177570" y="4774606"/>
                  <a:pt x="1183317" y="4765432"/>
                  <a:pt x="1189063" y="4756234"/>
                </a:cubicBezTo>
                <a:close/>
                <a:moveTo>
                  <a:pt x="1209573" y="4752355"/>
                </a:moveTo>
                <a:cubicBezTo>
                  <a:pt x="1214756" y="4751396"/>
                  <a:pt x="1219950" y="4750460"/>
                  <a:pt x="1225152" y="4749525"/>
                </a:cubicBezTo>
                <a:cubicBezTo>
                  <a:pt x="1219332" y="4759406"/>
                  <a:pt x="1213510" y="4769243"/>
                  <a:pt x="1207684" y="4779034"/>
                </a:cubicBezTo>
                <a:cubicBezTo>
                  <a:pt x="1202505" y="4779673"/>
                  <a:pt x="1197302" y="4780289"/>
                  <a:pt x="1192151" y="4780950"/>
                </a:cubicBezTo>
                <a:cubicBezTo>
                  <a:pt x="1197964" y="4771457"/>
                  <a:pt x="1203770" y="4761917"/>
                  <a:pt x="1209573" y="4752355"/>
                </a:cubicBezTo>
                <a:close/>
                <a:moveTo>
                  <a:pt x="1230150" y="4748635"/>
                </a:moveTo>
                <a:cubicBezTo>
                  <a:pt x="1235389" y="4747722"/>
                  <a:pt x="1240652" y="4746832"/>
                  <a:pt x="1245910" y="4745965"/>
                </a:cubicBezTo>
                <a:cubicBezTo>
                  <a:pt x="1240047" y="4756189"/>
                  <a:pt x="1234182" y="4766390"/>
                  <a:pt x="1228315" y="4776546"/>
                </a:cubicBezTo>
                <a:cubicBezTo>
                  <a:pt x="1223029" y="4777162"/>
                  <a:pt x="1217769" y="4777778"/>
                  <a:pt x="1212510" y="4778417"/>
                </a:cubicBezTo>
                <a:cubicBezTo>
                  <a:pt x="1218392" y="4768535"/>
                  <a:pt x="1224273" y="4758608"/>
                  <a:pt x="1230150" y="4748635"/>
                </a:cubicBezTo>
                <a:close/>
                <a:moveTo>
                  <a:pt x="1250678" y="4745166"/>
                </a:moveTo>
                <a:cubicBezTo>
                  <a:pt x="1255988" y="4744276"/>
                  <a:pt x="1261286" y="4743363"/>
                  <a:pt x="1266614" y="4742518"/>
                </a:cubicBezTo>
                <a:cubicBezTo>
                  <a:pt x="1260719" y="4753153"/>
                  <a:pt x="1254822" y="4763720"/>
                  <a:pt x="1248925" y="4774241"/>
                </a:cubicBezTo>
                <a:cubicBezTo>
                  <a:pt x="1243573" y="4774811"/>
                  <a:pt x="1238254" y="4775428"/>
                  <a:pt x="1232929" y="4776021"/>
                </a:cubicBezTo>
                <a:cubicBezTo>
                  <a:pt x="1238849" y="4765797"/>
                  <a:pt x="1244765" y="4755504"/>
                  <a:pt x="1250678" y="4745166"/>
                </a:cubicBezTo>
                <a:close/>
                <a:moveTo>
                  <a:pt x="1271165" y="4741834"/>
                </a:moveTo>
                <a:cubicBezTo>
                  <a:pt x="1276581" y="4740967"/>
                  <a:pt x="1282015" y="4740145"/>
                  <a:pt x="1287451" y="4739323"/>
                </a:cubicBezTo>
                <a:cubicBezTo>
                  <a:pt x="1281524" y="4750278"/>
                  <a:pt x="1275579" y="4761232"/>
                  <a:pt x="1269611" y="4772141"/>
                </a:cubicBezTo>
                <a:cubicBezTo>
                  <a:pt x="1264195" y="4772666"/>
                  <a:pt x="1258761" y="4773191"/>
                  <a:pt x="1253375" y="4773762"/>
                </a:cubicBezTo>
                <a:cubicBezTo>
                  <a:pt x="1259305" y="4763172"/>
                  <a:pt x="1265236" y="4752514"/>
                  <a:pt x="1271165" y="4741834"/>
                </a:cubicBezTo>
                <a:close/>
                <a:moveTo>
                  <a:pt x="1275113" y="4734713"/>
                </a:moveTo>
                <a:cubicBezTo>
                  <a:pt x="1280944" y="4724170"/>
                  <a:pt x="1286773" y="4713580"/>
                  <a:pt x="1292597" y="4702968"/>
                </a:cubicBezTo>
                <a:cubicBezTo>
                  <a:pt x="1297976" y="4701850"/>
                  <a:pt x="1303369" y="4700777"/>
                  <a:pt x="1308762" y="4699704"/>
                </a:cubicBezTo>
                <a:cubicBezTo>
                  <a:pt x="1302949" y="4710568"/>
                  <a:pt x="1297123" y="4721408"/>
                  <a:pt x="1291283" y="4732226"/>
                </a:cubicBezTo>
                <a:cubicBezTo>
                  <a:pt x="1285881" y="4733024"/>
                  <a:pt x="1280497" y="4733869"/>
                  <a:pt x="1275113" y="4734713"/>
                </a:cubicBezTo>
                <a:close/>
                <a:moveTo>
                  <a:pt x="1313219" y="4698814"/>
                </a:moveTo>
                <a:cubicBezTo>
                  <a:pt x="1318690" y="4697742"/>
                  <a:pt x="1324149" y="4696646"/>
                  <a:pt x="1329633" y="4695596"/>
                </a:cubicBezTo>
                <a:cubicBezTo>
                  <a:pt x="1323765" y="4706847"/>
                  <a:pt x="1317884" y="4718076"/>
                  <a:pt x="1311991" y="4729282"/>
                </a:cubicBezTo>
                <a:cubicBezTo>
                  <a:pt x="1306544" y="4730035"/>
                  <a:pt x="1301078" y="4730765"/>
                  <a:pt x="1295648" y="4731564"/>
                </a:cubicBezTo>
                <a:cubicBezTo>
                  <a:pt x="1301509" y="4720701"/>
                  <a:pt x="1307365" y="4709769"/>
                  <a:pt x="1313219" y="4698814"/>
                </a:cubicBezTo>
                <a:close/>
                <a:moveTo>
                  <a:pt x="1316937" y="4691854"/>
                </a:moveTo>
                <a:cubicBezTo>
                  <a:pt x="1322704" y="4681036"/>
                  <a:pt x="1328469" y="4670196"/>
                  <a:pt x="1334227" y="4659332"/>
                </a:cubicBezTo>
                <a:cubicBezTo>
                  <a:pt x="1339638" y="4657986"/>
                  <a:pt x="1345056" y="4656708"/>
                  <a:pt x="1350474" y="4655407"/>
                </a:cubicBezTo>
                <a:cubicBezTo>
                  <a:pt x="1344734" y="4666521"/>
                  <a:pt x="1338990" y="4677613"/>
                  <a:pt x="1333234" y="4688681"/>
                </a:cubicBezTo>
                <a:cubicBezTo>
                  <a:pt x="1327791" y="4689708"/>
                  <a:pt x="1322368" y="4690804"/>
                  <a:pt x="1316937" y="4691854"/>
                </a:cubicBezTo>
                <a:close/>
                <a:moveTo>
                  <a:pt x="1354883" y="4654334"/>
                </a:moveTo>
                <a:cubicBezTo>
                  <a:pt x="1449514" y="4631900"/>
                  <a:pt x="1545120" y="4615811"/>
                  <a:pt x="1641493" y="4606225"/>
                </a:cubicBezTo>
                <a:cubicBezTo>
                  <a:pt x="2148355" y="4555835"/>
                  <a:pt x="2685483" y="4706368"/>
                  <a:pt x="3159381" y="4839169"/>
                </a:cubicBezTo>
                <a:cubicBezTo>
                  <a:pt x="3858213" y="5035005"/>
                  <a:pt x="4558664" y="5265415"/>
                  <a:pt x="5236043" y="5488226"/>
                </a:cubicBezTo>
                <a:cubicBezTo>
                  <a:pt x="5757594" y="5659801"/>
                  <a:pt x="6296922" y="5837197"/>
                  <a:pt x="6832143" y="5997726"/>
                </a:cubicBezTo>
                <a:cubicBezTo>
                  <a:pt x="7119174" y="6083834"/>
                  <a:pt x="7458446" y="6181991"/>
                  <a:pt x="7798630" y="6257372"/>
                </a:cubicBezTo>
                <a:cubicBezTo>
                  <a:pt x="8160427" y="6337545"/>
                  <a:pt x="8482467" y="6383281"/>
                  <a:pt x="8783147" y="6397202"/>
                </a:cubicBezTo>
                <a:cubicBezTo>
                  <a:pt x="9014447" y="6407906"/>
                  <a:pt x="9231644" y="6394258"/>
                  <a:pt x="9428689" y="6356602"/>
                </a:cubicBezTo>
                <a:cubicBezTo>
                  <a:pt x="9652298" y="6313879"/>
                  <a:pt x="9843135" y="6241100"/>
                  <a:pt x="9995906" y="6140272"/>
                </a:cubicBezTo>
                <a:cubicBezTo>
                  <a:pt x="10060788" y="6097458"/>
                  <a:pt x="10115151" y="6048277"/>
                  <a:pt x="10158672" y="5993208"/>
                </a:cubicBezTo>
                <a:cubicBezTo>
                  <a:pt x="10161501" y="6010004"/>
                  <a:pt x="10164058" y="6026802"/>
                  <a:pt x="10166272" y="6043598"/>
                </a:cubicBezTo>
                <a:cubicBezTo>
                  <a:pt x="10114785" y="6122950"/>
                  <a:pt x="10042600" y="6190207"/>
                  <a:pt x="9949873" y="6244934"/>
                </a:cubicBezTo>
                <a:cubicBezTo>
                  <a:pt x="9587644" y="6458753"/>
                  <a:pt x="9101079" y="6478174"/>
                  <a:pt x="8756696" y="6456813"/>
                </a:cubicBezTo>
                <a:cubicBezTo>
                  <a:pt x="8502299" y="6441043"/>
                  <a:pt x="8246100" y="6403592"/>
                  <a:pt x="7994305" y="6353703"/>
                </a:cubicBezTo>
                <a:cubicBezTo>
                  <a:pt x="7593986" y="6274420"/>
                  <a:pt x="7204711" y="6163688"/>
                  <a:pt x="6850674" y="6058547"/>
                </a:cubicBezTo>
                <a:cubicBezTo>
                  <a:pt x="6315248" y="5899523"/>
                  <a:pt x="5775600" y="5723497"/>
                  <a:pt x="5253730" y="5553246"/>
                </a:cubicBezTo>
                <a:cubicBezTo>
                  <a:pt x="4564210" y="5328312"/>
                  <a:pt x="3851252" y="5095711"/>
                  <a:pt x="3139617" y="4899716"/>
                </a:cubicBezTo>
                <a:cubicBezTo>
                  <a:pt x="2870615" y="4824472"/>
                  <a:pt x="2627630" y="4758334"/>
                  <a:pt x="2378300" y="4711138"/>
                </a:cubicBezTo>
                <a:cubicBezTo>
                  <a:pt x="2092858" y="4657119"/>
                  <a:pt x="1843958" y="4638039"/>
                  <a:pt x="1617374" y="4652828"/>
                </a:cubicBezTo>
                <a:cubicBezTo>
                  <a:pt x="1523017" y="4658990"/>
                  <a:pt x="1429467" y="4670743"/>
                  <a:pt x="1337502" y="4687906"/>
                </a:cubicBezTo>
                <a:cubicBezTo>
                  <a:pt x="1343301" y="4676745"/>
                  <a:pt x="1349093" y="4665563"/>
                  <a:pt x="1354883" y="4654334"/>
                </a:cubicBezTo>
                <a:close/>
                <a:moveTo>
                  <a:pt x="9992459" y="6135069"/>
                </a:moveTo>
                <a:cubicBezTo>
                  <a:pt x="9707687" y="6323008"/>
                  <a:pt x="9278292" y="6413907"/>
                  <a:pt x="8783420" y="6390972"/>
                </a:cubicBezTo>
                <a:cubicBezTo>
                  <a:pt x="8511200" y="6378374"/>
                  <a:pt x="8237154" y="6339713"/>
                  <a:pt x="7968517" y="6286493"/>
                </a:cubicBezTo>
                <a:cubicBezTo>
                  <a:pt x="7571186" y="6207803"/>
                  <a:pt x="7185541" y="6097230"/>
                  <a:pt x="6833946" y="5991770"/>
                </a:cubicBezTo>
                <a:cubicBezTo>
                  <a:pt x="6298771" y="5831263"/>
                  <a:pt x="5759510" y="5653868"/>
                  <a:pt x="5237983" y="5482315"/>
                </a:cubicBezTo>
                <a:cubicBezTo>
                  <a:pt x="4560536" y="5259459"/>
                  <a:pt x="3860038" y="5029025"/>
                  <a:pt x="3161070" y="4833167"/>
                </a:cubicBezTo>
                <a:cubicBezTo>
                  <a:pt x="2878626" y="4754021"/>
                  <a:pt x="2643171" y="4689891"/>
                  <a:pt x="2399205" y="4645023"/>
                </a:cubicBezTo>
                <a:cubicBezTo>
                  <a:pt x="2113300" y="4592441"/>
                  <a:pt x="1865244" y="4577721"/>
                  <a:pt x="1640876" y="4600018"/>
                </a:cubicBezTo>
                <a:cubicBezTo>
                  <a:pt x="1545996" y="4609466"/>
                  <a:pt x="1451856" y="4625145"/>
                  <a:pt x="1358658" y="4647008"/>
                </a:cubicBezTo>
                <a:cubicBezTo>
                  <a:pt x="1364247" y="4636145"/>
                  <a:pt x="1369831" y="4625259"/>
                  <a:pt x="1375420" y="4614350"/>
                </a:cubicBezTo>
                <a:cubicBezTo>
                  <a:pt x="1472156" y="4586553"/>
                  <a:pt x="1568830" y="4566150"/>
                  <a:pt x="1665195" y="4553301"/>
                </a:cubicBezTo>
                <a:cubicBezTo>
                  <a:pt x="2168860" y="4486205"/>
                  <a:pt x="2706502" y="4638313"/>
                  <a:pt x="3180857" y="4772506"/>
                </a:cubicBezTo>
                <a:cubicBezTo>
                  <a:pt x="3872088" y="4968068"/>
                  <a:pt x="4564621" y="5198273"/>
                  <a:pt x="5234332" y="5420924"/>
                </a:cubicBezTo>
                <a:cubicBezTo>
                  <a:pt x="5750929" y="5592659"/>
                  <a:pt x="6285100" y="5770260"/>
                  <a:pt x="6815414" y="5930858"/>
                </a:cubicBezTo>
                <a:cubicBezTo>
                  <a:pt x="7165732" y="6036934"/>
                  <a:pt x="7549391" y="6147781"/>
                  <a:pt x="7945238" y="6226220"/>
                </a:cubicBezTo>
                <a:cubicBezTo>
                  <a:pt x="8229783" y="6282590"/>
                  <a:pt x="8520557" y="6322186"/>
                  <a:pt x="8809985" y="6331269"/>
                </a:cubicBezTo>
                <a:cubicBezTo>
                  <a:pt x="9045645" y="6338664"/>
                  <a:pt x="9267611" y="6319356"/>
                  <a:pt x="9469745" y="6273918"/>
                </a:cubicBezTo>
                <a:cubicBezTo>
                  <a:pt x="9696048" y="6223025"/>
                  <a:pt x="9887478" y="6141003"/>
                  <a:pt x="10038720" y="6030156"/>
                </a:cubicBezTo>
                <a:cubicBezTo>
                  <a:pt x="10079411" y="6000328"/>
                  <a:pt x="10115607" y="5967944"/>
                  <a:pt x="10147261" y="5933140"/>
                </a:cubicBezTo>
                <a:cubicBezTo>
                  <a:pt x="10150867" y="5950280"/>
                  <a:pt x="10154199" y="5967442"/>
                  <a:pt x="10157211" y="5984650"/>
                </a:cubicBezTo>
                <a:cubicBezTo>
                  <a:pt x="10113644" y="6041157"/>
                  <a:pt x="10058712" y="6091365"/>
                  <a:pt x="9992459" y="6135069"/>
                </a:cubicBezTo>
                <a:close/>
                <a:moveTo>
                  <a:pt x="10152555" y="5927298"/>
                </a:moveTo>
                <a:cubicBezTo>
                  <a:pt x="10159927" y="5918991"/>
                  <a:pt x="10167025" y="5910547"/>
                  <a:pt x="10173894" y="5901988"/>
                </a:cubicBezTo>
                <a:cubicBezTo>
                  <a:pt x="10176655" y="5918352"/>
                  <a:pt x="10179144" y="5934715"/>
                  <a:pt x="10181289" y="5951056"/>
                </a:cubicBezTo>
                <a:cubicBezTo>
                  <a:pt x="10175263" y="5960139"/>
                  <a:pt x="10168964" y="5969085"/>
                  <a:pt x="10162392" y="5977871"/>
                </a:cubicBezTo>
                <a:cubicBezTo>
                  <a:pt x="10159425" y="5961166"/>
                  <a:pt x="10156139" y="5944323"/>
                  <a:pt x="10152555" y="5927298"/>
                </a:cubicBezTo>
                <a:close/>
                <a:moveTo>
                  <a:pt x="10150935" y="5919721"/>
                </a:moveTo>
                <a:cubicBezTo>
                  <a:pt x="10147283" y="5902810"/>
                  <a:pt x="10143335" y="5885716"/>
                  <a:pt x="10139090" y="5868485"/>
                </a:cubicBezTo>
                <a:cubicBezTo>
                  <a:pt x="10147261" y="5860361"/>
                  <a:pt x="10155157" y="5852122"/>
                  <a:pt x="10162825" y="5843747"/>
                </a:cubicBezTo>
                <a:cubicBezTo>
                  <a:pt x="10166317" y="5860384"/>
                  <a:pt x="10169535" y="5877044"/>
                  <a:pt x="10172456" y="5893704"/>
                </a:cubicBezTo>
                <a:cubicBezTo>
                  <a:pt x="10165564" y="5902513"/>
                  <a:pt x="10158375" y="5911185"/>
                  <a:pt x="10150935" y="5919721"/>
                </a:cubicBezTo>
                <a:close/>
                <a:moveTo>
                  <a:pt x="10168393" y="5837584"/>
                </a:moveTo>
                <a:cubicBezTo>
                  <a:pt x="10175993" y="5829072"/>
                  <a:pt x="10183365" y="5820423"/>
                  <a:pt x="10190440" y="5811636"/>
                </a:cubicBezTo>
                <a:cubicBezTo>
                  <a:pt x="10193110" y="5827543"/>
                  <a:pt x="10195507" y="5843404"/>
                  <a:pt x="10197583" y="5859243"/>
                </a:cubicBezTo>
                <a:cubicBezTo>
                  <a:pt x="10191330" y="5868485"/>
                  <a:pt x="10184826" y="5877568"/>
                  <a:pt x="10178025" y="5886515"/>
                </a:cubicBezTo>
                <a:cubicBezTo>
                  <a:pt x="10175081" y="5870197"/>
                  <a:pt x="10171862" y="5853857"/>
                  <a:pt x="10168393" y="5837584"/>
                </a:cubicBezTo>
                <a:close/>
                <a:moveTo>
                  <a:pt x="10166797" y="5830236"/>
                </a:moveTo>
                <a:cubicBezTo>
                  <a:pt x="10163191" y="5813713"/>
                  <a:pt x="10159334" y="5797212"/>
                  <a:pt x="10155249" y="5780781"/>
                </a:cubicBezTo>
                <a:cubicBezTo>
                  <a:pt x="10163670" y="5772405"/>
                  <a:pt x="10171886" y="5763916"/>
                  <a:pt x="10179782" y="5755289"/>
                </a:cubicBezTo>
                <a:cubicBezTo>
                  <a:pt x="10183160" y="5771378"/>
                  <a:pt x="10186241" y="5787467"/>
                  <a:pt x="10189048" y="5803557"/>
                </a:cubicBezTo>
                <a:cubicBezTo>
                  <a:pt x="10181927" y="5812594"/>
                  <a:pt x="10174510" y="5821472"/>
                  <a:pt x="10166797" y="5830236"/>
                </a:cubicBezTo>
                <a:close/>
                <a:moveTo>
                  <a:pt x="10189732" y="5767749"/>
                </a:moveTo>
                <a:cubicBezTo>
                  <a:pt x="10188454" y="5761428"/>
                  <a:pt x="10187131" y="5755060"/>
                  <a:pt x="10185762" y="5748647"/>
                </a:cubicBezTo>
                <a:cubicBezTo>
                  <a:pt x="10193955" y="5739496"/>
                  <a:pt x="10201851" y="5730207"/>
                  <a:pt x="10209451" y="5720759"/>
                </a:cubicBezTo>
                <a:cubicBezTo>
                  <a:pt x="10212029" y="5736232"/>
                  <a:pt x="10214266" y="5751523"/>
                  <a:pt x="10216206" y="5766586"/>
                </a:cubicBezTo>
                <a:cubicBezTo>
                  <a:pt x="10209451" y="5776513"/>
                  <a:pt x="10202399" y="5786281"/>
                  <a:pt x="10195028" y="5795912"/>
                </a:cubicBezTo>
                <a:cubicBezTo>
                  <a:pt x="10193362" y="5786578"/>
                  <a:pt x="10191604" y="5777220"/>
                  <a:pt x="10189732" y="5767749"/>
                </a:cubicBezTo>
                <a:close/>
                <a:moveTo>
                  <a:pt x="10184210" y="5741436"/>
                </a:moveTo>
                <a:cubicBezTo>
                  <a:pt x="10180786" y="5725757"/>
                  <a:pt x="10177067" y="5709873"/>
                  <a:pt x="10173049" y="5693829"/>
                </a:cubicBezTo>
                <a:cubicBezTo>
                  <a:pt x="10182064" y="5684837"/>
                  <a:pt x="10190805" y="5675708"/>
                  <a:pt x="10199249" y="5666442"/>
                </a:cubicBezTo>
                <a:cubicBezTo>
                  <a:pt x="10202513" y="5682099"/>
                  <a:pt x="10205479" y="5697572"/>
                  <a:pt x="10208105" y="5712863"/>
                </a:cubicBezTo>
                <a:cubicBezTo>
                  <a:pt x="10200459" y="5722539"/>
                  <a:pt x="10192494" y="5732056"/>
                  <a:pt x="10184210" y="5741436"/>
                </a:cubicBezTo>
                <a:close/>
                <a:moveTo>
                  <a:pt x="10204499" y="5660646"/>
                </a:moveTo>
                <a:cubicBezTo>
                  <a:pt x="10212874" y="5651266"/>
                  <a:pt x="10220975" y="5641727"/>
                  <a:pt x="10228758" y="5632050"/>
                </a:cubicBezTo>
                <a:cubicBezTo>
                  <a:pt x="10231200" y="5646999"/>
                  <a:pt x="10233277" y="5661742"/>
                  <a:pt x="10235080" y="5676279"/>
                </a:cubicBezTo>
                <a:cubicBezTo>
                  <a:pt x="10228142" y="5686389"/>
                  <a:pt x="10220907" y="5696362"/>
                  <a:pt x="10213331" y="5706176"/>
                </a:cubicBezTo>
                <a:cubicBezTo>
                  <a:pt x="10210683" y="5691159"/>
                  <a:pt x="10207739" y="5675982"/>
                  <a:pt x="10204499" y="5660646"/>
                </a:cubicBezTo>
                <a:close/>
                <a:moveTo>
                  <a:pt x="10202970" y="5653571"/>
                </a:moveTo>
                <a:cubicBezTo>
                  <a:pt x="10201897" y="5648505"/>
                  <a:pt x="10200779" y="5643461"/>
                  <a:pt x="10199614" y="5638372"/>
                </a:cubicBezTo>
                <a:cubicBezTo>
                  <a:pt x="10197310" y="5628261"/>
                  <a:pt x="10194867" y="5618083"/>
                  <a:pt x="10192334" y="5607813"/>
                </a:cubicBezTo>
                <a:cubicBezTo>
                  <a:pt x="10198223" y="5601811"/>
                  <a:pt x="10204087" y="5595763"/>
                  <a:pt x="10209793" y="5589670"/>
                </a:cubicBezTo>
                <a:cubicBezTo>
                  <a:pt x="10212942" y="5586315"/>
                  <a:pt x="10216047" y="5582960"/>
                  <a:pt x="10219104" y="5579560"/>
                </a:cubicBezTo>
                <a:cubicBezTo>
                  <a:pt x="10222186" y="5594645"/>
                  <a:pt x="10224993" y="5609570"/>
                  <a:pt x="10227480" y="5624268"/>
                </a:cubicBezTo>
                <a:cubicBezTo>
                  <a:pt x="10219629" y="5634172"/>
                  <a:pt x="10211459" y="5643940"/>
                  <a:pt x="10202970" y="5653571"/>
                </a:cubicBezTo>
                <a:close/>
                <a:moveTo>
                  <a:pt x="10224490" y="5573534"/>
                </a:moveTo>
                <a:cubicBezTo>
                  <a:pt x="10233163" y="5563766"/>
                  <a:pt x="10241539" y="5553839"/>
                  <a:pt x="10249618" y="5543797"/>
                </a:cubicBezTo>
                <a:cubicBezTo>
                  <a:pt x="10251831" y="5558221"/>
                  <a:pt x="10253749" y="5572485"/>
                  <a:pt x="10255369" y="5586588"/>
                </a:cubicBezTo>
                <a:cubicBezTo>
                  <a:pt x="10248202" y="5596995"/>
                  <a:pt x="10240694" y="5607265"/>
                  <a:pt x="10232866" y="5617398"/>
                </a:cubicBezTo>
                <a:cubicBezTo>
                  <a:pt x="10230356" y="5602952"/>
                  <a:pt x="10227549" y="5588323"/>
                  <a:pt x="10224490" y="5573534"/>
                </a:cubicBezTo>
                <a:close/>
                <a:moveTo>
                  <a:pt x="10223053" y="5566551"/>
                </a:moveTo>
                <a:cubicBezTo>
                  <a:pt x="10219995" y="5552196"/>
                  <a:pt x="10216639" y="5537658"/>
                  <a:pt x="10213033" y="5522984"/>
                </a:cubicBezTo>
                <a:cubicBezTo>
                  <a:pt x="10222482" y="5513125"/>
                  <a:pt x="10231724" y="5503129"/>
                  <a:pt x="10240717" y="5493041"/>
                </a:cubicBezTo>
                <a:cubicBezTo>
                  <a:pt x="10243570" y="5507533"/>
                  <a:pt x="10246149" y="5521889"/>
                  <a:pt x="10248431" y="5536107"/>
                </a:cubicBezTo>
                <a:cubicBezTo>
                  <a:pt x="10240306" y="5546399"/>
                  <a:pt x="10231862" y="5556555"/>
                  <a:pt x="10223053" y="5566551"/>
                </a:cubicBezTo>
                <a:close/>
                <a:moveTo>
                  <a:pt x="10248294" y="5475879"/>
                </a:moveTo>
                <a:cubicBezTo>
                  <a:pt x="10247016" y="5477363"/>
                  <a:pt x="10245715" y="5478823"/>
                  <a:pt x="10244437" y="5480307"/>
                </a:cubicBezTo>
                <a:cubicBezTo>
                  <a:pt x="10241607" y="5466705"/>
                  <a:pt x="10238503" y="5452943"/>
                  <a:pt x="10235193" y="5439068"/>
                </a:cubicBezTo>
                <a:cubicBezTo>
                  <a:pt x="10244801" y="5428798"/>
                  <a:pt x="10254182" y="5418391"/>
                  <a:pt x="10263333" y="5407870"/>
                </a:cubicBezTo>
                <a:cubicBezTo>
                  <a:pt x="10265957" y="5421745"/>
                  <a:pt x="10268309" y="5435484"/>
                  <a:pt x="10270362" y="5449063"/>
                </a:cubicBezTo>
                <a:cubicBezTo>
                  <a:pt x="10263265" y="5458101"/>
                  <a:pt x="10255916" y="5467047"/>
                  <a:pt x="10248294" y="5475879"/>
                </a:cubicBezTo>
                <a:close/>
                <a:moveTo>
                  <a:pt x="10268514" y="5401936"/>
                </a:moveTo>
                <a:cubicBezTo>
                  <a:pt x="10277414" y="5391552"/>
                  <a:pt x="10286064" y="5381054"/>
                  <a:pt x="10294485" y="5370442"/>
                </a:cubicBezTo>
                <a:cubicBezTo>
                  <a:pt x="10296288" y="5383838"/>
                  <a:pt x="10297818" y="5397098"/>
                  <a:pt x="10299049" y="5410221"/>
                </a:cubicBezTo>
                <a:cubicBezTo>
                  <a:pt x="10291564" y="5421061"/>
                  <a:pt x="10283759" y="5431765"/>
                  <a:pt x="10275611" y="5442331"/>
                </a:cubicBezTo>
                <a:cubicBezTo>
                  <a:pt x="10273512" y="5429003"/>
                  <a:pt x="10271138" y="5415538"/>
                  <a:pt x="10268514" y="5401936"/>
                </a:cubicBezTo>
                <a:close/>
                <a:moveTo>
                  <a:pt x="10298639" y="5356178"/>
                </a:moveTo>
                <a:cubicBezTo>
                  <a:pt x="10296767" y="5343467"/>
                  <a:pt x="10294645" y="5330640"/>
                  <a:pt x="10292272" y="5317700"/>
                </a:cubicBezTo>
                <a:cubicBezTo>
                  <a:pt x="10301241" y="5306997"/>
                  <a:pt x="10309981" y="5296156"/>
                  <a:pt x="10318471" y="5285202"/>
                </a:cubicBezTo>
                <a:cubicBezTo>
                  <a:pt x="10320046" y="5298119"/>
                  <a:pt x="10321346" y="5310900"/>
                  <a:pt x="10322374" y="5323542"/>
                </a:cubicBezTo>
                <a:cubicBezTo>
                  <a:pt x="10314797" y="5334543"/>
                  <a:pt x="10306878" y="5345429"/>
                  <a:pt x="10298639" y="5356178"/>
                </a:cubicBezTo>
                <a:close/>
                <a:moveTo>
                  <a:pt x="10290948" y="5310763"/>
                </a:moveTo>
                <a:cubicBezTo>
                  <a:pt x="10288643" y="5298575"/>
                  <a:pt x="10286133" y="5286275"/>
                  <a:pt x="10283394" y="5273882"/>
                </a:cubicBezTo>
                <a:cubicBezTo>
                  <a:pt x="10293184" y="5262951"/>
                  <a:pt x="10302747" y="5251905"/>
                  <a:pt x="10312058" y="5240722"/>
                </a:cubicBezTo>
                <a:cubicBezTo>
                  <a:pt x="10314135" y="5253137"/>
                  <a:pt x="10315938" y="5265438"/>
                  <a:pt x="10317513" y="5277625"/>
                </a:cubicBezTo>
                <a:cubicBezTo>
                  <a:pt x="10308909" y="5288808"/>
                  <a:pt x="10300054" y="5299854"/>
                  <a:pt x="10290948" y="5310763"/>
                </a:cubicBezTo>
                <a:close/>
                <a:moveTo>
                  <a:pt x="10317125" y="5234537"/>
                </a:moveTo>
                <a:cubicBezTo>
                  <a:pt x="10326139" y="5223560"/>
                  <a:pt x="10334926" y="5212491"/>
                  <a:pt x="10343462" y="5201263"/>
                </a:cubicBezTo>
                <a:cubicBezTo>
                  <a:pt x="10344762" y="5213564"/>
                  <a:pt x="10345812" y="5225728"/>
                  <a:pt x="10346611" y="5237801"/>
                </a:cubicBezTo>
                <a:cubicBezTo>
                  <a:pt x="10342389" y="5243917"/>
                  <a:pt x="10338098" y="5250033"/>
                  <a:pt x="10333648" y="5256127"/>
                </a:cubicBezTo>
                <a:cubicBezTo>
                  <a:pt x="10330065" y="5261056"/>
                  <a:pt x="10326390" y="5265963"/>
                  <a:pt x="10322694" y="5270847"/>
                </a:cubicBezTo>
                <a:cubicBezTo>
                  <a:pt x="10321073" y="5258843"/>
                  <a:pt x="10319225" y="5246747"/>
                  <a:pt x="10317125" y="5234537"/>
                </a:cubicBezTo>
                <a:close/>
                <a:moveTo>
                  <a:pt x="10315915" y="5227485"/>
                </a:moveTo>
                <a:cubicBezTo>
                  <a:pt x="10313861" y="5215914"/>
                  <a:pt x="10311579" y="5204207"/>
                  <a:pt x="10309114" y="5192430"/>
                </a:cubicBezTo>
                <a:cubicBezTo>
                  <a:pt x="10318996" y="5181248"/>
                  <a:pt x="10328604" y="5169905"/>
                  <a:pt x="10337961" y="5158449"/>
                </a:cubicBezTo>
                <a:cubicBezTo>
                  <a:pt x="10339741" y="5170248"/>
                  <a:pt x="10341293" y="5181910"/>
                  <a:pt x="10342617" y="5193503"/>
                </a:cubicBezTo>
                <a:cubicBezTo>
                  <a:pt x="10333968" y="5204982"/>
                  <a:pt x="10325067" y="5216302"/>
                  <a:pt x="10315915" y="5227485"/>
                </a:cubicBezTo>
                <a:close/>
                <a:moveTo>
                  <a:pt x="10343027" y="5152287"/>
                </a:moveTo>
                <a:cubicBezTo>
                  <a:pt x="10352065" y="5141104"/>
                  <a:pt x="10360829" y="5129784"/>
                  <a:pt x="10369364" y="5118350"/>
                </a:cubicBezTo>
                <a:cubicBezTo>
                  <a:pt x="10370391" y="5129967"/>
                  <a:pt x="10371190" y="5141492"/>
                  <a:pt x="10371761" y="5152948"/>
                </a:cubicBezTo>
                <a:cubicBezTo>
                  <a:pt x="10364002" y="5164268"/>
                  <a:pt x="10356014" y="5175497"/>
                  <a:pt x="10347774" y="5186588"/>
                </a:cubicBezTo>
                <a:cubicBezTo>
                  <a:pt x="10346405" y="5175245"/>
                  <a:pt x="10344830" y="5163812"/>
                  <a:pt x="10343027" y="5152287"/>
                </a:cubicBezTo>
                <a:close/>
                <a:moveTo>
                  <a:pt x="10341886" y="5145121"/>
                </a:moveTo>
                <a:cubicBezTo>
                  <a:pt x="10340083" y="5134029"/>
                  <a:pt x="10338098" y="5122869"/>
                  <a:pt x="10335908" y="5111618"/>
                </a:cubicBezTo>
                <a:cubicBezTo>
                  <a:pt x="10345789" y="5100253"/>
                  <a:pt x="10355398" y="5088728"/>
                  <a:pt x="10364777" y="5077088"/>
                </a:cubicBezTo>
                <a:cubicBezTo>
                  <a:pt x="10366260" y="5088294"/>
                  <a:pt x="10367539" y="5099431"/>
                  <a:pt x="10368634" y="5110477"/>
                </a:cubicBezTo>
                <a:cubicBezTo>
                  <a:pt x="10359962" y="5122161"/>
                  <a:pt x="10351038" y="5133710"/>
                  <a:pt x="10341886" y="5145121"/>
                </a:cubicBezTo>
                <a:close/>
                <a:moveTo>
                  <a:pt x="10369821" y="5070812"/>
                </a:moveTo>
                <a:cubicBezTo>
                  <a:pt x="10378836" y="5059470"/>
                  <a:pt x="10387576" y="5047990"/>
                  <a:pt x="10396088" y="5036397"/>
                </a:cubicBezTo>
                <a:cubicBezTo>
                  <a:pt x="10396865" y="5047420"/>
                  <a:pt x="10397436" y="5058351"/>
                  <a:pt x="10397778" y="5069192"/>
                </a:cubicBezTo>
                <a:cubicBezTo>
                  <a:pt x="10390041" y="5080717"/>
                  <a:pt x="10382053" y="5092128"/>
                  <a:pt x="10373815" y="5103402"/>
                </a:cubicBezTo>
                <a:cubicBezTo>
                  <a:pt x="10372673" y="5092607"/>
                  <a:pt x="10371350" y="5081744"/>
                  <a:pt x="10369821" y="5070812"/>
                </a:cubicBezTo>
                <a:close/>
                <a:moveTo>
                  <a:pt x="10368793" y="5063532"/>
                </a:moveTo>
                <a:cubicBezTo>
                  <a:pt x="10367242" y="5052897"/>
                  <a:pt x="10365485" y="5042194"/>
                  <a:pt x="10363590" y="5031444"/>
                </a:cubicBezTo>
                <a:cubicBezTo>
                  <a:pt x="10373449" y="5019920"/>
                  <a:pt x="10383057" y="5008257"/>
                  <a:pt x="10392414" y="4996458"/>
                </a:cubicBezTo>
                <a:cubicBezTo>
                  <a:pt x="10393624" y="5007185"/>
                  <a:pt x="10394651" y="5017820"/>
                  <a:pt x="10395495" y="5028386"/>
                </a:cubicBezTo>
                <a:cubicBezTo>
                  <a:pt x="10386846" y="5040231"/>
                  <a:pt x="10377945" y="5051938"/>
                  <a:pt x="10368793" y="5063532"/>
                </a:cubicBezTo>
                <a:close/>
                <a:moveTo>
                  <a:pt x="10397503" y="4990045"/>
                </a:moveTo>
                <a:cubicBezTo>
                  <a:pt x="10406450" y="4978612"/>
                  <a:pt x="10415123" y="4967041"/>
                  <a:pt x="10423612" y="4955379"/>
                </a:cubicBezTo>
                <a:cubicBezTo>
                  <a:pt x="10424137" y="4965831"/>
                  <a:pt x="10424480" y="4976215"/>
                  <a:pt x="10424639" y="4986531"/>
                </a:cubicBezTo>
                <a:cubicBezTo>
                  <a:pt x="10416902" y="4998193"/>
                  <a:pt x="10408960" y="5009740"/>
                  <a:pt x="10400767" y="5021151"/>
                </a:cubicBezTo>
                <a:cubicBezTo>
                  <a:pt x="10399855" y="5010859"/>
                  <a:pt x="10398759" y="5000475"/>
                  <a:pt x="10397503" y="4990045"/>
                </a:cubicBezTo>
                <a:close/>
                <a:moveTo>
                  <a:pt x="10396591" y="4982720"/>
                </a:moveTo>
                <a:cubicBezTo>
                  <a:pt x="10395267" y="4972495"/>
                  <a:pt x="10393784" y="4962203"/>
                  <a:pt x="10392118" y="4951841"/>
                </a:cubicBezTo>
                <a:cubicBezTo>
                  <a:pt x="10401931" y="4940225"/>
                  <a:pt x="10411493" y="4928495"/>
                  <a:pt x="10420805" y="4916627"/>
                </a:cubicBezTo>
                <a:cubicBezTo>
                  <a:pt x="10421763" y="4926897"/>
                  <a:pt x="10422562" y="4937099"/>
                  <a:pt x="10423178" y="4947231"/>
                </a:cubicBezTo>
                <a:cubicBezTo>
                  <a:pt x="10414552" y="4959190"/>
                  <a:pt x="10405696" y="4971035"/>
                  <a:pt x="10396591" y="4982720"/>
                </a:cubicBezTo>
                <a:close/>
                <a:moveTo>
                  <a:pt x="10425985" y="4909963"/>
                </a:moveTo>
                <a:cubicBezTo>
                  <a:pt x="10434840" y="4898506"/>
                  <a:pt x="10443467" y="4886936"/>
                  <a:pt x="10451843" y="4875251"/>
                </a:cubicBezTo>
                <a:cubicBezTo>
                  <a:pt x="10452163" y="4885201"/>
                  <a:pt x="10452254" y="4895083"/>
                  <a:pt x="10452208" y="4904919"/>
                </a:cubicBezTo>
                <a:cubicBezTo>
                  <a:pt x="10444539" y="4916627"/>
                  <a:pt x="10436666" y="4928243"/>
                  <a:pt x="10428542" y="4939723"/>
                </a:cubicBezTo>
                <a:cubicBezTo>
                  <a:pt x="10427834" y="4929864"/>
                  <a:pt x="10427013" y="4919936"/>
                  <a:pt x="10425985" y="4909963"/>
                </a:cubicBezTo>
                <a:close/>
                <a:moveTo>
                  <a:pt x="10457457" y="4867377"/>
                </a:moveTo>
                <a:cubicBezTo>
                  <a:pt x="10465422" y="4856081"/>
                  <a:pt x="10473181" y="4844692"/>
                  <a:pt x="10480690" y="4833213"/>
                </a:cubicBezTo>
                <a:cubicBezTo>
                  <a:pt x="10480370" y="4842684"/>
                  <a:pt x="10479845" y="4852155"/>
                  <a:pt x="10479183" y="4861626"/>
                </a:cubicBezTo>
                <a:cubicBezTo>
                  <a:pt x="10472382" y="4873106"/>
                  <a:pt x="10465422" y="4884517"/>
                  <a:pt x="10458187" y="4895791"/>
                </a:cubicBezTo>
                <a:cubicBezTo>
                  <a:pt x="10458119" y="4886388"/>
                  <a:pt x="10457845" y="4876917"/>
                  <a:pt x="10457457" y="4867377"/>
                </a:cubicBezTo>
                <a:close/>
                <a:moveTo>
                  <a:pt x="10486487" y="4824267"/>
                </a:moveTo>
                <a:cubicBezTo>
                  <a:pt x="10493264" y="4813700"/>
                  <a:pt x="10499883" y="4803042"/>
                  <a:pt x="10506296" y="4792293"/>
                </a:cubicBezTo>
                <a:cubicBezTo>
                  <a:pt x="10505337" y="4801308"/>
                  <a:pt x="10504242" y="4810322"/>
                  <a:pt x="10502987" y="4819314"/>
                </a:cubicBezTo>
                <a:cubicBezTo>
                  <a:pt x="10497304" y="4829950"/>
                  <a:pt x="10491461" y="4840470"/>
                  <a:pt x="10485437" y="4850923"/>
                </a:cubicBezTo>
                <a:cubicBezTo>
                  <a:pt x="10485916" y="4842090"/>
                  <a:pt x="10486281" y="4833213"/>
                  <a:pt x="10486487" y="4824267"/>
                </a:cubicBezTo>
                <a:close/>
                <a:moveTo>
                  <a:pt x="10486646" y="4814727"/>
                </a:moveTo>
                <a:cubicBezTo>
                  <a:pt x="10486738" y="4805735"/>
                  <a:pt x="10486714" y="4796698"/>
                  <a:pt x="10486509" y="4787615"/>
                </a:cubicBezTo>
                <a:cubicBezTo>
                  <a:pt x="10494360" y="4776409"/>
                  <a:pt x="10501983" y="4765089"/>
                  <a:pt x="10509400" y="4753678"/>
                </a:cubicBezTo>
                <a:cubicBezTo>
                  <a:pt x="10508898" y="4762670"/>
                  <a:pt x="10508236" y="4771639"/>
                  <a:pt x="10507414" y="4780608"/>
                </a:cubicBezTo>
                <a:cubicBezTo>
                  <a:pt x="10500705" y="4792088"/>
                  <a:pt x="10493789" y="4803453"/>
                  <a:pt x="10486646" y="4814727"/>
                </a:cubicBezTo>
                <a:close/>
                <a:moveTo>
                  <a:pt x="10486304" y="4779261"/>
                </a:moveTo>
                <a:cubicBezTo>
                  <a:pt x="10486030" y="4770019"/>
                  <a:pt x="10485596" y="4760753"/>
                  <a:pt x="10485026" y="4751419"/>
                </a:cubicBezTo>
                <a:cubicBezTo>
                  <a:pt x="10493813" y="4739871"/>
                  <a:pt x="10502347" y="4728209"/>
                  <a:pt x="10510655" y="4716433"/>
                </a:cubicBezTo>
                <a:cubicBezTo>
                  <a:pt x="10510564" y="4725607"/>
                  <a:pt x="10510313" y="4734759"/>
                  <a:pt x="10509902" y="4743933"/>
                </a:cubicBezTo>
                <a:cubicBezTo>
                  <a:pt x="10502256" y="4755823"/>
                  <a:pt x="10494383" y="4767577"/>
                  <a:pt x="10486304" y="4779261"/>
                </a:cubicBezTo>
                <a:close/>
                <a:moveTo>
                  <a:pt x="10516178" y="4708559"/>
                </a:moveTo>
                <a:cubicBezTo>
                  <a:pt x="10523686" y="4697742"/>
                  <a:pt x="10530990" y="4686833"/>
                  <a:pt x="10538133" y="4675810"/>
                </a:cubicBezTo>
                <a:cubicBezTo>
                  <a:pt x="10537425" y="4684527"/>
                  <a:pt x="10536604" y="4693177"/>
                  <a:pt x="10535645" y="4701804"/>
                </a:cubicBezTo>
                <a:cubicBezTo>
                  <a:pt x="10529209" y="4712850"/>
                  <a:pt x="10522545" y="4723782"/>
                  <a:pt x="10515744" y="4734622"/>
                </a:cubicBezTo>
                <a:cubicBezTo>
                  <a:pt x="10516018" y="4725995"/>
                  <a:pt x="10516155" y="4717300"/>
                  <a:pt x="10516178" y="4708559"/>
                </a:cubicBezTo>
                <a:close/>
                <a:moveTo>
                  <a:pt x="10516132" y="4700161"/>
                </a:moveTo>
                <a:cubicBezTo>
                  <a:pt x="10516064" y="4691101"/>
                  <a:pt x="10515858" y="4682017"/>
                  <a:pt x="10515493" y="4672889"/>
                </a:cubicBezTo>
                <a:cubicBezTo>
                  <a:pt x="10523937" y="4661660"/>
                  <a:pt x="10532176" y="4650363"/>
                  <a:pt x="10540210" y="4638930"/>
                </a:cubicBezTo>
                <a:cubicBezTo>
                  <a:pt x="10539890" y="4647967"/>
                  <a:pt x="10539433" y="4656936"/>
                  <a:pt x="10538840" y="4665882"/>
                </a:cubicBezTo>
                <a:cubicBezTo>
                  <a:pt x="10531469" y="4677407"/>
                  <a:pt x="10523915" y="4688841"/>
                  <a:pt x="10516132" y="4700161"/>
                </a:cubicBezTo>
                <a:close/>
                <a:moveTo>
                  <a:pt x="10546280" y="4630189"/>
                </a:moveTo>
                <a:cubicBezTo>
                  <a:pt x="10553629" y="4619554"/>
                  <a:pt x="10560818" y="4608827"/>
                  <a:pt x="10567801" y="4598010"/>
                </a:cubicBezTo>
                <a:cubicBezTo>
                  <a:pt x="10566957" y="4606408"/>
                  <a:pt x="10565976" y="4614784"/>
                  <a:pt x="10564879" y="4623114"/>
                </a:cubicBezTo>
                <a:cubicBezTo>
                  <a:pt x="10558535" y="4634046"/>
                  <a:pt x="10551985" y="4644863"/>
                  <a:pt x="10545299" y="4655589"/>
                </a:cubicBezTo>
                <a:cubicBezTo>
                  <a:pt x="10545755" y="4647168"/>
                  <a:pt x="10546075" y="4638701"/>
                  <a:pt x="10546280" y="4630189"/>
                </a:cubicBezTo>
                <a:close/>
                <a:moveTo>
                  <a:pt x="10546462" y="4621813"/>
                </a:moveTo>
                <a:cubicBezTo>
                  <a:pt x="10546600" y="4612867"/>
                  <a:pt x="10546577" y="4603875"/>
                  <a:pt x="10546417" y="4594837"/>
                </a:cubicBezTo>
                <a:cubicBezTo>
                  <a:pt x="10554701" y="4583792"/>
                  <a:pt x="10562780" y="4572632"/>
                  <a:pt x="10570676" y="4561403"/>
                </a:cubicBezTo>
                <a:cubicBezTo>
                  <a:pt x="10570175" y="4570281"/>
                  <a:pt x="10569513" y="4579113"/>
                  <a:pt x="10568737" y="4587945"/>
                </a:cubicBezTo>
                <a:cubicBezTo>
                  <a:pt x="10561502" y="4599333"/>
                  <a:pt x="10554085" y="4610630"/>
                  <a:pt x="10546462" y="4621813"/>
                </a:cubicBezTo>
                <a:close/>
                <a:moveTo>
                  <a:pt x="10576839" y="4552503"/>
                </a:moveTo>
                <a:cubicBezTo>
                  <a:pt x="10584027" y="4542050"/>
                  <a:pt x="10591034" y="4531529"/>
                  <a:pt x="10597881" y="4520917"/>
                </a:cubicBezTo>
                <a:cubicBezTo>
                  <a:pt x="10596876" y="4529133"/>
                  <a:pt x="10595758" y="4537303"/>
                  <a:pt x="10594526" y="4545451"/>
                </a:cubicBezTo>
                <a:cubicBezTo>
                  <a:pt x="10588272" y="4556223"/>
                  <a:pt x="10581882" y="4566926"/>
                  <a:pt x="10575286" y="4577538"/>
                </a:cubicBezTo>
                <a:cubicBezTo>
                  <a:pt x="10575926" y="4569231"/>
                  <a:pt x="10576427" y="4560878"/>
                  <a:pt x="10576839" y="4552503"/>
                </a:cubicBezTo>
                <a:close/>
                <a:moveTo>
                  <a:pt x="10577226" y="4543465"/>
                </a:moveTo>
                <a:cubicBezTo>
                  <a:pt x="10577546" y="4534724"/>
                  <a:pt x="10577751" y="4525961"/>
                  <a:pt x="10577797" y="4517152"/>
                </a:cubicBezTo>
                <a:cubicBezTo>
                  <a:pt x="10585899" y="4506311"/>
                  <a:pt x="10593841" y="4495356"/>
                  <a:pt x="10601555" y="4484311"/>
                </a:cubicBezTo>
                <a:cubicBezTo>
                  <a:pt x="10600870" y="4493029"/>
                  <a:pt x="10600048" y="4501701"/>
                  <a:pt x="10599112" y="4510328"/>
                </a:cubicBezTo>
                <a:cubicBezTo>
                  <a:pt x="10591993" y="4521510"/>
                  <a:pt x="10584689" y="4532556"/>
                  <a:pt x="10577226" y="4543465"/>
                </a:cubicBezTo>
                <a:close/>
                <a:moveTo>
                  <a:pt x="10607740" y="4475433"/>
                </a:moveTo>
                <a:cubicBezTo>
                  <a:pt x="10614769" y="4465186"/>
                  <a:pt x="10621638" y="4454870"/>
                  <a:pt x="10628347" y="4444486"/>
                </a:cubicBezTo>
                <a:cubicBezTo>
                  <a:pt x="10627184" y="4452542"/>
                  <a:pt x="10625928" y="4460576"/>
                  <a:pt x="10624536" y="4468564"/>
                </a:cubicBezTo>
                <a:cubicBezTo>
                  <a:pt x="10618397" y="4479130"/>
                  <a:pt x="10612121" y="4489560"/>
                  <a:pt x="10605686" y="4499898"/>
                </a:cubicBezTo>
                <a:cubicBezTo>
                  <a:pt x="10606485" y="4491751"/>
                  <a:pt x="10607169" y="4483603"/>
                  <a:pt x="10607740" y="4475433"/>
                </a:cubicBezTo>
                <a:close/>
                <a:moveTo>
                  <a:pt x="10608333" y="4466304"/>
                </a:moveTo>
                <a:cubicBezTo>
                  <a:pt x="10608857" y="4457563"/>
                  <a:pt x="10609269" y="4448777"/>
                  <a:pt x="10609519" y="4439968"/>
                </a:cubicBezTo>
                <a:cubicBezTo>
                  <a:pt x="10617485" y="4429310"/>
                  <a:pt x="10625244" y="4418538"/>
                  <a:pt x="10632820" y="4407697"/>
                </a:cubicBezTo>
                <a:cubicBezTo>
                  <a:pt x="10631953" y="4416415"/>
                  <a:pt x="10630949" y="4425088"/>
                  <a:pt x="10629808" y="4433760"/>
                </a:cubicBezTo>
                <a:cubicBezTo>
                  <a:pt x="10622825" y="4444737"/>
                  <a:pt x="10615658" y="4455578"/>
                  <a:pt x="10608333" y="4466304"/>
                </a:cubicBezTo>
                <a:close/>
                <a:moveTo>
                  <a:pt x="10638983" y="4398819"/>
                </a:moveTo>
                <a:cubicBezTo>
                  <a:pt x="10645853" y="4388823"/>
                  <a:pt x="10652562" y="4378759"/>
                  <a:pt x="10659135" y="4368626"/>
                </a:cubicBezTo>
                <a:cubicBezTo>
                  <a:pt x="10657811" y="4376682"/>
                  <a:pt x="10656373" y="4384738"/>
                  <a:pt x="10654845" y="4392749"/>
                </a:cubicBezTo>
                <a:cubicBezTo>
                  <a:pt x="10648819" y="4403042"/>
                  <a:pt x="10642680" y="4413243"/>
                  <a:pt x="10636404" y="4423308"/>
                </a:cubicBezTo>
                <a:cubicBezTo>
                  <a:pt x="10637385" y="4415183"/>
                  <a:pt x="10638230" y="4407013"/>
                  <a:pt x="10638983" y="4398819"/>
                </a:cubicBezTo>
                <a:close/>
                <a:moveTo>
                  <a:pt x="10639782" y="4389736"/>
                </a:moveTo>
                <a:cubicBezTo>
                  <a:pt x="10640512" y="4380904"/>
                  <a:pt x="10641106" y="4372027"/>
                  <a:pt x="10641561" y="4363126"/>
                </a:cubicBezTo>
                <a:cubicBezTo>
                  <a:pt x="10649344" y="4352674"/>
                  <a:pt x="10656966" y="4342153"/>
                  <a:pt x="10664429" y="4331518"/>
                </a:cubicBezTo>
                <a:cubicBezTo>
                  <a:pt x="10663357" y="4340304"/>
                  <a:pt x="10662147" y="4349068"/>
                  <a:pt x="10660846" y="4357808"/>
                </a:cubicBezTo>
                <a:cubicBezTo>
                  <a:pt x="10653976" y="4368580"/>
                  <a:pt x="10646948" y="4379215"/>
                  <a:pt x="10639782" y="4389736"/>
                </a:cubicBezTo>
                <a:close/>
                <a:moveTo>
                  <a:pt x="10670546" y="4322663"/>
                </a:moveTo>
                <a:cubicBezTo>
                  <a:pt x="10677255" y="4312940"/>
                  <a:pt x="10683805" y="4303150"/>
                  <a:pt x="10690219" y="4293291"/>
                </a:cubicBezTo>
                <a:cubicBezTo>
                  <a:pt x="10688712" y="4301461"/>
                  <a:pt x="10687114" y="4309608"/>
                  <a:pt x="10685402" y="4317733"/>
                </a:cubicBezTo>
                <a:cubicBezTo>
                  <a:pt x="10679537" y="4327706"/>
                  <a:pt x="10673558" y="4337588"/>
                  <a:pt x="10667442" y="4347379"/>
                </a:cubicBezTo>
                <a:cubicBezTo>
                  <a:pt x="10668606" y="4339163"/>
                  <a:pt x="10669633" y="4330924"/>
                  <a:pt x="10670546" y="4322663"/>
                </a:cubicBezTo>
                <a:close/>
                <a:moveTo>
                  <a:pt x="10671528" y="4313717"/>
                </a:moveTo>
                <a:cubicBezTo>
                  <a:pt x="10672440" y="4304725"/>
                  <a:pt x="10673239" y="4295710"/>
                  <a:pt x="10673900" y="4286673"/>
                </a:cubicBezTo>
                <a:cubicBezTo>
                  <a:pt x="10681546" y="4276403"/>
                  <a:pt x="10689008" y="4266064"/>
                  <a:pt x="10696312" y="4255634"/>
                </a:cubicBezTo>
                <a:cubicBezTo>
                  <a:pt x="10695056" y="4264626"/>
                  <a:pt x="10693664" y="4273573"/>
                  <a:pt x="10692135" y="4282519"/>
                </a:cubicBezTo>
                <a:cubicBezTo>
                  <a:pt x="10685402" y="4293017"/>
                  <a:pt x="10678533" y="4303424"/>
                  <a:pt x="10671528" y="4313717"/>
                </a:cubicBezTo>
                <a:close/>
                <a:moveTo>
                  <a:pt x="10702427" y="4246894"/>
                </a:moveTo>
                <a:cubicBezTo>
                  <a:pt x="10709115" y="4237217"/>
                  <a:pt x="10715665" y="4227449"/>
                  <a:pt x="10722078" y="4217613"/>
                </a:cubicBezTo>
                <a:cubicBezTo>
                  <a:pt x="10720366" y="4226012"/>
                  <a:pt x="10718540" y="4234387"/>
                  <a:pt x="10716623" y="4242740"/>
                </a:cubicBezTo>
                <a:cubicBezTo>
                  <a:pt x="10710781" y="4252599"/>
                  <a:pt x="10704847" y="4262367"/>
                  <a:pt x="10698777" y="4272044"/>
                </a:cubicBezTo>
                <a:cubicBezTo>
                  <a:pt x="10700123" y="4263691"/>
                  <a:pt x="10701310" y="4255292"/>
                  <a:pt x="10702427" y="4246894"/>
                </a:cubicBezTo>
                <a:close/>
                <a:moveTo>
                  <a:pt x="10728400" y="4207845"/>
                </a:moveTo>
                <a:cubicBezTo>
                  <a:pt x="10733762" y="4199470"/>
                  <a:pt x="10739012" y="4191026"/>
                  <a:pt x="10744169" y="4182558"/>
                </a:cubicBezTo>
                <a:cubicBezTo>
                  <a:pt x="10742184" y="4190135"/>
                  <a:pt x="10740107" y="4197689"/>
                  <a:pt x="10737939" y="4205221"/>
                </a:cubicBezTo>
                <a:cubicBezTo>
                  <a:pt x="10733352" y="4213642"/>
                  <a:pt x="10728650" y="4221995"/>
                  <a:pt x="10723881" y="4230279"/>
                </a:cubicBezTo>
                <a:cubicBezTo>
                  <a:pt x="10725478" y="4222817"/>
                  <a:pt x="10726984" y="4215331"/>
                  <a:pt x="10728400" y="4207845"/>
                </a:cubicBezTo>
                <a:close/>
                <a:moveTo>
                  <a:pt x="10755055" y="4156473"/>
                </a:moveTo>
                <a:cubicBezTo>
                  <a:pt x="10756881" y="4148577"/>
                  <a:pt x="10758639" y="4140680"/>
                  <a:pt x="10760281" y="4132761"/>
                </a:cubicBezTo>
                <a:cubicBezTo>
                  <a:pt x="10765416" y="4124773"/>
                  <a:pt x="10770483" y="4116763"/>
                  <a:pt x="10775435" y="4108707"/>
                </a:cubicBezTo>
                <a:cubicBezTo>
                  <a:pt x="10773199" y="4116763"/>
                  <a:pt x="10770871" y="4124819"/>
                  <a:pt x="10768452" y="4132852"/>
                </a:cubicBezTo>
                <a:cubicBezTo>
                  <a:pt x="10764070" y="4140794"/>
                  <a:pt x="10759597" y="4148645"/>
                  <a:pt x="10755055" y="4156473"/>
                </a:cubicBezTo>
                <a:close/>
                <a:moveTo>
                  <a:pt x="10783423" y="4095561"/>
                </a:moveTo>
                <a:cubicBezTo>
                  <a:pt x="10787029" y="4089559"/>
                  <a:pt x="10790566" y="4083511"/>
                  <a:pt x="10794058" y="4077441"/>
                </a:cubicBezTo>
                <a:cubicBezTo>
                  <a:pt x="10791844" y="4084219"/>
                  <a:pt x="10789540" y="4090928"/>
                  <a:pt x="10787212" y="4097615"/>
                </a:cubicBezTo>
                <a:cubicBezTo>
                  <a:pt x="10784244" y="4103412"/>
                  <a:pt x="10781232" y="4109163"/>
                  <a:pt x="10778197" y="4114892"/>
                </a:cubicBezTo>
                <a:cubicBezTo>
                  <a:pt x="10780000" y="4108456"/>
                  <a:pt x="10781734" y="4102020"/>
                  <a:pt x="10783423" y="4095561"/>
                </a:cubicBezTo>
                <a:close/>
                <a:moveTo>
                  <a:pt x="10786823" y="4082096"/>
                </a:moveTo>
                <a:cubicBezTo>
                  <a:pt x="10788786" y="4074154"/>
                  <a:pt x="10790635" y="4066189"/>
                  <a:pt x="10792393" y="4058224"/>
                </a:cubicBezTo>
                <a:cubicBezTo>
                  <a:pt x="10797413" y="4050465"/>
                  <a:pt x="10802343" y="4042706"/>
                  <a:pt x="10807181" y="4034878"/>
                </a:cubicBezTo>
                <a:cubicBezTo>
                  <a:pt x="10806017" y="4038986"/>
                  <a:pt x="10804808" y="4043071"/>
                  <a:pt x="10803575" y="4047179"/>
                </a:cubicBezTo>
                <a:cubicBezTo>
                  <a:pt x="10802343" y="4051287"/>
                  <a:pt x="10801064" y="4055394"/>
                  <a:pt x="10799786" y="4059503"/>
                </a:cubicBezTo>
                <a:cubicBezTo>
                  <a:pt x="10795542" y="4067079"/>
                  <a:pt x="10791228" y="4074611"/>
                  <a:pt x="10786823" y="4082096"/>
                </a:cubicBezTo>
                <a:close/>
                <a:moveTo>
                  <a:pt x="10815306" y="4021618"/>
                </a:moveTo>
                <a:cubicBezTo>
                  <a:pt x="10818957" y="4015570"/>
                  <a:pt x="10822563" y="4009522"/>
                  <a:pt x="10826101" y="4003429"/>
                </a:cubicBezTo>
                <a:cubicBezTo>
                  <a:pt x="10823818" y="4010253"/>
                  <a:pt x="10821467" y="4017054"/>
                  <a:pt x="10819048" y="4023809"/>
                </a:cubicBezTo>
                <a:cubicBezTo>
                  <a:pt x="10815967" y="4029743"/>
                  <a:pt x="10812841" y="4035653"/>
                  <a:pt x="10809668" y="4041542"/>
                </a:cubicBezTo>
                <a:cubicBezTo>
                  <a:pt x="10811608" y="4034900"/>
                  <a:pt x="10813479" y="4028259"/>
                  <a:pt x="10815306" y="4021618"/>
                </a:cubicBezTo>
                <a:close/>
                <a:moveTo>
                  <a:pt x="10818683" y="4008952"/>
                </a:moveTo>
                <a:cubicBezTo>
                  <a:pt x="10820897" y="4000462"/>
                  <a:pt x="10823019" y="3991972"/>
                  <a:pt x="10825005" y="3983482"/>
                </a:cubicBezTo>
                <a:cubicBezTo>
                  <a:pt x="10829934" y="3975929"/>
                  <a:pt x="10834818" y="3968329"/>
                  <a:pt x="10839588" y="3960683"/>
                </a:cubicBezTo>
                <a:cubicBezTo>
                  <a:pt x="10837031" y="3969333"/>
                  <a:pt x="10834407" y="3977937"/>
                  <a:pt x="10831669" y="3986472"/>
                </a:cubicBezTo>
                <a:cubicBezTo>
                  <a:pt x="10827401" y="3994003"/>
                  <a:pt x="10823087" y="4001512"/>
                  <a:pt x="10818683" y="4008952"/>
                </a:cubicBezTo>
                <a:close/>
                <a:moveTo>
                  <a:pt x="10847758" y="3947447"/>
                </a:moveTo>
                <a:cubicBezTo>
                  <a:pt x="10851547" y="3941216"/>
                  <a:pt x="10855312" y="3934963"/>
                  <a:pt x="10859010" y="3928687"/>
                </a:cubicBezTo>
                <a:cubicBezTo>
                  <a:pt x="10856499" y="3936036"/>
                  <a:pt x="10853920" y="3943316"/>
                  <a:pt x="10851273" y="3950596"/>
                </a:cubicBezTo>
                <a:cubicBezTo>
                  <a:pt x="10848078" y="3956667"/>
                  <a:pt x="10844814" y="3962715"/>
                  <a:pt x="10841528" y="3968740"/>
                </a:cubicBezTo>
                <a:cubicBezTo>
                  <a:pt x="10843673" y="3961665"/>
                  <a:pt x="10845727" y="3954567"/>
                  <a:pt x="10847758" y="3947447"/>
                </a:cubicBezTo>
                <a:close/>
                <a:moveTo>
                  <a:pt x="10846321" y="3937245"/>
                </a:moveTo>
                <a:cubicBezTo>
                  <a:pt x="10845247" y="3941102"/>
                  <a:pt x="10844152" y="3944936"/>
                  <a:pt x="10843057" y="3948793"/>
                </a:cubicBezTo>
                <a:cubicBezTo>
                  <a:pt x="10837830" y="3957306"/>
                  <a:pt x="10832536" y="3965773"/>
                  <a:pt x="10827150" y="3974148"/>
                </a:cubicBezTo>
                <a:cubicBezTo>
                  <a:pt x="10829318" y="3964495"/>
                  <a:pt x="10831372" y="3954841"/>
                  <a:pt x="10833266" y="3945142"/>
                </a:cubicBezTo>
                <a:cubicBezTo>
                  <a:pt x="10839337" y="3936515"/>
                  <a:pt x="10845293" y="3927820"/>
                  <a:pt x="10851136" y="3919079"/>
                </a:cubicBezTo>
                <a:cubicBezTo>
                  <a:pt x="10849583" y="3925150"/>
                  <a:pt x="10847987" y="3931198"/>
                  <a:pt x="10846321" y="3937245"/>
                </a:cubicBezTo>
                <a:close/>
                <a:moveTo>
                  <a:pt x="10820372" y="3984624"/>
                </a:moveTo>
                <a:cubicBezTo>
                  <a:pt x="10814141" y="3994095"/>
                  <a:pt x="10807843" y="4003497"/>
                  <a:pt x="10801407" y="4012786"/>
                </a:cubicBezTo>
                <a:cubicBezTo>
                  <a:pt x="10803187" y="4002653"/>
                  <a:pt x="10804830" y="3992520"/>
                  <a:pt x="10806291" y="3982341"/>
                </a:cubicBezTo>
                <a:cubicBezTo>
                  <a:pt x="10813411" y="3972848"/>
                  <a:pt x="10820395" y="3963308"/>
                  <a:pt x="10827242" y="3953700"/>
                </a:cubicBezTo>
                <a:cubicBezTo>
                  <a:pt x="10825095" y="3964016"/>
                  <a:pt x="10822813" y="3974331"/>
                  <a:pt x="10820372" y="3984624"/>
                </a:cubicBezTo>
                <a:close/>
                <a:moveTo>
                  <a:pt x="10795929" y="4020637"/>
                </a:moveTo>
                <a:cubicBezTo>
                  <a:pt x="10788604" y="4031089"/>
                  <a:pt x="10781141" y="4041450"/>
                  <a:pt x="10773564" y="4051674"/>
                </a:cubicBezTo>
                <a:cubicBezTo>
                  <a:pt x="10774841" y="4041245"/>
                  <a:pt x="10775960" y="4030792"/>
                  <a:pt x="10776896" y="4020317"/>
                </a:cubicBezTo>
                <a:cubicBezTo>
                  <a:pt x="10785226" y="4009888"/>
                  <a:pt x="10793419" y="3999412"/>
                  <a:pt x="10801430" y="3988846"/>
                </a:cubicBezTo>
                <a:cubicBezTo>
                  <a:pt x="10799764" y="3999458"/>
                  <a:pt x="10797915" y="4010047"/>
                  <a:pt x="10795929" y="4020637"/>
                </a:cubicBezTo>
                <a:close/>
                <a:moveTo>
                  <a:pt x="10768726" y="4058179"/>
                </a:moveTo>
                <a:cubicBezTo>
                  <a:pt x="10760396" y="4069248"/>
                  <a:pt x="10751952" y="4080202"/>
                  <a:pt x="10743325" y="4091042"/>
                </a:cubicBezTo>
                <a:cubicBezTo>
                  <a:pt x="10744032" y="4080362"/>
                  <a:pt x="10744580" y="4069658"/>
                  <a:pt x="10744946" y="4058955"/>
                </a:cubicBezTo>
                <a:cubicBezTo>
                  <a:pt x="10754302" y="4048000"/>
                  <a:pt x="10763476" y="4036954"/>
                  <a:pt x="10772469" y="4025817"/>
                </a:cubicBezTo>
                <a:cubicBezTo>
                  <a:pt x="10771396" y="4036635"/>
                  <a:pt x="10770141" y="4047407"/>
                  <a:pt x="10768726" y="4058179"/>
                </a:cubicBezTo>
                <a:close/>
                <a:moveTo>
                  <a:pt x="10738692" y="4096862"/>
                </a:moveTo>
                <a:cubicBezTo>
                  <a:pt x="10729472" y="4108319"/>
                  <a:pt x="10720092" y="4119638"/>
                  <a:pt x="10710552" y="4130844"/>
                </a:cubicBezTo>
                <a:cubicBezTo>
                  <a:pt x="10710644" y="4119958"/>
                  <a:pt x="10710552" y="4109072"/>
                  <a:pt x="10710279" y="4098140"/>
                </a:cubicBezTo>
                <a:cubicBezTo>
                  <a:pt x="10720571" y="4086889"/>
                  <a:pt x="10730636" y="4075546"/>
                  <a:pt x="10740518" y="4064090"/>
                </a:cubicBezTo>
                <a:cubicBezTo>
                  <a:pt x="10740084" y="4075021"/>
                  <a:pt x="10739491" y="4085953"/>
                  <a:pt x="10738692" y="4096862"/>
                </a:cubicBezTo>
                <a:close/>
                <a:moveTo>
                  <a:pt x="10705372" y="4136892"/>
                </a:moveTo>
                <a:cubicBezTo>
                  <a:pt x="10695445" y="4148394"/>
                  <a:pt x="10685334" y="4159759"/>
                  <a:pt x="10675087" y="4170965"/>
                </a:cubicBezTo>
                <a:cubicBezTo>
                  <a:pt x="10674562" y="4160558"/>
                  <a:pt x="10673854" y="4150106"/>
                  <a:pt x="10672987" y="4139630"/>
                </a:cubicBezTo>
                <a:cubicBezTo>
                  <a:pt x="10672942" y="4139014"/>
                  <a:pt x="10672874" y="4138398"/>
                  <a:pt x="10672828" y="4137782"/>
                </a:cubicBezTo>
                <a:cubicBezTo>
                  <a:pt x="10683828" y="4126508"/>
                  <a:pt x="10694646" y="4115120"/>
                  <a:pt x="10705258" y="4103640"/>
                </a:cubicBezTo>
                <a:cubicBezTo>
                  <a:pt x="10705486" y="4114754"/>
                  <a:pt x="10705509" y="4125823"/>
                  <a:pt x="10705372" y="4136892"/>
                </a:cubicBezTo>
                <a:close/>
                <a:moveTo>
                  <a:pt x="10669998" y="4176511"/>
                </a:moveTo>
                <a:cubicBezTo>
                  <a:pt x="10659111" y="4188287"/>
                  <a:pt x="10648044" y="4199926"/>
                  <a:pt x="10636792" y="4211383"/>
                </a:cubicBezTo>
                <a:cubicBezTo>
                  <a:pt x="10635537" y="4200200"/>
                  <a:pt x="10634076" y="4188994"/>
                  <a:pt x="10632456" y="4177720"/>
                </a:cubicBezTo>
                <a:cubicBezTo>
                  <a:pt x="10644483" y="4166218"/>
                  <a:pt x="10656282" y="4154601"/>
                  <a:pt x="10667852" y="4142871"/>
                </a:cubicBezTo>
                <a:cubicBezTo>
                  <a:pt x="10668765" y="4154099"/>
                  <a:pt x="10669473" y="4165328"/>
                  <a:pt x="10669998" y="4176511"/>
                </a:cubicBezTo>
                <a:close/>
                <a:moveTo>
                  <a:pt x="10631885" y="4216335"/>
                </a:moveTo>
                <a:cubicBezTo>
                  <a:pt x="10620018" y="4228317"/>
                  <a:pt x="10607945" y="4240116"/>
                  <a:pt x="10595712" y="4251755"/>
                </a:cubicBezTo>
                <a:cubicBezTo>
                  <a:pt x="10593772" y="4240435"/>
                  <a:pt x="10591627" y="4229047"/>
                  <a:pt x="10589299" y="4217613"/>
                </a:cubicBezTo>
                <a:cubicBezTo>
                  <a:pt x="10602331" y="4205974"/>
                  <a:pt x="10615133" y="4194198"/>
                  <a:pt x="10627685" y="4182285"/>
                </a:cubicBezTo>
                <a:cubicBezTo>
                  <a:pt x="10629261" y="4193673"/>
                  <a:pt x="10630675" y="4205016"/>
                  <a:pt x="10631885" y="4216335"/>
                </a:cubicBezTo>
                <a:close/>
                <a:moveTo>
                  <a:pt x="10591011" y="4256205"/>
                </a:moveTo>
                <a:cubicBezTo>
                  <a:pt x="10578185" y="4268301"/>
                  <a:pt x="10565177" y="4280191"/>
                  <a:pt x="10551963" y="4291876"/>
                </a:cubicBezTo>
                <a:cubicBezTo>
                  <a:pt x="10549339" y="4280351"/>
                  <a:pt x="10546532" y="4268780"/>
                  <a:pt x="10543518" y="4257164"/>
                </a:cubicBezTo>
                <a:cubicBezTo>
                  <a:pt x="10557508" y="4245479"/>
                  <a:pt x="10571247" y="4233657"/>
                  <a:pt x="10584735" y="4221675"/>
                </a:cubicBezTo>
                <a:cubicBezTo>
                  <a:pt x="10587017" y="4233223"/>
                  <a:pt x="10589117" y="4244748"/>
                  <a:pt x="10591011" y="4256205"/>
                </a:cubicBezTo>
                <a:close/>
                <a:moveTo>
                  <a:pt x="10547444" y="4295824"/>
                </a:moveTo>
                <a:cubicBezTo>
                  <a:pt x="10533705" y="4307897"/>
                  <a:pt x="10519784" y="4319742"/>
                  <a:pt x="10505657" y="4331404"/>
                </a:cubicBezTo>
                <a:cubicBezTo>
                  <a:pt x="10502371" y="4319719"/>
                  <a:pt x="10498856" y="4307965"/>
                  <a:pt x="10495182" y="4296166"/>
                </a:cubicBezTo>
                <a:cubicBezTo>
                  <a:pt x="10510084" y="4284573"/>
                  <a:pt x="10524690" y="4272797"/>
                  <a:pt x="10539069" y="4260861"/>
                </a:cubicBezTo>
                <a:cubicBezTo>
                  <a:pt x="10542057" y="4272568"/>
                  <a:pt x="10544866" y="4284230"/>
                  <a:pt x="10547444" y="4295824"/>
                </a:cubicBezTo>
                <a:close/>
                <a:moveTo>
                  <a:pt x="10501230" y="4335055"/>
                </a:moveTo>
                <a:cubicBezTo>
                  <a:pt x="10486646" y="4346991"/>
                  <a:pt x="10471880" y="4358721"/>
                  <a:pt x="10456932" y="4370224"/>
                </a:cubicBezTo>
                <a:cubicBezTo>
                  <a:pt x="10452938" y="4358310"/>
                  <a:pt x="10448762" y="4346352"/>
                  <a:pt x="10444403" y="4334347"/>
                </a:cubicBezTo>
                <a:cubicBezTo>
                  <a:pt x="10456636" y="4325447"/>
                  <a:pt x="10468776" y="4316455"/>
                  <a:pt x="10480712" y="4307326"/>
                </a:cubicBezTo>
                <a:cubicBezTo>
                  <a:pt x="10484090" y="4304770"/>
                  <a:pt x="10487422" y="4302169"/>
                  <a:pt x="10490777" y="4299590"/>
                </a:cubicBezTo>
                <a:cubicBezTo>
                  <a:pt x="10494451" y="4311457"/>
                  <a:pt x="10497966" y="4323279"/>
                  <a:pt x="10501230" y="4335055"/>
                </a:cubicBezTo>
                <a:close/>
                <a:moveTo>
                  <a:pt x="10452573" y="4373556"/>
                </a:moveTo>
                <a:cubicBezTo>
                  <a:pt x="10437191" y="4385332"/>
                  <a:pt x="10421604" y="4396857"/>
                  <a:pt x="10405857" y="4408154"/>
                </a:cubicBezTo>
                <a:cubicBezTo>
                  <a:pt x="10401223" y="4396081"/>
                  <a:pt x="10396386" y="4383917"/>
                  <a:pt x="10391342" y="4371684"/>
                </a:cubicBezTo>
                <a:cubicBezTo>
                  <a:pt x="10407842" y="4360479"/>
                  <a:pt x="10424069" y="4349068"/>
                  <a:pt x="10440044" y="4337497"/>
                </a:cubicBezTo>
                <a:cubicBezTo>
                  <a:pt x="10444403" y="4349501"/>
                  <a:pt x="10448556" y="4361506"/>
                  <a:pt x="10452573" y="4373556"/>
                </a:cubicBezTo>
                <a:close/>
                <a:moveTo>
                  <a:pt x="10401497" y="4411280"/>
                </a:moveTo>
                <a:cubicBezTo>
                  <a:pt x="10385408" y="4422737"/>
                  <a:pt x="10369137" y="4433965"/>
                  <a:pt x="10352704" y="4444943"/>
                </a:cubicBezTo>
                <a:cubicBezTo>
                  <a:pt x="10347456" y="4432642"/>
                  <a:pt x="10342001" y="4420249"/>
                  <a:pt x="10336363" y="4407789"/>
                </a:cubicBezTo>
                <a:cubicBezTo>
                  <a:pt x="10353503" y="4396925"/>
                  <a:pt x="10370368" y="4385857"/>
                  <a:pt x="10387005" y="4374605"/>
                </a:cubicBezTo>
                <a:cubicBezTo>
                  <a:pt x="10391981" y="4386793"/>
                  <a:pt x="10396819" y="4399025"/>
                  <a:pt x="10401497" y="4411280"/>
                </a:cubicBezTo>
                <a:close/>
                <a:moveTo>
                  <a:pt x="10348208" y="4447955"/>
                </a:moveTo>
                <a:cubicBezTo>
                  <a:pt x="10331594" y="4459024"/>
                  <a:pt x="10314774" y="4469819"/>
                  <a:pt x="10297818" y="4480385"/>
                </a:cubicBezTo>
                <a:cubicBezTo>
                  <a:pt x="10291975" y="4467833"/>
                  <a:pt x="10285950" y="4455213"/>
                  <a:pt x="10279742" y="4442501"/>
                </a:cubicBezTo>
                <a:cubicBezTo>
                  <a:pt x="10297361" y="4432071"/>
                  <a:pt x="10314706" y="4421436"/>
                  <a:pt x="10331845" y="4410619"/>
                </a:cubicBezTo>
                <a:cubicBezTo>
                  <a:pt x="10337504" y="4423148"/>
                  <a:pt x="10342959" y="4435586"/>
                  <a:pt x="10348208" y="4447955"/>
                </a:cubicBezTo>
                <a:close/>
                <a:moveTo>
                  <a:pt x="10293276" y="4483215"/>
                </a:moveTo>
                <a:cubicBezTo>
                  <a:pt x="10276182" y="4493804"/>
                  <a:pt x="10258951" y="4504166"/>
                  <a:pt x="10241539" y="4514276"/>
                </a:cubicBezTo>
                <a:cubicBezTo>
                  <a:pt x="10235148" y="4501450"/>
                  <a:pt x="10228575" y="4488578"/>
                  <a:pt x="10221820" y="4475615"/>
                </a:cubicBezTo>
                <a:cubicBezTo>
                  <a:pt x="10239827" y="4465688"/>
                  <a:pt x="10257560" y="4455532"/>
                  <a:pt x="10275110" y="4445194"/>
                </a:cubicBezTo>
                <a:cubicBezTo>
                  <a:pt x="10281362" y="4457951"/>
                  <a:pt x="10287433" y="4470640"/>
                  <a:pt x="10293276" y="4483215"/>
                </a:cubicBezTo>
                <a:close/>
                <a:moveTo>
                  <a:pt x="10236814" y="4517015"/>
                </a:moveTo>
                <a:cubicBezTo>
                  <a:pt x="10219401" y="4527102"/>
                  <a:pt x="10201829" y="4536938"/>
                  <a:pt x="10184118" y="4546523"/>
                </a:cubicBezTo>
                <a:cubicBezTo>
                  <a:pt x="10177226" y="4533469"/>
                  <a:pt x="10170129" y="4520301"/>
                  <a:pt x="10162825" y="4507018"/>
                </a:cubicBezTo>
                <a:cubicBezTo>
                  <a:pt x="10181106" y="4497616"/>
                  <a:pt x="10199157" y="4488054"/>
                  <a:pt x="10216982" y="4478263"/>
                </a:cubicBezTo>
                <a:cubicBezTo>
                  <a:pt x="10223782" y="4491271"/>
                  <a:pt x="10230424" y="4504211"/>
                  <a:pt x="10236814" y="4517015"/>
                </a:cubicBezTo>
                <a:close/>
                <a:moveTo>
                  <a:pt x="10178778" y="4549399"/>
                </a:moveTo>
                <a:cubicBezTo>
                  <a:pt x="10161296" y="4558825"/>
                  <a:pt x="10143678" y="4568022"/>
                  <a:pt x="10125968" y="4576991"/>
                </a:cubicBezTo>
                <a:cubicBezTo>
                  <a:pt x="10118596" y="4563640"/>
                  <a:pt x="10111042" y="4550175"/>
                  <a:pt x="10103283" y="4536596"/>
                </a:cubicBezTo>
                <a:cubicBezTo>
                  <a:pt x="10121540" y="4527832"/>
                  <a:pt x="10139615" y="4518931"/>
                  <a:pt x="10157463" y="4509826"/>
                </a:cubicBezTo>
                <a:cubicBezTo>
                  <a:pt x="10164765" y="4523131"/>
                  <a:pt x="10171862" y="4536322"/>
                  <a:pt x="10178778" y="4549399"/>
                </a:cubicBezTo>
                <a:close/>
                <a:moveTo>
                  <a:pt x="10120513" y="4579729"/>
                </a:moveTo>
                <a:cubicBezTo>
                  <a:pt x="10102895" y="4588561"/>
                  <a:pt x="10085185" y="4597188"/>
                  <a:pt x="10067384" y="4605587"/>
                </a:cubicBezTo>
                <a:cubicBezTo>
                  <a:pt x="10059601" y="4591916"/>
                  <a:pt x="10051637" y="4578155"/>
                  <a:pt x="10043489" y="4564279"/>
                </a:cubicBezTo>
                <a:cubicBezTo>
                  <a:pt x="10061770" y="4556086"/>
                  <a:pt x="10079913" y="4547756"/>
                  <a:pt x="10097806" y="4539220"/>
                </a:cubicBezTo>
                <a:cubicBezTo>
                  <a:pt x="10105565" y="4552845"/>
                  <a:pt x="10113119" y="4566333"/>
                  <a:pt x="10120513" y="4579729"/>
                </a:cubicBezTo>
                <a:close/>
                <a:moveTo>
                  <a:pt x="10061929" y="4608166"/>
                </a:moveTo>
                <a:cubicBezTo>
                  <a:pt x="10044357" y="4616381"/>
                  <a:pt x="10026692" y="4624392"/>
                  <a:pt x="10008960" y="4632174"/>
                </a:cubicBezTo>
                <a:cubicBezTo>
                  <a:pt x="10004943" y="4625305"/>
                  <a:pt x="10000904" y="4618413"/>
                  <a:pt x="9996795" y="4611497"/>
                </a:cubicBezTo>
                <a:cubicBezTo>
                  <a:pt x="9992574" y="4604331"/>
                  <a:pt x="9988260" y="4597142"/>
                  <a:pt x="9983992" y="4589953"/>
                </a:cubicBezTo>
                <a:cubicBezTo>
                  <a:pt x="9986732" y="4588812"/>
                  <a:pt x="9989493" y="4587717"/>
                  <a:pt x="9992231" y="4586553"/>
                </a:cubicBezTo>
                <a:cubicBezTo>
                  <a:pt x="10007613" y="4580094"/>
                  <a:pt x="10022836" y="4573453"/>
                  <a:pt x="10037966" y="4566744"/>
                </a:cubicBezTo>
                <a:cubicBezTo>
                  <a:pt x="10046137" y="4580665"/>
                  <a:pt x="10054102" y="4594472"/>
                  <a:pt x="10061929" y="4608166"/>
                </a:cubicBezTo>
                <a:close/>
                <a:moveTo>
                  <a:pt x="9991523" y="4614624"/>
                </a:moveTo>
                <a:cubicBezTo>
                  <a:pt x="9995517" y="4621334"/>
                  <a:pt x="9999421" y="4627998"/>
                  <a:pt x="10003300" y="4634662"/>
                </a:cubicBezTo>
                <a:cubicBezTo>
                  <a:pt x="9986046" y="4642193"/>
                  <a:pt x="9968747" y="4649542"/>
                  <a:pt x="9951358" y="4656662"/>
                </a:cubicBezTo>
                <a:cubicBezTo>
                  <a:pt x="9943004" y="4642261"/>
                  <a:pt x="9934560" y="4627815"/>
                  <a:pt x="9926025" y="4613323"/>
                </a:cubicBezTo>
                <a:cubicBezTo>
                  <a:pt x="9943551" y="4606499"/>
                  <a:pt x="9960942" y="4599493"/>
                  <a:pt x="9978265" y="4592327"/>
                </a:cubicBezTo>
                <a:cubicBezTo>
                  <a:pt x="9982714" y="4599767"/>
                  <a:pt x="9987142" y="4607207"/>
                  <a:pt x="9991523" y="4614624"/>
                </a:cubicBezTo>
                <a:close/>
                <a:moveTo>
                  <a:pt x="9945561" y="4659013"/>
                </a:moveTo>
                <a:cubicBezTo>
                  <a:pt x="9929037" y="4665745"/>
                  <a:pt x="9912445" y="4672295"/>
                  <a:pt x="9895832" y="4678663"/>
                </a:cubicBezTo>
                <a:cubicBezTo>
                  <a:pt x="9887365" y="4663919"/>
                  <a:pt x="9878829" y="4649108"/>
                  <a:pt x="9870202" y="4634228"/>
                </a:cubicBezTo>
                <a:cubicBezTo>
                  <a:pt x="9886953" y="4628157"/>
                  <a:pt x="9903591" y="4621927"/>
                  <a:pt x="9920159" y="4615560"/>
                </a:cubicBezTo>
                <a:cubicBezTo>
                  <a:pt x="9928673" y="4630052"/>
                  <a:pt x="9937139" y="4644521"/>
                  <a:pt x="9945561" y="4659013"/>
                </a:cubicBezTo>
                <a:close/>
                <a:moveTo>
                  <a:pt x="9889875" y="4680945"/>
                </a:moveTo>
                <a:cubicBezTo>
                  <a:pt x="9874105" y="4686924"/>
                  <a:pt x="9858312" y="4692766"/>
                  <a:pt x="9842474" y="4698426"/>
                </a:cubicBezTo>
                <a:cubicBezTo>
                  <a:pt x="9833938" y="4683341"/>
                  <a:pt x="9825288" y="4668187"/>
                  <a:pt x="9816593" y="4652988"/>
                </a:cubicBezTo>
                <a:cubicBezTo>
                  <a:pt x="9832523" y="4647602"/>
                  <a:pt x="9848407" y="4642102"/>
                  <a:pt x="9864201" y="4636419"/>
                </a:cubicBezTo>
                <a:cubicBezTo>
                  <a:pt x="9872827" y="4651253"/>
                  <a:pt x="9881385" y="4666110"/>
                  <a:pt x="9889875" y="4680945"/>
                </a:cubicBezTo>
                <a:close/>
                <a:moveTo>
                  <a:pt x="9836312" y="4700617"/>
                </a:moveTo>
                <a:cubicBezTo>
                  <a:pt x="9821340" y="4705935"/>
                  <a:pt x="9806323" y="4711115"/>
                  <a:pt x="9791330" y="4716159"/>
                </a:cubicBezTo>
                <a:cubicBezTo>
                  <a:pt x="9782702" y="4700754"/>
                  <a:pt x="9774030" y="4685326"/>
                  <a:pt x="9765244" y="4669830"/>
                </a:cubicBezTo>
                <a:cubicBezTo>
                  <a:pt x="9780352" y="4665038"/>
                  <a:pt x="9795391" y="4660108"/>
                  <a:pt x="9810363" y="4655087"/>
                </a:cubicBezTo>
                <a:cubicBezTo>
                  <a:pt x="9819058" y="4670264"/>
                  <a:pt x="9827708" y="4685441"/>
                  <a:pt x="9836312" y="4700617"/>
                </a:cubicBezTo>
                <a:close/>
                <a:moveTo>
                  <a:pt x="9784871" y="4718304"/>
                </a:moveTo>
                <a:cubicBezTo>
                  <a:pt x="9770721" y="4723006"/>
                  <a:pt x="9756548" y="4727570"/>
                  <a:pt x="9742376" y="4732020"/>
                </a:cubicBezTo>
                <a:cubicBezTo>
                  <a:pt x="9733704" y="4716342"/>
                  <a:pt x="9724918" y="4700594"/>
                  <a:pt x="9716085" y="4684802"/>
                </a:cubicBezTo>
                <a:cubicBezTo>
                  <a:pt x="9730327" y="4680602"/>
                  <a:pt x="9744545" y="4676312"/>
                  <a:pt x="9758694" y="4671884"/>
                </a:cubicBezTo>
                <a:cubicBezTo>
                  <a:pt x="9767480" y="4687357"/>
                  <a:pt x="9776199" y="4702831"/>
                  <a:pt x="9784871" y="4718304"/>
                </a:cubicBezTo>
                <a:close/>
                <a:moveTo>
                  <a:pt x="9736054" y="4734006"/>
                </a:moveTo>
                <a:cubicBezTo>
                  <a:pt x="9722590" y="4738182"/>
                  <a:pt x="9709125" y="4742267"/>
                  <a:pt x="9695660" y="4746238"/>
                </a:cubicBezTo>
                <a:cubicBezTo>
                  <a:pt x="9686919" y="4730286"/>
                  <a:pt x="9678110" y="4714265"/>
                  <a:pt x="9669209" y="4698198"/>
                </a:cubicBezTo>
                <a:cubicBezTo>
                  <a:pt x="9682766" y="4694455"/>
                  <a:pt x="9696253" y="4690598"/>
                  <a:pt x="9709695" y="4686673"/>
                </a:cubicBezTo>
                <a:cubicBezTo>
                  <a:pt x="9718528" y="4702466"/>
                  <a:pt x="9727313" y="4718236"/>
                  <a:pt x="9736054" y="4734006"/>
                </a:cubicBezTo>
                <a:close/>
                <a:moveTo>
                  <a:pt x="9688951" y="4748178"/>
                </a:moveTo>
                <a:cubicBezTo>
                  <a:pt x="9676353" y="4751852"/>
                  <a:pt x="9663732" y="4755435"/>
                  <a:pt x="9651134" y="4758904"/>
                </a:cubicBezTo>
                <a:cubicBezTo>
                  <a:pt x="9642371" y="4742701"/>
                  <a:pt x="9633493" y="4726452"/>
                  <a:pt x="9624570" y="4710134"/>
                </a:cubicBezTo>
                <a:cubicBezTo>
                  <a:pt x="9637236" y="4706870"/>
                  <a:pt x="9649856" y="4703516"/>
                  <a:pt x="9662454" y="4700092"/>
                </a:cubicBezTo>
                <a:cubicBezTo>
                  <a:pt x="9671332" y="4716113"/>
                  <a:pt x="9680164" y="4732157"/>
                  <a:pt x="9688951" y="4748178"/>
                </a:cubicBezTo>
                <a:close/>
                <a:moveTo>
                  <a:pt x="9643991" y="4760867"/>
                </a:moveTo>
                <a:cubicBezTo>
                  <a:pt x="9570732" y="4780837"/>
                  <a:pt x="9497748" y="4797473"/>
                  <a:pt x="9425858" y="4810824"/>
                </a:cubicBezTo>
                <a:cubicBezTo>
                  <a:pt x="8853210" y="4915965"/>
                  <a:pt x="8267370" y="4871029"/>
                  <a:pt x="7729890" y="4764564"/>
                </a:cubicBezTo>
                <a:cubicBezTo>
                  <a:pt x="7242345" y="4668005"/>
                  <a:pt x="6794623" y="4520803"/>
                  <a:pt x="6432119" y="4389006"/>
                </a:cubicBezTo>
                <a:cubicBezTo>
                  <a:pt x="5979651" y="4224483"/>
                  <a:pt x="5533619" y="4023763"/>
                  <a:pt x="5102261" y="3829640"/>
                </a:cubicBezTo>
                <a:cubicBezTo>
                  <a:pt x="4640093" y="3621663"/>
                  <a:pt x="4162178" y="3406612"/>
                  <a:pt x="3675774" y="3235858"/>
                </a:cubicBezTo>
                <a:cubicBezTo>
                  <a:pt x="3371968" y="3128115"/>
                  <a:pt x="3128846" y="3078158"/>
                  <a:pt x="2910645" y="3078660"/>
                </a:cubicBezTo>
                <a:cubicBezTo>
                  <a:pt x="2779282" y="3078980"/>
                  <a:pt x="2655975" y="3098561"/>
                  <a:pt x="2544124" y="3136856"/>
                </a:cubicBezTo>
                <a:cubicBezTo>
                  <a:pt x="2421639" y="3178826"/>
                  <a:pt x="2308077" y="3244827"/>
                  <a:pt x="2206571" y="3333079"/>
                </a:cubicBezTo>
                <a:cubicBezTo>
                  <a:pt x="2072476" y="3449677"/>
                  <a:pt x="1955162" y="3584851"/>
                  <a:pt x="1848581" y="3730615"/>
                </a:cubicBezTo>
                <a:cubicBezTo>
                  <a:pt x="1961911" y="3566457"/>
                  <a:pt x="2087361" y="3413892"/>
                  <a:pt x="2232627" y="3282985"/>
                </a:cubicBezTo>
                <a:cubicBezTo>
                  <a:pt x="2678797" y="2880953"/>
                  <a:pt x="3249049" y="3012865"/>
                  <a:pt x="3695994" y="3172732"/>
                </a:cubicBezTo>
                <a:cubicBezTo>
                  <a:pt x="4173521" y="3342322"/>
                  <a:pt x="4642238" y="3556552"/>
                  <a:pt x="5095528" y="3763730"/>
                </a:cubicBezTo>
                <a:cubicBezTo>
                  <a:pt x="5522961" y="3959086"/>
                  <a:pt x="5964977" y="4161106"/>
                  <a:pt x="6414113" y="4325630"/>
                </a:cubicBezTo>
                <a:cubicBezTo>
                  <a:pt x="6898326" y="4503002"/>
                  <a:pt x="7331944" y="4628888"/>
                  <a:pt x="7733405" y="4708423"/>
                </a:cubicBezTo>
                <a:cubicBezTo>
                  <a:pt x="7793039" y="4720244"/>
                  <a:pt x="7851919" y="4731016"/>
                  <a:pt x="7910207" y="4740807"/>
                </a:cubicBezTo>
                <a:cubicBezTo>
                  <a:pt x="8178068" y="4785789"/>
                  <a:pt x="8438192" y="4810163"/>
                  <a:pt x="8683323" y="4813244"/>
                </a:cubicBezTo>
                <a:cubicBezTo>
                  <a:pt x="8950545" y="4816598"/>
                  <a:pt x="9209620" y="4794849"/>
                  <a:pt x="9453336" y="4748543"/>
                </a:cubicBezTo>
                <a:cubicBezTo>
                  <a:pt x="9508542" y="4737977"/>
                  <a:pt x="9563224" y="4725744"/>
                  <a:pt x="9617289" y="4711960"/>
                </a:cubicBezTo>
                <a:cubicBezTo>
                  <a:pt x="9626258" y="4728255"/>
                  <a:pt x="9635136" y="4744572"/>
                  <a:pt x="9643991" y="4760867"/>
                </a:cubicBezTo>
                <a:close/>
                <a:moveTo>
                  <a:pt x="784411" y="4881299"/>
                </a:moveTo>
                <a:cubicBezTo>
                  <a:pt x="784500" y="4881276"/>
                  <a:pt x="784587" y="4881230"/>
                  <a:pt x="784674" y="4881208"/>
                </a:cubicBezTo>
                <a:cubicBezTo>
                  <a:pt x="783896" y="4881755"/>
                  <a:pt x="783122" y="4882326"/>
                  <a:pt x="782344" y="4882874"/>
                </a:cubicBezTo>
                <a:cubicBezTo>
                  <a:pt x="782159" y="4882919"/>
                  <a:pt x="781976" y="4882988"/>
                  <a:pt x="781791" y="4883033"/>
                </a:cubicBezTo>
                <a:cubicBezTo>
                  <a:pt x="782666" y="4882440"/>
                  <a:pt x="783537" y="4881870"/>
                  <a:pt x="784411" y="4881299"/>
                </a:cubicBezTo>
                <a:close/>
                <a:moveTo>
                  <a:pt x="804162" y="4874612"/>
                </a:moveTo>
                <a:cubicBezTo>
                  <a:pt x="805163" y="4874270"/>
                  <a:pt x="806158" y="4873927"/>
                  <a:pt x="807160" y="4873608"/>
                </a:cubicBezTo>
                <a:cubicBezTo>
                  <a:pt x="805490" y="4874863"/>
                  <a:pt x="803801" y="4876164"/>
                  <a:pt x="802124" y="4877464"/>
                </a:cubicBezTo>
                <a:cubicBezTo>
                  <a:pt x="801069" y="4877739"/>
                  <a:pt x="800019" y="4878035"/>
                  <a:pt x="798965" y="4878309"/>
                </a:cubicBezTo>
                <a:cubicBezTo>
                  <a:pt x="800697" y="4877077"/>
                  <a:pt x="802432" y="4875844"/>
                  <a:pt x="804162" y="4874612"/>
                </a:cubicBezTo>
                <a:close/>
                <a:moveTo>
                  <a:pt x="823832" y="4868153"/>
                </a:moveTo>
                <a:cubicBezTo>
                  <a:pt x="825559" y="4867606"/>
                  <a:pt x="827289" y="4867058"/>
                  <a:pt x="829019" y="4866510"/>
                </a:cubicBezTo>
                <a:cubicBezTo>
                  <a:pt x="826605" y="4868450"/>
                  <a:pt x="824222" y="4870390"/>
                  <a:pt x="821833" y="4872352"/>
                </a:cubicBezTo>
                <a:cubicBezTo>
                  <a:pt x="820094" y="4872786"/>
                  <a:pt x="818345" y="4873220"/>
                  <a:pt x="816611" y="4873653"/>
                </a:cubicBezTo>
                <a:cubicBezTo>
                  <a:pt x="819014" y="4871828"/>
                  <a:pt x="821419" y="4870002"/>
                  <a:pt x="823832" y="4868153"/>
                </a:cubicBezTo>
                <a:close/>
                <a:moveTo>
                  <a:pt x="844002" y="4861763"/>
                </a:moveTo>
                <a:cubicBezTo>
                  <a:pt x="846197" y="4861078"/>
                  <a:pt x="848416" y="4860439"/>
                  <a:pt x="850618" y="4859755"/>
                </a:cubicBezTo>
                <a:cubicBezTo>
                  <a:pt x="847642" y="4862311"/>
                  <a:pt x="844675" y="4864867"/>
                  <a:pt x="841706" y="4867423"/>
                </a:cubicBezTo>
                <a:cubicBezTo>
                  <a:pt x="839460" y="4867971"/>
                  <a:pt x="837217" y="4868496"/>
                  <a:pt x="834978" y="4869066"/>
                </a:cubicBezTo>
                <a:cubicBezTo>
                  <a:pt x="837988" y="4866624"/>
                  <a:pt x="840998" y="4864182"/>
                  <a:pt x="844002" y="4861763"/>
                </a:cubicBezTo>
                <a:close/>
                <a:moveTo>
                  <a:pt x="863894" y="4855738"/>
                </a:moveTo>
                <a:cubicBezTo>
                  <a:pt x="866568" y="4854939"/>
                  <a:pt x="869236" y="4854140"/>
                  <a:pt x="871920" y="4853365"/>
                </a:cubicBezTo>
                <a:cubicBezTo>
                  <a:pt x="868476" y="4856491"/>
                  <a:pt x="865035" y="4859595"/>
                  <a:pt x="861591" y="4862722"/>
                </a:cubicBezTo>
                <a:cubicBezTo>
                  <a:pt x="858907" y="4863338"/>
                  <a:pt x="856244" y="4863977"/>
                  <a:pt x="853569" y="4864593"/>
                </a:cubicBezTo>
                <a:cubicBezTo>
                  <a:pt x="857008" y="4861649"/>
                  <a:pt x="860447" y="4858705"/>
                  <a:pt x="863894" y="4855738"/>
                </a:cubicBezTo>
                <a:close/>
                <a:moveTo>
                  <a:pt x="883961" y="4849919"/>
                </a:moveTo>
                <a:cubicBezTo>
                  <a:pt x="886957" y="4849074"/>
                  <a:pt x="889945" y="4848207"/>
                  <a:pt x="892953" y="4847362"/>
                </a:cubicBezTo>
                <a:cubicBezTo>
                  <a:pt x="889132" y="4850991"/>
                  <a:pt x="885305" y="4854665"/>
                  <a:pt x="881492" y="4858294"/>
                </a:cubicBezTo>
                <a:cubicBezTo>
                  <a:pt x="878495" y="4858956"/>
                  <a:pt x="875505" y="4859595"/>
                  <a:pt x="872522" y="4860279"/>
                </a:cubicBezTo>
                <a:cubicBezTo>
                  <a:pt x="876341" y="4856810"/>
                  <a:pt x="880152" y="4853365"/>
                  <a:pt x="883961" y="4849919"/>
                </a:cubicBezTo>
                <a:close/>
                <a:moveTo>
                  <a:pt x="903944" y="4844327"/>
                </a:moveTo>
                <a:cubicBezTo>
                  <a:pt x="907232" y="4843414"/>
                  <a:pt x="910537" y="4842547"/>
                  <a:pt x="913839" y="4841657"/>
                </a:cubicBezTo>
                <a:cubicBezTo>
                  <a:pt x="912990" y="4842524"/>
                  <a:pt x="912137" y="4843369"/>
                  <a:pt x="911290" y="4844213"/>
                </a:cubicBezTo>
                <a:cubicBezTo>
                  <a:pt x="908015" y="4847499"/>
                  <a:pt x="904736" y="4850786"/>
                  <a:pt x="901461" y="4854072"/>
                </a:cubicBezTo>
                <a:cubicBezTo>
                  <a:pt x="898165" y="4854757"/>
                  <a:pt x="894867" y="4855419"/>
                  <a:pt x="891588" y="4856126"/>
                </a:cubicBezTo>
                <a:cubicBezTo>
                  <a:pt x="895707" y="4852178"/>
                  <a:pt x="899827" y="4848252"/>
                  <a:pt x="903944" y="4844327"/>
                </a:cubicBezTo>
                <a:close/>
                <a:moveTo>
                  <a:pt x="915035" y="4847956"/>
                </a:moveTo>
                <a:cubicBezTo>
                  <a:pt x="918041" y="4844943"/>
                  <a:pt x="921049" y="4841931"/>
                  <a:pt x="924057" y="4838918"/>
                </a:cubicBezTo>
                <a:cubicBezTo>
                  <a:pt x="927583" y="4838005"/>
                  <a:pt x="931136" y="4837115"/>
                  <a:pt x="934676" y="4836203"/>
                </a:cubicBezTo>
                <a:cubicBezTo>
                  <a:pt x="930285" y="4840813"/>
                  <a:pt x="925892" y="4845422"/>
                  <a:pt x="921485" y="4850055"/>
                </a:cubicBezTo>
                <a:cubicBezTo>
                  <a:pt x="917934" y="4850740"/>
                  <a:pt x="914389" y="4851448"/>
                  <a:pt x="910857" y="4852155"/>
                </a:cubicBezTo>
                <a:cubicBezTo>
                  <a:pt x="912249" y="4850763"/>
                  <a:pt x="913643" y="4849371"/>
                  <a:pt x="915035" y="4847956"/>
                </a:cubicBezTo>
                <a:close/>
                <a:moveTo>
                  <a:pt x="944115" y="4833829"/>
                </a:moveTo>
                <a:cubicBezTo>
                  <a:pt x="947913" y="4832870"/>
                  <a:pt x="951680" y="4831889"/>
                  <a:pt x="955494" y="4830954"/>
                </a:cubicBezTo>
                <a:cubicBezTo>
                  <a:pt x="950850" y="4836043"/>
                  <a:pt x="946208" y="4841155"/>
                  <a:pt x="941559" y="4846244"/>
                </a:cubicBezTo>
                <a:cubicBezTo>
                  <a:pt x="937780" y="4846952"/>
                  <a:pt x="934021" y="4847659"/>
                  <a:pt x="930264" y="4848366"/>
                </a:cubicBezTo>
                <a:cubicBezTo>
                  <a:pt x="934895" y="4843506"/>
                  <a:pt x="939507" y="4838667"/>
                  <a:pt x="944115" y="4833829"/>
                </a:cubicBezTo>
                <a:close/>
                <a:moveTo>
                  <a:pt x="964271" y="4828876"/>
                </a:moveTo>
                <a:cubicBezTo>
                  <a:pt x="968224" y="4827918"/>
                  <a:pt x="972186" y="4826983"/>
                  <a:pt x="976155" y="4826069"/>
                </a:cubicBezTo>
                <a:cubicBezTo>
                  <a:pt x="971316" y="4831615"/>
                  <a:pt x="966490" y="4837138"/>
                  <a:pt x="961649" y="4842661"/>
                </a:cubicBezTo>
                <a:cubicBezTo>
                  <a:pt x="957687" y="4843369"/>
                  <a:pt x="953739" y="4844053"/>
                  <a:pt x="949800" y="4844761"/>
                </a:cubicBezTo>
                <a:cubicBezTo>
                  <a:pt x="954629" y="4839466"/>
                  <a:pt x="959454" y="4834171"/>
                  <a:pt x="964271" y="4828876"/>
                </a:cubicBezTo>
                <a:close/>
                <a:moveTo>
                  <a:pt x="984482" y="4824084"/>
                </a:moveTo>
                <a:cubicBezTo>
                  <a:pt x="988584" y="4823148"/>
                  <a:pt x="992730" y="4822281"/>
                  <a:pt x="996850" y="4821346"/>
                </a:cubicBezTo>
                <a:cubicBezTo>
                  <a:pt x="991840" y="4827348"/>
                  <a:pt x="986831" y="4833304"/>
                  <a:pt x="981821" y="4839283"/>
                </a:cubicBezTo>
                <a:cubicBezTo>
                  <a:pt x="977688" y="4839945"/>
                  <a:pt x="973562" y="4840630"/>
                  <a:pt x="969454" y="4841315"/>
                </a:cubicBezTo>
                <a:cubicBezTo>
                  <a:pt x="974468" y="4835586"/>
                  <a:pt x="979471" y="4829835"/>
                  <a:pt x="984482" y="4824084"/>
                </a:cubicBezTo>
                <a:close/>
                <a:moveTo>
                  <a:pt x="1004655" y="4819634"/>
                </a:moveTo>
                <a:cubicBezTo>
                  <a:pt x="1008948" y="4818698"/>
                  <a:pt x="1013231" y="4817740"/>
                  <a:pt x="1017545" y="4816827"/>
                </a:cubicBezTo>
                <a:cubicBezTo>
                  <a:pt x="1012371" y="4823262"/>
                  <a:pt x="1007197" y="4829675"/>
                  <a:pt x="1002023" y="4836089"/>
                </a:cubicBezTo>
                <a:cubicBezTo>
                  <a:pt x="997737" y="4836728"/>
                  <a:pt x="993463" y="4837390"/>
                  <a:pt x="989204" y="4838074"/>
                </a:cubicBezTo>
                <a:cubicBezTo>
                  <a:pt x="994355" y="4831935"/>
                  <a:pt x="999506" y="4825796"/>
                  <a:pt x="1004655" y="4819634"/>
                </a:cubicBezTo>
                <a:close/>
                <a:moveTo>
                  <a:pt x="1024898" y="4815320"/>
                </a:moveTo>
                <a:cubicBezTo>
                  <a:pt x="1029318" y="4814408"/>
                  <a:pt x="1033739" y="4813494"/>
                  <a:pt x="1038180" y="4812605"/>
                </a:cubicBezTo>
                <a:cubicBezTo>
                  <a:pt x="1032876" y="4819451"/>
                  <a:pt x="1027575" y="4826275"/>
                  <a:pt x="1022271" y="4833076"/>
                </a:cubicBezTo>
                <a:cubicBezTo>
                  <a:pt x="1017839" y="4833715"/>
                  <a:pt x="1013430" y="4834354"/>
                  <a:pt x="1009025" y="4835016"/>
                </a:cubicBezTo>
                <a:cubicBezTo>
                  <a:pt x="1014315" y="4828466"/>
                  <a:pt x="1019608" y="4821916"/>
                  <a:pt x="1024898" y="4815320"/>
                </a:cubicBezTo>
                <a:close/>
                <a:moveTo>
                  <a:pt x="1045203" y="4811167"/>
                </a:moveTo>
                <a:cubicBezTo>
                  <a:pt x="1049717" y="4810277"/>
                  <a:pt x="1054277" y="4809433"/>
                  <a:pt x="1058811" y="4808565"/>
                </a:cubicBezTo>
                <a:cubicBezTo>
                  <a:pt x="1053389" y="4815822"/>
                  <a:pt x="1047966" y="4823057"/>
                  <a:pt x="1042544" y="4830269"/>
                </a:cubicBezTo>
                <a:cubicBezTo>
                  <a:pt x="1037989" y="4830885"/>
                  <a:pt x="1033449" y="4831501"/>
                  <a:pt x="1028924" y="4832140"/>
                </a:cubicBezTo>
                <a:cubicBezTo>
                  <a:pt x="1034351" y="4825180"/>
                  <a:pt x="1039778" y="4818173"/>
                  <a:pt x="1045203" y="4811167"/>
                </a:cubicBezTo>
                <a:close/>
                <a:moveTo>
                  <a:pt x="1065466" y="4807310"/>
                </a:moveTo>
                <a:cubicBezTo>
                  <a:pt x="1070136" y="4806420"/>
                  <a:pt x="1074803" y="4805552"/>
                  <a:pt x="1079497" y="4804708"/>
                </a:cubicBezTo>
                <a:cubicBezTo>
                  <a:pt x="1073961" y="4812376"/>
                  <a:pt x="1068426" y="4820022"/>
                  <a:pt x="1062887" y="4827644"/>
                </a:cubicBezTo>
                <a:cubicBezTo>
                  <a:pt x="1060062" y="4827987"/>
                  <a:pt x="1057230" y="4828352"/>
                  <a:pt x="1054414" y="4828694"/>
                </a:cubicBezTo>
                <a:cubicBezTo>
                  <a:pt x="1052570" y="4828945"/>
                  <a:pt x="1050741" y="4829196"/>
                  <a:pt x="1048902" y="4829424"/>
                </a:cubicBezTo>
                <a:cubicBezTo>
                  <a:pt x="1054425" y="4822076"/>
                  <a:pt x="1059946" y="4814704"/>
                  <a:pt x="1065466" y="4807310"/>
                </a:cubicBezTo>
                <a:close/>
                <a:moveTo>
                  <a:pt x="1126586" y="4796721"/>
                </a:moveTo>
                <a:cubicBezTo>
                  <a:pt x="1131550" y="4795944"/>
                  <a:pt x="1136511" y="4795146"/>
                  <a:pt x="1141500" y="4794393"/>
                </a:cubicBezTo>
                <a:cubicBezTo>
                  <a:pt x="1135849" y="4803042"/>
                  <a:pt x="1130198" y="4811692"/>
                  <a:pt x="1124548" y="4820250"/>
                </a:cubicBezTo>
                <a:cubicBezTo>
                  <a:pt x="1124424" y="4820455"/>
                  <a:pt x="1124301" y="4820638"/>
                  <a:pt x="1124178" y="4820821"/>
                </a:cubicBezTo>
                <a:cubicBezTo>
                  <a:pt x="1119182" y="4821323"/>
                  <a:pt x="1114205" y="4821825"/>
                  <a:pt x="1109243" y="4822327"/>
                </a:cubicBezTo>
                <a:cubicBezTo>
                  <a:pt x="1115024" y="4813837"/>
                  <a:pt x="1120807" y="4805302"/>
                  <a:pt x="1126586" y="4796721"/>
                </a:cubicBezTo>
                <a:close/>
                <a:moveTo>
                  <a:pt x="1146995" y="4793571"/>
                </a:moveTo>
                <a:cubicBezTo>
                  <a:pt x="1152053" y="4792818"/>
                  <a:pt x="1157110" y="4792065"/>
                  <a:pt x="1162193" y="4791334"/>
                </a:cubicBezTo>
                <a:cubicBezTo>
                  <a:pt x="1157281" y="4799094"/>
                  <a:pt x="1152372" y="4806876"/>
                  <a:pt x="1147461" y="4814568"/>
                </a:cubicBezTo>
                <a:cubicBezTo>
                  <a:pt x="1146537" y="4816005"/>
                  <a:pt x="1145619" y="4817465"/>
                  <a:pt x="1144693" y="4818926"/>
                </a:cubicBezTo>
                <a:cubicBezTo>
                  <a:pt x="1139603" y="4819383"/>
                  <a:pt x="1134528" y="4819839"/>
                  <a:pt x="1129473" y="4820318"/>
                </a:cubicBezTo>
                <a:cubicBezTo>
                  <a:pt x="1135315" y="4811441"/>
                  <a:pt x="1141155" y="4802517"/>
                  <a:pt x="1146995" y="4793571"/>
                </a:cubicBezTo>
                <a:close/>
                <a:moveTo>
                  <a:pt x="1150875" y="4816736"/>
                </a:moveTo>
                <a:cubicBezTo>
                  <a:pt x="1156412" y="4808063"/>
                  <a:pt x="1161946" y="4799299"/>
                  <a:pt x="1167483" y="4790559"/>
                </a:cubicBezTo>
                <a:cubicBezTo>
                  <a:pt x="1172588" y="4789828"/>
                  <a:pt x="1177750" y="4789189"/>
                  <a:pt x="1182883" y="4788504"/>
                </a:cubicBezTo>
                <a:cubicBezTo>
                  <a:pt x="1178711" y="4795283"/>
                  <a:pt x="1174541" y="4802106"/>
                  <a:pt x="1170370" y="4808839"/>
                </a:cubicBezTo>
                <a:cubicBezTo>
                  <a:pt x="1168658" y="4811623"/>
                  <a:pt x="1166953" y="4814385"/>
                  <a:pt x="1165242" y="4817169"/>
                </a:cubicBezTo>
                <a:cubicBezTo>
                  <a:pt x="1160070" y="4817580"/>
                  <a:pt x="1154917" y="4818013"/>
                  <a:pt x="1149780" y="4818470"/>
                </a:cubicBezTo>
                <a:cubicBezTo>
                  <a:pt x="1150145" y="4817899"/>
                  <a:pt x="1150508" y="4817306"/>
                  <a:pt x="1150875" y="4816736"/>
                </a:cubicBezTo>
                <a:close/>
                <a:moveTo>
                  <a:pt x="1173727" y="4810916"/>
                </a:moveTo>
                <a:cubicBezTo>
                  <a:pt x="1178462" y="4803270"/>
                  <a:pt x="1183196" y="4795534"/>
                  <a:pt x="1187931" y="4787820"/>
                </a:cubicBezTo>
                <a:cubicBezTo>
                  <a:pt x="1193169" y="4787136"/>
                  <a:pt x="1198402" y="4786428"/>
                  <a:pt x="1203669" y="4785766"/>
                </a:cubicBezTo>
                <a:cubicBezTo>
                  <a:pt x="1200205" y="4791586"/>
                  <a:pt x="1196740" y="4797383"/>
                  <a:pt x="1193276" y="4803157"/>
                </a:cubicBezTo>
                <a:cubicBezTo>
                  <a:pt x="1190793" y="4807287"/>
                  <a:pt x="1188319" y="4811441"/>
                  <a:pt x="1185836" y="4815594"/>
                </a:cubicBezTo>
                <a:cubicBezTo>
                  <a:pt x="1180580" y="4815959"/>
                  <a:pt x="1175340" y="4816370"/>
                  <a:pt x="1170119" y="4816781"/>
                </a:cubicBezTo>
                <a:cubicBezTo>
                  <a:pt x="1171324" y="4814818"/>
                  <a:pt x="1172522" y="4812878"/>
                  <a:pt x="1173727" y="4810916"/>
                </a:cubicBezTo>
                <a:close/>
                <a:moveTo>
                  <a:pt x="1196572" y="4805119"/>
                </a:moveTo>
                <a:cubicBezTo>
                  <a:pt x="1200545" y="4798501"/>
                  <a:pt x="1204518" y="4791859"/>
                  <a:pt x="1208492" y="4785195"/>
                </a:cubicBezTo>
                <a:cubicBezTo>
                  <a:pt x="1213786" y="4784533"/>
                  <a:pt x="1219088" y="4783894"/>
                  <a:pt x="1224410" y="4783278"/>
                </a:cubicBezTo>
                <a:cubicBezTo>
                  <a:pt x="1221669" y="4788002"/>
                  <a:pt x="1218930" y="4792727"/>
                  <a:pt x="1216189" y="4797428"/>
                </a:cubicBezTo>
                <a:cubicBezTo>
                  <a:pt x="1212944" y="4802997"/>
                  <a:pt x="1209692" y="4808588"/>
                  <a:pt x="1206447" y="4814179"/>
                </a:cubicBezTo>
                <a:cubicBezTo>
                  <a:pt x="1201118" y="4814522"/>
                  <a:pt x="1195807" y="4814887"/>
                  <a:pt x="1190515" y="4815252"/>
                </a:cubicBezTo>
                <a:cubicBezTo>
                  <a:pt x="1192534" y="4811874"/>
                  <a:pt x="1194547" y="4808497"/>
                  <a:pt x="1196572" y="4805119"/>
                </a:cubicBezTo>
                <a:close/>
                <a:moveTo>
                  <a:pt x="1219423" y="4799322"/>
                </a:moveTo>
                <a:cubicBezTo>
                  <a:pt x="1222637" y="4793799"/>
                  <a:pt x="1225850" y="4788254"/>
                  <a:pt x="1229061" y="4782730"/>
                </a:cubicBezTo>
                <a:cubicBezTo>
                  <a:pt x="1234399" y="4782114"/>
                  <a:pt x="1239780" y="4781544"/>
                  <a:pt x="1245146" y="4780973"/>
                </a:cubicBezTo>
                <a:cubicBezTo>
                  <a:pt x="1243131" y="4784556"/>
                  <a:pt x="1241115" y="4788140"/>
                  <a:pt x="1239100" y="4791723"/>
                </a:cubicBezTo>
                <a:cubicBezTo>
                  <a:pt x="1235079" y="4798820"/>
                  <a:pt x="1231076" y="4805849"/>
                  <a:pt x="1227066" y="4812901"/>
                </a:cubicBezTo>
                <a:cubicBezTo>
                  <a:pt x="1221673" y="4813221"/>
                  <a:pt x="1216301" y="4813540"/>
                  <a:pt x="1210947" y="4813883"/>
                </a:cubicBezTo>
                <a:cubicBezTo>
                  <a:pt x="1213772" y="4809021"/>
                  <a:pt x="1216600" y="4804161"/>
                  <a:pt x="1219423" y="4799322"/>
                </a:cubicBezTo>
                <a:close/>
                <a:moveTo>
                  <a:pt x="1242266" y="4793525"/>
                </a:moveTo>
                <a:cubicBezTo>
                  <a:pt x="1244708" y="4789189"/>
                  <a:pt x="1247147" y="4784830"/>
                  <a:pt x="1249589" y="4780494"/>
                </a:cubicBezTo>
                <a:cubicBezTo>
                  <a:pt x="1255048" y="4779901"/>
                  <a:pt x="1260494" y="4779307"/>
                  <a:pt x="1265982" y="4778759"/>
                </a:cubicBezTo>
                <a:cubicBezTo>
                  <a:pt x="1264659" y="4781179"/>
                  <a:pt x="1263339" y="4783598"/>
                  <a:pt x="1262014" y="4786017"/>
                </a:cubicBezTo>
                <a:cubicBezTo>
                  <a:pt x="1257285" y="4794598"/>
                  <a:pt x="1252517" y="4803225"/>
                  <a:pt x="1247773" y="4811828"/>
                </a:cubicBezTo>
                <a:cubicBezTo>
                  <a:pt x="1242291" y="4812080"/>
                  <a:pt x="1236827" y="4812376"/>
                  <a:pt x="1231384" y="4812673"/>
                </a:cubicBezTo>
                <a:cubicBezTo>
                  <a:pt x="1235011" y="4806283"/>
                  <a:pt x="1238628" y="4799915"/>
                  <a:pt x="1242266" y="4793525"/>
                </a:cubicBezTo>
                <a:close/>
                <a:moveTo>
                  <a:pt x="1265113" y="4787706"/>
                </a:moveTo>
                <a:cubicBezTo>
                  <a:pt x="1266817" y="4784602"/>
                  <a:pt x="1268525" y="4781476"/>
                  <a:pt x="1270229" y="4778372"/>
                </a:cubicBezTo>
                <a:cubicBezTo>
                  <a:pt x="1275734" y="4777824"/>
                  <a:pt x="1281262" y="4777299"/>
                  <a:pt x="1286798" y="4776797"/>
                </a:cubicBezTo>
                <a:cubicBezTo>
                  <a:pt x="1286175" y="4777961"/>
                  <a:pt x="1285557" y="4779125"/>
                  <a:pt x="1284936" y="4780289"/>
                </a:cubicBezTo>
                <a:cubicBezTo>
                  <a:pt x="1279481" y="4790490"/>
                  <a:pt x="1274018" y="4800692"/>
                  <a:pt x="1268552" y="4810870"/>
                </a:cubicBezTo>
                <a:cubicBezTo>
                  <a:pt x="1262988" y="4811099"/>
                  <a:pt x="1257447" y="4811349"/>
                  <a:pt x="1251922" y="4811623"/>
                </a:cubicBezTo>
                <a:cubicBezTo>
                  <a:pt x="1256315" y="4803659"/>
                  <a:pt x="1260731" y="4795671"/>
                  <a:pt x="1265113" y="4787706"/>
                </a:cubicBezTo>
                <a:close/>
                <a:moveTo>
                  <a:pt x="1273867" y="4771708"/>
                </a:moveTo>
                <a:cubicBezTo>
                  <a:pt x="1279851" y="4760753"/>
                  <a:pt x="1285835" y="4749730"/>
                  <a:pt x="1291817" y="4738662"/>
                </a:cubicBezTo>
                <a:cubicBezTo>
                  <a:pt x="1297299" y="4737840"/>
                  <a:pt x="1302801" y="4737064"/>
                  <a:pt x="1308303" y="4736288"/>
                </a:cubicBezTo>
                <a:cubicBezTo>
                  <a:pt x="1302338" y="4747608"/>
                  <a:pt x="1296347" y="4758904"/>
                  <a:pt x="1290340" y="4770156"/>
                </a:cubicBezTo>
                <a:cubicBezTo>
                  <a:pt x="1284831" y="4770658"/>
                  <a:pt x="1279344" y="4771183"/>
                  <a:pt x="1273867" y="4771708"/>
                </a:cubicBezTo>
                <a:close/>
                <a:moveTo>
                  <a:pt x="1312482" y="4735718"/>
                </a:moveTo>
                <a:cubicBezTo>
                  <a:pt x="1403683" y="4722960"/>
                  <a:pt x="1497584" y="4715041"/>
                  <a:pt x="1594066" y="4712074"/>
                </a:cubicBezTo>
                <a:cubicBezTo>
                  <a:pt x="2078602" y="4697148"/>
                  <a:pt x="2550240" y="4815799"/>
                  <a:pt x="3116453" y="4972473"/>
                </a:cubicBezTo>
                <a:cubicBezTo>
                  <a:pt x="3833496" y="5168376"/>
                  <a:pt x="4552343" y="5400407"/>
                  <a:pt x="5247523" y="5624838"/>
                </a:cubicBezTo>
                <a:cubicBezTo>
                  <a:pt x="5776330" y="5795546"/>
                  <a:pt x="6323144" y="5972052"/>
                  <a:pt x="6865600" y="6131509"/>
                </a:cubicBezTo>
                <a:cubicBezTo>
                  <a:pt x="7141061" y="6212481"/>
                  <a:pt x="7466251" y="6305184"/>
                  <a:pt x="7789524" y="6378785"/>
                </a:cubicBezTo>
                <a:cubicBezTo>
                  <a:pt x="8134524" y="6457338"/>
                  <a:pt x="8441981" y="6506496"/>
                  <a:pt x="8729446" y="6529090"/>
                </a:cubicBezTo>
                <a:cubicBezTo>
                  <a:pt x="8954311" y="6546755"/>
                  <a:pt x="9161923" y="6544518"/>
                  <a:pt x="9346529" y="6522472"/>
                </a:cubicBezTo>
                <a:cubicBezTo>
                  <a:pt x="9565392" y="6496318"/>
                  <a:pt x="9755065" y="6441819"/>
                  <a:pt x="9910278" y="6360527"/>
                </a:cubicBezTo>
                <a:cubicBezTo>
                  <a:pt x="10028837" y="6298406"/>
                  <a:pt x="10117318" y="6215631"/>
                  <a:pt x="10173643" y="6114256"/>
                </a:cubicBezTo>
                <a:cubicBezTo>
                  <a:pt x="10174761" y="6129386"/>
                  <a:pt x="10175583" y="6144449"/>
                  <a:pt x="10176085" y="6159465"/>
                </a:cubicBezTo>
                <a:cubicBezTo>
                  <a:pt x="10120308" y="6292586"/>
                  <a:pt x="10015693" y="6395171"/>
                  <a:pt x="9864702" y="6464686"/>
                </a:cubicBezTo>
                <a:cubicBezTo>
                  <a:pt x="9580067" y="6595708"/>
                  <a:pt x="9200149" y="6636217"/>
                  <a:pt x="8703224" y="6588518"/>
                </a:cubicBezTo>
                <a:cubicBezTo>
                  <a:pt x="8074821" y="6528200"/>
                  <a:pt x="7459998" y="6359614"/>
                  <a:pt x="6884154" y="6192101"/>
                </a:cubicBezTo>
                <a:cubicBezTo>
                  <a:pt x="6334053" y="6032096"/>
                  <a:pt x="5779343" y="5854884"/>
                  <a:pt x="5242890" y="5683491"/>
                </a:cubicBezTo>
                <a:cubicBezTo>
                  <a:pt x="4542689" y="5459767"/>
                  <a:pt x="3818639" y="5228444"/>
                  <a:pt x="3096712" y="5032814"/>
                </a:cubicBezTo>
                <a:cubicBezTo>
                  <a:pt x="2840764" y="4962773"/>
                  <a:pt x="2589973" y="4895676"/>
                  <a:pt x="2336033" y="4844761"/>
                </a:cubicBezTo>
                <a:cubicBezTo>
                  <a:pt x="2331606" y="4843871"/>
                  <a:pt x="2327110" y="4842981"/>
                  <a:pt x="2322705" y="4842113"/>
                </a:cubicBezTo>
                <a:cubicBezTo>
                  <a:pt x="2043230" y="4786747"/>
                  <a:pt x="1797033" y="4759361"/>
                  <a:pt x="1570372" y="4758425"/>
                </a:cubicBezTo>
                <a:cubicBezTo>
                  <a:pt x="1475203" y="4758038"/>
                  <a:pt x="1383000" y="4761871"/>
                  <a:pt x="1294416" y="4769813"/>
                </a:cubicBezTo>
                <a:cubicBezTo>
                  <a:pt x="1300457" y="4758448"/>
                  <a:pt x="1306480" y="4747106"/>
                  <a:pt x="1312482" y="4735718"/>
                </a:cubicBezTo>
                <a:close/>
                <a:moveTo>
                  <a:pt x="9907288" y="6354822"/>
                </a:moveTo>
                <a:cubicBezTo>
                  <a:pt x="9620507" y="6505036"/>
                  <a:pt x="9224386" y="6561520"/>
                  <a:pt x="8729971" y="6522677"/>
                </a:cubicBezTo>
                <a:cubicBezTo>
                  <a:pt x="8494928" y="6504214"/>
                  <a:pt x="8258196" y="6468315"/>
                  <a:pt x="8025001" y="6422101"/>
                </a:cubicBezTo>
                <a:cubicBezTo>
                  <a:pt x="7619889" y="6341859"/>
                  <a:pt x="7225228" y="6230510"/>
                  <a:pt x="6867403" y="6125324"/>
                </a:cubicBezTo>
                <a:cubicBezTo>
                  <a:pt x="6325062" y="5965890"/>
                  <a:pt x="5778270" y="5789385"/>
                  <a:pt x="5249508" y="5618699"/>
                </a:cubicBezTo>
                <a:cubicBezTo>
                  <a:pt x="4554260" y="5394268"/>
                  <a:pt x="3835345" y="5162191"/>
                  <a:pt x="3118165" y="4966265"/>
                </a:cubicBezTo>
                <a:cubicBezTo>
                  <a:pt x="2860117" y="4894878"/>
                  <a:pt x="2607683" y="4826777"/>
                  <a:pt x="2357189" y="4777870"/>
                </a:cubicBezTo>
                <a:cubicBezTo>
                  <a:pt x="2071919" y="4722229"/>
                  <a:pt x="1822231" y="4698609"/>
                  <a:pt x="1593863" y="4705638"/>
                </a:cubicBezTo>
                <a:cubicBezTo>
                  <a:pt x="1498762" y="4708559"/>
                  <a:pt x="1406159" y="4716296"/>
                  <a:pt x="1316166" y="4728688"/>
                </a:cubicBezTo>
                <a:cubicBezTo>
                  <a:pt x="1322092" y="4717414"/>
                  <a:pt x="1328006" y="4706140"/>
                  <a:pt x="1333903" y="4694820"/>
                </a:cubicBezTo>
                <a:cubicBezTo>
                  <a:pt x="1426690" y="4677362"/>
                  <a:pt x="1521371" y="4665449"/>
                  <a:pt x="1617776" y="4659150"/>
                </a:cubicBezTo>
                <a:cubicBezTo>
                  <a:pt x="2135253" y="4625373"/>
                  <a:pt x="2667933" y="4774378"/>
                  <a:pt x="3137906" y="4905810"/>
                </a:cubicBezTo>
                <a:cubicBezTo>
                  <a:pt x="3849403" y="5101804"/>
                  <a:pt x="4562316" y="5334360"/>
                  <a:pt x="5251767" y="5559271"/>
                </a:cubicBezTo>
                <a:cubicBezTo>
                  <a:pt x="5773660" y="5729523"/>
                  <a:pt x="6313354" y="5905594"/>
                  <a:pt x="6848871" y="6064618"/>
                </a:cubicBezTo>
                <a:cubicBezTo>
                  <a:pt x="7130198" y="6148169"/>
                  <a:pt x="7462508" y="6243633"/>
                  <a:pt x="7794065" y="6318078"/>
                </a:cubicBezTo>
                <a:cubicBezTo>
                  <a:pt x="8147487" y="6397453"/>
                  <a:pt x="8462224" y="6444923"/>
                  <a:pt x="8756285" y="6463157"/>
                </a:cubicBezTo>
                <a:cubicBezTo>
                  <a:pt x="9101559" y="6484565"/>
                  <a:pt x="9589469" y="6465052"/>
                  <a:pt x="9953091" y="6250388"/>
                </a:cubicBezTo>
                <a:cubicBezTo>
                  <a:pt x="10043968" y="6196757"/>
                  <a:pt x="10115789" y="6130801"/>
                  <a:pt x="10167550" y="6053663"/>
                </a:cubicBezTo>
                <a:cubicBezTo>
                  <a:pt x="10169558" y="6069753"/>
                  <a:pt x="10171246" y="6085842"/>
                  <a:pt x="10172616" y="6101886"/>
                </a:cubicBezTo>
                <a:cubicBezTo>
                  <a:pt x="10117022" y="6206775"/>
                  <a:pt x="10028427" y="6291354"/>
                  <a:pt x="9907288" y="6354822"/>
                </a:cubicBezTo>
                <a:close/>
                <a:moveTo>
                  <a:pt x="10172844" y="6045630"/>
                </a:moveTo>
                <a:cubicBezTo>
                  <a:pt x="10178253" y="6037254"/>
                  <a:pt x="10183456" y="6028741"/>
                  <a:pt x="10188432" y="6020092"/>
                </a:cubicBezTo>
                <a:cubicBezTo>
                  <a:pt x="10189527" y="6034858"/>
                  <a:pt x="10190326" y="6049578"/>
                  <a:pt x="10190782" y="6064229"/>
                </a:cubicBezTo>
                <a:cubicBezTo>
                  <a:pt x="10186742" y="6073495"/>
                  <a:pt x="10182476" y="6082624"/>
                  <a:pt x="10177957" y="6091593"/>
                </a:cubicBezTo>
                <a:cubicBezTo>
                  <a:pt x="10176542" y="6076462"/>
                  <a:pt x="10174852" y="6061172"/>
                  <a:pt x="10172844" y="6045630"/>
                </a:cubicBezTo>
                <a:close/>
                <a:moveTo>
                  <a:pt x="10171452" y="6035428"/>
                </a:moveTo>
                <a:cubicBezTo>
                  <a:pt x="10171065" y="6032576"/>
                  <a:pt x="10170699" y="6029700"/>
                  <a:pt x="10170266" y="6026824"/>
                </a:cubicBezTo>
                <a:cubicBezTo>
                  <a:pt x="10168371" y="6013496"/>
                  <a:pt x="10166226" y="6000054"/>
                  <a:pt x="10163898" y="5986498"/>
                </a:cubicBezTo>
                <a:cubicBezTo>
                  <a:pt x="10170357" y="5978076"/>
                  <a:pt x="10176587" y="5969541"/>
                  <a:pt x="10182544" y="5960846"/>
                </a:cubicBezTo>
                <a:cubicBezTo>
                  <a:pt x="10184484" y="5976639"/>
                  <a:pt x="10186150" y="5992386"/>
                  <a:pt x="10187473" y="6008088"/>
                </a:cubicBezTo>
                <a:cubicBezTo>
                  <a:pt x="10182384" y="6017353"/>
                  <a:pt x="10177043" y="6026482"/>
                  <a:pt x="10171452" y="6035428"/>
                </a:cubicBezTo>
                <a:close/>
                <a:moveTo>
                  <a:pt x="10188249" y="5952356"/>
                </a:moveTo>
                <a:cubicBezTo>
                  <a:pt x="10193863" y="5943844"/>
                  <a:pt x="10199249" y="5935194"/>
                  <a:pt x="10204407" y="5926431"/>
                </a:cubicBezTo>
                <a:cubicBezTo>
                  <a:pt x="10205433" y="5940922"/>
                  <a:pt x="10206210" y="5955369"/>
                  <a:pt x="10206620" y="5969724"/>
                </a:cubicBezTo>
                <a:cubicBezTo>
                  <a:pt x="10202399" y="5979035"/>
                  <a:pt x="10197948" y="5988209"/>
                  <a:pt x="10193247" y="5997247"/>
                </a:cubicBezTo>
                <a:cubicBezTo>
                  <a:pt x="10191855" y="5982322"/>
                  <a:pt x="10190189" y="5967350"/>
                  <a:pt x="10188249" y="5952356"/>
                </a:cubicBezTo>
                <a:close/>
                <a:moveTo>
                  <a:pt x="10186903" y="5942452"/>
                </a:moveTo>
                <a:cubicBezTo>
                  <a:pt x="10184712" y="5926613"/>
                  <a:pt x="10182247" y="5910752"/>
                  <a:pt x="10179486" y="5894891"/>
                </a:cubicBezTo>
                <a:cubicBezTo>
                  <a:pt x="10186172" y="5886287"/>
                  <a:pt x="10192585" y="5877568"/>
                  <a:pt x="10198770" y="5868714"/>
                </a:cubicBezTo>
                <a:cubicBezTo>
                  <a:pt x="10200664" y="5884119"/>
                  <a:pt x="10202239" y="5899478"/>
                  <a:pt x="10203495" y="5914791"/>
                </a:cubicBezTo>
                <a:cubicBezTo>
                  <a:pt x="10198223" y="5924148"/>
                  <a:pt x="10192700" y="5933369"/>
                  <a:pt x="10186903" y="5942452"/>
                </a:cubicBezTo>
                <a:close/>
                <a:moveTo>
                  <a:pt x="10204886" y="5859768"/>
                </a:moveTo>
                <a:cubicBezTo>
                  <a:pt x="10211071" y="5850570"/>
                  <a:pt x="10216959" y="5841236"/>
                  <a:pt x="10222573" y="5831765"/>
                </a:cubicBezTo>
                <a:cubicBezTo>
                  <a:pt x="10223532" y="5845938"/>
                  <a:pt x="10224171" y="5859904"/>
                  <a:pt x="10224513" y="5873689"/>
                </a:cubicBezTo>
                <a:cubicBezTo>
                  <a:pt x="10219858" y="5883777"/>
                  <a:pt x="10214928" y="5893704"/>
                  <a:pt x="10209701" y="5903472"/>
                </a:cubicBezTo>
                <a:cubicBezTo>
                  <a:pt x="10208401" y="5889094"/>
                  <a:pt x="10206781" y="5874511"/>
                  <a:pt x="10204886" y="5859768"/>
                </a:cubicBezTo>
                <a:close/>
                <a:moveTo>
                  <a:pt x="10203608" y="5850136"/>
                </a:moveTo>
                <a:cubicBezTo>
                  <a:pt x="10201531" y="5834960"/>
                  <a:pt x="10199181" y="5819601"/>
                  <a:pt x="10196487" y="5804036"/>
                </a:cubicBezTo>
                <a:cubicBezTo>
                  <a:pt x="10203745" y="5794793"/>
                  <a:pt x="10210683" y="5785391"/>
                  <a:pt x="10217347" y="5775851"/>
                </a:cubicBezTo>
                <a:cubicBezTo>
                  <a:pt x="10219150" y="5790891"/>
                  <a:pt x="10220611" y="5805702"/>
                  <a:pt x="10221774" y="5820331"/>
                </a:cubicBezTo>
                <a:cubicBezTo>
                  <a:pt x="10216023" y="5830419"/>
                  <a:pt x="10209976" y="5840369"/>
                  <a:pt x="10203608" y="5850136"/>
                </a:cubicBezTo>
                <a:close/>
                <a:moveTo>
                  <a:pt x="10221500" y="5758689"/>
                </a:moveTo>
                <a:cubicBezTo>
                  <a:pt x="10219538" y="5744037"/>
                  <a:pt x="10217279" y="5729180"/>
                  <a:pt x="10214723" y="5714164"/>
                </a:cubicBezTo>
                <a:cubicBezTo>
                  <a:pt x="10222162" y="5704692"/>
                  <a:pt x="10229329" y="5695084"/>
                  <a:pt x="10236175" y="5685339"/>
                </a:cubicBezTo>
                <a:cubicBezTo>
                  <a:pt x="10237841" y="5699854"/>
                  <a:pt x="10239211" y="5714186"/>
                  <a:pt x="10240237" y="5728336"/>
                </a:cubicBezTo>
                <a:cubicBezTo>
                  <a:pt x="10234304" y="5738606"/>
                  <a:pt x="10228050" y="5748716"/>
                  <a:pt x="10221500" y="5758689"/>
                </a:cubicBezTo>
                <a:close/>
                <a:moveTo>
                  <a:pt x="10241721" y="5677351"/>
                </a:moveTo>
                <a:cubicBezTo>
                  <a:pt x="10248294" y="5667698"/>
                  <a:pt x="10254570" y="5657930"/>
                  <a:pt x="10260595" y="5648026"/>
                </a:cubicBezTo>
                <a:cubicBezTo>
                  <a:pt x="10261303" y="5661376"/>
                  <a:pt x="10261691" y="5674544"/>
                  <a:pt x="10261804" y="5687553"/>
                </a:cubicBezTo>
                <a:cubicBezTo>
                  <a:pt x="10256806" y="5697960"/>
                  <a:pt x="10251489" y="5708207"/>
                  <a:pt x="10245898" y="5718340"/>
                </a:cubicBezTo>
                <a:cubicBezTo>
                  <a:pt x="10244779" y="5704852"/>
                  <a:pt x="10243410" y="5691205"/>
                  <a:pt x="10241721" y="5677351"/>
                </a:cubicBezTo>
                <a:close/>
                <a:moveTo>
                  <a:pt x="10240557" y="5668177"/>
                </a:moveTo>
                <a:cubicBezTo>
                  <a:pt x="10238708" y="5654050"/>
                  <a:pt x="10236586" y="5639741"/>
                  <a:pt x="10234167" y="5625226"/>
                </a:cubicBezTo>
                <a:cubicBezTo>
                  <a:pt x="10241881" y="5615436"/>
                  <a:pt x="10249276" y="5605508"/>
                  <a:pt x="10256373" y="5595444"/>
                </a:cubicBezTo>
                <a:cubicBezTo>
                  <a:pt x="10257148" y="5602678"/>
                  <a:pt x="10257856" y="5609867"/>
                  <a:pt x="10258472" y="5617033"/>
                </a:cubicBezTo>
                <a:cubicBezTo>
                  <a:pt x="10259043" y="5623766"/>
                  <a:pt x="10259522" y="5630430"/>
                  <a:pt x="10259955" y="5637071"/>
                </a:cubicBezTo>
                <a:cubicBezTo>
                  <a:pt x="10253794" y="5647592"/>
                  <a:pt x="10247335" y="5657953"/>
                  <a:pt x="10240557" y="5668177"/>
                </a:cubicBezTo>
                <a:close/>
                <a:moveTo>
                  <a:pt x="10260777" y="5578578"/>
                </a:moveTo>
                <a:cubicBezTo>
                  <a:pt x="10259111" y="5564953"/>
                  <a:pt x="10257126" y="5551146"/>
                  <a:pt x="10254890" y="5537179"/>
                </a:cubicBezTo>
                <a:cubicBezTo>
                  <a:pt x="10262763" y="5527138"/>
                  <a:pt x="10270340" y="5516981"/>
                  <a:pt x="10277597" y="5506689"/>
                </a:cubicBezTo>
                <a:cubicBezTo>
                  <a:pt x="10278921" y="5520268"/>
                  <a:pt x="10279925" y="5533710"/>
                  <a:pt x="10280656" y="5546970"/>
                </a:cubicBezTo>
                <a:cubicBezTo>
                  <a:pt x="10274356" y="5557650"/>
                  <a:pt x="10267715" y="5568194"/>
                  <a:pt x="10260777" y="5578578"/>
                </a:cubicBezTo>
                <a:close/>
                <a:moveTo>
                  <a:pt x="10282093" y="5489961"/>
                </a:moveTo>
                <a:cubicBezTo>
                  <a:pt x="10282002" y="5489002"/>
                  <a:pt x="10281887" y="5488043"/>
                  <a:pt x="10281773" y="5487085"/>
                </a:cubicBezTo>
                <a:cubicBezTo>
                  <a:pt x="10280358" y="5474829"/>
                  <a:pt x="10278692" y="5462460"/>
                  <a:pt x="10276798" y="5449976"/>
                </a:cubicBezTo>
                <a:cubicBezTo>
                  <a:pt x="10284786" y="5439775"/>
                  <a:pt x="10292454" y="5429437"/>
                  <a:pt x="10299826" y="5418961"/>
                </a:cubicBezTo>
                <a:cubicBezTo>
                  <a:pt x="10300944" y="5432107"/>
                  <a:pt x="10301766" y="5445092"/>
                  <a:pt x="10302313" y="5457941"/>
                </a:cubicBezTo>
                <a:cubicBezTo>
                  <a:pt x="10295900" y="5468759"/>
                  <a:pt x="10289168" y="5479417"/>
                  <a:pt x="10282093" y="5489961"/>
                </a:cubicBezTo>
                <a:close/>
                <a:moveTo>
                  <a:pt x="10304436" y="5402324"/>
                </a:moveTo>
                <a:cubicBezTo>
                  <a:pt x="10303112" y="5389567"/>
                  <a:pt x="10301560" y="5376718"/>
                  <a:pt x="10299735" y="5363732"/>
                </a:cubicBezTo>
                <a:cubicBezTo>
                  <a:pt x="10307790" y="5353348"/>
                  <a:pt x="10315573" y="5342850"/>
                  <a:pt x="10323012" y="5332238"/>
                </a:cubicBezTo>
                <a:cubicBezTo>
                  <a:pt x="10323926" y="5344950"/>
                  <a:pt x="10324565" y="5357548"/>
                  <a:pt x="10324930" y="5370008"/>
                </a:cubicBezTo>
                <a:cubicBezTo>
                  <a:pt x="10318402" y="5380894"/>
                  <a:pt x="10311579" y="5391666"/>
                  <a:pt x="10304436" y="5402324"/>
                </a:cubicBezTo>
                <a:close/>
                <a:moveTo>
                  <a:pt x="10327759" y="5315646"/>
                </a:moveTo>
                <a:cubicBezTo>
                  <a:pt x="10326664" y="5303368"/>
                  <a:pt x="10325318" y="5290976"/>
                  <a:pt x="10323720" y="5278469"/>
                </a:cubicBezTo>
                <a:cubicBezTo>
                  <a:pt x="10328558" y="5272125"/>
                  <a:pt x="10333351" y="5265735"/>
                  <a:pt x="10338029" y="5259322"/>
                </a:cubicBezTo>
                <a:cubicBezTo>
                  <a:pt x="10341134" y="5255077"/>
                  <a:pt x="10344168" y="5250786"/>
                  <a:pt x="10347158" y="5246518"/>
                </a:cubicBezTo>
                <a:cubicBezTo>
                  <a:pt x="10347866" y="5258820"/>
                  <a:pt x="10348277" y="5271029"/>
                  <a:pt x="10348436" y="5283102"/>
                </a:cubicBezTo>
                <a:cubicBezTo>
                  <a:pt x="10341864" y="5294057"/>
                  <a:pt x="10334972" y="5304920"/>
                  <a:pt x="10327759" y="5315646"/>
                </a:cubicBezTo>
                <a:close/>
                <a:moveTo>
                  <a:pt x="10352681" y="5238554"/>
                </a:moveTo>
                <a:cubicBezTo>
                  <a:pt x="10359642" y="5228352"/>
                  <a:pt x="10366328" y="5218059"/>
                  <a:pt x="10372765" y="5207676"/>
                </a:cubicBezTo>
                <a:cubicBezTo>
                  <a:pt x="10372582" y="5219132"/>
                  <a:pt x="10372171" y="5230520"/>
                  <a:pt x="10371509" y="5241772"/>
                </a:cubicBezTo>
                <a:cubicBezTo>
                  <a:pt x="10366032" y="5252361"/>
                  <a:pt x="10360304" y="5262836"/>
                  <a:pt x="10354302" y="5273198"/>
                </a:cubicBezTo>
                <a:cubicBezTo>
                  <a:pt x="10353982" y="5261741"/>
                  <a:pt x="10353458" y="5250193"/>
                  <a:pt x="10352681" y="5238554"/>
                </a:cubicBezTo>
                <a:close/>
                <a:moveTo>
                  <a:pt x="10352042" y="5229836"/>
                </a:moveTo>
                <a:cubicBezTo>
                  <a:pt x="10351152" y="5218082"/>
                  <a:pt x="10350034" y="5206238"/>
                  <a:pt x="10348687" y="5194302"/>
                </a:cubicBezTo>
                <a:cubicBezTo>
                  <a:pt x="10356720" y="5183530"/>
                  <a:pt x="10364549" y="5172667"/>
                  <a:pt x="10372149" y="5161712"/>
                </a:cubicBezTo>
                <a:cubicBezTo>
                  <a:pt x="10372628" y="5173648"/>
                  <a:pt x="10372879" y="5185492"/>
                  <a:pt x="10372856" y="5197223"/>
                </a:cubicBezTo>
                <a:cubicBezTo>
                  <a:pt x="10366260" y="5208155"/>
                  <a:pt x="10359322" y="5219018"/>
                  <a:pt x="10352042" y="5229836"/>
                </a:cubicBezTo>
                <a:close/>
                <a:moveTo>
                  <a:pt x="10377284" y="5144847"/>
                </a:moveTo>
                <a:cubicBezTo>
                  <a:pt x="10376598" y="5133732"/>
                  <a:pt x="10375731" y="5122504"/>
                  <a:pt x="10374614" y="5111207"/>
                </a:cubicBezTo>
                <a:cubicBezTo>
                  <a:pt x="10382624" y="5100321"/>
                  <a:pt x="10390452" y="5089321"/>
                  <a:pt x="10398028" y="5078206"/>
                </a:cubicBezTo>
                <a:cubicBezTo>
                  <a:pt x="10398279" y="5089595"/>
                  <a:pt x="10398325" y="5100915"/>
                  <a:pt x="10398120" y="5112120"/>
                </a:cubicBezTo>
                <a:cubicBezTo>
                  <a:pt x="10391478" y="5123075"/>
                  <a:pt x="10384541" y="5133984"/>
                  <a:pt x="10377284" y="5144847"/>
                </a:cubicBezTo>
                <a:close/>
                <a:moveTo>
                  <a:pt x="10403757" y="5069603"/>
                </a:moveTo>
                <a:cubicBezTo>
                  <a:pt x="10410489" y="5059515"/>
                  <a:pt x="10417085" y="5049360"/>
                  <a:pt x="10423452" y="5039113"/>
                </a:cubicBezTo>
                <a:cubicBezTo>
                  <a:pt x="10423566" y="5038953"/>
                  <a:pt x="10423657" y="5038793"/>
                  <a:pt x="10423749" y="5038633"/>
                </a:cubicBezTo>
                <a:cubicBezTo>
                  <a:pt x="10423202" y="5049474"/>
                  <a:pt x="10422471" y="5060200"/>
                  <a:pt x="10421490" y="5070881"/>
                </a:cubicBezTo>
                <a:cubicBezTo>
                  <a:pt x="10416035" y="5081196"/>
                  <a:pt x="10410284" y="5091512"/>
                  <a:pt x="10404259" y="5101759"/>
                </a:cubicBezTo>
                <a:cubicBezTo>
                  <a:pt x="10404304" y="5091124"/>
                  <a:pt x="10404145" y="5080398"/>
                  <a:pt x="10403757" y="5069603"/>
                </a:cubicBezTo>
                <a:close/>
                <a:moveTo>
                  <a:pt x="10419047" y="5036374"/>
                </a:moveTo>
                <a:cubicBezTo>
                  <a:pt x="10413958" y="5044544"/>
                  <a:pt x="10408732" y="5052646"/>
                  <a:pt x="10403414" y="5060725"/>
                </a:cubicBezTo>
                <a:cubicBezTo>
                  <a:pt x="10402935" y="5050272"/>
                  <a:pt x="10402273" y="5039752"/>
                  <a:pt x="10401429" y="5029162"/>
                </a:cubicBezTo>
                <a:cubicBezTo>
                  <a:pt x="10409417" y="5018094"/>
                  <a:pt x="10417153" y="5006933"/>
                  <a:pt x="10424707" y="4995660"/>
                </a:cubicBezTo>
                <a:cubicBezTo>
                  <a:pt x="10424753" y="5006500"/>
                  <a:pt x="10424570" y="5017249"/>
                  <a:pt x="10424182" y="5027930"/>
                </a:cubicBezTo>
                <a:cubicBezTo>
                  <a:pt x="10422494" y="5030737"/>
                  <a:pt x="10420782" y="5033567"/>
                  <a:pt x="10419047" y="5036374"/>
                </a:cubicBezTo>
                <a:close/>
                <a:moveTo>
                  <a:pt x="10430595" y="4986828"/>
                </a:moveTo>
                <a:cubicBezTo>
                  <a:pt x="10437396" y="4976489"/>
                  <a:pt x="10443992" y="4966059"/>
                  <a:pt x="10450405" y="4955538"/>
                </a:cubicBezTo>
                <a:cubicBezTo>
                  <a:pt x="10449698" y="4965900"/>
                  <a:pt x="10448831" y="4976192"/>
                  <a:pt x="10447735" y="4986416"/>
                </a:cubicBezTo>
                <a:cubicBezTo>
                  <a:pt x="10442257" y="4996755"/>
                  <a:pt x="10436529" y="5007025"/>
                  <a:pt x="10430550" y="5017226"/>
                </a:cubicBezTo>
                <a:cubicBezTo>
                  <a:pt x="10430756" y="5007162"/>
                  <a:pt x="10430778" y="4997029"/>
                  <a:pt x="10430595" y="4986828"/>
                </a:cubicBezTo>
                <a:close/>
                <a:moveTo>
                  <a:pt x="10430390" y="4977745"/>
                </a:moveTo>
                <a:cubicBezTo>
                  <a:pt x="10430116" y="4967840"/>
                  <a:pt x="10429683" y="4957866"/>
                  <a:pt x="10429089" y="4947825"/>
                </a:cubicBezTo>
                <a:cubicBezTo>
                  <a:pt x="10436986" y="4936756"/>
                  <a:pt x="10444654" y="4925550"/>
                  <a:pt x="10452139" y="4914254"/>
                </a:cubicBezTo>
                <a:cubicBezTo>
                  <a:pt x="10451956" y="4924455"/>
                  <a:pt x="10451592" y="4934611"/>
                  <a:pt x="10451067" y="4944698"/>
                </a:cubicBezTo>
                <a:cubicBezTo>
                  <a:pt x="10444380" y="4955812"/>
                  <a:pt x="10437488" y="4966813"/>
                  <a:pt x="10430390" y="4977745"/>
                </a:cubicBezTo>
                <a:close/>
                <a:moveTo>
                  <a:pt x="10458210" y="4905079"/>
                </a:moveTo>
                <a:cubicBezTo>
                  <a:pt x="10465125" y="4894422"/>
                  <a:pt x="10471790" y="4883626"/>
                  <a:pt x="10478339" y="4872786"/>
                </a:cubicBezTo>
                <a:cubicBezTo>
                  <a:pt x="10477517" y="4882508"/>
                  <a:pt x="10476490" y="4892230"/>
                  <a:pt x="10475303" y="4901907"/>
                </a:cubicBezTo>
                <a:cubicBezTo>
                  <a:pt x="10470922" y="4910146"/>
                  <a:pt x="10466426" y="4918339"/>
                  <a:pt x="10461747" y="4926463"/>
                </a:cubicBezTo>
                <a:cubicBezTo>
                  <a:pt x="10460401" y="4928814"/>
                  <a:pt x="10459009" y="4931142"/>
                  <a:pt x="10457640" y="4933470"/>
                </a:cubicBezTo>
                <a:cubicBezTo>
                  <a:pt x="10458005" y="4924067"/>
                  <a:pt x="10458187" y="4914596"/>
                  <a:pt x="10458210" y="4905079"/>
                </a:cubicBezTo>
                <a:close/>
                <a:moveTo>
                  <a:pt x="10484250" y="4868610"/>
                </a:moveTo>
                <a:cubicBezTo>
                  <a:pt x="10484432" y="4866488"/>
                  <a:pt x="10484569" y="4864319"/>
                  <a:pt x="10484706" y="4862174"/>
                </a:cubicBezTo>
                <a:cubicBezTo>
                  <a:pt x="10490252" y="4852772"/>
                  <a:pt x="10495592" y="4843254"/>
                  <a:pt x="10500819" y="4833715"/>
                </a:cubicBezTo>
                <a:cubicBezTo>
                  <a:pt x="10499427" y="4842433"/>
                  <a:pt x="10497898" y="4851128"/>
                  <a:pt x="10496208" y="4859800"/>
                </a:cubicBezTo>
                <a:cubicBezTo>
                  <a:pt x="10491805" y="4869317"/>
                  <a:pt x="10487217" y="4878765"/>
                  <a:pt x="10482447" y="4888146"/>
                </a:cubicBezTo>
                <a:cubicBezTo>
                  <a:pt x="10483132" y="4881664"/>
                  <a:pt x="10483748" y="4875159"/>
                  <a:pt x="10484250" y="4868610"/>
                </a:cubicBezTo>
                <a:close/>
                <a:moveTo>
                  <a:pt x="10512846" y="4781179"/>
                </a:moveTo>
                <a:cubicBezTo>
                  <a:pt x="10518026" y="4772233"/>
                  <a:pt x="10523116" y="4763263"/>
                  <a:pt x="10528068" y="4754226"/>
                </a:cubicBezTo>
                <a:cubicBezTo>
                  <a:pt x="10526585" y="4762533"/>
                  <a:pt x="10524964" y="4770795"/>
                  <a:pt x="10523229" y="4779011"/>
                </a:cubicBezTo>
                <a:cubicBezTo>
                  <a:pt x="10519076" y="4787865"/>
                  <a:pt x="10514740" y="4796675"/>
                  <a:pt x="10510267" y="4805439"/>
                </a:cubicBezTo>
                <a:cubicBezTo>
                  <a:pt x="10511248" y="4797383"/>
                  <a:pt x="10512116" y="4789281"/>
                  <a:pt x="10512846" y="4781179"/>
                </a:cubicBezTo>
                <a:close/>
                <a:moveTo>
                  <a:pt x="10513804" y="4769676"/>
                </a:moveTo>
                <a:cubicBezTo>
                  <a:pt x="10514375" y="4762191"/>
                  <a:pt x="10514877" y="4754660"/>
                  <a:pt x="10515242" y="4747129"/>
                </a:cubicBezTo>
                <a:cubicBezTo>
                  <a:pt x="10515265" y="4746238"/>
                  <a:pt x="10515311" y="4745326"/>
                  <a:pt x="10515333" y="4744458"/>
                </a:cubicBezTo>
                <a:cubicBezTo>
                  <a:pt x="10521792" y="4734302"/>
                  <a:pt x="10528114" y="4724078"/>
                  <a:pt x="10534230" y="4713785"/>
                </a:cubicBezTo>
                <a:cubicBezTo>
                  <a:pt x="10533181" y="4722229"/>
                  <a:pt x="10531970" y="4730605"/>
                  <a:pt x="10530646" y="4738981"/>
                </a:cubicBezTo>
                <a:cubicBezTo>
                  <a:pt x="10525193" y="4749274"/>
                  <a:pt x="10519601" y="4759521"/>
                  <a:pt x="10513804" y="4769676"/>
                </a:cubicBezTo>
                <a:close/>
                <a:moveTo>
                  <a:pt x="10542719" y="4689457"/>
                </a:moveTo>
                <a:cubicBezTo>
                  <a:pt x="10543473" y="4681515"/>
                  <a:pt x="10544158" y="4673550"/>
                  <a:pt x="10544683" y="4665563"/>
                </a:cubicBezTo>
                <a:cubicBezTo>
                  <a:pt x="10551005" y="4655589"/>
                  <a:pt x="10557166" y="4645548"/>
                  <a:pt x="10563168" y="4635415"/>
                </a:cubicBezTo>
                <a:cubicBezTo>
                  <a:pt x="10562004" y="4643357"/>
                  <a:pt x="10560750" y="4651253"/>
                  <a:pt x="10559357" y="4659127"/>
                </a:cubicBezTo>
                <a:cubicBezTo>
                  <a:pt x="10553971" y="4669305"/>
                  <a:pt x="10548403" y="4679415"/>
                  <a:pt x="10542719" y="4689457"/>
                </a:cubicBezTo>
                <a:close/>
                <a:moveTo>
                  <a:pt x="10572069" y="4610493"/>
                </a:moveTo>
                <a:cubicBezTo>
                  <a:pt x="10572958" y="4602871"/>
                  <a:pt x="10573781" y="4595248"/>
                  <a:pt x="10574465" y="4587580"/>
                </a:cubicBezTo>
                <a:cubicBezTo>
                  <a:pt x="10580627" y="4577812"/>
                  <a:pt x="10586652" y="4567953"/>
                  <a:pt x="10592518" y="4558048"/>
                </a:cubicBezTo>
                <a:cubicBezTo>
                  <a:pt x="10591262" y="4565557"/>
                  <a:pt x="10589916" y="4573043"/>
                  <a:pt x="10588478" y="4580505"/>
                </a:cubicBezTo>
                <a:cubicBezTo>
                  <a:pt x="10583160" y="4590570"/>
                  <a:pt x="10577683" y="4600566"/>
                  <a:pt x="10572069" y="4610493"/>
                </a:cubicBezTo>
                <a:close/>
                <a:moveTo>
                  <a:pt x="10599957" y="4545314"/>
                </a:moveTo>
                <a:cubicBezTo>
                  <a:pt x="10604773" y="4536984"/>
                  <a:pt x="10609474" y="4528608"/>
                  <a:pt x="10614061" y="4520187"/>
                </a:cubicBezTo>
                <a:cubicBezTo>
                  <a:pt x="10612624" y="4526258"/>
                  <a:pt x="10611140" y="4532328"/>
                  <a:pt x="10609565" y="4538353"/>
                </a:cubicBezTo>
                <a:cubicBezTo>
                  <a:pt x="10605457" y="4547025"/>
                  <a:pt x="10601213" y="4555607"/>
                  <a:pt x="10596876" y="4564165"/>
                </a:cubicBezTo>
                <a:cubicBezTo>
                  <a:pt x="10597995" y="4557889"/>
                  <a:pt x="10598999" y="4551613"/>
                  <a:pt x="10599957" y="4545314"/>
                </a:cubicBezTo>
                <a:close/>
                <a:moveTo>
                  <a:pt x="10601806" y="4532762"/>
                </a:moveTo>
                <a:cubicBezTo>
                  <a:pt x="10602810" y="4525322"/>
                  <a:pt x="10603768" y="4517882"/>
                  <a:pt x="10604613" y="4510396"/>
                </a:cubicBezTo>
                <a:cubicBezTo>
                  <a:pt x="10610615" y="4500880"/>
                  <a:pt x="10616481" y="4491294"/>
                  <a:pt x="10622208" y="4481640"/>
                </a:cubicBezTo>
                <a:cubicBezTo>
                  <a:pt x="10620839" y="4488852"/>
                  <a:pt x="10619425" y="4496041"/>
                  <a:pt x="10617896" y="4503207"/>
                </a:cubicBezTo>
                <a:cubicBezTo>
                  <a:pt x="10612646" y="4513112"/>
                  <a:pt x="10607306" y="4522971"/>
                  <a:pt x="10601806" y="4532762"/>
                </a:cubicBezTo>
                <a:close/>
                <a:moveTo>
                  <a:pt x="10629740" y="4468769"/>
                </a:moveTo>
                <a:cubicBezTo>
                  <a:pt x="10634350" y="4460804"/>
                  <a:pt x="10638846" y="4452793"/>
                  <a:pt x="10643273" y="4444737"/>
                </a:cubicBezTo>
                <a:cubicBezTo>
                  <a:pt x="10641836" y="4450374"/>
                  <a:pt x="10640352" y="4455989"/>
                  <a:pt x="10638800" y="4461603"/>
                </a:cubicBezTo>
                <a:cubicBezTo>
                  <a:pt x="10634784" y="4470024"/>
                  <a:pt x="10630653" y="4478377"/>
                  <a:pt x="10626454" y="4486684"/>
                </a:cubicBezTo>
                <a:cubicBezTo>
                  <a:pt x="10627618" y="4480728"/>
                  <a:pt x="10628713" y="4474748"/>
                  <a:pt x="10629740" y="4468769"/>
                </a:cubicBezTo>
                <a:close/>
                <a:moveTo>
                  <a:pt x="10631885" y="4455783"/>
                </a:moveTo>
                <a:cubicBezTo>
                  <a:pt x="10633027" y="4448526"/>
                  <a:pt x="10634122" y="4441246"/>
                  <a:pt x="10635080" y="4433943"/>
                </a:cubicBezTo>
                <a:cubicBezTo>
                  <a:pt x="10640923" y="4424700"/>
                  <a:pt x="10646605" y="4415411"/>
                  <a:pt x="10652173" y="4406054"/>
                </a:cubicBezTo>
                <a:cubicBezTo>
                  <a:pt x="10650714" y="4413129"/>
                  <a:pt x="10649185" y="4420181"/>
                  <a:pt x="10647541" y="4427233"/>
                </a:cubicBezTo>
                <a:cubicBezTo>
                  <a:pt x="10642452" y="4436841"/>
                  <a:pt x="10637225" y="4446358"/>
                  <a:pt x="10631885" y="4455783"/>
                </a:cubicBezTo>
                <a:close/>
                <a:moveTo>
                  <a:pt x="10659819" y="4393069"/>
                </a:moveTo>
                <a:cubicBezTo>
                  <a:pt x="10664201" y="4385537"/>
                  <a:pt x="10668492" y="4377983"/>
                  <a:pt x="10672691" y="4370361"/>
                </a:cubicBezTo>
                <a:cubicBezTo>
                  <a:pt x="10671184" y="4375861"/>
                  <a:pt x="10669633" y="4381338"/>
                  <a:pt x="10668035" y="4386815"/>
                </a:cubicBezTo>
                <a:cubicBezTo>
                  <a:pt x="10664201" y="4394757"/>
                  <a:pt x="10660276" y="4402631"/>
                  <a:pt x="10656282" y="4410436"/>
                </a:cubicBezTo>
                <a:cubicBezTo>
                  <a:pt x="10657537" y="4404662"/>
                  <a:pt x="10658701" y="4398865"/>
                  <a:pt x="10659819" y="4393069"/>
                </a:cubicBezTo>
                <a:close/>
                <a:moveTo>
                  <a:pt x="10662262" y="4379855"/>
                </a:moveTo>
                <a:cubicBezTo>
                  <a:pt x="10663562" y="4372620"/>
                  <a:pt x="10664771" y="4365363"/>
                  <a:pt x="10665867" y="4358082"/>
                </a:cubicBezTo>
                <a:cubicBezTo>
                  <a:pt x="10671528" y="4349182"/>
                  <a:pt x="10677050" y="4340213"/>
                  <a:pt x="10682458" y="4331198"/>
                </a:cubicBezTo>
                <a:cubicBezTo>
                  <a:pt x="10680861" y="4338273"/>
                  <a:pt x="10679195" y="4345348"/>
                  <a:pt x="10677415" y="4352400"/>
                </a:cubicBezTo>
                <a:cubicBezTo>
                  <a:pt x="10672462" y="4361643"/>
                  <a:pt x="10667419" y="4370794"/>
                  <a:pt x="10662262" y="4379855"/>
                </a:cubicBezTo>
                <a:close/>
                <a:moveTo>
                  <a:pt x="10690241" y="4318053"/>
                </a:moveTo>
                <a:cubicBezTo>
                  <a:pt x="10694417" y="4310887"/>
                  <a:pt x="10698525" y="4303698"/>
                  <a:pt x="10702564" y="4296486"/>
                </a:cubicBezTo>
                <a:cubicBezTo>
                  <a:pt x="10700944" y="4302009"/>
                  <a:pt x="10699278" y="4307509"/>
                  <a:pt x="10697567" y="4313032"/>
                </a:cubicBezTo>
                <a:cubicBezTo>
                  <a:pt x="10693915" y="4320495"/>
                  <a:pt x="10690195" y="4327889"/>
                  <a:pt x="10686406" y="4335260"/>
                </a:cubicBezTo>
                <a:cubicBezTo>
                  <a:pt x="10687730" y="4329532"/>
                  <a:pt x="10689008" y="4323804"/>
                  <a:pt x="10690241" y="4318053"/>
                </a:cubicBezTo>
                <a:close/>
                <a:moveTo>
                  <a:pt x="10692934" y="4304725"/>
                </a:moveTo>
                <a:cubicBezTo>
                  <a:pt x="10694372" y="4297422"/>
                  <a:pt x="10695718" y="4290096"/>
                  <a:pt x="10696974" y="4282770"/>
                </a:cubicBezTo>
                <a:cubicBezTo>
                  <a:pt x="10702564" y="4274006"/>
                  <a:pt x="10708019" y="4265174"/>
                  <a:pt x="10713383" y="4256296"/>
                </a:cubicBezTo>
                <a:cubicBezTo>
                  <a:pt x="10711602" y="4263576"/>
                  <a:pt x="10709709" y="4270834"/>
                  <a:pt x="10707745" y="4278092"/>
                </a:cubicBezTo>
                <a:cubicBezTo>
                  <a:pt x="10702908" y="4287038"/>
                  <a:pt x="10697978" y="4295915"/>
                  <a:pt x="10692934" y="4304725"/>
                </a:cubicBezTo>
                <a:close/>
                <a:moveTo>
                  <a:pt x="10770255" y="4141844"/>
                </a:moveTo>
                <a:cubicBezTo>
                  <a:pt x="10771191" y="4138832"/>
                  <a:pt x="10772080" y="4135819"/>
                  <a:pt x="10772994" y="4132807"/>
                </a:cubicBezTo>
                <a:cubicBezTo>
                  <a:pt x="10774499" y="4130022"/>
                  <a:pt x="10776052" y="4127261"/>
                  <a:pt x="10777535" y="4124477"/>
                </a:cubicBezTo>
                <a:cubicBezTo>
                  <a:pt x="10776302" y="4127786"/>
                  <a:pt x="10775048" y="4131072"/>
                  <a:pt x="10773769" y="4134358"/>
                </a:cubicBezTo>
                <a:cubicBezTo>
                  <a:pt x="10772605" y="4136869"/>
                  <a:pt x="10771442" y="4139357"/>
                  <a:pt x="10770255" y="4141844"/>
                </a:cubicBezTo>
                <a:close/>
                <a:moveTo>
                  <a:pt x="10800836" y="4070252"/>
                </a:moveTo>
                <a:cubicBezTo>
                  <a:pt x="10802000" y="4066646"/>
                  <a:pt x="10803142" y="4063063"/>
                  <a:pt x="10804259" y="4059457"/>
                </a:cubicBezTo>
                <a:cubicBezTo>
                  <a:pt x="10805971" y="4056376"/>
                  <a:pt x="10807683" y="4053318"/>
                  <a:pt x="10809349" y="4050237"/>
                </a:cubicBezTo>
                <a:cubicBezTo>
                  <a:pt x="10807889" y="4054117"/>
                  <a:pt x="10806404" y="4057973"/>
                  <a:pt x="10804899" y="4061830"/>
                </a:cubicBezTo>
                <a:cubicBezTo>
                  <a:pt x="10803575" y="4064637"/>
                  <a:pt x="10802206" y="4067445"/>
                  <a:pt x="10800836" y="4070252"/>
                </a:cubicBezTo>
                <a:close/>
                <a:moveTo>
                  <a:pt x="10832627" y="3996925"/>
                </a:moveTo>
                <a:cubicBezTo>
                  <a:pt x="10833860" y="3993227"/>
                  <a:pt x="10835047" y="3989507"/>
                  <a:pt x="10836233" y="3985787"/>
                </a:cubicBezTo>
                <a:cubicBezTo>
                  <a:pt x="10838172" y="3982319"/>
                  <a:pt x="10840090" y="3978850"/>
                  <a:pt x="10842007" y="3975381"/>
                </a:cubicBezTo>
                <a:cubicBezTo>
                  <a:pt x="10840546" y="3979215"/>
                  <a:pt x="10839040" y="3983049"/>
                  <a:pt x="10837534" y="3986837"/>
                </a:cubicBezTo>
                <a:cubicBezTo>
                  <a:pt x="10835914" y="3990215"/>
                  <a:pt x="10834293" y="3993570"/>
                  <a:pt x="10832627" y="3996925"/>
                </a:cubicBezTo>
                <a:close/>
                <a:moveTo>
                  <a:pt x="10864737" y="3924260"/>
                </a:moveTo>
                <a:cubicBezTo>
                  <a:pt x="10866198" y="3919969"/>
                  <a:pt x="10867614" y="3915656"/>
                  <a:pt x="10869028" y="3911342"/>
                </a:cubicBezTo>
                <a:cubicBezTo>
                  <a:pt x="10871128" y="3907645"/>
                  <a:pt x="10873228" y="3903948"/>
                  <a:pt x="10875282" y="3900251"/>
                </a:cubicBezTo>
                <a:cubicBezTo>
                  <a:pt x="10873478" y="3904838"/>
                  <a:pt x="10871675" y="3909402"/>
                  <a:pt x="10869827" y="3913944"/>
                </a:cubicBezTo>
                <a:cubicBezTo>
                  <a:pt x="10868138" y="3917390"/>
                  <a:pt x="10866449" y="3920836"/>
                  <a:pt x="10864737" y="3924260"/>
                </a:cubicBezTo>
                <a:close/>
                <a:moveTo>
                  <a:pt x="10897465" y="3851275"/>
                </a:moveTo>
                <a:cubicBezTo>
                  <a:pt x="10899199" y="3846254"/>
                  <a:pt x="10900911" y="3841233"/>
                  <a:pt x="10902576" y="3836213"/>
                </a:cubicBezTo>
                <a:cubicBezTo>
                  <a:pt x="10904972" y="3832036"/>
                  <a:pt x="10907324" y="3827860"/>
                  <a:pt x="10909674" y="3823683"/>
                </a:cubicBezTo>
                <a:cubicBezTo>
                  <a:pt x="10907483" y="3829160"/>
                  <a:pt x="10905292" y="3834615"/>
                  <a:pt x="10903033" y="3840069"/>
                </a:cubicBezTo>
                <a:cubicBezTo>
                  <a:pt x="10901185" y="3843812"/>
                  <a:pt x="10899358" y="3847555"/>
                  <a:pt x="10897465" y="3851275"/>
                </a:cubicBezTo>
                <a:close/>
                <a:moveTo>
                  <a:pt x="10917822" y="3802550"/>
                </a:moveTo>
                <a:cubicBezTo>
                  <a:pt x="10914353" y="3809032"/>
                  <a:pt x="10910815" y="3815467"/>
                  <a:pt x="10907255" y="3821857"/>
                </a:cubicBezTo>
                <a:cubicBezTo>
                  <a:pt x="10909857" y="3813642"/>
                  <a:pt x="10912435" y="3805425"/>
                  <a:pt x="10914900" y="3797141"/>
                </a:cubicBezTo>
                <a:cubicBezTo>
                  <a:pt x="10919100" y="3790363"/>
                  <a:pt x="10923208" y="3783539"/>
                  <a:pt x="10927293" y="3776693"/>
                </a:cubicBezTo>
                <a:cubicBezTo>
                  <a:pt x="10924212" y="3785365"/>
                  <a:pt x="10921062" y="3793969"/>
                  <a:pt x="10917822" y="3802550"/>
                </a:cubicBezTo>
                <a:close/>
                <a:moveTo>
                  <a:pt x="10876035" y="3875055"/>
                </a:moveTo>
                <a:cubicBezTo>
                  <a:pt x="10870808" y="3883522"/>
                  <a:pt x="10865491" y="3891921"/>
                  <a:pt x="10860082" y="3900251"/>
                </a:cubicBezTo>
                <a:cubicBezTo>
                  <a:pt x="10862524" y="3890095"/>
                  <a:pt x="10864807" y="3879916"/>
                  <a:pt x="10866952" y="3869715"/>
                </a:cubicBezTo>
                <a:cubicBezTo>
                  <a:pt x="10872999" y="3861111"/>
                  <a:pt x="10878956" y="3852462"/>
                  <a:pt x="10884798" y="3843766"/>
                </a:cubicBezTo>
                <a:cubicBezTo>
                  <a:pt x="10881991" y="3854287"/>
                  <a:pt x="10879070" y="3864717"/>
                  <a:pt x="10876035" y="3875055"/>
                </a:cubicBezTo>
                <a:close/>
                <a:moveTo>
                  <a:pt x="10853304" y="3910635"/>
                </a:moveTo>
                <a:cubicBezTo>
                  <a:pt x="10847188" y="3919901"/>
                  <a:pt x="10840957" y="3929121"/>
                  <a:pt x="10834635" y="3938227"/>
                </a:cubicBezTo>
                <a:cubicBezTo>
                  <a:pt x="10836667" y="3927660"/>
                  <a:pt x="10838516" y="3917048"/>
                  <a:pt x="10840204" y="3906435"/>
                </a:cubicBezTo>
                <a:cubicBezTo>
                  <a:pt x="10847233" y="3897079"/>
                  <a:pt x="10854126" y="3887653"/>
                  <a:pt x="10860904" y="3878182"/>
                </a:cubicBezTo>
                <a:cubicBezTo>
                  <a:pt x="10858531" y="3889000"/>
                  <a:pt x="10856020" y="3899817"/>
                  <a:pt x="10853304" y="3910635"/>
                </a:cubicBezTo>
                <a:close/>
                <a:moveTo>
                  <a:pt x="10828588" y="3946922"/>
                </a:moveTo>
                <a:cubicBezTo>
                  <a:pt x="10821559" y="3956918"/>
                  <a:pt x="10814392" y="3966823"/>
                  <a:pt x="10807112" y="3976613"/>
                </a:cubicBezTo>
                <a:cubicBezTo>
                  <a:pt x="10808619" y="3965750"/>
                  <a:pt x="10809988" y="3954841"/>
                  <a:pt x="10811152" y="3943932"/>
                </a:cubicBezTo>
                <a:cubicBezTo>
                  <a:pt x="10819139" y="3933936"/>
                  <a:pt x="10827013" y="3923894"/>
                  <a:pt x="10834705" y="3913762"/>
                </a:cubicBezTo>
                <a:cubicBezTo>
                  <a:pt x="10832856" y="3924830"/>
                  <a:pt x="10830801" y="3935876"/>
                  <a:pt x="10828588" y="3946922"/>
                </a:cubicBezTo>
                <a:close/>
                <a:moveTo>
                  <a:pt x="10802297" y="3983026"/>
                </a:moveTo>
                <a:cubicBezTo>
                  <a:pt x="10794126" y="3993935"/>
                  <a:pt x="10785797" y="4004707"/>
                  <a:pt x="10777330" y="4015365"/>
                </a:cubicBezTo>
                <a:cubicBezTo>
                  <a:pt x="10778288" y="4004296"/>
                  <a:pt x="10779064" y="3993205"/>
                  <a:pt x="10779634" y="3982068"/>
                </a:cubicBezTo>
                <a:cubicBezTo>
                  <a:pt x="10788878" y="3971227"/>
                  <a:pt x="10797961" y="3960318"/>
                  <a:pt x="10806838" y="3949295"/>
                </a:cubicBezTo>
                <a:cubicBezTo>
                  <a:pt x="10805515" y="3960569"/>
                  <a:pt x="10803985" y="3971798"/>
                  <a:pt x="10802297" y="3983026"/>
                </a:cubicBezTo>
                <a:close/>
                <a:moveTo>
                  <a:pt x="10740700" y="4059708"/>
                </a:moveTo>
                <a:cubicBezTo>
                  <a:pt x="10730704" y="4071347"/>
                  <a:pt x="10720526" y="4082849"/>
                  <a:pt x="10710210" y="4094192"/>
                </a:cubicBezTo>
                <a:cubicBezTo>
                  <a:pt x="10709868" y="4082849"/>
                  <a:pt x="10709320" y="4071461"/>
                  <a:pt x="10708590" y="4060073"/>
                </a:cubicBezTo>
                <a:cubicBezTo>
                  <a:pt x="10719704" y="4048639"/>
                  <a:pt x="10730590" y="4037114"/>
                  <a:pt x="10741248" y="4025452"/>
                </a:cubicBezTo>
                <a:cubicBezTo>
                  <a:pt x="10741270" y="4036909"/>
                  <a:pt x="10741089" y="4048320"/>
                  <a:pt x="10740700" y="4059708"/>
                </a:cubicBezTo>
                <a:close/>
                <a:moveTo>
                  <a:pt x="10705167" y="4099692"/>
                </a:moveTo>
                <a:cubicBezTo>
                  <a:pt x="10694440" y="4111354"/>
                  <a:pt x="10683554" y="4122879"/>
                  <a:pt x="10672508" y="4134222"/>
                </a:cubicBezTo>
                <a:cubicBezTo>
                  <a:pt x="10671482" y="4122765"/>
                  <a:pt x="10670272" y="4111240"/>
                  <a:pt x="10668834" y="4099692"/>
                </a:cubicBezTo>
                <a:cubicBezTo>
                  <a:pt x="10680656" y="4088281"/>
                  <a:pt x="10692272" y="4076756"/>
                  <a:pt x="10703683" y="4065117"/>
                </a:cubicBezTo>
                <a:cubicBezTo>
                  <a:pt x="10704368" y="4076688"/>
                  <a:pt x="10704870" y="4088212"/>
                  <a:pt x="10705167" y="4099692"/>
                </a:cubicBezTo>
                <a:close/>
                <a:moveTo>
                  <a:pt x="10667556" y="4139220"/>
                </a:moveTo>
                <a:cubicBezTo>
                  <a:pt x="10655871" y="4151110"/>
                  <a:pt x="10644004" y="4162818"/>
                  <a:pt x="10631953" y="4174365"/>
                </a:cubicBezTo>
                <a:cubicBezTo>
                  <a:pt x="10630220" y="4162772"/>
                  <a:pt x="10628302" y="4151156"/>
                  <a:pt x="10626180" y="4139471"/>
                </a:cubicBezTo>
                <a:cubicBezTo>
                  <a:pt x="10639029" y="4127877"/>
                  <a:pt x="10651649" y="4116169"/>
                  <a:pt x="10664019" y="4104325"/>
                </a:cubicBezTo>
                <a:cubicBezTo>
                  <a:pt x="10665411" y="4115987"/>
                  <a:pt x="10666598" y="4127626"/>
                  <a:pt x="10667556" y="4139220"/>
                </a:cubicBezTo>
                <a:close/>
                <a:moveTo>
                  <a:pt x="10627206" y="4178884"/>
                </a:moveTo>
                <a:cubicBezTo>
                  <a:pt x="10614541" y="4190911"/>
                  <a:pt x="10601692" y="4202756"/>
                  <a:pt x="10588661" y="4214395"/>
                </a:cubicBezTo>
                <a:cubicBezTo>
                  <a:pt x="10586242" y="4202688"/>
                  <a:pt x="10583594" y="4190934"/>
                  <a:pt x="10580765" y="4179113"/>
                </a:cubicBezTo>
                <a:cubicBezTo>
                  <a:pt x="10594617" y="4167428"/>
                  <a:pt x="10608219" y="4155606"/>
                  <a:pt x="10621570" y="4143647"/>
                </a:cubicBezTo>
                <a:cubicBezTo>
                  <a:pt x="10623646" y="4155446"/>
                  <a:pt x="10625518" y="4167176"/>
                  <a:pt x="10627206" y="4178884"/>
                </a:cubicBezTo>
                <a:close/>
                <a:moveTo>
                  <a:pt x="10584096" y="4218481"/>
                </a:moveTo>
                <a:cubicBezTo>
                  <a:pt x="10570495" y="4230553"/>
                  <a:pt x="10556687" y="4242398"/>
                  <a:pt x="10542719" y="4254060"/>
                </a:cubicBezTo>
                <a:cubicBezTo>
                  <a:pt x="10539594" y="4242192"/>
                  <a:pt x="10536284" y="4230256"/>
                  <a:pt x="10532747" y="4218275"/>
                </a:cubicBezTo>
                <a:cubicBezTo>
                  <a:pt x="10547536" y="4206613"/>
                  <a:pt x="10562050" y="4194791"/>
                  <a:pt x="10576314" y="4182833"/>
                </a:cubicBezTo>
                <a:cubicBezTo>
                  <a:pt x="10579121" y="4194768"/>
                  <a:pt x="10581699" y="4206636"/>
                  <a:pt x="10584096" y="4218481"/>
                </a:cubicBezTo>
                <a:close/>
                <a:moveTo>
                  <a:pt x="10538270" y="4257757"/>
                </a:moveTo>
                <a:cubicBezTo>
                  <a:pt x="10523778" y="4269761"/>
                  <a:pt x="10509103" y="4281560"/>
                  <a:pt x="10494223" y="4293131"/>
                </a:cubicBezTo>
                <a:cubicBezTo>
                  <a:pt x="10490412" y="4281081"/>
                  <a:pt x="10486418" y="4268986"/>
                  <a:pt x="10482219" y="4256844"/>
                </a:cubicBezTo>
                <a:cubicBezTo>
                  <a:pt x="10496254" y="4246483"/>
                  <a:pt x="10510107" y="4235985"/>
                  <a:pt x="10523755" y="4225350"/>
                </a:cubicBezTo>
                <a:cubicBezTo>
                  <a:pt x="10525306" y="4224140"/>
                  <a:pt x="10526835" y="4222931"/>
                  <a:pt x="10528388" y="4221721"/>
                </a:cubicBezTo>
                <a:cubicBezTo>
                  <a:pt x="10531879" y="4233771"/>
                  <a:pt x="10535189" y="4245798"/>
                  <a:pt x="10538270" y="4257757"/>
                </a:cubicBezTo>
                <a:close/>
                <a:moveTo>
                  <a:pt x="10489841" y="4296554"/>
                </a:moveTo>
                <a:cubicBezTo>
                  <a:pt x="10474528" y="4308399"/>
                  <a:pt x="10459009" y="4320015"/>
                  <a:pt x="10443330" y="4331404"/>
                </a:cubicBezTo>
                <a:cubicBezTo>
                  <a:pt x="10438857" y="4319216"/>
                  <a:pt x="10434179" y="4306961"/>
                  <a:pt x="10429271" y="4294592"/>
                </a:cubicBezTo>
                <a:cubicBezTo>
                  <a:pt x="10445704" y="4283272"/>
                  <a:pt x="10461884" y="4271770"/>
                  <a:pt x="10477814" y="4260062"/>
                </a:cubicBezTo>
                <a:cubicBezTo>
                  <a:pt x="10482036" y="4272295"/>
                  <a:pt x="10486030" y="4284436"/>
                  <a:pt x="10489841" y="4296554"/>
                </a:cubicBezTo>
                <a:close/>
                <a:moveTo>
                  <a:pt x="10438971" y="4334553"/>
                </a:moveTo>
                <a:cubicBezTo>
                  <a:pt x="10422882" y="4346192"/>
                  <a:pt x="10406610" y="4357580"/>
                  <a:pt x="10390132" y="4368740"/>
                </a:cubicBezTo>
                <a:cubicBezTo>
                  <a:pt x="10385021" y="4356348"/>
                  <a:pt x="10379679" y="4343887"/>
                  <a:pt x="10374134" y="4331335"/>
                </a:cubicBezTo>
                <a:cubicBezTo>
                  <a:pt x="10391319" y="4320266"/>
                  <a:pt x="10408253" y="4309015"/>
                  <a:pt x="10424936" y="4297581"/>
                </a:cubicBezTo>
                <a:cubicBezTo>
                  <a:pt x="10429796" y="4309882"/>
                  <a:pt x="10434476" y="4322206"/>
                  <a:pt x="10438971" y="4334553"/>
                </a:cubicBezTo>
                <a:close/>
                <a:moveTo>
                  <a:pt x="10385796" y="4371662"/>
                </a:moveTo>
                <a:cubicBezTo>
                  <a:pt x="10369045" y="4382958"/>
                  <a:pt x="10352110" y="4394027"/>
                  <a:pt x="10335017" y="4404822"/>
                </a:cubicBezTo>
                <a:cubicBezTo>
                  <a:pt x="10329266" y="4392224"/>
                  <a:pt x="10323332" y="4379535"/>
                  <a:pt x="10317193" y="4366755"/>
                </a:cubicBezTo>
                <a:cubicBezTo>
                  <a:pt x="10334972" y="4356074"/>
                  <a:pt x="10352521" y="4345188"/>
                  <a:pt x="10369797" y="4334119"/>
                </a:cubicBezTo>
                <a:cubicBezTo>
                  <a:pt x="10375298" y="4346603"/>
                  <a:pt x="10380638" y="4359109"/>
                  <a:pt x="10385796" y="4371662"/>
                </a:cubicBezTo>
                <a:close/>
                <a:moveTo>
                  <a:pt x="10330499" y="4407674"/>
                </a:moveTo>
                <a:cubicBezTo>
                  <a:pt x="10313245" y="4418515"/>
                  <a:pt x="10295832" y="4429127"/>
                  <a:pt x="10278259" y="4439488"/>
                </a:cubicBezTo>
                <a:cubicBezTo>
                  <a:pt x="10271937" y="4426640"/>
                  <a:pt x="10265433" y="4413699"/>
                  <a:pt x="10258746" y="4400714"/>
                </a:cubicBezTo>
                <a:cubicBezTo>
                  <a:pt x="10276958" y="4390490"/>
                  <a:pt x="10294942" y="4380060"/>
                  <a:pt x="10312674" y="4369448"/>
                </a:cubicBezTo>
                <a:cubicBezTo>
                  <a:pt x="10318837" y="4382274"/>
                  <a:pt x="10324770" y="4395008"/>
                  <a:pt x="10330499" y="4407674"/>
                </a:cubicBezTo>
                <a:close/>
                <a:moveTo>
                  <a:pt x="10273649" y="4442204"/>
                </a:moveTo>
                <a:cubicBezTo>
                  <a:pt x="10255985" y="4452588"/>
                  <a:pt x="10238161" y="4462676"/>
                  <a:pt x="10220200" y="4472557"/>
                </a:cubicBezTo>
                <a:cubicBezTo>
                  <a:pt x="10216526" y="4465551"/>
                  <a:pt x="10212828" y="4458522"/>
                  <a:pt x="10209040" y="4451447"/>
                </a:cubicBezTo>
                <a:cubicBezTo>
                  <a:pt x="10205753" y="4445331"/>
                  <a:pt x="10202421" y="4439192"/>
                  <a:pt x="10199044" y="4433030"/>
                </a:cubicBezTo>
                <a:cubicBezTo>
                  <a:pt x="10217598" y="4423330"/>
                  <a:pt x="10235924" y="4413426"/>
                  <a:pt x="10254022" y="4403316"/>
                </a:cubicBezTo>
                <a:cubicBezTo>
                  <a:pt x="10260777" y="4416393"/>
                  <a:pt x="10267327" y="4429355"/>
                  <a:pt x="10273649" y="4442204"/>
                </a:cubicBezTo>
                <a:close/>
                <a:moveTo>
                  <a:pt x="10215385" y="4475205"/>
                </a:moveTo>
                <a:cubicBezTo>
                  <a:pt x="10197424" y="4485041"/>
                  <a:pt x="10179349" y="4494626"/>
                  <a:pt x="10161137" y="4503960"/>
                </a:cubicBezTo>
                <a:cubicBezTo>
                  <a:pt x="10153811" y="4490610"/>
                  <a:pt x="10146257" y="4477167"/>
                  <a:pt x="10138520" y="4463611"/>
                </a:cubicBezTo>
                <a:cubicBezTo>
                  <a:pt x="10157257" y="4454459"/>
                  <a:pt x="10175811" y="4445125"/>
                  <a:pt x="10194137" y="4435608"/>
                </a:cubicBezTo>
                <a:cubicBezTo>
                  <a:pt x="10201417" y="4448914"/>
                  <a:pt x="10208515" y="4462128"/>
                  <a:pt x="10215385" y="4475205"/>
                </a:cubicBezTo>
                <a:close/>
                <a:moveTo>
                  <a:pt x="10155773" y="4506699"/>
                </a:moveTo>
                <a:cubicBezTo>
                  <a:pt x="10137790" y="4515873"/>
                  <a:pt x="10119715" y="4524820"/>
                  <a:pt x="10101526" y="4533515"/>
                </a:cubicBezTo>
                <a:cubicBezTo>
                  <a:pt x="10093721" y="4519890"/>
                  <a:pt x="10085779" y="4506174"/>
                  <a:pt x="10077586" y="4492298"/>
                </a:cubicBezTo>
                <a:cubicBezTo>
                  <a:pt x="10096277" y="4483808"/>
                  <a:pt x="10114762" y="4475113"/>
                  <a:pt x="10133065" y="4466258"/>
                </a:cubicBezTo>
                <a:cubicBezTo>
                  <a:pt x="10140826" y="4479837"/>
                  <a:pt x="10148402" y="4493325"/>
                  <a:pt x="10155773" y="4506699"/>
                </a:cubicBezTo>
                <a:close/>
                <a:moveTo>
                  <a:pt x="10096049" y="4536116"/>
                </a:moveTo>
                <a:cubicBezTo>
                  <a:pt x="10078019" y="4544675"/>
                  <a:pt x="10059876" y="4553028"/>
                  <a:pt x="10041664" y="4561152"/>
                </a:cubicBezTo>
                <a:cubicBezTo>
                  <a:pt x="10033493" y="4547231"/>
                  <a:pt x="10025072" y="4533172"/>
                  <a:pt x="10016514" y="4519023"/>
                </a:cubicBezTo>
                <a:cubicBezTo>
                  <a:pt x="10020325" y="4517425"/>
                  <a:pt x="10024159" y="4515851"/>
                  <a:pt x="10027948" y="4514230"/>
                </a:cubicBezTo>
                <a:cubicBezTo>
                  <a:pt x="10042759" y="4507863"/>
                  <a:pt x="10057456" y="4501382"/>
                  <a:pt x="10072040" y="4494809"/>
                </a:cubicBezTo>
                <a:cubicBezTo>
                  <a:pt x="10080210" y="4508662"/>
                  <a:pt x="10088244" y="4522469"/>
                  <a:pt x="10096049" y="4536116"/>
                </a:cubicBezTo>
                <a:close/>
                <a:moveTo>
                  <a:pt x="10036141" y="4563617"/>
                </a:moveTo>
                <a:cubicBezTo>
                  <a:pt x="10018203" y="4571559"/>
                  <a:pt x="10000173" y="4579273"/>
                  <a:pt x="9982098" y="4586781"/>
                </a:cubicBezTo>
                <a:cubicBezTo>
                  <a:pt x="9973563" y="4572472"/>
                  <a:pt x="9964959" y="4558117"/>
                  <a:pt x="9956241" y="4543671"/>
                </a:cubicBezTo>
                <a:cubicBezTo>
                  <a:pt x="9974590" y="4536436"/>
                  <a:pt x="9992801" y="4528996"/>
                  <a:pt x="10010922" y="4521396"/>
                </a:cubicBezTo>
                <a:cubicBezTo>
                  <a:pt x="10019480" y="4535569"/>
                  <a:pt x="10027925" y="4549650"/>
                  <a:pt x="10036141" y="4563617"/>
                </a:cubicBezTo>
                <a:close/>
                <a:moveTo>
                  <a:pt x="9976393" y="4589155"/>
                </a:moveTo>
                <a:cubicBezTo>
                  <a:pt x="9959025" y="4596321"/>
                  <a:pt x="9941589" y="4603304"/>
                  <a:pt x="9924131" y="4610060"/>
                </a:cubicBezTo>
                <a:cubicBezTo>
                  <a:pt x="9915481" y="4595385"/>
                  <a:pt x="9906786" y="4580665"/>
                  <a:pt x="9897977" y="4565876"/>
                </a:cubicBezTo>
                <a:cubicBezTo>
                  <a:pt x="9915572" y="4559418"/>
                  <a:pt x="9933031" y="4552754"/>
                  <a:pt x="9950421" y="4545930"/>
                </a:cubicBezTo>
                <a:cubicBezTo>
                  <a:pt x="9959185" y="4560422"/>
                  <a:pt x="9967834" y="4574822"/>
                  <a:pt x="9976393" y="4589155"/>
                </a:cubicBezTo>
                <a:close/>
                <a:moveTo>
                  <a:pt x="9918266" y="4612319"/>
                </a:moveTo>
                <a:cubicBezTo>
                  <a:pt x="9901651" y="4618709"/>
                  <a:pt x="9884991" y="4624917"/>
                  <a:pt x="9868285" y="4630942"/>
                </a:cubicBezTo>
                <a:cubicBezTo>
                  <a:pt x="9859567" y="4615925"/>
                  <a:pt x="9850780" y="4600862"/>
                  <a:pt x="9841880" y="4585731"/>
                </a:cubicBezTo>
                <a:cubicBezTo>
                  <a:pt x="9858677" y="4579980"/>
                  <a:pt x="9875429" y="4574092"/>
                  <a:pt x="9892066" y="4568022"/>
                </a:cubicBezTo>
                <a:cubicBezTo>
                  <a:pt x="9900852" y="4582788"/>
                  <a:pt x="9909570" y="4597553"/>
                  <a:pt x="9918266" y="4612319"/>
                </a:cubicBezTo>
                <a:close/>
                <a:moveTo>
                  <a:pt x="9862283" y="4633110"/>
                </a:moveTo>
                <a:cubicBezTo>
                  <a:pt x="9846444" y="4638792"/>
                  <a:pt x="9830583" y="4644338"/>
                  <a:pt x="9814699" y="4649701"/>
                </a:cubicBezTo>
                <a:cubicBezTo>
                  <a:pt x="9805890" y="4634365"/>
                  <a:pt x="9797035" y="4618983"/>
                  <a:pt x="9788066" y="4603533"/>
                </a:cubicBezTo>
                <a:cubicBezTo>
                  <a:pt x="9804064" y="4598443"/>
                  <a:pt x="9819971" y="4593194"/>
                  <a:pt x="9835832" y="4587808"/>
                </a:cubicBezTo>
                <a:cubicBezTo>
                  <a:pt x="9844711" y="4602916"/>
                  <a:pt x="9853519" y="4618025"/>
                  <a:pt x="9862283" y="4633110"/>
                </a:cubicBezTo>
                <a:close/>
                <a:moveTo>
                  <a:pt x="9808468" y="4651778"/>
                </a:moveTo>
                <a:cubicBezTo>
                  <a:pt x="9793452" y="4656822"/>
                  <a:pt x="9778412" y="4661729"/>
                  <a:pt x="9763349" y="4666476"/>
                </a:cubicBezTo>
                <a:cubicBezTo>
                  <a:pt x="9754495" y="4650843"/>
                  <a:pt x="9745549" y="4635141"/>
                  <a:pt x="9736511" y="4619394"/>
                </a:cubicBezTo>
                <a:cubicBezTo>
                  <a:pt x="9751665" y="4614898"/>
                  <a:pt x="9766750" y="4610265"/>
                  <a:pt x="9781767" y="4605518"/>
                </a:cubicBezTo>
                <a:cubicBezTo>
                  <a:pt x="9790713" y="4620946"/>
                  <a:pt x="9799614" y="4636373"/>
                  <a:pt x="9808468" y="4651778"/>
                </a:cubicBezTo>
                <a:close/>
                <a:moveTo>
                  <a:pt x="9756800" y="4668530"/>
                </a:moveTo>
                <a:cubicBezTo>
                  <a:pt x="9742605" y="4672957"/>
                  <a:pt x="9728410" y="4677293"/>
                  <a:pt x="9714214" y="4681470"/>
                </a:cubicBezTo>
                <a:cubicBezTo>
                  <a:pt x="9705314" y="4665563"/>
                  <a:pt x="9696322" y="4649610"/>
                  <a:pt x="9687239" y="4633589"/>
                </a:cubicBezTo>
                <a:cubicBezTo>
                  <a:pt x="9701503" y="4629618"/>
                  <a:pt x="9715721" y="4625556"/>
                  <a:pt x="9729893" y="4621379"/>
                </a:cubicBezTo>
                <a:cubicBezTo>
                  <a:pt x="9738907" y="4637104"/>
                  <a:pt x="9747877" y="4652805"/>
                  <a:pt x="9756800" y="4668530"/>
                </a:cubicBezTo>
                <a:close/>
                <a:moveTo>
                  <a:pt x="9707824" y="4683341"/>
                </a:moveTo>
                <a:cubicBezTo>
                  <a:pt x="9694336" y="4687289"/>
                  <a:pt x="9680848" y="4691123"/>
                  <a:pt x="9667361" y="4694843"/>
                </a:cubicBezTo>
                <a:cubicBezTo>
                  <a:pt x="9658392" y="4678663"/>
                  <a:pt x="9649354" y="4662436"/>
                  <a:pt x="9640226" y="4646141"/>
                </a:cubicBezTo>
                <a:cubicBezTo>
                  <a:pt x="9653782" y="4642627"/>
                  <a:pt x="9667315" y="4639043"/>
                  <a:pt x="9680780" y="4635346"/>
                </a:cubicBezTo>
                <a:cubicBezTo>
                  <a:pt x="9689863" y="4651345"/>
                  <a:pt x="9698877" y="4667343"/>
                  <a:pt x="9707824" y="4683341"/>
                </a:cubicBezTo>
                <a:close/>
                <a:moveTo>
                  <a:pt x="9660583" y="4696715"/>
                </a:moveTo>
                <a:cubicBezTo>
                  <a:pt x="9647939" y="4700161"/>
                  <a:pt x="9635319" y="4703516"/>
                  <a:pt x="9622698" y="4706779"/>
                </a:cubicBezTo>
                <a:cubicBezTo>
                  <a:pt x="9613706" y="4690347"/>
                  <a:pt x="9604601" y="4673870"/>
                  <a:pt x="9595426" y="4657347"/>
                </a:cubicBezTo>
                <a:cubicBezTo>
                  <a:pt x="9608114" y="4654289"/>
                  <a:pt x="9620758" y="4651139"/>
                  <a:pt x="9633356" y="4647921"/>
                </a:cubicBezTo>
                <a:cubicBezTo>
                  <a:pt x="9642484" y="4664170"/>
                  <a:pt x="9651567" y="4680443"/>
                  <a:pt x="9660583" y="4696715"/>
                </a:cubicBezTo>
                <a:close/>
                <a:moveTo>
                  <a:pt x="9615486" y="4708628"/>
                </a:moveTo>
                <a:cubicBezTo>
                  <a:pt x="9560850" y="4722572"/>
                  <a:pt x="9506466" y="4734668"/>
                  <a:pt x="9452652" y="4744983"/>
                </a:cubicBezTo>
                <a:cubicBezTo>
                  <a:pt x="8868295" y="4855966"/>
                  <a:pt x="8272095" y="4811532"/>
                  <a:pt x="7725965" y="4703333"/>
                </a:cubicBezTo>
                <a:cubicBezTo>
                  <a:pt x="7233239" y="4605746"/>
                  <a:pt x="6781295" y="4456262"/>
                  <a:pt x="6415368" y="4322229"/>
                </a:cubicBezTo>
                <a:cubicBezTo>
                  <a:pt x="5966369" y="4157728"/>
                  <a:pt x="5524421" y="3955754"/>
                  <a:pt x="5097034" y="3760398"/>
                </a:cubicBezTo>
                <a:cubicBezTo>
                  <a:pt x="4643676" y="3553197"/>
                  <a:pt x="4174890" y="3338945"/>
                  <a:pt x="3697227" y="3169309"/>
                </a:cubicBezTo>
                <a:cubicBezTo>
                  <a:pt x="3394128" y="3060905"/>
                  <a:pt x="3151165" y="3011518"/>
                  <a:pt x="2932577" y="3013869"/>
                </a:cubicBezTo>
                <a:cubicBezTo>
                  <a:pt x="2801465" y="3015284"/>
                  <a:pt x="2678386" y="3036394"/>
                  <a:pt x="2566763" y="3076606"/>
                </a:cubicBezTo>
                <a:cubicBezTo>
                  <a:pt x="2444598" y="3120584"/>
                  <a:pt x="2331355" y="3189119"/>
                  <a:pt x="2230190" y="3280292"/>
                </a:cubicBezTo>
                <a:cubicBezTo>
                  <a:pt x="2102841" y="3395041"/>
                  <a:pt x="1990723" y="3526382"/>
                  <a:pt x="1888654" y="3667558"/>
                </a:cubicBezTo>
                <a:cubicBezTo>
                  <a:pt x="1997481" y="3507941"/>
                  <a:pt x="2117760" y="3359211"/>
                  <a:pt x="2256218" y="3230061"/>
                </a:cubicBezTo>
                <a:cubicBezTo>
                  <a:pt x="2702326" y="2813971"/>
                  <a:pt x="3271460" y="2945243"/>
                  <a:pt x="3717470" y="3106069"/>
                </a:cubicBezTo>
                <a:cubicBezTo>
                  <a:pt x="4184909" y="3274039"/>
                  <a:pt x="4643151" y="3486945"/>
                  <a:pt x="5086285" y="3692845"/>
                </a:cubicBezTo>
                <a:cubicBezTo>
                  <a:pt x="5511002" y="3890186"/>
                  <a:pt x="5950165" y="4094238"/>
                  <a:pt x="6397407" y="4258738"/>
                </a:cubicBezTo>
                <a:cubicBezTo>
                  <a:pt x="6958325" y="4466396"/>
                  <a:pt x="7454543" y="4604491"/>
                  <a:pt x="7914406" y="4680876"/>
                </a:cubicBezTo>
                <a:cubicBezTo>
                  <a:pt x="8186033" y="4725995"/>
                  <a:pt x="8449992" y="4749981"/>
                  <a:pt x="8698979" y="4752126"/>
                </a:cubicBezTo>
                <a:cubicBezTo>
                  <a:pt x="8970035" y="4754500"/>
                  <a:pt x="9232853" y="4731085"/>
                  <a:pt x="9480106" y="4682611"/>
                </a:cubicBezTo>
                <a:cubicBezTo>
                  <a:pt x="9516347" y="4675467"/>
                  <a:pt x="9552361" y="4667639"/>
                  <a:pt x="9588123" y="4659127"/>
                </a:cubicBezTo>
                <a:cubicBezTo>
                  <a:pt x="9597297" y="4675627"/>
                  <a:pt x="9606403" y="4692127"/>
                  <a:pt x="9615486" y="4708628"/>
                </a:cubicBezTo>
                <a:close/>
                <a:moveTo>
                  <a:pt x="744087" y="4901040"/>
                </a:moveTo>
                <a:cubicBezTo>
                  <a:pt x="743439" y="4901473"/>
                  <a:pt x="742791" y="4901907"/>
                  <a:pt x="742143" y="4902364"/>
                </a:cubicBezTo>
                <a:cubicBezTo>
                  <a:pt x="742052" y="4902386"/>
                  <a:pt x="741963" y="4902386"/>
                  <a:pt x="741871" y="4902409"/>
                </a:cubicBezTo>
                <a:cubicBezTo>
                  <a:pt x="742608" y="4901952"/>
                  <a:pt x="743348" y="4901496"/>
                  <a:pt x="744087" y="4901040"/>
                </a:cubicBezTo>
                <a:close/>
                <a:moveTo>
                  <a:pt x="763842" y="4894992"/>
                </a:moveTo>
                <a:cubicBezTo>
                  <a:pt x="764805" y="4894695"/>
                  <a:pt x="765766" y="4894422"/>
                  <a:pt x="766731" y="4894125"/>
                </a:cubicBezTo>
                <a:cubicBezTo>
                  <a:pt x="765074" y="4895334"/>
                  <a:pt x="763406" y="4896544"/>
                  <a:pt x="761747" y="4897754"/>
                </a:cubicBezTo>
                <a:cubicBezTo>
                  <a:pt x="760720" y="4897981"/>
                  <a:pt x="759702" y="4898233"/>
                  <a:pt x="758677" y="4898461"/>
                </a:cubicBezTo>
                <a:cubicBezTo>
                  <a:pt x="760398" y="4897297"/>
                  <a:pt x="762123" y="4896133"/>
                  <a:pt x="763842" y="4894992"/>
                </a:cubicBezTo>
                <a:close/>
                <a:moveTo>
                  <a:pt x="783620" y="4889287"/>
                </a:moveTo>
                <a:cubicBezTo>
                  <a:pt x="785235" y="4888830"/>
                  <a:pt x="786860" y="4888373"/>
                  <a:pt x="788481" y="4887940"/>
                </a:cubicBezTo>
                <a:cubicBezTo>
                  <a:pt x="786105" y="4889766"/>
                  <a:pt x="783713" y="4891614"/>
                  <a:pt x="781328" y="4893463"/>
                </a:cubicBezTo>
                <a:cubicBezTo>
                  <a:pt x="779664" y="4893805"/>
                  <a:pt x="777994" y="4894147"/>
                  <a:pt x="776335" y="4894512"/>
                </a:cubicBezTo>
                <a:cubicBezTo>
                  <a:pt x="778763" y="4892755"/>
                  <a:pt x="781191" y="4891021"/>
                  <a:pt x="783620" y="4889287"/>
                </a:cubicBezTo>
                <a:close/>
                <a:moveTo>
                  <a:pt x="803228" y="4883900"/>
                </a:moveTo>
                <a:cubicBezTo>
                  <a:pt x="805426" y="4883307"/>
                  <a:pt x="807615" y="4882714"/>
                  <a:pt x="809817" y="4882143"/>
                </a:cubicBezTo>
                <a:cubicBezTo>
                  <a:pt x="806841" y="4884562"/>
                  <a:pt x="803885" y="4886982"/>
                  <a:pt x="800948" y="4889400"/>
                </a:cubicBezTo>
                <a:cubicBezTo>
                  <a:pt x="798755" y="4889834"/>
                  <a:pt x="796557" y="4890268"/>
                  <a:pt x="794373" y="4890724"/>
                </a:cubicBezTo>
                <a:cubicBezTo>
                  <a:pt x="797317" y="4888442"/>
                  <a:pt x="800268" y="4886183"/>
                  <a:pt x="803228" y="4883900"/>
                </a:cubicBezTo>
                <a:close/>
                <a:moveTo>
                  <a:pt x="823113" y="4878697"/>
                </a:moveTo>
                <a:cubicBezTo>
                  <a:pt x="825689" y="4878035"/>
                  <a:pt x="828282" y="4877396"/>
                  <a:pt x="830868" y="4876735"/>
                </a:cubicBezTo>
                <a:cubicBezTo>
                  <a:pt x="827460" y="4879678"/>
                  <a:pt x="824090" y="4882622"/>
                  <a:pt x="820696" y="4885544"/>
                </a:cubicBezTo>
                <a:cubicBezTo>
                  <a:pt x="818074" y="4886046"/>
                  <a:pt x="815465" y="4886548"/>
                  <a:pt x="812857" y="4887050"/>
                </a:cubicBezTo>
                <a:cubicBezTo>
                  <a:pt x="816280" y="4884243"/>
                  <a:pt x="819699" y="4881481"/>
                  <a:pt x="823113" y="4878697"/>
                </a:cubicBezTo>
                <a:close/>
                <a:moveTo>
                  <a:pt x="842900" y="4873790"/>
                </a:moveTo>
                <a:cubicBezTo>
                  <a:pt x="845855" y="4873060"/>
                  <a:pt x="848808" y="4872352"/>
                  <a:pt x="851777" y="4871645"/>
                </a:cubicBezTo>
                <a:cubicBezTo>
                  <a:pt x="848000" y="4875068"/>
                  <a:pt x="844221" y="4878514"/>
                  <a:pt x="840442" y="4881960"/>
                </a:cubicBezTo>
                <a:cubicBezTo>
                  <a:pt x="837475" y="4882485"/>
                  <a:pt x="834524" y="4883011"/>
                  <a:pt x="831571" y="4883558"/>
                </a:cubicBezTo>
                <a:cubicBezTo>
                  <a:pt x="835343" y="4880294"/>
                  <a:pt x="839120" y="4877031"/>
                  <a:pt x="842900" y="4873790"/>
                </a:cubicBezTo>
                <a:close/>
                <a:moveTo>
                  <a:pt x="942702" y="4852543"/>
                </a:moveTo>
                <a:cubicBezTo>
                  <a:pt x="946769" y="4851813"/>
                  <a:pt x="950847" y="4851060"/>
                  <a:pt x="954937" y="4850329"/>
                </a:cubicBezTo>
                <a:cubicBezTo>
                  <a:pt x="950416" y="4855487"/>
                  <a:pt x="945891" y="4860668"/>
                  <a:pt x="941379" y="4865803"/>
                </a:cubicBezTo>
                <a:cubicBezTo>
                  <a:pt x="940929" y="4866328"/>
                  <a:pt x="940484" y="4866852"/>
                  <a:pt x="940034" y="4867354"/>
                </a:cubicBezTo>
                <a:cubicBezTo>
                  <a:pt x="935945" y="4867834"/>
                  <a:pt x="931869" y="4868336"/>
                  <a:pt x="927804" y="4868861"/>
                </a:cubicBezTo>
                <a:cubicBezTo>
                  <a:pt x="932768" y="4863429"/>
                  <a:pt x="937732" y="4857997"/>
                  <a:pt x="942702" y="4852543"/>
                </a:cubicBezTo>
                <a:close/>
                <a:moveTo>
                  <a:pt x="962772" y="4848960"/>
                </a:moveTo>
                <a:cubicBezTo>
                  <a:pt x="967001" y="4848230"/>
                  <a:pt x="971246" y="4847499"/>
                  <a:pt x="975497" y="4846792"/>
                </a:cubicBezTo>
                <a:cubicBezTo>
                  <a:pt x="971752" y="4851242"/>
                  <a:pt x="968005" y="4855692"/>
                  <a:pt x="964262" y="4860120"/>
                </a:cubicBezTo>
                <a:cubicBezTo>
                  <a:pt x="962881" y="4861763"/>
                  <a:pt x="961508" y="4863406"/>
                  <a:pt x="960127" y="4865049"/>
                </a:cubicBezTo>
                <a:cubicBezTo>
                  <a:pt x="955880" y="4865529"/>
                  <a:pt x="951639" y="4865985"/>
                  <a:pt x="947420" y="4866488"/>
                </a:cubicBezTo>
                <a:cubicBezTo>
                  <a:pt x="952532" y="4860668"/>
                  <a:pt x="957653" y="4854802"/>
                  <a:pt x="962772" y="4848960"/>
                </a:cubicBezTo>
                <a:close/>
                <a:moveTo>
                  <a:pt x="967991" y="4863292"/>
                </a:moveTo>
                <a:cubicBezTo>
                  <a:pt x="972962" y="4857404"/>
                  <a:pt x="977939" y="4851493"/>
                  <a:pt x="982917" y="4845559"/>
                </a:cubicBezTo>
                <a:cubicBezTo>
                  <a:pt x="987278" y="4844852"/>
                  <a:pt x="991649" y="4844145"/>
                  <a:pt x="996035" y="4843460"/>
                </a:cubicBezTo>
                <a:cubicBezTo>
                  <a:pt x="993073" y="4847134"/>
                  <a:pt x="990108" y="4850786"/>
                  <a:pt x="987146" y="4854437"/>
                </a:cubicBezTo>
                <a:cubicBezTo>
                  <a:pt x="984852" y="4857267"/>
                  <a:pt x="982565" y="4860120"/>
                  <a:pt x="980274" y="4862950"/>
                </a:cubicBezTo>
                <a:cubicBezTo>
                  <a:pt x="975883" y="4863383"/>
                  <a:pt x="971501" y="4863840"/>
                  <a:pt x="967140" y="4864296"/>
                </a:cubicBezTo>
                <a:cubicBezTo>
                  <a:pt x="967428" y="4863954"/>
                  <a:pt x="967708" y="4863612"/>
                  <a:pt x="967991" y="4863292"/>
                </a:cubicBezTo>
                <a:close/>
                <a:moveTo>
                  <a:pt x="990861" y="4857450"/>
                </a:moveTo>
                <a:cubicBezTo>
                  <a:pt x="994926" y="4852452"/>
                  <a:pt x="998995" y="4847408"/>
                  <a:pt x="1003062" y="4842387"/>
                </a:cubicBezTo>
                <a:cubicBezTo>
                  <a:pt x="1007553" y="4841703"/>
                  <a:pt x="1012058" y="4841041"/>
                  <a:pt x="1016577" y="4840379"/>
                </a:cubicBezTo>
                <a:cubicBezTo>
                  <a:pt x="1014400" y="4843163"/>
                  <a:pt x="1012220" y="4845970"/>
                  <a:pt x="1010045" y="4848755"/>
                </a:cubicBezTo>
                <a:cubicBezTo>
                  <a:pt x="1006853" y="4852817"/>
                  <a:pt x="1003667" y="4856948"/>
                  <a:pt x="1000478" y="4861056"/>
                </a:cubicBezTo>
                <a:cubicBezTo>
                  <a:pt x="995948" y="4861443"/>
                  <a:pt x="991443" y="4861877"/>
                  <a:pt x="986945" y="4862311"/>
                </a:cubicBezTo>
                <a:cubicBezTo>
                  <a:pt x="988255" y="4860691"/>
                  <a:pt x="989549" y="4859070"/>
                  <a:pt x="990861" y="4857450"/>
                </a:cubicBezTo>
                <a:close/>
                <a:moveTo>
                  <a:pt x="1013724" y="4851630"/>
                </a:moveTo>
                <a:cubicBezTo>
                  <a:pt x="1016903" y="4847568"/>
                  <a:pt x="1020085" y="4843483"/>
                  <a:pt x="1023266" y="4839398"/>
                </a:cubicBezTo>
                <a:cubicBezTo>
                  <a:pt x="1027874" y="4838736"/>
                  <a:pt x="1032500" y="4838097"/>
                  <a:pt x="1037137" y="4837457"/>
                </a:cubicBezTo>
                <a:cubicBezTo>
                  <a:pt x="1035738" y="4839329"/>
                  <a:pt x="1034339" y="4841201"/>
                  <a:pt x="1032940" y="4843049"/>
                </a:cubicBezTo>
                <a:cubicBezTo>
                  <a:pt x="1028860" y="4848458"/>
                  <a:pt x="1024786" y="4853890"/>
                  <a:pt x="1020712" y="4859344"/>
                </a:cubicBezTo>
                <a:cubicBezTo>
                  <a:pt x="1016068" y="4859709"/>
                  <a:pt x="1011442" y="4860097"/>
                  <a:pt x="1006830" y="4860508"/>
                </a:cubicBezTo>
                <a:cubicBezTo>
                  <a:pt x="1009130" y="4857541"/>
                  <a:pt x="1011415" y="4854574"/>
                  <a:pt x="1013724" y="4851630"/>
                </a:cubicBezTo>
                <a:close/>
                <a:moveTo>
                  <a:pt x="1036592" y="4845811"/>
                </a:moveTo>
                <a:cubicBezTo>
                  <a:pt x="1038895" y="4842752"/>
                  <a:pt x="1041200" y="4839672"/>
                  <a:pt x="1043505" y="4836613"/>
                </a:cubicBezTo>
                <a:cubicBezTo>
                  <a:pt x="1048229" y="4835974"/>
                  <a:pt x="1052967" y="4835358"/>
                  <a:pt x="1057720" y="4834765"/>
                </a:cubicBezTo>
                <a:cubicBezTo>
                  <a:pt x="1057093" y="4835632"/>
                  <a:pt x="1056467" y="4836499"/>
                  <a:pt x="1055840" y="4837367"/>
                </a:cubicBezTo>
                <a:cubicBezTo>
                  <a:pt x="1050897" y="4844145"/>
                  <a:pt x="1045956" y="4850968"/>
                  <a:pt x="1041017" y="4857815"/>
                </a:cubicBezTo>
                <a:cubicBezTo>
                  <a:pt x="1038319" y="4857997"/>
                  <a:pt x="1035615" y="4858180"/>
                  <a:pt x="1032929" y="4858386"/>
                </a:cubicBezTo>
                <a:cubicBezTo>
                  <a:pt x="1030877" y="4858545"/>
                  <a:pt x="1028846" y="4858705"/>
                  <a:pt x="1026801" y="4858865"/>
                </a:cubicBezTo>
                <a:cubicBezTo>
                  <a:pt x="1030062" y="4854506"/>
                  <a:pt x="1033315" y="4850147"/>
                  <a:pt x="1036592" y="4845811"/>
                </a:cubicBezTo>
                <a:close/>
                <a:moveTo>
                  <a:pt x="1059453" y="4839991"/>
                </a:moveTo>
                <a:cubicBezTo>
                  <a:pt x="1060897" y="4838005"/>
                  <a:pt x="1062342" y="4835997"/>
                  <a:pt x="1063787" y="4834011"/>
                </a:cubicBezTo>
                <a:cubicBezTo>
                  <a:pt x="1068616" y="4833418"/>
                  <a:pt x="1073461" y="4832825"/>
                  <a:pt x="1078320" y="4832277"/>
                </a:cubicBezTo>
                <a:cubicBezTo>
                  <a:pt x="1072667" y="4840287"/>
                  <a:pt x="1067082" y="4848389"/>
                  <a:pt x="1061461" y="4856446"/>
                </a:cubicBezTo>
                <a:cubicBezTo>
                  <a:pt x="1056570" y="4856743"/>
                  <a:pt x="1051695" y="4857062"/>
                  <a:pt x="1046841" y="4857381"/>
                </a:cubicBezTo>
                <a:cubicBezTo>
                  <a:pt x="1051040" y="4851585"/>
                  <a:pt x="1055233" y="4845788"/>
                  <a:pt x="1059453" y="4839991"/>
                </a:cubicBezTo>
                <a:close/>
                <a:moveTo>
                  <a:pt x="1082309" y="4834171"/>
                </a:moveTo>
                <a:cubicBezTo>
                  <a:pt x="1082914" y="4833304"/>
                  <a:pt x="1083516" y="4832437"/>
                  <a:pt x="1084121" y="4831593"/>
                </a:cubicBezTo>
                <a:cubicBezTo>
                  <a:pt x="1089048" y="4831022"/>
                  <a:pt x="1093996" y="4830474"/>
                  <a:pt x="1098957" y="4829950"/>
                </a:cubicBezTo>
                <a:cubicBezTo>
                  <a:pt x="1093231" y="4838371"/>
                  <a:pt x="1087549" y="4846815"/>
                  <a:pt x="1081850" y="4855259"/>
                </a:cubicBezTo>
                <a:cubicBezTo>
                  <a:pt x="1076886" y="4855533"/>
                  <a:pt x="1071941" y="4855806"/>
                  <a:pt x="1067016" y="4856103"/>
                </a:cubicBezTo>
                <a:cubicBezTo>
                  <a:pt x="1072117" y="4848801"/>
                  <a:pt x="1077181" y="4841451"/>
                  <a:pt x="1082309" y="4834171"/>
                </a:cubicBezTo>
                <a:close/>
                <a:moveTo>
                  <a:pt x="1104494" y="4829356"/>
                </a:moveTo>
                <a:cubicBezTo>
                  <a:pt x="1109515" y="4828831"/>
                  <a:pt x="1114552" y="4828306"/>
                  <a:pt x="1119607" y="4827804"/>
                </a:cubicBezTo>
                <a:cubicBezTo>
                  <a:pt x="1113817" y="4836613"/>
                  <a:pt x="1108054" y="4845445"/>
                  <a:pt x="1102287" y="4854255"/>
                </a:cubicBezTo>
                <a:cubicBezTo>
                  <a:pt x="1097234" y="4854483"/>
                  <a:pt x="1092195" y="4854734"/>
                  <a:pt x="1087184" y="4854985"/>
                </a:cubicBezTo>
                <a:cubicBezTo>
                  <a:pt x="1092953" y="4846427"/>
                  <a:pt x="1098695" y="4837869"/>
                  <a:pt x="1104494" y="4829356"/>
                </a:cubicBezTo>
                <a:close/>
                <a:moveTo>
                  <a:pt x="1124906" y="4827302"/>
                </a:moveTo>
                <a:cubicBezTo>
                  <a:pt x="1130014" y="4826800"/>
                  <a:pt x="1135139" y="4826321"/>
                  <a:pt x="1140283" y="4825864"/>
                </a:cubicBezTo>
                <a:cubicBezTo>
                  <a:pt x="1134436" y="4835039"/>
                  <a:pt x="1128601" y="4844236"/>
                  <a:pt x="1122770" y="4853433"/>
                </a:cubicBezTo>
                <a:cubicBezTo>
                  <a:pt x="1117624" y="4853616"/>
                  <a:pt x="1112498" y="4853821"/>
                  <a:pt x="1107395" y="4854049"/>
                </a:cubicBezTo>
                <a:cubicBezTo>
                  <a:pt x="1113228" y="4845126"/>
                  <a:pt x="1119050" y="4836180"/>
                  <a:pt x="1124906" y="4827302"/>
                </a:cubicBezTo>
                <a:close/>
                <a:moveTo>
                  <a:pt x="1145370" y="4825408"/>
                </a:moveTo>
                <a:cubicBezTo>
                  <a:pt x="1150553" y="4824951"/>
                  <a:pt x="1155757" y="4824495"/>
                  <a:pt x="1160976" y="4824084"/>
                </a:cubicBezTo>
                <a:cubicBezTo>
                  <a:pt x="1155077" y="4833624"/>
                  <a:pt x="1149179" y="4843186"/>
                  <a:pt x="1143294" y="4852749"/>
                </a:cubicBezTo>
                <a:cubicBezTo>
                  <a:pt x="1138067" y="4852908"/>
                  <a:pt x="1132864" y="4853068"/>
                  <a:pt x="1127683" y="4853251"/>
                </a:cubicBezTo>
                <a:cubicBezTo>
                  <a:pt x="1133572" y="4843962"/>
                  <a:pt x="1139464" y="4834673"/>
                  <a:pt x="1145370" y="4825408"/>
                </a:cubicBezTo>
                <a:close/>
                <a:moveTo>
                  <a:pt x="1165860" y="4823674"/>
                </a:moveTo>
                <a:cubicBezTo>
                  <a:pt x="1171130" y="4823262"/>
                  <a:pt x="1176415" y="4822852"/>
                  <a:pt x="1181721" y="4822464"/>
                </a:cubicBezTo>
                <a:cubicBezTo>
                  <a:pt x="1175778" y="4832368"/>
                  <a:pt x="1169845" y="4842319"/>
                  <a:pt x="1163906" y="4852246"/>
                </a:cubicBezTo>
                <a:cubicBezTo>
                  <a:pt x="1158582" y="4852360"/>
                  <a:pt x="1153281" y="4852475"/>
                  <a:pt x="1148006" y="4852612"/>
                </a:cubicBezTo>
                <a:cubicBezTo>
                  <a:pt x="1153952" y="4842958"/>
                  <a:pt x="1159906" y="4833327"/>
                  <a:pt x="1165860" y="4823674"/>
                </a:cubicBezTo>
                <a:close/>
                <a:moveTo>
                  <a:pt x="1186398" y="4822121"/>
                </a:moveTo>
                <a:cubicBezTo>
                  <a:pt x="1191731" y="4821756"/>
                  <a:pt x="1197083" y="4821391"/>
                  <a:pt x="1202453" y="4821026"/>
                </a:cubicBezTo>
                <a:cubicBezTo>
                  <a:pt x="1196467" y="4831319"/>
                  <a:pt x="1190480" y="4841588"/>
                  <a:pt x="1184492" y="4851881"/>
                </a:cubicBezTo>
                <a:cubicBezTo>
                  <a:pt x="1179115" y="4851950"/>
                  <a:pt x="1173768" y="4852041"/>
                  <a:pt x="1168443" y="4852155"/>
                </a:cubicBezTo>
                <a:cubicBezTo>
                  <a:pt x="1174427" y="4842136"/>
                  <a:pt x="1180409" y="4832118"/>
                  <a:pt x="1186398" y="4822121"/>
                </a:cubicBezTo>
                <a:close/>
                <a:moveTo>
                  <a:pt x="1206956" y="4820729"/>
                </a:moveTo>
                <a:cubicBezTo>
                  <a:pt x="1212346" y="4820387"/>
                  <a:pt x="1217755" y="4820067"/>
                  <a:pt x="1223182" y="4819748"/>
                </a:cubicBezTo>
                <a:cubicBezTo>
                  <a:pt x="1217118" y="4830429"/>
                  <a:pt x="1211073" y="4841064"/>
                  <a:pt x="1205036" y="4851698"/>
                </a:cubicBezTo>
                <a:cubicBezTo>
                  <a:pt x="1199616" y="4851721"/>
                  <a:pt x="1194219" y="4851767"/>
                  <a:pt x="1188853" y="4851835"/>
                </a:cubicBezTo>
                <a:cubicBezTo>
                  <a:pt x="1194887" y="4841451"/>
                  <a:pt x="1200921" y="4831091"/>
                  <a:pt x="1206956" y="4820729"/>
                </a:cubicBezTo>
                <a:close/>
                <a:moveTo>
                  <a:pt x="1227509" y="4819497"/>
                </a:moveTo>
                <a:cubicBezTo>
                  <a:pt x="1232993" y="4819200"/>
                  <a:pt x="1238495" y="4818904"/>
                  <a:pt x="1244018" y="4818629"/>
                </a:cubicBezTo>
                <a:cubicBezTo>
                  <a:pt x="1237950" y="4829630"/>
                  <a:pt x="1231884" y="4840607"/>
                  <a:pt x="1225788" y="4851630"/>
                </a:cubicBezTo>
                <a:cubicBezTo>
                  <a:pt x="1220240" y="4851630"/>
                  <a:pt x="1214724" y="4851630"/>
                  <a:pt x="1209235" y="4851676"/>
                </a:cubicBezTo>
                <a:cubicBezTo>
                  <a:pt x="1215311" y="4840972"/>
                  <a:pt x="1221402" y="4830246"/>
                  <a:pt x="1227509" y="4819497"/>
                </a:cubicBezTo>
                <a:close/>
                <a:moveTo>
                  <a:pt x="1248167" y="4818424"/>
                </a:moveTo>
                <a:cubicBezTo>
                  <a:pt x="1253729" y="4818150"/>
                  <a:pt x="1259311" y="4817899"/>
                  <a:pt x="1264912" y="4817648"/>
                </a:cubicBezTo>
                <a:cubicBezTo>
                  <a:pt x="1258809" y="4829013"/>
                  <a:pt x="1252702" y="4840379"/>
                  <a:pt x="1246588" y="4851721"/>
                </a:cubicBezTo>
                <a:cubicBezTo>
                  <a:pt x="1240972" y="4851676"/>
                  <a:pt x="1235380" y="4851653"/>
                  <a:pt x="1229823" y="4851630"/>
                </a:cubicBezTo>
                <a:cubicBezTo>
                  <a:pt x="1235960" y="4840539"/>
                  <a:pt x="1242060" y="4829493"/>
                  <a:pt x="1248167" y="4818424"/>
                </a:cubicBezTo>
                <a:close/>
                <a:moveTo>
                  <a:pt x="1268892" y="4817488"/>
                </a:moveTo>
                <a:cubicBezTo>
                  <a:pt x="1356348" y="4813883"/>
                  <a:pt x="1448697" y="4814042"/>
                  <a:pt x="1546622" y="4817877"/>
                </a:cubicBezTo>
                <a:cubicBezTo>
                  <a:pt x="2047829" y="4837617"/>
                  <a:pt x="2534676" y="4959943"/>
                  <a:pt x="3073548" y="5105798"/>
                </a:cubicBezTo>
                <a:cubicBezTo>
                  <a:pt x="3799195" y="5300880"/>
                  <a:pt x="4527444" y="5531177"/>
                  <a:pt x="5231707" y="5753919"/>
                </a:cubicBezTo>
                <a:cubicBezTo>
                  <a:pt x="5776718" y="5926271"/>
                  <a:pt x="6340261" y="6104511"/>
                  <a:pt x="6899057" y="6265268"/>
                </a:cubicBezTo>
                <a:cubicBezTo>
                  <a:pt x="7162034" y="6340946"/>
                  <a:pt x="7472390" y="6428012"/>
                  <a:pt x="7780441" y="6500152"/>
                </a:cubicBezTo>
                <a:cubicBezTo>
                  <a:pt x="8108438" y="6576971"/>
                  <a:pt x="8401312" y="6629575"/>
                  <a:pt x="8675769" y="6660955"/>
                </a:cubicBezTo>
                <a:cubicBezTo>
                  <a:pt x="8905700" y="6687269"/>
                  <a:pt x="9092635" y="6696147"/>
                  <a:pt x="9264051" y="6688912"/>
                </a:cubicBezTo>
                <a:cubicBezTo>
                  <a:pt x="9482114" y="6679693"/>
                  <a:pt x="9665467" y="6644318"/>
                  <a:pt x="9824604" y="6580736"/>
                </a:cubicBezTo>
                <a:cubicBezTo>
                  <a:pt x="9994536" y="6512841"/>
                  <a:pt x="10110335" y="6403615"/>
                  <a:pt x="10168759" y="6256117"/>
                </a:cubicBezTo>
                <a:cubicBezTo>
                  <a:pt x="10171178" y="6250023"/>
                  <a:pt x="10173460" y="6243838"/>
                  <a:pt x="10175675" y="6237608"/>
                </a:cubicBezTo>
                <a:cubicBezTo>
                  <a:pt x="10175218" y="6247148"/>
                  <a:pt x="10174624" y="6256642"/>
                  <a:pt x="10173872" y="6266112"/>
                </a:cubicBezTo>
                <a:cubicBezTo>
                  <a:pt x="10165405" y="6304431"/>
                  <a:pt x="10153651" y="6341516"/>
                  <a:pt x="10138154" y="6376959"/>
                </a:cubicBezTo>
                <a:cubicBezTo>
                  <a:pt x="10074915" y="6521353"/>
                  <a:pt x="9954278" y="6624806"/>
                  <a:pt x="9779577" y="6684439"/>
                </a:cubicBezTo>
                <a:cubicBezTo>
                  <a:pt x="9435603" y="6801881"/>
                  <a:pt x="9033298" y="6771026"/>
                  <a:pt x="8649798" y="6720202"/>
                </a:cubicBezTo>
                <a:cubicBezTo>
                  <a:pt x="8486872" y="6698201"/>
                  <a:pt x="8325156" y="6670792"/>
                  <a:pt x="8161910" y="6638453"/>
                </a:cubicBezTo>
                <a:cubicBezTo>
                  <a:pt x="7769989" y="6560813"/>
                  <a:pt x="7368756" y="6454645"/>
                  <a:pt x="6917634" y="6325655"/>
                </a:cubicBezTo>
                <a:cubicBezTo>
                  <a:pt x="6340968" y="6162410"/>
                  <a:pt x="5759465" y="5980199"/>
                  <a:pt x="5197132" y="5803968"/>
                </a:cubicBezTo>
                <a:cubicBezTo>
                  <a:pt x="4497639" y="5584740"/>
                  <a:pt x="3774342" y="5358072"/>
                  <a:pt x="3053830" y="5165912"/>
                </a:cubicBezTo>
                <a:cubicBezTo>
                  <a:pt x="2772640" y="5090668"/>
                  <a:pt x="2535703" y="5030075"/>
                  <a:pt x="2293379" y="4978999"/>
                </a:cubicBezTo>
                <a:cubicBezTo>
                  <a:pt x="2009976" y="4919274"/>
                  <a:pt x="1758097" y="4881664"/>
                  <a:pt x="1523391" y="4864045"/>
                </a:cubicBezTo>
                <a:cubicBezTo>
                  <a:pt x="1423591" y="4856560"/>
                  <a:pt x="1333690" y="4852475"/>
                  <a:pt x="1250466" y="4851744"/>
                </a:cubicBezTo>
                <a:cubicBezTo>
                  <a:pt x="1256612" y="4840333"/>
                  <a:pt x="1262755" y="4828922"/>
                  <a:pt x="1268892" y="4817488"/>
                </a:cubicBezTo>
                <a:close/>
                <a:moveTo>
                  <a:pt x="10162574" y="6253675"/>
                </a:moveTo>
                <a:cubicBezTo>
                  <a:pt x="10104858" y="6399393"/>
                  <a:pt x="9990314" y="6507364"/>
                  <a:pt x="9822139" y="6574574"/>
                </a:cubicBezTo>
                <a:cubicBezTo>
                  <a:pt x="9458540" y="6719836"/>
                  <a:pt x="9018898" y="6693522"/>
                  <a:pt x="8676522" y="6654360"/>
                </a:cubicBezTo>
                <a:cubicBezTo>
                  <a:pt x="8062155" y="6584091"/>
                  <a:pt x="7462463" y="6420458"/>
                  <a:pt x="6900883" y="6258878"/>
                </a:cubicBezTo>
                <a:cubicBezTo>
                  <a:pt x="6342201" y="6098143"/>
                  <a:pt x="5778681" y="5919926"/>
                  <a:pt x="5233715" y="5747575"/>
                </a:cubicBezTo>
                <a:cubicBezTo>
                  <a:pt x="4529384" y="5524810"/>
                  <a:pt x="3801067" y="5294490"/>
                  <a:pt x="3075282" y="5099385"/>
                </a:cubicBezTo>
                <a:cubicBezTo>
                  <a:pt x="2832890" y="5033772"/>
                  <a:pt x="2574523" y="4965260"/>
                  <a:pt x="2314763" y="4911812"/>
                </a:cubicBezTo>
                <a:cubicBezTo>
                  <a:pt x="2030365" y="4853296"/>
                  <a:pt x="1779178" y="4820387"/>
                  <a:pt x="1546886" y="4811235"/>
                </a:cubicBezTo>
                <a:cubicBezTo>
                  <a:pt x="1449544" y="4807424"/>
                  <a:pt x="1358550" y="4807218"/>
                  <a:pt x="1272534" y="4810710"/>
                </a:cubicBezTo>
                <a:cubicBezTo>
                  <a:pt x="1277681" y="4801102"/>
                  <a:pt x="1282825" y="4791517"/>
                  <a:pt x="1287960" y="4781909"/>
                </a:cubicBezTo>
                <a:cubicBezTo>
                  <a:pt x="1288939" y="4780083"/>
                  <a:pt x="1289913" y="4778257"/>
                  <a:pt x="1290890" y="4776409"/>
                </a:cubicBezTo>
                <a:cubicBezTo>
                  <a:pt x="1380067" y="4768398"/>
                  <a:pt x="1473103" y="4764587"/>
                  <a:pt x="1570345" y="4764975"/>
                </a:cubicBezTo>
                <a:cubicBezTo>
                  <a:pt x="2061243" y="4766984"/>
                  <a:pt x="2551267" y="4890336"/>
                  <a:pt x="3095001" y="5039135"/>
                </a:cubicBezTo>
                <a:cubicBezTo>
                  <a:pt x="3816791" y="5234720"/>
                  <a:pt x="4540772" y="5466020"/>
                  <a:pt x="5240904" y="5689721"/>
                </a:cubicBezTo>
                <a:cubicBezTo>
                  <a:pt x="5777403" y="5861114"/>
                  <a:pt x="6332159" y="6038373"/>
                  <a:pt x="6882328" y="6198400"/>
                </a:cubicBezTo>
                <a:cubicBezTo>
                  <a:pt x="7151696" y="6276748"/>
                  <a:pt x="7469606" y="6366666"/>
                  <a:pt x="7784982" y="6439491"/>
                </a:cubicBezTo>
                <a:cubicBezTo>
                  <a:pt x="8121515" y="6517177"/>
                  <a:pt x="8421692" y="6568070"/>
                  <a:pt x="8702608" y="6595023"/>
                </a:cubicBezTo>
                <a:cubicBezTo>
                  <a:pt x="9200720" y="6642835"/>
                  <a:pt x="9581733" y="6602143"/>
                  <a:pt x="9867441" y="6470643"/>
                </a:cubicBezTo>
                <a:cubicBezTo>
                  <a:pt x="10015053" y="6402679"/>
                  <a:pt x="10118825" y="6303358"/>
                  <a:pt x="10176496" y="6174984"/>
                </a:cubicBezTo>
                <a:cubicBezTo>
                  <a:pt x="10176747" y="6188176"/>
                  <a:pt x="10176724" y="6201298"/>
                  <a:pt x="10176427" y="6214375"/>
                </a:cubicBezTo>
                <a:cubicBezTo>
                  <a:pt x="10172274" y="6227658"/>
                  <a:pt x="10167664" y="6240780"/>
                  <a:pt x="10162574" y="6253675"/>
                </a:cubicBezTo>
                <a:close/>
                <a:moveTo>
                  <a:pt x="10187245" y="6130687"/>
                </a:moveTo>
                <a:cubicBezTo>
                  <a:pt x="10185488" y="6135639"/>
                  <a:pt x="10183639" y="6140546"/>
                  <a:pt x="10181768" y="6145430"/>
                </a:cubicBezTo>
                <a:cubicBezTo>
                  <a:pt x="10181128" y="6131874"/>
                  <a:pt x="10180216" y="6118135"/>
                  <a:pt x="10179052" y="6104236"/>
                </a:cubicBezTo>
                <a:cubicBezTo>
                  <a:pt x="10180946" y="6100676"/>
                  <a:pt x="10182794" y="6097071"/>
                  <a:pt x="10184597" y="6093464"/>
                </a:cubicBezTo>
                <a:cubicBezTo>
                  <a:pt x="10186857" y="6088969"/>
                  <a:pt x="10189025" y="6084404"/>
                  <a:pt x="10191170" y="6079817"/>
                </a:cubicBezTo>
                <a:cubicBezTo>
                  <a:pt x="10191398" y="6093236"/>
                  <a:pt x="10191307" y="6106564"/>
                  <a:pt x="10190965" y="6119847"/>
                </a:cubicBezTo>
                <a:cubicBezTo>
                  <a:pt x="10189756" y="6123475"/>
                  <a:pt x="10188523" y="6127081"/>
                  <a:pt x="10187245" y="6130687"/>
                </a:cubicBezTo>
                <a:close/>
                <a:moveTo>
                  <a:pt x="10197561" y="6065645"/>
                </a:moveTo>
                <a:cubicBezTo>
                  <a:pt x="10200413" y="6059049"/>
                  <a:pt x="10203129" y="6052408"/>
                  <a:pt x="10205753" y="6045653"/>
                </a:cubicBezTo>
                <a:cubicBezTo>
                  <a:pt x="10205160" y="6056287"/>
                  <a:pt x="10204384" y="6066854"/>
                  <a:pt x="10203380" y="6077375"/>
                </a:cubicBezTo>
                <a:cubicBezTo>
                  <a:pt x="10201691" y="6084016"/>
                  <a:pt x="10199934" y="6090635"/>
                  <a:pt x="10198040" y="6097162"/>
                </a:cubicBezTo>
                <a:cubicBezTo>
                  <a:pt x="10198040" y="6086709"/>
                  <a:pt x="10197880" y="6076188"/>
                  <a:pt x="10197561" y="6065645"/>
                </a:cubicBezTo>
                <a:close/>
                <a:moveTo>
                  <a:pt x="10196944" y="6049646"/>
                </a:moveTo>
                <a:cubicBezTo>
                  <a:pt x="10196328" y="6036318"/>
                  <a:pt x="10195438" y="6022945"/>
                  <a:pt x="10194320" y="6009525"/>
                </a:cubicBezTo>
                <a:cubicBezTo>
                  <a:pt x="10198747" y="6001423"/>
                  <a:pt x="10202946" y="5993208"/>
                  <a:pt x="10206940" y="5984900"/>
                </a:cubicBezTo>
                <a:cubicBezTo>
                  <a:pt x="10207123" y="5997931"/>
                  <a:pt x="10207009" y="6010895"/>
                  <a:pt x="10206644" y="6023789"/>
                </a:cubicBezTo>
                <a:cubicBezTo>
                  <a:pt x="10203586" y="6032507"/>
                  <a:pt x="10200368" y="6041134"/>
                  <a:pt x="10196944" y="6049646"/>
                </a:cubicBezTo>
                <a:close/>
                <a:moveTo>
                  <a:pt x="10213148" y="5954753"/>
                </a:moveTo>
                <a:cubicBezTo>
                  <a:pt x="10212600" y="5941790"/>
                  <a:pt x="10211779" y="5928667"/>
                  <a:pt x="10210706" y="5915407"/>
                </a:cubicBezTo>
                <a:cubicBezTo>
                  <a:pt x="10215613" y="5906621"/>
                  <a:pt x="10220313" y="5897720"/>
                  <a:pt x="10224742" y="5888683"/>
                </a:cubicBezTo>
                <a:cubicBezTo>
                  <a:pt x="10224832" y="5901349"/>
                  <a:pt x="10224673" y="5913856"/>
                  <a:pt x="10224239" y="5926179"/>
                </a:cubicBezTo>
                <a:cubicBezTo>
                  <a:pt x="10220770" y="5935833"/>
                  <a:pt x="10217096" y="5945350"/>
                  <a:pt x="10213148" y="5954753"/>
                </a:cubicBezTo>
                <a:close/>
                <a:moveTo>
                  <a:pt x="10230857" y="5875834"/>
                </a:moveTo>
                <a:cubicBezTo>
                  <a:pt x="10234304" y="5868326"/>
                  <a:pt x="10237590" y="5860772"/>
                  <a:pt x="10240717" y="5853126"/>
                </a:cubicBezTo>
                <a:cubicBezTo>
                  <a:pt x="10240032" y="5862848"/>
                  <a:pt x="10239165" y="5872479"/>
                  <a:pt x="10238115" y="5882019"/>
                </a:cubicBezTo>
                <a:cubicBezTo>
                  <a:pt x="10235901" y="5890121"/>
                  <a:pt x="10233527" y="5898131"/>
                  <a:pt x="10231018" y="5906073"/>
                </a:cubicBezTo>
                <a:cubicBezTo>
                  <a:pt x="10231132" y="5896100"/>
                  <a:pt x="10231064" y="5886013"/>
                  <a:pt x="10230857" y="5875834"/>
                </a:cubicBezTo>
                <a:close/>
                <a:moveTo>
                  <a:pt x="10230378" y="5860475"/>
                </a:moveTo>
                <a:cubicBezTo>
                  <a:pt x="10229899" y="5847854"/>
                  <a:pt x="10229146" y="5835074"/>
                  <a:pt x="10228165" y="5822157"/>
                </a:cubicBezTo>
                <a:cubicBezTo>
                  <a:pt x="10233277" y="5813188"/>
                  <a:pt x="10238115" y="5804105"/>
                  <a:pt x="10242725" y="5794907"/>
                </a:cubicBezTo>
                <a:cubicBezTo>
                  <a:pt x="10242748" y="5807300"/>
                  <a:pt x="10242475" y="5819532"/>
                  <a:pt x="10241949" y="5831605"/>
                </a:cubicBezTo>
                <a:cubicBezTo>
                  <a:pt x="10238344" y="5841373"/>
                  <a:pt x="10234487" y="5850981"/>
                  <a:pt x="10230378" y="5860475"/>
                </a:cubicBezTo>
                <a:close/>
                <a:moveTo>
                  <a:pt x="10249093" y="5781853"/>
                </a:moveTo>
                <a:cubicBezTo>
                  <a:pt x="10252653" y="5774299"/>
                  <a:pt x="10256053" y="5766677"/>
                  <a:pt x="10259294" y="5758986"/>
                </a:cubicBezTo>
                <a:cubicBezTo>
                  <a:pt x="10258518" y="5768434"/>
                  <a:pt x="10257582" y="5777768"/>
                  <a:pt x="10256464" y="5787034"/>
                </a:cubicBezTo>
                <a:cubicBezTo>
                  <a:pt x="10254136" y="5795227"/>
                  <a:pt x="10251671" y="5803351"/>
                  <a:pt x="10249024" y="5811385"/>
                </a:cubicBezTo>
                <a:cubicBezTo>
                  <a:pt x="10249206" y="5801640"/>
                  <a:pt x="10249230" y="5791804"/>
                  <a:pt x="10249093" y="5781853"/>
                </a:cubicBezTo>
                <a:close/>
                <a:moveTo>
                  <a:pt x="10248727" y="5766836"/>
                </a:moveTo>
                <a:cubicBezTo>
                  <a:pt x="10248499" y="5760013"/>
                  <a:pt x="10248225" y="5753143"/>
                  <a:pt x="10247860" y="5746229"/>
                </a:cubicBezTo>
                <a:cubicBezTo>
                  <a:pt x="10247564" y="5740751"/>
                  <a:pt x="10247175" y="5735205"/>
                  <a:pt x="10246765" y="5729660"/>
                </a:cubicBezTo>
                <a:cubicBezTo>
                  <a:pt x="10252013" y="5720554"/>
                  <a:pt x="10257035" y="5711356"/>
                  <a:pt x="10261804" y="5702022"/>
                </a:cubicBezTo>
                <a:cubicBezTo>
                  <a:pt x="10261713" y="5714049"/>
                  <a:pt x="10261325" y="5725917"/>
                  <a:pt x="10260709" y="5737647"/>
                </a:cubicBezTo>
                <a:cubicBezTo>
                  <a:pt x="10256966" y="5747506"/>
                  <a:pt x="10252972" y="5757228"/>
                  <a:pt x="10248727" y="5766836"/>
                </a:cubicBezTo>
                <a:close/>
                <a:moveTo>
                  <a:pt x="10268172" y="5689196"/>
                </a:moveTo>
                <a:cubicBezTo>
                  <a:pt x="10271846" y="5681551"/>
                  <a:pt x="10275360" y="5673860"/>
                  <a:pt x="10278716" y="5666078"/>
                </a:cubicBezTo>
                <a:cubicBezTo>
                  <a:pt x="10277871" y="5675229"/>
                  <a:pt x="10276844" y="5684289"/>
                  <a:pt x="10275657" y="5693281"/>
                </a:cubicBezTo>
                <a:cubicBezTo>
                  <a:pt x="10273215" y="5701543"/>
                  <a:pt x="10270637" y="5709736"/>
                  <a:pt x="10267875" y="5717815"/>
                </a:cubicBezTo>
                <a:cubicBezTo>
                  <a:pt x="10268126" y="5708367"/>
                  <a:pt x="10268240" y="5698827"/>
                  <a:pt x="10268172" y="5689196"/>
                </a:cubicBezTo>
                <a:close/>
                <a:moveTo>
                  <a:pt x="10267943" y="5674407"/>
                </a:moveTo>
                <a:cubicBezTo>
                  <a:pt x="10267669" y="5662494"/>
                  <a:pt x="10267144" y="5650467"/>
                  <a:pt x="10266369" y="5638303"/>
                </a:cubicBezTo>
                <a:cubicBezTo>
                  <a:pt x="10271754" y="5629060"/>
                  <a:pt x="10276889" y="5619726"/>
                  <a:pt x="10281773" y="5610278"/>
                </a:cubicBezTo>
                <a:cubicBezTo>
                  <a:pt x="10281545" y="5621962"/>
                  <a:pt x="10281066" y="5633511"/>
                  <a:pt x="10280336" y="5644922"/>
                </a:cubicBezTo>
                <a:cubicBezTo>
                  <a:pt x="10276456" y="5654872"/>
                  <a:pt x="10272325" y="5664708"/>
                  <a:pt x="10267943" y="5674407"/>
                </a:cubicBezTo>
                <a:close/>
                <a:moveTo>
                  <a:pt x="10288209" y="5597520"/>
                </a:moveTo>
                <a:cubicBezTo>
                  <a:pt x="10291952" y="5589875"/>
                  <a:pt x="10295558" y="5582184"/>
                  <a:pt x="10298981" y="5574402"/>
                </a:cubicBezTo>
                <a:cubicBezTo>
                  <a:pt x="10298045" y="5583302"/>
                  <a:pt x="10296928" y="5592135"/>
                  <a:pt x="10295672" y="5600875"/>
                </a:cubicBezTo>
                <a:cubicBezTo>
                  <a:pt x="10293162" y="5609091"/>
                  <a:pt x="10290469" y="5617239"/>
                  <a:pt x="10287638" y="5625295"/>
                </a:cubicBezTo>
                <a:cubicBezTo>
                  <a:pt x="10287981" y="5616120"/>
                  <a:pt x="10288187" y="5606877"/>
                  <a:pt x="10288209" y="5597520"/>
                </a:cubicBezTo>
                <a:close/>
                <a:moveTo>
                  <a:pt x="10288141" y="5583074"/>
                </a:moveTo>
                <a:cubicBezTo>
                  <a:pt x="10287981" y="5571526"/>
                  <a:pt x="10287593" y="5559864"/>
                  <a:pt x="10286977" y="5548065"/>
                </a:cubicBezTo>
                <a:cubicBezTo>
                  <a:pt x="10292431" y="5538754"/>
                  <a:pt x="10297681" y="5529351"/>
                  <a:pt x="10302655" y="5519834"/>
                </a:cubicBezTo>
                <a:cubicBezTo>
                  <a:pt x="10302291" y="5531177"/>
                  <a:pt x="10301697" y="5542405"/>
                  <a:pt x="10300852" y="5553519"/>
                </a:cubicBezTo>
                <a:cubicBezTo>
                  <a:pt x="10296858" y="5563493"/>
                  <a:pt x="10292614" y="5573352"/>
                  <a:pt x="10288141" y="5583074"/>
                </a:cubicBezTo>
                <a:close/>
                <a:moveTo>
                  <a:pt x="10309183" y="5507123"/>
                </a:moveTo>
                <a:cubicBezTo>
                  <a:pt x="10312971" y="5499523"/>
                  <a:pt x="10316600" y="5491854"/>
                  <a:pt x="10320069" y="5484118"/>
                </a:cubicBezTo>
                <a:cubicBezTo>
                  <a:pt x="10319042" y="5492768"/>
                  <a:pt x="10317855" y="5501326"/>
                  <a:pt x="10316531" y="5509816"/>
                </a:cubicBezTo>
                <a:cubicBezTo>
                  <a:pt x="10313953" y="5517918"/>
                  <a:pt x="10311214" y="5525928"/>
                  <a:pt x="10308338" y="5533893"/>
                </a:cubicBezTo>
                <a:cubicBezTo>
                  <a:pt x="10308749" y="5525038"/>
                  <a:pt x="10309046" y="5516114"/>
                  <a:pt x="10309183" y="5507123"/>
                </a:cubicBezTo>
                <a:close/>
                <a:moveTo>
                  <a:pt x="10309273" y="5492791"/>
                </a:moveTo>
                <a:cubicBezTo>
                  <a:pt x="10309251" y="5481607"/>
                  <a:pt x="10309000" y="5470311"/>
                  <a:pt x="10308521" y="5458923"/>
                </a:cubicBezTo>
                <a:cubicBezTo>
                  <a:pt x="10314066" y="5449566"/>
                  <a:pt x="10319362" y="5440117"/>
                  <a:pt x="10324428" y="5430578"/>
                </a:cubicBezTo>
                <a:cubicBezTo>
                  <a:pt x="10323926" y="5441623"/>
                  <a:pt x="10323195" y="5452578"/>
                  <a:pt x="10322214" y="5463418"/>
                </a:cubicBezTo>
                <a:cubicBezTo>
                  <a:pt x="10318151" y="5473300"/>
                  <a:pt x="10313838" y="5483091"/>
                  <a:pt x="10309273" y="5492791"/>
                </a:cubicBezTo>
                <a:close/>
                <a:moveTo>
                  <a:pt x="10331091" y="5417683"/>
                </a:moveTo>
                <a:cubicBezTo>
                  <a:pt x="10334880" y="5410152"/>
                  <a:pt x="10338532" y="5402552"/>
                  <a:pt x="10342047" y="5394884"/>
                </a:cubicBezTo>
                <a:cubicBezTo>
                  <a:pt x="10340928" y="5403329"/>
                  <a:pt x="10339650" y="5411727"/>
                  <a:pt x="10338235" y="5420057"/>
                </a:cubicBezTo>
                <a:cubicBezTo>
                  <a:pt x="10335633" y="5427953"/>
                  <a:pt x="10332849" y="5435804"/>
                  <a:pt x="10329950" y="5443586"/>
                </a:cubicBezTo>
                <a:cubicBezTo>
                  <a:pt x="10330475" y="5435028"/>
                  <a:pt x="10330841" y="5426401"/>
                  <a:pt x="10331091" y="5417683"/>
                </a:cubicBezTo>
                <a:close/>
                <a:moveTo>
                  <a:pt x="10331365" y="5403602"/>
                </a:moveTo>
                <a:cubicBezTo>
                  <a:pt x="10331457" y="5392785"/>
                  <a:pt x="10331365" y="5381876"/>
                  <a:pt x="10331046" y="5370875"/>
                </a:cubicBezTo>
                <a:cubicBezTo>
                  <a:pt x="10336615" y="5361496"/>
                  <a:pt x="10341955" y="5352025"/>
                  <a:pt x="10347067" y="5342485"/>
                </a:cubicBezTo>
                <a:cubicBezTo>
                  <a:pt x="10346428" y="5353211"/>
                  <a:pt x="10345561" y="5363846"/>
                  <a:pt x="10344466" y="5374390"/>
                </a:cubicBezTo>
                <a:cubicBezTo>
                  <a:pt x="10340335" y="5384226"/>
                  <a:pt x="10335953" y="5393948"/>
                  <a:pt x="10331365" y="5403602"/>
                </a:cubicBezTo>
                <a:close/>
                <a:moveTo>
                  <a:pt x="10353937" y="5329408"/>
                </a:moveTo>
                <a:cubicBezTo>
                  <a:pt x="10357702" y="5321991"/>
                  <a:pt x="10361354" y="5314505"/>
                  <a:pt x="10364869" y="5306974"/>
                </a:cubicBezTo>
                <a:cubicBezTo>
                  <a:pt x="10363658" y="5315121"/>
                  <a:pt x="10362312" y="5323223"/>
                  <a:pt x="10360829" y="5331279"/>
                </a:cubicBezTo>
                <a:cubicBezTo>
                  <a:pt x="10358181" y="5339016"/>
                  <a:pt x="10355420" y="5346684"/>
                  <a:pt x="10352521" y="5354307"/>
                </a:cubicBezTo>
                <a:cubicBezTo>
                  <a:pt x="10353115" y="5346068"/>
                  <a:pt x="10353571" y="5337761"/>
                  <a:pt x="10353937" y="5329408"/>
                </a:cubicBezTo>
                <a:close/>
                <a:moveTo>
                  <a:pt x="10354370" y="5315464"/>
                </a:moveTo>
                <a:cubicBezTo>
                  <a:pt x="10354621" y="5304988"/>
                  <a:pt x="10354667" y="5294422"/>
                  <a:pt x="10354507" y="5283764"/>
                </a:cubicBezTo>
                <a:cubicBezTo>
                  <a:pt x="10360098" y="5274430"/>
                  <a:pt x="10365439" y="5264982"/>
                  <a:pt x="10370596" y="5255465"/>
                </a:cubicBezTo>
                <a:cubicBezTo>
                  <a:pt x="10369797" y="5265917"/>
                  <a:pt x="10368771" y="5276255"/>
                  <a:pt x="10367561" y="5286502"/>
                </a:cubicBezTo>
                <a:cubicBezTo>
                  <a:pt x="10363385" y="5296247"/>
                  <a:pt x="10359003" y="5305901"/>
                  <a:pt x="10354370" y="5315464"/>
                </a:cubicBezTo>
                <a:close/>
                <a:moveTo>
                  <a:pt x="10377671" y="5242000"/>
                </a:moveTo>
                <a:cubicBezTo>
                  <a:pt x="10381437" y="5234720"/>
                  <a:pt x="10385043" y="5227394"/>
                  <a:pt x="10388535" y="5220022"/>
                </a:cubicBezTo>
                <a:cubicBezTo>
                  <a:pt x="10387234" y="5227942"/>
                  <a:pt x="10385818" y="5235815"/>
                  <a:pt x="10384267" y="5243643"/>
                </a:cubicBezTo>
                <a:cubicBezTo>
                  <a:pt x="10381643" y="5251128"/>
                  <a:pt x="10378880" y="5258568"/>
                  <a:pt x="10375983" y="5265963"/>
                </a:cubicBezTo>
                <a:cubicBezTo>
                  <a:pt x="10376667" y="5258021"/>
                  <a:pt x="10377238" y="5250056"/>
                  <a:pt x="10377671" y="5242000"/>
                </a:cubicBezTo>
                <a:close/>
                <a:moveTo>
                  <a:pt x="10378310" y="5228216"/>
                </a:moveTo>
                <a:cubicBezTo>
                  <a:pt x="10378699" y="5218082"/>
                  <a:pt x="10378904" y="5207881"/>
                  <a:pt x="10378904" y="5197565"/>
                </a:cubicBezTo>
                <a:cubicBezTo>
                  <a:pt x="10384472" y="5188299"/>
                  <a:pt x="10389836" y="5178943"/>
                  <a:pt x="10394947" y="5169517"/>
                </a:cubicBezTo>
                <a:cubicBezTo>
                  <a:pt x="10394012" y="5179673"/>
                  <a:pt x="10392871" y="5189738"/>
                  <a:pt x="10391524" y="5199733"/>
                </a:cubicBezTo>
                <a:cubicBezTo>
                  <a:pt x="10387348" y="5209296"/>
                  <a:pt x="10382943" y="5218790"/>
                  <a:pt x="10378310" y="5228216"/>
                </a:cubicBezTo>
                <a:close/>
                <a:moveTo>
                  <a:pt x="10402296" y="5155687"/>
                </a:moveTo>
                <a:cubicBezTo>
                  <a:pt x="10405994" y="5148590"/>
                  <a:pt x="10409554" y="5141424"/>
                  <a:pt x="10413000" y="5134234"/>
                </a:cubicBezTo>
                <a:cubicBezTo>
                  <a:pt x="10411630" y="5141880"/>
                  <a:pt x="10410147" y="5149502"/>
                  <a:pt x="10408549" y="5157056"/>
                </a:cubicBezTo>
                <a:cubicBezTo>
                  <a:pt x="10405925" y="5164291"/>
                  <a:pt x="10403187" y="5171503"/>
                  <a:pt x="10400311" y="5178692"/>
                </a:cubicBezTo>
                <a:cubicBezTo>
                  <a:pt x="10401087" y="5171069"/>
                  <a:pt x="10401748" y="5163401"/>
                  <a:pt x="10402296" y="5155687"/>
                </a:cubicBezTo>
                <a:close/>
                <a:moveTo>
                  <a:pt x="10403141" y="5142199"/>
                </a:moveTo>
                <a:cubicBezTo>
                  <a:pt x="10403666" y="5132318"/>
                  <a:pt x="10404008" y="5122367"/>
                  <a:pt x="10404167" y="5112326"/>
                </a:cubicBezTo>
                <a:cubicBezTo>
                  <a:pt x="10409690" y="5103105"/>
                  <a:pt x="10415031" y="5093817"/>
                  <a:pt x="10420143" y="5084437"/>
                </a:cubicBezTo>
                <a:cubicBezTo>
                  <a:pt x="10419047" y="5094547"/>
                  <a:pt x="10417723" y="5104589"/>
                  <a:pt x="10416218" y="5114562"/>
                </a:cubicBezTo>
                <a:cubicBezTo>
                  <a:pt x="10412087" y="5123805"/>
                  <a:pt x="10407728" y="5133002"/>
                  <a:pt x="10403141" y="5142199"/>
                </a:cubicBezTo>
                <a:close/>
                <a:moveTo>
                  <a:pt x="10427743" y="5070264"/>
                </a:moveTo>
                <a:cubicBezTo>
                  <a:pt x="10431371" y="5063304"/>
                  <a:pt x="10434886" y="5056298"/>
                  <a:pt x="10438287" y="5049268"/>
                </a:cubicBezTo>
                <a:cubicBezTo>
                  <a:pt x="10436712" y="5057462"/>
                  <a:pt x="10434977" y="5065609"/>
                  <a:pt x="10433106" y="5073711"/>
                </a:cubicBezTo>
                <a:cubicBezTo>
                  <a:pt x="10430641" y="5080261"/>
                  <a:pt x="10428039" y="5086787"/>
                  <a:pt x="10425369" y="5093292"/>
                </a:cubicBezTo>
                <a:cubicBezTo>
                  <a:pt x="10426259" y="5085669"/>
                  <a:pt x="10427058" y="5078001"/>
                  <a:pt x="10427743" y="5070264"/>
                </a:cubicBezTo>
                <a:close/>
                <a:moveTo>
                  <a:pt x="10428816" y="5056663"/>
                </a:moveTo>
                <a:cubicBezTo>
                  <a:pt x="10429478" y="5047146"/>
                  <a:pt x="10429957" y="5037561"/>
                  <a:pt x="10430276" y="5027930"/>
                </a:cubicBezTo>
                <a:cubicBezTo>
                  <a:pt x="10435754" y="5018801"/>
                  <a:pt x="10441026" y="5009627"/>
                  <a:pt x="10446115" y="5000384"/>
                </a:cubicBezTo>
                <a:cubicBezTo>
                  <a:pt x="10444882" y="5010106"/>
                  <a:pt x="10443444" y="5019782"/>
                  <a:pt x="10441869" y="5029390"/>
                </a:cubicBezTo>
                <a:cubicBezTo>
                  <a:pt x="10437716" y="5038496"/>
                  <a:pt x="10433357" y="5047579"/>
                  <a:pt x="10428816" y="5056663"/>
                </a:cubicBezTo>
                <a:close/>
                <a:moveTo>
                  <a:pt x="10453486" y="4990182"/>
                </a:moveTo>
                <a:cubicBezTo>
                  <a:pt x="10453646" y="4988722"/>
                  <a:pt x="10453783" y="4987261"/>
                  <a:pt x="10453942" y="4985777"/>
                </a:cubicBezTo>
                <a:cubicBezTo>
                  <a:pt x="10457777" y="4978497"/>
                  <a:pt x="10461496" y="4971149"/>
                  <a:pt x="10465102" y="4963777"/>
                </a:cubicBezTo>
                <a:cubicBezTo>
                  <a:pt x="10463596" y="4970966"/>
                  <a:pt x="10462021" y="4978132"/>
                  <a:pt x="10460310" y="4985298"/>
                </a:cubicBezTo>
                <a:cubicBezTo>
                  <a:pt x="10457435" y="4992852"/>
                  <a:pt x="10454445" y="5000361"/>
                  <a:pt x="10451296" y="5007892"/>
                </a:cubicBezTo>
                <a:cubicBezTo>
                  <a:pt x="10452071" y="5002004"/>
                  <a:pt x="10452847" y="4996116"/>
                  <a:pt x="10453486" y="4990182"/>
                </a:cubicBezTo>
                <a:close/>
                <a:moveTo>
                  <a:pt x="10455289" y="4971834"/>
                </a:moveTo>
                <a:cubicBezTo>
                  <a:pt x="10456065" y="4962705"/>
                  <a:pt x="10456704" y="4953553"/>
                  <a:pt x="10457183" y="4944310"/>
                </a:cubicBezTo>
                <a:cubicBezTo>
                  <a:pt x="10460196" y="4939221"/>
                  <a:pt x="10463231" y="4934132"/>
                  <a:pt x="10466174" y="4928997"/>
                </a:cubicBezTo>
                <a:cubicBezTo>
                  <a:pt x="10468639" y="4924706"/>
                  <a:pt x="10471059" y="4920393"/>
                  <a:pt x="10473432" y="4916080"/>
                </a:cubicBezTo>
                <a:cubicBezTo>
                  <a:pt x="10472154" y="4925071"/>
                  <a:pt x="10470717" y="4934063"/>
                  <a:pt x="10469119" y="4943032"/>
                </a:cubicBezTo>
                <a:cubicBezTo>
                  <a:pt x="10464715" y="4952708"/>
                  <a:pt x="10460105" y="4962294"/>
                  <a:pt x="10455289" y="4971834"/>
                </a:cubicBezTo>
                <a:close/>
                <a:moveTo>
                  <a:pt x="10480827" y="4902341"/>
                </a:moveTo>
                <a:cubicBezTo>
                  <a:pt x="10484592" y="4895220"/>
                  <a:pt x="10488266" y="4888054"/>
                  <a:pt x="10491827" y="4880865"/>
                </a:cubicBezTo>
                <a:cubicBezTo>
                  <a:pt x="10490366" y="4887278"/>
                  <a:pt x="10488837" y="4893714"/>
                  <a:pt x="10487217" y="4900127"/>
                </a:cubicBezTo>
                <a:cubicBezTo>
                  <a:pt x="10484273" y="4907681"/>
                  <a:pt x="10481237" y="4915212"/>
                  <a:pt x="10478066" y="4922721"/>
                </a:cubicBezTo>
                <a:cubicBezTo>
                  <a:pt x="10479092" y="4915943"/>
                  <a:pt x="10479982" y="4909164"/>
                  <a:pt x="10480827" y="4902341"/>
                </a:cubicBezTo>
                <a:close/>
                <a:moveTo>
                  <a:pt x="10505406" y="4839192"/>
                </a:moveTo>
                <a:cubicBezTo>
                  <a:pt x="10506478" y="4832757"/>
                  <a:pt x="10507460" y="4826298"/>
                  <a:pt x="10508373" y="4819839"/>
                </a:cubicBezTo>
                <a:cubicBezTo>
                  <a:pt x="10508532" y="4819520"/>
                  <a:pt x="10508715" y="4819223"/>
                  <a:pt x="10508875" y="4818904"/>
                </a:cubicBezTo>
                <a:cubicBezTo>
                  <a:pt x="10512138" y="4812719"/>
                  <a:pt x="10515311" y="4806511"/>
                  <a:pt x="10518438" y="4800281"/>
                </a:cubicBezTo>
                <a:cubicBezTo>
                  <a:pt x="10516840" y="4806899"/>
                  <a:pt x="10515151" y="4813494"/>
                  <a:pt x="10513371" y="4820045"/>
                </a:cubicBezTo>
                <a:cubicBezTo>
                  <a:pt x="10510814" y="4826458"/>
                  <a:pt x="10508144" y="4832825"/>
                  <a:pt x="10505406" y="4839192"/>
                </a:cubicBezTo>
                <a:close/>
                <a:moveTo>
                  <a:pt x="10533340" y="4756759"/>
                </a:moveTo>
                <a:cubicBezTo>
                  <a:pt x="10534435" y="4750711"/>
                  <a:pt x="10535485" y="4744641"/>
                  <a:pt x="10536443" y="4738547"/>
                </a:cubicBezTo>
                <a:cubicBezTo>
                  <a:pt x="10539799" y="4732203"/>
                  <a:pt x="10543085" y="4725813"/>
                  <a:pt x="10546303" y="4719422"/>
                </a:cubicBezTo>
                <a:cubicBezTo>
                  <a:pt x="10544751" y="4725516"/>
                  <a:pt x="10543108" y="4731587"/>
                  <a:pt x="10541397" y="4737634"/>
                </a:cubicBezTo>
                <a:cubicBezTo>
                  <a:pt x="10538795" y="4744025"/>
                  <a:pt x="10536125" y="4750415"/>
                  <a:pt x="10533340" y="4756759"/>
                </a:cubicBezTo>
                <a:close/>
                <a:moveTo>
                  <a:pt x="10561913" y="4675011"/>
                </a:moveTo>
                <a:cubicBezTo>
                  <a:pt x="10562986" y="4669625"/>
                  <a:pt x="10564012" y="4664216"/>
                  <a:pt x="10564971" y="4658785"/>
                </a:cubicBezTo>
                <a:cubicBezTo>
                  <a:pt x="10568212" y="4652600"/>
                  <a:pt x="10571384" y="4646392"/>
                  <a:pt x="10574511" y="4640139"/>
                </a:cubicBezTo>
                <a:cubicBezTo>
                  <a:pt x="10573028" y="4645571"/>
                  <a:pt x="10571521" y="4651002"/>
                  <a:pt x="10569924" y="4656411"/>
                </a:cubicBezTo>
                <a:cubicBezTo>
                  <a:pt x="10567344" y="4662642"/>
                  <a:pt x="10564652" y="4668826"/>
                  <a:pt x="10561913" y="4675011"/>
                </a:cubicBezTo>
                <a:close/>
                <a:moveTo>
                  <a:pt x="10591034" y="4594221"/>
                </a:moveTo>
                <a:cubicBezTo>
                  <a:pt x="10592015" y="4589611"/>
                  <a:pt x="10592973" y="4585001"/>
                  <a:pt x="10593864" y="4580368"/>
                </a:cubicBezTo>
                <a:cubicBezTo>
                  <a:pt x="10596922" y="4574549"/>
                  <a:pt x="10599911" y="4568729"/>
                  <a:pt x="10602855" y="4562887"/>
                </a:cubicBezTo>
                <a:cubicBezTo>
                  <a:pt x="10601555" y="4567360"/>
                  <a:pt x="10600231" y="4571810"/>
                  <a:pt x="10598862" y="4576237"/>
                </a:cubicBezTo>
                <a:cubicBezTo>
                  <a:pt x="10596329" y="4582240"/>
                  <a:pt x="10593704" y="4588242"/>
                  <a:pt x="10591034" y="4594221"/>
                </a:cubicBezTo>
                <a:close/>
                <a:moveTo>
                  <a:pt x="10620497" y="4514755"/>
                </a:moveTo>
                <a:cubicBezTo>
                  <a:pt x="10621364" y="4510989"/>
                  <a:pt x="10622208" y="4507201"/>
                  <a:pt x="10623031" y="4503413"/>
                </a:cubicBezTo>
                <a:cubicBezTo>
                  <a:pt x="10625838" y="4498072"/>
                  <a:pt x="10628576" y="4492709"/>
                  <a:pt x="10631315" y="4487323"/>
                </a:cubicBezTo>
                <a:cubicBezTo>
                  <a:pt x="10630333" y="4490518"/>
                  <a:pt x="10629329" y="4493691"/>
                  <a:pt x="10628325" y="4496886"/>
                </a:cubicBezTo>
                <a:cubicBezTo>
                  <a:pt x="10625769" y="4502865"/>
                  <a:pt x="10623167" y="4508822"/>
                  <a:pt x="10620497" y="4514755"/>
                </a:cubicBezTo>
                <a:close/>
                <a:moveTo>
                  <a:pt x="10650211" y="4437023"/>
                </a:moveTo>
                <a:cubicBezTo>
                  <a:pt x="10650964" y="4433897"/>
                  <a:pt x="10651718" y="4430793"/>
                  <a:pt x="10652448" y="4427666"/>
                </a:cubicBezTo>
                <a:cubicBezTo>
                  <a:pt x="10654913" y="4422988"/>
                  <a:pt x="10657354" y="4418287"/>
                  <a:pt x="10659773" y="4413585"/>
                </a:cubicBezTo>
                <a:cubicBezTo>
                  <a:pt x="10658998" y="4415959"/>
                  <a:pt x="10658244" y="4418332"/>
                  <a:pt x="10657445" y="4420683"/>
                </a:cubicBezTo>
                <a:cubicBezTo>
                  <a:pt x="10655095" y="4426160"/>
                  <a:pt x="10652654" y="4431592"/>
                  <a:pt x="10650211" y="4437023"/>
                </a:cubicBezTo>
                <a:close/>
                <a:moveTo>
                  <a:pt x="10680017" y="4361232"/>
                </a:moveTo>
                <a:cubicBezTo>
                  <a:pt x="10680747" y="4358470"/>
                  <a:pt x="10681432" y="4355709"/>
                  <a:pt x="10682140" y="4352925"/>
                </a:cubicBezTo>
                <a:cubicBezTo>
                  <a:pt x="10684285" y="4348862"/>
                  <a:pt x="10686430" y="4344800"/>
                  <a:pt x="10688553" y="4340692"/>
                </a:cubicBezTo>
                <a:cubicBezTo>
                  <a:pt x="10687776" y="4342951"/>
                  <a:pt x="10686977" y="4345188"/>
                  <a:pt x="10686201" y="4347425"/>
                </a:cubicBezTo>
                <a:cubicBezTo>
                  <a:pt x="10684170" y="4352034"/>
                  <a:pt x="10682116" y="4356645"/>
                  <a:pt x="10680017" y="4361232"/>
                </a:cubicBezTo>
                <a:close/>
                <a:moveTo>
                  <a:pt x="10709890" y="4287106"/>
                </a:moveTo>
                <a:cubicBezTo>
                  <a:pt x="10710621" y="4284413"/>
                  <a:pt x="10711375" y="4281720"/>
                  <a:pt x="10712104" y="4279027"/>
                </a:cubicBezTo>
                <a:cubicBezTo>
                  <a:pt x="10713816" y="4275809"/>
                  <a:pt x="10715550" y="4272591"/>
                  <a:pt x="10717239" y="4269351"/>
                </a:cubicBezTo>
                <a:cubicBezTo>
                  <a:pt x="10716349" y="4271861"/>
                  <a:pt x="10715436" y="4274372"/>
                  <a:pt x="10714524" y="4276859"/>
                </a:cubicBezTo>
                <a:cubicBezTo>
                  <a:pt x="10712995" y="4280282"/>
                  <a:pt x="10711443" y="4283706"/>
                  <a:pt x="10709890" y="4287106"/>
                </a:cubicBezTo>
                <a:close/>
                <a:moveTo>
                  <a:pt x="10980742" y="3668311"/>
                </a:moveTo>
                <a:cubicBezTo>
                  <a:pt x="10977752" y="3675705"/>
                  <a:pt x="10974694" y="3683054"/>
                  <a:pt x="10971591" y="3690380"/>
                </a:cubicBezTo>
                <a:cubicBezTo>
                  <a:pt x="10969354" y="3694853"/>
                  <a:pt x="10967094" y="3699303"/>
                  <a:pt x="10964812" y="3703731"/>
                </a:cubicBezTo>
                <a:cubicBezTo>
                  <a:pt x="10967186" y="3697158"/>
                  <a:pt x="10969513" y="3690540"/>
                  <a:pt x="10971796" y="3683921"/>
                </a:cubicBezTo>
                <a:cubicBezTo>
                  <a:pt x="10974808" y="3678741"/>
                  <a:pt x="10977798" y="3673538"/>
                  <a:pt x="10980742" y="3668311"/>
                </a:cubicBezTo>
                <a:close/>
                <a:moveTo>
                  <a:pt x="10950594" y="3719295"/>
                </a:moveTo>
                <a:cubicBezTo>
                  <a:pt x="10954610" y="3712814"/>
                  <a:pt x="10958558" y="3706264"/>
                  <a:pt x="10962484" y="3699737"/>
                </a:cubicBezTo>
                <a:cubicBezTo>
                  <a:pt x="10959129" y="3709094"/>
                  <a:pt x="10955683" y="3718406"/>
                  <a:pt x="10952146" y="3727648"/>
                </a:cubicBezTo>
                <a:cubicBezTo>
                  <a:pt x="10948495" y="3734426"/>
                  <a:pt x="10944775" y="3741182"/>
                  <a:pt x="10941008" y="3747891"/>
                </a:cubicBezTo>
                <a:cubicBezTo>
                  <a:pt x="10943930" y="3738991"/>
                  <a:pt x="10946759" y="3730045"/>
                  <a:pt x="10949475" y="3721076"/>
                </a:cubicBezTo>
                <a:cubicBezTo>
                  <a:pt x="10949841" y="3720482"/>
                  <a:pt x="10950206" y="3719889"/>
                  <a:pt x="10950594" y="3719295"/>
                </a:cubicBezTo>
                <a:close/>
                <a:moveTo>
                  <a:pt x="10941648" y="3733514"/>
                </a:moveTo>
                <a:cubicBezTo>
                  <a:pt x="10938384" y="3743898"/>
                  <a:pt x="10935006" y="3754236"/>
                  <a:pt x="10931515" y="3764460"/>
                </a:cubicBezTo>
                <a:cubicBezTo>
                  <a:pt x="10926951" y="3772334"/>
                  <a:pt x="10922295" y="3780139"/>
                  <a:pt x="10917570" y="3787921"/>
                </a:cubicBezTo>
                <a:cubicBezTo>
                  <a:pt x="10920469" y="3777902"/>
                  <a:pt x="10923253" y="3767838"/>
                  <a:pt x="10925901" y="3757728"/>
                </a:cubicBezTo>
                <a:cubicBezTo>
                  <a:pt x="10931241" y="3749694"/>
                  <a:pt x="10936513" y="3741615"/>
                  <a:pt x="10941648" y="3733514"/>
                </a:cubicBezTo>
                <a:close/>
                <a:moveTo>
                  <a:pt x="10919146" y="3767815"/>
                </a:moveTo>
                <a:cubicBezTo>
                  <a:pt x="10916133" y="3778861"/>
                  <a:pt x="10913006" y="3789792"/>
                  <a:pt x="10909743" y="3800679"/>
                </a:cubicBezTo>
                <a:cubicBezTo>
                  <a:pt x="10904402" y="3809237"/>
                  <a:pt x="10898994" y="3817772"/>
                  <a:pt x="10893493" y="3826217"/>
                </a:cubicBezTo>
                <a:cubicBezTo>
                  <a:pt x="10896187" y="3815490"/>
                  <a:pt x="10898720" y="3804718"/>
                  <a:pt x="10901093" y="3793946"/>
                </a:cubicBezTo>
                <a:cubicBezTo>
                  <a:pt x="10907232" y="3785274"/>
                  <a:pt x="10913234" y="3776579"/>
                  <a:pt x="10919146" y="3767815"/>
                </a:cubicBezTo>
                <a:close/>
                <a:moveTo>
                  <a:pt x="10895022" y="3802482"/>
                </a:moveTo>
                <a:cubicBezTo>
                  <a:pt x="10893128" y="3810766"/>
                  <a:pt x="10891143" y="3819028"/>
                  <a:pt x="10889066" y="3827312"/>
                </a:cubicBezTo>
                <a:cubicBezTo>
                  <a:pt x="10888267" y="3830439"/>
                  <a:pt x="10887446" y="3833542"/>
                  <a:pt x="10886647" y="3836669"/>
                </a:cubicBezTo>
                <a:cubicBezTo>
                  <a:pt x="10880576" y="3845798"/>
                  <a:pt x="10874415" y="3854858"/>
                  <a:pt x="10868161" y="3863850"/>
                </a:cubicBezTo>
                <a:cubicBezTo>
                  <a:pt x="10870421" y="3852758"/>
                  <a:pt x="10872520" y="3841644"/>
                  <a:pt x="10874437" y="3830507"/>
                </a:cubicBezTo>
                <a:cubicBezTo>
                  <a:pt x="10881420" y="3821218"/>
                  <a:pt x="10888290" y="3811884"/>
                  <a:pt x="10895022" y="3802482"/>
                </a:cubicBezTo>
                <a:close/>
                <a:moveTo>
                  <a:pt x="10869028" y="3837650"/>
                </a:moveTo>
                <a:cubicBezTo>
                  <a:pt x="10866928" y="3849244"/>
                  <a:pt x="10864646" y="3860814"/>
                  <a:pt x="10862181" y="3872362"/>
                </a:cubicBezTo>
                <a:cubicBezTo>
                  <a:pt x="10855221" y="3882199"/>
                  <a:pt x="10848146" y="3891944"/>
                  <a:pt x="10840957" y="3901597"/>
                </a:cubicBezTo>
                <a:cubicBezTo>
                  <a:pt x="10842715" y="3890278"/>
                  <a:pt x="10844289" y="3878935"/>
                  <a:pt x="10845681" y="3867570"/>
                </a:cubicBezTo>
                <a:cubicBezTo>
                  <a:pt x="10853601" y="3857665"/>
                  <a:pt x="10861406" y="3847692"/>
                  <a:pt x="10869028" y="3837650"/>
                </a:cubicBezTo>
                <a:close/>
                <a:moveTo>
                  <a:pt x="10840592" y="3873937"/>
                </a:moveTo>
                <a:cubicBezTo>
                  <a:pt x="10839086" y="3885622"/>
                  <a:pt x="10837375" y="3897284"/>
                  <a:pt x="10835480" y="3908946"/>
                </a:cubicBezTo>
                <a:cubicBezTo>
                  <a:pt x="10827652" y="3919330"/>
                  <a:pt x="10819688" y="3929623"/>
                  <a:pt x="10811608" y="3939801"/>
                </a:cubicBezTo>
                <a:cubicBezTo>
                  <a:pt x="10812795" y="3928322"/>
                  <a:pt x="10813776" y="3916797"/>
                  <a:pt x="10814575" y="3905272"/>
                </a:cubicBezTo>
                <a:cubicBezTo>
                  <a:pt x="10823407" y="3894888"/>
                  <a:pt x="10832079" y="3884458"/>
                  <a:pt x="10840592" y="3873937"/>
                </a:cubicBezTo>
                <a:close/>
                <a:moveTo>
                  <a:pt x="10810718" y="3909768"/>
                </a:moveTo>
                <a:cubicBezTo>
                  <a:pt x="10809782" y="3921589"/>
                  <a:pt x="10808641" y="3933388"/>
                  <a:pt x="10807295" y="3945165"/>
                </a:cubicBezTo>
                <a:cubicBezTo>
                  <a:pt x="10798303" y="3956393"/>
                  <a:pt x="10789151" y="3967484"/>
                  <a:pt x="10779840" y="3978462"/>
                </a:cubicBezTo>
                <a:cubicBezTo>
                  <a:pt x="10780411" y="3966868"/>
                  <a:pt x="10780753" y="3955229"/>
                  <a:pt x="10780912" y="3943590"/>
                </a:cubicBezTo>
                <a:cubicBezTo>
                  <a:pt x="10791045" y="3932407"/>
                  <a:pt x="10800973" y="3921133"/>
                  <a:pt x="10810718" y="3909768"/>
                </a:cubicBezTo>
                <a:close/>
                <a:moveTo>
                  <a:pt x="10777101" y="3947766"/>
                </a:moveTo>
                <a:cubicBezTo>
                  <a:pt x="10776873" y="3959611"/>
                  <a:pt x="10776417" y="3971455"/>
                  <a:pt x="10775755" y="3983254"/>
                </a:cubicBezTo>
                <a:cubicBezTo>
                  <a:pt x="10765827" y="3994848"/>
                  <a:pt x="10755740" y="4006304"/>
                  <a:pt x="10745493" y="4017624"/>
                </a:cubicBezTo>
                <a:cubicBezTo>
                  <a:pt x="10745379" y="4005917"/>
                  <a:pt x="10745083" y="3994186"/>
                  <a:pt x="10744580" y="3982456"/>
                </a:cubicBezTo>
                <a:cubicBezTo>
                  <a:pt x="10755626" y="3970999"/>
                  <a:pt x="10766466" y="3959428"/>
                  <a:pt x="10777101" y="3947766"/>
                </a:cubicBezTo>
                <a:close/>
                <a:moveTo>
                  <a:pt x="10740449" y="3986655"/>
                </a:moveTo>
                <a:cubicBezTo>
                  <a:pt x="10740928" y="3998545"/>
                  <a:pt x="10741202" y="4010435"/>
                  <a:pt x="10741248" y="4022257"/>
                </a:cubicBezTo>
                <a:cubicBezTo>
                  <a:pt x="10730476" y="4034056"/>
                  <a:pt x="10719522" y="4045695"/>
                  <a:pt x="10708407" y="4057175"/>
                </a:cubicBezTo>
                <a:cubicBezTo>
                  <a:pt x="10707608" y="4045376"/>
                  <a:pt x="10706627" y="4033554"/>
                  <a:pt x="10705395" y="4021709"/>
                </a:cubicBezTo>
                <a:cubicBezTo>
                  <a:pt x="10717307" y="4010139"/>
                  <a:pt x="10728993" y="3998454"/>
                  <a:pt x="10740449" y="3986655"/>
                </a:cubicBezTo>
                <a:close/>
                <a:moveTo>
                  <a:pt x="10700626" y="4026319"/>
                </a:moveTo>
                <a:cubicBezTo>
                  <a:pt x="10701789" y="4038324"/>
                  <a:pt x="10702747" y="4050260"/>
                  <a:pt x="10703501" y="4062173"/>
                </a:cubicBezTo>
                <a:cubicBezTo>
                  <a:pt x="10691998" y="4073949"/>
                  <a:pt x="10680336" y="4085565"/>
                  <a:pt x="10668492" y="4096999"/>
                </a:cubicBezTo>
                <a:cubicBezTo>
                  <a:pt x="10666985" y="4085154"/>
                  <a:pt x="10665251" y="4073241"/>
                  <a:pt x="10663334" y="4061283"/>
                </a:cubicBezTo>
                <a:cubicBezTo>
                  <a:pt x="10675977" y="4049758"/>
                  <a:pt x="10688416" y="4038096"/>
                  <a:pt x="10700626" y="4026319"/>
                </a:cubicBezTo>
                <a:close/>
                <a:moveTo>
                  <a:pt x="10658678" y="4065482"/>
                </a:moveTo>
                <a:cubicBezTo>
                  <a:pt x="10660572" y="4077555"/>
                  <a:pt x="10662238" y="4089582"/>
                  <a:pt x="10663676" y="4101586"/>
                </a:cubicBezTo>
                <a:cubicBezTo>
                  <a:pt x="10651193" y="4113545"/>
                  <a:pt x="10638526" y="4125298"/>
                  <a:pt x="10625677" y="4136892"/>
                </a:cubicBezTo>
                <a:cubicBezTo>
                  <a:pt x="10623464" y="4124933"/>
                  <a:pt x="10621045" y="4112929"/>
                  <a:pt x="10618397" y="4100856"/>
                </a:cubicBezTo>
                <a:cubicBezTo>
                  <a:pt x="10632068" y="4089194"/>
                  <a:pt x="10645510" y="4077395"/>
                  <a:pt x="10658678" y="4065482"/>
                </a:cubicBezTo>
                <a:close/>
                <a:moveTo>
                  <a:pt x="10613924" y="4104690"/>
                </a:moveTo>
                <a:cubicBezTo>
                  <a:pt x="10616526" y="4116854"/>
                  <a:pt x="10618922" y="4128950"/>
                  <a:pt x="10621091" y="4141045"/>
                </a:cubicBezTo>
                <a:cubicBezTo>
                  <a:pt x="10607626" y="4153095"/>
                  <a:pt x="10594001" y="4164940"/>
                  <a:pt x="10580171" y="4176602"/>
                </a:cubicBezTo>
                <a:cubicBezTo>
                  <a:pt x="10577250" y="4164506"/>
                  <a:pt x="10574100" y="4152365"/>
                  <a:pt x="10570745" y="4140201"/>
                </a:cubicBezTo>
                <a:cubicBezTo>
                  <a:pt x="10585397" y="4128493"/>
                  <a:pt x="10599774" y="4116671"/>
                  <a:pt x="10613924" y="4104690"/>
                </a:cubicBezTo>
                <a:close/>
                <a:moveTo>
                  <a:pt x="10566386" y="4143670"/>
                </a:moveTo>
                <a:cubicBezTo>
                  <a:pt x="10569718" y="4155948"/>
                  <a:pt x="10572823" y="4168158"/>
                  <a:pt x="10575720" y="4180345"/>
                </a:cubicBezTo>
                <a:cubicBezTo>
                  <a:pt x="10561342" y="4192372"/>
                  <a:pt x="10546782" y="4204194"/>
                  <a:pt x="10532039" y="4215810"/>
                </a:cubicBezTo>
                <a:cubicBezTo>
                  <a:pt x="10528410" y="4203601"/>
                  <a:pt x="10524553" y="4191322"/>
                  <a:pt x="10520514" y="4179021"/>
                </a:cubicBezTo>
                <a:cubicBezTo>
                  <a:pt x="10536033" y="4167405"/>
                  <a:pt x="10551347" y="4155629"/>
                  <a:pt x="10566386" y="4143670"/>
                </a:cubicBezTo>
                <a:close/>
                <a:moveTo>
                  <a:pt x="10516178" y="4182239"/>
                </a:moveTo>
                <a:cubicBezTo>
                  <a:pt x="10520217" y="4194631"/>
                  <a:pt x="10524052" y="4206955"/>
                  <a:pt x="10527658" y="4219256"/>
                </a:cubicBezTo>
                <a:cubicBezTo>
                  <a:pt x="10512412" y="4231192"/>
                  <a:pt x="10496962" y="4242923"/>
                  <a:pt x="10481352" y="4254402"/>
                </a:cubicBezTo>
                <a:cubicBezTo>
                  <a:pt x="10477038" y="4242033"/>
                  <a:pt x="10472520" y="4229618"/>
                  <a:pt x="10467772" y="4217157"/>
                </a:cubicBezTo>
                <a:cubicBezTo>
                  <a:pt x="10484159" y="4205700"/>
                  <a:pt x="10500294" y="4194038"/>
                  <a:pt x="10516178" y="4182239"/>
                </a:cubicBezTo>
                <a:close/>
                <a:moveTo>
                  <a:pt x="10463391" y="4220192"/>
                </a:moveTo>
                <a:cubicBezTo>
                  <a:pt x="10468138" y="4232721"/>
                  <a:pt x="10472657" y="4245205"/>
                  <a:pt x="10476970" y="4257620"/>
                </a:cubicBezTo>
                <a:cubicBezTo>
                  <a:pt x="10460926" y="4269373"/>
                  <a:pt x="10444700" y="4280853"/>
                  <a:pt x="10428291" y="4292127"/>
                </a:cubicBezTo>
                <a:cubicBezTo>
                  <a:pt x="10423293" y="4279643"/>
                  <a:pt x="10418089" y="4267068"/>
                  <a:pt x="10412680" y="4254402"/>
                </a:cubicBezTo>
                <a:cubicBezTo>
                  <a:pt x="10429820" y="4243174"/>
                  <a:pt x="10446731" y="4231786"/>
                  <a:pt x="10463391" y="4220192"/>
                </a:cubicBezTo>
                <a:close/>
                <a:moveTo>
                  <a:pt x="10408367" y="4257209"/>
                </a:moveTo>
                <a:cubicBezTo>
                  <a:pt x="10413753" y="4269807"/>
                  <a:pt x="10418934" y="4282450"/>
                  <a:pt x="10423954" y="4295094"/>
                </a:cubicBezTo>
                <a:cubicBezTo>
                  <a:pt x="10407157" y="4306573"/>
                  <a:pt x="10390178" y="4317824"/>
                  <a:pt x="10373039" y="4328825"/>
                </a:cubicBezTo>
                <a:cubicBezTo>
                  <a:pt x="10367401" y="4316136"/>
                  <a:pt x="10361582" y="4303355"/>
                  <a:pt x="10355511" y="4290507"/>
                </a:cubicBezTo>
                <a:cubicBezTo>
                  <a:pt x="10373381" y="4279598"/>
                  <a:pt x="10391022" y="4268506"/>
                  <a:pt x="10408367" y="4257209"/>
                </a:cubicBezTo>
                <a:close/>
                <a:moveTo>
                  <a:pt x="10351175" y="4293154"/>
                </a:moveTo>
                <a:cubicBezTo>
                  <a:pt x="10357177" y="4305911"/>
                  <a:pt x="10363020" y="4318737"/>
                  <a:pt x="10368702" y="4331586"/>
                </a:cubicBezTo>
                <a:cubicBezTo>
                  <a:pt x="10351289" y="4342700"/>
                  <a:pt x="10333693" y="4353586"/>
                  <a:pt x="10315961" y="4364199"/>
                </a:cubicBezTo>
                <a:cubicBezTo>
                  <a:pt x="10309730" y="4351304"/>
                  <a:pt x="10303295" y="4338318"/>
                  <a:pt x="10296653" y="4325241"/>
                </a:cubicBezTo>
                <a:cubicBezTo>
                  <a:pt x="10315070" y="4314743"/>
                  <a:pt x="10333260" y="4304040"/>
                  <a:pt x="10351175" y="4293154"/>
                </a:cubicBezTo>
                <a:close/>
                <a:moveTo>
                  <a:pt x="10292112" y="4327820"/>
                </a:moveTo>
                <a:cubicBezTo>
                  <a:pt x="10298799" y="4340943"/>
                  <a:pt x="10305212" y="4353952"/>
                  <a:pt x="10311442" y="4366892"/>
                </a:cubicBezTo>
                <a:cubicBezTo>
                  <a:pt x="10293572" y="4377527"/>
                  <a:pt x="10275543" y="4387934"/>
                  <a:pt x="10257377" y="4398066"/>
                </a:cubicBezTo>
                <a:cubicBezTo>
                  <a:pt x="10250576" y="4384944"/>
                  <a:pt x="10243592" y="4371707"/>
                  <a:pt x="10236404" y="4358448"/>
                </a:cubicBezTo>
                <a:cubicBezTo>
                  <a:pt x="10255208" y="4348429"/>
                  <a:pt x="10273786" y="4338227"/>
                  <a:pt x="10292112" y="4327820"/>
                </a:cubicBezTo>
                <a:close/>
                <a:moveTo>
                  <a:pt x="10231611" y="4360981"/>
                </a:moveTo>
                <a:cubicBezTo>
                  <a:pt x="10238869" y="4374332"/>
                  <a:pt x="10245875" y="4387568"/>
                  <a:pt x="10252675" y="4400714"/>
                </a:cubicBezTo>
                <a:cubicBezTo>
                  <a:pt x="10234464" y="4410824"/>
                  <a:pt x="10216092" y="4420706"/>
                  <a:pt x="10197606" y="4430337"/>
                </a:cubicBezTo>
                <a:cubicBezTo>
                  <a:pt x="10190281" y="4416986"/>
                  <a:pt x="10182749" y="4403521"/>
                  <a:pt x="10175035" y="4389965"/>
                </a:cubicBezTo>
                <a:cubicBezTo>
                  <a:pt x="10194114" y="4380494"/>
                  <a:pt x="10212988" y="4370840"/>
                  <a:pt x="10231611" y="4360981"/>
                </a:cubicBezTo>
                <a:close/>
                <a:moveTo>
                  <a:pt x="10170015" y="4392452"/>
                </a:moveTo>
                <a:cubicBezTo>
                  <a:pt x="10177774" y="4406054"/>
                  <a:pt x="10185305" y="4419542"/>
                  <a:pt x="10192654" y="4432916"/>
                </a:cubicBezTo>
                <a:cubicBezTo>
                  <a:pt x="10174190" y="4442455"/>
                  <a:pt x="10155636" y="4451767"/>
                  <a:pt x="10136945" y="4460850"/>
                </a:cubicBezTo>
                <a:cubicBezTo>
                  <a:pt x="10129163" y="4447248"/>
                  <a:pt x="10121175" y="4433532"/>
                  <a:pt x="10112982" y="4419679"/>
                </a:cubicBezTo>
                <a:cubicBezTo>
                  <a:pt x="10132198" y="4410801"/>
                  <a:pt x="10151209" y="4401718"/>
                  <a:pt x="10170015" y="4392452"/>
                </a:cubicBezTo>
                <a:close/>
                <a:moveTo>
                  <a:pt x="10063664" y="4441862"/>
                </a:moveTo>
                <a:cubicBezTo>
                  <a:pt x="10078407" y="4435426"/>
                  <a:pt x="10093013" y="4428876"/>
                  <a:pt x="10107505" y="4422212"/>
                </a:cubicBezTo>
                <a:cubicBezTo>
                  <a:pt x="10115698" y="4436065"/>
                  <a:pt x="10123686" y="4449827"/>
                  <a:pt x="10131491" y="4463497"/>
                </a:cubicBezTo>
                <a:cubicBezTo>
                  <a:pt x="10113074" y="4472397"/>
                  <a:pt x="10094520" y="4481047"/>
                  <a:pt x="10075897" y="4489491"/>
                </a:cubicBezTo>
                <a:cubicBezTo>
                  <a:pt x="10067704" y="4475615"/>
                  <a:pt x="10059283" y="4461603"/>
                  <a:pt x="10050679" y="4447453"/>
                </a:cubicBezTo>
                <a:cubicBezTo>
                  <a:pt x="10054991" y="4445582"/>
                  <a:pt x="10059351" y="4443756"/>
                  <a:pt x="10063664" y="4441862"/>
                </a:cubicBezTo>
                <a:close/>
                <a:moveTo>
                  <a:pt x="10045109" y="4449827"/>
                </a:moveTo>
                <a:cubicBezTo>
                  <a:pt x="10053713" y="4463976"/>
                  <a:pt x="10062135" y="4478035"/>
                  <a:pt x="10070374" y="4491979"/>
                </a:cubicBezTo>
                <a:cubicBezTo>
                  <a:pt x="10051934" y="4500263"/>
                  <a:pt x="10033402" y="4508342"/>
                  <a:pt x="10014802" y="4516170"/>
                </a:cubicBezTo>
                <a:cubicBezTo>
                  <a:pt x="10007522" y="4504143"/>
                  <a:pt x="10000151" y="4492070"/>
                  <a:pt x="9992619" y="4479860"/>
                </a:cubicBezTo>
                <a:cubicBezTo>
                  <a:pt x="9991250" y="4477669"/>
                  <a:pt x="9989881" y="4475479"/>
                  <a:pt x="9988511" y="4473288"/>
                </a:cubicBezTo>
                <a:cubicBezTo>
                  <a:pt x="10007499" y="4465665"/>
                  <a:pt x="10026350" y="4457837"/>
                  <a:pt x="10045109" y="4449827"/>
                </a:cubicBezTo>
                <a:close/>
                <a:moveTo>
                  <a:pt x="9982829" y="4475547"/>
                </a:moveTo>
                <a:cubicBezTo>
                  <a:pt x="9984380" y="4478035"/>
                  <a:pt x="9985955" y="4480545"/>
                  <a:pt x="9987484" y="4483033"/>
                </a:cubicBezTo>
                <a:cubicBezTo>
                  <a:pt x="9994856" y="4494946"/>
                  <a:pt x="10002067" y="4506767"/>
                  <a:pt x="10009188" y="4518544"/>
                </a:cubicBezTo>
                <a:cubicBezTo>
                  <a:pt x="9991022" y="4526143"/>
                  <a:pt x="9972764" y="4533538"/>
                  <a:pt x="9954461" y="4540727"/>
                </a:cubicBezTo>
                <a:cubicBezTo>
                  <a:pt x="9945674" y="4526143"/>
                  <a:pt x="9936751" y="4511491"/>
                  <a:pt x="9927759" y="4496817"/>
                </a:cubicBezTo>
                <a:cubicBezTo>
                  <a:pt x="9946245" y="4489925"/>
                  <a:pt x="9964572" y="4482804"/>
                  <a:pt x="9982829" y="4475547"/>
                </a:cubicBezTo>
                <a:close/>
                <a:moveTo>
                  <a:pt x="9921848" y="4498962"/>
                </a:moveTo>
                <a:cubicBezTo>
                  <a:pt x="9930886" y="4513728"/>
                  <a:pt x="9939832" y="4528403"/>
                  <a:pt x="9948642" y="4543009"/>
                </a:cubicBezTo>
                <a:cubicBezTo>
                  <a:pt x="9931206" y="4549810"/>
                  <a:pt x="9913701" y="4556428"/>
                  <a:pt x="9896174" y="4562841"/>
                </a:cubicBezTo>
                <a:cubicBezTo>
                  <a:pt x="9887273" y="4547916"/>
                  <a:pt x="9878258" y="4532899"/>
                  <a:pt x="9869198" y="4517836"/>
                </a:cubicBezTo>
                <a:cubicBezTo>
                  <a:pt x="9886840" y="4511720"/>
                  <a:pt x="9904390" y="4505444"/>
                  <a:pt x="9921848" y="4498962"/>
                </a:cubicBezTo>
                <a:close/>
                <a:moveTo>
                  <a:pt x="9863265" y="4519936"/>
                </a:moveTo>
                <a:cubicBezTo>
                  <a:pt x="9872302" y="4534930"/>
                  <a:pt x="9881294" y="4549970"/>
                  <a:pt x="9890240" y="4564986"/>
                </a:cubicBezTo>
                <a:cubicBezTo>
                  <a:pt x="9873557" y="4571034"/>
                  <a:pt x="9856828" y="4576922"/>
                  <a:pt x="9840077" y="4582628"/>
                </a:cubicBezTo>
                <a:cubicBezTo>
                  <a:pt x="9831109" y="4567383"/>
                  <a:pt x="9822048" y="4552046"/>
                  <a:pt x="9812896" y="4536687"/>
                </a:cubicBezTo>
                <a:cubicBezTo>
                  <a:pt x="9829761" y="4531233"/>
                  <a:pt x="9846558" y="4525687"/>
                  <a:pt x="9863265" y="4519936"/>
                </a:cubicBezTo>
                <a:close/>
                <a:moveTo>
                  <a:pt x="9806780" y="4538650"/>
                </a:moveTo>
                <a:cubicBezTo>
                  <a:pt x="9815909" y="4553986"/>
                  <a:pt x="9824992" y="4569345"/>
                  <a:pt x="9834006" y="4584705"/>
                </a:cubicBezTo>
                <a:cubicBezTo>
                  <a:pt x="9818100" y="4590090"/>
                  <a:pt x="9802170" y="4595317"/>
                  <a:pt x="9786240" y="4600383"/>
                </a:cubicBezTo>
                <a:cubicBezTo>
                  <a:pt x="9777203" y="4584818"/>
                  <a:pt x="9768096" y="4569231"/>
                  <a:pt x="9758900" y="4553552"/>
                </a:cubicBezTo>
                <a:cubicBezTo>
                  <a:pt x="9774921" y="4548737"/>
                  <a:pt x="9790873" y="4543739"/>
                  <a:pt x="9806780" y="4538650"/>
                </a:cubicBezTo>
                <a:close/>
                <a:moveTo>
                  <a:pt x="9752532" y="4555424"/>
                </a:moveTo>
                <a:cubicBezTo>
                  <a:pt x="9761707" y="4571080"/>
                  <a:pt x="9770858" y="4586736"/>
                  <a:pt x="9779964" y="4602392"/>
                </a:cubicBezTo>
                <a:cubicBezTo>
                  <a:pt x="9764879" y="4607138"/>
                  <a:pt x="9749793" y="4611749"/>
                  <a:pt x="9734686" y="4616222"/>
                </a:cubicBezTo>
                <a:cubicBezTo>
                  <a:pt x="9725602" y="4600383"/>
                  <a:pt x="9716405" y="4584476"/>
                  <a:pt x="9707139" y="4568501"/>
                </a:cubicBezTo>
                <a:cubicBezTo>
                  <a:pt x="9722316" y="4564256"/>
                  <a:pt x="9737447" y="4559920"/>
                  <a:pt x="9752532" y="4555424"/>
                </a:cubicBezTo>
                <a:close/>
                <a:moveTo>
                  <a:pt x="9700430" y="4570349"/>
                </a:moveTo>
                <a:cubicBezTo>
                  <a:pt x="9709695" y="4586302"/>
                  <a:pt x="9718916" y="4602254"/>
                  <a:pt x="9728067" y="4618207"/>
                </a:cubicBezTo>
                <a:cubicBezTo>
                  <a:pt x="9713849" y="4622384"/>
                  <a:pt x="9699631" y="4626446"/>
                  <a:pt x="9685413" y="4630371"/>
                </a:cubicBezTo>
                <a:cubicBezTo>
                  <a:pt x="9676284" y="4614259"/>
                  <a:pt x="9667064" y="4598078"/>
                  <a:pt x="9657752" y="4581829"/>
                </a:cubicBezTo>
                <a:cubicBezTo>
                  <a:pt x="9672016" y="4578109"/>
                  <a:pt x="9686234" y="4574275"/>
                  <a:pt x="9700430" y="4570349"/>
                </a:cubicBezTo>
                <a:close/>
                <a:moveTo>
                  <a:pt x="9651271" y="4583541"/>
                </a:moveTo>
                <a:cubicBezTo>
                  <a:pt x="9660559" y="4599744"/>
                  <a:pt x="9669803" y="4615948"/>
                  <a:pt x="9678977" y="4632151"/>
                </a:cubicBezTo>
                <a:cubicBezTo>
                  <a:pt x="9665467" y="4635871"/>
                  <a:pt x="9651933" y="4639454"/>
                  <a:pt x="9638445" y="4642946"/>
                </a:cubicBezTo>
                <a:cubicBezTo>
                  <a:pt x="9629248" y="4626583"/>
                  <a:pt x="9619982" y="4610128"/>
                  <a:pt x="9610625" y="4593651"/>
                </a:cubicBezTo>
                <a:cubicBezTo>
                  <a:pt x="9624204" y="4590364"/>
                  <a:pt x="9637761" y="4587010"/>
                  <a:pt x="9651271" y="4583541"/>
                </a:cubicBezTo>
                <a:close/>
                <a:moveTo>
                  <a:pt x="9603687" y="4595294"/>
                </a:moveTo>
                <a:cubicBezTo>
                  <a:pt x="9613022" y="4611771"/>
                  <a:pt x="9622332" y="4628249"/>
                  <a:pt x="9631576" y="4644726"/>
                </a:cubicBezTo>
                <a:cubicBezTo>
                  <a:pt x="9618932" y="4647944"/>
                  <a:pt x="9606289" y="4651094"/>
                  <a:pt x="9593646" y="4654129"/>
                </a:cubicBezTo>
                <a:cubicBezTo>
                  <a:pt x="9584425" y="4637515"/>
                  <a:pt x="9575092" y="4620809"/>
                  <a:pt x="9565689" y="4604080"/>
                </a:cubicBezTo>
                <a:cubicBezTo>
                  <a:pt x="9578378" y="4601228"/>
                  <a:pt x="9591044" y="4598306"/>
                  <a:pt x="9603687" y="4595294"/>
                </a:cubicBezTo>
                <a:close/>
                <a:moveTo>
                  <a:pt x="2279816" y="3177160"/>
                </a:moveTo>
                <a:cubicBezTo>
                  <a:pt x="2725878" y="2747011"/>
                  <a:pt x="3293894" y="2877599"/>
                  <a:pt x="3738945" y="3039406"/>
                </a:cubicBezTo>
                <a:cubicBezTo>
                  <a:pt x="4199333" y="3206828"/>
                  <a:pt x="4650158" y="3419552"/>
                  <a:pt x="5086149" y="3625269"/>
                </a:cubicBezTo>
                <a:cubicBezTo>
                  <a:pt x="5505297" y="3823044"/>
                  <a:pt x="5938754" y="4027575"/>
                  <a:pt x="6380679" y="4191870"/>
                </a:cubicBezTo>
                <a:cubicBezTo>
                  <a:pt x="6949037" y="4403179"/>
                  <a:pt x="7452170" y="4543305"/>
                  <a:pt x="7918856" y="4620238"/>
                </a:cubicBezTo>
                <a:cubicBezTo>
                  <a:pt x="8194409" y="4665677"/>
                  <a:pt x="8462155" y="4689389"/>
                  <a:pt x="8714704" y="4690758"/>
                </a:cubicBezTo>
                <a:cubicBezTo>
                  <a:pt x="8989663" y="4692242"/>
                  <a:pt x="9256200" y="4667320"/>
                  <a:pt x="9506900" y="4616655"/>
                </a:cubicBezTo>
                <a:cubicBezTo>
                  <a:pt x="9524084" y="4613186"/>
                  <a:pt x="9541201" y="4609512"/>
                  <a:pt x="9558271" y="4605723"/>
                </a:cubicBezTo>
                <a:cubicBezTo>
                  <a:pt x="9567674" y="4622429"/>
                  <a:pt x="9577032" y="4639158"/>
                  <a:pt x="9586343" y="4655886"/>
                </a:cubicBezTo>
                <a:cubicBezTo>
                  <a:pt x="9550535" y="4664399"/>
                  <a:pt x="9514864" y="4672158"/>
                  <a:pt x="9479444" y="4679142"/>
                </a:cubicBezTo>
                <a:cubicBezTo>
                  <a:pt x="8951618" y="4782639"/>
                  <a:pt x="8380544" y="4772575"/>
                  <a:pt x="7733633" y="4644429"/>
                </a:cubicBezTo>
                <a:cubicBezTo>
                  <a:pt x="7322153" y="4562932"/>
                  <a:pt x="6880069" y="4433669"/>
                  <a:pt x="6398617" y="4255429"/>
                </a:cubicBezTo>
                <a:cubicBezTo>
                  <a:pt x="5951535" y="4090974"/>
                  <a:pt x="5512417" y="3886946"/>
                  <a:pt x="5087769" y="3689627"/>
                </a:cubicBezTo>
                <a:cubicBezTo>
                  <a:pt x="4644566" y="3483704"/>
                  <a:pt x="4186256" y="3270753"/>
                  <a:pt x="3718656" y="3102737"/>
                </a:cubicBezTo>
                <a:cubicBezTo>
                  <a:pt x="3416243" y="2993671"/>
                  <a:pt x="3173440" y="2944855"/>
                  <a:pt x="2954554" y="2949077"/>
                </a:cubicBezTo>
                <a:cubicBezTo>
                  <a:pt x="2823716" y="2951588"/>
                  <a:pt x="2700865" y="2974227"/>
                  <a:pt x="2589449" y="3016334"/>
                </a:cubicBezTo>
                <a:cubicBezTo>
                  <a:pt x="2467602" y="3062342"/>
                  <a:pt x="2354679" y="3133387"/>
                  <a:pt x="2253810" y="3227482"/>
                </a:cubicBezTo>
                <a:cubicBezTo>
                  <a:pt x="2130875" y="3342140"/>
                  <a:pt x="2022277" y="3472202"/>
                  <a:pt x="1923301" y="3611576"/>
                </a:cubicBezTo>
                <a:cubicBezTo>
                  <a:pt x="2029073" y="3453762"/>
                  <a:pt x="2145860" y="3306332"/>
                  <a:pt x="2279816" y="3177160"/>
                </a:cubicBezTo>
                <a:close/>
                <a:moveTo>
                  <a:pt x="483212" y="4993856"/>
                </a:moveTo>
                <a:cubicBezTo>
                  <a:pt x="318234" y="5078093"/>
                  <a:pt x="200276" y="5210848"/>
                  <a:pt x="123919" y="5397737"/>
                </a:cubicBezTo>
                <a:cubicBezTo>
                  <a:pt x="56416" y="5562945"/>
                  <a:pt x="28386" y="5754467"/>
                  <a:pt x="10845" y="5931132"/>
                </a:cubicBezTo>
                <a:cubicBezTo>
                  <a:pt x="38387" y="5539598"/>
                  <a:pt x="109509" y="5156623"/>
                  <a:pt x="483212" y="4993856"/>
                </a:cubicBezTo>
                <a:close/>
                <a:moveTo>
                  <a:pt x="519042" y="4984043"/>
                </a:moveTo>
                <a:cubicBezTo>
                  <a:pt x="348042" y="5074601"/>
                  <a:pt x="224417" y="5214865"/>
                  <a:pt x="142231" y="5411088"/>
                </a:cubicBezTo>
                <a:cubicBezTo>
                  <a:pt x="68073" y="5588186"/>
                  <a:pt x="35335" y="5794063"/>
                  <a:pt x="12897" y="5980998"/>
                </a:cubicBezTo>
                <a:cubicBezTo>
                  <a:pt x="52089" y="5554318"/>
                  <a:pt x="127858" y="5161507"/>
                  <a:pt x="519042" y="4984043"/>
                </a:cubicBezTo>
                <a:close/>
                <a:moveTo>
                  <a:pt x="160548" y="5424416"/>
                </a:moveTo>
                <a:cubicBezTo>
                  <a:pt x="79290" y="5614066"/>
                  <a:pt x="42520" y="5826699"/>
                  <a:pt x="13773" y="6030864"/>
                </a:cubicBezTo>
                <a:cubicBezTo>
                  <a:pt x="64862" y="5583302"/>
                  <a:pt x="147551" y="5167281"/>
                  <a:pt x="554761" y="4973522"/>
                </a:cubicBezTo>
                <a:cubicBezTo>
                  <a:pt x="377982" y="5070721"/>
                  <a:pt x="248716" y="5218653"/>
                  <a:pt x="160548" y="5424416"/>
                </a:cubicBezTo>
                <a:close/>
                <a:moveTo>
                  <a:pt x="703380" y="4919457"/>
                </a:moveTo>
                <a:cubicBezTo>
                  <a:pt x="703464" y="4919434"/>
                  <a:pt x="703546" y="4919412"/>
                  <a:pt x="703631" y="4919389"/>
                </a:cubicBezTo>
                <a:cubicBezTo>
                  <a:pt x="703241" y="4919639"/>
                  <a:pt x="702848" y="4919891"/>
                  <a:pt x="702458" y="4920141"/>
                </a:cubicBezTo>
                <a:cubicBezTo>
                  <a:pt x="702328" y="4920164"/>
                  <a:pt x="702195" y="4920187"/>
                  <a:pt x="702065" y="4920233"/>
                </a:cubicBezTo>
                <a:cubicBezTo>
                  <a:pt x="702501" y="4919959"/>
                  <a:pt x="702942" y="4919708"/>
                  <a:pt x="703380" y="4919457"/>
                </a:cubicBezTo>
                <a:close/>
                <a:moveTo>
                  <a:pt x="722849" y="4914322"/>
                </a:moveTo>
                <a:cubicBezTo>
                  <a:pt x="723780" y="4914094"/>
                  <a:pt x="724716" y="4913865"/>
                  <a:pt x="725647" y="4913638"/>
                </a:cubicBezTo>
                <a:cubicBezTo>
                  <a:pt x="724333" y="4914550"/>
                  <a:pt x="723014" y="4915441"/>
                  <a:pt x="721699" y="4916353"/>
                </a:cubicBezTo>
                <a:cubicBezTo>
                  <a:pt x="720743" y="4916536"/>
                  <a:pt x="719793" y="4916718"/>
                  <a:pt x="718839" y="4916901"/>
                </a:cubicBezTo>
                <a:cubicBezTo>
                  <a:pt x="720174" y="4916057"/>
                  <a:pt x="721512" y="4915189"/>
                  <a:pt x="722849" y="4914322"/>
                </a:cubicBezTo>
                <a:close/>
                <a:moveTo>
                  <a:pt x="742353" y="4909529"/>
                </a:moveTo>
                <a:cubicBezTo>
                  <a:pt x="743962" y="4909119"/>
                  <a:pt x="745573" y="4908753"/>
                  <a:pt x="747184" y="4908365"/>
                </a:cubicBezTo>
                <a:cubicBezTo>
                  <a:pt x="745153" y="4909849"/>
                  <a:pt x="743120" y="4911355"/>
                  <a:pt x="741086" y="4912839"/>
                </a:cubicBezTo>
                <a:cubicBezTo>
                  <a:pt x="739464" y="4913113"/>
                  <a:pt x="737845" y="4913409"/>
                  <a:pt x="736227" y="4913706"/>
                </a:cubicBezTo>
                <a:cubicBezTo>
                  <a:pt x="738270" y="4912291"/>
                  <a:pt x="740313" y="4910899"/>
                  <a:pt x="742353" y="4909529"/>
                </a:cubicBezTo>
                <a:close/>
                <a:moveTo>
                  <a:pt x="761934" y="4904942"/>
                </a:moveTo>
                <a:cubicBezTo>
                  <a:pt x="764082" y="4904463"/>
                  <a:pt x="766227" y="4903961"/>
                  <a:pt x="768377" y="4903482"/>
                </a:cubicBezTo>
                <a:cubicBezTo>
                  <a:pt x="765759" y="4905513"/>
                  <a:pt x="763144" y="4907544"/>
                  <a:pt x="760515" y="4909598"/>
                </a:cubicBezTo>
                <a:cubicBezTo>
                  <a:pt x="758390" y="4909940"/>
                  <a:pt x="756256" y="4910260"/>
                  <a:pt x="754140" y="4910625"/>
                </a:cubicBezTo>
                <a:cubicBezTo>
                  <a:pt x="756742" y="4908708"/>
                  <a:pt x="759337" y="4906837"/>
                  <a:pt x="761934" y="4904942"/>
                </a:cubicBezTo>
                <a:close/>
                <a:moveTo>
                  <a:pt x="772382" y="4907726"/>
                </a:moveTo>
                <a:cubicBezTo>
                  <a:pt x="775431" y="4905353"/>
                  <a:pt x="778491" y="4902980"/>
                  <a:pt x="781554" y="4900606"/>
                </a:cubicBezTo>
                <a:cubicBezTo>
                  <a:pt x="784117" y="4900059"/>
                  <a:pt x="786682" y="4899534"/>
                  <a:pt x="789245" y="4898986"/>
                </a:cubicBezTo>
                <a:cubicBezTo>
                  <a:pt x="786577" y="4901177"/>
                  <a:pt x="783902" y="4903390"/>
                  <a:pt x="781271" y="4905558"/>
                </a:cubicBezTo>
                <a:cubicBezTo>
                  <a:pt x="780860" y="4905901"/>
                  <a:pt x="780454" y="4906243"/>
                  <a:pt x="780043" y="4906585"/>
                </a:cubicBezTo>
                <a:cubicBezTo>
                  <a:pt x="777483" y="4906951"/>
                  <a:pt x="774929" y="4907339"/>
                  <a:pt x="772382" y="4907726"/>
                </a:cubicBezTo>
                <a:close/>
                <a:moveTo>
                  <a:pt x="790925" y="4905011"/>
                </a:moveTo>
                <a:cubicBezTo>
                  <a:pt x="794376" y="4902181"/>
                  <a:pt x="797828" y="4899328"/>
                  <a:pt x="801272" y="4896521"/>
                </a:cubicBezTo>
                <a:cubicBezTo>
                  <a:pt x="804178" y="4895928"/>
                  <a:pt x="807085" y="4895380"/>
                  <a:pt x="809990" y="4894809"/>
                </a:cubicBezTo>
                <a:cubicBezTo>
                  <a:pt x="808044" y="4896498"/>
                  <a:pt x="806074" y="4898187"/>
                  <a:pt x="804130" y="4899876"/>
                </a:cubicBezTo>
                <a:cubicBezTo>
                  <a:pt x="802637" y="4901177"/>
                  <a:pt x="801165" y="4902500"/>
                  <a:pt x="799677" y="4903801"/>
                </a:cubicBezTo>
                <a:cubicBezTo>
                  <a:pt x="796749" y="4904189"/>
                  <a:pt x="793839" y="4904600"/>
                  <a:pt x="790925" y="4905011"/>
                </a:cubicBezTo>
                <a:close/>
                <a:moveTo>
                  <a:pt x="809675" y="4902500"/>
                </a:moveTo>
                <a:cubicBezTo>
                  <a:pt x="813441" y="4899237"/>
                  <a:pt x="817209" y="4895950"/>
                  <a:pt x="820984" y="4892687"/>
                </a:cubicBezTo>
                <a:cubicBezTo>
                  <a:pt x="824192" y="4892094"/>
                  <a:pt x="827403" y="4891500"/>
                  <a:pt x="830615" y="4890907"/>
                </a:cubicBezTo>
                <a:cubicBezTo>
                  <a:pt x="829407" y="4892002"/>
                  <a:pt x="828200" y="4893098"/>
                  <a:pt x="826993" y="4894193"/>
                </a:cubicBezTo>
                <a:cubicBezTo>
                  <a:pt x="824423" y="4896544"/>
                  <a:pt x="821881" y="4898917"/>
                  <a:pt x="819322" y="4901291"/>
                </a:cubicBezTo>
                <a:cubicBezTo>
                  <a:pt x="816100" y="4901679"/>
                  <a:pt x="812884" y="4902089"/>
                  <a:pt x="809675" y="4902500"/>
                </a:cubicBezTo>
                <a:close/>
                <a:moveTo>
                  <a:pt x="828663" y="4900150"/>
                </a:moveTo>
                <a:cubicBezTo>
                  <a:pt x="829348" y="4899534"/>
                  <a:pt x="830017" y="4898895"/>
                  <a:pt x="830701" y="4898278"/>
                </a:cubicBezTo>
                <a:cubicBezTo>
                  <a:pt x="834067" y="4895220"/>
                  <a:pt x="837427" y="4892162"/>
                  <a:pt x="840786" y="4889081"/>
                </a:cubicBezTo>
                <a:cubicBezTo>
                  <a:pt x="844241" y="4888488"/>
                  <a:pt x="847697" y="4887871"/>
                  <a:pt x="851154" y="4887301"/>
                </a:cubicBezTo>
                <a:lnTo>
                  <a:pt x="849858" y="4888533"/>
                </a:lnTo>
                <a:cubicBezTo>
                  <a:pt x="846238" y="4892002"/>
                  <a:pt x="842646" y="4895494"/>
                  <a:pt x="839047" y="4898986"/>
                </a:cubicBezTo>
                <a:cubicBezTo>
                  <a:pt x="835581" y="4899374"/>
                  <a:pt x="832109" y="4899762"/>
                  <a:pt x="828663" y="4900150"/>
                </a:cubicBezTo>
                <a:close/>
                <a:moveTo>
                  <a:pt x="847795" y="4898050"/>
                </a:moveTo>
                <a:cubicBezTo>
                  <a:pt x="849732" y="4896178"/>
                  <a:pt x="851647" y="4894285"/>
                  <a:pt x="853594" y="4892436"/>
                </a:cubicBezTo>
                <a:lnTo>
                  <a:pt x="856390" y="4889766"/>
                </a:lnTo>
                <a:cubicBezTo>
                  <a:pt x="857802" y="4888419"/>
                  <a:pt x="859210" y="4887072"/>
                  <a:pt x="860623" y="4885703"/>
                </a:cubicBezTo>
                <a:cubicBezTo>
                  <a:pt x="864304" y="4885110"/>
                  <a:pt x="867985" y="4884517"/>
                  <a:pt x="871667" y="4883946"/>
                </a:cubicBezTo>
                <a:cubicBezTo>
                  <a:pt x="867376" y="4888236"/>
                  <a:pt x="863104" y="4892573"/>
                  <a:pt x="858836" y="4896932"/>
                </a:cubicBezTo>
                <a:cubicBezTo>
                  <a:pt x="855146" y="4897297"/>
                  <a:pt x="851465" y="4897662"/>
                  <a:pt x="847795" y="4898050"/>
                </a:cubicBezTo>
                <a:close/>
                <a:moveTo>
                  <a:pt x="867059" y="4896133"/>
                </a:moveTo>
                <a:cubicBezTo>
                  <a:pt x="870199" y="4892961"/>
                  <a:pt x="873317" y="4889766"/>
                  <a:pt x="876480" y="4886593"/>
                </a:cubicBezTo>
                <a:cubicBezTo>
                  <a:pt x="877829" y="4885247"/>
                  <a:pt x="879175" y="4883900"/>
                  <a:pt x="880524" y="4882554"/>
                </a:cubicBezTo>
                <a:cubicBezTo>
                  <a:pt x="884406" y="4881960"/>
                  <a:pt x="888288" y="4881390"/>
                  <a:pt x="892172" y="4880819"/>
                </a:cubicBezTo>
                <a:cubicBezTo>
                  <a:pt x="887665" y="4885544"/>
                  <a:pt x="883160" y="4890291"/>
                  <a:pt x="878675" y="4895083"/>
                </a:cubicBezTo>
                <a:cubicBezTo>
                  <a:pt x="874784" y="4895426"/>
                  <a:pt x="870920" y="4895791"/>
                  <a:pt x="867059" y="4896133"/>
                </a:cubicBezTo>
                <a:close/>
                <a:moveTo>
                  <a:pt x="886437" y="4894444"/>
                </a:moveTo>
                <a:cubicBezTo>
                  <a:pt x="890734" y="4889880"/>
                  <a:pt x="895025" y="4885293"/>
                  <a:pt x="899363" y="4880774"/>
                </a:cubicBezTo>
                <a:cubicBezTo>
                  <a:pt x="899724" y="4880386"/>
                  <a:pt x="900089" y="4879998"/>
                  <a:pt x="900450" y="4879632"/>
                </a:cubicBezTo>
                <a:cubicBezTo>
                  <a:pt x="904517" y="4879062"/>
                  <a:pt x="908583" y="4878469"/>
                  <a:pt x="912650" y="4877921"/>
                </a:cubicBezTo>
                <a:cubicBezTo>
                  <a:pt x="907960" y="4883079"/>
                  <a:pt x="903277" y="4888259"/>
                  <a:pt x="898610" y="4893463"/>
                </a:cubicBezTo>
                <a:cubicBezTo>
                  <a:pt x="894539" y="4893783"/>
                  <a:pt x="890481" y="4894102"/>
                  <a:pt x="886437" y="4894444"/>
                </a:cubicBezTo>
                <a:close/>
                <a:moveTo>
                  <a:pt x="905936" y="4892915"/>
                </a:moveTo>
                <a:cubicBezTo>
                  <a:pt x="910756" y="4887575"/>
                  <a:pt x="915599" y="4882234"/>
                  <a:pt x="920465" y="4876894"/>
                </a:cubicBezTo>
                <a:cubicBezTo>
                  <a:pt x="924684" y="4876346"/>
                  <a:pt x="928904" y="4875821"/>
                  <a:pt x="933124" y="4875296"/>
                </a:cubicBezTo>
                <a:cubicBezTo>
                  <a:pt x="928277" y="4880842"/>
                  <a:pt x="923441" y="4886434"/>
                  <a:pt x="918616" y="4892048"/>
                </a:cubicBezTo>
                <a:cubicBezTo>
                  <a:pt x="914376" y="4892344"/>
                  <a:pt x="910144" y="4892619"/>
                  <a:pt x="905936" y="4892915"/>
                </a:cubicBezTo>
                <a:close/>
                <a:moveTo>
                  <a:pt x="925554" y="4891592"/>
                </a:moveTo>
                <a:cubicBezTo>
                  <a:pt x="930520" y="4885841"/>
                  <a:pt x="935529" y="4880089"/>
                  <a:pt x="940539" y="4874361"/>
                </a:cubicBezTo>
                <a:cubicBezTo>
                  <a:pt x="944893" y="4873859"/>
                  <a:pt x="949245" y="4873356"/>
                  <a:pt x="953600" y="4872854"/>
                </a:cubicBezTo>
                <a:cubicBezTo>
                  <a:pt x="948611" y="4878811"/>
                  <a:pt x="943633" y="4884813"/>
                  <a:pt x="938663" y="4890838"/>
                </a:cubicBezTo>
                <a:cubicBezTo>
                  <a:pt x="934281" y="4891089"/>
                  <a:pt x="929904" y="4891340"/>
                  <a:pt x="925554" y="4891592"/>
                </a:cubicBezTo>
                <a:close/>
                <a:moveTo>
                  <a:pt x="945297" y="4890473"/>
                </a:moveTo>
                <a:cubicBezTo>
                  <a:pt x="950389" y="4884311"/>
                  <a:pt x="955512" y="4878195"/>
                  <a:pt x="960647" y="4872056"/>
                </a:cubicBezTo>
                <a:cubicBezTo>
                  <a:pt x="965129" y="4871577"/>
                  <a:pt x="969612" y="4871074"/>
                  <a:pt x="974094" y="4870618"/>
                </a:cubicBezTo>
                <a:cubicBezTo>
                  <a:pt x="968975" y="4876985"/>
                  <a:pt x="963867" y="4883398"/>
                  <a:pt x="958764" y="4889834"/>
                </a:cubicBezTo>
                <a:cubicBezTo>
                  <a:pt x="954257" y="4890039"/>
                  <a:pt x="949770" y="4890245"/>
                  <a:pt x="945297" y="4890473"/>
                </a:cubicBezTo>
                <a:close/>
                <a:moveTo>
                  <a:pt x="965091" y="4889560"/>
                </a:moveTo>
                <a:cubicBezTo>
                  <a:pt x="970301" y="4883011"/>
                  <a:pt x="975534" y="4876460"/>
                  <a:pt x="980788" y="4869956"/>
                </a:cubicBezTo>
                <a:cubicBezTo>
                  <a:pt x="985391" y="4869500"/>
                  <a:pt x="989994" y="4869043"/>
                  <a:pt x="994595" y="4868610"/>
                </a:cubicBezTo>
                <a:cubicBezTo>
                  <a:pt x="989362" y="4875388"/>
                  <a:pt x="984136" y="4882189"/>
                  <a:pt x="978914" y="4889013"/>
                </a:cubicBezTo>
                <a:cubicBezTo>
                  <a:pt x="974286" y="4889172"/>
                  <a:pt x="969685" y="4889377"/>
                  <a:pt x="965091" y="4889560"/>
                </a:cubicBezTo>
                <a:close/>
                <a:moveTo>
                  <a:pt x="984971" y="4888830"/>
                </a:moveTo>
                <a:cubicBezTo>
                  <a:pt x="990288" y="4881870"/>
                  <a:pt x="995626" y="4874932"/>
                  <a:pt x="1000985" y="4868016"/>
                </a:cubicBezTo>
                <a:cubicBezTo>
                  <a:pt x="1005705" y="4867606"/>
                  <a:pt x="1010420" y="4867195"/>
                  <a:pt x="1015132" y="4866784"/>
                </a:cubicBezTo>
                <a:cubicBezTo>
                  <a:pt x="1009787" y="4873973"/>
                  <a:pt x="1004447" y="4881162"/>
                  <a:pt x="999109" y="4888396"/>
                </a:cubicBezTo>
                <a:cubicBezTo>
                  <a:pt x="994378" y="4888510"/>
                  <a:pt x="989668" y="4888670"/>
                  <a:pt x="984971" y="4888830"/>
                </a:cubicBezTo>
                <a:close/>
                <a:moveTo>
                  <a:pt x="1011364" y="4888100"/>
                </a:moveTo>
                <a:cubicBezTo>
                  <a:pt x="1009208" y="4888146"/>
                  <a:pt x="1007076" y="4888214"/>
                  <a:pt x="1004926" y="4888259"/>
                </a:cubicBezTo>
                <a:cubicBezTo>
                  <a:pt x="1010347" y="4880911"/>
                  <a:pt x="1015780" y="4873585"/>
                  <a:pt x="1021237" y="4866282"/>
                </a:cubicBezTo>
                <a:cubicBezTo>
                  <a:pt x="1026069" y="4865894"/>
                  <a:pt x="1030898" y="4865506"/>
                  <a:pt x="1035722" y="4865164"/>
                </a:cubicBezTo>
                <a:cubicBezTo>
                  <a:pt x="1030277" y="4872718"/>
                  <a:pt x="1024832" y="4880317"/>
                  <a:pt x="1019389" y="4887963"/>
                </a:cubicBezTo>
                <a:cubicBezTo>
                  <a:pt x="1016714" y="4888008"/>
                  <a:pt x="1014039" y="4888031"/>
                  <a:pt x="1011364" y="4888100"/>
                </a:cubicBezTo>
                <a:close/>
                <a:moveTo>
                  <a:pt x="1024937" y="4887871"/>
                </a:moveTo>
                <a:cubicBezTo>
                  <a:pt x="1030446" y="4880135"/>
                  <a:pt x="1035969" y="4872444"/>
                  <a:pt x="1041517" y="4864730"/>
                </a:cubicBezTo>
                <a:cubicBezTo>
                  <a:pt x="1046476" y="4864388"/>
                  <a:pt x="1051433" y="4864045"/>
                  <a:pt x="1056385" y="4863726"/>
                </a:cubicBezTo>
                <a:cubicBezTo>
                  <a:pt x="1050826" y="4871713"/>
                  <a:pt x="1045244" y="4879678"/>
                  <a:pt x="1039716" y="4887689"/>
                </a:cubicBezTo>
                <a:cubicBezTo>
                  <a:pt x="1034787" y="4887734"/>
                  <a:pt x="1029862" y="4887803"/>
                  <a:pt x="1024937" y="4887871"/>
                </a:cubicBezTo>
                <a:close/>
                <a:moveTo>
                  <a:pt x="1045031" y="4887666"/>
                </a:moveTo>
                <a:cubicBezTo>
                  <a:pt x="1050639" y="4879542"/>
                  <a:pt x="1056312" y="4871463"/>
                  <a:pt x="1061952" y="4863361"/>
                </a:cubicBezTo>
                <a:cubicBezTo>
                  <a:pt x="1066968" y="4863041"/>
                  <a:pt x="1071977" y="4862744"/>
                  <a:pt x="1076984" y="4862471"/>
                </a:cubicBezTo>
                <a:cubicBezTo>
                  <a:pt x="1071347" y="4870846"/>
                  <a:pt x="1065708" y="4879222"/>
                  <a:pt x="1060096" y="4887598"/>
                </a:cubicBezTo>
                <a:cubicBezTo>
                  <a:pt x="1055073" y="4887598"/>
                  <a:pt x="1050052" y="4887620"/>
                  <a:pt x="1045031" y="4887666"/>
                </a:cubicBezTo>
                <a:close/>
                <a:moveTo>
                  <a:pt x="1065199" y="4887620"/>
                </a:moveTo>
                <a:cubicBezTo>
                  <a:pt x="1070889" y="4879130"/>
                  <a:pt x="1076612" y="4870641"/>
                  <a:pt x="1082329" y="4862174"/>
                </a:cubicBezTo>
                <a:cubicBezTo>
                  <a:pt x="1087430" y="4861877"/>
                  <a:pt x="1092528" y="4861626"/>
                  <a:pt x="1097620" y="4861398"/>
                </a:cubicBezTo>
                <a:cubicBezTo>
                  <a:pt x="1091903" y="4870139"/>
                  <a:pt x="1086198" y="4878925"/>
                  <a:pt x="1080501" y="4887712"/>
                </a:cubicBezTo>
                <a:cubicBezTo>
                  <a:pt x="1075401" y="4887666"/>
                  <a:pt x="1070300" y="4887643"/>
                  <a:pt x="1065199" y="4887620"/>
                </a:cubicBezTo>
                <a:close/>
                <a:moveTo>
                  <a:pt x="1085415" y="4887757"/>
                </a:moveTo>
                <a:cubicBezTo>
                  <a:pt x="1091175" y="4878880"/>
                  <a:pt x="1096951" y="4870002"/>
                  <a:pt x="1102734" y="4861147"/>
                </a:cubicBezTo>
                <a:cubicBezTo>
                  <a:pt x="1107922" y="4860919"/>
                  <a:pt x="1113105" y="4860691"/>
                  <a:pt x="1118281" y="4860485"/>
                </a:cubicBezTo>
                <a:cubicBezTo>
                  <a:pt x="1112493" y="4869637"/>
                  <a:pt x="1106724" y="4878788"/>
                  <a:pt x="1100952" y="4887963"/>
                </a:cubicBezTo>
                <a:cubicBezTo>
                  <a:pt x="1095776" y="4887871"/>
                  <a:pt x="1090598" y="4887803"/>
                  <a:pt x="1085415" y="4887757"/>
                </a:cubicBezTo>
                <a:close/>
                <a:moveTo>
                  <a:pt x="1105690" y="4888031"/>
                </a:moveTo>
                <a:cubicBezTo>
                  <a:pt x="1111519" y="4878788"/>
                  <a:pt x="1117350" y="4869545"/>
                  <a:pt x="1123197" y="4860302"/>
                </a:cubicBezTo>
                <a:cubicBezTo>
                  <a:pt x="1128462" y="4860097"/>
                  <a:pt x="1133718" y="4859915"/>
                  <a:pt x="1138969" y="4859755"/>
                </a:cubicBezTo>
                <a:cubicBezTo>
                  <a:pt x="1133115" y="4869272"/>
                  <a:pt x="1127282" y="4878834"/>
                  <a:pt x="1121439" y="4888351"/>
                </a:cubicBezTo>
                <a:cubicBezTo>
                  <a:pt x="1116193" y="4888236"/>
                  <a:pt x="1110944" y="4888123"/>
                  <a:pt x="1105690" y="4888031"/>
                </a:cubicBezTo>
                <a:close/>
                <a:moveTo>
                  <a:pt x="1125999" y="4888465"/>
                </a:moveTo>
                <a:cubicBezTo>
                  <a:pt x="1131899" y="4878857"/>
                  <a:pt x="1137791" y="4869226"/>
                  <a:pt x="1143700" y="4859618"/>
                </a:cubicBezTo>
                <a:cubicBezTo>
                  <a:pt x="1149061" y="4859458"/>
                  <a:pt x="1154415" y="4859298"/>
                  <a:pt x="1159760" y="4859184"/>
                </a:cubicBezTo>
                <a:cubicBezTo>
                  <a:pt x="1153831" y="4869089"/>
                  <a:pt x="1147892" y="4878994"/>
                  <a:pt x="1141970" y="4888921"/>
                </a:cubicBezTo>
                <a:cubicBezTo>
                  <a:pt x="1136650" y="4888761"/>
                  <a:pt x="1131326" y="4888602"/>
                  <a:pt x="1125999" y="4888465"/>
                </a:cubicBezTo>
                <a:close/>
                <a:moveTo>
                  <a:pt x="1146361" y="4889058"/>
                </a:moveTo>
                <a:cubicBezTo>
                  <a:pt x="1152333" y="4879062"/>
                  <a:pt x="1158320" y="4869089"/>
                  <a:pt x="1164297" y="4859093"/>
                </a:cubicBezTo>
                <a:cubicBezTo>
                  <a:pt x="1169701" y="4858956"/>
                  <a:pt x="1175094" y="4858865"/>
                  <a:pt x="1180480" y="4858773"/>
                </a:cubicBezTo>
                <a:cubicBezTo>
                  <a:pt x="1174503" y="4869043"/>
                  <a:pt x="1168521" y="4879336"/>
                  <a:pt x="1162542" y="4889629"/>
                </a:cubicBezTo>
                <a:cubicBezTo>
                  <a:pt x="1157153" y="4889423"/>
                  <a:pt x="1151761" y="4889241"/>
                  <a:pt x="1146361" y="4889058"/>
                </a:cubicBezTo>
                <a:close/>
                <a:moveTo>
                  <a:pt x="1166778" y="4889789"/>
                </a:moveTo>
                <a:cubicBezTo>
                  <a:pt x="1172803" y="4879427"/>
                  <a:pt x="1178825" y="4869066"/>
                  <a:pt x="1184848" y="4858705"/>
                </a:cubicBezTo>
                <a:cubicBezTo>
                  <a:pt x="1190293" y="4858636"/>
                  <a:pt x="1195727" y="4858568"/>
                  <a:pt x="1201152" y="4858522"/>
                </a:cubicBezTo>
                <a:cubicBezTo>
                  <a:pt x="1195084" y="4869203"/>
                  <a:pt x="1189031" y="4879838"/>
                  <a:pt x="1182990" y="4890473"/>
                </a:cubicBezTo>
                <a:cubicBezTo>
                  <a:pt x="1177593" y="4890222"/>
                  <a:pt x="1172189" y="4890017"/>
                  <a:pt x="1166778" y="4889789"/>
                </a:cubicBezTo>
                <a:close/>
                <a:moveTo>
                  <a:pt x="1187073" y="4890656"/>
                </a:moveTo>
                <a:cubicBezTo>
                  <a:pt x="1193155" y="4879952"/>
                  <a:pt x="1199246" y="4869226"/>
                  <a:pt x="1205358" y="4858477"/>
                </a:cubicBezTo>
                <a:cubicBezTo>
                  <a:pt x="1210927" y="4858431"/>
                  <a:pt x="1216486" y="4858408"/>
                  <a:pt x="1222032" y="4858408"/>
                </a:cubicBezTo>
                <a:cubicBezTo>
                  <a:pt x="1215945" y="4869408"/>
                  <a:pt x="1209847" y="4880431"/>
                  <a:pt x="1203733" y="4891455"/>
                </a:cubicBezTo>
                <a:cubicBezTo>
                  <a:pt x="1198190" y="4891180"/>
                  <a:pt x="1192637" y="4890907"/>
                  <a:pt x="1187073" y="4890656"/>
                </a:cubicBezTo>
                <a:close/>
                <a:moveTo>
                  <a:pt x="1207658" y="4891660"/>
                </a:moveTo>
                <a:cubicBezTo>
                  <a:pt x="1213809" y="4880568"/>
                  <a:pt x="1219946" y="4869477"/>
                  <a:pt x="1226069" y="4858408"/>
                </a:cubicBezTo>
                <a:cubicBezTo>
                  <a:pt x="1231708" y="4858408"/>
                  <a:pt x="1237334" y="4858431"/>
                  <a:pt x="1242948" y="4858454"/>
                </a:cubicBezTo>
                <a:cubicBezTo>
                  <a:pt x="1236811" y="4869842"/>
                  <a:pt x="1230670" y="4881208"/>
                  <a:pt x="1224522" y="4892573"/>
                </a:cubicBezTo>
                <a:cubicBezTo>
                  <a:pt x="1218912" y="4892253"/>
                  <a:pt x="1213291" y="4891957"/>
                  <a:pt x="1207658" y="4891660"/>
                </a:cubicBezTo>
                <a:close/>
                <a:moveTo>
                  <a:pt x="10113941" y="6500517"/>
                </a:moveTo>
                <a:cubicBezTo>
                  <a:pt x="10045109" y="6643702"/>
                  <a:pt x="9918288" y="6742567"/>
                  <a:pt x="9737013" y="6794350"/>
                </a:cubicBezTo>
                <a:cubicBezTo>
                  <a:pt x="9393520" y="6892462"/>
                  <a:pt x="9014105" y="6846429"/>
                  <a:pt x="8623073" y="6786065"/>
                </a:cubicBezTo>
                <a:cubicBezTo>
                  <a:pt x="8032213" y="6694846"/>
                  <a:pt x="7441580" y="6535069"/>
                  <a:pt x="6934362" y="6392455"/>
                </a:cubicBezTo>
                <a:cubicBezTo>
                  <a:pt x="6355529" y="6229711"/>
                  <a:pt x="5771538" y="6048620"/>
                  <a:pt x="5206763" y="5873484"/>
                </a:cubicBezTo>
                <a:cubicBezTo>
                  <a:pt x="4496999" y="5653411"/>
                  <a:pt x="3763068" y="5425831"/>
                  <a:pt x="3032377" y="5232483"/>
                </a:cubicBezTo>
                <a:cubicBezTo>
                  <a:pt x="2574272" y="5111253"/>
                  <a:pt x="2040270" y="4976900"/>
                  <a:pt x="1499907" y="4916878"/>
                </a:cubicBezTo>
                <a:cubicBezTo>
                  <a:pt x="1416247" y="4907589"/>
                  <a:pt x="1323955" y="4898324"/>
                  <a:pt x="1228305" y="4892801"/>
                </a:cubicBezTo>
                <a:cubicBezTo>
                  <a:pt x="1234488" y="4881367"/>
                  <a:pt x="1240661" y="4869933"/>
                  <a:pt x="1246832" y="4858477"/>
                </a:cubicBezTo>
                <a:cubicBezTo>
                  <a:pt x="1343983" y="4859138"/>
                  <a:pt x="1437213" y="4864365"/>
                  <a:pt x="1522889" y="4870778"/>
                </a:cubicBezTo>
                <a:cubicBezTo>
                  <a:pt x="2038825" y="4909484"/>
                  <a:pt x="2540632" y="5035575"/>
                  <a:pt x="3052072" y="5172461"/>
                </a:cubicBezTo>
                <a:cubicBezTo>
                  <a:pt x="3772448" y="5364577"/>
                  <a:pt x="4495676" y="5591221"/>
                  <a:pt x="5195101" y="5810404"/>
                </a:cubicBezTo>
                <a:cubicBezTo>
                  <a:pt x="5757502" y="5986658"/>
                  <a:pt x="6339029" y="6168891"/>
                  <a:pt x="6915785" y="6332160"/>
                </a:cubicBezTo>
                <a:cubicBezTo>
                  <a:pt x="7152266" y="6399781"/>
                  <a:pt x="7463763" y="6486869"/>
                  <a:pt x="7775854" y="6560813"/>
                </a:cubicBezTo>
                <a:cubicBezTo>
                  <a:pt x="8093901" y="6636194"/>
                  <a:pt x="8379472" y="6690510"/>
                  <a:pt x="8648908" y="6726888"/>
                </a:cubicBezTo>
                <a:cubicBezTo>
                  <a:pt x="9033229" y="6777827"/>
                  <a:pt x="9436470" y="6808727"/>
                  <a:pt x="9781744" y="6690852"/>
                </a:cubicBezTo>
                <a:cubicBezTo>
                  <a:pt x="9958318" y="6630557"/>
                  <a:pt x="10080324" y="6525872"/>
                  <a:pt x="10144317" y="6379652"/>
                </a:cubicBezTo>
                <a:cubicBezTo>
                  <a:pt x="10153879" y="6357834"/>
                  <a:pt x="10162004" y="6335377"/>
                  <a:pt x="10168850" y="6312418"/>
                </a:cubicBezTo>
                <a:cubicBezTo>
                  <a:pt x="10159676" y="6378579"/>
                  <a:pt x="10142103" y="6441956"/>
                  <a:pt x="10113941" y="6500517"/>
                </a:cubicBezTo>
                <a:close/>
                <a:moveTo>
                  <a:pt x="10182635" y="6218506"/>
                </a:moveTo>
                <a:cubicBezTo>
                  <a:pt x="10182657" y="6217936"/>
                  <a:pt x="10182681" y="6217342"/>
                  <a:pt x="10182681" y="6216772"/>
                </a:cubicBezTo>
                <a:cubicBezTo>
                  <a:pt x="10182818" y="6216361"/>
                  <a:pt x="10182931" y="6215973"/>
                  <a:pt x="10183046" y="6215562"/>
                </a:cubicBezTo>
                <a:cubicBezTo>
                  <a:pt x="10182909" y="6216543"/>
                  <a:pt x="10182772" y="6217548"/>
                  <a:pt x="10182635" y="6218506"/>
                </a:cubicBezTo>
                <a:close/>
                <a:moveTo>
                  <a:pt x="10197606" y="6123316"/>
                </a:moveTo>
                <a:cubicBezTo>
                  <a:pt x="10197629" y="6122357"/>
                  <a:pt x="10197652" y="6121376"/>
                  <a:pt x="10197674" y="6120372"/>
                </a:cubicBezTo>
                <a:cubicBezTo>
                  <a:pt x="10197903" y="6119687"/>
                  <a:pt x="10198131" y="6118979"/>
                  <a:pt x="10198360" y="6118295"/>
                </a:cubicBezTo>
                <a:cubicBezTo>
                  <a:pt x="10198108" y="6119961"/>
                  <a:pt x="10197880" y="6121650"/>
                  <a:pt x="10197606" y="6123316"/>
                </a:cubicBezTo>
                <a:close/>
                <a:moveTo>
                  <a:pt x="10213353" y="6031000"/>
                </a:moveTo>
                <a:cubicBezTo>
                  <a:pt x="10213445" y="6028718"/>
                  <a:pt x="10213536" y="6026414"/>
                  <a:pt x="10213604" y="6024109"/>
                </a:cubicBezTo>
                <a:cubicBezTo>
                  <a:pt x="10214220" y="6022283"/>
                  <a:pt x="10214836" y="6020457"/>
                  <a:pt x="10215453" y="6018631"/>
                </a:cubicBezTo>
                <a:cubicBezTo>
                  <a:pt x="10214791" y="6022785"/>
                  <a:pt x="10214083" y="6026893"/>
                  <a:pt x="10213353" y="6031000"/>
                </a:cubicBezTo>
                <a:close/>
                <a:moveTo>
                  <a:pt x="10230173" y="5935240"/>
                </a:moveTo>
                <a:cubicBezTo>
                  <a:pt x="10230287" y="5933049"/>
                  <a:pt x="10230356" y="5930835"/>
                  <a:pt x="10230447" y="5928621"/>
                </a:cubicBezTo>
                <a:cubicBezTo>
                  <a:pt x="10231086" y="5926818"/>
                  <a:pt x="10231724" y="5924993"/>
                  <a:pt x="10232364" y="5923167"/>
                </a:cubicBezTo>
                <a:cubicBezTo>
                  <a:pt x="10231656" y="5927206"/>
                  <a:pt x="10230949" y="5931246"/>
                  <a:pt x="10230173" y="5935240"/>
                </a:cubicBezTo>
                <a:close/>
                <a:moveTo>
                  <a:pt x="10247997" y="5840164"/>
                </a:moveTo>
                <a:cubicBezTo>
                  <a:pt x="10248111" y="5837973"/>
                  <a:pt x="10248225" y="5835782"/>
                  <a:pt x="10248316" y="5833591"/>
                </a:cubicBezTo>
                <a:cubicBezTo>
                  <a:pt x="10248978" y="5831788"/>
                  <a:pt x="10249640" y="5829985"/>
                  <a:pt x="10250302" y="5828159"/>
                </a:cubicBezTo>
                <a:cubicBezTo>
                  <a:pt x="10249572" y="5832176"/>
                  <a:pt x="10248795" y="5836170"/>
                  <a:pt x="10247997" y="5840164"/>
                </a:cubicBezTo>
                <a:close/>
                <a:moveTo>
                  <a:pt x="10266985" y="5739770"/>
                </a:moveTo>
                <a:cubicBezTo>
                  <a:pt x="10267647" y="5737990"/>
                  <a:pt x="10268354" y="5736209"/>
                  <a:pt x="10269016" y="5734429"/>
                </a:cubicBezTo>
                <a:cubicBezTo>
                  <a:pt x="10268240" y="5738400"/>
                  <a:pt x="10267442" y="5742348"/>
                  <a:pt x="10266597" y="5746274"/>
                </a:cubicBezTo>
                <a:cubicBezTo>
                  <a:pt x="10266734" y="5744106"/>
                  <a:pt x="10266848" y="5741938"/>
                  <a:pt x="10266985" y="5739770"/>
                </a:cubicBezTo>
                <a:close/>
                <a:moveTo>
                  <a:pt x="10286133" y="5653001"/>
                </a:moveTo>
                <a:cubicBezTo>
                  <a:pt x="10286270" y="5651038"/>
                  <a:pt x="10286407" y="5649052"/>
                  <a:pt x="10286521" y="5647089"/>
                </a:cubicBezTo>
                <a:cubicBezTo>
                  <a:pt x="10287205" y="5645332"/>
                  <a:pt x="10287867" y="5643598"/>
                  <a:pt x="10288529" y="5641841"/>
                </a:cubicBezTo>
                <a:cubicBezTo>
                  <a:pt x="10287753" y="5645583"/>
                  <a:pt x="10286954" y="5649303"/>
                  <a:pt x="10286133" y="5653001"/>
                </a:cubicBezTo>
                <a:close/>
                <a:moveTo>
                  <a:pt x="10306581" y="5560594"/>
                </a:moveTo>
                <a:cubicBezTo>
                  <a:pt x="10306741" y="5558837"/>
                  <a:pt x="10306878" y="5557103"/>
                  <a:pt x="10307015" y="5555345"/>
                </a:cubicBezTo>
                <a:cubicBezTo>
                  <a:pt x="10307631" y="5553771"/>
                  <a:pt x="10308247" y="5552219"/>
                  <a:pt x="10308863" y="5550644"/>
                </a:cubicBezTo>
                <a:cubicBezTo>
                  <a:pt x="10308132" y="5553976"/>
                  <a:pt x="10307380" y="5557285"/>
                  <a:pt x="10306581" y="5560594"/>
                </a:cubicBezTo>
                <a:close/>
                <a:moveTo>
                  <a:pt x="10327988" y="5469170"/>
                </a:moveTo>
                <a:cubicBezTo>
                  <a:pt x="10328125" y="5467709"/>
                  <a:pt x="10328262" y="5466225"/>
                  <a:pt x="10328376" y="5464742"/>
                </a:cubicBezTo>
                <a:cubicBezTo>
                  <a:pt x="10328924" y="5463441"/>
                  <a:pt x="10329494" y="5462118"/>
                  <a:pt x="10330019" y="5460794"/>
                </a:cubicBezTo>
                <a:cubicBezTo>
                  <a:pt x="10329357" y="5463601"/>
                  <a:pt x="10328695" y="5466385"/>
                  <a:pt x="10327988" y="5469170"/>
                </a:cubicBezTo>
                <a:close/>
                <a:moveTo>
                  <a:pt x="10350331" y="5378795"/>
                </a:moveTo>
                <a:cubicBezTo>
                  <a:pt x="10350444" y="5377608"/>
                  <a:pt x="10350559" y="5376421"/>
                  <a:pt x="10350673" y="5375257"/>
                </a:cubicBezTo>
                <a:cubicBezTo>
                  <a:pt x="10351152" y="5374116"/>
                  <a:pt x="10351609" y="5372975"/>
                  <a:pt x="10352088" y="5371857"/>
                </a:cubicBezTo>
                <a:cubicBezTo>
                  <a:pt x="10351517" y="5374162"/>
                  <a:pt x="10350924" y="5376490"/>
                  <a:pt x="10350331" y="5378795"/>
                </a:cubicBezTo>
                <a:close/>
                <a:moveTo>
                  <a:pt x="10373564" y="5289492"/>
                </a:moveTo>
                <a:cubicBezTo>
                  <a:pt x="10373677" y="5288580"/>
                  <a:pt x="10373769" y="5287666"/>
                  <a:pt x="10373860" y="5286731"/>
                </a:cubicBezTo>
                <a:cubicBezTo>
                  <a:pt x="10374226" y="5285909"/>
                  <a:pt x="10374590" y="5285088"/>
                  <a:pt x="10374932" y="5284266"/>
                </a:cubicBezTo>
                <a:cubicBezTo>
                  <a:pt x="10374476" y="5286023"/>
                  <a:pt x="10374043" y="5287758"/>
                  <a:pt x="10373564" y="5289492"/>
                </a:cubicBezTo>
                <a:close/>
                <a:moveTo>
                  <a:pt x="10397664" y="5201217"/>
                </a:moveTo>
                <a:cubicBezTo>
                  <a:pt x="10397754" y="5200601"/>
                  <a:pt x="10397846" y="5199985"/>
                  <a:pt x="10397915" y="5199368"/>
                </a:cubicBezTo>
                <a:cubicBezTo>
                  <a:pt x="10398165" y="5198775"/>
                  <a:pt x="10398416" y="5198204"/>
                  <a:pt x="10398645" y="5197634"/>
                </a:cubicBezTo>
                <a:cubicBezTo>
                  <a:pt x="10398325" y="5198821"/>
                  <a:pt x="10398006" y="5200030"/>
                  <a:pt x="10397664" y="5201217"/>
                </a:cubicBezTo>
                <a:close/>
                <a:moveTo>
                  <a:pt x="10422608" y="5114037"/>
                </a:moveTo>
                <a:cubicBezTo>
                  <a:pt x="10422653" y="5113695"/>
                  <a:pt x="10422699" y="5113353"/>
                  <a:pt x="10422745" y="5113033"/>
                </a:cubicBezTo>
                <a:cubicBezTo>
                  <a:pt x="10422882" y="5112713"/>
                  <a:pt x="10423019" y="5112439"/>
                  <a:pt x="10423156" y="5112120"/>
                </a:cubicBezTo>
                <a:cubicBezTo>
                  <a:pt x="10422973" y="5112759"/>
                  <a:pt x="10422790" y="5113398"/>
                  <a:pt x="10422608" y="5114037"/>
                </a:cubicBezTo>
                <a:close/>
                <a:moveTo>
                  <a:pt x="10447849" y="5030714"/>
                </a:moveTo>
                <a:cubicBezTo>
                  <a:pt x="10448008" y="5029755"/>
                  <a:pt x="10448169" y="5028774"/>
                  <a:pt x="10448328" y="5027793"/>
                </a:cubicBezTo>
                <a:cubicBezTo>
                  <a:pt x="10448785" y="5026789"/>
                  <a:pt x="10449218" y="5025784"/>
                  <a:pt x="10449652" y="5024803"/>
                </a:cubicBezTo>
                <a:cubicBezTo>
                  <a:pt x="10449081" y="5026766"/>
                  <a:pt x="10448465" y="5028751"/>
                  <a:pt x="10447849" y="5030714"/>
                </a:cubicBezTo>
                <a:close/>
                <a:moveTo>
                  <a:pt x="10474277" y="4945497"/>
                </a:moveTo>
                <a:cubicBezTo>
                  <a:pt x="10474391" y="4944903"/>
                  <a:pt x="10474482" y="4944287"/>
                  <a:pt x="10474597" y="4943671"/>
                </a:cubicBezTo>
                <a:cubicBezTo>
                  <a:pt x="10474870" y="4943055"/>
                  <a:pt x="10475144" y="4942484"/>
                  <a:pt x="10475418" y="4941868"/>
                </a:cubicBezTo>
                <a:cubicBezTo>
                  <a:pt x="10475030" y="4943078"/>
                  <a:pt x="10474665" y="4944287"/>
                  <a:pt x="10474277" y="4945497"/>
                </a:cubicBezTo>
                <a:close/>
              </a:path>
            </a:pathLst>
          </a:custGeom>
          <a:solidFill>
            <a:schemeClr val="bg1"/>
          </a:solidFill>
          <a:ln w="22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1448" y="1000895"/>
            <a:ext cx="7704770" cy="2197025"/>
            <a:chOff x="2656615" y="-259097"/>
            <a:chExt cx="7704770" cy="2197025"/>
          </a:xfrm>
        </p:grpSpPr>
        <p:grpSp>
          <p:nvGrpSpPr>
            <p:cNvPr id="3" name="组合 2"/>
            <p:cNvGrpSpPr/>
            <p:nvPr/>
          </p:nvGrpSpPr>
          <p:grpSpPr>
            <a:xfrm>
              <a:off x="2656615" y="1190259"/>
              <a:ext cx="7704770" cy="747669"/>
              <a:chOff x="2558993" y="1363662"/>
              <a:chExt cx="7704770" cy="964874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2558993" y="1363662"/>
                <a:ext cx="7704770" cy="964874"/>
                <a:chOff x="1930900" y="2328535"/>
                <a:chExt cx="7704770" cy="1316528"/>
              </a:xfrm>
            </p:grpSpPr>
            <p:sp>
              <p:nvSpPr>
                <p:cNvPr id="5" name="平行四边形 4"/>
                <p:cNvSpPr/>
                <p:nvPr/>
              </p:nvSpPr>
              <p:spPr>
                <a:xfrm>
                  <a:off x="2067591" y="2484757"/>
                  <a:ext cx="7568079" cy="1160306"/>
                </a:xfrm>
                <a:prstGeom prst="parallelogram">
                  <a:avLst/>
                </a:prstGeom>
                <a:gradFill flip="none" rotWithShape="1">
                  <a:gsLst>
                    <a:gs pos="5000">
                      <a:srgbClr val="033599"/>
                    </a:gs>
                    <a:gs pos="100000">
                      <a:srgbClr val="033599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>
                  <a:noFill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3" name="平行四边形 22"/>
                <p:cNvSpPr/>
                <p:nvPr/>
              </p:nvSpPr>
              <p:spPr>
                <a:xfrm>
                  <a:off x="1930900" y="2328535"/>
                  <a:ext cx="7568079" cy="1160306"/>
                </a:xfrm>
                <a:prstGeom prst="parallelogram">
                  <a:avLst/>
                </a:prstGeom>
                <a:noFill/>
                <a:ln w="12700">
                  <a:gradFill flip="none" rotWithShape="1">
                    <a:gsLst>
                      <a:gs pos="0">
                        <a:srgbClr val="033599">
                          <a:alpha val="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dash"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5960278" y="1427540"/>
                <a:ext cx="3835728" cy="595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24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销售目标制定</a:t>
                </a:r>
                <a:endParaRPr kumimoji="1" lang="zh-CN" altLang="en-US" sz="24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7469457" y="-259097"/>
              <a:ext cx="1012614" cy="1012614"/>
            </a:xfrm>
            <a:prstGeom prst="ellipse">
              <a:avLst/>
            </a:prstGeom>
            <a:solidFill>
              <a:srgbClr val="FFFF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solidFill>
                    <a:schemeClr val="tx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4</a:t>
              </a:r>
              <a:endParaRPr lang="zh-CN" altLang="en-US" sz="4400" dirty="0">
                <a:solidFill>
                  <a:schemeClr val="tx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14929" y="3160486"/>
            <a:ext cx="2962141" cy="605307"/>
          </a:xfrm>
          <a:prstGeom prst="rect">
            <a:avLst/>
          </a:prstGeom>
          <a:solidFill>
            <a:srgbClr val="033599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59617" y="4039469"/>
            <a:ext cx="2228045" cy="5248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65702" y="4039469"/>
            <a:ext cx="2266681" cy="52481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5668" y="4837959"/>
            <a:ext cx="2266681" cy="524814"/>
          </a:xfrm>
          <a:prstGeom prst="rect">
            <a:avLst/>
          </a:prstGeom>
          <a:solidFill>
            <a:srgbClr val="033599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21014" y="4837959"/>
            <a:ext cx="2266681" cy="524814"/>
          </a:xfrm>
          <a:prstGeom prst="rect">
            <a:avLst/>
          </a:prstGeom>
          <a:solidFill>
            <a:srgbClr val="033599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14929" y="3765793"/>
            <a:ext cx="772531" cy="278438"/>
          </a:xfrm>
          <a:custGeom>
            <a:avLst/>
            <a:gdLst>
              <a:gd name="connsiteX0" fmla="*/ 0 w 624894"/>
              <a:gd name="connsiteY0" fmla="*/ 0 h 273676"/>
              <a:gd name="connsiteX1" fmla="*/ 624894 w 624894"/>
              <a:gd name="connsiteY1" fmla="*/ 0 h 273676"/>
              <a:gd name="connsiteX2" fmla="*/ 624894 w 624894"/>
              <a:gd name="connsiteY2" fmla="*/ 273676 h 273676"/>
              <a:gd name="connsiteX3" fmla="*/ 0 w 624894"/>
              <a:gd name="connsiteY3" fmla="*/ 273676 h 273676"/>
              <a:gd name="connsiteX4" fmla="*/ 0 w 624894"/>
              <a:gd name="connsiteY4" fmla="*/ 0 h 273676"/>
              <a:gd name="connsiteX0-1" fmla="*/ 0 w 772531"/>
              <a:gd name="connsiteY0-2" fmla="*/ 0 h 278438"/>
              <a:gd name="connsiteX1-3" fmla="*/ 624894 w 772531"/>
              <a:gd name="connsiteY1-4" fmla="*/ 0 h 278438"/>
              <a:gd name="connsiteX2-5" fmla="*/ 772531 w 772531"/>
              <a:gd name="connsiteY2-6" fmla="*/ 278438 h 278438"/>
              <a:gd name="connsiteX3-7" fmla="*/ 0 w 772531"/>
              <a:gd name="connsiteY3-8" fmla="*/ 273676 h 278438"/>
              <a:gd name="connsiteX4-9" fmla="*/ 0 w 772531"/>
              <a:gd name="connsiteY4-10" fmla="*/ 0 h 278438"/>
              <a:gd name="connsiteX0-11" fmla="*/ 0 w 772531"/>
              <a:gd name="connsiteY0-12" fmla="*/ 0 h 278438"/>
              <a:gd name="connsiteX1-13" fmla="*/ 624894 w 772531"/>
              <a:gd name="connsiteY1-14" fmla="*/ 0 h 278438"/>
              <a:gd name="connsiteX2-15" fmla="*/ 772531 w 772531"/>
              <a:gd name="connsiteY2-16" fmla="*/ 278438 h 278438"/>
              <a:gd name="connsiteX3-17" fmla="*/ 142875 w 772531"/>
              <a:gd name="connsiteY3-18" fmla="*/ 273676 h 278438"/>
              <a:gd name="connsiteX4-19" fmla="*/ 0 w 772531"/>
              <a:gd name="connsiteY4-20" fmla="*/ 0 h 2784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72531" h="278438">
                <a:moveTo>
                  <a:pt x="0" y="0"/>
                </a:moveTo>
                <a:lnTo>
                  <a:pt x="624894" y="0"/>
                </a:lnTo>
                <a:lnTo>
                  <a:pt x="772531" y="278438"/>
                </a:lnTo>
                <a:lnTo>
                  <a:pt x="142875" y="2736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矩形 7"/>
          <p:cNvSpPr/>
          <p:nvPr/>
        </p:nvSpPr>
        <p:spPr>
          <a:xfrm>
            <a:off x="3159818" y="4561902"/>
            <a:ext cx="772531" cy="278438"/>
          </a:xfrm>
          <a:custGeom>
            <a:avLst/>
            <a:gdLst>
              <a:gd name="connsiteX0" fmla="*/ 0 w 624894"/>
              <a:gd name="connsiteY0" fmla="*/ 0 h 273676"/>
              <a:gd name="connsiteX1" fmla="*/ 624894 w 624894"/>
              <a:gd name="connsiteY1" fmla="*/ 0 h 273676"/>
              <a:gd name="connsiteX2" fmla="*/ 624894 w 624894"/>
              <a:gd name="connsiteY2" fmla="*/ 273676 h 273676"/>
              <a:gd name="connsiteX3" fmla="*/ 0 w 624894"/>
              <a:gd name="connsiteY3" fmla="*/ 273676 h 273676"/>
              <a:gd name="connsiteX4" fmla="*/ 0 w 624894"/>
              <a:gd name="connsiteY4" fmla="*/ 0 h 273676"/>
              <a:gd name="connsiteX0-1" fmla="*/ 0 w 772531"/>
              <a:gd name="connsiteY0-2" fmla="*/ 0 h 278438"/>
              <a:gd name="connsiteX1-3" fmla="*/ 624894 w 772531"/>
              <a:gd name="connsiteY1-4" fmla="*/ 0 h 278438"/>
              <a:gd name="connsiteX2-5" fmla="*/ 772531 w 772531"/>
              <a:gd name="connsiteY2-6" fmla="*/ 278438 h 278438"/>
              <a:gd name="connsiteX3-7" fmla="*/ 0 w 772531"/>
              <a:gd name="connsiteY3-8" fmla="*/ 273676 h 278438"/>
              <a:gd name="connsiteX4-9" fmla="*/ 0 w 772531"/>
              <a:gd name="connsiteY4-10" fmla="*/ 0 h 278438"/>
              <a:gd name="connsiteX0-11" fmla="*/ 0 w 772531"/>
              <a:gd name="connsiteY0-12" fmla="*/ 0 h 278438"/>
              <a:gd name="connsiteX1-13" fmla="*/ 624894 w 772531"/>
              <a:gd name="connsiteY1-14" fmla="*/ 0 h 278438"/>
              <a:gd name="connsiteX2-15" fmla="*/ 772531 w 772531"/>
              <a:gd name="connsiteY2-16" fmla="*/ 278438 h 278438"/>
              <a:gd name="connsiteX3-17" fmla="*/ 142875 w 772531"/>
              <a:gd name="connsiteY3-18" fmla="*/ 273676 h 278438"/>
              <a:gd name="connsiteX4-19" fmla="*/ 0 w 772531"/>
              <a:gd name="connsiteY4-20" fmla="*/ 0 h 2784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72531" h="278438">
                <a:moveTo>
                  <a:pt x="0" y="0"/>
                </a:moveTo>
                <a:lnTo>
                  <a:pt x="624894" y="0"/>
                </a:lnTo>
                <a:lnTo>
                  <a:pt x="772531" y="278438"/>
                </a:lnTo>
                <a:lnTo>
                  <a:pt x="142875" y="27367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矩形 7"/>
          <p:cNvSpPr/>
          <p:nvPr/>
        </p:nvSpPr>
        <p:spPr>
          <a:xfrm>
            <a:off x="6762817" y="3765793"/>
            <a:ext cx="824919" cy="280465"/>
          </a:xfrm>
          <a:custGeom>
            <a:avLst/>
            <a:gdLst>
              <a:gd name="connsiteX0" fmla="*/ 0 w 624894"/>
              <a:gd name="connsiteY0" fmla="*/ 0 h 273676"/>
              <a:gd name="connsiteX1" fmla="*/ 624894 w 624894"/>
              <a:gd name="connsiteY1" fmla="*/ 0 h 273676"/>
              <a:gd name="connsiteX2" fmla="*/ 624894 w 624894"/>
              <a:gd name="connsiteY2" fmla="*/ 273676 h 273676"/>
              <a:gd name="connsiteX3" fmla="*/ 0 w 624894"/>
              <a:gd name="connsiteY3" fmla="*/ 273676 h 273676"/>
              <a:gd name="connsiteX4" fmla="*/ 0 w 624894"/>
              <a:gd name="connsiteY4" fmla="*/ 0 h 273676"/>
              <a:gd name="connsiteX0-1" fmla="*/ 0 w 772531"/>
              <a:gd name="connsiteY0-2" fmla="*/ 0 h 278438"/>
              <a:gd name="connsiteX1-3" fmla="*/ 624894 w 772531"/>
              <a:gd name="connsiteY1-4" fmla="*/ 0 h 278438"/>
              <a:gd name="connsiteX2-5" fmla="*/ 772531 w 772531"/>
              <a:gd name="connsiteY2-6" fmla="*/ 278438 h 278438"/>
              <a:gd name="connsiteX3-7" fmla="*/ 0 w 772531"/>
              <a:gd name="connsiteY3-8" fmla="*/ 273676 h 278438"/>
              <a:gd name="connsiteX4-9" fmla="*/ 0 w 772531"/>
              <a:gd name="connsiteY4-10" fmla="*/ 0 h 278438"/>
              <a:gd name="connsiteX0-11" fmla="*/ 0 w 772531"/>
              <a:gd name="connsiteY0-12" fmla="*/ 0 h 278438"/>
              <a:gd name="connsiteX1-13" fmla="*/ 624894 w 772531"/>
              <a:gd name="connsiteY1-14" fmla="*/ 0 h 278438"/>
              <a:gd name="connsiteX2-15" fmla="*/ 772531 w 772531"/>
              <a:gd name="connsiteY2-16" fmla="*/ 278438 h 278438"/>
              <a:gd name="connsiteX3-17" fmla="*/ 142875 w 772531"/>
              <a:gd name="connsiteY3-18" fmla="*/ 273676 h 278438"/>
              <a:gd name="connsiteX4-19" fmla="*/ 0 w 772531"/>
              <a:gd name="connsiteY4-20" fmla="*/ 0 h 278438"/>
              <a:gd name="connsiteX0-21" fmla="*/ 0 w 967794"/>
              <a:gd name="connsiteY0-22" fmla="*/ 0 h 278438"/>
              <a:gd name="connsiteX1-23" fmla="*/ 967794 w 967794"/>
              <a:gd name="connsiteY1-24" fmla="*/ 23812 h 278438"/>
              <a:gd name="connsiteX2-25" fmla="*/ 772531 w 967794"/>
              <a:gd name="connsiteY2-26" fmla="*/ 278438 h 278438"/>
              <a:gd name="connsiteX3-27" fmla="*/ 142875 w 967794"/>
              <a:gd name="connsiteY3-28" fmla="*/ 273676 h 278438"/>
              <a:gd name="connsiteX4-29" fmla="*/ 0 w 967794"/>
              <a:gd name="connsiteY4-30" fmla="*/ 0 h 278438"/>
              <a:gd name="connsiteX0-31" fmla="*/ 490537 w 824919"/>
              <a:gd name="connsiteY0-32" fmla="*/ 0 h 340351"/>
              <a:gd name="connsiteX1-33" fmla="*/ 824919 w 824919"/>
              <a:gd name="connsiteY1-34" fmla="*/ 85725 h 340351"/>
              <a:gd name="connsiteX2-35" fmla="*/ 629656 w 824919"/>
              <a:gd name="connsiteY2-36" fmla="*/ 340351 h 340351"/>
              <a:gd name="connsiteX3-37" fmla="*/ 0 w 824919"/>
              <a:gd name="connsiteY3-38" fmla="*/ 335589 h 340351"/>
              <a:gd name="connsiteX4-39" fmla="*/ 490537 w 824919"/>
              <a:gd name="connsiteY4-40" fmla="*/ 0 h 340351"/>
              <a:gd name="connsiteX0-41" fmla="*/ 171450 w 824919"/>
              <a:gd name="connsiteY0-42" fmla="*/ 4763 h 254626"/>
              <a:gd name="connsiteX1-43" fmla="*/ 824919 w 824919"/>
              <a:gd name="connsiteY1-44" fmla="*/ 0 h 254626"/>
              <a:gd name="connsiteX2-45" fmla="*/ 629656 w 824919"/>
              <a:gd name="connsiteY2-46" fmla="*/ 254626 h 254626"/>
              <a:gd name="connsiteX3-47" fmla="*/ 0 w 824919"/>
              <a:gd name="connsiteY3-48" fmla="*/ 249864 h 254626"/>
              <a:gd name="connsiteX4-49" fmla="*/ 171450 w 824919"/>
              <a:gd name="connsiteY4-50" fmla="*/ 4763 h 254626"/>
              <a:gd name="connsiteX0-51" fmla="*/ 171450 w 824919"/>
              <a:gd name="connsiteY0-52" fmla="*/ 4763 h 260942"/>
              <a:gd name="connsiteX1-53" fmla="*/ 824919 w 824919"/>
              <a:gd name="connsiteY1-54" fmla="*/ 0 h 260942"/>
              <a:gd name="connsiteX2-55" fmla="*/ 629656 w 824919"/>
              <a:gd name="connsiteY2-56" fmla="*/ 254626 h 260942"/>
              <a:gd name="connsiteX3-57" fmla="*/ 0 w 824919"/>
              <a:gd name="connsiteY3-58" fmla="*/ 260942 h 260942"/>
              <a:gd name="connsiteX4-59" fmla="*/ 171450 w 824919"/>
              <a:gd name="connsiteY4-60" fmla="*/ 4763 h 2609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24919" h="260942">
                <a:moveTo>
                  <a:pt x="171450" y="4763"/>
                </a:moveTo>
                <a:lnTo>
                  <a:pt x="824919" y="0"/>
                </a:lnTo>
                <a:lnTo>
                  <a:pt x="629656" y="254626"/>
                </a:lnTo>
                <a:lnTo>
                  <a:pt x="0" y="260942"/>
                </a:lnTo>
                <a:lnTo>
                  <a:pt x="171450" y="47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矩形 7"/>
          <p:cNvSpPr/>
          <p:nvPr/>
        </p:nvSpPr>
        <p:spPr>
          <a:xfrm>
            <a:off x="8221014" y="4557933"/>
            <a:ext cx="812219" cy="280026"/>
          </a:xfrm>
          <a:custGeom>
            <a:avLst/>
            <a:gdLst>
              <a:gd name="connsiteX0" fmla="*/ 0 w 624894"/>
              <a:gd name="connsiteY0" fmla="*/ 0 h 273676"/>
              <a:gd name="connsiteX1" fmla="*/ 624894 w 624894"/>
              <a:gd name="connsiteY1" fmla="*/ 0 h 273676"/>
              <a:gd name="connsiteX2" fmla="*/ 624894 w 624894"/>
              <a:gd name="connsiteY2" fmla="*/ 273676 h 273676"/>
              <a:gd name="connsiteX3" fmla="*/ 0 w 624894"/>
              <a:gd name="connsiteY3" fmla="*/ 273676 h 273676"/>
              <a:gd name="connsiteX4" fmla="*/ 0 w 624894"/>
              <a:gd name="connsiteY4" fmla="*/ 0 h 273676"/>
              <a:gd name="connsiteX0-1" fmla="*/ 0 w 772531"/>
              <a:gd name="connsiteY0-2" fmla="*/ 0 h 278438"/>
              <a:gd name="connsiteX1-3" fmla="*/ 624894 w 772531"/>
              <a:gd name="connsiteY1-4" fmla="*/ 0 h 278438"/>
              <a:gd name="connsiteX2-5" fmla="*/ 772531 w 772531"/>
              <a:gd name="connsiteY2-6" fmla="*/ 278438 h 278438"/>
              <a:gd name="connsiteX3-7" fmla="*/ 0 w 772531"/>
              <a:gd name="connsiteY3-8" fmla="*/ 273676 h 278438"/>
              <a:gd name="connsiteX4-9" fmla="*/ 0 w 772531"/>
              <a:gd name="connsiteY4-10" fmla="*/ 0 h 278438"/>
              <a:gd name="connsiteX0-11" fmla="*/ 0 w 772531"/>
              <a:gd name="connsiteY0-12" fmla="*/ 0 h 278438"/>
              <a:gd name="connsiteX1-13" fmla="*/ 624894 w 772531"/>
              <a:gd name="connsiteY1-14" fmla="*/ 0 h 278438"/>
              <a:gd name="connsiteX2-15" fmla="*/ 772531 w 772531"/>
              <a:gd name="connsiteY2-16" fmla="*/ 278438 h 278438"/>
              <a:gd name="connsiteX3-17" fmla="*/ 142875 w 772531"/>
              <a:gd name="connsiteY3-18" fmla="*/ 273676 h 278438"/>
              <a:gd name="connsiteX4-19" fmla="*/ 0 w 772531"/>
              <a:gd name="connsiteY4-20" fmla="*/ 0 h 278438"/>
              <a:gd name="connsiteX0-21" fmla="*/ 0 w 967794"/>
              <a:gd name="connsiteY0-22" fmla="*/ 0 h 278438"/>
              <a:gd name="connsiteX1-23" fmla="*/ 967794 w 967794"/>
              <a:gd name="connsiteY1-24" fmla="*/ 23812 h 278438"/>
              <a:gd name="connsiteX2-25" fmla="*/ 772531 w 967794"/>
              <a:gd name="connsiteY2-26" fmla="*/ 278438 h 278438"/>
              <a:gd name="connsiteX3-27" fmla="*/ 142875 w 967794"/>
              <a:gd name="connsiteY3-28" fmla="*/ 273676 h 278438"/>
              <a:gd name="connsiteX4-29" fmla="*/ 0 w 967794"/>
              <a:gd name="connsiteY4-30" fmla="*/ 0 h 278438"/>
              <a:gd name="connsiteX0-31" fmla="*/ 490537 w 824919"/>
              <a:gd name="connsiteY0-32" fmla="*/ 0 h 340351"/>
              <a:gd name="connsiteX1-33" fmla="*/ 824919 w 824919"/>
              <a:gd name="connsiteY1-34" fmla="*/ 85725 h 340351"/>
              <a:gd name="connsiteX2-35" fmla="*/ 629656 w 824919"/>
              <a:gd name="connsiteY2-36" fmla="*/ 340351 h 340351"/>
              <a:gd name="connsiteX3-37" fmla="*/ 0 w 824919"/>
              <a:gd name="connsiteY3-38" fmla="*/ 335589 h 340351"/>
              <a:gd name="connsiteX4-39" fmla="*/ 490537 w 824919"/>
              <a:gd name="connsiteY4-40" fmla="*/ 0 h 340351"/>
              <a:gd name="connsiteX0-41" fmla="*/ 171450 w 824919"/>
              <a:gd name="connsiteY0-42" fmla="*/ 4763 h 254626"/>
              <a:gd name="connsiteX1-43" fmla="*/ 824919 w 824919"/>
              <a:gd name="connsiteY1-44" fmla="*/ 0 h 254626"/>
              <a:gd name="connsiteX2-45" fmla="*/ 629656 w 824919"/>
              <a:gd name="connsiteY2-46" fmla="*/ 254626 h 254626"/>
              <a:gd name="connsiteX3-47" fmla="*/ 0 w 824919"/>
              <a:gd name="connsiteY3-48" fmla="*/ 249864 h 254626"/>
              <a:gd name="connsiteX4-49" fmla="*/ 171450 w 824919"/>
              <a:gd name="connsiteY4-50" fmla="*/ 4763 h 254626"/>
              <a:gd name="connsiteX0-51" fmla="*/ 180975 w 824919"/>
              <a:gd name="connsiteY0-52" fmla="*/ 0 h 272088"/>
              <a:gd name="connsiteX1-53" fmla="*/ 824919 w 824919"/>
              <a:gd name="connsiteY1-54" fmla="*/ 17462 h 272088"/>
              <a:gd name="connsiteX2-55" fmla="*/ 629656 w 824919"/>
              <a:gd name="connsiteY2-56" fmla="*/ 272088 h 272088"/>
              <a:gd name="connsiteX3-57" fmla="*/ 0 w 824919"/>
              <a:gd name="connsiteY3-58" fmla="*/ 267326 h 272088"/>
              <a:gd name="connsiteX4-59" fmla="*/ 180975 w 824919"/>
              <a:gd name="connsiteY4-60" fmla="*/ 0 h 272088"/>
              <a:gd name="connsiteX0-61" fmla="*/ 180975 w 812219"/>
              <a:gd name="connsiteY0-62" fmla="*/ 7938 h 280026"/>
              <a:gd name="connsiteX1-63" fmla="*/ 812219 w 812219"/>
              <a:gd name="connsiteY1-64" fmla="*/ 0 h 280026"/>
              <a:gd name="connsiteX2-65" fmla="*/ 629656 w 812219"/>
              <a:gd name="connsiteY2-66" fmla="*/ 280026 h 280026"/>
              <a:gd name="connsiteX3-67" fmla="*/ 0 w 812219"/>
              <a:gd name="connsiteY3-68" fmla="*/ 275264 h 280026"/>
              <a:gd name="connsiteX4-69" fmla="*/ 180975 w 812219"/>
              <a:gd name="connsiteY4-70" fmla="*/ 7938 h 2800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12219" h="280026">
                <a:moveTo>
                  <a:pt x="180975" y="7938"/>
                </a:moveTo>
                <a:lnTo>
                  <a:pt x="812219" y="0"/>
                </a:lnTo>
                <a:lnTo>
                  <a:pt x="629656" y="280026"/>
                </a:lnTo>
                <a:lnTo>
                  <a:pt x="0" y="275264"/>
                </a:lnTo>
                <a:lnTo>
                  <a:pt x="180975" y="793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22640" y="3234385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45359" y="4092214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65668" y="4893706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61967" y="4098611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04</a:t>
            </a:r>
            <a:endParaRPr lang="zh-CN" altLang="en-US" sz="24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21014" y="4893706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05</a:t>
            </a:r>
            <a:endParaRPr lang="zh-CN" altLang="en-US" sz="24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17417" y="3521393"/>
            <a:ext cx="1295070" cy="1178538"/>
            <a:chOff x="1506187" y="3018971"/>
            <a:chExt cx="1295070" cy="1178538"/>
          </a:xfrm>
        </p:grpSpPr>
        <p:cxnSp>
          <p:nvCxnSpPr>
            <p:cNvPr id="18" name="直接连接符 22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23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799008" y="2656067"/>
            <a:ext cx="1295070" cy="1178538"/>
            <a:chOff x="1506187" y="3018971"/>
            <a:chExt cx="1295070" cy="1178538"/>
          </a:xfrm>
        </p:grpSpPr>
        <p:cxnSp>
          <p:nvCxnSpPr>
            <p:cNvPr id="21" name="直接连接符 25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6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flipH="1">
            <a:off x="8123829" y="2739408"/>
            <a:ext cx="1230525" cy="1119801"/>
            <a:chOff x="1506187" y="3018971"/>
            <a:chExt cx="1295070" cy="1178538"/>
          </a:xfrm>
        </p:grpSpPr>
        <p:cxnSp>
          <p:nvCxnSpPr>
            <p:cNvPr id="24" name="直接连接符 28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9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flipH="1">
            <a:off x="9676125" y="3932018"/>
            <a:ext cx="811570" cy="738544"/>
            <a:chOff x="1506187" y="3018971"/>
            <a:chExt cx="1295070" cy="1178538"/>
          </a:xfrm>
        </p:grpSpPr>
        <p:cxnSp>
          <p:nvCxnSpPr>
            <p:cNvPr id="27" name="直接连接符 31"/>
            <p:cNvCxnSpPr/>
            <p:nvPr/>
          </p:nvCxnSpPr>
          <p:spPr>
            <a:xfrm flipH="1" flipV="1">
              <a:off x="2193918" y="3018971"/>
              <a:ext cx="607339" cy="1178538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32"/>
            <p:cNvCxnSpPr/>
            <p:nvPr/>
          </p:nvCxnSpPr>
          <p:spPr>
            <a:xfrm>
              <a:off x="1506187" y="3018971"/>
              <a:ext cx="684887" cy="0"/>
            </a:xfrm>
            <a:prstGeom prst="line">
              <a:avLst/>
            </a:prstGeom>
            <a:ln>
              <a:solidFill>
                <a:srgbClr val="6882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2576184" y="1887154"/>
            <a:ext cx="2599576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343525" y="1592296"/>
            <a:ext cx="180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73332" y="2787085"/>
            <a:ext cx="2599576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40673" y="2492227"/>
            <a:ext cx="180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307074" y="1939078"/>
            <a:ext cx="2599576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74415" y="1644220"/>
            <a:ext cx="180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110337" y="3225377"/>
            <a:ext cx="2599576" cy="621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877678" y="2930519"/>
            <a:ext cx="180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365863" y="3278474"/>
            <a:ext cx="16008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242699" y="4120603"/>
            <a:ext cx="1535435" cy="3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700899" y="4929987"/>
            <a:ext cx="16959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158195" y="4943316"/>
            <a:ext cx="1599422" cy="339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629306" y="4129723"/>
            <a:ext cx="16001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单击添加标题</a:t>
            </a:r>
            <a:endParaRPr lang="zh-CN" altLang="en-US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销售目标制定</a:t>
            </a:r>
            <a:endParaRPr kumimoji="1" lang="zh-CN" altLang="en-US" sz="24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8"/>
          <p:cNvCxnSpPr/>
          <p:nvPr/>
        </p:nvCxnSpPr>
        <p:spPr>
          <a:xfrm>
            <a:off x="6816273" y="1626931"/>
            <a:ext cx="0" cy="3938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: 圆顶角 1"/>
          <p:cNvSpPr/>
          <p:nvPr/>
        </p:nvSpPr>
        <p:spPr>
          <a:xfrm>
            <a:off x="1646238" y="1617859"/>
            <a:ext cx="3154362" cy="3219450"/>
          </a:xfrm>
          <a:prstGeom prst="round2SameRect">
            <a:avLst>
              <a:gd name="adj1" fmla="val 1646"/>
              <a:gd name="adj2" fmla="val 0"/>
            </a:avLst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6238" y="4837309"/>
            <a:ext cx="3154362" cy="64800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672899" y="1939622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rgbClr val="0335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672899" y="2930918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672899" y="3922213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672899" y="4913509"/>
            <a:ext cx="286748" cy="2867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112546" y="1754333"/>
            <a:ext cx="3825328" cy="914723"/>
            <a:chOff x="922668" y="2796560"/>
            <a:chExt cx="3825328" cy="914723"/>
          </a:xfrm>
        </p:grpSpPr>
        <p:sp>
          <p:nvSpPr>
            <p:cNvPr id="11" name="文本框 10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标题添加</a:t>
              </a:r>
              <a:endParaRPr lang="zh-CN" altLang="en-US" sz="2400" spc="3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60767" y="3154015"/>
              <a:ext cx="3787229" cy="5572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112546" y="2745628"/>
            <a:ext cx="3825329" cy="914723"/>
            <a:chOff x="922668" y="2796560"/>
            <a:chExt cx="3825329" cy="914723"/>
          </a:xfrm>
        </p:grpSpPr>
        <p:sp>
          <p:nvSpPr>
            <p:cNvPr id="14" name="文本框 13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标题添加</a:t>
              </a:r>
              <a:endParaRPr lang="zh-CN" altLang="en-US" sz="2400" spc="3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60767" y="3154015"/>
              <a:ext cx="3787230" cy="5572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12546" y="3740347"/>
            <a:ext cx="3825329" cy="914723"/>
            <a:chOff x="922668" y="2796560"/>
            <a:chExt cx="3825329" cy="914723"/>
          </a:xfrm>
        </p:grpSpPr>
        <p:sp>
          <p:nvSpPr>
            <p:cNvPr id="17" name="文本框 16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标题添加</a:t>
              </a:r>
              <a:endParaRPr lang="zh-CN" altLang="en-US" sz="2400" spc="3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60767" y="3154015"/>
              <a:ext cx="3787230" cy="5572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112546" y="4728219"/>
            <a:ext cx="3825329" cy="914723"/>
            <a:chOff x="922668" y="2796560"/>
            <a:chExt cx="3825329" cy="914723"/>
          </a:xfrm>
        </p:grpSpPr>
        <p:sp>
          <p:nvSpPr>
            <p:cNvPr id="20" name="文本框 19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标题添加</a:t>
              </a:r>
              <a:endParaRPr lang="zh-CN" altLang="en-US" sz="2400" spc="3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60767" y="3154015"/>
              <a:ext cx="3787230" cy="5572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192123" y="1785488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2021</a:t>
            </a:r>
            <a:endParaRPr lang="en-US" altLang="zh-CN" sz="2800" b="1" spc="3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92123" y="2776784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2020</a:t>
            </a:r>
            <a:endParaRPr lang="en-US" altLang="zh-CN" sz="2800" b="1" spc="3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92123" y="3768080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2019</a:t>
            </a:r>
            <a:endParaRPr lang="en-US" altLang="zh-CN" sz="2800" b="1" spc="3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92123" y="4759375"/>
            <a:ext cx="128307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2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2018</a:t>
            </a:r>
            <a:endParaRPr lang="en-US" altLang="zh-CN" sz="2800" b="1" spc="3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08223" y="4885130"/>
            <a:ext cx="2630392" cy="5724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2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销售目标制定</a:t>
            </a:r>
            <a:endParaRPr kumimoji="1" lang="zh-CN" altLang="en-US" sz="24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733"/>
          <p:cNvSpPr/>
          <p:nvPr/>
        </p:nvSpPr>
        <p:spPr bwMode="auto">
          <a:xfrm>
            <a:off x="6230724" y="3763311"/>
            <a:ext cx="2606163" cy="1330754"/>
          </a:xfrm>
          <a:custGeom>
            <a:avLst/>
            <a:gdLst>
              <a:gd name="T0" fmla="*/ 0 w 876"/>
              <a:gd name="T1" fmla="*/ 154 h 447"/>
              <a:gd name="T2" fmla="*/ 79 w 876"/>
              <a:gd name="T3" fmla="*/ 75 h 447"/>
              <a:gd name="T4" fmla="*/ 643 w 876"/>
              <a:gd name="T5" fmla="*/ 75 h 447"/>
              <a:gd name="T6" fmla="*/ 643 w 876"/>
              <a:gd name="T7" fmla="*/ 25 h 447"/>
              <a:gd name="T8" fmla="*/ 670 w 876"/>
              <a:gd name="T9" fmla="*/ 13 h 447"/>
              <a:gd name="T10" fmla="*/ 862 w 876"/>
              <a:gd name="T11" fmla="*/ 187 h 447"/>
              <a:gd name="T12" fmla="*/ 862 w 876"/>
              <a:gd name="T13" fmla="*/ 235 h 447"/>
              <a:gd name="T14" fmla="*/ 670 w 876"/>
              <a:gd name="T15" fmla="*/ 409 h 447"/>
              <a:gd name="T16" fmla="*/ 643 w 876"/>
              <a:gd name="T17" fmla="*/ 397 h 447"/>
              <a:gd name="T18" fmla="*/ 643 w 876"/>
              <a:gd name="T19" fmla="*/ 353 h 447"/>
              <a:gd name="T20" fmla="*/ 134 w 876"/>
              <a:gd name="T21" fmla="*/ 353 h 447"/>
              <a:gd name="T22" fmla="*/ 101 w 876"/>
              <a:gd name="T23" fmla="*/ 353 h 447"/>
              <a:gd name="T24" fmla="*/ 0 w 876"/>
              <a:gd name="T25" fmla="*/ 447 h 447"/>
              <a:gd name="T26" fmla="*/ 0 w 876"/>
              <a:gd name="T27" fmla="*/ 281 h 447"/>
              <a:gd name="T28" fmla="*/ 1 w 876"/>
              <a:gd name="T29" fmla="*/ 281 h 447"/>
              <a:gd name="T30" fmla="*/ 0 w 876"/>
              <a:gd name="T31" fmla="*/ 274 h 447"/>
              <a:gd name="T32" fmla="*/ 0 w 876"/>
              <a:gd name="T33" fmla="*/ 154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76" h="447">
                <a:moveTo>
                  <a:pt x="0" y="154"/>
                </a:moveTo>
                <a:cubicBezTo>
                  <a:pt x="0" y="110"/>
                  <a:pt x="35" y="75"/>
                  <a:pt x="79" y="75"/>
                </a:cubicBezTo>
                <a:cubicBezTo>
                  <a:pt x="643" y="75"/>
                  <a:pt x="643" y="75"/>
                  <a:pt x="643" y="75"/>
                </a:cubicBezTo>
                <a:cubicBezTo>
                  <a:pt x="643" y="25"/>
                  <a:pt x="643" y="25"/>
                  <a:pt x="643" y="25"/>
                </a:cubicBezTo>
                <a:cubicBezTo>
                  <a:pt x="643" y="5"/>
                  <a:pt x="655" y="0"/>
                  <a:pt x="670" y="13"/>
                </a:cubicBezTo>
                <a:cubicBezTo>
                  <a:pt x="862" y="187"/>
                  <a:pt x="862" y="187"/>
                  <a:pt x="862" y="187"/>
                </a:cubicBezTo>
                <a:cubicBezTo>
                  <a:pt x="876" y="200"/>
                  <a:pt x="876" y="222"/>
                  <a:pt x="862" y="235"/>
                </a:cubicBezTo>
                <a:cubicBezTo>
                  <a:pt x="670" y="409"/>
                  <a:pt x="670" y="409"/>
                  <a:pt x="670" y="409"/>
                </a:cubicBezTo>
                <a:cubicBezTo>
                  <a:pt x="655" y="422"/>
                  <a:pt x="643" y="417"/>
                  <a:pt x="643" y="397"/>
                </a:cubicBezTo>
                <a:cubicBezTo>
                  <a:pt x="643" y="353"/>
                  <a:pt x="643" y="353"/>
                  <a:pt x="643" y="353"/>
                </a:cubicBezTo>
                <a:cubicBezTo>
                  <a:pt x="134" y="353"/>
                  <a:pt x="134" y="353"/>
                  <a:pt x="134" y="353"/>
                </a:cubicBezTo>
                <a:cubicBezTo>
                  <a:pt x="101" y="353"/>
                  <a:pt x="101" y="353"/>
                  <a:pt x="101" y="353"/>
                </a:cubicBezTo>
                <a:cubicBezTo>
                  <a:pt x="48" y="353"/>
                  <a:pt x="4" y="395"/>
                  <a:pt x="0" y="447"/>
                </a:cubicBezTo>
                <a:cubicBezTo>
                  <a:pt x="0" y="281"/>
                  <a:pt x="0" y="281"/>
                  <a:pt x="0" y="281"/>
                </a:cubicBezTo>
                <a:cubicBezTo>
                  <a:pt x="1" y="281"/>
                  <a:pt x="1" y="281"/>
                  <a:pt x="1" y="281"/>
                </a:cubicBezTo>
                <a:cubicBezTo>
                  <a:pt x="0" y="279"/>
                  <a:pt x="0" y="276"/>
                  <a:pt x="0" y="274"/>
                </a:cubicBezTo>
                <a:lnTo>
                  <a:pt x="0" y="154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Oval 3734"/>
          <p:cNvSpPr>
            <a:spLocks noChangeArrowheads="1"/>
          </p:cNvSpPr>
          <p:nvPr/>
        </p:nvSpPr>
        <p:spPr bwMode="auto">
          <a:xfrm>
            <a:off x="7962716" y="4085307"/>
            <a:ext cx="642736" cy="642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Freeform 3769"/>
          <p:cNvSpPr/>
          <p:nvPr/>
        </p:nvSpPr>
        <p:spPr bwMode="auto">
          <a:xfrm>
            <a:off x="8179688" y="4528682"/>
            <a:ext cx="110687" cy="128296"/>
          </a:xfrm>
          <a:custGeom>
            <a:avLst/>
            <a:gdLst>
              <a:gd name="T0" fmla="*/ 26 w 37"/>
              <a:gd name="T1" fmla="*/ 2 h 43"/>
              <a:gd name="T2" fmla="*/ 26 w 37"/>
              <a:gd name="T3" fmla="*/ 16 h 43"/>
              <a:gd name="T4" fmla="*/ 15 w 37"/>
              <a:gd name="T5" fmla="*/ 25 h 43"/>
              <a:gd name="T6" fmla="*/ 1 w 37"/>
              <a:gd name="T7" fmla="*/ 35 h 43"/>
              <a:gd name="T8" fmla="*/ 37 w 37"/>
              <a:gd name="T9" fmla="*/ 43 h 43"/>
              <a:gd name="T10" fmla="*/ 37 w 37"/>
              <a:gd name="T11" fmla="*/ 0 h 43"/>
              <a:gd name="T12" fmla="*/ 26 w 37"/>
              <a:gd name="T13" fmla="*/ 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43">
                <a:moveTo>
                  <a:pt x="26" y="2"/>
                </a:move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2" y="22"/>
                  <a:pt x="15" y="25"/>
                </a:cubicBezTo>
                <a:cubicBezTo>
                  <a:pt x="7" y="27"/>
                  <a:pt x="0" y="31"/>
                  <a:pt x="1" y="35"/>
                </a:cubicBezTo>
                <a:cubicBezTo>
                  <a:pt x="2" y="39"/>
                  <a:pt x="11" y="43"/>
                  <a:pt x="37" y="43"/>
                </a:cubicBezTo>
                <a:cubicBezTo>
                  <a:pt x="37" y="0"/>
                  <a:pt x="37" y="0"/>
                  <a:pt x="37" y="0"/>
                </a:cubicBezTo>
                <a:lnTo>
                  <a:pt x="26" y="2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Freeform 3770"/>
          <p:cNvSpPr/>
          <p:nvPr/>
        </p:nvSpPr>
        <p:spPr bwMode="auto">
          <a:xfrm>
            <a:off x="8277795" y="4528682"/>
            <a:ext cx="101882" cy="128296"/>
          </a:xfrm>
          <a:custGeom>
            <a:avLst/>
            <a:gdLst>
              <a:gd name="T0" fmla="*/ 8 w 34"/>
              <a:gd name="T1" fmla="*/ 2 h 43"/>
              <a:gd name="T2" fmla="*/ 8 w 34"/>
              <a:gd name="T3" fmla="*/ 16 h 43"/>
              <a:gd name="T4" fmla="*/ 18 w 34"/>
              <a:gd name="T5" fmla="*/ 25 h 43"/>
              <a:gd name="T6" fmla="*/ 34 w 34"/>
              <a:gd name="T7" fmla="*/ 35 h 43"/>
              <a:gd name="T8" fmla="*/ 0 w 34"/>
              <a:gd name="T9" fmla="*/ 43 h 43"/>
              <a:gd name="T10" fmla="*/ 0 w 34"/>
              <a:gd name="T11" fmla="*/ 0 h 43"/>
              <a:gd name="T12" fmla="*/ 8 w 34"/>
              <a:gd name="T13" fmla="*/ 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43">
                <a:moveTo>
                  <a:pt x="8" y="2"/>
                </a:move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10" y="22"/>
                  <a:pt x="18" y="25"/>
                </a:cubicBezTo>
                <a:cubicBezTo>
                  <a:pt x="25" y="27"/>
                  <a:pt x="34" y="31"/>
                  <a:pt x="34" y="35"/>
                </a:cubicBezTo>
                <a:cubicBezTo>
                  <a:pt x="33" y="39"/>
                  <a:pt x="19" y="43"/>
                  <a:pt x="0" y="43"/>
                </a:cubicBezTo>
                <a:cubicBezTo>
                  <a:pt x="0" y="0"/>
                  <a:pt x="0" y="0"/>
                  <a:pt x="0" y="0"/>
                </a:cubicBezTo>
                <a:lnTo>
                  <a:pt x="8" y="2"/>
                </a:lnTo>
                <a:close/>
              </a:path>
            </a:pathLst>
          </a:custGeom>
          <a:solidFill>
            <a:srgbClr val="1A263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Freeform 3771"/>
          <p:cNvSpPr/>
          <p:nvPr/>
        </p:nvSpPr>
        <p:spPr bwMode="auto">
          <a:xfrm>
            <a:off x="8096671" y="4156372"/>
            <a:ext cx="381114" cy="384887"/>
          </a:xfrm>
          <a:custGeom>
            <a:avLst/>
            <a:gdLst>
              <a:gd name="T0" fmla="*/ 94 w 128"/>
              <a:gd name="T1" fmla="*/ 7 h 129"/>
              <a:gd name="T2" fmla="*/ 120 w 128"/>
              <a:gd name="T3" fmla="*/ 58 h 129"/>
              <a:gd name="T4" fmla="*/ 57 w 128"/>
              <a:gd name="T5" fmla="*/ 121 h 129"/>
              <a:gd name="T6" fmla="*/ 7 w 128"/>
              <a:gd name="T7" fmla="*/ 96 h 129"/>
              <a:gd name="T8" fmla="*/ 0 w 128"/>
              <a:gd name="T9" fmla="*/ 101 h 129"/>
              <a:gd name="T10" fmla="*/ 57 w 128"/>
              <a:gd name="T11" fmla="*/ 129 h 129"/>
              <a:gd name="T12" fmla="*/ 128 w 128"/>
              <a:gd name="T13" fmla="*/ 58 h 129"/>
              <a:gd name="T14" fmla="*/ 99 w 128"/>
              <a:gd name="T15" fmla="*/ 0 h 129"/>
              <a:gd name="T16" fmla="*/ 94 w 128"/>
              <a:gd name="T17" fmla="*/ 7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129">
                <a:moveTo>
                  <a:pt x="94" y="7"/>
                </a:moveTo>
                <a:cubicBezTo>
                  <a:pt x="110" y="18"/>
                  <a:pt x="120" y="37"/>
                  <a:pt x="120" y="58"/>
                </a:cubicBezTo>
                <a:cubicBezTo>
                  <a:pt x="120" y="93"/>
                  <a:pt x="92" y="121"/>
                  <a:pt x="57" y="121"/>
                </a:cubicBezTo>
                <a:cubicBezTo>
                  <a:pt x="37" y="121"/>
                  <a:pt x="18" y="111"/>
                  <a:pt x="7" y="96"/>
                </a:cubicBezTo>
                <a:cubicBezTo>
                  <a:pt x="0" y="101"/>
                  <a:pt x="0" y="101"/>
                  <a:pt x="0" y="101"/>
                </a:cubicBezTo>
                <a:cubicBezTo>
                  <a:pt x="13" y="118"/>
                  <a:pt x="34" y="129"/>
                  <a:pt x="57" y="129"/>
                </a:cubicBezTo>
                <a:cubicBezTo>
                  <a:pt x="97" y="129"/>
                  <a:pt x="128" y="97"/>
                  <a:pt x="128" y="58"/>
                </a:cubicBezTo>
                <a:cubicBezTo>
                  <a:pt x="128" y="34"/>
                  <a:pt x="117" y="13"/>
                  <a:pt x="99" y="0"/>
                </a:cubicBezTo>
                <a:lnTo>
                  <a:pt x="94" y="7"/>
                </a:lnTo>
                <a:close/>
              </a:path>
            </a:pathLst>
          </a:custGeom>
          <a:solidFill>
            <a:srgbClr val="1A263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Freeform 3773"/>
          <p:cNvSpPr/>
          <p:nvPr/>
        </p:nvSpPr>
        <p:spPr bwMode="auto">
          <a:xfrm>
            <a:off x="8090384" y="4171466"/>
            <a:ext cx="378597" cy="330800"/>
          </a:xfrm>
          <a:custGeom>
            <a:avLst/>
            <a:gdLst>
              <a:gd name="T0" fmla="*/ 37 w 127"/>
              <a:gd name="T1" fmla="*/ 8 h 111"/>
              <a:gd name="T2" fmla="*/ 35 w 127"/>
              <a:gd name="T3" fmla="*/ 13 h 111"/>
              <a:gd name="T4" fmla="*/ 32 w 127"/>
              <a:gd name="T5" fmla="*/ 16 h 111"/>
              <a:gd name="T6" fmla="*/ 30 w 127"/>
              <a:gd name="T7" fmla="*/ 14 h 111"/>
              <a:gd name="T8" fmla="*/ 30 w 127"/>
              <a:gd name="T9" fmla="*/ 18 h 111"/>
              <a:gd name="T10" fmla="*/ 24 w 127"/>
              <a:gd name="T11" fmla="*/ 19 h 111"/>
              <a:gd name="T12" fmla="*/ 20 w 127"/>
              <a:gd name="T13" fmla="*/ 23 h 111"/>
              <a:gd name="T14" fmla="*/ 16 w 127"/>
              <a:gd name="T15" fmla="*/ 30 h 111"/>
              <a:gd name="T16" fmla="*/ 12 w 127"/>
              <a:gd name="T17" fmla="*/ 34 h 111"/>
              <a:gd name="T18" fmla="*/ 15 w 127"/>
              <a:gd name="T19" fmla="*/ 37 h 111"/>
              <a:gd name="T20" fmla="*/ 16 w 127"/>
              <a:gd name="T21" fmla="*/ 39 h 111"/>
              <a:gd name="T22" fmla="*/ 13 w 127"/>
              <a:gd name="T23" fmla="*/ 36 h 111"/>
              <a:gd name="T24" fmla="*/ 11 w 127"/>
              <a:gd name="T25" fmla="*/ 33 h 111"/>
              <a:gd name="T26" fmla="*/ 10 w 127"/>
              <a:gd name="T27" fmla="*/ 38 h 111"/>
              <a:gd name="T28" fmla="*/ 10 w 127"/>
              <a:gd name="T29" fmla="*/ 46 h 111"/>
              <a:gd name="T30" fmla="*/ 14 w 127"/>
              <a:gd name="T31" fmla="*/ 44 h 111"/>
              <a:gd name="T32" fmla="*/ 18 w 127"/>
              <a:gd name="T33" fmla="*/ 49 h 111"/>
              <a:gd name="T34" fmla="*/ 23 w 127"/>
              <a:gd name="T35" fmla="*/ 54 h 111"/>
              <a:gd name="T36" fmla="*/ 28 w 127"/>
              <a:gd name="T37" fmla="*/ 59 h 111"/>
              <a:gd name="T38" fmla="*/ 35 w 127"/>
              <a:gd name="T39" fmla="*/ 65 h 111"/>
              <a:gd name="T40" fmla="*/ 33 w 127"/>
              <a:gd name="T41" fmla="*/ 75 h 111"/>
              <a:gd name="T42" fmla="*/ 28 w 127"/>
              <a:gd name="T43" fmla="*/ 86 h 111"/>
              <a:gd name="T44" fmla="*/ 29 w 127"/>
              <a:gd name="T45" fmla="*/ 94 h 111"/>
              <a:gd name="T46" fmla="*/ 26 w 127"/>
              <a:gd name="T47" fmla="*/ 95 h 111"/>
              <a:gd name="T48" fmla="*/ 18 w 127"/>
              <a:gd name="T49" fmla="*/ 82 h 111"/>
              <a:gd name="T50" fmla="*/ 10 w 127"/>
              <a:gd name="T51" fmla="*/ 63 h 111"/>
              <a:gd name="T52" fmla="*/ 7 w 127"/>
              <a:gd name="T53" fmla="*/ 48 h 111"/>
              <a:gd name="T54" fmla="*/ 41 w 127"/>
              <a:gd name="T55" fmla="*/ 102 h 111"/>
              <a:gd name="T56" fmla="*/ 50 w 127"/>
              <a:gd name="T57" fmla="*/ 101 h 111"/>
              <a:gd name="T58" fmla="*/ 62 w 127"/>
              <a:gd name="T59" fmla="*/ 99 h 111"/>
              <a:gd name="T60" fmla="*/ 61 w 127"/>
              <a:gd name="T61" fmla="*/ 104 h 111"/>
              <a:gd name="T62" fmla="*/ 68 w 127"/>
              <a:gd name="T63" fmla="*/ 104 h 111"/>
              <a:gd name="T64" fmla="*/ 78 w 127"/>
              <a:gd name="T65" fmla="*/ 102 h 111"/>
              <a:gd name="T66" fmla="*/ 77 w 127"/>
              <a:gd name="T67" fmla="*/ 1 h 111"/>
              <a:gd name="T68" fmla="*/ 110 w 127"/>
              <a:gd name="T69" fmla="*/ 35 h 111"/>
              <a:gd name="T70" fmla="*/ 106 w 127"/>
              <a:gd name="T71" fmla="*/ 32 h 111"/>
              <a:gd name="T72" fmla="*/ 101 w 127"/>
              <a:gd name="T73" fmla="*/ 41 h 111"/>
              <a:gd name="T74" fmla="*/ 95 w 127"/>
              <a:gd name="T75" fmla="*/ 33 h 111"/>
              <a:gd name="T76" fmla="*/ 98 w 127"/>
              <a:gd name="T77" fmla="*/ 41 h 111"/>
              <a:gd name="T78" fmla="*/ 104 w 127"/>
              <a:gd name="T79" fmla="*/ 44 h 111"/>
              <a:gd name="T80" fmla="*/ 101 w 127"/>
              <a:gd name="T81" fmla="*/ 56 h 111"/>
              <a:gd name="T82" fmla="*/ 98 w 127"/>
              <a:gd name="T83" fmla="*/ 68 h 111"/>
              <a:gd name="T84" fmla="*/ 94 w 127"/>
              <a:gd name="T85" fmla="*/ 76 h 111"/>
              <a:gd name="T86" fmla="*/ 82 w 127"/>
              <a:gd name="T87" fmla="*/ 86 h 111"/>
              <a:gd name="T88" fmla="*/ 79 w 127"/>
              <a:gd name="T89" fmla="*/ 77 h 111"/>
              <a:gd name="T90" fmla="*/ 80 w 127"/>
              <a:gd name="T91" fmla="*/ 67 h 111"/>
              <a:gd name="T92" fmla="*/ 76 w 127"/>
              <a:gd name="T93" fmla="*/ 56 h 111"/>
              <a:gd name="T94" fmla="*/ 70 w 127"/>
              <a:gd name="T95" fmla="*/ 50 h 111"/>
              <a:gd name="T96" fmla="*/ 56 w 127"/>
              <a:gd name="T97" fmla="*/ 50 h 111"/>
              <a:gd name="T98" fmla="*/ 50 w 127"/>
              <a:gd name="T99" fmla="*/ 42 h 111"/>
              <a:gd name="T100" fmla="*/ 56 w 127"/>
              <a:gd name="T101" fmla="*/ 27 h 111"/>
              <a:gd name="T102" fmla="*/ 67 w 127"/>
              <a:gd name="T103" fmla="*/ 23 h 111"/>
              <a:gd name="T104" fmla="*/ 73 w 127"/>
              <a:gd name="T105" fmla="*/ 26 h 111"/>
              <a:gd name="T106" fmla="*/ 82 w 127"/>
              <a:gd name="T107" fmla="*/ 26 h 111"/>
              <a:gd name="T108" fmla="*/ 91 w 127"/>
              <a:gd name="T109" fmla="*/ 24 h 111"/>
              <a:gd name="T110" fmla="*/ 83 w 127"/>
              <a:gd name="T111" fmla="*/ 21 h 111"/>
              <a:gd name="T112" fmla="*/ 82 w 127"/>
              <a:gd name="T113" fmla="*/ 18 h 111"/>
              <a:gd name="T114" fmla="*/ 71 w 127"/>
              <a:gd name="T115" fmla="*/ 18 h 111"/>
              <a:gd name="T116" fmla="*/ 62 w 127"/>
              <a:gd name="T117" fmla="*/ 21 h 111"/>
              <a:gd name="T118" fmla="*/ 60 w 127"/>
              <a:gd name="T119" fmla="*/ 11 h 111"/>
              <a:gd name="T120" fmla="*/ 54 w 127"/>
              <a:gd name="T121" fmla="*/ 6 h 111"/>
              <a:gd name="T122" fmla="*/ 61 w 127"/>
              <a:gd name="T123" fmla="*/ 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7" h="111">
                <a:moveTo>
                  <a:pt x="52" y="0"/>
                </a:moveTo>
                <a:cubicBezTo>
                  <a:pt x="52" y="0"/>
                  <a:pt x="33" y="3"/>
                  <a:pt x="20" y="17"/>
                </a:cubicBezTo>
                <a:cubicBezTo>
                  <a:pt x="20" y="17"/>
                  <a:pt x="30" y="7"/>
                  <a:pt x="36" y="7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9"/>
                  <a:pt x="36" y="10"/>
                  <a:pt x="36" y="10"/>
                </a:cubicBezTo>
                <a:cubicBezTo>
                  <a:pt x="36" y="10"/>
                  <a:pt x="36" y="11"/>
                  <a:pt x="36" y="11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5" y="12"/>
                  <a:pt x="35" y="12"/>
                </a:cubicBezTo>
                <a:cubicBezTo>
                  <a:pt x="35" y="12"/>
                  <a:pt x="35" y="12"/>
                  <a:pt x="35" y="13"/>
                </a:cubicBezTo>
                <a:cubicBezTo>
                  <a:pt x="35" y="13"/>
                  <a:pt x="35" y="14"/>
                  <a:pt x="35" y="1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3" y="16"/>
                  <a:pt x="32" y="16"/>
                </a:cubicBezTo>
                <a:cubicBezTo>
                  <a:pt x="32" y="16"/>
                  <a:pt x="32" y="15"/>
                  <a:pt x="32" y="15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2" y="14"/>
                  <a:pt x="32" y="13"/>
                  <a:pt x="32" y="13"/>
                </a:cubicBezTo>
                <a:cubicBezTo>
                  <a:pt x="31" y="13"/>
                  <a:pt x="30" y="14"/>
                  <a:pt x="30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6"/>
                  <a:pt x="29" y="16"/>
                </a:cubicBezTo>
                <a:cubicBezTo>
                  <a:pt x="29" y="16"/>
                  <a:pt x="30" y="16"/>
                  <a:pt x="30" y="16"/>
                </a:cubicBezTo>
                <a:cubicBezTo>
                  <a:pt x="30" y="16"/>
                  <a:pt x="30" y="17"/>
                  <a:pt x="30" y="17"/>
                </a:cubicBezTo>
                <a:cubicBezTo>
                  <a:pt x="30" y="17"/>
                  <a:pt x="30" y="18"/>
                  <a:pt x="30" y="18"/>
                </a:cubicBezTo>
                <a:cubicBezTo>
                  <a:pt x="30" y="18"/>
                  <a:pt x="29" y="18"/>
                  <a:pt x="29" y="18"/>
                </a:cubicBezTo>
                <a:cubicBezTo>
                  <a:pt x="28" y="18"/>
                  <a:pt x="28" y="18"/>
                  <a:pt x="27" y="18"/>
                </a:cubicBezTo>
                <a:cubicBezTo>
                  <a:pt x="27" y="18"/>
                  <a:pt x="26" y="17"/>
                  <a:pt x="26" y="18"/>
                </a:cubicBezTo>
                <a:cubicBezTo>
                  <a:pt x="26" y="18"/>
                  <a:pt x="26" y="18"/>
                  <a:pt x="25" y="18"/>
                </a:cubicBezTo>
                <a:cubicBezTo>
                  <a:pt x="25" y="18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20"/>
                  <a:pt x="23" y="21"/>
                  <a:pt x="23" y="21"/>
                </a:cubicBezTo>
                <a:cubicBezTo>
                  <a:pt x="23" y="21"/>
                  <a:pt x="23" y="21"/>
                  <a:pt x="22" y="21"/>
                </a:cubicBezTo>
                <a:cubicBezTo>
                  <a:pt x="21" y="21"/>
                  <a:pt x="21" y="22"/>
                  <a:pt x="21" y="22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3"/>
                  <a:pt x="19" y="24"/>
                </a:cubicBezTo>
                <a:cubicBezTo>
                  <a:pt x="19" y="24"/>
                  <a:pt x="17" y="25"/>
                  <a:pt x="17" y="25"/>
                </a:cubicBezTo>
                <a:cubicBezTo>
                  <a:pt x="17" y="25"/>
                  <a:pt x="17" y="26"/>
                  <a:pt x="16" y="27"/>
                </a:cubicBezTo>
                <a:cubicBezTo>
                  <a:pt x="16" y="27"/>
                  <a:pt x="16" y="28"/>
                  <a:pt x="16" y="28"/>
                </a:cubicBezTo>
                <a:cubicBezTo>
                  <a:pt x="16" y="28"/>
                  <a:pt x="16" y="29"/>
                  <a:pt x="16" y="30"/>
                </a:cubicBezTo>
                <a:cubicBezTo>
                  <a:pt x="15" y="30"/>
                  <a:pt x="15" y="31"/>
                  <a:pt x="15" y="31"/>
                </a:cubicBezTo>
                <a:cubicBezTo>
                  <a:pt x="15" y="31"/>
                  <a:pt x="14" y="32"/>
                  <a:pt x="14" y="32"/>
                </a:cubicBezTo>
                <a:cubicBezTo>
                  <a:pt x="14" y="32"/>
                  <a:pt x="13" y="32"/>
                  <a:pt x="12" y="32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4"/>
                  <a:pt x="13" y="35"/>
                  <a:pt x="13" y="35"/>
                </a:cubicBezTo>
                <a:cubicBezTo>
                  <a:pt x="13" y="36"/>
                  <a:pt x="13" y="37"/>
                  <a:pt x="1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6" y="38"/>
                  <a:pt x="16" y="38"/>
                  <a:pt x="16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4" y="38"/>
                  <a:pt x="14" y="38"/>
                </a:cubicBezTo>
                <a:cubicBezTo>
                  <a:pt x="14" y="38"/>
                  <a:pt x="13" y="38"/>
                  <a:pt x="13" y="38"/>
                </a:cubicBezTo>
                <a:cubicBezTo>
                  <a:pt x="13" y="37"/>
                  <a:pt x="13" y="38"/>
                  <a:pt x="13" y="37"/>
                </a:cubicBezTo>
                <a:cubicBezTo>
                  <a:pt x="13" y="37"/>
                  <a:pt x="13" y="37"/>
                  <a:pt x="13" y="36"/>
                </a:cubicBezTo>
                <a:cubicBezTo>
                  <a:pt x="13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4"/>
                  <a:pt x="11" y="34"/>
                  <a:pt x="11" y="33"/>
                </a:cubicBezTo>
                <a:cubicBezTo>
                  <a:pt x="11" y="33"/>
                  <a:pt x="11" y="33"/>
                  <a:pt x="11" y="32"/>
                </a:cubicBezTo>
                <a:cubicBezTo>
                  <a:pt x="11" y="32"/>
                  <a:pt x="11" y="30"/>
                  <a:pt x="11" y="30"/>
                </a:cubicBezTo>
                <a:cubicBezTo>
                  <a:pt x="11" y="30"/>
                  <a:pt x="10" y="34"/>
                  <a:pt x="9" y="36"/>
                </a:cubicBezTo>
                <a:cubicBezTo>
                  <a:pt x="9" y="36"/>
                  <a:pt x="10" y="36"/>
                  <a:pt x="10" y="37"/>
                </a:cubicBezTo>
                <a:cubicBezTo>
                  <a:pt x="10" y="37"/>
                  <a:pt x="10" y="38"/>
                  <a:pt x="10" y="38"/>
                </a:cubicBezTo>
                <a:cubicBezTo>
                  <a:pt x="10" y="39"/>
                  <a:pt x="10" y="38"/>
                  <a:pt x="10" y="40"/>
                </a:cubicBezTo>
                <a:cubicBezTo>
                  <a:pt x="10" y="41"/>
                  <a:pt x="10" y="42"/>
                  <a:pt x="10" y="42"/>
                </a:cubicBezTo>
                <a:cubicBezTo>
                  <a:pt x="10" y="42"/>
                  <a:pt x="9" y="43"/>
                  <a:pt x="9" y="44"/>
                </a:cubicBezTo>
                <a:cubicBezTo>
                  <a:pt x="9" y="44"/>
                  <a:pt x="10" y="45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7"/>
                  <a:pt x="10" y="48"/>
                  <a:pt x="10" y="47"/>
                </a:cubicBezTo>
                <a:cubicBezTo>
                  <a:pt x="11" y="45"/>
                  <a:pt x="11" y="45"/>
                  <a:pt x="11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4"/>
                  <a:pt x="13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5"/>
                  <a:pt x="14" y="46"/>
                  <a:pt x="14" y="46"/>
                </a:cubicBezTo>
                <a:cubicBezTo>
                  <a:pt x="14" y="46"/>
                  <a:pt x="16" y="45"/>
                  <a:pt x="16" y="45"/>
                </a:cubicBezTo>
                <a:cubicBezTo>
                  <a:pt x="16" y="45"/>
                  <a:pt x="17" y="45"/>
                  <a:pt x="17" y="46"/>
                </a:cubicBezTo>
                <a:cubicBezTo>
                  <a:pt x="17" y="47"/>
                  <a:pt x="17" y="47"/>
                  <a:pt x="18" y="48"/>
                </a:cubicBezTo>
                <a:cubicBezTo>
                  <a:pt x="18" y="48"/>
                  <a:pt x="18" y="49"/>
                  <a:pt x="18" y="49"/>
                </a:cubicBezTo>
                <a:cubicBezTo>
                  <a:pt x="18" y="50"/>
                  <a:pt x="20" y="50"/>
                  <a:pt x="20" y="50"/>
                </a:cubicBezTo>
                <a:cubicBezTo>
                  <a:pt x="20" y="50"/>
                  <a:pt x="21" y="50"/>
                  <a:pt x="22" y="50"/>
                </a:cubicBezTo>
                <a:cubicBezTo>
                  <a:pt x="22" y="50"/>
                  <a:pt x="22" y="51"/>
                  <a:pt x="22" y="51"/>
                </a:cubicBezTo>
                <a:cubicBezTo>
                  <a:pt x="23" y="51"/>
                  <a:pt x="23" y="53"/>
                  <a:pt x="23" y="53"/>
                </a:cubicBezTo>
                <a:cubicBezTo>
                  <a:pt x="23" y="53"/>
                  <a:pt x="24" y="54"/>
                  <a:pt x="23" y="54"/>
                </a:cubicBezTo>
                <a:cubicBezTo>
                  <a:pt x="23" y="55"/>
                  <a:pt x="23" y="55"/>
                  <a:pt x="24" y="55"/>
                </a:cubicBezTo>
                <a:cubicBezTo>
                  <a:pt x="24" y="55"/>
                  <a:pt x="25" y="56"/>
                  <a:pt x="25" y="56"/>
                </a:cubicBezTo>
                <a:cubicBezTo>
                  <a:pt x="25" y="56"/>
                  <a:pt x="25" y="57"/>
                  <a:pt x="26" y="57"/>
                </a:cubicBezTo>
                <a:cubicBezTo>
                  <a:pt x="27" y="57"/>
                  <a:pt x="27" y="58"/>
                  <a:pt x="28" y="58"/>
                </a:cubicBezTo>
                <a:cubicBezTo>
                  <a:pt x="28" y="58"/>
                  <a:pt x="27" y="59"/>
                  <a:pt x="28" y="59"/>
                </a:cubicBezTo>
                <a:cubicBezTo>
                  <a:pt x="29" y="59"/>
                  <a:pt x="30" y="58"/>
                  <a:pt x="31" y="59"/>
                </a:cubicBezTo>
                <a:cubicBezTo>
                  <a:pt x="31" y="59"/>
                  <a:pt x="31" y="60"/>
                  <a:pt x="32" y="61"/>
                </a:cubicBezTo>
                <a:cubicBezTo>
                  <a:pt x="34" y="61"/>
                  <a:pt x="34" y="62"/>
                  <a:pt x="35" y="62"/>
                </a:cubicBezTo>
                <a:cubicBezTo>
                  <a:pt x="35" y="62"/>
                  <a:pt x="36" y="62"/>
                  <a:pt x="35" y="63"/>
                </a:cubicBezTo>
                <a:cubicBezTo>
                  <a:pt x="35" y="64"/>
                  <a:pt x="35" y="65"/>
                  <a:pt x="35" y="65"/>
                </a:cubicBezTo>
                <a:cubicBezTo>
                  <a:pt x="34" y="66"/>
                  <a:pt x="33" y="67"/>
                  <a:pt x="33" y="67"/>
                </a:cubicBezTo>
                <a:cubicBezTo>
                  <a:pt x="33" y="68"/>
                  <a:pt x="32" y="69"/>
                  <a:pt x="33" y="69"/>
                </a:cubicBezTo>
                <a:cubicBezTo>
                  <a:pt x="33" y="70"/>
                  <a:pt x="33" y="71"/>
                  <a:pt x="33" y="71"/>
                </a:cubicBezTo>
                <a:cubicBezTo>
                  <a:pt x="33" y="72"/>
                  <a:pt x="34" y="73"/>
                  <a:pt x="33" y="73"/>
                </a:cubicBezTo>
                <a:cubicBezTo>
                  <a:pt x="33" y="74"/>
                  <a:pt x="33" y="75"/>
                  <a:pt x="33" y="75"/>
                </a:cubicBezTo>
                <a:cubicBezTo>
                  <a:pt x="33" y="75"/>
                  <a:pt x="34" y="76"/>
                  <a:pt x="33" y="76"/>
                </a:cubicBezTo>
                <a:cubicBezTo>
                  <a:pt x="32" y="77"/>
                  <a:pt x="31" y="78"/>
                  <a:pt x="31" y="78"/>
                </a:cubicBezTo>
                <a:cubicBezTo>
                  <a:pt x="30" y="78"/>
                  <a:pt x="29" y="79"/>
                  <a:pt x="29" y="79"/>
                </a:cubicBezTo>
                <a:cubicBezTo>
                  <a:pt x="29" y="79"/>
                  <a:pt x="29" y="81"/>
                  <a:pt x="29" y="82"/>
                </a:cubicBezTo>
                <a:cubicBezTo>
                  <a:pt x="29" y="82"/>
                  <a:pt x="27" y="86"/>
                  <a:pt x="28" y="86"/>
                </a:cubicBezTo>
                <a:cubicBezTo>
                  <a:pt x="28" y="87"/>
                  <a:pt x="28" y="88"/>
                  <a:pt x="28" y="89"/>
                </a:cubicBezTo>
                <a:cubicBezTo>
                  <a:pt x="28" y="89"/>
                  <a:pt x="28" y="89"/>
                  <a:pt x="28" y="89"/>
                </a:cubicBezTo>
                <a:cubicBezTo>
                  <a:pt x="27" y="90"/>
                  <a:pt x="26" y="89"/>
                  <a:pt x="27" y="91"/>
                </a:cubicBezTo>
                <a:cubicBezTo>
                  <a:pt x="28" y="92"/>
                  <a:pt x="28" y="92"/>
                  <a:pt x="29" y="93"/>
                </a:cubicBezTo>
                <a:cubicBezTo>
                  <a:pt x="29" y="94"/>
                  <a:pt x="29" y="94"/>
                  <a:pt x="29" y="94"/>
                </a:cubicBezTo>
                <a:cubicBezTo>
                  <a:pt x="30" y="95"/>
                  <a:pt x="30" y="96"/>
                  <a:pt x="31" y="96"/>
                </a:cubicBezTo>
                <a:cubicBezTo>
                  <a:pt x="31" y="97"/>
                  <a:pt x="32" y="97"/>
                  <a:pt x="32" y="98"/>
                </a:cubicBezTo>
                <a:cubicBezTo>
                  <a:pt x="32" y="98"/>
                  <a:pt x="33" y="100"/>
                  <a:pt x="32" y="99"/>
                </a:cubicBezTo>
                <a:cubicBezTo>
                  <a:pt x="30" y="98"/>
                  <a:pt x="32" y="99"/>
                  <a:pt x="30" y="97"/>
                </a:cubicBezTo>
                <a:cubicBezTo>
                  <a:pt x="28" y="95"/>
                  <a:pt x="27" y="96"/>
                  <a:pt x="26" y="95"/>
                </a:cubicBezTo>
                <a:cubicBezTo>
                  <a:pt x="25" y="94"/>
                  <a:pt x="27" y="98"/>
                  <a:pt x="25" y="93"/>
                </a:cubicBezTo>
                <a:cubicBezTo>
                  <a:pt x="23" y="89"/>
                  <a:pt x="23" y="90"/>
                  <a:pt x="22" y="89"/>
                </a:cubicBezTo>
                <a:cubicBezTo>
                  <a:pt x="22" y="88"/>
                  <a:pt x="22" y="89"/>
                  <a:pt x="21" y="87"/>
                </a:cubicBezTo>
                <a:cubicBezTo>
                  <a:pt x="20" y="84"/>
                  <a:pt x="21" y="86"/>
                  <a:pt x="20" y="84"/>
                </a:cubicBezTo>
                <a:cubicBezTo>
                  <a:pt x="19" y="83"/>
                  <a:pt x="19" y="85"/>
                  <a:pt x="18" y="82"/>
                </a:cubicBezTo>
                <a:cubicBezTo>
                  <a:pt x="18" y="80"/>
                  <a:pt x="18" y="82"/>
                  <a:pt x="17" y="79"/>
                </a:cubicBezTo>
                <a:cubicBezTo>
                  <a:pt x="16" y="76"/>
                  <a:pt x="18" y="76"/>
                  <a:pt x="16" y="74"/>
                </a:cubicBezTo>
                <a:cubicBezTo>
                  <a:pt x="14" y="73"/>
                  <a:pt x="15" y="74"/>
                  <a:pt x="14" y="73"/>
                </a:cubicBezTo>
                <a:cubicBezTo>
                  <a:pt x="13" y="72"/>
                  <a:pt x="14" y="73"/>
                  <a:pt x="13" y="70"/>
                </a:cubicBezTo>
                <a:cubicBezTo>
                  <a:pt x="11" y="68"/>
                  <a:pt x="10" y="67"/>
                  <a:pt x="10" y="63"/>
                </a:cubicBezTo>
                <a:cubicBezTo>
                  <a:pt x="10" y="59"/>
                  <a:pt x="10" y="58"/>
                  <a:pt x="10" y="58"/>
                </a:cubicBezTo>
                <a:cubicBezTo>
                  <a:pt x="10" y="58"/>
                  <a:pt x="8" y="56"/>
                  <a:pt x="8" y="54"/>
                </a:cubicBezTo>
                <a:cubicBezTo>
                  <a:pt x="9" y="51"/>
                  <a:pt x="9" y="52"/>
                  <a:pt x="9" y="51"/>
                </a:cubicBezTo>
                <a:cubicBezTo>
                  <a:pt x="9" y="51"/>
                  <a:pt x="8" y="51"/>
                  <a:pt x="8" y="50"/>
                </a:cubicBezTo>
                <a:cubicBezTo>
                  <a:pt x="7" y="49"/>
                  <a:pt x="7" y="49"/>
                  <a:pt x="7" y="48"/>
                </a:cubicBezTo>
                <a:cubicBezTo>
                  <a:pt x="7" y="48"/>
                  <a:pt x="6" y="46"/>
                  <a:pt x="6" y="46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0" y="101"/>
                  <a:pt x="55" y="110"/>
                </a:cubicBezTo>
                <a:cubicBezTo>
                  <a:pt x="55" y="110"/>
                  <a:pt x="42" y="107"/>
                  <a:pt x="41" y="104"/>
                </a:cubicBezTo>
                <a:cubicBezTo>
                  <a:pt x="41" y="104"/>
                  <a:pt x="41" y="102"/>
                  <a:pt x="41" y="102"/>
                </a:cubicBezTo>
                <a:cubicBezTo>
                  <a:pt x="42" y="102"/>
                  <a:pt x="43" y="102"/>
                  <a:pt x="44" y="102"/>
                </a:cubicBezTo>
                <a:cubicBezTo>
                  <a:pt x="44" y="101"/>
                  <a:pt x="45" y="100"/>
                  <a:pt x="45" y="100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5" y="101"/>
                  <a:pt x="45" y="101"/>
                  <a:pt x="47" y="101"/>
                </a:cubicBezTo>
                <a:cubicBezTo>
                  <a:pt x="49" y="101"/>
                  <a:pt x="49" y="101"/>
                  <a:pt x="50" y="101"/>
                </a:cubicBezTo>
                <a:cubicBezTo>
                  <a:pt x="51" y="100"/>
                  <a:pt x="52" y="98"/>
                  <a:pt x="53" y="99"/>
                </a:cubicBezTo>
                <a:cubicBezTo>
                  <a:pt x="53" y="101"/>
                  <a:pt x="52" y="100"/>
                  <a:pt x="53" y="101"/>
                </a:cubicBezTo>
                <a:cubicBezTo>
                  <a:pt x="55" y="101"/>
                  <a:pt x="57" y="100"/>
                  <a:pt x="57" y="100"/>
                </a:cubicBezTo>
                <a:cubicBezTo>
                  <a:pt x="57" y="100"/>
                  <a:pt x="61" y="101"/>
                  <a:pt x="61" y="100"/>
                </a:cubicBezTo>
                <a:cubicBezTo>
                  <a:pt x="61" y="100"/>
                  <a:pt x="61" y="99"/>
                  <a:pt x="62" y="99"/>
                </a:cubicBezTo>
                <a:cubicBezTo>
                  <a:pt x="63" y="99"/>
                  <a:pt x="63" y="100"/>
                  <a:pt x="63" y="100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8" y="103"/>
                  <a:pt x="59" y="104"/>
                </a:cubicBezTo>
                <a:cubicBezTo>
                  <a:pt x="60" y="104"/>
                  <a:pt x="60" y="104"/>
                  <a:pt x="61" y="104"/>
                </a:cubicBezTo>
                <a:cubicBezTo>
                  <a:pt x="62" y="104"/>
                  <a:pt x="64" y="106"/>
                  <a:pt x="65" y="105"/>
                </a:cubicBezTo>
                <a:cubicBezTo>
                  <a:pt x="65" y="104"/>
                  <a:pt x="65" y="104"/>
                  <a:pt x="66" y="103"/>
                </a:cubicBezTo>
                <a:cubicBezTo>
                  <a:pt x="66" y="102"/>
                  <a:pt x="66" y="102"/>
                  <a:pt x="67" y="102"/>
                </a:cubicBezTo>
                <a:cubicBezTo>
                  <a:pt x="68" y="102"/>
                  <a:pt x="69" y="102"/>
                  <a:pt x="69" y="102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68" y="104"/>
                  <a:pt x="69" y="103"/>
                  <a:pt x="70" y="103"/>
                </a:cubicBezTo>
                <a:cubicBezTo>
                  <a:pt x="71" y="103"/>
                  <a:pt x="71" y="104"/>
                  <a:pt x="72" y="104"/>
                </a:cubicBezTo>
                <a:cubicBezTo>
                  <a:pt x="73" y="103"/>
                  <a:pt x="73" y="103"/>
                  <a:pt x="74" y="103"/>
                </a:cubicBezTo>
                <a:cubicBezTo>
                  <a:pt x="75" y="102"/>
                  <a:pt x="76" y="102"/>
                  <a:pt x="76" y="102"/>
                </a:cubicBezTo>
                <a:cubicBezTo>
                  <a:pt x="77" y="102"/>
                  <a:pt x="77" y="102"/>
                  <a:pt x="78" y="102"/>
                </a:cubicBezTo>
                <a:cubicBezTo>
                  <a:pt x="78" y="102"/>
                  <a:pt x="80" y="104"/>
                  <a:pt x="80" y="104"/>
                </a:cubicBezTo>
                <a:cubicBezTo>
                  <a:pt x="81" y="103"/>
                  <a:pt x="83" y="103"/>
                  <a:pt x="83" y="103"/>
                </a:cubicBezTo>
                <a:cubicBezTo>
                  <a:pt x="83" y="103"/>
                  <a:pt x="77" y="109"/>
                  <a:pt x="63" y="110"/>
                </a:cubicBezTo>
                <a:cubicBezTo>
                  <a:pt x="63" y="110"/>
                  <a:pt x="94" y="111"/>
                  <a:pt x="110" y="82"/>
                </a:cubicBezTo>
                <a:cubicBezTo>
                  <a:pt x="127" y="52"/>
                  <a:pt x="116" y="14"/>
                  <a:pt x="77" y="1"/>
                </a:cubicBezTo>
                <a:cubicBezTo>
                  <a:pt x="77" y="1"/>
                  <a:pt x="106" y="12"/>
                  <a:pt x="114" y="40"/>
                </a:cubicBezTo>
                <a:cubicBezTo>
                  <a:pt x="113" y="40"/>
                  <a:pt x="113" y="40"/>
                  <a:pt x="113" y="40"/>
                </a:cubicBezTo>
                <a:cubicBezTo>
                  <a:pt x="112" y="40"/>
                  <a:pt x="112" y="40"/>
                  <a:pt x="112" y="39"/>
                </a:cubicBezTo>
                <a:cubicBezTo>
                  <a:pt x="111" y="37"/>
                  <a:pt x="112" y="38"/>
                  <a:pt x="111" y="37"/>
                </a:cubicBezTo>
                <a:cubicBezTo>
                  <a:pt x="111" y="36"/>
                  <a:pt x="111" y="36"/>
                  <a:pt x="110" y="35"/>
                </a:cubicBezTo>
                <a:cubicBezTo>
                  <a:pt x="110" y="35"/>
                  <a:pt x="109" y="35"/>
                  <a:pt x="109" y="34"/>
                </a:cubicBezTo>
                <a:cubicBezTo>
                  <a:pt x="108" y="34"/>
                  <a:pt x="108" y="32"/>
                  <a:pt x="107" y="31"/>
                </a:cubicBezTo>
                <a:cubicBezTo>
                  <a:pt x="107" y="31"/>
                  <a:pt x="106" y="31"/>
                  <a:pt x="105" y="31"/>
                </a:cubicBezTo>
                <a:cubicBezTo>
                  <a:pt x="105" y="31"/>
                  <a:pt x="105" y="30"/>
                  <a:pt x="105" y="31"/>
                </a:cubicBezTo>
                <a:cubicBezTo>
                  <a:pt x="105" y="31"/>
                  <a:pt x="106" y="32"/>
                  <a:pt x="106" y="32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6" y="34"/>
                  <a:pt x="106" y="36"/>
                  <a:pt x="106" y="37"/>
                </a:cubicBezTo>
                <a:cubicBezTo>
                  <a:pt x="106" y="37"/>
                  <a:pt x="106" y="39"/>
                  <a:pt x="106" y="39"/>
                </a:cubicBezTo>
                <a:cubicBezTo>
                  <a:pt x="106" y="39"/>
                  <a:pt x="105" y="40"/>
                  <a:pt x="105" y="41"/>
                </a:cubicBezTo>
                <a:cubicBezTo>
                  <a:pt x="104" y="41"/>
                  <a:pt x="101" y="41"/>
                  <a:pt x="101" y="41"/>
                </a:cubicBezTo>
                <a:cubicBezTo>
                  <a:pt x="101" y="41"/>
                  <a:pt x="101" y="40"/>
                  <a:pt x="100" y="39"/>
                </a:cubicBezTo>
                <a:cubicBezTo>
                  <a:pt x="100" y="38"/>
                  <a:pt x="98" y="38"/>
                  <a:pt x="98" y="38"/>
                </a:cubicBezTo>
                <a:cubicBezTo>
                  <a:pt x="97" y="37"/>
                  <a:pt x="98" y="37"/>
                  <a:pt x="97" y="36"/>
                </a:cubicBezTo>
                <a:cubicBezTo>
                  <a:pt x="96" y="35"/>
                  <a:pt x="97" y="35"/>
                  <a:pt x="96" y="34"/>
                </a:cubicBezTo>
                <a:cubicBezTo>
                  <a:pt x="95" y="33"/>
                  <a:pt x="95" y="33"/>
                  <a:pt x="95" y="33"/>
                </a:cubicBezTo>
                <a:cubicBezTo>
                  <a:pt x="95" y="33"/>
                  <a:pt x="93" y="32"/>
                  <a:pt x="94" y="34"/>
                </a:cubicBezTo>
                <a:cubicBezTo>
                  <a:pt x="94" y="35"/>
                  <a:pt x="93" y="36"/>
                  <a:pt x="94" y="36"/>
                </a:cubicBezTo>
                <a:cubicBezTo>
                  <a:pt x="95" y="37"/>
                  <a:pt x="95" y="36"/>
                  <a:pt x="96" y="37"/>
                </a:cubicBezTo>
                <a:cubicBezTo>
                  <a:pt x="96" y="38"/>
                  <a:pt x="96" y="39"/>
                  <a:pt x="97" y="39"/>
                </a:cubicBezTo>
                <a:cubicBezTo>
                  <a:pt x="97" y="40"/>
                  <a:pt x="97" y="41"/>
                  <a:pt x="98" y="41"/>
                </a:cubicBezTo>
                <a:cubicBezTo>
                  <a:pt x="98" y="42"/>
                  <a:pt x="100" y="41"/>
                  <a:pt x="100" y="42"/>
                </a:cubicBezTo>
                <a:cubicBezTo>
                  <a:pt x="99" y="43"/>
                  <a:pt x="99" y="44"/>
                  <a:pt x="100" y="44"/>
                </a:cubicBezTo>
                <a:cubicBezTo>
                  <a:pt x="100" y="44"/>
                  <a:pt x="101" y="45"/>
                  <a:pt x="101" y="44"/>
                </a:cubicBezTo>
                <a:cubicBezTo>
                  <a:pt x="102" y="44"/>
                  <a:pt x="101" y="45"/>
                  <a:pt x="102" y="44"/>
                </a:cubicBezTo>
                <a:cubicBezTo>
                  <a:pt x="103" y="44"/>
                  <a:pt x="104" y="44"/>
                  <a:pt x="104" y="44"/>
                </a:cubicBezTo>
                <a:cubicBezTo>
                  <a:pt x="104" y="44"/>
                  <a:pt x="105" y="45"/>
                  <a:pt x="105" y="45"/>
                </a:cubicBezTo>
                <a:cubicBezTo>
                  <a:pt x="105" y="45"/>
                  <a:pt x="105" y="48"/>
                  <a:pt x="105" y="48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4" y="50"/>
                  <a:pt x="104" y="54"/>
                  <a:pt x="103" y="54"/>
                </a:cubicBezTo>
                <a:cubicBezTo>
                  <a:pt x="103" y="54"/>
                  <a:pt x="102" y="55"/>
                  <a:pt x="101" y="56"/>
                </a:cubicBezTo>
                <a:cubicBezTo>
                  <a:pt x="101" y="56"/>
                  <a:pt x="101" y="59"/>
                  <a:pt x="101" y="59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100" y="60"/>
                  <a:pt x="100" y="62"/>
                  <a:pt x="100" y="62"/>
                </a:cubicBezTo>
                <a:cubicBezTo>
                  <a:pt x="100" y="63"/>
                  <a:pt x="100" y="65"/>
                  <a:pt x="100" y="66"/>
                </a:cubicBezTo>
                <a:cubicBezTo>
                  <a:pt x="100" y="67"/>
                  <a:pt x="98" y="68"/>
                  <a:pt x="98" y="68"/>
                </a:cubicBezTo>
                <a:cubicBezTo>
                  <a:pt x="98" y="68"/>
                  <a:pt x="100" y="70"/>
                  <a:pt x="99" y="70"/>
                </a:cubicBezTo>
                <a:cubicBezTo>
                  <a:pt x="98" y="70"/>
                  <a:pt x="97" y="72"/>
                  <a:pt x="97" y="72"/>
                </a:cubicBezTo>
                <a:cubicBezTo>
                  <a:pt x="97" y="73"/>
                  <a:pt x="97" y="74"/>
                  <a:pt x="96" y="74"/>
                </a:cubicBezTo>
                <a:cubicBezTo>
                  <a:pt x="95" y="74"/>
                  <a:pt x="94" y="74"/>
                  <a:pt x="94" y="74"/>
                </a:cubicBezTo>
                <a:cubicBezTo>
                  <a:pt x="94" y="75"/>
                  <a:pt x="94" y="76"/>
                  <a:pt x="94" y="76"/>
                </a:cubicBezTo>
                <a:cubicBezTo>
                  <a:pt x="92" y="79"/>
                  <a:pt x="92" y="79"/>
                  <a:pt x="92" y="79"/>
                </a:cubicBezTo>
                <a:cubicBezTo>
                  <a:pt x="90" y="81"/>
                  <a:pt x="90" y="81"/>
                  <a:pt x="90" y="81"/>
                </a:cubicBezTo>
                <a:cubicBezTo>
                  <a:pt x="90" y="81"/>
                  <a:pt x="90" y="83"/>
                  <a:pt x="89" y="83"/>
                </a:cubicBezTo>
                <a:cubicBezTo>
                  <a:pt x="88" y="83"/>
                  <a:pt x="86" y="84"/>
                  <a:pt x="85" y="85"/>
                </a:cubicBezTo>
                <a:cubicBezTo>
                  <a:pt x="85" y="85"/>
                  <a:pt x="83" y="86"/>
                  <a:pt x="82" y="86"/>
                </a:cubicBezTo>
                <a:cubicBezTo>
                  <a:pt x="82" y="86"/>
                  <a:pt x="83" y="88"/>
                  <a:pt x="82" y="86"/>
                </a:cubicBezTo>
                <a:cubicBezTo>
                  <a:pt x="81" y="84"/>
                  <a:pt x="82" y="85"/>
                  <a:pt x="81" y="83"/>
                </a:cubicBezTo>
                <a:cubicBezTo>
                  <a:pt x="80" y="81"/>
                  <a:pt x="80" y="83"/>
                  <a:pt x="80" y="81"/>
                </a:cubicBezTo>
                <a:cubicBezTo>
                  <a:pt x="80" y="79"/>
                  <a:pt x="80" y="81"/>
                  <a:pt x="80" y="79"/>
                </a:cubicBezTo>
                <a:cubicBezTo>
                  <a:pt x="80" y="78"/>
                  <a:pt x="80" y="79"/>
                  <a:pt x="79" y="77"/>
                </a:cubicBezTo>
                <a:cubicBezTo>
                  <a:pt x="79" y="76"/>
                  <a:pt x="79" y="76"/>
                  <a:pt x="78" y="75"/>
                </a:cubicBezTo>
                <a:cubicBezTo>
                  <a:pt x="77" y="74"/>
                  <a:pt x="76" y="75"/>
                  <a:pt x="76" y="73"/>
                </a:cubicBezTo>
                <a:cubicBezTo>
                  <a:pt x="77" y="72"/>
                  <a:pt x="77" y="73"/>
                  <a:pt x="77" y="72"/>
                </a:cubicBezTo>
                <a:cubicBezTo>
                  <a:pt x="77" y="70"/>
                  <a:pt x="77" y="70"/>
                  <a:pt x="78" y="69"/>
                </a:cubicBezTo>
                <a:cubicBezTo>
                  <a:pt x="79" y="68"/>
                  <a:pt x="80" y="68"/>
                  <a:pt x="80" y="67"/>
                </a:cubicBezTo>
                <a:cubicBezTo>
                  <a:pt x="80" y="66"/>
                  <a:pt x="80" y="66"/>
                  <a:pt x="79" y="65"/>
                </a:cubicBezTo>
                <a:cubicBezTo>
                  <a:pt x="79" y="64"/>
                  <a:pt x="78" y="63"/>
                  <a:pt x="78" y="63"/>
                </a:cubicBezTo>
                <a:cubicBezTo>
                  <a:pt x="78" y="63"/>
                  <a:pt x="78" y="63"/>
                  <a:pt x="77" y="62"/>
                </a:cubicBezTo>
                <a:cubicBezTo>
                  <a:pt x="76" y="61"/>
                  <a:pt x="76" y="60"/>
                  <a:pt x="76" y="60"/>
                </a:cubicBezTo>
                <a:cubicBezTo>
                  <a:pt x="76" y="60"/>
                  <a:pt x="76" y="57"/>
                  <a:pt x="76" y="56"/>
                </a:cubicBezTo>
                <a:cubicBezTo>
                  <a:pt x="76" y="55"/>
                  <a:pt x="75" y="57"/>
                  <a:pt x="76" y="55"/>
                </a:cubicBezTo>
                <a:cubicBezTo>
                  <a:pt x="76" y="53"/>
                  <a:pt x="76" y="52"/>
                  <a:pt x="76" y="52"/>
                </a:cubicBezTo>
                <a:cubicBezTo>
                  <a:pt x="76" y="52"/>
                  <a:pt x="74" y="51"/>
                  <a:pt x="73" y="51"/>
                </a:cubicBezTo>
                <a:cubicBezTo>
                  <a:pt x="73" y="51"/>
                  <a:pt x="73" y="52"/>
                  <a:pt x="72" y="52"/>
                </a:cubicBezTo>
                <a:cubicBezTo>
                  <a:pt x="70" y="51"/>
                  <a:pt x="71" y="50"/>
                  <a:pt x="70" y="50"/>
                </a:cubicBezTo>
                <a:cubicBezTo>
                  <a:pt x="70" y="49"/>
                  <a:pt x="69" y="49"/>
                  <a:pt x="68" y="50"/>
                </a:cubicBezTo>
                <a:cubicBezTo>
                  <a:pt x="68" y="50"/>
                  <a:pt x="66" y="50"/>
                  <a:pt x="65" y="51"/>
                </a:cubicBezTo>
                <a:cubicBezTo>
                  <a:pt x="64" y="51"/>
                  <a:pt x="64" y="51"/>
                  <a:pt x="62" y="51"/>
                </a:cubicBezTo>
                <a:cubicBezTo>
                  <a:pt x="61" y="51"/>
                  <a:pt x="59" y="52"/>
                  <a:pt x="58" y="51"/>
                </a:cubicBezTo>
                <a:cubicBezTo>
                  <a:pt x="56" y="51"/>
                  <a:pt x="56" y="51"/>
                  <a:pt x="56" y="50"/>
                </a:cubicBezTo>
                <a:cubicBezTo>
                  <a:pt x="55" y="49"/>
                  <a:pt x="56" y="49"/>
                  <a:pt x="55" y="48"/>
                </a:cubicBezTo>
                <a:cubicBezTo>
                  <a:pt x="53" y="48"/>
                  <a:pt x="53" y="48"/>
                  <a:pt x="53" y="47"/>
                </a:cubicBezTo>
                <a:cubicBezTo>
                  <a:pt x="53" y="46"/>
                  <a:pt x="53" y="46"/>
                  <a:pt x="53" y="45"/>
                </a:cubicBezTo>
                <a:cubicBezTo>
                  <a:pt x="52" y="44"/>
                  <a:pt x="53" y="46"/>
                  <a:pt x="52" y="44"/>
                </a:cubicBezTo>
                <a:cubicBezTo>
                  <a:pt x="50" y="42"/>
                  <a:pt x="50" y="44"/>
                  <a:pt x="50" y="42"/>
                </a:cubicBezTo>
                <a:cubicBezTo>
                  <a:pt x="51" y="41"/>
                  <a:pt x="51" y="42"/>
                  <a:pt x="51" y="40"/>
                </a:cubicBezTo>
                <a:cubicBezTo>
                  <a:pt x="51" y="39"/>
                  <a:pt x="53" y="41"/>
                  <a:pt x="52" y="38"/>
                </a:cubicBezTo>
                <a:cubicBezTo>
                  <a:pt x="51" y="35"/>
                  <a:pt x="50" y="35"/>
                  <a:pt x="52" y="33"/>
                </a:cubicBezTo>
                <a:cubicBezTo>
                  <a:pt x="53" y="31"/>
                  <a:pt x="55" y="30"/>
                  <a:pt x="55" y="30"/>
                </a:cubicBezTo>
                <a:cubicBezTo>
                  <a:pt x="55" y="29"/>
                  <a:pt x="56" y="28"/>
                  <a:pt x="56" y="27"/>
                </a:cubicBezTo>
                <a:cubicBezTo>
                  <a:pt x="57" y="27"/>
                  <a:pt x="56" y="27"/>
                  <a:pt x="58" y="27"/>
                </a:cubicBezTo>
                <a:cubicBezTo>
                  <a:pt x="59" y="27"/>
                  <a:pt x="60" y="26"/>
                  <a:pt x="61" y="26"/>
                </a:cubicBezTo>
                <a:cubicBezTo>
                  <a:pt x="62" y="25"/>
                  <a:pt x="63" y="24"/>
                  <a:pt x="63" y="23"/>
                </a:cubicBezTo>
                <a:cubicBezTo>
                  <a:pt x="64" y="23"/>
                  <a:pt x="63" y="24"/>
                  <a:pt x="65" y="23"/>
                </a:cubicBezTo>
                <a:cubicBezTo>
                  <a:pt x="66" y="23"/>
                  <a:pt x="66" y="23"/>
                  <a:pt x="67" y="23"/>
                </a:cubicBezTo>
                <a:cubicBezTo>
                  <a:pt x="68" y="23"/>
                  <a:pt x="66" y="23"/>
                  <a:pt x="68" y="23"/>
                </a:cubicBezTo>
                <a:cubicBezTo>
                  <a:pt x="70" y="22"/>
                  <a:pt x="70" y="22"/>
                  <a:pt x="70" y="22"/>
                </a:cubicBezTo>
                <a:cubicBezTo>
                  <a:pt x="71" y="22"/>
                  <a:pt x="71" y="23"/>
                  <a:pt x="72" y="23"/>
                </a:cubicBezTo>
                <a:cubicBezTo>
                  <a:pt x="72" y="23"/>
                  <a:pt x="72" y="21"/>
                  <a:pt x="72" y="23"/>
                </a:cubicBezTo>
                <a:cubicBezTo>
                  <a:pt x="73" y="25"/>
                  <a:pt x="72" y="26"/>
                  <a:pt x="73" y="26"/>
                </a:cubicBezTo>
                <a:cubicBezTo>
                  <a:pt x="75" y="26"/>
                  <a:pt x="73" y="26"/>
                  <a:pt x="75" y="26"/>
                </a:cubicBezTo>
                <a:cubicBezTo>
                  <a:pt x="76" y="26"/>
                  <a:pt x="76" y="26"/>
                  <a:pt x="77" y="27"/>
                </a:cubicBezTo>
                <a:cubicBezTo>
                  <a:pt x="77" y="27"/>
                  <a:pt x="78" y="27"/>
                  <a:pt x="79" y="27"/>
                </a:cubicBezTo>
                <a:cubicBezTo>
                  <a:pt x="80" y="27"/>
                  <a:pt x="79" y="29"/>
                  <a:pt x="80" y="27"/>
                </a:cubicBezTo>
                <a:cubicBezTo>
                  <a:pt x="82" y="26"/>
                  <a:pt x="79" y="26"/>
                  <a:pt x="82" y="26"/>
                </a:cubicBezTo>
                <a:cubicBezTo>
                  <a:pt x="85" y="26"/>
                  <a:pt x="85" y="27"/>
                  <a:pt x="86" y="26"/>
                </a:cubicBezTo>
                <a:cubicBezTo>
                  <a:pt x="86" y="26"/>
                  <a:pt x="86" y="27"/>
                  <a:pt x="88" y="26"/>
                </a:cubicBezTo>
                <a:cubicBezTo>
                  <a:pt x="89" y="25"/>
                  <a:pt x="89" y="25"/>
                  <a:pt x="90" y="26"/>
                </a:cubicBezTo>
                <a:cubicBezTo>
                  <a:pt x="90" y="26"/>
                  <a:pt x="90" y="27"/>
                  <a:pt x="91" y="26"/>
                </a:cubicBezTo>
                <a:cubicBezTo>
                  <a:pt x="91" y="25"/>
                  <a:pt x="92" y="25"/>
                  <a:pt x="91" y="24"/>
                </a:cubicBezTo>
                <a:cubicBezTo>
                  <a:pt x="89" y="24"/>
                  <a:pt x="89" y="24"/>
                  <a:pt x="88" y="23"/>
                </a:cubicBezTo>
                <a:cubicBezTo>
                  <a:pt x="88" y="22"/>
                  <a:pt x="90" y="23"/>
                  <a:pt x="88" y="22"/>
                </a:cubicBezTo>
                <a:cubicBezTo>
                  <a:pt x="87" y="22"/>
                  <a:pt x="87" y="22"/>
                  <a:pt x="86" y="22"/>
                </a:cubicBezTo>
                <a:cubicBezTo>
                  <a:pt x="84" y="21"/>
                  <a:pt x="83" y="23"/>
                  <a:pt x="83" y="22"/>
                </a:cubicBezTo>
                <a:cubicBezTo>
                  <a:pt x="83" y="21"/>
                  <a:pt x="80" y="23"/>
                  <a:pt x="83" y="21"/>
                </a:cubicBezTo>
                <a:cubicBezTo>
                  <a:pt x="85" y="19"/>
                  <a:pt x="84" y="18"/>
                  <a:pt x="85" y="18"/>
                </a:cubicBezTo>
                <a:cubicBezTo>
                  <a:pt x="87" y="19"/>
                  <a:pt x="86" y="20"/>
                  <a:pt x="87" y="19"/>
                </a:cubicBezTo>
                <a:cubicBezTo>
                  <a:pt x="88" y="18"/>
                  <a:pt x="90" y="18"/>
                  <a:pt x="88" y="17"/>
                </a:cubicBezTo>
                <a:cubicBezTo>
                  <a:pt x="86" y="16"/>
                  <a:pt x="88" y="16"/>
                  <a:pt x="86" y="15"/>
                </a:cubicBezTo>
                <a:cubicBezTo>
                  <a:pt x="84" y="14"/>
                  <a:pt x="83" y="18"/>
                  <a:pt x="82" y="18"/>
                </a:cubicBezTo>
                <a:cubicBezTo>
                  <a:pt x="81" y="17"/>
                  <a:pt x="81" y="17"/>
                  <a:pt x="80" y="17"/>
                </a:cubicBezTo>
                <a:cubicBezTo>
                  <a:pt x="80" y="17"/>
                  <a:pt x="80" y="19"/>
                  <a:pt x="80" y="20"/>
                </a:cubicBezTo>
                <a:cubicBezTo>
                  <a:pt x="79" y="21"/>
                  <a:pt x="80" y="21"/>
                  <a:pt x="79" y="20"/>
                </a:cubicBezTo>
                <a:cubicBezTo>
                  <a:pt x="77" y="20"/>
                  <a:pt x="81" y="20"/>
                  <a:pt x="77" y="18"/>
                </a:cubicBezTo>
                <a:cubicBezTo>
                  <a:pt x="73" y="17"/>
                  <a:pt x="72" y="17"/>
                  <a:pt x="71" y="18"/>
                </a:cubicBezTo>
                <a:cubicBezTo>
                  <a:pt x="71" y="18"/>
                  <a:pt x="70" y="18"/>
                  <a:pt x="70" y="19"/>
                </a:cubicBezTo>
                <a:cubicBezTo>
                  <a:pt x="69" y="19"/>
                  <a:pt x="71" y="20"/>
                  <a:pt x="69" y="19"/>
                </a:cubicBezTo>
                <a:cubicBezTo>
                  <a:pt x="68" y="18"/>
                  <a:pt x="66" y="20"/>
                  <a:pt x="66" y="20"/>
                </a:cubicBezTo>
                <a:cubicBezTo>
                  <a:pt x="66" y="20"/>
                  <a:pt x="66" y="19"/>
                  <a:pt x="65" y="20"/>
                </a:cubicBezTo>
                <a:cubicBezTo>
                  <a:pt x="64" y="20"/>
                  <a:pt x="63" y="21"/>
                  <a:pt x="62" y="21"/>
                </a:cubicBezTo>
                <a:cubicBezTo>
                  <a:pt x="61" y="20"/>
                  <a:pt x="60" y="21"/>
                  <a:pt x="61" y="19"/>
                </a:cubicBezTo>
                <a:cubicBezTo>
                  <a:pt x="63" y="17"/>
                  <a:pt x="62" y="18"/>
                  <a:pt x="64" y="17"/>
                </a:cubicBezTo>
                <a:cubicBezTo>
                  <a:pt x="66" y="16"/>
                  <a:pt x="69" y="16"/>
                  <a:pt x="66" y="16"/>
                </a:cubicBezTo>
                <a:cubicBezTo>
                  <a:pt x="63" y="15"/>
                  <a:pt x="68" y="15"/>
                  <a:pt x="64" y="13"/>
                </a:cubicBezTo>
                <a:cubicBezTo>
                  <a:pt x="60" y="11"/>
                  <a:pt x="60" y="14"/>
                  <a:pt x="60" y="11"/>
                </a:cubicBezTo>
                <a:cubicBezTo>
                  <a:pt x="61" y="9"/>
                  <a:pt x="60" y="9"/>
                  <a:pt x="59" y="9"/>
                </a:cubicBezTo>
                <a:cubicBezTo>
                  <a:pt x="59" y="9"/>
                  <a:pt x="56" y="10"/>
                  <a:pt x="55" y="10"/>
                </a:cubicBezTo>
                <a:cubicBezTo>
                  <a:pt x="54" y="10"/>
                  <a:pt x="55" y="11"/>
                  <a:pt x="54" y="10"/>
                </a:cubicBezTo>
                <a:cubicBezTo>
                  <a:pt x="52" y="9"/>
                  <a:pt x="51" y="10"/>
                  <a:pt x="52" y="9"/>
                </a:cubicBezTo>
                <a:cubicBezTo>
                  <a:pt x="53" y="7"/>
                  <a:pt x="53" y="7"/>
                  <a:pt x="54" y="6"/>
                </a:cubicBezTo>
                <a:cubicBezTo>
                  <a:pt x="55" y="5"/>
                  <a:pt x="55" y="2"/>
                  <a:pt x="57" y="3"/>
                </a:cubicBezTo>
                <a:cubicBezTo>
                  <a:pt x="60" y="4"/>
                  <a:pt x="59" y="4"/>
                  <a:pt x="61" y="4"/>
                </a:cubicBezTo>
                <a:cubicBezTo>
                  <a:pt x="63" y="4"/>
                  <a:pt x="64" y="4"/>
                  <a:pt x="64" y="3"/>
                </a:cubicBezTo>
                <a:cubicBezTo>
                  <a:pt x="64" y="3"/>
                  <a:pt x="62" y="2"/>
                  <a:pt x="62" y="2"/>
                </a:cubicBezTo>
                <a:cubicBezTo>
                  <a:pt x="62" y="2"/>
                  <a:pt x="61" y="2"/>
                  <a:pt x="61" y="2"/>
                </a:cubicBezTo>
                <a:cubicBezTo>
                  <a:pt x="61" y="1"/>
                  <a:pt x="62" y="0"/>
                  <a:pt x="62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0"/>
                  <a:pt x="54" y="0"/>
                  <a:pt x="52" y="0"/>
                </a:cubicBez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Freeform 3721"/>
          <p:cNvSpPr/>
          <p:nvPr/>
        </p:nvSpPr>
        <p:spPr bwMode="auto">
          <a:xfrm>
            <a:off x="3623305" y="4228697"/>
            <a:ext cx="2607421" cy="1329495"/>
          </a:xfrm>
          <a:custGeom>
            <a:avLst/>
            <a:gdLst>
              <a:gd name="T0" fmla="*/ 876 w 876"/>
              <a:gd name="T1" fmla="*/ 154 h 447"/>
              <a:gd name="T2" fmla="*/ 797 w 876"/>
              <a:gd name="T3" fmla="*/ 75 h 447"/>
              <a:gd name="T4" fmla="*/ 233 w 876"/>
              <a:gd name="T5" fmla="*/ 75 h 447"/>
              <a:gd name="T6" fmla="*/ 233 w 876"/>
              <a:gd name="T7" fmla="*/ 25 h 447"/>
              <a:gd name="T8" fmla="*/ 207 w 876"/>
              <a:gd name="T9" fmla="*/ 13 h 447"/>
              <a:gd name="T10" fmla="*/ 14 w 876"/>
              <a:gd name="T11" fmla="*/ 187 h 447"/>
              <a:gd name="T12" fmla="*/ 14 w 876"/>
              <a:gd name="T13" fmla="*/ 235 h 447"/>
              <a:gd name="T14" fmla="*/ 207 w 876"/>
              <a:gd name="T15" fmla="*/ 409 h 447"/>
              <a:gd name="T16" fmla="*/ 233 w 876"/>
              <a:gd name="T17" fmla="*/ 397 h 447"/>
              <a:gd name="T18" fmla="*/ 233 w 876"/>
              <a:gd name="T19" fmla="*/ 353 h 447"/>
              <a:gd name="T20" fmla="*/ 743 w 876"/>
              <a:gd name="T21" fmla="*/ 353 h 447"/>
              <a:gd name="T22" fmla="*/ 775 w 876"/>
              <a:gd name="T23" fmla="*/ 353 h 447"/>
              <a:gd name="T24" fmla="*/ 876 w 876"/>
              <a:gd name="T25" fmla="*/ 447 h 447"/>
              <a:gd name="T26" fmla="*/ 876 w 876"/>
              <a:gd name="T27" fmla="*/ 282 h 447"/>
              <a:gd name="T28" fmla="*/ 876 w 876"/>
              <a:gd name="T29" fmla="*/ 282 h 447"/>
              <a:gd name="T30" fmla="*/ 876 w 876"/>
              <a:gd name="T31" fmla="*/ 274 h 447"/>
              <a:gd name="T32" fmla="*/ 876 w 876"/>
              <a:gd name="T33" fmla="*/ 154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76" h="447">
                <a:moveTo>
                  <a:pt x="876" y="154"/>
                </a:moveTo>
                <a:cubicBezTo>
                  <a:pt x="876" y="110"/>
                  <a:pt x="841" y="75"/>
                  <a:pt x="797" y="75"/>
                </a:cubicBezTo>
                <a:cubicBezTo>
                  <a:pt x="233" y="75"/>
                  <a:pt x="233" y="75"/>
                  <a:pt x="233" y="75"/>
                </a:cubicBezTo>
                <a:cubicBezTo>
                  <a:pt x="233" y="25"/>
                  <a:pt x="233" y="25"/>
                  <a:pt x="233" y="25"/>
                </a:cubicBezTo>
                <a:cubicBezTo>
                  <a:pt x="233" y="5"/>
                  <a:pt x="221" y="0"/>
                  <a:pt x="207" y="13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0" y="200"/>
                  <a:pt x="0" y="222"/>
                  <a:pt x="14" y="235"/>
                </a:cubicBezTo>
                <a:cubicBezTo>
                  <a:pt x="207" y="409"/>
                  <a:pt x="207" y="409"/>
                  <a:pt x="207" y="409"/>
                </a:cubicBezTo>
                <a:cubicBezTo>
                  <a:pt x="221" y="422"/>
                  <a:pt x="233" y="417"/>
                  <a:pt x="233" y="397"/>
                </a:cubicBezTo>
                <a:cubicBezTo>
                  <a:pt x="233" y="353"/>
                  <a:pt x="233" y="353"/>
                  <a:pt x="233" y="353"/>
                </a:cubicBezTo>
                <a:cubicBezTo>
                  <a:pt x="743" y="353"/>
                  <a:pt x="743" y="353"/>
                  <a:pt x="743" y="353"/>
                </a:cubicBezTo>
                <a:cubicBezTo>
                  <a:pt x="775" y="353"/>
                  <a:pt x="775" y="353"/>
                  <a:pt x="775" y="353"/>
                </a:cubicBezTo>
                <a:cubicBezTo>
                  <a:pt x="829" y="353"/>
                  <a:pt x="873" y="395"/>
                  <a:pt x="876" y="447"/>
                </a:cubicBezTo>
                <a:cubicBezTo>
                  <a:pt x="876" y="282"/>
                  <a:pt x="876" y="282"/>
                  <a:pt x="876" y="282"/>
                </a:cubicBezTo>
                <a:cubicBezTo>
                  <a:pt x="876" y="282"/>
                  <a:pt x="876" y="282"/>
                  <a:pt x="876" y="282"/>
                </a:cubicBezTo>
                <a:cubicBezTo>
                  <a:pt x="876" y="279"/>
                  <a:pt x="876" y="277"/>
                  <a:pt x="876" y="274"/>
                </a:cubicBezTo>
                <a:lnTo>
                  <a:pt x="876" y="15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Freeform 3724"/>
          <p:cNvSpPr/>
          <p:nvPr/>
        </p:nvSpPr>
        <p:spPr bwMode="auto">
          <a:xfrm>
            <a:off x="3852223" y="2070310"/>
            <a:ext cx="2378502" cy="1213777"/>
          </a:xfrm>
          <a:custGeom>
            <a:avLst/>
            <a:gdLst>
              <a:gd name="T0" fmla="*/ 799 w 799"/>
              <a:gd name="T1" fmla="*/ 140 h 408"/>
              <a:gd name="T2" fmla="*/ 727 w 799"/>
              <a:gd name="T3" fmla="*/ 68 h 408"/>
              <a:gd name="T4" fmla="*/ 212 w 799"/>
              <a:gd name="T5" fmla="*/ 68 h 408"/>
              <a:gd name="T6" fmla="*/ 212 w 799"/>
              <a:gd name="T7" fmla="*/ 23 h 408"/>
              <a:gd name="T8" fmla="*/ 188 w 799"/>
              <a:gd name="T9" fmla="*/ 12 h 408"/>
              <a:gd name="T10" fmla="*/ 13 w 799"/>
              <a:gd name="T11" fmla="*/ 171 h 408"/>
              <a:gd name="T12" fmla="*/ 13 w 799"/>
              <a:gd name="T13" fmla="*/ 214 h 408"/>
              <a:gd name="T14" fmla="*/ 188 w 799"/>
              <a:gd name="T15" fmla="*/ 373 h 408"/>
              <a:gd name="T16" fmla="*/ 212 w 799"/>
              <a:gd name="T17" fmla="*/ 362 h 408"/>
              <a:gd name="T18" fmla="*/ 212 w 799"/>
              <a:gd name="T19" fmla="*/ 322 h 408"/>
              <a:gd name="T20" fmla="*/ 677 w 799"/>
              <a:gd name="T21" fmla="*/ 322 h 408"/>
              <a:gd name="T22" fmla="*/ 707 w 799"/>
              <a:gd name="T23" fmla="*/ 322 h 408"/>
              <a:gd name="T24" fmla="*/ 799 w 799"/>
              <a:gd name="T25" fmla="*/ 408 h 408"/>
              <a:gd name="T26" fmla="*/ 799 w 799"/>
              <a:gd name="T27" fmla="*/ 257 h 408"/>
              <a:gd name="T28" fmla="*/ 799 w 799"/>
              <a:gd name="T29" fmla="*/ 257 h 408"/>
              <a:gd name="T30" fmla="*/ 799 w 799"/>
              <a:gd name="T31" fmla="*/ 250 h 408"/>
              <a:gd name="T32" fmla="*/ 799 w 799"/>
              <a:gd name="T33" fmla="*/ 14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99" h="408">
                <a:moveTo>
                  <a:pt x="799" y="140"/>
                </a:moveTo>
                <a:cubicBezTo>
                  <a:pt x="799" y="100"/>
                  <a:pt x="767" y="68"/>
                  <a:pt x="727" y="68"/>
                </a:cubicBezTo>
                <a:cubicBezTo>
                  <a:pt x="212" y="68"/>
                  <a:pt x="212" y="68"/>
                  <a:pt x="212" y="68"/>
                </a:cubicBezTo>
                <a:cubicBezTo>
                  <a:pt x="212" y="23"/>
                  <a:pt x="212" y="23"/>
                  <a:pt x="212" y="23"/>
                </a:cubicBezTo>
                <a:cubicBezTo>
                  <a:pt x="212" y="5"/>
                  <a:pt x="201" y="0"/>
                  <a:pt x="188" y="12"/>
                </a:cubicBezTo>
                <a:cubicBezTo>
                  <a:pt x="13" y="171"/>
                  <a:pt x="13" y="171"/>
                  <a:pt x="13" y="171"/>
                </a:cubicBezTo>
                <a:cubicBezTo>
                  <a:pt x="0" y="183"/>
                  <a:pt x="0" y="202"/>
                  <a:pt x="13" y="214"/>
                </a:cubicBezTo>
                <a:cubicBezTo>
                  <a:pt x="188" y="373"/>
                  <a:pt x="188" y="373"/>
                  <a:pt x="188" y="373"/>
                </a:cubicBezTo>
                <a:cubicBezTo>
                  <a:pt x="201" y="385"/>
                  <a:pt x="212" y="380"/>
                  <a:pt x="212" y="362"/>
                </a:cubicBezTo>
                <a:cubicBezTo>
                  <a:pt x="212" y="322"/>
                  <a:pt x="212" y="322"/>
                  <a:pt x="212" y="322"/>
                </a:cubicBezTo>
                <a:cubicBezTo>
                  <a:pt x="677" y="322"/>
                  <a:pt x="677" y="322"/>
                  <a:pt x="677" y="322"/>
                </a:cubicBezTo>
                <a:cubicBezTo>
                  <a:pt x="707" y="322"/>
                  <a:pt x="707" y="322"/>
                  <a:pt x="707" y="322"/>
                </a:cubicBezTo>
                <a:cubicBezTo>
                  <a:pt x="756" y="322"/>
                  <a:pt x="796" y="360"/>
                  <a:pt x="799" y="408"/>
                </a:cubicBezTo>
                <a:cubicBezTo>
                  <a:pt x="799" y="257"/>
                  <a:pt x="799" y="257"/>
                  <a:pt x="799" y="257"/>
                </a:cubicBezTo>
                <a:cubicBezTo>
                  <a:pt x="799" y="257"/>
                  <a:pt x="799" y="257"/>
                  <a:pt x="799" y="257"/>
                </a:cubicBezTo>
                <a:cubicBezTo>
                  <a:pt x="799" y="254"/>
                  <a:pt x="799" y="252"/>
                  <a:pt x="799" y="250"/>
                </a:cubicBezTo>
                <a:lnTo>
                  <a:pt x="799" y="14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Freeform 3730"/>
          <p:cNvSpPr/>
          <p:nvPr/>
        </p:nvSpPr>
        <p:spPr bwMode="auto">
          <a:xfrm>
            <a:off x="3161691" y="2972152"/>
            <a:ext cx="3069033" cy="1565963"/>
          </a:xfrm>
          <a:custGeom>
            <a:avLst/>
            <a:gdLst>
              <a:gd name="T0" fmla="*/ 1031 w 1031"/>
              <a:gd name="T1" fmla="*/ 180 h 526"/>
              <a:gd name="T2" fmla="*/ 938 w 1031"/>
              <a:gd name="T3" fmla="*/ 87 h 526"/>
              <a:gd name="T4" fmla="*/ 274 w 1031"/>
              <a:gd name="T5" fmla="*/ 87 h 526"/>
              <a:gd name="T6" fmla="*/ 274 w 1031"/>
              <a:gd name="T7" fmla="*/ 29 h 526"/>
              <a:gd name="T8" fmla="*/ 243 w 1031"/>
              <a:gd name="T9" fmla="*/ 15 h 526"/>
              <a:gd name="T10" fmla="*/ 17 w 1031"/>
              <a:gd name="T11" fmla="*/ 220 h 526"/>
              <a:gd name="T12" fmla="*/ 17 w 1031"/>
              <a:gd name="T13" fmla="*/ 276 h 526"/>
              <a:gd name="T14" fmla="*/ 243 w 1031"/>
              <a:gd name="T15" fmla="*/ 481 h 526"/>
              <a:gd name="T16" fmla="*/ 274 w 1031"/>
              <a:gd name="T17" fmla="*/ 467 h 526"/>
              <a:gd name="T18" fmla="*/ 274 w 1031"/>
              <a:gd name="T19" fmla="*/ 415 h 526"/>
              <a:gd name="T20" fmla="*/ 874 w 1031"/>
              <a:gd name="T21" fmla="*/ 415 h 526"/>
              <a:gd name="T22" fmla="*/ 912 w 1031"/>
              <a:gd name="T23" fmla="*/ 415 h 526"/>
              <a:gd name="T24" fmla="*/ 1031 w 1031"/>
              <a:gd name="T25" fmla="*/ 526 h 526"/>
              <a:gd name="T26" fmla="*/ 1031 w 1031"/>
              <a:gd name="T27" fmla="*/ 331 h 526"/>
              <a:gd name="T28" fmla="*/ 1031 w 1031"/>
              <a:gd name="T29" fmla="*/ 331 h 526"/>
              <a:gd name="T30" fmla="*/ 1031 w 1031"/>
              <a:gd name="T31" fmla="*/ 322 h 526"/>
              <a:gd name="T32" fmla="*/ 1031 w 1031"/>
              <a:gd name="T33" fmla="*/ 180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1" h="526">
                <a:moveTo>
                  <a:pt x="1031" y="180"/>
                </a:moveTo>
                <a:cubicBezTo>
                  <a:pt x="1031" y="129"/>
                  <a:pt x="990" y="87"/>
                  <a:pt x="938" y="87"/>
                </a:cubicBezTo>
                <a:cubicBezTo>
                  <a:pt x="274" y="87"/>
                  <a:pt x="274" y="87"/>
                  <a:pt x="274" y="87"/>
                </a:cubicBezTo>
                <a:cubicBezTo>
                  <a:pt x="274" y="29"/>
                  <a:pt x="274" y="29"/>
                  <a:pt x="274" y="29"/>
                </a:cubicBezTo>
                <a:cubicBezTo>
                  <a:pt x="274" y="6"/>
                  <a:pt x="260" y="0"/>
                  <a:pt x="243" y="15"/>
                </a:cubicBezTo>
                <a:cubicBezTo>
                  <a:pt x="17" y="220"/>
                  <a:pt x="17" y="220"/>
                  <a:pt x="17" y="220"/>
                </a:cubicBezTo>
                <a:cubicBezTo>
                  <a:pt x="0" y="235"/>
                  <a:pt x="0" y="261"/>
                  <a:pt x="17" y="276"/>
                </a:cubicBezTo>
                <a:cubicBezTo>
                  <a:pt x="243" y="481"/>
                  <a:pt x="243" y="481"/>
                  <a:pt x="243" y="481"/>
                </a:cubicBezTo>
                <a:cubicBezTo>
                  <a:pt x="260" y="496"/>
                  <a:pt x="274" y="490"/>
                  <a:pt x="274" y="467"/>
                </a:cubicBezTo>
                <a:cubicBezTo>
                  <a:pt x="274" y="415"/>
                  <a:pt x="274" y="415"/>
                  <a:pt x="274" y="415"/>
                </a:cubicBezTo>
                <a:cubicBezTo>
                  <a:pt x="874" y="415"/>
                  <a:pt x="874" y="415"/>
                  <a:pt x="874" y="415"/>
                </a:cubicBezTo>
                <a:cubicBezTo>
                  <a:pt x="912" y="415"/>
                  <a:pt x="912" y="415"/>
                  <a:pt x="912" y="415"/>
                </a:cubicBezTo>
                <a:cubicBezTo>
                  <a:pt x="975" y="415"/>
                  <a:pt x="1027" y="464"/>
                  <a:pt x="1031" y="526"/>
                </a:cubicBezTo>
                <a:cubicBezTo>
                  <a:pt x="1031" y="331"/>
                  <a:pt x="1031" y="331"/>
                  <a:pt x="1031" y="331"/>
                </a:cubicBezTo>
                <a:cubicBezTo>
                  <a:pt x="1031" y="331"/>
                  <a:pt x="1031" y="331"/>
                  <a:pt x="1031" y="331"/>
                </a:cubicBezTo>
                <a:cubicBezTo>
                  <a:pt x="1031" y="328"/>
                  <a:pt x="1031" y="325"/>
                  <a:pt x="1031" y="322"/>
                </a:cubicBezTo>
                <a:lnTo>
                  <a:pt x="1031" y="180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Freeform 3736"/>
          <p:cNvSpPr/>
          <p:nvPr/>
        </p:nvSpPr>
        <p:spPr bwMode="auto">
          <a:xfrm>
            <a:off x="6230724" y="1606183"/>
            <a:ext cx="2381016" cy="1213777"/>
          </a:xfrm>
          <a:custGeom>
            <a:avLst/>
            <a:gdLst>
              <a:gd name="T0" fmla="*/ 0 w 800"/>
              <a:gd name="T1" fmla="*/ 140 h 408"/>
              <a:gd name="T2" fmla="*/ 72 w 800"/>
              <a:gd name="T3" fmla="*/ 68 h 408"/>
              <a:gd name="T4" fmla="*/ 587 w 800"/>
              <a:gd name="T5" fmla="*/ 68 h 408"/>
              <a:gd name="T6" fmla="*/ 587 w 800"/>
              <a:gd name="T7" fmla="*/ 23 h 408"/>
              <a:gd name="T8" fmla="*/ 611 w 800"/>
              <a:gd name="T9" fmla="*/ 12 h 408"/>
              <a:gd name="T10" fmla="*/ 786 w 800"/>
              <a:gd name="T11" fmla="*/ 171 h 408"/>
              <a:gd name="T12" fmla="*/ 786 w 800"/>
              <a:gd name="T13" fmla="*/ 214 h 408"/>
              <a:gd name="T14" fmla="*/ 611 w 800"/>
              <a:gd name="T15" fmla="*/ 373 h 408"/>
              <a:gd name="T16" fmla="*/ 587 w 800"/>
              <a:gd name="T17" fmla="*/ 362 h 408"/>
              <a:gd name="T18" fmla="*/ 587 w 800"/>
              <a:gd name="T19" fmla="*/ 322 h 408"/>
              <a:gd name="T20" fmla="*/ 122 w 800"/>
              <a:gd name="T21" fmla="*/ 322 h 408"/>
              <a:gd name="T22" fmla="*/ 92 w 800"/>
              <a:gd name="T23" fmla="*/ 322 h 408"/>
              <a:gd name="T24" fmla="*/ 0 w 800"/>
              <a:gd name="T25" fmla="*/ 408 h 408"/>
              <a:gd name="T26" fmla="*/ 0 w 800"/>
              <a:gd name="T27" fmla="*/ 257 h 408"/>
              <a:gd name="T28" fmla="*/ 0 w 800"/>
              <a:gd name="T29" fmla="*/ 257 h 408"/>
              <a:gd name="T30" fmla="*/ 0 w 800"/>
              <a:gd name="T31" fmla="*/ 250 h 408"/>
              <a:gd name="T32" fmla="*/ 0 w 800"/>
              <a:gd name="T33" fmla="*/ 14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0" h="408">
                <a:moveTo>
                  <a:pt x="0" y="140"/>
                </a:moveTo>
                <a:cubicBezTo>
                  <a:pt x="0" y="100"/>
                  <a:pt x="32" y="68"/>
                  <a:pt x="72" y="68"/>
                </a:cubicBezTo>
                <a:cubicBezTo>
                  <a:pt x="587" y="68"/>
                  <a:pt x="587" y="68"/>
                  <a:pt x="587" y="68"/>
                </a:cubicBezTo>
                <a:cubicBezTo>
                  <a:pt x="587" y="23"/>
                  <a:pt x="587" y="23"/>
                  <a:pt x="587" y="23"/>
                </a:cubicBezTo>
                <a:cubicBezTo>
                  <a:pt x="587" y="5"/>
                  <a:pt x="598" y="0"/>
                  <a:pt x="611" y="12"/>
                </a:cubicBezTo>
                <a:cubicBezTo>
                  <a:pt x="786" y="171"/>
                  <a:pt x="786" y="171"/>
                  <a:pt x="786" y="171"/>
                </a:cubicBezTo>
                <a:cubicBezTo>
                  <a:pt x="800" y="183"/>
                  <a:pt x="800" y="202"/>
                  <a:pt x="786" y="214"/>
                </a:cubicBezTo>
                <a:cubicBezTo>
                  <a:pt x="611" y="373"/>
                  <a:pt x="611" y="373"/>
                  <a:pt x="611" y="373"/>
                </a:cubicBezTo>
                <a:cubicBezTo>
                  <a:pt x="598" y="385"/>
                  <a:pt x="587" y="380"/>
                  <a:pt x="587" y="362"/>
                </a:cubicBezTo>
                <a:cubicBezTo>
                  <a:pt x="587" y="322"/>
                  <a:pt x="587" y="322"/>
                  <a:pt x="587" y="322"/>
                </a:cubicBezTo>
                <a:cubicBezTo>
                  <a:pt x="122" y="322"/>
                  <a:pt x="122" y="322"/>
                  <a:pt x="122" y="322"/>
                </a:cubicBezTo>
                <a:cubicBezTo>
                  <a:pt x="92" y="322"/>
                  <a:pt x="92" y="322"/>
                  <a:pt x="92" y="322"/>
                </a:cubicBezTo>
                <a:cubicBezTo>
                  <a:pt x="43" y="322"/>
                  <a:pt x="3" y="360"/>
                  <a:pt x="0" y="408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54"/>
                  <a:pt x="0" y="252"/>
                  <a:pt x="0" y="250"/>
                </a:cubicBezTo>
                <a:lnTo>
                  <a:pt x="0" y="140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Freeform 3742"/>
          <p:cNvSpPr/>
          <p:nvPr/>
        </p:nvSpPr>
        <p:spPr bwMode="auto">
          <a:xfrm>
            <a:off x="6230726" y="2508025"/>
            <a:ext cx="3070292" cy="1565963"/>
          </a:xfrm>
          <a:custGeom>
            <a:avLst/>
            <a:gdLst>
              <a:gd name="T0" fmla="*/ 0 w 1032"/>
              <a:gd name="T1" fmla="*/ 180 h 526"/>
              <a:gd name="T2" fmla="*/ 93 w 1032"/>
              <a:gd name="T3" fmla="*/ 87 h 526"/>
              <a:gd name="T4" fmla="*/ 757 w 1032"/>
              <a:gd name="T5" fmla="*/ 87 h 526"/>
              <a:gd name="T6" fmla="*/ 757 w 1032"/>
              <a:gd name="T7" fmla="*/ 29 h 526"/>
              <a:gd name="T8" fmla="*/ 788 w 1032"/>
              <a:gd name="T9" fmla="*/ 15 h 526"/>
              <a:gd name="T10" fmla="*/ 1014 w 1032"/>
              <a:gd name="T11" fmla="*/ 220 h 526"/>
              <a:gd name="T12" fmla="*/ 1014 w 1032"/>
              <a:gd name="T13" fmla="*/ 276 h 526"/>
              <a:gd name="T14" fmla="*/ 788 w 1032"/>
              <a:gd name="T15" fmla="*/ 481 h 526"/>
              <a:gd name="T16" fmla="*/ 757 w 1032"/>
              <a:gd name="T17" fmla="*/ 467 h 526"/>
              <a:gd name="T18" fmla="*/ 757 w 1032"/>
              <a:gd name="T19" fmla="*/ 415 h 526"/>
              <a:gd name="T20" fmla="*/ 157 w 1032"/>
              <a:gd name="T21" fmla="*/ 415 h 526"/>
              <a:gd name="T22" fmla="*/ 119 w 1032"/>
              <a:gd name="T23" fmla="*/ 415 h 526"/>
              <a:gd name="T24" fmla="*/ 0 w 1032"/>
              <a:gd name="T25" fmla="*/ 526 h 526"/>
              <a:gd name="T26" fmla="*/ 0 w 1032"/>
              <a:gd name="T27" fmla="*/ 331 h 526"/>
              <a:gd name="T28" fmla="*/ 1 w 1032"/>
              <a:gd name="T29" fmla="*/ 331 h 526"/>
              <a:gd name="T30" fmla="*/ 0 w 1032"/>
              <a:gd name="T31" fmla="*/ 322 h 526"/>
              <a:gd name="T32" fmla="*/ 0 w 1032"/>
              <a:gd name="T33" fmla="*/ 180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32" h="526">
                <a:moveTo>
                  <a:pt x="0" y="180"/>
                </a:moveTo>
                <a:cubicBezTo>
                  <a:pt x="0" y="129"/>
                  <a:pt x="42" y="87"/>
                  <a:pt x="93" y="87"/>
                </a:cubicBezTo>
                <a:cubicBezTo>
                  <a:pt x="757" y="87"/>
                  <a:pt x="757" y="87"/>
                  <a:pt x="757" y="87"/>
                </a:cubicBezTo>
                <a:cubicBezTo>
                  <a:pt x="757" y="29"/>
                  <a:pt x="757" y="29"/>
                  <a:pt x="757" y="29"/>
                </a:cubicBezTo>
                <a:cubicBezTo>
                  <a:pt x="757" y="6"/>
                  <a:pt x="771" y="0"/>
                  <a:pt x="788" y="15"/>
                </a:cubicBezTo>
                <a:cubicBezTo>
                  <a:pt x="1014" y="220"/>
                  <a:pt x="1014" y="220"/>
                  <a:pt x="1014" y="220"/>
                </a:cubicBezTo>
                <a:cubicBezTo>
                  <a:pt x="1032" y="235"/>
                  <a:pt x="1032" y="261"/>
                  <a:pt x="1014" y="276"/>
                </a:cubicBezTo>
                <a:cubicBezTo>
                  <a:pt x="788" y="481"/>
                  <a:pt x="788" y="481"/>
                  <a:pt x="788" y="481"/>
                </a:cubicBezTo>
                <a:cubicBezTo>
                  <a:pt x="771" y="496"/>
                  <a:pt x="757" y="490"/>
                  <a:pt x="757" y="467"/>
                </a:cubicBezTo>
                <a:cubicBezTo>
                  <a:pt x="757" y="415"/>
                  <a:pt x="757" y="415"/>
                  <a:pt x="757" y="415"/>
                </a:cubicBezTo>
                <a:cubicBezTo>
                  <a:pt x="157" y="415"/>
                  <a:pt x="157" y="415"/>
                  <a:pt x="157" y="415"/>
                </a:cubicBezTo>
                <a:cubicBezTo>
                  <a:pt x="119" y="415"/>
                  <a:pt x="119" y="415"/>
                  <a:pt x="119" y="415"/>
                </a:cubicBezTo>
                <a:cubicBezTo>
                  <a:pt x="56" y="415"/>
                  <a:pt x="4" y="464"/>
                  <a:pt x="0" y="526"/>
                </a:cubicBezTo>
                <a:cubicBezTo>
                  <a:pt x="0" y="331"/>
                  <a:pt x="0" y="331"/>
                  <a:pt x="0" y="331"/>
                </a:cubicBezTo>
                <a:cubicBezTo>
                  <a:pt x="1" y="331"/>
                  <a:pt x="1" y="331"/>
                  <a:pt x="1" y="331"/>
                </a:cubicBezTo>
                <a:cubicBezTo>
                  <a:pt x="0" y="328"/>
                  <a:pt x="0" y="325"/>
                  <a:pt x="0" y="322"/>
                </a:cubicBezTo>
                <a:lnTo>
                  <a:pt x="0" y="18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Oval 3725"/>
          <p:cNvSpPr>
            <a:spLocks noChangeArrowheads="1"/>
          </p:cNvSpPr>
          <p:nvPr/>
        </p:nvSpPr>
        <p:spPr bwMode="auto">
          <a:xfrm>
            <a:off x="4063535" y="2364636"/>
            <a:ext cx="586135" cy="5861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Oval 3744"/>
          <p:cNvSpPr>
            <a:spLocks noChangeArrowheads="1"/>
          </p:cNvSpPr>
          <p:nvPr/>
        </p:nvSpPr>
        <p:spPr bwMode="auto">
          <a:xfrm>
            <a:off x="4340250" y="2616826"/>
            <a:ext cx="56601" cy="60374"/>
          </a:xfrm>
          <a:prstGeom prst="ellipse">
            <a:avLst/>
          </a:prstGeom>
          <a:solidFill>
            <a:srgbClr val="DC223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Oval 3745"/>
          <p:cNvSpPr>
            <a:spLocks noChangeArrowheads="1"/>
          </p:cNvSpPr>
          <p:nvPr/>
        </p:nvSpPr>
        <p:spPr bwMode="auto">
          <a:xfrm>
            <a:off x="4328929" y="2501107"/>
            <a:ext cx="41508" cy="41508"/>
          </a:xfrm>
          <a:prstGeom prst="ellipse">
            <a:avLst/>
          </a:prstGeom>
          <a:solidFill>
            <a:srgbClr val="DC223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Oval 3746"/>
          <p:cNvSpPr>
            <a:spLocks noChangeArrowheads="1"/>
          </p:cNvSpPr>
          <p:nvPr/>
        </p:nvSpPr>
        <p:spPr bwMode="auto">
          <a:xfrm>
            <a:off x="4349055" y="2424381"/>
            <a:ext cx="23899" cy="23899"/>
          </a:xfrm>
          <a:prstGeom prst="ellipse">
            <a:avLst/>
          </a:prstGeom>
          <a:solidFill>
            <a:srgbClr val="DC2234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Freeform 3747"/>
          <p:cNvSpPr>
            <a:spLocks noEditPoints="1"/>
          </p:cNvSpPr>
          <p:nvPr/>
        </p:nvSpPr>
        <p:spPr bwMode="auto">
          <a:xfrm>
            <a:off x="4194346" y="2409288"/>
            <a:ext cx="324513" cy="496831"/>
          </a:xfrm>
          <a:custGeom>
            <a:avLst/>
            <a:gdLst>
              <a:gd name="T0" fmla="*/ 75 w 109"/>
              <a:gd name="T1" fmla="*/ 61 h 167"/>
              <a:gd name="T2" fmla="*/ 75 w 109"/>
              <a:gd name="T3" fmla="*/ 10 h 167"/>
              <a:gd name="T4" fmla="*/ 75 w 109"/>
              <a:gd name="T5" fmla="*/ 10 h 167"/>
              <a:gd name="T6" fmla="*/ 76 w 109"/>
              <a:gd name="T7" fmla="*/ 9 h 167"/>
              <a:gd name="T8" fmla="*/ 76 w 109"/>
              <a:gd name="T9" fmla="*/ 1 h 167"/>
              <a:gd name="T10" fmla="*/ 75 w 109"/>
              <a:gd name="T11" fmla="*/ 0 h 167"/>
              <a:gd name="T12" fmla="*/ 74 w 109"/>
              <a:gd name="T13" fmla="*/ 0 h 167"/>
              <a:gd name="T14" fmla="*/ 35 w 109"/>
              <a:gd name="T15" fmla="*/ 0 h 167"/>
              <a:gd name="T16" fmla="*/ 34 w 109"/>
              <a:gd name="T17" fmla="*/ 0 h 167"/>
              <a:gd name="T18" fmla="*/ 33 w 109"/>
              <a:gd name="T19" fmla="*/ 1 h 167"/>
              <a:gd name="T20" fmla="*/ 33 w 109"/>
              <a:gd name="T21" fmla="*/ 9 h 167"/>
              <a:gd name="T22" fmla="*/ 34 w 109"/>
              <a:gd name="T23" fmla="*/ 10 h 167"/>
              <a:gd name="T24" fmla="*/ 35 w 109"/>
              <a:gd name="T25" fmla="*/ 10 h 167"/>
              <a:gd name="T26" fmla="*/ 35 w 109"/>
              <a:gd name="T27" fmla="*/ 61 h 167"/>
              <a:gd name="T28" fmla="*/ 0 w 109"/>
              <a:gd name="T29" fmla="*/ 112 h 167"/>
              <a:gd name="T30" fmla="*/ 55 w 109"/>
              <a:gd name="T31" fmla="*/ 167 h 167"/>
              <a:gd name="T32" fmla="*/ 109 w 109"/>
              <a:gd name="T33" fmla="*/ 112 h 167"/>
              <a:gd name="T34" fmla="*/ 75 w 109"/>
              <a:gd name="T35" fmla="*/ 61 h 167"/>
              <a:gd name="T36" fmla="*/ 42 w 109"/>
              <a:gd name="T37" fmla="*/ 138 h 167"/>
              <a:gd name="T38" fmla="*/ 35 w 109"/>
              <a:gd name="T39" fmla="*/ 131 h 167"/>
              <a:gd name="T40" fmla="*/ 42 w 109"/>
              <a:gd name="T41" fmla="*/ 124 h 167"/>
              <a:gd name="T42" fmla="*/ 49 w 109"/>
              <a:gd name="T43" fmla="*/ 131 h 167"/>
              <a:gd name="T44" fmla="*/ 42 w 109"/>
              <a:gd name="T45" fmla="*/ 138 h 167"/>
              <a:gd name="T46" fmla="*/ 47 w 109"/>
              <a:gd name="T47" fmla="*/ 108 h 167"/>
              <a:gd name="T48" fmla="*/ 51 w 109"/>
              <a:gd name="T49" fmla="*/ 104 h 167"/>
              <a:gd name="T50" fmla="*/ 55 w 109"/>
              <a:gd name="T51" fmla="*/ 108 h 167"/>
              <a:gd name="T52" fmla="*/ 51 w 109"/>
              <a:gd name="T53" fmla="*/ 112 h 167"/>
              <a:gd name="T54" fmla="*/ 47 w 109"/>
              <a:gd name="T55" fmla="*/ 108 h 167"/>
              <a:gd name="T56" fmla="*/ 59 w 109"/>
              <a:gd name="T57" fmla="*/ 155 h 167"/>
              <a:gd name="T58" fmla="*/ 52 w 109"/>
              <a:gd name="T59" fmla="*/ 148 h 167"/>
              <a:gd name="T60" fmla="*/ 59 w 109"/>
              <a:gd name="T61" fmla="*/ 141 h 167"/>
              <a:gd name="T62" fmla="*/ 66 w 109"/>
              <a:gd name="T63" fmla="*/ 148 h 167"/>
              <a:gd name="T64" fmla="*/ 59 w 109"/>
              <a:gd name="T65" fmla="*/ 155 h 167"/>
              <a:gd name="T66" fmla="*/ 70 w 109"/>
              <a:gd name="T67" fmla="*/ 110 h 167"/>
              <a:gd name="T68" fmla="*/ 66 w 109"/>
              <a:gd name="T69" fmla="*/ 106 h 167"/>
              <a:gd name="T70" fmla="*/ 70 w 109"/>
              <a:gd name="T71" fmla="*/ 102 h 167"/>
              <a:gd name="T72" fmla="*/ 74 w 109"/>
              <a:gd name="T73" fmla="*/ 106 h 167"/>
              <a:gd name="T74" fmla="*/ 70 w 109"/>
              <a:gd name="T75" fmla="*/ 110 h 167"/>
              <a:gd name="T76" fmla="*/ 9 w 109"/>
              <a:gd name="T77" fmla="*/ 97 h 167"/>
              <a:gd name="T78" fmla="*/ 41 w 109"/>
              <a:gd name="T79" fmla="*/ 66 h 167"/>
              <a:gd name="T80" fmla="*/ 41 w 109"/>
              <a:gd name="T81" fmla="*/ 5 h 167"/>
              <a:gd name="T82" fmla="*/ 42 w 109"/>
              <a:gd name="T83" fmla="*/ 5 h 167"/>
              <a:gd name="T84" fmla="*/ 68 w 109"/>
              <a:gd name="T85" fmla="*/ 5 h 167"/>
              <a:gd name="T86" fmla="*/ 68 w 109"/>
              <a:gd name="T87" fmla="*/ 5 h 167"/>
              <a:gd name="T88" fmla="*/ 68 w 109"/>
              <a:gd name="T89" fmla="*/ 66 h 167"/>
              <a:gd name="T90" fmla="*/ 100 w 109"/>
              <a:gd name="T91" fmla="*/ 97 h 167"/>
              <a:gd name="T92" fmla="*/ 9 w 109"/>
              <a:gd name="T93" fmla="*/ 9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9" h="167">
                <a:moveTo>
                  <a:pt x="75" y="61"/>
                </a:move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0"/>
                  <a:pt x="75" y="10"/>
                </a:cubicBezTo>
                <a:cubicBezTo>
                  <a:pt x="76" y="10"/>
                  <a:pt x="76" y="10"/>
                  <a:pt x="76" y="9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0"/>
                  <a:pt x="76" y="0"/>
                  <a:pt x="75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3" y="0"/>
                  <a:pt x="33" y="1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10"/>
                  <a:pt x="34" y="10"/>
                  <a:pt x="34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61"/>
                  <a:pt x="35" y="61"/>
                  <a:pt x="35" y="61"/>
                </a:cubicBezTo>
                <a:cubicBezTo>
                  <a:pt x="15" y="69"/>
                  <a:pt x="0" y="89"/>
                  <a:pt x="0" y="112"/>
                </a:cubicBezTo>
                <a:cubicBezTo>
                  <a:pt x="0" y="142"/>
                  <a:pt x="25" y="167"/>
                  <a:pt x="55" y="167"/>
                </a:cubicBezTo>
                <a:cubicBezTo>
                  <a:pt x="85" y="167"/>
                  <a:pt x="109" y="142"/>
                  <a:pt x="109" y="112"/>
                </a:cubicBezTo>
                <a:cubicBezTo>
                  <a:pt x="109" y="89"/>
                  <a:pt x="95" y="69"/>
                  <a:pt x="75" y="61"/>
                </a:cubicBezTo>
                <a:close/>
                <a:moveTo>
                  <a:pt x="42" y="138"/>
                </a:moveTo>
                <a:cubicBezTo>
                  <a:pt x="38" y="138"/>
                  <a:pt x="35" y="135"/>
                  <a:pt x="35" y="131"/>
                </a:cubicBezTo>
                <a:cubicBezTo>
                  <a:pt x="35" y="127"/>
                  <a:pt x="38" y="124"/>
                  <a:pt x="42" y="124"/>
                </a:cubicBezTo>
                <a:cubicBezTo>
                  <a:pt x="46" y="124"/>
                  <a:pt x="49" y="127"/>
                  <a:pt x="49" y="131"/>
                </a:cubicBezTo>
                <a:cubicBezTo>
                  <a:pt x="49" y="135"/>
                  <a:pt x="46" y="138"/>
                  <a:pt x="42" y="138"/>
                </a:cubicBezTo>
                <a:close/>
                <a:moveTo>
                  <a:pt x="47" y="108"/>
                </a:moveTo>
                <a:cubicBezTo>
                  <a:pt x="47" y="106"/>
                  <a:pt x="48" y="104"/>
                  <a:pt x="51" y="104"/>
                </a:cubicBezTo>
                <a:cubicBezTo>
                  <a:pt x="53" y="104"/>
                  <a:pt x="55" y="106"/>
                  <a:pt x="55" y="108"/>
                </a:cubicBezTo>
                <a:cubicBezTo>
                  <a:pt x="55" y="110"/>
                  <a:pt x="53" y="112"/>
                  <a:pt x="51" y="112"/>
                </a:cubicBezTo>
                <a:cubicBezTo>
                  <a:pt x="48" y="112"/>
                  <a:pt x="47" y="110"/>
                  <a:pt x="47" y="108"/>
                </a:cubicBezTo>
                <a:close/>
                <a:moveTo>
                  <a:pt x="59" y="155"/>
                </a:moveTo>
                <a:cubicBezTo>
                  <a:pt x="55" y="155"/>
                  <a:pt x="52" y="151"/>
                  <a:pt x="52" y="148"/>
                </a:cubicBezTo>
                <a:cubicBezTo>
                  <a:pt x="52" y="144"/>
                  <a:pt x="55" y="141"/>
                  <a:pt x="59" y="141"/>
                </a:cubicBezTo>
                <a:cubicBezTo>
                  <a:pt x="63" y="141"/>
                  <a:pt x="66" y="144"/>
                  <a:pt x="66" y="148"/>
                </a:cubicBezTo>
                <a:cubicBezTo>
                  <a:pt x="66" y="151"/>
                  <a:pt x="63" y="155"/>
                  <a:pt x="59" y="155"/>
                </a:cubicBezTo>
                <a:close/>
                <a:moveTo>
                  <a:pt x="70" y="110"/>
                </a:moveTo>
                <a:cubicBezTo>
                  <a:pt x="68" y="110"/>
                  <a:pt x="66" y="108"/>
                  <a:pt x="66" y="106"/>
                </a:cubicBezTo>
                <a:cubicBezTo>
                  <a:pt x="66" y="104"/>
                  <a:pt x="68" y="102"/>
                  <a:pt x="70" y="102"/>
                </a:cubicBezTo>
                <a:cubicBezTo>
                  <a:pt x="72" y="102"/>
                  <a:pt x="74" y="104"/>
                  <a:pt x="74" y="106"/>
                </a:cubicBezTo>
                <a:cubicBezTo>
                  <a:pt x="74" y="108"/>
                  <a:pt x="72" y="110"/>
                  <a:pt x="70" y="110"/>
                </a:cubicBezTo>
                <a:close/>
                <a:moveTo>
                  <a:pt x="9" y="97"/>
                </a:moveTo>
                <a:cubicBezTo>
                  <a:pt x="14" y="82"/>
                  <a:pt x="26" y="70"/>
                  <a:pt x="41" y="66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2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66"/>
                  <a:pt x="68" y="66"/>
                  <a:pt x="68" y="66"/>
                </a:cubicBezTo>
                <a:cubicBezTo>
                  <a:pt x="83" y="70"/>
                  <a:pt x="95" y="82"/>
                  <a:pt x="100" y="97"/>
                </a:cubicBezTo>
                <a:lnTo>
                  <a:pt x="9" y="9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Oval 3737"/>
          <p:cNvSpPr>
            <a:spLocks noChangeArrowheads="1"/>
          </p:cNvSpPr>
          <p:nvPr/>
        </p:nvSpPr>
        <p:spPr bwMode="auto">
          <a:xfrm>
            <a:off x="7810523" y="1900509"/>
            <a:ext cx="589908" cy="5861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Freeform 3765"/>
          <p:cNvSpPr>
            <a:spLocks noEditPoints="1"/>
          </p:cNvSpPr>
          <p:nvPr/>
        </p:nvSpPr>
        <p:spPr bwMode="auto">
          <a:xfrm>
            <a:off x="8010513" y="1921262"/>
            <a:ext cx="189928" cy="544628"/>
          </a:xfrm>
          <a:custGeom>
            <a:avLst/>
            <a:gdLst>
              <a:gd name="T0" fmla="*/ 32 w 64"/>
              <a:gd name="T1" fmla="*/ 28 h 183"/>
              <a:gd name="T2" fmla="*/ 46 w 64"/>
              <a:gd name="T3" fmla="*/ 14 h 183"/>
              <a:gd name="T4" fmla="*/ 32 w 64"/>
              <a:gd name="T5" fmla="*/ 0 h 183"/>
              <a:gd name="T6" fmla="*/ 19 w 64"/>
              <a:gd name="T7" fmla="*/ 14 h 183"/>
              <a:gd name="T8" fmla="*/ 32 w 64"/>
              <a:gd name="T9" fmla="*/ 28 h 183"/>
              <a:gd name="T10" fmla="*/ 64 w 64"/>
              <a:gd name="T11" fmla="*/ 45 h 183"/>
              <a:gd name="T12" fmla="*/ 51 w 64"/>
              <a:gd name="T13" fmla="*/ 33 h 183"/>
              <a:gd name="T14" fmla="*/ 13 w 64"/>
              <a:gd name="T15" fmla="*/ 33 h 183"/>
              <a:gd name="T16" fmla="*/ 0 w 64"/>
              <a:gd name="T17" fmla="*/ 45 h 183"/>
              <a:gd name="T18" fmla="*/ 0 w 64"/>
              <a:gd name="T19" fmla="*/ 96 h 183"/>
              <a:gd name="T20" fmla="*/ 5 w 64"/>
              <a:gd name="T21" fmla="*/ 102 h 183"/>
              <a:gd name="T22" fmla="*/ 11 w 64"/>
              <a:gd name="T23" fmla="*/ 96 h 183"/>
              <a:gd name="T24" fmla="*/ 11 w 64"/>
              <a:gd name="T25" fmla="*/ 50 h 183"/>
              <a:gd name="T26" fmla="*/ 13 w 64"/>
              <a:gd name="T27" fmla="*/ 50 h 183"/>
              <a:gd name="T28" fmla="*/ 13 w 64"/>
              <a:gd name="T29" fmla="*/ 174 h 183"/>
              <a:gd name="T30" fmla="*/ 22 w 64"/>
              <a:gd name="T31" fmla="*/ 183 h 183"/>
              <a:gd name="T32" fmla="*/ 30 w 64"/>
              <a:gd name="T33" fmla="*/ 174 h 183"/>
              <a:gd name="T34" fmla="*/ 30 w 64"/>
              <a:gd name="T35" fmla="*/ 106 h 183"/>
              <a:gd name="T36" fmla="*/ 34 w 64"/>
              <a:gd name="T37" fmla="*/ 106 h 183"/>
              <a:gd name="T38" fmla="*/ 34 w 64"/>
              <a:gd name="T39" fmla="*/ 174 h 183"/>
              <a:gd name="T40" fmla="*/ 43 w 64"/>
              <a:gd name="T41" fmla="*/ 183 h 183"/>
              <a:gd name="T42" fmla="*/ 51 w 64"/>
              <a:gd name="T43" fmla="*/ 174 h 183"/>
              <a:gd name="T44" fmla="*/ 51 w 64"/>
              <a:gd name="T45" fmla="*/ 50 h 183"/>
              <a:gd name="T46" fmla="*/ 53 w 64"/>
              <a:gd name="T47" fmla="*/ 50 h 183"/>
              <a:gd name="T48" fmla="*/ 53 w 64"/>
              <a:gd name="T49" fmla="*/ 96 h 183"/>
              <a:gd name="T50" fmla="*/ 59 w 64"/>
              <a:gd name="T51" fmla="*/ 102 h 183"/>
              <a:gd name="T52" fmla="*/ 64 w 64"/>
              <a:gd name="T53" fmla="*/ 96 h 183"/>
              <a:gd name="T54" fmla="*/ 64 w 64"/>
              <a:gd name="T55" fmla="*/ 45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4" h="183">
                <a:moveTo>
                  <a:pt x="32" y="28"/>
                </a:moveTo>
                <a:cubicBezTo>
                  <a:pt x="40" y="28"/>
                  <a:pt x="46" y="21"/>
                  <a:pt x="46" y="14"/>
                </a:cubicBezTo>
                <a:cubicBezTo>
                  <a:pt x="46" y="6"/>
                  <a:pt x="40" y="0"/>
                  <a:pt x="32" y="0"/>
                </a:cubicBezTo>
                <a:cubicBezTo>
                  <a:pt x="25" y="0"/>
                  <a:pt x="19" y="6"/>
                  <a:pt x="19" y="14"/>
                </a:cubicBezTo>
                <a:cubicBezTo>
                  <a:pt x="19" y="21"/>
                  <a:pt x="25" y="28"/>
                  <a:pt x="32" y="28"/>
                </a:cubicBezTo>
                <a:moveTo>
                  <a:pt x="64" y="45"/>
                </a:moveTo>
                <a:cubicBezTo>
                  <a:pt x="64" y="38"/>
                  <a:pt x="58" y="33"/>
                  <a:pt x="51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6" y="33"/>
                  <a:pt x="0" y="38"/>
                  <a:pt x="0" y="45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9"/>
                  <a:pt x="2" y="102"/>
                  <a:pt x="5" y="102"/>
                </a:cubicBezTo>
                <a:cubicBezTo>
                  <a:pt x="9" y="102"/>
                  <a:pt x="11" y="99"/>
                  <a:pt x="11" y="96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174"/>
                  <a:pt x="13" y="174"/>
                  <a:pt x="13" y="174"/>
                </a:cubicBezTo>
                <a:cubicBezTo>
                  <a:pt x="13" y="179"/>
                  <a:pt x="17" y="183"/>
                  <a:pt x="22" y="183"/>
                </a:cubicBezTo>
                <a:cubicBezTo>
                  <a:pt x="26" y="183"/>
                  <a:pt x="30" y="179"/>
                  <a:pt x="30" y="174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74"/>
                  <a:pt x="34" y="174"/>
                  <a:pt x="34" y="174"/>
                </a:cubicBezTo>
                <a:cubicBezTo>
                  <a:pt x="34" y="179"/>
                  <a:pt x="38" y="183"/>
                  <a:pt x="43" y="183"/>
                </a:cubicBezTo>
                <a:cubicBezTo>
                  <a:pt x="47" y="183"/>
                  <a:pt x="51" y="179"/>
                  <a:pt x="51" y="174"/>
                </a:cubicBezTo>
                <a:cubicBezTo>
                  <a:pt x="51" y="50"/>
                  <a:pt x="51" y="50"/>
                  <a:pt x="51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96"/>
                  <a:pt x="53" y="96"/>
                  <a:pt x="53" y="96"/>
                </a:cubicBezTo>
                <a:cubicBezTo>
                  <a:pt x="53" y="99"/>
                  <a:pt x="56" y="102"/>
                  <a:pt x="59" y="102"/>
                </a:cubicBezTo>
                <a:cubicBezTo>
                  <a:pt x="62" y="102"/>
                  <a:pt x="64" y="99"/>
                  <a:pt x="64" y="96"/>
                </a:cubicBezTo>
                <a:lnTo>
                  <a:pt x="64" y="45"/>
                </a:ln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rgbClr val="BE1175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Oval 3722"/>
          <p:cNvSpPr>
            <a:spLocks noChangeArrowheads="1"/>
          </p:cNvSpPr>
          <p:nvPr/>
        </p:nvSpPr>
        <p:spPr bwMode="auto">
          <a:xfrm>
            <a:off x="3855997" y="4549436"/>
            <a:ext cx="642736" cy="642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Freeform 3774"/>
          <p:cNvSpPr>
            <a:spLocks noEditPoints="1"/>
          </p:cNvSpPr>
          <p:nvPr/>
        </p:nvSpPr>
        <p:spPr bwMode="auto">
          <a:xfrm>
            <a:off x="4047813" y="4603035"/>
            <a:ext cx="217599" cy="221373"/>
          </a:xfrm>
          <a:custGeom>
            <a:avLst/>
            <a:gdLst>
              <a:gd name="T0" fmla="*/ 137 w 173"/>
              <a:gd name="T1" fmla="*/ 176 h 176"/>
              <a:gd name="T2" fmla="*/ 119 w 173"/>
              <a:gd name="T3" fmla="*/ 131 h 176"/>
              <a:gd name="T4" fmla="*/ 55 w 173"/>
              <a:gd name="T5" fmla="*/ 131 h 176"/>
              <a:gd name="T6" fmla="*/ 36 w 173"/>
              <a:gd name="T7" fmla="*/ 176 h 176"/>
              <a:gd name="T8" fmla="*/ 0 w 173"/>
              <a:gd name="T9" fmla="*/ 176 h 176"/>
              <a:gd name="T10" fmla="*/ 74 w 173"/>
              <a:gd name="T11" fmla="*/ 0 h 176"/>
              <a:gd name="T12" fmla="*/ 100 w 173"/>
              <a:gd name="T13" fmla="*/ 0 h 176"/>
              <a:gd name="T14" fmla="*/ 173 w 173"/>
              <a:gd name="T15" fmla="*/ 176 h 176"/>
              <a:gd name="T16" fmla="*/ 137 w 173"/>
              <a:gd name="T17" fmla="*/ 176 h 176"/>
              <a:gd name="T18" fmla="*/ 85 w 173"/>
              <a:gd name="T19" fmla="*/ 45 h 176"/>
              <a:gd name="T20" fmla="*/ 67 w 173"/>
              <a:gd name="T21" fmla="*/ 100 h 176"/>
              <a:gd name="T22" fmla="*/ 104 w 173"/>
              <a:gd name="T23" fmla="*/ 100 h 176"/>
              <a:gd name="T24" fmla="*/ 85 w 173"/>
              <a:gd name="T25" fmla="*/ 4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3" h="176">
                <a:moveTo>
                  <a:pt x="137" y="176"/>
                </a:moveTo>
                <a:lnTo>
                  <a:pt x="119" y="131"/>
                </a:lnTo>
                <a:lnTo>
                  <a:pt x="55" y="131"/>
                </a:lnTo>
                <a:lnTo>
                  <a:pt x="36" y="176"/>
                </a:lnTo>
                <a:lnTo>
                  <a:pt x="0" y="176"/>
                </a:lnTo>
                <a:lnTo>
                  <a:pt x="74" y="0"/>
                </a:lnTo>
                <a:lnTo>
                  <a:pt x="100" y="0"/>
                </a:lnTo>
                <a:lnTo>
                  <a:pt x="173" y="176"/>
                </a:lnTo>
                <a:lnTo>
                  <a:pt x="137" y="176"/>
                </a:lnTo>
                <a:close/>
                <a:moveTo>
                  <a:pt x="85" y="45"/>
                </a:moveTo>
                <a:lnTo>
                  <a:pt x="67" y="100"/>
                </a:lnTo>
                <a:lnTo>
                  <a:pt x="104" y="100"/>
                </a:lnTo>
                <a:lnTo>
                  <a:pt x="85" y="4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Freeform 3775"/>
          <p:cNvSpPr>
            <a:spLocks noEditPoints="1"/>
          </p:cNvSpPr>
          <p:nvPr/>
        </p:nvSpPr>
        <p:spPr bwMode="auto">
          <a:xfrm>
            <a:off x="3982405" y="4850820"/>
            <a:ext cx="143390" cy="222631"/>
          </a:xfrm>
          <a:custGeom>
            <a:avLst/>
            <a:gdLst>
              <a:gd name="T0" fmla="*/ 20 w 48"/>
              <a:gd name="T1" fmla="*/ 75 h 75"/>
              <a:gd name="T2" fmla="*/ 0 w 48"/>
              <a:gd name="T3" fmla="*/ 75 h 75"/>
              <a:gd name="T4" fmla="*/ 0 w 48"/>
              <a:gd name="T5" fmla="*/ 0 h 75"/>
              <a:gd name="T6" fmla="*/ 15 w 48"/>
              <a:gd name="T7" fmla="*/ 0 h 75"/>
              <a:gd name="T8" fmla="*/ 35 w 48"/>
              <a:gd name="T9" fmla="*/ 4 h 75"/>
              <a:gd name="T10" fmla="*/ 44 w 48"/>
              <a:gd name="T11" fmla="*/ 20 h 75"/>
              <a:gd name="T12" fmla="*/ 36 w 48"/>
              <a:gd name="T13" fmla="*/ 34 h 75"/>
              <a:gd name="T14" fmla="*/ 48 w 48"/>
              <a:gd name="T15" fmla="*/ 53 h 75"/>
              <a:gd name="T16" fmla="*/ 20 w 48"/>
              <a:gd name="T17" fmla="*/ 75 h 75"/>
              <a:gd name="T18" fmla="*/ 19 w 48"/>
              <a:gd name="T19" fmla="*/ 14 h 75"/>
              <a:gd name="T20" fmla="*/ 14 w 48"/>
              <a:gd name="T21" fmla="*/ 14 h 75"/>
              <a:gd name="T22" fmla="*/ 14 w 48"/>
              <a:gd name="T23" fmla="*/ 29 h 75"/>
              <a:gd name="T24" fmla="*/ 18 w 48"/>
              <a:gd name="T25" fmla="*/ 29 h 75"/>
              <a:gd name="T26" fmla="*/ 30 w 48"/>
              <a:gd name="T27" fmla="*/ 21 h 75"/>
              <a:gd name="T28" fmla="*/ 19 w 48"/>
              <a:gd name="T29" fmla="*/ 14 h 75"/>
              <a:gd name="T30" fmla="*/ 20 w 48"/>
              <a:gd name="T31" fmla="*/ 43 h 75"/>
              <a:gd name="T32" fmla="*/ 14 w 48"/>
              <a:gd name="T33" fmla="*/ 43 h 75"/>
              <a:gd name="T34" fmla="*/ 14 w 48"/>
              <a:gd name="T35" fmla="*/ 62 h 75"/>
              <a:gd name="T36" fmla="*/ 21 w 48"/>
              <a:gd name="T37" fmla="*/ 62 h 75"/>
              <a:gd name="T38" fmla="*/ 34 w 48"/>
              <a:gd name="T39" fmla="*/ 52 h 75"/>
              <a:gd name="T40" fmla="*/ 20 w 48"/>
              <a:gd name="T41" fmla="*/ 4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" h="75">
                <a:moveTo>
                  <a:pt x="20" y="75"/>
                </a:moveTo>
                <a:cubicBezTo>
                  <a:pt x="0" y="75"/>
                  <a:pt x="0" y="75"/>
                  <a:pt x="0" y="75"/>
                </a:cubicBezTo>
                <a:cubicBezTo>
                  <a:pt x="0" y="0"/>
                  <a:pt x="0" y="0"/>
                  <a:pt x="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26" y="0"/>
                  <a:pt x="31" y="1"/>
                  <a:pt x="35" y="4"/>
                </a:cubicBezTo>
                <a:cubicBezTo>
                  <a:pt x="41" y="7"/>
                  <a:pt x="44" y="13"/>
                  <a:pt x="44" y="20"/>
                </a:cubicBezTo>
                <a:cubicBezTo>
                  <a:pt x="44" y="27"/>
                  <a:pt x="42" y="31"/>
                  <a:pt x="36" y="34"/>
                </a:cubicBezTo>
                <a:cubicBezTo>
                  <a:pt x="45" y="38"/>
                  <a:pt x="48" y="44"/>
                  <a:pt x="48" y="53"/>
                </a:cubicBezTo>
                <a:cubicBezTo>
                  <a:pt x="48" y="66"/>
                  <a:pt x="39" y="75"/>
                  <a:pt x="20" y="75"/>
                </a:cubicBezTo>
                <a:close/>
                <a:moveTo>
                  <a:pt x="19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4" y="29"/>
                  <a:pt x="14" y="29"/>
                  <a:pt x="14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27" y="29"/>
                  <a:pt x="30" y="27"/>
                  <a:pt x="30" y="21"/>
                </a:cubicBezTo>
                <a:cubicBezTo>
                  <a:pt x="30" y="16"/>
                  <a:pt x="27" y="14"/>
                  <a:pt x="19" y="14"/>
                </a:cubicBezTo>
                <a:close/>
                <a:moveTo>
                  <a:pt x="20" y="43"/>
                </a:moveTo>
                <a:cubicBezTo>
                  <a:pt x="14" y="43"/>
                  <a:pt x="14" y="43"/>
                  <a:pt x="14" y="43"/>
                </a:cubicBezTo>
                <a:cubicBezTo>
                  <a:pt x="14" y="62"/>
                  <a:pt x="14" y="62"/>
                  <a:pt x="14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30" y="62"/>
                  <a:pt x="34" y="59"/>
                  <a:pt x="34" y="52"/>
                </a:cubicBezTo>
                <a:cubicBezTo>
                  <a:pt x="34" y="46"/>
                  <a:pt x="30" y="43"/>
                  <a:pt x="20" y="4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Freeform 3776"/>
          <p:cNvSpPr/>
          <p:nvPr/>
        </p:nvSpPr>
        <p:spPr bwMode="auto">
          <a:xfrm>
            <a:off x="4152208" y="4847046"/>
            <a:ext cx="220116" cy="230177"/>
          </a:xfrm>
          <a:custGeom>
            <a:avLst/>
            <a:gdLst>
              <a:gd name="T0" fmla="*/ 39 w 74"/>
              <a:gd name="T1" fmla="*/ 77 h 77"/>
              <a:gd name="T2" fmla="*/ 0 w 74"/>
              <a:gd name="T3" fmla="*/ 38 h 77"/>
              <a:gd name="T4" fmla="*/ 39 w 74"/>
              <a:gd name="T5" fmla="*/ 0 h 77"/>
              <a:gd name="T6" fmla="*/ 74 w 74"/>
              <a:gd name="T7" fmla="*/ 23 h 77"/>
              <a:gd name="T8" fmla="*/ 58 w 74"/>
              <a:gd name="T9" fmla="*/ 23 h 77"/>
              <a:gd name="T10" fmla="*/ 39 w 74"/>
              <a:gd name="T11" fmla="*/ 13 h 77"/>
              <a:gd name="T12" fmla="*/ 14 w 74"/>
              <a:gd name="T13" fmla="*/ 38 h 77"/>
              <a:gd name="T14" fmla="*/ 39 w 74"/>
              <a:gd name="T15" fmla="*/ 64 h 77"/>
              <a:gd name="T16" fmla="*/ 58 w 74"/>
              <a:gd name="T17" fmla="*/ 55 h 77"/>
              <a:gd name="T18" fmla="*/ 74 w 74"/>
              <a:gd name="T19" fmla="*/ 55 h 77"/>
              <a:gd name="T20" fmla="*/ 39 w 74"/>
              <a:gd name="T21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77">
                <a:moveTo>
                  <a:pt x="39" y="77"/>
                </a:moveTo>
                <a:cubicBezTo>
                  <a:pt x="18" y="77"/>
                  <a:pt x="0" y="60"/>
                  <a:pt x="0" y="38"/>
                </a:cubicBezTo>
                <a:cubicBezTo>
                  <a:pt x="0" y="17"/>
                  <a:pt x="17" y="0"/>
                  <a:pt x="39" y="0"/>
                </a:cubicBezTo>
                <a:cubicBezTo>
                  <a:pt x="54" y="0"/>
                  <a:pt x="67" y="8"/>
                  <a:pt x="7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3" y="16"/>
                  <a:pt x="48" y="13"/>
                  <a:pt x="39" y="13"/>
                </a:cubicBezTo>
                <a:cubicBezTo>
                  <a:pt x="25" y="13"/>
                  <a:pt x="14" y="24"/>
                  <a:pt x="14" y="38"/>
                </a:cubicBezTo>
                <a:cubicBezTo>
                  <a:pt x="14" y="52"/>
                  <a:pt x="25" y="64"/>
                  <a:pt x="39" y="64"/>
                </a:cubicBezTo>
                <a:cubicBezTo>
                  <a:pt x="46" y="64"/>
                  <a:pt x="52" y="61"/>
                  <a:pt x="58" y="55"/>
                </a:cubicBezTo>
                <a:cubicBezTo>
                  <a:pt x="74" y="55"/>
                  <a:pt x="74" y="55"/>
                  <a:pt x="74" y="55"/>
                </a:cubicBezTo>
                <a:cubicBezTo>
                  <a:pt x="68" y="69"/>
                  <a:pt x="55" y="77"/>
                  <a:pt x="39" y="7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Oval 3743"/>
          <p:cNvSpPr>
            <a:spLocks noChangeArrowheads="1"/>
          </p:cNvSpPr>
          <p:nvPr/>
        </p:nvSpPr>
        <p:spPr bwMode="auto">
          <a:xfrm>
            <a:off x="8272136" y="2917477"/>
            <a:ext cx="755938" cy="755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Freeform 3777"/>
          <p:cNvSpPr>
            <a:spLocks noEditPoints="1"/>
          </p:cNvSpPr>
          <p:nvPr/>
        </p:nvSpPr>
        <p:spPr bwMode="auto">
          <a:xfrm>
            <a:off x="8395400" y="3093531"/>
            <a:ext cx="509410" cy="339606"/>
          </a:xfrm>
          <a:custGeom>
            <a:avLst/>
            <a:gdLst>
              <a:gd name="T0" fmla="*/ 0 w 405"/>
              <a:gd name="T1" fmla="*/ 0 h 270"/>
              <a:gd name="T2" fmla="*/ 0 w 405"/>
              <a:gd name="T3" fmla="*/ 270 h 270"/>
              <a:gd name="T4" fmla="*/ 405 w 405"/>
              <a:gd name="T5" fmla="*/ 270 h 270"/>
              <a:gd name="T6" fmla="*/ 405 w 405"/>
              <a:gd name="T7" fmla="*/ 0 h 270"/>
              <a:gd name="T8" fmla="*/ 0 w 405"/>
              <a:gd name="T9" fmla="*/ 0 h 270"/>
              <a:gd name="T10" fmla="*/ 379 w 405"/>
              <a:gd name="T11" fmla="*/ 246 h 270"/>
              <a:gd name="T12" fmla="*/ 26 w 405"/>
              <a:gd name="T13" fmla="*/ 246 h 270"/>
              <a:gd name="T14" fmla="*/ 26 w 405"/>
              <a:gd name="T15" fmla="*/ 24 h 270"/>
              <a:gd name="T16" fmla="*/ 379 w 405"/>
              <a:gd name="T17" fmla="*/ 24 h 270"/>
              <a:gd name="T18" fmla="*/ 379 w 405"/>
              <a:gd name="T19" fmla="*/ 246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5" h="270">
                <a:moveTo>
                  <a:pt x="0" y="0"/>
                </a:moveTo>
                <a:lnTo>
                  <a:pt x="0" y="270"/>
                </a:lnTo>
                <a:lnTo>
                  <a:pt x="405" y="270"/>
                </a:lnTo>
                <a:lnTo>
                  <a:pt x="405" y="0"/>
                </a:lnTo>
                <a:lnTo>
                  <a:pt x="0" y="0"/>
                </a:lnTo>
                <a:close/>
                <a:moveTo>
                  <a:pt x="379" y="246"/>
                </a:moveTo>
                <a:lnTo>
                  <a:pt x="26" y="246"/>
                </a:lnTo>
                <a:lnTo>
                  <a:pt x="26" y="24"/>
                </a:lnTo>
                <a:lnTo>
                  <a:pt x="379" y="24"/>
                </a:lnTo>
                <a:lnTo>
                  <a:pt x="379" y="24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Freeform 3778"/>
          <p:cNvSpPr/>
          <p:nvPr/>
        </p:nvSpPr>
        <p:spPr bwMode="auto">
          <a:xfrm>
            <a:off x="8463321" y="3181577"/>
            <a:ext cx="47797" cy="152194"/>
          </a:xfrm>
          <a:custGeom>
            <a:avLst/>
            <a:gdLst>
              <a:gd name="T0" fmla="*/ 17 w 38"/>
              <a:gd name="T1" fmla="*/ 121 h 121"/>
              <a:gd name="T2" fmla="*/ 17 w 38"/>
              <a:gd name="T3" fmla="*/ 21 h 121"/>
              <a:gd name="T4" fmla="*/ 0 w 38"/>
              <a:gd name="T5" fmla="*/ 21 h 121"/>
              <a:gd name="T6" fmla="*/ 0 w 38"/>
              <a:gd name="T7" fmla="*/ 0 h 121"/>
              <a:gd name="T8" fmla="*/ 38 w 38"/>
              <a:gd name="T9" fmla="*/ 0 h 121"/>
              <a:gd name="T10" fmla="*/ 38 w 38"/>
              <a:gd name="T11" fmla="*/ 121 h 121"/>
              <a:gd name="T12" fmla="*/ 17 w 38"/>
              <a:gd name="T13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121">
                <a:moveTo>
                  <a:pt x="17" y="121"/>
                </a:moveTo>
                <a:lnTo>
                  <a:pt x="17" y="21"/>
                </a:lnTo>
                <a:lnTo>
                  <a:pt x="0" y="21"/>
                </a:lnTo>
                <a:lnTo>
                  <a:pt x="0" y="0"/>
                </a:lnTo>
                <a:lnTo>
                  <a:pt x="38" y="0"/>
                </a:lnTo>
                <a:lnTo>
                  <a:pt x="38" y="121"/>
                </a:lnTo>
                <a:lnTo>
                  <a:pt x="17" y="12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Freeform 3779"/>
          <p:cNvSpPr/>
          <p:nvPr/>
        </p:nvSpPr>
        <p:spPr bwMode="auto">
          <a:xfrm>
            <a:off x="8573379" y="3206733"/>
            <a:ext cx="101882" cy="101882"/>
          </a:xfrm>
          <a:custGeom>
            <a:avLst/>
            <a:gdLst>
              <a:gd name="T0" fmla="*/ 52 w 81"/>
              <a:gd name="T1" fmla="*/ 52 h 81"/>
              <a:gd name="T2" fmla="*/ 52 w 81"/>
              <a:gd name="T3" fmla="*/ 81 h 81"/>
              <a:gd name="T4" fmla="*/ 31 w 81"/>
              <a:gd name="T5" fmla="*/ 81 h 81"/>
              <a:gd name="T6" fmla="*/ 31 w 81"/>
              <a:gd name="T7" fmla="*/ 52 h 81"/>
              <a:gd name="T8" fmla="*/ 0 w 81"/>
              <a:gd name="T9" fmla="*/ 52 h 81"/>
              <a:gd name="T10" fmla="*/ 0 w 81"/>
              <a:gd name="T11" fmla="*/ 29 h 81"/>
              <a:gd name="T12" fmla="*/ 31 w 81"/>
              <a:gd name="T13" fmla="*/ 29 h 81"/>
              <a:gd name="T14" fmla="*/ 31 w 81"/>
              <a:gd name="T15" fmla="*/ 0 h 81"/>
              <a:gd name="T16" fmla="*/ 52 w 81"/>
              <a:gd name="T17" fmla="*/ 0 h 81"/>
              <a:gd name="T18" fmla="*/ 52 w 81"/>
              <a:gd name="T19" fmla="*/ 29 h 81"/>
              <a:gd name="T20" fmla="*/ 81 w 81"/>
              <a:gd name="T21" fmla="*/ 29 h 81"/>
              <a:gd name="T22" fmla="*/ 81 w 81"/>
              <a:gd name="T23" fmla="*/ 52 h 81"/>
              <a:gd name="T24" fmla="*/ 52 w 81"/>
              <a:gd name="T25" fmla="*/ 5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" h="81">
                <a:moveTo>
                  <a:pt x="52" y="52"/>
                </a:moveTo>
                <a:lnTo>
                  <a:pt x="52" y="81"/>
                </a:lnTo>
                <a:lnTo>
                  <a:pt x="31" y="81"/>
                </a:lnTo>
                <a:lnTo>
                  <a:pt x="31" y="52"/>
                </a:lnTo>
                <a:lnTo>
                  <a:pt x="0" y="52"/>
                </a:lnTo>
                <a:lnTo>
                  <a:pt x="0" y="29"/>
                </a:lnTo>
                <a:lnTo>
                  <a:pt x="31" y="29"/>
                </a:lnTo>
                <a:lnTo>
                  <a:pt x="31" y="0"/>
                </a:lnTo>
                <a:lnTo>
                  <a:pt x="52" y="0"/>
                </a:lnTo>
                <a:lnTo>
                  <a:pt x="52" y="29"/>
                </a:lnTo>
                <a:lnTo>
                  <a:pt x="81" y="29"/>
                </a:lnTo>
                <a:lnTo>
                  <a:pt x="81" y="52"/>
                </a:lnTo>
                <a:lnTo>
                  <a:pt x="52" y="5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Freeform 3780"/>
          <p:cNvSpPr/>
          <p:nvPr/>
        </p:nvSpPr>
        <p:spPr bwMode="auto">
          <a:xfrm>
            <a:off x="8737522" y="3180319"/>
            <a:ext cx="74142" cy="154710"/>
          </a:xfrm>
          <a:custGeom>
            <a:avLst/>
            <a:gdLst>
              <a:gd name="T0" fmla="*/ 24 w 34"/>
              <a:gd name="T1" fmla="*/ 34 h 52"/>
              <a:gd name="T2" fmla="*/ 13 w 34"/>
              <a:gd name="T3" fmla="*/ 44 h 52"/>
              <a:gd name="T4" fmla="*/ 34 w 34"/>
              <a:gd name="T5" fmla="*/ 44 h 52"/>
              <a:gd name="T6" fmla="*/ 34 w 34"/>
              <a:gd name="T7" fmla="*/ 52 h 52"/>
              <a:gd name="T8" fmla="*/ 0 w 34"/>
              <a:gd name="T9" fmla="*/ 52 h 52"/>
              <a:gd name="T10" fmla="*/ 0 w 34"/>
              <a:gd name="T11" fmla="*/ 44 h 52"/>
              <a:gd name="T12" fmla="*/ 19 w 34"/>
              <a:gd name="T13" fmla="*/ 27 h 52"/>
              <a:gd name="T14" fmla="*/ 25 w 34"/>
              <a:gd name="T15" fmla="*/ 17 h 52"/>
              <a:gd name="T16" fmla="*/ 17 w 34"/>
              <a:gd name="T17" fmla="*/ 9 h 52"/>
              <a:gd name="T18" fmla="*/ 9 w 34"/>
              <a:gd name="T19" fmla="*/ 19 h 52"/>
              <a:gd name="T20" fmla="*/ 0 w 34"/>
              <a:gd name="T21" fmla="*/ 19 h 52"/>
              <a:gd name="T22" fmla="*/ 17 w 34"/>
              <a:gd name="T23" fmla="*/ 0 h 52"/>
              <a:gd name="T24" fmla="*/ 34 w 34"/>
              <a:gd name="T25" fmla="*/ 17 h 52"/>
              <a:gd name="T26" fmla="*/ 24 w 34"/>
              <a:gd name="T27" fmla="*/ 3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4" h="52">
                <a:moveTo>
                  <a:pt x="24" y="34"/>
                </a:moveTo>
                <a:cubicBezTo>
                  <a:pt x="13" y="44"/>
                  <a:pt x="13" y="44"/>
                  <a:pt x="1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52"/>
                  <a:pt x="34" y="52"/>
                  <a:pt x="34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19" y="27"/>
                  <a:pt x="19" y="27"/>
                  <a:pt x="19" y="27"/>
                </a:cubicBezTo>
                <a:cubicBezTo>
                  <a:pt x="23" y="23"/>
                  <a:pt x="25" y="20"/>
                  <a:pt x="25" y="17"/>
                </a:cubicBezTo>
                <a:cubicBezTo>
                  <a:pt x="25" y="12"/>
                  <a:pt x="21" y="9"/>
                  <a:pt x="17" y="9"/>
                </a:cubicBezTo>
                <a:cubicBezTo>
                  <a:pt x="12" y="9"/>
                  <a:pt x="9" y="13"/>
                  <a:pt x="9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7"/>
                  <a:pt x="7" y="0"/>
                  <a:pt x="17" y="0"/>
                </a:cubicBezTo>
                <a:cubicBezTo>
                  <a:pt x="27" y="0"/>
                  <a:pt x="34" y="7"/>
                  <a:pt x="34" y="17"/>
                </a:cubicBezTo>
                <a:cubicBezTo>
                  <a:pt x="34" y="23"/>
                  <a:pt x="32" y="27"/>
                  <a:pt x="24" y="3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8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Oval 3731"/>
          <p:cNvSpPr>
            <a:spLocks noChangeArrowheads="1"/>
          </p:cNvSpPr>
          <p:nvPr/>
        </p:nvSpPr>
        <p:spPr bwMode="auto">
          <a:xfrm>
            <a:off x="3433376" y="3350752"/>
            <a:ext cx="758455" cy="755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Freeform 3786"/>
          <p:cNvSpPr/>
          <p:nvPr/>
        </p:nvSpPr>
        <p:spPr bwMode="auto">
          <a:xfrm>
            <a:off x="3623304" y="3722432"/>
            <a:ext cx="381114" cy="163514"/>
          </a:xfrm>
          <a:custGeom>
            <a:avLst/>
            <a:gdLst>
              <a:gd name="T0" fmla="*/ 63 w 128"/>
              <a:gd name="T1" fmla="*/ 0 h 55"/>
              <a:gd name="T2" fmla="*/ 0 w 128"/>
              <a:gd name="T3" fmla="*/ 9 h 55"/>
              <a:gd name="T4" fmla="*/ 0 w 128"/>
              <a:gd name="T5" fmla="*/ 55 h 55"/>
              <a:gd name="T6" fmla="*/ 64 w 128"/>
              <a:gd name="T7" fmla="*/ 47 h 55"/>
              <a:gd name="T8" fmla="*/ 64 w 128"/>
              <a:gd name="T9" fmla="*/ 47 h 55"/>
              <a:gd name="T10" fmla="*/ 117 w 128"/>
              <a:gd name="T11" fmla="*/ 53 h 55"/>
              <a:gd name="T12" fmla="*/ 128 w 128"/>
              <a:gd name="T13" fmla="*/ 55 h 55"/>
              <a:gd name="T14" fmla="*/ 128 w 128"/>
              <a:gd name="T15" fmla="*/ 55 h 55"/>
              <a:gd name="T16" fmla="*/ 128 w 128"/>
              <a:gd name="T17" fmla="*/ 9 h 55"/>
              <a:gd name="T18" fmla="*/ 128 w 128"/>
              <a:gd name="T19" fmla="*/ 9 h 55"/>
              <a:gd name="T20" fmla="*/ 121 w 128"/>
              <a:gd name="T21" fmla="*/ 7 h 55"/>
              <a:gd name="T22" fmla="*/ 63 w 128"/>
              <a:gd name="T2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8" h="55">
                <a:moveTo>
                  <a:pt x="63" y="0"/>
                </a:moveTo>
                <a:cubicBezTo>
                  <a:pt x="22" y="0"/>
                  <a:pt x="0" y="9"/>
                  <a:pt x="0" y="9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31" y="47"/>
                  <a:pt x="64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85" y="47"/>
                  <a:pt x="105" y="50"/>
                  <a:pt x="117" y="53"/>
                </a:cubicBezTo>
                <a:cubicBezTo>
                  <a:pt x="124" y="54"/>
                  <a:pt x="128" y="55"/>
                  <a:pt x="128" y="55"/>
                </a:cubicBezTo>
                <a:cubicBezTo>
                  <a:pt x="128" y="55"/>
                  <a:pt x="128" y="55"/>
                  <a:pt x="128" y="55"/>
                </a:cubicBezTo>
                <a:cubicBezTo>
                  <a:pt x="128" y="9"/>
                  <a:pt x="128" y="9"/>
                  <a:pt x="128" y="9"/>
                </a:cubicBezTo>
                <a:cubicBezTo>
                  <a:pt x="128" y="9"/>
                  <a:pt x="128" y="9"/>
                  <a:pt x="128" y="9"/>
                </a:cubicBezTo>
                <a:cubicBezTo>
                  <a:pt x="128" y="9"/>
                  <a:pt x="125" y="8"/>
                  <a:pt x="121" y="7"/>
                </a:cubicBezTo>
                <a:cubicBezTo>
                  <a:pt x="111" y="4"/>
                  <a:pt x="91" y="0"/>
                  <a:pt x="63" y="0"/>
                </a:cubicBez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Freeform 3787"/>
          <p:cNvSpPr/>
          <p:nvPr/>
        </p:nvSpPr>
        <p:spPr bwMode="auto">
          <a:xfrm>
            <a:off x="3492493" y="3571496"/>
            <a:ext cx="640221" cy="303130"/>
          </a:xfrm>
          <a:custGeom>
            <a:avLst/>
            <a:gdLst>
              <a:gd name="T0" fmla="*/ 193 w 215"/>
              <a:gd name="T1" fmla="*/ 84 h 102"/>
              <a:gd name="T2" fmla="*/ 192 w 215"/>
              <a:gd name="T3" fmla="*/ 81 h 102"/>
              <a:gd name="T4" fmla="*/ 192 w 215"/>
              <a:gd name="T5" fmla="*/ 78 h 102"/>
              <a:gd name="T6" fmla="*/ 193 w 215"/>
              <a:gd name="T7" fmla="*/ 75 h 102"/>
              <a:gd name="T8" fmla="*/ 191 w 215"/>
              <a:gd name="T9" fmla="*/ 72 h 102"/>
              <a:gd name="T10" fmla="*/ 191 w 215"/>
              <a:gd name="T11" fmla="*/ 58 h 102"/>
              <a:gd name="T12" fmla="*/ 215 w 215"/>
              <a:gd name="T13" fmla="*/ 48 h 102"/>
              <a:gd name="T14" fmla="*/ 191 w 215"/>
              <a:gd name="T15" fmla="*/ 37 h 102"/>
              <a:gd name="T16" fmla="*/ 190 w 215"/>
              <a:gd name="T17" fmla="*/ 36 h 102"/>
              <a:gd name="T18" fmla="*/ 189 w 215"/>
              <a:gd name="T19" fmla="*/ 36 h 102"/>
              <a:gd name="T20" fmla="*/ 108 w 215"/>
              <a:gd name="T21" fmla="*/ 0 h 102"/>
              <a:gd name="T22" fmla="*/ 0 w 215"/>
              <a:gd name="T23" fmla="*/ 48 h 102"/>
              <a:gd name="T24" fmla="*/ 37 w 215"/>
              <a:gd name="T25" fmla="*/ 64 h 102"/>
              <a:gd name="T26" fmla="*/ 37 w 215"/>
              <a:gd name="T27" fmla="*/ 58 h 102"/>
              <a:gd name="T28" fmla="*/ 107 w 215"/>
              <a:gd name="T29" fmla="*/ 48 h 102"/>
              <a:gd name="T30" fmla="*/ 171 w 215"/>
              <a:gd name="T31" fmla="*/ 56 h 102"/>
              <a:gd name="T32" fmla="*/ 179 w 215"/>
              <a:gd name="T33" fmla="*/ 58 h 102"/>
              <a:gd name="T34" fmla="*/ 179 w 215"/>
              <a:gd name="T35" fmla="*/ 58 h 102"/>
              <a:gd name="T36" fmla="*/ 179 w 215"/>
              <a:gd name="T37" fmla="*/ 64 h 102"/>
              <a:gd name="T38" fmla="*/ 189 w 215"/>
              <a:gd name="T39" fmla="*/ 59 h 102"/>
              <a:gd name="T40" fmla="*/ 189 w 215"/>
              <a:gd name="T41" fmla="*/ 72 h 102"/>
              <a:gd name="T42" fmla="*/ 187 w 215"/>
              <a:gd name="T43" fmla="*/ 75 h 102"/>
              <a:gd name="T44" fmla="*/ 188 w 215"/>
              <a:gd name="T45" fmla="*/ 78 h 102"/>
              <a:gd name="T46" fmla="*/ 188 w 215"/>
              <a:gd name="T47" fmla="*/ 81 h 102"/>
              <a:gd name="T48" fmla="*/ 187 w 215"/>
              <a:gd name="T49" fmla="*/ 84 h 102"/>
              <a:gd name="T50" fmla="*/ 184 w 215"/>
              <a:gd name="T51" fmla="*/ 97 h 102"/>
              <a:gd name="T52" fmla="*/ 190 w 215"/>
              <a:gd name="T53" fmla="*/ 102 h 102"/>
              <a:gd name="T54" fmla="*/ 190 w 215"/>
              <a:gd name="T55" fmla="*/ 102 h 102"/>
              <a:gd name="T56" fmla="*/ 190 w 215"/>
              <a:gd name="T57" fmla="*/ 102 h 102"/>
              <a:gd name="T58" fmla="*/ 196 w 215"/>
              <a:gd name="T59" fmla="*/ 97 h 102"/>
              <a:gd name="T60" fmla="*/ 193 w 215"/>
              <a:gd name="T61" fmla="*/ 8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15" h="102">
                <a:moveTo>
                  <a:pt x="193" y="84"/>
                </a:moveTo>
                <a:cubicBezTo>
                  <a:pt x="193" y="83"/>
                  <a:pt x="193" y="82"/>
                  <a:pt x="192" y="81"/>
                </a:cubicBezTo>
                <a:cubicBezTo>
                  <a:pt x="192" y="78"/>
                  <a:pt x="192" y="78"/>
                  <a:pt x="192" y="78"/>
                </a:cubicBezTo>
                <a:cubicBezTo>
                  <a:pt x="193" y="78"/>
                  <a:pt x="193" y="76"/>
                  <a:pt x="193" y="75"/>
                </a:cubicBezTo>
                <a:cubicBezTo>
                  <a:pt x="193" y="74"/>
                  <a:pt x="192" y="72"/>
                  <a:pt x="191" y="72"/>
                </a:cubicBezTo>
                <a:cubicBezTo>
                  <a:pt x="191" y="58"/>
                  <a:pt x="191" y="58"/>
                  <a:pt x="191" y="58"/>
                </a:cubicBezTo>
                <a:cubicBezTo>
                  <a:pt x="215" y="48"/>
                  <a:pt x="215" y="48"/>
                  <a:pt x="215" y="48"/>
                </a:cubicBezTo>
                <a:cubicBezTo>
                  <a:pt x="191" y="37"/>
                  <a:pt x="191" y="37"/>
                  <a:pt x="191" y="37"/>
                </a:cubicBezTo>
                <a:cubicBezTo>
                  <a:pt x="191" y="36"/>
                  <a:pt x="190" y="36"/>
                  <a:pt x="190" y="36"/>
                </a:cubicBezTo>
                <a:cubicBezTo>
                  <a:pt x="190" y="36"/>
                  <a:pt x="190" y="36"/>
                  <a:pt x="189" y="36"/>
                </a:cubicBezTo>
                <a:cubicBezTo>
                  <a:pt x="108" y="0"/>
                  <a:pt x="108" y="0"/>
                  <a:pt x="108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37" y="64"/>
                  <a:pt x="37" y="64"/>
                  <a:pt x="37" y="64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8"/>
                  <a:pt x="62" y="48"/>
                  <a:pt x="107" y="48"/>
                </a:cubicBezTo>
                <a:cubicBezTo>
                  <a:pt x="138" y="48"/>
                  <a:pt x="160" y="53"/>
                  <a:pt x="171" y="56"/>
                </a:cubicBezTo>
                <a:cubicBezTo>
                  <a:pt x="176" y="57"/>
                  <a:pt x="179" y="58"/>
                  <a:pt x="179" y="58"/>
                </a:cubicBezTo>
                <a:cubicBezTo>
                  <a:pt x="179" y="58"/>
                  <a:pt x="179" y="58"/>
                  <a:pt x="179" y="58"/>
                </a:cubicBezTo>
                <a:cubicBezTo>
                  <a:pt x="179" y="64"/>
                  <a:pt x="179" y="64"/>
                  <a:pt x="179" y="64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72"/>
                  <a:pt x="189" y="72"/>
                  <a:pt x="189" y="72"/>
                </a:cubicBezTo>
                <a:cubicBezTo>
                  <a:pt x="188" y="72"/>
                  <a:pt x="187" y="74"/>
                  <a:pt x="187" y="75"/>
                </a:cubicBezTo>
                <a:cubicBezTo>
                  <a:pt x="187" y="76"/>
                  <a:pt x="187" y="78"/>
                  <a:pt x="188" y="78"/>
                </a:cubicBezTo>
                <a:cubicBezTo>
                  <a:pt x="188" y="81"/>
                  <a:pt x="188" y="81"/>
                  <a:pt x="188" y="81"/>
                </a:cubicBezTo>
                <a:cubicBezTo>
                  <a:pt x="187" y="82"/>
                  <a:pt x="187" y="83"/>
                  <a:pt x="187" y="84"/>
                </a:cubicBezTo>
                <a:cubicBezTo>
                  <a:pt x="186" y="93"/>
                  <a:pt x="185" y="96"/>
                  <a:pt x="184" y="97"/>
                </a:cubicBezTo>
                <a:cubicBezTo>
                  <a:pt x="184" y="99"/>
                  <a:pt x="186" y="102"/>
                  <a:pt x="190" y="102"/>
                </a:cubicBezTo>
                <a:cubicBezTo>
                  <a:pt x="190" y="102"/>
                  <a:pt x="190" y="102"/>
                  <a:pt x="190" y="102"/>
                </a:cubicBezTo>
                <a:cubicBezTo>
                  <a:pt x="190" y="102"/>
                  <a:pt x="190" y="102"/>
                  <a:pt x="190" y="102"/>
                </a:cubicBezTo>
                <a:cubicBezTo>
                  <a:pt x="194" y="102"/>
                  <a:pt x="196" y="99"/>
                  <a:pt x="196" y="97"/>
                </a:cubicBezTo>
                <a:cubicBezTo>
                  <a:pt x="194" y="96"/>
                  <a:pt x="194" y="93"/>
                  <a:pt x="193" y="84"/>
                </a:cubicBez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TextBox 74"/>
          <p:cNvSpPr txBox="1"/>
          <p:nvPr/>
        </p:nvSpPr>
        <p:spPr>
          <a:xfrm>
            <a:off x="4746744" y="3491504"/>
            <a:ext cx="1095172" cy="405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GB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TextBox 77"/>
          <p:cNvSpPr txBox="1"/>
          <p:nvPr/>
        </p:nvSpPr>
        <p:spPr>
          <a:xfrm>
            <a:off x="6603886" y="4185845"/>
            <a:ext cx="1095172" cy="405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GB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TextBox 78"/>
          <p:cNvSpPr txBox="1"/>
          <p:nvPr/>
        </p:nvSpPr>
        <p:spPr>
          <a:xfrm>
            <a:off x="6603886" y="3042720"/>
            <a:ext cx="1095172" cy="405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GB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TextBox 79"/>
          <p:cNvSpPr txBox="1"/>
          <p:nvPr/>
        </p:nvSpPr>
        <p:spPr>
          <a:xfrm>
            <a:off x="6603886" y="1975110"/>
            <a:ext cx="1095172" cy="405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GB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7" name="TextBox 80"/>
          <p:cNvSpPr txBox="1"/>
          <p:nvPr/>
        </p:nvSpPr>
        <p:spPr>
          <a:xfrm>
            <a:off x="4746744" y="2450113"/>
            <a:ext cx="1095172" cy="405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GB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8" name="TextBox 81"/>
          <p:cNvSpPr txBox="1"/>
          <p:nvPr/>
        </p:nvSpPr>
        <p:spPr>
          <a:xfrm>
            <a:off x="4746744" y="4661798"/>
            <a:ext cx="1095172" cy="405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GB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9" name="TextBox 39"/>
          <p:cNvSpPr txBox="1">
            <a:spLocks noChangeArrowheads="1"/>
          </p:cNvSpPr>
          <p:nvPr/>
        </p:nvSpPr>
        <p:spPr bwMode="auto">
          <a:xfrm>
            <a:off x="8774593" y="1893481"/>
            <a:ext cx="2928042" cy="72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0" name="TextBox 40"/>
          <p:cNvSpPr txBox="1">
            <a:spLocks noChangeArrowheads="1"/>
          </p:cNvSpPr>
          <p:nvPr/>
        </p:nvSpPr>
        <p:spPr bwMode="auto">
          <a:xfrm>
            <a:off x="8792864" y="1650820"/>
            <a:ext cx="1793668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单击填加标题</a:t>
            </a:r>
            <a:endParaRPr lang="zh-CN" altLang="en-US" sz="1600" b="1" dirty="0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1" name="TextBox 39"/>
          <p:cNvSpPr txBox="1">
            <a:spLocks noChangeArrowheads="1"/>
          </p:cNvSpPr>
          <p:nvPr/>
        </p:nvSpPr>
        <p:spPr bwMode="auto">
          <a:xfrm>
            <a:off x="9370196" y="3107964"/>
            <a:ext cx="2535724" cy="72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</a:t>
            </a:r>
            <a:r>
              <a:rPr lang="zh-CN" altLang="en-US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尽</a:t>
            </a:r>
            <a:r>
              <a:rPr lang="en-US" altLang="zh-CN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2" name="TextBox 40"/>
          <p:cNvSpPr txBox="1">
            <a:spLocks noChangeArrowheads="1"/>
          </p:cNvSpPr>
          <p:nvPr/>
        </p:nvSpPr>
        <p:spPr bwMode="auto">
          <a:xfrm>
            <a:off x="9388467" y="2865303"/>
            <a:ext cx="1793668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单击填加标题</a:t>
            </a:r>
            <a:endParaRPr lang="zh-CN" altLang="en-US" sz="1600" b="1" dirty="0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3" name="TextBox 39"/>
          <p:cNvSpPr txBox="1">
            <a:spLocks noChangeArrowheads="1"/>
          </p:cNvSpPr>
          <p:nvPr/>
        </p:nvSpPr>
        <p:spPr bwMode="auto">
          <a:xfrm>
            <a:off x="8964555" y="4271522"/>
            <a:ext cx="2928042" cy="72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4" name="TextBox 40"/>
          <p:cNvSpPr txBox="1">
            <a:spLocks noChangeArrowheads="1"/>
          </p:cNvSpPr>
          <p:nvPr/>
        </p:nvSpPr>
        <p:spPr bwMode="auto">
          <a:xfrm>
            <a:off x="8982826" y="4028861"/>
            <a:ext cx="1793668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单击填加标题</a:t>
            </a:r>
            <a:endParaRPr lang="zh-CN" altLang="en-US" sz="1600" b="1" dirty="0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5" name="TextBox 39"/>
          <p:cNvSpPr txBox="1">
            <a:spLocks noChangeArrowheads="1"/>
          </p:cNvSpPr>
          <p:nvPr/>
        </p:nvSpPr>
        <p:spPr bwMode="auto">
          <a:xfrm>
            <a:off x="807147" y="2281639"/>
            <a:ext cx="2928042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6" name="TextBox 40"/>
          <p:cNvSpPr txBox="1">
            <a:spLocks noChangeArrowheads="1"/>
          </p:cNvSpPr>
          <p:nvPr/>
        </p:nvSpPr>
        <p:spPr bwMode="auto">
          <a:xfrm>
            <a:off x="1915269" y="2038978"/>
            <a:ext cx="1793668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单击填加标题</a:t>
            </a:r>
            <a:endParaRPr lang="zh-CN" altLang="en-US" sz="1600" b="1" dirty="0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7" name="TextBox 39"/>
          <p:cNvSpPr txBox="1">
            <a:spLocks noChangeArrowheads="1"/>
          </p:cNvSpPr>
          <p:nvPr/>
        </p:nvSpPr>
        <p:spPr bwMode="auto">
          <a:xfrm>
            <a:off x="146200" y="3482197"/>
            <a:ext cx="2928042" cy="72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8" name="TextBox 40"/>
          <p:cNvSpPr txBox="1">
            <a:spLocks noChangeArrowheads="1"/>
          </p:cNvSpPr>
          <p:nvPr/>
        </p:nvSpPr>
        <p:spPr bwMode="auto">
          <a:xfrm>
            <a:off x="1254322" y="3239536"/>
            <a:ext cx="1793668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单击填加标题</a:t>
            </a:r>
            <a:endParaRPr lang="zh-CN" altLang="en-US" sz="1600" b="1" dirty="0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9" name="TextBox 39"/>
          <p:cNvSpPr txBox="1">
            <a:spLocks noChangeArrowheads="1"/>
          </p:cNvSpPr>
          <p:nvPr/>
        </p:nvSpPr>
        <p:spPr bwMode="auto">
          <a:xfrm>
            <a:off x="605961" y="4682755"/>
            <a:ext cx="2928042" cy="72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0" name="TextBox 40"/>
          <p:cNvSpPr txBox="1">
            <a:spLocks noChangeArrowheads="1"/>
          </p:cNvSpPr>
          <p:nvPr/>
        </p:nvSpPr>
        <p:spPr bwMode="auto">
          <a:xfrm>
            <a:off x="1714083" y="4440094"/>
            <a:ext cx="1793668" cy="298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764" tIns="25882" rIns="51764" bIns="2588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单击填加标题</a:t>
            </a:r>
            <a:endParaRPr lang="zh-CN" altLang="en-US" sz="1600" b="1" dirty="0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销售目标制定</a:t>
            </a:r>
            <a:endParaRPr kumimoji="1" lang="zh-CN" altLang="en-US" sz="24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35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2"/>
          <p:cNvSpPr/>
          <p:nvPr/>
        </p:nvSpPr>
        <p:spPr>
          <a:xfrm rot="7165337">
            <a:off x="-164425" y="-1496744"/>
            <a:ext cx="12520849" cy="7692848"/>
          </a:xfrm>
          <a:custGeom>
            <a:avLst/>
            <a:gdLst>
              <a:gd name="connsiteX0" fmla="*/ 10748278 w 11162102"/>
              <a:gd name="connsiteY0" fmla="*/ 4206111 h 6858029"/>
              <a:gd name="connsiteX1" fmla="*/ 10778585 w 11162102"/>
              <a:gd name="connsiteY1" fmla="*/ 4133765 h 6858029"/>
              <a:gd name="connsiteX2" fmla="*/ 10809555 w 11162102"/>
              <a:gd name="connsiteY2" fmla="*/ 4061191 h 6858029"/>
              <a:gd name="connsiteX3" fmla="*/ 10841733 w 11162102"/>
              <a:gd name="connsiteY3" fmla="*/ 3987020 h 6858029"/>
              <a:gd name="connsiteX4" fmla="*/ 10874437 w 11162102"/>
              <a:gd name="connsiteY4" fmla="*/ 3912780 h 6858029"/>
              <a:gd name="connsiteX5" fmla="*/ 10907916 w 11162102"/>
              <a:gd name="connsiteY5" fmla="*/ 3837833 h 6858029"/>
              <a:gd name="connsiteX6" fmla="*/ 10942469 w 11162102"/>
              <a:gd name="connsiteY6" fmla="*/ 3761402 h 6858029"/>
              <a:gd name="connsiteX7" fmla="*/ 10977205 w 11162102"/>
              <a:gd name="connsiteY7" fmla="*/ 3685359 h 6858029"/>
              <a:gd name="connsiteX8" fmla="*/ 11012784 w 11162102"/>
              <a:gd name="connsiteY8" fmla="*/ 3608198 h 6858029"/>
              <a:gd name="connsiteX9" fmla="*/ 11148962 w 11162102"/>
              <a:gd name="connsiteY9" fmla="*/ 3168054 h 6858029"/>
              <a:gd name="connsiteX10" fmla="*/ 11097818 w 11162102"/>
              <a:gd name="connsiteY10" fmla="*/ 2549807 h 6858029"/>
              <a:gd name="connsiteX11" fmla="*/ 10818706 w 11162102"/>
              <a:gd name="connsiteY11" fmla="*/ 2007219 h 6858029"/>
              <a:gd name="connsiteX12" fmla="*/ 9887981 w 11162102"/>
              <a:gd name="connsiteY12" fmla="*/ 1189901 h 6858029"/>
              <a:gd name="connsiteX13" fmla="*/ 6633067 w 11162102"/>
              <a:gd name="connsiteY13" fmla="*/ 70627 h 6858029"/>
              <a:gd name="connsiteX14" fmla="*/ 6328713 w 11162102"/>
              <a:gd name="connsiteY14" fmla="*/ 0 h 6858029"/>
              <a:gd name="connsiteX15" fmla="*/ 6327937 w 11162102"/>
              <a:gd name="connsiteY15" fmla="*/ 3337 h 6858029"/>
              <a:gd name="connsiteX16" fmla="*/ 6632291 w 11162102"/>
              <a:gd name="connsiteY16" fmla="*/ 73968 h 6858029"/>
              <a:gd name="connsiteX17" fmla="*/ 9886224 w 11162102"/>
              <a:gd name="connsiteY17" fmla="*/ 1192833 h 6858029"/>
              <a:gd name="connsiteX18" fmla="*/ 11145562 w 11162102"/>
              <a:gd name="connsiteY18" fmla="*/ 3167597 h 6858029"/>
              <a:gd name="connsiteX19" fmla="*/ 11027367 w 11162102"/>
              <a:gd name="connsiteY19" fmla="*/ 3572482 h 6858029"/>
              <a:gd name="connsiteX20" fmla="*/ 11106308 w 11162102"/>
              <a:gd name="connsiteY20" fmla="*/ 3278101 h 6858029"/>
              <a:gd name="connsiteX21" fmla="*/ 10796774 w 11162102"/>
              <a:gd name="connsiteY21" fmla="*/ 2138297 h 6858029"/>
              <a:gd name="connsiteX22" fmla="*/ 9892157 w 11162102"/>
              <a:gd name="connsiteY22" fmla="*/ 1321479 h 6858029"/>
              <a:gd name="connsiteX23" fmla="*/ 8161043 w 11162102"/>
              <a:gd name="connsiteY23" fmla="*/ 529620 h 6858029"/>
              <a:gd name="connsiteX24" fmla="*/ 6355940 w 11162102"/>
              <a:gd name="connsiteY24" fmla="*/ 39703 h 6858029"/>
              <a:gd name="connsiteX25" fmla="*/ 6355141 w 11162102"/>
              <a:gd name="connsiteY25" fmla="*/ 43143 h 6858029"/>
              <a:gd name="connsiteX26" fmla="*/ 9890285 w 11162102"/>
              <a:gd name="connsiteY26" fmla="*/ 1324464 h 6858029"/>
              <a:gd name="connsiteX27" fmla="*/ 11102817 w 11162102"/>
              <a:gd name="connsiteY27" fmla="*/ 3277554 h 6858029"/>
              <a:gd name="connsiteX28" fmla="*/ 11006736 w 11162102"/>
              <a:gd name="connsiteY28" fmla="*/ 3614931 h 6858029"/>
              <a:gd name="connsiteX29" fmla="*/ 10999182 w 11162102"/>
              <a:gd name="connsiteY29" fmla="*/ 3629560 h 6858029"/>
              <a:gd name="connsiteX30" fmla="*/ 11063654 w 11162102"/>
              <a:gd name="connsiteY30" fmla="*/ 3388126 h 6858029"/>
              <a:gd name="connsiteX31" fmla="*/ 10774911 w 11162102"/>
              <a:gd name="connsiteY31" fmla="*/ 2269113 h 6858029"/>
              <a:gd name="connsiteX32" fmla="*/ 10370779 w 11162102"/>
              <a:gd name="connsiteY32" fmla="*/ 1818249 h 6858029"/>
              <a:gd name="connsiteX33" fmla="*/ 9896333 w 11162102"/>
              <a:gd name="connsiteY33" fmla="*/ 1453052 h 6858029"/>
              <a:gd name="connsiteX34" fmla="*/ 9056143 w 11162102"/>
              <a:gd name="connsiteY34" fmla="*/ 978613 h 6858029"/>
              <a:gd name="connsiteX35" fmla="*/ 8164078 w 11162102"/>
              <a:gd name="connsiteY35" fmla="*/ 601544 h 6858029"/>
              <a:gd name="connsiteX36" fmla="*/ 6383189 w 11162102"/>
              <a:gd name="connsiteY36" fmla="*/ 79404 h 6858029"/>
              <a:gd name="connsiteX37" fmla="*/ 6382345 w 11162102"/>
              <a:gd name="connsiteY37" fmla="*/ 82944 h 6858029"/>
              <a:gd name="connsiteX38" fmla="*/ 9894325 w 11162102"/>
              <a:gd name="connsiteY38" fmla="*/ 1456091 h 6858029"/>
              <a:gd name="connsiteX39" fmla="*/ 11060071 w 11162102"/>
              <a:gd name="connsiteY39" fmla="*/ 3387510 h 6858029"/>
              <a:gd name="connsiteX40" fmla="*/ 10987063 w 11162102"/>
              <a:gd name="connsiteY40" fmla="*/ 3652336 h 6858029"/>
              <a:gd name="connsiteX41" fmla="*/ 10975378 w 11162102"/>
              <a:gd name="connsiteY41" fmla="*/ 3673287 h 6858029"/>
              <a:gd name="connsiteX42" fmla="*/ 11020977 w 11162102"/>
              <a:gd name="connsiteY42" fmla="*/ 3498174 h 6858029"/>
              <a:gd name="connsiteX43" fmla="*/ 10753138 w 11162102"/>
              <a:gd name="connsiteY43" fmla="*/ 2399661 h 6858029"/>
              <a:gd name="connsiteX44" fmla="*/ 10361513 w 11162102"/>
              <a:gd name="connsiteY44" fmla="*/ 1951718 h 6858029"/>
              <a:gd name="connsiteX45" fmla="*/ 9900510 w 11162102"/>
              <a:gd name="connsiteY45" fmla="*/ 1584636 h 6858029"/>
              <a:gd name="connsiteX46" fmla="*/ 8167068 w 11162102"/>
              <a:gd name="connsiteY46" fmla="*/ 673248 h 6858029"/>
              <a:gd name="connsiteX47" fmla="*/ 7268476 w 11162102"/>
              <a:gd name="connsiteY47" fmla="*/ 353250 h 6858029"/>
              <a:gd name="connsiteX48" fmla="*/ 6410415 w 11162102"/>
              <a:gd name="connsiteY48" fmla="*/ 119106 h 6858029"/>
              <a:gd name="connsiteX49" fmla="*/ 6409571 w 11162102"/>
              <a:gd name="connsiteY49" fmla="*/ 122750 h 6858029"/>
              <a:gd name="connsiteX50" fmla="*/ 9898388 w 11162102"/>
              <a:gd name="connsiteY50" fmla="*/ 1587717 h 6858029"/>
              <a:gd name="connsiteX51" fmla="*/ 11017303 w 11162102"/>
              <a:gd name="connsiteY51" fmla="*/ 3497466 h 6858029"/>
              <a:gd name="connsiteX52" fmla="*/ 10966204 w 11162102"/>
              <a:gd name="connsiteY52" fmla="*/ 3689239 h 6858029"/>
              <a:gd name="connsiteX53" fmla="*/ 10951712 w 11162102"/>
              <a:gd name="connsiteY53" fmla="*/ 3713522 h 6858029"/>
              <a:gd name="connsiteX54" fmla="*/ 10978322 w 11162102"/>
              <a:gd name="connsiteY54" fmla="*/ 3608198 h 6858029"/>
              <a:gd name="connsiteX55" fmla="*/ 10731457 w 11162102"/>
              <a:gd name="connsiteY55" fmla="*/ 2529974 h 6858029"/>
              <a:gd name="connsiteX56" fmla="*/ 10352316 w 11162102"/>
              <a:gd name="connsiteY56" fmla="*/ 2084933 h 6858029"/>
              <a:gd name="connsiteX57" fmla="*/ 9904686 w 11162102"/>
              <a:gd name="connsiteY57" fmla="*/ 1716216 h 6858029"/>
              <a:gd name="connsiteX58" fmla="*/ 9063514 w 11162102"/>
              <a:gd name="connsiteY58" fmla="*/ 1186249 h 6858029"/>
              <a:gd name="connsiteX59" fmla="*/ 8169989 w 11162102"/>
              <a:gd name="connsiteY59" fmla="*/ 744729 h 6858029"/>
              <a:gd name="connsiteX60" fmla="*/ 6437642 w 11162102"/>
              <a:gd name="connsiteY60" fmla="*/ 158811 h 6858029"/>
              <a:gd name="connsiteX61" fmla="*/ 6436775 w 11162102"/>
              <a:gd name="connsiteY61" fmla="*/ 162554 h 6858029"/>
              <a:gd name="connsiteX62" fmla="*/ 9902450 w 11162102"/>
              <a:gd name="connsiteY62" fmla="*/ 1719341 h 6858029"/>
              <a:gd name="connsiteX63" fmla="*/ 10974557 w 11162102"/>
              <a:gd name="connsiteY63" fmla="*/ 3607422 h 6858029"/>
              <a:gd name="connsiteX64" fmla="*/ 10944022 w 11162102"/>
              <a:gd name="connsiteY64" fmla="*/ 3725937 h 6858029"/>
              <a:gd name="connsiteX65" fmla="*/ 10927452 w 11162102"/>
              <a:gd name="connsiteY65" fmla="*/ 3751817 h 6858029"/>
              <a:gd name="connsiteX66" fmla="*/ 10935668 w 11162102"/>
              <a:gd name="connsiteY66" fmla="*/ 3718246 h 6858029"/>
              <a:gd name="connsiteX67" fmla="*/ 10932770 w 11162102"/>
              <a:gd name="connsiteY67" fmla="*/ 3163672 h 6858029"/>
              <a:gd name="connsiteX68" fmla="*/ 10709868 w 11162102"/>
              <a:gd name="connsiteY68" fmla="*/ 2660037 h 6858029"/>
              <a:gd name="connsiteX69" fmla="*/ 9908863 w 11162102"/>
              <a:gd name="connsiteY69" fmla="*/ 1847801 h 6858029"/>
              <a:gd name="connsiteX70" fmla="*/ 8172864 w 11162102"/>
              <a:gd name="connsiteY70" fmla="*/ 815981 h 6858029"/>
              <a:gd name="connsiteX71" fmla="*/ 7285615 w 11162102"/>
              <a:gd name="connsiteY71" fmla="*/ 445864 h 6858029"/>
              <a:gd name="connsiteX72" fmla="*/ 6464869 w 11162102"/>
              <a:gd name="connsiteY72" fmla="*/ 198515 h 6858029"/>
              <a:gd name="connsiteX73" fmla="*/ 6463979 w 11162102"/>
              <a:gd name="connsiteY73" fmla="*/ 202358 h 6858029"/>
              <a:gd name="connsiteX74" fmla="*/ 9906511 w 11162102"/>
              <a:gd name="connsiteY74" fmla="*/ 1850962 h 6858029"/>
              <a:gd name="connsiteX75" fmla="*/ 10931812 w 11162102"/>
              <a:gd name="connsiteY75" fmla="*/ 3717356 h 6858029"/>
              <a:gd name="connsiteX76" fmla="*/ 10920651 w 11162102"/>
              <a:gd name="connsiteY76" fmla="*/ 3762132 h 6858029"/>
              <a:gd name="connsiteX77" fmla="*/ 10902074 w 11162102"/>
              <a:gd name="connsiteY77" fmla="*/ 3789359 h 6858029"/>
              <a:gd name="connsiteX78" fmla="*/ 10899929 w 11162102"/>
              <a:gd name="connsiteY78" fmla="*/ 3286066 h 6858029"/>
              <a:gd name="connsiteX79" fmla="*/ 10688392 w 11162102"/>
              <a:gd name="connsiteY79" fmla="*/ 2789826 h 6858029"/>
              <a:gd name="connsiteX80" fmla="*/ 9913039 w 11162102"/>
              <a:gd name="connsiteY80" fmla="*/ 1979385 h 6858029"/>
              <a:gd name="connsiteX81" fmla="*/ 8175740 w 11162102"/>
              <a:gd name="connsiteY81" fmla="*/ 887005 h 6858029"/>
              <a:gd name="connsiteX82" fmla="*/ 7294174 w 11162102"/>
              <a:gd name="connsiteY82" fmla="*/ 492044 h 6858029"/>
              <a:gd name="connsiteX83" fmla="*/ 6492118 w 11162102"/>
              <a:gd name="connsiteY83" fmla="*/ 238216 h 6858029"/>
              <a:gd name="connsiteX84" fmla="*/ 6491183 w 11162102"/>
              <a:gd name="connsiteY84" fmla="*/ 242159 h 6858029"/>
              <a:gd name="connsiteX85" fmla="*/ 9910574 w 11162102"/>
              <a:gd name="connsiteY85" fmla="*/ 1982583 h 6858029"/>
              <a:gd name="connsiteX86" fmla="*/ 10896095 w 11162102"/>
              <a:gd name="connsiteY86" fmla="*/ 3797803 h 6858029"/>
              <a:gd name="connsiteX87" fmla="*/ 10875122 w 11162102"/>
              <a:gd name="connsiteY87" fmla="*/ 3826650 h 6858029"/>
              <a:gd name="connsiteX88" fmla="*/ 10867202 w 11162102"/>
              <a:gd name="connsiteY88" fmla="*/ 3408346 h 6858029"/>
              <a:gd name="connsiteX89" fmla="*/ 10667053 w 11162102"/>
              <a:gd name="connsiteY89" fmla="*/ 2919408 h 6858029"/>
              <a:gd name="connsiteX90" fmla="*/ 10325318 w 11162102"/>
              <a:gd name="connsiteY90" fmla="*/ 2483144 h 6858029"/>
              <a:gd name="connsiteX91" fmla="*/ 9917238 w 11162102"/>
              <a:gd name="connsiteY91" fmla="*/ 2110972 h 6858029"/>
              <a:gd name="connsiteX92" fmla="*/ 9074332 w 11162102"/>
              <a:gd name="connsiteY92" fmla="*/ 1495779 h 6858029"/>
              <a:gd name="connsiteX93" fmla="*/ 8178616 w 11162102"/>
              <a:gd name="connsiteY93" fmla="*/ 957797 h 6858029"/>
              <a:gd name="connsiteX94" fmla="*/ 7302754 w 11162102"/>
              <a:gd name="connsiteY94" fmla="*/ 538140 h 6858029"/>
              <a:gd name="connsiteX95" fmla="*/ 6519345 w 11162102"/>
              <a:gd name="connsiteY95" fmla="*/ 277921 h 6858029"/>
              <a:gd name="connsiteX96" fmla="*/ 6518409 w 11162102"/>
              <a:gd name="connsiteY96" fmla="*/ 281968 h 6858029"/>
              <a:gd name="connsiteX97" fmla="*/ 9914614 w 11162102"/>
              <a:gd name="connsiteY97" fmla="*/ 2114206 h 6858029"/>
              <a:gd name="connsiteX98" fmla="*/ 10869713 w 11162102"/>
              <a:gd name="connsiteY98" fmla="*/ 3833907 h 6858029"/>
              <a:gd name="connsiteX99" fmla="*/ 10846070 w 11162102"/>
              <a:gd name="connsiteY99" fmla="*/ 3864398 h 6858029"/>
              <a:gd name="connsiteX100" fmla="*/ 10834544 w 11162102"/>
              <a:gd name="connsiteY100" fmla="*/ 3530489 h 6858029"/>
              <a:gd name="connsiteX101" fmla="*/ 10645853 w 11162102"/>
              <a:gd name="connsiteY101" fmla="*/ 3048741 h 6858029"/>
              <a:gd name="connsiteX102" fmla="*/ 10316555 w 11162102"/>
              <a:gd name="connsiteY102" fmla="*/ 2615420 h 6858029"/>
              <a:gd name="connsiteX103" fmla="*/ 9921415 w 11162102"/>
              <a:gd name="connsiteY103" fmla="*/ 2242562 h 6858029"/>
              <a:gd name="connsiteX104" fmla="*/ 8181537 w 11162102"/>
              <a:gd name="connsiteY104" fmla="*/ 1028360 h 6858029"/>
              <a:gd name="connsiteX105" fmla="*/ 7311358 w 11162102"/>
              <a:gd name="connsiteY105" fmla="*/ 584149 h 6858029"/>
              <a:gd name="connsiteX106" fmla="*/ 6546572 w 11162102"/>
              <a:gd name="connsiteY106" fmla="*/ 317622 h 6858029"/>
              <a:gd name="connsiteX107" fmla="*/ 6545613 w 11162102"/>
              <a:gd name="connsiteY107" fmla="*/ 321771 h 6858029"/>
              <a:gd name="connsiteX108" fmla="*/ 9918676 w 11162102"/>
              <a:gd name="connsiteY108" fmla="*/ 2245825 h 6858029"/>
              <a:gd name="connsiteX109" fmla="*/ 10840981 w 11162102"/>
              <a:gd name="connsiteY109" fmla="*/ 3870742 h 6858029"/>
              <a:gd name="connsiteX110" fmla="*/ 10814758 w 11162102"/>
              <a:gd name="connsiteY110" fmla="*/ 3902556 h 6858029"/>
              <a:gd name="connsiteX111" fmla="*/ 10802000 w 11162102"/>
              <a:gd name="connsiteY111" fmla="*/ 3652518 h 6858029"/>
              <a:gd name="connsiteX112" fmla="*/ 10624787 w 11162102"/>
              <a:gd name="connsiteY112" fmla="*/ 3177867 h 6858029"/>
              <a:gd name="connsiteX113" fmla="*/ 10307882 w 11162102"/>
              <a:gd name="connsiteY113" fmla="*/ 2747491 h 6858029"/>
              <a:gd name="connsiteX114" fmla="*/ 9925591 w 11162102"/>
              <a:gd name="connsiteY114" fmla="*/ 2374146 h 6858029"/>
              <a:gd name="connsiteX115" fmla="*/ 8184527 w 11162102"/>
              <a:gd name="connsiteY115" fmla="*/ 1098686 h 6858029"/>
              <a:gd name="connsiteX116" fmla="*/ 7319962 w 11162102"/>
              <a:gd name="connsiteY116" fmla="*/ 630071 h 6858029"/>
              <a:gd name="connsiteX117" fmla="*/ 6573821 w 11162102"/>
              <a:gd name="connsiteY117" fmla="*/ 357328 h 6858029"/>
              <a:gd name="connsiteX118" fmla="*/ 6572817 w 11162102"/>
              <a:gd name="connsiteY118" fmla="*/ 361575 h 6858029"/>
              <a:gd name="connsiteX119" fmla="*/ 9922715 w 11162102"/>
              <a:gd name="connsiteY119" fmla="*/ 2377432 h 6858029"/>
              <a:gd name="connsiteX120" fmla="*/ 10810923 w 11162102"/>
              <a:gd name="connsiteY120" fmla="*/ 3907052 h 6858029"/>
              <a:gd name="connsiteX121" fmla="*/ 10780958 w 11162102"/>
              <a:gd name="connsiteY121" fmla="*/ 3941171 h 6858029"/>
              <a:gd name="connsiteX122" fmla="*/ 10769571 w 11162102"/>
              <a:gd name="connsiteY122" fmla="*/ 3774456 h 6858029"/>
              <a:gd name="connsiteX123" fmla="*/ 10603905 w 11162102"/>
              <a:gd name="connsiteY123" fmla="*/ 3306788 h 6858029"/>
              <a:gd name="connsiteX124" fmla="*/ 9929790 w 11162102"/>
              <a:gd name="connsiteY124" fmla="*/ 2505737 h 6858029"/>
              <a:gd name="connsiteX125" fmla="*/ 8187562 w 11162102"/>
              <a:gd name="connsiteY125" fmla="*/ 1168774 h 6858029"/>
              <a:gd name="connsiteX126" fmla="*/ 7328612 w 11162102"/>
              <a:gd name="connsiteY126" fmla="*/ 675907 h 6858029"/>
              <a:gd name="connsiteX127" fmla="*/ 6601047 w 11162102"/>
              <a:gd name="connsiteY127" fmla="*/ 397029 h 6858029"/>
              <a:gd name="connsiteX128" fmla="*/ 6600043 w 11162102"/>
              <a:gd name="connsiteY128" fmla="*/ 401379 h 6858029"/>
              <a:gd name="connsiteX129" fmla="*/ 8185143 w 11162102"/>
              <a:gd name="connsiteY129" fmla="*/ 1172531 h 6858029"/>
              <a:gd name="connsiteX130" fmla="*/ 9926778 w 11162102"/>
              <a:gd name="connsiteY130" fmla="*/ 2509047 h 6858029"/>
              <a:gd name="connsiteX131" fmla="*/ 10777147 w 11162102"/>
              <a:gd name="connsiteY131" fmla="*/ 3945370 h 6858029"/>
              <a:gd name="connsiteX132" fmla="*/ 10744466 w 11162102"/>
              <a:gd name="connsiteY132" fmla="*/ 3980242 h 6858029"/>
              <a:gd name="connsiteX133" fmla="*/ 10737231 w 11162102"/>
              <a:gd name="connsiteY133" fmla="*/ 3896257 h 6858029"/>
              <a:gd name="connsiteX134" fmla="*/ 10583160 w 11162102"/>
              <a:gd name="connsiteY134" fmla="*/ 3435527 h 6858029"/>
              <a:gd name="connsiteX135" fmla="*/ 9933967 w 11162102"/>
              <a:gd name="connsiteY135" fmla="*/ 2637329 h 6858029"/>
              <a:gd name="connsiteX136" fmla="*/ 9089394 w 11162102"/>
              <a:gd name="connsiteY136" fmla="*/ 1904803 h 6858029"/>
              <a:gd name="connsiteX137" fmla="*/ 8190734 w 11162102"/>
              <a:gd name="connsiteY137" fmla="*/ 1238628 h 6858029"/>
              <a:gd name="connsiteX138" fmla="*/ 7337284 w 11162102"/>
              <a:gd name="connsiteY138" fmla="*/ 721653 h 6858029"/>
              <a:gd name="connsiteX139" fmla="*/ 6628274 w 11162102"/>
              <a:gd name="connsiteY139" fmla="*/ 436728 h 6858029"/>
              <a:gd name="connsiteX140" fmla="*/ 6627247 w 11162102"/>
              <a:gd name="connsiteY140" fmla="*/ 441181 h 6858029"/>
              <a:gd name="connsiteX141" fmla="*/ 8188156 w 11162102"/>
              <a:gd name="connsiteY141" fmla="*/ 1242412 h 6858029"/>
              <a:gd name="connsiteX142" fmla="*/ 9930840 w 11162102"/>
              <a:gd name="connsiteY142" fmla="*/ 2640661 h 6858029"/>
              <a:gd name="connsiteX143" fmla="*/ 10740381 w 11162102"/>
              <a:gd name="connsiteY143" fmla="*/ 3984510 h 6858029"/>
              <a:gd name="connsiteX144" fmla="*/ 10705212 w 11162102"/>
              <a:gd name="connsiteY144" fmla="*/ 4019678 h 6858029"/>
              <a:gd name="connsiteX145" fmla="*/ 10705053 w 11162102"/>
              <a:gd name="connsiteY145" fmla="*/ 4017989 h 6858029"/>
              <a:gd name="connsiteX146" fmla="*/ 10562621 w 11162102"/>
              <a:gd name="connsiteY146" fmla="*/ 3564061 h 6858029"/>
              <a:gd name="connsiteX147" fmla="*/ 9938166 w 11162102"/>
              <a:gd name="connsiteY147" fmla="*/ 2768943 h 6858029"/>
              <a:gd name="connsiteX148" fmla="*/ 9093457 w 11162102"/>
              <a:gd name="connsiteY148" fmla="*/ 2006402 h 6858029"/>
              <a:gd name="connsiteX149" fmla="*/ 8193998 w 11162102"/>
              <a:gd name="connsiteY149" fmla="*/ 1308251 h 6858029"/>
              <a:gd name="connsiteX150" fmla="*/ 7346025 w 11162102"/>
              <a:gd name="connsiteY150" fmla="*/ 767318 h 6858029"/>
              <a:gd name="connsiteX151" fmla="*/ 6655524 w 11162102"/>
              <a:gd name="connsiteY151" fmla="*/ 476434 h 6858029"/>
              <a:gd name="connsiteX152" fmla="*/ 6654451 w 11162102"/>
              <a:gd name="connsiteY152" fmla="*/ 480987 h 6858029"/>
              <a:gd name="connsiteX153" fmla="*/ 8191282 w 11162102"/>
              <a:gd name="connsiteY153" fmla="*/ 1312060 h 6858029"/>
              <a:gd name="connsiteX154" fmla="*/ 9934880 w 11162102"/>
              <a:gd name="connsiteY154" fmla="*/ 2772275 h 6858029"/>
              <a:gd name="connsiteX155" fmla="*/ 10558444 w 11162102"/>
              <a:gd name="connsiteY155" fmla="*/ 3566183 h 6858029"/>
              <a:gd name="connsiteX156" fmla="*/ 10700419 w 11162102"/>
              <a:gd name="connsiteY156" fmla="*/ 4024334 h 6858029"/>
              <a:gd name="connsiteX157" fmla="*/ 10663037 w 11162102"/>
              <a:gd name="connsiteY157" fmla="*/ 4059365 h 6858029"/>
              <a:gd name="connsiteX158" fmla="*/ 10542264 w 11162102"/>
              <a:gd name="connsiteY158" fmla="*/ 3692434 h 6858029"/>
              <a:gd name="connsiteX159" fmla="*/ 10274630 w 11162102"/>
              <a:gd name="connsiteY159" fmla="*/ 3273902 h 6858029"/>
              <a:gd name="connsiteX160" fmla="*/ 9942342 w 11162102"/>
              <a:gd name="connsiteY160" fmla="*/ 2900535 h 6858029"/>
              <a:gd name="connsiteX161" fmla="*/ 8197421 w 11162102"/>
              <a:gd name="connsiteY161" fmla="*/ 1377639 h 6858029"/>
              <a:gd name="connsiteX162" fmla="*/ 7354788 w 11162102"/>
              <a:gd name="connsiteY162" fmla="*/ 812896 h 6858029"/>
              <a:gd name="connsiteX163" fmla="*/ 6682750 w 11162102"/>
              <a:gd name="connsiteY163" fmla="*/ 516139 h 6858029"/>
              <a:gd name="connsiteX164" fmla="*/ 6681655 w 11162102"/>
              <a:gd name="connsiteY164" fmla="*/ 520795 h 6858029"/>
              <a:gd name="connsiteX165" fmla="*/ 9938943 w 11162102"/>
              <a:gd name="connsiteY165" fmla="*/ 2903890 h 6858029"/>
              <a:gd name="connsiteX166" fmla="*/ 10537973 w 11162102"/>
              <a:gd name="connsiteY166" fmla="*/ 3694534 h 6858029"/>
              <a:gd name="connsiteX167" fmla="*/ 10658381 w 11162102"/>
              <a:gd name="connsiteY167" fmla="*/ 4063565 h 6858029"/>
              <a:gd name="connsiteX168" fmla="*/ 10617986 w 11162102"/>
              <a:gd name="connsiteY168" fmla="*/ 4099007 h 6858029"/>
              <a:gd name="connsiteX169" fmla="*/ 10522112 w 11162102"/>
              <a:gd name="connsiteY169" fmla="*/ 3820671 h 6858029"/>
              <a:gd name="connsiteX170" fmla="*/ 10266688 w 11162102"/>
              <a:gd name="connsiteY170" fmla="*/ 3405106 h 6858029"/>
              <a:gd name="connsiteX171" fmla="*/ 9946519 w 11162102"/>
              <a:gd name="connsiteY171" fmla="*/ 3032126 h 6858029"/>
              <a:gd name="connsiteX172" fmla="*/ 8201027 w 11162102"/>
              <a:gd name="connsiteY172" fmla="*/ 1446787 h 6858029"/>
              <a:gd name="connsiteX173" fmla="*/ 7363644 w 11162102"/>
              <a:gd name="connsiteY173" fmla="*/ 858384 h 6858029"/>
              <a:gd name="connsiteX174" fmla="*/ 6709977 w 11162102"/>
              <a:gd name="connsiteY174" fmla="*/ 555843 h 6858029"/>
              <a:gd name="connsiteX175" fmla="*/ 6708858 w 11162102"/>
              <a:gd name="connsiteY175" fmla="*/ 560596 h 6858029"/>
              <a:gd name="connsiteX176" fmla="*/ 8198014 w 11162102"/>
              <a:gd name="connsiteY176" fmla="*/ 1450637 h 6858029"/>
              <a:gd name="connsiteX177" fmla="*/ 9942981 w 11162102"/>
              <a:gd name="connsiteY177" fmla="*/ 3035504 h 6858029"/>
              <a:gd name="connsiteX178" fmla="*/ 10517684 w 11162102"/>
              <a:gd name="connsiteY178" fmla="*/ 3822725 h 6858029"/>
              <a:gd name="connsiteX179" fmla="*/ 10613537 w 11162102"/>
              <a:gd name="connsiteY179" fmla="*/ 4102796 h 6858029"/>
              <a:gd name="connsiteX180" fmla="*/ 10570243 w 11162102"/>
              <a:gd name="connsiteY180" fmla="*/ 4138352 h 6858029"/>
              <a:gd name="connsiteX181" fmla="*/ 10502188 w 11162102"/>
              <a:gd name="connsiteY181" fmla="*/ 3948770 h 6858029"/>
              <a:gd name="connsiteX182" fmla="*/ 10258883 w 11162102"/>
              <a:gd name="connsiteY182" fmla="*/ 3536195 h 6858029"/>
              <a:gd name="connsiteX183" fmla="*/ 9950718 w 11162102"/>
              <a:gd name="connsiteY183" fmla="*/ 3163740 h 6858029"/>
              <a:gd name="connsiteX184" fmla="*/ 8204815 w 11162102"/>
              <a:gd name="connsiteY184" fmla="*/ 1515705 h 6858029"/>
              <a:gd name="connsiteX185" fmla="*/ 7372567 w 11162102"/>
              <a:gd name="connsiteY185" fmla="*/ 903784 h 6858029"/>
              <a:gd name="connsiteX186" fmla="*/ 6737226 w 11162102"/>
              <a:gd name="connsiteY186" fmla="*/ 595546 h 6858029"/>
              <a:gd name="connsiteX187" fmla="*/ 6736085 w 11162102"/>
              <a:gd name="connsiteY187" fmla="*/ 600398 h 6858029"/>
              <a:gd name="connsiteX188" fmla="*/ 7369897 w 11162102"/>
              <a:gd name="connsiteY188" fmla="*/ 907988 h 6858029"/>
              <a:gd name="connsiteX189" fmla="*/ 8201666 w 11162102"/>
              <a:gd name="connsiteY189" fmla="*/ 1519569 h 6858029"/>
              <a:gd name="connsiteX190" fmla="*/ 9947044 w 11162102"/>
              <a:gd name="connsiteY190" fmla="*/ 3167095 h 6858029"/>
              <a:gd name="connsiteX191" fmla="*/ 10497624 w 11162102"/>
              <a:gd name="connsiteY191" fmla="*/ 3950779 h 6858029"/>
              <a:gd name="connsiteX192" fmla="*/ 10565907 w 11162102"/>
              <a:gd name="connsiteY192" fmla="*/ 4141798 h 6858029"/>
              <a:gd name="connsiteX193" fmla="*/ 10519897 w 11162102"/>
              <a:gd name="connsiteY193" fmla="*/ 4177150 h 6858029"/>
              <a:gd name="connsiteX194" fmla="*/ 10482470 w 11162102"/>
              <a:gd name="connsiteY194" fmla="*/ 4076779 h 6858029"/>
              <a:gd name="connsiteX195" fmla="*/ 10251260 w 11162102"/>
              <a:gd name="connsiteY195" fmla="*/ 3667124 h 6858029"/>
              <a:gd name="connsiteX196" fmla="*/ 9954894 w 11162102"/>
              <a:gd name="connsiteY196" fmla="*/ 3295332 h 6858029"/>
              <a:gd name="connsiteX197" fmla="*/ 9111600 w 11162102"/>
              <a:gd name="connsiteY197" fmla="*/ 2410137 h 6858029"/>
              <a:gd name="connsiteX198" fmla="*/ 8208832 w 11162102"/>
              <a:gd name="connsiteY198" fmla="*/ 1584385 h 6858029"/>
              <a:gd name="connsiteX199" fmla="*/ 6764453 w 11162102"/>
              <a:gd name="connsiteY199" fmla="*/ 635243 h 6858029"/>
              <a:gd name="connsiteX200" fmla="*/ 6763289 w 11162102"/>
              <a:gd name="connsiteY200" fmla="*/ 640197 h 6858029"/>
              <a:gd name="connsiteX201" fmla="*/ 8205546 w 11162102"/>
              <a:gd name="connsiteY201" fmla="*/ 1588267 h 6858029"/>
              <a:gd name="connsiteX202" fmla="*/ 9951083 w 11162102"/>
              <a:gd name="connsiteY202" fmla="*/ 3298687 h 6858029"/>
              <a:gd name="connsiteX203" fmla="*/ 10477768 w 11162102"/>
              <a:gd name="connsiteY203" fmla="*/ 4078718 h 6858029"/>
              <a:gd name="connsiteX204" fmla="*/ 10515561 w 11162102"/>
              <a:gd name="connsiteY204" fmla="*/ 4180345 h 6858029"/>
              <a:gd name="connsiteX205" fmla="*/ 10467043 w 11162102"/>
              <a:gd name="connsiteY205" fmla="*/ 4215217 h 6858029"/>
              <a:gd name="connsiteX206" fmla="*/ 10463003 w 11162102"/>
              <a:gd name="connsiteY206" fmla="*/ 4204696 h 6858029"/>
              <a:gd name="connsiteX207" fmla="*/ 10243797 w 11162102"/>
              <a:gd name="connsiteY207" fmla="*/ 3797986 h 6858029"/>
              <a:gd name="connsiteX208" fmla="*/ 9959093 w 11162102"/>
              <a:gd name="connsiteY208" fmla="*/ 3426923 h 6858029"/>
              <a:gd name="connsiteX209" fmla="*/ 9116758 w 11162102"/>
              <a:gd name="connsiteY209" fmla="*/ 2510439 h 6858029"/>
              <a:gd name="connsiteX210" fmla="*/ 8213077 w 11162102"/>
              <a:gd name="connsiteY210" fmla="*/ 1652844 h 6858029"/>
              <a:gd name="connsiteX211" fmla="*/ 7390687 w 11162102"/>
              <a:gd name="connsiteY211" fmla="*/ 994330 h 6858029"/>
              <a:gd name="connsiteX212" fmla="*/ 6791679 w 11162102"/>
              <a:gd name="connsiteY212" fmla="*/ 674944 h 6858029"/>
              <a:gd name="connsiteX213" fmla="*/ 6790493 w 11162102"/>
              <a:gd name="connsiteY213" fmla="*/ 680003 h 6858029"/>
              <a:gd name="connsiteX214" fmla="*/ 7387698 w 11162102"/>
              <a:gd name="connsiteY214" fmla="*/ 998589 h 6858029"/>
              <a:gd name="connsiteX215" fmla="*/ 8209654 w 11162102"/>
              <a:gd name="connsiteY215" fmla="*/ 1656740 h 6858029"/>
              <a:gd name="connsiteX216" fmla="*/ 9955123 w 11162102"/>
              <a:gd name="connsiteY216" fmla="*/ 3430301 h 6858029"/>
              <a:gd name="connsiteX217" fmla="*/ 10458164 w 11162102"/>
              <a:gd name="connsiteY217" fmla="*/ 4206567 h 6858029"/>
              <a:gd name="connsiteX218" fmla="*/ 10462661 w 11162102"/>
              <a:gd name="connsiteY218" fmla="*/ 4218275 h 6858029"/>
              <a:gd name="connsiteX219" fmla="*/ 10411813 w 11162102"/>
              <a:gd name="connsiteY219" fmla="*/ 4252394 h 6858029"/>
              <a:gd name="connsiteX220" fmla="*/ 10236495 w 11162102"/>
              <a:gd name="connsiteY220" fmla="*/ 3928755 h 6858029"/>
              <a:gd name="connsiteX221" fmla="*/ 9963270 w 11162102"/>
              <a:gd name="connsiteY221" fmla="*/ 3558538 h 6858029"/>
              <a:gd name="connsiteX222" fmla="*/ 9122235 w 11162102"/>
              <a:gd name="connsiteY222" fmla="*/ 2610468 h 6858029"/>
              <a:gd name="connsiteX223" fmla="*/ 8217619 w 11162102"/>
              <a:gd name="connsiteY223" fmla="*/ 1721080 h 6858029"/>
              <a:gd name="connsiteX224" fmla="*/ 7399885 w 11162102"/>
              <a:gd name="connsiteY224" fmla="*/ 1039483 h 6858029"/>
              <a:gd name="connsiteX225" fmla="*/ 6818906 w 11162102"/>
              <a:gd name="connsiteY225" fmla="*/ 714649 h 6858029"/>
              <a:gd name="connsiteX226" fmla="*/ 6817697 w 11162102"/>
              <a:gd name="connsiteY226" fmla="*/ 719809 h 6858029"/>
              <a:gd name="connsiteX227" fmla="*/ 7396758 w 11162102"/>
              <a:gd name="connsiteY227" fmla="*/ 1043765 h 6858029"/>
              <a:gd name="connsiteX228" fmla="*/ 8214058 w 11162102"/>
              <a:gd name="connsiteY228" fmla="*/ 1724991 h 6858029"/>
              <a:gd name="connsiteX229" fmla="*/ 9959185 w 11162102"/>
              <a:gd name="connsiteY229" fmla="*/ 3561892 h 6858029"/>
              <a:gd name="connsiteX230" fmla="*/ 10407523 w 11162102"/>
              <a:gd name="connsiteY230" fmla="*/ 4255201 h 6858029"/>
              <a:gd name="connsiteX231" fmla="*/ 10354553 w 11162102"/>
              <a:gd name="connsiteY231" fmla="*/ 4288430 h 6858029"/>
              <a:gd name="connsiteX232" fmla="*/ 10229374 w 11162102"/>
              <a:gd name="connsiteY232" fmla="*/ 4059480 h 6858029"/>
              <a:gd name="connsiteX233" fmla="*/ 9967470 w 11162102"/>
              <a:gd name="connsiteY233" fmla="*/ 3690152 h 6858029"/>
              <a:gd name="connsiteX234" fmla="*/ 9128032 w 11162102"/>
              <a:gd name="connsiteY234" fmla="*/ 2710245 h 6858029"/>
              <a:gd name="connsiteX235" fmla="*/ 8222457 w 11162102"/>
              <a:gd name="connsiteY235" fmla="*/ 1789094 h 6858029"/>
              <a:gd name="connsiteX236" fmla="*/ 7409196 w 11162102"/>
              <a:gd name="connsiteY236" fmla="*/ 1084555 h 6858029"/>
              <a:gd name="connsiteX237" fmla="*/ 6846133 w 11162102"/>
              <a:gd name="connsiteY237" fmla="*/ 754353 h 6858029"/>
              <a:gd name="connsiteX238" fmla="*/ 6844900 w 11162102"/>
              <a:gd name="connsiteY238" fmla="*/ 759613 h 6858029"/>
              <a:gd name="connsiteX239" fmla="*/ 8218737 w 11162102"/>
              <a:gd name="connsiteY239" fmla="*/ 1793014 h 6858029"/>
              <a:gd name="connsiteX240" fmla="*/ 9963224 w 11162102"/>
              <a:gd name="connsiteY240" fmla="*/ 3693507 h 6858029"/>
              <a:gd name="connsiteX241" fmla="*/ 10350217 w 11162102"/>
              <a:gd name="connsiteY241" fmla="*/ 4291054 h 6858029"/>
              <a:gd name="connsiteX242" fmla="*/ 10295558 w 11162102"/>
              <a:gd name="connsiteY242" fmla="*/ 4323074 h 6858029"/>
              <a:gd name="connsiteX243" fmla="*/ 10222414 w 11162102"/>
              <a:gd name="connsiteY243" fmla="*/ 4190158 h 6858029"/>
              <a:gd name="connsiteX244" fmla="*/ 9971669 w 11162102"/>
              <a:gd name="connsiteY244" fmla="*/ 3821766 h 6858029"/>
              <a:gd name="connsiteX245" fmla="*/ 9134194 w 11162102"/>
              <a:gd name="connsiteY245" fmla="*/ 2809795 h 6858029"/>
              <a:gd name="connsiteX246" fmla="*/ 8227614 w 11162102"/>
              <a:gd name="connsiteY246" fmla="*/ 1856889 h 6858029"/>
              <a:gd name="connsiteX247" fmla="*/ 7418644 w 11162102"/>
              <a:gd name="connsiteY247" fmla="*/ 1129541 h 6858029"/>
              <a:gd name="connsiteX248" fmla="*/ 6873382 w 11162102"/>
              <a:gd name="connsiteY248" fmla="*/ 794054 h 6858029"/>
              <a:gd name="connsiteX249" fmla="*/ 6872127 w 11162102"/>
              <a:gd name="connsiteY249" fmla="*/ 799415 h 6858029"/>
              <a:gd name="connsiteX250" fmla="*/ 7099890 w 11162102"/>
              <a:gd name="connsiteY250" fmla="*/ 907121 h 6858029"/>
              <a:gd name="connsiteX251" fmla="*/ 7415221 w 11162102"/>
              <a:gd name="connsiteY251" fmla="*/ 1133855 h 6858029"/>
              <a:gd name="connsiteX252" fmla="*/ 8223757 w 11162102"/>
              <a:gd name="connsiteY252" fmla="*/ 1860821 h 6858029"/>
              <a:gd name="connsiteX253" fmla="*/ 9967264 w 11162102"/>
              <a:gd name="connsiteY253" fmla="*/ 3825098 h 6858029"/>
              <a:gd name="connsiteX254" fmla="*/ 10290994 w 11162102"/>
              <a:gd name="connsiteY254" fmla="*/ 4325652 h 6858029"/>
              <a:gd name="connsiteX255" fmla="*/ 10235171 w 11162102"/>
              <a:gd name="connsiteY255" fmla="*/ 4356143 h 6858029"/>
              <a:gd name="connsiteX256" fmla="*/ 10215635 w 11162102"/>
              <a:gd name="connsiteY256" fmla="*/ 4320791 h 6858029"/>
              <a:gd name="connsiteX257" fmla="*/ 9975845 w 11162102"/>
              <a:gd name="connsiteY257" fmla="*/ 3953380 h 6858029"/>
              <a:gd name="connsiteX258" fmla="*/ 9140767 w 11162102"/>
              <a:gd name="connsiteY258" fmla="*/ 2909093 h 6858029"/>
              <a:gd name="connsiteX259" fmla="*/ 8233115 w 11162102"/>
              <a:gd name="connsiteY259" fmla="*/ 1924474 h 6858029"/>
              <a:gd name="connsiteX260" fmla="*/ 7428230 w 11162102"/>
              <a:gd name="connsiteY260" fmla="*/ 1174453 h 6858029"/>
              <a:gd name="connsiteX261" fmla="*/ 7118992 w 11162102"/>
              <a:gd name="connsiteY261" fmla="*/ 942045 h 6858029"/>
              <a:gd name="connsiteX262" fmla="*/ 6900608 w 11162102"/>
              <a:gd name="connsiteY262" fmla="*/ 833753 h 6858029"/>
              <a:gd name="connsiteX263" fmla="*/ 6899331 w 11162102"/>
              <a:gd name="connsiteY263" fmla="*/ 839216 h 6858029"/>
              <a:gd name="connsiteX264" fmla="*/ 8229121 w 11162102"/>
              <a:gd name="connsiteY264" fmla="*/ 1928417 h 6858029"/>
              <a:gd name="connsiteX265" fmla="*/ 9971303 w 11162102"/>
              <a:gd name="connsiteY265" fmla="*/ 3956667 h 6858029"/>
              <a:gd name="connsiteX266" fmla="*/ 10230378 w 11162102"/>
              <a:gd name="connsiteY266" fmla="*/ 4358699 h 6858029"/>
              <a:gd name="connsiteX267" fmla="*/ 10173711 w 11162102"/>
              <a:gd name="connsiteY267" fmla="*/ 4387568 h 6858029"/>
              <a:gd name="connsiteX268" fmla="*/ 9980044 w 11162102"/>
              <a:gd name="connsiteY268" fmla="*/ 4084995 h 6858029"/>
              <a:gd name="connsiteX269" fmla="*/ 9147750 w 11162102"/>
              <a:gd name="connsiteY269" fmla="*/ 3008186 h 6858029"/>
              <a:gd name="connsiteX270" fmla="*/ 8239003 w 11162102"/>
              <a:gd name="connsiteY270" fmla="*/ 1991858 h 6858029"/>
              <a:gd name="connsiteX271" fmla="*/ 7437929 w 11162102"/>
              <a:gd name="connsiteY271" fmla="*/ 1219291 h 6858029"/>
              <a:gd name="connsiteX272" fmla="*/ 6927835 w 11162102"/>
              <a:gd name="connsiteY272" fmla="*/ 873454 h 6858029"/>
              <a:gd name="connsiteX273" fmla="*/ 6926534 w 11162102"/>
              <a:gd name="connsiteY273" fmla="*/ 879020 h 6858029"/>
              <a:gd name="connsiteX274" fmla="*/ 7434209 w 11162102"/>
              <a:gd name="connsiteY274" fmla="*/ 1223622 h 6858029"/>
              <a:gd name="connsiteX275" fmla="*/ 8234872 w 11162102"/>
              <a:gd name="connsiteY275" fmla="*/ 1995808 h 6858029"/>
              <a:gd name="connsiteX276" fmla="*/ 9975366 w 11162102"/>
              <a:gd name="connsiteY276" fmla="*/ 4088258 h 6858029"/>
              <a:gd name="connsiteX277" fmla="*/ 10168645 w 11162102"/>
              <a:gd name="connsiteY277" fmla="*/ 4390056 h 6858029"/>
              <a:gd name="connsiteX278" fmla="*/ 10111521 w 11162102"/>
              <a:gd name="connsiteY278" fmla="*/ 4417191 h 6858029"/>
              <a:gd name="connsiteX279" fmla="*/ 9984221 w 11162102"/>
              <a:gd name="connsiteY279" fmla="*/ 4216609 h 6858029"/>
              <a:gd name="connsiteX280" fmla="*/ 9155190 w 11162102"/>
              <a:gd name="connsiteY280" fmla="*/ 3107028 h 6858029"/>
              <a:gd name="connsiteX281" fmla="*/ 8245279 w 11162102"/>
              <a:gd name="connsiteY281" fmla="*/ 2059043 h 6858029"/>
              <a:gd name="connsiteX282" fmla="*/ 7447811 w 11162102"/>
              <a:gd name="connsiteY282" fmla="*/ 1264052 h 6858029"/>
              <a:gd name="connsiteX283" fmla="*/ 6955085 w 11162102"/>
              <a:gd name="connsiteY283" fmla="*/ 913155 h 6858029"/>
              <a:gd name="connsiteX284" fmla="*/ 6953761 w 11162102"/>
              <a:gd name="connsiteY284" fmla="*/ 918821 h 6858029"/>
              <a:gd name="connsiteX285" fmla="*/ 7443931 w 11162102"/>
              <a:gd name="connsiteY285" fmla="*/ 1268392 h 6858029"/>
              <a:gd name="connsiteX286" fmla="*/ 8241034 w 11162102"/>
              <a:gd name="connsiteY286" fmla="*/ 2063003 h 6858029"/>
              <a:gd name="connsiteX287" fmla="*/ 9979406 w 11162102"/>
              <a:gd name="connsiteY287" fmla="*/ 4219850 h 6858029"/>
              <a:gd name="connsiteX288" fmla="*/ 10106044 w 11162102"/>
              <a:gd name="connsiteY288" fmla="*/ 4419702 h 6858029"/>
              <a:gd name="connsiteX289" fmla="*/ 10049149 w 11162102"/>
              <a:gd name="connsiteY289" fmla="*/ 4444897 h 6858029"/>
              <a:gd name="connsiteX290" fmla="*/ 9988420 w 11162102"/>
              <a:gd name="connsiteY290" fmla="*/ 4348223 h 6858029"/>
              <a:gd name="connsiteX291" fmla="*/ 9163109 w 11162102"/>
              <a:gd name="connsiteY291" fmla="*/ 3205687 h 6858029"/>
              <a:gd name="connsiteX292" fmla="*/ 8251989 w 11162102"/>
              <a:gd name="connsiteY292" fmla="*/ 2126049 h 6858029"/>
              <a:gd name="connsiteX293" fmla="*/ 7457830 w 11162102"/>
              <a:gd name="connsiteY293" fmla="*/ 1308748 h 6858029"/>
              <a:gd name="connsiteX294" fmla="*/ 6982311 w 11162102"/>
              <a:gd name="connsiteY294" fmla="*/ 952860 h 6858029"/>
              <a:gd name="connsiteX295" fmla="*/ 6980965 w 11162102"/>
              <a:gd name="connsiteY295" fmla="*/ 958625 h 6858029"/>
              <a:gd name="connsiteX296" fmla="*/ 7453790 w 11162102"/>
              <a:gd name="connsiteY296" fmla="*/ 1313094 h 6858029"/>
              <a:gd name="connsiteX297" fmla="*/ 8247606 w 11162102"/>
              <a:gd name="connsiteY297" fmla="*/ 2130017 h 6858029"/>
              <a:gd name="connsiteX298" fmla="*/ 9983445 w 11162102"/>
              <a:gd name="connsiteY298" fmla="*/ 4351441 h 6858029"/>
              <a:gd name="connsiteX299" fmla="*/ 10043558 w 11162102"/>
              <a:gd name="connsiteY299" fmla="*/ 4447271 h 6858029"/>
              <a:gd name="connsiteX300" fmla="*/ 9986891 w 11162102"/>
              <a:gd name="connsiteY300" fmla="*/ 4470618 h 6858029"/>
              <a:gd name="connsiteX301" fmla="*/ 8259154 w 11162102"/>
              <a:gd name="connsiteY301" fmla="*/ 2192878 h 6858029"/>
              <a:gd name="connsiteX302" fmla="*/ 7468031 w 11162102"/>
              <a:gd name="connsiteY302" fmla="*/ 1353386 h 6858029"/>
              <a:gd name="connsiteX303" fmla="*/ 7009538 w 11162102"/>
              <a:gd name="connsiteY303" fmla="*/ 992564 h 6858029"/>
              <a:gd name="connsiteX304" fmla="*/ 7008169 w 11162102"/>
              <a:gd name="connsiteY304" fmla="*/ 998434 h 6858029"/>
              <a:gd name="connsiteX305" fmla="*/ 7463855 w 11162102"/>
              <a:gd name="connsiteY305" fmla="*/ 1357731 h 6858029"/>
              <a:gd name="connsiteX306" fmla="*/ 8254636 w 11162102"/>
              <a:gd name="connsiteY306" fmla="*/ 2196856 h 6858029"/>
              <a:gd name="connsiteX307" fmla="*/ 9981185 w 11162102"/>
              <a:gd name="connsiteY307" fmla="*/ 4472877 h 6858029"/>
              <a:gd name="connsiteX308" fmla="*/ 9926071 w 11162102"/>
              <a:gd name="connsiteY308" fmla="*/ 4493987 h 6858029"/>
              <a:gd name="connsiteX309" fmla="*/ 9180499 w 11162102"/>
              <a:gd name="connsiteY309" fmla="*/ 3402412 h 6858029"/>
              <a:gd name="connsiteX310" fmla="*/ 8266800 w 11162102"/>
              <a:gd name="connsiteY310" fmla="*/ 2259541 h 6858029"/>
              <a:gd name="connsiteX311" fmla="*/ 7478393 w 11162102"/>
              <a:gd name="connsiteY311" fmla="*/ 1397957 h 6858029"/>
              <a:gd name="connsiteX312" fmla="*/ 7036788 w 11162102"/>
              <a:gd name="connsiteY312" fmla="*/ 1032265 h 6858029"/>
              <a:gd name="connsiteX313" fmla="*/ 7035395 w 11162102"/>
              <a:gd name="connsiteY313" fmla="*/ 1038233 h 6858029"/>
              <a:gd name="connsiteX314" fmla="*/ 8262144 w 11162102"/>
              <a:gd name="connsiteY314" fmla="*/ 2263526 h 6858029"/>
              <a:gd name="connsiteX315" fmla="*/ 9920159 w 11162102"/>
              <a:gd name="connsiteY315" fmla="*/ 4496155 h 6858029"/>
              <a:gd name="connsiteX316" fmla="*/ 9867463 w 11162102"/>
              <a:gd name="connsiteY316" fmla="*/ 4514960 h 6858029"/>
              <a:gd name="connsiteX317" fmla="*/ 9190017 w 11162102"/>
              <a:gd name="connsiteY317" fmla="*/ 3500524 h 6858029"/>
              <a:gd name="connsiteX318" fmla="*/ 8274925 w 11162102"/>
              <a:gd name="connsiteY318" fmla="*/ 2326060 h 6858029"/>
              <a:gd name="connsiteX319" fmla="*/ 7488959 w 11162102"/>
              <a:gd name="connsiteY319" fmla="*/ 1442474 h 6858029"/>
              <a:gd name="connsiteX320" fmla="*/ 7064014 w 11162102"/>
              <a:gd name="connsiteY320" fmla="*/ 1071966 h 6858029"/>
              <a:gd name="connsiteX321" fmla="*/ 7062599 w 11162102"/>
              <a:gd name="connsiteY321" fmla="*/ 1078037 h 6858029"/>
              <a:gd name="connsiteX322" fmla="*/ 7484486 w 11162102"/>
              <a:gd name="connsiteY322" fmla="*/ 1446814 h 6858029"/>
              <a:gd name="connsiteX323" fmla="*/ 8270132 w 11162102"/>
              <a:gd name="connsiteY323" fmla="*/ 2330054 h 6858029"/>
              <a:gd name="connsiteX324" fmla="*/ 9861529 w 11162102"/>
              <a:gd name="connsiteY324" fmla="*/ 4517015 h 6858029"/>
              <a:gd name="connsiteX325" fmla="*/ 9811162 w 11162102"/>
              <a:gd name="connsiteY325" fmla="*/ 4533720 h 6858029"/>
              <a:gd name="connsiteX326" fmla="*/ 9200127 w 11162102"/>
              <a:gd name="connsiteY326" fmla="*/ 3598476 h 6858029"/>
              <a:gd name="connsiteX327" fmla="*/ 8283574 w 11162102"/>
              <a:gd name="connsiteY327" fmla="*/ 2392427 h 6858029"/>
              <a:gd name="connsiteX328" fmla="*/ 7499708 w 11162102"/>
              <a:gd name="connsiteY328" fmla="*/ 1486940 h 6858029"/>
              <a:gd name="connsiteX329" fmla="*/ 7091240 w 11162102"/>
              <a:gd name="connsiteY329" fmla="*/ 1111672 h 6858029"/>
              <a:gd name="connsiteX330" fmla="*/ 7089803 w 11162102"/>
              <a:gd name="connsiteY330" fmla="*/ 1117840 h 6858029"/>
              <a:gd name="connsiteX331" fmla="*/ 8278667 w 11162102"/>
              <a:gd name="connsiteY331" fmla="*/ 2396443 h 6858029"/>
              <a:gd name="connsiteX332" fmla="*/ 9805023 w 11162102"/>
              <a:gd name="connsiteY332" fmla="*/ 4535683 h 6858029"/>
              <a:gd name="connsiteX333" fmla="*/ 9757119 w 11162102"/>
              <a:gd name="connsiteY333" fmla="*/ 4550494 h 6858029"/>
              <a:gd name="connsiteX334" fmla="*/ 9210830 w 11162102"/>
              <a:gd name="connsiteY334" fmla="*/ 3696291 h 6858029"/>
              <a:gd name="connsiteX335" fmla="*/ 8292771 w 11162102"/>
              <a:gd name="connsiteY335" fmla="*/ 2458701 h 6858029"/>
              <a:gd name="connsiteX336" fmla="*/ 7510663 w 11162102"/>
              <a:gd name="connsiteY336" fmla="*/ 1531365 h 6858029"/>
              <a:gd name="connsiteX337" fmla="*/ 7118490 w 11162102"/>
              <a:gd name="connsiteY337" fmla="*/ 1151373 h 6858029"/>
              <a:gd name="connsiteX338" fmla="*/ 7117007 w 11162102"/>
              <a:gd name="connsiteY338" fmla="*/ 1157644 h 6858029"/>
              <a:gd name="connsiteX339" fmla="*/ 7505893 w 11162102"/>
              <a:gd name="connsiteY339" fmla="*/ 1535692 h 6858029"/>
              <a:gd name="connsiteX340" fmla="*/ 8287728 w 11162102"/>
              <a:gd name="connsiteY340" fmla="*/ 2462695 h 6858029"/>
              <a:gd name="connsiteX341" fmla="*/ 9750752 w 11162102"/>
              <a:gd name="connsiteY341" fmla="*/ 4552389 h 6858029"/>
              <a:gd name="connsiteX342" fmla="*/ 9705405 w 11162102"/>
              <a:gd name="connsiteY342" fmla="*/ 4565443 h 6858029"/>
              <a:gd name="connsiteX343" fmla="*/ 9222172 w 11162102"/>
              <a:gd name="connsiteY343" fmla="*/ 3793992 h 6858029"/>
              <a:gd name="connsiteX344" fmla="*/ 8302516 w 11162102"/>
              <a:gd name="connsiteY344" fmla="*/ 2524839 h 6858029"/>
              <a:gd name="connsiteX345" fmla="*/ 7521823 w 11162102"/>
              <a:gd name="connsiteY345" fmla="*/ 1575747 h 6858029"/>
              <a:gd name="connsiteX346" fmla="*/ 7145717 w 11162102"/>
              <a:gd name="connsiteY346" fmla="*/ 1191071 h 6858029"/>
              <a:gd name="connsiteX347" fmla="*/ 7144210 w 11162102"/>
              <a:gd name="connsiteY347" fmla="*/ 1197443 h 6858029"/>
              <a:gd name="connsiteX348" fmla="*/ 7516893 w 11162102"/>
              <a:gd name="connsiteY348" fmla="*/ 1580070 h 6858029"/>
              <a:gd name="connsiteX349" fmla="*/ 8297358 w 11162102"/>
              <a:gd name="connsiteY349" fmla="*/ 2528856 h 6858029"/>
              <a:gd name="connsiteX350" fmla="*/ 9698672 w 11162102"/>
              <a:gd name="connsiteY350" fmla="*/ 4567291 h 6858029"/>
              <a:gd name="connsiteX351" fmla="*/ 9656018 w 11162102"/>
              <a:gd name="connsiteY351" fmla="*/ 4578725 h 6858029"/>
              <a:gd name="connsiteX352" fmla="*/ 9234154 w 11162102"/>
              <a:gd name="connsiteY352" fmla="*/ 3891601 h 6858029"/>
              <a:gd name="connsiteX353" fmla="*/ 8312832 w 11162102"/>
              <a:gd name="connsiteY353" fmla="*/ 2590932 h 6858029"/>
              <a:gd name="connsiteX354" fmla="*/ 7533188 w 11162102"/>
              <a:gd name="connsiteY354" fmla="*/ 1620102 h 6858029"/>
              <a:gd name="connsiteX355" fmla="*/ 7172943 w 11162102"/>
              <a:gd name="connsiteY355" fmla="*/ 1230775 h 6858029"/>
              <a:gd name="connsiteX356" fmla="*/ 7171437 w 11162102"/>
              <a:gd name="connsiteY356" fmla="*/ 1237249 h 6858029"/>
              <a:gd name="connsiteX357" fmla="*/ 7528144 w 11162102"/>
              <a:gd name="connsiteY357" fmla="*/ 1624419 h 6858029"/>
              <a:gd name="connsiteX358" fmla="*/ 8307560 w 11162102"/>
              <a:gd name="connsiteY358" fmla="*/ 2594949 h 6858029"/>
              <a:gd name="connsiteX359" fmla="*/ 9649491 w 11162102"/>
              <a:gd name="connsiteY359" fmla="*/ 4580414 h 6858029"/>
              <a:gd name="connsiteX360" fmla="*/ 9608868 w 11162102"/>
              <a:gd name="connsiteY360" fmla="*/ 4590524 h 6858029"/>
              <a:gd name="connsiteX361" fmla="*/ 9246797 w 11162102"/>
              <a:gd name="connsiteY361" fmla="*/ 3989142 h 6858029"/>
              <a:gd name="connsiteX362" fmla="*/ 8323741 w 11162102"/>
              <a:gd name="connsiteY362" fmla="*/ 2656933 h 6858029"/>
              <a:gd name="connsiteX363" fmla="*/ 7544804 w 11162102"/>
              <a:gd name="connsiteY363" fmla="*/ 1664435 h 6858029"/>
              <a:gd name="connsiteX364" fmla="*/ 7300586 w 11162102"/>
              <a:gd name="connsiteY364" fmla="*/ 1376760 h 6858029"/>
              <a:gd name="connsiteX365" fmla="*/ 7200192 w 11162102"/>
              <a:gd name="connsiteY365" fmla="*/ 1270481 h 6858029"/>
              <a:gd name="connsiteX366" fmla="*/ 7198641 w 11162102"/>
              <a:gd name="connsiteY366" fmla="*/ 1277056 h 6858029"/>
              <a:gd name="connsiteX367" fmla="*/ 7198389 w 11162102"/>
              <a:gd name="connsiteY367" fmla="*/ 1276971 h 6858029"/>
              <a:gd name="connsiteX368" fmla="*/ 7545147 w 11162102"/>
              <a:gd name="connsiteY368" fmla="*/ 1675452 h 6858029"/>
              <a:gd name="connsiteX369" fmla="*/ 8323786 w 11162102"/>
              <a:gd name="connsiteY369" fmla="*/ 2668276 h 6858029"/>
              <a:gd name="connsiteX370" fmla="*/ 9601953 w 11162102"/>
              <a:gd name="connsiteY370" fmla="*/ 4592190 h 6858029"/>
              <a:gd name="connsiteX371" fmla="*/ 9563977 w 11162102"/>
              <a:gd name="connsiteY371" fmla="*/ 4600977 h 6858029"/>
              <a:gd name="connsiteX372" fmla="*/ 9260103 w 11162102"/>
              <a:gd name="connsiteY372" fmla="*/ 4086638 h 6858029"/>
              <a:gd name="connsiteX373" fmla="*/ 8335243 w 11162102"/>
              <a:gd name="connsiteY373" fmla="*/ 2722911 h 6858029"/>
              <a:gd name="connsiteX374" fmla="*/ 7229245 w 11162102"/>
              <a:gd name="connsiteY374" fmla="*/ 1311291 h 6858029"/>
              <a:gd name="connsiteX375" fmla="*/ 7224041 w 11162102"/>
              <a:gd name="connsiteY375" fmla="*/ 1315750 h 6858029"/>
              <a:gd name="connsiteX376" fmla="*/ 8329743 w 11162102"/>
              <a:gd name="connsiteY376" fmla="*/ 2726997 h 6858029"/>
              <a:gd name="connsiteX377" fmla="*/ 9556560 w 11162102"/>
              <a:gd name="connsiteY377" fmla="*/ 4602643 h 6858029"/>
              <a:gd name="connsiteX378" fmla="*/ 9506238 w 11162102"/>
              <a:gd name="connsiteY378" fmla="*/ 4613278 h 6858029"/>
              <a:gd name="connsiteX379" fmla="*/ 7730689 w 11162102"/>
              <a:gd name="connsiteY379" fmla="*/ 4582765 h 6858029"/>
              <a:gd name="connsiteX380" fmla="*/ 6381888 w 11162102"/>
              <a:gd name="connsiteY380" fmla="*/ 4188629 h 6858029"/>
              <a:gd name="connsiteX381" fmla="*/ 5087632 w 11162102"/>
              <a:gd name="connsiteY381" fmla="*/ 3622142 h 6858029"/>
              <a:gd name="connsiteX382" fmla="*/ 3740109 w 11162102"/>
              <a:gd name="connsiteY382" fmla="*/ 3036189 h 6858029"/>
              <a:gd name="connsiteX383" fmla="*/ 3357042 w 11162102"/>
              <a:gd name="connsiteY383" fmla="*/ 2923083 h 6858029"/>
              <a:gd name="connsiteX384" fmla="*/ 2976600 w 11162102"/>
              <a:gd name="connsiteY384" fmla="*/ 2884263 h 6858029"/>
              <a:gd name="connsiteX385" fmla="*/ 2612202 w 11162102"/>
              <a:gd name="connsiteY385" fmla="*/ 2956038 h 6858029"/>
              <a:gd name="connsiteX386" fmla="*/ 2277449 w 11162102"/>
              <a:gd name="connsiteY386" fmla="*/ 3174672 h 6858029"/>
              <a:gd name="connsiteX387" fmla="*/ 1847061 w 11162102"/>
              <a:gd name="connsiteY387" fmla="*/ 3723472 h 6858029"/>
              <a:gd name="connsiteX388" fmla="*/ 1810569 w 11162102"/>
              <a:gd name="connsiteY388" fmla="*/ 3780207 h 6858029"/>
              <a:gd name="connsiteX389" fmla="*/ 1765767 w 11162102"/>
              <a:gd name="connsiteY389" fmla="*/ 3848924 h 6858029"/>
              <a:gd name="connsiteX390" fmla="*/ 1735464 w 11162102"/>
              <a:gd name="connsiteY390" fmla="*/ 3894705 h 6858029"/>
              <a:gd name="connsiteX391" fmla="*/ 1698328 w 11162102"/>
              <a:gd name="connsiteY391" fmla="*/ 3949569 h 6858029"/>
              <a:gd name="connsiteX392" fmla="*/ 1661015 w 11162102"/>
              <a:gd name="connsiteY392" fmla="*/ 4003612 h 6858029"/>
              <a:gd name="connsiteX393" fmla="*/ 1623463 w 11162102"/>
              <a:gd name="connsiteY393" fmla="*/ 4056832 h 6858029"/>
              <a:gd name="connsiteX394" fmla="*/ 1585636 w 11162102"/>
              <a:gd name="connsiteY394" fmla="*/ 4109232 h 6858029"/>
              <a:gd name="connsiteX395" fmla="*/ 1547464 w 11162102"/>
              <a:gd name="connsiteY395" fmla="*/ 4160809 h 6858029"/>
              <a:gd name="connsiteX396" fmla="*/ 1508943 w 11162102"/>
              <a:gd name="connsiteY396" fmla="*/ 4211497 h 6858029"/>
              <a:gd name="connsiteX397" fmla="*/ 1470209 w 11162102"/>
              <a:gd name="connsiteY397" fmla="*/ 4261020 h 6858029"/>
              <a:gd name="connsiteX398" fmla="*/ 1432612 w 11162102"/>
              <a:gd name="connsiteY398" fmla="*/ 4307623 h 6858029"/>
              <a:gd name="connsiteX399" fmla="*/ 1392094 w 11162102"/>
              <a:gd name="connsiteY399" fmla="*/ 4356257 h 6858029"/>
              <a:gd name="connsiteX400" fmla="*/ 1353215 w 11162102"/>
              <a:gd name="connsiteY400" fmla="*/ 4401307 h 6858029"/>
              <a:gd name="connsiteX401" fmla="*/ 1312726 w 11162102"/>
              <a:gd name="connsiteY401" fmla="*/ 4446540 h 6858029"/>
              <a:gd name="connsiteX402" fmla="*/ 1272137 w 11162102"/>
              <a:gd name="connsiteY402" fmla="*/ 4490016 h 6858029"/>
              <a:gd name="connsiteX403" fmla="*/ 1231852 w 11162102"/>
              <a:gd name="connsiteY403" fmla="*/ 4531347 h 6858029"/>
              <a:gd name="connsiteX404" fmla="*/ 1191334 w 11162102"/>
              <a:gd name="connsiteY404" fmla="*/ 4571080 h 6858029"/>
              <a:gd name="connsiteX405" fmla="*/ 1150357 w 11162102"/>
              <a:gd name="connsiteY405" fmla="*/ 4609329 h 6858029"/>
              <a:gd name="connsiteX406" fmla="*/ 1111473 w 11162102"/>
              <a:gd name="connsiteY406" fmla="*/ 4643768 h 6858029"/>
              <a:gd name="connsiteX407" fmla="*/ 1068253 w 11162102"/>
              <a:gd name="connsiteY407" fmla="*/ 4680077 h 6858029"/>
              <a:gd name="connsiteX408" fmla="*/ 1027417 w 11162102"/>
              <a:gd name="connsiteY408" fmla="*/ 4712394 h 6858029"/>
              <a:gd name="connsiteX409" fmla="*/ 987221 w 11162102"/>
              <a:gd name="connsiteY409" fmla="*/ 4742336 h 6858029"/>
              <a:gd name="connsiteX410" fmla="*/ 945557 w 11162102"/>
              <a:gd name="connsiteY410" fmla="*/ 4771502 h 6858029"/>
              <a:gd name="connsiteX411" fmla="*/ 906571 w 11162102"/>
              <a:gd name="connsiteY411" fmla="*/ 4797017 h 6858029"/>
              <a:gd name="connsiteX412" fmla="*/ 862088 w 11162102"/>
              <a:gd name="connsiteY412" fmla="*/ 4824198 h 6858029"/>
              <a:gd name="connsiteX413" fmla="*/ 825112 w 11162102"/>
              <a:gd name="connsiteY413" fmla="*/ 4845217 h 6858029"/>
              <a:gd name="connsiteX414" fmla="*/ 782170 w 11162102"/>
              <a:gd name="connsiteY414" fmla="*/ 4867834 h 6858029"/>
              <a:gd name="connsiteX415" fmla="*/ 744085 w 11162102"/>
              <a:gd name="connsiteY415" fmla="*/ 4886457 h 6858029"/>
              <a:gd name="connsiteX416" fmla="*/ 701985 w 11162102"/>
              <a:gd name="connsiteY416" fmla="*/ 4905376 h 6858029"/>
              <a:gd name="connsiteX417" fmla="*/ 666780 w 11162102"/>
              <a:gd name="connsiteY417" fmla="*/ 4919959 h 6858029"/>
              <a:gd name="connsiteX418" fmla="*/ 625922 w 11162102"/>
              <a:gd name="connsiteY418" fmla="*/ 4935524 h 6858029"/>
              <a:gd name="connsiteX419" fmla="*/ 587691 w 11162102"/>
              <a:gd name="connsiteY419" fmla="*/ 4948920 h 6858029"/>
              <a:gd name="connsiteX420" fmla="*/ 530264 w 11162102"/>
              <a:gd name="connsiteY420" fmla="*/ 4967840 h 6858029"/>
              <a:gd name="connsiteX421" fmla="*/ 105629 w 11162102"/>
              <a:gd name="connsiteY421" fmla="*/ 5384318 h 6858029"/>
              <a:gd name="connsiteX422" fmla="*/ 0 w 11162102"/>
              <a:gd name="connsiteY422" fmla="*/ 5992089 h 6858029"/>
              <a:gd name="connsiteX423" fmla="*/ 5076 w 11162102"/>
              <a:gd name="connsiteY423" fmla="*/ 5992386 h 6858029"/>
              <a:gd name="connsiteX424" fmla="*/ 2853 w 11162102"/>
              <a:gd name="connsiteY424" fmla="*/ 6017513 h 6858029"/>
              <a:gd name="connsiteX425" fmla="*/ 8549 w 11162102"/>
              <a:gd name="connsiteY425" fmla="*/ 6017992 h 6858029"/>
              <a:gd name="connsiteX426" fmla="*/ 5705 w 11162102"/>
              <a:gd name="connsiteY426" fmla="*/ 6042937 h 6858029"/>
              <a:gd name="connsiteX427" fmla="*/ 11982 w 11162102"/>
              <a:gd name="connsiteY427" fmla="*/ 6043644 h 6858029"/>
              <a:gd name="connsiteX428" fmla="*/ 8556 w 11162102"/>
              <a:gd name="connsiteY428" fmla="*/ 6068360 h 6858029"/>
              <a:gd name="connsiteX429" fmla="*/ 15040 w 11162102"/>
              <a:gd name="connsiteY429" fmla="*/ 6069250 h 6858029"/>
              <a:gd name="connsiteX430" fmla="*/ 590032 w 11162102"/>
              <a:gd name="connsiteY430" fmla="*/ 4962431 h 6858029"/>
              <a:gd name="connsiteX431" fmla="*/ 178869 w 11162102"/>
              <a:gd name="connsiteY431" fmla="*/ 5437698 h 6858029"/>
              <a:gd name="connsiteX432" fmla="*/ 11409 w 11162102"/>
              <a:gd name="connsiteY432" fmla="*/ 6093807 h 6858029"/>
              <a:gd name="connsiteX433" fmla="*/ 17767 w 11162102"/>
              <a:gd name="connsiteY433" fmla="*/ 6094834 h 6858029"/>
              <a:gd name="connsiteX434" fmla="*/ 624423 w 11162102"/>
              <a:gd name="connsiteY434" fmla="*/ 4950906 h 6858029"/>
              <a:gd name="connsiteX435" fmla="*/ 626271 w 11162102"/>
              <a:gd name="connsiteY435" fmla="*/ 4949947 h 6858029"/>
              <a:gd name="connsiteX436" fmla="*/ 197189 w 11162102"/>
              <a:gd name="connsiteY436" fmla="*/ 5450958 h 6858029"/>
              <a:gd name="connsiteX437" fmla="*/ 14261 w 11162102"/>
              <a:gd name="connsiteY437" fmla="*/ 6119231 h 6858029"/>
              <a:gd name="connsiteX438" fmla="*/ 20492 w 11162102"/>
              <a:gd name="connsiteY438" fmla="*/ 6120395 h 6858029"/>
              <a:gd name="connsiteX439" fmla="*/ 647372 w 11162102"/>
              <a:gd name="connsiteY439" fmla="*/ 4945041 h 6858029"/>
              <a:gd name="connsiteX440" fmla="*/ 663868 w 11162102"/>
              <a:gd name="connsiteY440" fmla="*/ 4935866 h 6858029"/>
              <a:gd name="connsiteX441" fmla="*/ 215496 w 11162102"/>
              <a:gd name="connsiteY441" fmla="*/ 5464172 h 6858029"/>
              <a:gd name="connsiteX442" fmla="*/ 17119 w 11162102"/>
              <a:gd name="connsiteY442" fmla="*/ 6144700 h 6858029"/>
              <a:gd name="connsiteX443" fmla="*/ 23226 w 11162102"/>
              <a:gd name="connsiteY443" fmla="*/ 6145955 h 6858029"/>
              <a:gd name="connsiteX444" fmla="*/ 670313 w 11162102"/>
              <a:gd name="connsiteY444" fmla="*/ 4939198 h 6858029"/>
              <a:gd name="connsiteX445" fmla="*/ 684013 w 11162102"/>
              <a:gd name="connsiteY445" fmla="*/ 4930982 h 6858029"/>
              <a:gd name="connsiteX446" fmla="*/ 686533 w 11162102"/>
              <a:gd name="connsiteY446" fmla="*/ 4930434 h 6858029"/>
              <a:gd name="connsiteX447" fmla="*/ 233800 w 11162102"/>
              <a:gd name="connsiteY447" fmla="*/ 5477340 h 6858029"/>
              <a:gd name="connsiteX448" fmla="*/ 19972 w 11162102"/>
              <a:gd name="connsiteY448" fmla="*/ 6170146 h 6858029"/>
              <a:gd name="connsiteX449" fmla="*/ 25946 w 11162102"/>
              <a:gd name="connsiteY449" fmla="*/ 6171515 h 6858029"/>
              <a:gd name="connsiteX450" fmla="*/ 693247 w 11162102"/>
              <a:gd name="connsiteY450" fmla="*/ 4933355 h 6858029"/>
              <a:gd name="connsiteX451" fmla="*/ 703266 w 11162102"/>
              <a:gd name="connsiteY451" fmla="*/ 4926920 h 6858029"/>
              <a:gd name="connsiteX452" fmla="*/ 707889 w 11162102"/>
              <a:gd name="connsiteY452" fmla="*/ 4925961 h 6858029"/>
              <a:gd name="connsiteX453" fmla="*/ 252091 w 11162102"/>
              <a:gd name="connsiteY453" fmla="*/ 5490485 h 6858029"/>
              <a:gd name="connsiteX454" fmla="*/ 22822 w 11162102"/>
              <a:gd name="connsiteY454" fmla="*/ 6195593 h 6858029"/>
              <a:gd name="connsiteX455" fmla="*/ 28671 w 11162102"/>
              <a:gd name="connsiteY455" fmla="*/ 6197053 h 6858029"/>
              <a:gd name="connsiteX456" fmla="*/ 716160 w 11162102"/>
              <a:gd name="connsiteY456" fmla="*/ 4927513 h 6858029"/>
              <a:gd name="connsiteX457" fmla="*/ 722536 w 11162102"/>
              <a:gd name="connsiteY457" fmla="*/ 4923108 h 6858029"/>
              <a:gd name="connsiteX458" fmla="*/ 728854 w 11162102"/>
              <a:gd name="connsiteY458" fmla="*/ 4921922 h 6858029"/>
              <a:gd name="connsiteX459" fmla="*/ 270367 w 11162102"/>
              <a:gd name="connsiteY459" fmla="*/ 5503631 h 6858029"/>
              <a:gd name="connsiteX460" fmla="*/ 25682 w 11162102"/>
              <a:gd name="connsiteY460" fmla="*/ 6221062 h 6858029"/>
              <a:gd name="connsiteX461" fmla="*/ 31398 w 11162102"/>
              <a:gd name="connsiteY461" fmla="*/ 6222614 h 6858029"/>
              <a:gd name="connsiteX462" fmla="*/ 739082 w 11162102"/>
              <a:gd name="connsiteY462" fmla="*/ 4921648 h 6858029"/>
              <a:gd name="connsiteX463" fmla="*/ 741958 w 11162102"/>
              <a:gd name="connsiteY463" fmla="*/ 4919549 h 6858029"/>
              <a:gd name="connsiteX464" fmla="*/ 749558 w 11162102"/>
              <a:gd name="connsiteY464" fmla="*/ 4918248 h 6858029"/>
              <a:gd name="connsiteX465" fmla="*/ 288636 w 11162102"/>
              <a:gd name="connsiteY465" fmla="*/ 5516731 h 6858029"/>
              <a:gd name="connsiteX466" fmla="*/ 28539 w 11162102"/>
              <a:gd name="connsiteY466" fmla="*/ 6246532 h 6858029"/>
              <a:gd name="connsiteX467" fmla="*/ 34123 w 11162102"/>
              <a:gd name="connsiteY467" fmla="*/ 6248152 h 6858029"/>
              <a:gd name="connsiteX468" fmla="*/ 761411 w 11162102"/>
              <a:gd name="connsiteY468" fmla="*/ 4916285 h 6858029"/>
              <a:gd name="connsiteX469" fmla="*/ 770116 w 11162102"/>
              <a:gd name="connsiteY469" fmla="*/ 4914870 h 6858029"/>
              <a:gd name="connsiteX470" fmla="*/ 306887 w 11162102"/>
              <a:gd name="connsiteY470" fmla="*/ 5529808 h 6858029"/>
              <a:gd name="connsiteX471" fmla="*/ 31392 w 11162102"/>
              <a:gd name="connsiteY471" fmla="*/ 6272001 h 6858029"/>
              <a:gd name="connsiteX472" fmla="*/ 36853 w 11162102"/>
              <a:gd name="connsiteY472" fmla="*/ 6273689 h 6858029"/>
              <a:gd name="connsiteX473" fmla="*/ 780995 w 11162102"/>
              <a:gd name="connsiteY473" fmla="*/ 4913227 h 6858029"/>
              <a:gd name="connsiteX474" fmla="*/ 790537 w 11162102"/>
              <a:gd name="connsiteY474" fmla="*/ 4911834 h 6858029"/>
              <a:gd name="connsiteX475" fmla="*/ 325119 w 11162102"/>
              <a:gd name="connsiteY475" fmla="*/ 5542862 h 6858029"/>
              <a:gd name="connsiteX476" fmla="*/ 34242 w 11162102"/>
              <a:gd name="connsiteY476" fmla="*/ 6297470 h 6858029"/>
              <a:gd name="connsiteX477" fmla="*/ 39578 w 11162102"/>
              <a:gd name="connsiteY477" fmla="*/ 6299227 h 6858029"/>
              <a:gd name="connsiteX478" fmla="*/ 800636 w 11162102"/>
              <a:gd name="connsiteY478" fmla="*/ 4910420 h 6858029"/>
              <a:gd name="connsiteX479" fmla="*/ 810885 w 11162102"/>
              <a:gd name="connsiteY479" fmla="*/ 4909096 h 6858029"/>
              <a:gd name="connsiteX480" fmla="*/ 343340 w 11162102"/>
              <a:gd name="connsiteY480" fmla="*/ 5555916 h 6858029"/>
              <a:gd name="connsiteX481" fmla="*/ 37097 w 11162102"/>
              <a:gd name="connsiteY481" fmla="*/ 6322962 h 6858029"/>
              <a:gd name="connsiteX482" fmla="*/ 42307 w 11162102"/>
              <a:gd name="connsiteY482" fmla="*/ 6324742 h 6858029"/>
              <a:gd name="connsiteX483" fmla="*/ 820301 w 11162102"/>
              <a:gd name="connsiteY483" fmla="*/ 4907886 h 6858029"/>
              <a:gd name="connsiteX484" fmla="*/ 831251 w 11162102"/>
              <a:gd name="connsiteY484" fmla="*/ 4906585 h 6858029"/>
              <a:gd name="connsiteX485" fmla="*/ 361539 w 11162102"/>
              <a:gd name="connsiteY485" fmla="*/ 5568924 h 6858029"/>
              <a:gd name="connsiteX486" fmla="*/ 39950 w 11162102"/>
              <a:gd name="connsiteY486" fmla="*/ 6348454 h 6858029"/>
              <a:gd name="connsiteX487" fmla="*/ 45032 w 11162102"/>
              <a:gd name="connsiteY487" fmla="*/ 6350280 h 6858029"/>
              <a:gd name="connsiteX488" fmla="*/ 840008 w 11162102"/>
              <a:gd name="connsiteY488" fmla="*/ 4905604 h 6858029"/>
              <a:gd name="connsiteX489" fmla="*/ 851608 w 11162102"/>
              <a:gd name="connsiteY489" fmla="*/ 4904349 h 6858029"/>
              <a:gd name="connsiteX490" fmla="*/ 379719 w 11162102"/>
              <a:gd name="connsiteY490" fmla="*/ 5581933 h 6858029"/>
              <a:gd name="connsiteX491" fmla="*/ 42803 w 11162102"/>
              <a:gd name="connsiteY491" fmla="*/ 6373946 h 6858029"/>
              <a:gd name="connsiteX492" fmla="*/ 47760 w 11162102"/>
              <a:gd name="connsiteY492" fmla="*/ 6375795 h 6858029"/>
              <a:gd name="connsiteX493" fmla="*/ 859790 w 11162102"/>
              <a:gd name="connsiteY493" fmla="*/ 4903505 h 6858029"/>
              <a:gd name="connsiteX494" fmla="*/ 871938 w 11162102"/>
              <a:gd name="connsiteY494" fmla="*/ 4902364 h 6858029"/>
              <a:gd name="connsiteX495" fmla="*/ 397885 w 11162102"/>
              <a:gd name="connsiteY495" fmla="*/ 5594942 h 6858029"/>
              <a:gd name="connsiteX496" fmla="*/ 45655 w 11162102"/>
              <a:gd name="connsiteY496" fmla="*/ 6399416 h 6858029"/>
              <a:gd name="connsiteX497" fmla="*/ 50487 w 11162102"/>
              <a:gd name="connsiteY497" fmla="*/ 6401333 h 6858029"/>
              <a:gd name="connsiteX498" fmla="*/ 879654 w 11162102"/>
              <a:gd name="connsiteY498" fmla="*/ 4901656 h 6858029"/>
              <a:gd name="connsiteX499" fmla="*/ 892275 w 11162102"/>
              <a:gd name="connsiteY499" fmla="*/ 4900583 h 6858029"/>
              <a:gd name="connsiteX500" fmla="*/ 416031 w 11162102"/>
              <a:gd name="connsiteY500" fmla="*/ 5607950 h 6858029"/>
              <a:gd name="connsiteX501" fmla="*/ 48506 w 11162102"/>
              <a:gd name="connsiteY501" fmla="*/ 6424908 h 6858029"/>
              <a:gd name="connsiteX502" fmla="*/ 53214 w 11162102"/>
              <a:gd name="connsiteY502" fmla="*/ 6426848 h 6858029"/>
              <a:gd name="connsiteX503" fmla="*/ 899592 w 11162102"/>
              <a:gd name="connsiteY503" fmla="*/ 4900036 h 6858029"/>
              <a:gd name="connsiteX504" fmla="*/ 912616 w 11162102"/>
              <a:gd name="connsiteY504" fmla="*/ 4899077 h 6858029"/>
              <a:gd name="connsiteX505" fmla="*/ 434170 w 11162102"/>
              <a:gd name="connsiteY505" fmla="*/ 5620913 h 6858029"/>
              <a:gd name="connsiteX506" fmla="*/ 51356 w 11162102"/>
              <a:gd name="connsiteY506" fmla="*/ 6450423 h 6858029"/>
              <a:gd name="connsiteX507" fmla="*/ 55948 w 11162102"/>
              <a:gd name="connsiteY507" fmla="*/ 6452363 h 6858029"/>
              <a:gd name="connsiteX508" fmla="*/ 919593 w 11162102"/>
              <a:gd name="connsiteY508" fmla="*/ 4898598 h 6858029"/>
              <a:gd name="connsiteX509" fmla="*/ 932957 w 11162102"/>
              <a:gd name="connsiteY509" fmla="*/ 4897776 h 6858029"/>
              <a:gd name="connsiteX510" fmla="*/ 452288 w 11162102"/>
              <a:gd name="connsiteY510" fmla="*/ 5633898 h 6858029"/>
              <a:gd name="connsiteX511" fmla="*/ 54209 w 11162102"/>
              <a:gd name="connsiteY511" fmla="*/ 6475915 h 6858029"/>
              <a:gd name="connsiteX512" fmla="*/ 58680 w 11162102"/>
              <a:gd name="connsiteY512" fmla="*/ 6477877 h 6858029"/>
              <a:gd name="connsiteX513" fmla="*/ 939640 w 11162102"/>
              <a:gd name="connsiteY513" fmla="*/ 4897388 h 6858029"/>
              <a:gd name="connsiteX514" fmla="*/ 953330 w 11162102"/>
              <a:gd name="connsiteY514" fmla="*/ 4896681 h 6858029"/>
              <a:gd name="connsiteX515" fmla="*/ 470390 w 11162102"/>
              <a:gd name="connsiteY515" fmla="*/ 5646884 h 6858029"/>
              <a:gd name="connsiteX516" fmla="*/ 57055 w 11162102"/>
              <a:gd name="connsiteY516" fmla="*/ 6501407 h 6858029"/>
              <a:gd name="connsiteX517" fmla="*/ 61414 w 11162102"/>
              <a:gd name="connsiteY517" fmla="*/ 6503393 h 6858029"/>
              <a:gd name="connsiteX518" fmla="*/ 959693 w 11162102"/>
              <a:gd name="connsiteY518" fmla="*/ 4896384 h 6858029"/>
              <a:gd name="connsiteX519" fmla="*/ 973763 w 11162102"/>
              <a:gd name="connsiteY519" fmla="*/ 4895791 h 6858029"/>
              <a:gd name="connsiteX520" fmla="*/ 488484 w 11162102"/>
              <a:gd name="connsiteY520" fmla="*/ 5659847 h 6858029"/>
              <a:gd name="connsiteX521" fmla="*/ 59908 w 11162102"/>
              <a:gd name="connsiteY521" fmla="*/ 6526899 h 6858029"/>
              <a:gd name="connsiteX522" fmla="*/ 64137 w 11162102"/>
              <a:gd name="connsiteY522" fmla="*/ 6528885 h 6858029"/>
              <a:gd name="connsiteX523" fmla="*/ 979809 w 11162102"/>
              <a:gd name="connsiteY523" fmla="*/ 4895563 h 6858029"/>
              <a:gd name="connsiteX524" fmla="*/ 994196 w 11162102"/>
              <a:gd name="connsiteY524" fmla="*/ 4895106 h 6858029"/>
              <a:gd name="connsiteX525" fmla="*/ 506549 w 11162102"/>
              <a:gd name="connsiteY525" fmla="*/ 5672810 h 6858029"/>
              <a:gd name="connsiteX526" fmla="*/ 62749 w 11162102"/>
              <a:gd name="connsiteY526" fmla="*/ 6552414 h 6858029"/>
              <a:gd name="connsiteX527" fmla="*/ 66871 w 11162102"/>
              <a:gd name="connsiteY527" fmla="*/ 6554400 h 6858029"/>
              <a:gd name="connsiteX528" fmla="*/ 999985 w 11162102"/>
              <a:gd name="connsiteY528" fmla="*/ 4894946 h 6858029"/>
              <a:gd name="connsiteX529" fmla="*/ 1014671 w 11162102"/>
              <a:gd name="connsiteY529" fmla="*/ 4894604 h 6858029"/>
              <a:gd name="connsiteX530" fmla="*/ 524611 w 11162102"/>
              <a:gd name="connsiteY530" fmla="*/ 5685773 h 6858029"/>
              <a:gd name="connsiteX531" fmla="*/ 65602 w 11162102"/>
              <a:gd name="connsiteY531" fmla="*/ 6577906 h 6858029"/>
              <a:gd name="connsiteX532" fmla="*/ 69600 w 11162102"/>
              <a:gd name="connsiteY532" fmla="*/ 6579914 h 6858029"/>
              <a:gd name="connsiteX533" fmla="*/ 1020208 w 11162102"/>
              <a:gd name="connsiteY533" fmla="*/ 4894512 h 6858029"/>
              <a:gd name="connsiteX534" fmla="*/ 1035202 w 11162102"/>
              <a:gd name="connsiteY534" fmla="*/ 4894307 h 6858029"/>
              <a:gd name="connsiteX535" fmla="*/ 68450 w 11162102"/>
              <a:gd name="connsiteY535" fmla="*/ 6603421 h 6858029"/>
              <a:gd name="connsiteX536" fmla="*/ 72336 w 11162102"/>
              <a:gd name="connsiteY536" fmla="*/ 6605407 h 6858029"/>
              <a:gd name="connsiteX537" fmla="*/ 1040517 w 11162102"/>
              <a:gd name="connsiteY537" fmla="*/ 4894262 h 6858029"/>
              <a:gd name="connsiteX538" fmla="*/ 1055728 w 11162102"/>
              <a:gd name="connsiteY538" fmla="*/ 4894193 h 6858029"/>
              <a:gd name="connsiteX539" fmla="*/ 85201 w 11162102"/>
              <a:gd name="connsiteY539" fmla="*/ 6602280 h 6858029"/>
              <a:gd name="connsiteX540" fmla="*/ 71294 w 11162102"/>
              <a:gd name="connsiteY540" fmla="*/ 6628936 h 6858029"/>
              <a:gd name="connsiteX541" fmla="*/ 75068 w 11162102"/>
              <a:gd name="connsiteY541" fmla="*/ 6630899 h 6858029"/>
              <a:gd name="connsiteX542" fmla="*/ 88976 w 11162102"/>
              <a:gd name="connsiteY542" fmla="*/ 6604266 h 6858029"/>
              <a:gd name="connsiteX543" fmla="*/ 1060847 w 11162102"/>
              <a:gd name="connsiteY543" fmla="*/ 4894170 h 6858029"/>
              <a:gd name="connsiteX544" fmla="*/ 1076284 w 11162102"/>
              <a:gd name="connsiteY544" fmla="*/ 4894239 h 6858029"/>
              <a:gd name="connsiteX545" fmla="*/ 109463 w 11162102"/>
              <a:gd name="connsiteY545" fmla="*/ 6588336 h 6858029"/>
              <a:gd name="connsiteX546" fmla="*/ 74137 w 11162102"/>
              <a:gd name="connsiteY546" fmla="*/ 6654451 h 6858029"/>
              <a:gd name="connsiteX547" fmla="*/ 77807 w 11162102"/>
              <a:gd name="connsiteY547" fmla="*/ 6656391 h 6858029"/>
              <a:gd name="connsiteX548" fmla="*/ 113126 w 11162102"/>
              <a:gd name="connsiteY548" fmla="*/ 6590299 h 6858029"/>
              <a:gd name="connsiteX549" fmla="*/ 1081209 w 11162102"/>
              <a:gd name="connsiteY549" fmla="*/ 4894262 h 6858029"/>
              <a:gd name="connsiteX550" fmla="*/ 1096874 w 11162102"/>
              <a:gd name="connsiteY550" fmla="*/ 4894444 h 6858029"/>
              <a:gd name="connsiteX551" fmla="*/ 145406 w 11162102"/>
              <a:gd name="connsiteY551" fmla="*/ 6554674 h 6858029"/>
              <a:gd name="connsiteX552" fmla="*/ 76983 w 11162102"/>
              <a:gd name="connsiteY552" fmla="*/ 6679943 h 6858029"/>
              <a:gd name="connsiteX553" fmla="*/ 80539 w 11162102"/>
              <a:gd name="connsiteY553" fmla="*/ 6681883 h 6858029"/>
              <a:gd name="connsiteX554" fmla="*/ 148961 w 11162102"/>
              <a:gd name="connsiteY554" fmla="*/ 6556613 h 6858029"/>
              <a:gd name="connsiteX555" fmla="*/ 1101605 w 11162102"/>
              <a:gd name="connsiteY555" fmla="*/ 4894535 h 6858029"/>
              <a:gd name="connsiteX556" fmla="*/ 1117471 w 11162102"/>
              <a:gd name="connsiteY556" fmla="*/ 4894832 h 6858029"/>
              <a:gd name="connsiteX557" fmla="*/ 204307 w 11162102"/>
              <a:gd name="connsiteY557" fmla="*/ 6482214 h 6858029"/>
              <a:gd name="connsiteX558" fmla="*/ 79829 w 11162102"/>
              <a:gd name="connsiteY558" fmla="*/ 6705458 h 6858029"/>
              <a:gd name="connsiteX559" fmla="*/ 83275 w 11162102"/>
              <a:gd name="connsiteY559" fmla="*/ 6707398 h 6858029"/>
              <a:gd name="connsiteX560" fmla="*/ 207757 w 11162102"/>
              <a:gd name="connsiteY560" fmla="*/ 6484131 h 6858029"/>
              <a:gd name="connsiteX561" fmla="*/ 1122037 w 11162102"/>
              <a:gd name="connsiteY561" fmla="*/ 4894946 h 6858029"/>
              <a:gd name="connsiteX562" fmla="*/ 1138111 w 11162102"/>
              <a:gd name="connsiteY562" fmla="*/ 4895380 h 6858029"/>
              <a:gd name="connsiteX563" fmla="*/ 317159 w 11162102"/>
              <a:gd name="connsiteY563" fmla="*/ 6318307 h 6858029"/>
              <a:gd name="connsiteX564" fmla="*/ 82675 w 11162102"/>
              <a:gd name="connsiteY564" fmla="*/ 6730973 h 6858029"/>
              <a:gd name="connsiteX565" fmla="*/ 86009 w 11162102"/>
              <a:gd name="connsiteY565" fmla="*/ 6732890 h 6858029"/>
              <a:gd name="connsiteX566" fmla="*/ 320507 w 11162102"/>
              <a:gd name="connsiteY566" fmla="*/ 6320201 h 6858029"/>
              <a:gd name="connsiteX567" fmla="*/ 1142509 w 11162102"/>
              <a:gd name="connsiteY567" fmla="*/ 4895517 h 6858029"/>
              <a:gd name="connsiteX568" fmla="*/ 1158801 w 11162102"/>
              <a:gd name="connsiteY568" fmla="*/ 4896065 h 6858029"/>
              <a:gd name="connsiteX569" fmla="*/ 618610 w 11162102"/>
              <a:gd name="connsiteY569" fmla="*/ 5832381 h 6858029"/>
              <a:gd name="connsiteX570" fmla="*/ 85518 w 11162102"/>
              <a:gd name="connsiteY570" fmla="*/ 6756488 h 6858029"/>
              <a:gd name="connsiteX571" fmla="*/ 88750 w 11162102"/>
              <a:gd name="connsiteY571" fmla="*/ 6758383 h 6858029"/>
              <a:gd name="connsiteX572" fmla="*/ 621857 w 11162102"/>
              <a:gd name="connsiteY572" fmla="*/ 5834230 h 6858029"/>
              <a:gd name="connsiteX573" fmla="*/ 1163035 w 11162102"/>
              <a:gd name="connsiteY573" fmla="*/ 4896224 h 6858029"/>
              <a:gd name="connsiteX574" fmla="*/ 1179332 w 11162102"/>
              <a:gd name="connsiteY574" fmla="*/ 4896909 h 6858029"/>
              <a:gd name="connsiteX575" fmla="*/ 88355 w 11162102"/>
              <a:gd name="connsiteY575" fmla="*/ 6782003 h 6858029"/>
              <a:gd name="connsiteX576" fmla="*/ 91484 w 11162102"/>
              <a:gd name="connsiteY576" fmla="*/ 6783852 h 6858029"/>
              <a:gd name="connsiteX577" fmla="*/ 1183412 w 11162102"/>
              <a:gd name="connsiteY577" fmla="*/ 4897092 h 6858029"/>
              <a:gd name="connsiteX578" fmla="*/ 1200168 w 11162102"/>
              <a:gd name="connsiteY578" fmla="*/ 4897890 h 6858029"/>
              <a:gd name="connsiteX579" fmla="*/ 91199 w 11162102"/>
              <a:gd name="connsiteY579" fmla="*/ 6807541 h 6858029"/>
              <a:gd name="connsiteX580" fmla="*/ 94225 w 11162102"/>
              <a:gd name="connsiteY580" fmla="*/ 6809344 h 6858029"/>
              <a:gd name="connsiteX581" fmla="*/ 1204096 w 11162102"/>
              <a:gd name="connsiteY581" fmla="*/ 4898096 h 6858029"/>
              <a:gd name="connsiteX582" fmla="*/ 1221034 w 11162102"/>
              <a:gd name="connsiteY582" fmla="*/ 4899009 h 6858029"/>
              <a:gd name="connsiteX583" fmla="*/ 94040 w 11162102"/>
              <a:gd name="connsiteY583" fmla="*/ 6833056 h 6858029"/>
              <a:gd name="connsiteX584" fmla="*/ 96961 w 11162102"/>
              <a:gd name="connsiteY584" fmla="*/ 6834836 h 6858029"/>
              <a:gd name="connsiteX585" fmla="*/ 1224814 w 11162102"/>
              <a:gd name="connsiteY585" fmla="*/ 4899237 h 6858029"/>
              <a:gd name="connsiteX586" fmla="*/ 1499150 w 11162102"/>
              <a:gd name="connsiteY586" fmla="*/ 4923702 h 6858029"/>
              <a:gd name="connsiteX587" fmla="*/ 3030620 w 11162102"/>
              <a:gd name="connsiteY587" fmla="*/ 5239101 h 6858029"/>
              <a:gd name="connsiteX588" fmla="*/ 5204732 w 11162102"/>
              <a:gd name="connsiteY588" fmla="*/ 5880056 h 6858029"/>
              <a:gd name="connsiteX589" fmla="*/ 6932491 w 11162102"/>
              <a:gd name="connsiteY589" fmla="*/ 6399050 h 6858029"/>
              <a:gd name="connsiteX590" fmla="*/ 8249113 w 11162102"/>
              <a:gd name="connsiteY590" fmla="*/ 6726820 h 6858029"/>
              <a:gd name="connsiteX591" fmla="*/ 8622023 w 11162102"/>
              <a:gd name="connsiteY591" fmla="*/ 6792843 h 6858029"/>
              <a:gd name="connsiteX592" fmla="*/ 9181070 w 11162102"/>
              <a:gd name="connsiteY592" fmla="*/ 6855832 h 6858029"/>
              <a:gd name="connsiteX593" fmla="*/ 9738885 w 11162102"/>
              <a:gd name="connsiteY593" fmla="*/ 6800945 h 6858029"/>
              <a:gd name="connsiteX594" fmla="*/ 10120125 w 11162102"/>
              <a:gd name="connsiteY594" fmla="*/ 6503484 h 6858029"/>
              <a:gd name="connsiteX595" fmla="*/ 10179965 w 11162102"/>
              <a:gd name="connsiteY595" fmla="*/ 6269673 h 6858029"/>
              <a:gd name="connsiteX596" fmla="*/ 10194799 w 11162102"/>
              <a:gd name="connsiteY596" fmla="*/ 6172520 h 6858029"/>
              <a:gd name="connsiteX597" fmla="*/ 10210363 w 11162102"/>
              <a:gd name="connsiteY597" fmla="*/ 6076234 h 6858029"/>
              <a:gd name="connsiteX598" fmla="*/ 10226955 w 11162102"/>
              <a:gd name="connsiteY598" fmla="*/ 5979629 h 6858029"/>
              <a:gd name="connsiteX599" fmla="*/ 10244391 w 11162102"/>
              <a:gd name="connsiteY599" fmla="*/ 5883959 h 6858029"/>
              <a:gd name="connsiteX600" fmla="*/ 10262625 w 11162102"/>
              <a:gd name="connsiteY600" fmla="*/ 5789476 h 6858029"/>
              <a:gd name="connsiteX601" fmla="*/ 10281751 w 11162102"/>
              <a:gd name="connsiteY601" fmla="*/ 5695952 h 6858029"/>
              <a:gd name="connsiteX602" fmla="*/ 10301766 w 11162102"/>
              <a:gd name="connsiteY602" fmla="*/ 5603386 h 6858029"/>
              <a:gd name="connsiteX603" fmla="*/ 10302701 w 11162102"/>
              <a:gd name="connsiteY603" fmla="*/ 5600350 h 6858029"/>
              <a:gd name="connsiteX604" fmla="*/ 10322670 w 11162102"/>
              <a:gd name="connsiteY604" fmla="*/ 5511824 h 6858029"/>
              <a:gd name="connsiteX605" fmla="*/ 10332484 w 11162102"/>
              <a:gd name="connsiteY605" fmla="*/ 5477865 h 6858029"/>
              <a:gd name="connsiteX606" fmla="*/ 10344534 w 11162102"/>
              <a:gd name="connsiteY606" fmla="*/ 5421106 h 6858029"/>
              <a:gd name="connsiteX607" fmla="*/ 10362449 w 11162102"/>
              <a:gd name="connsiteY607" fmla="*/ 5355676 h 6858029"/>
              <a:gd name="connsiteX608" fmla="*/ 10367219 w 11162102"/>
              <a:gd name="connsiteY608" fmla="*/ 5331667 h 6858029"/>
              <a:gd name="connsiteX609" fmla="*/ 10390772 w 11162102"/>
              <a:gd name="connsiteY609" fmla="*/ 5243278 h 6858029"/>
              <a:gd name="connsiteX610" fmla="*/ 10415031 w 11162102"/>
              <a:gd name="connsiteY610" fmla="*/ 5156304 h 6858029"/>
              <a:gd name="connsiteX611" fmla="*/ 10440066 w 11162102"/>
              <a:gd name="connsiteY611" fmla="*/ 5070379 h 6858029"/>
              <a:gd name="connsiteX612" fmla="*/ 10465901 w 11162102"/>
              <a:gd name="connsiteY612" fmla="*/ 4985298 h 6858029"/>
              <a:gd name="connsiteX613" fmla="*/ 10492284 w 11162102"/>
              <a:gd name="connsiteY613" fmla="*/ 4901725 h 6858029"/>
              <a:gd name="connsiteX614" fmla="*/ 10519373 w 11162102"/>
              <a:gd name="connsiteY614" fmla="*/ 4818881 h 6858029"/>
              <a:gd name="connsiteX615" fmla="*/ 10547170 w 11162102"/>
              <a:gd name="connsiteY615" fmla="*/ 4736767 h 6858029"/>
              <a:gd name="connsiteX616" fmla="*/ 10575264 w 11162102"/>
              <a:gd name="connsiteY616" fmla="*/ 4656297 h 6858029"/>
              <a:gd name="connsiteX617" fmla="*/ 10604066 w 11162102"/>
              <a:gd name="connsiteY617" fmla="*/ 4576215 h 6858029"/>
              <a:gd name="connsiteX618" fmla="*/ 10633095 w 11162102"/>
              <a:gd name="connsiteY618" fmla="*/ 4497730 h 6858029"/>
              <a:gd name="connsiteX619" fmla="*/ 10636929 w 11162102"/>
              <a:gd name="connsiteY619" fmla="*/ 4488670 h 6858029"/>
              <a:gd name="connsiteX620" fmla="*/ 10662101 w 11162102"/>
              <a:gd name="connsiteY620" fmla="*/ 4421505 h 6858029"/>
              <a:gd name="connsiteX621" fmla="*/ 10679629 w 11162102"/>
              <a:gd name="connsiteY621" fmla="*/ 4378576 h 6858029"/>
              <a:gd name="connsiteX622" fmla="*/ 10690766 w 11162102"/>
              <a:gd name="connsiteY622" fmla="*/ 4348223 h 6858029"/>
              <a:gd name="connsiteX623" fmla="*/ 10719225 w 11162102"/>
              <a:gd name="connsiteY623" fmla="*/ 4277042 h 6858029"/>
              <a:gd name="connsiteX624" fmla="*/ 10748278 w 11162102"/>
              <a:gd name="connsiteY624" fmla="*/ 4206111 h 6858029"/>
              <a:gd name="connsiteX625" fmla="*/ 10214015 w 11162102"/>
              <a:gd name="connsiteY625" fmla="*/ 6001150 h 6858029"/>
              <a:gd name="connsiteX626" fmla="*/ 10213695 w 11162102"/>
              <a:gd name="connsiteY626" fmla="*/ 5970431 h 6858029"/>
              <a:gd name="connsiteX627" fmla="*/ 10214061 w 11162102"/>
              <a:gd name="connsiteY627" fmla="*/ 5969655 h 6858029"/>
              <a:gd name="connsiteX628" fmla="*/ 10223190 w 11162102"/>
              <a:gd name="connsiteY628" fmla="*/ 5947906 h 6858029"/>
              <a:gd name="connsiteX629" fmla="*/ 10220794 w 11162102"/>
              <a:gd name="connsiteY629" fmla="*/ 5977141 h 6858029"/>
              <a:gd name="connsiteX630" fmla="*/ 10214015 w 11162102"/>
              <a:gd name="connsiteY630" fmla="*/ 6001150 h 6858029"/>
              <a:gd name="connsiteX631" fmla="*/ 10182931 w 11162102"/>
              <a:gd name="connsiteY631" fmla="*/ 6192101 h 6858029"/>
              <a:gd name="connsiteX632" fmla="*/ 10182384 w 11162102"/>
              <a:gd name="connsiteY632" fmla="*/ 6161383 h 6858029"/>
              <a:gd name="connsiteX633" fmla="*/ 10190166 w 11162102"/>
              <a:gd name="connsiteY633" fmla="*/ 6141619 h 6858029"/>
              <a:gd name="connsiteX634" fmla="*/ 10188112 w 11162102"/>
              <a:gd name="connsiteY634" fmla="*/ 6171630 h 6858029"/>
              <a:gd name="connsiteX635" fmla="*/ 10182931 w 11162102"/>
              <a:gd name="connsiteY635" fmla="*/ 6192101 h 6858029"/>
              <a:gd name="connsiteX636" fmla="*/ 908294 w 11162102"/>
              <a:gd name="connsiteY636" fmla="*/ 4871417 h 6858029"/>
              <a:gd name="connsiteX637" fmla="*/ 922667 w 11162102"/>
              <a:gd name="connsiteY637" fmla="*/ 4856331 h 6858029"/>
              <a:gd name="connsiteX638" fmla="*/ 934393 w 11162102"/>
              <a:gd name="connsiteY638" fmla="*/ 4854095 h 6858029"/>
              <a:gd name="connsiteX639" fmla="*/ 919994 w 11162102"/>
              <a:gd name="connsiteY639" fmla="*/ 4869842 h 6858029"/>
              <a:gd name="connsiteX640" fmla="*/ 908294 w 11162102"/>
              <a:gd name="connsiteY640" fmla="*/ 4871417 h 6858029"/>
              <a:gd name="connsiteX641" fmla="*/ 888902 w 11162102"/>
              <a:gd name="connsiteY641" fmla="*/ 4874155 h 6858029"/>
              <a:gd name="connsiteX642" fmla="*/ 902654 w 11162102"/>
              <a:gd name="connsiteY642" fmla="*/ 4860371 h 6858029"/>
              <a:gd name="connsiteX643" fmla="*/ 913814 w 11162102"/>
              <a:gd name="connsiteY643" fmla="*/ 4858111 h 6858029"/>
              <a:gd name="connsiteX644" fmla="*/ 900037 w 11162102"/>
              <a:gd name="connsiteY644" fmla="*/ 4872535 h 6858029"/>
              <a:gd name="connsiteX645" fmla="*/ 888902 w 11162102"/>
              <a:gd name="connsiteY645" fmla="*/ 4874155 h 6858029"/>
              <a:gd name="connsiteX646" fmla="*/ 869651 w 11162102"/>
              <a:gd name="connsiteY646" fmla="*/ 4877077 h 6858029"/>
              <a:gd name="connsiteX647" fmla="*/ 882696 w 11162102"/>
              <a:gd name="connsiteY647" fmla="*/ 4864616 h 6858029"/>
              <a:gd name="connsiteX648" fmla="*/ 893211 w 11162102"/>
              <a:gd name="connsiteY648" fmla="*/ 4862334 h 6858029"/>
              <a:gd name="connsiteX649" fmla="*/ 880104 w 11162102"/>
              <a:gd name="connsiteY649" fmla="*/ 4875479 h 6858029"/>
              <a:gd name="connsiteX650" fmla="*/ 869651 w 11162102"/>
              <a:gd name="connsiteY650" fmla="*/ 4877077 h 6858029"/>
              <a:gd name="connsiteX651" fmla="*/ 850543 w 11162102"/>
              <a:gd name="connsiteY651" fmla="*/ 4880226 h 6858029"/>
              <a:gd name="connsiteX652" fmla="*/ 862821 w 11162102"/>
              <a:gd name="connsiteY652" fmla="*/ 4869066 h 6858029"/>
              <a:gd name="connsiteX653" fmla="*/ 872525 w 11162102"/>
              <a:gd name="connsiteY653" fmla="*/ 4866875 h 6858029"/>
              <a:gd name="connsiteX654" fmla="*/ 860240 w 11162102"/>
              <a:gd name="connsiteY654" fmla="*/ 4878606 h 6858029"/>
              <a:gd name="connsiteX655" fmla="*/ 850543 w 11162102"/>
              <a:gd name="connsiteY655" fmla="*/ 4880226 h 6858029"/>
              <a:gd name="connsiteX656" fmla="*/ 10775549 w 11162102"/>
              <a:gd name="connsiteY656" fmla="*/ 3986837 h 6858029"/>
              <a:gd name="connsiteX657" fmla="*/ 10772925 w 11162102"/>
              <a:gd name="connsiteY657" fmla="*/ 4020865 h 6858029"/>
              <a:gd name="connsiteX658" fmla="*/ 10745083 w 11162102"/>
              <a:gd name="connsiteY658" fmla="*/ 4054573 h 6858029"/>
              <a:gd name="connsiteX659" fmla="*/ 10745516 w 11162102"/>
              <a:gd name="connsiteY659" fmla="*/ 4020819 h 6858029"/>
              <a:gd name="connsiteX660" fmla="*/ 10775549 w 11162102"/>
              <a:gd name="connsiteY660" fmla="*/ 3986837 h 6858029"/>
              <a:gd name="connsiteX661" fmla="*/ 10904334 w 11162102"/>
              <a:gd name="connsiteY661" fmla="*/ 3813961 h 6858029"/>
              <a:gd name="connsiteX662" fmla="*/ 10906912 w 11162102"/>
              <a:gd name="connsiteY662" fmla="*/ 3809876 h 6858029"/>
              <a:gd name="connsiteX663" fmla="*/ 10897533 w 11162102"/>
              <a:gd name="connsiteY663" fmla="*/ 3838974 h 6858029"/>
              <a:gd name="connsiteX664" fmla="*/ 10883999 w 11162102"/>
              <a:gd name="connsiteY664" fmla="*/ 3861978 h 6858029"/>
              <a:gd name="connsiteX665" fmla="*/ 10891668 w 11162102"/>
              <a:gd name="connsiteY665" fmla="*/ 3833451 h 6858029"/>
              <a:gd name="connsiteX666" fmla="*/ 10904334 w 11162102"/>
              <a:gd name="connsiteY666" fmla="*/ 3813961 h 6858029"/>
              <a:gd name="connsiteX667" fmla="*/ 10936855 w 11162102"/>
              <a:gd name="connsiteY667" fmla="*/ 3765807 h 6858029"/>
              <a:gd name="connsiteX668" fmla="*/ 10930921 w 11162102"/>
              <a:gd name="connsiteY668" fmla="*/ 3777537 h 6858029"/>
              <a:gd name="connsiteX669" fmla="*/ 10936855 w 11162102"/>
              <a:gd name="connsiteY669" fmla="*/ 3760352 h 6858029"/>
              <a:gd name="connsiteX670" fmla="*/ 10944775 w 11162102"/>
              <a:gd name="connsiteY670" fmla="*/ 3746476 h 6858029"/>
              <a:gd name="connsiteX671" fmla="*/ 10936855 w 11162102"/>
              <a:gd name="connsiteY671" fmla="*/ 3765807 h 6858029"/>
              <a:gd name="connsiteX672" fmla="*/ 10739948 w 11162102"/>
              <a:gd name="connsiteY672" fmla="*/ 4214053 h 6858029"/>
              <a:gd name="connsiteX673" fmla="*/ 10742344 w 11162102"/>
              <a:gd name="connsiteY673" fmla="*/ 4205746 h 6858029"/>
              <a:gd name="connsiteX674" fmla="*/ 10746840 w 11162102"/>
              <a:gd name="connsiteY674" fmla="*/ 4197484 h 6858029"/>
              <a:gd name="connsiteX675" fmla="*/ 10743759 w 11162102"/>
              <a:gd name="connsiteY675" fmla="*/ 4205769 h 6858029"/>
              <a:gd name="connsiteX676" fmla="*/ 10739948 w 11162102"/>
              <a:gd name="connsiteY676" fmla="*/ 4214053 h 6858029"/>
              <a:gd name="connsiteX677" fmla="*/ 10716760 w 11162102"/>
              <a:gd name="connsiteY677" fmla="*/ 4261020 h 6858029"/>
              <a:gd name="connsiteX678" fmla="*/ 10720891 w 11162102"/>
              <a:gd name="connsiteY678" fmla="*/ 4243676 h 6858029"/>
              <a:gd name="connsiteX679" fmla="*/ 10732416 w 11162102"/>
              <a:gd name="connsiteY679" fmla="*/ 4223729 h 6858029"/>
              <a:gd name="connsiteX680" fmla="*/ 10726939 w 11162102"/>
              <a:gd name="connsiteY680" fmla="*/ 4241074 h 6858029"/>
              <a:gd name="connsiteX681" fmla="*/ 10716760 w 11162102"/>
              <a:gd name="connsiteY681" fmla="*/ 4261020 h 6858029"/>
              <a:gd name="connsiteX682" fmla="*/ 10580467 w 11162102"/>
              <a:gd name="connsiteY682" fmla="*/ 4617066 h 6858029"/>
              <a:gd name="connsiteX683" fmla="*/ 10567596 w 11162102"/>
              <a:gd name="connsiteY683" fmla="*/ 4643197 h 6858029"/>
              <a:gd name="connsiteX684" fmla="*/ 10570517 w 11162102"/>
              <a:gd name="connsiteY684" fmla="*/ 4622863 h 6858029"/>
              <a:gd name="connsiteX685" fmla="*/ 10585077 w 11162102"/>
              <a:gd name="connsiteY685" fmla="*/ 4596869 h 6858029"/>
              <a:gd name="connsiteX686" fmla="*/ 10580467 w 11162102"/>
              <a:gd name="connsiteY686" fmla="*/ 4617066 h 6858029"/>
              <a:gd name="connsiteX687" fmla="*/ 10547170 w 11162102"/>
              <a:gd name="connsiteY687" fmla="*/ 4706688 h 6858029"/>
              <a:gd name="connsiteX688" fmla="*/ 10538703 w 11162102"/>
              <a:gd name="connsiteY688" fmla="*/ 4723553 h 6858029"/>
              <a:gd name="connsiteX689" fmla="*/ 10541465 w 11162102"/>
              <a:gd name="connsiteY689" fmla="*/ 4701439 h 6858029"/>
              <a:gd name="connsiteX690" fmla="*/ 10556413 w 11162102"/>
              <a:gd name="connsiteY690" fmla="*/ 4674805 h 6858029"/>
              <a:gd name="connsiteX691" fmla="*/ 10551643 w 11162102"/>
              <a:gd name="connsiteY691" fmla="*/ 4697399 h 6858029"/>
              <a:gd name="connsiteX692" fmla="*/ 10547170 w 11162102"/>
              <a:gd name="connsiteY692" fmla="*/ 4706688 h 6858029"/>
              <a:gd name="connsiteX693" fmla="*/ 10378836 w 11162102"/>
              <a:gd name="connsiteY693" fmla="*/ 5187136 h 6858029"/>
              <a:gd name="connsiteX694" fmla="*/ 10377763 w 11162102"/>
              <a:gd name="connsiteY694" fmla="*/ 5153565 h 6858029"/>
              <a:gd name="connsiteX695" fmla="*/ 10380753 w 11162102"/>
              <a:gd name="connsiteY695" fmla="*/ 5149206 h 6858029"/>
              <a:gd name="connsiteX696" fmla="*/ 10397846 w 11162102"/>
              <a:gd name="connsiteY696" fmla="*/ 5122664 h 6858029"/>
              <a:gd name="connsiteX697" fmla="*/ 10396066 w 11162102"/>
              <a:gd name="connsiteY697" fmla="*/ 5156029 h 6858029"/>
              <a:gd name="connsiteX698" fmla="*/ 10378836 w 11162102"/>
              <a:gd name="connsiteY698" fmla="*/ 5187136 h 6858029"/>
              <a:gd name="connsiteX699" fmla="*/ 10347774 w 11162102"/>
              <a:gd name="connsiteY699" fmla="*/ 5328677 h 6858029"/>
              <a:gd name="connsiteX700" fmla="*/ 10330658 w 11162102"/>
              <a:gd name="connsiteY700" fmla="*/ 5360195 h 6858029"/>
              <a:gd name="connsiteX701" fmla="*/ 10328490 w 11162102"/>
              <a:gd name="connsiteY701" fmla="*/ 5324387 h 6858029"/>
              <a:gd name="connsiteX702" fmla="*/ 10348505 w 11162102"/>
              <a:gd name="connsiteY702" fmla="*/ 5293646 h 6858029"/>
              <a:gd name="connsiteX703" fmla="*/ 10347774 w 11162102"/>
              <a:gd name="connsiteY703" fmla="*/ 5328677 h 6858029"/>
              <a:gd name="connsiteX704" fmla="*/ 10324952 w 11162102"/>
              <a:gd name="connsiteY704" fmla="*/ 5416679 h 6858029"/>
              <a:gd name="connsiteX705" fmla="*/ 10308019 w 11162102"/>
              <a:gd name="connsiteY705" fmla="*/ 5448173 h 6858029"/>
              <a:gd name="connsiteX706" fmla="*/ 10305280 w 11162102"/>
              <a:gd name="connsiteY706" fmla="*/ 5411088 h 6858029"/>
              <a:gd name="connsiteX707" fmla="*/ 10325159 w 11162102"/>
              <a:gd name="connsiteY707" fmla="*/ 5380575 h 6858029"/>
              <a:gd name="connsiteX708" fmla="*/ 10324952 w 11162102"/>
              <a:gd name="connsiteY708" fmla="*/ 5416679 h 6858029"/>
              <a:gd name="connsiteX709" fmla="*/ 10302997 w 11162102"/>
              <a:gd name="connsiteY709" fmla="*/ 5505822 h 6858029"/>
              <a:gd name="connsiteX710" fmla="*/ 10286338 w 11162102"/>
              <a:gd name="connsiteY710" fmla="*/ 5537156 h 6858029"/>
              <a:gd name="connsiteX711" fmla="*/ 10283074 w 11162102"/>
              <a:gd name="connsiteY711" fmla="*/ 5498815 h 6858029"/>
              <a:gd name="connsiteX712" fmla="*/ 10302701 w 11162102"/>
              <a:gd name="connsiteY712" fmla="*/ 5468599 h 6858029"/>
              <a:gd name="connsiteX713" fmla="*/ 10302997 w 11162102"/>
              <a:gd name="connsiteY713" fmla="*/ 5505822 h 6858029"/>
              <a:gd name="connsiteX714" fmla="*/ 10281956 w 11162102"/>
              <a:gd name="connsiteY714" fmla="*/ 5596060 h 6858029"/>
              <a:gd name="connsiteX715" fmla="*/ 10265615 w 11162102"/>
              <a:gd name="connsiteY715" fmla="*/ 5627166 h 6858029"/>
              <a:gd name="connsiteX716" fmla="*/ 10264771 w 11162102"/>
              <a:gd name="connsiteY716" fmla="*/ 5616485 h 6858029"/>
              <a:gd name="connsiteX717" fmla="*/ 10261828 w 11162102"/>
              <a:gd name="connsiteY717" fmla="*/ 5587593 h 6858029"/>
              <a:gd name="connsiteX718" fmla="*/ 10281181 w 11162102"/>
              <a:gd name="connsiteY718" fmla="*/ 5557719 h 6858029"/>
              <a:gd name="connsiteX719" fmla="*/ 10281956 w 11162102"/>
              <a:gd name="connsiteY719" fmla="*/ 5596060 h 6858029"/>
              <a:gd name="connsiteX720" fmla="*/ 10241401 w 11162102"/>
              <a:gd name="connsiteY720" fmla="*/ 5746593 h 6858029"/>
              <a:gd name="connsiteX721" fmla="*/ 10242588 w 11162102"/>
              <a:gd name="connsiteY721" fmla="*/ 5780256 h 6858029"/>
              <a:gd name="connsiteX722" fmla="*/ 10227229 w 11162102"/>
              <a:gd name="connsiteY722" fmla="*/ 5810495 h 6858029"/>
              <a:gd name="connsiteX723" fmla="*/ 10222710 w 11162102"/>
              <a:gd name="connsiteY723" fmla="*/ 5768092 h 6858029"/>
              <a:gd name="connsiteX724" fmla="*/ 10240968 w 11162102"/>
              <a:gd name="connsiteY724" fmla="*/ 5739518 h 6858029"/>
              <a:gd name="connsiteX725" fmla="*/ 10241401 w 11162102"/>
              <a:gd name="connsiteY725" fmla="*/ 5746593 h 6858029"/>
              <a:gd name="connsiteX726" fmla="*/ 1089062 w 11162102"/>
              <a:gd name="connsiteY726" fmla="*/ 4824540 h 6858029"/>
              <a:gd name="connsiteX727" fmla="*/ 1106206 w 11162102"/>
              <a:gd name="connsiteY727" fmla="*/ 4800007 h 6858029"/>
              <a:gd name="connsiteX728" fmla="*/ 1120812 w 11162102"/>
              <a:gd name="connsiteY728" fmla="*/ 4797656 h 6858029"/>
              <a:gd name="connsiteX729" fmla="*/ 1103700 w 11162102"/>
              <a:gd name="connsiteY729" fmla="*/ 4822920 h 6858029"/>
              <a:gd name="connsiteX730" fmla="*/ 1089062 w 11162102"/>
              <a:gd name="connsiteY730" fmla="*/ 4824540 h 6858029"/>
              <a:gd name="connsiteX731" fmla="*/ 1068956 w 11162102"/>
              <a:gd name="connsiteY731" fmla="*/ 4826891 h 6858029"/>
              <a:gd name="connsiteX732" fmla="*/ 1085796 w 11162102"/>
              <a:gd name="connsiteY732" fmla="*/ 4803590 h 6858029"/>
              <a:gd name="connsiteX733" fmla="*/ 1100165 w 11162102"/>
              <a:gd name="connsiteY733" fmla="*/ 4801057 h 6858029"/>
              <a:gd name="connsiteX734" fmla="*/ 1083276 w 11162102"/>
              <a:gd name="connsiteY734" fmla="*/ 4825180 h 6858029"/>
              <a:gd name="connsiteX735" fmla="*/ 1068956 w 11162102"/>
              <a:gd name="connsiteY735" fmla="*/ 4826891 h 6858029"/>
              <a:gd name="connsiteX736" fmla="*/ 10858119 w 11162102"/>
              <a:gd name="connsiteY736" fmla="*/ 3908604 h 6858029"/>
              <a:gd name="connsiteX737" fmla="*/ 10872886 w 11162102"/>
              <a:gd name="connsiteY737" fmla="*/ 3885576 h 6858029"/>
              <a:gd name="connsiteX738" fmla="*/ 10864236 w 11162102"/>
              <a:gd name="connsiteY738" fmla="*/ 3913054 h 6858029"/>
              <a:gd name="connsiteX739" fmla="*/ 10851068 w 11162102"/>
              <a:gd name="connsiteY739" fmla="*/ 3935533 h 6858029"/>
              <a:gd name="connsiteX740" fmla="*/ 10858051 w 11162102"/>
              <a:gd name="connsiteY740" fmla="*/ 3908695 h 6858029"/>
              <a:gd name="connsiteX741" fmla="*/ 10858119 w 11162102"/>
              <a:gd name="connsiteY741" fmla="*/ 3908604 h 6858029"/>
              <a:gd name="connsiteX742" fmla="*/ 10880987 w 11162102"/>
              <a:gd name="connsiteY742" fmla="*/ 3872568 h 6858029"/>
              <a:gd name="connsiteX743" fmla="*/ 10892740 w 11162102"/>
              <a:gd name="connsiteY743" fmla="*/ 3853078 h 6858029"/>
              <a:gd name="connsiteX744" fmla="*/ 10884182 w 11162102"/>
              <a:gd name="connsiteY744" fmla="*/ 3876858 h 6858029"/>
              <a:gd name="connsiteX745" fmla="*/ 10874027 w 11162102"/>
              <a:gd name="connsiteY745" fmla="*/ 3895641 h 6858029"/>
              <a:gd name="connsiteX746" fmla="*/ 10880987 w 11162102"/>
              <a:gd name="connsiteY746" fmla="*/ 3872568 h 6858029"/>
              <a:gd name="connsiteX747" fmla="*/ 10756675 w 11162102"/>
              <a:gd name="connsiteY747" fmla="*/ 4169573 h 6858029"/>
              <a:gd name="connsiteX748" fmla="*/ 10747296 w 11162102"/>
              <a:gd name="connsiteY748" fmla="*/ 4187762 h 6858029"/>
              <a:gd name="connsiteX749" fmla="*/ 10751906 w 11162102"/>
              <a:gd name="connsiteY749" fmla="*/ 4169687 h 6858029"/>
              <a:gd name="connsiteX750" fmla="*/ 10762770 w 11162102"/>
              <a:gd name="connsiteY750" fmla="*/ 4151041 h 6858029"/>
              <a:gd name="connsiteX751" fmla="*/ 10760830 w 11162102"/>
              <a:gd name="connsiteY751" fmla="*/ 4157112 h 6858029"/>
              <a:gd name="connsiteX752" fmla="*/ 10756675 w 11162102"/>
              <a:gd name="connsiteY752" fmla="*/ 4169573 h 6858029"/>
              <a:gd name="connsiteX753" fmla="*/ 10275589 w 11162102"/>
              <a:gd name="connsiteY753" fmla="*/ 5487815 h 6858029"/>
              <a:gd name="connsiteX754" fmla="*/ 10276708 w 11162102"/>
              <a:gd name="connsiteY754" fmla="*/ 5497880 h 6858029"/>
              <a:gd name="connsiteX755" fmla="*/ 10253679 w 11162102"/>
              <a:gd name="connsiteY755" fmla="*/ 5529443 h 6858029"/>
              <a:gd name="connsiteX756" fmla="*/ 10245829 w 11162102"/>
              <a:gd name="connsiteY756" fmla="*/ 5487199 h 6858029"/>
              <a:gd name="connsiteX757" fmla="*/ 10252562 w 11162102"/>
              <a:gd name="connsiteY757" fmla="*/ 5479554 h 6858029"/>
              <a:gd name="connsiteX758" fmla="*/ 10271481 w 11162102"/>
              <a:gd name="connsiteY758" fmla="*/ 5456709 h 6858029"/>
              <a:gd name="connsiteX759" fmla="*/ 10275589 w 11162102"/>
              <a:gd name="connsiteY759" fmla="*/ 5487815 h 6858029"/>
              <a:gd name="connsiteX760" fmla="*/ 10788193 w 11162102"/>
              <a:gd name="connsiteY760" fmla="*/ 4057996 h 6858029"/>
              <a:gd name="connsiteX761" fmla="*/ 10768565 w 11162102"/>
              <a:gd name="connsiteY761" fmla="*/ 4087300 h 6858029"/>
              <a:gd name="connsiteX762" fmla="*/ 10772742 w 11162102"/>
              <a:gd name="connsiteY762" fmla="*/ 4058202 h 6858029"/>
              <a:gd name="connsiteX763" fmla="*/ 10794446 w 11162102"/>
              <a:gd name="connsiteY763" fmla="*/ 4028419 h 6858029"/>
              <a:gd name="connsiteX764" fmla="*/ 10788193 w 11162102"/>
              <a:gd name="connsiteY764" fmla="*/ 4057996 h 6858029"/>
              <a:gd name="connsiteX765" fmla="*/ 10800060 w 11162102"/>
              <a:gd name="connsiteY765" fmla="*/ 4020431 h 6858029"/>
              <a:gd name="connsiteX766" fmla="*/ 10811951 w 11162102"/>
              <a:gd name="connsiteY766" fmla="*/ 4003178 h 6858029"/>
              <a:gd name="connsiteX767" fmla="*/ 10818135 w 11162102"/>
              <a:gd name="connsiteY767" fmla="*/ 3993912 h 6858029"/>
              <a:gd name="connsiteX768" fmla="*/ 10810764 w 11162102"/>
              <a:gd name="connsiteY768" fmla="*/ 4022120 h 6858029"/>
              <a:gd name="connsiteX769" fmla="*/ 10794606 w 11162102"/>
              <a:gd name="connsiteY769" fmla="*/ 4048023 h 6858029"/>
              <a:gd name="connsiteX770" fmla="*/ 10800060 w 11162102"/>
              <a:gd name="connsiteY770" fmla="*/ 4020431 h 6858029"/>
              <a:gd name="connsiteX771" fmla="*/ 10540461 w 11162102"/>
              <a:gd name="connsiteY771" fmla="*/ 4630508 h 6858029"/>
              <a:gd name="connsiteX772" fmla="*/ 10515151 w 11162102"/>
              <a:gd name="connsiteY772" fmla="*/ 4665723 h 6858029"/>
              <a:gd name="connsiteX773" fmla="*/ 10513348 w 11162102"/>
              <a:gd name="connsiteY773" fmla="*/ 4637058 h 6858029"/>
              <a:gd name="connsiteX774" fmla="*/ 10540711 w 11162102"/>
              <a:gd name="connsiteY774" fmla="*/ 4602369 h 6858029"/>
              <a:gd name="connsiteX775" fmla="*/ 10540461 w 11162102"/>
              <a:gd name="connsiteY775" fmla="*/ 4630508 h 6858029"/>
              <a:gd name="connsiteX776" fmla="*/ 10480964 w 11162102"/>
              <a:gd name="connsiteY776" fmla="*/ 4823605 h 6858029"/>
              <a:gd name="connsiteX777" fmla="*/ 10457091 w 11162102"/>
              <a:gd name="connsiteY777" fmla="*/ 4859070 h 6858029"/>
              <a:gd name="connsiteX778" fmla="*/ 10455175 w 11162102"/>
              <a:gd name="connsiteY778" fmla="*/ 4830452 h 6858029"/>
              <a:gd name="connsiteX779" fmla="*/ 10481146 w 11162102"/>
              <a:gd name="connsiteY779" fmla="*/ 4795237 h 6858029"/>
              <a:gd name="connsiteX780" fmla="*/ 10480964 w 11162102"/>
              <a:gd name="connsiteY780" fmla="*/ 4823605 h 6858029"/>
              <a:gd name="connsiteX781" fmla="*/ 10171383 w 11162102"/>
              <a:gd name="connsiteY781" fmla="*/ 5687279 h 6858029"/>
              <a:gd name="connsiteX782" fmla="*/ 10158809 w 11162102"/>
              <a:gd name="connsiteY782" fmla="*/ 5640494 h 6858029"/>
              <a:gd name="connsiteX783" fmla="*/ 10187108 w 11162102"/>
              <a:gd name="connsiteY783" fmla="*/ 5613085 h 6858029"/>
              <a:gd name="connsiteX784" fmla="*/ 10197766 w 11162102"/>
              <a:gd name="connsiteY784" fmla="*/ 5659414 h 6858029"/>
              <a:gd name="connsiteX785" fmla="*/ 10171383 w 11162102"/>
              <a:gd name="connsiteY785" fmla="*/ 5687279 h 6858029"/>
              <a:gd name="connsiteX786" fmla="*/ 954711 w 11162102"/>
              <a:gd name="connsiteY786" fmla="*/ 4808200 h 6858029"/>
              <a:gd name="connsiteX787" fmla="*/ 966257 w 11162102"/>
              <a:gd name="connsiteY787" fmla="*/ 4796652 h 6858029"/>
              <a:gd name="connsiteX788" fmla="*/ 975518 w 11162102"/>
              <a:gd name="connsiteY788" fmla="*/ 4793274 h 6858029"/>
              <a:gd name="connsiteX789" fmla="*/ 964009 w 11162102"/>
              <a:gd name="connsiteY789" fmla="*/ 4805370 h 6858029"/>
              <a:gd name="connsiteX790" fmla="*/ 954711 w 11162102"/>
              <a:gd name="connsiteY790" fmla="*/ 4808200 h 6858029"/>
              <a:gd name="connsiteX791" fmla="*/ 10701584 w 11162102"/>
              <a:gd name="connsiteY791" fmla="*/ 4210082 h 6858029"/>
              <a:gd name="connsiteX792" fmla="*/ 10676023 w 11162102"/>
              <a:gd name="connsiteY792" fmla="*/ 4243105 h 6858029"/>
              <a:gd name="connsiteX793" fmla="*/ 10676297 w 11162102"/>
              <a:gd name="connsiteY793" fmla="*/ 4212912 h 6858029"/>
              <a:gd name="connsiteX794" fmla="*/ 10703820 w 11162102"/>
              <a:gd name="connsiteY794" fmla="*/ 4179957 h 6858029"/>
              <a:gd name="connsiteX795" fmla="*/ 10701584 w 11162102"/>
              <a:gd name="connsiteY795" fmla="*/ 4210082 h 6858029"/>
              <a:gd name="connsiteX796" fmla="*/ 10709252 w 11162102"/>
              <a:gd name="connsiteY796" fmla="*/ 4173247 h 6858029"/>
              <a:gd name="connsiteX797" fmla="*/ 10734447 w 11162102"/>
              <a:gd name="connsiteY797" fmla="*/ 4140840 h 6858029"/>
              <a:gd name="connsiteX798" fmla="*/ 10730499 w 11162102"/>
              <a:gd name="connsiteY798" fmla="*/ 4170052 h 6858029"/>
              <a:gd name="connsiteX799" fmla="*/ 10707220 w 11162102"/>
              <a:gd name="connsiteY799" fmla="*/ 4202528 h 6858029"/>
              <a:gd name="connsiteX800" fmla="*/ 10709252 w 11162102"/>
              <a:gd name="connsiteY800" fmla="*/ 4173247 h 6858029"/>
              <a:gd name="connsiteX801" fmla="*/ 10670591 w 11162102"/>
              <a:gd name="connsiteY801" fmla="*/ 4249883 h 6858029"/>
              <a:gd name="connsiteX802" fmla="*/ 10642155 w 11162102"/>
              <a:gd name="connsiteY802" fmla="*/ 4284002 h 6858029"/>
              <a:gd name="connsiteX803" fmla="*/ 10641082 w 11162102"/>
              <a:gd name="connsiteY803" fmla="*/ 4261203 h 6858029"/>
              <a:gd name="connsiteX804" fmla="*/ 10640535 w 11162102"/>
              <a:gd name="connsiteY804" fmla="*/ 4253033 h 6858029"/>
              <a:gd name="connsiteX805" fmla="*/ 10671025 w 11162102"/>
              <a:gd name="connsiteY805" fmla="*/ 4219005 h 6858029"/>
              <a:gd name="connsiteX806" fmla="*/ 10670591 w 11162102"/>
              <a:gd name="connsiteY806" fmla="*/ 4249883 h 6858029"/>
              <a:gd name="connsiteX807" fmla="*/ 10636883 w 11162102"/>
              <a:gd name="connsiteY807" fmla="*/ 4290141 h 6858029"/>
              <a:gd name="connsiteX808" fmla="*/ 10605525 w 11162102"/>
              <a:gd name="connsiteY808" fmla="*/ 4325059 h 6858029"/>
              <a:gd name="connsiteX809" fmla="*/ 10601943 w 11162102"/>
              <a:gd name="connsiteY809" fmla="*/ 4293405 h 6858029"/>
              <a:gd name="connsiteX810" fmla="*/ 10635446 w 11162102"/>
              <a:gd name="connsiteY810" fmla="*/ 4258556 h 6858029"/>
              <a:gd name="connsiteX811" fmla="*/ 10636883 w 11162102"/>
              <a:gd name="connsiteY811" fmla="*/ 4290141 h 6858029"/>
              <a:gd name="connsiteX812" fmla="*/ 10637249 w 11162102"/>
              <a:gd name="connsiteY812" fmla="*/ 4327182 h 6858029"/>
              <a:gd name="connsiteX813" fmla="*/ 10608356 w 11162102"/>
              <a:gd name="connsiteY813" fmla="*/ 4361779 h 6858029"/>
              <a:gd name="connsiteX814" fmla="*/ 10606050 w 11162102"/>
              <a:gd name="connsiteY814" fmla="*/ 4330627 h 6858029"/>
              <a:gd name="connsiteX815" fmla="*/ 10637020 w 11162102"/>
              <a:gd name="connsiteY815" fmla="*/ 4296212 h 6858029"/>
              <a:gd name="connsiteX816" fmla="*/ 10637249 w 11162102"/>
              <a:gd name="connsiteY816" fmla="*/ 4327182 h 6858029"/>
              <a:gd name="connsiteX817" fmla="*/ 10345766 w 11162102"/>
              <a:gd name="connsiteY817" fmla="*/ 4973659 h 6858029"/>
              <a:gd name="connsiteX818" fmla="*/ 10349806 w 11162102"/>
              <a:gd name="connsiteY818" fmla="*/ 4991734 h 6858029"/>
              <a:gd name="connsiteX819" fmla="*/ 10316120 w 11162102"/>
              <a:gd name="connsiteY819" fmla="*/ 5026743 h 6858029"/>
              <a:gd name="connsiteX820" fmla="*/ 10306649 w 11162102"/>
              <a:gd name="connsiteY820" fmla="*/ 4993240 h 6858029"/>
              <a:gd name="connsiteX821" fmla="*/ 10342229 w 11162102"/>
              <a:gd name="connsiteY821" fmla="*/ 4958984 h 6858029"/>
              <a:gd name="connsiteX822" fmla="*/ 10345766 w 11162102"/>
              <a:gd name="connsiteY822" fmla="*/ 4973659 h 6858029"/>
              <a:gd name="connsiteX823" fmla="*/ 957393 w 11162102"/>
              <a:gd name="connsiteY823" fmla="*/ 4793502 h 6858029"/>
              <a:gd name="connsiteX824" fmla="*/ 966738 w 11162102"/>
              <a:gd name="connsiteY824" fmla="*/ 4784648 h 6858029"/>
              <a:gd name="connsiteX825" fmla="*/ 973870 w 11162102"/>
              <a:gd name="connsiteY825" fmla="*/ 4781589 h 6858029"/>
              <a:gd name="connsiteX826" fmla="*/ 964709 w 11162102"/>
              <a:gd name="connsiteY826" fmla="*/ 4790718 h 6858029"/>
              <a:gd name="connsiteX827" fmla="*/ 957393 w 11162102"/>
              <a:gd name="connsiteY827" fmla="*/ 4793502 h 6858029"/>
              <a:gd name="connsiteX828" fmla="*/ 906098 w 11162102"/>
              <a:gd name="connsiteY828" fmla="*/ 4812194 h 6858029"/>
              <a:gd name="connsiteX829" fmla="*/ 906796 w 11162102"/>
              <a:gd name="connsiteY829" fmla="*/ 4811874 h 6858029"/>
              <a:gd name="connsiteX830" fmla="*/ 903985 w 11162102"/>
              <a:gd name="connsiteY830" fmla="*/ 4814271 h 6858029"/>
              <a:gd name="connsiteX831" fmla="*/ 902958 w 11162102"/>
              <a:gd name="connsiteY831" fmla="*/ 4814681 h 6858029"/>
              <a:gd name="connsiteX832" fmla="*/ 906098 w 11162102"/>
              <a:gd name="connsiteY832" fmla="*/ 4812194 h 6858029"/>
              <a:gd name="connsiteX833" fmla="*/ 10566295 w 11162102"/>
              <a:gd name="connsiteY833" fmla="*/ 4408496 h 6858029"/>
              <a:gd name="connsiteX834" fmla="*/ 10531583 w 11162102"/>
              <a:gd name="connsiteY834" fmla="*/ 4444235 h 6858029"/>
              <a:gd name="connsiteX835" fmla="*/ 10525284 w 11162102"/>
              <a:gd name="connsiteY835" fmla="*/ 4411509 h 6858029"/>
              <a:gd name="connsiteX836" fmla="*/ 10562164 w 11162102"/>
              <a:gd name="connsiteY836" fmla="*/ 4376020 h 6858029"/>
              <a:gd name="connsiteX837" fmla="*/ 10566295 w 11162102"/>
              <a:gd name="connsiteY837" fmla="*/ 4408496 h 6858029"/>
              <a:gd name="connsiteX838" fmla="*/ 986737 w 11162102"/>
              <a:gd name="connsiteY838" fmla="*/ 4765797 h 6858029"/>
              <a:gd name="connsiteX839" fmla="*/ 992634 w 11162102"/>
              <a:gd name="connsiteY839" fmla="*/ 4762853 h 6858029"/>
              <a:gd name="connsiteX840" fmla="*/ 985849 w 11162102"/>
              <a:gd name="connsiteY840" fmla="*/ 4769631 h 6858029"/>
              <a:gd name="connsiteX841" fmla="*/ 979975 w 11162102"/>
              <a:gd name="connsiteY841" fmla="*/ 4772164 h 6858029"/>
              <a:gd name="connsiteX842" fmla="*/ 986737 w 11162102"/>
              <a:gd name="connsiteY842" fmla="*/ 4765797 h 6858029"/>
              <a:gd name="connsiteX843" fmla="*/ 965572 w 11162102"/>
              <a:gd name="connsiteY843" fmla="*/ 4778372 h 6858029"/>
              <a:gd name="connsiteX844" fmla="*/ 962304 w 11162102"/>
              <a:gd name="connsiteY844" fmla="*/ 4779764 h 6858029"/>
              <a:gd name="connsiteX845" fmla="*/ 967122 w 11162102"/>
              <a:gd name="connsiteY845" fmla="*/ 4775496 h 6858029"/>
              <a:gd name="connsiteX846" fmla="*/ 970255 w 11162102"/>
              <a:gd name="connsiteY846" fmla="*/ 4773944 h 6858029"/>
              <a:gd name="connsiteX847" fmla="*/ 965572 w 11162102"/>
              <a:gd name="connsiteY847" fmla="*/ 4778372 h 6858029"/>
              <a:gd name="connsiteX848" fmla="*/ 1491251 w 11162102"/>
              <a:gd name="connsiteY848" fmla="*/ 4254197 h 6858029"/>
              <a:gd name="connsiteX849" fmla="*/ 1496285 w 11162102"/>
              <a:gd name="connsiteY849" fmla="*/ 4248856 h 6858029"/>
              <a:gd name="connsiteX850" fmla="*/ 1490906 w 11162102"/>
              <a:gd name="connsiteY850" fmla="*/ 4257346 h 6858029"/>
              <a:gd name="connsiteX851" fmla="*/ 1485860 w 11162102"/>
              <a:gd name="connsiteY851" fmla="*/ 4262321 h 6858029"/>
              <a:gd name="connsiteX852" fmla="*/ 1491251 w 11162102"/>
              <a:gd name="connsiteY852" fmla="*/ 4254197 h 6858029"/>
              <a:gd name="connsiteX853" fmla="*/ 10406062 w 11162102"/>
              <a:gd name="connsiteY853" fmla="*/ 4588265 h 6858029"/>
              <a:gd name="connsiteX854" fmla="*/ 10399444 w 11162102"/>
              <a:gd name="connsiteY854" fmla="*/ 4567839 h 6858029"/>
              <a:gd name="connsiteX855" fmla="*/ 10441710 w 11162102"/>
              <a:gd name="connsiteY855" fmla="*/ 4532967 h 6858029"/>
              <a:gd name="connsiteX856" fmla="*/ 10450427 w 11162102"/>
              <a:gd name="connsiteY856" fmla="*/ 4566105 h 6858029"/>
              <a:gd name="connsiteX857" fmla="*/ 10410147 w 11162102"/>
              <a:gd name="connsiteY857" fmla="*/ 4601479 h 6858029"/>
              <a:gd name="connsiteX858" fmla="*/ 10406062 w 11162102"/>
              <a:gd name="connsiteY858" fmla="*/ 4588265 h 6858029"/>
              <a:gd name="connsiteX859" fmla="*/ 10400813 w 11162102"/>
              <a:gd name="connsiteY859" fmla="*/ 4589931 h 6858029"/>
              <a:gd name="connsiteX860" fmla="*/ 10405560 w 11162102"/>
              <a:gd name="connsiteY860" fmla="*/ 4605381 h 6858029"/>
              <a:gd name="connsiteX861" fmla="*/ 10363179 w 11162102"/>
              <a:gd name="connsiteY861" fmla="*/ 4639911 h 6858029"/>
              <a:gd name="connsiteX862" fmla="*/ 10350627 w 11162102"/>
              <a:gd name="connsiteY862" fmla="*/ 4605450 h 6858029"/>
              <a:gd name="connsiteX863" fmla="*/ 10394856 w 11162102"/>
              <a:gd name="connsiteY863" fmla="*/ 4571491 h 6858029"/>
              <a:gd name="connsiteX864" fmla="*/ 10400813 w 11162102"/>
              <a:gd name="connsiteY864" fmla="*/ 4589931 h 6858029"/>
              <a:gd name="connsiteX865" fmla="*/ 1078450 w 11162102"/>
              <a:gd name="connsiteY865" fmla="*/ 4715840 h 6858029"/>
              <a:gd name="connsiteX866" fmla="*/ 1089578 w 11162102"/>
              <a:gd name="connsiteY866" fmla="*/ 4703014 h 6858029"/>
              <a:gd name="connsiteX867" fmla="*/ 1099218 w 11162102"/>
              <a:gd name="connsiteY867" fmla="*/ 4698176 h 6858029"/>
              <a:gd name="connsiteX868" fmla="*/ 1088092 w 11162102"/>
              <a:gd name="connsiteY868" fmla="*/ 4711595 h 6858029"/>
              <a:gd name="connsiteX869" fmla="*/ 1078450 w 11162102"/>
              <a:gd name="connsiteY869" fmla="*/ 4715840 h 6858029"/>
              <a:gd name="connsiteX870" fmla="*/ 1069115 w 11162102"/>
              <a:gd name="connsiteY870" fmla="*/ 4713466 h 6858029"/>
              <a:gd name="connsiteX871" fmla="*/ 1077751 w 11162102"/>
              <a:gd name="connsiteY871" fmla="*/ 4709038 h 6858029"/>
              <a:gd name="connsiteX872" fmla="*/ 1067682 w 11162102"/>
              <a:gd name="connsiteY872" fmla="*/ 4720632 h 6858029"/>
              <a:gd name="connsiteX873" fmla="*/ 1058989 w 11162102"/>
              <a:gd name="connsiteY873" fmla="*/ 4724580 h 6858029"/>
              <a:gd name="connsiteX874" fmla="*/ 1069115 w 11162102"/>
              <a:gd name="connsiteY874" fmla="*/ 4713466 h 6858029"/>
              <a:gd name="connsiteX875" fmla="*/ 1047263 w 11162102"/>
              <a:gd name="connsiteY875" fmla="*/ 4729921 h 6858029"/>
              <a:gd name="connsiteX876" fmla="*/ 1039846 w 11162102"/>
              <a:gd name="connsiteY876" fmla="*/ 4733344 h 6858029"/>
              <a:gd name="connsiteX877" fmla="*/ 1048674 w 11162102"/>
              <a:gd name="connsiteY877" fmla="*/ 4724124 h 6858029"/>
              <a:gd name="connsiteX878" fmla="*/ 1056045 w 11162102"/>
              <a:gd name="connsiteY878" fmla="*/ 4720244 h 6858029"/>
              <a:gd name="connsiteX879" fmla="*/ 1047263 w 11162102"/>
              <a:gd name="connsiteY879" fmla="*/ 4729921 h 6858029"/>
              <a:gd name="connsiteX880" fmla="*/ 1491580 w 11162102"/>
              <a:gd name="connsiteY880" fmla="*/ 4263851 h 6858029"/>
              <a:gd name="connsiteX881" fmla="*/ 1499775 w 11162102"/>
              <a:gd name="connsiteY881" fmla="*/ 4255794 h 6858029"/>
              <a:gd name="connsiteX882" fmla="*/ 1491269 w 11162102"/>
              <a:gd name="connsiteY882" fmla="*/ 4269784 h 6858029"/>
              <a:gd name="connsiteX883" fmla="*/ 1483106 w 11162102"/>
              <a:gd name="connsiteY883" fmla="*/ 4277247 h 6858029"/>
              <a:gd name="connsiteX884" fmla="*/ 1491580 w 11162102"/>
              <a:gd name="connsiteY884" fmla="*/ 4263851 h 6858029"/>
              <a:gd name="connsiteX885" fmla="*/ 10275726 w 11162102"/>
              <a:gd name="connsiteY885" fmla="*/ 4756349 h 6858029"/>
              <a:gd name="connsiteX886" fmla="*/ 10230698 w 11162102"/>
              <a:gd name="connsiteY886" fmla="*/ 4787660 h 6858029"/>
              <a:gd name="connsiteX887" fmla="*/ 10214449 w 11162102"/>
              <a:gd name="connsiteY887" fmla="*/ 4751442 h 6858029"/>
              <a:gd name="connsiteX888" fmla="*/ 10260983 w 11162102"/>
              <a:gd name="connsiteY888" fmla="*/ 4720860 h 6858029"/>
              <a:gd name="connsiteX889" fmla="*/ 10275726 w 11162102"/>
              <a:gd name="connsiteY889" fmla="*/ 4756349 h 6858029"/>
              <a:gd name="connsiteX890" fmla="*/ 10266003 w 11162102"/>
              <a:gd name="connsiteY890" fmla="*/ 4717506 h 6858029"/>
              <a:gd name="connsiteX891" fmla="*/ 10266164 w 11162102"/>
              <a:gd name="connsiteY891" fmla="*/ 4717391 h 6858029"/>
              <a:gd name="connsiteX892" fmla="*/ 10311693 w 11162102"/>
              <a:gd name="connsiteY892" fmla="*/ 4685258 h 6858029"/>
              <a:gd name="connsiteX893" fmla="*/ 10324656 w 11162102"/>
              <a:gd name="connsiteY893" fmla="*/ 4719879 h 6858029"/>
              <a:gd name="connsiteX894" fmla="*/ 10280656 w 11162102"/>
              <a:gd name="connsiteY894" fmla="*/ 4752788 h 6858029"/>
              <a:gd name="connsiteX895" fmla="*/ 10266003 w 11162102"/>
              <a:gd name="connsiteY895" fmla="*/ 4717506 h 6858029"/>
              <a:gd name="connsiteX896" fmla="*/ 1394598 w 11162102"/>
              <a:gd name="connsiteY896" fmla="*/ 4479358 h 6858029"/>
              <a:gd name="connsiteX897" fmla="*/ 1380660 w 11162102"/>
              <a:gd name="connsiteY897" fmla="*/ 4486684 h 6858029"/>
              <a:gd name="connsiteX898" fmla="*/ 1394990 w 11162102"/>
              <a:gd name="connsiteY898" fmla="*/ 4461443 h 6858029"/>
              <a:gd name="connsiteX899" fmla="*/ 1408909 w 11162102"/>
              <a:gd name="connsiteY899" fmla="*/ 4453341 h 6858029"/>
              <a:gd name="connsiteX900" fmla="*/ 1396923 w 11162102"/>
              <a:gd name="connsiteY900" fmla="*/ 4475136 h 6858029"/>
              <a:gd name="connsiteX901" fmla="*/ 1394598 w 11162102"/>
              <a:gd name="connsiteY901" fmla="*/ 4479358 h 6858029"/>
              <a:gd name="connsiteX902" fmla="*/ 1119767 w 11162102"/>
              <a:gd name="connsiteY902" fmla="*/ 4681036 h 6858029"/>
              <a:gd name="connsiteX903" fmla="*/ 1130447 w 11162102"/>
              <a:gd name="connsiteY903" fmla="*/ 4668164 h 6858029"/>
              <a:gd name="connsiteX904" fmla="*/ 1140217 w 11162102"/>
              <a:gd name="connsiteY904" fmla="*/ 4662801 h 6858029"/>
              <a:gd name="connsiteX905" fmla="*/ 1129500 w 11162102"/>
              <a:gd name="connsiteY905" fmla="*/ 4676312 h 6858029"/>
              <a:gd name="connsiteX906" fmla="*/ 1119767 w 11162102"/>
              <a:gd name="connsiteY906" fmla="*/ 4681036 h 6858029"/>
              <a:gd name="connsiteX907" fmla="*/ 1150946 w 11162102"/>
              <a:gd name="connsiteY907" fmla="*/ 4657004 h 6858029"/>
              <a:gd name="connsiteX908" fmla="*/ 1161547 w 11162102"/>
              <a:gd name="connsiteY908" fmla="*/ 4651322 h 6858029"/>
              <a:gd name="connsiteX909" fmla="*/ 1153294 w 11162102"/>
              <a:gd name="connsiteY909" fmla="*/ 4662162 h 6858029"/>
              <a:gd name="connsiteX910" fmla="*/ 1149939 w 11162102"/>
              <a:gd name="connsiteY910" fmla="*/ 4666590 h 6858029"/>
              <a:gd name="connsiteX911" fmla="*/ 1139371 w 11162102"/>
              <a:gd name="connsiteY911" fmla="*/ 4671588 h 6858029"/>
              <a:gd name="connsiteX912" fmla="*/ 1150946 w 11162102"/>
              <a:gd name="connsiteY912" fmla="*/ 4657004 h 6858029"/>
              <a:gd name="connsiteX913" fmla="*/ 10193384 w 11162102"/>
              <a:gd name="connsiteY913" fmla="*/ 4865689 h 6858029"/>
              <a:gd name="connsiteX914" fmla="*/ 10148243 w 11162102"/>
              <a:gd name="connsiteY914" fmla="*/ 4894535 h 6858029"/>
              <a:gd name="connsiteX915" fmla="*/ 10130304 w 11162102"/>
              <a:gd name="connsiteY915" fmla="*/ 4857222 h 6858029"/>
              <a:gd name="connsiteX916" fmla="*/ 10176792 w 11162102"/>
              <a:gd name="connsiteY916" fmla="*/ 4829219 h 6858029"/>
              <a:gd name="connsiteX917" fmla="*/ 10193384 w 11162102"/>
              <a:gd name="connsiteY917" fmla="*/ 4865689 h 6858029"/>
              <a:gd name="connsiteX918" fmla="*/ 10181927 w 11162102"/>
              <a:gd name="connsiteY918" fmla="*/ 4825979 h 6858029"/>
              <a:gd name="connsiteX919" fmla="*/ 10223395 w 11162102"/>
              <a:gd name="connsiteY919" fmla="*/ 4799254 h 6858029"/>
              <a:gd name="connsiteX920" fmla="*/ 10227845 w 11162102"/>
              <a:gd name="connsiteY920" fmla="*/ 4796264 h 6858029"/>
              <a:gd name="connsiteX921" fmla="*/ 10242908 w 11162102"/>
              <a:gd name="connsiteY921" fmla="*/ 4831798 h 6858029"/>
              <a:gd name="connsiteX922" fmla="*/ 10198473 w 11162102"/>
              <a:gd name="connsiteY922" fmla="*/ 4862311 h 6858029"/>
              <a:gd name="connsiteX923" fmla="*/ 10181927 w 11162102"/>
              <a:gd name="connsiteY923" fmla="*/ 4825979 h 6858029"/>
              <a:gd name="connsiteX924" fmla="*/ 10142993 w 11162102"/>
              <a:gd name="connsiteY924" fmla="*/ 4897776 h 6858029"/>
              <a:gd name="connsiteX925" fmla="*/ 10097486 w 11162102"/>
              <a:gd name="connsiteY925" fmla="*/ 4924866 h 6858029"/>
              <a:gd name="connsiteX926" fmla="*/ 10078270 w 11162102"/>
              <a:gd name="connsiteY926" fmla="*/ 4886570 h 6858029"/>
              <a:gd name="connsiteX927" fmla="*/ 10125009 w 11162102"/>
              <a:gd name="connsiteY927" fmla="*/ 4860325 h 6858029"/>
              <a:gd name="connsiteX928" fmla="*/ 10142993 w 11162102"/>
              <a:gd name="connsiteY928" fmla="*/ 4897776 h 6858029"/>
              <a:gd name="connsiteX929" fmla="*/ 10092055 w 11162102"/>
              <a:gd name="connsiteY929" fmla="*/ 4927970 h 6858029"/>
              <a:gd name="connsiteX930" fmla="*/ 10046479 w 11162102"/>
              <a:gd name="connsiteY930" fmla="*/ 4953279 h 6858029"/>
              <a:gd name="connsiteX931" fmla="*/ 10026122 w 11162102"/>
              <a:gd name="connsiteY931" fmla="*/ 4914002 h 6858029"/>
              <a:gd name="connsiteX932" fmla="*/ 10072793 w 11162102"/>
              <a:gd name="connsiteY932" fmla="*/ 4889560 h 6858029"/>
              <a:gd name="connsiteX933" fmla="*/ 10092055 w 11162102"/>
              <a:gd name="connsiteY933" fmla="*/ 4927970 h 6858029"/>
              <a:gd name="connsiteX934" fmla="*/ 10011744 w 11162102"/>
              <a:gd name="connsiteY934" fmla="*/ 5272467 h 6858029"/>
              <a:gd name="connsiteX935" fmla="*/ 10027993 w 11162102"/>
              <a:gd name="connsiteY935" fmla="*/ 5307933 h 6858029"/>
              <a:gd name="connsiteX936" fmla="*/ 9990223 w 11162102"/>
              <a:gd name="connsiteY936" fmla="*/ 5330663 h 6858029"/>
              <a:gd name="connsiteX937" fmla="*/ 9970848 w 11162102"/>
              <a:gd name="connsiteY937" fmla="*/ 5288488 h 6858029"/>
              <a:gd name="connsiteX938" fmla="*/ 10009097 w 11162102"/>
              <a:gd name="connsiteY938" fmla="*/ 5266853 h 6858029"/>
              <a:gd name="connsiteX939" fmla="*/ 10011744 w 11162102"/>
              <a:gd name="connsiteY939" fmla="*/ 5272467 h 6858029"/>
              <a:gd name="connsiteX940" fmla="*/ 1211522 w 11162102"/>
              <a:gd name="connsiteY940" fmla="*/ 4618298 h 6858029"/>
              <a:gd name="connsiteX941" fmla="*/ 1203350 w 11162102"/>
              <a:gd name="connsiteY941" fmla="*/ 4622406 h 6858029"/>
              <a:gd name="connsiteX942" fmla="*/ 1200145 w 11162102"/>
              <a:gd name="connsiteY942" fmla="*/ 4624050 h 6858029"/>
              <a:gd name="connsiteX943" fmla="*/ 1213213 w 11162102"/>
              <a:gd name="connsiteY943" fmla="*/ 4606157 h 6858029"/>
              <a:gd name="connsiteX944" fmla="*/ 1224542 w 11162102"/>
              <a:gd name="connsiteY944" fmla="*/ 4599744 h 6858029"/>
              <a:gd name="connsiteX945" fmla="*/ 1213992 w 11162102"/>
              <a:gd name="connsiteY945" fmla="*/ 4614784 h 6858029"/>
              <a:gd name="connsiteX946" fmla="*/ 1211522 w 11162102"/>
              <a:gd name="connsiteY946" fmla="*/ 4618298 h 6858029"/>
              <a:gd name="connsiteX947" fmla="*/ 1233534 w 11162102"/>
              <a:gd name="connsiteY947" fmla="*/ 4594701 h 6858029"/>
              <a:gd name="connsiteX948" fmla="*/ 1245477 w 11162102"/>
              <a:gd name="connsiteY948" fmla="*/ 4588082 h 6858029"/>
              <a:gd name="connsiteX949" fmla="*/ 1242453 w 11162102"/>
              <a:gd name="connsiteY949" fmla="*/ 4592555 h 6858029"/>
              <a:gd name="connsiteX950" fmla="*/ 1231941 w 11162102"/>
              <a:gd name="connsiteY950" fmla="*/ 4608120 h 6858029"/>
              <a:gd name="connsiteX951" fmla="*/ 1219946 w 11162102"/>
              <a:gd name="connsiteY951" fmla="*/ 4614054 h 6858029"/>
              <a:gd name="connsiteX952" fmla="*/ 1233534 w 11162102"/>
              <a:gd name="connsiteY952" fmla="*/ 4594701 h 6858029"/>
              <a:gd name="connsiteX953" fmla="*/ 1569286 w 11162102"/>
              <a:gd name="connsiteY953" fmla="*/ 4201501 h 6858029"/>
              <a:gd name="connsiteX954" fmla="*/ 1557111 w 11162102"/>
              <a:gd name="connsiteY954" fmla="*/ 4211771 h 6858029"/>
              <a:gd name="connsiteX955" fmla="*/ 1568853 w 11162102"/>
              <a:gd name="connsiteY955" fmla="*/ 4190478 h 6858029"/>
              <a:gd name="connsiteX956" fmla="*/ 1581065 w 11162102"/>
              <a:gd name="connsiteY956" fmla="*/ 4179409 h 6858029"/>
              <a:gd name="connsiteX957" fmla="*/ 1569286 w 11162102"/>
              <a:gd name="connsiteY957" fmla="*/ 4201501 h 6858029"/>
              <a:gd name="connsiteX958" fmla="*/ 1588772 w 11162102"/>
              <a:gd name="connsiteY958" fmla="*/ 4172517 h 6858029"/>
              <a:gd name="connsiteX959" fmla="*/ 1601538 w 11162102"/>
              <a:gd name="connsiteY959" fmla="*/ 4161220 h 6858029"/>
              <a:gd name="connsiteX960" fmla="*/ 1589221 w 11162102"/>
              <a:gd name="connsiteY960" fmla="*/ 4185023 h 6858029"/>
              <a:gd name="connsiteX961" fmla="*/ 1576466 w 11162102"/>
              <a:gd name="connsiteY961" fmla="*/ 4195544 h 6858029"/>
              <a:gd name="connsiteX962" fmla="*/ 1588772 w 11162102"/>
              <a:gd name="connsiteY962" fmla="*/ 4172517 h 6858029"/>
              <a:gd name="connsiteX963" fmla="*/ 1562786 w 11162102"/>
              <a:gd name="connsiteY963" fmla="*/ 4213733 h 6858029"/>
              <a:gd name="connsiteX964" fmla="*/ 1550424 w 11162102"/>
              <a:gd name="connsiteY964" fmla="*/ 4237103 h 6858029"/>
              <a:gd name="connsiteX965" fmla="*/ 1537726 w 11162102"/>
              <a:gd name="connsiteY965" fmla="*/ 4247168 h 6858029"/>
              <a:gd name="connsiteX966" fmla="*/ 1550043 w 11162102"/>
              <a:gd name="connsiteY966" fmla="*/ 4224642 h 6858029"/>
              <a:gd name="connsiteX967" fmla="*/ 1562786 w 11162102"/>
              <a:gd name="connsiteY967" fmla="*/ 4213733 h 6858029"/>
              <a:gd name="connsiteX968" fmla="*/ 1530368 w 11162102"/>
              <a:gd name="connsiteY968" fmla="*/ 4253078 h 6858029"/>
              <a:gd name="connsiteX969" fmla="*/ 1519413 w 11162102"/>
              <a:gd name="connsiteY969" fmla="*/ 4261979 h 6858029"/>
              <a:gd name="connsiteX970" fmla="*/ 1531272 w 11162102"/>
              <a:gd name="connsiteY970" fmla="*/ 4240983 h 6858029"/>
              <a:gd name="connsiteX971" fmla="*/ 1542162 w 11162102"/>
              <a:gd name="connsiteY971" fmla="*/ 4231466 h 6858029"/>
              <a:gd name="connsiteX972" fmla="*/ 1530368 w 11162102"/>
              <a:gd name="connsiteY972" fmla="*/ 4253078 h 6858029"/>
              <a:gd name="connsiteX973" fmla="*/ 1523697 w 11162102"/>
              <a:gd name="connsiteY973" fmla="*/ 4265334 h 6858029"/>
              <a:gd name="connsiteX974" fmla="*/ 1511348 w 11162102"/>
              <a:gd name="connsiteY974" fmla="*/ 4288110 h 6858029"/>
              <a:gd name="connsiteX975" fmla="*/ 1499796 w 11162102"/>
              <a:gd name="connsiteY975" fmla="*/ 4296942 h 6858029"/>
              <a:gd name="connsiteX976" fmla="*/ 1512211 w 11162102"/>
              <a:gd name="connsiteY976" fmla="*/ 4274782 h 6858029"/>
              <a:gd name="connsiteX977" fmla="*/ 1523697 w 11162102"/>
              <a:gd name="connsiteY977" fmla="*/ 4265334 h 6858029"/>
              <a:gd name="connsiteX978" fmla="*/ 1492276 w 11162102"/>
              <a:gd name="connsiteY978" fmla="*/ 4302716 h 6858029"/>
              <a:gd name="connsiteX979" fmla="*/ 1480618 w 11162102"/>
              <a:gd name="connsiteY979" fmla="*/ 4311777 h 6858029"/>
              <a:gd name="connsiteX980" fmla="*/ 1492504 w 11162102"/>
              <a:gd name="connsiteY980" fmla="*/ 4291260 h 6858029"/>
              <a:gd name="connsiteX981" fmla="*/ 1504182 w 11162102"/>
              <a:gd name="connsiteY981" fmla="*/ 4281446 h 6858029"/>
              <a:gd name="connsiteX982" fmla="*/ 1492276 w 11162102"/>
              <a:gd name="connsiteY982" fmla="*/ 4302716 h 6858029"/>
              <a:gd name="connsiteX983" fmla="*/ 1485468 w 11162102"/>
              <a:gd name="connsiteY983" fmla="*/ 4314926 h 6858029"/>
              <a:gd name="connsiteX984" fmla="*/ 1472973 w 11162102"/>
              <a:gd name="connsiteY984" fmla="*/ 4337360 h 6858029"/>
              <a:gd name="connsiteX985" fmla="*/ 1460745 w 11162102"/>
              <a:gd name="connsiteY985" fmla="*/ 4346238 h 6858029"/>
              <a:gd name="connsiteX986" fmla="*/ 1473233 w 11162102"/>
              <a:gd name="connsiteY986" fmla="*/ 4324557 h 6858029"/>
              <a:gd name="connsiteX987" fmla="*/ 1485468 w 11162102"/>
              <a:gd name="connsiteY987" fmla="*/ 4314926 h 6858029"/>
              <a:gd name="connsiteX988" fmla="*/ 1453058 w 11162102"/>
              <a:gd name="connsiteY988" fmla="*/ 4351898 h 6858029"/>
              <a:gd name="connsiteX989" fmla="*/ 1441431 w 11162102"/>
              <a:gd name="connsiteY989" fmla="*/ 4360547 h 6858029"/>
              <a:gd name="connsiteX990" fmla="*/ 1453378 w 11162102"/>
              <a:gd name="connsiteY990" fmla="*/ 4340487 h 6858029"/>
              <a:gd name="connsiteX991" fmla="*/ 1465010 w 11162102"/>
              <a:gd name="connsiteY991" fmla="*/ 4331130 h 6858029"/>
              <a:gd name="connsiteX992" fmla="*/ 1453058 w 11162102"/>
              <a:gd name="connsiteY992" fmla="*/ 4351898 h 6858029"/>
              <a:gd name="connsiteX993" fmla="*/ 1446089 w 11162102"/>
              <a:gd name="connsiteY993" fmla="*/ 4364039 h 6858029"/>
              <a:gd name="connsiteX994" fmla="*/ 1433541 w 11162102"/>
              <a:gd name="connsiteY994" fmla="*/ 4385971 h 6858029"/>
              <a:gd name="connsiteX995" fmla="*/ 1421350 w 11162102"/>
              <a:gd name="connsiteY995" fmla="*/ 4394415 h 6858029"/>
              <a:gd name="connsiteX996" fmla="*/ 1433895 w 11162102"/>
              <a:gd name="connsiteY996" fmla="*/ 4373236 h 6858029"/>
              <a:gd name="connsiteX997" fmla="*/ 1446089 w 11162102"/>
              <a:gd name="connsiteY997" fmla="*/ 4364039 h 6858029"/>
              <a:gd name="connsiteX998" fmla="*/ 1413529 w 11162102"/>
              <a:gd name="connsiteY998" fmla="*/ 4399869 h 6858029"/>
              <a:gd name="connsiteX999" fmla="*/ 1401921 w 11162102"/>
              <a:gd name="connsiteY999" fmla="*/ 4408085 h 6858029"/>
              <a:gd name="connsiteX1000" fmla="*/ 1413926 w 11162102"/>
              <a:gd name="connsiteY1000" fmla="*/ 4388504 h 6858029"/>
              <a:gd name="connsiteX1001" fmla="*/ 1425542 w 11162102"/>
              <a:gd name="connsiteY1001" fmla="*/ 4379558 h 6858029"/>
              <a:gd name="connsiteX1002" fmla="*/ 1413529 w 11162102"/>
              <a:gd name="connsiteY1002" fmla="*/ 4399869 h 6858029"/>
              <a:gd name="connsiteX1003" fmla="*/ 1407405 w 11162102"/>
              <a:gd name="connsiteY1003" fmla="*/ 4410253 h 6858029"/>
              <a:gd name="connsiteX1004" fmla="*/ 1393838 w 11162102"/>
              <a:gd name="connsiteY1004" fmla="*/ 4433281 h 6858029"/>
              <a:gd name="connsiteX1005" fmla="*/ 1381671 w 11162102"/>
              <a:gd name="connsiteY1005" fmla="*/ 4441246 h 6858029"/>
              <a:gd name="connsiteX1006" fmla="*/ 1395296 w 11162102"/>
              <a:gd name="connsiteY1006" fmla="*/ 4418926 h 6858029"/>
              <a:gd name="connsiteX1007" fmla="*/ 1407405 w 11162102"/>
              <a:gd name="connsiteY1007" fmla="*/ 4410253 h 6858029"/>
              <a:gd name="connsiteX1008" fmla="*/ 1373725 w 11162102"/>
              <a:gd name="connsiteY1008" fmla="*/ 4446495 h 6858029"/>
              <a:gd name="connsiteX1009" fmla="*/ 1362154 w 11162102"/>
              <a:gd name="connsiteY1009" fmla="*/ 4454254 h 6858029"/>
              <a:gd name="connsiteX1010" fmla="*/ 1375313 w 11162102"/>
              <a:gd name="connsiteY1010" fmla="*/ 4433440 h 6858029"/>
              <a:gd name="connsiteX1011" fmla="*/ 1386784 w 11162102"/>
              <a:gd name="connsiteY1011" fmla="*/ 4425065 h 6858029"/>
              <a:gd name="connsiteX1012" fmla="*/ 1373725 w 11162102"/>
              <a:gd name="connsiteY1012" fmla="*/ 4446495 h 6858029"/>
              <a:gd name="connsiteX1013" fmla="*/ 1366493 w 11162102"/>
              <a:gd name="connsiteY1013" fmla="*/ 4458362 h 6858029"/>
              <a:gd name="connsiteX1014" fmla="*/ 1353817 w 11162102"/>
              <a:gd name="connsiteY1014" fmla="*/ 4479221 h 6858029"/>
              <a:gd name="connsiteX1015" fmla="*/ 1341680 w 11162102"/>
              <a:gd name="connsiteY1015" fmla="*/ 4486707 h 6858029"/>
              <a:gd name="connsiteX1016" fmla="*/ 1354328 w 11162102"/>
              <a:gd name="connsiteY1016" fmla="*/ 4466647 h 6858029"/>
              <a:gd name="connsiteX1017" fmla="*/ 1366493 w 11162102"/>
              <a:gd name="connsiteY1017" fmla="*/ 4458362 h 6858029"/>
              <a:gd name="connsiteX1018" fmla="*/ 1333615 w 11162102"/>
              <a:gd name="connsiteY1018" fmla="*/ 4491728 h 6858029"/>
              <a:gd name="connsiteX1019" fmla="*/ 1322074 w 11162102"/>
              <a:gd name="connsiteY1019" fmla="*/ 4499008 h 6858029"/>
              <a:gd name="connsiteX1020" fmla="*/ 1334131 w 11162102"/>
              <a:gd name="connsiteY1020" fmla="*/ 4480568 h 6858029"/>
              <a:gd name="connsiteX1021" fmla="*/ 1345679 w 11162102"/>
              <a:gd name="connsiteY1021" fmla="*/ 4472557 h 6858029"/>
              <a:gd name="connsiteX1022" fmla="*/ 1333615 w 11162102"/>
              <a:gd name="connsiteY1022" fmla="*/ 4491728 h 6858029"/>
              <a:gd name="connsiteX1023" fmla="*/ 1326280 w 11162102"/>
              <a:gd name="connsiteY1023" fmla="*/ 4503390 h 6858029"/>
              <a:gd name="connsiteX1024" fmla="*/ 1313488 w 11162102"/>
              <a:gd name="connsiteY1024" fmla="*/ 4523724 h 6858029"/>
              <a:gd name="connsiteX1025" fmla="*/ 1301377 w 11162102"/>
              <a:gd name="connsiteY1025" fmla="*/ 4530731 h 6858029"/>
              <a:gd name="connsiteX1026" fmla="*/ 1314178 w 11162102"/>
              <a:gd name="connsiteY1026" fmla="*/ 4511104 h 6858029"/>
              <a:gd name="connsiteX1027" fmla="*/ 1326280 w 11162102"/>
              <a:gd name="connsiteY1027" fmla="*/ 4503390 h 6858029"/>
              <a:gd name="connsiteX1028" fmla="*/ 1293184 w 11162102"/>
              <a:gd name="connsiteY1028" fmla="*/ 4535500 h 6858029"/>
              <a:gd name="connsiteX1029" fmla="*/ 1281695 w 11162102"/>
              <a:gd name="connsiteY1029" fmla="*/ 4542301 h 6858029"/>
              <a:gd name="connsiteX1030" fmla="*/ 1293951 w 11162102"/>
              <a:gd name="connsiteY1030" fmla="*/ 4524203 h 6858029"/>
              <a:gd name="connsiteX1031" fmla="*/ 1305407 w 11162102"/>
              <a:gd name="connsiteY1031" fmla="*/ 4516764 h 6858029"/>
              <a:gd name="connsiteX1032" fmla="*/ 1293184 w 11162102"/>
              <a:gd name="connsiteY1032" fmla="*/ 4535500 h 6858029"/>
              <a:gd name="connsiteX1033" fmla="*/ 1286565 w 11162102"/>
              <a:gd name="connsiteY1033" fmla="*/ 4545679 h 6858029"/>
              <a:gd name="connsiteX1034" fmla="*/ 1272859 w 11162102"/>
              <a:gd name="connsiteY1034" fmla="*/ 4566744 h 6858029"/>
              <a:gd name="connsiteX1035" fmla="*/ 1260788 w 11162102"/>
              <a:gd name="connsiteY1035" fmla="*/ 4573225 h 6858029"/>
              <a:gd name="connsiteX1036" fmla="*/ 1274550 w 11162102"/>
              <a:gd name="connsiteY1036" fmla="*/ 4552868 h 6858029"/>
              <a:gd name="connsiteX1037" fmla="*/ 1286565 w 11162102"/>
              <a:gd name="connsiteY1037" fmla="*/ 4545679 h 6858029"/>
              <a:gd name="connsiteX1038" fmla="*/ 1252463 w 11162102"/>
              <a:gd name="connsiteY1038" fmla="*/ 4577744 h 6858029"/>
              <a:gd name="connsiteX1039" fmla="*/ 1241042 w 11162102"/>
              <a:gd name="connsiteY1039" fmla="*/ 4583997 h 6858029"/>
              <a:gd name="connsiteX1040" fmla="*/ 1254252 w 11162102"/>
              <a:gd name="connsiteY1040" fmla="*/ 4565192 h 6858029"/>
              <a:gd name="connsiteX1041" fmla="*/ 1265649 w 11162102"/>
              <a:gd name="connsiteY1041" fmla="*/ 4558231 h 6858029"/>
              <a:gd name="connsiteX1042" fmla="*/ 1252463 w 11162102"/>
              <a:gd name="connsiteY1042" fmla="*/ 4577744 h 6858029"/>
              <a:gd name="connsiteX1043" fmla="*/ 1246072 w 11162102"/>
              <a:gd name="connsiteY1043" fmla="*/ 4595020 h 6858029"/>
              <a:gd name="connsiteX1044" fmla="*/ 1253843 w 11162102"/>
              <a:gd name="connsiteY1044" fmla="*/ 4583495 h 6858029"/>
              <a:gd name="connsiteX1045" fmla="*/ 1266357 w 11162102"/>
              <a:gd name="connsiteY1045" fmla="*/ 4576717 h 6858029"/>
              <a:gd name="connsiteX1046" fmla="*/ 1252376 w 11162102"/>
              <a:gd name="connsiteY1046" fmla="*/ 4598192 h 6858029"/>
              <a:gd name="connsiteX1047" fmla="*/ 1239808 w 11162102"/>
              <a:gd name="connsiteY1047" fmla="*/ 4604286 h 6858029"/>
              <a:gd name="connsiteX1048" fmla="*/ 1246072 w 11162102"/>
              <a:gd name="connsiteY1048" fmla="*/ 4595020 h 6858029"/>
              <a:gd name="connsiteX1049" fmla="*/ 1273514 w 11162102"/>
              <a:gd name="connsiteY1049" fmla="*/ 4573522 h 6858029"/>
              <a:gd name="connsiteX1050" fmla="*/ 1274137 w 11162102"/>
              <a:gd name="connsiteY1050" fmla="*/ 4572563 h 6858029"/>
              <a:gd name="connsiteX1051" fmla="*/ 1287129 w 11162102"/>
              <a:gd name="connsiteY1051" fmla="*/ 4565694 h 6858029"/>
              <a:gd name="connsiteX1052" fmla="*/ 1272781 w 11162102"/>
              <a:gd name="connsiteY1052" fmla="*/ 4588538 h 6858029"/>
              <a:gd name="connsiteX1053" fmla="*/ 1259736 w 11162102"/>
              <a:gd name="connsiteY1053" fmla="*/ 4594701 h 6858029"/>
              <a:gd name="connsiteX1054" fmla="*/ 1273514 w 11162102"/>
              <a:gd name="connsiteY1054" fmla="*/ 4573522 h 6858029"/>
              <a:gd name="connsiteX1055" fmla="*/ 1280604 w 11162102"/>
              <a:gd name="connsiteY1055" fmla="*/ 4562636 h 6858029"/>
              <a:gd name="connsiteX1056" fmla="*/ 1294841 w 11162102"/>
              <a:gd name="connsiteY1056" fmla="*/ 4540772 h 6858029"/>
              <a:gd name="connsiteX1057" fmla="*/ 1307390 w 11162102"/>
              <a:gd name="connsiteY1057" fmla="*/ 4533446 h 6858029"/>
              <a:gd name="connsiteX1058" fmla="*/ 1296596 w 11162102"/>
              <a:gd name="connsiteY1058" fmla="*/ 4550631 h 6858029"/>
              <a:gd name="connsiteX1059" fmla="*/ 1293211 w 11162102"/>
              <a:gd name="connsiteY1059" fmla="*/ 4556017 h 6858029"/>
              <a:gd name="connsiteX1060" fmla="*/ 1280604 w 11162102"/>
              <a:gd name="connsiteY1060" fmla="*/ 4562636 h 6858029"/>
              <a:gd name="connsiteX1061" fmla="*/ 1315095 w 11162102"/>
              <a:gd name="connsiteY1061" fmla="*/ 4528973 h 6858029"/>
              <a:gd name="connsiteX1062" fmla="*/ 1328133 w 11162102"/>
              <a:gd name="connsiteY1062" fmla="*/ 4521533 h 6858029"/>
              <a:gd name="connsiteX1063" fmla="*/ 1322515 w 11162102"/>
              <a:gd name="connsiteY1063" fmla="*/ 4530799 h 6858029"/>
              <a:gd name="connsiteX1064" fmla="*/ 1313559 w 11162102"/>
              <a:gd name="connsiteY1064" fmla="*/ 4545542 h 6858029"/>
              <a:gd name="connsiteX1065" fmla="*/ 1300484 w 11162102"/>
              <a:gd name="connsiteY1065" fmla="*/ 4552252 h 6858029"/>
              <a:gd name="connsiteX1066" fmla="*/ 1315095 w 11162102"/>
              <a:gd name="connsiteY1066" fmla="*/ 4528973 h 6858029"/>
              <a:gd name="connsiteX1067" fmla="*/ 1321132 w 11162102"/>
              <a:gd name="connsiteY1067" fmla="*/ 4519388 h 6858029"/>
              <a:gd name="connsiteX1068" fmla="*/ 1334407 w 11162102"/>
              <a:gd name="connsiteY1068" fmla="*/ 4498255 h 6858029"/>
              <a:gd name="connsiteX1069" fmla="*/ 1347032 w 11162102"/>
              <a:gd name="connsiteY1069" fmla="*/ 4490381 h 6858029"/>
              <a:gd name="connsiteX1070" fmla="*/ 1333766 w 11162102"/>
              <a:gd name="connsiteY1070" fmla="*/ 4512245 h 6858029"/>
              <a:gd name="connsiteX1071" fmla="*/ 1321132 w 11162102"/>
              <a:gd name="connsiteY1071" fmla="*/ 4519388 h 6858029"/>
              <a:gd name="connsiteX1072" fmla="*/ 1354634 w 11162102"/>
              <a:gd name="connsiteY1072" fmla="*/ 4485680 h 6858029"/>
              <a:gd name="connsiteX1073" fmla="*/ 1367725 w 11162102"/>
              <a:gd name="connsiteY1073" fmla="*/ 4477692 h 6858029"/>
              <a:gd name="connsiteX1074" fmla="*/ 1354048 w 11162102"/>
              <a:gd name="connsiteY1074" fmla="*/ 4501016 h 6858029"/>
              <a:gd name="connsiteX1075" fmla="*/ 1340943 w 11162102"/>
              <a:gd name="connsiteY1075" fmla="*/ 4508228 h 6858029"/>
              <a:gd name="connsiteX1076" fmla="*/ 1354634 w 11162102"/>
              <a:gd name="connsiteY1076" fmla="*/ 4485680 h 6858029"/>
              <a:gd name="connsiteX1077" fmla="*/ 1361358 w 11162102"/>
              <a:gd name="connsiteY1077" fmla="*/ 4474611 h 6858029"/>
              <a:gd name="connsiteX1078" fmla="*/ 1374526 w 11162102"/>
              <a:gd name="connsiteY1078" fmla="*/ 4452976 h 6858029"/>
              <a:gd name="connsiteX1079" fmla="*/ 1387203 w 11162102"/>
              <a:gd name="connsiteY1079" fmla="*/ 4444555 h 6858029"/>
              <a:gd name="connsiteX1080" fmla="*/ 1374019 w 11162102"/>
              <a:gd name="connsiteY1080" fmla="*/ 4466989 h 6858029"/>
              <a:gd name="connsiteX1081" fmla="*/ 1361358 w 11162102"/>
              <a:gd name="connsiteY1081" fmla="*/ 4474611 h 6858029"/>
              <a:gd name="connsiteX1082" fmla="*/ 1394689 w 11162102"/>
              <a:gd name="connsiteY1082" fmla="*/ 4439602 h 6858029"/>
              <a:gd name="connsiteX1083" fmla="*/ 1407846 w 11162102"/>
              <a:gd name="connsiteY1083" fmla="*/ 4431044 h 6858029"/>
              <a:gd name="connsiteX1084" fmla="*/ 1394219 w 11162102"/>
              <a:gd name="connsiteY1084" fmla="*/ 4455030 h 6858029"/>
              <a:gd name="connsiteX1085" fmla="*/ 1381092 w 11162102"/>
              <a:gd name="connsiteY1085" fmla="*/ 4462744 h 6858029"/>
              <a:gd name="connsiteX1086" fmla="*/ 1394689 w 11162102"/>
              <a:gd name="connsiteY1086" fmla="*/ 4439602 h 6858029"/>
              <a:gd name="connsiteX1087" fmla="*/ 1401262 w 11162102"/>
              <a:gd name="connsiteY1087" fmla="*/ 4428443 h 6858029"/>
              <a:gd name="connsiteX1088" fmla="*/ 1415263 w 11162102"/>
              <a:gd name="connsiteY1088" fmla="*/ 4404708 h 6858029"/>
              <a:gd name="connsiteX1089" fmla="*/ 1427893 w 11162102"/>
              <a:gd name="connsiteY1089" fmla="*/ 4395876 h 6858029"/>
              <a:gd name="connsiteX1090" fmla="*/ 1413946 w 11162102"/>
              <a:gd name="connsiteY1090" fmla="*/ 4420341 h 6858029"/>
              <a:gd name="connsiteX1091" fmla="*/ 1401262 w 11162102"/>
              <a:gd name="connsiteY1091" fmla="*/ 4428443 h 6858029"/>
              <a:gd name="connsiteX1092" fmla="*/ 1435228 w 11162102"/>
              <a:gd name="connsiteY1092" fmla="*/ 4390786 h 6858029"/>
              <a:gd name="connsiteX1093" fmla="*/ 1448330 w 11162102"/>
              <a:gd name="connsiteY1093" fmla="*/ 4381840 h 6858029"/>
              <a:gd name="connsiteX1094" fmla="*/ 1434061 w 11162102"/>
              <a:gd name="connsiteY1094" fmla="*/ 4407697 h 6858029"/>
              <a:gd name="connsiteX1095" fmla="*/ 1420889 w 11162102"/>
              <a:gd name="connsiteY1095" fmla="*/ 4415913 h 6858029"/>
              <a:gd name="connsiteX1096" fmla="*/ 1435228 w 11162102"/>
              <a:gd name="connsiteY1096" fmla="*/ 4390786 h 6858029"/>
              <a:gd name="connsiteX1097" fmla="*/ 1440828 w 11162102"/>
              <a:gd name="connsiteY1097" fmla="*/ 4380996 h 6858029"/>
              <a:gd name="connsiteX1098" fmla="*/ 1453848 w 11162102"/>
              <a:gd name="connsiteY1098" fmla="*/ 4358265 h 6858029"/>
              <a:gd name="connsiteX1099" fmla="*/ 1466576 w 11162102"/>
              <a:gd name="connsiteY1099" fmla="*/ 4348885 h 6858029"/>
              <a:gd name="connsiteX1100" fmla="*/ 1453558 w 11162102"/>
              <a:gd name="connsiteY1100" fmla="*/ 4372392 h 6858029"/>
              <a:gd name="connsiteX1101" fmla="*/ 1440828 w 11162102"/>
              <a:gd name="connsiteY1101" fmla="*/ 4380996 h 6858029"/>
              <a:gd name="connsiteX1102" fmla="*/ 1473744 w 11162102"/>
              <a:gd name="connsiteY1102" fmla="*/ 4343682 h 6858029"/>
              <a:gd name="connsiteX1103" fmla="*/ 1486258 w 11162102"/>
              <a:gd name="connsiteY1103" fmla="*/ 4334644 h 6858029"/>
              <a:gd name="connsiteX1104" fmla="*/ 1472898 w 11162102"/>
              <a:gd name="connsiteY1104" fmla="*/ 4359543 h 6858029"/>
              <a:gd name="connsiteX1105" fmla="*/ 1460357 w 11162102"/>
              <a:gd name="connsiteY1105" fmla="*/ 4367827 h 6858029"/>
              <a:gd name="connsiteX1106" fmla="*/ 1473744 w 11162102"/>
              <a:gd name="connsiteY1106" fmla="*/ 4343682 h 6858029"/>
              <a:gd name="connsiteX1107" fmla="*/ 1480118 w 11162102"/>
              <a:gd name="connsiteY1107" fmla="*/ 4332202 h 6858029"/>
              <a:gd name="connsiteX1108" fmla="*/ 1493040 w 11162102"/>
              <a:gd name="connsiteY1108" fmla="*/ 4309015 h 6858029"/>
              <a:gd name="connsiteX1109" fmla="*/ 1505067 w 11162102"/>
              <a:gd name="connsiteY1109" fmla="*/ 4299750 h 6858029"/>
              <a:gd name="connsiteX1110" fmla="*/ 1492180 w 11162102"/>
              <a:gd name="connsiteY1110" fmla="*/ 4323644 h 6858029"/>
              <a:gd name="connsiteX1111" fmla="*/ 1480118 w 11162102"/>
              <a:gd name="connsiteY1111" fmla="*/ 4332202 h 6858029"/>
              <a:gd name="connsiteX1112" fmla="*/ 1512092 w 11162102"/>
              <a:gd name="connsiteY1112" fmla="*/ 4294386 h 6858029"/>
              <a:gd name="connsiteX1113" fmla="*/ 1525685 w 11162102"/>
              <a:gd name="connsiteY1113" fmla="*/ 4284139 h 6858029"/>
              <a:gd name="connsiteX1114" fmla="*/ 1512407 w 11162102"/>
              <a:gd name="connsiteY1114" fmla="*/ 4309540 h 6858029"/>
              <a:gd name="connsiteX1115" fmla="*/ 1498819 w 11162102"/>
              <a:gd name="connsiteY1115" fmla="*/ 4318965 h 6858029"/>
              <a:gd name="connsiteX1116" fmla="*/ 1512092 w 11162102"/>
              <a:gd name="connsiteY1116" fmla="*/ 4294386 h 6858029"/>
              <a:gd name="connsiteX1117" fmla="*/ 1518302 w 11162102"/>
              <a:gd name="connsiteY1117" fmla="*/ 4282907 h 6858029"/>
              <a:gd name="connsiteX1118" fmla="*/ 1531128 w 11162102"/>
              <a:gd name="connsiteY1118" fmla="*/ 4259286 h 6858029"/>
              <a:gd name="connsiteX1119" fmla="*/ 1544314 w 11162102"/>
              <a:gd name="connsiteY1119" fmla="*/ 4248697 h 6858029"/>
              <a:gd name="connsiteX1120" fmla="*/ 1531477 w 11162102"/>
              <a:gd name="connsiteY1120" fmla="*/ 4273093 h 6858029"/>
              <a:gd name="connsiteX1121" fmla="*/ 1518302 w 11162102"/>
              <a:gd name="connsiteY1121" fmla="*/ 4282907 h 6858029"/>
              <a:gd name="connsiteX1122" fmla="*/ 1551186 w 11162102"/>
              <a:gd name="connsiteY1122" fmla="*/ 4243219 h 6858029"/>
              <a:gd name="connsiteX1123" fmla="*/ 1564815 w 11162102"/>
              <a:gd name="connsiteY1123" fmla="*/ 4232516 h 6858029"/>
              <a:gd name="connsiteX1124" fmla="*/ 1551585 w 11162102"/>
              <a:gd name="connsiteY1124" fmla="*/ 4258442 h 6858029"/>
              <a:gd name="connsiteX1125" fmla="*/ 1537979 w 11162102"/>
              <a:gd name="connsiteY1125" fmla="*/ 4268324 h 6858029"/>
              <a:gd name="connsiteX1126" fmla="*/ 1551186 w 11162102"/>
              <a:gd name="connsiteY1126" fmla="*/ 4243219 h 6858029"/>
              <a:gd name="connsiteX1127" fmla="*/ 1557275 w 11162102"/>
              <a:gd name="connsiteY1127" fmla="*/ 4231694 h 6858029"/>
              <a:gd name="connsiteX1128" fmla="*/ 1570021 w 11162102"/>
              <a:gd name="connsiteY1128" fmla="*/ 4207663 h 6858029"/>
              <a:gd name="connsiteX1129" fmla="*/ 1583239 w 11162102"/>
              <a:gd name="connsiteY1129" fmla="*/ 4196617 h 6858029"/>
              <a:gd name="connsiteX1130" fmla="*/ 1570473 w 11162102"/>
              <a:gd name="connsiteY1130" fmla="*/ 4221470 h 6858029"/>
              <a:gd name="connsiteX1131" fmla="*/ 1557275 w 11162102"/>
              <a:gd name="connsiteY1131" fmla="*/ 4231694 h 6858029"/>
              <a:gd name="connsiteX1132" fmla="*/ 1589967 w 11162102"/>
              <a:gd name="connsiteY1132" fmla="*/ 4191048 h 6858029"/>
              <a:gd name="connsiteX1133" fmla="*/ 1925590 w 11162102"/>
              <a:gd name="connsiteY1133" fmla="*/ 3971067 h 6858029"/>
              <a:gd name="connsiteX1134" fmla="*/ 3416950 w 11162102"/>
              <a:gd name="connsiteY1134" fmla="*/ 4039282 h 6858029"/>
              <a:gd name="connsiteX1135" fmla="*/ 5161461 w 11162102"/>
              <a:gd name="connsiteY1135" fmla="*/ 4661569 h 6858029"/>
              <a:gd name="connsiteX1136" fmla="*/ 6631469 w 11162102"/>
              <a:gd name="connsiteY1136" fmla="*/ 5195124 h 6858029"/>
              <a:gd name="connsiteX1137" fmla="*/ 7852946 w 11162102"/>
              <a:gd name="connsiteY1137" fmla="*/ 5528689 h 6858029"/>
              <a:gd name="connsiteX1138" fmla="*/ 9104982 w 11162102"/>
              <a:gd name="connsiteY1138" fmla="*/ 5605851 h 6858029"/>
              <a:gd name="connsiteX1139" fmla="*/ 9926162 w 11162102"/>
              <a:gd name="connsiteY1139" fmla="*/ 5371606 h 6858029"/>
              <a:gd name="connsiteX1140" fmla="*/ 9944237 w 11162102"/>
              <a:gd name="connsiteY1140" fmla="*/ 5361952 h 6858029"/>
              <a:gd name="connsiteX1141" fmla="*/ 9963453 w 11162102"/>
              <a:gd name="connsiteY1141" fmla="*/ 5404857 h 6858029"/>
              <a:gd name="connsiteX1142" fmla="*/ 9077732 w 11162102"/>
              <a:gd name="connsiteY1142" fmla="*/ 5666739 h 6858029"/>
              <a:gd name="connsiteX1143" fmla="*/ 7821155 w 11162102"/>
              <a:gd name="connsiteY1143" fmla="*/ 5578213 h 6858029"/>
              <a:gd name="connsiteX1144" fmla="*/ 6649773 w 11162102"/>
              <a:gd name="connsiteY1144" fmla="*/ 5257177 h 6858029"/>
              <a:gd name="connsiteX1145" fmla="*/ 5171001 w 11162102"/>
              <a:gd name="connsiteY1145" fmla="*/ 4726429 h 6858029"/>
              <a:gd name="connsiteX1146" fmla="*/ 3396981 w 11162102"/>
              <a:gd name="connsiteY1146" fmla="*/ 4101061 h 6858029"/>
              <a:gd name="connsiteX1147" fmla="*/ 2630117 w 11162102"/>
              <a:gd name="connsiteY1147" fmla="*/ 3922730 h 6858029"/>
              <a:gd name="connsiteX1148" fmla="*/ 1899814 w 11162102"/>
              <a:gd name="connsiteY1148" fmla="*/ 4019359 h 6858029"/>
              <a:gd name="connsiteX1149" fmla="*/ 1576792 w 11162102"/>
              <a:gd name="connsiteY1149" fmla="*/ 4216632 h 6858029"/>
              <a:gd name="connsiteX1150" fmla="*/ 1589967 w 11162102"/>
              <a:gd name="connsiteY1150" fmla="*/ 4191048 h 6858029"/>
              <a:gd name="connsiteX1151" fmla="*/ 9104503 w 11162102"/>
              <a:gd name="connsiteY1151" fmla="*/ 5600898 h 6858029"/>
              <a:gd name="connsiteX1152" fmla="*/ 7813396 w 11162102"/>
              <a:gd name="connsiteY1152" fmla="*/ 5515544 h 6858029"/>
              <a:gd name="connsiteX1153" fmla="*/ 6633044 w 11162102"/>
              <a:gd name="connsiteY1153" fmla="*/ 5190399 h 6858029"/>
              <a:gd name="connsiteX1154" fmla="*/ 5163241 w 11162102"/>
              <a:gd name="connsiteY1154" fmla="*/ 4656890 h 6858029"/>
              <a:gd name="connsiteX1155" fmla="*/ 3418433 w 11162102"/>
              <a:gd name="connsiteY1155" fmla="*/ 4034512 h 6858029"/>
              <a:gd name="connsiteX1156" fmla="*/ 2651342 w 11162102"/>
              <a:gd name="connsiteY1156" fmla="*/ 3857665 h 6858029"/>
              <a:gd name="connsiteX1157" fmla="*/ 1923392 w 11162102"/>
              <a:gd name="connsiteY1157" fmla="*/ 3966572 h 6858029"/>
              <a:gd name="connsiteX1158" fmla="*/ 1595883 w 11162102"/>
              <a:gd name="connsiteY1158" fmla="*/ 4179592 h 6858029"/>
              <a:gd name="connsiteX1159" fmla="*/ 1608606 w 11162102"/>
              <a:gd name="connsiteY1159" fmla="*/ 4155035 h 6858029"/>
              <a:gd name="connsiteX1160" fmla="*/ 1949228 w 11162102"/>
              <a:gd name="connsiteY1160" fmla="*/ 3918120 h 6858029"/>
              <a:gd name="connsiteX1161" fmla="*/ 3438403 w 11162102"/>
              <a:gd name="connsiteY1161" fmla="*/ 3972619 h 6858029"/>
              <a:gd name="connsiteX1162" fmla="*/ 5153907 w 11162102"/>
              <a:gd name="connsiteY1162" fmla="*/ 4591939 h 6858029"/>
              <a:gd name="connsiteX1163" fmla="*/ 6614741 w 11162102"/>
              <a:gd name="connsiteY1163" fmla="*/ 5128232 h 6858029"/>
              <a:gd name="connsiteX1164" fmla="*/ 7857419 w 11162102"/>
              <a:gd name="connsiteY1164" fmla="*/ 5468006 h 6858029"/>
              <a:gd name="connsiteX1165" fmla="*/ 9131775 w 11162102"/>
              <a:gd name="connsiteY1165" fmla="*/ 5539918 h 6858029"/>
              <a:gd name="connsiteX1166" fmla="*/ 9922465 w 11162102"/>
              <a:gd name="connsiteY1166" fmla="*/ 5314117 h 6858029"/>
              <a:gd name="connsiteX1167" fmla="*/ 9942320 w 11162102"/>
              <a:gd name="connsiteY1167" fmla="*/ 5357662 h 6858029"/>
              <a:gd name="connsiteX1168" fmla="*/ 9104503 w 11162102"/>
              <a:gd name="connsiteY1168" fmla="*/ 5600898 h 6858029"/>
              <a:gd name="connsiteX1169" fmla="*/ 9919041 w 11162102"/>
              <a:gd name="connsiteY1169" fmla="*/ 5194576 h 6858029"/>
              <a:gd name="connsiteX1170" fmla="*/ 9882275 w 11162102"/>
              <a:gd name="connsiteY1170" fmla="*/ 5211966 h 6858029"/>
              <a:gd name="connsiteX1171" fmla="*/ 9860343 w 11162102"/>
              <a:gd name="connsiteY1171" fmla="*/ 5166208 h 6858029"/>
              <a:gd name="connsiteX1172" fmla="*/ 9897315 w 11162102"/>
              <a:gd name="connsiteY1172" fmla="*/ 5149708 h 6858029"/>
              <a:gd name="connsiteX1173" fmla="*/ 9919041 w 11162102"/>
              <a:gd name="connsiteY1173" fmla="*/ 5194576 h 6858029"/>
              <a:gd name="connsiteX1174" fmla="*/ 9903431 w 11162102"/>
              <a:gd name="connsiteY1174" fmla="*/ 5146855 h 6858029"/>
              <a:gd name="connsiteX1175" fmla="*/ 9942525 w 11162102"/>
              <a:gd name="connsiteY1175" fmla="*/ 5128232 h 6858029"/>
              <a:gd name="connsiteX1176" fmla="*/ 9963910 w 11162102"/>
              <a:gd name="connsiteY1176" fmla="*/ 5171982 h 6858029"/>
              <a:gd name="connsiteX1177" fmla="*/ 9925112 w 11162102"/>
              <a:gd name="connsiteY1177" fmla="*/ 5191632 h 6858029"/>
              <a:gd name="connsiteX1178" fmla="*/ 9903431 w 11162102"/>
              <a:gd name="connsiteY1178" fmla="*/ 5146855 h 6858029"/>
              <a:gd name="connsiteX1179" fmla="*/ 9920365 w 11162102"/>
              <a:gd name="connsiteY1179" fmla="*/ 5197383 h 6858029"/>
              <a:gd name="connsiteX1180" fmla="*/ 9941338 w 11162102"/>
              <a:gd name="connsiteY1180" fmla="*/ 5241406 h 6858029"/>
              <a:gd name="connsiteX1181" fmla="*/ 9904846 w 11162102"/>
              <a:gd name="connsiteY1181" fmla="*/ 5259778 h 6858029"/>
              <a:gd name="connsiteX1182" fmla="*/ 9883644 w 11162102"/>
              <a:gd name="connsiteY1182" fmla="*/ 5214819 h 6858029"/>
              <a:gd name="connsiteX1183" fmla="*/ 9920365 w 11162102"/>
              <a:gd name="connsiteY1183" fmla="*/ 5197383 h 6858029"/>
              <a:gd name="connsiteX1184" fmla="*/ 9942913 w 11162102"/>
              <a:gd name="connsiteY1184" fmla="*/ 5244739 h 6858029"/>
              <a:gd name="connsiteX1185" fmla="*/ 9963111 w 11162102"/>
              <a:gd name="connsiteY1185" fmla="*/ 5287895 h 6858029"/>
              <a:gd name="connsiteX1186" fmla="*/ 9926846 w 11162102"/>
              <a:gd name="connsiteY1186" fmla="*/ 5307156 h 6858029"/>
              <a:gd name="connsiteX1187" fmla="*/ 9906352 w 11162102"/>
              <a:gd name="connsiteY1187" fmla="*/ 5262996 h 6858029"/>
              <a:gd name="connsiteX1188" fmla="*/ 9942913 w 11162102"/>
              <a:gd name="connsiteY1188" fmla="*/ 5244739 h 6858029"/>
              <a:gd name="connsiteX1189" fmla="*/ 9920730 w 11162102"/>
              <a:gd name="connsiteY1189" fmla="*/ 5310329 h 6858029"/>
              <a:gd name="connsiteX1190" fmla="*/ 9131273 w 11162102"/>
              <a:gd name="connsiteY1190" fmla="*/ 5535057 h 6858029"/>
              <a:gd name="connsiteX1191" fmla="*/ 7806161 w 11162102"/>
              <a:gd name="connsiteY1191" fmla="*/ 5453012 h 6858029"/>
              <a:gd name="connsiteX1192" fmla="*/ 6616293 w 11162102"/>
              <a:gd name="connsiteY1192" fmla="*/ 5123600 h 6858029"/>
              <a:gd name="connsiteX1193" fmla="*/ 5155664 w 11162102"/>
              <a:gd name="connsiteY1193" fmla="*/ 4587375 h 6858029"/>
              <a:gd name="connsiteX1194" fmla="*/ 3439886 w 11162102"/>
              <a:gd name="connsiteY1194" fmla="*/ 3967964 h 6858029"/>
              <a:gd name="connsiteX1195" fmla="*/ 2672612 w 11162102"/>
              <a:gd name="connsiteY1195" fmla="*/ 3792645 h 6858029"/>
              <a:gd name="connsiteX1196" fmla="*/ 1946969 w 11162102"/>
              <a:gd name="connsiteY1196" fmla="*/ 3913784 h 6858029"/>
              <a:gd name="connsiteX1197" fmla="*/ 1614916 w 11162102"/>
              <a:gd name="connsiteY1197" fmla="*/ 4142917 h 6858029"/>
              <a:gd name="connsiteX1198" fmla="*/ 1627176 w 11162102"/>
              <a:gd name="connsiteY1198" fmla="*/ 4119456 h 6858029"/>
              <a:gd name="connsiteX1199" fmla="*/ 1972868 w 11162102"/>
              <a:gd name="connsiteY1199" fmla="*/ 3865196 h 6858029"/>
              <a:gd name="connsiteX1200" fmla="*/ 3459878 w 11162102"/>
              <a:gd name="connsiteY1200" fmla="*/ 3905956 h 6858029"/>
              <a:gd name="connsiteX1201" fmla="*/ 5146627 w 11162102"/>
              <a:gd name="connsiteY1201" fmla="*/ 4522332 h 6858029"/>
              <a:gd name="connsiteX1202" fmla="*/ 6598035 w 11162102"/>
              <a:gd name="connsiteY1202" fmla="*/ 5061364 h 6858029"/>
              <a:gd name="connsiteX1203" fmla="*/ 7802373 w 11162102"/>
              <a:gd name="connsiteY1203" fmla="*/ 5395843 h 6858029"/>
              <a:gd name="connsiteX1204" fmla="*/ 7861892 w 11162102"/>
              <a:gd name="connsiteY1204" fmla="*/ 5407345 h 6858029"/>
              <a:gd name="connsiteX1205" fmla="*/ 9158591 w 11162102"/>
              <a:gd name="connsiteY1205" fmla="*/ 5473962 h 6858029"/>
              <a:gd name="connsiteX1206" fmla="*/ 9900167 w 11162102"/>
              <a:gd name="connsiteY1206" fmla="*/ 5266008 h 6858029"/>
              <a:gd name="connsiteX1207" fmla="*/ 9920730 w 11162102"/>
              <a:gd name="connsiteY1207" fmla="*/ 5310329 h 6858029"/>
              <a:gd name="connsiteX1208" fmla="*/ 9928581 w 11162102"/>
              <a:gd name="connsiteY1208" fmla="*/ 5310945 h 6858029"/>
              <a:gd name="connsiteX1209" fmla="*/ 9964890 w 11162102"/>
              <a:gd name="connsiteY1209" fmla="*/ 5291752 h 6858029"/>
              <a:gd name="connsiteX1210" fmla="*/ 9984335 w 11162102"/>
              <a:gd name="connsiteY1210" fmla="*/ 5334109 h 6858029"/>
              <a:gd name="connsiteX1211" fmla="*/ 9948344 w 11162102"/>
              <a:gd name="connsiteY1211" fmla="*/ 5354329 h 6858029"/>
              <a:gd name="connsiteX1212" fmla="*/ 9928581 w 11162102"/>
              <a:gd name="connsiteY1212" fmla="*/ 5310945 h 6858029"/>
              <a:gd name="connsiteX1213" fmla="*/ 9969045 w 11162102"/>
              <a:gd name="connsiteY1213" fmla="*/ 5284609 h 6858029"/>
              <a:gd name="connsiteX1214" fmla="*/ 9948938 w 11162102"/>
              <a:gd name="connsiteY1214" fmla="*/ 5241589 h 6858029"/>
              <a:gd name="connsiteX1215" fmla="*/ 9987507 w 11162102"/>
              <a:gd name="connsiteY1215" fmla="*/ 5221072 h 6858029"/>
              <a:gd name="connsiteX1216" fmla="*/ 10007248 w 11162102"/>
              <a:gd name="connsiteY1216" fmla="*/ 5262928 h 6858029"/>
              <a:gd name="connsiteX1217" fmla="*/ 9969045 w 11162102"/>
              <a:gd name="connsiteY1217" fmla="*/ 5284609 h 6858029"/>
              <a:gd name="connsiteX1218" fmla="*/ 9947364 w 11162102"/>
              <a:gd name="connsiteY1218" fmla="*/ 5238280 h 6858029"/>
              <a:gd name="connsiteX1219" fmla="*/ 9926458 w 11162102"/>
              <a:gd name="connsiteY1219" fmla="*/ 5194416 h 6858029"/>
              <a:gd name="connsiteX1220" fmla="*/ 9965301 w 11162102"/>
              <a:gd name="connsiteY1220" fmla="*/ 5174835 h 6858029"/>
              <a:gd name="connsiteX1221" fmla="*/ 9985863 w 11162102"/>
              <a:gd name="connsiteY1221" fmla="*/ 5217672 h 6858029"/>
              <a:gd name="connsiteX1222" fmla="*/ 9947364 w 11162102"/>
              <a:gd name="connsiteY1222" fmla="*/ 5238280 h 6858029"/>
              <a:gd name="connsiteX1223" fmla="*/ 9971190 w 11162102"/>
              <a:gd name="connsiteY1223" fmla="*/ 5171776 h 6858029"/>
              <a:gd name="connsiteX1224" fmla="*/ 10012041 w 11162102"/>
              <a:gd name="connsiteY1224" fmla="*/ 5149799 h 6858029"/>
              <a:gd name="connsiteX1225" fmla="*/ 10031942 w 11162102"/>
              <a:gd name="connsiteY1225" fmla="*/ 5191358 h 6858029"/>
              <a:gd name="connsiteX1226" fmla="*/ 9991684 w 11162102"/>
              <a:gd name="connsiteY1226" fmla="*/ 5214431 h 6858029"/>
              <a:gd name="connsiteX1227" fmla="*/ 9971190 w 11162102"/>
              <a:gd name="connsiteY1227" fmla="*/ 5171776 h 6858029"/>
              <a:gd name="connsiteX1228" fmla="*/ 9969797 w 11162102"/>
              <a:gd name="connsiteY1228" fmla="*/ 5168924 h 6858029"/>
              <a:gd name="connsiteX1229" fmla="*/ 9948481 w 11162102"/>
              <a:gd name="connsiteY1229" fmla="*/ 5125334 h 6858029"/>
              <a:gd name="connsiteX1230" fmla="*/ 9989630 w 11162102"/>
              <a:gd name="connsiteY1230" fmla="*/ 5104384 h 6858029"/>
              <a:gd name="connsiteX1231" fmla="*/ 10007705 w 11162102"/>
              <a:gd name="connsiteY1231" fmla="*/ 5140899 h 6858029"/>
              <a:gd name="connsiteX1232" fmla="*/ 10010603 w 11162102"/>
              <a:gd name="connsiteY1232" fmla="*/ 5146855 h 6858029"/>
              <a:gd name="connsiteX1233" fmla="*/ 9969797 w 11162102"/>
              <a:gd name="connsiteY1233" fmla="*/ 5168924 h 6858029"/>
              <a:gd name="connsiteX1234" fmla="*/ 9947318 w 11162102"/>
              <a:gd name="connsiteY1234" fmla="*/ 5122915 h 6858029"/>
              <a:gd name="connsiteX1235" fmla="*/ 9925135 w 11162102"/>
              <a:gd name="connsiteY1235" fmla="*/ 5078275 h 6858029"/>
              <a:gd name="connsiteX1236" fmla="*/ 9966556 w 11162102"/>
              <a:gd name="connsiteY1236" fmla="*/ 5058420 h 6858029"/>
              <a:gd name="connsiteX1237" fmla="*/ 9988443 w 11162102"/>
              <a:gd name="connsiteY1237" fmla="*/ 5102010 h 6858029"/>
              <a:gd name="connsiteX1238" fmla="*/ 9947318 w 11162102"/>
              <a:gd name="connsiteY1238" fmla="*/ 5122915 h 6858029"/>
              <a:gd name="connsiteX1239" fmla="*/ 10013570 w 11162102"/>
              <a:gd name="connsiteY1239" fmla="*/ 5138023 h 6858029"/>
              <a:gd name="connsiteX1240" fmla="*/ 9995449 w 11162102"/>
              <a:gd name="connsiteY1240" fmla="*/ 5101348 h 6858029"/>
              <a:gd name="connsiteX1241" fmla="*/ 10038149 w 11162102"/>
              <a:gd name="connsiteY1241" fmla="*/ 5078093 h 6858029"/>
              <a:gd name="connsiteX1242" fmla="*/ 10057981 w 11162102"/>
              <a:gd name="connsiteY1242" fmla="*/ 5119514 h 6858029"/>
              <a:gd name="connsiteX1243" fmla="*/ 10016331 w 11162102"/>
              <a:gd name="connsiteY1243" fmla="*/ 5143660 h 6858029"/>
              <a:gd name="connsiteX1244" fmla="*/ 10013570 w 11162102"/>
              <a:gd name="connsiteY1244" fmla="*/ 5138023 h 6858029"/>
              <a:gd name="connsiteX1245" fmla="*/ 9994262 w 11162102"/>
              <a:gd name="connsiteY1245" fmla="*/ 5098975 h 6858029"/>
              <a:gd name="connsiteX1246" fmla="*/ 9972422 w 11162102"/>
              <a:gd name="connsiteY1246" fmla="*/ 5055499 h 6858029"/>
              <a:gd name="connsiteX1247" fmla="*/ 10015875 w 11162102"/>
              <a:gd name="connsiteY1247" fmla="*/ 5033270 h 6858029"/>
              <a:gd name="connsiteX1248" fmla="*/ 10036962 w 11162102"/>
              <a:gd name="connsiteY1248" fmla="*/ 5075651 h 6858029"/>
              <a:gd name="connsiteX1249" fmla="*/ 9994262 w 11162102"/>
              <a:gd name="connsiteY1249" fmla="*/ 5098975 h 6858029"/>
              <a:gd name="connsiteX1250" fmla="*/ 10003665 w 11162102"/>
              <a:gd name="connsiteY1250" fmla="*/ 5009330 h 6858029"/>
              <a:gd name="connsiteX1251" fmla="*/ 10012953 w 11162102"/>
              <a:gd name="connsiteY1251" fmla="*/ 5027565 h 6858029"/>
              <a:gd name="connsiteX1252" fmla="*/ 9969546 w 11162102"/>
              <a:gd name="connsiteY1252" fmla="*/ 5049839 h 6858029"/>
              <a:gd name="connsiteX1253" fmla="*/ 9948778 w 11162102"/>
              <a:gd name="connsiteY1253" fmla="*/ 5009193 h 6858029"/>
              <a:gd name="connsiteX1254" fmla="*/ 9992596 w 11162102"/>
              <a:gd name="connsiteY1254" fmla="*/ 4987969 h 6858029"/>
              <a:gd name="connsiteX1255" fmla="*/ 10003665 w 11162102"/>
              <a:gd name="connsiteY1255" fmla="*/ 5009330 h 6858029"/>
              <a:gd name="connsiteX1256" fmla="*/ 9998348 w 11162102"/>
              <a:gd name="connsiteY1256" fmla="*/ 4985116 h 6858029"/>
              <a:gd name="connsiteX1257" fmla="*/ 10043626 w 11162102"/>
              <a:gd name="connsiteY1257" fmla="*/ 4961632 h 6858029"/>
              <a:gd name="connsiteX1258" fmla="*/ 10062933 w 11162102"/>
              <a:gd name="connsiteY1258" fmla="*/ 5000247 h 6858029"/>
              <a:gd name="connsiteX1259" fmla="*/ 10018659 w 11162102"/>
              <a:gd name="connsiteY1259" fmla="*/ 5024552 h 6858029"/>
              <a:gd name="connsiteX1260" fmla="*/ 10009393 w 11162102"/>
              <a:gd name="connsiteY1260" fmla="*/ 5006386 h 6858029"/>
              <a:gd name="connsiteX1261" fmla="*/ 9998348 w 11162102"/>
              <a:gd name="connsiteY1261" fmla="*/ 4985116 h 6858029"/>
              <a:gd name="connsiteX1262" fmla="*/ 10021557 w 11162102"/>
              <a:gd name="connsiteY1262" fmla="*/ 5030212 h 6858029"/>
              <a:gd name="connsiteX1263" fmla="*/ 10065764 w 11162102"/>
              <a:gd name="connsiteY1263" fmla="*/ 5005975 h 6858029"/>
              <a:gd name="connsiteX1264" fmla="*/ 10085618 w 11162102"/>
              <a:gd name="connsiteY1264" fmla="*/ 5047283 h 6858029"/>
              <a:gd name="connsiteX1265" fmla="*/ 10042600 w 11162102"/>
              <a:gd name="connsiteY1265" fmla="*/ 5072524 h 6858029"/>
              <a:gd name="connsiteX1266" fmla="*/ 10021557 w 11162102"/>
              <a:gd name="connsiteY1266" fmla="*/ 5030212 h 6858029"/>
              <a:gd name="connsiteX1267" fmla="*/ 10071286 w 11162102"/>
              <a:gd name="connsiteY1267" fmla="*/ 5002826 h 6858029"/>
              <a:gd name="connsiteX1268" fmla="*/ 10115539 w 11162102"/>
              <a:gd name="connsiteY1268" fmla="*/ 4976786 h 6858029"/>
              <a:gd name="connsiteX1269" fmla="*/ 10134001 w 11162102"/>
              <a:gd name="connsiteY1269" fmla="*/ 5016953 h 6858029"/>
              <a:gd name="connsiteX1270" fmla="*/ 10091073 w 11162102"/>
              <a:gd name="connsiteY1270" fmla="*/ 5043996 h 6858029"/>
              <a:gd name="connsiteX1271" fmla="*/ 10071286 w 11162102"/>
              <a:gd name="connsiteY1271" fmla="*/ 5002826 h 6858029"/>
              <a:gd name="connsiteX1272" fmla="*/ 10068479 w 11162102"/>
              <a:gd name="connsiteY1272" fmla="*/ 4997098 h 6858029"/>
              <a:gd name="connsiteX1273" fmla="*/ 10049218 w 11162102"/>
              <a:gd name="connsiteY1273" fmla="*/ 4958665 h 6858029"/>
              <a:gd name="connsiteX1274" fmla="*/ 10094702 w 11162102"/>
              <a:gd name="connsiteY1274" fmla="*/ 4933378 h 6858029"/>
              <a:gd name="connsiteX1275" fmla="*/ 10112800 w 11162102"/>
              <a:gd name="connsiteY1275" fmla="*/ 4971012 h 6858029"/>
              <a:gd name="connsiteX1276" fmla="*/ 10068479 w 11162102"/>
              <a:gd name="connsiteY1276" fmla="*/ 4997098 h 6858029"/>
              <a:gd name="connsiteX1277" fmla="*/ 10040910 w 11162102"/>
              <a:gd name="connsiteY1277" fmla="*/ 4956269 h 6858029"/>
              <a:gd name="connsiteX1278" fmla="*/ 9995563 w 11162102"/>
              <a:gd name="connsiteY1278" fmla="*/ 4979776 h 6858029"/>
              <a:gd name="connsiteX1279" fmla="*/ 9974407 w 11162102"/>
              <a:gd name="connsiteY1279" fmla="*/ 4939381 h 6858029"/>
              <a:gd name="connsiteX1280" fmla="*/ 10020462 w 11162102"/>
              <a:gd name="connsiteY1280" fmla="*/ 4916878 h 6858029"/>
              <a:gd name="connsiteX1281" fmla="*/ 10040910 w 11162102"/>
              <a:gd name="connsiteY1281" fmla="*/ 4956269 h 6858029"/>
              <a:gd name="connsiteX1282" fmla="*/ 9989812 w 11162102"/>
              <a:gd name="connsiteY1282" fmla="*/ 4982628 h 6858029"/>
              <a:gd name="connsiteX1283" fmla="*/ 9946040 w 11162102"/>
              <a:gd name="connsiteY1283" fmla="*/ 5003830 h 6858029"/>
              <a:gd name="connsiteX1284" fmla="*/ 9924518 w 11162102"/>
              <a:gd name="connsiteY1284" fmla="*/ 4962294 h 6858029"/>
              <a:gd name="connsiteX1285" fmla="*/ 9968588 w 11162102"/>
              <a:gd name="connsiteY1285" fmla="*/ 4942119 h 6858029"/>
              <a:gd name="connsiteX1286" fmla="*/ 9989812 w 11162102"/>
              <a:gd name="connsiteY1286" fmla="*/ 4982628 h 6858029"/>
              <a:gd name="connsiteX1287" fmla="*/ 9940128 w 11162102"/>
              <a:gd name="connsiteY1287" fmla="*/ 5006614 h 6858029"/>
              <a:gd name="connsiteX1288" fmla="*/ 9898501 w 11162102"/>
              <a:gd name="connsiteY1288" fmla="*/ 5025534 h 6858029"/>
              <a:gd name="connsiteX1289" fmla="*/ 9876592 w 11162102"/>
              <a:gd name="connsiteY1289" fmla="*/ 4982857 h 6858029"/>
              <a:gd name="connsiteX1290" fmla="*/ 9918493 w 11162102"/>
              <a:gd name="connsiteY1290" fmla="*/ 4964918 h 6858029"/>
              <a:gd name="connsiteX1291" fmla="*/ 9940128 w 11162102"/>
              <a:gd name="connsiteY1291" fmla="*/ 5006614 h 6858029"/>
              <a:gd name="connsiteX1292" fmla="*/ 9942867 w 11162102"/>
              <a:gd name="connsiteY1292" fmla="*/ 5011955 h 6858029"/>
              <a:gd name="connsiteX1293" fmla="*/ 9963681 w 11162102"/>
              <a:gd name="connsiteY1293" fmla="*/ 5052737 h 6858029"/>
              <a:gd name="connsiteX1294" fmla="*/ 9922305 w 11162102"/>
              <a:gd name="connsiteY1294" fmla="*/ 5072615 h 6858029"/>
              <a:gd name="connsiteX1295" fmla="*/ 9901171 w 11162102"/>
              <a:gd name="connsiteY1295" fmla="*/ 5030806 h 6858029"/>
              <a:gd name="connsiteX1296" fmla="*/ 9942867 w 11162102"/>
              <a:gd name="connsiteY1296" fmla="*/ 5011955 h 6858029"/>
              <a:gd name="connsiteX1297" fmla="*/ 9916280 w 11162102"/>
              <a:gd name="connsiteY1297" fmla="*/ 5075422 h 6858029"/>
              <a:gd name="connsiteX1298" fmla="*/ 9877003 w 11162102"/>
              <a:gd name="connsiteY1298" fmla="*/ 5093132 h 6858029"/>
              <a:gd name="connsiteX1299" fmla="*/ 9855573 w 11162102"/>
              <a:gd name="connsiteY1299" fmla="*/ 5050295 h 6858029"/>
              <a:gd name="connsiteX1300" fmla="*/ 9895124 w 11162102"/>
              <a:gd name="connsiteY1300" fmla="*/ 5033476 h 6858029"/>
              <a:gd name="connsiteX1301" fmla="*/ 9916280 w 11162102"/>
              <a:gd name="connsiteY1301" fmla="*/ 5075422 h 6858029"/>
              <a:gd name="connsiteX1302" fmla="*/ 9919109 w 11162102"/>
              <a:gd name="connsiteY1302" fmla="*/ 5081059 h 6858029"/>
              <a:gd name="connsiteX1303" fmla="*/ 9941361 w 11162102"/>
              <a:gd name="connsiteY1303" fmla="*/ 5125882 h 6858029"/>
              <a:gd name="connsiteX1304" fmla="*/ 9902267 w 11162102"/>
              <a:gd name="connsiteY1304" fmla="*/ 5144436 h 6858029"/>
              <a:gd name="connsiteX1305" fmla="*/ 9879787 w 11162102"/>
              <a:gd name="connsiteY1305" fmla="*/ 5098792 h 6858029"/>
              <a:gd name="connsiteX1306" fmla="*/ 9919109 w 11162102"/>
              <a:gd name="connsiteY1306" fmla="*/ 5081059 h 6858029"/>
              <a:gd name="connsiteX1307" fmla="*/ 9896128 w 11162102"/>
              <a:gd name="connsiteY1307" fmla="*/ 5147266 h 6858029"/>
              <a:gd name="connsiteX1308" fmla="*/ 9859179 w 11162102"/>
              <a:gd name="connsiteY1308" fmla="*/ 5163812 h 6858029"/>
              <a:gd name="connsiteX1309" fmla="*/ 9836449 w 11162102"/>
              <a:gd name="connsiteY1309" fmla="*/ 5117141 h 6858029"/>
              <a:gd name="connsiteX1310" fmla="*/ 9873580 w 11162102"/>
              <a:gd name="connsiteY1310" fmla="*/ 5101462 h 6858029"/>
              <a:gd name="connsiteX1311" fmla="*/ 9896128 w 11162102"/>
              <a:gd name="connsiteY1311" fmla="*/ 5147266 h 6858029"/>
              <a:gd name="connsiteX1312" fmla="*/ 9852766 w 11162102"/>
              <a:gd name="connsiteY1312" fmla="*/ 5166528 h 6858029"/>
              <a:gd name="connsiteX1313" fmla="*/ 9211606 w 11162102"/>
              <a:gd name="connsiteY1313" fmla="*/ 5337533 h 6858029"/>
              <a:gd name="connsiteX1314" fmla="*/ 7786922 w 11162102"/>
              <a:gd name="connsiteY1314" fmla="*/ 5266305 h 6858029"/>
              <a:gd name="connsiteX1315" fmla="*/ 6566085 w 11162102"/>
              <a:gd name="connsiteY1315" fmla="*/ 4923268 h 6858029"/>
              <a:gd name="connsiteX1316" fmla="*/ 5134713 w 11162102"/>
              <a:gd name="connsiteY1316" fmla="*/ 4379079 h 6858029"/>
              <a:gd name="connsiteX1317" fmla="*/ 3504221 w 11162102"/>
              <a:gd name="connsiteY1317" fmla="*/ 3768294 h 6858029"/>
              <a:gd name="connsiteX1318" fmla="*/ 2736787 w 11162102"/>
              <a:gd name="connsiteY1318" fmla="*/ 3597837 h 6858029"/>
              <a:gd name="connsiteX1319" fmla="*/ 2017724 w 11162102"/>
              <a:gd name="connsiteY1319" fmla="*/ 3755423 h 6858029"/>
              <a:gd name="connsiteX1320" fmla="*/ 1671711 w 11162102"/>
              <a:gd name="connsiteY1320" fmla="*/ 4035539 h 6858029"/>
              <a:gd name="connsiteX1321" fmla="*/ 1682389 w 11162102"/>
              <a:gd name="connsiteY1321" fmla="*/ 4015753 h 6858029"/>
              <a:gd name="connsiteX1322" fmla="*/ 2043750 w 11162102"/>
              <a:gd name="connsiteY1322" fmla="*/ 3706401 h 6858029"/>
              <a:gd name="connsiteX1323" fmla="*/ 3524259 w 11162102"/>
              <a:gd name="connsiteY1323" fmla="*/ 3705990 h 6858029"/>
              <a:gd name="connsiteX1324" fmla="*/ 5126794 w 11162102"/>
              <a:gd name="connsiteY1324" fmla="*/ 4313922 h 6858029"/>
              <a:gd name="connsiteX1325" fmla="*/ 6547873 w 11162102"/>
              <a:gd name="connsiteY1325" fmla="*/ 4860691 h 6858029"/>
              <a:gd name="connsiteX1326" fmla="*/ 7875221 w 11162102"/>
              <a:gd name="connsiteY1326" fmla="*/ 5225408 h 6858029"/>
              <a:gd name="connsiteX1327" fmla="*/ 8557848 w 11162102"/>
              <a:gd name="connsiteY1327" fmla="*/ 5304897 h 6858029"/>
              <a:gd name="connsiteX1328" fmla="*/ 9238992 w 11162102"/>
              <a:gd name="connsiteY1328" fmla="*/ 5276119 h 6858029"/>
              <a:gd name="connsiteX1329" fmla="*/ 9707254 w 11162102"/>
              <a:gd name="connsiteY1329" fmla="*/ 5165797 h 6858029"/>
              <a:gd name="connsiteX1330" fmla="*/ 9829968 w 11162102"/>
              <a:gd name="connsiteY1330" fmla="*/ 5119811 h 6858029"/>
              <a:gd name="connsiteX1331" fmla="*/ 9852766 w 11162102"/>
              <a:gd name="connsiteY1331" fmla="*/ 5166528 h 6858029"/>
              <a:gd name="connsiteX1332" fmla="*/ 2020129 w 11162102"/>
              <a:gd name="connsiteY1332" fmla="*/ 3759325 h 6858029"/>
              <a:gd name="connsiteX1333" fmla="*/ 3502806 w 11162102"/>
              <a:gd name="connsiteY1333" fmla="*/ 3772630 h 6858029"/>
              <a:gd name="connsiteX1334" fmla="*/ 5133025 w 11162102"/>
              <a:gd name="connsiteY1334" fmla="*/ 4383324 h 6858029"/>
              <a:gd name="connsiteX1335" fmla="*/ 6564601 w 11162102"/>
              <a:gd name="connsiteY1335" fmla="*/ 4927581 h 6858029"/>
              <a:gd name="connsiteX1336" fmla="*/ 7786192 w 11162102"/>
              <a:gd name="connsiteY1336" fmla="*/ 5269866 h 6858029"/>
              <a:gd name="connsiteX1337" fmla="*/ 7870793 w 11162102"/>
              <a:gd name="connsiteY1337" fmla="*/ 5286023 h 6858029"/>
              <a:gd name="connsiteX1338" fmla="*/ 8542124 w 11162102"/>
              <a:gd name="connsiteY1338" fmla="*/ 5366334 h 6858029"/>
              <a:gd name="connsiteX1339" fmla="*/ 9212177 w 11162102"/>
              <a:gd name="connsiteY1339" fmla="*/ 5342074 h 6858029"/>
              <a:gd name="connsiteX1340" fmla="*/ 9853975 w 11162102"/>
              <a:gd name="connsiteY1340" fmla="*/ 5168992 h 6858029"/>
              <a:gd name="connsiteX1341" fmla="*/ 9875999 w 11162102"/>
              <a:gd name="connsiteY1341" fmla="*/ 5214865 h 6858029"/>
              <a:gd name="connsiteX1342" fmla="*/ 9184813 w 11162102"/>
              <a:gd name="connsiteY1342" fmla="*/ 5403374 h 6858029"/>
              <a:gd name="connsiteX1343" fmla="*/ 7792970 w 11162102"/>
              <a:gd name="connsiteY1343" fmla="*/ 5328427 h 6858029"/>
              <a:gd name="connsiteX1344" fmla="*/ 6582813 w 11162102"/>
              <a:gd name="connsiteY1344" fmla="*/ 4990045 h 6858029"/>
              <a:gd name="connsiteX1345" fmla="*/ 5141355 w 11162102"/>
              <a:gd name="connsiteY1345" fmla="*/ 4448434 h 6858029"/>
              <a:gd name="connsiteX1346" fmla="*/ 3482769 w 11162102"/>
              <a:gd name="connsiteY1346" fmla="*/ 3834843 h 6858029"/>
              <a:gd name="connsiteX1347" fmla="*/ 3099200 w 11162102"/>
              <a:gd name="connsiteY1347" fmla="*/ 3725161 h 6858029"/>
              <a:gd name="connsiteX1348" fmla="*/ 2715335 w 11162102"/>
              <a:gd name="connsiteY1348" fmla="*/ 3662743 h 6858029"/>
              <a:gd name="connsiteX1349" fmla="*/ 1994135 w 11162102"/>
              <a:gd name="connsiteY1349" fmla="*/ 3808210 h 6858029"/>
              <a:gd name="connsiteX1350" fmla="*/ 1652862 w 11162102"/>
              <a:gd name="connsiteY1350" fmla="*/ 4070776 h 6858029"/>
              <a:gd name="connsiteX1351" fmla="*/ 1664027 w 11162102"/>
              <a:gd name="connsiteY1351" fmla="*/ 4049849 h 6858029"/>
              <a:gd name="connsiteX1352" fmla="*/ 2020129 w 11162102"/>
              <a:gd name="connsiteY1352" fmla="*/ 3759325 h 6858029"/>
              <a:gd name="connsiteX1353" fmla="*/ 1996500 w 11162102"/>
              <a:gd name="connsiteY1353" fmla="*/ 3812249 h 6858029"/>
              <a:gd name="connsiteX1354" fmla="*/ 3481331 w 11162102"/>
              <a:gd name="connsiteY1354" fmla="*/ 3839293 h 6858029"/>
              <a:gd name="connsiteX1355" fmla="*/ 5139643 w 11162102"/>
              <a:gd name="connsiteY1355" fmla="*/ 4452793 h 6858029"/>
              <a:gd name="connsiteX1356" fmla="*/ 6581307 w 11162102"/>
              <a:gd name="connsiteY1356" fmla="*/ 4994473 h 6858029"/>
              <a:gd name="connsiteX1357" fmla="*/ 7866343 w 11162102"/>
              <a:gd name="connsiteY1357" fmla="*/ 5346661 h 6858029"/>
              <a:gd name="connsiteX1358" fmla="*/ 8526400 w 11162102"/>
              <a:gd name="connsiteY1358" fmla="*/ 5427771 h 6858029"/>
              <a:gd name="connsiteX1359" fmla="*/ 9185384 w 11162102"/>
              <a:gd name="connsiteY1359" fmla="*/ 5408007 h 6858029"/>
              <a:gd name="connsiteX1360" fmla="*/ 9877345 w 11162102"/>
              <a:gd name="connsiteY1360" fmla="*/ 5217672 h 6858029"/>
              <a:gd name="connsiteX1361" fmla="*/ 9898639 w 11162102"/>
              <a:gd name="connsiteY1361" fmla="*/ 5262768 h 6858029"/>
              <a:gd name="connsiteX1362" fmla="*/ 9158043 w 11162102"/>
              <a:gd name="connsiteY1362" fmla="*/ 5469215 h 6858029"/>
              <a:gd name="connsiteX1363" fmla="*/ 7799360 w 11162102"/>
              <a:gd name="connsiteY1363" fmla="*/ 5390639 h 6858029"/>
              <a:gd name="connsiteX1364" fmla="*/ 6599564 w 11162102"/>
              <a:gd name="connsiteY1364" fmla="*/ 5056822 h 6858029"/>
              <a:gd name="connsiteX1365" fmla="*/ 5148339 w 11162102"/>
              <a:gd name="connsiteY1365" fmla="*/ 4517882 h 6858029"/>
              <a:gd name="connsiteX1366" fmla="*/ 3461339 w 11162102"/>
              <a:gd name="connsiteY1366" fmla="*/ 3901392 h 6858029"/>
              <a:gd name="connsiteX1367" fmla="*/ 2693950 w 11162102"/>
              <a:gd name="connsiteY1367" fmla="*/ 3727671 h 6858029"/>
              <a:gd name="connsiteX1368" fmla="*/ 1970546 w 11162102"/>
              <a:gd name="connsiteY1368" fmla="*/ 3860997 h 6858029"/>
              <a:gd name="connsiteX1369" fmla="*/ 1633879 w 11162102"/>
              <a:gd name="connsiteY1369" fmla="*/ 4106675 h 6858029"/>
              <a:gd name="connsiteX1370" fmla="*/ 1645651 w 11162102"/>
              <a:gd name="connsiteY1370" fmla="*/ 4084379 h 6858029"/>
              <a:gd name="connsiteX1371" fmla="*/ 1996500 w 11162102"/>
              <a:gd name="connsiteY1371" fmla="*/ 3812249 h 6858029"/>
              <a:gd name="connsiteX1372" fmla="*/ 1626457 w 11162102"/>
              <a:gd name="connsiteY1372" fmla="*/ 4113454 h 6858029"/>
              <a:gd name="connsiteX1373" fmla="*/ 1614809 w 11162102"/>
              <a:gd name="connsiteY1373" fmla="*/ 4124203 h 6858029"/>
              <a:gd name="connsiteX1374" fmla="*/ 1625962 w 11162102"/>
              <a:gd name="connsiteY1374" fmla="*/ 4103732 h 6858029"/>
              <a:gd name="connsiteX1375" fmla="*/ 1637633 w 11162102"/>
              <a:gd name="connsiteY1375" fmla="*/ 4092206 h 6858029"/>
              <a:gd name="connsiteX1376" fmla="*/ 1626457 w 11162102"/>
              <a:gd name="connsiteY1376" fmla="*/ 4113454 h 6858029"/>
              <a:gd name="connsiteX1377" fmla="*/ 1619672 w 11162102"/>
              <a:gd name="connsiteY1377" fmla="*/ 4126394 h 6858029"/>
              <a:gd name="connsiteX1378" fmla="*/ 1607874 w 11162102"/>
              <a:gd name="connsiteY1378" fmla="*/ 4149010 h 6858029"/>
              <a:gd name="connsiteX1379" fmla="*/ 1595652 w 11162102"/>
              <a:gd name="connsiteY1379" fmla="*/ 4159691 h 6858029"/>
              <a:gd name="connsiteX1380" fmla="*/ 1607399 w 11162102"/>
              <a:gd name="connsiteY1380" fmla="*/ 4137873 h 6858029"/>
              <a:gd name="connsiteX1381" fmla="*/ 1619672 w 11162102"/>
              <a:gd name="connsiteY1381" fmla="*/ 4126394 h 6858029"/>
              <a:gd name="connsiteX1382" fmla="*/ 1588025 w 11162102"/>
              <a:gd name="connsiteY1382" fmla="*/ 4166423 h 6858029"/>
              <a:gd name="connsiteX1383" fmla="*/ 1576439 w 11162102"/>
              <a:gd name="connsiteY1383" fmla="*/ 4176785 h 6858029"/>
              <a:gd name="connsiteX1384" fmla="*/ 1587580 w 11162102"/>
              <a:gd name="connsiteY1384" fmla="*/ 4156747 h 6858029"/>
              <a:gd name="connsiteX1385" fmla="*/ 1599199 w 11162102"/>
              <a:gd name="connsiteY1385" fmla="*/ 4145655 h 6858029"/>
              <a:gd name="connsiteX1386" fmla="*/ 1588025 w 11162102"/>
              <a:gd name="connsiteY1386" fmla="*/ 4166423 h 6858029"/>
              <a:gd name="connsiteX1387" fmla="*/ 1568125 w 11162102"/>
              <a:gd name="connsiteY1387" fmla="*/ 4184270 h 6858029"/>
              <a:gd name="connsiteX1388" fmla="*/ 1558633 w 11162102"/>
              <a:gd name="connsiteY1388" fmla="*/ 4192943 h 6858029"/>
              <a:gd name="connsiteX1389" fmla="*/ 1569115 w 11162102"/>
              <a:gd name="connsiteY1389" fmla="*/ 4174708 h 6858029"/>
              <a:gd name="connsiteX1390" fmla="*/ 1578552 w 11162102"/>
              <a:gd name="connsiteY1390" fmla="*/ 4165488 h 6858029"/>
              <a:gd name="connsiteX1391" fmla="*/ 1568125 w 11162102"/>
              <a:gd name="connsiteY1391" fmla="*/ 4184270 h 6858029"/>
              <a:gd name="connsiteX1392" fmla="*/ 1560456 w 11162102"/>
              <a:gd name="connsiteY1392" fmla="*/ 4198169 h 6858029"/>
              <a:gd name="connsiteX1393" fmla="*/ 1549283 w 11162102"/>
              <a:gd name="connsiteY1393" fmla="*/ 4218481 h 6858029"/>
              <a:gd name="connsiteX1394" fmla="*/ 1539029 w 11162102"/>
              <a:gd name="connsiteY1394" fmla="*/ 4227290 h 6858029"/>
              <a:gd name="connsiteX1395" fmla="*/ 1550253 w 11162102"/>
              <a:gd name="connsiteY1395" fmla="*/ 4207594 h 6858029"/>
              <a:gd name="connsiteX1396" fmla="*/ 1560456 w 11162102"/>
              <a:gd name="connsiteY1396" fmla="*/ 4198169 h 6858029"/>
              <a:gd name="connsiteX1397" fmla="*/ 1530528 w 11162102"/>
              <a:gd name="connsiteY1397" fmla="*/ 4234707 h 6858029"/>
              <a:gd name="connsiteX1398" fmla="*/ 1520228 w 11162102"/>
              <a:gd name="connsiteY1398" fmla="*/ 4243767 h 6858029"/>
              <a:gd name="connsiteX1399" fmla="*/ 1530719 w 11162102"/>
              <a:gd name="connsiteY1399" fmla="*/ 4225966 h 6858029"/>
              <a:gd name="connsiteX1400" fmla="*/ 1541026 w 11162102"/>
              <a:gd name="connsiteY1400" fmla="*/ 4216221 h 6858029"/>
              <a:gd name="connsiteX1401" fmla="*/ 1530528 w 11162102"/>
              <a:gd name="connsiteY1401" fmla="*/ 4234707 h 6858029"/>
              <a:gd name="connsiteX1402" fmla="*/ 1522709 w 11162102"/>
              <a:gd name="connsiteY1402" fmla="*/ 4248537 h 6858029"/>
              <a:gd name="connsiteX1403" fmla="*/ 1511476 w 11162102"/>
              <a:gd name="connsiteY1403" fmla="*/ 4268460 h 6858029"/>
              <a:gd name="connsiteX1404" fmla="*/ 1500421 w 11162102"/>
              <a:gd name="connsiteY1404" fmla="*/ 4277635 h 6858029"/>
              <a:gd name="connsiteX1405" fmla="*/ 1511656 w 11162102"/>
              <a:gd name="connsiteY1405" fmla="*/ 4258396 h 6858029"/>
              <a:gd name="connsiteX1406" fmla="*/ 1522709 w 11162102"/>
              <a:gd name="connsiteY1406" fmla="*/ 4248537 h 6858029"/>
              <a:gd name="connsiteX1407" fmla="*/ 1491721 w 11162102"/>
              <a:gd name="connsiteY1407" fmla="*/ 4284938 h 6858029"/>
              <a:gd name="connsiteX1408" fmla="*/ 1481522 w 11162102"/>
              <a:gd name="connsiteY1408" fmla="*/ 4293542 h 6858029"/>
              <a:gd name="connsiteX1409" fmla="*/ 1492002 w 11162102"/>
              <a:gd name="connsiteY1409" fmla="*/ 4276197 h 6858029"/>
              <a:gd name="connsiteX1410" fmla="*/ 1502219 w 11162102"/>
              <a:gd name="connsiteY1410" fmla="*/ 4266909 h 6858029"/>
              <a:gd name="connsiteX1411" fmla="*/ 1491721 w 11162102"/>
              <a:gd name="connsiteY1411" fmla="*/ 4284938 h 6858029"/>
              <a:gd name="connsiteX1412" fmla="*/ 1483724 w 11162102"/>
              <a:gd name="connsiteY1412" fmla="*/ 4298722 h 6858029"/>
              <a:gd name="connsiteX1413" fmla="*/ 1472448 w 11162102"/>
              <a:gd name="connsiteY1413" fmla="*/ 4318212 h 6858029"/>
              <a:gd name="connsiteX1414" fmla="*/ 1461475 w 11162102"/>
              <a:gd name="connsiteY1414" fmla="*/ 4326930 h 6858029"/>
              <a:gd name="connsiteX1415" fmla="*/ 1472740 w 11162102"/>
              <a:gd name="connsiteY1415" fmla="*/ 4308125 h 6858029"/>
              <a:gd name="connsiteX1416" fmla="*/ 1483724 w 11162102"/>
              <a:gd name="connsiteY1416" fmla="*/ 4298722 h 6858029"/>
              <a:gd name="connsiteX1417" fmla="*/ 1452629 w 11162102"/>
              <a:gd name="connsiteY1417" fmla="*/ 4334028 h 6858029"/>
              <a:gd name="connsiteX1418" fmla="*/ 1442444 w 11162102"/>
              <a:gd name="connsiteY1418" fmla="*/ 4342290 h 6858029"/>
              <a:gd name="connsiteX1419" fmla="*/ 1452967 w 11162102"/>
              <a:gd name="connsiteY1419" fmla="*/ 4325356 h 6858029"/>
              <a:gd name="connsiteX1420" fmla="*/ 1463164 w 11162102"/>
              <a:gd name="connsiteY1420" fmla="*/ 4316409 h 6858029"/>
              <a:gd name="connsiteX1421" fmla="*/ 1452629 w 11162102"/>
              <a:gd name="connsiteY1421" fmla="*/ 4334028 h 6858029"/>
              <a:gd name="connsiteX1422" fmla="*/ 1444457 w 11162102"/>
              <a:gd name="connsiteY1422" fmla="*/ 4347721 h 6858029"/>
              <a:gd name="connsiteX1423" fmla="*/ 1433140 w 11162102"/>
              <a:gd name="connsiteY1423" fmla="*/ 4366755 h 6858029"/>
              <a:gd name="connsiteX1424" fmla="*/ 1422187 w 11162102"/>
              <a:gd name="connsiteY1424" fmla="*/ 4375085 h 6858029"/>
              <a:gd name="connsiteX1425" fmla="*/ 1433502 w 11162102"/>
              <a:gd name="connsiteY1425" fmla="*/ 4356736 h 6858029"/>
              <a:gd name="connsiteX1426" fmla="*/ 1444457 w 11162102"/>
              <a:gd name="connsiteY1426" fmla="*/ 4347721 h 6858029"/>
              <a:gd name="connsiteX1427" fmla="*/ 1413200 w 11162102"/>
              <a:gd name="connsiteY1427" fmla="*/ 4381954 h 6858029"/>
              <a:gd name="connsiteX1428" fmla="*/ 1403065 w 11162102"/>
              <a:gd name="connsiteY1428" fmla="*/ 4389828 h 6858029"/>
              <a:gd name="connsiteX1429" fmla="*/ 1413604 w 11162102"/>
              <a:gd name="connsiteY1429" fmla="*/ 4373350 h 6858029"/>
              <a:gd name="connsiteX1430" fmla="*/ 1423725 w 11162102"/>
              <a:gd name="connsiteY1430" fmla="*/ 4364860 h 6858029"/>
              <a:gd name="connsiteX1431" fmla="*/ 1413200 w 11162102"/>
              <a:gd name="connsiteY1431" fmla="*/ 4381954 h 6858029"/>
              <a:gd name="connsiteX1432" fmla="*/ 1404838 w 11162102"/>
              <a:gd name="connsiteY1432" fmla="*/ 4395579 h 6858029"/>
              <a:gd name="connsiteX1433" fmla="*/ 1393514 w 11162102"/>
              <a:gd name="connsiteY1433" fmla="*/ 4414065 h 6858029"/>
              <a:gd name="connsiteX1434" fmla="*/ 1382593 w 11162102"/>
              <a:gd name="connsiteY1434" fmla="*/ 4421961 h 6858029"/>
              <a:gd name="connsiteX1435" fmla="*/ 1393950 w 11162102"/>
              <a:gd name="connsiteY1435" fmla="*/ 4404114 h 6858029"/>
              <a:gd name="connsiteX1436" fmla="*/ 1404838 w 11162102"/>
              <a:gd name="connsiteY1436" fmla="*/ 4395579 h 6858029"/>
              <a:gd name="connsiteX1437" fmla="*/ 1373435 w 11162102"/>
              <a:gd name="connsiteY1437" fmla="*/ 4428648 h 6858029"/>
              <a:gd name="connsiteX1438" fmla="*/ 1363364 w 11162102"/>
              <a:gd name="connsiteY1438" fmla="*/ 4436065 h 6858029"/>
              <a:gd name="connsiteX1439" fmla="*/ 1373903 w 11162102"/>
              <a:gd name="connsiteY1439" fmla="*/ 4420090 h 6858029"/>
              <a:gd name="connsiteX1440" fmla="*/ 1383992 w 11162102"/>
              <a:gd name="connsiteY1440" fmla="*/ 4412011 h 6858029"/>
              <a:gd name="connsiteX1441" fmla="*/ 1373435 w 11162102"/>
              <a:gd name="connsiteY1441" fmla="*/ 4428648 h 6858029"/>
              <a:gd name="connsiteX1442" fmla="*/ 1366061 w 11162102"/>
              <a:gd name="connsiteY1442" fmla="*/ 4440287 h 6858029"/>
              <a:gd name="connsiteX1443" fmla="*/ 1353596 w 11162102"/>
              <a:gd name="connsiteY1443" fmla="*/ 4460005 h 6858029"/>
              <a:gd name="connsiteX1444" fmla="*/ 1342721 w 11162102"/>
              <a:gd name="connsiteY1444" fmla="*/ 4467468 h 6858029"/>
              <a:gd name="connsiteX1445" fmla="*/ 1355285 w 11162102"/>
              <a:gd name="connsiteY1445" fmla="*/ 4448343 h 6858029"/>
              <a:gd name="connsiteX1446" fmla="*/ 1366061 w 11162102"/>
              <a:gd name="connsiteY1446" fmla="*/ 4440287 h 6858029"/>
              <a:gd name="connsiteX1447" fmla="*/ 1333417 w 11162102"/>
              <a:gd name="connsiteY1447" fmla="*/ 4473881 h 6858029"/>
              <a:gd name="connsiteX1448" fmla="*/ 1323391 w 11162102"/>
              <a:gd name="connsiteY1448" fmla="*/ 4480865 h 6858029"/>
              <a:gd name="connsiteX1449" fmla="*/ 1335245 w 11162102"/>
              <a:gd name="connsiteY1449" fmla="*/ 4463520 h 6858029"/>
              <a:gd name="connsiteX1450" fmla="*/ 1345200 w 11162102"/>
              <a:gd name="connsiteY1450" fmla="*/ 4455920 h 6858029"/>
              <a:gd name="connsiteX1451" fmla="*/ 1333417 w 11162102"/>
              <a:gd name="connsiteY1451" fmla="*/ 4473881 h 6858029"/>
              <a:gd name="connsiteX1452" fmla="*/ 1324708 w 11162102"/>
              <a:gd name="connsiteY1452" fmla="*/ 4487186 h 6858029"/>
              <a:gd name="connsiteX1453" fmla="*/ 1313365 w 11162102"/>
              <a:gd name="connsiteY1453" fmla="*/ 4504554 h 6858029"/>
              <a:gd name="connsiteX1454" fmla="*/ 1302552 w 11162102"/>
              <a:gd name="connsiteY1454" fmla="*/ 4511514 h 6858029"/>
              <a:gd name="connsiteX1455" fmla="*/ 1313863 w 11162102"/>
              <a:gd name="connsiteY1455" fmla="*/ 4494854 h 6858029"/>
              <a:gd name="connsiteX1456" fmla="*/ 1324708 w 11162102"/>
              <a:gd name="connsiteY1456" fmla="*/ 4487186 h 6858029"/>
              <a:gd name="connsiteX1457" fmla="*/ 1293099 w 11162102"/>
              <a:gd name="connsiteY1457" fmla="*/ 4517676 h 6858029"/>
              <a:gd name="connsiteX1458" fmla="*/ 1283137 w 11162102"/>
              <a:gd name="connsiteY1458" fmla="*/ 4524203 h 6858029"/>
              <a:gd name="connsiteX1459" fmla="*/ 1293567 w 11162102"/>
              <a:gd name="connsiteY1459" fmla="*/ 4509461 h 6858029"/>
              <a:gd name="connsiteX1460" fmla="*/ 1303611 w 11162102"/>
              <a:gd name="connsiteY1460" fmla="*/ 4502180 h 6858029"/>
              <a:gd name="connsiteX1461" fmla="*/ 1293099 w 11162102"/>
              <a:gd name="connsiteY1461" fmla="*/ 4517676 h 6858029"/>
              <a:gd name="connsiteX1462" fmla="*/ 1284416 w 11162102"/>
              <a:gd name="connsiteY1462" fmla="*/ 4530502 h 6858029"/>
              <a:gd name="connsiteX1463" fmla="*/ 1272849 w 11162102"/>
              <a:gd name="connsiteY1463" fmla="*/ 4547573 h 6858029"/>
              <a:gd name="connsiteX1464" fmla="*/ 1262098 w 11162102"/>
              <a:gd name="connsiteY1464" fmla="*/ 4554055 h 6858029"/>
              <a:gd name="connsiteX1465" fmla="*/ 1273653 w 11162102"/>
              <a:gd name="connsiteY1465" fmla="*/ 4537646 h 6858029"/>
              <a:gd name="connsiteX1466" fmla="*/ 1284416 w 11162102"/>
              <a:gd name="connsiteY1466" fmla="*/ 4530502 h 6858029"/>
              <a:gd name="connsiteX1467" fmla="*/ 1252522 w 11162102"/>
              <a:gd name="connsiteY1467" fmla="*/ 4559897 h 6858029"/>
              <a:gd name="connsiteX1468" fmla="*/ 1245696 w 11162102"/>
              <a:gd name="connsiteY1468" fmla="*/ 4564073 h 6858029"/>
              <a:gd name="connsiteX1469" fmla="*/ 1242590 w 11162102"/>
              <a:gd name="connsiteY1469" fmla="*/ 4566013 h 6858029"/>
              <a:gd name="connsiteX1470" fmla="*/ 1253371 w 11162102"/>
              <a:gd name="connsiteY1470" fmla="*/ 4551316 h 6858029"/>
              <a:gd name="connsiteX1471" fmla="*/ 1263314 w 11162102"/>
              <a:gd name="connsiteY1471" fmla="*/ 4544561 h 6858029"/>
              <a:gd name="connsiteX1472" fmla="*/ 1252522 w 11162102"/>
              <a:gd name="connsiteY1472" fmla="*/ 4559897 h 6858029"/>
              <a:gd name="connsiteX1473" fmla="*/ 1244598 w 11162102"/>
              <a:gd name="connsiteY1473" fmla="*/ 4571171 h 6858029"/>
              <a:gd name="connsiteX1474" fmla="*/ 1232083 w 11162102"/>
              <a:gd name="connsiteY1474" fmla="*/ 4588995 h 6858029"/>
              <a:gd name="connsiteX1475" fmla="*/ 1224526 w 11162102"/>
              <a:gd name="connsiteY1475" fmla="*/ 4593194 h 6858029"/>
              <a:gd name="connsiteX1476" fmla="*/ 1221368 w 11162102"/>
              <a:gd name="connsiteY1476" fmla="*/ 4594997 h 6858029"/>
              <a:gd name="connsiteX1477" fmla="*/ 1233929 w 11162102"/>
              <a:gd name="connsiteY1477" fmla="*/ 4577812 h 6858029"/>
              <a:gd name="connsiteX1478" fmla="*/ 1244598 w 11162102"/>
              <a:gd name="connsiteY1478" fmla="*/ 4571171 h 6858029"/>
              <a:gd name="connsiteX1479" fmla="*/ 1211709 w 11162102"/>
              <a:gd name="connsiteY1479" fmla="*/ 4600452 h 6858029"/>
              <a:gd name="connsiteX1480" fmla="*/ 1201827 w 11162102"/>
              <a:gd name="connsiteY1480" fmla="*/ 4606134 h 6858029"/>
              <a:gd name="connsiteX1481" fmla="*/ 1213585 w 11162102"/>
              <a:gd name="connsiteY1481" fmla="*/ 4590730 h 6858029"/>
              <a:gd name="connsiteX1482" fmla="*/ 1223415 w 11162102"/>
              <a:gd name="connsiteY1482" fmla="*/ 4584454 h 6858029"/>
              <a:gd name="connsiteX1483" fmla="*/ 1211709 w 11162102"/>
              <a:gd name="connsiteY1483" fmla="*/ 4600452 h 6858029"/>
              <a:gd name="connsiteX1484" fmla="*/ 1203496 w 11162102"/>
              <a:gd name="connsiteY1484" fmla="*/ 4611703 h 6858029"/>
              <a:gd name="connsiteX1485" fmla="*/ 1191108 w 11162102"/>
              <a:gd name="connsiteY1485" fmla="*/ 4628660 h 6858029"/>
              <a:gd name="connsiteX1486" fmla="*/ 1180446 w 11162102"/>
              <a:gd name="connsiteY1486" fmla="*/ 4634182 h 6858029"/>
              <a:gd name="connsiteX1487" fmla="*/ 1192906 w 11162102"/>
              <a:gd name="connsiteY1487" fmla="*/ 4617819 h 6858029"/>
              <a:gd name="connsiteX1488" fmla="*/ 1203496 w 11162102"/>
              <a:gd name="connsiteY1488" fmla="*/ 4611703 h 6858029"/>
              <a:gd name="connsiteX1489" fmla="*/ 1170682 w 11162102"/>
              <a:gd name="connsiteY1489" fmla="*/ 4639317 h 6858029"/>
              <a:gd name="connsiteX1490" fmla="*/ 1160883 w 11162102"/>
              <a:gd name="connsiteY1490" fmla="*/ 4644475 h 6858029"/>
              <a:gd name="connsiteX1491" fmla="*/ 1172599 w 11162102"/>
              <a:gd name="connsiteY1491" fmla="*/ 4629755 h 6858029"/>
              <a:gd name="connsiteX1492" fmla="*/ 1182317 w 11162102"/>
              <a:gd name="connsiteY1492" fmla="*/ 4624027 h 6858029"/>
              <a:gd name="connsiteX1493" fmla="*/ 1170682 w 11162102"/>
              <a:gd name="connsiteY1493" fmla="*/ 4639317 h 6858029"/>
              <a:gd name="connsiteX1494" fmla="*/ 1171397 w 11162102"/>
              <a:gd name="connsiteY1494" fmla="*/ 4646096 h 6858029"/>
              <a:gd name="connsiteX1495" fmla="*/ 1182744 w 11162102"/>
              <a:gd name="connsiteY1495" fmla="*/ 4640139 h 6858029"/>
              <a:gd name="connsiteX1496" fmla="*/ 1170374 w 11162102"/>
              <a:gd name="connsiteY1496" fmla="*/ 4657073 h 6858029"/>
              <a:gd name="connsiteX1497" fmla="*/ 1159061 w 11162102"/>
              <a:gd name="connsiteY1497" fmla="*/ 4662322 h 6858029"/>
              <a:gd name="connsiteX1498" fmla="*/ 1171397 w 11162102"/>
              <a:gd name="connsiteY1498" fmla="*/ 4646096 h 6858029"/>
              <a:gd name="connsiteX1499" fmla="*/ 1188032 w 11162102"/>
              <a:gd name="connsiteY1499" fmla="*/ 4640641 h 6858029"/>
              <a:gd name="connsiteX1500" fmla="*/ 1191838 w 11162102"/>
              <a:gd name="connsiteY1500" fmla="*/ 4635415 h 6858029"/>
              <a:gd name="connsiteX1501" fmla="*/ 1203808 w 11162102"/>
              <a:gd name="connsiteY1501" fmla="*/ 4629276 h 6858029"/>
              <a:gd name="connsiteX1502" fmla="*/ 1190809 w 11162102"/>
              <a:gd name="connsiteY1502" fmla="*/ 4647807 h 6858029"/>
              <a:gd name="connsiteX1503" fmla="*/ 1182169 w 11162102"/>
              <a:gd name="connsiteY1503" fmla="*/ 4651687 h 6858029"/>
              <a:gd name="connsiteX1504" fmla="*/ 1178871 w 11162102"/>
              <a:gd name="connsiteY1504" fmla="*/ 4653193 h 6858029"/>
              <a:gd name="connsiteX1505" fmla="*/ 1188032 w 11162102"/>
              <a:gd name="connsiteY1505" fmla="*/ 4640641 h 6858029"/>
              <a:gd name="connsiteX1506" fmla="*/ 1212289 w 11162102"/>
              <a:gd name="connsiteY1506" fmla="*/ 4624963 h 6858029"/>
              <a:gd name="connsiteX1507" fmla="*/ 1224800 w 11162102"/>
              <a:gd name="connsiteY1507" fmla="*/ 4618709 h 6858029"/>
              <a:gd name="connsiteX1508" fmla="*/ 1211262 w 11162102"/>
              <a:gd name="connsiteY1508" fmla="*/ 4638724 h 6858029"/>
              <a:gd name="connsiteX1509" fmla="*/ 1198776 w 11162102"/>
              <a:gd name="connsiteY1509" fmla="*/ 4644224 h 6858029"/>
              <a:gd name="connsiteX1510" fmla="*/ 1212289 w 11162102"/>
              <a:gd name="connsiteY1510" fmla="*/ 4624963 h 6858029"/>
              <a:gd name="connsiteX1511" fmla="*/ 1232717 w 11162102"/>
              <a:gd name="connsiteY1511" fmla="*/ 4614784 h 6858029"/>
              <a:gd name="connsiteX1512" fmla="*/ 1245721 w 11162102"/>
              <a:gd name="connsiteY1512" fmla="*/ 4608417 h 6858029"/>
              <a:gd name="connsiteX1513" fmla="*/ 1231726 w 11162102"/>
              <a:gd name="connsiteY1513" fmla="*/ 4629869 h 6858029"/>
              <a:gd name="connsiteX1514" fmla="*/ 1218729 w 11162102"/>
              <a:gd name="connsiteY1514" fmla="*/ 4635483 h 6858029"/>
              <a:gd name="connsiteX1515" fmla="*/ 1232717 w 11162102"/>
              <a:gd name="connsiteY1515" fmla="*/ 4614784 h 6858029"/>
              <a:gd name="connsiteX1516" fmla="*/ 1253138 w 11162102"/>
              <a:gd name="connsiteY1516" fmla="*/ 4604833 h 6858029"/>
              <a:gd name="connsiteX1517" fmla="*/ 1266564 w 11162102"/>
              <a:gd name="connsiteY1517" fmla="*/ 4598421 h 6858029"/>
              <a:gd name="connsiteX1518" fmla="*/ 1252177 w 11162102"/>
              <a:gd name="connsiteY1518" fmla="*/ 4621288 h 6858029"/>
              <a:gd name="connsiteX1519" fmla="*/ 1238747 w 11162102"/>
              <a:gd name="connsiteY1519" fmla="*/ 4626902 h 6858029"/>
              <a:gd name="connsiteX1520" fmla="*/ 1253138 w 11162102"/>
              <a:gd name="connsiteY1520" fmla="*/ 4604833 h 6858029"/>
              <a:gd name="connsiteX1521" fmla="*/ 1273557 w 11162102"/>
              <a:gd name="connsiteY1521" fmla="*/ 4595111 h 6858029"/>
              <a:gd name="connsiteX1522" fmla="*/ 1287376 w 11162102"/>
              <a:gd name="connsiteY1522" fmla="*/ 4588676 h 6858029"/>
              <a:gd name="connsiteX1523" fmla="*/ 1272630 w 11162102"/>
              <a:gd name="connsiteY1523" fmla="*/ 4612912 h 6858029"/>
              <a:gd name="connsiteX1524" fmla="*/ 1258823 w 11162102"/>
              <a:gd name="connsiteY1524" fmla="*/ 4618527 h 6858029"/>
              <a:gd name="connsiteX1525" fmla="*/ 1273557 w 11162102"/>
              <a:gd name="connsiteY1525" fmla="*/ 4595111 h 6858029"/>
              <a:gd name="connsiteX1526" fmla="*/ 1279723 w 11162102"/>
              <a:gd name="connsiteY1526" fmla="*/ 4585298 h 6858029"/>
              <a:gd name="connsiteX1527" fmla="*/ 1294437 w 11162102"/>
              <a:gd name="connsiteY1527" fmla="*/ 4561883 h 6858029"/>
              <a:gd name="connsiteX1528" fmla="*/ 1307856 w 11162102"/>
              <a:gd name="connsiteY1528" fmla="*/ 4554945 h 6858029"/>
              <a:gd name="connsiteX1529" fmla="*/ 1293186 w 11162102"/>
              <a:gd name="connsiteY1529" fmla="*/ 4579113 h 6858029"/>
              <a:gd name="connsiteX1530" fmla="*/ 1279723 w 11162102"/>
              <a:gd name="connsiteY1530" fmla="*/ 4585298 h 6858029"/>
              <a:gd name="connsiteX1531" fmla="*/ 1314732 w 11162102"/>
              <a:gd name="connsiteY1531" fmla="*/ 4551430 h 6858029"/>
              <a:gd name="connsiteX1532" fmla="*/ 1328551 w 11162102"/>
              <a:gd name="connsiteY1532" fmla="*/ 4544469 h 6858029"/>
              <a:gd name="connsiteX1533" fmla="*/ 1313603 w 11162102"/>
              <a:gd name="connsiteY1533" fmla="*/ 4569916 h 6858029"/>
              <a:gd name="connsiteX1534" fmla="*/ 1299750 w 11162102"/>
              <a:gd name="connsiteY1534" fmla="*/ 4576123 h 6858029"/>
              <a:gd name="connsiteX1535" fmla="*/ 1314732 w 11162102"/>
              <a:gd name="connsiteY1535" fmla="*/ 4551430 h 6858029"/>
              <a:gd name="connsiteX1536" fmla="*/ 1320413 w 11162102"/>
              <a:gd name="connsiteY1536" fmla="*/ 4542073 h 6858029"/>
              <a:gd name="connsiteX1537" fmla="*/ 1325981 w 11162102"/>
              <a:gd name="connsiteY1537" fmla="*/ 4532899 h 6858029"/>
              <a:gd name="connsiteX1538" fmla="*/ 1335336 w 11162102"/>
              <a:gd name="connsiteY1538" fmla="*/ 4517471 h 6858029"/>
              <a:gd name="connsiteX1539" fmla="*/ 1348794 w 11162102"/>
              <a:gd name="connsiteY1539" fmla="*/ 4509963 h 6858029"/>
              <a:gd name="connsiteX1540" fmla="*/ 1347838 w 11162102"/>
              <a:gd name="connsiteY1540" fmla="*/ 4511606 h 6858029"/>
              <a:gd name="connsiteX1541" fmla="*/ 1333914 w 11162102"/>
              <a:gd name="connsiteY1541" fmla="*/ 4535341 h 6858029"/>
              <a:gd name="connsiteX1542" fmla="*/ 1320413 w 11162102"/>
              <a:gd name="connsiteY1542" fmla="*/ 4542073 h 6858029"/>
              <a:gd name="connsiteX1543" fmla="*/ 1351245 w 11162102"/>
              <a:gd name="connsiteY1543" fmla="*/ 4513591 h 6858029"/>
              <a:gd name="connsiteX1544" fmla="*/ 1355579 w 11162102"/>
              <a:gd name="connsiteY1544" fmla="*/ 4506220 h 6858029"/>
              <a:gd name="connsiteX1545" fmla="*/ 1369416 w 11162102"/>
              <a:gd name="connsiteY1545" fmla="*/ 4498688 h 6858029"/>
              <a:gd name="connsiteX1546" fmla="*/ 1354271 w 11162102"/>
              <a:gd name="connsiteY1546" fmla="*/ 4525367 h 6858029"/>
              <a:gd name="connsiteX1547" fmla="*/ 1340366 w 11162102"/>
              <a:gd name="connsiteY1547" fmla="*/ 4532145 h 6858029"/>
              <a:gd name="connsiteX1548" fmla="*/ 1351245 w 11162102"/>
              <a:gd name="connsiteY1548" fmla="*/ 4513591 h 6858029"/>
              <a:gd name="connsiteX1549" fmla="*/ 1360798 w 11162102"/>
              <a:gd name="connsiteY1549" fmla="*/ 4497319 h 6858029"/>
              <a:gd name="connsiteX1550" fmla="*/ 1374818 w 11162102"/>
              <a:gd name="connsiteY1550" fmla="*/ 4473425 h 6858029"/>
              <a:gd name="connsiteX1551" fmla="*/ 1388349 w 11162102"/>
              <a:gd name="connsiteY1551" fmla="*/ 4465346 h 6858029"/>
              <a:gd name="connsiteX1552" fmla="*/ 1374329 w 11162102"/>
              <a:gd name="connsiteY1552" fmla="*/ 4490039 h 6858029"/>
              <a:gd name="connsiteX1553" fmla="*/ 1360798 w 11162102"/>
              <a:gd name="connsiteY1553" fmla="*/ 4497319 h 6858029"/>
              <a:gd name="connsiteX1554" fmla="*/ 1400837 w 11162102"/>
              <a:gd name="connsiteY1554" fmla="*/ 4451173 h 6858029"/>
              <a:gd name="connsiteX1555" fmla="*/ 1414807 w 11162102"/>
              <a:gd name="connsiteY1555" fmla="*/ 4426594 h 6858029"/>
              <a:gd name="connsiteX1556" fmla="*/ 1428386 w 11162102"/>
              <a:gd name="connsiteY1556" fmla="*/ 4417990 h 6858029"/>
              <a:gd name="connsiteX1557" fmla="*/ 1414423 w 11162102"/>
              <a:gd name="connsiteY1557" fmla="*/ 4443345 h 6858029"/>
              <a:gd name="connsiteX1558" fmla="*/ 1400837 w 11162102"/>
              <a:gd name="connsiteY1558" fmla="*/ 4451173 h 6858029"/>
              <a:gd name="connsiteX1559" fmla="*/ 1434913 w 11162102"/>
              <a:gd name="connsiteY1559" fmla="*/ 4413882 h 6858029"/>
              <a:gd name="connsiteX1560" fmla="*/ 1448250 w 11162102"/>
              <a:gd name="connsiteY1560" fmla="*/ 4405621 h 6858029"/>
              <a:gd name="connsiteX1561" fmla="*/ 1434007 w 11162102"/>
              <a:gd name="connsiteY1561" fmla="*/ 4432322 h 6858029"/>
              <a:gd name="connsiteX1562" fmla="*/ 1420615 w 11162102"/>
              <a:gd name="connsiteY1562" fmla="*/ 4439831 h 6858029"/>
              <a:gd name="connsiteX1563" fmla="*/ 1434913 w 11162102"/>
              <a:gd name="connsiteY1563" fmla="*/ 4413882 h 6858029"/>
              <a:gd name="connsiteX1564" fmla="*/ 1440536 w 11162102"/>
              <a:gd name="connsiteY1564" fmla="*/ 4403681 h 6858029"/>
              <a:gd name="connsiteX1565" fmla="*/ 1455151 w 11162102"/>
              <a:gd name="connsiteY1565" fmla="*/ 4377230 h 6858029"/>
              <a:gd name="connsiteX1566" fmla="*/ 1468039 w 11162102"/>
              <a:gd name="connsiteY1566" fmla="*/ 4368626 h 6858029"/>
              <a:gd name="connsiteX1567" fmla="*/ 1453533 w 11162102"/>
              <a:gd name="connsiteY1567" fmla="*/ 4395739 h 6858029"/>
              <a:gd name="connsiteX1568" fmla="*/ 1440536 w 11162102"/>
              <a:gd name="connsiteY1568" fmla="*/ 4403681 h 6858029"/>
              <a:gd name="connsiteX1569" fmla="*/ 1474397 w 11162102"/>
              <a:gd name="connsiteY1569" fmla="*/ 4364450 h 6858029"/>
              <a:gd name="connsiteX1570" fmla="*/ 1488638 w 11162102"/>
              <a:gd name="connsiteY1570" fmla="*/ 4355161 h 6858029"/>
              <a:gd name="connsiteX1571" fmla="*/ 1473890 w 11162102"/>
              <a:gd name="connsiteY1571" fmla="*/ 4383575 h 6858029"/>
              <a:gd name="connsiteX1572" fmla="*/ 1459604 w 11162102"/>
              <a:gd name="connsiteY1572" fmla="*/ 4392087 h 6858029"/>
              <a:gd name="connsiteX1573" fmla="*/ 1474397 w 11162102"/>
              <a:gd name="connsiteY1573" fmla="*/ 4364450 h 6858029"/>
              <a:gd name="connsiteX1574" fmla="*/ 1479244 w 11162102"/>
              <a:gd name="connsiteY1574" fmla="*/ 4355412 h 6858029"/>
              <a:gd name="connsiteX1575" fmla="*/ 1492933 w 11162102"/>
              <a:gd name="connsiteY1575" fmla="*/ 4329920 h 6858029"/>
              <a:gd name="connsiteX1576" fmla="*/ 1506893 w 11162102"/>
              <a:gd name="connsiteY1576" fmla="*/ 4320084 h 6858029"/>
              <a:gd name="connsiteX1577" fmla="*/ 1493202 w 11162102"/>
              <a:gd name="connsiteY1577" fmla="*/ 4346397 h 6858029"/>
              <a:gd name="connsiteX1578" fmla="*/ 1479244 w 11162102"/>
              <a:gd name="connsiteY1578" fmla="*/ 4355412 h 6858029"/>
              <a:gd name="connsiteX1579" fmla="*/ 1513162 w 11162102"/>
              <a:gd name="connsiteY1579" fmla="*/ 4315725 h 6858029"/>
              <a:gd name="connsiteX1580" fmla="*/ 1527481 w 11162102"/>
              <a:gd name="connsiteY1580" fmla="*/ 4305889 h 6858029"/>
              <a:gd name="connsiteX1581" fmla="*/ 1513466 w 11162102"/>
              <a:gd name="connsiteY1581" fmla="*/ 4333594 h 6858029"/>
              <a:gd name="connsiteX1582" fmla="*/ 1499143 w 11162102"/>
              <a:gd name="connsiteY1582" fmla="*/ 4342609 h 6858029"/>
              <a:gd name="connsiteX1583" fmla="*/ 1513162 w 11162102"/>
              <a:gd name="connsiteY1583" fmla="*/ 4315725 h 6858029"/>
              <a:gd name="connsiteX1584" fmla="*/ 1518608 w 11162102"/>
              <a:gd name="connsiteY1584" fmla="*/ 4305295 h 6858029"/>
              <a:gd name="connsiteX1585" fmla="*/ 1532244 w 11162102"/>
              <a:gd name="connsiteY1585" fmla="*/ 4279233 h 6858029"/>
              <a:gd name="connsiteX1586" fmla="*/ 1546238 w 11162102"/>
              <a:gd name="connsiteY1586" fmla="*/ 4268940 h 6858029"/>
              <a:gd name="connsiteX1587" fmla="*/ 1532588 w 11162102"/>
              <a:gd name="connsiteY1587" fmla="*/ 4295801 h 6858029"/>
              <a:gd name="connsiteX1588" fmla="*/ 1518608 w 11162102"/>
              <a:gd name="connsiteY1588" fmla="*/ 4305295 h 6858029"/>
              <a:gd name="connsiteX1589" fmla="*/ 1552327 w 11162102"/>
              <a:gd name="connsiteY1589" fmla="*/ 4264535 h 6858029"/>
              <a:gd name="connsiteX1590" fmla="*/ 1878291 w 11162102"/>
              <a:gd name="connsiteY1590" fmla="*/ 4076916 h 6858029"/>
              <a:gd name="connsiteX1591" fmla="*/ 3374022 w 11162102"/>
              <a:gd name="connsiteY1591" fmla="*/ 4172585 h 6858029"/>
              <a:gd name="connsiteX1592" fmla="*/ 5177117 w 11162102"/>
              <a:gd name="connsiteY1592" fmla="*/ 4800829 h 6858029"/>
              <a:gd name="connsiteX1593" fmla="*/ 6664903 w 11162102"/>
              <a:gd name="connsiteY1593" fmla="*/ 5328906 h 6858029"/>
              <a:gd name="connsiteX1594" fmla="*/ 7832315 w 11162102"/>
              <a:gd name="connsiteY1594" fmla="*/ 5647797 h 6858029"/>
              <a:gd name="connsiteX1595" fmla="*/ 7843955 w 11162102"/>
              <a:gd name="connsiteY1595" fmla="*/ 5650102 h 6858029"/>
              <a:gd name="connsiteX1596" fmla="*/ 9051373 w 11162102"/>
              <a:gd name="connsiteY1596" fmla="*/ 5737761 h 6858029"/>
              <a:gd name="connsiteX1597" fmla="*/ 9842176 w 11162102"/>
              <a:gd name="connsiteY1597" fmla="*/ 5535080 h 6858029"/>
              <a:gd name="connsiteX1598" fmla="*/ 9986480 w 11162102"/>
              <a:gd name="connsiteY1598" fmla="*/ 5457394 h 6858029"/>
              <a:gd name="connsiteX1599" fmla="*/ 10004578 w 11162102"/>
              <a:gd name="connsiteY1599" fmla="*/ 5499546 h 6858029"/>
              <a:gd name="connsiteX1600" fmla="*/ 9024215 w 11162102"/>
              <a:gd name="connsiteY1600" fmla="*/ 5798422 h 6858029"/>
              <a:gd name="connsiteX1601" fmla="*/ 7842562 w 11162102"/>
              <a:gd name="connsiteY1601" fmla="*/ 5706404 h 6858029"/>
              <a:gd name="connsiteX1602" fmla="*/ 6683275 w 11162102"/>
              <a:gd name="connsiteY1602" fmla="*/ 5390731 h 6858029"/>
              <a:gd name="connsiteX1603" fmla="*/ 5186862 w 11162102"/>
              <a:gd name="connsiteY1603" fmla="*/ 4865460 h 6858029"/>
              <a:gd name="connsiteX1604" fmla="*/ 3354098 w 11162102"/>
              <a:gd name="connsiteY1604" fmla="*/ 4234182 h 6858029"/>
              <a:gd name="connsiteX1605" fmla="*/ 2587874 w 11162102"/>
              <a:gd name="connsiteY1605" fmla="*/ 4053089 h 6858029"/>
              <a:gd name="connsiteX1606" fmla="*/ 1852689 w 11162102"/>
              <a:gd name="connsiteY1606" fmla="*/ 4124933 h 6858029"/>
              <a:gd name="connsiteX1607" fmla="*/ 1538417 w 11162102"/>
              <a:gd name="connsiteY1607" fmla="*/ 4291899 h 6858029"/>
              <a:gd name="connsiteX1608" fmla="*/ 1552327 w 11162102"/>
              <a:gd name="connsiteY1608" fmla="*/ 4264535 h 6858029"/>
              <a:gd name="connsiteX1609" fmla="*/ 9050962 w 11162102"/>
              <a:gd name="connsiteY1609" fmla="*/ 5732581 h 6858029"/>
              <a:gd name="connsiteX1610" fmla="*/ 7833958 w 11162102"/>
              <a:gd name="connsiteY1610" fmla="*/ 5643507 h 6858029"/>
              <a:gd name="connsiteX1611" fmla="*/ 6666524 w 11162102"/>
              <a:gd name="connsiteY1611" fmla="*/ 5323954 h 6858029"/>
              <a:gd name="connsiteX1612" fmla="*/ 5178920 w 11162102"/>
              <a:gd name="connsiteY1612" fmla="*/ 4795967 h 6858029"/>
              <a:gd name="connsiteX1613" fmla="*/ 3375551 w 11162102"/>
              <a:gd name="connsiteY1613" fmla="*/ 4167610 h 6858029"/>
              <a:gd name="connsiteX1614" fmla="*/ 1876251 w 11162102"/>
              <a:gd name="connsiteY1614" fmla="*/ 4072146 h 6858029"/>
              <a:gd name="connsiteX1615" fmla="*/ 1557672 w 11162102"/>
              <a:gd name="connsiteY1615" fmla="*/ 4254037 h 6858029"/>
              <a:gd name="connsiteX1616" fmla="*/ 1571201 w 11162102"/>
              <a:gd name="connsiteY1616" fmla="*/ 4227564 h 6858029"/>
              <a:gd name="connsiteX1617" fmla="*/ 1901946 w 11162102"/>
              <a:gd name="connsiteY1617" fmla="*/ 4023991 h 6858029"/>
              <a:gd name="connsiteX1618" fmla="*/ 2854959 w 11162102"/>
              <a:gd name="connsiteY1618" fmla="*/ 3961870 h 6858029"/>
              <a:gd name="connsiteX1619" fmla="*/ 3395475 w 11162102"/>
              <a:gd name="connsiteY1619" fmla="*/ 4105922 h 6858029"/>
              <a:gd name="connsiteX1620" fmla="*/ 5169221 w 11162102"/>
              <a:gd name="connsiteY1620" fmla="*/ 4731199 h 6858029"/>
              <a:gd name="connsiteX1621" fmla="*/ 6648198 w 11162102"/>
              <a:gd name="connsiteY1621" fmla="*/ 5262015 h 6858029"/>
              <a:gd name="connsiteX1622" fmla="*/ 7823825 w 11162102"/>
              <a:gd name="connsiteY1622" fmla="*/ 5584558 h 6858029"/>
              <a:gd name="connsiteX1623" fmla="*/ 7848450 w 11162102"/>
              <a:gd name="connsiteY1623" fmla="*/ 5589373 h 6858029"/>
              <a:gd name="connsiteX1624" fmla="*/ 9078166 w 11162102"/>
              <a:gd name="connsiteY1624" fmla="*/ 5671806 h 6858029"/>
              <a:gd name="connsiteX1625" fmla="*/ 9884101 w 11162102"/>
              <a:gd name="connsiteY1625" fmla="*/ 5453331 h 6858029"/>
              <a:gd name="connsiteX1626" fmla="*/ 9965576 w 11162102"/>
              <a:gd name="connsiteY1626" fmla="*/ 5409650 h 6858029"/>
              <a:gd name="connsiteX1627" fmla="*/ 9984198 w 11162102"/>
              <a:gd name="connsiteY1627" fmla="*/ 5452099 h 6858029"/>
              <a:gd name="connsiteX1628" fmla="*/ 9050962 w 11162102"/>
              <a:gd name="connsiteY1628" fmla="*/ 5732581 h 6858029"/>
              <a:gd name="connsiteX1629" fmla="*/ 9971577 w 11162102"/>
              <a:gd name="connsiteY1629" fmla="*/ 5406249 h 6858029"/>
              <a:gd name="connsiteX1630" fmla="*/ 10007294 w 11162102"/>
              <a:gd name="connsiteY1630" fmla="*/ 5385048 h 6858029"/>
              <a:gd name="connsiteX1631" fmla="*/ 10015784 w 11162102"/>
              <a:gd name="connsiteY1631" fmla="*/ 5404036 h 6858029"/>
              <a:gd name="connsiteX1632" fmla="*/ 10025483 w 11162102"/>
              <a:gd name="connsiteY1632" fmla="*/ 5426218 h 6858029"/>
              <a:gd name="connsiteX1633" fmla="*/ 9990109 w 11162102"/>
              <a:gd name="connsiteY1633" fmla="*/ 5448470 h 6858029"/>
              <a:gd name="connsiteX1634" fmla="*/ 9971577 w 11162102"/>
              <a:gd name="connsiteY1634" fmla="*/ 5406249 h 6858029"/>
              <a:gd name="connsiteX1635" fmla="*/ 9969432 w 11162102"/>
              <a:gd name="connsiteY1635" fmla="*/ 5401388 h 6858029"/>
              <a:gd name="connsiteX1636" fmla="*/ 9950330 w 11162102"/>
              <a:gd name="connsiteY1636" fmla="*/ 5358689 h 6858029"/>
              <a:gd name="connsiteX1637" fmla="*/ 9986320 w 11162102"/>
              <a:gd name="connsiteY1637" fmla="*/ 5338468 h 6858029"/>
              <a:gd name="connsiteX1638" fmla="*/ 10005126 w 11162102"/>
              <a:gd name="connsiteY1638" fmla="*/ 5380141 h 6858029"/>
              <a:gd name="connsiteX1639" fmla="*/ 9969432 w 11162102"/>
              <a:gd name="connsiteY1639" fmla="*/ 5401388 h 6858029"/>
              <a:gd name="connsiteX1640" fmla="*/ 9992231 w 11162102"/>
              <a:gd name="connsiteY1640" fmla="*/ 5335091 h 6858029"/>
              <a:gd name="connsiteX1641" fmla="*/ 10030024 w 11162102"/>
              <a:gd name="connsiteY1641" fmla="*/ 5312406 h 6858029"/>
              <a:gd name="connsiteX1642" fmla="*/ 10047872 w 11162102"/>
              <a:gd name="connsiteY1642" fmla="*/ 5353006 h 6858029"/>
              <a:gd name="connsiteX1643" fmla="*/ 10010922 w 11162102"/>
              <a:gd name="connsiteY1643" fmla="*/ 5376536 h 6858029"/>
              <a:gd name="connsiteX1644" fmla="*/ 9992231 w 11162102"/>
              <a:gd name="connsiteY1644" fmla="*/ 5335091 h 6858029"/>
              <a:gd name="connsiteX1645" fmla="*/ 10035730 w 11162102"/>
              <a:gd name="connsiteY1645" fmla="*/ 5308891 h 6858029"/>
              <a:gd name="connsiteX1646" fmla="*/ 10073865 w 11162102"/>
              <a:gd name="connsiteY1646" fmla="*/ 5284403 h 6858029"/>
              <a:gd name="connsiteX1647" fmla="*/ 10090502 w 11162102"/>
              <a:gd name="connsiteY1647" fmla="*/ 5323931 h 6858029"/>
              <a:gd name="connsiteX1648" fmla="*/ 10053531 w 11162102"/>
              <a:gd name="connsiteY1648" fmla="*/ 5349240 h 6858029"/>
              <a:gd name="connsiteX1649" fmla="*/ 10035730 w 11162102"/>
              <a:gd name="connsiteY1649" fmla="*/ 5308891 h 6858029"/>
              <a:gd name="connsiteX1650" fmla="*/ 10033698 w 11162102"/>
              <a:gd name="connsiteY1650" fmla="*/ 5304349 h 6858029"/>
              <a:gd name="connsiteX1651" fmla="*/ 10017769 w 11162102"/>
              <a:gd name="connsiteY1651" fmla="*/ 5269660 h 6858029"/>
              <a:gd name="connsiteX1652" fmla="*/ 10014870 w 11162102"/>
              <a:gd name="connsiteY1652" fmla="*/ 5263521 h 6858029"/>
              <a:gd name="connsiteX1653" fmla="*/ 10054193 w 11162102"/>
              <a:gd name="connsiteY1653" fmla="*/ 5239672 h 6858029"/>
              <a:gd name="connsiteX1654" fmla="*/ 10071857 w 11162102"/>
              <a:gd name="connsiteY1654" fmla="*/ 5279724 h 6858029"/>
              <a:gd name="connsiteX1655" fmla="*/ 10033698 w 11162102"/>
              <a:gd name="connsiteY1655" fmla="*/ 5304349 h 6858029"/>
              <a:gd name="connsiteX1656" fmla="*/ 10012999 w 11162102"/>
              <a:gd name="connsiteY1656" fmla="*/ 5259504 h 6858029"/>
              <a:gd name="connsiteX1657" fmla="*/ 9993304 w 11162102"/>
              <a:gd name="connsiteY1657" fmla="*/ 5217832 h 6858029"/>
              <a:gd name="connsiteX1658" fmla="*/ 10010626 w 11162102"/>
              <a:gd name="connsiteY1658" fmla="*/ 5208155 h 6858029"/>
              <a:gd name="connsiteX1659" fmla="*/ 10033608 w 11162102"/>
              <a:gd name="connsiteY1659" fmla="*/ 5194873 h 6858029"/>
              <a:gd name="connsiteX1660" fmla="*/ 10052367 w 11162102"/>
              <a:gd name="connsiteY1660" fmla="*/ 5235587 h 6858029"/>
              <a:gd name="connsiteX1661" fmla="*/ 10012999 w 11162102"/>
              <a:gd name="connsiteY1661" fmla="*/ 5259504 h 6858029"/>
              <a:gd name="connsiteX1662" fmla="*/ 10039244 w 11162102"/>
              <a:gd name="connsiteY1662" fmla="*/ 5191518 h 6858029"/>
              <a:gd name="connsiteX1663" fmla="*/ 10079731 w 11162102"/>
              <a:gd name="connsiteY1663" fmla="*/ 5166756 h 6858029"/>
              <a:gd name="connsiteX1664" fmla="*/ 10097144 w 11162102"/>
              <a:gd name="connsiteY1664" fmla="*/ 5206421 h 6858029"/>
              <a:gd name="connsiteX1665" fmla="*/ 10057890 w 11162102"/>
              <a:gd name="connsiteY1665" fmla="*/ 5232050 h 6858029"/>
              <a:gd name="connsiteX1666" fmla="*/ 10039244 w 11162102"/>
              <a:gd name="connsiteY1666" fmla="*/ 5191518 h 6858029"/>
              <a:gd name="connsiteX1667" fmla="*/ 10037578 w 11162102"/>
              <a:gd name="connsiteY1667" fmla="*/ 5187957 h 6858029"/>
              <a:gd name="connsiteX1668" fmla="*/ 10017746 w 11162102"/>
              <a:gd name="connsiteY1668" fmla="*/ 5146581 h 6858029"/>
              <a:gd name="connsiteX1669" fmla="*/ 10053007 w 11162102"/>
              <a:gd name="connsiteY1669" fmla="*/ 5126429 h 6858029"/>
              <a:gd name="connsiteX1670" fmla="*/ 10059419 w 11162102"/>
              <a:gd name="connsiteY1670" fmla="*/ 5122573 h 6858029"/>
              <a:gd name="connsiteX1671" fmla="*/ 10078065 w 11162102"/>
              <a:gd name="connsiteY1671" fmla="*/ 5163059 h 6858029"/>
              <a:gd name="connsiteX1672" fmla="*/ 10037578 w 11162102"/>
              <a:gd name="connsiteY1672" fmla="*/ 5187957 h 6858029"/>
              <a:gd name="connsiteX1673" fmla="*/ 10065010 w 11162102"/>
              <a:gd name="connsiteY1673" fmla="*/ 5119241 h 6858029"/>
              <a:gd name="connsiteX1674" fmla="*/ 10106866 w 11162102"/>
              <a:gd name="connsiteY1674" fmla="*/ 5093383 h 6858029"/>
              <a:gd name="connsiteX1675" fmla="*/ 10124210 w 11162102"/>
              <a:gd name="connsiteY1675" fmla="*/ 5132660 h 6858029"/>
              <a:gd name="connsiteX1676" fmla="*/ 10083542 w 11162102"/>
              <a:gd name="connsiteY1676" fmla="*/ 5159544 h 6858029"/>
              <a:gd name="connsiteX1677" fmla="*/ 10065010 w 11162102"/>
              <a:gd name="connsiteY1677" fmla="*/ 5119241 h 6858029"/>
              <a:gd name="connsiteX1678" fmla="*/ 10063550 w 11162102"/>
              <a:gd name="connsiteY1678" fmla="*/ 5116182 h 6858029"/>
              <a:gd name="connsiteX1679" fmla="*/ 10043786 w 11162102"/>
              <a:gd name="connsiteY1679" fmla="*/ 5074943 h 6858029"/>
              <a:gd name="connsiteX1680" fmla="*/ 10086828 w 11162102"/>
              <a:gd name="connsiteY1680" fmla="*/ 5049839 h 6858029"/>
              <a:gd name="connsiteX1681" fmla="*/ 10105406 w 11162102"/>
              <a:gd name="connsiteY1681" fmla="*/ 5090120 h 6858029"/>
              <a:gd name="connsiteX1682" fmla="*/ 10063550 w 11162102"/>
              <a:gd name="connsiteY1682" fmla="*/ 5116182 h 6858029"/>
              <a:gd name="connsiteX1683" fmla="*/ 10092283 w 11162102"/>
              <a:gd name="connsiteY1683" fmla="*/ 5046575 h 6858029"/>
              <a:gd name="connsiteX1684" fmla="*/ 10095478 w 11162102"/>
              <a:gd name="connsiteY1684" fmla="*/ 5044681 h 6858029"/>
              <a:gd name="connsiteX1685" fmla="*/ 10135234 w 11162102"/>
              <a:gd name="connsiteY1685" fmla="*/ 5019691 h 6858029"/>
              <a:gd name="connsiteX1686" fmla="*/ 10152372 w 11162102"/>
              <a:gd name="connsiteY1686" fmla="*/ 5058831 h 6858029"/>
              <a:gd name="connsiteX1687" fmla="*/ 10110768 w 11162102"/>
              <a:gd name="connsiteY1687" fmla="*/ 5086674 h 6858029"/>
              <a:gd name="connsiteX1688" fmla="*/ 10092283 w 11162102"/>
              <a:gd name="connsiteY1688" fmla="*/ 5046575 h 6858029"/>
              <a:gd name="connsiteX1689" fmla="*/ 10140528 w 11162102"/>
              <a:gd name="connsiteY1689" fmla="*/ 5016291 h 6858029"/>
              <a:gd name="connsiteX1690" fmla="*/ 10183092 w 11162102"/>
              <a:gd name="connsiteY1690" fmla="*/ 4987649 h 6858029"/>
              <a:gd name="connsiteX1691" fmla="*/ 10198678 w 11162102"/>
              <a:gd name="connsiteY1691" fmla="*/ 5025602 h 6858029"/>
              <a:gd name="connsiteX1692" fmla="*/ 10157599 w 11162102"/>
              <a:gd name="connsiteY1692" fmla="*/ 5055202 h 6858029"/>
              <a:gd name="connsiteX1693" fmla="*/ 10140528 w 11162102"/>
              <a:gd name="connsiteY1693" fmla="*/ 5016291 h 6858029"/>
              <a:gd name="connsiteX1694" fmla="*/ 10139295 w 11162102"/>
              <a:gd name="connsiteY1694" fmla="*/ 5013552 h 6858029"/>
              <a:gd name="connsiteX1695" fmla="*/ 10120879 w 11162102"/>
              <a:gd name="connsiteY1695" fmla="*/ 4973477 h 6858029"/>
              <a:gd name="connsiteX1696" fmla="*/ 10138041 w 11162102"/>
              <a:gd name="connsiteY1696" fmla="*/ 4962887 h 6858029"/>
              <a:gd name="connsiteX1697" fmla="*/ 10164925 w 11162102"/>
              <a:gd name="connsiteY1697" fmla="*/ 4945680 h 6858029"/>
              <a:gd name="connsiteX1698" fmla="*/ 10181859 w 11162102"/>
              <a:gd name="connsiteY1698" fmla="*/ 4984705 h 6858029"/>
              <a:gd name="connsiteX1699" fmla="*/ 10139295 w 11162102"/>
              <a:gd name="connsiteY1699" fmla="*/ 5013552 h 6858029"/>
              <a:gd name="connsiteX1700" fmla="*/ 10118163 w 11162102"/>
              <a:gd name="connsiteY1700" fmla="*/ 4967748 h 6858029"/>
              <a:gd name="connsiteX1701" fmla="*/ 10100134 w 11162102"/>
              <a:gd name="connsiteY1701" fmla="*/ 4930275 h 6858029"/>
              <a:gd name="connsiteX1702" fmla="*/ 10145526 w 11162102"/>
              <a:gd name="connsiteY1702" fmla="*/ 4903208 h 6858029"/>
              <a:gd name="connsiteX1703" fmla="*/ 10162324 w 11162102"/>
              <a:gd name="connsiteY1703" fmla="*/ 4939883 h 6858029"/>
              <a:gd name="connsiteX1704" fmla="*/ 10118163 w 11162102"/>
              <a:gd name="connsiteY1704" fmla="*/ 4967748 h 6858029"/>
              <a:gd name="connsiteX1705" fmla="*/ 10150776 w 11162102"/>
              <a:gd name="connsiteY1705" fmla="*/ 4899967 h 6858029"/>
              <a:gd name="connsiteX1706" fmla="*/ 10180695 w 11162102"/>
              <a:gd name="connsiteY1706" fmla="*/ 4881093 h 6858029"/>
              <a:gd name="connsiteX1707" fmla="*/ 10195803 w 11162102"/>
              <a:gd name="connsiteY1707" fmla="*/ 4871211 h 6858029"/>
              <a:gd name="connsiteX1708" fmla="*/ 10211162 w 11162102"/>
              <a:gd name="connsiteY1708" fmla="*/ 4906882 h 6858029"/>
              <a:gd name="connsiteX1709" fmla="*/ 10167504 w 11162102"/>
              <a:gd name="connsiteY1709" fmla="*/ 4936482 h 6858029"/>
              <a:gd name="connsiteX1710" fmla="*/ 10150776 w 11162102"/>
              <a:gd name="connsiteY1710" fmla="*/ 4899967 h 6858029"/>
              <a:gd name="connsiteX1711" fmla="*/ 10200893 w 11162102"/>
              <a:gd name="connsiteY1711" fmla="*/ 4867811 h 6858029"/>
              <a:gd name="connsiteX1712" fmla="*/ 10245190 w 11162102"/>
              <a:gd name="connsiteY1712" fmla="*/ 4837344 h 6858029"/>
              <a:gd name="connsiteX1713" fmla="*/ 10259021 w 11162102"/>
              <a:gd name="connsiteY1713" fmla="*/ 4872079 h 6858029"/>
              <a:gd name="connsiteX1714" fmla="*/ 10216206 w 11162102"/>
              <a:gd name="connsiteY1714" fmla="*/ 4903322 h 6858029"/>
              <a:gd name="connsiteX1715" fmla="*/ 10200893 w 11162102"/>
              <a:gd name="connsiteY1715" fmla="*/ 4867811 h 6858029"/>
              <a:gd name="connsiteX1716" fmla="*/ 10250188 w 11162102"/>
              <a:gd name="connsiteY1716" fmla="*/ 4833761 h 6858029"/>
              <a:gd name="connsiteX1717" fmla="*/ 10293367 w 11162102"/>
              <a:gd name="connsiteY1717" fmla="*/ 4801787 h 6858029"/>
              <a:gd name="connsiteX1718" fmla="*/ 10305508 w 11162102"/>
              <a:gd name="connsiteY1718" fmla="*/ 4835655 h 6858029"/>
              <a:gd name="connsiteX1719" fmla="*/ 10263949 w 11162102"/>
              <a:gd name="connsiteY1719" fmla="*/ 4868336 h 6858029"/>
              <a:gd name="connsiteX1720" fmla="*/ 10250188 w 11162102"/>
              <a:gd name="connsiteY1720" fmla="*/ 4833761 h 6858029"/>
              <a:gd name="connsiteX1721" fmla="*/ 10247906 w 11162102"/>
              <a:gd name="connsiteY1721" fmla="*/ 4828238 h 6858029"/>
              <a:gd name="connsiteX1722" fmla="*/ 10232957 w 11162102"/>
              <a:gd name="connsiteY1722" fmla="*/ 4792841 h 6858029"/>
              <a:gd name="connsiteX1723" fmla="*/ 10277849 w 11162102"/>
              <a:gd name="connsiteY1723" fmla="*/ 4761574 h 6858029"/>
              <a:gd name="connsiteX1724" fmla="*/ 10291268 w 11162102"/>
              <a:gd name="connsiteY1724" fmla="*/ 4796219 h 6858029"/>
              <a:gd name="connsiteX1725" fmla="*/ 10247906 w 11162102"/>
              <a:gd name="connsiteY1725" fmla="*/ 4828238 h 6858029"/>
              <a:gd name="connsiteX1726" fmla="*/ 10225585 w 11162102"/>
              <a:gd name="connsiteY1726" fmla="*/ 4791084 h 6858029"/>
              <a:gd name="connsiteX1727" fmla="*/ 10179554 w 11162102"/>
              <a:gd name="connsiteY1727" fmla="*/ 4820866 h 6858029"/>
              <a:gd name="connsiteX1728" fmla="*/ 10161821 w 11162102"/>
              <a:gd name="connsiteY1728" fmla="*/ 4783712 h 6858029"/>
              <a:gd name="connsiteX1729" fmla="*/ 10209268 w 11162102"/>
              <a:gd name="connsiteY1729" fmla="*/ 4754682 h 6858029"/>
              <a:gd name="connsiteX1730" fmla="*/ 10225585 w 11162102"/>
              <a:gd name="connsiteY1730" fmla="*/ 4791084 h 6858029"/>
              <a:gd name="connsiteX1731" fmla="*/ 10174397 w 11162102"/>
              <a:gd name="connsiteY1731" fmla="*/ 4824084 h 6858029"/>
              <a:gd name="connsiteX1732" fmla="*/ 10127817 w 11162102"/>
              <a:gd name="connsiteY1732" fmla="*/ 4852155 h 6858029"/>
              <a:gd name="connsiteX1733" fmla="*/ 10108714 w 11162102"/>
              <a:gd name="connsiteY1733" fmla="*/ 4814019 h 6858029"/>
              <a:gd name="connsiteX1734" fmla="*/ 10156595 w 11162102"/>
              <a:gd name="connsiteY1734" fmla="*/ 4786747 h 6858029"/>
              <a:gd name="connsiteX1735" fmla="*/ 10174397 w 11162102"/>
              <a:gd name="connsiteY1735" fmla="*/ 4824084 h 6858029"/>
              <a:gd name="connsiteX1736" fmla="*/ 10122499 w 11162102"/>
              <a:gd name="connsiteY1736" fmla="*/ 4855236 h 6858029"/>
              <a:gd name="connsiteX1737" fmla="*/ 10075714 w 11162102"/>
              <a:gd name="connsiteY1737" fmla="*/ 4881527 h 6858029"/>
              <a:gd name="connsiteX1738" fmla="*/ 10055357 w 11162102"/>
              <a:gd name="connsiteY1738" fmla="*/ 4842410 h 6858029"/>
              <a:gd name="connsiteX1739" fmla="*/ 10103329 w 11162102"/>
              <a:gd name="connsiteY1739" fmla="*/ 4816941 h 6858029"/>
              <a:gd name="connsiteX1740" fmla="*/ 10122499 w 11162102"/>
              <a:gd name="connsiteY1740" fmla="*/ 4855236 h 6858029"/>
              <a:gd name="connsiteX1741" fmla="*/ 10070213 w 11162102"/>
              <a:gd name="connsiteY1741" fmla="*/ 4884494 h 6858029"/>
              <a:gd name="connsiteX1742" fmla="*/ 10023474 w 11162102"/>
              <a:gd name="connsiteY1742" fmla="*/ 4909005 h 6858029"/>
              <a:gd name="connsiteX1743" fmla="*/ 10005194 w 11162102"/>
              <a:gd name="connsiteY1743" fmla="*/ 4874749 h 6858029"/>
              <a:gd name="connsiteX1744" fmla="*/ 10001999 w 11162102"/>
              <a:gd name="connsiteY1744" fmla="*/ 4868883 h 6858029"/>
              <a:gd name="connsiteX1745" fmla="*/ 10049811 w 11162102"/>
              <a:gd name="connsiteY1745" fmla="*/ 4845263 h 6858029"/>
              <a:gd name="connsiteX1746" fmla="*/ 10070213 w 11162102"/>
              <a:gd name="connsiteY1746" fmla="*/ 4884494 h 6858029"/>
              <a:gd name="connsiteX1747" fmla="*/ 9999626 w 11162102"/>
              <a:gd name="connsiteY1747" fmla="*/ 4877761 h 6858029"/>
              <a:gd name="connsiteX1748" fmla="*/ 10017814 w 11162102"/>
              <a:gd name="connsiteY1748" fmla="*/ 4911857 h 6858029"/>
              <a:gd name="connsiteX1749" fmla="*/ 9971783 w 11162102"/>
              <a:gd name="connsiteY1749" fmla="*/ 4934383 h 6858029"/>
              <a:gd name="connsiteX1750" fmla="*/ 9949783 w 11162102"/>
              <a:gd name="connsiteY1750" fmla="*/ 4893052 h 6858029"/>
              <a:gd name="connsiteX1751" fmla="*/ 9996294 w 11162102"/>
              <a:gd name="connsiteY1751" fmla="*/ 4871645 h 6858029"/>
              <a:gd name="connsiteX1752" fmla="*/ 9999626 w 11162102"/>
              <a:gd name="connsiteY1752" fmla="*/ 4877761 h 6858029"/>
              <a:gd name="connsiteX1753" fmla="*/ 9965940 w 11162102"/>
              <a:gd name="connsiteY1753" fmla="*/ 4937144 h 6858029"/>
              <a:gd name="connsiteX1754" fmla="*/ 9921894 w 11162102"/>
              <a:gd name="connsiteY1754" fmla="*/ 4957296 h 6858029"/>
              <a:gd name="connsiteX1755" fmla="*/ 9899575 w 11162102"/>
              <a:gd name="connsiteY1755" fmla="*/ 4914847 h 6858029"/>
              <a:gd name="connsiteX1756" fmla="*/ 9943895 w 11162102"/>
              <a:gd name="connsiteY1756" fmla="*/ 4895699 h 6858029"/>
              <a:gd name="connsiteX1757" fmla="*/ 9965940 w 11162102"/>
              <a:gd name="connsiteY1757" fmla="*/ 4937144 h 6858029"/>
              <a:gd name="connsiteX1758" fmla="*/ 9915892 w 11162102"/>
              <a:gd name="connsiteY1758" fmla="*/ 4959966 h 6858029"/>
              <a:gd name="connsiteX1759" fmla="*/ 9874059 w 11162102"/>
              <a:gd name="connsiteY1759" fmla="*/ 4977927 h 6858029"/>
              <a:gd name="connsiteX1760" fmla="*/ 9851397 w 11162102"/>
              <a:gd name="connsiteY1760" fmla="*/ 4934405 h 6858029"/>
              <a:gd name="connsiteX1761" fmla="*/ 9893458 w 11162102"/>
              <a:gd name="connsiteY1761" fmla="*/ 4917357 h 6858029"/>
              <a:gd name="connsiteX1762" fmla="*/ 9915892 w 11162102"/>
              <a:gd name="connsiteY1762" fmla="*/ 4959966 h 6858029"/>
              <a:gd name="connsiteX1763" fmla="*/ 9867943 w 11162102"/>
              <a:gd name="connsiteY1763" fmla="*/ 4980460 h 6858029"/>
              <a:gd name="connsiteX1764" fmla="*/ 9828278 w 11162102"/>
              <a:gd name="connsiteY1764" fmla="*/ 4996458 h 6858029"/>
              <a:gd name="connsiteX1765" fmla="*/ 9805343 w 11162102"/>
              <a:gd name="connsiteY1765" fmla="*/ 4951956 h 6858029"/>
              <a:gd name="connsiteX1766" fmla="*/ 9813992 w 11162102"/>
              <a:gd name="connsiteY1766" fmla="*/ 4948783 h 6858029"/>
              <a:gd name="connsiteX1767" fmla="*/ 9845258 w 11162102"/>
              <a:gd name="connsiteY1767" fmla="*/ 4936847 h 6858029"/>
              <a:gd name="connsiteX1768" fmla="*/ 9867943 w 11162102"/>
              <a:gd name="connsiteY1768" fmla="*/ 4980460 h 6858029"/>
              <a:gd name="connsiteX1769" fmla="*/ 9870499 w 11162102"/>
              <a:gd name="connsiteY1769" fmla="*/ 4985412 h 6858029"/>
              <a:gd name="connsiteX1770" fmla="*/ 9892408 w 11162102"/>
              <a:gd name="connsiteY1770" fmla="*/ 5028181 h 6858029"/>
              <a:gd name="connsiteX1771" fmla="*/ 9852926 w 11162102"/>
              <a:gd name="connsiteY1771" fmla="*/ 5045024 h 6858029"/>
              <a:gd name="connsiteX1772" fmla="*/ 9830743 w 11162102"/>
              <a:gd name="connsiteY1772" fmla="*/ 5001342 h 6858029"/>
              <a:gd name="connsiteX1773" fmla="*/ 9870499 w 11162102"/>
              <a:gd name="connsiteY1773" fmla="*/ 4985412 h 6858029"/>
              <a:gd name="connsiteX1774" fmla="*/ 9846673 w 11162102"/>
              <a:gd name="connsiteY1774" fmla="*/ 5047625 h 6858029"/>
              <a:gd name="connsiteX1775" fmla="*/ 9809382 w 11162102"/>
              <a:gd name="connsiteY1775" fmla="*/ 5062597 h 6858029"/>
              <a:gd name="connsiteX1776" fmla="*/ 9786948 w 11162102"/>
              <a:gd name="connsiteY1776" fmla="*/ 5017957 h 6858029"/>
              <a:gd name="connsiteX1777" fmla="*/ 9824421 w 11162102"/>
              <a:gd name="connsiteY1777" fmla="*/ 5003807 h 6858029"/>
              <a:gd name="connsiteX1778" fmla="*/ 9846673 w 11162102"/>
              <a:gd name="connsiteY1778" fmla="*/ 5047625 h 6858029"/>
              <a:gd name="connsiteX1779" fmla="*/ 9849297 w 11162102"/>
              <a:gd name="connsiteY1779" fmla="*/ 5052851 h 6858029"/>
              <a:gd name="connsiteX1780" fmla="*/ 9870795 w 11162102"/>
              <a:gd name="connsiteY1780" fmla="*/ 5095848 h 6858029"/>
              <a:gd name="connsiteX1781" fmla="*/ 9833687 w 11162102"/>
              <a:gd name="connsiteY1781" fmla="*/ 5111595 h 6858029"/>
              <a:gd name="connsiteX1782" fmla="*/ 9811983 w 11162102"/>
              <a:gd name="connsiteY1782" fmla="*/ 5067754 h 6858029"/>
              <a:gd name="connsiteX1783" fmla="*/ 9849297 w 11162102"/>
              <a:gd name="connsiteY1783" fmla="*/ 5052851 h 6858029"/>
              <a:gd name="connsiteX1784" fmla="*/ 9827229 w 11162102"/>
              <a:gd name="connsiteY1784" fmla="*/ 5114265 h 6858029"/>
              <a:gd name="connsiteX1785" fmla="*/ 9238376 w 11162102"/>
              <a:gd name="connsiteY1785" fmla="*/ 5271691 h 6858029"/>
              <a:gd name="connsiteX1786" fmla="*/ 7774598 w 11162102"/>
              <a:gd name="connsiteY1786" fmla="*/ 5200989 h 6858029"/>
              <a:gd name="connsiteX1787" fmla="*/ 6549333 w 11162102"/>
              <a:gd name="connsiteY1787" fmla="*/ 4856491 h 6858029"/>
              <a:gd name="connsiteX1788" fmla="*/ 5128460 w 11162102"/>
              <a:gd name="connsiteY1788" fmla="*/ 4309791 h 6858029"/>
              <a:gd name="connsiteX1789" fmla="*/ 3525674 w 11162102"/>
              <a:gd name="connsiteY1789" fmla="*/ 3701745 h 6858029"/>
              <a:gd name="connsiteX1790" fmla="*/ 2758285 w 11162102"/>
              <a:gd name="connsiteY1790" fmla="*/ 3532977 h 6858029"/>
              <a:gd name="connsiteX1791" fmla="*/ 2041317 w 11162102"/>
              <a:gd name="connsiteY1791" fmla="*/ 3702636 h 6858029"/>
              <a:gd name="connsiteX1792" fmla="*/ 1690786 w 11162102"/>
              <a:gd name="connsiteY1792" fmla="*/ 4000279 h 6858029"/>
              <a:gd name="connsiteX1793" fmla="*/ 1700627 w 11162102"/>
              <a:gd name="connsiteY1793" fmla="*/ 3982250 h 6858029"/>
              <a:gd name="connsiteX1794" fmla="*/ 2067369 w 11162102"/>
              <a:gd name="connsiteY1794" fmla="*/ 3653454 h 6858029"/>
              <a:gd name="connsiteX1795" fmla="*/ 3545734 w 11162102"/>
              <a:gd name="connsiteY1795" fmla="*/ 3639327 h 6858029"/>
              <a:gd name="connsiteX1796" fmla="*/ 5120929 w 11162102"/>
              <a:gd name="connsiteY1796" fmla="*/ 4244612 h 6858029"/>
              <a:gd name="connsiteX1797" fmla="*/ 6531144 w 11162102"/>
              <a:gd name="connsiteY1797" fmla="*/ 4793822 h 6858029"/>
              <a:gd name="connsiteX1798" fmla="*/ 7879648 w 11162102"/>
              <a:gd name="connsiteY1798" fmla="*/ 5164793 h 6858029"/>
              <a:gd name="connsiteX1799" fmla="*/ 8573572 w 11162102"/>
              <a:gd name="connsiteY1799" fmla="*/ 5243483 h 6858029"/>
              <a:gd name="connsiteX1800" fmla="*/ 9265785 w 11162102"/>
              <a:gd name="connsiteY1800" fmla="*/ 5210186 h 6858029"/>
              <a:gd name="connsiteX1801" fmla="*/ 9742810 w 11162102"/>
              <a:gd name="connsiteY1801" fmla="*/ 5093475 h 6858029"/>
              <a:gd name="connsiteX1802" fmla="*/ 9805434 w 11162102"/>
              <a:gd name="connsiteY1802" fmla="*/ 5070333 h 6858029"/>
              <a:gd name="connsiteX1803" fmla="*/ 9827229 w 11162102"/>
              <a:gd name="connsiteY1803" fmla="*/ 5114265 h 6858029"/>
              <a:gd name="connsiteX1804" fmla="*/ 1681536 w 11162102"/>
              <a:gd name="connsiteY1804" fmla="*/ 4010116 h 6858029"/>
              <a:gd name="connsiteX1805" fmla="*/ 1672291 w 11162102"/>
              <a:gd name="connsiteY1805" fmla="*/ 4020043 h 6858029"/>
              <a:gd name="connsiteX1806" fmla="*/ 1681203 w 11162102"/>
              <a:gd name="connsiteY1806" fmla="*/ 4004251 h 6858029"/>
              <a:gd name="connsiteX1807" fmla="*/ 1690468 w 11162102"/>
              <a:gd name="connsiteY1807" fmla="*/ 3993684 h 6858029"/>
              <a:gd name="connsiteX1808" fmla="*/ 1681536 w 11162102"/>
              <a:gd name="connsiteY1808" fmla="*/ 4010116 h 6858029"/>
              <a:gd name="connsiteX1809" fmla="*/ 1673039 w 11162102"/>
              <a:gd name="connsiteY1809" fmla="*/ 4025817 h 6858029"/>
              <a:gd name="connsiteX1810" fmla="*/ 1663182 w 11162102"/>
              <a:gd name="connsiteY1810" fmla="*/ 4044166 h 6858029"/>
              <a:gd name="connsiteX1811" fmla="*/ 1653011 w 11162102"/>
              <a:gd name="connsiteY1811" fmla="*/ 4054573 h 6858029"/>
              <a:gd name="connsiteX1812" fmla="*/ 1662824 w 11162102"/>
              <a:gd name="connsiteY1812" fmla="*/ 4036932 h 6858029"/>
              <a:gd name="connsiteX1813" fmla="*/ 1673039 w 11162102"/>
              <a:gd name="connsiteY1813" fmla="*/ 4025817 h 6858029"/>
              <a:gd name="connsiteX1814" fmla="*/ 1655469 w 11162102"/>
              <a:gd name="connsiteY1814" fmla="*/ 4058612 h 6858029"/>
              <a:gd name="connsiteX1815" fmla="*/ 1644927 w 11162102"/>
              <a:gd name="connsiteY1815" fmla="*/ 4078445 h 6858029"/>
              <a:gd name="connsiteX1816" fmla="*/ 1633982 w 11162102"/>
              <a:gd name="connsiteY1816" fmla="*/ 4089080 h 6858029"/>
              <a:gd name="connsiteX1817" fmla="*/ 1644453 w 11162102"/>
              <a:gd name="connsiteY1817" fmla="*/ 4070046 h 6858029"/>
              <a:gd name="connsiteX1818" fmla="*/ 1655469 w 11162102"/>
              <a:gd name="connsiteY1818" fmla="*/ 4058612 h 6858029"/>
              <a:gd name="connsiteX1819" fmla="*/ 1625241 w 11162102"/>
              <a:gd name="connsiteY1819" fmla="*/ 4097661 h 6858029"/>
              <a:gd name="connsiteX1820" fmla="*/ 1615149 w 11162102"/>
              <a:gd name="connsiteY1820" fmla="*/ 4107703 h 6858029"/>
              <a:gd name="connsiteX1821" fmla="*/ 1624737 w 11162102"/>
              <a:gd name="connsiteY1821" fmla="*/ 4090837 h 6858029"/>
              <a:gd name="connsiteX1822" fmla="*/ 1634879 w 11162102"/>
              <a:gd name="connsiteY1822" fmla="*/ 4080088 h 6858029"/>
              <a:gd name="connsiteX1823" fmla="*/ 1625241 w 11162102"/>
              <a:gd name="connsiteY1823" fmla="*/ 4097661 h 6858029"/>
              <a:gd name="connsiteX1824" fmla="*/ 1617162 w 11162102"/>
              <a:gd name="connsiteY1824" fmla="*/ 4112472 h 6858029"/>
              <a:gd name="connsiteX1825" fmla="*/ 1606673 w 11162102"/>
              <a:gd name="connsiteY1825" fmla="*/ 4131802 h 6858029"/>
              <a:gd name="connsiteX1826" fmla="*/ 1595803 w 11162102"/>
              <a:gd name="connsiteY1826" fmla="*/ 4142049 h 6858029"/>
              <a:gd name="connsiteX1827" fmla="*/ 1606196 w 11162102"/>
              <a:gd name="connsiteY1827" fmla="*/ 4123541 h 6858029"/>
              <a:gd name="connsiteX1828" fmla="*/ 1617162 w 11162102"/>
              <a:gd name="connsiteY1828" fmla="*/ 4112472 h 6858029"/>
              <a:gd name="connsiteX1829" fmla="*/ 1586848 w 11162102"/>
              <a:gd name="connsiteY1829" fmla="*/ 4150608 h 6858029"/>
              <a:gd name="connsiteX1830" fmla="*/ 1578278 w 11162102"/>
              <a:gd name="connsiteY1830" fmla="*/ 4158847 h 6858029"/>
              <a:gd name="connsiteX1831" fmla="*/ 1587911 w 11162102"/>
              <a:gd name="connsiteY1831" fmla="*/ 4142255 h 6858029"/>
              <a:gd name="connsiteX1832" fmla="*/ 1596417 w 11162102"/>
              <a:gd name="connsiteY1832" fmla="*/ 4133514 h 6858029"/>
              <a:gd name="connsiteX1833" fmla="*/ 1586848 w 11162102"/>
              <a:gd name="connsiteY1833" fmla="*/ 4150608 h 6858029"/>
              <a:gd name="connsiteX1834" fmla="*/ 1568417 w 11162102"/>
              <a:gd name="connsiteY1834" fmla="*/ 4168432 h 6858029"/>
              <a:gd name="connsiteX1835" fmla="*/ 1560014 w 11162102"/>
              <a:gd name="connsiteY1835" fmla="*/ 4176693 h 6858029"/>
              <a:gd name="connsiteX1836" fmla="*/ 1568601 w 11162102"/>
              <a:gd name="connsiteY1836" fmla="*/ 4162430 h 6858029"/>
              <a:gd name="connsiteX1837" fmla="*/ 1577009 w 11162102"/>
              <a:gd name="connsiteY1837" fmla="*/ 4153575 h 6858029"/>
              <a:gd name="connsiteX1838" fmla="*/ 1568417 w 11162102"/>
              <a:gd name="connsiteY1838" fmla="*/ 4168432 h 6858029"/>
              <a:gd name="connsiteX1839" fmla="*/ 1559117 w 11162102"/>
              <a:gd name="connsiteY1839" fmla="*/ 4184567 h 6858029"/>
              <a:gd name="connsiteX1840" fmla="*/ 1549499 w 11162102"/>
              <a:gd name="connsiteY1840" fmla="*/ 4201364 h 6858029"/>
              <a:gd name="connsiteX1841" fmla="*/ 1540110 w 11162102"/>
              <a:gd name="connsiteY1841" fmla="*/ 4210082 h 6858029"/>
              <a:gd name="connsiteX1842" fmla="*/ 1549705 w 11162102"/>
              <a:gd name="connsiteY1842" fmla="*/ 4193947 h 6858029"/>
              <a:gd name="connsiteX1843" fmla="*/ 1559117 w 11162102"/>
              <a:gd name="connsiteY1843" fmla="*/ 4184567 h 6858029"/>
              <a:gd name="connsiteX1844" fmla="*/ 1529996 w 11162102"/>
              <a:gd name="connsiteY1844" fmla="*/ 4219622 h 6858029"/>
              <a:gd name="connsiteX1845" fmla="*/ 1521732 w 11162102"/>
              <a:gd name="connsiteY1845" fmla="*/ 4227472 h 6858029"/>
              <a:gd name="connsiteX1846" fmla="*/ 1530254 w 11162102"/>
              <a:gd name="connsiteY1846" fmla="*/ 4213619 h 6858029"/>
              <a:gd name="connsiteX1847" fmla="*/ 1538547 w 11162102"/>
              <a:gd name="connsiteY1847" fmla="*/ 4205175 h 6858029"/>
              <a:gd name="connsiteX1848" fmla="*/ 1529996 w 11162102"/>
              <a:gd name="connsiteY1848" fmla="*/ 4219622 h 6858029"/>
              <a:gd name="connsiteX1849" fmla="*/ 1520525 w 11162102"/>
              <a:gd name="connsiteY1849" fmla="*/ 4235688 h 6858029"/>
              <a:gd name="connsiteX1850" fmla="*/ 1510926 w 11162102"/>
              <a:gd name="connsiteY1850" fmla="*/ 4252029 h 6858029"/>
              <a:gd name="connsiteX1851" fmla="*/ 1501564 w 11162102"/>
              <a:gd name="connsiteY1851" fmla="*/ 4260450 h 6858029"/>
              <a:gd name="connsiteX1852" fmla="*/ 1511188 w 11162102"/>
              <a:gd name="connsiteY1852" fmla="*/ 4244680 h 6858029"/>
              <a:gd name="connsiteX1853" fmla="*/ 1520525 w 11162102"/>
              <a:gd name="connsiteY1853" fmla="*/ 4235688 h 6858029"/>
              <a:gd name="connsiteX1854" fmla="*/ 1481613 w 11162102"/>
              <a:gd name="connsiteY1854" fmla="*/ 4285760 h 6858029"/>
              <a:gd name="connsiteX1855" fmla="*/ 1472001 w 11162102"/>
              <a:gd name="connsiteY1855" fmla="*/ 4301712 h 6858029"/>
              <a:gd name="connsiteX1856" fmla="*/ 1462735 w 11162102"/>
              <a:gd name="connsiteY1856" fmla="*/ 4309700 h 6858029"/>
              <a:gd name="connsiteX1857" fmla="*/ 1472318 w 11162102"/>
              <a:gd name="connsiteY1857" fmla="*/ 4294386 h 6858029"/>
              <a:gd name="connsiteX1858" fmla="*/ 1481613 w 11162102"/>
              <a:gd name="connsiteY1858" fmla="*/ 4285760 h 6858029"/>
              <a:gd name="connsiteX1859" fmla="*/ 1452255 w 11162102"/>
              <a:gd name="connsiteY1859" fmla="*/ 4318829 h 6858029"/>
              <a:gd name="connsiteX1860" fmla="*/ 1444115 w 11162102"/>
              <a:gd name="connsiteY1860" fmla="*/ 4326018 h 6858029"/>
              <a:gd name="connsiteX1861" fmla="*/ 1452616 w 11162102"/>
              <a:gd name="connsiteY1861" fmla="*/ 4312940 h 6858029"/>
              <a:gd name="connsiteX1862" fmla="*/ 1460715 w 11162102"/>
              <a:gd name="connsiteY1862" fmla="*/ 4305295 h 6858029"/>
              <a:gd name="connsiteX1863" fmla="*/ 1452255 w 11162102"/>
              <a:gd name="connsiteY1863" fmla="*/ 4318829 h 6858029"/>
              <a:gd name="connsiteX1864" fmla="*/ 1442353 w 11162102"/>
              <a:gd name="connsiteY1864" fmla="*/ 4334758 h 6858029"/>
              <a:gd name="connsiteX1865" fmla="*/ 1432781 w 11162102"/>
              <a:gd name="connsiteY1865" fmla="*/ 4350209 h 6858029"/>
              <a:gd name="connsiteX1866" fmla="*/ 1423552 w 11162102"/>
              <a:gd name="connsiteY1866" fmla="*/ 4357854 h 6858029"/>
              <a:gd name="connsiteX1867" fmla="*/ 1433151 w 11162102"/>
              <a:gd name="connsiteY1867" fmla="*/ 4342951 h 6858029"/>
              <a:gd name="connsiteX1868" fmla="*/ 1442353 w 11162102"/>
              <a:gd name="connsiteY1868" fmla="*/ 4334758 h 6858029"/>
              <a:gd name="connsiteX1869" fmla="*/ 1412885 w 11162102"/>
              <a:gd name="connsiteY1869" fmla="*/ 4366778 h 6858029"/>
              <a:gd name="connsiteX1870" fmla="*/ 1404852 w 11162102"/>
              <a:gd name="connsiteY1870" fmla="*/ 4373533 h 6858029"/>
              <a:gd name="connsiteX1871" fmla="*/ 1413307 w 11162102"/>
              <a:gd name="connsiteY1871" fmla="*/ 4360912 h 6858029"/>
              <a:gd name="connsiteX1872" fmla="*/ 1421368 w 11162102"/>
              <a:gd name="connsiteY1872" fmla="*/ 4353564 h 6858029"/>
              <a:gd name="connsiteX1873" fmla="*/ 1412885 w 11162102"/>
              <a:gd name="connsiteY1873" fmla="*/ 4366778 h 6858029"/>
              <a:gd name="connsiteX1874" fmla="*/ 1402841 w 11162102"/>
              <a:gd name="connsiteY1874" fmla="*/ 4382456 h 6858029"/>
              <a:gd name="connsiteX1875" fmla="*/ 1393210 w 11162102"/>
              <a:gd name="connsiteY1875" fmla="*/ 4397542 h 6858029"/>
              <a:gd name="connsiteX1876" fmla="*/ 1384072 w 11162102"/>
              <a:gd name="connsiteY1876" fmla="*/ 4404731 h 6858029"/>
              <a:gd name="connsiteX1877" fmla="*/ 1393653 w 11162102"/>
              <a:gd name="connsiteY1877" fmla="*/ 4390307 h 6858029"/>
              <a:gd name="connsiteX1878" fmla="*/ 1402841 w 11162102"/>
              <a:gd name="connsiteY1878" fmla="*/ 4382456 h 6858029"/>
              <a:gd name="connsiteX1879" fmla="*/ 1373213 w 11162102"/>
              <a:gd name="connsiteY1879" fmla="*/ 4413426 h 6858029"/>
              <a:gd name="connsiteX1880" fmla="*/ 1365258 w 11162102"/>
              <a:gd name="connsiteY1880" fmla="*/ 4419816 h 6858029"/>
              <a:gd name="connsiteX1881" fmla="*/ 1373718 w 11162102"/>
              <a:gd name="connsiteY1881" fmla="*/ 4407583 h 6858029"/>
              <a:gd name="connsiteX1882" fmla="*/ 1381655 w 11162102"/>
              <a:gd name="connsiteY1882" fmla="*/ 4400691 h 6858029"/>
              <a:gd name="connsiteX1883" fmla="*/ 1373213 w 11162102"/>
              <a:gd name="connsiteY1883" fmla="*/ 4413426 h 6858029"/>
              <a:gd name="connsiteX1884" fmla="*/ 1362966 w 11162102"/>
              <a:gd name="connsiteY1884" fmla="*/ 4428922 h 6858029"/>
              <a:gd name="connsiteX1885" fmla="*/ 1353352 w 11162102"/>
              <a:gd name="connsiteY1885" fmla="*/ 4443528 h 6858029"/>
              <a:gd name="connsiteX1886" fmla="*/ 1344282 w 11162102"/>
              <a:gd name="connsiteY1886" fmla="*/ 4450306 h 6858029"/>
              <a:gd name="connsiteX1887" fmla="*/ 1353872 w 11162102"/>
              <a:gd name="connsiteY1887" fmla="*/ 4436339 h 6858029"/>
              <a:gd name="connsiteX1888" fmla="*/ 1362966 w 11162102"/>
              <a:gd name="connsiteY1888" fmla="*/ 4428922 h 6858029"/>
              <a:gd name="connsiteX1889" fmla="*/ 1333241 w 11162102"/>
              <a:gd name="connsiteY1889" fmla="*/ 4458704 h 6858029"/>
              <a:gd name="connsiteX1890" fmla="*/ 1325351 w 11162102"/>
              <a:gd name="connsiteY1890" fmla="*/ 4464729 h 6858029"/>
              <a:gd name="connsiteX1891" fmla="*/ 1333770 w 11162102"/>
              <a:gd name="connsiteY1891" fmla="*/ 4452953 h 6858029"/>
              <a:gd name="connsiteX1892" fmla="*/ 1341667 w 11162102"/>
              <a:gd name="connsiteY1892" fmla="*/ 4446403 h 6858029"/>
              <a:gd name="connsiteX1893" fmla="*/ 1333241 w 11162102"/>
              <a:gd name="connsiteY1893" fmla="*/ 4458704 h 6858029"/>
              <a:gd name="connsiteX1894" fmla="*/ 1324112 w 11162102"/>
              <a:gd name="connsiteY1894" fmla="*/ 4472078 h 6858029"/>
              <a:gd name="connsiteX1895" fmla="*/ 1313221 w 11162102"/>
              <a:gd name="connsiteY1895" fmla="*/ 4488054 h 6858029"/>
              <a:gd name="connsiteX1896" fmla="*/ 1304202 w 11162102"/>
              <a:gd name="connsiteY1896" fmla="*/ 4494444 h 6858029"/>
              <a:gd name="connsiteX1897" fmla="*/ 1315200 w 11162102"/>
              <a:gd name="connsiteY1897" fmla="*/ 4478970 h 6858029"/>
              <a:gd name="connsiteX1898" fmla="*/ 1324112 w 11162102"/>
              <a:gd name="connsiteY1898" fmla="*/ 4472078 h 6858029"/>
              <a:gd name="connsiteX1899" fmla="*/ 1293019 w 11162102"/>
              <a:gd name="connsiteY1899" fmla="*/ 4502500 h 6858029"/>
              <a:gd name="connsiteX1900" fmla="*/ 1288085 w 11162102"/>
              <a:gd name="connsiteY1900" fmla="*/ 4506060 h 6858029"/>
              <a:gd name="connsiteX1901" fmla="*/ 1285162 w 11162102"/>
              <a:gd name="connsiteY1901" fmla="*/ 4508205 h 6858029"/>
              <a:gd name="connsiteX1902" fmla="*/ 1295110 w 11162102"/>
              <a:gd name="connsiteY1902" fmla="*/ 4494786 h 6858029"/>
              <a:gd name="connsiteX1903" fmla="*/ 1302831 w 11162102"/>
              <a:gd name="connsiteY1903" fmla="*/ 4488670 h 6858029"/>
              <a:gd name="connsiteX1904" fmla="*/ 1293019 w 11162102"/>
              <a:gd name="connsiteY1904" fmla="*/ 4502500 h 6858029"/>
              <a:gd name="connsiteX1905" fmla="*/ 1282277 w 11162102"/>
              <a:gd name="connsiteY1905" fmla="*/ 4517676 h 6858029"/>
              <a:gd name="connsiteX1906" fmla="*/ 1272833 w 11162102"/>
              <a:gd name="connsiteY1906" fmla="*/ 4531073 h 6858029"/>
              <a:gd name="connsiteX1907" fmla="*/ 1266879 w 11162102"/>
              <a:gd name="connsiteY1907" fmla="*/ 4535021 h 6858029"/>
              <a:gd name="connsiteX1908" fmla="*/ 1263826 w 11162102"/>
              <a:gd name="connsiteY1908" fmla="*/ 4537098 h 6858029"/>
              <a:gd name="connsiteX1909" fmla="*/ 1273269 w 11162102"/>
              <a:gd name="connsiteY1909" fmla="*/ 4524295 h 6858029"/>
              <a:gd name="connsiteX1910" fmla="*/ 1282277 w 11162102"/>
              <a:gd name="connsiteY1910" fmla="*/ 4517676 h 6858029"/>
              <a:gd name="connsiteX1911" fmla="*/ 1252442 w 11162102"/>
              <a:gd name="connsiteY1911" fmla="*/ 4544857 h 6858029"/>
              <a:gd name="connsiteX1912" fmla="*/ 1244683 w 11162102"/>
              <a:gd name="connsiteY1912" fmla="*/ 4550129 h 6858029"/>
              <a:gd name="connsiteX1913" fmla="*/ 1252866 w 11162102"/>
              <a:gd name="connsiteY1913" fmla="*/ 4539494 h 6858029"/>
              <a:gd name="connsiteX1914" fmla="*/ 1260701 w 11162102"/>
              <a:gd name="connsiteY1914" fmla="*/ 4533629 h 6858029"/>
              <a:gd name="connsiteX1915" fmla="*/ 1252442 w 11162102"/>
              <a:gd name="connsiteY1915" fmla="*/ 4544857 h 6858029"/>
              <a:gd name="connsiteX1916" fmla="*/ 1241969 w 11162102"/>
              <a:gd name="connsiteY1916" fmla="*/ 4559121 h 6858029"/>
              <a:gd name="connsiteX1917" fmla="*/ 1232174 w 11162102"/>
              <a:gd name="connsiteY1917" fmla="*/ 4572495 h 6858029"/>
              <a:gd name="connsiteX1918" fmla="*/ 1223230 w 11162102"/>
              <a:gd name="connsiteY1918" fmla="*/ 4578109 h 6858029"/>
              <a:gd name="connsiteX1919" fmla="*/ 1233091 w 11162102"/>
              <a:gd name="connsiteY1919" fmla="*/ 4565237 h 6858029"/>
              <a:gd name="connsiteX1920" fmla="*/ 1241969 w 11162102"/>
              <a:gd name="connsiteY1920" fmla="*/ 4559121 h 6858029"/>
              <a:gd name="connsiteX1921" fmla="*/ 1211837 w 11162102"/>
              <a:gd name="connsiteY1921" fmla="*/ 4585321 h 6858029"/>
              <a:gd name="connsiteX1922" fmla="*/ 1204071 w 11162102"/>
              <a:gd name="connsiteY1922" fmla="*/ 4590296 h 6858029"/>
              <a:gd name="connsiteX1923" fmla="*/ 1212748 w 11162102"/>
              <a:gd name="connsiteY1923" fmla="*/ 4579478 h 6858029"/>
              <a:gd name="connsiteX1924" fmla="*/ 1220443 w 11162102"/>
              <a:gd name="connsiteY1924" fmla="*/ 4574069 h 6858029"/>
              <a:gd name="connsiteX1925" fmla="*/ 1211837 w 11162102"/>
              <a:gd name="connsiteY1925" fmla="*/ 4585321 h 6858029"/>
              <a:gd name="connsiteX1926" fmla="*/ 1202035 w 11162102"/>
              <a:gd name="connsiteY1926" fmla="*/ 4598147 h 6858029"/>
              <a:gd name="connsiteX1927" fmla="*/ 1191316 w 11162102"/>
              <a:gd name="connsiteY1927" fmla="*/ 4612205 h 6858029"/>
              <a:gd name="connsiteX1928" fmla="*/ 1182447 w 11162102"/>
              <a:gd name="connsiteY1928" fmla="*/ 4617385 h 6858029"/>
              <a:gd name="connsiteX1929" fmla="*/ 1193246 w 11162102"/>
              <a:gd name="connsiteY1929" fmla="*/ 4603852 h 6858029"/>
              <a:gd name="connsiteX1930" fmla="*/ 1202035 w 11162102"/>
              <a:gd name="connsiteY1930" fmla="*/ 4598147 h 6858029"/>
              <a:gd name="connsiteX1931" fmla="*/ 1170933 w 11162102"/>
              <a:gd name="connsiteY1931" fmla="*/ 4624164 h 6858029"/>
              <a:gd name="connsiteX1932" fmla="*/ 1163258 w 11162102"/>
              <a:gd name="connsiteY1932" fmla="*/ 4628751 h 6858029"/>
              <a:gd name="connsiteX1933" fmla="*/ 1172843 w 11162102"/>
              <a:gd name="connsiteY1933" fmla="*/ 4617272 h 6858029"/>
              <a:gd name="connsiteX1934" fmla="*/ 1180427 w 11162102"/>
              <a:gd name="connsiteY1934" fmla="*/ 4612251 h 6858029"/>
              <a:gd name="connsiteX1935" fmla="*/ 1170933 w 11162102"/>
              <a:gd name="connsiteY1935" fmla="*/ 4624164 h 6858029"/>
              <a:gd name="connsiteX1936" fmla="*/ 1160978 w 11162102"/>
              <a:gd name="connsiteY1936" fmla="*/ 4636670 h 6858029"/>
              <a:gd name="connsiteX1937" fmla="*/ 1150257 w 11162102"/>
              <a:gd name="connsiteY1937" fmla="*/ 4650181 h 6858029"/>
              <a:gd name="connsiteX1938" fmla="*/ 1141438 w 11162102"/>
              <a:gd name="connsiteY1938" fmla="*/ 4654951 h 6858029"/>
              <a:gd name="connsiteX1939" fmla="*/ 1152258 w 11162102"/>
              <a:gd name="connsiteY1939" fmla="*/ 4641942 h 6858029"/>
              <a:gd name="connsiteX1940" fmla="*/ 1160978 w 11162102"/>
              <a:gd name="connsiteY1940" fmla="*/ 4636670 h 6858029"/>
              <a:gd name="connsiteX1941" fmla="*/ 1129829 w 11162102"/>
              <a:gd name="connsiteY1941" fmla="*/ 4661272 h 6858029"/>
              <a:gd name="connsiteX1942" fmla="*/ 1122252 w 11162102"/>
              <a:gd name="connsiteY1942" fmla="*/ 4665449 h 6858029"/>
              <a:gd name="connsiteX1943" fmla="*/ 1131976 w 11162102"/>
              <a:gd name="connsiteY1943" fmla="*/ 4654312 h 6858029"/>
              <a:gd name="connsiteX1944" fmla="*/ 1139412 w 11162102"/>
              <a:gd name="connsiteY1944" fmla="*/ 4649747 h 6858029"/>
              <a:gd name="connsiteX1945" fmla="*/ 1129829 w 11162102"/>
              <a:gd name="connsiteY1945" fmla="*/ 4661272 h 6858029"/>
              <a:gd name="connsiteX1946" fmla="*/ 1118737 w 11162102"/>
              <a:gd name="connsiteY1946" fmla="*/ 4674646 h 6858029"/>
              <a:gd name="connsiteX1947" fmla="*/ 1109100 w 11162102"/>
              <a:gd name="connsiteY1947" fmla="*/ 4686262 h 6858029"/>
              <a:gd name="connsiteX1948" fmla="*/ 1100368 w 11162102"/>
              <a:gd name="connsiteY1948" fmla="*/ 4690576 h 6858029"/>
              <a:gd name="connsiteX1949" fmla="*/ 1109980 w 11162102"/>
              <a:gd name="connsiteY1949" fmla="*/ 4679530 h 6858029"/>
              <a:gd name="connsiteX1950" fmla="*/ 1118737 w 11162102"/>
              <a:gd name="connsiteY1950" fmla="*/ 4674646 h 6858029"/>
              <a:gd name="connsiteX1951" fmla="*/ 1088678 w 11162102"/>
              <a:gd name="connsiteY1951" fmla="*/ 4696441 h 6858029"/>
              <a:gd name="connsiteX1952" fmla="*/ 1081211 w 11162102"/>
              <a:gd name="connsiteY1952" fmla="*/ 4700206 h 6858029"/>
              <a:gd name="connsiteX1953" fmla="*/ 1089493 w 11162102"/>
              <a:gd name="connsiteY1953" fmla="*/ 4691146 h 6858029"/>
              <a:gd name="connsiteX1954" fmla="*/ 1096976 w 11162102"/>
              <a:gd name="connsiteY1954" fmla="*/ 4686878 h 6858029"/>
              <a:gd name="connsiteX1955" fmla="*/ 1088678 w 11162102"/>
              <a:gd name="connsiteY1955" fmla="*/ 4696441 h 6858029"/>
              <a:gd name="connsiteX1956" fmla="*/ 1109990 w 11162102"/>
              <a:gd name="connsiteY1956" fmla="*/ 4692835 h 6858029"/>
              <a:gd name="connsiteX1957" fmla="*/ 1120517 w 11162102"/>
              <a:gd name="connsiteY1957" fmla="*/ 4687654 h 6858029"/>
              <a:gd name="connsiteX1958" fmla="*/ 1108550 w 11162102"/>
              <a:gd name="connsiteY1958" fmla="*/ 4702740 h 6858029"/>
              <a:gd name="connsiteX1959" fmla="*/ 1098045 w 11162102"/>
              <a:gd name="connsiteY1959" fmla="*/ 4707236 h 6858029"/>
              <a:gd name="connsiteX1960" fmla="*/ 1109990 w 11162102"/>
              <a:gd name="connsiteY1960" fmla="*/ 4692835 h 6858029"/>
              <a:gd name="connsiteX1961" fmla="*/ 1124272 w 11162102"/>
              <a:gd name="connsiteY1961" fmla="*/ 4690621 h 6858029"/>
              <a:gd name="connsiteX1962" fmla="*/ 1130440 w 11162102"/>
              <a:gd name="connsiteY1962" fmla="*/ 4682839 h 6858029"/>
              <a:gd name="connsiteX1963" fmla="*/ 1141680 w 11162102"/>
              <a:gd name="connsiteY1963" fmla="*/ 4677453 h 6858029"/>
              <a:gd name="connsiteX1964" fmla="*/ 1129023 w 11162102"/>
              <a:gd name="connsiteY1964" fmla="*/ 4694067 h 6858029"/>
              <a:gd name="connsiteX1965" fmla="*/ 1117738 w 11162102"/>
              <a:gd name="connsiteY1965" fmla="*/ 4698860 h 6858029"/>
              <a:gd name="connsiteX1966" fmla="*/ 1124272 w 11162102"/>
              <a:gd name="connsiteY1966" fmla="*/ 4690621 h 6858029"/>
              <a:gd name="connsiteX1967" fmla="*/ 1150887 w 11162102"/>
              <a:gd name="connsiteY1967" fmla="*/ 4673048 h 6858029"/>
              <a:gd name="connsiteX1968" fmla="*/ 1162754 w 11162102"/>
              <a:gd name="connsiteY1968" fmla="*/ 4667503 h 6858029"/>
              <a:gd name="connsiteX1969" fmla="*/ 1149437 w 11162102"/>
              <a:gd name="connsiteY1969" fmla="*/ 4685737 h 6858029"/>
              <a:gd name="connsiteX1970" fmla="*/ 1137581 w 11162102"/>
              <a:gd name="connsiteY1970" fmla="*/ 4690553 h 6858029"/>
              <a:gd name="connsiteX1971" fmla="*/ 1150887 w 11162102"/>
              <a:gd name="connsiteY1971" fmla="*/ 4673048 h 6858029"/>
              <a:gd name="connsiteX1972" fmla="*/ 1171305 w 11162102"/>
              <a:gd name="connsiteY1972" fmla="*/ 4663554 h 6858029"/>
              <a:gd name="connsiteX1973" fmla="*/ 1183743 w 11162102"/>
              <a:gd name="connsiteY1973" fmla="*/ 4657849 h 6858029"/>
              <a:gd name="connsiteX1974" fmla="*/ 1169934 w 11162102"/>
              <a:gd name="connsiteY1974" fmla="*/ 4677499 h 6858029"/>
              <a:gd name="connsiteX1975" fmla="*/ 1160974 w 11162102"/>
              <a:gd name="connsiteY1975" fmla="*/ 4681036 h 6858029"/>
              <a:gd name="connsiteX1976" fmla="*/ 1157498 w 11162102"/>
              <a:gd name="connsiteY1976" fmla="*/ 4682451 h 6858029"/>
              <a:gd name="connsiteX1977" fmla="*/ 1171305 w 11162102"/>
              <a:gd name="connsiteY1977" fmla="*/ 4663554 h 6858029"/>
              <a:gd name="connsiteX1978" fmla="*/ 1191738 w 11162102"/>
              <a:gd name="connsiteY1978" fmla="*/ 4654243 h 6858029"/>
              <a:gd name="connsiteX1979" fmla="*/ 1204667 w 11162102"/>
              <a:gd name="connsiteY1979" fmla="*/ 4648469 h 6858029"/>
              <a:gd name="connsiteX1980" fmla="*/ 1190401 w 11162102"/>
              <a:gd name="connsiteY1980" fmla="*/ 4669534 h 6858029"/>
              <a:gd name="connsiteX1981" fmla="*/ 1177492 w 11162102"/>
              <a:gd name="connsiteY1981" fmla="*/ 4674509 h 6858029"/>
              <a:gd name="connsiteX1982" fmla="*/ 1191738 w 11162102"/>
              <a:gd name="connsiteY1982" fmla="*/ 4654243 h 6858029"/>
              <a:gd name="connsiteX1983" fmla="*/ 1212182 w 11162102"/>
              <a:gd name="connsiteY1983" fmla="*/ 4645160 h 6858029"/>
              <a:gd name="connsiteX1984" fmla="*/ 1225549 w 11162102"/>
              <a:gd name="connsiteY1984" fmla="*/ 4639340 h 6858029"/>
              <a:gd name="connsiteX1985" fmla="*/ 1210870 w 11162102"/>
              <a:gd name="connsiteY1985" fmla="*/ 4661797 h 6858029"/>
              <a:gd name="connsiteX1986" fmla="*/ 1197505 w 11162102"/>
              <a:gd name="connsiteY1986" fmla="*/ 4666841 h 6858029"/>
              <a:gd name="connsiteX1987" fmla="*/ 1212182 w 11162102"/>
              <a:gd name="connsiteY1987" fmla="*/ 4645160 h 6858029"/>
              <a:gd name="connsiteX1988" fmla="*/ 1232605 w 11162102"/>
              <a:gd name="connsiteY1988" fmla="*/ 4636328 h 6858029"/>
              <a:gd name="connsiteX1989" fmla="*/ 1246358 w 11162102"/>
              <a:gd name="connsiteY1989" fmla="*/ 4630508 h 6858029"/>
              <a:gd name="connsiteX1990" fmla="*/ 1231339 w 11162102"/>
              <a:gd name="connsiteY1990" fmla="*/ 4654312 h 6858029"/>
              <a:gd name="connsiteX1991" fmla="*/ 1217577 w 11162102"/>
              <a:gd name="connsiteY1991" fmla="*/ 4659309 h 6858029"/>
              <a:gd name="connsiteX1992" fmla="*/ 1232605 w 11162102"/>
              <a:gd name="connsiteY1992" fmla="*/ 4636328 h 6858029"/>
              <a:gd name="connsiteX1993" fmla="*/ 1253028 w 11162102"/>
              <a:gd name="connsiteY1993" fmla="*/ 4627724 h 6858029"/>
              <a:gd name="connsiteX1994" fmla="*/ 1267144 w 11162102"/>
              <a:gd name="connsiteY1994" fmla="*/ 4621904 h 6858029"/>
              <a:gd name="connsiteX1995" fmla="*/ 1251810 w 11162102"/>
              <a:gd name="connsiteY1995" fmla="*/ 4647008 h 6858029"/>
              <a:gd name="connsiteX1996" fmla="*/ 1237706 w 11162102"/>
              <a:gd name="connsiteY1996" fmla="*/ 4652006 h 6858029"/>
              <a:gd name="connsiteX1997" fmla="*/ 1253028 w 11162102"/>
              <a:gd name="connsiteY1997" fmla="*/ 4627724 h 6858029"/>
              <a:gd name="connsiteX1998" fmla="*/ 1273454 w 11162102"/>
              <a:gd name="connsiteY1998" fmla="*/ 4619325 h 6858029"/>
              <a:gd name="connsiteX1999" fmla="*/ 1287907 w 11162102"/>
              <a:gd name="connsiteY1999" fmla="*/ 4613552 h 6858029"/>
              <a:gd name="connsiteX2000" fmla="*/ 1272295 w 11162102"/>
              <a:gd name="connsiteY2000" fmla="*/ 4639934 h 6858029"/>
              <a:gd name="connsiteX2001" fmla="*/ 1257853 w 11162102"/>
              <a:gd name="connsiteY2001" fmla="*/ 4644909 h 6858029"/>
              <a:gd name="connsiteX2002" fmla="*/ 1273454 w 11162102"/>
              <a:gd name="connsiteY2002" fmla="*/ 4619325 h 6858029"/>
              <a:gd name="connsiteX2003" fmla="*/ 1278925 w 11162102"/>
              <a:gd name="connsiteY2003" fmla="*/ 4610356 h 6858029"/>
              <a:gd name="connsiteX2004" fmla="*/ 1293946 w 11162102"/>
              <a:gd name="connsiteY2004" fmla="*/ 4585663 h 6858029"/>
              <a:gd name="connsiteX2005" fmla="*/ 1308128 w 11162102"/>
              <a:gd name="connsiteY2005" fmla="*/ 4579227 h 6858029"/>
              <a:gd name="connsiteX2006" fmla="*/ 1293099 w 11162102"/>
              <a:gd name="connsiteY2006" fmla="*/ 4604742 h 6858029"/>
              <a:gd name="connsiteX2007" fmla="*/ 1278925 w 11162102"/>
              <a:gd name="connsiteY2007" fmla="*/ 4610356 h 6858029"/>
              <a:gd name="connsiteX2008" fmla="*/ 1314344 w 11162102"/>
              <a:gd name="connsiteY2008" fmla="*/ 4576443 h 6858029"/>
              <a:gd name="connsiteX2009" fmla="*/ 1328855 w 11162102"/>
              <a:gd name="connsiteY2009" fmla="*/ 4570053 h 6858029"/>
              <a:gd name="connsiteX2010" fmla="*/ 1313566 w 11162102"/>
              <a:gd name="connsiteY2010" fmla="*/ 4596846 h 6858029"/>
              <a:gd name="connsiteX2011" fmla="*/ 1299047 w 11162102"/>
              <a:gd name="connsiteY2011" fmla="*/ 4602437 h 6858029"/>
              <a:gd name="connsiteX2012" fmla="*/ 1314344 w 11162102"/>
              <a:gd name="connsiteY2012" fmla="*/ 4576443 h 6858029"/>
              <a:gd name="connsiteX2013" fmla="*/ 1319787 w 11162102"/>
              <a:gd name="connsiteY2013" fmla="*/ 4567177 h 6858029"/>
              <a:gd name="connsiteX2014" fmla="*/ 1335005 w 11162102"/>
              <a:gd name="connsiteY2014" fmla="*/ 4541274 h 6858029"/>
              <a:gd name="connsiteX2015" fmla="*/ 1349182 w 11162102"/>
              <a:gd name="connsiteY2015" fmla="*/ 4534313 h 6858029"/>
              <a:gd name="connsiteX2016" fmla="*/ 1334017 w 11162102"/>
              <a:gd name="connsiteY2016" fmla="*/ 4560970 h 6858029"/>
              <a:gd name="connsiteX2017" fmla="*/ 1319787 w 11162102"/>
              <a:gd name="connsiteY2017" fmla="*/ 4567177 h 6858029"/>
              <a:gd name="connsiteX2018" fmla="*/ 1355280 w 11162102"/>
              <a:gd name="connsiteY2018" fmla="*/ 4531370 h 6858029"/>
              <a:gd name="connsiteX2019" fmla="*/ 1369783 w 11162102"/>
              <a:gd name="connsiteY2019" fmla="*/ 4524432 h 6858029"/>
              <a:gd name="connsiteX2020" fmla="*/ 1354415 w 11162102"/>
              <a:gd name="connsiteY2020" fmla="*/ 4552297 h 6858029"/>
              <a:gd name="connsiteX2021" fmla="*/ 1339864 w 11162102"/>
              <a:gd name="connsiteY2021" fmla="*/ 4558482 h 6858029"/>
              <a:gd name="connsiteX2022" fmla="*/ 1355280 w 11162102"/>
              <a:gd name="connsiteY2022" fmla="*/ 4531370 h 6858029"/>
              <a:gd name="connsiteX2023" fmla="*/ 1360342 w 11162102"/>
              <a:gd name="connsiteY2023" fmla="*/ 4522446 h 6858029"/>
              <a:gd name="connsiteX2024" fmla="*/ 1375774 w 11162102"/>
              <a:gd name="connsiteY2024" fmla="*/ 4495288 h 6858029"/>
              <a:gd name="connsiteX2025" fmla="*/ 1389979 w 11162102"/>
              <a:gd name="connsiteY2025" fmla="*/ 4487757 h 6858029"/>
              <a:gd name="connsiteX2026" fmla="*/ 1374603 w 11162102"/>
              <a:gd name="connsiteY2026" fmla="*/ 4515691 h 6858029"/>
              <a:gd name="connsiteX2027" fmla="*/ 1360342 w 11162102"/>
              <a:gd name="connsiteY2027" fmla="*/ 4522446 h 6858029"/>
              <a:gd name="connsiteX2028" fmla="*/ 1395967 w 11162102"/>
              <a:gd name="connsiteY2028" fmla="*/ 4484630 h 6858029"/>
              <a:gd name="connsiteX2029" fmla="*/ 1409968 w 11162102"/>
              <a:gd name="connsiteY2029" fmla="*/ 4477396 h 6858029"/>
              <a:gd name="connsiteX2030" fmla="*/ 1394449 w 11162102"/>
              <a:gd name="connsiteY2030" fmla="*/ 4506494 h 6858029"/>
              <a:gd name="connsiteX2031" fmla="*/ 1380350 w 11162102"/>
              <a:gd name="connsiteY2031" fmla="*/ 4512998 h 6858029"/>
              <a:gd name="connsiteX2032" fmla="*/ 1395967 w 11162102"/>
              <a:gd name="connsiteY2032" fmla="*/ 4484630 h 6858029"/>
              <a:gd name="connsiteX2033" fmla="*/ 1400557 w 11162102"/>
              <a:gd name="connsiteY2033" fmla="*/ 4476277 h 6858029"/>
              <a:gd name="connsiteX2034" fmla="*/ 1415158 w 11162102"/>
              <a:gd name="connsiteY2034" fmla="*/ 4449758 h 6858029"/>
              <a:gd name="connsiteX2035" fmla="*/ 1428851 w 11162102"/>
              <a:gd name="connsiteY2035" fmla="*/ 4441976 h 6858029"/>
              <a:gd name="connsiteX2036" fmla="*/ 1417385 w 11162102"/>
              <a:gd name="connsiteY2036" fmla="*/ 4463497 h 6858029"/>
              <a:gd name="connsiteX2037" fmla="*/ 1414316 w 11162102"/>
              <a:gd name="connsiteY2037" fmla="*/ 4469248 h 6858029"/>
              <a:gd name="connsiteX2038" fmla="*/ 1400557 w 11162102"/>
              <a:gd name="connsiteY2038" fmla="*/ 4476277 h 6858029"/>
              <a:gd name="connsiteX2039" fmla="*/ 1420596 w 11162102"/>
              <a:gd name="connsiteY2039" fmla="*/ 4465186 h 6858029"/>
              <a:gd name="connsiteX2040" fmla="*/ 1434742 w 11162102"/>
              <a:gd name="connsiteY2040" fmla="*/ 4438667 h 6858029"/>
              <a:gd name="connsiteX2041" fmla="*/ 1449610 w 11162102"/>
              <a:gd name="connsiteY2041" fmla="*/ 4430428 h 6858029"/>
              <a:gd name="connsiteX2042" fmla="*/ 1442611 w 11162102"/>
              <a:gd name="connsiteY2042" fmla="*/ 4443939 h 6858029"/>
              <a:gd name="connsiteX2043" fmla="*/ 1434819 w 11162102"/>
              <a:gd name="connsiteY2043" fmla="*/ 4459001 h 6858029"/>
              <a:gd name="connsiteX2044" fmla="*/ 1419960 w 11162102"/>
              <a:gd name="connsiteY2044" fmla="*/ 4466396 h 6858029"/>
              <a:gd name="connsiteX2045" fmla="*/ 1420596 w 11162102"/>
              <a:gd name="connsiteY2045" fmla="*/ 4465186 h 6858029"/>
              <a:gd name="connsiteX2046" fmla="*/ 1439851 w 11162102"/>
              <a:gd name="connsiteY2046" fmla="*/ 4429081 h 6858029"/>
              <a:gd name="connsiteX2047" fmla="*/ 1454389 w 11162102"/>
              <a:gd name="connsiteY2047" fmla="*/ 4401855 h 6858029"/>
              <a:gd name="connsiteX2048" fmla="*/ 1468988 w 11162102"/>
              <a:gd name="connsiteY2048" fmla="*/ 4393023 h 6858029"/>
              <a:gd name="connsiteX2049" fmla="*/ 1454437 w 11162102"/>
              <a:gd name="connsiteY2049" fmla="*/ 4421094 h 6858029"/>
              <a:gd name="connsiteX2050" fmla="*/ 1439851 w 11162102"/>
              <a:gd name="connsiteY2050" fmla="*/ 4429081 h 6858029"/>
              <a:gd name="connsiteX2051" fmla="*/ 1474737 w 11162102"/>
              <a:gd name="connsiteY2051" fmla="*/ 4389622 h 6858029"/>
              <a:gd name="connsiteX2052" fmla="*/ 1489635 w 11162102"/>
              <a:gd name="connsiteY2052" fmla="*/ 4380836 h 6858029"/>
              <a:gd name="connsiteX2053" fmla="*/ 1474860 w 11162102"/>
              <a:gd name="connsiteY2053" fmla="*/ 4410185 h 6858029"/>
              <a:gd name="connsiteX2054" fmla="*/ 1459969 w 11162102"/>
              <a:gd name="connsiteY2054" fmla="*/ 4418104 h 6858029"/>
              <a:gd name="connsiteX2055" fmla="*/ 1474737 w 11162102"/>
              <a:gd name="connsiteY2055" fmla="*/ 4389622 h 6858029"/>
              <a:gd name="connsiteX2056" fmla="*/ 1479621 w 11162102"/>
              <a:gd name="connsiteY2056" fmla="*/ 4380197 h 6858029"/>
              <a:gd name="connsiteX2057" fmla="*/ 1494622 w 11162102"/>
              <a:gd name="connsiteY2057" fmla="*/ 4351327 h 6858029"/>
              <a:gd name="connsiteX2058" fmla="*/ 1509185 w 11162102"/>
              <a:gd name="connsiteY2058" fmla="*/ 4342084 h 6858029"/>
              <a:gd name="connsiteX2059" fmla="*/ 1494238 w 11162102"/>
              <a:gd name="connsiteY2059" fmla="*/ 4371707 h 6858029"/>
              <a:gd name="connsiteX2060" fmla="*/ 1479621 w 11162102"/>
              <a:gd name="connsiteY2060" fmla="*/ 4380197 h 6858029"/>
              <a:gd name="connsiteX2061" fmla="*/ 1514819 w 11162102"/>
              <a:gd name="connsiteY2061" fmla="*/ 4338524 h 6858029"/>
              <a:gd name="connsiteX2062" fmla="*/ 1830976 w 11162102"/>
              <a:gd name="connsiteY2062" fmla="*/ 4182787 h 6858029"/>
              <a:gd name="connsiteX2063" fmla="*/ 3331094 w 11162102"/>
              <a:gd name="connsiteY2063" fmla="*/ 4305889 h 6858029"/>
              <a:gd name="connsiteX2064" fmla="*/ 5192955 w 11162102"/>
              <a:gd name="connsiteY2064" fmla="*/ 4939951 h 6858029"/>
              <a:gd name="connsiteX2065" fmla="*/ 6698361 w 11162102"/>
              <a:gd name="connsiteY2065" fmla="*/ 5462666 h 6858029"/>
              <a:gd name="connsiteX2066" fmla="*/ 7850847 w 11162102"/>
              <a:gd name="connsiteY2066" fmla="*/ 5774802 h 6858029"/>
              <a:gd name="connsiteX2067" fmla="*/ 8997742 w 11162102"/>
              <a:gd name="connsiteY2067" fmla="*/ 5869649 h 6858029"/>
              <a:gd name="connsiteX2068" fmla="*/ 9758671 w 11162102"/>
              <a:gd name="connsiteY2068" fmla="*/ 5698667 h 6858029"/>
              <a:gd name="connsiteX2069" fmla="*/ 10027263 w 11162102"/>
              <a:gd name="connsiteY2069" fmla="*/ 5553565 h 6858029"/>
              <a:gd name="connsiteX2070" fmla="*/ 10044403 w 11162102"/>
              <a:gd name="connsiteY2070" fmla="*/ 5596356 h 6858029"/>
              <a:gd name="connsiteX2071" fmla="*/ 8970674 w 11162102"/>
              <a:gd name="connsiteY2071" fmla="*/ 5930082 h 6858029"/>
              <a:gd name="connsiteX2072" fmla="*/ 7862075 w 11162102"/>
              <a:gd name="connsiteY2072" fmla="*/ 5832861 h 6858029"/>
              <a:gd name="connsiteX2073" fmla="*/ 6716755 w 11162102"/>
              <a:gd name="connsiteY2073" fmla="*/ 5524285 h 6858029"/>
              <a:gd name="connsiteX2074" fmla="*/ 5202518 w 11162102"/>
              <a:gd name="connsiteY2074" fmla="*/ 5004172 h 6858029"/>
              <a:gd name="connsiteX2075" fmla="*/ 3311216 w 11162102"/>
              <a:gd name="connsiteY2075" fmla="*/ 4367280 h 6858029"/>
              <a:gd name="connsiteX2076" fmla="*/ 2545813 w 11162102"/>
              <a:gd name="connsiteY2076" fmla="*/ 4183768 h 6858029"/>
              <a:gd name="connsiteX2077" fmla="*/ 1805580 w 11162102"/>
              <a:gd name="connsiteY2077" fmla="*/ 4230485 h 6858029"/>
              <a:gd name="connsiteX2078" fmla="*/ 1499645 w 11162102"/>
              <a:gd name="connsiteY2078" fmla="*/ 4368603 h 6858029"/>
              <a:gd name="connsiteX2079" fmla="*/ 1514819 w 11162102"/>
              <a:gd name="connsiteY2079" fmla="*/ 4338524 h 6858029"/>
              <a:gd name="connsiteX2080" fmla="*/ 8997445 w 11162102"/>
              <a:gd name="connsiteY2080" fmla="*/ 5864241 h 6858029"/>
              <a:gd name="connsiteX2081" fmla="*/ 7851897 w 11162102"/>
              <a:gd name="connsiteY2081" fmla="*/ 5769507 h 6858029"/>
              <a:gd name="connsiteX2082" fmla="*/ 6700004 w 11162102"/>
              <a:gd name="connsiteY2082" fmla="*/ 5457508 h 6858029"/>
              <a:gd name="connsiteX2083" fmla="*/ 5194804 w 11162102"/>
              <a:gd name="connsiteY2083" fmla="*/ 4934862 h 6858029"/>
              <a:gd name="connsiteX2084" fmla="*/ 3332646 w 11162102"/>
              <a:gd name="connsiteY2084" fmla="*/ 4300731 h 6858029"/>
              <a:gd name="connsiteX2085" fmla="*/ 2566832 w 11162102"/>
              <a:gd name="connsiteY2085" fmla="*/ 4118383 h 6858029"/>
              <a:gd name="connsiteX2086" fmla="*/ 1829137 w 11162102"/>
              <a:gd name="connsiteY2086" fmla="*/ 4177698 h 6858029"/>
              <a:gd name="connsiteX2087" fmla="*/ 1519069 w 11162102"/>
              <a:gd name="connsiteY2087" fmla="*/ 4330125 h 6858029"/>
              <a:gd name="connsiteX2088" fmla="*/ 1533332 w 11162102"/>
              <a:gd name="connsiteY2088" fmla="*/ 4301940 h 6858029"/>
              <a:gd name="connsiteX2089" fmla="*/ 1854643 w 11162102"/>
              <a:gd name="connsiteY2089" fmla="*/ 4129863 h 6858029"/>
              <a:gd name="connsiteX2090" fmla="*/ 2794276 w 11162102"/>
              <a:gd name="connsiteY2090" fmla="*/ 4092343 h 6858029"/>
              <a:gd name="connsiteX2091" fmla="*/ 3352546 w 11162102"/>
              <a:gd name="connsiteY2091" fmla="*/ 4239248 h 6858029"/>
              <a:gd name="connsiteX2092" fmla="*/ 5185059 w 11162102"/>
              <a:gd name="connsiteY2092" fmla="*/ 4870413 h 6858029"/>
              <a:gd name="connsiteX2093" fmla="*/ 6681632 w 11162102"/>
              <a:gd name="connsiteY2093" fmla="*/ 5395774 h 6858029"/>
              <a:gd name="connsiteX2094" fmla="*/ 7839459 w 11162102"/>
              <a:gd name="connsiteY2094" fmla="*/ 5710809 h 6858029"/>
              <a:gd name="connsiteX2095" fmla="*/ 7841216 w 11162102"/>
              <a:gd name="connsiteY2095" fmla="*/ 5711151 h 6858029"/>
              <a:gd name="connsiteX2096" fmla="*/ 9024557 w 11162102"/>
              <a:gd name="connsiteY2096" fmla="*/ 5803694 h 6858029"/>
              <a:gd name="connsiteX2097" fmla="*/ 9800367 w 11162102"/>
              <a:gd name="connsiteY2097" fmla="*/ 5616850 h 6858029"/>
              <a:gd name="connsiteX2098" fmla="*/ 10007019 w 11162102"/>
              <a:gd name="connsiteY2098" fmla="*/ 5505274 h 6858029"/>
              <a:gd name="connsiteX2099" fmla="*/ 10019846 w 11162102"/>
              <a:gd name="connsiteY2099" fmla="*/ 5535582 h 6858029"/>
              <a:gd name="connsiteX2100" fmla="*/ 10024776 w 11162102"/>
              <a:gd name="connsiteY2100" fmla="*/ 5547472 h 6858029"/>
              <a:gd name="connsiteX2101" fmla="*/ 8997445 w 11162102"/>
              <a:gd name="connsiteY2101" fmla="*/ 5864241 h 6858029"/>
              <a:gd name="connsiteX2102" fmla="*/ 10026167 w 11162102"/>
              <a:gd name="connsiteY2102" fmla="*/ 5532957 h 6858029"/>
              <a:gd name="connsiteX2103" fmla="*/ 10012908 w 11162102"/>
              <a:gd name="connsiteY2103" fmla="*/ 5501554 h 6858029"/>
              <a:gd name="connsiteX2104" fmla="*/ 10047506 w 11162102"/>
              <a:gd name="connsiteY2104" fmla="*/ 5478572 h 6858029"/>
              <a:gd name="connsiteX2105" fmla="*/ 10064074 w 11162102"/>
              <a:gd name="connsiteY2105" fmla="*/ 5520085 h 6858029"/>
              <a:gd name="connsiteX2106" fmla="*/ 10030549 w 11162102"/>
              <a:gd name="connsiteY2106" fmla="*/ 5543569 h 6858029"/>
              <a:gd name="connsiteX2107" fmla="*/ 10026167 w 11162102"/>
              <a:gd name="connsiteY2107" fmla="*/ 5532957 h 6858029"/>
              <a:gd name="connsiteX2108" fmla="*/ 10010466 w 11162102"/>
              <a:gd name="connsiteY2108" fmla="*/ 5495780 h 6858029"/>
              <a:gd name="connsiteX2109" fmla="*/ 9992437 w 11162102"/>
              <a:gd name="connsiteY2109" fmla="*/ 5453810 h 6858029"/>
              <a:gd name="connsiteX2110" fmla="*/ 10027811 w 11162102"/>
              <a:gd name="connsiteY2110" fmla="*/ 5431605 h 6858029"/>
              <a:gd name="connsiteX2111" fmla="*/ 10045109 w 11162102"/>
              <a:gd name="connsiteY2111" fmla="*/ 5472730 h 6858029"/>
              <a:gd name="connsiteX2112" fmla="*/ 10010466 w 11162102"/>
              <a:gd name="connsiteY2112" fmla="*/ 5495780 h 6858029"/>
              <a:gd name="connsiteX2113" fmla="*/ 10033562 w 11162102"/>
              <a:gd name="connsiteY2113" fmla="*/ 5427885 h 6858029"/>
              <a:gd name="connsiteX2114" fmla="*/ 10069209 w 11162102"/>
              <a:gd name="connsiteY2114" fmla="*/ 5403899 h 6858029"/>
              <a:gd name="connsiteX2115" fmla="*/ 10085254 w 11162102"/>
              <a:gd name="connsiteY2115" fmla="*/ 5444248 h 6858029"/>
              <a:gd name="connsiteX2116" fmla="*/ 10050815 w 11162102"/>
              <a:gd name="connsiteY2116" fmla="*/ 5468827 h 6858029"/>
              <a:gd name="connsiteX2117" fmla="*/ 10033562 w 11162102"/>
              <a:gd name="connsiteY2117" fmla="*/ 5427885 h 6858029"/>
              <a:gd name="connsiteX2118" fmla="*/ 10031211 w 11162102"/>
              <a:gd name="connsiteY2118" fmla="*/ 5422453 h 6858029"/>
              <a:gd name="connsiteX2119" fmla="*/ 10021969 w 11162102"/>
              <a:gd name="connsiteY2119" fmla="*/ 5401297 h 6858029"/>
              <a:gd name="connsiteX2120" fmla="*/ 10013114 w 11162102"/>
              <a:gd name="connsiteY2120" fmla="*/ 5381488 h 6858029"/>
              <a:gd name="connsiteX2121" fmla="*/ 10050039 w 11162102"/>
              <a:gd name="connsiteY2121" fmla="*/ 5358050 h 6858029"/>
              <a:gd name="connsiteX2122" fmla="*/ 10066951 w 11162102"/>
              <a:gd name="connsiteY2122" fmla="*/ 5398353 h 6858029"/>
              <a:gd name="connsiteX2123" fmla="*/ 10031211 w 11162102"/>
              <a:gd name="connsiteY2123" fmla="*/ 5422453 h 6858029"/>
              <a:gd name="connsiteX2124" fmla="*/ 10055722 w 11162102"/>
              <a:gd name="connsiteY2124" fmla="*/ 5354329 h 6858029"/>
              <a:gd name="connsiteX2125" fmla="*/ 10092671 w 11162102"/>
              <a:gd name="connsiteY2125" fmla="*/ 5329157 h 6858029"/>
              <a:gd name="connsiteX2126" fmla="*/ 10108350 w 11162102"/>
              <a:gd name="connsiteY2126" fmla="*/ 5368456 h 6858029"/>
              <a:gd name="connsiteX2127" fmla="*/ 10072587 w 11162102"/>
              <a:gd name="connsiteY2127" fmla="*/ 5394382 h 6858029"/>
              <a:gd name="connsiteX2128" fmla="*/ 10055722 w 11162102"/>
              <a:gd name="connsiteY2128" fmla="*/ 5354329 h 6858029"/>
              <a:gd name="connsiteX2129" fmla="*/ 10098057 w 11162102"/>
              <a:gd name="connsiteY2129" fmla="*/ 5325368 h 6858029"/>
              <a:gd name="connsiteX2130" fmla="*/ 10134685 w 11162102"/>
              <a:gd name="connsiteY2130" fmla="*/ 5298530 h 6858029"/>
              <a:gd name="connsiteX2131" fmla="*/ 10149064 w 11162102"/>
              <a:gd name="connsiteY2131" fmla="*/ 5336871 h 6858029"/>
              <a:gd name="connsiteX2132" fmla="*/ 10113690 w 11162102"/>
              <a:gd name="connsiteY2132" fmla="*/ 5364463 h 6858029"/>
              <a:gd name="connsiteX2133" fmla="*/ 10098057 w 11162102"/>
              <a:gd name="connsiteY2133" fmla="*/ 5325368 h 6858029"/>
              <a:gd name="connsiteX2134" fmla="*/ 10095911 w 11162102"/>
              <a:gd name="connsiteY2134" fmla="*/ 5320074 h 6858029"/>
              <a:gd name="connsiteX2135" fmla="*/ 10079366 w 11162102"/>
              <a:gd name="connsiteY2135" fmla="*/ 5280751 h 6858029"/>
              <a:gd name="connsiteX2136" fmla="*/ 10117296 w 11162102"/>
              <a:gd name="connsiteY2136" fmla="*/ 5254575 h 6858029"/>
              <a:gd name="connsiteX2137" fmla="*/ 10132609 w 11162102"/>
              <a:gd name="connsiteY2137" fmla="*/ 5293075 h 6858029"/>
              <a:gd name="connsiteX2138" fmla="*/ 10095911 w 11162102"/>
              <a:gd name="connsiteY2138" fmla="*/ 5320074 h 6858029"/>
              <a:gd name="connsiteX2139" fmla="*/ 10077312 w 11162102"/>
              <a:gd name="connsiteY2139" fmla="*/ 5276028 h 6858029"/>
              <a:gd name="connsiteX2140" fmla="*/ 10059784 w 11162102"/>
              <a:gd name="connsiteY2140" fmla="*/ 5236203 h 6858029"/>
              <a:gd name="connsiteX2141" fmla="*/ 10098993 w 11162102"/>
              <a:gd name="connsiteY2141" fmla="*/ 5210711 h 6858029"/>
              <a:gd name="connsiteX2142" fmla="*/ 10115310 w 11162102"/>
              <a:gd name="connsiteY2142" fmla="*/ 5249691 h 6858029"/>
              <a:gd name="connsiteX2143" fmla="*/ 10077312 w 11162102"/>
              <a:gd name="connsiteY2143" fmla="*/ 5276028 h 6858029"/>
              <a:gd name="connsiteX2144" fmla="*/ 10104492 w 11162102"/>
              <a:gd name="connsiteY2144" fmla="*/ 5207037 h 6858029"/>
              <a:gd name="connsiteX2145" fmla="*/ 10143814 w 11162102"/>
              <a:gd name="connsiteY2145" fmla="*/ 5179559 h 6858029"/>
              <a:gd name="connsiteX2146" fmla="*/ 10158786 w 11162102"/>
              <a:gd name="connsiteY2146" fmla="*/ 5217375 h 6858029"/>
              <a:gd name="connsiteX2147" fmla="*/ 10120765 w 11162102"/>
              <a:gd name="connsiteY2147" fmla="*/ 5245743 h 6858029"/>
              <a:gd name="connsiteX2148" fmla="*/ 10104492 w 11162102"/>
              <a:gd name="connsiteY2148" fmla="*/ 5207037 h 6858029"/>
              <a:gd name="connsiteX2149" fmla="*/ 10102621 w 11162102"/>
              <a:gd name="connsiteY2149" fmla="*/ 5202677 h 6858029"/>
              <a:gd name="connsiteX2150" fmla="*/ 10085230 w 11162102"/>
              <a:gd name="connsiteY2150" fmla="*/ 5163287 h 6858029"/>
              <a:gd name="connsiteX2151" fmla="*/ 10125876 w 11162102"/>
              <a:gd name="connsiteY2151" fmla="*/ 5136562 h 6858029"/>
              <a:gd name="connsiteX2152" fmla="*/ 10141967 w 11162102"/>
              <a:gd name="connsiteY2152" fmla="*/ 5175040 h 6858029"/>
              <a:gd name="connsiteX2153" fmla="*/ 10102621 w 11162102"/>
              <a:gd name="connsiteY2153" fmla="*/ 5202677 h 6858029"/>
              <a:gd name="connsiteX2154" fmla="*/ 10131148 w 11162102"/>
              <a:gd name="connsiteY2154" fmla="*/ 5133002 h 6858029"/>
              <a:gd name="connsiteX2155" fmla="*/ 10171383 w 11162102"/>
              <a:gd name="connsiteY2155" fmla="*/ 5104566 h 6858029"/>
              <a:gd name="connsiteX2156" fmla="*/ 10185967 w 11162102"/>
              <a:gd name="connsiteY2156" fmla="*/ 5141857 h 6858029"/>
              <a:gd name="connsiteX2157" fmla="*/ 10147147 w 11162102"/>
              <a:gd name="connsiteY2157" fmla="*/ 5171229 h 6858029"/>
              <a:gd name="connsiteX2158" fmla="*/ 10131148 w 11162102"/>
              <a:gd name="connsiteY2158" fmla="*/ 5133002 h 6858029"/>
              <a:gd name="connsiteX2159" fmla="*/ 10129460 w 11162102"/>
              <a:gd name="connsiteY2159" fmla="*/ 5129054 h 6858029"/>
              <a:gd name="connsiteX2160" fmla="*/ 10112229 w 11162102"/>
              <a:gd name="connsiteY2160" fmla="*/ 5089914 h 6858029"/>
              <a:gd name="connsiteX2161" fmla="*/ 10153833 w 11162102"/>
              <a:gd name="connsiteY2161" fmla="*/ 5062300 h 6858029"/>
              <a:gd name="connsiteX2162" fmla="*/ 10169717 w 11162102"/>
              <a:gd name="connsiteY2162" fmla="*/ 5100390 h 6858029"/>
              <a:gd name="connsiteX2163" fmla="*/ 10129460 w 11162102"/>
              <a:gd name="connsiteY2163" fmla="*/ 5129054 h 6858029"/>
              <a:gd name="connsiteX2164" fmla="*/ 10159060 w 11162102"/>
              <a:gd name="connsiteY2164" fmla="*/ 5058648 h 6858029"/>
              <a:gd name="connsiteX2165" fmla="*/ 10200163 w 11162102"/>
              <a:gd name="connsiteY2165" fmla="*/ 5029299 h 6858029"/>
              <a:gd name="connsiteX2166" fmla="*/ 10214426 w 11162102"/>
              <a:gd name="connsiteY2166" fmla="*/ 5066225 h 6858029"/>
              <a:gd name="connsiteX2167" fmla="*/ 10174876 w 11162102"/>
              <a:gd name="connsiteY2167" fmla="*/ 5096578 h 6858029"/>
              <a:gd name="connsiteX2168" fmla="*/ 10159060 w 11162102"/>
              <a:gd name="connsiteY2168" fmla="*/ 5058648 h 6858029"/>
              <a:gd name="connsiteX2169" fmla="*/ 10205252 w 11162102"/>
              <a:gd name="connsiteY2169" fmla="*/ 5025511 h 6858029"/>
              <a:gd name="connsiteX2170" fmla="*/ 10245509 w 11162102"/>
              <a:gd name="connsiteY2170" fmla="*/ 4994496 h 6858029"/>
              <a:gd name="connsiteX2171" fmla="*/ 10258061 w 11162102"/>
              <a:gd name="connsiteY2171" fmla="*/ 5030257 h 6858029"/>
              <a:gd name="connsiteX2172" fmla="*/ 10219470 w 11162102"/>
              <a:gd name="connsiteY2172" fmla="*/ 5062231 h 6858029"/>
              <a:gd name="connsiteX2173" fmla="*/ 10205252 w 11162102"/>
              <a:gd name="connsiteY2173" fmla="*/ 5025511 h 6858029"/>
              <a:gd name="connsiteX2174" fmla="*/ 10203768 w 11162102"/>
              <a:gd name="connsiteY2174" fmla="*/ 5021813 h 6858029"/>
              <a:gd name="connsiteX2175" fmla="*/ 10188249 w 11162102"/>
              <a:gd name="connsiteY2175" fmla="*/ 4984066 h 6858029"/>
              <a:gd name="connsiteX2176" fmla="*/ 10230150 w 11162102"/>
              <a:gd name="connsiteY2176" fmla="*/ 4953736 h 6858029"/>
              <a:gd name="connsiteX2177" fmla="*/ 10244049 w 11162102"/>
              <a:gd name="connsiteY2177" fmla="*/ 4990502 h 6858029"/>
              <a:gd name="connsiteX2178" fmla="*/ 10203768 w 11162102"/>
              <a:gd name="connsiteY2178" fmla="*/ 5021813 h 6858029"/>
              <a:gd name="connsiteX2179" fmla="*/ 10186994 w 11162102"/>
              <a:gd name="connsiteY2179" fmla="*/ 4981122 h 6858029"/>
              <a:gd name="connsiteX2180" fmla="*/ 10170105 w 11162102"/>
              <a:gd name="connsiteY2180" fmla="*/ 4942256 h 6858029"/>
              <a:gd name="connsiteX2181" fmla="*/ 10213604 w 11162102"/>
              <a:gd name="connsiteY2181" fmla="*/ 4912702 h 6858029"/>
              <a:gd name="connsiteX2182" fmla="*/ 10228895 w 11162102"/>
              <a:gd name="connsiteY2182" fmla="*/ 4950540 h 6858029"/>
              <a:gd name="connsiteX2183" fmla="*/ 10186994 w 11162102"/>
              <a:gd name="connsiteY2183" fmla="*/ 4981122 h 6858029"/>
              <a:gd name="connsiteX2184" fmla="*/ 10218648 w 11162102"/>
              <a:gd name="connsiteY2184" fmla="*/ 4909119 h 6858029"/>
              <a:gd name="connsiteX2185" fmla="*/ 10261257 w 11162102"/>
              <a:gd name="connsiteY2185" fmla="*/ 4877966 h 6858029"/>
              <a:gd name="connsiteX2186" fmla="*/ 10274813 w 11162102"/>
              <a:gd name="connsiteY2186" fmla="*/ 4914596 h 6858029"/>
              <a:gd name="connsiteX2187" fmla="*/ 10233871 w 11162102"/>
              <a:gd name="connsiteY2187" fmla="*/ 4946775 h 6858029"/>
              <a:gd name="connsiteX2188" fmla="*/ 10218648 w 11162102"/>
              <a:gd name="connsiteY2188" fmla="*/ 4909119 h 6858029"/>
              <a:gd name="connsiteX2189" fmla="*/ 10266164 w 11162102"/>
              <a:gd name="connsiteY2189" fmla="*/ 4874201 h 6858029"/>
              <a:gd name="connsiteX2190" fmla="*/ 10307539 w 11162102"/>
              <a:gd name="connsiteY2190" fmla="*/ 4841588 h 6858029"/>
              <a:gd name="connsiteX2191" fmla="*/ 10319201 w 11162102"/>
              <a:gd name="connsiteY2191" fmla="*/ 4877031 h 6858029"/>
              <a:gd name="connsiteX2192" fmla="*/ 10279628 w 11162102"/>
              <a:gd name="connsiteY2192" fmla="*/ 4910602 h 6858029"/>
              <a:gd name="connsiteX2193" fmla="*/ 10266164 w 11162102"/>
              <a:gd name="connsiteY2193" fmla="*/ 4874201 h 6858029"/>
              <a:gd name="connsiteX2194" fmla="*/ 10312355 w 11162102"/>
              <a:gd name="connsiteY2194" fmla="*/ 4837617 h 6858029"/>
              <a:gd name="connsiteX2195" fmla="*/ 10352202 w 11162102"/>
              <a:gd name="connsiteY2195" fmla="*/ 4803727 h 6858029"/>
              <a:gd name="connsiteX2196" fmla="*/ 10361810 w 11162102"/>
              <a:gd name="connsiteY2196" fmla="*/ 4838005 h 6858029"/>
              <a:gd name="connsiteX2197" fmla="*/ 10323948 w 11162102"/>
              <a:gd name="connsiteY2197" fmla="*/ 4872764 h 6858029"/>
              <a:gd name="connsiteX2198" fmla="*/ 10312355 w 11162102"/>
              <a:gd name="connsiteY2198" fmla="*/ 4837617 h 6858029"/>
              <a:gd name="connsiteX2199" fmla="*/ 10310324 w 11162102"/>
              <a:gd name="connsiteY2199" fmla="*/ 4831706 h 6858029"/>
              <a:gd name="connsiteX2200" fmla="*/ 10298206 w 11162102"/>
              <a:gd name="connsiteY2200" fmla="*/ 4798044 h 6858029"/>
              <a:gd name="connsiteX2201" fmla="*/ 10340061 w 11162102"/>
              <a:gd name="connsiteY2201" fmla="*/ 4764679 h 6858029"/>
              <a:gd name="connsiteX2202" fmla="*/ 10350376 w 11162102"/>
              <a:gd name="connsiteY2202" fmla="*/ 4797702 h 6858029"/>
              <a:gd name="connsiteX2203" fmla="*/ 10310324 w 11162102"/>
              <a:gd name="connsiteY2203" fmla="*/ 4831706 h 6858029"/>
              <a:gd name="connsiteX2204" fmla="*/ 10296106 w 11162102"/>
              <a:gd name="connsiteY2204" fmla="*/ 4792475 h 6858029"/>
              <a:gd name="connsiteX2205" fmla="*/ 10282755 w 11162102"/>
              <a:gd name="connsiteY2205" fmla="*/ 4758015 h 6858029"/>
              <a:gd name="connsiteX2206" fmla="*/ 10326550 w 11162102"/>
              <a:gd name="connsiteY2206" fmla="*/ 4725196 h 6858029"/>
              <a:gd name="connsiteX2207" fmla="*/ 10338190 w 11162102"/>
              <a:gd name="connsiteY2207" fmla="*/ 4758996 h 6858029"/>
              <a:gd name="connsiteX2208" fmla="*/ 10296106 w 11162102"/>
              <a:gd name="connsiteY2208" fmla="*/ 4792475 h 6858029"/>
              <a:gd name="connsiteX2209" fmla="*/ 10331137 w 11162102"/>
              <a:gd name="connsiteY2209" fmla="*/ 4721613 h 6858029"/>
              <a:gd name="connsiteX2210" fmla="*/ 10373153 w 11162102"/>
              <a:gd name="connsiteY2210" fmla="*/ 4687723 h 6858029"/>
              <a:gd name="connsiteX2211" fmla="*/ 10382213 w 11162102"/>
              <a:gd name="connsiteY2211" fmla="*/ 4717734 h 6858029"/>
              <a:gd name="connsiteX2212" fmla="*/ 10383011 w 11162102"/>
              <a:gd name="connsiteY2212" fmla="*/ 4720632 h 6858029"/>
              <a:gd name="connsiteX2213" fmla="*/ 10342800 w 11162102"/>
              <a:gd name="connsiteY2213" fmla="*/ 4755162 h 6858029"/>
              <a:gd name="connsiteX2214" fmla="*/ 10331137 w 11162102"/>
              <a:gd name="connsiteY2214" fmla="*/ 4721613 h 6858029"/>
              <a:gd name="connsiteX2215" fmla="*/ 10329220 w 11162102"/>
              <a:gd name="connsiteY2215" fmla="*/ 4716319 h 6858029"/>
              <a:gd name="connsiteX2216" fmla="*/ 10316257 w 11162102"/>
              <a:gd name="connsiteY2216" fmla="*/ 4681926 h 6858029"/>
              <a:gd name="connsiteX2217" fmla="*/ 10360304 w 11162102"/>
              <a:gd name="connsiteY2217" fmla="*/ 4648492 h 6858029"/>
              <a:gd name="connsiteX2218" fmla="*/ 10371463 w 11162102"/>
              <a:gd name="connsiteY2218" fmla="*/ 4682314 h 6858029"/>
              <a:gd name="connsiteX2219" fmla="*/ 10329220 w 11162102"/>
              <a:gd name="connsiteY2219" fmla="*/ 4716319 h 6858029"/>
              <a:gd name="connsiteX2220" fmla="*/ 10364914 w 11162102"/>
              <a:gd name="connsiteY2220" fmla="*/ 4644863 h 6858029"/>
              <a:gd name="connsiteX2221" fmla="*/ 10407066 w 11162102"/>
              <a:gd name="connsiteY2221" fmla="*/ 4610470 h 6858029"/>
              <a:gd name="connsiteX2222" fmla="*/ 10416355 w 11162102"/>
              <a:gd name="connsiteY2222" fmla="*/ 4643448 h 6858029"/>
              <a:gd name="connsiteX2223" fmla="*/ 10376097 w 11162102"/>
              <a:gd name="connsiteY2223" fmla="*/ 4678411 h 6858029"/>
              <a:gd name="connsiteX2224" fmla="*/ 10364914 w 11162102"/>
              <a:gd name="connsiteY2224" fmla="*/ 4644863 h 6858029"/>
              <a:gd name="connsiteX2225" fmla="*/ 10358592 w 11162102"/>
              <a:gd name="connsiteY2225" fmla="*/ 4643540 h 6858029"/>
              <a:gd name="connsiteX2226" fmla="*/ 10314340 w 11162102"/>
              <a:gd name="connsiteY2226" fmla="*/ 4677020 h 6858029"/>
              <a:gd name="connsiteX2227" fmla="*/ 10300009 w 11162102"/>
              <a:gd name="connsiteY2227" fmla="*/ 4641668 h 6858029"/>
              <a:gd name="connsiteX2228" fmla="*/ 10309000 w 11162102"/>
              <a:gd name="connsiteY2228" fmla="*/ 4635483 h 6858029"/>
              <a:gd name="connsiteX2229" fmla="*/ 10346086 w 11162102"/>
              <a:gd name="connsiteY2229" fmla="*/ 4608827 h 6858029"/>
              <a:gd name="connsiteX2230" fmla="*/ 10358592 w 11162102"/>
              <a:gd name="connsiteY2230" fmla="*/ 4643540 h 6858029"/>
              <a:gd name="connsiteX2231" fmla="*/ 10309799 w 11162102"/>
              <a:gd name="connsiteY2231" fmla="*/ 4680351 h 6858029"/>
              <a:gd name="connsiteX2232" fmla="*/ 10263927 w 11162102"/>
              <a:gd name="connsiteY2232" fmla="*/ 4712644 h 6858029"/>
              <a:gd name="connsiteX2233" fmla="*/ 10247952 w 11162102"/>
              <a:gd name="connsiteY2233" fmla="*/ 4676403 h 6858029"/>
              <a:gd name="connsiteX2234" fmla="*/ 10295444 w 11162102"/>
              <a:gd name="connsiteY2234" fmla="*/ 4644795 h 6858029"/>
              <a:gd name="connsiteX2235" fmla="*/ 10309799 w 11162102"/>
              <a:gd name="connsiteY2235" fmla="*/ 4680351 h 6858029"/>
              <a:gd name="connsiteX2236" fmla="*/ 10258951 w 11162102"/>
              <a:gd name="connsiteY2236" fmla="*/ 4716045 h 6858029"/>
              <a:gd name="connsiteX2237" fmla="*/ 10212236 w 11162102"/>
              <a:gd name="connsiteY2237" fmla="*/ 4746649 h 6858029"/>
              <a:gd name="connsiteX2238" fmla="*/ 10196328 w 11162102"/>
              <a:gd name="connsiteY2238" fmla="*/ 4712850 h 6858029"/>
              <a:gd name="connsiteX2239" fmla="*/ 10194684 w 11162102"/>
              <a:gd name="connsiteY2239" fmla="*/ 4709472 h 6858029"/>
              <a:gd name="connsiteX2240" fmla="*/ 10242839 w 11162102"/>
              <a:gd name="connsiteY2240" fmla="*/ 4679667 h 6858029"/>
              <a:gd name="connsiteX2241" fmla="*/ 10258951 w 11162102"/>
              <a:gd name="connsiteY2241" fmla="*/ 4716045 h 6858029"/>
              <a:gd name="connsiteX2242" fmla="*/ 10207055 w 11162102"/>
              <a:gd name="connsiteY2242" fmla="*/ 4749913 h 6858029"/>
              <a:gd name="connsiteX2243" fmla="*/ 10159471 w 11162102"/>
              <a:gd name="connsiteY2243" fmla="*/ 4778942 h 6858029"/>
              <a:gd name="connsiteX2244" fmla="*/ 10140482 w 11162102"/>
              <a:gd name="connsiteY2244" fmla="*/ 4740853 h 6858029"/>
              <a:gd name="connsiteX2245" fmla="*/ 10189414 w 11162102"/>
              <a:gd name="connsiteY2245" fmla="*/ 4712621 h 6858029"/>
              <a:gd name="connsiteX2246" fmla="*/ 10207055 w 11162102"/>
              <a:gd name="connsiteY2246" fmla="*/ 4749913 h 6858029"/>
              <a:gd name="connsiteX2247" fmla="*/ 10154267 w 11162102"/>
              <a:gd name="connsiteY2247" fmla="*/ 4782001 h 6858029"/>
              <a:gd name="connsiteX2248" fmla="*/ 10106295 w 11162102"/>
              <a:gd name="connsiteY2248" fmla="*/ 4809296 h 6858029"/>
              <a:gd name="connsiteX2249" fmla="*/ 10086007 w 11162102"/>
              <a:gd name="connsiteY2249" fmla="*/ 4770247 h 6858029"/>
              <a:gd name="connsiteX2250" fmla="*/ 10135211 w 11162102"/>
              <a:gd name="connsiteY2250" fmla="*/ 4743774 h 6858029"/>
              <a:gd name="connsiteX2251" fmla="*/ 10154267 w 11162102"/>
              <a:gd name="connsiteY2251" fmla="*/ 4782001 h 6858029"/>
              <a:gd name="connsiteX2252" fmla="*/ 10100909 w 11162102"/>
              <a:gd name="connsiteY2252" fmla="*/ 4812217 h 6858029"/>
              <a:gd name="connsiteX2253" fmla="*/ 10052870 w 11162102"/>
              <a:gd name="connsiteY2253" fmla="*/ 4837709 h 6858029"/>
              <a:gd name="connsiteX2254" fmla="*/ 10031371 w 11162102"/>
              <a:gd name="connsiteY2254" fmla="*/ 4797725 h 6858029"/>
              <a:gd name="connsiteX2255" fmla="*/ 10080552 w 11162102"/>
              <a:gd name="connsiteY2255" fmla="*/ 4773054 h 6858029"/>
              <a:gd name="connsiteX2256" fmla="*/ 10100909 w 11162102"/>
              <a:gd name="connsiteY2256" fmla="*/ 4812217 h 6858029"/>
              <a:gd name="connsiteX2257" fmla="*/ 10047323 w 11162102"/>
              <a:gd name="connsiteY2257" fmla="*/ 4840562 h 6858029"/>
              <a:gd name="connsiteX2258" fmla="*/ 9999465 w 11162102"/>
              <a:gd name="connsiteY2258" fmla="*/ 4864228 h 6858029"/>
              <a:gd name="connsiteX2259" fmla="*/ 9977032 w 11162102"/>
              <a:gd name="connsiteY2259" fmla="*/ 4823194 h 6858029"/>
              <a:gd name="connsiteX2260" fmla="*/ 10025734 w 11162102"/>
              <a:gd name="connsiteY2260" fmla="*/ 4800417 h 6858029"/>
              <a:gd name="connsiteX2261" fmla="*/ 10047323 w 11162102"/>
              <a:gd name="connsiteY2261" fmla="*/ 4840562 h 6858029"/>
              <a:gd name="connsiteX2262" fmla="*/ 9993760 w 11162102"/>
              <a:gd name="connsiteY2262" fmla="*/ 4866967 h 6858029"/>
              <a:gd name="connsiteX2263" fmla="*/ 9947295 w 11162102"/>
              <a:gd name="connsiteY2263" fmla="*/ 4888442 h 6858029"/>
              <a:gd name="connsiteX2264" fmla="*/ 9924473 w 11162102"/>
              <a:gd name="connsiteY2264" fmla="*/ 4846176 h 6858029"/>
              <a:gd name="connsiteX2265" fmla="*/ 9971258 w 11162102"/>
              <a:gd name="connsiteY2265" fmla="*/ 4825819 h 6858029"/>
              <a:gd name="connsiteX2266" fmla="*/ 9993760 w 11162102"/>
              <a:gd name="connsiteY2266" fmla="*/ 4866967 h 6858029"/>
              <a:gd name="connsiteX2267" fmla="*/ 9941406 w 11162102"/>
              <a:gd name="connsiteY2267" fmla="*/ 4891066 h 6858029"/>
              <a:gd name="connsiteX2268" fmla="*/ 9897132 w 11162102"/>
              <a:gd name="connsiteY2268" fmla="*/ 4910214 h 6858029"/>
              <a:gd name="connsiteX2269" fmla="*/ 9874014 w 11162102"/>
              <a:gd name="connsiteY2269" fmla="*/ 4866875 h 6858029"/>
              <a:gd name="connsiteX2270" fmla="*/ 9918539 w 11162102"/>
              <a:gd name="connsiteY2270" fmla="*/ 4848709 h 6858029"/>
              <a:gd name="connsiteX2271" fmla="*/ 9941406 w 11162102"/>
              <a:gd name="connsiteY2271" fmla="*/ 4891066 h 6858029"/>
              <a:gd name="connsiteX2272" fmla="*/ 9891039 w 11162102"/>
              <a:gd name="connsiteY2272" fmla="*/ 4912770 h 6858029"/>
              <a:gd name="connsiteX2273" fmla="*/ 9849001 w 11162102"/>
              <a:gd name="connsiteY2273" fmla="*/ 4929841 h 6858029"/>
              <a:gd name="connsiteX2274" fmla="*/ 9825585 w 11162102"/>
              <a:gd name="connsiteY2274" fmla="*/ 4885452 h 6858029"/>
              <a:gd name="connsiteX2275" fmla="*/ 9849639 w 11162102"/>
              <a:gd name="connsiteY2275" fmla="*/ 4876415 h 6858029"/>
              <a:gd name="connsiteX2276" fmla="*/ 9867806 w 11162102"/>
              <a:gd name="connsiteY2276" fmla="*/ 4869295 h 6858029"/>
              <a:gd name="connsiteX2277" fmla="*/ 9891039 w 11162102"/>
              <a:gd name="connsiteY2277" fmla="*/ 4912770 h 6858029"/>
              <a:gd name="connsiteX2278" fmla="*/ 9842862 w 11162102"/>
              <a:gd name="connsiteY2278" fmla="*/ 4932237 h 6858029"/>
              <a:gd name="connsiteX2279" fmla="*/ 9802991 w 11162102"/>
              <a:gd name="connsiteY2279" fmla="*/ 4947437 h 6858029"/>
              <a:gd name="connsiteX2280" fmla="*/ 9779325 w 11162102"/>
              <a:gd name="connsiteY2280" fmla="*/ 4902135 h 6858029"/>
              <a:gd name="connsiteX2281" fmla="*/ 9819400 w 11162102"/>
              <a:gd name="connsiteY2281" fmla="*/ 4887780 h 6858029"/>
              <a:gd name="connsiteX2282" fmla="*/ 9842862 w 11162102"/>
              <a:gd name="connsiteY2282" fmla="*/ 4932237 h 6858029"/>
              <a:gd name="connsiteX2283" fmla="*/ 9796602 w 11162102"/>
              <a:gd name="connsiteY2283" fmla="*/ 4949810 h 6858029"/>
              <a:gd name="connsiteX2284" fmla="*/ 9759059 w 11162102"/>
              <a:gd name="connsiteY2284" fmla="*/ 4963275 h 6858029"/>
              <a:gd name="connsiteX2285" fmla="*/ 9735165 w 11162102"/>
              <a:gd name="connsiteY2285" fmla="*/ 4917106 h 6858029"/>
              <a:gd name="connsiteX2286" fmla="*/ 9772844 w 11162102"/>
              <a:gd name="connsiteY2286" fmla="*/ 4904372 h 6858029"/>
              <a:gd name="connsiteX2287" fmla="*/ 9796602 w 11162102"/>
              <a:gd name="connsiteY2287" fmla="*/ 4949810 h 6858029"/>
              <a:gd name="connsiteX2288" fmla="*/ 9798952 w 11162102"/>
              <a:gd name="connsiteY2288" fmla="*/ 4954306 h 6858029"/>
              <a:gd name="connsiteX2289" fmla="*/ 9821957 w 11162102"/>
              <a:gd name="connsiteY2289" fmla="*/ 4998946 h 6858029"/>
              <a:gd name="connsiteX2290" fmla="*/ 9784505 w 11162102"/>
              <a:gd name="connsiteY2290" fmla="*/ 5013164 h 6858029"/>
              <a:gd name="connsiteX2291" fmla="*/ 9761341 w 11162102"/>
              <a:gd name="connsiteY2291" fmla="*/ 4967748 h 6858029"/>
              <a:gd name="connsiteX2292" fmla="*/ 9798952 w 11162102"/>
              <a:gd name="connsiteY2292" fmla="*/ 4954306 h 6858029"/>
              <a:gd name="connsiteX2293" fmla="*/ 9777865 w 11162102"/>
              <a:gd name="connsiteY2293" fmla="*/ 5015606 h 6858029"/>
              <a:gd name="connsiteX2294" fmla="*/ 9291939 w 11162102"/>
              <a:gd name="connsiteY2294" fmla="*/ 5140008 h 6858029"/>
              <a:gd name="connsiteX2295" fmla="*/ 7763507 w 11162102"/>
              <a:gd name="connsiteY2295" fmla="*/ 5077111 h 6858029"/>
              <a:gd name="connsiteX2296" fmla="*/ 6515831 w 11162102"/>
              <a:gd name="connsiteY2296" fmla="*/ 4722914 h 6858029"/>
              <a:gd name="connsiteX2297" fmla="*/ 5117118 w 11162102"/>
              <a:gd name="connsiteY2297" fmla="*/ 4171444 h 6858029"/>
              <a:gd name="connsiteX2298" fmla="*/ 3568556 w 11162102"/>
              <a:gd name="connsiteY2298" fmla="*/ 3568625 h 6858029"/>
              <a:gd name="connsiteX2299" fmla="*/ 3184759 w 11162102"/>
              <a:gd name="connsiteY2299" fmla="*/ 3457893 h 6858029"/>
              <a:gd name="connsiteX2300" fmla="*/ 2801510 w 11162102"/>
              <a:gd name="connsiteY2300" fmla="*/ 3403257 h 6858029"/>
              <a:gd name="connsiteX2301" fmla="*/ 2431726 w 11162102"/>
              <a:gd name="connsiteY2301" fmla="*/ 3438403 h 6858029"/>
              <a:gd name="connsiteX2302" fmla="*/ 2088518 w 11162102"/>
              <a:gd name="connsiteY2302" fmla="*/ 3597061 h 6858029"/>
              <a:gd name="connsiteX2303" fmla="*/ 1729227 w 11162102"/>
              <a:gd name="connsiteY2303" fmla="*/ 3930581 h 6858029"/>
              <a:gd name="connsiteX2304" fmla="*/ 1737012 w 11162102"/>
              <a:gd name="connsiteY2304" fmla="*/ 3916705 h 6858029"/>
              <a:gd name="connsiteX2305" fmla="*/ 2114601 w 11162102"/>
              <a:gd name="connsiteY2305" fmla="*/ 3547606 h 6858029"/>
              <a:gd name="connsiteX2306" fmla="*/ 3588662 w 11162102"/>
              <a:gd name="connsiteY2306" fmla="*/ 3506001 h 6858029"/>
              <a:gd name="connsiteX2307" fmla="*/ 5110431 w 11162102"/>
              <a:gd name="connsiteY2307" fmla="*/ 4106265 h 6858029"/>
              <a:gd name="connsiteX2308" fmla="*/ 6497709 w 11162102"/>
              <a:gd name="connsiteY2308" fmla="*/ 4660063 h 6858029"/>
              <a:gd name="connsiteX2309" fmla="*/ 7759399 w 11162102"/>
              <a:gd name="connsiteY2309" fmla="*/ 5019440 h 6858029"/>
              <a:gd name="connsiteX2310" fmla="*/ 7888457 w 11162102"/>
              <a:gd name="connsiteY2310" fmla="*/ 5043631 h 6858029"/>
              <a:gd name="connsiteX2311" fmla="*/ 8604975 w 11162102"/>
              <a:gd name="connsiteY2311" fmla="*/ 5120610 h 6858029"/>
              <a:gd name="connsiteX2312" fmla="*/ 9319371 w 11162102"/>
              <a:gd name="connsiteY2312" fmla="*/ 5078275 h 6858029"/>
              <a:gd name="connsiteX2313" fmla="*/ 9754609 w 11162102"/>
              <a:gd name="connsiteY2313" fmla="*/ 4970122 h 6858029"/>
              <a:gd name="connsiteX2314" fmla="*/ 9777865 w 11162102"/>
              <a:gd name="connsiteY2314" fmla="*/ 5015606 h 6858029"/>
              <a:gd name="connsiteX2315" fmla="*/ 2090987 w 11162102"/>
              <a:gd name="connsiteY2315" fmla="*/ 3600530 h 6858029"/>
              <a:gd name="connsiteX2316" fmla="*/ 3567210 w 11162102"/>
              <a:gd name="connsiteY2316" fmla="*/ 3572664 h 6858029"/>
              <a:gd name="connsiteX2317" fmla="*/ 5115475 w 11162102"/>
              <a:gd name="connsiteY2317" fmla="*/ 4175393 h 6858029"/>
              <a:gd name="connsiteX2318" fmla="*/ 6514438 w 11162102"/>
              <a:gd name="connsiteY2318" fmla="*/ 4726931 h 6858029"/>
              <a:gd name="connsiteX2319" fmla="*/ 7884053 w 11162102"/>
              <a:gd name="connsiteY2319" fmla="*/ 5104201 h 6858029"/>
              <a:gd name="connsiteX2320" fmla="*/ 8589274 w 11162102"/>
              <a:gd name="connsiteY2320" fmla="*/ 5182046 h 6858029"/>
              <a:gd name="connsiteX2321" fmla="*/ 9292578 w 11162102"/>
              <a:gd name="connsiteY2321" fmla="*/ 5144231 h 6858029"/>
              <a:gd name="connsiteX2322" fmla="*/ 9778390 w 11162102"/>
              <a:gd name="connsiteY2322" fmla="*/ 5021151 h 6858029"/>
              <a:gd name="connsiteX2323" fmla="*/ 9780306 w 11162102"/>
              <a:gd name="connsiteY2323" fmla="*/ 5020422 h 6858029"/>
              <a:gd name="connsiteX2324" fmla="*/ 9802832 w 11162102"/>
              <a:gd name="connsiteY2324" fmla="*/ 5065152 h 6858029"/>
              <a:gd name="connsiteX2325" fmla="*/ 9265169 w 11162102"/>
              <a:gd name="connsiteY2325" fmla="*/ 5205850 h 6858029"/>
              <a:gd name="connsiteX2326" fmla="*/ 7768916 w 11162102"/>
              <a:gd name="connsiteY2326" fmla="*/ 5139004 h 6858029"/>
              <a:gd name="connsiteX2327" fmla="*/ 6532582 w 11162102"/>
              <a:gd name="connsiteY2327" fmla="*/ 4789691 h 6858029"/>
              <a:gd name="connsiteX2328" fmla="*/ 5122573 w 11162102"/>
              <a:gd name="connsiteY2328" fmla="*/ 4240572 h 6858029"/>
              <a:gd name="connsiteX2329" fmla="*/ 3547104 w 11162102"/>
              <a:gd name="connsiteY2329" fmla="*/ 3635174 h 6858029"/>
              <a:gd name="connsiteX2330" fmla="*/ 2779875 w 11162102"/>
              <a:gd name="connsiteY2330" fmla="*/ 3468094 h 6858029"/>
              <a:gd name="connsiteX2331" fmla="*/ 2409452 w 11162102"/>
              <a:gd name="connsiteY2331" fmla="*/ 3498698 h 6858029"/>
              <a:gd name="connsiteX2332" fmla="*/ 2064918 w 11162102"/>
              <a:gd name="connsiteY2332" fmla="*/ 3649848 h 6858029"/>
              <a:gd name="connsiteX2333" fmla="*/ 1709876 w 11162102"/>
              <a:gd name="connsiteY2333" fmla="*/ 3965408 h 6858029"/>
              <a:gd name="connsiteX2334" fmla="*/ 1718857 w 11162102"/>
              <a:gd name="connsiteY2334" fmla="*/ 3949181 h 6858029"/>
              <a:gd name="connsiteX2335" fmla="*/ 2090987 w 11162102"/>
              <a:gd name="connsiteY2335" fmla="*/ 3600530 h 6858029"/>
              <a:gd name="connsiteX2336" fmla="*/ 1699832 w 11162102"/>
              <a:gd name="connsiteY2336" fmla="*/ 3976568 h 6858029"/>
              <a:gd name="connsiteX2337" fmla="*/ 1691778 w 11162102"/>
              <a:gd name="connsiteY2337" fmla="*/ 3985628 h 6858029"/>
              <a:gd name="connsiteX2338" fmla="*/ 1699433 w 11162102"/>
              <a:gd name="connsiteY2338" fmla="*/ 3972209 h 6858029"/>
              <a:gd name="connsiteX2339" fmla="*/ 1707544 w 11162102"/>
              <a:gd name="connsiteY2339" fmla="*/ 3962532 h 6858029"/>
              <a:gd name="connsiteX2340" fmla="*/ 1699832 w 11162102"/>
              <a:gd name="connsiteY2340" fmla="*/ 3976568 h 6858029"/>
              <a:gd name="connsiteX2341" fmla="*/ 1680310 w 11162102"/>
              <a:gd name="connsiteY2341" fmla="*/ 3998636 h 6858029"/>
              <a:gd name="connsiteX2342" fmla="*/ 1673845 w 11162102"/>
              <a:gd name="connsiteY2342" fmla="*/ 4006053 h 6858029"/>
              <a:gd name="connsiteX2343" fmla="*/ 1679911 w 11162102"/>
              <a:gd name="connsiteY2343" fmla="*/ 3995806 h 6858029"/>
              <a:gd name="connsiteX2344" fmla="*/ 1686402 w 11162102"/>
              <a:gd name="connsiteY2344" fmla="*/ 3987910 h 6858029"/>
              <a:gd name="connsiteX2345" fmla="*/ 1680310 w 11162102"/>
              <a:gd name="connsiteY2345" fmla="*/ 3998636 h 6858029"/>
              <a:gd name="connsiteX2346" fmla="*/ 1669598 w 11162102"/>
              <a:gd name="connsiteY2346" fmla="*/ 4017624 h 6858029"/>
              <a:gd name="connsiteX2347" fmla="*/ 1661950 w 11162102"/>
              <a:gd name="connsiteY2347" fmla="*/ 4031272 h 6858029"/>
              <a:gd name="connsiteX2348" fmla="*/ 1654013 w 11162102"/>
              <a:gd name="connsiteY2348" fmla="*/ 4039944 h 6858029"/>
              <a:gd name="connsiteX2349" fmla="*/ 1661555 w 11162102"/>
              <a:gd name="connsiteY2349" fmla="*/ 4027004 h 6858029"/>
              <a:gd name="connsiteX2350" fmla="*/ 1669598 w 11162102"/>
              <a:gd name="connsiteY2350" fmla="*/ 4017624 h 6858029"/>
              <a:gd name="connsiteX2351" fmla="*/ 1652397 w 11162102"/>
              <a:gd name="connsiteY2351" fmla="*/ 4048411 h 6858029"/>
              <a:gd name="connsiteX2352" fmla="*/ 1643535 w 11162102"/>
              <a:gd name="connsiteY2352" fmla="*/ 4064386 h 6858029"/>
              <a:gd name="connsiteX2353" fmla="*/ 1634386 w 11162102"/>
              <a:gd name="connsiteY2353" fmla="*/ 4073972 h 6858029"/>
              <a:gd name="connsiteX2354" fmla="*/ 1643227 w 11162102"/>
              <a:gd name="connsiteY2354" fmla="*/ 4058590 h 6858029"/>
              <a:gd name="connsiteX2355" fmla="*/ 1652397 w 11162102"/>
              <a:gd name="connsiteY2355" fmla="*/ 4048411 h 6858029"/>
              <a:gd name="connsiteX2356" fmla="*/ 1623783 w 11162102"/>
              <a:gd name="connsiteY2356" fmla="*/ 4085154 h 6858029"/>
              <a:gd name="connsiteX2357" fmla="*/ 1617568 w 11162102"/>
              <a:gd name="connsiteY2357" fmla="*/ 4091796 h 6858029"/>
              <a:gd name="connsiteX2358" fmla="*/ 1625280 w 11162102"/>
              <a:gd name="connsiteY2358" fmla="*/ 4078833 h 6858029"/>
              <a:gd name="connsiteX2359" fmla="*/ 1631353 w 11162102"/>
              <a:gd name="connsiteY2359" fmla="*/ 4071940 h 6858029"/>
              <a:gd name="connsiteX2360" fmla="*/ 1623783 w 11162102"/>
              <a:gd name="connsiteY2360" fmla="*/ 4085154 h 6858029"/>
              <a:gd name="connsiteX2361" fmla="*/ 1614026 w 11162102"/>
              <a:gd name="connsiteY2361" fmla="*/ 4102317 h 6858029"/>
              <a:gd name="connsiteX2362" fmla="*/ 1605500 w 11162102"/>
              <a:gd name="connsiteY2362" fmla="*/ 4117379 h 6858029"/>
              <a:gd name="connsiteX2363" fmla="*/ 1597999 w 11162102"/>
              <a:gd name="connsiteY2363" fmla="*/ 4125001 h 6858029"/>
              <a:gd name="connsiteX2364" fmla="*/ 1606612 w 11162102"/>
              <a:gd name="connsiteY2364" fmla="*/ 4110327 h 6858029"/>
              <a:gd name="connsiteX2365" fmla="*/ 1614026 w 11162102"/>
              <a:gd name="connsiteY2365" fmla="*/ 4102317 h 6858029"/>
              <a:gd name="connsiteX2366" fmla="*/ 1587208 w 11162102"/>
              <a:gd name="connsiteY2366" fmla="*/ 4136048 h 6858029"/>
              <a:gd name="connsiteX2367" fmla="*/ 1580159 w 11162102"/>
              <a:gd name="connsiteY2367" fmla="*/ 4143305 h 6858029"/>
              <a:gd name="connsiteX2368" fmla="*/ 1587425 w 11162102"/>
              <a:gd name="connsiteY2368" fmla="*/ 4131369 h 6858029"/>
              <a:gd name="connsiteX2369" fmla="*/ 1594509 w 11162102"/>
              <a:gd name="connsiteY2369" fmla="*/ 4123541 h 6858029"/>
              <a:gd name="connsiteX2370" fmla="*/ 1587208 w 11162102"/>
              <a:gd name="connsiteY2370" fmla="*/ 4136048 h 6858029"/>
              <a:gd name="connsiteX2371" fmla="*/ 1567912 w 11162102"/>
              <a:gd name="connsiteY2371" fmla="*/ 4156108 h 6858029"/>
              <a:gd name="connsiteX2372" fmla="*/ 1562627 w 11162102"/>
              <a:gd name="connsiteY2372" fmla="*/ 4161677 h 6858029"/>
              <a:gd name="connsiteX2373" fmla="*/ 1568191 w 11162102"/>
              <a:gd name="connsiteY2373" fmla="*/ 4152844 h 6858029"/>
              <a:gd name="connsiteX2374" fmla="*/ 1573481 w 11162102"/>
              <a:gd name="connsiteY2374" fmla="*/ 4146911 h 6858029"/>
              <a:gd name="connsiteX2375" fmla="*/ 1567912 w 11162102"/>
              <a:gd name="connsiteY2375" fmla="*/ 4156108 h 6858029"/>
              <a:gd name="connsiteX2376" fmla="*/ 1556207 w 11162102"/>
              <a:gd name="connsiteY2376" fmla="*/ 4175575 h 6858029"/>
              <a:gd name="connsiteX2377" fmla="*/ 1548991 w 11162102"/>
              <a:gd name="connsiteY2377" fmla="*/ 4187625 h 6858029"/>
              <a:gd name="connsiteX2378" fmla="*/ 1542046 w 11162102"/>
              <a:gd name="connsiteY2378" fmla="*/ 4194586 h 6858029"/>
              <a:gd name="connsiteX2379" fmla="*/ 1549248 w 11162102"/>
              <a:gd name="connsiteY2379" fmla="*/ 4183015 h 6858029"/>
              <a:gd name="connsiteX2380" fmla="*/ 1556207 w 11162102"/>
              <a:gd name="connsiteY2380" fmla="*/ 4175575 h 6858029"/>
              <a:gd name="connsiteX2381" fmla="*/ 1529576 w 11162102"/>
              <a:gd name="connsiteY2381" fmla="*/ 4207206 h 6858029"/>
              <a:gd name="connsiteX2382" fmla="*/ 1524430 w 11162102"/>
              <a:gd name="connsiteY2382" fmla="*/ 4212433 h 6858029"/>
              <a:gd name="connsiteX2383" fmla="*/ 1529889 w 11162102"/>
              <a:gd name="connsiteY2383" fmla="*/ 4204011 h 6858029"/>
              <a:gd name="connsiteX2384" fmla="*/ 1535028 w 11162102"/>
              <a:gd name="connsiteY2384" fmla="*/ 4198397 h 6858029"/>
              <a:gd name="connsiteX2385" fmla="*/ 1529576 w 11162102"/>
              <a:gd name="connsiteY2385" fmla="*/ 4207206 h 6858029"/>
              <a:gd name="connsiteX2386" fmla="*/ 1517631 w 11162102"/>
              <a:gd name="connsiteY2386" fmla="*/ 4226605 h 6858029"/>
              <a:gd name="connsiteX2387" fmla="*/ 1510492 w 11162102"/>
              <a:gd name="connsiteY2387" fmla="*/ 4238221 h 6858029"/>
              <a:gd name="connsiteX2388" fmla="*/ 1503605 w 11162102"/>
              <a:gd name="connsiteY2388" fmla="*/ 4244931 h 6858029"/>
              <a:gd name="connsiteX2389" fmla="*/ 1510796 w 11162102"/>
              <a:gd name="connsiteY2389" fmla="*/ 4233657 h 6858029"/>
              <a:gd name="connsiteX2390" fmla="*/ 1517631 w 11162102"/>
              <a:gd name="connsiteY2390" fmla="*/ 4226605 h 6858029"/>
              <a:gd name="connsiteX2391" fmla="*/ 1478724 w 11162102"/>
              <a:gd name="connsiteY2391" fmla="*/ 4276608 h 6858029"/>
              <a:gd name="connsiteX2392" fmla="*/ 1471613 w 11162102"/>
              <a:gd name="connsiteY2392" fmla="*/ 4287905 h 6858029"/>
              <a:gd name="connsiteX2393" fmla="*/ 1464855 w 11162102"/>
              <a:gd name="connsiteY2393" fmla="*/ 4294204 h 6858029"/>
              <a:gd name="connsiteX2394" fmla="*/ 1471992 w 11162102"/>
              <a:gd name="connsiteY2394" fmla="*/ 4283340 h 6858029"/>
              <a:gd name="connsiteX2395" fmla="*/ 1478724 w 11162102"/>
              <a:gd name="connsiteY2395" fmla="*/ 4276608 h 6858029"/>
              <a:gd name="connsiteX2396" fmla="*/ 1451940 w 11162102"/>
              <a:gd name="connsiteY2396" fmla="*/ 4306368 h 6858029"/>
              <a:gd name="connsiteX2397" fmla="*/ 1451883 w 11162102"/>
              <a:gd name="connsiteY2397" fmla="*/ 4306413 h 6858029"/>
              <a:gd name="connsiteX2398" fmla="*/ 1446940 w 11162102"/>
              <a:gd name="connsiteY2398" fmla="*/ 4311161 h 6858029"/>
              <a:gd name="connsiteX2399" fmla="*/ 1452305 w 11162102"/>
              <a:gd name="connsiteY2399" fmla="*/ 4303310 h 6858029"/>
              <a:gd name="connsiteX2400" fmla="*/ 1457258 w 11162102"/>
              <a:gd name="connsiteY2400" fmla="*/ 4298243 h 6858029"/>
              <a:gd name="connsiteX2401" fmla="*/ 1451940 w 11162102"/>
              <a:gd name="connsiteY2401" fmla="*/ 4306368 h 6858029"/>
              <a:gd name="connsiteX2402" fmla="*/ 1439516 w 11162102"/>
              <a:gd name="connsiteY2402" fmla="*/ 4325470 h 6858029"/>
              <a:gd name="connsiteX2403" fmla="*/ 1432457 w 11162102"/>
              <a:gd name="connsiteY2403" fmla="*/ 4336379 h 6858029"/>
              <a:gd name="connsiteX2404" fmla="*/ 1425777 w 11162102"/>
              <a:gd name="connsiteY2404" fmla="*/ 4342381 h 6858029"/>
              <a:gd name="connsiteX2405" fmla="*/ 1432850 w 11162102"/>
              <a:gd name="connsiteY2405" fmla="*/ 4331906 h 6858029"/>
              <a:gd name="connsiteX2406" fmla="*/ 1439516 w 11162102"/>
              <a:gd name="connsiteY2406" fmla="*/ 4325470 h 6858029"/>
              <a:gd name="connsiteX2407" fmla="*/ 1412533 w 11162102"/>
              <a:gd name="connsiteY2407" fmla="*/ 4354408 h 6858029"/>
              <a:gd name="connsiteX2408" fmla="*/ 1407698 w 11162102"/>
              <a:gd name="connsiteY2408" fmla="*/ 4358858 h 6858029"/>
              <a:gd name="connsiteX2409" fmla="*/ 1413074 w 11162102"/>
              <a:gd name="connsiteY2409" fmla="*/ 4351190 h 6858029"/>
              <a:gd name="connsiteX2410" fmla="*/ 1417849 w 11162102"/>
              <a:gd name="connsiteY2410" fmla="*/ 4346512 h 6858029"/>
              <a:gd name="connsiteX2411" fmla="*/ 1412533 w 11162102"/>
              <a:gd name="connsiteY2411" fmla="*/ 4354408 h 6858029"/>
              <a:gd name="connsiteX2412" fmla="*/ 1399993 w 11162102"/>
              <a:gd name="connsiteY2412" fmla="*/ 4373145 h 6858029"/>
              <a:gd name="connsiteX2413" fmla="*/ 1392961 w 11162102"/>
              <a:gd name="connsiteY2413" fmla="*/ 4383689 h 6858029"/>
              <a:gd name="connsiteX2414" fmla="*/ 1387347 w 11162102"/>
              <a:gd name="connsiteY2414" fmla="*/ 4388481 h 6858029"/>
              <a:gd name="connsiteX2415" fmla="*/ 1386407 w 11162102"/>
              <a:gd name="connsiteY2415" fmla="*/ 4389303 h 6858029"/>
              <a:gd name="connsiteX2416" fmla="*/ 1393443 w 11162102"/>
              <a:gd name="connsiteY2416" fmla="*/ 4379193 h 6858029"/>
              <a:gd name="connsiteX2417" fmla="*/ 1399993 w 11162102"/>
              <a:gd name="connsiteY2417" fmla="*/ 4373145 h 6858029"/>
              <a:gd name="connsiteX2418" fmla="*/ 1372910 w 11162102"/>
              <a:gd name="connsiteY2418" fmla="*/ 4401079 h 6858029"/>
              <a:gd name="connsiteX2419" fmla="*/ 1368209 w 11162102"/>
              <a:gd name="connsiteY2419" fmla="*/ 4405164 h 6858029"/>
              <a:gd name="connsiteX2420" fmla="*/ 1373497 w 11162102"/>
              <a:gd name="connsiteY2420" fmla="*/ 4397907 h 6858029"/>
              <a:gd name="connsiteX2421" fmla="*/ 1378180 w 11162102"/>
              <a:gd name="connsiteY2421" fmla="*/ 4393479 h 6858029"/>
              <a:gd name="connsiteX2422" fmla="*/ 1372910 w 11162102"/>
              <a:gd name="connsiteY2422" fmla="*/ 4401079 h 6858029"/>
              <a:gd name="connsiteX2423" fmla="*/ 1360194 w 11162102"/>
              <a:gd name="connsiteY2423" fmla="*/ 4419473 h 6858029"/>
              <a:gd name="connsiteX2424" fmla="*/ 1353185 w 11162102"/>
              <a:gd name="connsiteY2424" fmla="*/ 4429629 h 6858029"/>
              <a:gd name="connsiteX2425" fmla="*/ 1351069 w 11162102"/>
              <a:gd name="connsiteY2425" fmla="*/ 4431341 h 6858029"/>
              <a:gd name="connsiteX2426" fmla="*/ 1346642 w 11162102"/>
              <a:gd name="connsiteY2426" fmla="*/ 4435038 h 6858029"/>
              <a:gd name="connsiteX2427" fmla="*/ 1353671 w 11162102"/>
              <a:gd name="connsiteY2427" fmla="*/ 4425270 h 6858029"/>
              <a:gd name="connsiteX2428" fmla="*/ 1360194 w 11162102"/>
              <a:gd name="connsiteY2428" fmla="*/ 4419473 h 6858029"/>
              <a:gd name="connsiteX2429" fmla="*/ 1333029 w 11162102"/>
              <a:gd name="connsiteY2429" fmla="*/ 4446335 h 6858029"/>
              <a:gd name="connsiteX2430" fmla="*/ 1328437 w 11162102"/>
              <a:gd name="connsiteY2430" fmla="*/ 4450146 h 6858029"/>
              <a:gd name="connsiteX2431" fmla="*/ 1333672 w 11162102"/>
              <a:gd name="connsiteY2431" fmla="*/ 4443186 h 6858029"/>
              <a:gd name="connsiteX2432" fmla="*/ 1338216 w 11162102"/>
              <a:gd name="connsiteY2432" fmla="*/ 4439100 h 6858029"/>
              <a:gd name="connsiteX2433" fmla="*/ 1333029 w 11162102"/>
              <a:gd name="connsiteY2433" fmla="*/ 4446335 h 6858029"/>
              <a:gd name="connsiteX2434" fmla="*/ 1320070 w 11162102"/>
              <a:gd name="connsiteY2434" fmla="*/ 4464455 h 6858029"/>
              <a:gd name="connsiteX2435" fmla="*/ 1313126 w 11162102"/>
              <a:gd name="connsiteY2435" fmla="*/ 4474178 h 6858029"/>
              <a:gd name="connsiteX2436" fmla="*/ 1310793 w 11162102"/>
              <a:gd name="connsiteY2436" fmla="*/ 4475981 h 6858029"/>
              <a:gd name="connsiteX2437" fmla="*/ 1306656 w 11162102"/>
              <a:gd name="connsiteY2437" fmla="*/ 4479244 h 6858029"/>
              <a:gd name="connsiteX2438" fmla="*/ 1313637 w 11162102"/>
              <a:gd name="connsiteY2438" fmla="*/ 4469887 h 6858029"/>
              <a:gd name="connsiteX2439" fmla="*/ 1320070 w 11162102"/>
              <a:gd name="connsiteY2439" fmla="*/ 4464455 h 6858029"/>
              <a:gd name="connsiteX2440" fmla="*/ 1292841 w 11162102"/>
              <a:gd name="connsiteY2440" fmla="*/ 4490153 h 6858029"/>
              <a:gd name="connsiteX2441" fmla="*/ 1288348 w 11162102"/>
              <a:gd name="connsiteY2441" fmla="*/ 4493713 h 6858029"/>
              <a:gd name="connsiteX2442" fmla="*/ 1293510 w 11162102"/>
              <a:gd name="connsiteY2442" fmla="*/ 4487095 h 6858029"/>
              <a:gd name="connsiteX2443" fmla="*/ 1297965 w 11162102"/>
              <a:gd name="connsiteY2443" fmla="*/ 4483261 h 6858029"/>
              <a:gd name="connsiteX2444" fmla="*/ 1292841 w 11162102"/>
              <a:gd name="connsiteY2444" fmla="*/ 4490153 h 6858029"/>
              <a:gd name="connsiteX2445" fmla="*/ 1281175 w 11162102"/>
              <a:gd name="connsiteY2445" fmla="*/ 4505900 h 6858029"/>
              <a:gd name="connsiteX2446" fmla="*/ 1272692 w 11162102"/>
              <a:gd name="connsiteY2446" fmla="*/ 4517380 h 6858029"/>
              <a:gd name="connsiteX2447" fmla="*/ 1266368 w 11162102"/>
              <a:gd name="connsiteY2447" fmla="*/ 4522013 h 6858029"/>
              <a:gd name="connsiteX2448" fmla="*/ 1275031 w 11162102"/>
              <a:gd name="connsiteY2448" fmla="*/ 4510830 h 6858029"/>
              <a:gd name="connsiteX2449" fmla="*/ 1281175 w 11162102"/>
              <a:gd name="connsiteY2449" fmla="*/ 4505900 h 6858029"/>
              <a:gd name="connsiteX2450" fmla="*/ 1252515 w 11162102"/>
              <a:gd name="connsiteY2450" fmla="*/ 4532305 h 6858029"/>
              <a:gd name="connsiteX2451" fmla="*/ 1248017 w 11162102"/>
              <a:gd name="connsiteY2451" fmla="*/ 4535706 h 6858029"/>
              <a:gd name="connsiteX2452" fmla="*/ 1254936 w 11162102"/>
              <a:gd name="connsiteY2452" fmla="*/ 4527170 h 6858029"/>
              <a:gd name="connsiteX2453" fmla="*/ 1259147 w 11162102"/>
              <a:gd name="connsiteY2453" fmla="*/ 4523724 h 6858029"/>
              <a:gd name="connsiteX2454" fmla="*/ 1252515 w 11162102"/>
              <a:gd name="connsiteY2454" fmla="*/ 4532305 h 6858029"/>
              <a:gd name="connsiteX2455" fmla="*/ 1238788 w 11162102"/>
              <a:gd name="connsiteY2455" fmla="*/ 4550152 h 6858029"/>
              <a:gd name="connsiteX2456" fmla="*/ 1232217 w 11162102"/>
              <a:gd name="connsiteY2456" fmla="*/ 4558710 h 6858029"/>
              <a:gd name="connsiteX2457" fmla="*/ 1225854 w 11162102"/>
              <a:gd name="connsiteY2457" fmla="*/ 4563160 h 6858029"/>
              <a:gd name="connsiteX2458" fmla="*/ 1232448 w 11162102"/>
              <a:gd name="connsiteY2458" fmla="*/ 4554967 h 6858029"/>
              <a:gd name="connsiteX2459" fmla="*/ 1238788 w 11162102"/>
              <a:gd name="connsiteY2459" fmla="*/ 4550152 h 6858029"/>
              <a:gd name="connsiteX2460" fmla="*/ 1211833 w 11162102"/>
              <a:gd name="connsiteY2460" fmla="*/ 4572974 h 6858029"/>
              <a:gd name="connsiteX2461" fmla="*/ 1207526 w 11162102"/>
              <a:gd name="connsiteY2461" fmla="*/ 4575986 h 6858029"/>
              <a:gd name="connsiteX2462" fmla="*/ 1211954 w 11162102"/>
              <a:gd name="connsiteY2462" fmla="*/ 4570760 h 6858029"/>
              <a:gd name="connsiteX2463" fmla="*/ 1216358 w 11162102"/>
              <a:gd name="connsiteY2463" fmla="*/ 4567337 h 6858029"/>
              <a:gd name="connsiteX2464" fmla="*/ 1211833 w 11162102"/>
              <a:gd name="connsiteY2464" fmla="*/ 4572974 h 6858029"/>
              <a:gd name="connsiteX2465" fmla="*/ 1198571 w 11162102"/>
              <a:gd name="connsiteY2465" fmla="*/ 4589543 h 6858029"/>
              <a:gd name="connsiteX2466" fmla="*/ 1191407 w 11162102"/>
              <a:gd name="connsiteY2466" fmla="*/ 4598489 h 6858029"/>
              <a:gd name="connsiteX2467" fmla="*/ 1185186 w 11162102"/>
              <a:gd name="connsiteY2467" fmla="*/ 4602528 h 6858029"/>
              <a:gd name="connsiteX2468" fmla="*/ 1192397 w 11162102"/>
              <a:gd name="connsiteY2468" fmla="*/ 4593947 h 6858029"/>
              <a:gd name="connsiteX2469" fmla="*/ 1198571 w 11162102"/>
              <a:gd name="connsiteY2469" fmla="*/ 4589543 h 6858029"/>
              <a:gd name="connsiteX2470" fmla="*/ 1171029 w 11162102"/>
              <a:gd name="connsiteY2470" fmla="*/ 4611863 h 6858029"/>
              <a:gd name="connsiteX2471" fmla="*/ 1166755 w 11162102"/>
              <a:gd name="connsiteY2471" fmla="*/ 4614670 h 6858029"/>
              <a:gd name="connsiteX2472" fmla="*/ 1172056 w 11162102"/>
              <a:gd name="connsiteY2472" fmla="*/ 4608668 h 6858029"/>
              <a:gd name="connsiteX2473" fmla="*/ 1176246 w 11162102"/>
              <a:gd name="connsiteY2473" fmla="*/ 4605610 h 6858029"/>
              <a:gd name="connsiteX2474" fmla="*/ 1171029 w 11162102"/>
              <a:gd name="connsiteY2474" fmla="*/ 4611863 h 6858029"/>
              <a:gd name="connsiteX2475" fmla="*/ 1158470 w 11162102"/>
              <a:gd name="connsiteY2475" fmla="*/ 4626879 h 6858029"/>
              <a:gd name="connsiteX2476" fmla="*/ 1150528 w 11162102"/>
              <a:gd name="connsiteY2476" fmla="*/ 4636396 h 6858029"/>
              <a:gd name="connsiteX2477" fmla="*/ 1144414 w 11162102"/>
              <a:gd name="connsiteY2477" fmla="*/ 4640093 h 6858029"/>
              <a:gd name="connsiteX2478" fmla="*/ 1152475 w 11162102"/>
              <a:gd name="connsiteY2478" fmla="*/ 4630919 h 6858029"/>
              <a:gd name="connsiteX2479" fmla="*/ 1158470 w 11162102"/>
              <a:gd name="connsiteY2479" fmla="*/ 4626879 h 6858029"/>
              <a:gd name="connsiteX2480" fmla="*/ 1130155 w 11162102"/>
              <a:gd name="connsiteY2480" fmla="*/ 4648834 h 6858029"/>
              <a:gd name="connsiteX2481" fmla="*/ 1125942 w 11162102"/>
              <a:gd name="connsiteY2481" fmla="*/ 4651436 h 6858029"/>
              <a:gd name="connsiteX2482" fmla="*/ 1132093 w 11162102"/>
              <a:gd name="connsiteY2482" fmla="*/ 4644772 h 6858029"/>
              <a:gd name="connsiteX2483" fmla="*/ 1136084 w 11162102"/>
              <a:gd name="connsiteY2483" fmla="*/ 4642056 h 6858029"/>
              <a:gd name="connsiteX2484" fmla="*/ 1130155 w 11162102"/>
              <a:gd name="connsiteY2484" fmla="*/ 4648834 h 6858029"/>
              <a:gd name="connsiteX2485" fmla="*/ 1117537 w 11162102"/>
              <a:gd name="connsiteY2485" fmla="*/ 4663280 h 6858029"/>
              <a:gd name="connsiteX2486" fmla="*/ 1109405 w 11162102"/>
              <a:gd name="connsiteY2486" fmla="*/ 4672615 h 6858029"/>
              <a:gd name="connsiteX2487" fmla="*/ 1103344 w 11162102"/>
              <a:gd name="connsiteY2487" fmla="*/ 4676015 h 6858029"/>
              <a:gd name="connsiteX2488" fmla="*/ 1111660 w 11162102"/>
              <a:gd name="connsiteY2488" fmla="*/ 4666955 h 6858029"/>
              <a:gd name="connsiteX2489" fmla="*/ 1117537 w 11162102"/>
              <a:gd name="connsiteY2489" fmla="*/ 4663280 h 6858029"/>
              <a:gd name="connsiteX2490" fmla="*/ 1088971 w 11162102"/>
              <a:gd name="connsiteY2490" fmla="*/ 4684185 h 6858029"/>
              <a:gd name="connsiteX2491" fmla="*/ 1084867 w 11162102"/>
              <a:gd name="connsiteY2491" fmla="*/ 4686536 h 6858029"/>
              <a:gd name="connsiteX2492" fmla="*/ 1091396 w 11162102"/>
              <a:gd name="connsiteY2492" fmla="*/ 4679781 h 6858029"/>
              <a:gd name="connsiteX2493" fmla="*/ 1095237 w 11162102"/>
              <a:gd name="connsiteY2493" fmla="*/ 4677339 h 6858029"/>
              <a:gd name="connsiteX2494" fmla="*/ 1088971 w 11162102"/>
              <a:gd name="connsiteY2494" fmla="*/ 4684185 h 6858029"/>
              <a:gd name="connsiteX2495" fmla="*/ 1074953 w 11162102"/>
              <a:gd name="connsiteY2495" fmla="*/ 4699522 h 6858029"/>
              <a:gd name="connsiteX2496" fmla="*/ 1068296 w 11162102"/>
              <a:gd name="connsiteY2496" fmla="*/ 4706825 h 6858029"/>
              <a:gd name="connsiteX2497" fmla="*/ 1062330 w 11162102"/>
              <a:gd name="connsiteY2497" fmla="*/ 4709906 h 6858029"/>
              <a:gd name="connsiteX2498" fmla="*/ 1068960 w 11162102"/>
              <a:gd name="connsiteY2498" fmla="*/ 4703014 h 6858029"/>
              <a:gd name="connsiteX2499" fmla="*/ 1074953 w 11162102"/>
              <a:gd name="connsiteY2499" fmla="*/ 4699522 h 6858029"/>
              <a:gd name="connsiteX2500" fmla="*/ 1047905 w 11162102"/>
              <a:gd name="connsiteY2500" fmla="*/ 4717437 h 6858029"/>
              <a:gd name="connsiteX2501" fmla="*/ 1043929 w 11162102"/>
              <a:gd name="connsiteY2501" fmla="*/ 4719537 h 6858029"/>
              <a:gd name="connsiteX2502" fmla="*/ 1048466 w 11162102"/>
              <a:gd name="connsiteY2502" fmla="*/ 4715064 h 6858029"/>
              <a:gd name="connsiteX2503" fmla="*/ 1052435 w 11162102"/>
              <a:gd name="connsiteY2503" fmla="*/ 4712713 h 6858029"/>
              <a:gd name="connsiteX2504" fmla="*/ 1047905 w 11162102"/>
              <a:gd name="connsiteY2504" fmla="*/ 4717437 h 6858029"/>
              <a:gd name="connsiteX2505" fmla="*/ 1034052 w 11162102"/>
              <a:gd name="connsiteY2505" fmla="*/ 4731883 h 6858029"/>
              <a:gd name="connsiteX2506" fmla="*/ 1026804 w 11162102"/>
              <a:gd name="connsiteY2506" fmla="*/ 4739483 h 6858029"/>
              <a:gd name="connsiteX2507" fmla="*/ 1020936 w 11162102"/>
              <a:gd name="connsiteY2507" fmla="*/ 4742221 h 6858029"/>
              <a:gd name="connsiteX2508" fmla="*/ 1028282 w 11162102"/>
              <a:gd name="connsiteY2508" fmla="*/ 4734964 h 6858029"/>
              <a:gd name="connsiteX2509" fmla="*/ 1034052 w 11162102"/>
              <a:gd name="connsiteY2509" fmla="*/ 4731883 h 6858029"/>
              <a:gd name="connsiteX2510" fmla="*/ 1006428 w 11162102"/>
              <a:gd name="connsiteY2510" fmla="*/ 4749159 h 6858029"/>
              <a:gd name="connsiteX2511" fmla="*/ 1002306 w 11162102"/>
              <a:gd name="connsiteY2511" fmla="*/ 4751168 h 6858029"/>
              <a:gd name="connsiteX2512" fmla="*/ 1007606 w 11162102"/>
              <a:gd name="connsiteY2512" fmla="*/ 4746215 h 6858029"/>
              <a:gd name="connsiteX2513" fmla="*/ 1011641 w 11162102"/>
              <a:gd name="connsiteY2513" fmla="*/ 4743979 h 6858029"/>
              <a:gd name="connsiteX2514" fmla="*/ 1006428 w 11162102"/>
              <a:gd name="connsiteY2514" fmla="*/ 4749159 h 6858029"/>
              <a:gd name="connsiteX2515" fmla="*/ 1007250 w 11162102"/>
              <a:gd name="connsiteY2515" fmla="*/ 4755801 h 6858029"/>
              <a:gd name="connsiteX2516" fmla="*/ 1014532 w 11162102"/>
              <a:gd name="connsiteY2516" fmla="*/ 4752309 h 6858029"/>
              <a:gd name="connsiteX2517" fmla="*/ 1006147 w 11162102"/>
              <a:gd name="connsiteY2517" fmla="*/ 4761118 h 6858029"/>
              <a:gd name="connsiteX2518" fmla="*/ 998888 w 11162102"/>
              <a:gd name="connsiteY2518" fmla="*/ 4764108 h 6858029"/>
              <a:gd name="connsiteX2519" fmla="*/ 1007250 w 11162102"/>
              <a:gd name="connsiteY2519" fmla="*/ 4755801 h 6858029"/>
              <a:gd name="connsiteX2520" fmla="*/ 1027737 w 11162102"/>
              <a:gd name="connsiteY2520" fmla="*/ 4746010 h 6858029"/>
              <a:gd name="connsiteX2521" fmla="*/ 1036208 w 11162102"/>
              <a:gd name="connsiteY2521" fmla="*/ 4742085 h 6858029"/>
              <a:gd name="connsiteX2522" fmla="*/ 1026541 w 11162102"/>
              <a:gd name="connsiteY2522" fmla="*/ 4752720 h 6858029"/>
              <a:gd name="connsiteX2523" fmla="*/ 1018010 w 11162102"/>
              <a:gd name="connsiteY2523" fmla="*/ 4756189 h 6858029"/>
              <a:gd name="connsiteX2524" fmla="*/ 1027737 w 11162102"/>
              <a:gd name="connsiteY2524" fmla="*/ 4746010 h 6858029"/>
              <a:gd name="connsiteX2525" fmla="*/ 1048090 w 11162102"/>
              <a:gd name="connsiteY2525" fmla="*/ 4736585 h 6858029"/>
              <a:gd name="connsiteX2526" fmla="*/ 1057727 w 11162102"/>
              <a:gd name="connsiteY2526" fmla="*/ 4732134 h 6858029"/>
              <a:gd name="connsiteX2527" fmla="*/ 1048135 w 11162102"/>
              <a:gd name="connsiteY2527" fmla="*/ 4743180 h 6858029"/>
              <a:gd name="connsiteX2528" fmla="*/ 1046910 w 11162102"/>
              <a:gd name="connsiteY2528" fmla="*/ 4744618 h 6858029"/>
              <a:gd name="connsiteX2529" fmla="*/ 1037322 w 11162102"/>
              <a:gd name="connsiteY2529" fmla="*/ 4748429 h 6858029"/>
              <a:gd name="connsiteX2530" fmla="*/ 1048090 w 11162102"/>
              <a:gd name="connsiteY2530" fmla="*/ 4736585 h 6858029"/>
              <a:gd name="connsiteX2531" fmla="*/ 1068508 w 11162102"/>
              <a:gd name="connsiteY2531" fmla="*/ 4727296 h 6858029"/>
              <a:gd name="connsiteX2532" fmla="*/ 1078961 w 11162102"/>
              <a:gd name="connsiteY2532" fmla="*/ 4722618 h 6858029"/>
              <a:gd name="connsiteX2533" fmla="*/ 1067274 w 11162102"/>
              <a:gd name="connsiteY2533" fmla="*/ 4736722 h 6858029"/>
              <a:gd name="connsiteX2534" fmla="*/ 1056901 w 11162102"/>
              <a:gd name="connsiteY2534" fmla="*/ 4740693 h 6858029"/>
              <a:gd name="connsiteX2535" fmla="*/ 1068508 w 11162102"/>
              <a:gd name="connsiteY2535" fmla="*/ 4727296 h 6858029"/>
              <a:gd name="connsiteX2536" fmla="*/ 1088984 w 11162102"/>
              <a:gd name="connsiteY2536" fmla="*/ 4718167 h 6858029"/>
              <a:gd name="connsiteX2537" fmla="*/ 1100099 w 11162102"/>
              <a:gd name="connsiteY2537" fmla="*/ 4713375 h 6858029"/>
              <a:gd name="connsiteX2538" fmla="*/ 1087708 w 11162102"/>
              <a:gd name="connsiteY2538" fmla="*/ 4728985 h 6858029"/>
              <a:gd name="connsiteX2539" fmla="*/ 1076553 w 11162102"/>
              <a:gd name="connsiteY2539" fmla="*/ 4733184 h 6858029"/>
              <a:gd name="connsiteX2540" fmla="*/ 1088984 w 11162102"/>
              <a:gd name="connsiteY2540" fmla="*/ 4718167 h 6858029"/>
              <a:gd name="connsiteX2541" fmla="*/ 1109383 w 11162102"/>
              <a:gd name="connsiteY2541" fmla="*/ 4709381 h 6858029"/>
              <a:gd name="connsiteX2542" fmla="*/ 1121211 w 11162102"/>
              <a:gd name="connsiteY2542" fmla="*/ 4704337 h 6858029"/>
              <a:gd name="connsiteX2543" fmla="*/ 1108125 w 11162102"/>
              <a:gd name="connsiteY2543" fmla="*/ 4721500 h 6858029"/>
              <a:gd name="connsiteX2544" fmla="*/ 1096319 w 11162102"/>
              <a:gd name="connsiteY2544" fmla="*/ 4725835 h 6858029"/>
              <a:gd name="connsiteX2545" fmla="*/ 1109383 w 11162102"/>
              <a:gd name="connsiteY2545" fmla="*/ 4709381 h 6858029"/>
              <a:gd name="connsiteX2546" fmla="*/ 1129801 w 11162102"/>
              <a:gd name="connsiteY2546" fmla="*/ 4700777 h 6858029"/>
              <a:gd name="connsiteX2547" fmla="*/ 1142189 w 11162102"/>
              <a:gd name="connsiteY2547" fmla="*/ 4695619 h 6858029"/>
              <a:gd name="connsiteX2548" fmla="*/ 1128539 w 11162102"/>
              <a:gd name="connsiteY2548" fmla="*/ 4714265 h 6858029"/>
              <a:gd name="connsiteX2549" fmla="*/ 1116231 w 11162102"/>
              <a:gd name="connsiteY2549" fmla="*/ 4718578 h 6858029"/>
              <a:gd name="connsiteX2550" fmla="*/ 1129801 w 11162102"/>
              <a:gd name="connsiteY2550" fmla="*/ 4700777 h 6858029"/>
              <a:gd name="connsiteX2551" fmla="*/ 1150293 w 11162102"/>
              <a:gd name="connsiteY2551" fmla="*/ 4692310 h 6858029"/>
              <a:gd name="connsiteX2552" fmla="*/ 1163103 w 11162102"/>
              <a:gd name="connsiteY2552" fmla="*/ 4687198 h 6858029"/>
              <a:gd name="connsiteX2553" fmla="*/ 1149008 w 11162102"/>
              <a:gd name="connsiteY2553" fmla="*/ 4707167 h 6858029"/>
              <a:gd name="connsiteX2554" fmla="*/ 1136169 w 11162102"/>
              <a:gd name="connsiteY2554" fmla="*/ 4711595 h 6858029"/>
              <a:gd name="connsiteX2555" fmla="*/ 1150293 w 11162102"/>
              <a:gd name="connsiteY2555" fmla="*/ 4692310 h 6858029"/>
              <a:gd name="connsiteX2556" fmla="*/ 1170701 w 11162102"/>
              <a:gd name="connsiteY2556" fmla="*/ 4684163 h 6858029"/>
              <a:gd name="connsiteX2557" fmla="*/ 1184022 w 11162102"/>
              <a:gd name="connsiteY2557" fmla="*/ 4678936 h 6858029"/>
              <a:gd name="connsiteX2558" fmla="*/ 1169475 w 11162102"/>
              <a:gd name="connsiteY2558" fmla="*/ 4700321 h 6858029"/>
              <a:gd name="connsiteX2559" fmla="*/ 1156174 w 11162102"/>
              <a:gd name="connsiteY2559" fmla="*/ 4704771 h 6858029"/>
              <a:gd name="connsiteX2560" fmla="*/ 1170701 w 11162102"/>
              <a:gd name="connsiteY2560" fmla="*/ 4684163 h 6858029"/>
              <a:gd name="connsiteX2561" fmla="*/ 1191142 w 11162102"/>
              <a:gd name="connsiteY2561" fmla="*/ 4676198 h 6858029"/>
              <a:gd name="connsiteX2562" fmla="*/ 1204879 w 11162102"/>
              <a:gd name="connsiteY2562" fmla="*/ 4670949 h 6858029"/>
              <a:gd name="connsiteX2563" fmla="*/ 1189933 w 11162102"/>
              <a:gd name="connsiteY2563" fmla="*/ 4693725 h 6858029"/>
              <a:gd name="connsiteX2564" fmla="*/ 1176278 w 11162102"/>
              <a:gd name="connsiteY2564" fmla="*/ 4698061 h 6858029"/>
              <a:gd name="connsiteX2565" fmla="*/ 1191142 w 11162102"/>
              <a:gd name="connsiteY2565" fmla="*/ 4676198 h 6858029"/>
              <a:gd name="connsiteX2566" fmla="*/ 1211641 w 11162102"/>
              <a:gd name="connsiteY2566" fmla="*/ 4668392 h 6858029"/>
              <a:gd name="connsiteX2567" fmla="*/ 1225663 w 11162102"/>
              <a:gd name="connsiteY2567" fmla="*/ 4663258 h 6858029"/>
              <a:gd name="connsiteX2568" fmla="*/ 1210452 w 11162102"/>
              <a:gd name="connsiteY2568" fmla="*/ 4687244 h 6858029"/>
              <a:gd name="connsiteX2569" fmla="*/ 1196380 w 11162102"/>
              <a:gd name="connsiteY2569" fmla="*/ 4691648 h 6858029"/>
              <a:gd name="connsiteX2570" fmla="*/ 1211641 w 11162102"/>
              <a:gd name="connsiteY2570" fmla="*/ 4668392 h 6858029"/>
              <a:gd name="connsiteX2571" fmla="*/ 1232069 w 11162102"/>
              <a:gd name="connsiteY2571" fmla="*/ 4660907 h 6858029"/>
              <a:gd name="connsiteX2572" fmla="*/ 1246465 w 11162102"/>
              <a:gd name="connsiteY2572" fmla="*/ 4655749 h 6858029"/>
              <a:gd name="connsiteX2573" fmla="*/ 1230946 w 11162102"/>
              <a:gd name="connsiteY2573" fmla="*/ 4681036 h 6858029"/>
              <a:gd name="connsiteX2574" fmla="*/ 1216545 w 11162102"/>
              <a:gd name="connsiteY2574" fmla="*/ 4685395 h 6858029"/>
              <a:gd name="connsiteX2575" fmla="*/ 1232069 w 11162102"/>
              <a:gd name="connsiteY2575" fmla="*/ 4660907 h 6858029"/>
              <a:gd name="connsiteX2576" fmla="*/ 1252517 w 11162102"/>
              <a:gd name="connsiteY2576" fmla="*/ 4653604 h 6858029"/>
              <a:gd name="connsiteX2577" fmla="*/ 1267260 w 11162102"/>
              <a:gd name="connsiteY2577" fmla="*/ 4648446 h 6858029"/>
              <a:gd name="connsiteX2578" fmla="*/ 1251436 w 11162102"/>
              <a:gd name="connsiteY2578" fmla="*/ 4675057 h 6858029"/>
              <a:gd name="connsiteX2579" fmla="*/ 1236786 w 11162102"/>
              <a:gd name="connsiteY2579" fmla="*/ 4679279 h 6858029"/>
              <a:gd name="connsiteX2580" fmla="*/ 1252517 w 11162102"/>
              <a:gd name="connsiteY2580" fmla="*/ 4653604 h 6858029"/>
              <a:gd name="connsiteX2581" fmla="*/ 1273011 w 11162102"/>
              <a:gd name="connsiteY2581" fmla="*/ 4646483 h 6858029"/>
              <a:gd name="connsiteX2582" fmla="*/ 1287996 w 11162102"/>
              <a:gd name="connsiteY2582" fmla="*/ 4641463 h 6858029"/>
              <a:gd name="connsiteX2583" fmla="*/ 1272003 w 11162102"/>
              <a:gd name="connsiteY2583" fmla="*/ 4669214 h 6858029"/>
              <a:gd name="connsiteX2584" fmla="*/ 1256984 w 11162102"/>
              <a:gd name="connsiteY2584" fmla="*/ 4673459 h 6858029"/>
              <a:gd name="connsiteX2585" fmla="*/ 1273011 w 11162102"/>
              <a:gd name="connsiteY2585" fmla="*/ 4646483 h 6858029"/>
              <a:gd name="connsiteX2586" fmla="*/ 1278025 w 11162102"/>
              <a:gd name="connsiteY2586" fmla="*/ 4638017 h 6858029"/>
              <a:gd name="connsiteX2587" fmla="*/ 1293875 w 11162102"/>
              <a:gd name="connsiteY2587" fmla="*/ 4611201 h 6858029"/>
              <a:gd name="connsiteX2588" fmla="*/ 1308641 w 11162102"/>
              <a:gd name="connsiteY2588" fmla="*/ 4605450 h 6858029"/>
              <a:gd name="connsiteX2589" fmla="*/ 1292800 w 11162102"/>
              <a:gd name="connsiteY2589" fmla="*/ 4633110 h 6858029"/>
              <a:gd name="connsiteX2590" fmla="*/ 1278025 w 11162102"/>
              <a:gd name="connsiteY2590" fmla="*/ 4638017 h 6858029"/>
              <a:gd name="connsiteX2591" fmla="*/ 1314312 w 11162102"/>
              <a:gd name="connsiteY2591" fmla="*/ 4603282 h 6858029"/>
              <a:gd name="connsiteX2592" fmla="*/ 1329354 w 11162102"/>
              <a:gd name="connsiteY2592" fmla="*/ 4597599 h 6858029"/>
              <a:gd name="connsiteX2593" fmla="*/ 1313301 w 11162102"/>
              <a:gd name="connsiteY2593" fmla="*/ 4626469 h 6858029"/>
              <a:gd name="connsiteX2594" fmla="*/ 1298259 w 11162102"/>
              <a:gd name="connsiteY2594" fmla="*/ 4631307 h 6858029"/>
              <a:gd name="connsiteX2595" fmla="*/ 1314312 w 11162102"/>
              <a:gd name="connsiteY2595" fmla="*/ 4603282 h 6858029"/>
              <a:gd name="connsiteX2596" fmla="*/ 1319212 w 11162102"/>
              <a:gd name="connsiteY2596" fmla="*/ 4594701 h 6858029"/>
              <a:gd name="connsiteX2597" fmla="*/ 1334738 w 11162102"/>
              <a:gd name="connsiteY2597" fmla="*/ 4567474 h 6858029"/>
              <a:gd name="connsiteX2598" fmla="*/ 1349545 w 11162102"/>
              <a:gd name="connsiteY2598" fmla="*/ 4561129 h 6858029"/>
              <a:gd name="connsiteX2599" fmla="*/ 1334026 w 11162102"/>
              <a:gd name="connsiteY2599" fmla="*/ 4589178 h 6858029"/>
              <a:gd name="connsiteX2600" fmla="*/ 1319212 w 11162102"/>
              <a:gd name="connsiteY2600" fmla="*/ 4594701 h 6858029"/>
              <a:gd name="connsiteX2601" fmla="*/ 1355113 w 11162102"/>
              <a:gd name="connsiteY2601" fmla="*/ 4558779 h 6858029"/>
              <a:gd name="connsiteX2602" fmla="*/ 1369777 w 11162102"/>
              <a:gd name="connsiteY2602" fmla="*/ 4552662 h 6858029"/>
              <a:gd name="connsiteX2603" fmla="*/ 1354123 w 11162102"/>
              <a:gd name="connsiteY2603" fmla="*/ 4581852 h 6858029"/>
              <a:gd name="connsiteX2604" fmla="*/ 1339400 w 11162102"/>
              <a:gd name="connsiteY2604" fmla="*/ 4587192 h 6858029"/>
              <a:gd name="connsiteX2605" fmla="*/ 1355113 w 11162102"/>
              <a:gd name="connsiteY2605" fmla="*/ 4558779 h 6858029"/>
              <a:gd name="connsiteX2606" fmla="*/ 1359970 w 11162102"/>
              <a:gd name="connsiteY2606" fmla="*/ 4549970 h 6858029"/>
              <a:gd name="connsiteX2607" fmla="*/ 1375560 w 11162102"/>
              <a:gd name="connsiteY2607" fmla="*/ 4521693 h 6858029"/>
              <a:gd name="connsiteX2608" fmla="*/ 1389887 w 11162102"/>
              <a:gd name="connsiteY2608" fmla="*/ 4515029 h 6858029"/>
              <a:gd name="connsiteX2609" fmla="*/ 1374391 w 11162102"/>
              <a:gd name="connsiteY2609" fmla="*/ 4544036 h 6858029"/>
              <a:gd name="connsiteX2610" fmla="*/ 1359970 w 11162102"/>
              <a:gd name="connsiteY2610" fmla="*/ 4549970 h 6858029"/>
              <a:gd name="connsiteX2611" fmla="*/ 1395355 w 11162102"/>
              <a:gd name="connsiteY2611" fmla="*/ 4512519 h 6858029"/>
              <a:gd name="connsiteX2612" fmla="*/ 1410673 w 11162102"/>
              <a:gd name="connsiteY2612" fmla="*/ 4505581 h 6858029"/>
              <a:gd name="connsiteX2613" fmla="*/ 1395011 w 11162102"/>
              <a:gd name="connsiteY2613" fmla="*/ 4535751 h 6858029"/>
              <a:gd name="connsiteX2614" fmla="*/ 1379670 w 11162102"/>
              <a:gd name="connsiteY2614" fmla="*/ 4541891 h 6858029"/>
              <a:gd name="connsiteX2615" fmla="*/ 1395355 w 11162102"/>
              <a:gd name="connsiteY2615" fmla="*/ 4512519 h 6858029"/>
              <a:gd name="connsiteX2616" fmla="*/ 1399904 w 11162102"/>
              <a:gd name="connsiteY2616" fmla="*/ 4504006 h 6858029"/>
              <a:gd name="connsiteX2617" fmla="*/ 1415640 w 11162102"/>
              <a:gd name="connsiteY2617" fmla="*/ 4474497 h 6858029"/>
              <a:gd name="connsiteX2618" fmla="*/ 1430713 w 11162102"/>
              <a:gd name="connsiteY2618" fmla="*/ 4466920 h 6858029"/>
              <a:gd name="connsiteX2619" fmla="*/ 1415014 w 11162102"/>
              <a:gd name="connsiteY2619" fmla="*/ 4497228 h 6858029"/>
              <a:gd name="connsiteX2620" fmla="*/ 1399904 w 11162102"/>
              <a:gd name="connsiteY2620" fmla="*/ 4504006 h 6858029"/>
              <a:gd name="connsiteX2621" fmla="*/ 1436049 w 11162102"/>
              <a:gd name="connsiteY2621" fmla="*/ 4464296 h 6858029"/>
              <a:gd name="connsiteX2622" fmla="*/ 1451386 w 11162102"/>
              <a:gd name="connsiteY2622" fmla="*/ 4456810 h 6858029"/>
              <a:gd name="connsiteX2623" fmla="*/ 1435556 w 11162102"/>
              <a:gd name="connsiteY2623" fmla="*/ 4488236 h 6858029"/>
              <a:gd name="connsiteX2624" fmla="*/ 1420174 w 11162102"/>
              <a:gd name="connsiteY2624" fmla="*/ 4494923 h 6858029"/>
              <a:gd name="connsiteX2625" fmla="*/ 1436049 w 11162102"/>
              <a:gd name="connsiteY2625" fmla="*/ 4464296 h 6858029"/>
              <a:gd name="connsiteX2626" fmla="*/ 1440162 w 11162102"/>
              <a:gd name="connsiteY2626" fmla="*/ 4456354 h 6858029"/>
              <a:gd name="connsiteX2627" fmla="*/ 1445744 w 11162102"/>
              <a:gd name="connsiteY2627" fmla="*/ 4445582 h 6858029"/>
              <a:gd name="connsiteX2628" fmla="*/ 1455140 w 11162102"/>
              <a:gd name="connsiteY2628" fmla="*/ 4427438 h 6858029"/>
              <a:gd name="connsiteX2629" fmla="*/ 1470287 w 11162102"/>
              <a:gd name="connsiteY2629" fmla="*/ 4419268 h 6858029"/>
              <a:gd name="connsiteX2630" fmla="*/ 1467505 w 11162102"/>
              <a:gd name="connsiteY2630" fmla="*/ 4424791 h 6858029"/>
              <a:gd name="connsiteX2631" fmla="*/ 1455306 w 11162102"/>
              <a:gd name="connsiteY2631" fmla="*/ 4449028 h 6858029"/>
              <a:gd name="connsiteX2632" fmla="*/ 1440162 w 11162102"/>
              <a:gd name="connsiteY2632" fmla="*/ 4456354 h 6858029"/>
              <a:gd name="connsiteX2633" fmla="*/ 1470567 w 11162102"/>
              <a:gd name="connsiteY2633" fmla="*/ 4426343 h 6858029"/>
              <a:gd name="connsiteX2634" fmla="*/ 1475527 w 11162102"/>
              <a:gd name="connsiteY2634" fmla="*/ 4416484 h 6858029"/>
              <a:gd name="connsiteX2635" fmla="*/ 1783639 w 11162102"/>
              <a:gd name="connsiteY2635" fmla="*/ 4288658 h 6858029"/>
              <a:gd name="connsiteX2636" fmla="*/ 2681056 w 11162102"/>
              <a:gd name="connsiteY2636" fmla="*/ 4281560 h 6858029"/>
              <a:gd name="connsiteX2637" fmla="*/ 3288166 w 11162102"/>
              <a:gd name="connsiteY2637" fmla="*/ 4439215 h 6858029"/>
              <a:gd name="connsiteX2638" fmla="*/ 5208064 w 11162102"/>
              <a:gd name="connsiteY2638" fmla="*/ 5078618 h 6858029"/>
              <a:gd name="connsiteX2639" fmla="*/ 6731795 w 11162102"/>
              <a:gd name="connsiteY2639" fmla="*/ 5596425 h 6858029"/>
              <a:gd name="connsiteX2640" fmla="*/ 7825880 w 11162102"/>
              <a:gd name="connsiteY2640" fmla="*/ 5892996 h 6858029"/>
              <a:gd name="connsiteX2641" fmla="*/ 7872391 w 11162102"/>
              <a:gd name="connsiteY2641" fmla="*/ 5902376 h 6858029"/>
              <a:gd name="connsiteX2642" fmla="*/ 8944110 w 11162102"/>
              <a:gd name="connsiteY2642" fmla="*/ 6001538 h 6858029"/>
              <a:gd name="connsiteX2643" fmla="*/ 9675645 w 11162102"/>
              <a:gd name="connsiteY2643" fmla="*/ 5862483 h 6858029"/>
              <a:gd name="connsiteX2644" fmla="*/ 9994262 w 11162102"/>
              <a:gd name="connsiteY2644" fmla="*/ 5703072 h 6858029"/>
              <a:gd name="connsiteX2645" fmla="*/ 10065764 w 11162102"/>
              <a:gd name="connsiteY2645" fmla="*/ 5652955 h 6858029"/>
              <a:gd name="connsiteX2646" fmla="*/ 10082036 w 11162102"/>
              <a:gd name="connsiteY2646" fmla="*/ 5699078 h 6858029"/>
              <a:gd name="connsiteX2647" fmla="*/ 8917157 w 11162102"/>
              <a:gd name="connsiteY2647" fmla="*/ 6061765 h 6858029"/>
              <a:gd name="connsiteX2648" fmla="*/ 7885468 w 11162102"/>
              <a:gd name="connsiteY2648" fmla="*/ 5960367 h 6858029"/>
              <a:gd name="connsiteX2649" fmla="*/ 6750235 w 11162102"/>
              <a:gd name="connsiteY2649" fmla="*/ 5657861 h 6858029"/>
              <a:gd name="connsiteX2650" fmla="*/ 5216873 w 11162102"/>
              <a:gd name="connsiteY2650" fmla="*/ 5142268 h 6858029"/>
              <a:gd name="connsiteX2651" fmla="*/ 3268311 w 11162102"/>
              <a:gd name="connsiteY2651" fmla="*/ 4500400 h 6858029"/>
              <a:gd name="connsiteX2652" fmla="*/ 2503889 w 11162102"/>
              <a:gd name="connsiteY2652" fmla="*/ 4314881 h 6858029"/>
              <a:gd name="connsiteX2653" fmla="*/ 1758489 w 11162102"/>
              <a:gd name="connsiteY2653" fmla="*/ 4336059 h 6858029"/>
              <a:gd name="connsiteX2654" fmla="*/ 1460348 w 11162102"/>
              <a:gd name="connsiteY2654" fmla="*/ 4446632 h 6858029"/>
              <a:gd name="connsiteX2655" fmla="*/ 1470567 w 11162102"/>
              <a:gd name="connsiteY2655" fmla="*/ 4426343 h 6858029"/>
              <a:gd name="connsiteX2656" fmla="*/ 8943927 w 11162102"/>
              <a:gd name="connsiteY2656" fmla="*/ 5995923 h 6858029"/>
              <a:gd name="connsiteX2657" fmla="*/ 7873190 w 11162102"/>
              <a:gd name="connsiteY2657" fmla="*/ 5896465 h 6858029"/>
              <a:gd name="connsiteX2658" fmla="*/ 6733506 w 11162102"/>
              <a:gd name="connsiteY2658" fmla="*/ 5591085 h 6858029"/>
              <a:gd name="connsiteX2659" fmla="*/ 5209935 w 11162102"/>
              <a:gd name="connsiteY2659" fmla="*/ 5073323 h 6858029"/>
              <a:gd name="connsiteX2660" fmla="*/ 3289763 w 11162102"/>
              <a:gd name="connsiteY2660" fmla="*/ 4433829 h 6858029"/>
              <a:gd name="connsiteX2661" fmla="*/ 2524839 w 11162102"/>
              <a:gd name="connsiteY2661" fmla="*/ 4249267 h 6858029"/>
              <a:gd name="connsiteX2662" fmla="*/ 1782035 w 11162102"/>
              <a:gd name="connsiteY2662" fmla="*/ 4283272 h 6858029"/>
              <a:gd name="connsiteX2663" fmla="*/ 1480087 w 11162102"/>
              <a:gd name="connsiteY2663" fmla="*/ 4407423 h 6858029"/>
              <a:gd name="connsiteX2664" fmla="*/ 1495062 w 11162102"/>
              <a:gd name="connsiteY2664" fmla="*/ 4377686 h 6858029"/>
              <a:gd name="connsiteX2665" fmla="*/ 1807310 w 11162102"/>
              <a:gd name="connsiteY2665" fmla="*/ 4235734 h 6858029"/>
              <a:gd name="connsiteX2666" fmla="*/ 3309618 w 11162102"/>
              <a:gd name="connsiteY2666" fmla="*/ 4372551 h 6858029"/>
              <a:gd name="connsiteX2667" fmla="*/ 5200669 w 11162102"/>
              <a:gd name="connsiteY2667" fmla="*/ 5009353 h 6858029"/>
              <a:gd name="connsiteX2668" fmla="*/ 6715066 w 11162102"/>
              <a:gd name="connsiteY2668" fmla="*/ 5529534 h 6858029"/>
              <a:gd name="connsiteX2669" fmla="*/ 7861002 w 11162102"/>
              <a:gd name="connsiteY2669" fmla="*/ 5838246 h 6858029"/>
              <a:gd name="connsiteX2670" fmla="*/ 8970926 w 11162102"/>
              <a:gd name="connsiteY2670" fmla="*/ 5935582 h 6858029"/>
              <a:gd name="connsiteX2671" fmla="*/ 9717089 w 11162102"/>
              <a:gd name="connsiteY2671" fmla="*/ 5780552 h 6858029"/>
              <a:gd name="connsiteX2672" fmla="*/ 10038674 w 11162102"/>
              <a:gd name="connsiteY2672" fmla="*/ 5608452 h 6858029"/>
              <a:gd name="connsiteX2673" fmla="*/ 10046844 w 11162102"/>
              <a:gd name="connsiteY2673" fmla="*/ 5602632 h 6858029"/>
              <a:gd name="connsiteX2674" fmla="*/ 10063801 w 11162102"/>
              <a:gd name="connsiteY2674" fmla="*/ 5647524 h 6858029"/>
              <a:gd name="connsiteX2675" fmla="*/ 8943927 w 11162102"/>
              <a:gd name="connsiteY2675" fmla="*/ 5995923 h 6858029"/>
              <a:gd name="connsiteX2676" fmla="*/ 10052595 w 11162102"/>
              <a:gd name="connsiteY2676" fmla="*/ 5598524 h 6858029"/>
              <a:gd name="connsiteX2677" fmla="*/ 10084660 w 11162102"/>
              <a:gd name="connsiteY2677" fmla="*/ 5574744 h 6858029"/>
              <a:gd name="connsiteX2678" fmla="*/ 10100247 w 11162102"/>
              <a:gd name="connsiteY2678" fmla="*/ 5618996 h 6858029"/>
              <a:gd name="connsiteX2679" fmla="*/ 10069483 w 11162102"/>
              <a:gd name="connsiteY2679" fmla="*/ 5643210 h 6858029"/>
              <a:gd name="connsiteX2680" fmla="*/ 10052595 w 11162102"/>
              <a:gd name="connsiteY2680" fmla="*/ 5598524 h 6858029"/>
              <a:gd name="connsiteX2681" fmla="*/ 10050154 w 11162102"/>
              <a:gd name="connsiteY2681" fmla="*/ 5592271 h 6858029"/>
              <a:gd name="connsiteX2682" fmla="*/ 10033060 w 11162102"/>
              <a:gd name="connsiteY2682" fmla="*/ 5549617 h 6858029"/>
              <a:gd name="connsiteX2683" fmla="*/ 10066448 w 11162102"/>
              <a:gd name="connsiteY2683" fmla="*/ 5526224 h 6858029"/>
              <a:gd name="connsiteX2684" fmla="*/ 10082355 w 11162102"/>
              <a:gd name="connsiteY2684" fmla="*/ 5568468 h 6858029"/>
              <a:gd name="connsiteX2685" fmla="*/ 10050154 w 11162102"/>
              <a:gd name="connsiteY2685" fmla="*/ 5592271 h 6858029"/>
              <a:gd name="connsiteX2686" fmla="*/ 10072085 w 11162102"/>
              <a:gd name="connsiteY2686" fmla="*/ 5522094 h 6858029"/>
              <a:gd name="connsiteX2687" fmla="*/ 10083246 w 11162102"/>
              <a:gd name="connsiteY2687" fmla="*/ 5513924 h 6858029"/>
              <a:gd name="connsiteX2688" fmla="*/ 10105108 w 11162102"/>
              <a:gd name="connsiteY2688" fmla="*/ 5497218 h 6858029"/>
              <a:gd name="connsiteX2689" fmla="*/ 10119737 w 11162102"/>
              <a:gd name="connsiteY2689" fmla="*/ 5538936 h 6858029"/>
              <a:gd name="connsiteX2690" fmla="*/ 10087969 w 11162102"/>
              <a:gd name="connsiteY2690" fmla="*/ 5564201 h 6858029"/>
              <a:gd name="connsiteX2691" fmla="*/ 10072085 w 11162102"/>
              <a:gd name="connsiteY2691" fmla="*/ 5522094 h 6858029"/>
              <a:gd name="connsiteX2692" fmla="*/ 10069712 w 11162102"/>
              <a:gd name="connsiteY2692" fmla="*/ 5515955 h 6858029"/>
              <a:gd name="connsiteX2693" fmla="*/ 10053212 w 11162102"/>
              <a:gd name="connsiteY2693" fmla="*/ 5474693 h 6858029"/>
              <a:gd name="connsiteX2694" fmla="*/ 10087558 w 11162102"/>
              <a:gd name="connsiteY2694" fmla="*/ 5450227 h 6858029"/>
              <a:gd name="connsiteX2695" fmla="*/ 10102849 w 11162102"/>
              <a:gd name="connsiteY2695" fmla="*/ 5491010 h 6858029"/>
              <a:gd name="connsiteX2696" fmla="*/ 10069712 w 11162102"/>
              <a:gd name="connsiteY2696" fmla="*/ 5515955 h 6858029"/>
              <a:gd name="connsiteX2697" fmla="*/ 10093241 w 11162102"/>
              <a:gd name="connsiteY2697" fmla="*/ 5446051 h 6858029"/>
              <a:gd name="connsiteX2698" fmla="*/ 10127657 w 11162102"/>
              <a:gd name="connsiteY2698" fmla="*/ 5419669 h 6858029"/>
              <a:gd name="connsiteX2699" fmla="*/ 10141715 w 11162102"/>
              <a:gd name="connsiteY2699" fmla="*/ 5459607 h 6858029"/>
              <a:gd name="connsiteX2700" fmla="*/ 10108532 w 11162102"/>
              <a:gd name="connsiteY2700" fmla="*/ 5486560 h 6858029"/>
              <a:gd name="connsiteX2701" fmla="*/ 10093241 w 11162102"/>
              <a:gd name="connsiteY2701" fmla="*/ 5446051 h 6858029"/>
              <a:gd name="connsiteX2702" fmla="*/ 10090914 w 11162102"/>
              <a:gd name="connsiteY2702" fmla="*/ 5440094 h 6858029"/>
              <a:gd name="connsiteX2703" fmla="*/ 10074893 w 11162102"/>
              <a:gd name="connsiteY2703" fmla="*/ 5399973 h 6858029"/>
              <a:gd name="connsiteX2704" fmla="*/ 10110563 w 11162102"/>
              <a:gd name="connsiteY2704" fmla="*/ 5374185 h 6858029"/>
              <a:gd name="connsiteX2705" fmla="*/ 10125421 w 11162102"/>
              <a:gd name="connsiteY2705" fmla="*/ 5413621 h 6858029"/>
              <a:gd name="connsiteX2706" fmla="*/ 10090914 w 11162102"/>
              <a:gd name="connsiteY2706" fmla="*/ 5440094 h 6858029"/>
              <a:gd name="connsiteX2707" fmla="*/ 10115926 w 11162102"/>
              <a:gd name="connsiteY2707" fmla="*/ 5370214 h 6858029"/>
              <a:gd name="connsiteX2708" fmla="*/ 10151163 w 11162102"/>
              <a:gd name="connsiteY2708" fmla="*/ 5342759 h 6858029"/>
              <a:gd name="connsiteX2709" fmla="*/ 10164651 w 11162102"/>
              <a:gd name="connsiteY2709" fmla="*/ 5381328 h 6858029"/>
              <a:gd name="connsiteX2710" fmla="*/ 10130692 w 11162102"/>
              <a:gd name="connsiteY2710" fmla="*/ 5409422 h 6858029"/>
              <a:gd name="connsiteX2711" fmla="*/ 10115926 w 11162102"/>
              <a:gd name="connsiteY2711" fmla="*/ 5370214 h 6858029"/>
              <a:gd name="connsiteX2712" fmla="*/ 10167093 w 11162102"/>
              <a:gd name="connsiteY2712" fmla="*/ 5367932 h 6858029"/>
              <a:gd name="connsiteX2713" fmla="*/ 10156618 w 11162102"/>
              <a:gd name="connsiteY2713" fmla="*/ 5338377 h 6858029"/>
              <a:gd name="connsiteX2714" fmla="*/ 10172753 w 11162102"/>
              <a:gd name="connsiteY2714" fmla="*/ 5325072 h 6858029"/>
              <a:gd name="connsiteX2715" fmla="*/ 10191627 w 11162102"/>
              <a:gd name="connsiteY2715" fmla="*/ 5308959 h 6858029"/>
              <a:gd name="connsiteX2716" fmla="*/ 10203632 w 11162102"/>
              <a:gd name="connsiteY2716" fmla="*/ 5346593 h 6858029"/>
              <a:gd name="connsiteX2717" fmla="*/ 10170037 w 11162102"/>
              <a:gd name="connsiteY2717" fmla="*/ 5376672 h 6858029"/>
              <a:gd name="connsiteX2718" fmla="*/ 10167093 w 11162102"/>
              <a:gd name="connsiteY2718" fmla="*/ 5367932 h 6858029"/>
              <a:gd name="connsiteX2719" fmla="*/ 10154473 w 11162102"/>
              <a:gd name="connsiteY2719" fmla="*/ 5332512 h 6858029"/>
              <a:gd name="connsiteX2720" fmla="*/ 10140164 w 11162102"/>
              <a:gd name="connsiteY2720" fmla="*/ 5294399 h 6858029"/>
              <a:gd name="connsiteX2721" fmla="*/ 10176679 w 11162102"/>
              <a:gd name="connsiteY2721" fmla="*/ 5265552 h 6858029"/>
              <a:gd name="connsiteX2722" fmla="*/ 10189641 w 11162102"/>
              <a:gd name="connsiteY2722" fmla="*/ 5302912 h 6858029"/>
              <a:gd name="connsiteX2723" fmla="*/ 10154473 w 11162102"/>
              <a:gd name="connsiteY2723" fmla="*/ 5332512 h 6858029"/>
              <a:gd name="connsiteX2724" fmla="*/ 10138041 w 11162102"/>
              <a:gd name="connsiteY2724" fmla="*/ 5288922 h 6858029"/>
              <a:gd name="connsiteX2725" fmla="*/ 10122773 w 11162102"/>
              <a:gd name="connsiteY2725" fmla="*/ 5250672 h 6858029"/>
              <a:gd name="connsiteX2726" fmla="*/ 10160749 w 11162102"/>
              <a:gd name="connsiteY2726" fmla="*/ 5222487 h 6858029"/>
              <a:gd name="connsiteX2727" fmla="*/ 10174647 w 11162102"/>
              <a:gd name="connsiteY2727" fmla="*/ 5259892 h 6858029"/>
              <a:gd name="connsiteX2728" fmla="*/ 10138041 w 11162102"/>
              <a:gd name="connsiteY2728" fmla="*/ 5288922 h 6858029"/>
              <a:gd name="connsiteX2729" fmla="*/ 10172707 w 11162102"/>
              <a:gd name="connsiteY2729" fmla="*/ 5236660 h 6858029"/>
              <a:gd name="connsiteX2730" fmla="*/ 10165861 w 11162102"/>
              <a:gd name="connsiteY2730" fmla="*/ 5218584 h 6858029"/>
              <a:gd name="connsiteX2731" fmla="*/ 10203151 w 11162102"/>
              <a:gd name="connsiteY2731" fmla="*/ 5188711 h 6858029"/>
              <a:gd name="connsiteX2732" fmla="*/ 10215498 w 11162102"/>
              <a:gd name="connsiteY2732" fmla="*/ 5225089 h 6858029"/>
              <a:gd name="connsiteX2733" fmla="*/ 10179691 w 11162102"/>
              <a:gd name="connsiteY2733" fmla="*/ 5255784 h 6858029"/>
              <a:gd name="connsiteX2734" fmla="*/ 10172707 w 11162102"/>
              <a:gd name="connsiteY2734" fmla="*/ 5236660 h 6858029"/>
              <a:gd name="connsiteX2735" fmla="*/ 10163875 w 11162102"/>
              <a:gd name="connsiteY2735" fmla="*/ 5213404 h 6858029"/>
              <a:gd name="connsiteX2736" fmla="*/ 10148995 w 11162102"/>
              <a:gd name="connsiteY2736" fmla="*/ 5175839 h 6858029"/>
              <a:gd name="connsiteX2737" fmla="*/ 10187816 w 11162102"/>
              <a:gd name="connsiteY2737" fmla="*/ 5146627 h 6858029"/>
              <a:gd name="connsiteX2738" fmla="*/ 10201235 w 11162102"/>
              <a:gd name="connsiteY2738" fmla="*/ 5183324 h 6858029"/>
              <a:gd name="connsiteX2739" fmla="*/ 10163875 w 11162102"/>
              <a:gd name="connsiteY2739" fmla="*/ 5213404 h 6858029"/>
              <a:gd name="connsiteX2740" fmla="*/ 10192951 w 11162102"/>
              <a:gd name="connsiteY2740" fmla="*/ 5142656 h 6858029"/>
              <a:gd name="connsiteX2741" fmla="*/ 10230835 w 11162102"/>
              <a:gd name="connsiteY2741" fmla="*/ 5111914 h 6858029"/>
              <a:gd name="connsiteX2742" fmla="*/ 10242656 w 11162102"/>
              <a:gd name="connsiteY2742" fmla="*/ 5147471 h 6858029"/>
              <a:gd name="connsiteX2743" fmla="*/ 10206324 w 11162102"/>
              <a:gd name="connsiteY2743" fmla="*/ 5179080 h 6858029"/>
              <a:gd name="connsiteX2744" fmla="*/ 10192951 w 11162102"/>
              <a:gd name="connsiteY2744" fmla="*/ 5142656 h 6858029"/>
              <a:gd name="connsiteX2745" fmla="*/ 10191102 w 11162102"/>
              <a:gd name="connsiteY2745" fmla="*/ 5137818 h 6858029"/>
              <a:gd name="connsiteX2746" fmla="*/ 10176564 w 11162102"/>
              <a:gd name="connsiteY2746" fmla="*/ 5100755 h 6858029"/>
              <a:gd name="connsiteX2747" fmla="*/ 10216069 w 11162102"/>
              <a:gd name="connsiteY2747" fmla="*/ 5070698 h 6858029"/>
              <a:gd name="connsiteX2748" fmla="*/ 10229100 w 11162102"/>
              <a:gd name="connsiteY2748" fmla="*/ 5106780 h 6858029"/>
              <a:gd name="connsiteX2749" fmla="*/ 10191102 w 11162102"/>
              <a:gd name="connsiteY2749" fmla="*/ 5137818 h 6858029"/>
              <a:gd name="connsiteX2750" fmla="*/ 10221112 w 11162102"/>
              <a:gd name="connsiteY2750" fmla="*/ 5066682 h 6858029"/>
              <a:gd name="connsiteX2751" fmla="*/ 10259681 w 11162102"/>
              <a:gd name="connsiteY2751" fmla="*/ 5035027 h 6858029"/>
              <a:gd name="connsiteX2752" fmla="*/ 10270956 w 11162102"/>
              <a:gd name="connsiteY2752" fmla="*/ 5069991 h 6858029"/>
              <a:gd name="connsiteX2753" fmla="*/ 10234098 w 11162102"/>
              <a:gd name="connsiteY2753" fmla="*/ 5102558 h 6858029"/>
              <a:gd name="connsiteX2754" fmla="*/ 10221112 w 11162102"/>
              <a:gd name="connsiteY2754" fmla="*/ 5066682 h 6858029"/>
              <a:gd name="connsiteX2755" fmla="*/ 10264589 w 11162102"/>
              <a:gd name="connsiteY2755" fmla="*/ 5030783 h 6858029"/>
              <a:gd name="connsiteX2756" fmla="*/ 10301856 w 11162102"/>
              <a:gd name="connsiteY2756" fmla="*/ 4997691 h 6858029"/>
              <a:gd name="connsiteX2757" fmla="*/ 10311305 w 11162102"/>
              <a:gd name="connsiteY2757" fmla="*/ 5031604 h 6858029"/>
              <a:gd name="connsiteX2758" fmla="*/ 10275885 w 11162102"/>
              <a:gd name="connsiteY2758" fmla="*/ 5065495 h 6858029"/>
              <a:gd name="connsiteX2759" fmla="*/ 10264589 w 11162102"/>
              <a:gd name="connsiteY2759" fmla="*/ 5030783 h 6858029"/>
              <a:gd name="connsiteX2760" fmla="*/ 10263014 w 11162102"/>
              <a:gd name="connsiteY2760" fmla="*/ 5026059 h 6858029"/>
              <a:gd name="connsiteX2761" fmla="*/ 10250462 w 11162102"/>
              <a:gd name="connsiteY2761" fmla="*/ 4990525 h 6858029"/>
              <a:gd name="connsiteX2762" fmla="*/ 10289578 w 11162102"/>
              <a:gd name="connsiteY2762" fmla="*/ 4958003 h 6858029"/>
              <a:gd name="connsiteX2763" fmla="*/ 10300327 w 11162102"/>
              <a:gd name="connsiteY2763" fmla="*/ 4992624 h 6858029"/>
              <a:gd name="connsiteX2764" fmla="*/ 10263014 w 11162102"/>
              <a:gd name="connsiteY2764" fmla="*/ 5026059 h 6858029"/>
              <a:gd name="connsiteX2765" fmla="*/ 10249001 w 11162102"/>
              <a:gd name="connsiteY2765" fmla="*/ 4986554 h 6858029"/>
              <a:gd name="connsiteX2766" fmla="*/ 10235171 w 11162102"/>
              <a:gd name="connsiteY2766" fmla="*/ 4949993 h 6858029"/>
              <a:gd name="connsiteX2767" fmla="*/ 10276022 w 11162102"/>
              <a:gd name="connsiteY2767" fmla="*/ 4918111 h 6858029"/>
              <a:gd name="connsiteX2768" fmla="*/ 10288163 w 11162102"/>
              <a:gd name="connsiteY2768" fmla="*/ 4953690 h 6858029"/>
              <a:gd name="connsiteX2769" fmla="*/ 10249001 w 11162102"/>
              <a:gd name="connsiteY2769" fmla="*/ 4986554 h 6858029"/>
              <a:gd name="connsiteX2770" fmla="*/ 10280929 w 11162102"/>
              <a:gd name="connsiteY2770" fmla="*/ 4914162 h 6858029"/>
              <a:gd name="connsiteX2771" fmla="*/ 10320411 w 11162102"/>
              <a:gd name="connsiteY2771" fmla="*/ 4880933 h 6858029"/>
              <a:gd name="connsiteX2772" fmla="*/ 10330658 w 11162102"/>
              <a:gd name="connsiteY2772" fmla="*/ 4915303 h 6858029"/>
              <a:gd name="connsiteX2773" fmla="*/ 10292956 w 11162102"/>
              <a:gd name="connsiteY2773" fmla="*/ 4949491 h 6858029"/>
              <a:gd name="connsiteX2774" fmla="*/ 10280929 w 11162102"/>
              <a:gd name="connsiteY2774" fmla="*/ 4914162 h 6858029"/>
              <a:gd name="connsiteX2775" fmla="*/ 10325227 w 11162102"/>
              <a:gd name="connsiteY2775" fmla="*/ 4876757 h 6858029"/>
              <a:gd name="connsiteX2776" fmla="*/ 10362996 w 11162102"/>
              <a:gd name="connsiteY2776" fmla="*/ 4842387 h 6858029"/>
              <a:gd name="connsiteX2777" fmla="*/ 10363864 w 11162102"/>
              <a:gd name="connsiteY2777" fmla="*/ 4845651 h 6858029"/>
              <a:gd name="connsiteX2778" fmla="*/ 10371236 w 11162102"/>
              <a:gd name="connsiteY2778" fmla="*/ 4875548 h 6858029"/>
              <a:gd name="connsiteX2779" fmla="*/ 10335405 w 11162102"/>
              <a:gd name="connsiteY2779" fmla="*/ 4910762 h 6858029"/>
              <a:gd name="connsiteX2780" fmla="*/ 10325227 w 11162102"/>
              <a:gd name="connsiteY2780" fmla="*/ 4876757 h 6858029"/>
              <a:gd name="connsiteX2781" fmla="*/ 10369387 w 11162102"/>
              <a:gd name="connsiteY2781" fmla="*/ 4844190 h 6858029"/>
              <a:gd name="connsiteX2782" fmla="*/ 10367744 w 11162102"/>
              <a:gd name="connsiteY2782" fmla="*/ 4837937 h 6858029"/>
              <a:gd name="connsiteX2783" fmla="*/ 10403392 w 11162102"/>
              <a:gd name="connsiteY2783" fmla="*/ 4802791 h 6858029"/>
              <a:gd name="connsiteX2784" fmla="*/ 10409622 w 11162102"/>
              <a:gd name="connsiteY2784" fmla="*/ 4834810 h 6858029"/>
              <a:gd name="connsiteX2785" fmla="*/ 10375983 w 11162102"/>
              <a:gd name="connsiteY2785" fmla="*/ 4870686 h 6858029"/>
              <a:gd name="connsiteX2786" fmla="*/ 10369387 w 11162102"/>
              <a:gd name="connsiteY2786" fmla="*/ 4844190 h 6858029"/>
              <a:gd name="connsiteX2787" fmla="*/ 10366534 w 11162102"/>
              <a:gd name="connsiteY2787" fmla="*/ 4833464 h 6858029"/>
              <a:gd name="connsiteX2788" fmla="*/ 10356881 w 11162102"/>
              <a:gd name="connsiteY2788" fmla="*/ 4799573 h 6858029"/>
              <a:gd name="connsiteX2789" fmla="*/ 10394742 w 11162102"/>
              <a:gd name="connsiteY2789" fmla="*/ 4764793 h 6858029"/>
              <a:gd name="connsiteX2790" fmla="*/ 10402342 w 11162102"/>
              <a:gd name="connsiteY2790" fmla="*/ 4797862 h 6858029"/>
              <a:gd name="connsiteX2791" fmla="*/ 10366534 w 11162102"/>
              <a:gd name="connsiteY2791" fmla="*/ 4833464 h 6858029"/>
              <a:gd name="connsiteX2792" fmla="*/ 10355078 w 11162102"/>
              <a:gd name="connsiteY2792" fmla="*/ 4793548 h 6858029"/>
              <a:gd name="connsiteX2793" fmla="*/ 10344693 w 11162102"/>
              <a:gd name="connsiteY2793" fmla="*/ 4760822 h 6858029"/>
              <a:gd name="connsiteX2794" fmla="*/ 10384655 w 11162102"/>
              <a:gd name="connsiteY2794" fmla="*/ 4726429 h 6858029"/>
              <a:gd name="connsiteX2795" fmla="*/ 10393213 w 11162102"/>
              <a:gd name="connsiteY2795" fmla="*/ 4758562 h 6858029"/>
              <a:gd name="connsiteX2796" fmla="*/ 10355078 w 11162102"/>
              <a:gd name="connsiteY2796" fmla="*/ 4793548 h 6858029"/>
              <a:gd name="connsiteX2797" fmla="*/ 10389311 w 11162102"/>
              <a:gd name="connsiteY2797" fmla="*/ 4722252 h 6858029"/>
              <a:gd name="connsiteX2798" fmla="*/ 10427150 w 11162102"/>
              <a:gd name="connsiteY2798" fmla="*/ 4687130 h 6858029"/>
              <a:gd name="connsiteX2799" fmla="*/ 10433745 w 11162102"/>
              <a:gd name="connsiteY2799" fmla="*/ 4718464 h 6858029"/>
              <a:gd name="connsiteX2800" fmla="*/ 10397869 w 11162102"/>
              <a:gd name="connsiteY2800" fmla="*/ 4754089 h 6858029"/>
              <a:gd name="connsiteX2801" fmla="*/ 10389311 w 11162102"/>
              <a:gd name="connsiteY2801" fmla="*/ 4722252 h 6858029"/>
              <a:gd name="connsiteX2802" fmla="*/ 10387667 w 11162102"/>
              <a:gd name="connsiteY2802" fmla="*/ 4716455 h 6858029"/>
              <a:gd name="connsiteX2803" fmla="*/ 10387599 w 11162102"/>
              <a:gd name="connsiteY2803" fmla="*/ 4716182 h 6858029"/>
              <a:gd name="connsiteX2804" fmla="*/ 10377808 w 11162102"/>
              <a:gd name="connsiteY2804" fmla="*/ 4683798 h 6858029"/>
              <a:gd name="connsiteX2805" fmla="*/ 10417815 w 11162102"/>
              <a:gd name="connsiteY2805" fmla="*/ 4648994 h 6858029"/>
              <a:gd name="connsiteX2806" fmla="*/ 10425757 w 11162102"/>
              <a:gd name="connsiteY2806" fmla="*/ 4681127 h 6858029"/>
              <a:gd name="connsiteX2807" fmla="*/ 10387667 w 11162102"/>
              <a:gd name="connsiteY2807" fmla="*/ 4716455 h 6858029"/>
              <a:gd name="connsiteX2808" fmla="*/ 10422425 w 11162102"/>
              <a:gd name="connsiteY2808" fmla="*/ 4644840 h 6858029"/>
              <a:gd name="connsiteX2809" fmla="*/ 10460287 w 11162102"/>
              <a:gd name="connsiteY2809" fmla="*/ 4609329 h 6858029"/>
              <a:gd name="connsiteX2810" fmla="*/ 10466311 w 11162102"/>
              <a:gd name="connsiteY2810" fmla="*/ 4640595 h 6858029"/>
              <a:gd name="connsiteX2811" fmla="*/ 10430390 w 11162102"/>
              <a:gd name="connsiteY2811" fmla="*/ 4676654 h 6858029"/>
              <a:gd name="connsiteX2812" fmla="*/ 10422425 w 11162102"/>
              <a:gd name="connsiteY2812" fmla="*/ 4644840 h 6858029"/>
              <a:gd name="connsiteX2813" fmla="*/ 10420942 w 11162102"/>
              <a:gd name="connsiteY2813" fmla="*/ 4639294 h 6858029"/>
              <a:gd name="connsiteX2814" fmla="*/ 10411654 w 11162102"/>
              <a:gd name="connsiteY2814" fmla="*/ 4606568 h 6858029"/>
              <a:gd name="connsiteX2815" fmla="*/ 10451729 w 11162102"/>
              <a:gd name="connsiteY2815" fmla="*/ 4571377 h 6858029"/>
              <a:gd name="connsiteX2816" fmla="*/ 10459077 w 11162102"/>
              <a:gd name="connsiteY2816" fmla="*/ 4603555 h 6858029"/>
              <a:gd name="connsiteX2817" fmla="*/ 10420942 w 11162102"/>
              <a:gd name="connsiteY2817" fmla="*/ 4639294 h 6858029"/>
              <a:gd name="connsiteX2818" fmla="*/ 10456179 w 11162102"/>
              <a:gd name="connsiteY2818" fmla="*/ 4567291 h 6858029"/>
              <a:gd name="connsiteX2819" fmla="*/ 10493881 w 11162102"/>
              <a:gd name="connsiteY2819" fmla="*/ 4531621 h 6858029"/>
              <a:gd name="connsiteX2820" fmla="*/ 10499266 w 11162102"/>
              <a:gd name="connsiteY2820" fmla="*/ 4563001 h 6858029"/>
              <a:gd name="connsiteX2821" fmla="*/ 10463550 w 11162102"/>
              <a:gd name="connsiteY2821" fmla="*/ 4599196 h 6858029"/>
              <a:gd name="connsiteX2822" fmla="*/ 10456179 w 11162102"/>
              <a:gd name="connsiteY2822" fmla="*/ 4567291 h 6858029"/>
              <a:gd name="connsiteX2823" fmla="*/ 10454878 w 11162102"/>
              <a:gd name="connsiteY2823" fmla="*/ 4562042 h 6858029"/>
              <a:gd name="connsiteX2824" fmla="*/ 10446137 w 11162102"/>
              <a:gd name="connsiteY2824" fmla="*/ 4529156 h 6858029"/>
              <a:gd name="connsiteX2825" fmla="*/ 10486076 w 11162102"/>
              <a:gd name="connsiteY2825" fmla="*/ 4493736 h 6858029"/>
              <a:gd name="connsiteX2826" fmla="*/ 10492831 w 11162102"/>
              <a:gd name="connsiteY2826" fmla="*/ 4526098 h 6858029"/>
              <a:gd name="connsiteX2827" fmla="*/ 10454878 w 11162102"/>
              <a:gd name="connsiteY2827" fmla="*/ 4562042 h 6858029"/>
              <a:gd name="connsiteX2828" fmla="*/ 10490503 w 11162102"/>
              <a:gd name="connsiteY2828" fmla="*/ 4489628 h 6858029"/>
              <a:gd name="connsiteX2829" fmla="*/ 10527703 w 11162102"/>
              <a:gd name="connsiteY2829" fmla="*/ 4454094 h 6858029"/>
              <a:gd name="connsiteX2830" fmla="*/ 10532449 w 11162102"/>
              <a:gd name="connsiteY2830" fmla="*/ 4485840 h 6858029"/>
              <a:gd name="connsiteX2831" fmla="*/ 10497304 w 11162102"/>
              <a:gd name="connsiteY2831" fmla="*/ 4521716 h 6858029"/>
              <a:gd name="connsiteX2832" fmla="*/ 10490503 w 11162102"/>
              <a:gd name="connsiteY2832" fmla="*/ 4489628 h 6858029"/>
              <a:gd name="connsiteX2833" fmla="*/ 10526859 w 11162102"/>
              <a:gd name="connsiteY2833" fmla="*/ 4448891 h 6858029"/>
              <a:gd name="connsiteX2834" fmla="*/ 10489385 w 11162102"/>
              <a:gd name="connsiteY2834" fmla="*/ 4484721 h 6858029"/>
              <a:gd name="connsiteX2835" fmla="*/ 10481100 w 11162102"/>
              <a:gd name="connsiteY2835" fmla="*/ 4451242 h 6858029"/>
              <a:gd name="connsiteX2836" fmla="*/ 10520674 w 11162102"/>
              <a:gd name="connsiteY2836" fmla="*/ 4415799 h 6858029"/>
              <a:gd name="connsiteX2837" fmla="*/ 10526859 w 11162102"/>
              <a:gd name="connsiteY2837" fmla="*/ 4448891 h 6858029"/>
              <a:gd name="connsiteX2838" fmla="*/ 10484958 w 11162102"/>
              <a:gd name="connsiteY2838" fmla="*/ 4488784 h 6858029"/>
              <a:gd name="connsiteX2839" fmla="*/ 10444791 w 11162102"/>
              <a:gd name="connsiteY2839" fmla="*/ 4524432 h 6858029"/>
              <a:gd name="connsiteX2840" fmla="*/ 10434521 w 11162102"/>
              <a:gd name="connsiteY2840" fmla="*/ 4490199 h 6858029"/>
              <a:gd name="connsiteX2841" fmla="*/ 10476696 w 11162102"/>
              <a:gd name="connsiteY2841" fmla="*/ 4455007 h 6858029"/>
              <a:gd name="connsiteX2842" fmla="*/ 10484958 w 11162102"/>
              <a:gd name="connsiteY2842" fmla="*/ 4488784 h 6858029"/>
              <a:gd name="connsiteX2843" fmla="*/ 10440364 w 11162102"/>
              <a:gd name="connsiteY2843" fmla="*/ 4528220 h 6858029"/>
              <a:gd name="connsiteX2844" fmla="*/ 10397915 w 11162102"/>
              <a:gd name="connsiteY2844" fmla="*/ 4563206 h 6858029"/>
              <a:gd name="connsiteX2845" fmla="*/ 10385659 w 11162102"/>
              <a:gd name="connsiteY2845" fmla="*/ 4528220 h 6858029"/>
              <a:gd name="connsiteX2846" fmla="*/ 10430116 w 11162102"/>
              <a:gd name="connsiteY2846" fmla="*/ 4493736 h 6858029"/>
              <a:gd name="connsiteX2847" fmla="*/ 10440364 w 11162102"/>
              <a:gd name="connsiteY2847" fmla="*/ 4528220 h 6858029"/>
              <a:gd name="connsiteX2848" fmla="*/ 10393327 w 11162102"/>
              <a:gd name="connsiteY2848" fmla="*/ 4566858 h 6858029"/>
              <a:gd name="connsiteX2849" fmla="*/ 10348915 w 11162102"/>
              <a:gd name="connsiteY2849" fmla="*/ 4600908 h 6858029"/>
              <a:gd name="connsiteX2850" fmla="*/ 10334789 w 11162102"/>
              <a:gd name="connsiteY2850" fmla="*/ 4565055 h 6858029"/>
              <a:gd name="connsiteX2851" fmla="*/ 10351792 w 11162102"/>
              <a:gd name="connsiteY2851" fmla="*/ 4553096 h 6858029"/>
              <a:gd name="connsiteX2852" fmla="*/ 10381095 w 11162102"/>
              <a:gd name="connsiteY2852" fmla="*/ 4531666 h 6858029"/>
              <a:gd name="connsiteX2853" fmla="*/ 10393327 w 11162102"/>
              <a:gd name="connsiteY2853" fmla="*/ 4566858 h 6858029"/>
              <a:gd name="connsiteX2854" fmla="*/ 10344351 w 11162102"/>
              <a:gd name="connsiteY2854" fmla="*/ 4604286 h 6858029"/>
              <a:gd name="connsiteX2855" fmla="*/ 10298160 w 11162102"/>
              <a:gd name="connsiteY2855" fmla="*/ 4637241 h 6858029"/>
              <a:gd name="connsiteX2856" fmla="*/ 10282276 w 11162102"/>
              <a:gd name="connsiteY2856" fmla="*/ 4600520 h 6858029"/>
              <a:gd name="connsiteX2857" fmla="*/ 10330293 w 11162102"/>
              <a:gd name="connsiteY2857" fmla="*/ 4568227 h 6858029"/>
              <a:gd name="connsiteX2858" fmla="*/ 10344351 w 11162102"/>
              <a:gd name="connsiteY2858" fmla="*/ 4604286 h 6858029"/>
              <a:gd name="connsiteX2859" fmla="*/ 10293596 w 11162102"/>
              <a:gd name="connsiteY2859" fmla="*/ 4640367 h 6858029"/>
              <a:gd name="connsiteX2860" fmla="*/ 10245966 w 11162102"/>
              <a:gd name="connsiteY2860" fmla="*/ 4671999 h 6858029"/>
              <a:gd name="connsiteX2861" fmla="*/ 10228416 w 11162102"/>
              <a:gd name="connsiteY2861" fmla="*/ 4634411 h 6858029"/>
              <a:gd name="connsiteX2862" fmla="*/ 10277688 w 11162102"/>
              <a:gd name="connsiteY2862" fmla="*/ 4603510 h 6858029"/>
              <a:gd name="connsiteX2863" fmla="*/ 10293596 w 11162102"/>
              <a:gd name="connsiteY2863" fmla="*/ 4640367 h 6858029"/>
              <a:gd name="connsiteX2864" fmla="*/ 10240853 w 11162102"/>
              <a:gd name="connsiteY2864" fmla="*/ 4675262 h 6858029"/>
              <a:gd name="connsiteX2865" fmla="*/ 10192563 w 11162102"/>
              <a:gd name="connsiteY2865" fmla="*/ 4705113 h 6858029"/>
              <a:gd name="connsiteX2866" fmla="*/ 10173460 w 11162102"/>
              <a:gd name="connsiteY2866" fmla="*/ 4666613 h 6858029"/>
              <a:gd name="connsiteX2867" fmla="*/ 10223190 w 11162102"/>
              <a:gd name="connsiteY2867" fmla="*/ 4637583 h 6858029"/>
              <a:gd name="connsiteX2868" fmla="*/ 10240853 w 11162102"/>
              <a:gd name="connsiteY2868" fmla="*/ 4675262 h 6858029"/>
              <a:gd name="connsiteX2869" fmla="*/ 10187313 w 11162102"/>
              <a:gd name="connsiteY2869" fmla="*/ 4708240 h 6858029"/>
              <a:gd name="connsiteX2870" fmla="*/ 10138246 w 11162102"/>
              <a:gd name="connsiteY2870" fmla="*/ 4736493 h 6858029"/>
              <a:gd name="connsiteX2871" fmla="*/ 10117729 w 11162102"/>
              <a:gd name="connsiteY2871" fmla="*/ 4697057 h 6858029"/>
              <a:gd name="connsiteX2872" fmla="*/ 10168120 w 11162102"/>
              <a:gd name="connsiteY2872" fmla="*/ 4669648 h 6858029"/>
              <a:gd name="connsiteX2873" fmla="*/ 10187313 w 11162102"/>
              <a:gd name="connsiteY2873" fmla="*/ 4708240 h 6858029"/>
              <a:gd name="connsiteX2874" fmla="*/ 10132997 w 11162102"/>
              <a:gd name="connsiteY2874" fmla="*/ 4739414 h 6858029"/>
              <a:gd name="connsiteX2875" fmla="*/ 10083679 w 11162102"/>
              <a:gd name="connsiteY2875" fmla="*/ 4765888 h 6858029"/>
              <a:gd name="connsiteX2876" fmla="*/ 10061884 w 11162102"/>
              <a:gd name="connsiteY2876" fmla="*/ 4725516 h 6858029"/>
              <a:gd name="connsiteX2877" fmla="*/ 10112389 w 11162102"/>
              <a:gd name="connsiteY2877" fmla="*/ 4699864 h 6858029"/>
              <a:gd name="connsiteX2878" fmla="*/ 10132997 w 11162102"/>
              <a:gd name="connsiteY2878" fmla="*/ 4739414 h 6858029"/>
              <a:gd name="connsiteX2879" fmla="*/ 10078247 w 11162102"/>
              <a:gd name="connsiteY2879" fmla="*/ 4768718 h 6858029"/>
              <a:gd name="connsiteX2880" fmla="*/ 10028974 w 11162102"/>
              <a:gd name="connsiteY2880" fmla="*/ 4793366 h 6858029"/>
              <a:gd name="connsiteX2881" fmla="*/ 10006015 w 11162102"/>
              <a:gd name="connsiteY2881" fmla="*/ 4752058 h 6858029"/>
              <a:gd name="connsiteX2882" fmla="*/ 10056361 w 11162102"/>
              <a:gd name="connsiteY2882" fmla="*/ 4728209 h 6858029"/>
              <a:gd name="connsiteX2883" fmla="*/ 10078247 w 11162102"/>
              <a:gd name="connsiteY2883" fmla="*/ 4768718 h 6858029"/>
              <a:gd name="connsiteX2884" fmla="*/ 10023360 w 11162102"/>
              <a:gd name="connsiteY2884" fmla="*/ 4796104 h 6858029"/>
              <a:gd name="connsiteX2885" fmla="*/ 9974659 w 11162102"/>
              <a:gd name="connsiteY2885" fmla="*/ 4818881 h 6858029"/>
              <a:gd name="connsiteX2886" fmla="*/ 9951129 w 11162102"/>
              <a:gd name="connsiteY2886" fmla="*/ 4776409 h 6858029"/>
              <a:gd name="connsiteX2887" fmla="*/ 10000310 w 11162102"/>
              <a:gd name="connsiteY2887" fmla="*/ 4754660 h 6858029"/>
              <a:gd name="connsiteX2888" fmla="*/ 10023360 w 11162102"/>
              <a:gd name="connsiteY2888" fmla="*/ 4796104 h 6858029"/>
              <a:gd name="connsiteX2889" fmla="*/ 9968884 w 11162102"/>
              <a:gd name="connsiteY2889" fmla="*/ 4821482 h 6858029"/>
              <a:gd name="connsiteX2890" fmla="*/ 9922145 w 11162102"/>
              <a:gd name="connsiteY2890" fmla="*/ 4841885 h 6858029"/>
              <a:gd name="connsiteX2891" fmla="*/ 9898251 w 11162102"/>
              <a:gd name="connsiteY2891" fmla="*/ 4798272 h 6858029"/>
              <a:gd name="connsiteX2892" fmla="*/ 9945287 w 11162102"/>
              <a:gd name="connsiteY2892" fmla="*/ 4778897 h 6858029"/>
              <a:gd name="connsiteX2893" fmla="*/ 9968884 w 11162102"/>
              <a:gd name="connsiteY2893" fmla="*/ 4821482 h 6858029"/>
              <a:gd name="connsiteX2894" fmla="*/ 9916189 w 11162102"/>
              <a:gd name="connsiteY2894" fmla="*/ 4844418 h 6858029"/>
              <a:gd name="connsiteX2895" fmla="*/ 9871708 w 11162102"/>
              <a:gd name="connsiteY2895" fmla="*/ 4862607 h 6858029"/>
              <a:gd name="connsiteX2896" fmla="*/ 9847540 w 11162102"/>
              <a:gd name="connsiteY2896" fmla="*/ 4817945 h 6858029"/>
              <a:gd name="connsiteX2897" fmla="*/ 9885196 w 11162102"/>
              <a:gd name="connsiteY2897" fmla="*/ 4803522 h 6858029"/>
              <a:gd name="connsiteX2898" fmla="*/ 9892248 w 11162102"/>
              <a:gd name="connsiteY2898" fmla="*/ 4800669 h 6858029"/>
              <a:gd name="connsiteX2899" fmla="*/ 9916189 w 11162102"/>
              <a:gd name="connsiteY2899" fmla="*/ 4844418 h 6858029"/>
              <a:gd name="connsiteX2900" fmla="*/ 9865523 w 11162102"/>
              <a:gd name="connsiteY2900" fmla="*/ 4865049 h 6858029"/>
              <a:gd name="connsiteX2901" fmla="*/ 9823348 w 11162102"/>
              <a:gd name="connsiteY2901" fmla="*/ 4881208 h 6858029"/>
              <a:gd name="connsiteX2902" fmla="*/ 9798952 w 11162102"/>
              <a:gd name="connsiteY2902" fmla="*/ 4835609 h 6858029"/>
              <a:gd name="connsiteX2903" fmla="*/ 9841264 w 11162102"/>
              <a:gd name="connsiteY2903" fmla="*/ 4820273 h 6858029"/>
              <a:gd name="connsiteX2904" fmla="*/ 9865523 w 11162102"/>
              <a:gd name="connsiteY2904" fmla="*/ 4865049 h 6858029"/>
              <a:gd name="connsiteX2905" fmla="*/ 9817141 w 11162102"/>
              <a:gd name="connsiteY2905" fmla="*/ 4883513 h 6858029"/>
              <a:gd name="connsiteX2906" fmla="*/ 9777112 w 11162102"/>
              <a:gd name="connsiteY2906" fmla="*/ 4897936 h 6858029"/>
              <a:gd name="connsiteX2907" fmla="*/ 9752487 w 11162102"/>
              <a:gd name="connsiteY2907" fmla="*/ 4851448 h 6858029"/>
              <a:gd name="connsiteX2908" fmla="*/ 9792699 w 11162102"/>
              <a:gd name="connsiteY2908" fmla="*/ 4837846 h 6858029"/>
              <a:gd name="connsiteX2909" fmla="*/ 9817141 w 11162102"/>
              <a:gd name="connsiteY2909" fmla="*/ 4883513 h 6858029"/>
              <a:gd name="connsiteX2910" fmla="*/ 9770653 w 11162102"/>
              <a:gd name="connsiteY2910" fmla="*/ 4900195 h 6858029"/>
              <a:gd name="connsiteX2911" fmla="*/ 9732997 w 11162102"/>
              <a:gd name="connsiteY2911" fmla="*/ 4912930 h 6858029"/>
              <a:gd name="connsiteX2912" fmla="*/ 9708189 w 11162102"/>
              <a:gd name="connsiteY2912" fmla="*/ 4865643 h 6858029"/>
              <a:gd name="connsiteX2913" fmla="*/ 9745936 w 11162102"/>
              <a:gd name="connsiteY2913" fmla="*/ 4853593 h 6858029"/>
              <a:gd name="connsiteX2914" fmla="*/ 9770653 w 11162102"/>
              <a:gd name="connsiteY2914" fmla="*/ 4900195 h 6858029"/>
              <a:gd name="connsiteX2915" fmla="*/ 9726150 w 11162102"/>
              <a:gd name="connsiteY2915" fmla="*/ 4915189 h 6858029"/>
              <a:gd name="connsiteX2916" fmla="*/ 9345502 w 11162102"/>
              <a:gd name="connsiteY2916" fmla="*/ 5008349 h 6858029"/>
              <a:gd name="connsiteX2917" fmla="*/ 7753420 w 11162102"/>
              <a:gd name="connsiteY2917" fmla="*/ 4953690 h 6858029"/>
              <a:gd name="connsiteX2918" fmla="*/ 6482350 w 11162102"/>
              <a:gd name="connsiteY2918" fmla="*/ 4589360 h 6858029"/>
              <a:gd name="connsiteX2919" fmla="*/ 5107396 w 11162102"/>
              <a:gd name="connsiteY2919" fmla="*/ 4033531 h 6858029"/>
              <a:gd name="connsiteX2920" fmla="*/ 3611439 w 11162102"/>
              <a:gd name="connsiteY2920" fmla="*/ 3435527 h 6858029"/>
              <a:gd name="connsiteX2921" fmla="*/ 2844963 w 11162102"/>
              <a:gd name="connsiteY2921" fmla="*/ 3273560 h 6858029"/>
              <a:gd name="connsiteX2922" fmla="*/ 2476503 w 11162102"/>
              <a:gd name="connsiteY2922" fmla="*/ 3317834 h 6858029"/>
              <a:gd name="connsiteX2923" fmla="*/ 2135732 w 11162102"/>
              <a:gd name="connsiteY2923" fmla="*/ 3491487 h 6858029"/>
              <a:gd name="connsiteX2924" fmla="*/ 1768736 w 11162102"/>
              <a:gd name="connsiteY2924" fmla="*/ 3861020 h 6858029"/>
              <a:gd name="connsiteX2925" fmla="*/ 1773241 w 11162102"/>
              <a:gd name="connsiteY2925" fmla="*/ 3853260 h 6858029"/>
              <a:gd name="connsiteX2926" fmla="*/ 2161817 w 11162102"/>
              <a:gd name="connsiteY2926" fmla="*/ 3441758 h 6858029"/>
              <a:gd name="connsiteX2927" fmla="*/ 3631591 w 11162102"/>
              <a:gd name="connsiteY2927" fmla="*/ 3372698 h 6858029"/>
              <a:gd name="connsiteX2928" fmla="*/ 5101576 w 11162102"/>
              <a:gd name="connsiteY2928" fmla="*/ 3968329 h 6858029"/>
              <a:gd name="connsiteX2929" fmla="*/ 6464276 w 11162102"/>
              <a:gd name="connsiteY2929" fmla="*/ 4526280 h 6858029"/>
              <a:gd name="connsiteX2930" fmla="*/ 7168721 w 11162102"/>
              <a:gd name="connsiteY2930" fmla="*/ 4753952 h 6858029"/>
              <a:gd name="connsiteX2931" fmla="*/ 7897107 w 11162102"/>
              <a:gd name="connsiteY2931" fmla="*/ 4921899 h 6858029"/>
              <a:gd name="connsiteX2932" fmla="*/ 8636241 w 11162102"/>
              <a:gd name="connsiteY2932" fmla="*/ 4997052 h 6858029"/>
              <a:gd name="connsiteX2933" fmla="*/ 9372958 w 11162102"/>
              <a:gd name="connsiteY2933" fmla="*/ 4946387 h 6858029"/>
              <a:gd name="connsiteX2934" fmla="*/ 9701274 w 11162102"/>
              <a:gd name="connsiteY2934" fmla="*/ 4867834 h 6858029"/>
              <a:gd name="connsiteX2935" fmla="*/ 9726150 w 11162102"/>
              <a:gd name="connsiteY2935" fmla="*/ 4915189 h 6858029"/>
              <a:gd name="connsiteX2936" fmla="*/ 2138210 w 11162102"/>
              <a:gd name="connsiteY2936" fmla="*/ 3494682 h 6858029"/>
              <a:gd name="connsiteX2937" fmla="*/ 3610115 w 11162102"/>
              <a:gd name="connsiteY2937" fmla="*/ 3439361 h 6858029"/>
              <a:gd name="connsiteX2938" fmla="*/ 5105798 w 11162102"/>
              <a:gd name="connsiteY2938" fmla="*/ 4037251 h 6858029"/>
              <a:gd name="connsiteX2939" fmla="*/ 6480981 w 11162102"/>
              <a:gd name="connsiteY2939" fmla="*/ 4593171 h 6858029"/>
              <a:gd name="connsiteX2940" fmla="*/ 7892839 w 11162102"/>
              <a:gd name="connsiteY2940" fmla="*/ 4983062 h 6858029"/>
              <a:gd name="connsiteX2941" fmla="*/ 8620677 w 11162102"/>
              <a:gd name="connsiteY2941" fmla="*/ 5059196 h 6858029"/>
              <a:gd name="connsiteX2942" fmla="*/ 9346164 w 11162102"/>
              <a:gd name="connsiteY2942" fmla="*/ 5012342 h 6858029"/>
              <a:gd name="connsiteX2943" fmla="*/ 9728341 w 11162102"/>
              <a:gd name="connsiteY2943" fmla="*/ 4919366 h 6858029"/>
              <a:gd name="connsiteX2944" fmla="*/ 9752304 w 11162102"/>
              <a:gd name="connsiteY2944" fmla="*/ 4965626 h 6858029"/>
              <a:gd name="connsiteX2945" fmla="*/ 9318732 w 11162102"/>
              <a:gd name="connsiteY2945" fmla="*/ 5074190 h 6858029"/>
              <a:gd name="connsiteX2946" fmla="*/ 7758349 w 11162102"/>
              <a:gd name="connsiteY2946" fmla="*/ 5015355 h 6858029"/>
              <a:gd name="connsiteX2947" fmla="*/ 6499102 w 11162102"/>
              <a:gd name="connsiteY2947" fmla="*/ 4656137 h 6858029"/>
              <a:gd name="connsiteX2948" fmla="*/ 5112051 w 11162102"/>
              <a:gd name="connsiteY2948" fmla="*/ 4102431 h 6858029"/>
              <a:gd name="connsiteX2949" fmla="*/ 3590009 w 11162102"/>
              <a:gd name="connsiteY2949" fmla="*/ 3502076 h 6858029"/>
              <a:gd name="connsiteX2950" fmla="*/ 3206235 w 11162102"/>
              <a:gd name="connsiteY2950" fmla="*/ 3391070 h 6858029"/>
              <a:gd name="connsiteX2951" fmla="*/ 2823214 w 11162102"/>
              <a:gd name="connsiteY2951" fmla="*/ 3338397 h 6858029"/>
              <a:gd name="connsiteX2952" fmla="*/ 2454069 w 11162102"/>
              <a:gd name="connsiteY2952" fmla="*/ 3378107 h 6858029"/>
              <a:gd name="connsiteX2953" fmla="*/ 2112125 w 11162102"/>
              <a:gd name="connsiteY2953" fmla="*/ 3544274 h 6858029"/>
              <a:gd name="connsiteX2954" fmla="*/ 1748804 w 11162102"/>
              <a:gd name="connsiteY2954" fmla="*/ 3895846 h 6858029"/>
              <a:gd name="connsiteX2955" fmla="*/ 1755112 w 11162102"/>
              <a:gd name="connsiteY2955" fmla="*/ 3884755 h 6858029"/>
              <a:gd name="connsiteX2956" fmla="*/ 2138210 w 11162102"/>
              <a:gd name="connsiteY2956" fmla="*/ 3494682 h 6858029"/>
              <a:gd name="connsiteX2957" fmla="*/ 1736277 w 11162102"/>
              <a:gd name="connsiteY2957" fmla="*/ 3911023 h 6858029"/>
              <a:gd name="connsiteX2958" fmla="*/ 1731571 w 11162102"/>
              <a:gd name="connsiteY2958" fmla="*/ 3916797 h 6858029"/>
              <a:gd name="connsiteX2959" fmla="*/ 1735793 w 11162102"/>
              <a:gd name="connsiteY2959" fmla="*/ 3909631 h 6858029"/>
              <a:gd name="connsiteX2960" fmla="*/ 1740535 w 11162102"/>
              <a:gd name="connsiteY2960" fmla="*/ 3903469 h 6858029"/>
              <a:gd name="connsiteX2961" fmla="*/ 1736277 w 11162102"/>
              <a:gd name="connsiteY2961" fmla="*/ 3911023 h 6858029"/>
              <a:gd name="connsiteX2962" fmla="*/ 1724318 w 11162102"/>
              <a:gd name="connsiteY2962" fmla="*/ 3932339 h 6858029"/>
              <a:gd name="connsiteX2963" fmla="*/ 1718040 w 11162102"/>
              <a:gd name="connsiteY2963" fmla="*/ 3943590 h 6858029"/>
              <a:gd name="connsiteX2964" fmla="*/ 1711481 w 11162102"/>
              <a:gd name="connsiteY2964" fmla="*/ 3951281 h 6858029"/>
              <a:gd name="connsiteX2965" fmla="*/ 1717668 w 11162102"/>
              <a:gd name="connsiteY2965" fmla="*/ 3940623 h 6858029"/>
              <a:gd name="connsiteX2966" fmla="*/ 1724318 w 11162102"/>
              <a:gd name="connsiteY2966" fmla="*/ 3932339 h 6858029"/>
              <a:gd name="connsiteX2967" fmla="*/ 1698623 w 11162102"/>
              <a:gd name="connsiteY2967" fmla="*/ 3966526 h 6858029"/>
              <a:gd name="connsiteX2968" fmla="*/ 1694118 w 11162102"/>
              <a:gd name="connsiteY2968" fmla="*/ 3971912 h 6858029"/>
              <a:gd name="connsiteX2969" fmla="*/ 1698041 w 11162102"/>
              <a:gd name="connsiteY2969" fmla="*/ 3965362 h 6858029"/>
              <a:gd name="connsiteX2970" fmla="*/ 1702706 w 11162102"/>
              <a:gd name="connsiteY2970" fmla="*/ 3959428 h 6858029"/>
              <a:gd name="connsiteX2971" fmla="*/ 1698623 w 11162102"/>
              <a:gd name="connsiteY2971" fmla="*/ 3966526 h 6858029"/>
              <a:gd name="connsiteX2972" fmla="*/ 1664534 w 11162102"/>
              <a:gd name="connsiteY2972" fmla="*/ 4014726 h 6858029"/>
              <a:gd name="connsiteX2973" fmla="*/ 1660672 w 11162102"/>
              <a:gd name="connsiteY2973" fmla="*/ 4021299 h 6858029"/>
              <a:gd name="connsiteX2974" fmla="*/ 1658328 w 11162102"/>
              <a:gd name="connsiteY2974" fmla="*/ 4024060 h 6858029"/>
              <a:gd name="connsiteX2975" fmla="*/ 1662391 w 11162102"/>
              <a:gd name="connsiteY2975" fmla="*/ 4017396 h 6858029"/>
              <a:gd name="connsiteX2976" fmla="*/ 1664534 w 11162102"/>
              <a:gd name="connsiteY2976" fmla="*/ 4014726 h 6858029"/>
              <a:gd name="connsiteX2977" fmla="*/ 1648191 w 11162102"/>
              <a:gd name="connsiteY2977" fmla="*/ 4042728 h 6858029"/>
              <a:gd name="connsiteX2978" fmla="*/ 1642280 w 11162102"/>
              <a:gd name="connsiteY2978" fmla="*/ 4052953 h 6858029"/>
              <a:gd name="connsiteX2979" fmla="*/ 1637761 w 11162102"/>
              <a:gd name="connsiteY2979" fmla="*/ 4057996 h 6858029"/>
              <a:gd name="connsiteX2980" fmla="*/ 1643873 w 11162102"/>
              <a:gd name="connsiteY2980" fmla="*/ 4047841 h 6858029"/>
              <a:gd name="connsiteX2981" fmla="*/ 1648191 w 11162102"/>
              <a:gd name="connsiteY2981" fmla="*/ 4042728 h 6858029"/>
              <a:gd name="connsiteX2982" fmla="*/ 1624305 w 11162102"/>
              <a:gd name="connsiteY2982" fmla="*/ 4073173 h 6858029"/>
              <a:gd name="connsiteX2983" fmla="*/ 1620900 w 11162102"/>
              <a:gd name="connsiteY2983" fmla="*/ 4077053 h 6858029"/>
              <a:gd name="connsiteX2984" fmla="*/ 1624887 w 11162102"/>
              <a:gd name="connsiteY2984" fmla="*/ 4070663 h 6858029"/>
              <a:gd name="connsiteX2985" fmla="*/ 1628217 w 11162102"/>
              <a:gd name="connsiteY2985" fmla="*/ 4066623 h 6858029"/>
              <a:gd name="connsiteX2986" fmla="*/ 1624305 w 11162102"/>
              <a:gd name="connsiteY2986" fmla="*/ 4073173 h 6858029"/>
              <a:gd name="connsiteX2987" fmla="*/ 1611644 w 11162102"/>
              <a:gd name="connsiteY2987" fmla="*/ 4094466 h 6858029"/>
              <a:gd name="connsiteX2988" fmla="*/ 1605607 w 11162102"/>
              <a:gd name="connsiteY2988" fmla="*/ 4104667 h 6858029"/>
              <a:gd name="connsiteX2989" fmla="*/ 1600146 w 11162102"/>
              <a:gd name="connsiteY2989" fmla="*/ 4110578 h 6858029"/>
              <a:gd name="connsiteX2990" fmla="*/ 1606162 w 11162102"/>
              <a:gd name="connsiteY2990" fmla="*/ 4100787 h 6858029"/>
              <a:gd name="connsiteX2991" fmla="*/ 1611644 w 11162102"/>
              <a:gd name="connsiteY2991" fmla="*/ 4094466 h 6858029"/>
              <a:gd name="connsiteX2992" fmla="*/ 1586387 w 11162102"/>
              <a:gd name="connsiteY2992" fmla="*/ 4125686 h 6858029"/>
              <a:gd name="connsiteX2993" fmla="*/ 1583148 w 11162102"/>
              <a:gd name="connsiteY2993" fmla="*/ 4129269 h 6858029"/>
              <a:gd name="connsiteX2994" fmla="*/ 1587060 w 11162102"/>
              <a:gd name="connsiteY2994" fmla="*/ 4123153 h 6858029"/>
              <a:gd name="connsiteX2995" fmla="*/ 1590168 w 11162102"/>
              <a:gd name="connsiteY2995" fmla="*/ 4119479 h 6858029"/>
              <a:gd name="connsiteX2996" fmla="*/ 1586387 w 11162102"/>
              <a:gd name="connsiteY2996" fmla="*/ 4125686 h 6858029"/>
              <a:gd name="connsiteX2997" fmla="*/ 1551868 w 11162102"/>
              <a:gd name="connsiteY2997" fmla="*/ 4171376 h 6858029"/>
              <a:gd name="connsiteX2998" fmla="*/ 1548621 w 11162102"/>
              <a:gd name="connsiteY2998" fmla="*/ 4176579 h 6858029"/>
              <a:gd name="connsiteX2999" fmla="*/ 1545638 w 11162102"/>
              <a:gd name="connsiteY2999" fmla="*/ 4179774 h 6858029"/>
              <a:gd name="connsiteX3000" fmla="*/ 1548904 w 11162102"/>
              <a:gd name="connsiteY3000" fmla="*/ 4174799 h 6858029"/>
              <a:gd name="connsiteX3001" fmla="*/ 1551868 w 11162102"/>
              <a:gd name="connsiteY3001" fmla="*/ 4171376 h 6858029"/>
              <a:gd name="connsiteX3002" fmla="*/ 1513247 w 11162102"/>
              <a:gd name="connsiteY3002" fmla="*/ 4222337 h 6858029"/>
              <a:gd name="connsiteX3003" fmla="*/ 1510138 w 11162102"/>
              <a:gd name="connsiteY3003" fmla="*/ 4227176 h 6858029"/>
              <a:gd name="connsiteX3004" fmla="*/ 1509545 w 11162102"/>
              <a:gd name="connsiteY3004" fmla="*/ 4227792 h 6858029"/>
              <a:gd name="connsiteX3005" fmla="*/ 1507331 w 11162102"/>
              <a:gd name="connsiteY3005" fmla="*/ 4230120 h 6858029"/>
              <a:gd name="connsiteX3006" fmla="*/ 1510442 w 11162102"/>
              <a:gd name="connsiteY3006" fmla="*/ 4225464 h 6858029"/>
              <a:gd name="connsiteX3007" fmla="*/ 1513247 w 11162102"/>
              <a:gd name="connsiteY3007" fmla="*/ 4222337 h 6858029"/>
              <a:gd name="connsiteX3008" fmla="*/ 1474294 w 11162102"/>
              <a:gd name="connsiteY3008" fmla="*/ 4272272 h 6858029"/>
              <a:gd name="connsiteX3009" fmla="*/ 1471200 w 11162102"/>
              <a:gd name="connsiteY3009" fmla="*/ 4276973 h 6858029"/>
              <a:gd name="connsiteX3010" fmla="*/ 1468561 w 11162102"/>
              <a:gd name="connsiteY3010" fmla="*/ 4279620 h 6858029"/>
              <a:gd name="connsiteX3011" fmla="*/ 1471725 w 11162102"/>
              <a:gd name="connsiteY3011" fmla="*/ 4275033 h 6858029"/>
              <a:gd name="connsiteX3012" fmla="*/ 1474294 w 11162102"/>
              <a:gd name="connsiteY3012" fmla="*/ 4272272 h 6858029"/>
              <a:gd name="connsiteX3013" fmla="*/ 1435043 w 11162102"/>
              <a:gd name="connsiteY3013" fmla="*/ 4321088 h 6858029"/>
              <a:gd name="connsiteX3014" fmla="*/ 1432099 w 11162102"/>
              <a:gd name="connsiteY3014" fmla="*/ 4325424 h 6858029"/>
              <a:gd name="connsiteX3015" fmla="*/ 1429648 w 11162102"/>
              <a:gd name="connsiteY3015" fmla="*/ 4327775 h 6858029"/>
              <a:gd name="connsiteX3016" fmla="*/ 1432656 w 11162102"/>
              <a:gd name="connsiteY3016" fmla="*/ 4323553 h 6858029"/>
              <a:gd name="connsiteX3017" fmla="*/ 1435043 w 11162102"/>
              <a:gd name="connsiteY3017" fmla="*/ 4321088 h 6858029"/>
              <a:gd name="connsiteX3018" fmla="*/ 1395506 w 11162102"/>
              <a:gd name="connsiteY3018" fmla="*/ 4368626 h 6858029"/>
              <a:gd name="connsiteX3019" fmla="*/ 1392770 w 11162102"/>
              <a:gd name="connsiteY3019" fmla="*/ 4372551 h 6858029"/>
              <a:gd name="connsiteX3020" fmla="*/ 1390380 w 11162102"/>
              <a:gd name="connsiteY3020" fmla="*/ 4374788 h 6858029"/>
              <a:gd name="connsiteX3021" fmla="*/ 1393228 w 11162102"/>
              <a:gd name="connsiteY3021" fmla="*/ 4370908 h 6858029"/>
              <a:gd name="connsiteX3022" fmla="*/ 1395506 w 11162102"/>
              <a:gd name="connsiteY3022" fmla="*/ 4368626 h 6858029"/>
              <a:gd name="connsiteX3023" fmla="*/ 1355730 w 11162102"/>
              <a:gd name="connsiteY3023" fmla="*/ 4414795 h 6858029"/>
              <a:gd name="connsiteX3024" fmla="*/ 1352959 w 11162102"/>
              <a:gd name="connsiteY3024" fmla="*/ 4418629 h 6858029"/>
              <a:gd name="connsiteX3025" fmla="*/ 1350704 w 11162102"/>
              <a:gd name="connsiteY3025" fmla="*/ 4420637 h 6858029"/>
              <a:gd name="connsiteX3026" fmla="*/ 1353580 w 11162102"/>
              <a:gd name="connsiteY3026" fmla="*/ 4416849 h 6858029"/>
              <a:gd name="connsiteX3027" fmla="*/ 1355730 w 11162102"/>
              <a:gd name="connsiteY3027" fmla="*/ 4414795 h 6858029"/>
              <a:gd name="connsiteX3028" fmla="*/ 1315588 w 11162102"/>
              <a:gd name="connsiteY3028" fmla="*/ 4459640 h 6858029"/>
              <a:gd name="connsiteX3029" fmla="*/ 1312911 w 11162102"/>
              <a:gd name="connsiteY3029" fmla="*/ 4463223 h 6858029"/>
              <a:gd name="connsiteX3030" fmla="*/ 1310798 w 11162102"/>
              <a:gd name="connsiteY3030" fmla="*/ 4465026 h 6858029"/>
              <a:gd name="connsiteX3031" fmla="*/ 1313564 w 11162102"/>
              <a:gd name="connsiteY3031" fmla="*/ 4461512 h 6858029"/>
              <a:gd name="connsiteX3032" fmla="*/ 1315588 w 11162102"/>
              <a:gd name="connsiteY3032" fmla="*/ 4459640 h 6858029"/>
              <a:gd name="connsiteX3033" fmla="*/ 1275239 w 11162102"/>
              <a:gd name="connsiteY3033" fmla="*/ 4502956 h 6858029"/>
              <a:gd name="connsiteX3034" fmla="*/ 1272671 w 11162102"/>
              <a:gd name="connsiteY3034" fmla="*/ 4506243 h 6858029"/>
              <a:gd name="connsiteX3035" fmla="*/ 1270652 w 11162102"/>
              <a:gd name="connsiteY3035" fmla="*/ 4507886 h 6858029"/>
              <a:gd name="connsiteX3036" fmla="*/ 1273292 w 11162102"/>
              <a:gd name="connsiteY3036" fmla="*/ 4504645 h 6858029"/>
              <a:gd name="connsiteX3037" fmla="*/ 1275239 w 11162102"/>
              <a:gd name="connsiteY3037" fmla="*/ 4502956 h 6858029"/>
              <a:gd name="connsiteX3038" fmla="*/ 1236325 w 11162102"/>
              <a:gd name="connsiteY3038" fmla="*/ 4542552 h 6858029"/>
              <a:gd name="connsiteX3039" fmla="*/ 1232263 w 11162102"/>
              <a:gd name="connsiteY3039" fmla="*/ 4547596 h 6858029"/>
              <a:gd name="connsiteX3040" fmla="*/ 1230396 w 11162102"/>
              <a:gd name="connsiteY3040" fmla="*/ 4549011 h 6858029"/>
              <a:gd name="connsiteX3041" fmla="*/ 1234835 w 11162102"/>
              <a:gd name="connsiteY3041" fmla="*/ 4543785 h 6858029"/>
              <a:gd name="connsiteX3042" fmla="*/ 1236325 w 11162102"/>
              <a:gd name="connsiteY3042" fmla="*/ 4542552 h 6858029"/>
              <a:gd name="connsiteX3043" fmla="*/ 1193233 w 11162102"/>
              <a:gd name="connsiteY3043" fmla="*/ 4585389 h 6858029"/>
              <a:gd name="connsiteX3044" fmla="*/ 1191457 w 11162102"/>
              <a:gd name="connsiteY3044" fmla="*/ 4587489 h 6858029"/>
              <a:gd name="connsiteX3045" fmla="*/ 1189641 w 11162102"/>
              <a:gd name="connsiteY3045" fmla="*/ 4588789 h 6858029"/>
              <a:gd name="connsiteX3046" fmla="*/ 1191375 w 11162102"/>
              <a:gd name="connsiteY3046" fmla="*/ 4586850 h 6858029"/>
              <a:gd name="connsiteX3047" fmla="*/ 1193233 w 11162102"/>
              <a:gd name="connsiteY3047" fmla="*/ 4585389 h 6858029"/>
              <a:gd name="connsiteX3048" fmla="*/ 1153233 w 11162102"/>
              <a:gd name="connsiteY3048" fmla="*/ 4622498 h 6858029"/>
              <a:gd name="connsiteX3049" fmla="*/ 1150617 w 11162102"/>
              <a:gd name="connsiteY3049" fmla="*/ 4625465 h 6858029"/>
              <a:gd name="connsiteX3050" fmla="*/ 1148924 w 11162102"/>
              <a:gd name="connsiteY3050" fmla="*/ 4626606 h 6858029"/>
              <a:gd name="connsiteX3051" fmla="*/ 1151667 w 11162102"/>
              <a:gd name="connsiteY3051" fmla="*/ 4623662 h 6858029"/>
              <a:gd name="connsiteX3052" fmla="*/ 1153233 w 11162102"/>
              <a:gd name="connsiteY3052" fmla="*/ 4622498 h 6858029"/>
              <a:gd name="connsiteX3053" fmla="*/ 1112966 w 11162102"/>
              <a:gd name="connsiteY3053" fmla="*/ 4658009 h 6858029"/>
              <a:gd name="connsiteX3054" fmla="*/ 1109695 w 11162102"/>
              <a:gd name="connsiteY3054" fmla="*/ 4661569 h 6858029"/>
              <a:gd name="connsiteX3055" fmla="*/ 1108139 w 11162102"/>
              <a:gd name="connsiteY3055" fmla="*/ 4662550 h 6858029"/>
              <a:gd name="connsiteX3056" fmla="*/ 1111676 w 11162102"/>
              <a:gd name="connsiteY3056" fmla="*/ 4658922 h 6858029"/>
              <a:gd name="connsiteX3057" fmla="*/ 1112966 w 11162102"/>
              <a:gd name="connsiteY3057" fmla="*/ 4658009 h 6858029"/>
              <a:gd name="connsiteX3058" fmla="*/ 1072308 w 11162102"/>
              <a:gd name="connsiteY3058" fmla="*/ 4692059 h 6858029"/>
              <a:gd name="connsiteX3059" fmla="*/ 1068522 w 11162102"/>
              <a:gd name="connsiteY3059" fmla="*/ 4695984 h 6858029"/>
              <a:gd name="connsiteX3060" fmla="*/ 1067080 w 11162102"/>
              <a:gd name="connsiteY3060" fmla="*/ 4696806 h 6858029"/>
              <a:gd name="connsiteX3061" fmla="*/ 1071242 w 11162102"/>
              <a:gd name="connsiteY3061" fmla="*/ 4692744 h 6858029"/>
              <a:gd name="connsiteX3062" fmla="*/ 1072308 w 11162102"/>
              <a:gd name="connsiteY3062" fmla="*/ 4692059 h 6858029"/>
              <a:gd name="connsiteX3063" fmla="*/ 1029289 w 11162102"/>
              <a:gd name="connsiteY3063" fmla="*/ 4726520 h 6858029"/>
              <a:gd name="connsiteX3064" fmla="*/ 1027550 w 11162102"/>
              <a:gd name="connsiteY3064" fmla="*/ 4728255 h 6858029"/>
              <a:gd name="connsiteX3065" fmla="*/ 1025900 w 11162102"/>
              <a:gd name="connsiteY3065" fmla="*/ 4729122 h 6858029"/>
              <a:gd name="connsiteX3066" fmla="*/ 1027570 w 11162102"/>
              <a:gd name="connsiteY3066" fmla="*/ 4727570 h 6858029"/>
              <a:gd name="connsiteX3067" fmla="*/ 1029289 w 11162102"/>
              <a:gd name="connsiteY3067" fmla="*/ 4726520 h 6858029"/>
              <a:gd name="connsiteX3068" fmla="*/ 988508 w 11162102"/>
              <a:gd name="connsiteY3068" fmla="*/ 4756782 h 6858029"/>
              <a:gd name="connsiteX3069" fmla="*/ 986107 w 11162102"/>
              <a:gd name="connsiteY3069" fmla="*/ 4759042 h 6858029"/>
              <a:gd name="connsiteX3070" fmla="*/ 985446 w 11162102"/>
              <a:gd name="connsiteY3070" fmla="*/ 4759361 h 6858029"/>
              <a:gd name="connsiteX3071" fmla="*/ 988168 w 11162102"/>
              <a:gd name="connsiteY3071" fmla="*/ 4756964 h 6858029"/>
              <a:gd name="connsiteX3072" fmla="*/ 988508 w 11162102"/>
              <a:gd name="connsiteY3072" fmla="*/ 4756782 h 6858029"/>
              <a:gd name="connsiteX3073" fmla="*/ 947052 w 11162102"/>
              <a:gd name="connsiteY3073" fmla="*/ 4785766 h 6858029"/>
              <a:gd name="connsiteX3074" fmla="*/ 945167 w 11162102"/>
              <a:gd name="connsiteY3074" fmla="*/ 4787432 h 6858029"/>
              <a:gd name="connsiteX3075" fmla="*/ 943987 w 11162102"/>
              <a:gd name="connsiteY3075" fmla="*/ 4787957 h 6858029"/>
              <a:gd name="connsiteX3076" fmla="*/ 945959 w 11162102"/>
              <a:gd name="connsiteY3076" fmla="*/ 4786314 h 6858029"/>
              <a:gd name="connsiteX3077" fmla="*/ 947052 w 11162102"/>
              <a:gd name="connsiteY3077" fmla="*/ 4785766 h 6858029"/>
              <a:gd name="connsiteX3078" fmla="*/ 926122 w 11162102"/>
              <a:gd name="connsiteY3078" fmla="*/ 4802928 h 6858029"/>
              <a:gd name="connsiteX3079" fmla="*/ 929710 w 11162102"/>
              <a:gd name="connsiteY3079" fmla="*/ 4801262 h 6858029"/>
              <a:gd name="connsiteX3080" fmla="*/ 924096 w 11162102"/>
              <a:gd name="connsiteY3080" fmla="*/ 4806283 h 6858029"/>
              <a:gd name="connsiteX3081" fmla="*/ 920350 w 11162102"/>
              <a:gd name="connsiteY3081" fmla="*/ 4807766 h 6858029"/>
              <a:gd name="connsiteX3082" fmla="*/ 926122 w 11162102"/>
              <a:gd name="connsiteY3082" fmla="*/ 4802928 h 6858029"/>
              <a:gd name="connsiteX3083" fmla="*/ 946812 w 11162102"/>
              <a:gd name="connsiteY3083" fmla="*/ 4793525 h 6858029"/>
              <a:gd name="connsiteX3084" fmla="*/ 952000 w 11162102"/>
              <a:gd name="connsiteY3084" fmla="*/ 4791197 h 6858029"/>
              <a:gd name="connsiteX3085" fmla="*/ 944380 w 11162102"/>
              <a:gd name="connsiteY3085" fmla="*/ 4798432 h 6858029"/>
              <a:gd name="connsiteX3086" fmla="*/ 939051 w 11162102"/>
              <a:gd name="connsiteY3086" fmla="*/ 4800440 h 6858029"/>
              <a:gd name="connsiteX3087" fmla="*/ 946812 w 11162102"/>
              <a:gd name="connsiteY3087" fmla="*/ 4793525 h 6858029"/>
              <a:gd name="connsiteX3088" fmla="*/ 987064 w 11162102"/>
              <a:gd name="connsiteY3088" fmla="*/ 4775884 h 6858029"/>
              <a:gd name="connsiteX3089" fmla="*/ 995512 w 11162102"/>
              <a:gd name="connsiteY3089" fmla="*/ 4772278 h 6858029"/>
              <a:gd name="connsiteX3090" fmla="*/ 984927 w 11162102"/>
              <a:gd name="connsiteY3090" fmla="*/ 4783392 h 6858029"/>
              <a:gd name="connsiteX3091" fmla="*/ 976488 w 11162102"/>
              <a:gd name="connsiteY3091" fmla="*/ 4786451 h 6858029"/>
              <a:gd name="connsiteX3092" fmla="*/ 987064 w 11162102"/>
              <a:gd name="connsiteY3092" fmla="*/ 4775884 h 6858029"/>
              <a:gd name="connsiteX3093" fmla="*/ 1007364 w 11162102"/>
              <a:gd name="connsiteY3093" fmla="*/ 4767348 h 6858029"/>
              <a:gd name="connsiteX3094" fmla="*/ 1016817 w 11162102"/>
              <a:gd name="connsiteY3094" fmla="*/ 4763446 h 6858029"/>
              <a:gd name="connsiteX3095" fmla="*/ 1007291 w 11162102"/>
              <a:gd name="connsiteY3095" fmla="*/ 4773922 h 6858029"/>
              <a:gd name="connsiteX3096" fmla="*/ 1005257 w 11162102"/>
              <a:gd name="connsiteY3096" fmla="*/ 4776181 h 6858029"/>
              <a:gd name="connsiteX3097" fmla="*/ 995868 w 11162102"/>
              <a:gd name="connsiteY3097" fmla="*/ 4779421 h 6858029"/>
              <a:gd name="connsiteX3098" fmla="*/ 1007364 w 11162102"/>
              <a:gd name="connsiteY3098" fmla="*/ 4767348 h 6858029"/>
              <a:gd name="connsiteX3099" fmla="*/ 1027769 w 11162102"/>
              <a:gd name="connsiteY3099" fmla="*/ 4758950 h 6858029"/>
              <a:gd name="connsiteX3100" fmla="*/ 1038016 w 11162102"/>
              <a:gd name="connsiteY3100" fmla="*/ 4754865 h 6858029"/>
              <a:gd name="connsiteX3101" fmla="*/ 1025674 w 11162102"/>
              <a:gd name="connsiteY3101" fmla="*/ 4769106 h 6858029"/>
              <a:gd name="connsiteX3102" fmla="*/ 1015290 w 11162102"/>
              <a:gd name="connsiteY3102" fmla="*/ 4772689 h 6858029"/>
              <a:gd name="connsiteX3103" fmla="*/ 1027769 w 11162102"/>
              <a:gd name="connsiteY3103" fmla="*/ 4758950 h 6858029"/>
              <a:gd name="connsiteX3104" fmla="*/ 1048105 w 11162102"/>
              <a:gd name="connsiteY3104" fmla="*/ 4750848 h 6858029"/>
              <a:gd name="connsiteX3105" fmla="*/ 1059165 w 11162102"/>
              <a:gd name="connsiteY3105" fmla="*/ 4746512 h 6858029"/>
              <a:gd name="connsiteX3106" fmla="*/ 1045983 w 11162102"/>
              <a:gd name="connsiteY3106" fmla="*/ 4762396 h 6858029"/>
              <a:gd name="connsiteX3107" fmla="*/ 1034930 w 11162102"/>
              <a:gd name="connsiteY3107" fmla="*/ 4766048 h 6858029"/>
              <a:gd name="connsiteX3108" fmla="*/ 1048105 w 11162102"/>
              <a:gd name="connsiteY3108" fmla="*/ 4750848 h 6858029"/>
              <a:gd name="connsiteX3109" fmla="*/ 1068449 w 11162102"/>
              <a:gd name="connsiteY3109" fmla="*/ 4742952 h 6858029"/>
              <a:gd name="connsiteX3110" fmla="*/ 1080170 w 11162102"/>
              <a:gd name="connsiteY3110" fmla="*/ 4738479 h 6858029"/>
              <a:gd name="connsiteX3111" fmla="*/ 1066375 w 11162102"/>
              <a:gd name="connsiteY3111" fmla="*/ 4755823 h 6858029"/>
              <a:gd name="connsiteX3112" fmla="*/ 1054724 w 11162102"/>
              <a:gd name="connsiteY3112" fmla="*/ 4759498 h 6858029"/>
              <a:gd name="connsiteX3113" fmla="*/ 1068449 w 11162102"/>
              <a:gd name="connsiteY3113" fmla="*/ 4742952 h 6858029"/>
              <a:gd name="connsiteX3114" fmla="*/ 1088875 w 11162102"/>
              <a:gd name="connsiteY3114" fmla="*/ 4735216 h 6858029"/>
              <a:gd name="connsiteX3115" fmla="*/ 1101094 w 11162102"/>
              <a:gd name="connsiteY3115" fmla="*/ 4730719 h 6858029"/>
              <a:gd name="connsiteX3116" fmla="*/ 1086832 w 11162102"/>
              <a:gd name="connsiteY3116" fmla="*/ 4749388 h 6858029"/>
              <a:gd name="connsiteX3117" fmla="*/ 1074529 w 11162102"/>
              <a:gd name="connsiteY3117" fmla="*/ 4753245 h 6858029"/>
              <a:gd name="connsiteX3118" fmla="*/ 1088875 w 11162102"/>
              <a:gd name="connsiteY3118" fmla="*/ 4735216 h 6858029"/>
              <a:gd name="connsiteX3119" fmla="*/ 1109252 w 11162102"/>
              <a:gd name="connsiteY3119" fmla="*/ 4727730 h 6858029"/>
              <a:gd name="connsiteX3120" fmla="*/ 1121999 w 11162102"/>
              <a:gd name="connsiteY3120" fmla="*/ 4723165 h 6858029"/>
              <a:gd name="connsiteX3121" fmla="*/ 1107212 w 11162102"/>
              <a:gd name="connsiteY3121" fmla="*/ 4743294 h 6858029"/>
              <a:gd name="connsiteX3122" fmla="*/ 1094466 w 11162102"/>
              <a:gd name="connsiteY3122" fmla="*/ 4747083 h 6858029"/>
              <a:gd name="connsiteX3123" fmla="*/ 1109252 w 11162102"/>
              <a:gd name="connsiteY3123" fmla="*/ 4727730 h 6858029"/>
              <a:gd name="connsiteX3124" fmla="*/ 1129644 w 11162102"/>
              <a:gd name="connsiteY3124" fmla="*/ 4720495 h 6858029"/>
              <a:gd name="connsiteX3125" fmla="*/ 1142876 w 11162102"/>
              <a:gd name="connsiteY3125" fmla="*/ 4715840 h 6858029"/>
              <a:gd name="connsiteX3126" fmla="*/ 1127661 w 11162102"/>
              <a:gd name="connsiteY3126" fmla="*/ 4737315 h 6858029"/>
              <a:gd name="connsiteX3127" fmla="*/ 1118488 w 11162102"/>
              <a:gd name="connsiteY3127" fmla="*/ 4739916 h 6858029"/>
              <a:gd name="connsiteX3128" fmla="*/ 1114492 w 11162102"/>
              <a:gd name="connsiteY3128" fmla="*/ 4741126 h 6858029"/>
              <a:gd name="connsiteX3129" fmla="*/ 1129644 w 11162102"/>
              <a:gd name="connsiteY3129" fmla="*/ 4720495 h 6858029"/>
              <a:gd name="connsiteX3130" fmla="*/ 1150083 w 11162102"/>
              <a:gd name="connsiteY3130" fmla="*/ 4713398 h 6858029"/>
              <a:gd name="connsiteX3131" fmla="*/ 1163674 w 11162102"/>
              <a:gd name="connsiteY3131" fmla="*/ 4708833 h 6858029"/>
              <a:gd name="connsiteX3132" fmla="*/ 1148168 w 11162102"/>
              <a:gd name="connsiteY3132" fmla="*/ 4731518 h 6858029"/>
              <a:gd name="connsiteX3133" fmla="*/ 1134521 w 11162102"/>
              <a:gd name="connsiteY3133" fmla="*/ 4735375 h 6858029"/>
              <a:gd name="connsiteX3134" fmla="*/ 1150083 w 11162102"/>
              <a:gd name="connsiteY3134" fmla="*/ 4713398 h 6858029"/>
              <a:gd name="connsiteX3135" fmla="*/ 1170511 w 11162102"/>
              <a:gd name="connsiteY3135" fmla="*/ 4706551 h 6858029"/>
              <a:gd name="connsiteX3136" fmla="*/ 1184483 w 11162102"/>
              <a:gd name="connsiteY3136" fmla="*/ 4702009 h 6858029"/>
              <a:gd name="connsiteX3137" fmla="*/ 1168624 w 11162102"/>
              <a:gd name="connsiteY3137" fmla="*/ 4726018 h 6858029"/>
              <a:gd name="connsiteX3138" fmla="*/ 1154650 w 11162102"/>
              <a:gd name="connsiteY3138" fmla="*/ 4729784 h 6858029"/>
              <a:gd name="connsiteX3139" fmla="*/ 1170511 w 11162102"/>
              <a:gd name="connsiteY3139" fmla="*/ 4706551 h 6858029"/>
              <a:gd name="connsiteX3140" fmla="*/ 1190941 w 11162102"/>
              <a:gd name="connsiteY3140" fmla="*/ 4699932 h 6858029"/>
              <a:gd name="connsiteX3141" fmla="*/ 1205283 w 11162102"/>
              <a:gd name="connsiteY3141" fmla="*/ 4695368 h 6858029"/>
              <a:gd name="connsiteX3142" fmla="*/ 1189138 w 11162102"/>
              <a:gd name="connsiteY3142" fmla="*/ 4720678 h 6858029"/>
              <a:gd name="connsiteX3143" fmla="*/ 1174822 w 11162102"/>
              <a:gd name="connsiteY3143" fmla="*/ 4724375 h 6858029"/>
              <a:gd name="connsiteX3144" fmla="*/ 1190941 w 11162102"/>
              <a:gd name="connsiteY3144" fmla="*/ 4699932 h 6858029"/>
              <a:gd name="connsiteX3145" fmla="*/ 1211404 w 11162102"/>
              <a:gd name="connsiteY3145" fmla="*/ 4693474 h 6858029"/>
              <a:gd name="connsiteX3146" fmla="*/ 1226003 w 11162102"/>
              <a:gd name="connsiteY3146" fmla="*/ 4689047 h 6858029"/>
              <a:gd name="connsiteX3147" fmla="*/ 1209683 w 11162102"/>
              <a:gd name="connsiteY3147" fmla="*/ 4715474 h 6858029"/>
              <a:gd name="connsiteX3148" fmla="*/ 1195013 w 11162102"/>
              <a:gd name="connsiteY3148" fmla="*/ 4719194 h 6858029"/>
              <a:gd name="connsiteX3149" fmla="*/ 1211404 w 11162102"/>
              <a:gd name="connsiteY3149" fmla="*/ 4693474 h 6858029"/>
              <a:gd name="connsiteX3150" fmla="*/ 1231857 w 11162102"/>
              <a:gd name="connsiteY3150" fmla="*/ 4687267 h 6858029"/>
              <a:gd name="connsiteX3151" fmla="*/ 1246757 w 11162102"/>
              <a:gd name="connsiteY3151" fmla="*/ 4682907 h 6858029"/>
              <a:gd name="connsiteX3152" fmla="*/ 1230181 w 11162102"/>
              <a:gd name="connsiteY3152" fmla="*/ 4710591 h 6858029"/>
              <a:gd name="connsiteX3153" fmla="*/ 1215281 w 11162102"/>
              <a:gd name="connsiteY3153" fmla="*/ 4714128 h 6858029"/>
              <a:gd name="connsiteX3154" fmla="*/ 1231857 w 11162102"/>
              <a:gd name="connsiteY3154" fmla="*/ 4687267 h 6858029"/>
              <a:gd name="connsiteX3155" fmla="*/ 1252307 w 11162102"/>
              <a:gd name="connsiteY3155" fmla="*/ 4681287 h 6858029"/>
              <a:gd name="connsiteX3156" fmla="*/ 1267555 w 11162102"/>
              <a:gd name="connsiteY3156" fmla="*/ 4676905 h 6858029"/>
              <a:gd name="connsiteX3157" fmla="*/ 1250767 w 11162102"/>
              <a:gd name="connsiteY3157" fmla="*/ 4705821 h 6858029"/>
              <a:gd name="connsiteX3158" fmla="*/ 1235558 w 11162102"/>
              <a:gd name="connsiteY3158" fmla="*/ 4709290 h 6858029"/>
              <a:gd name="connsiteX3159" fmla="*/ 1252307 w 11162102"/>
              <a:gd name="connsiteY3159" fmla="*/ 4681287 h 6858029"/>
              <a:gd name="connsiteX3160" fmla="*/ 1272831 w 11162102"/>
              <a:gd name="connsiteY3160" fmla="*/ 4675467 h 6858029"/>
              <a:gd name="connsiteX3161" fmla="*/ 1288261 w 11162102"/>
              <a:gd name="connsiteY3161" fmla="*/ 4671245 h 6858029"/>
              <a:gd name="connsiteX3162" fmla="*/ 1271377 w 11162102"/>
              <a:gd name="connsiteY3162" fmla="*/ 4701210 h 6858029"/>
              <a:gd name="connsiteX3163" fmla="*/ 1255879 w 11162102"/>
              <a:gd name="connsiteY3163" fmla="*/ 4704679 h 6858029"/>
              <a:gd name="connsiteX3164" fmla="*/ 1272831 w 11162102"/>
              <a:gd name="connsiteY3164" fmla="*/ 4675467 h 6858029"/>
              <a:gd name="connsiteX3165" fmla="*/ 1277268 w 11162102"/>
              <a:gd name="connsiteY3165" fmla="*/ 4667777 h 6858029"/>
              <a:gd name="connsiteX3166" fmla="*/ 1293485 w 11162102"/>
              <a:gd name="connsiteY3166" fmla="*/ 4639614 h 6858029"/>
              <a:gd name="connsiteX3167" fmla="*/ 1308748 w 11162102"/>
              <a:gd name="connsiteY3167" fmla="*/ 4634639 h 6858029"/>
              <a:gd name="connsiteX3168" fmla="*/ 1292545 w 11162102"/>
              <a:gd name="connsiteY3168" fmla="*/ 4663623 h 6858029"/>
              <a:gd name="connsiteX3169" fmla="*/ 1277268 w 11162102"/>
              <a:gd name="connsiteY3169" fmla="*/ 4667777 h 6858029"/>
              <a:gd name="connsiteX3170" fmla="*/ 1313952 w 11162102"/>
              <a:gd name="connsiteY3170" fmla="*/ 4632996 h 6858029"/>
              <a:gd name="connsiteX3171" fmla="*/ 1329199 w 11162102"/>
              <a:gd name="connsiteY3171" fmla="*/ 4628135 h 6858029"/>
              <a:gd name="connsiteX3172" fmla="*/ 1312827 w 11162102"/>
              <a:gd name="connsiteY3172" fmla="*/ 4658328 h 6858029"/>
              <a:gd name="connsiteX3173" fmla="*/ 1297600 w 11162102"/>
              <a:gd name="connsiteY3173" fmla="*/ 4662254 h 6858029"/>
              <a:gd name="connsiteX3174" fmla="*/ 1313952 w 11162102"/>
              <a:gd name="connsiteY3174" fmla="*/ 4632996 h 6858029"/>
              <a:gd name="connsiteX3175" fmla="*/ 1318502 w 11162102"/>
              <a:gd name="connsiteY3175" fmla="*/ 4624825 h 6858029"/>
              <a:gd name="connsiteX3176" fmla="*/ 1334736 w 11162102"/>
              <a:gd name="connsiteY3176" fmla="*/ 4595613 h 6858029"/>
              <a:gd name="connsiteX3177" fmla="*/ 1349673 w 11162102"/>
              <a:gd name="connsiteY3177" fmla="*/ 4590136 h 6858029"/>
              <a:gd name="connsiteX3178" fmla="*/ 1333503 w 11162102"/>
              <a:gd name="connsiteY3178" fmla="*/ 4620147 h 6858029"/>
              <a:gd name="connsiteX3179" fmla="*/ 1318502 w 11162102"/>
              <a:gd name="connsiteY3179" fmla="*/ 4624825 h 6858029"/>
              <a:gd name="connsiteX3180" fmla="*/ 1354796 w 11162102"/>
              <a:gd name="connsiteY3180" fmla="*/ 4588287 h 6858029"/>
              <a:gd name="connsiteX3181" fmla="*/ 1370532 w 11162102"/>
              <a:gd name="connsiteY3181" fmla="*/ 4582719 h 6858029"/>
              <a:gd name="connsiteX3182" fmla="*/ 1354191 w 11162102"/>
              <a:gd name="connsiteY3182" fmla="*/ 4613916 h 6858029"/>
              <a:gd name="connsiteX3183" fmla="*/ 1338451 w 11162102"/>
              <a:gd name="connsiteY3183" fmla="*/ 4618664 h 6858029"/>
              <a:gd name="connsiteX3184" fmla="*/ 1354796 w 11162102"/>
              <a:gd name="connsiteY3184" fmla="*/ 4588287 h 6858029"/>
              <a:gd name="connsiteX3185" fmla="*/ 1359233 w 11162102"/>
              <a:gd name="connsiteY3185" fmla="*/ 4580026 h 6858029"/>
              <a:gd name="connsiteX3186" fmla="*/ 1375076 w 11162102"/>
              <a:gd name="connsiteY3186" fmla="*/ 4550472 h 6858029"/>
              <a:gd name="connsiteX3187" fmla="*/ 1390631 w 11162102"/>
              <a:gd name="connsiteY3187" fmla="*/ 4544173 h 6858029"/>
              <a:gd name="connsiteX3188" fmla="*/ 1374791 w 11162102"/>
              <a:gd name="connsiteY3188" fmla="*/ 4574571 h 6858029"/>
              <a:gd name="connsiteX3189" fmla="*/ 1359233 w 11162102"/>
              <a:gd name="connsiteY3189" fmla="*/ 4580026 h 6858029"/>
              <a:gd name="connsiteX3190" fmla="*/ 1395638 w 11162102"/>
              <a:gd name="connsiteY3190" fmla="*/ 4542187 h 6858029"/>
              <a:gd name="connsiteX3191" fmla="*/ 1411431 w 11162102"/>
              <a:gd name="connsiteY3191" fmla="*/ 4536003 h 6858029"/>
              <a:gd name="connsiteX3192" fmla="*/ 1395417 w 11162102"/>
              <a:gd name="connsiteY3192" fmla="*/ 4567565 h 6858029"/>
              <a:gd name="connsiteX3193" fmla="*/ 1379624 w 11162102"/>
              <a:gd name="connsiteY3193" fmla="*/ 4572928 h 6858029"/>
              <a:gd name="connsiteX3194" fmla="*/ 1395638 w 11162102"/>
              <a:gd name="connsiteY3194" fmla="*/ 4542187 h 6858029"/>
              <a:gd name="connsiteX3195" fmla="*/ 1400000 w 11162102"/>
              <a:gd name="connsiteY3195" fmla="*/ 4533789 h 6858029"/>
              <a:gd name="connsiteX3196" fmla="*/ 1415834 w 11162102"/>
              <a:gd name="connsiteY3196" fmla="*/ 4503298 h 6858029"/>
              <a:gd name="connsiteX3197" fmla="*/ 1431405 w 11162102"/>
              <a:gd name="connsiteY3197" fmla="*/ 4496452 h 6858029"/>
              <a:gd name="connsiteX3198" fmla="*/ 1415594 w 11162102"/>
              <a:gd name="connsiteY3198" fmla="*/ 4527764 h 6858029"/>
              <a:gd name="connsiteX3199" fmla="*/ 1400000 w 11162102"/>
              <a:gd name="connsiteY3199" fmla="*/ 4533789 h 6858029"/>
              <a:gd name="connsiteX3200" fmla="*/ 1436316 w 11162102"/>
              <a:gd name="connsiteY3200" fmla="*/ 4494330 h 6858029"/>
              <a:gd name="connsiteX3201" fmla="*/ 1736277 w 11162102"/>
              <a:gd name="connsiteY3201" fmla="*/ 4394529 h 6858029"/>
              <a:gd name="connsiteX3202" fmla="*/ 3245238 w 11162102"/>
              <a:gd name="connsiteY3202" fmla="*/ 4572540 h 6858029"/>
              <a:gd name="connsiteX3203" fmla="*/ 5221278 w 11162102"/>
              <a:gd name="connsiteY3203" fmla="*/ 5216485 h 6858029"/>
              <a:gd name="connsiteX3204" fmla="*/ 6765252 w 11162102"/>
              <a:gd name="connsiteY3204" fmla="*/ 5730207 h 6858029"/>
              <a:gd name="connsiteX3205" fmla="*/ 7816819 w 11162102"/>
              <a:gd name="connsiteY3205" fmla="*/ 6014455 h 6858029"/>
              <a:gd name="connsiteX3206" fmla="*/ 8890456 w 11162102"/>
              <a:gd name="connsiteY3206" fmla="*/ 6133426 h 6858029"/>
              <a:gd name="connsiteX3207" fmla="*/ 9593053 w 11162102"/>
              <a:gd name="connsiteY3207" fmla="*/ 6026687 h 6858029"/>
              <a:gd name="connsiteX3208" fmla="*/ 10101549 w 11162102"/>
              <a:gd name="connsiteY3208" fmla="*/ 5758803 h 6858029"/>
              <a:gd name="connsiteX3209" fmla="*/ 10116474 w 11162102"/>
              <a:gd name="connsiteY3209" fmla="*/ 5808875 h 6858029"/>
              <a:gd name="connsiteX3210" fmla="*/ 8863663 w 11162102"/>
              <a:gd name="connsiteY3210" fmla="*/ 6193448 h 6858029"/>
              <a:gd name="connsiteX3211" fmla="*/ 7910480 w 11162102"/>
              <a:gd name="connsiteY3211" fmla="*/ 6089608 h 6858029"/>
              <a:gd name="connsiteX3212" fmla="*/ 6783714 w 11162102"/>
              <a:gd name="connsiteY3212" fmla="*/ 5791416 h 6858029"/>
              <a:gd name="connsiteX3213" fmla="*/ 5228649 w 11162102"/>
              <a:gd name="connsiteY3213" fmla="*/ 5279405 h 6858029"/>
              <a:gd name="connsiteX3214" fmla="*/ 3225405 w 11162102"/>
              <a:gd name="connsiteY3214" fmla="*/ 4633498 h 6858029"/>
              <a:gd name="connsiteX3215" fmla="*/ 2462056 w 11162102"/>
              <a:gd name="connsiteY3215" fmla="*/ 4446495 h 6858029"/>
              <a:gd name="connsiteX3216" fmla="*/ 1711428 w 11162102"/>
              <a:gd name="connsiteY3216" fmla="*/ 4441656 h 6858029"/>
              <a:gd name="connsiteX3217" fmla="*/ 1420350 w 11162102"/>
              <a:gd name="connsiteY3217" fmla="*/ 4525961 h 6858029"/>
              <a:gd name="connsiteX3218" fmla="*/ 1436316 w 11162102"/>
              <a:gd name="connsiteY3218" fmla="*/ 4494330 h 6858029"/>
              <a:gd name="connsiteX3219" fmla="*/ 8890410 w 11162102"/>
              <a:gd name="connsiteY3219" fmla="*/ 6127606 h 6858029"/>
              <a:gd name="connsiteX3220" fmla="*/ 7895623 w 11162102"/>
              <a:gd name="connsiteY3220" fmla="*/ 6025090 h 6858029"/>
              <a:gd name="connsiteX3221" fmla="*/ 6766986 w 11162102"/>
              <a:gd name="connsiteY3221" fmla="*/ 5724638 h 6858029"/>
              <a:gd name="connsiteX3222" fmla="*/ 5223171 w 11162102"/>
              <a:gd name="connsiteY3222" fmla="*/ 5210985 h 6858029"/>
              <a:gd name="connsiteX3223" fmla="*/ 3246858 w 11162102"/>
              <a:gd name="connsiteY3223" fmla="*/ 4566949 h 6858029"/>
              <a:gd name="connsiteX3224" fmla="*/ 2482961 w 11162102"/>
              <a:gd name="connsiteY3224" fmla="*/ 4380630 h 6858029"/>
              <a:gd name="connsiteX3225" fmla="*/ 1734960 w 11162102"/>
              <a:gd name="connsiteY3225" fmla="*/ 4388846 h 6858029"/>
              <a:gd name="connsiteX3226" fmla="*/ 1440447 w 11162102"/>
              <a:gd name="connsiteY3226" fmla="*/ 4486136 h 6858029"/>
              <a:gd name="connsiteX3227" fmla="*/ 1456452 w 11162102"/>
              <a:gd name="connsiteY3227" fmla="*/ 4454391 h 6858029"/>
              <a:gd name="connsiteX3228" fmla="*/ 1759961 w 11162102"/>
              <a:gd name="connsiteY3228" fmla="*/ 4341582 h 6858029"/>
              <a:gd name="connsiteX3229" fmla="*/ 3266690 w 11162102"/>
              <a:gd name="connsiteY3229" fmla="*/ 4505877 h 6858029"/>
              <a:gd name="connsiteX3230" fmla="*/ 5215002 w 11162102"/>
              <a:gd name="connsiteY3230" fmla="*/ 5147677 h 6858029"/>
              <a:gd name="connsiteX3231" fmla="*/ 6748523 w 11162102"/>
              <a:gd name="connsiteY3231" fmla="*/ 5663316 h 6858029"/>
              <a:gd name="connsiteX3232" fmla="*/ 7821338 w 11162102"/>
              <a:gd name="connsiteY3232" fmla="*/ 5953726 h 6858029"/>
              <a:gd name="connsiteX3233" fmla="*/ 8917294 w 11162102"/>
              <a:gd name="connsiteY3233" fmla="*/ 6067471 h 6858029"/>
              <a:gd name="connsiteX3234" fmla="*/ 9634292 w 11162102"/>
              <a:gd name="connsiteY3234" fmla="*/ 5944528 h 6858029"/>
              <a:gd name="connsiteX3235" fmla="*/ 9949965 w 11162102"/>
              <a:gd name="connsiteY3235" fmla="*/ 5797806 h 6858029"/>
              <a:gd name="connsiteX3236" fmla="*/ 10084021 w 11162102"/>
              <a:gd name="connsiteY3236" fmla="*/ 5704806 h 6858029"/>
              <a:gd name="connsiteX3237" fmla="*/ 10099655 w 11162102"/>
              <a:gd name="connsiteY3237" fmla="*/ 5752710 h 6858029"/>
              <a:gd name="connsiteX3238" fmla="*/ 8890410 w 11162102"/>
              <a:gd name="connsiteY3238" fmla="*/ 6127606 h 6858029"/>
              <a:gd name="connsiteX3239" fmla="*/ 10089635 w 11162102"/>
              <a:gd name="connsiteY3239" fmla="*/ 5700379 h 6858029"/>
              <a:gd name="connsiteX3240" fmla="*/ 10118871 w 11162102"/>
              <a:gd name="connsiteY3240" fmla="*/ 5676187 h 6858029"/>
              <a:gd name="connsiteX3241" fmla="*/ 10133019 w 11162102"/>
              <a:gd name="connsiteY3241" fmla="*/ 5723703 h 6858029"/>
              <a:gd name="connsiteX3242" fmla="*/ 10105223 w 11162102"/>
              <a:gd name="connsiteY3242" fmla="*/ 5748031 h 6858029"/>
              <a:gd name="connsiteX3243" fmla="*/ 10089635 w 11162102"/>
              <a:gd name="connsiteY3243" fmla="*/ 5700379 h 6858029"/>
              <a:gd name="connsiteX3244" fmla="*/ 10087673 w 11162102"/>
              <a:gd name="connsiteY3244" fmla="*/ 5694559 h 6858029"/>
              <a:gd name="connsiteX3245" fmla="*/ 10071469 w 11162102"/>
              <a:gd name="connsiteY3245" fmla="*/ 5648642 h 6858029"/>
              <a:gd name="connsiteX3246" fmla="*/ 10102142 w 11162102"/>
              <a:gd name="connsiteY3246" fmla="*/ 5624633 h 6858029"/>
              <a:gd name="connsiteX3247" fmla="*/ 10117022 w 11162102"/>
              <a:gd name="connsiteY3247" fmla="*/ 5670231 h 6858029"/>
              <a:gd name="connsiteX3248" fmla="*/ 10087673 w 11162102"/>
              <a:gd name="connsiteY3248" fmla="*/ 5694559 h 6858029"/>
              <a:gd name="connsiteX3249" fmla="*/ 10107710 w 11162102"/>
              <a:gd name="connsiteY3249" fmla="*/ 5620046 h 6858029"/>
              <a:gd name="connsiteX3250" fmla="*/ 10137836 w 11162102"/>
              <a:gd name="connsiteY3250" fmla="*/ 5594645 h 6858029"/>
              <a:gd name="connsiteX3251" fmla="*/ 10151231 w 11162102"/>
              <a:gd name="connsiteY3251" fmla="*/ 5639787 h 6858029"/>
              <a:gd name="connsiteX3252" fmla="*/ 10122590 w 11162102"/>
              <a:gd name="connsiteY3252" fmla="*/ 5665461 h 6858029"/>
              <a:gd name="connsiteX3253" fmla="*/ 10107710 w 11162102"/>
              <a:gd name="connsiteY3253" fmla="*/ 5620046 h 6858029"/>
              <a:gd name="connsiteX3254" fmla="*/ 10105816 w 11162102"/>
              <a:gd name="connsiteY3254" fmla="*/ 5614477 h 6858029"/>
              <a:gd name="connsiteX3255" fmla="*/ 10090274 w 11162102"/>
              <a:gd name="connsiteY3255" fmla="*/ 5570454 h 6858029"/>
              <a:gd name="connsiteX3256" fmla="*/ 10121860 w 11162102"/>
              <a:gd name="connsiteY3256" fmla="*/ 5545190 h 6858029"/>
              <a:gd name="connsiteX3257" fmla="*/ 10136033 w 11162102"/>
              <a:gd name="connsiteY3257" fmla="*/ 5588848 h 6858029"/>
              <a:gd name="connsiteX3258" fmla="*/ 10105816 w 11162102"/>
              <a:gd name="connsiteY3258" fmla="*/ 5614477 h 6858029"/>
              <a:gd name="connsiteX3259" fmla="*/ 10127611 w 11162102"/>
              <a:gd name="connsiteY3259" fmla="*/ 5540488 h 6858029"/>
              <a:gd name="connsiteX3260" fmla="*/ 10159197 w 11162102"/>
              <a:gd name="connsiteY3260" fmla="*/ 5513193 h 6858029"/>
              <a:gd name="connsiteX3261" fmla="*/ 10171954 w 11162102"/>
              <a:gd name="connsiteY3261" fmla="*/ 5556007 h 6858029"/>
              <a:gd name="connsiteX3262" fmla="*/ 10141784 w 11162102"/>
              <a:gd name="connsiteY3262" fmla="*/ 5583736 h 6858029"/>
              <a:gd name="connsiteX3263" fmla="*/ 10127611 w 11162102"/>
              <a:gd name="connsiteY3263" fmla="*/ 5540488 h 6858029"/>
              <a:gd name="connsiteX3264" fmla="*/ 10125466 w 11162102"/>
              <a:gd name="connsiteY3264" fmla="*/ 5534189 h 6858029"/>
              <a:gd name="connsiteX3265" fmla="*/ 10110791 w 11162102"/>
              <a:gd name="connsiteY3265" fmla="*/ 5492722 h 6858029"/>
              <a:gd name="connsiteX3266" fmla="*/ 10143838 w 11162102"/>
              <a:gd name="connsiteY3266" fmla="*/ 5465860 h 6858029"/>
              <a:gd name="connsiteX3267" fmla="*/ 10157234 w 11162102"/>
              <a:gd name="connsiteY3267" fmla="*/ 5506871 h 6858029"/>
              <a:gd name="connsiteX3268" fmla="*/ 10125466 w 11162102"/>
              <a:gd name="connsiteY3268" fmla="*/ 5534189 h 6858029"/>
              <a:gd name="connsiteX3269" fmla="*/ 10149064 w 11162102"/>
              <a:gd name="connsiteY3269" fmla="*/ 5461410 h 6858029"/>
              <a:gd name="connsiteX3270" fmla="*/ 10181334 w 11162102"/>
              <a:gd name="connsiteY3270" fmla="*/ 5433043 h 6858029"/>
              <a:gd name="connsiteX3271" fmla="*/ 10193247 w 11162102"/>
              <a:gd name="connsiteY3271" fmla="*/ 5473506 h 6858029"/>
              <a:gd name="connsiteX3272" fmla="*/ 10162415 w 11162102"/>
              <a:gd name="connsiteY3272" fmla="*/ 5502216 h 6858029"/>
              <a:gd name="connsiteX3273" fmla="*/ 10149064 w 11162102"/>
              <a:gd name="connsiteY3273" fmla="*/ 5461410 h 6858029"/>
              <a:gd name="connsiteX3274" fmla="*/ 10146941 w 11162102"/>
              <a:gd name="connsiteY3274" fmla="*/ 5455226 h 6858029"/>
              <a:gd name="connsiteX3275" fmla="*/ 10132906 w 11162102"/>
              <a:gd name="connsiteY3275" fmla="*/ 5415447 h 6858029"/>
              <a:gd name="connsiteX3276" fmla="*/ 10166728 w 11162102"/>
              <a:gd name="connsiteY3276" fmla="*/ 5387490 h 6858029"/>
              <a:gd name="connsiteX3277" fmla="*/ 10179394 w 11162102"/>
              <a:gd name="connsiteY3277" fmla="*/ 5426767 h 6858029"/>
              <a:gd name="connsiteX3278" fmla="*/ 10146941 w 11162102"/>
              <a:gd name="connsiteY3278" fmla="*/ 5455226 h 6858029"/>
              <a:gd name="connsiteX3279" fmla="*/ 10172114 w 11162102"/>
              <a:gd name="connsiteY3279" fmla="*/ 5382812 h 6858029"/>
              <a:gd name="connsiteX3280" fmla="*/ 10205525 w 11162102"/>
              <a:gd name="connsiteY3280" fmla="*/ 5352892 h 6858029"/>
              <a:gd name="connsiteX3281" fmla="*/ 10216663 w 11162102"/>
              <a:gd name="connsiteY3281" fmla="*/ 5391461 h 6858029"/>
              <a:gd name="connsiteX3282" fmla="*/ 10184780 w 11162102"/>
              <a:gd name="connsiteY3282" fmla="*/ 5421837 h 6858029"/>
              <a:gd name="connsiteX3283" fmla="*/ 10172114 w 11162102"/>
              <a:gd name="connsiteY3283" fmla="*/ 5382812 h 6858029"/>
              <a:gd name="connsiteX3284" fmla="*/ 10210455 w 11162102"/>
              <a:gd name="connsiteY3284" fmla="*/ 5348259 h 6858029"/>
              <a:gd name="connsiteX3285" fmla="*/ 10242680 w 11162102"/>
              <a:gd name="connsiteY3285" fmla="*/ 5316924 h 6858029"/>
              <a:gd name="connsiteX3286" fmla="*/ 10252105 w 11162102"/>
              <a:gd name="connsiteY3286" fmla="*/ 5354900 h 6858029"/>
              <a:gd name="connsiteX3287" fmla="*/ 10221615 w 11162102"/>
              <a:gd name="connsiteY3287" fmla="*/ 5386531 h 6858029"/>
              <a:gd name="connsiteX3288" fmla="*/ 10210455 w 11162102"/>
              <a:gd name="connsiteY3288" fmla="*/ 5348259 h 6858029"/>
              <a:gd name="connsiteX3289" fmla="*/ 10208560 w 11162102"/>
              <a:gd name="connsiteY3289" fmla="*/ 5342028 h 6858029"/>
              <a:gd name="connsiteX3290" fmla="*/ 10196579 w 11162102"/>
              <a:gd name="connsiteY3290" fmla="*/ 5304555 h 6858029"/>
              <a:gd name="connsiteX3291" fmla="*/ 10230607 w 11162102"/>
              <a:gd name="connsiteY3291" fmla="*/ 5273563 h 6858029"/>
              <a:gd name="connsiteX3292" fmla="*/ 10240990 w 11162102"/>
              <a:gd name="connsiteY3292" fmla="*/ 5310534 h 6858029"/>
              <a:gd name="connsiteX3293" fmla="*/ 10208560 w 11162102"/>
              <a:gd name="connsiteY3293" fmla="*/ 5342028 h 6858029"/>
              <a:gd name="connsiteX3294" fmla="*/ 10194571 w 11162102"/>
              <a:gd name="connsiteY3294" fmla="*/ 5298530 h 6858029"/>
              <a:gd name="connsiteX3295" fmla="*/ 10181745 w 11162102"/>
              <a:gd name="connsiteY3295" fmla="*/ 5261421 h 6858029"/>
              <a:gd name="connsiteX3296" fmla="*/ 10217438 w 11162102"/>
              <a:gd name="connsiteY3296" fmla="*/ 5230977 h 6858029"/>
              <a:gd name="connsiteX3297" fmla="*/ 10228758 w 11162102"/>
              <a:gd name="connsiteY3297" fmla="*/ 5267355 h 6858029"/>
              <a:gd name="connsiteX3298" fmla="*/ 10194571 w 11162102"/>
              <a:gd name="connsiteY3298" fmla="*/ 5298530 h 6858029"/>
              <a:gd name="connsiteX3299" fmla="*/ 10222482 w 11162102"/>
              <a:gd name="connsiteY3299" fmla="*/ 5226413 h 6858029"/>
              <a:gd name="connsiteX3300" fmla="*/ 10256943 w 11162102"/>
              <a:gd name="connsiteY3300" fmla="*/ 5194553 h 6858029"/>
              <a:gd name="connsiteX3301" fmla="*/ 10266574 w 11162102"/>
              <a:gd name="connsiteY3301" fmla="*/ 5230109 h 6858029"/>
              <a:gd name="connsiteX3302" fmla="*/ 10233825 w 11162102"/>
              <a:gd name="connsiteY3302" fmla="*/ 5262539 h 6858029"/>
              <a:gd name="connsiteX3303" fmla="*/ 10222482 w 11162102"/>
              <a:gd name="connsiteY3303" fmla="*/ 5226413 h 6858029"/>
              <a:gd name="connsiteX3304" fmla="*/ 10220588 w 11162102"/>
              <a:gd name="connsiteY3304" fmla="*/ 5220570 h 6858029"/>
              <a:gd name="connsiteX3305" fmla="*/ 10208264 w 11162102"/>
              <a:gd name="connsiteY3305" fmla="*/ 5184488 h 6858029"/>
              <a:gd name="connsiteX3306" fmla="*/ 10244483 w 11162102"/>
              <a:gd name="connsiteY3306" fmla="*/ 5153154 h 6858029"/>
              <a:gd name="connsiteX3307" fmla="*/ 10255163 w 11162102"/>
              <a:gd name="connsiteY3307" fmla="*/ 5188482 h 6858029"/>
              <a:gd name="connsiteX3308" fmla="*/ 10220588 w 11162102"/>
              <a:gd name="connsiteY3308" fmla="*/ 5220570 h 6858029"/>
              <a:gd name="connsiteX3309" fmla="*/ 10249457 w 11162102"/>
              <a:gd name="connsiteY3309" fmla="*/ 5148590 h 6858029"/>
              <a:gd name="connsiteX3310" fmla="*/ 10262854 w 11162102"/>
              <a:gd name="connsiteY3310" fmla="*/ 5136380 h 6858029"/>
              <a:gd name="connsiteX3311" fmla="*/ 10284352 w 11162102"/>
              <a:gd name="connsiteY3311" fmla="*/ 5115863 h 6858029"/>
              <a:gd name="connsiteX3312" fmla="*/ 10293321 w 11162102"/>
              <a:gd name="connsiteY3312" fmla="*/ 5150187 h 6858029"/>
              <a:gd name="connsiteX3313" fmla="*/ 10260138 w 11162102"/>
              <a:gd name="connsiteY3313" fmla="*/ 5183644 h 6858029"/>
              <a:gd name="connsiteX3314" fmla="*/ 10249457 w 11162102"/>
              <a:gd name="connsiteY3314" fmla="*/ 5148590 h 6858029"/>
              <a:gd name="connsiteX3315" fmla="*/ 10247632 w 11162102"/>
              <a:gd name="connsiteY3315" fmla="*/ 5142975 h 6858029"/>
              <a:gd name="connsiteX3316" fmla="*/ 10235879 w 11162102"/>
              <a:gd name="connsiteY3316" fmla="*/ 5107647 h 6858029"/>
              <a:gd name="connsiteX3317" fmla="*/ 10272622 w 11162102"/>
              <a:gd name="connsiteY3317" fmla="*/ 5075422 h 6858029"/>
              <a:gd name="connsiteX3318" fmla="*/ 10282732 w 11162102"/>
              <a:gd name="connsiteY3318" fmla="*/ 5109906 h 6858029"/>
              <a:gd name="connsiteX3319" fmla="*/ 10247632 w 11162102"/>
              <a:gd name="connsiteY3319" fmla="*/ 5142975 h 6858029"/>
              <a:gd name="connsiteX3320" fmla="*/ 10277529 w 11162102"/>
              <a:gd name="connsiteY3320" fmla="*/ 5070881 h 6858029"/>
              <a:gd name="connsiteX3321" fmla="*/ 10308088 w 11162102"/>
              <a:gd name="connsiteY3321" fmla="*/ 5042057 h 6858029"/>
              <a:gd name="connsiteX3322" fmla="*/ 10312857 w 11162102"/>
              <a:gd name="connsiteY3322" fmla="*/ 5037355 h 6858029"/>
              <a:gd name="connsiteX3323" fmla="*/ 10321073 w 11162102"/>
              <a:gd name="connsiteY3323" fmla="*/ 5070789 h 6858029"/>
              <a:gd name="connsiteX3324" fmla="*/ 10287638 w 11162102"/>
              <a:gd name="connsiteY3324" fmla="*/ 5105045 h 6858029"/>
              <a:gd name="connsiteX3325" fmla="*/ 10277529 w 11162102"/>
              <a:gd name="connsiteY3325" fmla="*/ 5070881 h 6858029"/>
              <a:gd name="connsiteX3326" fmla="*/ 10305144 w 11162102"/>
              <a:gd name="connsiteY3326" fmla="*/ 4988128 h 6858029"/>
              <a:gd name="connsiteX3327" fmla="*/ 10294395 w 11162102"/>
              <a:gd name="connsiteY3327" fmla="*/ 4953827 h 6858029"/>
              <a:gd name="connsiteX3328" fmla="*/ 10331982 w 11162102"/>
              <a:gd name="connsiteY3328" fmla="*/ 4920028 h 6858029"/>
              <a:gd name="connsiteX3329" fmla="*/ 10340882 w 11162102"/>
              <a:gd name="connsiteY3329" fmla="*/ 4953462 h 6858029"/>
              <a:gd name="connsiteX3330" fmla="*/ 10305144 w 11162102"/>
              <a:gd name="connsiteY3330" fmla="*/ 4988128 h 6858029"/>
              <a:gd name="connsiteX3331" fmla="*/ 10336775 w 11162102"/>
              <a:gd name="connsiteY3331" fmla="*/ 4915555 h 6858029"/>
              <a:gd name="connsiteX3332" fmla="*/ 10372445 w 11162102"/>
              <a:gd name="connsiteY3332" fmla="*/ 4880796 h 6858029"/>
              <a:gd name="connsiteX3333" fmla="*/ 10379361 w 11162102"/>
              <a:gd name="connsiteY3333" fmla="*/ 4913090 h 6858029"/>
              <a:gd name="connsiteX3334" fmla="*/ 10345653 w 11162102"/>
              <a:gd name="connsiteY3334" fmla="*/ 4948601 h 6858029"/>
              <a:gd name="connsiteX3335" fmla="*/ 10336775 w 11162102"/>
              <a:gd name="connsiteY3335" fmla="*/ 4915555 h 6858029"/>
              <a:gd name="connsiteX3336" fmla="*/ 10377214 w 11162102"/>
              <a:gd name="connsiteY3336" fmla="*/ 4876004 h 6858029"/>
              <a:gd name="connsiteX3337" fmla="*/ 10398919 w 11162102"/>
              <a:gd name="connsiteY3337" fmla="*/ 4853410 h 6858029"/>
              <a:gd name="connsiteX3338" fmla="*/ 10410650 w 11162102"/>
              <a:gd name="connsiteY3338" fmla="*/ 4840676 h 6858029"/>
              <a:gd name="connsiteX3339" fmla="*/ 10415533 w 11162102"/>
              <a:gd name="connsiteY3339" fmla="*/ 4871828 h 6858029"/>
              <a:gd name="connsiteX3340" fmla="*/ 10384130 w 11162102"/>
              <a:gd name="connsiteY3340" fmla="*/ 4907818 h 6858029"/>
              <a:gd name="connsiteX3341" fmla="*/ 10377214 w 11162102"/>
              <a:gd name="connsiteY3341" fmla="*/ 4876004 h 6858029"/>
              <a:gd name="connsiteX3342" fmla="*/ 10415465 w 11162102"/>
              <a:gd name="connsiteY3342" fmla="*/ 4835381 h 6858029"/>
              <a:gd name="connsiteX3343" fmla="*/ 10446388 w 11162102"/>
              <a:gd name="connsiteY3343" fmla="*/ 4799847 h 6858029"/>
              <a:gd name="connsiteX3344" fmla="*/ 10449310 w 11162102"/>
              <a:gd name="connsiteY3344" fmla="*/ 4829904 h 6858029"/>
              <a:gd name="connsiteX3345" fmla="*/ 10420463 w 11162102"/>
              <a:gd name="connsiteY3345" fmla="*/ 4866008 h 6858029"/>
              <a:gd name="connsiteX3346" fmla="*/ 10415465 w 11162102"/>
              <a:gd name="connsiteY3346" fmla="*/ 4835381 h 6858029"/>
              <a:gd name="connsiteX3347" fmla="*/ 10414415 w 11162102"/>
              <a:gd name="connsiteY3347" fmla="*/ 4829515 h 6858029"/>
              <a:gd name="connsiteX3348" fmla="*/ 10408139 w 11162102"/>
              <a:gd name="connsiteY3348" fmla="*/ 4797976 h 6858029"/>
              <a:gd name="connsiteX3349" fmla="*/ 10441413 w 11162102"/>
              <a:gd name="connsiteY3349" fmla="*/ 4762419 h 6858029"/>
              <a:gd name="connsiteX3350" fmla="*/ 10445635 w 11162102"/>
              <a:gd name="connsiteY3350" fmla="*/ 4793274 h 6858029"/>
              <a:gd name="connsiteX3351" fmla="*/ 10414415 w 11162102"/>
              <a:gd name="connsiteY3351" fmla="*/ 4829515 h 6858029"/>
              <a:gd name="connsiteX3352" fmla="*/ 10407066 w 11162102"/>
              <a:gd name="connsiteY3352" fmla="*/ 4793000 h 6858029"/>
              <a:gd name="connsiteX3353" fmla="*/ 10399420 w 11162102"/>
              <a:gd name="connsiteY3353" fmla="*/ 4760297 h 6858029"/>
              <a:gd name="connsiteX3354" fmla="*/ 10435000 w 11162102"/>
              <a:gd name="connsiteY3354" fmla="*/ 4724946 h 6858029"/>
              <a:gd name="connsiteX3355" fmla="*/ 10440569 w 11162102"/>
              <a:gd name="connsiteY3355" fmla="*/ 4756851 h 6858029"/>
              <a:gd name="connsiteX3356" fmla="*/ 10407066 w 11162102"/>
              <a:gd name="connsiteY3356" fmla="*/ 4793000 h 6858029"/>
              <a:gd name="connsiteX3357" fmla="*/ 10439748 w 11162102"/>
              <a:gd name="connsiteY3357" fmla="*/ 4720016 h 6858029"/>
              <a:gd name="connsiteX3358" fmla="*/ 10473044 w 11162102"/>
              <a:gd name="connsiteY3358" fmla="*/ 4684163 h 6858029"/>
              <a:gd name="connsiteX3359" fmla="*/ 10476650 w 11162102"/>
              <a:gd name="connsiteY3359" fmla="*/ 4714812 h 6858029"/>
              <a:gd name="connsiteX3360" fmla="*/ 10445384 w 11162102"/>
              <a:gd name="connsiteY3360" fmla="*/ 4751464 h 6858029"/>
              <a:gd name="connsiteX3361" fmla="*/ 10439748 w 11162102"/>
              <a:gd name="connsiteY3361" fmla="*/ 4720016 h 6858029"/>
              <a:gd name="connsiteX3362" fmla="*/ 10438446 w 11162102"/>
              <a:gd name="connsiteY3362" fmla="*/ 4713580 h 6858029"/>
              <a:gd name="connsiteX3363" fmla="*/ 10431782 w 11162102"/>
              <a:gd name="connsiteY3363" fmla="*/ 4682634 h 6858029"/>
              <a:gd name="connsiteX3364" fmla="*/ 10467407 w 11162102"/>
              <a:gd name="connsiteY3364" fmla="*/ 4646917 h 6858029"/>
              <a:gd name="connsiteX3365" fmla="*/ 10472132 w 11162102"/>
              <a:gd name="connsiteY3365" fmla="*/ 4677316 h 6858029"/>
              <a:gd name="connsiteX3366" fmla="*/ 10438446 w 11162102"/>
              <a:gd name="connsiteY3366" fmla="*/ 4713580 h 6858029"/>
              <a:gd name="connsiteX3367" fmla="*/ 10471971 w 11162102"/>
              <a:gd name="connsiteY3367" fmla="*/ 4642125 h 6858029"/>
              <a:gd name="connsiteX3368" fmla="*/ 10505063 w 11162102"/>
              <a:gd name="connsiteY3368" fmla="*/ 4606225 h 6858029"/>
              <a:gd name="connsiteX3369" fmla="*/ 10507870 w 11162102"/>
              <a:gd name="connsiteY3369" fmla="*/ 4635712 h 6858029"/>
              <a:gd name="connsiteX3370" fmla="*/ 10476788 w 11162102"/>
              <a:gd name="connsiteY3370" fmla="*/ 4672067 h 6858029"/>
              <a:gd name="connsiteX3371" fmla="*/ 10471971 w 11162102"/>
              <a:gd name="connsiteY3371" fmla="*/ 4642125 h 6858029"/>
              <a:gd name="connsiteX3372" fmla="*/ 10470854 w 11162102"/>
              <a:gd name="connsiteY3372" fmla="*/ 4635871 h 6858029"/>
              <a:gd name="connsiteX3373" fmla="*/ 10464783 w 11162102"/>
              <a:gd name="connsiteY3373" fmla="*/ 4604948 h 6858029"/>
              <a:gd name="connsiteX3374" fmla="*/ 10500202 w 11162102"/>
              <a:gd name="connsiteY3374" fmla="*/ 4569094 h 6858029"/>
              <a:gd name="connsiteX3375" fmla="*/ 10504288 w 11162102"/>
              <a:gd name="connsiteY3375" fmla="*/ 4599539 h 6858029"/>
              <a:gd name="connsiteX3376" fmla="*/ 10470854 w 11162102"/>
              <a:gd name="connsiteY3376" fmla="*/ 4635871 h 6858029"/>
              <a:gd name="connsiteX3377" fmla="*/ 10504790 w 11162102"/>
              <a:gd name="connsiteY3377" fmla="*/ 4564302 h 6858029"/>
              <a:gd name="connsiteX3378" fmla="*/ 10537197 w 11162102"/>
              <a:gd name="connsiteY3378" fmla="*/ 4528859 h 6858029"/>
              <a:gd name="connsiteX3379" fmla="*/ 10539342 w 11162102"/>
              <a:gd name="connsiteY3379" fmla="*/ 4558482 h 6858029"/>
              <a:gd name="connsiteX3380" fmla="*/ 10508966 w 11162102"/>
              <a:gd name="connsiteY3380" fmla="*/ 4594221 h 6858029"/>
              <a:gd name="connsiteX3381" fmla="*/ 10504790 w 11162102"/>
              <a:gd name="connsiteY3381" fmla="*/ 4564302 h 6858029"/>
              <a:gd name="connsiteX3382" fmla="*/ 10503831 w 11162102"/>
              <a:gd name="connsiteY3382" fmla="*/ 4558208 h 6858029"/>
              <a:gd name="connsiteX3383" fmla="*/ 10498377 w 11162102"/>
              <a:gd name="connsiteY3383" fmla="*/ 4527216 h 6858029"/>
              <a:gd name="connsiteX3384" fmla="*/ 10533203 w 11162102"/>
              <a:gd name="connsiteY3384" fmla="*/ 4491659 h 6858029"/>
              <a:gd name="connsiteX3385" fmla="*/ 10536604 w 11162102"/>
              <a:gd name="connsiteY3385" fmla="*/ 4522355 h 6858029"/>
              <a:gd name="connsiteX3386" fmla="*/ 10503831 w 11162102"/>
              <a:gd name="connsiteY3386" fmla="*/ 4558208 h 6858029"/>
              <a:gd name="connsiteX3387" fmla="*/ 10538133 w 11162102"/>
              <a:gd name="connsiteY3387" fmla="*/ 4486433 h 6858029"/>
              <a:gd name="connsiteX3388" fmla="*/ 10570083 w 11162102"/>
              <a:gd name="connsiteY3388" fmla="*/ 4451310 h 6858029"/>
              <a:gd name="connsiteX3389" fmla="*/ 10571567 w 11162102"/>
              <a:gd name="connsiteY3389" fmla="*/ 4481093 h 6858029"/>
              <a:gd name="connsiteX3390" fmla="*/ 10541693 w 11162102"/>
              <a:gd name="connsiteY3390" fmla="*/ 4516535 h 6858029"/>
              <a:gd name="connsiteX3391" fmla="*/ 10538133 w 11162102"/>
              <a:gd name="connsiteY3391" fmla="*/ 4486433 h 6858029"/>
              <a:gd name="connsiteX3392" fmla="*/ 10537334 w 11162102"/>
              <a:gd name="connsiteY3392" fmla="*/ 4480636 h 6858029"/>
              <a:gd name="connsiteX3393" fmla="*/ 10532473 w 11162102"/>
              <a:gd name="connsiteY3393" fmla="*/ 4449393 h 6858029"/>
              <a:gd name="connsiteX3394" fmla="*/ 10566889 w 11162102"/>
              <a:gd name="connsiteY3394" fmla="*/ 4414019 h 6858029"/>
              <a:gd name="connsiteX3395" fmla="*/ 10569650 w 11162102"/>
              <a:gd name="connsiteY3395" fmla="*/ 4444989 h 6858029"/>
              <a:gd name="connsiteX3396" fmla="*/ 10537334 w 11162102"/>
              <a:gd name="connsiteY3396" fmla="*/ 4480636 h 6858029"/>
              <a:gd name="connsiteX3397" fmla="*/ 10571909 w 11162102"/>
              <a:gd name="connsiteY3397" fmla="*/ 4408679 h 6858029"/>
              <a:gd name="connsiteX3398" fmla="*/ 10603380 w 11162102"/>
              <a:gd name="connsiteY3398" fmla="*/ 4373852 h 6858029"/>
              <a:gd name="connsiteX3399" fmla="*/ 10604225 w 11162102"/>
              <a:gd name="connsiteY3399" fmla="*/ 4404046 h 6858029"/>
              <a:gd name="connsiteX3400" fmla="*/ 10574853 w 11162102"/>
              <a:gd name="connsiteY3400" fmla="*/ 4439055 h 6858029"/>
              <a:gd name="connsiteX3401" fmla="*/ 10571909 w 11162102"/>
              <a:gd name="connsiteY3401" fmla="*/ 4408679 h 6858029"/>
              <a:gd name="connsiteX3402" fmla="*/ 10571270 w 11162102"/>
              <a:gd name="connsiteY3402" fmla="*/ 4403156 h 6858029"/>
              <a:gd name="connsiteX3403" fmla="*/ 10566980 w 11162102"/>
              <a:gd name="connsiteY3403" fmla="*/ 4371251 h 6858029"/>
              <a:gd name="connsiteX3404" fmla="*/ 10600961 w 11162102"/>
              <a:gd name="connsiteY3404" fmla="*/ 4336105 h 6858029"/>
              <a:gd name="connsiteX3405" fmla="*/ 10603106 w 11162102"/>
              <a:gd name="connsiteY3405" fmla="*/ 4367827 h 6858029"/>
              <a:gd name="connsiteX3406" fmla="*/ 10571270 w 11162102"/>
              <a:gd name="connsiteY3406" fmla="*/ 4403156 h 6858029"/>
              <a:gd name="connsiteX3407" fmla="*/ 10600460 w 11162102"/>
              <a:gd name="connsiteY3407" fmla="*/ 4330491 h 6858029"/>
              <a:gd name="connsiteX3408" fmla="*/ 10566181 w 11162102"/>
              <a:gd name="connsiteY3408" fmla="*/ 4366001 h 6858029"/>
              <a:gd name="connsiteX3409" fmla="*/ 10560635 w 11162102"/>
              <a:gd name="connsiteY3409" fmla="*/ 4333640 h 6858029"/>
              <a:gd name="connsiteX3410" fmla="*/ 10597059 w 11162102"/>
              <a:gd name="connsiteY3410" fmla="*/ 4298312 h 6858029"/>
              <a:gd name="connsiteX3411" fmla="*/ 10600460 w 11162102"/>
              <a:gd name="connsiteY3411" fmla="*/ 4330491 h 6858029"/>
              <a:gd name="connsiteX3412" fmla="*/ 10561388 w 11162102"/>
              <a:gd name="connsiteY3412" fmla="*/ 4370794 h 6858029"/>
              <a:gd name="connsiteX3413" fmla="*/ 10524257 w 11162102"/>
              <a:gd name="connsiteY3413" fmla="*/ 4406556 h 6858029"/>
              <a:gd name="connsiteX3414" fmla="*/ 10516703 w 11162102"/>
              <a:gd name="connsiteY3414" fmla="*/ 4373510 h 6858029"/>
              <a:gd name="connsiteX3415" fmla="*/ 10555979 w 11162102"/>
              <a:gd name="connsiteY3415" fmla="*/ 4337999 h 6858029"/>
              <a:gd name="connsiteX3416" fmla="*/ 10561388 w 11162102"/>
              <a:gd name="connsiteY3416" fmla="*/ 4370794 h 6858029"/>
              <a:gd name="connsiteX3417" fmla="*/ 10519647 w 11162102"/>
              <a:gd name="connsiteY3417" fmla="*/ 4410824 h 6858029"/>
              <a:gd name="connsiteX3418" fmla="*/ 10479845 w 11162102"/>
              <a:gd name="connsiteY3418" fmla="*/ 4446449 h 6858029"/>
              <a:gd name="connsiteX3419" fmla="*/ 10470329 w 11162102"/>
              <a:gd name="connsiteY3419" fmla="*/ 4412718 h 6858029"/>
              <a:gd name="connsiteX3420" fmla="*/ 10512207 w 11162102"/>
              <a:gd name="connsiteY3420" fmla="*/ 4377435 h 6858029"/>
              <a:gd name="connsiteX3421" fmla="*/ 10519647 w 11162102"/>
              <a:gd name="connsiteY3421" fmla="*/ 4410824 h 6858029"/>
              <a:gd name="connsiteX3422" fmla="*/ 10475464 w 11162102"/>
              <a:gd name="connsiteY3422" fmla="*/ 4450260 h 6858029"/>
              <a:gd name="connsiteX3423" fmla="*/ 10433060 w 11162102"/>
              <a:gd name="connsiteY3423" fmla="*/ 4485566 h 6858029"/>
              <a:gd name="connsiteX3424" fmla="*/ 10424776 w 11162102"/>
              <a:gd name="connsiteY3424" fmla="*/ 4460416 h 6858029"/>
              <a:gd name="connsiteX3425" fmla="*/ 10421581 w 11162102"/>
              <a:gd name="connsiteY3425" fmla="*/ 4451150 h 6858029"/>
              <a:gd name="connsiteX3426" fmla="*/ 10465969 w 11162102"/>
              <a:gd name="connsiteY3426" fmla="*/ 4416278 h 6858029"/>
              <a:gd name="connsiteX3427" fmla="*/ 10475464 w 11162102"/>
              <a:gd name="connsiteY3427" fmla="*/ 4450260 h 6858029"/>
              <a:gd name="connsiteX3428" fmla="*/ 10428655 w 11162102"/>
              <a:gd name="connsiteY3428" fmla="*/ 4489103 h 6858029"/>
              <a:gd name="connsiteX3429" fmla="*/ 10384015 w 11162102"/>
              <a:gd name="connsiteY3429" fmla="*/ 4523724 h 6858029"/>
              <a:gd name="connsiteX3430" fmla="*/ 10370620 w 11162102"/>
              <a:gd name="connsiteY3430" fmla="*/ 4488556 h 6858029"/>
              <a:gd name="connsiteX3431" fmla="*/ 10394742 w 11162102"/>
              <a:gd name="connsiteY3431" fmla="*/ 4471211 h 6858029"/>
              <a:gd name="connsiteX3432" fmla="*/ 10417176 w 11162102"/>
              <a:gd name="connsiteY3432" fmla="*/ 4454482 h 6858029"/>
              <a:gd name="connsiteX3433" fmla="*/ 10428655 w 11162102"/>
              <a:gd name="connsiteY3433" fmla="*/ 4489103 h 6858029"/>
              <a:gd name="connsiteX3434" fmla="*/ 10379474 w 11162102"/>
              <a:gd name="connsiteY3434" fmla="*/ 4527102 h 6858029"/>
              <a:gd name="connsiteX3435" fmla="*/ 10332986 w 11162102"/>
              <a:gd name="connsiteY3435" fmla="*/ 4560673 h 6858029"/>
              <a:gd name="connsiteX3436" fmla="*/ 10317787 w 11162102"/>
              <a:gd name="connsiteY3436" fmla="*/ 4524706 h 6858029"/>
              <a:gd name="connsiteX3437" fmla="*/ 10366078 w 11162102"/>
              <a:gd name="connsiteY3437" fmla="*/ 4491774 h 6858029"/>
              <a:gd name="connsiteX3438" fmla="*/ 10379474 w 11162102"/>
              <a:gd name="connsiteY3438" fmla="*/ 4527102 h 6858029"/>
              <a:gd name="connsiteX3439" fmla="*/ 10328467 w 11162102"/>
              <a:gd name="connsiteY3439" fmla="*/ 4563822 h 6858029"/>
              <a:gd name="connsiteX3440" fmla="*/ 10280336 w 11162102"/>
              <a:gd name="connsiteY3440" fmla="*/ 4596184 h 6858029"/>
              <a:gd name="connsiteX3441" fmla="*/ 10263424 w 11162102"/>
              <a:gd name="connsiteY3441" fmla="*/ 4559372 h 6858029"/>
              <a:gd name="connsiteX3442" fmla="*/ 10313267 w 11162102"/>
              <a:gd name="connsiteY3442" fmla="*/ 4527695 h 6858029"/>
              <a:gd name="connsiteX3443" fmla="*/ 10328467 w 11162102"/>
              <a:gd name="connsiteY3443" fmla="*/ 4563822 h 6858029"/>
              <a:gd name="connsiteX3444" fmla="*/ 10275748 w 11162102"/>
              <a:gd name="connsiteY3444" fmla="*/ 4599174 h 6858029"/>
              <a:gd name="connsiteX3445" fmla="*/ 10226339 w 11162102"/>
              <a:gd name="connsiteY3445" fmla="*/ 4630097 h 6858029"/>
              <a:gd name="connsiteX3446" fmla="*/ 10207807 w 11162102"/>
              <a:gd name="connsiteY3446" fmla="*/ 4592441 h 6858029"/>
              <a:gd name="connsiteX3447" fmla="*/ 10258792 w 11162102"/>
              <a:gd name="connsiteY3447" fmla="*/ 4562248 h 6858029"/>
              <a:gd name="connsiteX3448" fmla="*/ 10275748 w 11162102"/>
              <a:gd name="connsiteY3448" fmla="*/ 4599174 h 6858029"/>
              <a:gd name="connsiteX3449" fmla="*/ 10221136 w 11162102"/>
              <a:gd name="connsiteY3449" fmla="*/ 4633247 h 6858029"/>
              <a:gd name="connsiteX3450" fmla="*/ 10171270 w 11162102"/>
              <a:gd name="connsiteY3450" fmla="*/ 4662345 h 6858029"/>
              <a:gd name="connsiteX3451" fmla="*/ 10151255 w 11162102"/>
              <a:gd name="connsiteY3451" fmla="*/ 4623776 h 6858029"/>
              <a:gd name="connsiteX3452" fmla="*/ 10202536 w 11162102"/>
              <a:gd name="connsiteY3452" fmla="*/ 4595476 h 6858029"/>
              <a:gd name="connsiteX3453" fmla="*/ 10221136 w 11162102"/>
              <a:gd name="connsiteY3453" fmla="*/ 4633247 h 6858029"/>
              <a:gd name="connsiteX3454" fmla="*/ 10165952 w 11162102"/>
              <a:gd name="connsiteY3454" fmla="*/ 4665357 h 6858029"/>
              <a:gd name="connsiteX3455" fmla="*/ 10115493 w 11162102"/>
              <a:gd name="connsiteY3455" fmla="*/ 4692812 h 6858029"/>
              <a:gd name="connsiteX3456" fmla="*/ 10094086 w 11162102"/>
              <a:gd name="connsiteY3456" fmla="*/ 4653307 h 6858029"/>
              <a:gd name="connsiteX3457" fmla="*/ 10145869 w 11162102"/>
              <a:gd name="connsiteY3457" fmla="*/ 4626674 h 6858029"/>
              <a:gd name="connsiteX3458" fmla="*/ 10165952 w 11162102"/>
              <a:gd name="connsiteY3458" fmla="*/ 4665357 h 6858029"/>
              <a:gd name="connsiteX3459" fmla="*/ 10110152 w 11162102"/>
              <a:gd name="connsiteY3459" fmla="*/ 4695619 h 6858029"/>
              <a:gd name="connsiteX3460" fmla="*/ 10059579 w 11162102"/>
              <a:gd name="connsiteY3460" fmla="*/ 4721317 h 6858029"/>
              <a:gd name="connsiteX3461" fmla="*/ 10036962 w 11162102"/>
              <a:gd name="connsiteY3461" fmla="*/ 4680831 h 6858029"/>
              <a:gd name="connsiteX3462" fmla="*/ 10088699 w 11162102"/>
              <a:gd name="connsiteY3462" fmla="*/ 4656000 h 6858029"/>
              <a:gd name="connsiteX3463" fmla="*/ 10110152 w 11162102"/>
              <a:gd name="connsiteY3463" fmla="*/ 4695619 h 6858029"/>
              <a:gd name="connsiteX3464" fmla="*/ 10054056 w 11162102"/>
              <a:gd name="connsiteY3464" fmla="*/ 4724010 h 6858029"/>
              <a:gd name="connsiteX3465" fmla="*/ 10003665 w 11162102"/>
              <a:gd name="connsiteY3465" fmla="*/ 4747881 h 6858029"/>
              <a:gd name="connsiteX3466" fmla="*/ 10000995 w 11162102"/>
              <a:gd name="connsiteY3466" fmla="*/ 4743112 h 6858029"/>
              <a:gd name="connsiteX3467" fmla="*/ 9980090 w 11162102"/>
              <a:gd name="connsiteY3467" fmla="*/ 4706414 h 6858029"/>
              <a:gd name="connsiteX3468" fmla="*/ 10031371 w 11162102"/>
              <a:gd name="connsiteY3468" fmla="*/ 4683432 h 6858029"/>
              <a:gd name="connsiteX3469" fmla="*/ 10054056 w 11162102"/>
              <a:gd name="connsiteY3469" fmla="*/ 4724010 h 6858029"/>
              <a:gd name="connsiteX3470" fmla="*/ 9995586 w 11162102"/>
              <a:gd name="connsiteY3470" fmla="*/ 4746192 h 6858029"/>
              <a:gd name="connsiteX3471" fmla="*/ 9997982 w 11162102"/>
              <a:gd name="connsiteY3471" fmla="*/ 4750483 h 6858029"/>
              <a:gd name="connsiteX3472" fmla="*/ 9948801 w 11162102"/>
              <a:gd name="connsiteY3472" fmla="*/ 4772233 h 6858029"/>
              <a:gd name="connsiteX3473" fmla="*/ 9924838 w 11162102"/>
              <a:gd name="connsiteY3473" fmla="*/ 4729578 h 6858029"/>
              <a:gd name="connsiteX3474" fmla="*/ 9974317 w 11162102"/>
              <a:gd name="connsiteY3474" fmla="*/ 4708879 h 6858029"/>
              <a:gd name="connsiteX3475" fmla="*/ 9995586 w 11162102"/>
              <a:gd name="connsiteY3475" fmla="*/ 4746192 h 6858029"/>
              <a:gd name="connsiteX3476" fmla="*/ 9942959 w 11162102"/>
              <a:gd name="connsiteY3476" fmla="*/ 4774743 h 6858029"/>
              <a:gd name="connsiteX3477" fmla="*/ 9895991 w 11162102"/>
              <a:gd name="connsiteY3477" fmla="*/ 4794164 h 6858029"/>
              <a:gd name="connsiteX3478" fmla="*/ 9871686 w 11162102"/>
              <a:gd name="connsiteY3478" fmla="*/ 4750369 h 6858029"/>
              <a:gd name="connsiteX3479" fmla="*/ 9918928 w 11162102"/>
              <a:gd name="connsiteY3479" fmla="*/ 4731974 h 6858029"/>
              <a:gd name="connsiteX3480" fmla="*/ 9942959 w 11162102"/>
              <a:gd name="connsiteY3480" fmla="*/ 4774743 h 6858029"/>
              <a:gd name="connsiteX3481" fmla="*/ 9889966 w 11162102"/>
              <a:gd name="connsiteY3481" fmla="*/ 4796561 h 6858029"/>
              <a:gd name="connsiteX3482" fmla="*/ 9845303 w 11162102"/>
              <a:gd name="connsiteY3482" fmla="*/ 4813860 h 6858029"/>
              <a:gd name="connsiteX3483" fmla="*/ 9820724 w 11162102"/>
              <a:gd name="connsiteY3483" fmla="*/ 4769083 h 6858029"/>
              <a:gd name="connsiteX3484" fmla="*/ 9865615 w 11162102"/>
              <a:gd name="connsiteY3484" fmla="*/ 4752674 h 6858029"/>
              <a:gd name="connsiteX3485" fmla="*/ 9889966 w 11162102"/>
              <a:gd name="connsiteY3485" fmla="*/ 4796561 h 6858029"/>
              <a:gd name="connsiteX3486" fmla="*/ 9839051 w 11162102"/>
              <a:gd name="connsiteY3486" fmla="*/ 4816188 h 6858029"/>
              <a:gd name="connsiteX3487" fmla="*/ 9796761 w 11162102"/>
              <a:gd name="connsiteY3487" fmla="*/ 4831547 h 6858029"/>
              <a:gd name="connsiteX3488" fmla="*/ 9771953 w 11162102"/>
              <a:gd name="connsiteY3488" fmla="*/ 4785812 h 6858029"/>
              <a:gd name="connsiteX3489" fmla="*/ 9814380 w 11162102"/>
              <a:gd name="connsiteY3489" fmla="*/ 4771297 h 6858029"/>
              <a:gd name="connsiteX3490" fmla="*/ 9839051 w 11162102"/>
              <a:gd name="connsiteY3490" fmla="*/ 4816188 h 6858029"/>
              <a:gd name="connsiteX3491" fmla="*/ 9790508 w 11162102"/>
              <a:gd name="connsiteY3491" fmla="*/ 4833761 h 6858029"/>
              <a:gd name="connsiteX3492" fmla="*/ 9750341 w 11162102"/>
              <a:gd name="connsiteY3492" fmla="*/ 4847454 h 6858029"/>
              <a:gd name="connsiteX3493" fmla="*/ 9725329 w 11162102"/>
              <a:gd name="connsiteY3493" fmla="*/ 4800852 h 6858029"/>
              <a:gd name="connsiteX3494" fmla="*/ 9765655 w 11162102"/>
              <a:gd name="connsiteY3494" fmla="*/ 4787934 h 6858029"/>
              <a:gd name="connsiteX3495" fmla="*/ 9790508 w 11162102"/>
              <a:gd name="connsiteY3495" fmla="*/ 4833761 h 6858029"/>
              <a:gd name="connsiteX3496" fmla="*/ 9743815 w 11162102"/>
              <a:gd name="connsiteY3496" fmla="*/ 4849599 h 6858029"/>
              <a:gd name="connsiteX3497" fmla="*/ 9706113 w 11162102"/>
              <a:gd name="connsiteY3497" fmla="*/ 4861695 h 6858029"/>
              <a:gd name="connsiteX3498" fmla="*/ 9680917 w 11162102"/>
              <a:gd name="connsiteY3498" fmla="*/ 4814248 h 6858029"/>
              <a:gd name="connsiteX3499" fmla="*/ 9718711 w 11162102"/>
              <a:gd name="connsiteY3499" fmla="*/ 4802882 h 6858029"/>
              <a:gd name="connsiteX3500" fmla="*/ 9743815 w 11162102"/>
              <a:gd name="connsiteY3500" fmla="*/ 4849599 h 6858029"/>
              <a:gd name="connsiteX3501" fmla="*/ 9699175 w 11162102"/>
              <a:gd name="connsiteY3501" fmla="*/ 4863840 h 6858029"/>
              <a:gd name="connsiteX3502" fmla="*/ 9372273 w 11162102"/>
              <a:gd name="connsiteY3502" fmla="*/ 4942507 h 6858029"/>
              <a:gd name="connsiteX3503" fmla="*/ 6465599 w 11162102"/>
              <a:gd name="connsiteY3503" fmla="*/ 4522560 h 6858029"/>
              <a:gd name="connsiteX3504" fmla="*/ 5103151 w 11162102"/>
              <a:gd name="connsiteY3504" fmla="*/ 3964700 h 6858029"/>
              <a:gd name="connsiteX3505" fmla="*/ 3632891 w 11162102"/>
              <a:gd name="connsiteY3505" fmla="*/ 3368978 h 6858029"/>
              <a:gd name="connsiteX3506" fmla="*/ 2866758 w 11162102"/>
              <a:gd name="connsiteY3506" fmla="*/ 3208700 h 6858029"/>
              <a:gd name="connsiteX3507" fmla="*/ 2498959 w 11162102"/>
              <a:gd name="connsiteY3507" fmla="*/ 3257539 h 6858029"/>
              <a:gd name="connsiteX3508" fmla="*/ 2159341 w 11162102"/>
              <a:gd name="connsiteY3508" fmla="*/ 3438677 h 6858029"/>
              <a:gd name="connsiteX3509" fmla="*/ 1789459 w 11162102"/>
              <a:gd name="connsiteY3509" fmla="*/ 3825463 h 6858029"/>
              <a:gd name="connsiteX3510" fmla="*/ 1791196 w 11162102"/>
              <a:gd name="connsiteY3510" fmla="*/ 3822497 h 6858029"/>
              <a:gd name="connsiteX3511" fmla="*/ 2185422 w 11162102"/>
              <a:gd name="connsiteY3511" fmla="*/ 3388834 h 6858029"/>
              <a:gd name="connsiteX3512" fmla="*/ 3653066 w 11162102"/>
              <a:gd name="connsiteY3512" fmla="*/ 3306035 h 6858029"/>
              <a:gd name="connsiteX3513" fmla="*/ 5097719 w 11162102"/>
              <a:gd name="connsiteY3513" fmla="*/ 3899521 h 6858029"/>
              <a:gd name="connsiteX3514" fmla="*/ 6447570 w 11162102"/>
              <a:gd name="connsiteY3514" fmla="*/ 4459412 h 6858029"/>
              <a:gd name="connsiteX3515" fmla="*/ 7162103 w 11162102"/>
              <a:gd name="connsiteY3515" fmla="*/ 4691443 h 6858029"/>
              <a:gd name="connsiteX3516" fmla="*/ 7901489 w 11162102"/>
              <a:gd name="connsiteY3516" fmla="*/ 4861512 h 6858029"/>
              <a:gd name="connsiteX3517" fmla="*/ 8651943 w 11162102"/>
              <a:gd name="connsiteY3517" fmla="*/ 4935775 h 6858029"/>
              <a:gd name="connsiteX3518" fmla="*/ 9399750 w 11162102"/>
              <a:gd name="connsiteY3518" fmla="*/ 4880454 h 6858029"/>
              <a:gd name="connsiteX3519" fmla="*/ 9673888 w 11162102"/>
              <a:gd name="connsiteY3519" fmla="*/ 4816324 h 6858029"/>
              <a:gd name="connsiteX3520" fmla="*/ 9699175 w 11162102"/>
              <a:gd name="connsiteY3520" fmla="*/ 4863840 h 6858029"/>
              <a:gd name="connsiteX3521" fmla="*/ 1755920 w 11162102"/>
              <a:gd name="connsiteY3521" fmla="*/ 3876448 h 6858029"/>
              <a:gd name="connsiteX3522" fmla="*/ 1754363 w 11162102"/>
              <a:gd name="connsiteY3522" fmla="*/ 3879163 h 6858029"/>
              <a:gd name="connsiteX3523" fmla="*/ 1752432 w 11162102"/>
              <a:gd name="connsiteY3523" fmla="*/ 3881605 h 6858029"/>
              <a:gd name="connsiteX3524" fmla="*/ 1753831 w 11162102"/>
              <a:gd name="connsiteY3524" fmla="*/ 3879255 h 6858029"/>
              <a:gd name="connsiteX3525" fmla="*/ 1755920 w 11162102"/>
              <a:gd name="connsiteY3525" fmla="*/ 3876448 h 6858029"/>
              <a:gd name="connsiteX3526" fmla="*/ 1717992 w 11162102"/>
              <a:gd name="connsiteY3526" fmla="*/ 3933000 h 6858029"/>
              <a:gd name="connsiteX3527" fmla="*/ 1716814 w 11162102"/>
              <a:gd name="connsiteY3527" fmla="*/ 3935031 h 6858029"/>
              <a:gd name="connsiteX3528" fmla="*/ 1715100 w 11162102"/>
              <a:gd name="connsiteY3528" fmla="*/ 3937177 h 6858029"/>
              <a:gd name="connsiteX3529" fmla="*/ 1716155 w 11162102"/>
              <a:gd name="connsiteY3529" fmla="*/ 3935442 h 6858029"/>
              <a:gd name="connsiteX3530" fmla="*/ 1717992 w 11162102"/>
              <a:gd name="connsiteY3530" fmla="*/ 3933000 h 6858029"/>
              <a:gd name="connsiteX3531" fmla="*/ 1643880 w 11162102"/>
              <a:gd name="connsiteY3531" fmla="*/ 4040606 h 6858029"/>
              <a:gd name="connsiteX3532" fmla="*/ 1642910 w 11162102"/>
              <a:gd name="connsiteY3532" fmla="*/ 4042203 h 6858029"/>
              <a:gd name="connsiteX3533" fmla="*/ 1642431 w 11162102"/>
              <a:gd name="connsiteY3533" fmla="*/ 4042774 h 6858029"/>
              <a:gd name="connsiteX3534" fmla="*/ 1643528 w 11162102"/>
              <a:gd name="connsiteY3534" fmla="*/ 4041062 h 6858029"/>
              <a:gd name="connsiteX3535" fmla="*/ 1643880 w 11162102"/>
              <a:gd name="connsiteY3535" fmla="*/ 4040606 h 6858029"/>
              <a:gd name="connsiteX3536" fmla="*/ 1605927 w 11162102"/>
              <a:gd name="connsiteY3536" fmla="*/ 4093872 h 6858029"/>
              <a:gd name="connsiteX3537" fmla="*/ 1605123 w 11162102"/>
              <a:gd name="connsiteY3537" fmla="*/ 4095173 h 6858029"/>
              <a:gd name="connsiteX3538" fmla="*/ 1604911 w 11162102"/>
              <a:gd name="connsiteY3538" fmla="*/ 4095401 h 6858029"/>
              <a:gd name="connsiteX3539" fmla="*/ 1605835 w 11162102"/>
              <a:gd name="connsiteY3539" fmla="*/ 4093987 h 6858029"/>
              <a:gd name="connsiteX3540" fmla="*/ 1605927 w 11162102"/>
              <a:gd name="connsiteY3540" fmla="*/ 4093872 h 6858029"/>
              <a:gd name="connsiteX3541" fmla="*/ 864790 w 11162102"/>
              <a:gd name="connsiteY3541" fmla="*/ 4837298 h 6858029"/>
              <a:gd name="connsiteX3542" fmla="*/ 865774 w 11162102"/>
              <a:gd name="connsiteY3542" fmla="*/ 4836864 h 6858029"/>
              <a:gd name="connsiteX3543" fmla="*/ 863159 w 11162102"/>
              <a:gd name="connsiteY3543" fmla="*/ 4838964 h 6858029"/>
              <a:gd name="connsiteX3544" fmla="*/ 861974 w 11162102"/>
              <a:gd name="connsiteY3544" fmla="*/ 4839398 h 6858029"/>
              <a:gd name="connsiteX3545" fmla="*/ 864790 w 11162102"/>
              <a:gd name="connsiteY3545" fmla="*/ 4837298 h 6858029"/>
              <a:gd name="connsiteX3546" fmla="*/ 885431 w 11162102"/>
              <a:gd name="connsiteY3546" fmla="*/ 4828557 h 6858029"/>
              <a:gd name="connsiteX3547" fmla="*/ 888694 w 11162102"/>
              <a:gd name="connsiteY3547" fmla="*/ 4827210 h 6858029"/>
              <a:gd name="connsiteX3548" fmla="*/ 883274 w 11162102"/>
              <a:gd name="connsiteY3548" fmla="*/ 4831821 h 6858029"/>
              <a:gd name="connsiteX3549" fmla="*/ 879812 w 11162102"/>
              <a:gd name="connsiteY3549" fmla="*/ 4833030 h 6858029"/>
              <a:gd name="connsiteX3550" fmla="*/ 885431 w 11162102"/>
              <a:gd name="connsiteY3550" fmla="*/ 4828557 h 6858029"/>
              <a:gd name="connsiteX3551" fmla="*/ 905596 w 11162102"/>
              <a:gd name="connsiteY3551" fmla="*/ 4820227 h 6858029"/>
              <a:gd name="connsiteX3552" fmla="*/ 910936 w 11162102"/>
              <a:gd name="connsiteY3552" fmla="*/ 4818105 h 6858029"/>
              <a:gd name="connsiteX3553" fmla="*/ 903467 w 11162102"/>
              <a:gd name="connsiteY3553" fmla="*/ 4824837 h 6858029"/>
              <a:gd name="connsiteX3554" fmla="*/ 897985 w 11162102"/>
              <a:gd name="connsiteY3554" fmla="*/ 4826686 h 6858029"/>
              <a:gd name="connsiteX3555" fmla="*/ 905596 w 11162102"/>
              <a:gd name="connsiteY3555" fmla="*/ 4820227 h 6858029"/>
              <a:gd name="connsiteX3556" fmla="*/ 926024 w 11162102"/>
              <a:gd name="connsiteY3556" fmla="*/ 4812080 h 6858029"/>
              <a:gd name="connsiteX3557" fmla="*/ 932834 w 11162102"/>
              <a:gd name="connsiteY3557" fmla="*/ 4809364 h 6858029"/>
              <a:gd name="connsiteX3558" fmla="*/ 923637 w 11162102"/>
              <a:gd name="connsiteY3558" fmla="*/ 4818127 h 6858029"/>
              <a:gd name="connsiteX3559" fmla="*/ 916713 w 11162102"/>
              <a:gd name="connsiteY3559" fmla="*/ 4820432 h 6858029"/>
              <a:gd name="connsiteX3560" fmla="*/ 926024 w 11162102"/>
              <a:gd name="connsiteY3560" fmla="*/ 4812080 h 6858029"/>
              <a:gd name="connsiteX3561" fmla="*/ 945922 w 11162102"/>
              <a:gd name="connsiteY3561" fmla="*/ 4804366 h 6858029"/>
              <a:gd name="connsiteX3562" fmla="*/ 954246 w 11162102"/>
              <a:gd name="connsiteY3562" fmla="*/ 4801194 h 6858029"/>
              <a:gd name="connsiteX3563" fmla="*/ 943766 w 11162102"/>
              <a:gd name="connsiteY3563" fmla="*/ 4811669 h 6858029"/>
              <a:gd name="connsiteX3564" fmla="*/ 935459 w 11162102"/>
              <a:gd name="connsiteY3564" fmla="*/ 4814293 h 6858029"/>
              <a:gd name="connsiteX3565" fmla="*/ 945922 w 11162102"/>
              <a:gd name="connsiteY3565" fmla="*/ 4804366 h 6858029"/>
              <a:gd name="connsiteX3566" fmla="*/ 986509 w 11162102"/>
              <a:gd name="connsiteY3566" fmla="*/ 4789258 h 6858029"/>
              <a:gd name="connsiteX3567" fmla="*/ 996697 w 11162102"/>
              <a:gd name="connsiteY3567" fmla="*/ 4785606 h 6858029"/>
              <a:gd name="connsiteX3568" fmla="*/ 984286 w 11162102"/>
              <a:gd name="connsiteY3568" fmla="*/ 4799276 h 6858029"/>
              <a:gd name="connsiteX3569" fmla="*/ 974046 w 11162102"/>
              <a:gd name="connsiteY3569" fmla="*/ 4802358 h 6858029"/>
              <a:gd name="connsiteX3570" fmla="*/ 986509 w 11162102"/>
              <a:gd name="connsiteY3570" fmla="*/ 4789258 h 6858029"/>
              <a:gd name="connsiteX3571" fmla="*/ 1006775 w 11162102"/>
              <a:gd name="connsiteY3571" fmla="*/ 4782091 h 6858029"/>
              <a:gd name="connsiteX3572" fmla="*/ 1017741 w 11162102"/>
              <a:gd name="connsiteY3572" fmla="*/ 4778257 h 6858029"/>
              <a:gd name="connsiteX3573" fmla="*/ 1004518 w 11162102"/>
              <a:gd name="connsiteY3573" fmla="*/ 4793480 h 6858029"/>
              <a:gd name="connsiteX3574" fmla="*/ 993616 w 11162102"/>
              <a:gd name="connsiteY3574" fmla="*/ 4796584 h 6858029"/>
              <a:gd name="connsiteX3575" fmla="*/ 1006775 w 11162102"/>
              <a:gd name="connsiteY3575" fmla="*/ 4782091 h 6858029"/>
              <a:gd name="connsiteX3576" fmla="*/ 1027116 w 11162102"/>
              <a:gd name="connsiteY3576" fmla="*/ 4775063 h 6858029"/>
              <a:gd name="connsiteX3577" fmla="*/ 1038666 w 11162102"/>
              <a:gd name="connsiteY3577" fmla="*/ 4771206 h 6858029"/>
              <a:gd name="connsiteX3578" fmla="*/ 1024850 w 11162102"/>
              <a:gd name="connsiteY3578" fmla="*/ 4787820 h 6858029"/>
              <a:gd name="connsiteX3579" fmla="*/ 1013288 w 11162102"/>
              <a:gd name="connsiteY3579" fmla="*/ 4790969 h 6858029"/>
              <a:gd name="connsiteX3580" fmla="*/ 1027116 w 11162102"/>
              <a:gd name="connsiteY3580" fmla="*/ 4775063 h 6858029"/>
              <a:gd name="connsiteX3581" fmla="*/ 1047451 w 11162102"/>
              <a:gd name="connsiteY3581" fmla="*/ 4768262 h 6858029"/>
              <a:gd name="connsiteX3582" fmla="*/ 1059578 w 11162102"/>
              <a:gd name="connsiteY3582" fmla="*/ 4764336 h 6858029"/>
              <a:gd name="connsiteX3583" fmla="*/ 1045219 w 11162102"/>
              <a:gd name="connsiteY3583" fmla="*/ 4782320 h 6858029"/>
              <a:gd name="connsiteX3584" fmla="*/ 1033038 w 11162102"/>
              <a:gd name="connsiteY3584" fmla="*/ 4785606 h 6858029"/>
              <a:gd name="connsiteX3585" fmla="*/ 1047451 w 11162102"/>
              <a:gd name="connsiteY3585" fmla="*/ 4768262 h 6858029"/>
              <a:gd name="connsiteX3586" fmla="*/ 1067760 w 11162102"/>
              <a:gd name="connsiteY3586" fmla="*/ 4761734 h 6858029"/>
              <a:gd name="connsiteX3587" fmla="*/ 1080463 w 11162102"/>
              <a:gd name="connsiteY3587" fmla="*/ 4757695 h 6858029"/>
              <a:gd name="connsiteX3588" fmla="*/ 1065544 w 11162102"/>
              <a:gd name="connsiteY3588" fmla="*/ 4777139 h 6858029"/>
              <a:gd name="connsiteX3589" fmla="*/ 1052914 w 11162102"/>
              <a:gd name="connsiteY3589" fmla="*/ 4780357 h 6858029"/>
              <a:gd name="connsiteX3590" fmla="*/ 1067760 w 11162102"/>
              <a:gd name="connsiteY3590" fmla="*/ 4761734 h 6858029"/>
              <a:gd name="connsiteX3591" fmla="*/ 1088151 w 11162102"/>
              <a:gd name="connsiteY3591" fmla="*/ 4755344 h 6858029"/>
              <a:gd name="connsiteX3592" fmla="*/ 1101231 w 11162102"/>
              <a:gd name="connsiteY3592" fmla="*/ 4751396 h 6858029"/>
              <a:gd name="connsiteX3593" fmla="*/ 1085940 w 11162102"/>
              <a:gd name="connsiteY3593" fmla="*/ 4772096 h 6858029"/>
              <a:gd name="connsiteX3594" fmla="*/ 1072865 w 11162102"/>
              <a:gd name="connsiteY3594" fmla="*/ 4775290 h 6858029"/>
              <a:gd name="connsiteX3595" fmla="*/ 1088151 w 11162102"/>
              <a:gd name="connsiteY3595" fmla="*/ 4755344 h 6858029"/>
              <a:gd name="connsiteX3596" fmla="*/ 1108545 w 11162102"/>
              <a:gd name="connsiteY3596" fmla="*/ 4749182 h 6858029"/>
              <a:gd name="connsiteX3597" fmla="*/ 1122028 w 11162102"/>
              <a:gd name="connsiteY3597" fmla="*/ 4745257 h 6858029"/>
              <a:gd name="connsiteX3598" fmla="*/ 1106388 w 11162102"/>
              <a:gd name="connsiteY3598" fmla="*/ 4767212 h 6858029"/>
              <a:gd name="connsiteX3599" fmla="*/ 1092862 w 11162102"/>
              <a:gd name="connsiteY3599" fmla="*/ 4770430 h 6858029"/>
              <a:gd name="connsiteX3600" fmla="*/ 1108545 w 11162102"/>
              <a:gd name="connsiteY3600" fmla="*/ 4749182 h 6858029"/>
              <a:gd name="connsiteX3601" fmla="*/ 1128909 w 11162102"/>
              <a:gd name="connsiteY3601" fmla="*/ 4743294 h 6858029"/>
              <a:gd name="connsiteX3602" fmla="*/ 1142855 w 11162102"/>
              <a:gd name="connsiteY3602" fmla="*/ 4739277 h 6858029"/>
              <a:gd name="connsiteX3603" fmla="*/ 1126800 w 11162102"/>
              <a:gd name="connsiteY3603" fmla="*/ 4762625 h 6858029"/>
              <a:gd name="connsiteX3604" fmla="*/ 1112940 w 11162102"/>
              <a:gd name="connsiteY3604" fmla="*/ 4765728 h 6858029"/>
              <a:gd name="connsiteX3605" fmla="*/ 1128909 w 11162102"/>
              <a:gd name="connsiteY3605" fmla="*/ 4743294 h 6858029"/>
              <a:gd name="connsiteX3606" fmla="*/ 1149346 w 11162102"/>
              <a:gd name="connsiteY3606" fmla="*/ 4737521 h 6858029"/>
              <a:gd name="connsiteX3607" fmla="*/ 1163573 w 11162102"/>
              <a:gd name="connsiteY3607" fmla="*/ 4733663 h 6858029"/>
              <a:gd name="connsiteX3608" fmla="*/ 1147288 w 11162102"/>
              <a:gd name="connsiteY3608" fmla="*/ 4758151 h 6858029"/>
              <a:gd name="connsiteX3609" fmla="*/ 1133060 w 11162102"/>
              <a:gd name="connsiteY3609" fmla="*/ 4761210 h 6858029"/>
              <a:gd name="connsiteX3610" fmla="*/ 1149346 w 11162102"/>
              <a:gd name="connsiteY3610" fmla="*/ 4737521 h 6858029"/>
              <a:gd name="connsiteX3611" fmla="*/ 1169808 w 11162102"/>
              <a:gd name="connsiteY3611" fmla="*/ 4731974 h 6858029"/>
              <a:gd name="connsiteX3612" fmla="*/ 1184316 w 11162102"/>
              <a:gd name="connsiteY3612" fmla="*/ 4728186 h 6858029"/>
              <a:gd name="connsiteX3613" fmla="*/ 1167827 w 11162102"/>
              <a:gd name="connsiteY3613" fmla="*/ 4753861 h 6858029"/>
              <a:gd name="connsiteX3614" fmla="*/ 1153233 w 11162102"/>
              <a:gd name="connsiteY3614" fmla="*/ 4756919 h 6858029"/>
              <a:gd name="connsiteX3615" fmla="*/ 1169808 w 11162102"/>
              <a:gd name="connsiteY3615" fmla="*/ 4731974 h 6858029"/>
              <a:gd name="connsiteX3616" fmla="*/ 1190223 w 11162102"/>
              <a:gd name="connsiteY3616" fmla="*/ 4726680 h 6858029"/>
              <a:gd name="connsiteX3617" fmla="*/ 1205091 w 11162102"/>
              <a:gd name="connsiteY3617" fmla="*/ 4722869 h 6858029"/>
              <a:gd name="connsiteX3618" fmla="*/ 1188308 w 11162102"/>
              <a:gd name="connsiteY3618" fmla="*/ 4749821 h 6858029"/>
              <a:gd name="connsiteX3619" fmla="*/ 1173487 w 11162102"/>
              <a:gd name="connsiteY3619" fmla="*/ 4752720 h 6858029"/>
              <a:gd name="connsiteX3620" fmla="*/ 1190223 w 11162102"/>
              <a:gd name="connsiteY3620" fmla="*/ 4726680 h 6858029"/>
              <a:gd name="connsiteX3621" fmla="*/ 1210698 w 11162102"/>
              <a:gd name="connsiteY3621" fmla="*/ 4721522 h 6858029"/>
              <a:gd name="connsiteX3622" fmla="*/ 1225800 w 11162102"/>
              <a:gd name="connsiteY3622" fmla="*/ 4717871 h 6858029"/>
              <a:gd name="connsiteX3623" fmla="*/ 1208852 w 11162102"/>
              <a:gd name="connsiteY3623" fmla="*/ 4745942 h 6858029"/>
              <a:gd name="connsiteX3624" fmla="*/ 1193753 w 11162102"/>
              <a:gd name="connsiteY3624" fmla="*/ 4748772 h 6858029"/>
              <a:gd name="connsiteX3625" fmla="*/ 1210698 w 11162102"/>
              <a:gd name="connsiteY3625" fmla="*/ 4721522 h 6858029"/>
              <a:gd name="connsiteX3626" fmla="*/ 1231188 w 11162102"/>
              <a:gd name="connsiteY3626" fmla="*/ 4716570 h 6858029"/>
              <a:gd name="connsiteX3627" fmla="*/ 1246565 w 11162102"/>
              <a:gd name="connsiteY3627" fmla="*/ 4713010 h 6858029"/>
              <a:gd name="connsiteX3628" fmla="*/ 1229463 w 11162102"/>
              <a:gd name="connsiteY3628" fmla="*/ 4742221 h 6858029"/>
              <a:gd name="connsiteX3629" fmla="*/ 1214037 w 11162102"/>
              <a:gd name="connsiteY3629" fmla="*/ 4745006 h 6858029"/>
              <a:gd name="connsiteX3630" fmla="*/ 1231188 w 11162102"/>
              <a:gd name="connsiteY3630" fmla="*/ 4716570 h 6858029"/>
              <a:gd name="connsiteX3631" fmla="*/ 1251696 w 11162102"/>
              <a:gd name="connsiteY3631" fmla="*/ 4711846 h 6858029"/>
              <a:gd name="connsiteX3632" fmla="*/ 1267342 w 11162102"/>
              <a:gd name="connsiteY3632" fmla="*/ 4708331 h 6858029"/>
              <a:gd name="connsiteX3633" fmla="*/ 1250046 w 11162102"/>
              <a:gd name="connsiteY3633" fmla="*/ 4738730 h 6858029"/>
              <a:gd name="connsiteX3634" fmla="*/ 1234433 w 11162102"/>
              <a:gd name="connsiteY3634" fmla="*/ 4741332 h 6858029"/>
              <a:gd name="connsiteX3635" fmla="*/ 1251696 w 11162102"/>
              <a:gd name="connsiteY3635" fmla="*/ 4711846 h 6858029"/>
              <a:gd name="connsiteX3636" fmla="*/ 1272229 w 11162102"/>
              <a:gd name="connsiteY3636" fmla="*/ 4707281 h 6858029"/>
              <a:gd name="connsiteX3637" fmla="*/ 1287896 w 11162102"/>
              <a:gd name="connsiteY3637" fmla="*/ 4703972 h 6858029"/>
              <a:gd name="connsiteX3638" fmla="*/ 1270563 w 11162102"/>
              <a:gd name="connsiteY3638" fmla="*/ 4735398 h 6858029"/>
              <a:gd name="connsiteX3639" fmla="*/ 1254804 w 11162102"/>
              <a:gd name="connsiteY3639" fmla="*/ 4737931 h 6858029"/>
              <a:gd name="connsiteX3640" fmla="*/ 1272229 w 11162102"/>
              <a:gd name="connsiteY3640" fmla="*/ 4707281 h 6858029"/>
              <a:gd name="connsiteX3641" fmla="*/ 1276254 w 11162102"/>
              <a:gd name="connsiteY3641" fmla="*/ 4700184 h 6858029"/>
              <a:gd name="connsiteX3642" fmla="*/ 1293323 w 11162102"/>
              <a:gd name="connsiteY3642" fmla="*/ 4669876 h 6858029"/>
              <a:gd name="connsiteX3643" fmla="*/ 1308757 w 11162102"/>
              <a:gd name="connsiteY3643" fmla="*/ 4665814 h 6858029"/>
              <a:gd name="connsiteX3644" fmla="*/ 1291760 w 11162102"/>
              <a:gd name="connsiteY3644" fmla="*/ 4696920 h 6858029"/>
              <a:gd name="connsiteX3645" fmla="*/ 1276254 w 11162102"/>
              <a:gd name="connsiteY3645" fmla="*/ 4700184 h 6858029"/>
              <a:gd name="connsiteX3646" fmla="*/ 1313575 w 11162102"/>
              <a:gd name="connsiteY3646" fmla="*/ 4664581 h 6858029"/>
              <a:gd name="connsiteX3647" fmla="*/ 1329667 w 11162102"/>
              <a:gd name="connsiteY3647" fmla="*/ 4660428 h 6858029"/>
              <a:gd name="connsiteX3648" fmla="*/ 1312487 w 11162102"/>
              <a:gd name="connsiteY3648" fmla="*/ 4692721 h 6858029"/>
              <a:gd name="connsiteX3649" fmla="*/ 1296452 w 11162102"/>
              <a:gd name="connsiteY3649" fmla="*/ 4695938 h 6858029"/>
              <a:gd name="connsiteX3650" fmla="*/ 1313575 w 11162102"/>
              <a:gd name="connsiteY3650" fmla="*/ 4664581 h 6858029"/>
              <a:gd name="connsiteX3651" fmla="*/ 1317647 w 11162102"/>
              <a:gd name="connsiteY3651" fmla="*/ 4657096 h 6858029"/>
              <a:gd name="connsiteX3652" fmla="*/ 1334161 w 11162102"/>
              <a:gd name="connsiteY3652" fmla="*/ 4626606 h 6858029"/>
              <a:gd name="connsiteX3653" fmla="*/ 1350058 w 11162102"/>
              <a:gd name="connsiteY3653" fmla="*/ 4621790 h 6858029"/>
              <a:gd name="connsiteX3654" fmla="*/ 1333558 w 11162102"/>
              <a:gd name="connsiteY3654" fmla="*/ 4653079 h 6858029"/>
              <a:gd name="connsiteX3655" fmla="*/ 1317647 w 11162102"/>
              <a:gd name="connsiteY3655" fmla="*/ 4657096 h 6858029"/>
              <a:gd name="connsiteX3656" fmla="*/ 1354782 w 11162102"/>
              <a:gd name="connsiteY3656" fmla="*/ 4620352 h 6858029"/>
              <a:gd name="connsiteX3657" fmla="*/ 1370911 w 11162102"/>
              <a:gd name="connsiteY3657" fmla="*/ 4615628 h 6858029"/>
              <a:gd name="connsiteX3658" fmla="*/ 1354260 w 11162102"/>
              <a:gd name="connsiteY3658" fmla="*/ 4648058 h 6858029"/>
              <a:gd name="connsiteX3659" fmla="*/ 1338118 w 11162102"/>
              <a:gd name="connsiteY3659" fmla="*/ 4651984 h 6858029"/>
              <a:gd name="connsiteX3660" fmla="*/ 1354782 w 11162102"/>
              <a:gd name="connsiteY3660" fmla="*/ 4620352 h 6858029"/>
              <a:gd name="connsiteX3661" fmla="*/ 1358888 w 11162102"/>
              <a:gd name="connsiteY3661" fmla="*/ 4612547 h 6858029"/>
              <a:gd name="connsiteX3662" fmla="*/ 1375395 w 11162102"/>
              <a:gd name="connsiteY3662" fmla="*/ 4581030 h 6858029"/>
              <a:gd name="connsiteX3663" fmla="*/ 1391366 w 11162102"/>
              <a:gd name="connsiteY3663" fmla="*/ 4575553 h 6858029"/>
              <a:gd name="connsiteX3664" fmla="*/ 1374864 w 11162102"/>
              <a:gd name="connsiteY3664" fmla="*/ 4607914 h 6858029"/>
              <a:gd name="connsiteX3665" fmla="*/ 1358888 w 11162102"/>
              <a:gd name="connsiteY3665" fmla="*/ 4612547 h 6858029"/>
              <a:gd name="connsiteX3666" fmla="*/ 1395994 w 11162102"/>
              <a:gd name="connsiteY3666" fmla="*/ 4574001 h 6858029"/>
              <a:gd name="connsiteX3667" fmla="*/ 1688896 w 11162102"/>
              <a:gd name="connsiteY3667" fmla="*/ 4500377 h 6858029"/>
              <a:gd name="connsiteX3668" fmla="*/ 2541659 w 11162102"/>
              <a:gd name="connsiteY3668" fmla="*/ 4537029 h 6858029"/>
              <a:gd name="connsiteX3669" fmla="*/ 3202310 w 11162102"/>
              <a:gd name="connsiteY3669" fmla="*/ 4705843 h 6858029"/>
              <a:gd name="connsiteX3670" fmla="*/ 5231159 w 11162102"/>
              <a:gd name="connsiteY3670" fmla="*/ 5353166 h 6858029"/>
              <a:gd name="connsiteX3671" fmla="*/ 6798686 w 11162102"/>
              <a:gd name="connsiteY3671" fmla="*/ 5863967 h 6858029"/>
              <a:gd name="connsiteX3672" fmla="*/ 7807713 w 11162102"/>
              <a:gd name="connsiteY3672" fmla="*/ 6135914 h 6858029"/>
              <a:gd name="connsiteX3673" fmla="*/ 8836801 w 11162102"/>
              <a:gd name="connsiteY3673" fmla="*/ 6265314 h 6858029"/>
              <a:gd name="connsiteX3674" fmla="*/ 9510802 w 11162102"/>
              <a:gd name="connsiteY3674" fmla="*/ 6191370 h 6858029"/>
              <a:gd name="connsiteX3675" fmla="*/ 10081488 w 11162102"/>
              <a:gd name="connsiteY3675" fmla="*/ 5920040 h 6858029"/>
              <a:gd name="connsiteX3676" fmla="*/ 10133705 w 11162102"/>
              <a:gd name="connsiteY3676" fmla="*/ 5873735 h 6858029"/>
              <a:gd name="connsiteX3677" fmla="*/ 10145686 w 11162102"/>
              <a:gd name="connsiteY3677" fmla="*/ 5925655 h 6858029"/>
              <a:gd name="connsiteX3678" fmla="*/ 10035091 w 11162102"/>
              <a:gd name="connsiteY3678" fmla="*/ 6025204 h 6858029"/>
              <a:gd name="connsiteX3679" fmla="*/ 8810167 w 11162102"/>
              <a:gd name="connsiteY3679" fmla="*/ 6325130 h 6858029"/>
              <a:gd name="connsiteX3680" fmla="*/ 7946425 w 11162102"/>
              <a:gd name="connsiteY3680" fmla="*/ 6220195 h 6858029"/>
              <a:gd name="connsiteX3681" fmla="*/ 6817195 w 11162102"/>
              <a:gd name="connsiteY3681" fmla="*/ 5924993 h 6858029"/>
              <a:gd name="connsiteX3682" fmla="*/ 5236271 w 11162102"/>
              <a:gd name="connsiteY3682" fmla="*/ 5415104 h 6858029"/>
              <a:gd name="connsiteX3683" fmla="*/ 3182523 w 11162102"/>
              <a:gd name="connsiteY3683" fmla="*/ 4766619 h 6858029"/>
              <a:gd name="connsiteX3684" fmla="*/ 2420178 w 11162102"/>
              <a:gd name="connsiteY3684" fmla="*/ 4578702 h 6858029"/>
              <a:gd name="connsiteX3685" fmla="*/ 1664381 w 11162102"/>
              <a:gd name="connsiteY3685" fmla="*/ 4547231 h 6858029"/>
              <a:gd name="connsiteX3686" fmla="*/ 1379369 w 11162102"/>
              <a:gd name="connsiteY3686" fmla="*/ 4606614 h 6858029"/>
              <a:gd name="connsiteX3687" fmla="*/ 1395994 w 11162102"/>
              <a:gd name="connsiteY3687" fmla="*/ 4574001 h 6858029"/>
              <a:gd name="connsiteX3688" fmla="*/ 10077700 w 11162102"/>
              <a:gd name="connsiteY3688" fmla="*/ 5915362 h 6858029"/>
              <a:gd name="connsiteX3689" fmla="*/ 8836915 w 11162102"/>
              <a:gd name="connsiteY3689" fmla="*/ 6259289 h 6858029"/>
              <a:gd name="connsiteX3690" fmla="*/ 7927278 w 11162102"/>
              <a:gd name="connsiteY3690" fmla="*/ 6154605 h 6858029"/>
              <a:gd name="connsiteX3691" fmla="*/ 6800466 w 11162102"/>
              <a:gd name="connsiteY3691" fmla="*/ 5858215 h 6858029"/>
              <a:gd name="connsiteX3692" fmla="*/ 5233076 w 11162102"/>
              <a:gd name="connsiteY3692" fmla="*/ 5347460 h 6858029"/>
              <a:gd name="connsiteX3693" fmla="*/ 3203976 w 11162102"/>
              <a:gd name="connsiteY3693" fmla="*/ 4700047 h 6858029"/>
              <a:gd name="connsiteX3694" fmla="*/ 2441129 w 11162102"/>
              <a:gd name="connsiteY3694" fmla="*/ 4512519 h 6858029"/>
              <a:gd name="connsiteX3695" fmla="*/ 1687906 w 11162102"/>
              <a:gd name="connsiteY3695" fmla="*/ 4494421 h 6858029"/>
              <a:gd name="connsiteX3696" fmla="*/ 1400045 w 11162102"/>
              <a:gd name="connsiteY3696" fmla="*/ 4566036 h 6858029"/>
              <a:gd name="connsiteX3697" fmla="*/ 1416203 w 11162102"/>
              <a:gd name="connsiteY3697" fmla="*/ 4534154 h 6858029"/>
              <a:gd name="connsiteX3698" fmla="*/ 1712588 w 11162102"/>
              <a:gd name="connsiteY3698" fmla="*/ 4447453 h 6858029"/>
              <a:gd name="connsiteX3699" fmla="*/ 3223785 w 11162102"/>
              <a:gd name="connsiteY3699" fmla="*/ 4639203 h 6858029"/>
              <a:gd name="connsiteX3700" fmla="*/ 5226755 w 11162102"/>
              <a:gd name="connsiteY3700" fmla="*/ 5285019 h 6858029"/>
              <a:gd name="connsiteX3701" fmla="*/ 6781980 w 11162102"/>
              <a:gd name="connsiteY3701" fmla="*/ 5797075 h 6858029"/>
              <a:gd name="connsiteX3702" fmla="*/ 7812255 w 11162102"/>
              <a:gd name="connsiteY3702" fmla="*/ 6075184 h 6858029"/>
              <a:gd name="connsiteX3703" fmla="*/ 7912420 w 11162102"/>
              <a:gd name="connsiteY3703" fmla="*/ 6095792 h 6858029"/>
              <a:gd name="connsiteX3704" fmla="*/ 8863640 w 11162102"/>
              <a:gd name="connsiteY3704" fmla="*/ 6199381 h 6858029"/>
              <a:gd name="connsiteX3705" fmla="*/ 9551904 w 11162102"/>
              <a:gd name="connsiteY3705" fmla="*/ 6108961 h 6858029"/>
              <a:gd name="connsiteX3706" fmla="*/ 10118254 w 11162102"/>
              <a:gd name="connsiteY3706" fmla="*/ 5815196 h 6858029"/>
              <a:gd name="connsiteX3707" fmla="*/ 10132015 w 11162102"/>
              <a:gd name="connsiteY3707" fmla="*/ 5866979 h 6858029"/>
              <a:gd name="connsiteX3708" fmla="*/ 10077700 w 11162102"/>
              <a:gd name="connsiteY3708" fmla="*/ 5915362 h 6858029"/>
              <a:gd name="connsiteX3709" fmla="*/ 10123755 w 11162102"/>
              <a:gd name="connsiteY3709" fmla="*/ 5810381 h 6858029"/>
              <a:gd name="connsiteX3710" fmla="*/ 10124280 w 11162102"/>
              <a:gd name="connsiteY3710" fmla="*/ 5809902 h 6858029"/>
              <a:gd name="connsiteX3711" fmla="*/ 10149657 w 11162102"/>
              <a:gd name="connsiteY3711" fmla="*/ 5786258 h 6858029"/>
              <a:gd name="connsiteX3712" fmla="*/ 10161274 w 11162102"/>
              <a:gd name="connsiteY3712" fmla="*/ 5836421 h 6858029"/>
              <a:gd name="connsiteX3713" fmla="*/ 10137379 w 11162102"/>
              <a:gd name="connsiteY3713" fmla="*/ 5861616 h 6858029"/>
              <a:gd name="connsiteX3714" fmla="*/ 10123755 w 11162102"/>
              <a:gd name="connsiteY3714" fmla="*/ 5810381 h 6858029"/>
              <a:gd name="connsiteX3715" fmla="*/ 10121974 w 11162102"/>
              <a:gd name="connsiteY3715" fmla="*/ 5804013 h 6858029"/>
              <a:gd name="connsiteX3716" fmla="*/ 10107117 w 11162102"/>
              <a:gd name="connsiteY3716" fmla="*/ 5754148 h 6858029"/>
              <a:gd name="connsiteX3717" fmla="*/ 10134800 w 11162102"/>
              <a:gd name="connsiteY3717" fmla="*/ 5729979 h 6858029"/>
              <a:gd name="connsiteX3718" fmla="*/ 10148014 w 11162102"/>
              <a:gd name="connsiteY3718" fmla="*/ 5779617 h 6858029"/>
              <a:gd name="connsiteX3719" fmla="*/ 10121974 w 11162102"/>
              <a:gd name="connsiteY3719" fmla="*/ 5804013 h 6858029"/>
              <a:gd name="connsiteX3720" fmla="*/ 10140391 w 11162102"/>
              <a:gd name="connsiteY3720" fmla="*/ 5724935 h 6858029"/>
              <a:gd name="connsiteX3721" fmla="*/ 10167047 w 11162102"/>
              <a:gd name="connsiteY3721" fmla="*/ 5699786 h 6858029"/>
              <a:gd name="connsiteX3722" fmla="*/ 10167116 w 11162102"/>
              <a:gd name="connsiteY3722" fmla="*/ 5699717 h 6858029"/>
              <a:gd name="connsiteX3723" fmla="*/ 10178276 w 11162102"/>
              <a:gd name="connsiteY3723" fmla="*/ 5748100 h 6858029"/>
              <a:gd name="connsiteX3724" fmla="*/ 10153559 w 11162102"/>
              <a:gd name="connsiteY3724" fmla="*/ 5774094 h 6858029"/>
              <a:gd name="connsiteX3725" fmla="*/ 10140391 w 11162102"/>
              <a:gd name="connsiteY3725" fmla="*/ 5724935 h 6858029"/>
              <a:gd name="connsiteX3726" fmla="*/ 10162986 w 11162102"/>
              <a:gd name="connsiteY3726" fmla="*/ 5695632 h 6858029"/>
              <a:gd name="connsiteX3727" fmla="*/ 10138589 w 11162102"/>
              <a:gd name="connsiteY3727" fmla="*/ 5718659 h 6858029"/>
              <a:gd name="connsiteX3728" fmla="*/ 10124439 w 11162102"/>
              <a:gd name="connsiteY3728" fmla="*/ 5671418 h 6858029"/>
              <a:gd name="connsiteX3729" fmla="*/ 10152989 w 11162102"/>
              <a:gd name="connsiteY3729" fmla="*/ 5645971 h 6858029"/>
              <a:gd name="connsiteX3730" fmla="*/ 10165495 w 11162102"/>
              <a:gd name="connsiteY3730" fmla="*/ 5693122 h 6858029"/>
              <a:gd name="connsiteX3731" fmla="*/ 10162986 w 11162102"/>
              <a:gd name="connsiteY3731" fmla="*/ 5695632 h 6858029"/>
              <a:gd name="connsiteX3732" fmla="*/ 10157052 w 11162102"/>
              <a:gd name="connsiteY3732" fmla="*/ 5634332 h 6858029"/>
              <a:gd name="connsiteX3733" fmla="*/ 10143609 w 11162102"/>
              <a:gd name="connsiteY3733" fmla="*/ 5589533 h 6858029"/>
              <a:gd name="connsiteX3734" fmla="*/ 10173643 w 11162102"/>
              <a:gd name="connsiteY3734" fmla="*/ 5562078 h 6858029"/>
              <a:gd name="connsiteX3735" fmla="*/ 10185510 w 11162102"/>
              <a:gd name="connsiteY3735" fmla="*/ 5606581 h 6858029"/>
              <a:gd name="connsiteX3736" fmla="*/ 10157052 w 11162102"/>
              <a:gd name="connsiteY3736" fmla="*/ 5634332 h 6858029"/>
              <a:gd name="connsiteX3737" fmla="*/ 10178846 w 11162102"/>
              <a:gd name="connsiteY3737" fmla="*/ 5557148 h 6858029"/>
              <a:gd name="connsiteX3738" fmla="*/ 10207648 w 11162102"/>
              <a:gd name="connsiteY3738" fmla="*/ 5528552 h 6858029"/>
              <a:gd name="connsiteX3739" fmla="*/ 10217643 w 11162102"/>
              <a:gd name="connsiteY3739" fmla="*/ 5572622 h 6858029"/>
              <a:gd name="connsiteX3740" fmla="*/ 10205640 w 11162102"/>
              <a:gd name="connsiteY3740" fmla="*/ 5585744 h 6858029"/>
              <a:gd name="connsiteX3741" fmla="*/ 10190691 w 11162102"/>
              <a:gd name="connsiteY3741" fmla="*/ 5601332 h 6858029"/>
              <a:gd name="connsiteX3742" fmla="*/ 10178846 w 11162102"/>
              <a:gd name="connsiteY3742" fmla="*/ 5557148 h 6858029"/>
              <a:gd name="connsiteX3743" fmla="*/ 10177112 w 11162102"/>
              <a:gd name="connsiteY3743" fmla="*/ 5551055 h 6858029"/>
              <a:gd name="connsiteX3744" fmla="*/ 10164400 w 11162102"/>
              <a:gd name="connsiteY3744" fmla="*/ 5508537 h 6858029"/>
              <a:gd name="connsiteX3745" fmla="*/ 10195028 w 11162102"/>
              <a:gd name="connsiteY3745" fmla="*/ 5479941 h 6858029"/>
              <a:gd name="connsiteX3746" fmla="*/ 10206095 w 11162102"/>
              <a:gd name="connsiteY3746" fmla="*/ 5522116 h 6858029"/>
              <a:gd name="connsiteX3747" fmla="*/ 10177112 w 11162102"/>
              <a:gd name="connsiteY3747" fmla="*/ 5551055 h 6858029"/>
              <a:gd name="connsiteX3748" fmla="*/ 10200390 w 11162102"/>
              <a:gd name="connsiteY3748" fmla="*/ 5474647 h 6858029"/>
              <a:gd name="connsiteX3749" fmla="*/ 10230173 w 11162102"/>
              <a:gd name="connsiteY3749" fmla="*/ 5444385 h 6858029"/>
              <a:gd name="connsiteX3750" fmla="*/ 10239324 w 11162102"/>
              <a:gd name="connsiteY3750" fmla="*/ 5486126 h 6858029"/>
              <a:gd name="connsiteX3751" fmla="*/ 10211459 w 11162102"/>
              <a:gd name="connsiteY3751" fmla="*/ 5516525 h 6858029"/>
              <a:gd name="connsiteX3752" fmla="*/ 10200390 w 11162102"/>
              <a:gd name="connsiteY3752" fmla="*/ 5474647 h 6858029"/>
              <a:gd name="connsiteX3753" fmla="*/ 10198633 w 11162102"/>
              <a:gd name="connsiteY3753" fmla="*/ 5468303 h 6858029"/>
              <a:gd name="connsiteX3754" fmla="*/ 10186720 w 11162102"/>
              <a:gd name="connsiteY3754" fmla="*/ 5428136 h 6858029"/>
              <a:gd name="connsiteX3755" fmla="*/ 10218397 w 11162102"/>
              <a:gd name="connsiteY3755" fmla="*/ 5397897 h 6858029"/>
              <a:gd name="connsiteX3756" fmla="*/ 10228621 w 11162102"/>
              <a:gd name="connsiteY3756" fmla="*/ 5437835 h 6858029"/>
              <a:gd name="connsiteX3757" fmla="*/ 10198633 w 11162102"/>
              <a:gd name="connsiteY3757" fmla="*/ 5468303 h 6858029"/>
              <a:gd name="connsiteX3758" fmla="*/ 10223372 w 11162102"/>
              <a:gd name="connsiteY3758" fmla="*/ 5392990 h 6858029"/>
              <a:gd name="connsiteX3759" fmla="*/ 10253634 w 11162102"/>
              <a:gd name="connsiteY3759" fmla="*/ 5361564 h 6858029"/>
              <a:gd name="connsiteX3760" fmla="*/ 10261964 w 11162102"/>
              <a:gd name="connsiteY3760" fmla="*/ 5400978 h 6858029"/>
              <a:gd name="connsiteX3761" fmla="*/ 10233597 w 11162102"/>
              <a:gd name="connsiteY3761" fmla="*/ 5432495 h 6858029"/>
              <a:gd name="connsiteX3762" fmla="*/ 10223372 w 11162102"/>
              <a:gd name="connsiteY3762" fmla="*/ 5392990 h 6858029"/>
              <a:gd name="connsiteX3763" fmla="*/ 10258746 w 11162102"/>
              <a:gd name="connsiteY3763" fmla="*/ 5355973 h 6858029"/>
              <a:gd name="connsiteX3764" fmla="*/ 10287113 w 11162102"/>
              <a:gd name="connsiteY3764" fmla="*/ 5323839 h 6858029"/>
              <a:gd name="connsiteX3765" fmla="*/ 10292865 w 11162102"/>
              <a:gd name="connsiteY3765" fmla="*/ 5358894 h 6858029"/>
              <a:gd name="connsiteX3766" fmla="*/ 10293413 w 11162102"/>
              <a:gd name="connsiteY3766" fmla="*/ 5362865 h 6858029"/>
              <a:gd name="connsiteX3767" fmla="*/ 10290971 w 11162102"/>
              <a:gd name="connsiteY3767" fmla="*/ 5366014 h 6858029"/>
              <a:gd name="connsiteX3768" fmla="*/ 10267144 w 11162102"/>
              <a:gd name="connsiteY3768" fmla="*/ 5394998 h 6858029"/>
              <a:gd name="connsiteX3769" fmla="*/ 10258746 w 11162102"/>
              <a:gd name="connsiteY3769" fmla="*/ 5355973 h 6858029"/>
              <a:gd name="connsiteX3770" fmla="*/ 10257218 w 11162102"/>
              <a:gd name="connsiteY3770" fmla="*/ 5349377 h 6858029"/>
              <a:gd name="connsiteX3771" fmla="*/ 10247769 w 11162102"/>
              <a:gd name="connsiteY3771" fmla="*/ 5311789 h 6858029"/>
              <a:gd name="connsiteX3772" fmla="*/ 10278328 w 11162102"/>
              <a:gd name="connsiteY3772" fmla="*/ 5279405 h 6858029"/>
              <a:gd name="connsiteX3773" fmla="*/ 10285859 w 11162102"/>
              <a:gd name="connsiteY3773" fmla="*/ 5316833 h 6858029"/>
              <a:gd name="connsiteX3774" fmla="*/ 10257218 w 11162102"/>
              <a:gd name="connsiteY3774" fmla="*/ 5349377 h 6858029"/>
              <a:gd name="connsiteX3775" fmla="*/ 10246057 w 11162102"/>
              <a:gd name="connsiteY3775" fmla="*/ 5305353 h 6858029"/>
              <a:gd name="connsiteX3776" fmla="*/ 10235673 w 11162102"/>
              <a:gd name="connsiteY3776" fmla="*/ 5268725 h 6858029"/>
              <a:gd name="connsiteX3777" fmla="*/ 10268240 w 11162102"/>
              <a:gd name="connsiteY3777" fmla="*/ 5236500 h 6858029"/>
              <a:gd name="connsiteX3778" fmla="*/ 10276844 w 11162102"/>
              <a:gd name="connsiteY3778" fmla="*/ 5272741 h 6858029"/>
              <a:gd name="connsiteX3779" fmla="*/ 10246057 w 11162102"/>
              <a:gd name="connsiteY3779" fmla="*/ 5305353 h 6858029"/>
              <a:gd name="connsiteX3780" fmla="*/ 10273215 w 11162102"/>
              <a:gd name="connsiteY3780" fmla="*/ 5231342 h 6858029"/>
              <a:gd name="connsiteX3781" fmla="*/ 10304116 w 11162102"/>
              <a:gd name="connsiteY3781" fmla="*/ 5198045 h 6858029"/>
              <a:gd name="connsiteX3782" fmla="*/ 10310301 w 11162102"/>
              <a:gd name="connsiteY3782" fmla="*/ 5230247 h 6858029"/>
              <a:gd name="connsiteX3783" fmla="*/ 10310871 w 11162102"/>
              <a:gd name="connsiteY3783" fmla="*/ 5233624 h 6858029"/>
              <a:gd name="connsiteX3784" fmla="*/ 10281865 w 11162102"/>
              <a:gd name="connsiteY3784" fmla="*/ 5267195 h 6858029"/>
              <a:gd name="connsiteX3785" fmla="*/ 10273215 w 11162102"/>
              <a:gd name="connsiteY3785" fmla="*/ 5231342 h 6858029"/>
              <a:gd name="connsiteX3786" fmla="*/ 10271573 w 11162102"/>
              <a:gd name="connsiteY3786" fmla="*/ 5224997 h 6858029"/>
              <a:gd name="connsiteX3787" fmla="*/ 10261918 w 11162102"/>
              <a:gd name="connsiteY3787" fmla="*/ 5189715 h 6858029"/>
              <a:gd name="connsiteX3788" fmla="*/ 10294850 w 11162102"/>
              <a:gd name="connsiteY3788" fmla="*/ 5156600 h 6858029"/>
              <a:gd name="connsiteX3789" fmla="*/ 10302747 w 11162102"/>
              <a:gd name="connsiteY3789" fmla="*/ 5191335 h 6858029"/>
              <a:gd name="connsiteX3790" fmla="*/ 10271573 w 11162102"/>
              <a:gd name="connsiteY3790" fmla="*/ 5224997 h 6858029"/>
              <a:gd name="connsiteX3791" fmla="*/ 10299803 w 11162102"/>
              <a:gd name="connsiteY3791" fmla="*/ 5151397 h 6858029"/>
              <a:gd name="connsiteX3792" fmla="*/ 10330954 w 11162102"/>
              <a:gd name="connsiteY3792" fmla="*/ 5117255 h 6858029"/>
              <a:gd name="connsiteX3793" fmla="*/ 10336866 w 11162102"/>
              <a:gd name="connsiteY3793" fmla="*/ 5151282 h 6858029"/>
              <a:gd name="connsiteX3794" fmla="*/ 10307699 w 11162102"/>
              <a:gd name="connsiteY3794" fmla="*/ 5185698 h 6858029"/>
              <a:gd name="connsiteX3795" fmla="*/ 10299803 w 11162102"/>
              <a:gd name="connsiteY3795" fmla="*/ 5151397 h 6858029"/>
              <a:gd name="connsiteX3796" fmla="*/ 10298251 w 11162102"/>
              <a:gd name="connsiteY3796" fmla="*/ 5145052 h 6858029"/>
              <a:gd name="connsiteX3797" fmla="*/ 10289282 w 11162102"/>
              <a:gd name="connsiteY3797" fmla="*/ 5111002 h 6858029"/>
              <a:gd name="connsiteX3798" fmla="*/ 10322533 w 11162102"/>
              <a:gd name="connsiteY3798" fmla="*/ 5077088 h 6858029"/>
              <a:gd name="connsiteX3799" fmla="*/ 10327920 w 11162102"/>
              <a:gd name="connsiteY3799" fmla="*/ 5101850 h 6858029"/>
              <a:gd name="connsiteX3800" fmla="*/ 10329654 w 11162102"/>
              <a:gd name="connsiteY3800" fmla="*/ 5110568 h 6858029"/>
              <a:gd name="connsiteX3801" fmla="*/ 10298251 w 11162102"/>
              <a:gd name="connsiteY3801" fmla="*/ 5145052 h 6858029"/>
              <a:gd name="connsiteX3802" fmla="*/ 10333717 w 11162102"/>
              <a:gd name="connsiteY3802" fmla="*/ 5100663 h 6858029"/>
              <a:gd name="connsiteX3803" fmla="*/ 10327417 w 11162102"/>
              <a:gd name="connsiteY3803" fmla="*/ 5071862 h 6858029"/>
              <a:gd name="connsiteX3804" fmla="*/ 10358660 w 11162102"/>
              <a:gd name="connsiteY3804" fmla="*/ 5037150 h 6858029"/>
              <a:gd name="connsiteX3805" fmla="*/ 10363795 w 11162102"/>
              <a:gd name="connsiteY3805" fmla="*/ 5069831 h 6858029"/>
              <a:gd name="connsiteX3806" fmla="*/ 10334560 w 11162102"/>
              <a:gd name="connsiteY3806" fmla="*/ 5104909 h 6858029"/>
              <a:gd name="connsiteX3807" fmla="*/ 10333717 w 11162102"/>
              <a:gd name="connsiteY3807" fmla="*/ 5100663 h 6858029"/>
              <a:gd name="connsiteX3808" fmla="*/ 10325934 w 11162102"/>
              <a:gd name="connsiteY3808" fmla="*/ 5065609 h 6858029"/>
              <a:gd name="connsiteX3809" fmla="*/ 10317718 w 11162102"/>
              <a:gd name="connsiteY3809" fmla="*/ 5032562 h 6858029"/>
              <a:gd name="connsiteX3810" fmla="*/ 10351152 w 11162102"/>
              <a:gd name="connsiteY3810" fmla="*/ 4997965 h 6858029"/>
              <a:gd name="connsiteX3811" fmla="*/ 10357474 w 11162102"/>
              <a:gd name="connsiteY3811" fmla="*/ 5030417 h 6858029"/>
              <a:gd name="connsiteX3812" fmla="*/ 10325934 w 11162102"/>
              <a:gd name="connsiteY3812" fmla="*/ 5065609 h 6858029"/>
              <a:gd name="connsiteX3813" fmla="*/ 10355990 w 11162102"/>
              <a:gd name="connsiteY3813" fmla="*/ 4992761 h 6858029"/>
              <a:gd name="connsiteX3814" fmla="*/ 10387188 w 11162102"/>
              <a:gd name="connsiteY3814" fmla="*/ 4957615 h 6858029"/>
              <a:gd name="connsiteX3815" fmla="*/ 10391547 w 11162102"/>
              <a:gd name="connsiteY3815" fmla="*/ 4989224 h 6858029"/>
              <a:gd name="connsiteX3816" fmla="*/ 10362380 w 11162102"/>
              <a:gd name="connsiteY3816" fmla="*/ 5024758 h 6858029"/>
              <a:gd name="connsiteX3817" fmla="*/ 10355990 w 11162102"/>
              <a:gd name="connsiteY3817" fmla="*/ 4992761 h 6858029"/>
              <a:gd name="connsiteX3818" fmla="*/ 10354644 w 11162102"/>
              <a:gd name="connsiteY3818" fmla="*/ 4986508 h 6858029"/>
              <a:gd name="connsiteX3819" fmla="*/ 10351449 w 11162102"/>
              <a:gd name="connsiteY3819" fmla="*/ 4972336 h 6858029"/>
              <a:gd name="connsiteX3820" fmla="*/ 10347044 w 11162102"/>
              <a:gd name="connsiteY3820" fmla="*/ 4954146 h 6858029"/>
              <a:gd name="connsiteX3821" fmla="*/ 10353458 w 11162102"/>
              <a:gd name="connsiteY3821" fmla="*/ 4947733 h 6858029"/>
              <a:gd name="connsiteX3822" fmla="*/ 10380524 w 11162102"/>
              <a:gd name="connsiteY3822" fmla="*/ 4919183 h 6858029"/>
              <a:gd name="connsiteX3823" fmla="*/ 10386138 w 11162102"/>
              <a:gd name="connsiteY3823" fmla="*/ 4950860 h 6858029"/>
              <a:gd name="connsiteX3824" fmla="*/ 10354644 w 11162102"/>
              <a:gd name="connsiteY3824" fmla="*/ 4986508 h 6858029"/>
              <a:gd name="connsiteX3825" fmla="*/ 10385339 w 11162102"/>
              <a:gd name="connsiteY3825" fmla="*/ 4913934 h 6858029"/>
              <a:gd name="connsiteX3826" fmla="*/ 10416469 w 11162102"/>
              <a:gd name="connsiteY3826" fmla="*/ 4878537 h 6858029"/>
              <a:gd name="connsiteX3827" fmla="*/ 10420097 w 11162102"/>
              <a:gd name="connsiteY3827" fmla="*/ 4909210 h 6858029"/>
              <a:gd name="connsiteX3828" fmla="*/ 10391022 w 11162102"/>
              <a:gd name="connsiteY3828" fmla="*/ 4945132 h 6858029"/>
              <a:gd name="connsiteX3829" fmla="*/ 10385339 w 11162102"/>
              <a:gd name="connsiteY3829" fmla="*/ 4913934 h 6858029"/>
              <a:gd name="connsiteX3830" fmla="*/ 10421421 w 11162102"/>
              <a:gd name="connsiteY3830" fmla="*/ 4872604 h 6858029"/>
              <a:gd name="connsiteX3831" fmla="*/ 10449903 w 11162102"/>
              <a:gd name="connsiteY3831" fmla="*/ 4837298 h 6858029"/>
              <a:gd name="connsiteX3832" fmla="*/ 10451546 w 11162102"/>
              <a:gd name="connsiteY3832" fmla="*/ 4866990 h 6858029"/>
              <a:gd name="connsiteX3833" fmla="*/ 10425186 w 11162102"/>
              <a:gd name="connsiteY3833" fmla="*/ 4902614 h 6858029"/>
              <a:gd name="connsiteX3834" fmla="*/ 10421421 w 11162102"/>
              <a:gd name="connsiteY3834" fmla="*/ 4872604 h 6858029"/>
              <a:gd name="connsiteX3835" fmla="*/ 10454536 w 11162102"/>
              <a:gd name="connsiteY3835" fmla="*/ 4823080 h 6858029"/>
              <a:gd name="connsiteX3836" fmla="*/ 10451432 w 11162102"/>
              <a:gd name="connsiteY3836" fmla="*/ 4793777 h 6858029"/>
              <a:gd name="connsiteX3837" fmla="*/ 10479959 w 11162102"/>
              <a:gd name="connsiteY3837" fmla="*/ 4758083 h 6858029"/>
              <a:gd name="connsiteX3838" fmla="*/ 10481009 w 11162102"/>
              <a:gd name="connsiteY3838" fmla="*/ 4786907 h 6858029"/>
              <a:gd name="connsiteX3839" fmla="*/ 10454536 w 11162102"/>
              <a:gd name="connsiteY3839" fmla="*/ 4823080 h 6858029"/>
              <a:gd name="connsiteX3840" fmla="*/ 10450634 w 11162102"/>
              <a:gd name="connsiteY3840" fmla="*/ 4787295 h 6858029"/>
              <a:gd name="connsiteX3841" fmla="*/ 10446297 w 11162102"/>
              <a:gd name="connsiteY3841" fmla="*/ 4757056 h 6858029"/>
              <a:gd name="connsiteX3842" fmla="*/ 10477243 w 11162102"/>
              <a:gd name="connsiteY3842" fmla="*/ 4721134 h 6858029"/>
              <a:gd name="connsiteX3843" fmla="*/ 10479549 w 11162102"/>
              <a:gd name="connsiteY3843" fmla="*/ 4750711 h 6858029"/>
              <a:gd name="connsiteX3844" fmla="*/ 10450634 w 11162102"/>
              <a:gd name="connsiteY3844" fmla="*/ 4787295 h 6858029"/>
              <a:gd name="connsiteX3845" fmla="*/ 10482105 w 11162102"/>
              <a:gd name="connsiteY3845" fmla="*/ 4715292 h 6858029"/>
              <a:gd name="connsiteX3846" fmla="*/ 10510313 w 11162102"/>
              <a:gd name="connsiteY3846" fmla="*/ 4679690 h 6858029"/>
              <a:gd name="connsiteX3847" fmla="*/ 10510723 w 11162102"/>
              <a:gd name="connsiteY3847" fmla="*/ 4707989 h 6858029"/>
              <a:gd name="connsiteX3848" fmla="*/ 10484547 w 11162102"/>
              <a:gd name="connsiteY3848" fmla="*/ 4744139 h 6858029"/>
              <a:gd name="connsiteX3849" fmla="*/ 10482105 w 11162102"/>
              <a:gd name="connsiteY3849" fmla="*/ 4715292 h 6858029"/>
              <a:gd name="connsiteX3850" fmla="*/ 10481466 w 11162102"/>
              <a:gd name="connsiteY3850" fmla="*/ 4708993 h 6858029"/>
              <a:gd name="connsiteX3851" fmla="*/ 10477746 w 11162102"/>
              <a:gd name="connsiteY3851" fmla="*/ 4678891 h 6858029"/>
              <a:gd name="connsiteX3852" fmla="*/ 10490183 w 11162102"/>
              <a:gd name="connsiteY3852" fmla="*/ 4664695 h 6858029"/>
              <a:gd name="connsiteX3853" fmla="*/ 10508441 w 11162102"/>
              <a:gd name="connsiteY3853" fmla="*/ 4643060 h 6858029"/>
              <a:gd name="connsiteX3854" fmla="*/ 10510062 w 11162102"/>
              <a:gd name="connsiteY3854" fmla="*/ 4672478 h 6858029"/>
              <a:gd name="connsiteX3855" fmla="*/ 10481466 w 11162102"/>
              <a:gd name="connsiteY3855" fmla="*/ 4708993 h 6858029"/>
              <a:gd name="connsiteX3856" fmla="*/ 10512732 w 11162102"/>
              <a:gd name="connsiteY3856" fmla="*/ 4629801 h 6858029"/>
              <a:gd name="connsiteX3857" fmla="*/ 10509788 w 11162102"/>
              <a:gd name="connsiteY3857" fmla="*/ 4600908 h 6858029"/>
              <a:gd name="connsiteX3858" fmla="*/ 10535942 w 11162102"/>
              <a:gd name="connsiteY3858" fmla="*/ 4570304 h 6858029"/>
              <a:gd name="connsiteX3859" fmla="*/ 10539707 w 11162102"/>
              <a:gd name="connsiteY3859" fmla="*/ 4565739 h 6858029"/>
              <a:gd name="connsiteX3860" fmla="*/ 10540620 w 11162102"/>
              <a:gd name="connsiteY3860" fmla="*/ 4594312 h 6858029"/>
              <a:gd name="connsiteX3861" fmla="*/ 10512732 w 11162102"/>
              <a:gd name="connsiteY3861" fmla="*/ 4629801 h 6858029"/>
              <a:gd name="connsiteX3862" fmla="*/ 10545093 w 11162102"/>
              <a:gd name="connsiteY3862" fmla="*/ 4559167 h 6858029"/>
              <a:gd name="connsiteX3863" fmla="*/ 10572000 w 11162102"/>
              <a:gd name="connsiteY3863" fmla="*/ 4524888 h 6858029"/>
              <a:gd name="connsiteX3864" fmla="*/ 10571155 w 11162102"/>
              <a:gd name="connsiteY3864" fmla="*/ 4552274 h 6858029"/>
              <a:gd name="connsiteX3865" fmla="*/ 10546257 w 11162102"/>
              <a:gd name="connsiteY3865" fmla="*/ 4586804 h 6858029"/>
              <a:gd name="connsiteX3866" fmla="*/ 10545093 w 11162102"/>
              <a:gd name="connsiteY3866" fmla="*/ 4559167 h 6858029"/>
              <a:gd name="connsiteX3867" fmla="*/ 10544659 w 11162102"/>
              <a:gd name="connsiteY3867" fmla="*/ 4551909 h 6858029"/>
              <a:gd name="connsiteX3868" fmla="*/ 10542332 w 11162102"/>
              <a:gd name="connsiteY3868" fmla="*/ 4523040 h 6858029"/>
              <a:gd name="connsiteX3869" fmla="*/ 10571795 w 11162102"/>
              <a:gd name="connsiteY3869" fmla="*/ 4488236 h 6858029"/>
              <a:gd name="connsiteX3870" fmla="*/ 10572092 w 11162102"/>
              <a:gd name="connsiteY3870" fmla="*/ 4516832 h 6858029"/>
              <a:gd name="connsiteX3871" fmla="*/ 10544659 w 11162102"/>
              <a:gd name="connsiteY3871" fmla="*/ 4551909 h 6858029"/>
              <a:gd name="connsiteX3872" fmla="*/ 10577797 w 11162102"/>
              <a:gd name="connsiteY3872" fmla="*/ 4504189 h 6858029"/>
              <a:gd name="connsiteX3873" fmla="*/ 10577272 w 11162102"/>
              <a:gd name="connsiteY3873" fmla="*/ 4481481 h 6858029"/>
              <a:gd name="connsiteX3874" fmla="*/ 10581791 w 11162102"/>
              <a:gd name="connsiteY3874" fmla="*/ 4475889 h 6858029"/>
              <a:gd name="connsiteX3875" fmla="*/ 10603700 w 11162102"/>
              <a:gd name="connsiteY3875" fmla="*/ 4447704 h 6858029"/>
              <a:gd name="connsiteX3876" fmla="*/ 10602239 w 11162102"/>
              <a:gd name="connsiteY3876" fmla="*/ 4475182 h 6858029"/>
              <a:gd name="connsiteX3877" fmla="*/ 10577797 w 11162102"/>
              <a:gd name="connsiteY3877" fmla="*/ 4509232 h 6858029"/>
              <a:gd name="connsiteX3878" fmla="*/ 10577797 w 11162102"/>
              <a:gd name="connsiteY3878" fmla="*/ 4504189 h 6858029"/>
              <a:gd name="connsiteX3879" fmla="*/ 10576998 w 11162102"/>
              <a:gd name="connsiteY3879" fmla="*/ 4474406 h 6858029"/>
              <a:gd name="connsiteX3880" fmla="*/ 10575310 w 11162102"/>
              <a:gd name="connsiteY3880" fmla="*/ 4445308 h 6858029"/>
              <a:gd name="connsiteX3881" fmla="*/ 10604271 w 11162102"/>
              <a:gd name="connsiteY3881" fmla="*/ 4410938 h 6858029"/>
              <a:gd name="connsiteX3882" fmla="*/ 10603929 w 11162102"/>
              <a:gd name="connsiteY3882" fmla="*/ 4439808 h 6858029"/>
              <a:gd name="connsiteX3883" fmla="*/ 10576998 w 11162102"/>
              <a:gd name="connsiteY3883" fmla="*/ 4474406 h 6858029"/>
              <a:gd name="connsiteX3884" fmla="*/ 10609817 w 11162102"/>
              <a:gd name="connsiteY3884" fmla="*/ 4404137 h 6858029"/>
              <a:gd name="connsiteX3885" fmla="*/ 10627709 w 11162102"/>
              <a:gd name="connsiteY3885" fmla="*/ 4381452 h 6858029"/>
              <a:gd name="connsiteX3886" fmla="*/ 10635742 w 11162102"/>
              <a:gd name="connsiteY3886" fmla="*/ 4370908 h 6858029"/>
              <a:gd name="connsiteX3887" fmla="*/ 10633689 w 11162102"/>
              <a:gd name="connsiteY3887" fmla="*/ 4398637 h 6858029"/>
              <a:gd name="connsiteX3888" fmla="*/ 10609680 w 11162102"/>
              <a:gd name="connsiteY3888" fmla="*/ 4432071 h 6858029"/>
              <a:gd name="connsiteX3889" fmla="*/ 10609817 w 11162102"/>
              <a:gd name="connsiteY3889" fmla="*/ 4404137 h 6858029"/>
              <a:gd name="connsiteX3890" fmla="*/ 10609748 w 11162102"/>
              <a:gd name="connsiteY3890" fmla="*/ 4397176 h 6858029"/>
              <a:gd name="connsiteX3891" fmla="*/ 10609360 w 11162102"/>
              <a:gd name="connsiteY3891" fmla="*/ 4382730 h 6858029"/>
              <a:gd name="connsiteX3892" fmla="*/ 10608698 w 11162102"/>
              <a:gd name="connsiteY3892" fmla="*/ 4367759 h 6858029"/>
              <a:gd name="connsiteX3893" fmla="*/ 10637134 w 11162102"/>
              <a:gd name="connsiteY3893" fmla="*/ 4333891 h 6858029"/>
              <a:gd name="connsiteX3894" fmla="*/ 10636153 w 11162102"/>
              <a:gd name="connsiteY3894" fmla="*/ 4363126 h 6858029"/>
              <a:gd name="connsiteX3895" fmla="*/ 10609748 w 11162102"/>
              <a:gd name="connsiteY3895" fmla="*/ 4397176 h 6858029"/>
              <a:gd name="connsiteX3896" fmla="*/ 10642657 w 11162102"/>
              <a:gd name="connsiteY3896" fmla="*/ 4327022 h 6858029"/>
              <a:gd name="connsiteX3897" fmla="*/ 10668127 w 11162102"/>
              <a:gd name="connsiteY3897" fmla="*/ 4294341 h 6858029"/>
              <a:gd name="connsiteX3898" fmla="*/ 10665433 w 11162102"/>
              <a:gd name="connsiteY3898" fmla="*/ 4322549 h 6858029"/>
              <a:gd name="connsiteX3899" fmla="*/ 10641904 w 11162102"/>
              <a:gd name="connsiteY3899" fmla="*/ 4355435 h 6858029"/>
              <a:gd name="connsiteX3900" fmla="*/ 10642657 w 11162102"/>
              <a:gd name="connsiteY3900" fmla="*/ 4327022 h 6858029"/>
              <a:gd name="connsiteX3901" fmla="*/ 10642748 w 11162102"/>
              <a:gd name="connsiteY3901" fmla="*/ 4320358 h 6858029"/>
              <a:gd name="connsiteX3902" fmla="*/ 10642360 w 11162102"/>
              <a:gd name="connsiteY3902" fmla="*/ 4290096 h 6858029"/>
              <a:gd name="connsiteX3903" fmla="*/ 10670317 w 11162102"/>
              <a:gd name="connsiteY3903" fmla="*/ 4256684 h 6858029"/>
              <a:gd name="connsiteX3904" fmla="*/ 10668675 w 11162102"/>
              <a:gd name="connsiteY3904" fmla="*/ 4286832 h 6858029"/>
              <a:gd name="connsiteX3905" fmla="*/ 10642748 w 11162102"/>
              <a:gd name="connsiteY3905" fmla="*/ 4320358 h 6858029"/>
              <a:gd name="connsiteX3906" fmla="*/ 10675818 w 11162102"/>
              <a:gd name="connsiteY3906" fmla="*/ 4249883 h 6858029"/>
              <a:gd name="connsiteX3907" fmla="*/ 10700853 w 11162102"/>
              <a:gd name="connsiteY3907" fmla="*/ 4217773 h 6858029"/>
              <a:gd name="connsiteX3908" fmla="*/ 10697499 w 11162102"/>
              <a:gd name="connsiteY3908" fmla="*/ 4246939 h 6858029"/>
              <a:gd name="connsiteX3909" fmla="*/ 10674403 w 11162102"/>
              <a:gd name="connsiteY3909" fmla="*/ 4279141 h 6858029"/>
              <a:gd name="connsiteX3910" fmla="*/ 10675818 w 11162102"/>
              <a:gd name="connsiteY3910" fmla="*/ 4249883 h 6858029"/>
              <a:gd name="connsiteX3911" fmla="*/ 10706558 w 11162102"/>
              <a:gd name="connsiteY3911" fmla="*/ 4210150 h 6858029"/>
              <a:gd name="connsiteX3912" fmla="*/ 10719704 w 11162102"/>
              <a:gd name="connsiteY3912" fmla="*/ 4192258 h 6858029"/>
              <a:gd name="connsiteX3913" fmla="*/ 10729084 w 11162102"/>
              <a:gd name="connsiteY3913" fmla="*/ 4179113 h 6858029"/>
              <a:gd name="connsiteX3914" fmla="*/ 10724177 w 11162102"/>
              <a:gd name="connsiteY3914" fmla="*/ 4207024 h 6858029"/>
              <a:gd name="connsiteX3915" fmla="*/ 10703546 w 11162102"/>
              <a:gd name="connsiteY3915" fmla="*/ 4238130 h 6858029"/>
              <a:gd name="connsiteX3916" fmla="*/ 10706558 w 11162102"/>
              <a:gd name="connsiteY3916" fmla="*/ 4210150 h 6858029"/>
              <a:gd name="connsiteX3917" fmla="*/ 10734676 w 11162102"/>
              <a:gd name="connsiteY3917" fmla="*/ 4171056 h 6858029"/>
              <a:gd name="connsiteX3918" fmla="*/ 10753846 w 11162102"/>
              <a:gd name="connsiteY3918" fmla="*/ 4142666 h 6858029"/>
              <a:gd name="connsiteX3919" fmla="*/ 10747616 w 11162102"/>
              <a:gd name="connsiteY3919" fmla="*/ 4169117 h 6858029"/>
              <a:gd name="connsiteX3920" fmla="*/ 10730339 w 11162102"/>
              <a:gd name="connsiteY3920" fmla="*/ 4197302 h 6858029"/>
              <a:gd name="connsiteX3921" fmla="*/ 10734676 w 11162102"/>
              <a:gd name="connsiteY3921" fmla="*/ 4171056 h 6858029"/>
              <a:gd name="connsiteX3922" fmla="*/ 10735954 w 11162102"/>
              <a:gd name="connsiteY3922" fmla="*/ 4162224 h 6858029"/>
              <a:gd name="connsiteX3923" fmla="*/ 10739491 w 11162102"/>
              <a:gd name="connsiteY3923" fmla="*/ 4134153 h 6858029"/>
              <a:gd name="connsiteX3924" fmla="*/ 10761651 w 11162102"/>
              <a:gd name="connsiteY3924" fmla="*/ 4103617 h 6858029"/>
              <a:gd name="connsiteX3925" fmla="*/ 10756150 w 11162102"/>
              <a:gd name="connsiteY3925" fmla="*/ 4131894 h 6858029"/>
              <a:gd name="connsiteX3926" fmla="*/ 10735954 w 11162102"/>
              <a:gd name="connsiteY3926" fmla="*/ 4162224 h 6858029"/>
              <a:gd name="connsiteX3927" fmla="*/ 10767174 w 11162102"/>
              <a:gd name="connsiteY3927" fmla="*/ 4095767 h 6858029"/>
              <a:gd name="connsiteX3928" fmla="*/ 10785819 w 11162102"/>
              <a:gd name="connsiteY3928" fmla="*/ 4068266 h 6858029"/>
              <a:gd name="connsiteX3929" fmla="*/ 10779109 w 11162102"/>
              <a:gd name="connsiteY3929" fmla="*/ 4095082 h 6858029"/>
              <a:gd name="connsiteX3930" fmla="*/ 10762381 w 11162102"/>
              <a:gd name="connsiteY3930" fmla="*/ 4122172 h 6858029"/>
              <a:gd name="connsiteX3931" fmla="*/ 10767174 w 11162102"/>
              <a:gd name="connsiteY3931" fmla="*/ 4095767 h 6858029"/>
              <a:gd name="connsiteX3932" fmla="*/ 10763112 w 11162102"/>
              <a:gd name="connsiteY3932" fmla="*/ 4095219 h 6858029"/>
              <a:gd name="connsiteX3933" fmla="*/ 10740290 w 11162102"/>
              <a:gd name="connsiteY3933" fmla="*/ 4126919 h 6858029"/>
              <a:gd name="connsiteX3934" fmla="*/ 10742960 w 11162102"/>
              <a:gd name="connsiteY3934" fmla="*/ 4096702 h 6858029"/>
              <a:gd name="connsiteX3935" fmla="*/ 10767836 w 11162102"/>
              <a:gd name="connsiteY3935" fmla="*/ 4064729 h 6858029"/>
              <a:gd name="connsiteX3936" fmla="*/ 10763112 w 11162102"/>
              <a:gd name="connsiteY3936" fmla="*/ 4095219 h 6858029"/>
              <a:gd name="connsiteX3937" fmla="*/ 10735292 w 11162102"/>
              <a:gd name="connsiteY3937" fmla="*/ 4133651 h 6858029"/>
              <a:gd name="connsiteX3938" fmla="*/ 10709572 w 11162102"/>
              <a:gd name="connsiteY3938" fmla="*/ 4166925 h 6858029"/>
              <a:gd name="connsiteX3939" fmla="*/ 10710506 w 11162102"/>
              <a:gd name="connsiteY3939" fmla="*/ 4135865 h 6858029"/>
              <a:gd name="connsiteX3940" fmla="*/ 10738258 w 11162102"/>
              <a:gd name="connsiteY3940" fmla="*/ 4102522 h 6858029"/>
              <a:gd name="connsiteX3941" fmla="*/ 10735292 w 11162102"/>
              <a:gd name="connsiteY3941" fmla="*/ 4133651 h 6858029"/>
              <a:gd name="connsiteX3942" fmla="*/ 10704185 w 11162102"/>
              <a:gd name="connsiteY3942" fmla="*/ 4173681 h 6858029"/>
              <a:gd name="connsiteX3943" fmla="*/ 10676228 w 11162102"/>
              <a:gd name="connsiteY3943" fmla="*/ 4207298 h 6858029"/>
              <a:gd name="connsiteX3944" fmla="*/ 10675293 w 11162102"/>
              <a:gd name="connsiteY3944" fmla="*/ 4175529 h 6858029"/>
              <a:gd name="connsiteX3945" fmla="*/ 10705304 w 11162102"/>
              <a:gd name="connsiteY3945" fmla="*/ 4141913 h 6858029"/>
              <a:gd name="connsiteX3946" fmla="*/ 10704185 w 11162102"/>
              <a:gd name="connsiteY3946" fmla="*/ 4173681 h 6858029"/>
              <a:gd name="connsiteX3947" fmla="*/ 10670979 w 11162102"/>
              <a:gd name="connsiteY3947" fmla="*/ 4213414 h 6858029"/>
              <a:gd name="connsiteX3948" fmla="*/ 10640192 w 11162102"/>
              <a:gd name="connsiteY3948" fmla="*/ 4247921 h 6858029"/>
              <a:gd name="connsiteX3949" fmla="*/ 10637249 w 11162102"/>
              <a:gd name="connsiteY3949" fmla="*/ 4215582 h 6858029"/>
              <a:gd name="connsiteX3950" fmla="*/ 10670204 w 11162102"/>
              <a:gd name="connsiteY3950" fmla="*/ 4181075 h 6858029"/>
              <a:gd name="connsiteX3951" fmla="*/ 10670979 w 11162102"/>
              <a:gd name="connsiteY3951" fmla="*/ 4213414 h 6858029"/>
              <a:gd name="connsiteX3952" fmla="*/ 10635080 w 11162102"/>
              <a:gd name="connsiteY3952" fmla="*/ 4253444 h 6858029"/>
              <a:gd name="connsiteX3953" fmla="*/ 10601327 w 11162102"/>
              <a:gd name="connsiteY3953" fmla="*/ 4288658 h 6858029"/>
              <a:gd name="connsiteX3954" fmla="*/ 10596374 w 11162102"/>
              <a:gd name="connsiteY3954" fmla="*/ 4255726 h 6858029"/>
              <a:gd name="connsiteX3955" fmla="*/ 10632296 w 11162102"/>
              <a:gd name="connsiteY3955" fmla="*/ 4220580 h 6858029"/>
              <a:gd name="connsiteX3956" fmla="*/ 10635080 w 11162102"/>
              <a:gd name="connsiteY3956" fmla="*/ 4253444 h 6858029"/>
              <a:gd name="connsiteX3957" fmla="*/ 10596466 w 11162102"/>
              <a:gd name="connsiteY3957" fmla="*/ 4293542 h 6858029"/>
              <a:gd name="connsiteX3958" fmla="*/ 10559768 w 11162102"/>
              <a:gd name="connsiteY3958" fmla="*/ 4329167 h 6858029"/>
              <a:gd name="connsiteX3959" fmla="*/ 10552808 w 11162102"/>
              <a:gd name="connsiteY3959" fmla="*/ 4295619 h 6858029"/>
              <a:gd name="connsiteX3960" fmla="*/ 10591651 w 11162102"/>
              <a:gd name="connsiteY3960" fmla="*/ 4260176 h 6858029"/>
              <a:gd name="connsiteX3961" fmla="*/ 10596466 w 11162102"/>
              <a:gd name="connsiteY3961" fmla="*/ 4293542 h 6858029"/>
              <a:gd name="connsiteX3962" fmla="*/ 10555136 w 11162102"/>
              <a:gd name="connsiteY3962" fmla="*/ 4333526 h 6858029"/>
              <a:gd name="connsiteX3963" fmla="*/ 10515676 w 11162102"/>
              <a:gd name="connsiteY3963" fmla="*/ 4369197 h 6858029"/>
              <a:gd name="connsiteX3964" fmla="*/ 10506683 w 11162102"/>
              <a:gd name="connsiteY3964" fmla="*/ 4335078 h 6858029"/>
              <a:gd name="connsiteX3965" fmla="*/ 10548266 w 11162102"/>
              <a:gd name="connsiteY3965" fmla="*/ 4299635 h 6858029"/>
              <a:gd name="connsiteX3966" fmla="*/ 10555136 w 11162102"/>
              <a:gd name="connsiteY3966" fmla="*/ 4333526 h 6858029"/>
              <a:gd name="connsiteX3967" fmla="*/ 10511158 w 11162102"/>
              <a:gd name="connsiteY3967" fmla="*/ 4373145 h 6858029"/>
              <a:gd name="connsiteX3968" fmla="*/ 10469096 w 11162102"/>
              <a:gd name="connsiteY3968" fmla="*/ 4408587 h 6858029"/>
              <a:gd name="connsiteX3969" fmla="*/ 10458119 w 11162102"/>
              <a:gd name="connsiteY3969" fmla="*/ 4373761 h 6858029"/>
              <a:gd name="connsiteX3970" fmla="*/ 10502234 w 11162102"/>
              <a:gd name="connsiteY3970" fmla="*/ 4338706 h 6858029"/>
              <a:gd name="connsiteX3971" fmla="*/ 10511158 w 11162102"/>
              <a:gd name="connsiteY3971" fmla="*/ 4373145 h 6858029"/>
              <a:gd name="connsiteX3972" fmla="*/ 10464715 w 11162102"/>
              <a:gd name="connsiteY3972" fmla="*/ 4412125 h 6858029"/>
              <a:gd name="connsiteX3973" fmla="*/ 10420166 w 11162102"/>
              <a:gd name="connsiteY3973" fmla="*/ 4447088 h 6858029"/>
              <a:gd name="connsiteX3974" fmla="*/ 10407181 w 11162102"/>
              <a:gd name="connsiteY3974" fmla="*/ 4411623 h 6858029"/>
              <a:gd name="connsiteX3975" fmla="*/ 10437716 w 11162102"/>
              <a:gd name="connsiteY3975" fmla="*/ 4389280 h 6858029"/>
              <a:gd name="connsiteX3976" fmla="*/ 10453737 w 11162102"/>
              <a:gd name="connsiteY3976" fmla="*/ 4377139 h 6858029"/>
              <a:gd name="connsiteX3977" fmla="*/ 10464715 w 11162102"/>
              <a:gd name="connsiteY3977" fmla="*/ 4412125 h 6858029"/>
              <a:gd name="connsiteX3978" fmla="*/ 10415761 w 11162102"/>
              <a:gd name="connsiteY3978" fmla="*/ 4450420 h 6858029"/>
              <a:gd name="connsiteX3979" fmla="*/ 10369045 w 11162102"/>
              <a:gd name="connsiteY3979" fmla="*/ 4484585 h 6858029"/>
              <a:gd name="connsiteX3980" fmla="*/ 10354165 w 11162102"/>
              <a:gd name="connsiteY3980" fmla="*/ 4448412 h 6858029"/>
              <a:gd name="connsiteX3981" fmla="*/ 10402799 w 11162102"/>
              <a:gd name="connsiteY3981" fmla="*/ 4414727 h 6858029"/>
              <a:gd name="connsiteX3982" fmla="*/ 10415761 w 11162102"/>
              <a:gd name="connsiteY3982" fmla="*/ 4450420 h 6858029"/>
              <a:gd name="connsiteX3983" fmla="*/ 10364526 w 11162102"/>
              <a:gd name="connsiteY3983" fmla="*/ 4487780 h 6858029"/>
              <a:gd name="connsiteX3984" fmla="*/ 10316075 w 11162102"/>
              <a:gd name="connsiteY3984" fmla="*/ 4520780 h 6858029"/>
              <a:gd name="connsiteX3985" fmla="*/ 10299438 w 11162102"/>
              <a:gd name="connsiteY3985" fmla="*/ 4483854 h 6858029"/>
              <a:gd name="connsiteX3986" fmla="*/ 10349669 w 11162102"/>
              <a:gd name="connsiteY3986" fmla="*/ 4451401 h 6858029"/>
              <a:gd name="connsiteX3987" fmla="*/ 10364526 w 11162102"/>
              <a:gd name="connsiteY3987" fmla="*/ 4487780 h 6858029"/>
              <a:gd name="connsiteX3988" fmla="*/ 10311556 w 11162102"/>
              <a:gd name="connsiteY3988" fmla="*/ 4523747 h 6858029"/>
              <a:gd name="connsiteX3989" fmla="*/ 10261599 w 11162102"/>
              <a:gd name="connsiteY3989" fmla="*/ 4555492 h 6858029"/>
              <a:gd name="connsiteX3990" fmla="*/ 10243272 w 11162102"/>
              <a:gd name="connsiteY3990" fmla="*/ 4517745 h 6858029"/>
              <a:gd name="connsiteX3991" fmla="*/ 10294874 w 11162102"/>
              <a:gd name="connsiteY3991" fmla="*/ 4486661 h 6858029"/>
              <a:gd name="connsiteX3992" fmla="*/ 10311556 w 11162102"/>
              <a:gd name="connsiteY3992" fmla="*/ 4523747 h 6858029"/>
              <a:gd name="connsiteX3993" fmla="*/ 10256920 w 11162102"/>
              <a:gd name="connsiteY3993" fmla="*/ 4558322 h 6858029"/>
              <a:gd name="connsiteX3994" fmla="*/ 10205868 w 11162102"/>
              <a:gd name="connsiteY3994" fmla="*/ 4588584 h 6858029"/>
              <a:gd name="connsiteX3995" fmla="*/ 10202604 w 11162102"/>
              <a:gd name="connsiteY3995" fmla="*/ 4582126 h 6858029"/>
              <a:gd name="connsiteX3996" fmla="*/ 10185921 w 11162102"/>
              <a:gd name="connsiteY3996" fmla="*/ 4549992 h 6858029"/>
              <a:gd name="connsiteX3997" fmla="*/ 10238549 w 11162102"/>
              <a:gd name="connsiteY3997" fmla="*/ 4520483 h 6858029"/>
              <a:gd name="connsiteX3998" fmla="*/ 10256920 w 11162102"/>
              <a:gd name="connsiteY3998" fmla="*/ 4558322 h 6858029"/>
              <a:gd name="connsiteX3999" fmla="*/ 10200573 w 11162102"/>
              <a:gd name="connsiteY3999" fmla="*/ 4591597 h 6858029"/>
              <a:gd name="connsiteX4000" fmla="*/ 10149223 w 11162102"/>
              <a:gd name="connsiteY4000" fmla="*/ 4619919 h 6858029"/>
              <a:gd name="connsiteX4001" fmla="*/ 10127862 w 11162102"/>
              <a:gd name="connsiteY4001" fmla="*/ 4580437 h 6858029"/>
              <a:gd name="connsiteX4002" fmla="*/ 10180627 w 11162102"/>
              <a:gd name="connsiteY4002" fmla="*/ 4552891 h 6858029"/>
              <a:gd name="connsiteX4003" fmla="*/ 10200573 w 11162102"/>
              <a:gd name="connsiteY4003" fmla="*/ 4591597 h 6858029"/>
              <a:gd name="connsiteX4004" fmla="*/ 10143814 w 11162102"/>
              <a:gd name="connsiteY4004" fmla="*/ 4622817 h 6858029"/>
              <a:gd name="connsiteX4005" fmla="*/ 10091986 w 11162102"/>
              <a:gd name="connsiteY4005" fmla="*/ 4649473 h 6858029"/>
              <a:gd name="connsiteX4006" fmla="*/ 10069346 w 11162102"/>
              <a:gd name="connsiteY4006" fmla="*/ 4609033 h 6858029"/>
              <a:gd name="connsiteX4007" fmla="*/ 10122431 w 11162102"/>
              <a:gd name="connsiteY4007" fmla="*/ 4583198 h 6858029"/>
              <a:gd name="connsiteX4008" fmla="*/ 10143814 w 11162102"/>
              <a:gd name="connsiteY4008" fmla="*/ 4622817 h 6858029"/>
              <a:gd name="connsiteX4009" fmla="*/ 10086600 w 11162102"/>
              <a:gd name="connsiteY4009" fmla="*/ 4652166 h 6858029"/>
              <a:gd name="connsiteX4010" fmla="*/ 10034795 w 11162102"/>
              <a:gd name="connsiteY4010" fmla="*/ 4677020 h 6858029"/>
              <a:gd name="connsiteX4011" fmla="*/ 10010991 w 11162102"/>
              <a:gd name="connsiteY4011" fmla="*/ 4635643 h 6858029"/>
              <a:gd name="connsiteX4012" fmla="*/ 10063893 w 11162102"/>
              <a:gd name="connsiteY4012" fmla="*/ 4611611 h 6858029"/>
              <a:gd name="connsiteX4013" fmla="*/ 10086600 w 11162102"/>
              <a:gd name="connsiteY4013" fmla="*/ 4652166 h 6858029"/>
              <a:gd name="connsiteX4014" fmla="*/ 10029203 w 11162102"/>
              <a:gd name="connsiteY4014" fmla="*/ 4679598 h 6858029"/>
              <a:gd name="connsiteX4015" fmla="*/ 9977899 w 11162102"/>
              <a:gd name="connsiteY4015" fmla="*/ 4702603 h 6858029"/>
              <a:gd name="connsiteX4016" fmla="*/ 9953388 w 11162102"/>
              <a:gd name="connsiteY4016" fmla="*/ 4660154 h 6858029"/>
              <a:gd name="connsiteX4017" fmla="*/ 9956538 w 11162102"/>
              <a:gd name="connsiteY4017" fmla="*/ 4658899 h 6858029"/>
              <a:gd name="connsiteX4018" fmla="*/ 10005331 w 11162102"/>
              <a:gd name="connsiteY4018" fmla="*/ 4638108 h 6858029"/>
              <a:gd name="connsiteX4019" fmla="*/ 10029203 w 11162102"/>
              <a:gd name="connsiteY4019" fmla="*/ 4679598 h 6858029"/>
              <a:gd name="connsiteX4020" fmla="*/ 9972125 w 11162102"/>
              <a:gd name="connsiteY4020" fmla="*/ 4705067 h 6858029"/>
              <a:gd name="connsiteX4021" fmla="*/ 9922670 w 11162102"/>
              <a:gd name="connsiteY4021" fmla="*/ 4725744 h 6858029"/>
              <a:gd name="connsiteX4022" fmla="*/ 9897863 w 11162102"/>
              <a:gd name="connsiteY4022" fmla="*/ 4682177 h 6858029"/>
              <a:gd name="connsiteX4023" fmla="*/ 9947591 w 11162102"/>
              <a:gd name="connsiteY4023" fmla="*/ 4662505 h 6858029"/>
              <a:gd name="connsiteX4024" fmla="*/ 9972125 w 11162102"/>
              <a:gd name="connsiteY4024" fmla="*/ 4705067 h 6858029"/>
              <a:gd name="connsiteX4025" fmla="*/ 9916759 w 11162102"/>
              <a:gd name="connsiteY4025" fmla="*/ 4728141 h 6858029"/>
              <a:gd name="connsiteX4026" fmla="*/ 9869586 w 11162102"/>
              <a:gd name="connsiteY4026" fmla="*/ 4746581 h 6858029"/>
              <a:gd name="connsiteX4027" fmla="*/ 9844482 w 11162102"/>
              <a:gd name="connsiteY4027" fmla="*/ 4701941 h 6858029"/>
              <a:gd name="connsiteX4028" fmla="*/ 9891906 w 11162102"/>
              <a:gd name="connsiteY4028" fmla="*/ 4684482 h 6858029"/>
              <a:gd name="connsiteX4029" fmla="*/ 9916759 w 11162102"/>
              <a:gd name="connsiteY4029" fmla="*/ 4728141 h 6858029"/>
              <a:gd name="connsiteX4030" fmla="*/ 9863470 w 11162102"/>
              <a:gd name="connsiteY4030" fmla="*/ 4748863 h 6858029"/>
              <a:gd name="connsiteX4031" fmla="*/ 9818625 w 11162102"/>
              <a:gd name="connsiteY4031" fmla="*/ 4765272 h 6858029"/>
              <a:gd name="connsiteX4032" fmla="*/ 9793292 w 11162102"/>
              <a:gd name="connsiteY4032" fmla="*/ 4719697 h 6858029"/>
              <a:gd name="connsiteX4033" fmla="*/ 9838320 w 11162102"/>
              <a:gd name="connsiteY4033" fmla="*/ 4704155 h 6858029"/>
              <a:gd name="connsiteX4034" fmla="*/ 9863470 w 11162102"/>
              <a:gd name="connsiteY4034" fmla="*/ 4748863 h 6858029"/>
              <a:gd name="connsiteX4035" fmla="*/ 9812281 w 11162102"/>
              <a:gd name="connsiteY4035" fmla="*/ 4767531 h 6858029"/>
              <a:gd name="connsiteX4036" fmla="*/ 9769877 w 11162102"/>
              <a:gd name="connsiteY4036" fmla="*/ 4782046 h 6858029"/>
              <a:gd name="connsiteX4037" fmla="*/ 9744316 w 11162102"/>
              <a:gd name="connsiteY4037" fmla="*/ 4735558 h 6858029"/>
              <a:gd name="connsiteX4038" fmla="*/ 9786857 w 11162102"/>
              <a:gd name="connsiteY4038" fmla="*/ 4721842 h 6858029"/>
              <a:gd name="connsiteX4039" fmla="*/ 9812281 w 11162102"/>
              <a:gd name="connsiteY4039" fmla="*/ 4767531 h 6858029"/>
              <a:gd name="connsiteX4040" fmla="*/ 9763601 w 11162102"/>
              <a:gd name="connsiteY4040" fmla="*/ 4784146 h 6858029"/>
              <a:gd name="connsiteX4041" fmla="*/ 9723297 w 11162102"/>
              <a:gd name="connsiteY4041" fmla="*/ 4797086 h 6858029"/>
              <a:gd name="connsiteX4042" fmla="*/ 9697600 w 11162102"/>
              <a:gd name="connsiteY4042" fmla="*/ 4749799 h 6858029"/>
              <a:gd name="connsiteX4043" fmla="*/ 9738018 w 11162102"/>
              <a:gd name="connsiteY4043" fmla="*/ 4737543 h 6858029"/>
              <a:gd name="connsiteX4044" fmla="*/ 9763601 w 11162102"/>
              <a:gd name="connsiteY4044" fmla="*/ 4784146 h 6858029"/>
              <a:gd name="connsiteX4045" fmla="*/ 9716701 w 11162102"/>
              <a:gd name="connsiteY4045" fmla="*/ 4799140 h 6858029"/>
              <a:gd name="connsiteX4046" fmla="*/ 9678931 w 11162102"/>
              <a:gd name="connsiteY4046" fmla="*/ 4810551 h 6858029"/>
              <a:gd name="connsiteX4047" fmla="*/ 9653028 w 11162102"/>
              <a:gd name="connsiteY4047" fmla="*/ 4762396 h 6858029"/>
              <a:gd name="connsiteX4048" fmla="*/ 9690890 w 11162102"/>
              <a:gd name="connsiteY4048" fmla="*/ 4751716 h 6858029"/>
              <a:gd name="connsiteX4049" fmla="*/ 9716701 w 11162102"/>
              <a:gd name="connsiteY4049" fmla="*/ 4799140 h 6858029"/>
              <a:gd name="connsiteX4050" fmla="*/ 9671880 w 11162102"/>
              <a:gd name="connsiteY4050" fmla="*/ 4812605 h 6858029"/>
              <a:gd name="connsiteX4051" fmla="*/ 9399066 w 11162102"/>
              <a:gd name="connsiteY4051" fmla="*/ 4876666 h 6858029"/>
              <a:gd name="connsiteX4052" fmla="*/ 7733976 w 11162102"/>
              <a:gd name="connsiteY4052" fmla="*/ 4825910 h 6858029"/>
              <a:gd name="connsiteX4053" fmla="*/ 6448871 w 11162102"/>
              <a:gd name="connsiteY4053" fmla="*/ 4455783 h 6858029"/>
              <a:gd name="connsiteX4054" fmla="*/ 5099294 w 11162102"/>
              <a:gd name="connsiteY4054" fmla="*/ 3895983 h 6858029"/>
              <a:gd name="connsiteX4055" fmla="*/ 3654321 w 11162102"/>
              <a:gd name="connsiteY4055" fmla="*/ 3302407 h 6858029"/>
              <a:gd name="connsiteX4056" fmla="*/ 2888622 w 11162102"/>
              <a:gd name="connsiteY4056" fmla="*/ 3143840 h 6858029"/>
              <a:gd name="connsiteX4057" fmla="*/ 2521485 w 11162102"/>
              <a:gd name="connsiteY4057" fmla="*/ 3197266 h 6858029"/>
              <a:gd name="connsiteX4058" fmla="*/ 2182951 w 11162102"/>
              <a:gd name="connsiteY4058" fmla="*/ 3385889 h 6858029"/>
              <a:gd name="connsiteX4059" fmla="*/ 1817783 w 11162102"/>
              <a:gd name="connsiteY4059" fmla="*/ 3779911 h 6858029"/>
              <a:gd name="connsiteX4060" fmla="*/ 2209022 w 11162102"/>
              <a:gd name="connsiteY4060" fmla="*/ 3335909 h 6858029"/>
              <a:gd name="connsiteX4061" fmla="*/ 3674519 w 11162102"/>
              <a:gd name="connsiteY4061" fmla="*/ 3239395 h 6858029"/>
              <a:gd name="connsiteX4062" fmla="*/ 5100709 w 11162102"/>
              <a:gd name="connsiteY4062" fmla="*/ 3833063 h 6858029"/>
              <a:gd name="connsiteX4063" fmla="*/ 6430842 w 11162102"/>
              <a:gd name="connsiteY4063" fmla="*/ 4392521 h 6858029"/>
              <a:gd name="connsiteX4064" fmla="*/ 7905847 w 11162102"/>
              <a:gd name="connsiteY4064" fmla="*/ 4801148 h 6858029"/>
              <a:gd name="connsiteX4065" fmla="*/ 8667644 w 11162102"/>
              <a:gd name="connsiteY4065" fmla="*/ 4874498 h 6858029"/>
              <a:gd name="connsiteX4066" fmla="*/ 9426544 w 11162102"/>
              <a:gd name="connsiteY4066" fmla="*/ 4814499 h 6858029"/>
              <a:gd name="connsiteX4067" fmla="*/ 9645885 w 11162102"/>
              <a:gd name="connsiteY4067" fmla="*/ 4764359 h 6858029"/>
              <a:gd name="connsiteX4068" fmla="*/ 9671880 w 11162102"/>
              <a:gd name="connsiteY4068" fmla="*/ 4812605 h 6858029"/>
              <a:gd name="connsiteX4069" fmla="*/ 824361 w 11162102"/>
              <a:gd name="connsiteY4069" fmla="*/ 4860371 h 6858029"/>
              <a:gd name="connsiteX4070" fmla="*/ 824733 w 11162102"/>
              <a:gd name="connsiteY4070" fmla="*/ 4860234 h 6858029"/>
              <a:gd name="connsiteX4071" fmla="*/ 822253 w 11162102"/>
              <a:gd name="connsiteY4071" fmla="*/ 4862105 h 6858029"/>
              <a:gd name="connsiteX4072" fmla="*/ 821543 w 11162102"/>
              <a:gd name="connsiteY4072" fmla="*/ 4862334 h 6858029"/>
              <a:gd name="connsiteX4073" fmla="*/ 824361 w 11162102"/>
              <a:gd name="connsiteY4073" fmla="*/ 4860371 h 6858029"/>
              <a:gd name="connsiteX4074" fmla="*/ 844105 w 11162102"/>
              <a:gd name="connsiteY4074" fmla="*/ 4852817 h 6858029"/>
              <a:gd name="connsiteX4075" fmla="*/ 847471 w 11162102"/>
              <a:gd name="connsiteY4075" fmla="*/ 4851585 h 6858029"/>
              <a:gd name="connsiteX4076" fmla="*/ 842080 w 11162102"/>
              <a:gd name="connsiteY4076" fmla="*/ 4855921 h 6858029"/>
              <a:gd name="connsiteX4077" fmla="*/ 838511 w 11162102"/>
              <a:gd name="connsiteY4077" fmla="*/ 4857016 h 6858029"/>
              <a:gd name="connsiteX4078" fmla="*/ 844105 w 11162102"/>
              <a:gd name="connsiteY4078" fmla="*/ 4852817 h 6858029"/>
              <a:gd name="connsiteX4079" fmla="*/ 864336 w 11162102"/>
              <a:gd name="connsiteY4079" fmla="*/ 4845399 h 6858029"/>
              <a:gd name="connsiteX4080" fmla="*/ 869663 w 11162102"/>
              <a:gd name="connsiteY4080" fmla="*/ 4843437 h 6858029"/>
              <a:gd name="connsiteX4081" fmla="*/ 862196 w 11162102"/>
              <a:gd name="connsiteY4081" fmla="*/ 4849827 h 6858029"/>
              <a:gd name="connsiteX4082" fmla="*/ 856912 w 11162102"/>
              <a:gd name="connsiteY4082" fmla="*/ 4851356 h 6858029"/>
              <a:gd name="connsiteX4083" fmla="*/ 864336 w 11162102"/>
              <a:gd name="connsiteY4083" fmla="*/ 4845399 h 6858029"/>
              <a:gd name="connsiteX4084" fmla="*/ 884351 w 11162102"/>
              <a:gd name="connsiteY4084" fmla="*/ 4838256 h 6858029"/>
              <a:gd name="connsiteX4085" fmla="*/ 891264 w 11162102"/>
              <a:gd name="connsiteY4085" fmla="*/ 4835860 h 6858029"/>
              <a:gd name="connsiteX4086" fmla="*/ 882256 w 11162102"/>
              <a:gd name="connsiteY4086" fmla="*/ 4843985 h 6858029"/>
              <a:gd name="connsiteX4087" fmla="*/ 875254 w 11162102"/>
              <a:gd name="connsiteY4087" fmla="*/ 4846016 h 6858029"/>
              <a:gd name="connsiteX4088" fmla="*/ 884351 w 11162102"/>
              <a:gd name="connsiteY4088" fmla="*/ 4838256 h 6858029"/>
              <a:gd name="connsiteX4089" fmla="*/ 904704 w 11162102"/>
              <a:gd name="connsiteY4089" fmla="*/ 4831204 h 6858029"/>
              <a:gd name="connsiteX4090" fmla="*/ 912659 w 11162102"/>
              <a:gd name="connsiteY4090" fmla="*/ 4828557 h 6858029"/>
              <a:gd name="connsiteX4091" fmla="*/ 902303 w 11162102"/>
              <a:gd name="connsiteY4091" fmla="*/ 4838439 h 6858029"/>
              <a:gd name="connsiteX4092" fmla="*/ 894247 w 11162102"/>
              <a:gd name="connsiteY4092" fmla="*/ 4840630 h 6858029"/>
              <a:gd name="connsiteX4093" fmla="*/ 904704 w 11162102"/>
              <a:gd name="connsiteY4093" fmla="*/ 4831204 h 6858029"/>
              <a:gd name="connsiteX4094" fmla="*/ 924678 w 11162102"/>
              <a:gd name="connsiteY4094" fmla="*/ 4824563 h 6858029"/>
              <a:gd name="connsiteX4095" fmla="*/ 933902 w 11162102"/>
              <a:gd name="connsiteY4095" fmla="*/ 4821551 h 6858029"/>
              <a:gd name="connsiteX4096" fmla="*/ 922471 w 11162102"/>
              <a:gd name="connsiteY4096" fmla="*/ 4833007 h 6858029"/>
              <a:gd name="connsiteX4097" fmla="*/ 913260 w 11162102"/>
              <a:gd name="connsiteY4097" fmla="*/ 4835449 h 6858029"/>
              <a:gd name="connsiteX4098" fmla="*/ 924678 w 11162102"/>
              <a:gd name="connsiteY4098" fmla="*/ 4824563 h 6858029"/>
              <a:gd name="connsiteX4099" fmla="*/ 944845 w 11162102"/>
              <a:gd name="connsiteY4099" fmla="*/ 4818082 h 6858029"/>
              <a:gd name="connsiteX4100" fmla="*/ 954955 w 11162102"/>
              <a:gd name="connsiteY4100" fmla="*/ 4814887 h 6858029"/>
              <a:gd name="connsiteX4101" fmla="*/ 942618 w 11162102"/>
              <a:gd name="connsiteY4101" fmla="*/ 4827850 h 6858029"/>
              <a:gd name="connsiteX4102" fmla="*/ 932517 w 11162102"/>
              <a:gd name="connsiteY4102" fmla="*/ 4830429 h 6858029"/>
              <a:gd name="connsiteX4103" fmla="*/ 944845 w 11162102"/>
              <a:gd name="connsiteY4103" fmla="*/ 4818082 h 6858029"/>
              <a:gd name="connsiteX4104" fmla="*/ 965088 w 11162102"/>
              <a:gd name="connsiteY4104" fmla="*/ 4811783 h 6858029"/>
              <a:gd name="connsiteX4105" fmla="*/ 975881 w 11162102"/>
              <a:gd name="connsiteY4105" fmla="*/ 4808542 h 6858029"/>
              <a:gd name="connsiteX4106" fmla="*/ 962790 w 11162102"/>
              <a:gd name="connsiteY4106" fmla="*/ 4822943 h 6858029"/>
              <a:gd name="connsiteX4107" fmla="*/ 952020 w 11162102"/>
              <a:gd name="connsiteY4107" fmla="*/ 4825522 h 6858029"/>
              <a:gd name="connsiteX4108" fmla="*/ 965088 w 11162102"/>
              <a:gd name="connsiteY4108" fmla="*/ 4811783 h 6858029"/>
              <a:gd name="connsiteX4109" fmla="*/ 985345 w 11162102"/>
              <a:gd name="connsiteY4109" fmla="*/ 4805690 h 6858029"/>
              <a:gd name="connsiteX4110" fmla="*/ 996790 w 11162102"/>
              <a:gd name="connsiteY4110" fmla="*/ 4802380 h 6858029"/>
              <a:gd name="connsiteX4111" fmla="*/ 983051 w 11162102"/>
              <a:gd name="connsiteY4111" fmla="*/ 4818150 h 6858029"/>
              <a:gd name="connsiteX4112" fmla="*/ 971581 w 11162102"/>
              <a:gd name="connsiteY4112" fmla="*/ 4820844 h 6858029"/>
              <a:gd name="connsiteX4113" fmla="*/ 985345 w 11162102"/>
              <a:gd name="connsiteY4113" fmla="*/ 4805690 h 6858029"/>
              <a:gd name="connsiteX4114" fmla="*/ 1005563 w 11162102"/>
              <a:gd name="connsiteY4114" fmla="*/ 4799870 h 6858029"/>
              <a:gd name="connsiteX4115" fmla="*/ 1017668 w 11162102"/>
              <a:gd name="connsiteY4115" fmla="*/ 4796424 h 6858029"/>
              <a:gd name="connsiteX4116" fmla="*/ 1003299 w 11162102"/>
              <a:gd name="connsiteY4116" fmla="*/ 4813632 h 6858029"/>
              <a:gd name="connsiteX4117" fmla="*/ 991254 w 11162102"/>
              <a:gd name="connsiteY4117" fmla="*/ 4816324 h 6858029"/>
              <a:gd name="connsiteX4118" fmla="*/ 1005563 w 11162102"/>
              <a:gd name="connsiteY4118" fmla="*/ 4799870 h 6858029"/>
              <a:gd name="connsiteX4119" fmla="*/ 1025882 w 11162102"/>
              <a:gd name="connsiteY4119" fmla="*/ 4794210 h 6858029"/>
              <a:gd name="connsiteX4120" fmla="*/ 1038424 w 11162102"/>
              <a:gd name="connsiteY4120" fmla="*/ 4790832 h 6858029"/>
              <a:gd name="connsiteX4121" fmla="*/ 1023588 w 11162102"/>
              <a:gd name="connsiteY4121" fmla="*/ 4809318 h 6858029"/>
              <a:gd name="connsiteX4122" fmla="*/ 1011123 w 11162102"/>
              <a:gd name="connsiteY4122" fmla="*/ 4811897 h 6858029"/>
              <a:gd name="connsiteX4123" fmla="*/ 1025882 w 11162102"/>
              <a:gd name="connsiteY4123" fmla="*/ 4794210 h 6858029"/>
              <a:gd name="connsiteX4124" fmla="*/ 1046216 w 11162102"/>
              <a:gd name="connsiteY4124" fmla="*/ 4788733 h 6858029"/>
              <a:gd name="connsiteX4125" fmla="*/ 1059186 w 11162102"/>
              <a:gd name="connsiteY4125" fmla="*/ 4785401 h 6858029"/>
              <a:gd name="connsiteX4126" fmla="*/ 1043968 w 11162102"/>
              <a:gd name="connsiteY4126" fmla="*/ 4805142 h 6858029"/>
              <a:gd name="connsiteX4127" fmla="*/ 1030927 w 11162102"/>
              <a:gd name="connsiteY4127" fmla="*/ 4807812 h 6858029"/>
              <a:gd name="connsiteX4128" fmla="*/ 1046216 w 11162102"/>
              <a:gd name="connsiteY4128" fmla="*/ 4788733 h 6858029"/>
              <a:gd name="connsiteX4129" fmla="*/ 1066523 w 11162102"/>
              <a:gd name="connsiteY4129" fmla="*/ 4783529 h 6858029"/>
              <a:gd name="connsiteX4130" fmla="*/ 1079972 w 11162102"/>
              <a:gd name="connsiteY4130" fmla="*/ 4780129 h 6858029"/>
              <a:gd name="connsiteX4131" fmla="*/ 1064264 w 11162102"/>
              <a:gd name="connsiteY4131" fmla="*/ 4801262 h 6858029"/>
              <a:gd name="connsiteX4132" fmla="*/ 1050897 w 11162102"/>
              <a:gd name="connsiteY4132" fmla="*/ 4803818 h 6858029"/>
              <a:gd name="connsiteX4133" fmla="*/ 1066523 w 11162102"/>
              <a:gd name="connsiteY4133" fmla="*/ 4783529 h 6858029"/>
              <a:gd name="connsiteX4134" fmla="*/ 1086894 w 11162102"/>
              <a:gd name="connsiteY4134" fmla="*/ 4778486 h 6858029"/>
              <a:gd name="connsiteX4135" fmla="*/ 1100685 w 11162102"/>
              <a:gd name="connsiteY4135" fmla="*/ 4775200 h 6858029"/>
              <a:gd name="connsiteX4136" fmla="*/ 1084669 w 11162102"/>
              <a:gd name="connsiteY4136" fmla="*/ 4797519 h 6858029"/>
              <a:gd name="connsiteX4137" fmla="*/ 1075830 w 11162102"/>
              <a:gd name="connsiteY4137" fmla="*/ 4799071 h 6858029"/>
              <a:gd name="connsiteX4138" fmla="*/ 1070918 w 11162102"/>
              <a:gd name="connsiteY4138" fmla="*/ 4800007 h 6858029"/>
              <a:gd name="connsiteX4139" fmla="*/ 1086894 w 11162102"/>
              <a:gd name="connsiteY4139" fmla="*/ 4778486 h 6858029"/>
              <a:gd name="connsiteX4140" fmla="*/ 1107306 w 11162102"/>
              <a:gd name="connsiteY4140" fmla="*/ 4773625 h 6858029"/>
              <a:gd name="connsiteX4141" fmla="*/ 1121428 w 11162102"/>
              <a:gd name="connsiteY4141" fmla="*/ 4770430 h 6858029"/>
              <a:gd name="connsiteX4142" fmla="*/ 1105124 w 11162102"/>
              <a:gd name="connsiteY4142" fmla="*/ 4793936 h 6858029"/>
              <a:gd name="connsiteX4143" fmla="*/ 1090970 w 11162102"/>
              <a:gd name="connsiteY4143" fmla="*/ 4796401 h 6858029"/>
              <a:gd name="connsiteX4144" fmla="*/ 1107306 w 11162102"/>
              <a:gd name="connsiteY4144" fmla="*/ 4773625 h 6858029"/>
              <a:gd name="connsiteX4145" fmla="*/ 1127688 w 11162102"/>
              <a:gd name="connsiteY4145" fmla="*/ 4769014 h 6858029"/>
              <a:gd name="connsiteX4146" fmla="*/ 1142189 w 11162102"/>
              <a:gd name="connsiteY4146" fmla="*/ 4765797 h 6858029"/>
              <a:gd name="connsiteX4147" fmla="*/ 1125556 w 11162102"/>
              <a:gd name="connsiteY4147" fmla="*/ 4790604 h 6858029"/>
              <a:gd name="connsiteX4148" fmla="*/ 1111106 w 11162102"/>
              <a:gd name="connsiteY4148" fmla="*/ 4792955 h 6858029"/>
              <a:gd name="connsiteX4149" fmla="*/ 1127688 w 11162102"/>
              <a:gd name="connsiteY4149" fmla="*/ 4769014 h 6858029"/>
              <a:gd name="connsiteX4150" fmla="*/ 1148150 w 11162102"/>
              <a:gd name="connsiteY4150" fmla="*/ 4764564 h 6858029"/>
              <a:gd name="connsiteX4151" fmla="*/ 1162891 w 11162102"/>
              <a:gd name="connsiteY4151" fmla="*/ 4761461 h 6858029"/>
              <a:gd name="connsiteX4152" fmla="*/ 1146044 w 11162102"/>
              <a:gd name="connsiteY4152" fmla="*/ 4787455 h 6858029"/>
              <a:gd name="connsiteX4153" fmla="*/ 1131310 w 11162102"/>
              <a:gd name="connsiteY4153" fmla="*/ 4789668 h 6858029"/>
              <a:gd name="connsiteX4154" fmla="*/ 1148150 w 11162102"/>
              <a:gd name="connsiteY4154" fmla="*/ 4764564 h 6858029"/>
              <a:gd name="connsiteX4155" fmla="*/ 1168615 w 11162102"/>
              <a:gd name="connsiteY4155" fmla="*/ 4760274 h 6858029"/>
              <a:gd name="connsiteX4156" fmla="*/ 1183618 w 11162102"/>
              <a:gd name="connsiteY4156" fmla="*/ 4757307 h 6858029"/>
              <a:gd name="connsiteX4157" fmla="*/ 1166565 w 11162102"/>
              <a:gd name="connsiteY4157" fmla="*/ 4784442 h 6858029"/>
              <a:gd name="connsiteX4158" fmla="*/ 1151523 w 11162102"/>
              <a:gd name="connsiteY4158" fmla="*/ 4786633 h 6858029"/>
              <a:gd name="connsiteX4159" fmla="*/ 1168615 w 11162102"/>
              <a:gd name="connsiteY4159" fmla="*/ 4760274 h 6858029"/>
              <a:gd name="connsiteX4160" fmla="*/ 1189063 w 11162102"/>
              <a:gd name="connsiteY4160" fmla="*/ 4756234 h 6858029"/>
              <a:gd name="connsiteX4161" fmla="*/ 1204386 w 11162102"/>
              <a:gd name="connsiteY4161" fmla="*/ 4753290 h 6858029"/>
              <a:gd name="connsiteX4162" fmla="*/ 1187094 w 11162102"/>
              <a:gd name="connsiteY4162" fmla="*/ 4781635 h 6858029"/>
              <a:gd name="connsiteX4163" fmla="*/ 1171814 w 11162102"/>
              <a:gd name="connsiteY4163" fmla="*/ 4783735 h 6858029"/>
              <a:gd name="connsiteX4164" fmla="*/ 1189063 w 11162102"/>
              <a:gd name="connsiteY4164" fmla="*/ 4756234 h 6858029"/>
              <a:gd name="connsiteX4165" fmla="*/ 1209573 w 11162102"/>
              <a:gd name="connsiteY4165" fmla="*/ 4752355 h 6858029"/>
              <a:gd name="connsiteX4166" fmla="*/ 1225152 w 11162102"/>
              <a:gd name="connsiteY4166" fmla="*/ 4749525 h 6858029"/>
              <a:gd name="connsiteX4167" fmla="*/ 1207684 w 11162102"/>
              <a:gd name="connsiteY4167" fmla="*/ 4779034 h 6858029"/>
              <a:gd name="connsiteX4168" fmla="*/ 1192151 w 11162102"/>
              <a:gd name="connsiteY4168" fmla="*/ 4780950 h 6858029"/>
              <a:gd name="connsiteX4169" fmla="*/ 1209573 w 11162102"/>
              <a:gd name="connsiteY4169" fmla="*/ 4752355 h 6858029"/>
              <a:gd name="connsiteX4170" fmla="*/ 1230150 w 11162102"/>
              <a:gd name="connsiteY4170" fmla="*/ 4748635 h 6858029"/>
              <a:gd name="connsiteX4171" fmla="*/ 1245910 w 11162102"/>
              <a:gd name="connsiteY4171" fmla="*/ 4745965 h 6858029"/>
              <a:gd name="connsiteX4172" fmla="*/ 1228315 w 11162102"/>
              <a:gd name="connsiteY4172" fmla="*/ 4776546 h 6858029"/>
              <a:gd name="connsiteX4173" fmla="*/ 1212510 w 11162102"/>
              <a:gd name="connsiteY4173" fmla="*/ 4778417 h 6858029"/>
              <a:gd name="connsiteX4174" fmla="*/ 1230150 w 11162102"/>
              <a:gd name="connsiteY4174" fmla="*/ 4748635 h 6858029"/>
              <a:gd name="connsiteX4175" fmla="*/ 1250678 w 11162102"/>
              <a:gd name="connsiteY4175" fmla="*/ 4745166 h 6858029"/>
              <a:gd name="connsiteX4176" fmla="*/ 1266614 w 11162102"/>
              <a:gd name="connsiteY4176" fmla="*/ 4742518 h 6858029"/>
              <a:gd name="connsiteX4177" fmla="*/ 1248925 w 11162102"/>
              <a:gd name="connsiteY4177" fmla="*/ 4774241 h 6858029"/>
              <a:gd name="connsiteX4178" fmla="*/ 1232929 w 11162102"/>
              <a:gd name="connsiteY4178" fmla="*/ 4776021 h 6858029"/>
              <a:gd name="connsiteX4179" fmla="*/ 1250678 w 11162102"/>
              <a:gd name="connsiteY4179" fmla="*/ 4745166 h 6858029"/>
              <a:gd name="connsiteX4180" fmla="*/ 1271165 w 11162102"/>
              <a:gd name="connsiteY4180" fmla="*/ 4741834 h 6858029"/>
              <a:gd name="connsiteX4181" fmla="*/ 1287451 w 11162102"/>
              <a:gd name="connsiteY4181" fmla="*/ 4739323 h 6858029"/>
              <a:gd name="connsiteX4182" fmla="*/ 1269611 w 11162102"/>
              <a:gd name="connsiteY4182" fmla="*/ 4772141 h 6858029"/>
              <a:gd name="connsiteX4183" fmla="*/ 1253375 w 11162102"/>
              <a:gd name="connsiteY4183" fmla="*/ 4773762 h 6858029"/>
              <a:gd name="connsiteX4184" fmla="*/ 1271165 w 11162102"/>
              <a:gd name="connsiteY4184" fmla="*/ 4741834 h 6858029"/>
              <a:gd name="connsiteX4185" fmla="*/ 1275113 w 11162102"/>
              <a:gd name="connsiteY4185" fmla="*/ 4734713 h 6858029"/>
              <a:gd name="connsiteX4186" fmla="*/ 1292597 w 11162102"/>
              <a:gd name="connsiteY4186" fmla="*/ 4702968 h 6858029"/>
              <a:gd name="connsiteX4187" fmla="*/ 1308762 w 11162102"/>
              <a:gd name="connsiteY4187" fmla="*/ 4699704 h 6858029"/>
              <a:gd name="connsiteX4188" fmla="*/ 1291283 w 11162102"/>
              <a:gd name="connsiteY4188" fmla="*/ 4732226 h 6858029"/>
              <a:gd name="connsiteX4189" fmla="*/ 1275113 w 11162102"/>
              <a:gd name="connsiteY4189" fmla="*/ 4734713 h 6858029"/>
              <a:gd name="connsiteX4190" fmla="*/ 1313219 w 11162102"/>
              <a:gd name="connsiteY4190" fmla="*/ 4698814 h 6858029"/>
              <a:gd name="connsiteX4191" fmla="*/ 1329633 w 11162102"/>
              <a:gd name="connsiteY4191" fmla="*/ 4695596 h 6858029"/>
              <a:gd name="connsiteX4192" fmla="*/ 1311991 w 11162102"/>
              <a:gd name="connsiteY4192" fmla="*/ 4729282 h 6858029"/>
              <a:gd name="connsiteX4193" fmla="*/ 1295648 w 11162102"/>
              <a:gd name="connsiteY4193" fmla="*/ 4731564 h 6858029"/>
              <a:gd name="connsiteX4194" fmla="*/ 1313219 w 11162102"/>
              <a:gd name="connsiteY4194" fmla="*/ 4698814 h 6858029"/>
              <a:gd name="connsiteX4195" fmla="*/ 1316937 w 11162102"/>
              <a:gd name="connsiteY4195" fmla="*/ 4691854 h 6858029"/>
              <a:gd name="connsiteX4196" fmla="*/ 1334227 w 11162102"/>
              <a:gd name="connsiteY4196" fmla="*/ 4659332 h 6858029"/>
              <a:gd name="connsiteX4197" fmla="*/ 1350474 w 11162102"/>
              <a:gd name="connsiteY4197" fmla="*/ 4655407 h 6858029"/>
              <a:gd name="connsiteX4198" fmla="*/ 1333234 w 11162102"/>
              <a:gd name="connsiteY4198" fmla="*/ 4688681 h 6858029"/>
              <a:gd name="connsiteX4199" fmla="*/ 1316937 w 11162102"/>
              <a:gd name="connsiteY4199" fmla="*/ 4691854 h 6858029"/>
              <a:gd name="connsiteX4200" fmla="*/ 1354883 w 11162102"/>
              <a:gd name="connsiteY4200" fmla="*/ 4654334 h 6858029"/>
              <a:gd name="connsiteX4201" fmla="*/ 1641493 w 11162102"/>
              <a:gd name="connsiteY4201" fmla="*/ 4606225 h 6858029"/>
              <a:gd name="connsiteX4202" fmla="*/ 3159381 w 11162102"/>
              <a:gd name="connsiteY4202" fmla="*/ 4839169 h 6858029"/>
              <a:gd name="connsiteX4203" fmla="*/ 5236043 w 11162102"/>
              <a:gd name="connsiteY4203" fmla="*/ 5488226 h 6858029"/>
              <a:gd name="connsiteX4204" fmla="*/ 6832143 w 11162102"/>
              <a:gd name="connsiteY4204" fmla="*/ 5997726 h 6858029"/>
              <a:gd name="connsiteX4205" fmla="*/ 7798630 w 11162102"/>
              <a:gd name="connsiteY4205" fmla="*/ 6257372 h 6858029"/>
              <a:gd name="connsiteX4206" fmla="*/ 8783147 w 11162102"/>
              <a:gd name="connsiteY4206" fmla="*/ 6397202 h 6858029"/>
              <a:gd name="connsiteX4207" fmla="*/ 9428689 w 11162102"/>
              <a:gd name="connsiteY4207" fmla="*/ 6356602 h 6858029"/>
              <a:gd name="connsiteX4208" fmla="*/ 9995906 w 11162102"/>
              <a:gd name="connsiteY4208" fmla="*/ 6140272 h 6858029"/>
              <a:gd name="connsiteX4209" fmla="*/ 10158672 w 11162102"/>
              <a:gd name="connsiteY4209" fmla="*/ 5993208 h 6858029"/>
              <a:gd name="connsiteX4210" fmla="*/ 10166272 w 11162102"/>
              <a:gd name="connsiteY4210" fmla="*/ 6043598 h 6858029"/>
              <a:gd name="connsiteX4211" fmla="*/ 9949873 w 11162102"/>
              <a:gd name="connsiteY4211" fmla="*/ 6244934 h 6858029"/>
              <a:gd name="connsiteX4212" fmla="*/ 8756696 w 11162102"/>
              <a:gd name="connsiteY4212" fmla="*/ 6456813 h 6858029"/>
              <a:gd name="connsiteX4213" fmla="*/ 7994305 w 11162102"/>
              <a:gd name="connsiteY4213" fmla="*/ 6353703 h 6858029"/>
              <a:gd name="connsiteX4214" fmla="*/ 6850674 w 11162102"/>
              <a:gd name="connsiteY4214" fmla="*/ 6058547 h 6858029"/>
              <a:gd name="connsiteX4215" fmla="*/ 5253730 w 11162102"/>
              <a:gd name="connsiteY4215" fmla="*/ 5553246 h 6858029"/>
              <a:gd name="connsiteX4216" fmla="*/ 3139617 w 11162102"/>
              <a:gd name="connsiteY4216" fmla="*/ 4899716 h 6858029"/>
              <a:gd name="connsiteX4217" fmla="*/ 2378300 w 11162102"/>
              <a:gd name="connsiteY4217" fmla="*/ 4711138 h 6858029"/>
              <a:gd name="connsiteX4218" fmla="*/ 1617374 w 11162102"/>
              <a:gd name="connsiteY4218" fmla="*/ 4652828 h 6858029"/>
              <a:gd name="connsiteX4219" fmla="*/ 1337502 w 11162102"/>
              <a:gd name="connsiteY4219" fmla="*/ 4687906 h 6858029"/>
              <a:gd name="connsiteX4220" fmla="*/ 1354883 w 11162102"/>
              <a:gd name="connsiteY4220" fmla="*/ 4654334 h 6858029"/>
              <a:gd name="connsiteX4221" fmla="*/ 9992459 w 11162102"/>
              <a:gd name="connsiteY4221" fmla="*/ 6135069 h 6858029"/>
              <a:gd name="connsiteX4222" fmla="*/ 8783420 w 11162102"/>
              <a:gd name="connsiteY4222" fmla="*/ 6390972 h 6858029"/>
              <a:gd name="connsiteX4223" fmla="*/ 7968517 w 11162102"/>
              <a:gd name="connsiteY4223" fmla="*/ 6286493 h 6858029"/>
              <a:gd name="connsiteX4224" fmla="*/ 6833946 w 11162102"/>
              <a:gd name="connsiteY4224" fmla="*/ 5991770 h 6858029"/>
              <a:gd name="connsiteX4225" fmla="*/ 5237983 w 11162102"/>
              <a:gd name="connsiteY4225" fmla="*/ 5482315 h 6858029"/>
              <a:gd name="connsiteX4226" fmla="*/ 3161070 w 11162102"/>
              <a:gd name="connsiteY4226" fmla="*/ 4833167 h 6858029"/>
              <a:gd name="connsiteX4227" fmla="*/ 2399205 w 11162102"/>
              <a:gd name="connsiteY4227" fmla="*/ 4645023 h 6858029"/>
              <a:gd name="connsiteX4228" fmla="*/ 1640876 w 11162102"/>
              <a:gd name="connsiteY4228" fmla="*/ 4600018 h 6858029"/>
              <a:gd name="connsiteX4229" fmla="*/ 1358658 w 11162102"/>
              <a:gd name="connsiteY4229" fmla="*/ 4647008 h 6858029"/>
              <a:gd name="connsiteX4230" fmla="*/ 1375420 w 11162102"/>
              <a:gd name="connsiteY4230" fmla="*/ 4614350 h 6858029"/>
              <a:gd name="connsiteX4231" fmla="*/ 1665195 w 11162102"/>
              <a:gd name="connsiteY4231" fmla="*/ 4553301 h 6858029"/>
              <a:gd name="connsiteX4232" fmla="*/ 3180857 w 11162102"/>
              <a:gd name="connsiteY4232" fmla="*/ 4772506 h 6858029"/>
              <a:gd name="connsiteX4233" fmla="*/ 5234332 w 11162102"/>
              <a:gd name="connsiteY4233" fmla="*/ 5420924 h 6858029"/>
              <a:gd name="connsiteX4234" fmla="*/ 6815414 w 11162102"/>
              <a:gd name="connsiteY4234" fmla="*/ 5930858 h 6858029"/>
              <a:gd name="connsiteX4235" fmla="*/ 7945238 w 11162102"/>
              <a:gd name="connsiteY4235" fmla="*/ 6226220 h 6858029"/>
              <a:gd name="connsiteX4236" fmla="*/ 8809985 w 11162102"/>
              <a:gd name="connsiteY4236" fmla="*/ 6331269 h 6858029"/>
              <a:gd name="connsiteX4237" fmla="*/ 9469745 w 11162102"/>
              <a:gd name="connsiteY4237" fmla="*/ 6273918 h 6858029"/>
              <a:gd name="connsiteX4238" fmla="*/ 10038720 w 11162102"/>
              <a:gd name="connsiteY4238" fmla="*/ 6030156 h 6858029"/>
              <a:gd name="connsiteX4239" fmla="*/ 10147261 w 11162102"/>
              <a:gd name="connsiteY4239" fmla="*/ 5933140 h 6858029"/>
              <a:gd name="connsiteX4240" fmla="*/ 10157211 w 11162102"/>
              <a:gd name="connsiteY4240" fmla="*/ 5984650 h 6858029"/>
              <a:gd name="connsiteX4241" fmla="*/ 9992459 w 11162102"/>
              <a:gd name="connsiteY4241" fmla="*/ 6135069 h 6858029"/>
              <a:gd name="connsiteX4242" fmla="*/ 10152555 w 11162102"/>
              <a:gd name="connsiteY4242" fmla="*/ 5927298 h 6858029"/>
              <a:gd name="connsiteX4243" fmla="*/ 10173894 w 11162102"/>
              <a:gd name="connsiteY4243" fmla="*/ 5901988 h 6858029"/>
              <a:gd name="connsiteX4244" fmla="*/ 10181289 w 11162102"/>
              <a:gd name="connsiteY4244" fmla="*/ 5951056 h 6858029"/>
              <a:gd name="connsiteX4245" fmla="*/ 10162392 w 11162102"/>
              <a:gd name="connsiteY4245" fmla="*/ 5977871 h 6858029"/>
              <a:gd name="connsiteX4246" fmla="*/ 10152555 w 11162102"/>
              <a:gd name="connsiteY4246" fmla="*/ 5927298 h 6858029"/>
              <a:gd name="connsiteX4247" fmla="*/ 10150935 w 11162102"/>
              <a:gd name="connsiteY4247" fmla="*/ 5919721 h 6858029"/>
              <a:gd name="connsiteX4248" fmla="*/ 10139090 w 11162102"/>
              <a:gd name="connsiteY4248" fmla="*/ 5868485 h 6858029"/>
              <a:gd name="connsiteX4249" fmla="*/ 10162825 w 11162102"/>
              <a:gd name="connsiteY4249" fmla="*/ 5843747 h 6858029"/>
              <a:gd name="connsiteX4250" fmla="*/ 10172456 w 11162102"/>
              <a:gd name="connsiteY4250" fmla="*/ 5893704 h 6858029"/>
              <a:gd name="connsiteX4251" fmla="*/ 10150935 w 11162102"/>
              <a:gd name="connsiteY4251" fmla="*/ 5919721 h 6858029"/>
              <a:gd name="connsiteX4252" fmla="*/ 10168393 w 11162102"/>
              <a:gd name="connsiteY4252" fmla="*/ 5837584 h 6858029"/>
              <a:gd name="connsiteX4253" fmla="*/ 10190440 w 11162102"/>
              <a:gd name="connsiteY4253" fmla="*/ 5811636 h 6858029"/>
              <a:gd name="connsiteX4254" fmla="*/ 10197583 w 11162102"/>
              <a:gd name="connsiteY4254" fmla="*/ 5859243 h 6858029"/>
              <a:gd name="connsiteX4255" fmla="*/ 10178025 w 11162102"/>
              <a:gd name="connsiteY4255" fmla="*/ 5886515 h 6858029"/>
              <a:gd name="connsiteX4256" fmla="*/ 10168393 w 11162102"/>
              <a:gd name="connsiteY4256" fmla="*/ 5837584 h 6858029"/>
              <a:gd name="connsiteX4257" fmla="*/ 10166797 w 11162102"/>
              <a:gd name="connsiteY4257" fmla="*/ 5830236 h 6858029"/>
              <a:gd name="connsiteX4258" fmla="*/ 10155249 w 11162102"/>
              <a:gd name="connsiteY4258" fmla="*/ 5780781 h 6858029"/>
              <a:gd name="connsiteX4259" fmla="*/ 10179782 w 11162102"/>
              <a:gd name="connsiteY4259" fmla="*/ 5755289 h 6858029"/>
              <a:gd name="connsiteX4260" fmla="*/ 10189048 w 11162102"/>
              <a:gd name="connsiteY4260" fmla="*/ 5803557 h 6858029"/>
              <a:gd name="connsiteX4261" fmla="*/ 10166797 w 11162102"/>
              <a:gd name="connsiteY4261" fmla="*/ 5830236 h 6858029"/>
              <a:gd name="connsiteX4262" fmla="*/ 10189732 w 11162102"/>
              <a:gd name="connsiteY4262" fmla="*/ 5767749 h 6858029"/>
              <a:gd name="connsiteX4263" fmla="*/ 10185762 w 11162102"/>
              <a:gd name="connsiteY4263" fmla="*/ 5748647 h 6858029"/>
              <a:gd name="connsiteX4264" fmla="*/ 10209451 w 11162102"/>
              <a:gd name="connsiteY4264" fmla="*/ 5720759 h 6858029"/>
              <a:gd name="connsiteX4265" fmla="*/ 10216206 w 11162102"/>
              <a:gd name="connsiteY4265" fmla="*/ 5766586 h 6858029"/>
              <a:gd name="connsiteX4266" fmla="*/ 10195028 w 11162102"/>
              <a:gd name="connsiteY4266" fmla="*/ 5795912 h 6858029"/>
              <a:gd name="connsiteX4267" fmla="*/ 10189732 w 11162102"/>
              <a:gd name="connsiteY4267" fmla="*/ 5767749 h 6858029"/>
              <a:gd name="connsiteX4268" fmla="*/ 10184210 w 11162102"/>
              <a:gd name="connsiteY4268" fmla="*/ 5741436 h 6858029"/>
              <a:gd name="connsiteX4269" fmla="*/ 10173049 w 11162102"/>
              <a:gd name="connsiteY4269" fmla="*/ 5693829 h 6858029"/>
              <a:gd name="connsiteX4270" fmla="*/ 10199249 w 11162102"/>
              <a:gd name="connsiteY4270" fmla="*/ 5666442 h 6858029"/>
              <a:gd name="connsiteX4271" fmla="*/ 10208105 w 11162102"/>
              <a:gd name="connsiteY4271" fmla="*/ 5712863 h 6858029"/>
              <a:gd name="connsiteX4272" fmla="*/ 10184210 w 11162102"/>
              <a:gd name="connsiteY4272" fmla="*/ 5741436 h 6858029"/>
              <a:gd name="connsiteX4273" fmla="*/ 10204499 w 11162102"/>
              <a:gd name="connsiteY4273" fmla="*/ 5660646 h 6858029"/>
              <a:gd name="connsiteX4274" fmla="*/ 10228758 w 11162102"/>
              <a:gd name="connsiteY4274" fmla="*/ 5632050 h 6858029"/>
              <a:gd name="connsiteX4275" fmla="*/ 10235080 w 11162102"/>
              <a:gd name="connsiteY4275" fmla="*/ 5676279 h 6858029"/>
              <a:gd name="connsiteX4276" fmla="*/ 10213331 w 11162102"/>
              <a:gd name="connsiteY4276" fmla="*/ 5706176 h 6858029"/>
              <a:gd name="connsiteX4277" fmla="*/ 10204499 w 11162102"/>
              <a:gd name="connsiteY4277" fmla="*/ 5660646 h 6858029"/>
              <a:gd name="connsiteX4278" fmla="*/ 10202970 w 11162102"/>
              <a:gd name="connsiteY4278" fmla="*/ 5653571 h 6858029"/>
              <a:gd name="connsiteX4279" fmla="*/ 10199614 w 11162102"/>
              <a:gd name="connsiteY4279" fmla="*/ 5638372 h 6858029"/>
              <a:gd name="connsiteX4280" fmla="*/ 10192334 w 11162102"/>
              <a:gd name="connsiteY4280" fmla="*/ 5607813 h 6858029"/>
              <a:gd name="connsiteX4281" fmla="*/ 10209793 w 11162102"/>
              <a:gd name="connsiteY4281" fmla="*/ 5589670 h 6858029"/>
              <a:gd name="connsiteX4282" fmla="*/ 10219104 w 11162102"/>
              <a:gd name="connsiteY4282" fmla="*/ 5579560 h 6858029"/>
              <a:gd name="connsiteX4283" fmla="*/ 10227480 w 11162102"/>
              <a:gd name="connsiteY4283" fmla="*/ 5624268 h 6858029"/>
              <a:gd name="connsiteX4284" fmla="*/ 10202970 w 11162102"/>
              <a:gd name="connsiteY4284" fmla="*/ 5653571 h 6858029"/>
              <a:gd name="connsiteX4285" fmla="*/ 10224490 w 11162102"/>
              <a:gd name="connsiteY4285" fmla="*/ 5573534 h 6858029"/>
              <a:gd name="connsiteX4286" fmla="*/ 10249618 w 11162102"/>
              <a:gd name="connsiteY4286" fmla="*/ 5543797 h 6858029"/>
              <a:gd name="connsiteX4287" fmla="*/ 10255369 w 11162102"/>
              <a:gd name="connsiteY4287" fmla="*/ 5586588 h 6858029"/>
              <a:gd name="connsiteX4288" fmla="*/ 10232866 w 11162102"/>
              <a:gd name="connsiteY4288" fmla="*/ 5617398 h 6858029"/>
              <a:gd name="connsiteX4289" fmla="*/ 10224490 w 11162102"/>
              <a:gd name="connsiteY4289" fmla="*/ 5573534 h 6858029"/>
              <a:gd name="connsiteX4290" fmla="*/ 10223053 w 11162102"/>
              <a:gd name="connsiteY4290" fmla="*/ 5566551 h 6858029"/>
              <a:gd name="connsiteX4291" fmla="*/ 10213033 w 11162102"/>
              <a:gd name="connsiteY4291" fmla="*/ 5522984 h 6858029"/>
              <a:gd name="connsiteX4292" fmla="*/ 10240717 w 11162102"/>
              <a:gd name="connsiteY4292" fmla="*/ 5493041 h 6858029"/>
              <a:gd name="connsiteX4293" fmla="*/ 10248431 w 11162102"/>
              <a:gd name="connsiteY4293" fmla="*/ 5536107 h 6858029"/>
              <a:gd name="connsiteX4294" fmla="*/ 10223053 w 11162102"/>
              <a:gd name="connsiteY4294" fmla="*/ 5566551 h 6858029"/>
              <a:gd name="connsiteX4295" fmla="*/ 10248294 w 11162102"/>
              <a:gd name="connsiteY4295" fmla="*/ 5475879 h 6858029"/>
              <a:gd name="connsiteX4296" fmla="*/ 10244437 w 11162102"/>
              <a:gd name="connsiteY4296" fmla="*/ 5480307 h 6858029"/>
              <a:gd name="connsiteX4297" fmla="*/ 10235193 w 11162102"/>
              <a:gd name="connsiteY4297" fmla="*/ 5439068 h 6858029"/>
              <a:gd name="connsiteX4298" fmla="*/ 10263333 w 11162102"/>
              <a:gd name="connsiteY4298" fmla="*/ 5407870 h 6858029"/>
              <a:gd name="connsiteX4299" fmla="*/ 10270362 w 11162102"/>
              <a:gd name="connsiteY4299" fmla="*/ 5449063 h 6858029"/>
              <a:gd name="connsiteX4300" fmla="*/ 10248294 w 11162102"/>
              <a:gd name="connsiteY4300" fmla="*/ 5475879 h 6858029"/>
              <a:gd name="connsiteX4301" fmla="*/ 10268514 w 11162102"/>
              <a:gd name="connsiteY4301" fmla="*/ 5401936 h 6858029"/>
              <a:gd name="connsiteX4302" fmla="*/ 10294485 w 11162102"/>
              <a:gd name="connsiteY4302" fmla="*/ 5370442 h 6858029"/>
              <a:gd name="connsiteX4303" fmla="*/ 10299049 w 11162102"/>
              <a:gd name="connsiteY4303" fmla="*/ 5410221 h 6858029"/>
              <a:gd name="connsiteX4304" fmla="*/ 10275611 w 11162102"/>
              <a:gd name="connsiteY4304" fmla="*/ 5442331 h 6858029"/>
              <a:gd name="connsiteX4305" fmla="*/ 10268514 w 11162102"/>
              <a:gd name="connsiteY4305" fmla="*/ 5401936 h 6858029"/>
              <a:gd name="connsiteX4306" fmla="*/ 10298639 w 11162102"/>
              <a:gd name="connsiteY4306" fmla="*/ 5356178 h 6858029"/>
              <a:gd name="connsiteX4307" fmla="*/ 10292272 w 11162102"/>
              <a:gd name="connsiteY4307" fmla="*/ 5317700 h 6858029"/>
              <a:gd name="connsiteX4308" fmla="*/ 10318471 w 11162102"/>
              <a:gd name="connsiteY4308" fmla="*/ 5285202 h 6858029"/>
              <a:gd name="connsiteX4309" fmla="*/ 10322374 w 11162102"/>
              <a:gd name="connsiteY4309" fmla="*/ 5323542 h 6858029"/>
              <a:gd name="connsiteX4310" fmla="*/ 10298639 w 11162102"/>
              <a:gd name="connsiteY4310" fmla="*/ 5356178 h 6858029"/>
              <a:gd name="connsiteX4311" fmla="*/ 10290948 w 11162102"/>
              <a:gd name="connsiteY4311" fmla="*/ 5310763 h 6858029"/>
              <a:gd name="connsiteX4312" fmla="*/ 10283394 w 11162102"/>
              <a:gd name="connsiteY4312" fmla="*/ 5273882 h 6858029"/>
              <a:gd name="connsiteX4313" fmla="*/ 10312058 w 11162102"/>
              <a:gd name="connsiteY4313" fmla="*/ 5240722 h 6858029"/>
              <a:gd name="connsiteX4314" fmla="*/ 10317513 w 11162102"/>
              <a:gd name="connsiteY4314" fmla="*/ 5277625 h 6858029"/>
              <a:gd name="connsiteX4315" fmla="*/ 10290948 w 11162102"/>
              <a:gd name="connsiteY4315" fmla="*/ 5310763 h 6858029"/>
              <a:gd name="connsiteX4316" fmla="*/ 10317125 w 11162102"/>
              <a:gd name="connsiteY4316" fmla="*/ 5234537 h 6858029"/>
              <a:gd name="connsiteX4317" fmla="*/ 10343462 w 11162102"/>
              <a:gd name="connsiteY4317" fmla="*/ 5201263 h 6858029"/>
              <a:gd name="connsiteX4318" fmla="*/ 10346611 w 11162102"/>
              <a:gd name="connsiteY4318" fmla="*/ 5237801 h 6858029"/>
              <a:gd name="connsiteX4319" fmla="*/ 10333648 w 11162102"/>
              <a:gd name="connsiteY4319" fmla="*/ 5256127 h 6858029"/>
              <a:gd name="connsiteX4320" fmla="*/ 10322694 w 11162102"/>
              <a:gd name="connsiteY4320" fmla="*/ 5270847 h 6858029"/>
              <a:gd name="connsiteX4321" fmla="*/ 10317125 w 11162102"/>
              <a:gd name="connsiteY4321" fmla="*/ 5234537 h 6858029"/>
              <a:gd name="connsiteX4322" fmla="*/ 10315915 w 11162102"/>
              <a:gd name="connsiteY4322" fmla="*/ 5227485 h 6858029"/>
              <a:gd name="connsiteX4323" fmla="*/ 10309114 w 11162102"/>
              <a:gd name="connsiteY4323" fmla="*/ 5192430 h 6858029"/>
              <a:gd name="connsiteX4324" fmla="*/ 10337961 w 11162102"/>
              <a:gd name="connsiteY4324" fmla="*/ 5158449 h 6858029"/>
              <a:gd name="connsiteX4325" fmla="*/ 10342617 w 11162102"/>
              <a:gd name="connsiteY4325" fmla="*/ 5193503 h 6858029"/>
              <a:gd name="connsiteX4326" fmla="*/ 10315915 w 11162102"/>
              <a:gd name="connsiteY4326" fmla="*/ 5227485 h 6858029"/>
              <a:gd name="connsiteX4327" fmla="*/ 10343027 w 11162102"/>
              <a:gd name="connsiteY4327" fmla="*/ 5152287 h 6858029"/>
              <a:gd name="connsiteX4328" fmla="*/ 10369364 w 11162102"/>
              <a:gd name="connsiteY4328" fmla="*/ 5118350 h 6858029"/>
              <a:gd name="connsiteX4329" fmla="*/ 10371761 w 11162102"/>
              <a:gd name="connsiteY4329" fmla="*/ 5152948 h 6858029"/>
              <a:gd name="connsiteX4330" fmla="*/ 10347774 w 11162102"/>
              <a:gd name="connsiteY4330" fmla="*/ 5186588 h 6858029"/>
              <a:gd name="connsiteX4331" fmla="*/ 10343027 w 11162102"/>
              <a:gd name="connsiteY4331" fmla="*/ 5152287 h 6858029"/>
              <a:gd name="connsiteX4332" fmla="*/ 10341886 w 11162102"/>
              <a:gd name="connsiteY4332" fmla="*/ 5145121 h 6858029"/>
              <a:gd name="connsiteX4333" fmla="*/ 10335908 w 11162102"/>
              <a:gd name="connsiteY4333" fmla="*/ 5111618 h 6858029"/>
              <a:gd name="connsiteX4334" fmla="*/ 10364777 w 11162102"/>
              <a:gd name="connsiteY4334" fmla="*/ 5077088 h 6858029"/>
              <a:gd name="connsiteX4335" fmla="*/ 10368634 w 11162102"/>
              <a:gd name="connsiteY4335" fmla="*/ 5110477 h 6858029"/>
              <a:gd name="connsiteX4336" fmla="*/ 10341886 w 11162102"/>
              <a:gd name="connsiteY4336" fmla="*/ 5145121 h 6858029"/>
              <a:gd name="connsiteX4337" fmla="*/ 10369821 w 11162102"/>
              <a:gd name="connsiteY4337" fmla="*/ 5070812 h 6858029"/>
              <a:gd name="connsiteX4338" fmla="*/ 10396088 w 11162102"/>
              <a:gd name="connsiteY4338" fmla="*/ 5036397 h 6858029"/>
              <a:gd name="connsiteX4339" fmla="*/ 10397778 w 11162102"/>
              <a:gd name="connsiteY4339" fmla="*/ 5069192 h 6858029"/>
              <a:gd name="connsiteX4340" fmla="*/ 10373815 w 11162102"/>
              <a:gd name="connsiteY4340" fmla="*/ 5103402 h 6858029"/>
              <a:gd name="connsiteX4341" fmla="*/ 10369821 w 11162102"/>
              <a:gd name="connsiteY4341" fmla="*/ 5070812 h 6858029"/>
              <a:gd name="connsiteX4342" fmla="*/ 10368793 w 11162102"/>
              <a:gd name="connsiteY4342" fmla="*/ 5063532 h 6858029"/>
              <a:gd name="connsiteX4343" fmla="*/ 10363590 w 11162102"/>
              <a:gd name="connsiteY4343" fmla="*/ 5031444 h 6858029"/>
              <a:gd name="connsiteX4344" fmla="*/ 10392414 w 11162102"/>
              <a:gd name="connsiteY4344" fmla="*/ 4996458 h 6858029"/>
              <a:gd name="connsiteX4345" fmla="*/ 10395495 w 11162102"/>
              <a:gd name="connsiteY4345" fmla="*/ 5028386 h 6858029"/>
              <a:gd name="connsiteX4346" fmla="*/ 10368793 w 11162102"/>
              <a:gd name="connsiteY4346" fmla="*/ 5063532 h 6858029"/>
              <a:gd name="connsiteX4347" fmla="*/ 10397503 w 11162102"/>
              <a:gd name="connsiteY4347" fmla="*/ 4990045 h 6858029"/>
              <a:gd name="connsiteX4348" fmla="*/ 10423612 w 11162102"/>
              <a:gd name="connsiteY4348" fmla="*/ 4955379 h 6858029"/>
              <a:gd name="connsiteX4349" fmla="*/ 10424639 w 11162102"/>
              <a:gd name="connsiteY4349" fmla="*/ 4986531 h 6858029"/>
              <a:gd name="connsiteX4350" fmla="*/ 10400767 w 11162102"/>
              <a:gd name="connsiteY4350" fmla="*/ 5021151 h 6858029"/>
              <a:gd name="connsiteX4351" fmla="*/ 10397503 w 11162102"/>
              <a:gd name="connsiteY4351" fmla="*/ 4990045 h 6858029"/>
              <a:gd name="connsiteX4352" fmla="*/ 10396591 w 11162102"/>
              <a:gd name="connsiteY4352" fmla="*/ 4982720 h 6858029"/>
              <a:gd name="connsiteX4353" fmla="*/ 10392118 w 11162102"/>
              <a:gd name="connsiteY4353" fmla="*/ 4951841 h 6858029"/>
              <a:gd name="connsiteX4354" fmla="*/ 10420805 w 11162102"/>
              <a:gd name="connsiteY4354" fmla="*/ 4916627 h 6858029"/>
              <a:gd name="connsiteX4355" fmla="*/ 10423178 w 11162102"/>
              <a:gd name="connsiteY4355" fmla="*/ 4947231 h 6858029"/>
              <a:gd name="connsiteX4356" fmla="*/ 10396591 w 11162102"/>
              <a:gd name="connsiteY4356" fmla="*/ 4982720 h 6858029"/>
              <a:gd name="connsiteX4357" fmla="*/ 10425985 w 11162102"/>
              <a:gd name="connsiteY4357" fmla="*/ 4909963 h 6858029"/>
              <a:gd name="connsiteX4358" fmla="*/ 10451843 w 11162102"/>
              <a:gd name="connsiteY4358" fmla="*/ 4875251 h 6858029"/>
              <a:gd name="connsiteX4359" fmla="*/ 10452208 w 11162102"/>
              <a:gd name="connsiteY4359" fmla="*/ 4904919 h 6858029"/>
              <a:gd name="connsiteX4360" fmla="*/ 10428542 w 11162102"/>
              <a:gd name="connsiteY4360" fmla="*/ 4939723 h 6858029"/>
              <a:gd name="connsiteX4361" fmla="*/ 10425985 w 11162102"/>
              <a:gd name="connsiteY4361" fmla="*/ 4909963 h 6858029"/>
              <a:gd name="connsiteX4362" fmla="*/ 10457457 w 11162102"/>
              <a:gd name="connsiteY4362" fmla="*/ 4867377 h 6858029"/>
              <a:gd name="connsiteX4363" fmla="*/ 10480690 w 11162102"/>
              <a:gd name="connsiteY4363" fmla="*/ 4833213 h 6858029"/>
              <a:gd name="connsiteX4364" fmla="*/ 10479183 w 11162102"/>
              <a:gd name="connsiteY4364" fmla="*/ 4861626 h 6858029"/>
              <a:gd name="connsiteX4365" fmla="*/ 10458187 w 11162102"/>
              <a:gd name="connsiteY4365" fmla="*/ 4895791 h 6858029"/>
              <a:gd name="connsiteX4366" fmla="*/ 10457457 w 11162102"/>
              <a:gd name="connsiteY4366" fmla="*/ 4867377 h 6858029"/>
              <a:gd name="connsiteX4367" fmla="*/ 10486487 w 11162102"/>
              <a:gd name="connsiteY4367" fmla="*/ 4824267 h 6858029"/>
              <a:gd name="connsiteX4368" fmla="*/ 10506296 w 11162102"/>
              <a:gd name="connsiteY4368" fmla="*/ 4792293 h 6858029"/>
              <a:gd name="connsiteX4369" fmla="*/ 10502987 w 11162102"/>
              <a:gd name="connsiteY4369" fmla="*/ 4819314 h 6858029"/>
              <a:gd name="connsiteX4370" fmla="*/ 10485437 w 11162102"/>
              <a:gd name="connsiteY4370" fmla="*/ 4850923 h 6858029"/>
              <a:gd name="connsiteX4371" fmla="*/ 10486487 w 11162102"/>
              <a:gd name="connsiteY4371" fmla="*/ 4824267 h 6858029"/>
              <a:gd name="connsiteX4372" fmla="*/ 10486646 w 11162102"/>
              <a:gd name="connsiteY4372" fmla="*/ 4814727 h 6858029"/>
              <a:gd name="connsiteX4373" fmla="*/ 10486509 w 11162102"/>
              <a:gd name="connsiteY4373" fmla="*/ 4787615 h 6858029"/>
              <a:gd name="connsiteX4374" fmla="*/ 10509400 w 11162102"/>
              <a:gd name="connsiteY4374" fmla="*/ 4753678 h 6858029"/>
              <a:gd name="connsiteX4375" fmla="*/ 10507414 w 11162102"/>
              <a:gd name="connsiteY4375" fmla="*/ 4780608 h 6858029"/>
              <a:gd name="connsiteX4376" fmla="*/ 10486646 w 11162102"/>
              <a:gd name="connsiteY4376" fmla="*/ 4814727 h 6858029"/>
              <a:gd name="connsiteX4377" fmla="*/ 10486304 w 11162102"/>
              <a:gd name="connsiteY4377" fmla="*/ 4779261 h 6858029"/>
              <a:gd name="connsiteX4378" fmla="*/ 10485026 w 11162102"/>
              <a:gd name="connsiteY4378" fmla="*/ 4751419 h 6858029"/>
              <a:gd name="connsiteX4379" fmla="*/ 10510655 w 11162102"/>
              <a:gd name="connsiteY4379" fmla="*/ 4716433 h 6858029"/>
              <a:gd name="connsiteX4380" fmla="*/ 10509902 w 11162102"/>
              <a:gd name="connsiteY4380" fmla="*/ 4743933 h 6858029"/>
              <a:gd name="connsiteX4381" fmla="*/ 10486304 w 11162102"/>
              <a:gd name="connsiteY4381" fmla="*/ 4779261 h 6858029"/>
              <a:gd name="connsiteX4382" fmla="*/ 10516178 w 11162102"/>
              <a:gd name="connsiteY4382" fmla="*/ 4708559 h 6858029"/>
              <a:gd name="connsiteX4383" fmla="*/ 10538133 w 11162102"/>
              <a:gd name="connsiteY4383" fmla="*/ 4675810 h 6858029"/>
              <a:gd name="connsiteX4384" fmla="*/ 10535645 w 11162102"/>
              <a:gd name="connsiteY4384" fmla="*/ 4701804 h 6858029"/>
              <a:gd name="connsiteX4385" fmla="*/ 10515744 w 11162102"/>
              <a:gd name="connsiteY4385" fmla="*/ 4734622 h 6858029"/>
              <a:gd name="connsiteX4386" fmla="*/ 10516178 w 11162102"/>
              <a:gd name="connsiteY4386" fmla="*/ 4708559 h 6858029"/>
              <a:gd name="connsiteX4387" fmla="*/ 10516132 w 11162102"/>
              <a:gd name="connsiteY4387" fmla="*/ 4700161 h 6858029"/>
              <a:gd name="connsiteX4388" fmla="*/ 10515493 w 11162102"/>
              <a:gd name="connsiteY4388" fmla="*/ 4672889 h 6858029"/>
              <a:gd name="connsiteX4389" fmla="*/ 10540210 w 11162102"/>
              <a:gd name="connsiteY4389" fmla="*/ 4638930 h 6858029"/>
              <a:gd name="connsiteX4390" fmla="*/ 10538840 w 11162102"/>
              <a:gd name="connsiteY4390" fmla="*/ 4665882 h 6858029"/>
              <a:gd name="connsiteX4391" fmla="*/ 10516132 w 11162102"/>
              <a:gd name="connsiteY4391" fmla="*/ 4700161 h 6858029"/>
              <a:gd name="connsiteX4392" fmla="*/ 10546280 w 11162102"/>
              <a:gd name="connsiteY4392" fmla="*/ 4630189 h 6858029"/>
              <a:gd name="connsiteX4393" fmla="*/ 10567801 w 11162102"/>
              <a:gd name="connsiteY4393" fmla="*/ 4598010 h 6858029"/>
              <a:gd name="connsiteX4394" fmla="*/ 10564879 w 11162102"/>
              <a:gd name="connsiteY4394" fmla="*/ 4623114 h 6858029"/>
              <a:gd name="connsiteX4395" fmla="*/ 10545299 w 11162102"/>
              <a:gd name="connsiteY4395" fmla="*/ 4655589 h 6858029"/>
              <a:gd name="connsiteX4396" fmla="*/ 10546280 w 11162102"/>
              <a:gd name="connsiteY4396" fmla="*/ 4630189 h 6858029"/>
              <a:gd name="connsiteX4397" fmla="*/ 10546462 w 11162102"/>
              <a:gd name="connsiteY4397" fmla="*/ 4621813 h 6858029"/>
              <a:gd name="connsiteX4398" fmla="*/ 10546417 w 11162102"/>
              <a:gd name="connsiteY4398" fmla="*/ 4594837 h 6858029"/>
              <a:gd name="connsiteX4399" fmla="*/ 10570676 w 11162102"/>
              <a:gd name="connsiteY4399" fmla="*/ 4561403 h 6858029"/>
              <a:gd name="connsiteX4400" fmla="*/ 10568737 w 11162102"/>
              <a:gd name="connsiteY4400" fmla="*/ 4587945 h 6858029"/>
              <a:gd name="connsiteX4401" fmla="*/ 10546462 w 11162102"/>
              <a:gd name="connsiteY4401" fmla="*/ 4621813 h 6858029"/>
              <a:gd name="connsiteX4402" fmla="*/ 10576839 w 11162102"/>
              <a:gd name="connsiteY4402" fmla="*/ 4552503 h 6858029"/>
              <a:gd name="connsiteX4403" fmla="*/ 10597881 w 11162102"/>
              <a:gd name="connsiteY4403" fmla="*/ 4520917 h 6858029"/>
              <a:gd name="connsiteX4404" fmla="*/ 10594526 w 11162102"/>
              <a:gd name="connsiteY4404" fmla="*/ 4545451 h 6858029"/>
              <a:gd name="connsiteX4405" fmla="*/ 10575286 w 11162102"/>
              <a:gd name="connsiteY4405" fmla="*/ 4577538 h 6858029"/>
              <a:gd name="connsiteX4406" fmla="*/ 10576839 w 11162102"/>
              <a:gd name="connsiteY4406" fmla="*/ 4552503 h 6858029"/>
              <a:gd name="connsiteX4407" fmla="*/ 10577226 w 11162102"/>
              <a:gd name="connsiteY4407" fmla="*/ 4543465 h 6858029"/>
              <a:gd name="connsiteX4408" fmla="*/ 10577797 w 11162102"/>
              <a:gd name="connsiteY4408" fmla="*/ 4517152 h 6858029"/>
              <a:gd name="connsiteX4409" fmla="*/ 10601555 w 11162102"/>
              <a:gd name="connsiteY4409" fmla="*/ 4484311 h 6858029"/>
              <a:gd name="connsiteX4410" fmla="*/ 10599112 w 11162102"/>
              <a:gd name="connsiteY4410" fmla="*/ 4510328 h 6858029"/>
              <a:gd name="connsiteX4411" fmla="*/ 10577226 w 11162102"/>
              <a:gd name="connsiteY4411" fmla="*/ 4543465 h 6858029"/>
              <a:gd name="connsiteX4412" fmla="*/ 10607740 w 11162102"/>
              <a:gd name="connsiteY4412" fmla="*/ 4475433 h 6858029"/>
              <a:gd name="connsiteX4413" fmla="*/ 10628347 w 11162102"/>
              <a:gd name="connsiteY4413" fmla="*/ 4444486 h 6858029"/>
              <a:gd name="connsiteX4414" fmla="*/ 10624536 w 11162102"/>
              <a:gd name="connsiteY4414" fmla="*/ 4468564 h 6858029"/>
              <a:gd name="connsiteX4415" fmla="*/ 10605686 w 11162102"/>
              <a:gd name="connsiteY4415" fmla="*/ 4499898 h 6858029"/>
              <a:gd name="connsiteX4416" fmla="*/ 10607740 w 11162102"/>
              <a:gd name="connsiteY4416" fmla="*/ 4475433 h 6858029"/>
              <a:gd name="connsiteX4417" fmla="*/ 10608333 w 11162102"/>
              <a:gd name="connsiteY4417" fmla="*/ 4466304 h 6858029"/>
              <a:gd name="connsiteX4418" fmla="*/ 10609519 w 11162102"/>
              <a:gd name="connsiteY4418" fmla="*/ 4439968 h 6858029"/>
              <a:gd name="connsiteX4419" fmla="*/ 10632820 w 11162102"/>
              <a:gd name="connsiteY4419" fmla="*/ 4407697 h 6858029"/>
              <a:gd name="connsiteX4420" fmla="*/ 10629808 w 11162102"/>
              <a:gd name="connsiteY4420" fmla="*/ 4433760 h 6858029"/>
              <a:gd name="connsiteX4421" fmla="*/ 10608333 w 11162102"/>
              <a:gd name="connsiteY4421" fmla="*/ 4466304 h 6858029"/>
              <a:gd name="connsiteX4422" fmla="*/ 10638983 w 11162102"/>
              <a:gd name="connsiteY4422" fmla="*/ 4398819 h 6858029"/>
              <a:gd name="connsiteX4423" fmla="*/ 10659135 w 11162102"/>
              <a:gd name="connsiteY4423" fmla="*/ 4368626 h 6858029"/>
              <a:gd name="connsiteX4424" fmla="*/ 10654845 w 11162102"/>
              <a:gd name="connsiteY4424" fmla="*/ 4392749 h 6858029"/>
              <a:gd name="connsiteX4425" fmla="*/ 10636404 w 11162102"/>
              <a:gd name="connsiteY4425" fmla="*/ 4423308 h 6858029"/>
              <a:gd name="connsiteX4426" fmla="*/ 10638983 w 11162102"/>
              <a:gd name="connsiteY4426" fmla="*/ 4398819 h 6858029"/>
              <a:gd name="connsiteX4427" fmla="*/ 10639782 w 11162102"/>
              <a:gd name="connsiteY4427" fmla="*/ 4389736 h 6858029"/>
              <a:gd name="connsiteX4428" fmla="*/ 10641561 w 11162102"/>
              <a:gd name="connsiteY4428" fmla="*/ 4363126 h 6858029"/>
              <a:gd name="connsiteX4429" fmla="*/ 10664429 w 11162102"/>
              <a:gd name="connsiteY4429" fmla="*/ 4331518 h 6858029"/>
              <a:gd name="connsiteX4430" fmla="*/ 10660846 w 11162102"/>
              <a:gd name="connsiteY4430" fmla="*/ 4357808 h 6858029"/>
              <a:gd name="connsiteX4431" fmla="*/ 10639782 w 11162102"/>
              <a:gd name="connsiteY4431" fmla="*/ 4389736 h 6858029"/>
              <a:gd name="connsiteX4432" fmla="*/ 10670546 w 11162102"/>
              <a:gd name="connsiteY4432" fmla="*/ 4322663 h 6858029"/>
              <a:gd name="connsiteX4433" fmla="*/ 10690219 w 11162102"/>
              <a:gd name="connsiteY4433" fmla="*/ 4293291 h 6858029"/>
              <a:gd name="connsiteX4434" fmla="*/ 10685402 w 11162102"/>
              <a:gd name="connsiteY4434" fmla="*/ 4317733 h 6858029"/>
              <a:gd name="connsiteX4435" fmla="*/ 10667442 w 11162102"/>
              <a:gd name="connsiteY4435" fmla="*/ 4347379 h 6858029"/>
              <a:gd name="connsiteX4436" fmla="*/ 10670546 w 11162102"/>
              <a:gd name="connsiteY4436" fmla="*/ 4322663 h 6858029"/>
              <a:gd name="connsiteX4437" fmla="*/ 10671528 w 11162102"/>
              <a:gd name="connsiteY4437" fmla="*/ 4313717 h 6858029"/>
              <a:gd name="connsiteX4438" fmla="*/ 10673900 w 11162102"/>
              <a:gd name="connsiteY4438" fmla="*/ 4286673 h 6858029"/>
              <a:gd name="connsiteX4439" fmla="*/ 10696312 w 11162102"/>
              <a:gd name="connsiteY4439" fmla="*/ 4255634 h 6858029"/>
              <a:gd name="connsiteX4440" fmla="*/ 10692135 w 11162102"/>
              <a:gd name="connsiteY4440" fmla="*/ 4282519 h 6858029"/>
              <a:gd name="connsiteX4441" fmla="*/ 10671528 w 11162102"/>
              <a:gd name="connsiteY4441" fmla="*/ 4313717 h 6858029"/>
              <a:gd name="connsiteX4442" fmla="*/ 10702427 w 11162102"/>
              <a:gd name="connsiteY4442" fmla="*/ 4246894 h 6858029"/>
              <a:gd name="connsiteX4443" fmla="*/ 10722078 w 11162102"/>
              <a:gd name="connsiteY4443" fmla="*/ 4217613 h 6858029"/>
              <a:gd name="connsiteX4444" fmla="*/ 10716623 w 11162102"/>
              <a:gd name="connsiteY4444" fmla="*/ 4242740 h 6858029"/>
              <a:gd name="connsiteX4445" fmla="*/ 10698777 w 11162102"/>
              <a:gd name="connsiteY4445" fmla="*/ 4272044 h 6858029"/>
              <a:gd name="connsiteX4446" fmla="*/ 10702427 w 11162102"/>
              <a:gd name="connsiteY4446" fmla="*/ 4246894 h 6858029"/>
              <a:gd name="connsiteX4447" fmla="*/ 10728400 w 11162102"/>
              <a:gd name="connsiteY4447" fmla="*/ 4207845 h 6858029"/>
              <a:gd name="connsiteX4448" fmla="*/ 10744169 w 11162102"/>
              <a:gd name="connsiteY4448" fmla="*/ 4182558 h 6858029"/>
              <a:gd name="connsiteX4449" fmla="*/ 10737939 w 11162102"/>
              <a:gd name="connsiteY4449" fmla="*/ 4205221 h 6858029"/>
              <a:gd name="connsiteX4450" fmla="*/ 10723881 w 11162102"/>
              <a:gd name="connsiteY4450" fmla="*/ 4230279 h 6858029"/>
              <a:gd name="connsiteX4451" fmla="*/ 10728400 w 11162102"/>
              <a:gd name="connsiteY4451" fmla="*/ 4207845 h 6858029"/>
              <a:gd name="connsiteX4452" fmla="*/ 10755055 w 11162102"/>
              <a:gd name="connsiteY4452" fmla="*/ 4156473 h 6858029"/>
              <a:gd name="connsiteX4453" fmla="*/ 10760281 w 11162102"/>
              <a:gd name="connsiteY4453" fmla="*/ 4132761 h 6858029"/>
              <a:gd name="connsiteX4454" fmla="*/ 10775435 w 11162102"/>
              <a:gd name="connsiteY4454" fmla="*/ 4108707 h 6858029"/>
              <a:gd name="connsiteX4455" fmla="*/ 10768452 w 11162102"/>
              <a:gd name="connsiteY4455" fmla="*/ 4132852 h 6858029"/>
              <a:gd name="connsiteX4456" fmla="*/ 10755055 w 11162102"/>
              <a:gd name="connsiteY4456" fmla="*/ 4156473 h 6858029"/>
              <a:gd name="connsiteX4457" fmla="*/ 10783423 w 11162102"/>
              <a:gd name="connsiteY4457" fmla="*/ 4095561 h 6858029"/>
              <a:gd name="connsiteX4458" fmla="*/ 10794058 w 11162102"/>
              <a:gd name="connsiteY4458" fmla="*/ 4077441 h 6858029"/>
              <a:gd name="connsiteX4459" fmla="*/ 10787212 w 11162102"/>
              <a:gd name="connsiteY4459" fmla="*/ 4097615 h 6858029"/>
              <a:gd name="connsiteX4460" fmla="*/ 10778197 w 11162102"/>
              <a:gd name="connsiteY4460" fmla="*/ 4114892 h 6858029"/>
              <a:gd name="connsiteX4461" fmla="*/ 10783423 w 11162102"/>
              <a:gd name="connsiteY4461" fmla="*/ 4095561 h 6858029"/>
              <a:gd name="connsiteX4462" fmla="*/ 10786823 w 11162102"/>
              <a:gd name="connsiteY4462" fmla="*/ 4082096 h 6858029"/>
              <a:gd name="connsiteX4463" fmla="*/ 10792393 w 11162102"/>
              <a:gd name="connsiteY4463" fmla="*/ 4058224 h 6858029"/>
              <a:gd name="connsiteX4464" fmla="*/ 10807181 w 11162102"/>
              <a:gd name="connsiteY4464" fmla="*/ 4034878 h 6858029"/>
              <a:gd name="connsiteX4465" fmla="*/ 10803575 w 11162102"/>
              <a:gd name="connsiteY4465" fmla="*/ 4047179 h 6858029"/>
              <a:gd name="connsiteX4466" fmla="*/ 10799786 w 11162102"/>
              <a:gd name="connsiteY4466" fmla="*/ 4059503 h 6858029"/>
              <a:gd name="connsiteX4467" fmla="*/ 10786823 w 11162102"/>
              <a:gd name="connsiteY4467" fmla="*/ 4082096 h 6858029"/>
              <a:gd name="connsiteX4468" fmla="*/ 10815306 w 11162102"/>
              <a:gd name="connsiteY4468" fmla="*/ 4021618 h 6858029"/>
              <a:gd name="connsiteX4469" fmla="*/ 10826101 w 11162102"/>
              <a:gd name="connsiteY4469" fmla="*/ 4003429 h 6858029"/>
              <a:gd name="connsiteX4470" fmla="*/ 10819048 w 11162102"/>
              <a:gd name="connsiteY4470" fmla="*/ 4023809 h 6858029"/>
              <a:gd name="connsiteX4471" fmla="*/ 10809668 w 11162102"/>
              <a:gd name="connsiteY4471" fmla="*/ 4041542 h 6858029"/>
              <a:gd name="connsiteX4472" fmla="*/ 10815306 w 11162102"/>
              <a:gd name="connsiteY4472" fmla="*/ 4021618 h 6858029"/>
              <a:gd name="connsiteX4473" fmla="*/ 10818683 w 11162102"/>
              <a:gd name="connsiteY4473" fmla="*/ 4008952 h 6858029"/>
              <a:gd name="connsiteX4474" fmla="*/ 10825005 w 11162102"/>
              <a:gd name="connsiteY4474" fmla="*/ 3983482 h 6858029"/>
              <a:gd name="connsiteX4475" fmla="*/ 10839588 w 11162102"/>
              <a:gd name="connsiteY4475" fmla="*/ 3960683 h 6858029"/>
              <a:gd name="connsiteX4476" fmla="*/ 10831669 w 11162102"/>
              <a:gd name="connsiteY4476" fmla="*/ 3986472 h 6858029"/>
              <a:gd name="connsiteX4477" fmla="*/ 10818683 w 11162102"/>
              <a:gd name="connsiteY4477" fmla="*/ 4008952 h 6858029"/>
              <a:gd name="connsiteX4478" fmla="*/ 10847758 w 11162102"/>
              <a:gd name="connsiteY4478" fmla="*/ 3947447 h 6858029"/>
              <a:gd name="connsiteX4479" fmla="*/ 10859010 w 11162102"/>
              <a:gd name="connsiteY4479" fmla="*/ 3928687 h 6858029"/>
              <a:gd name="connsiteX4480" fmla="*/ 10851273 w 11162102"/>
              <a:gd name="connsiteY4480" fmla="*/ 3950596 h 6858029"/>
              <a:gd name="connsiteX4481" fmla="*/ 10841528 w 11162102"/>
              <a:gd name="connsiteY4481" fmla="*/ 3968740 h 6858029"/>
              <a:gd name="connsiteX4482" fmla="*/ 10847758 w 11162102"/>
              <a:gd name="connsiteY4482" fmla="*/ 3947447 h 6858029"/>
              <a:gd name="connsiteX4483" fmla="*/ 10846321 w 11162102"/>
              <a:gd name="connsiteY4483" fmla="*/ 3937245 h 6858029"/>
              <a:gd name="connsiteX4484" fmla="*/ 10843057 w 11162102"/>
              <a:gd name="connsiteY4484" fmla="*/ 3948793 h 6858029"/>
              <a:gd name="connsiteX4485" fmla="*/ 10827150 w 11162102"/>
              <a:gd name="connsiteY4485" fmla="*/ 3974148 h 6858029"/>
              <a:gd name="connsiteX4486" fmla="*/ 10833266 w 11162102"/>
              <a:gd name="connsiteY4486" fmla="*/ 3945142 h 6858029"/>
              <a:gd name="connsiteX4487" fmla="*/ 10851136 w 11162102"/>
              <a:gd name="connsiteY4487" fmla="*/ 3919079 h 6858029"/>
              <a:gd name="connsiteX4488" fmla="*/ 10846321 w 11162102"/>
              <a:gd name="connsiteY4488" fmla="*/ 3937245 h 6858029"/>
              <a:gd name="connsiteX4489" fmla="*/ 10820372 w 11162102"/>
              <a:gd name="connsiteY4489" fmla="*/ 3984624 h 6858029"/>
              <a:gd name="connsiteX4490" fmla="*/ 10801407 w 11162102"/>
              <a:gd name="connsiteY4490" fmla="*/ 4012786 h 6858029"/>
              <a:gd name="connsiteX4491" fmla="*/ 10806291 w 11162102"/>
              <a:gd name="connsiteY4491" fmla="*/ 3982341 h 6858029"/>
              <a:gd name="connsiteX4492" fmla="*/ 10827242 w 11162102"/>
              <a:gd name="connsiteY4492" fmla="*/ 3953700 h 6858029"/>
              <a:gd name="connsiteX4493" fmla="*/ 10820372 w 11162102"/>
              <a:gd name="connsiteY4493" fmla="*/ 3984624 h 6858029"/>
              <a:gd name="connsiteX4494" fmla="*/ 10795929 w 11162102"/>
              <a:gd name="connsiteY4494" fmla="*/ 4020637 h 6858029"/>
              <a:gd name="connsiteX4495" fmla="*/ 10773564 w 11162102"/>
              <a:gd name="connsiteY4495" fmla="*/ 4051674 h 6858029"/>
              <a:gd name="connsiteX4496" fmla="*/ 10776896 w 11162102"/>
              <a:gd name="connsiteY4496" fmla="*/ 4020317 h 6858029"/>
              <a:gd name="connsiteX4497" fmla="*/ 10801430 w 11162102"/>
              <a:gd name="connsiteY4497" fmla="*/ 3988846 h 6858029"/>
              <a:gd name="connsiteX4498" fmla="*/ 10795929 w 11162102"/>
              <a:gd name="connsiteY4498" fmla="*/ 4020637 h 6858029"/>
              <a:gd name="connsiteX4499" fmla="*/ 10768726 w 11162102"/>
              <a:gd name="connsiteY4499" fmla="*/ 4058179 h 6858029"/>
              <a:gd name="connsiteX4500" fmla="*/ 10743325 w 11162102"/>
              <a:gd name="connsiteY4500" fmla="*/ 4091042 h 6858029"/>
              <a:gd name="connsiteX4501" fmla="*/ 10744946 w 11162102"/>
              <a:gd name="connsiteY4501" fmla="*/ 4058955 h 6858029"/>
              <a:gd name="connsiteX4502" fmla="*/ 10772469 w 11162102"/>
              <a:gd name="connsiteY4502" fmla="*/ 4025817 h 6858029"/>
              <a:gd name="connsiteX4503" fmla="*/ 10768726 w 11162102"/>
              <a:gd name="connsiteY4503" fmla="*/ 4058179 h 6858029"/>
              <a:gd name="connsiteX4504" fmla="*/ 10738692 w 11162102"/>
              <a:gd name="connsiteY4504" fmla="*/ 4096862 h 6858029"/>
              <a:gd name="connsiteX4505" fmla="*/ 10710552 w 11162102"/>
              <a:gd name="connsiteY4505" fmla="*/ 4130844 h 6858029"/>
              <a:gd name="connsiteX4506" fmla="*/ 10710279 w 11162102"/>
              <a:gd name="connsiteY4506" fmla="*/ 4098140 h 6858029"/>
              <a:gd name="connsiteX4507" fmla="*/ 10740518 w 11162102"/>
              <a:gd name="connsiteY4507" fmla="*/ 4064090 h 6858029"/>
              <a:gd name="connsiteX4508" fmla="*/ 10738692 w 11162102"/>
              <a:gd name="connsiteY4508" fmla="*/ 4096862 h 6858029"/>
              <a:gd name="connsiteX4509" fmla="*/ 10705372 w 11162102"/>
              <a:gd name="connsiteY4509" fmla="*/ 4136892 h 6858029"/>
              <a:gd name="connsiteX4510" fmla="*/ 10675087 w 11162102"/>
              <a:gd name="connsiteY4510" fmla="*/ 4170965 h 6858029"/>
              <a:gd name="connsiteX4511" fmla="*/ 10672987 w 11162102"/>
              <a:gd name="connsiteY4511" fmla="*/ 4139630 h 6858029"/>
              <a:gd name="connsiteX4512" fmla="*/ 10672828 w 11162102"/>
              <a:gd name="connsiteY4512" fmla="*/ 4137782 h 6858029"/>
              <a:gd name="connsiteX4513" fmla="*/ 10705258 w 11162102"/>
              <a:gd name="connsiteY4513" fmla="*/ 4103640 h 6858029"/>
              <a:gd name="connsiteX4514" fmla="*/ 10705372 w 11162102"/>
              <a:gd name="connsiteY4514" fmla="*/ 4136892 h 6858029"/>
              <a:gd name="connsiteX4515" fmla="*/ 10669998 w 11162102"/>
              <a:gd name="connsiteY4515" fmla="*/ 4176511 h 6858029"/>
              <a:gd name="connsiteX4516" fmla="*/ 10636792 w 11162102"/>
              <a:gd name="connsiteY4516" fmla="*/ 4211383 h 6858029"/>
              <a:gd name="connsiteX4517" fmla="*/ 10632456 w 11162102"/>
              <a:gd name="connsiteY4517" fmla="*/ 4177720 h 6858029"/>
              <a:gd name="connsiteX4518" fmla="*/ 10667852 w 11162102"/>
              <a:gd name="connsiteY4518" fmla="*/ 4142871 h 6858029"/>
              <a:gd name="connsiteX4519" fmla="*/ 10669998 w 11162102"/>
              <a:gd name="connsiteY4519" fmla="*/ 4176511 h 6858029"/>
              <a:gd name="connsiteX4520" fmla="*/ 10631885 w 11162102"/>
              <a:gd name="connsiteY4520" fmla="*/ 4216335 h 6858029"/>
              <a:gd name="connsiteX4521" fmla="*/ 10595712 w 11162102"/>
              <a:gd name="connsiteY4521" fmla="*/ 4251755 h 6858029"/>
              <a:gd name="connsiteX4522" fmla="*/ 10589299 w 11162102"/>
              <a:gd name="connsiteY4522" fmla="*/ 4217613 h 6858029"/>
              <a:gd name="connsiteX4523" fmla="*/ 10627685 w 11162102"/>
              <a:gd name="connsiteY4523" fmla="*/ 4182285 h 6858029"/>
              <a:gd name="connsiteX4524" fmla="*/ 10631885 w 11162102"/>
              <a:gd name="connsiteY4524" fmla="*/ 4216335 h 6858029"/>
              <a:gd name="connsiteX4525" fmla="*/ 10591011 w 11162102"/>
              <a:gd name="connsiteY4525" fmla="*/ 4256205 h 6858029"/>
              <a:gd name="connsiteX4526" fmla="*/ 10551963 w 11162102"/>
              <a:gd name="connsiteY4526" fmla="*/ 4291876 h 6858029"/>
              <a:gd name="connsiteX4527" fmla="*/ 10543518 w 11162102"/>
              <a:gd name="connsiteY4527" fmla="*/ 4257164 h 6858029"/>
              <a:gd name="connsiteX4528" fmla="*/ 10584735 w 11162102"/>
              <a:gd name="connsiteY4528" fmla="*/ 4221675 h 6858029"/>
              <a:gd name="connsiteX4529" fmla="*/ 10591011 w 11162102"/>
              <a:gd name="connsiteY4529" fmla="*/ 4256205 h 6858029"/>
              <a:gd name="connsiteX4530" fmla="*/ 10547444 w 11162102"/>
              <a:gd name="connsiteY4530" fmla="*/ 4295824 h 6858029"/>
              <a:gd name="connsiteX4531" fmla="*/ 10505657 w 11162102"/>
              <a:gd name="connsiteY4531" fmla="*/ 4331404 h 6858029"/>
              <a:gd name="connsiteX4532" fmla="*/ 10495182 w 11162102"/>
              <a:gd name="connsiteY4532" fmla="*/ 4296166 h 6858029"/>
              <a:gd name="connsiteX4533" fmla="*/ 10539069 w 11162102"/>
              <a:gd name="connsiteY4533" fmla="*/ 4260861 h 6858029"/>
              <a:gd name="connsiteX4534" fmla="*/ 10547444 w 11162102"/>
              <a:gd name="connsiteY4534" fmla="*/ 4295824 h 6858029"/>
              <a:gd name="connsiteX4535" fmla="*/ 10501230 w 11162102"/>
              <a:gd name="connsiteY4535" fmla="*/ 4335055 h 6858029"/>
              <a:gd name="connsiteX4536" fmla="*/ 10456932 w 11162102"/>
              <a:gd name="connsiteY4536" fmla="*/ 4370224 h 6858029"/>
              <a:gd name="connsiteX4537" fmla="*/ 10444403 w 11162102"/>
              <a:gd name="connsiteY4537" fmla="*/ 4334347 h 6858029"/>
              <a:gd name="connsiteX4538" fmla="*/ 10480712 w 11162102"/>
              <a:gd name="connsiteY4538" fmla="*/ 4307326 h 6858029"/>
              <a:gd name="connsiteX4539" fmla="*/ 10490777 w 11162102"/>
              <a:gd name="connsiteY4539" fmla="*/ 4299590 h 6858029"/>
              <a:gd name="connsiteX4540" fmla="*/ 10501230 w 11162102"/>
              <a:gd name="connsiteY4540" fmla="*/ 4335055 h 6858029"/>
              <a:gd name="connsiteX4541" fmla="*/ 10452573 w 11162102"/>
              <a:gd name="connsiteY4541" fmla="*/ 4373556 h 6858029"/>
              <a:gd name="connsiteX4542" fmla="*/ 10405857 w 11162102"/>
              <a:gd name="connsiteY4542" fmla="*/ 4408154 h 6858029"/>
              <a:gd name="connsiteX4543" fmla="*/ 10391342 w 11162102"/>
              <a:gd name="connsiteY4543" fmla="*/ 4371684 h 6858029"/>
              <a:gd name="connsiteX4544" fmla="*/ 10440044 w 11162102"/>
              <a:gd name="connsiteY4544" fmla="*/ 4337497 h 6858029"/>
              <a:gd name="connsiteX4545" fmla="*/ 10452573 w 11162102"/>
              <a:gd name="connsiteY4545" fmla="*/ 4373556 h 6858029"/>
              <a:gd name="connsiteX4546" fmla="*/ 10401497 w 11162102"/>
              <a:gd name="connsiteY4546" fmla="*/ 4411280 h 6858029"/>
              <a:gd name="connsiteX4547" fmla="*/ 10352704 w 11162102"/>
              <a:gd name="connsiteY4547" fmla="*/ 4444943 h 6858029"/>
              <a:gd name="connsiteX4548" fmla="*/ 10336363 w 11162102"/>
              <a:gd name="connsiteY4548" fmla="*/ 4407789 h 6858029"/>
              <a:gd name="connsiteX4549" fmla="*/ 10387005 w 11162102"/>
              <a:gd name="connsiteY4549" fmla="*/ 4374605 h 6858029"/>
              <a:gd name="connsiteX4550" fmla="*/ 10401497 w 11162102"/>
              <a:gd name="connsiteY4550" fmla="*/ 4411280 h 6858029"/>
              <a:gd name="connsiteX4551" fmla="*/ 10348208 w 11162102"/>
              <a:gd name="connsiteY4551" fmla="*/ 4447955 h 6858029"/>
              <a:gd name="connsiteX4552" fmla="*/ 10297818 w 11162102"/>
              <a:gd name="connsiteY4552" fmla="*/ 4480385 h 6858029"/>
              <a:gd name="connsiteX4553" fmla="*/ 10279742 w 11162102"/>
              <a:gd name="connsiteY4553" fmla="*/ 4442501 h 6858029"/>
              <a:gd name="connsiteX4554" fmla="*/ 10331845 w 11162102"/>
              <a:gd name="connsiteY4554" fmla="*/ 4410619 h 6858029"/>
              <a:gd name="connsiteX4555" fmla="*/ 10348208 w 11162102"/>
              <a:gd name="connsiteY4555" fmla="*/ 4447955 h 6858029"/>
              <a:gd name="connsiteX4556" fmla="*/ 10293276 w 11162102"/>
              <a:gd name="connsiteY4556" fmla="*/ 4483215 h 6858029"/>
              <a:gd name="connsiteX4557" fmla="*/ 10241539 w 11162102"/>
              <a:gd name="connsiteY4557" fmla="*/ 4514276 h 6858029"/>
              <a:gd name="connsiteX4558" fmla="*/ 10221820 w 11162102"/>
              <a:gd name="connsiteY4558" fmla="*/ 4475615 h 6858029"/>
              <a:gd name="connsiteX4559" fmla="*/ 10275110 w 11162102"/>
              <a:gd name="connsiteY4559" fmla="*/ 4445194 h 6858029"/>
              <a:gd name="connsiteX4560" fmla="*/ 10293276 w 11162102"/>
              <a:gd name="connsiteY4560" fmla="*/ 4483215 h 6858029"/>
              <a:gd name="connsiteX4561" fmla="*/ 10236814 w 11162102"/>
              <a:gd name="connsiteY4561" fmla="*/ 4517015 h 6858029"/>
              <a:gd name="connsiteX4562" fmla="*/ 10184118 w 11162102"/>
              <a:gd name="connsiteY4562" fmla="*/ 4546523 h 6858029"/>
              <a:gd name="connsiteX4563" fmla="*/ 10162825 w 11162102"/>
              <a:gd name="connsiteY4563" fmla="*/ 4507018 h 6858029"/>
              <a:gd name="connsiteX4564" fmla="*/ 10216982 w 11162102"/>
              <a:gd name="connsiteY4564" fmla="*/ 4478263 h 6858029"/>
              <a:gd name="connsiteX4565" fmla="*/ 10236814 w 11162102"/>
              <a:gd name="connsiteY4565" fmla="*/ 4517015 h 6858029"/>
              <a:gd name="connsiteX4566" fmla="*/ 10178778 w 11162102"/>
              <a:gd name="connsiteY4566" fmla="*/ 4549399 h 6858029"/>
              <a:gd name="connsiteX4567" fmla="*/ 10125968 w 11162102"/>
              <a:gd name="connsiteY4567" fmla="*/ 4576991 h 6858029"/>
              <a:gd name="connsiteX4568" fmla="*/ 10103283 w 11162102"/>
              <a:gd name="connsiteY4568" fmla="*/ 4536596 h 6858029"/>
              <a:gd name="connsiteX4569" fmla="*/ 10157463 w 11162102"/>
              <a:gd name="connsiteY4569" fmla="*/ 4509826 h 6858029"/>
              <a:gd name="connsiteX4570" fmla="*/ 10178778 w 11162102"/>
              <a:gd name="connsiteY4570" fmla="*/ 4549399 h 6858029"/>
              <a:gd name="connsiteX4571" fmla="*/ 10120513 w 11162102"/>
              <a:gd name="connsiteY4571" fmla="*/ 4579729 h 6858029"/>
              <a:gd name="connsiteX4572" fmla="*/ 10067384 w 11162102"/>
              <a:gd name="connsiteY4572" fmla="*/ 4605587 h 6858029"/>
              <a:gd name="connsiteX4573" fmla="*/ 10043489 w 11162102"/>
              <a:gd name="connsiteY4573" fmla="*/ 4564279 h 6858029"/>
              <a:gd name="connsiteX4574" fmla="*/ 10097806 w 11162102"/>
              <a:gd name="connsiteY4574" fmla="*/ 4539220 h 6858029"/>
              <a:gd name="connsiteX4575" fmla="*/ 10120513 w 11162102"/>
              <a:gd name="connsiteY4575" fmla="*/ 4579729 h 6858029"/>
              <a:gd name="connsiteX4576" fmla="*/ 10061929 w 11162102"/>
              <a:gd name="connsiteY4576" fmla="*/ 4608166 h 6858029"/>
              <a:gd name="connsiteX4577" fmla="*/ 10008960 w 11162102"/>
              <a:gd name="connsiteY4577" fmla="*/ 4632174 h 6858029"/>
              <a:gd name="connsiteX4578" fmla="*/ 9996795 w 11162102"/>
              <a:gd name="connsiteY4578" fmla="*/ 4611497 h 6858029"/>
              <a:gd name="connsiteX4579" fmla="*/ 9983992 w 11162102"/>
              <a:gd name="connsiteY4579" fmla="*/ 4589953 h 6858029"/>
              <a:gd name="connsiteX4580" fmla="*/ 9992231 w 11162102"/>
              <a:gd name="connsiteY4580" fmla="*/ 4586553 h 6858029"/>
              <a:gd name="connsiteX4581" fmla="*/ 10037966 w 11162102"/>
              <a:gd name="connsiteY4581" fmla="*/ 4566744 h 6858029"/>
              <a:gd name="connsiteX4582" fmla="*/ 10061929 w 11162102"/>
              <a:gd name="connsiteY4582" fmla="*/ 4608166 h 6858029"/>
              <a:gd name="connsiteX4583" fmla="*/ 9991523 w 11162102"/>
              <a:gd name="connsiteY4583" fmla="*/ 4614624 h 6858029"/>
              <a:gd name="connsiteX4584" fmla="*/ 10003300 w 11162102"/>
              <a:gd name="connsiteY4584" fmla="*/ 4634662 h 6858029"/>
              <a:gd name="connsiteX4585" fmla="*/ 9951358 w 11162102"/>
              <a:gd name="connsiteY4585" fmla="*/ 4656662 h 6858029"/>
              <a:gd name="connsiteX4586" fmla="*/ 9926025 w 11162102"/>
              <a:gd name="connsiteY4586" fmla="*/ 4613323 h 6858029"/>
              <a:gd name="connsiteX4587" fmla="*/ 9978265 w 11162102"/>
              <a:gd name="connsiteY4587" fmla="*/ 4592327 h 6858029"/>
              <a:gd name="connsiteX4588" fmla="*/ 9991523 w 11162102"/>
              <a:gd name="connsiteY4588" fmla="*/ 4614624 h 6858029"/>
              <a:gd name="connsiteX4589" fmla="*/ 9945561 w 11162102"/>
              <a:gd name="connsiteY4589" fmla="*/ 4659013 h 6858029"/>
              <a:gd name="connsiteX4590" fmla="*/ 9895832 w 11162102"/>
              <a:gd name="connsiteY4590" fmla="*/ 4678663 h 6858029"/>
              <a:gd name="connsiteX4591" fmla="*/ 9870202 w 11162102"/>
              <a:gd name="connsiteY4591" fmla="*/ 4634228 h 6858029"/>
              <a:gd name="connsiteX4592" fmla="*/ 9920159 w 11162102"/>
              <a:gd name="connsiteY4592" fmla="*/ 4615560 h 6858029"/>
              <a:gd name="connsiteX4593" fmla="*/ 9945561 w 11162102"/>
              <a:gd name="connsiteY4593" fmla="*/ 4659013 h 6858029"/>
              <a:gd name="connsiteX4594" fmla="*/ 9889875 w 11162102"/>
              <a:gd name="connsiteY4594" fmla="*/ 4680945 h 6858029"/>
              <a:gd name="connsiteX4595" fmla="*/ 9842474 w 11162102"/>
              <a:gd name="connsiteY4595" fmla="*/ 4698426 h 6858029"/>
              <a:gd name="connsiteX4596" fmla="*/ 9816593 w 11162102"/>
              <a:gd name="connsiteY4596" fmla="*/ 4652988 h 6858029"/>
              <a:gd name="connsiteX4597" fmla="*/ 9864201 w 11162102"/>
              <a:gd name="connsiteY4597" fmla="*/ 4636419 h 6858029"/>
              <a:gd name="connsiteX4598" fmla="*/ 9889875 w 11162102"/>
              <a:gd name="connsiteY4598" fmla="*/ 4680945 h 6858029"/>
              <a:gd name="connsiteX4599" fmla="*/ 9836312 w 11162102"/>
              <a:gd name="connsiteY4599" fmla="*/ 4700617 h 6858029"/>
              <a:gd name="connsiteX4600" fmla="*/ 9791330 w 11162102"/>
              <a:gd name="connsiteY4600" fmla="*/ 4716159 h 6858029"/>
              <a:gd name="connsiteX4601" fmla="*/ 9765244 w 11162102"/>
              <a:gd name="connsiteY4601" fmla="*/ 4669830 h 6858029"/>
              <a:gd name="connsiteX4602" fmla="*/ 9810363 w 11162102"/>
              <a:gd name="connsiteY4602" fmla="*/ 4655087 h 6858029"/>
              <a:gd name="connsiteX4603" fmla="*/ 9836312 w 11162102"/>
              <a:gd name="connsiteY4603" fmla="*/ 4700617 h 6858029"/>
              <a:gd name="connsiteX4604" fmla="*/ 9784871 w 11162102"/>
              <a:gd name="connsiteY4604" fmla="*/ 4718304 h 6858029"/>
              <a:gd name="connsiteX4605" fmla="*/ 9742376 w 11162102"/>
              <a:gd name="connsiteY4605" fmla="*/ 4732020 h 6858029"/>
              <a:gd name="connsiteX4606" fmla="*/ 9716085 w 11162102"/>
              <a:gd name="connsiteY4606" fmla="*/ 4684802 h 6858029"/>
              <a:gd name="connsiteX4607" fmla="*/ 9758694 w 11162102"/>
              <a:gd name="connsiteY4607" fmla="*/ 4671884 h 6858029"/>
              <a:gd name="connsiteX4608" fmla="*/ 9784871 w 11162102"/>
              <a:gd name="connsiteY4608" fmla="*/ 4718304 h 6858029"/>
              <a:gd name="connsiteX4609" fmla="*/ 9736054 w 11162102"/>
              <a:gd name="connsiteY4609" fmla="*/ 4734006 h 6858029"/>
              <a:gd name="connsiteX4610" fmla="*/ 9695660 w 11162102"/>
              <a:gd name="connsiteY4610" fmla="*/ 4746238 h 6858029"/>
              <a:gd name="connsiteX4611" fmla="*/ 9669209 w 11162102"/>
              <a:gd name="connsiteY4611" fmla="*/ 4698198 h 6858029"/>
              <a:gd name="connsiteX4612" fmla="*/ 9709695 w 11162102"/>
              <a:gd name="connsiteY4612" fmla="*/ 4686673 h 6858029"/>
              <a:gd name="connsiteX4613" fmla="*/ 9736054 w 11162102"/>
              <a:gd name="connsiteY4613" fmla="*/ 4734006 h 6858029"/>
              <a:gd name="connsiteX4614" fmla="*/ 9688951 w 11162102"/>
              <a:gd name="connsiteY4614" fmla="*/ 4748178 h 6858029"/>
              <a:gd name="connsiteX4615" fmla="*/ 9651134 w 11162102"/>
              <a:gd name="connsiteY4615" fmla="*/ 4758904 h 6858029"/>
              <a:gd name="connsiteX4616" fmla="*/ 9624570 w 11162102"/>
              <a:gd name="connsiteY4616" fmla="*/ 4710134 h 6858029"/>
              <a:gd name="connsiteX4617" fmla="*/ 9662454 w 11162102"/>
              <a:gd name="connsiteY4617" fmla="*/ 4700092 h 6858029"/>
              <a:gd name="connsiteX4618" fmla="*/ 9688951 w 11162102"/>
              <a:gd name="connsiteY4618" fmla="*/ 4748178 h 6858029"/>
              <a:gd name="connsiteX4619" fmla="*/ 9643991 w 11162102"/>
              <a:gd name="connsiteY4619" fmla="*/ 4760867 h 6858029"/>
              <a:gd name="connsiteX4620" fmla="*/ 9425858 w 11162102"/>
              <a:gd name="connsiteY4620" fmla="*/ 4810824 h 6858029"/>
              <a:gd name="connsiteX4621" fmla="*/ 7729890 w 11162102"/>
              <a:gd name="connsiteY4621" fmla="*/ 4764564 h 6858029"/>
              <a:gd name="connsiteX4622" fmla="*/ 6432119 w 11162102"/>
              <a:gd name="connsiteY4622" fmla="*/ 4389006 h 6858029"/>
              <a:gd name="connsiteX4623" fmla="*/ 5102261 w 11162102"/>
              <a:gd name="connsiteY4623" fmla="*/ 3829640 h 6858029"/>
              <a:gd name="connsiteX4624" fmla="*/ 3675774 w 11162102"/>
              <a:gd name="connsiteY4624" fmla="*/ 3235858 h 6858029"/>
              <a:gd name="connsiteX4625" fmla="*/ 2910645 w 11162102"/>
              <a:gd name="connsiteY4625" fmla="*/ 3078660 h 6858029"/>
              <a:gd name="connsiteX4626" fmla="*/ 2544124 w 11162102"/>
              <a:gd name="connsiteY4626" fmla="*/ 3136856 h 6858029"/>
              <a:gd name="connsiteX4627" fmla="*/ 2206571 w 11162102"/>
              <a:gd name="connsiteY4627" fmla="*/ 3333079 h 6858029"/>
              <a:gd name="connsiteX4628" fmla="*/ 1848581 w 11162102"/>
              <a:gd name="connsiteY4628" fmla="*/ 3730615 h 6858029"/>
              <a:gd name="connsiteX4629" fmla="*/ 2232627 w 11162102"/>
              <a:gd name="connsiteY4629" fmla="*/ 3282985 h 6858029"/>
              <a:gd name="connsiteX4630" fmla="*/ 3695994 w 11162102"/>
              <a:gd name="connsiteY4630" fmla="*/ 3172732 h 6858029"/>
              <a:gd name="connsiteX4631" fmla="*/ 5095528 w 11162102"/>
              <a:gd name="connsiteY4631" fmla="*/ 3763730 h 6858029"/>
              <a:gd name="connsiteX4632" fmla="*/ 6414113 w 11162102"/>
              <a:gd name="connsiteY4632" fmla="*/ 4325630 h 6858029"/>
              <a:gd name="connsiteX4633" fmla="*/ 7733405 w 11162102"/>
              <a:gd name="connsiteY4633" fmla="*/ 4708423 h 6858029"/>
              <a:gd name="connsiteX4634" fmla="*/ 7910207 w 11162102"/>
              <a:gd name="connsiteY4634" fmla="*/ 4740807 h 6858029"/>
              <a:gd name="connsiteX4635" fmla="*/ 8683323 w 11162102"/>
              <a:gd name="connsiteY4635" fmla="*/ 4813244 h 6858029"/>
              <a:gd name="connsiteX4636" fmla="*/ 9453336 w 11162102"/>
              <a:gd name="connsiteY4636" fmla="*/ 4748543 h 6858029"/>
              <a:gd name="connsiteX4637" fmla="*/ 9617289 w 11162102"/>
              <a:gd name="connsiteY4637" fmla="*/ 4711960 h 6858029"/>
              <a:gd name="connsiteX4638" fmla="*/ 9643991 w 11162102"/>
              <a:gd name="connsiteY4638" fmla="*/ 4760867 h 6858029"/>
              <a:gd name="connsiteX4639" fmla="*/ 784411 w 11162102"/>
              <a:gd name="connsiteY4639" fmla="*/ 4881299 h 6858029"/>
              <a:gd name="connsiteX4640" fmla="*/ 784674 w 11162102"/>
              <a:gd name="connsiteY4640" fmla="*/ 4881208 h 6858029"/>
              <a:gd name="connsiteX4641" fmla="*/ 782344 w 11162102"/>
              <a:gd name="connsiteY4641" fmla="*/ 4882874 h 6858029"/>
              <a:gd name="connsiteX4642" fmla="*/ 781791 w 11162102"/>
              <a:gd name="connsiteY4642" fmla="*/ 4883033 h 6858029"/>
              <a:gd name="connsiteX4643" fmla="*/ 784411 w 11162102"/>
              <a:gd name="connsiteY4643" fmla="*/ 4881299 h 6858029"/>
              <a:gd name="connsiteX4644" fmla="*/ 804162 w 11162102"/>
              <a:gd name="connsiteY4644" fmla="*/ 4874612 h 6858029"/>
              <a:gd name="connsiteX4645" fmla="*/ 807160 w 11162102"/>
              <a:gd name="connsiteY4645" fmla="*/ 4873608 h 6858029"/>
              <a:gd name="connsiteX4646" fmla="*/ 802124 w 11162102"/>
              <a:gd name="connsiteY4646" fmla="*/ 4877464 h 6858029"/>
              <a:gd name="connsiteX4647" fmla="*/ 798965 w 11162102"/>
              <a:gd name="connsiteY4647" fmla="*/ 4878309 h 6858029"/>
              <a:gd name="connsiteX4648" fmla="*/ 804162 w 11162102"/>
              <a:gd name="connsiteY4648" fmla="*/ 4874612 h 6858029"/>
              <a:gd name="connsiteX4649" fmla="*/ 823832 w 11162102"/>
              <a:gd name="connsiteY4649" fmla="*/ 4868153 h 6858029"/>
              <a:gd name="connsiteX4650" fmla="*/ 829019 w 11162102"/>
              <a:gd name="connsiteY4650" fmla="*/ 4866510 h 6858029"/>
              <a:gd name="connsiteX4651" fmla="*/ 821833 w 11162102"/>
              <a:gd name="connsiteY4651" fmla="*/ 4872352 h 6858029"/>
              <a:gd name="connsiteX4652" fmla="*/ 816611 w 11162102"/>
              <a:gd name="connsiteY4652" fmla="*/ 4873653 h 6858029"/>
              <a:gd name="connsiteX4653" fmla="*/ 823832 w 11162102"/>
              <a:gd name="connsiteY4653" fmla="*/ 4868153 h 6858029"/>
              <a:gd name="connsiteX4654" fmla="*/ 844002 w 11162102"/>
              <a:gd name="connsiteY4654" fmla="*/ 4861763 h 6858029"/>
              <a:gd name="connsiteX4655" fmla="*/ 850618 w 11162102"/>
              <a:gd name="connsiteY4655" fmla="*/ 4859755 h 6858029"/>
              <a:gd name="connsiteX4656" fmla="*/ 841706 w 11162102"/>
              <a:gd name="connsiteY4656" fmla="*/ 4867423 h 6858029"/>
              <a:gd name="connsiteX4657" fmla="*/ 834978 w 11162102"/>
              <a:gd name="connsiteY4657" fmla="*/ 4869066 h 6858029"/>
              <a:gd name="connsiteX4658" fmla="*/ 844002 w 11162102"/>
              <a:gd name="connsiteY4658" fmla="*/ 4861763 h 6858029"/>
              <a:gd name="connsiteX4659" fmla="*/ 863894 w 11162102"/>
              <a:gd name="connsiteY4659" fmla="*/ 4855738 h 6858029"/>
              <a:gd name="connsiteX4660" fmla="*/ 871920 w 11162102"/>
              <a:gd name="connsiteY4660" fmla="*/ 4853365 h 6858029"/>
              <a:gd name="connsiteX4661" fmla="*/ 861591 w 11162102"/>
              <a:gd name="connsiteY4661" fmla="*/ 4862722 h 6858029"/>
              <a:gd name="connsiteX4662" fmla="*/ 853569 w 11162102"/>
              <a:gd name="connsiteY4662" fmla="*/ 4864593 h 6858029"/>
              <a:gd name="connsiteX4663" fmla="*/ 863894 w 11162102"/>
              <a:gd name="connsiteY4663" fmla="*/ 4855738 h 6858029"/>
              <a:gd name="connsiteX4664" fmla="*/ 883961 w 11162102"/>
              <a:gd name="connsiteY4664" fmla="*/ 4849919 h 6858029"/>
              <a:gd name="connsiteX4665" fmla="*/ 892953 w 11162102"/>
              <a:gd name="connsiteY4665" fmla="*/ 4847362 h 6858029"/>
              <a:gd name="connsiteX4666" fmla="*/ 881492 w 11162102"/>
              <a:gd name="connsiteY4666" fmla="*/ 4858294 h 6858029"/>
              <a:gd name="connsiteX4667" fmla="*/ 872522 w 11162102"/>
              <a:gd name="connsiteY4667" fmla="*/ 4860279 h 6858029"/>
              <a:gd name="connsiteX4668" fmla="*/ 883961 w 11162102"/>
              <a:gd name="connsiteY4668" fmla="*/ 4849919 h 6858029"/>
              <a:gd name="connsiteX4669" fmla="*/ 903944 w 11162102"/>
              <a:gd name="connsiteY4669" fmla="*/ 4844327 h 6858029"/>
              <a:gd name="connsiteX4670" fmla="*/ 913839 w 11162102"/>
              <a:gd name="connsiteY4670" fmla="*/ 4841657 h 6858029"/>
              <a:gd name="connsiteX4671" fmla="*/ 911290 w 11162102"/>
              <a:gd name="connsiteY4671" fmla="*/ 4844213 h 6858029"/>
              <a:gd name="connsiteX4672" fmla="*/ 901461 w 11162102"/>
              <a:gd name="connsiteY4672" fmla="*/ 4854072 h 6858029"/>
              <a:gd name="connsiteX4673" fmla="*/ 891588 w 11162102"/>
              <a:gd name="connsiteY4673" fmla="*/ 4856126 h 6858029"/>
              <a:gd name="connsiteX4674" fmla="*/ 903944 w 11162102"/>
              <a:gd name="connsiteY4674" fmla="*/ 4844327 h 6858029"/>
              <a:gd name="connsiteX4675" fmla="*/ 915035 w 11162102"/>
              <a:gd name="connsiteY4675" fmla="*/ 4847956 h 6858029"/>
              <a:gd name="connsiteX4676" fmla="*/ 924057 w 11162102"/>
              <a:gd name="connsiteY4676" fmla="*/ 4838918 h 6858029"/>
              <a:gd name="connsiteX4677" fmla="*/ 934676 w 11162102"/>
              <a:gd name="connsiteY4677" fmla="*/ 4836203 h 6858029"/>
              <a:gd name="connsiteX4678" fmla="*/ 921485 w 11162102"/>
              <a:gd name="connsiteY4678" fmla="*/ 4850055 h 6858029"/>
              <a:gd name="connsiteX4679" fmla="*/ 910857 w 11162102"/>
              <a:gd name="connsiteY4679" fmla="*/ 4852155 h 6858029"/>
              <a:gd name="connsiteX4680" fmla="*/ 915035 w 11162102"/>
              <a:gd name="connsiteY4680" fmla="*/ 4847956 h 6858029"/>
              <a:gd name="connsiteX4681" fmla="*/ 944115 w 11162102"/>
              <a:gd name="connsiteY4681" fmla="*/ 4833829 h 6858029"/>
              <a:gd name="connsiteX4682" fmla="*/ 955494 w 11162102"/>
              <a:gd name="connsiteY4682" fmla="*/ 4830954 h 6858029"/>
              <a:gd name="connsiteX4683" fmla="*/ 941559 w 11162102"/>
              <a:gd name="connsiteY4683" fmla="*/ 4846244 h 6858029"/>
              <a:gd name="connsiteX4684" fmla="*/ 930264 w 11162102"/>
              <a:gd name="connsiteY4684" fmla="*/ 4848366 h 6858029"/>
              <a:gd name="connsiteX4685" fmla="*/ 944115 w 11162102"/>
              <a:gd name="connsiteY4685" fmla="*/ 4833829 h 6858029"/>
              <a:gd name="connsiteX4686" fmla="*/ 964271 w 11162102"/>
              <a:gd name="connsiteY4686" fmla="*/ 4828876 h 6858029"/>
              <a:gd name="connsiteX4687" fmla="*/ 976155 w 11162102"/>
              <a:gd name="connsiteY4687" fmla="*/ 4826069 h 6858029"/>
              <a:gd name="connsiteX4688" fmla="*/ 961649 w 11162102"/>
              <a:gd name="connsiteY4688" fmla="*/ 4842661 h 6858029"/>
              <a:gd name="connsiteX4689" fmla="*/ 949800 w 11162102"/>
              <a:gd name="connsiteY4689" fmla="*/ 4844761 h 6858029"/>
              <a:gd name="connsiteX4690" fmla="*/ 964271 w 11162102"/>
              <a:gd name="connsiteY4690" fmla="*/ 4828876 h 6858029"/>
              <a:gd name="connsiteX4691" fmla="*/ 984482 w 11162102"/>
              <a:gd name="connsiteY4691" fmla="*/ 4824084 h 6858029"/>
              <a:gd name="connsiteX4692" fmla="*/ 996850 w 11162102"/>
              <a:gd name="connsiteY4692" fmla="*/ 4821346 h 6858029"/>
              <a:gd name="connsiteX4693" fmla="*/ 981821 w 11162102"/>
              <a:gd name="connsiteY4693" fmla="*/ 4839283 h 6858029"/>
              <a:gd name="connsiteX4694" fmla="*/ 969454 w 11162102"/>
              <a:gd name="connsiteY4694" fmla="*/ 4841315 h 6858029"/>
              <a:gd name="connsiteX4695" fmla="*/ 984482 w 11162102"/>
              <a:gd name="connsiteY4695" fmla="*/ 4824084 h 6858029"/>
              <a:gd name="connsiteX4696" fmla="*/ 1004655 w 11162102"/>
              <a:gd name="connsiteY4696" fmla="*/ 4819634 h 6858029"/>
              <a:gd name="connsiteX4697" fmla="*/ 1017545 w 11162102"/>
              <a:gd name="connsiteY4697" fmla="*/ 4816827 h 6858029"/>
              <a:gd name="connsiteX4698" fmla="*/ 1002023 w 11162102"/>
              <a:gd name="connsiteY4698" fmla="*/ 4836089 h 6858029"/>
              <a:gd name="connsiteX4699" fmla="*/ 989204 w 11162102"/>
              <a:gd name="connsiteY4699" fmla="*/ 4838074 h 6858029"/>
              <a:gd name="connsiteX4700" fmla="*/ 1004655 w 11162102"/>
              <a:gd name="connsiteY4700" fmla="*/ 4819634 h 6858029"/>
              <a:gd name="connsiteX4701" fmla="*/ 1024898 w 11162102"/>
              <a:gd name="connsiteY4701" fmla="*/ 4815320 h 6858029"/>
              <a:gd name="connsiteX4702" fmla="*/ 1038180 w 11162102"/>
              <a:gd name="connsiteY4702" fmla="*/ 4812605 h 6858029"/>
              <a:gd name="connsiteX4703" fmla="*/ 1022271 w 11162102"/>
              <a:gd name="connsiteY4703" fmla="*/ 4833076 h 6858029"/>
              <a:gd name="connsiteX4704" fmla="*/ 1009025 w 11162102"/>
              <a:gd name="connsiteY4704" fmla="*/ 4835016 h 6858029"/>
              <a:gd name="connsiteX4705" fmla="*/ 1024898 w 11162102"/>
              <a:gd name="connsiteY4705" fmla="*/ 4815320 h 6858029"/>
              <a:gd name="connsiteX4706" fmla="*/ 1045203 w 11162102"/>
              <a:gd name="connsiteY4706" fmla="*/ 4811167 h 6858029"/>
              <a:gd name="connsiteX4707" fmla="*/ 1058811 w 11162102"/>
              <a:gd name="connsiteY4707" fmla="*/ 4808565 h 6858029"/>
              <a:gd name="connsiteX4708" fmla="*/ 1042544 w 11162102"/>
              <a:gd name="connsiteY4708" fmla="*/ 4830269 h 6858029"/>
              <a:gd name="connsiteX4709" fmla="*/ 1028924 w 11162102"/>
              <a:gd name="connsiteY4709" fmla="*/ 4832140 h 6858029"/>
              <a:gd name="connsiteX4710" fmla="*/ 1045203 w 11162102"/>
              <a:gd name="connsiteY4710" fmla="*/ 4811167 h 6858029"/>
              <a:gd name="connsiteX4711" fmla="*/ 1065466 w 11162102"/>
              <a:gd name="connsiteY4711" fmla="*/ 4807310 h 6858029"/>
              <a:gd name="connsiteX4712" fmla="*/ 1079497 w 11162102"/>
              <a:gd name="connsiteY4712" fmla="*/ 4804708 h 6858029"/>
              <a:gd name="connsiteX4713" fmla="*/ 1062887 w 11162102"/>
              <a:gd name="connsiteY4713" fmla="*/ 4827644 h 6858029"/>
              <a:gd name="connsiteX4714" fmla="*/ 1054414 w 11162102"/>
              <a:gd name="connsiteY4714" fmla="*/ 4828694 h 6858029"/>
              <a:gd name="connsiteX4715" fmla="*/ 1048902 w 11162102"/>
              <a:gd name="connsiteY4715" fmla="*/ 4829424 h 6858029"/>
              <a:gd name="connsiteX4716" fmla="*/ 1065466 w 11162102"/>
              <a:gd name="connsiteY4716" fmla="*/ 4807310 h 6858029"/>
              <a:gd name="connsiteX4717" fmla="*/ 1126586 w 11162102"/>
              <a:gd name="connsiteY4717" fmla="*/ 4796721 h 6858029"/>
              <a:gd name="connsiteX4718" fmla="*/ 1141500 w 11162102"/>
              <a:gd name="connsiteY4718" fmla="*/ 4794393 h 6858029"/>
              <a:gd name="connsiteX4719" fmla="*/ 1124548 w 11162102"/>
              <a:gd name="connsiteY4719" fmla="*/ 4820250 h 6858029"/>
              <a:gd name="connsiteX4720" fmla="*/ 1124178 w 11162102"/>
              <a:gd name="connsiteY4720" fmla="*/ 4820821 h 6858029"/>
              <a:gd name="connsiteX4721" fmla="*/ 1109243 w 11162102"/>
              <a:gd name="connsiteY4721" fmla="*/ 4822327 h 6858029"/>
              <a:gd name="connsiteX4722" fmla="*/ 1126586 w 11162102"/>
              <a:gd name="connsiteY4722" fmla="*/ 4796721 h 6858029"/>
              <a:gd name="connsiteX4723" fmla="*/ 1146995 w 11162102"/>
              <a:gd name="connsiteY4723" fmla="*/ 4793571 h 6858029"/>
              <a:gd name="connsiteX4724" fmla="*/ 1162193 w 11162102"/>
              <a:gd name="connsiteY4724" fmla="*/ 4791334 h 6858029"/>
              <a:gd name="connsiteX4725" fmla="*/ 1147461 w 11162102"/>
              <a:gd name="connsiteY4725" fmla="*/ 4814568 h 6858029"/>
              <a:gd name="connsiteX4726" fmla="*/ 1144693 w 11162102"/>
              <a:gd name="connsiteY4726" fmla="*/ 4818926 h 6858029"/>
              <a:gd name="connsiteX4727" fmla="*/ 1129473 w 11162102"/>
              <a:gd name="connsiteY4727" fmla="*/ 4820318 h 6858029"/>
              <a:gd name="connsiteX4728" fmla="*/ 1146995 w 11162102"/>
              <a:gd name="connsiteY4728" fmla="*/ 4793571 h 6858029"/>
              <a:gd name="connsiteX4729" fmla="*/ 1150875 w 11162102"/>
              <a:gd name="connsiteY4729" fmla="*/ 4816736 h 6858029"/>
              <a:gd name="connsiteX4730" fmla="*/ 1167483 w 11162102"/>
              <a:gd name="connsiteY4730" fmla="*/ 4790559 h 6858029"/>
              <a:gd name="connsiteX4731" fmla="*/ 1182883 w 11162102"/>
              <a:gd name="connsiteY4731" fmla="*/ 4788504 h 6858029"/>
              <a:gd name="connsiteX4732" fmla="*/ 1170370 w 11162102"/>
              <a:gd name="connsiteY4732" fmla="*/ 4808839 h 6858029"/>
              <a:gd name="connsiteX4733" fmla="*/ 1165242 w 11162102"/>
              <a:gd name="connsiteY4733" fmla="*/ 4817169 h 6858029"/>
              <a:gd name="connsiteX4734" fmla="*/ 1149780 w 11162102"/>
              <a:gd name="connsiteY4734" fmla="*/ 4818470 h 6858029"/>
              <a:gd name="connsiteX4735" fmla="*/ 1150875 w 11162102"/>
              <a:gd name="connsiteY4735" fmla="*/ 4816736 h 6858029"/>
              <a:gd name="connsiteX4736" fmla="*/ 1173727 w 11162102"/>
              <a:gd name="connsiteY4736" fmla="*/ 4810916 h 6858029"/>
              <a:gd name="connsiteX4737" fmla="*/ 1187931 w 11162102"/>
              <a:gd name="connsiteY4737" fmla="*/ 4787820 h 6858029"/>
              <a:gd name="connsiteX4738" fmla="*/ 1203669 w 11162102"/>
              <a:gd name="connsiteY4738" fmla="*/ 4785766 h 6858029"/>
              <a:gd name="connsiteX4739" fmla="*/ 1193276 w 11162102"/>
              <a:gd name="connsiteY4739" fmla="*/ 4803157 h 6858029"/>
              <a:gd name="connsiteX4740" fmla="*/ 1185836 w 11162102"/>
              <a:gd name="connsiteY4740" fmla="*/ 4815594 h 6858029"/>
              <a:gd name="connsiteX4741" fmla="*/ 1170119 w 11162102"/>
              <a:gd name="connsiteY4741" fmla="*/ 4816781 h 6858029"/>
              <a:gd name="connsiteX4742" fmla="*/ 1173727 w 11162102"/>
              <a:gd name="connsiteY4742" fmla="*/ 4810916 h 6858029"/>
              <a:gd name="connsiteX4743" fmla="*/ 1196572 w 11162102"/>
              <a:gd name="connsiteY4743" fmla="*/ 4805119 h 6858029"/>
              <a:gd name="connsiteX4744" fmla="*/ 1208492 w 11162102"/>
              <a:gd name="connsiteY4744" fmla="*/ 4785195 h 6858029"/>
              <a:gd name="connsiteX4745" fmla="*/ 1224410 w 11162102"/>
              <a:gd name="connsiteY4745" fmla="*/ 4783278 h 6858029"/>
              <a:gd name="connsiteX4746" fmla="*/ 1216189 w 11162102"/>
              <a:gd name="connsiteY4746" fmla="*/ 4797428 h 6858029"/>
              <a:gd name="connsiteX4747" fmla="*/ 1206447 w 11162102"/>
              <a:gd name="connsiteY4747" fmla="*/ 4814179 h 6858029"/>
              <a:gd name="connsiteX4748" fmla="*/ 1190515 w 11162102"/>
              <a:gd name="connsiteY4748" fmla="*/ 4815252 h 6858029"/>
              <a:gd name="connsiteX4749" fmla="*/ 1196572 w 11162102"/>
              <a:gd name="connsiteY4749" fmla="*/ 4805119 h 6858029"/>
              <a:gd name="connsiteX4750" fmla="*/ 1219423 w 11162102"/>
              <a:gd name="connsiteY4750" fmla="*/ 4799322 h 6858029"/>
              <a:gd name="connsiteX4751" fmla="*/ 1229061 w 11162102"/>
              <a:gd name="connsiteY4751" fmla="*/ 4782730 h 6858029"/>
              <a:gd name="connsiteX4752" fmla="*/ 1245146 w 11162102"/>
              <a:gd name="connsiteY4752" fmla="*/ 4780973 h 6858029"/>
              <a:gd name="connsiteX4753" fmla="*/ 1239100 w 11162102"/>
              <a:gd name="connsiteY4753" fmla="*/ 4791723 h 6858029"/>
              <a:gd name="connsiteX4754" fmla="*/ 1227066 w 11162102"/>
              <a:gd name="connsiteY4754" fmla="*/ 4812901 h 6858029"/>
              <a:gd name="connsiteX4755" fmla="*/ 1210947 w 11162102"/>
              <a:gd name="connsiteY4755" fmla="*/ 4813883 h 6858029"/>
              <a:gd name="connsiteX4756" fmla="*/ 1219423 w 11162102"/>
              <a:gd name="connsiteY4756" fmla="*/ 4799322 h 6858029"/>
              <a:gd name="connsiteX4757" fmla="*/ 1242266 w 11162102"/>
              <a:gd name="connsiteY4757" fmla="*/ 4793525 h 6858029"/>
              <a:gd name="connsiteX4758" fmla="*/ 1249589 w 11162102"/>
              <a:gd name="connsiteY4758" fmla="*/ 4780494 h 6858029"/>
              <a:gd name="connsiteX4759" fmla="*/ 1265982 w 11162102"/>
              <a:gd name="connsiteY4759" fmla="*/ 4778759 h 6858029"/>
              <a:gd name="connsiteX4760" fmla="*/ 1262014 w 11162102"/>
              <a:gd name="connsiteY4760" fmla="*/ 4786017 h 6858029"/>
              <a:gd name="connsiteX4761" fmla="*/ 1247773 w 11162102"/>
              <a:gd name="connsiteY4761" fmla="*/ 4811828 h 6858029"/>
              <a:gd name="connsiteX4762" fmla="*/ 1231384 w 11162102"/>
              <a:gd name="connsiteY4762" fmla="*/ 4812673 h 6858029"/>
              <a:gd name="connsiteX4763" fmla="*/ 1242266 w 11162102"/>
              <a:gd name="connsiteY4763" fmla="*/ 4793525 h 6858029"/>
              <a:gd name="connsiteX4764" fmla="*/ 1265113 w 11162102"/>
              <a:gd name="connsiteY4764" fmla="*/ 4787706 h 6858029"/>
              <a:gd name="connsiteX4765" fmla="*/ 1270229 w 11162102"/>
              <a:gd name="connsiteY4765" fmla="*/ 4778372 h 6858029"/>
              <a:gd name="connsiteX4766" fmla="*/ 1286798 w 11162102"/>
              <a:gd name="connsiteY4766" fmla="*/ 4776797 h 6858029"/>
              <a:gd name="connsiteX4767" fmla="*/ 1284936 w 11162102"/>
              <a:gd name="connsiteY4767" fmla="*/ 4780289 h 6858029"/>
              <a:gd name="connsiteX4768" fmla="*/ 1268552 w 11162102"/>
              <a:gd name="connsiteY4768" fmla="*/ 4810870 h 6858029"/>
              <a:gd name="connsiteX4769" fmla="*/ 1251922 w 11162102"/>
              <a:gd name="connsiteY4769" fmla="*/ 4811623 h 6858029"/>
              <a:gd name="connsiteX4770" fmla="*/ 1265113 w 11162102"/>
              <a:gd name="connsiteY4770" fmla="*/ 4787706 h 6858029"/>
              <a:gd name="connsiteX4771" fmla="*/ 1273867 w 11162102"/>
              <a:gd name="connsiteY4771" fmla="*/ 4771708 h 6858029"/>
              <a:gd name="connsiteX4772" fmla="*/ 1291817 w 11162102"/>
              <a:gd name="connsiteY4772" fmla="*/ 4738662 h 6858029"/>
              <a:gd name="connsiteX4773" fmla="*/ 1308303 w 11162102"/>
              <a:gd name="connsiteY4773" fmla="*/ 4736288 h 6858029"/>
              <a:gd name="connsiteX4774" fmla="*/ 1290340 w 11162102"/>
              <a:gd name="connsiteY4774" fmla="*/ 4770156 h 6858029"/>
              <a:gd name="connsiteX4775" fmla="*/ 1273867 w 11162102"/>
              <a:gd name="connsiteY4775" fmla="*/ 4771708 h 6858029"/>
              <a:gd name="connsiteX4776" fmla="*/ 1312482 w 11162102"/>
              <a:gd name="connsiteY4776" fmla="*/ 4735718 h 6858029"/>
              <a:gd name="connsiteX4777" fmla="*/ 1594066 w 11162102"/>
              <a:gd name="connsiteY4777" fmla="*/ 4712074 h 6858029"/>
              <a:gd name="connsiteX4778" fmla="*/ 3116453 w 11162102"/>
              <a:gd name="connsiteY4778" fmla="*/ 4972473 h 6858029"/>
              <a:gd name="connsiteX4779" fmla="*/ 5247523 w 11162102"/>
              <a:gd name="connsiteY4779" fmla="*/ 5624838 h 6858029"/>
              <a:gd name="connsiteX4780" fmla="*/ 6865600 w 11162102"/>
              <a:gd name="connsiteY4780" fmla="*/ 6131509 h 6858029"/>
              <a:gd name="connsiteX4781" fmla="*/ 7789524 w 11162102"/>
              <a:gd name="connsiteY4781" fmla="*/ 6378785 h 6858029"/>
              <a:gd name="connsiteX4782" fmla="*/ 8729446 w 11162102"/>
              <a:gd name="connsiteY4782" fmla="*/ 6529090 h 6858029"/>
              <a:gd name="connsiteX4783" fmla="*/ 9346529 w 11162102"/>
              <a:gd name="connsiteY4783" fmla="*/ 6522472 h 6858029"/>
              <a:gd name="connsiteX4784" fmla="*/ 9910278 w 11162102"/>
              <a:gd name="connsiteY4784" fmla="*/ 6360527 h 6858029"/>
              <a:gd name="connsiteX4785" fmla="*/ 10173643 w 11162102"/>
              <a:gd name="connsiteY4785" fmla="*/ 6114256 h 6858029"/>
              <a:gd name="connsiteX4786" fmla="*/ 10176085 w 11162102"/>
              <a:gd name="connsiteY4786" fmla="*/ 6159465 h 6858029"/>
              <a:gd name="connsiteX4787" fmla="*/ 9864702 w 11162102"/>
              <a:gd name="connsiteY4787" fmla="*/ 6464686 h 6858029"/>
              <a:gd name="connsiteX4788" fmla="*/ 8703224 w 11162102"/>
              <a:gd name="connsiteY4788" fmla="*/ 6588518 h 6858029"/>
              <a:gd name="connsiteX4789" fmla="*/ 6884154 w 11162102"/>
              <a:gd name="connsiteY4789" fmla="*/ 6192101 h 6858029"/>
              <a:gd name="connsiteX4790" fmla="*/ 5242890 w 11162102"/>
              <a:gd name="connsiteY4790" fmla="*/ 5683491 h 6858029"/>
              <a:gd name="connsiteX4791" fmla="*/ 3096712 w 11162102"/>
              <a:gd name="connsiteY4791" fmla="*/ 5032814 h 6858029"/>
              <a:gd name="connsiteX4792" fmla="*/ 2336033 w 11162102"/>
              <a:gd name="connsiteY4792" fmla="*/ 4844761 h 6858029"/>
              <a:gd name="connsiteX4793" fmla="*/ 2322705 w 11162102"/>
              <a:gd name="connsiteY4793" fmla="*/ 4842113 h 6858029"/>
              <a:gd name="connsiteX4794" fmla="*/ 1570372 w 11162102"/>
              <a:gd name="connsiteY4794" fmla="*/ 4758425 h 6858029"/>
              <a:gd name="connsiteX4795" fmla="*/ 1294416 w 11162102"/>
              <a:gd name="connsiteY4795" fmla="*/ 4769813 h 6858029"/>
              <a:gd name="connsiteX4796" fmla="*/ 1312482 w 11162102"/>
              <a:gd name="connsiteY4796" fmla="*/ 4735718 h 6858029"/>
              <a:gd name="connsiteX4797" fmla="*/ 9907288 w 11162102"/>
              <a:gd name="connsiteY4797" fmla="*/ 6354822 h 6858029"/>
              <a:gd name="connsiteX4798" fmla="*/ 8729971 w 11162102"/>
              <a:gd name="connsiteY4798" fmla="*/ 6522677 h 6858029"/>
              <a:gd name="connsiteX4799" fmla="*/ 8025001 w 11162102"/>
              <a:gd name="connsiteY4799" fmla="*/ 6422101 h 6858029"/>
              <a:gd name="connsiteX4800" fmla="*/ 6867403 w 11162102"/>
              <a:gd name="connsiteY4800" fmla="*/ 6125324 h 6858029"/>
              <a:gd name="connsiteX4801" fmla="*/ 5249508 w 11162102"/>
              <a:gd name="connsiteY4801" fmla="*/ 5618699 h 6858029"/>
              <a:gd name="connsiteX4802" fmla="*/ 3118165 w 11162102"/>
              <a:gd name="connsiteY4802" fmla="*/ 4966265 h 6858029"/>
              <a:gd name="connsiteX4803" fmla="*/ 2357189 w 11162102"/>
              <a:gd name="connsiteY4803" fmla="*/ 4777870 h 6858029"/>
              <a:gd name="connsiteX4804" fmla="*/ 1593863 w 11162102"/>
              <a:gd name="connsiteY4804" fmla="*/ 4705638 h 6858029"/>
              <a:gd name="connsiteX4805" fmla="*/ 1316166 w 11162102"/>
              <a:gd name="connsiteY4805" fmla="*/ 4728688 h 6858029"/>
              <a:gd name="connsiteX4806" fmla="*/ 1333903 w 11162102"/>
              <a:gd name="connsiteY4806" fmla="*/ 4694820 h 6858029"/>
              <a:gd name="connsiteX4807" fmla="*/ 1617776 w 11162102"/>
              <a:gd name="connsiteY4807" fmla="*/ 4659150 h 6858029"/>
              <a:gd name="connsiteX4808" fmla="*/ 3137906 w 11162102"/>
              <a:gd name="connsiteY4808" fmla="*/ 4905810 h 6858029"/>
              <a:gd name="connsiteX4809" fmla="*/ 5251767 w 11162102"/>
              <a:gd name="connsiteY4809" fmla="*/ 5559271 h 6858029"/>
              <a:gd name="connsiteX4810" fmla="*/ 6848871 w 11162102"/>
              <a:gd name="connsiteY4810" fmla="*/ 6064618 h 6858029"/>
              <a:gd name="connsiteX4811" fmla="*/ 7794065 w 11162102"/>
              <a:gd name="connsiteY4811" fmla="*/ 6318078 h 6858029"/>
              <a:gd name="connsiteX4812" fmla="*/ 8756285 w 11162102"/>
              <a:gd name="connsiteY4812" fmla="*/ 6463157 h 6858029"/>
              <a:gd name="connsiteX4813" fmla="*/ 9953091 w 11162102"/>
              <a:gd name="connsiteY4813" fmla="*/ 6250388 h 6858029"/>
              <a:gd name="connsiteX4814" fmla="*/ 10167550 w 11162102"/>
              <a:gd name="connsiteY4814" fmla="*/ 6053663 h 6858029"/>
              <a:gd name="connsiteX4815" fmla="*/ 10172616 w 11162102"/>
              <a:gd name="connsiteY4815" fmla="*/ 6101886 h 6858029"/>
              <a:gd name="connsiteX4816" fmla="*/ 9907288 w 11162102"/>
              <a:gd name="connsiteY4816" fmla="*/ 6354822 h 6858029"/>
              <a:gd name="connsiteX4817" fmla="*/ 10172844 w 11162102"/>
              <a:gd name="connsiteY4817" fmla="*/ 6045630 h 6858029"/>
              <a:gd name="connsiteX4818" fmla="*/ 10188432 w 11162102"/>
              <a:gd name="connsiteY4818" fmla="*/ 6020092 h 6858029"/>
              <a:gd name="connsiteX4819" fmla="*/ 10190782 w 11162102"/>
              <a:gd name="connsiteY4819" fmla="*/ 6064229 h 6858029"/>
              <a:gd name="connsiteX4820" fmla="*/ 10177957 w 11162102"/>
              <a:gd name="connsiteY4820" fmla="*/ 6091593 h 6858029"/>
              <a:gd name="connsiteX4821" fmla="*/ 10172844 w 11162102"/>
              <a:gd name="connsiteY4821" fmla="*/ 6045630 h 6858029"/>
              <a:gd name="connsiteX4822" fmla="*/ 10171452 w 11162102"/>
              <a:gd name="connsiteY4822" fmla="*/ 6035428 h 6858029"/>
              <a:gd name="connsiteX4823" fmla="*/ 10170266 w 11162102"/>
              <a:gd name="connsiteY4823" fmla="*/ 6026824 h 6858029"/>
              <a:gd name="connsiteX4824" fmla="*/ 10163898 w 11162102"/>
              <a:gd name="connsiteY4824" fmla="*/ 5986498 h 6858029"/>
              <a:gd name="connsiteX4825" fmla="*/ 10182544 w 11162102"/>
              <a:gd name="connsiteY4825" fmla="*/ 5960846 h 6858029"/>
              <a:gd name="connsiteX4826" fmla="*/ 10187473 w 11162102"/>
              <a:gd name="connsiteY4826" fmla="*/ 6008088 h 6858029"/>
              <a:gd name="connsiteX4827" fmla="*/ 10171452 w 11162102"/>
              <a:gd name="connsiteY4827" fmla="*/ 6035428 h 6858029"/>
              <a:gd name="connsiteX4828" fmla="*/ 10188249 w 11162102"/>
              <a:gd name="connsiteY4828" fmla="*/ 5952356 h 6858029"/>
              <a:gd name="connsiteX4829" fmla="*/ 10204407 w 11162102"/>
              <a:gd name="connsiteY4829" fmla="*/ 5926431 h 6858029"/>
              <a:gd name="connsiteX4830" fmla="*/ 10206620 w 11162102"/>
              <a:gd name="connsiteY4830" fmla="*/ 5969724 h 6858029"/>
              <a:gd name="connsiteX4831" fmla="*/ 10193247 w 11162102"/>
              <a:gd name="connsiteY4831" fmla="*/ 5997247 h 6858029"/>
              <a:gd name="connsiteX4832" fmla="*/ 10188249 w 11162102"/>
              <a:gd name="connsiteY4832" fmla="*/ 5952356 h 6858029"/>
              <a:gd name="connsiteX4833" fmla="*/ 10186903 w 11162102"/>
              <a:gd name="connsiteY4833" fmla="*/ 5942452 h 6858029"/>
              <a:gd name="connsiteX4834" fmla="*/ 10179486 w 11162102"/>
              <a:gd name="connsiteY4834" fmla="*/ 5894891 h 6858029"/>
              <a:gd name="connsiteX4835" fmla="*/ 10198770 w 11162102"/>
              <a:gd name="connsiteY4835" fmla="*/ 5868714 h 6858029"/>
              <a:gd name="connsiteX4836" fmla="*/ 10203495 w 11162102"/>
              <a:gd name="connsiteY4836" fmla="*/ 5914791 h 6858029"/>
              <a:gd name="connsiteX4837" fmla="*/ 10186903 w 11162102"/>
              <a:gd name="connsiteY4837" fmla="*/ 5942452 h 6858029"/>
              <a:gd name="connsiteX4838" fmla="*/ 10204886 w 11162102"/>
              <a:gd name="connsiteY4838" fmla="*/ 5859768 h 6858029"/>
              <a:gd name="connsiteX4839" fmla="*/ 10222573 w 11162102"/>
              <a:gd name="connsiteY4839" fmla="*/ 5831765 h 6858029"/>
              <a:gd name="connsiteX4840" fmla="*/ 10224513 w 11162102"/>
              <a:gd name="connsiteY4840" fmla="*/ 5873689 h 6858029"/>
              <a:gd name="connsiteX4841" fmla="*/ 10209701 w 11162102"/>
              <a:gd name="connsiteY4841" fmla="*/ 5903472 h 6858029"/>
              <a:gd name="connsiteX4842" fmla="*/ 10204886 w 11162102"/>
              <a:gd name="connsiteY4842" fmla="*/ 5859768 h 6858029"/>
              <a:gd name="connsiteX4843" fmla="*/ 10203608 w 11162102"/>
              <a:gd name="connsiteY4843" fmla="*/ 5850136 h 6858029"/>
              <a:gd name="connsiteX4844" fmla="*/ 10196487 w 11162102"/>
              <a:gd name="connsiteY4844" fmla="*/ 5804036 h 6858029"/>
              <a:gd name="connsiteX4845" fmla="*/ 10217347 w 11162102"/>
              <a:gd name="connsiteY4845" fmla="*/ 5775851 h 6858029"/>
              <a:gd name="connsiteX4846" fmla="*/ 10221774 w 11162102"/>
              <a:gd name="connsiteY4846" fmla="*/ 5820331 h 6858029"/>
              <a:gd name="connsiteX4847" fmla="*/ 10203608 w 11162102"/>
              <a:gd name="connsiteY4847" fmla="*/ 5850136 h 6858029"/>
              <a:gd name="connsiteX4848" fmla="*/ 10221500 w 11162102"/>
              <a:gd name="connsiteY4848" fmla="*/ 5758689 h 6858029"/>
              <a:gd name="connsiteX4849" fmla="*/ 10214723 w 11162102"/>
              <a:gd name="connsiteY4849" fmla="*/ 5714164 h 6858029"/>
              <a:gd name="connsiteX4850" fmla="*/ 10236175 w 11162102"/>
              <a:gd name="connsiteY4850" fmla="*/ 5685339 h 6858029"/>
              <a:gd name="connsiteX4851" fmla="*/ 10240237 w 11162102"/>
              <a:gd name="connsiteY4851" fmla="*/ 5728336 h 6858029"/>
              <a:gd name="connsiteX4852" fmla="*/ 10221500 w 11162102"/>
              <a:gd name="connsiteY4852" fmla="*/ 5758689 h 6858029"/>
              <a:gd name="connsiteX4853" fmla="*/ 10241721 w 11162102"/>
              <a:gd name="connsiteY4853" fmla="*/ 5677351 h 6858029"/>
              <a:gd name="connsiteX4854" fmla="*/ 10260595 w 11162102"/>
              <a:gd name="connsiteY4854" fmla="*/ 5648026 h 6858029"/>
              <a:gd name="connsiteX4855" fmla="*/ 10261804 w 11162102"/>
              <a:gd name="connsiteY4855" fmla="*/ 5687553 h 6858029"/>
              <a:gd name="connsiteX4856" fmla="*/ 10245898 w 11162102"/>
              <a:gd name="connsiteY4856" fmla="*/ 5718340 h 6858029"/>
              <a:gd name="connsiteX4857" fmla="*/ 10241721 w 11162102"/>
              <a:gd name="connsiteY4857" fmla="*/ 5677351 h 6858029"/>
              <a:gd name="connsiteX4858" fmla="*/ 10240557 w 11162102"/>
              <a:gd name="connsiteY4858" fmla="*/ 5668177 h 6858029"/>
              <a:gd name="connsiteX4859" fmla="*/ 10234167 w 11162102"/>
              <a:gd name="connsiteY4859" fmla="*/ 5625226 h 6858029"/>
              <a:gd name="connsiteX4860" fmla="*/ 10256373 w 11162102"/>
              <a:gd name="connsiteY4860" fmla="*/ 5595444 h 6858029"/>
              <a:gd name="connsiteX4861" fmla="*/ 10258472 w 11162102"/>
              <a:gd name="connsiteY4861" fmla="*/ 5617033 h 6858029"/>
              <a:gd name="connsiteX4862" fmla="*/ 10259955 w 11162102"/>
              <a:gd name="connsiteY4862" fmla="*/ 5637071 h 6858029"/>
              <a:gd name="connsiteX4863" fmla="*/ 10240557 w 11162102"/>
              <a:gd name="connsiteY4863" fmla="*/ 5668177 h 6858029"/>
              <a:gd name="connsiteX4864" fmla="*/ 10260777 w 11162102"/>
              <a:gd name="connsiteY4864" fmla="*/ 5578578 h 6858029"/>
              <a:gd name="connsiteX4865" fmla="*/ 10254890 w 11162102"/>
              <a:gd name="connsiteY4865" fmla="*/ 5537179 h 6858029"/>
              <a:gd name="connsiteX4866" fmla="*/ 10277597 w 11162102"/>
              <a:gd name="connsiteY4866" fmla="*/ 5506689 h 6858029"/>
              <a:gd name="connsiteX4867" fmla="*/ 10280656 w 11162102"/>
              <a:gd name="connsiteY4867" fmla="*/ 5546970 h 6858029"/>
              <a:gd name="connsiteX4868" fmla="*/ 10260777 w 11162102"/>
              <a:gd name="connsiteY4868" fmla="*/ 5578578 h 6858029"/>
              <a:gd name="connsiteX4869" fmla="*/ 10282093 w 11162102"/>
              <a:gd name="connsiteY4869" fmla="*/ 5489961 h 6858029"/>
              <a:gd name="connsiteX4870" fmla="*/ 10281773 w 11162102"/>
              <a:gd name="connsiteY4870" fmla="*/ 5487085 h 6858029"/>
              <a:gd name="connsiteX4871" fmla="*/ 10276798 w 11162102"/>
              <a:gd name="connsiteY4871" fmla="*/ 5449976 h 6858029"/>
              <a:gd name="connsiteX4872" fmla="*/ 10299826 w 11162102"/>
              <a:gd name="connsiteY4872" fmla="*/ 5418961 h 6858029"/>
              <a:gd name="connsiteX4873" fmla="*/ 10302313 w 11162102"/>
              <a:gd name="connsiteY4873" fmla="*/ 5457941 h 6858029"/>
              <a:gd name="connsiteX4874" fmla="*/ 10282093 w 11162102"/>
              <a:gd name="connsiteY4874" fmla="*/ 5489961 h 6858029"/>
              <a:gd name="connsiteX4875" fmla="*/ 10304436 w 11162102"/>
              <a:gd name="connsiteY4875" fmla="*/ 5402324 h 6858029"/>
              <a:gd name="connsiteX4876" fmla="*/ 10299735 w 11162102"/>
              <a:gd name="connsiteY4876" fmla="*/ 5363732 h 6858029"/>
              <a:gd name="connsiteX4877" fmla="*/ 10323012 w 11162102"/>
              <a:gd name="connsiteY4877" fmla="*/ 5332238 h 6858029"/>
              <a:gd name="connsiteX4878" fmla="*/ 10324930 w 11162102"/>
              <a:gd name="connsiteY4878" fmla="*/ 5370008 h 6858029"/>
              <a:gd name="connsiteX4879" fmla="*/ 10304436 w 11162102"/>
              <a:gd name="connsiteY4879" fmla="*/ 5402324 h 6858029"/>
              <a:gd name="connsiteX4880" fmla="*/ 10327759 w 11162102"/>
              <a:gd name="connsiteY4880" fmla="*/ 5315646 h 6858029"/>
              <a:gd name="connsiteX4881" fmla="*/ 10323720 w 11162102"/>
              <a:gd name="connsiteY4881" fmla="*/ 5278469 h 6858029"/>
              <a:gd name="connsiteX4882" fmla="*/ 10338029 w 11162102"/>
              <a:gd name="connsiteY4882" fmla="*/ 5259322 h 6858029"/>
              <a:gd name="connsiteX4883" fmla="*/ 10347158 w 11162102"/>
              <a:gd name="connsiteY4883" fmla="*/ 5246518 h 6858029"/>
              <a:gd name="connsiteX4884" fmla="*/ 10348436 w 11162102"/>
              <a:gd name="connsiteY4884" fmla="*/ 5283102 h 6858029"/>
              <a:gd name="connsiteX4885" fmla="*/ 10327759 w 11162102"/>
              <a:gd name="connsiteY4885" fmla="*/ 5315646 h 6858029"/>
              <a:gd name="connsiteX4886" fmla="*/ 10352681 w 11162102"/>
              <a:gd name="connsiteY4886" fmla="*/ 5238554 h 6858029"/>
              <a:gd name="connsiteX4887" fmla="*/ 10372765 w 11162102"/>
              <a:gd name="connsiteY4887" fmla="*/ 5207676 h 6858029"/>
              <a:gd name="connsiteX4888" fmla="*/ 10371509 w 11162102"/>
              <a:gd name="connsiteY4888" fmla="*/ 5241772 h 6858029"/>
              <a:gd name="connsiteX4889" fmla="*/ 10354302 w 11162102"/>
              <a:gd name="connsiteY4889" fmla="*/ 5273198 h 6858029"/>
              <a:gd name="connsiteX4890" fmla="*/ 10352681 w 11162102"/>
              <a:gd name="connsiteY4890" fmla="*/ 5238554 h 6858029"/>
              <a:gd name="connsiteX4891" fmla="*/ 10352042 w 11162102"/>
              <a:gd name="connsiteY4891" fmla="*/ 5229836 h 6858029"/>
              <a:gd name="connsiteX4892" fmla="*/ 10348687 w 11162102"/>
              <a:gd name="connsiteY4892" fmla="*/ 5194302 h 6858029"/>
              <a:gd name="connsiteX4893" fmla="*/ 10372149 w 11162102"/>
              <a:gd name="connsiteY4893" fmla="*/ 5161712 h 6858029"/>
              <a:gd name="connsiteX4894" fmla="*/ 10372856 w 11162102"/>
              <a:gd name="connsiteY4894" fmla="*/ 5197223 h 6858029"/>
              <a:gd name="connsiteX4895" fmla="*/ 10352042 w 11162102"/>
              <a:gd name="connsiteY4895" fmla="*/ 5229836 h 6858029"/>
              <a:gd name="connsiteX4896" fmla="*/ 10377284 w 11162102"/>
              <a:gd name="connsiteY4896" fmla="*/ 5144847 h 6858029"/>
              <a:gd name="connsiteX4897" fmla="*/ 10374614 w 11162102"/>
              <a:gd name="connsiteY4897" fmla="*/ 5111207 h 6858029"/>
              <a:gd name="connsiteX4898" fmla="*/ 10398028 w 11162102"/>
              <a:gd name="connsiteY4898" fmla="*/ 5078206 h 6858029"/>
              <a:gd name="connsiteX4899" fmla="*/ 10398120 w 11162102"/>
              <a:gd name="connsiteY4899" fmla="*/ 5112120 h 6858029"/>
              <a:gd name="connsiteX4900" fmla="*/ 10377284 w 11162102"/>
              <a:gd name="connsiteY4900" fmla="*/ 5144847 h 6858029"/>
              <a:gd name="connsiteX4901" fmla="*/ 10403757 w 11162102"/>
              <a:gd name="connsiteY4901" fmla="*/ 5069603 h 6858029"/>
              <a:gd name="connsiteX4902" fmla="*/ 10423452 w 11162102"/>
              <a:gd name="connsiteY4902" fmla="*/ 5039113 h 6858029"/>
              <a:gd name="connsiteX4903" fmla="*/ 10423749 w 11162102"/>
              <a:gd name="connsiteY4903" fmla="*/ 5038633 h 6858029"/>
              <a:gd name="connsiteX4904" fmla="*/ 10421490 w 11162102"/>
              <a:gd name="connsiteY4904" fmla="*/ 5070881 h 6858029"/>
              <a:gd name="connsiteX4905" fmla="*/ 10404259 w 11162102"/>
              <a:gd name="connsiteY4905" fmla="*/ 5101759 h 6858029"/>
              <a:gd name="connsiteX4906" fmla="*/ 10403757 w 11162102"/>
              <a:gd name="connsiteY4906" fmla="*/ 5069603 h 6858029"/>
              <a:gd name="connsiteX4907" fmla="*/ 10419047 w 11162102"/>
              <a:gd name="connsiteY4907" fmla="*/ 5036374 h 6858029"/>
              <a:gd name="connsiteX4908" fmla="*/ 10403414 w 11162102"/>
              <a:gd name="connsiteY4908" fmla="*/ 5060725 h 6858029"/>
              <a:gd name="connsiteX4909" fmla="*/ 10401429 w 11162102"/>
              <a:gd name="connsiteY4909" fmla="*/ 5029162 h 6858029"/>
              <a:gd name="connsiteX4910" fmla="*/ 10424707 w 11162102"/>
              <a:gd name="connsiteY4910" fmla="*/ 4995660 h 6858029"/>
              <a:gd name="connsiteX4911" fmla="*/ 10424182 w 11162102"/>
              <a:gd name="connsiteY4911" fmla="*/ 5027930 h 6858029"/>
              <a:gd name="connsiteX4912" fmla="*/ 10419047 w 11162102"/>
              <a:gd name="connsiteY4912" fmla="*/ 5036374 h 6858029"/>
              <a:gd name="connsiteX4913" fmla="*/ 10430595 w 11162102"/>
              <a:gd name="connsiteY4913" fmla="*/ 4986828 h 6858029"/>
              <a:gd name="connsiteX4914" fmla="*/ 10450405 w 11162102"/>
              <a:gd name="connsiteY4914" fmla="*/ 4955538 h 6858029"/>
              <a:gd name="connsiteX4915" fmla="*/ 10447735 w 11162102"/>
              <a:gd name="connsiteY4915" fmla="*/ 4986416 h 6858029"/>
              <a:gd name="connsiteX4916" fmla="*/ 10430550 w 11162102"/>
              <a:gd name="connsiteY4916" fmla="*/ 5017226 h 6858029"/>
              <a:gd name="connsiteX4917" fmla="*/ 10430595 w 11162102"/>
              <a:gd name="connsiteY4917" fmla="*/ 4986828 h 6858029"/>
              <a:gd name="connsiteX4918" fmla="*/ 10430390 w 11162102"/>
              <a:gd name="connsiteY4918" fmla="*/ 4977745 h 6858029"/>
              <a:gd name="connsiteX4919" fmla="*/ 10429089 w 11162102"/>
              <a:gd name="connsiteY4919" fmla="*/ 4947825 h 6858029"/>
              <a:gd name="connsiteX4920" fmla="*/ 10452139 w 11162102"/>
              <a:gd name="connsiteY4920" fmla="*/ 4914254 h 6858029"/>
              <a:gd name="connsiteX4921" fmla="*/ 10451067 w 11162102"/>
              <a:gd name="connsiteY4921" fmla="*/ 4944698 h 6858029"/>
              <a:gd name="connsiteX4922" fmla="*/ 10430390 w 11162102"/>
              <a:gd name="connsiteY4922" fmla="*/ 4977745 h 6858029"/>
              <a:gd name="connsiteX4923" fmla="*/ 10458210 w 11162102"/>
              <a:gd name="connsiteY4923" fmla="*/ 4905079 h 6858029"/>
              <a:gd name="connsiteX4924" fmla="*/ 10478339 w 11162102"/>
              <a:gd name="connsiteY4924" fmla="*/ 4872786 h 6858029"/>
              <a:gd name="connsiteX4925" fmla="*/ 10475303 w 11162102"/>
              <a:gd name="connsiteY4925" fmla="*/ 4901907 h 6858029"/>
              <a:gd name="connsiteX4926" fmla="*/ 10461747 w 11162102"/>
              <a:gd name="connsiteY4926" fmla="*/ 4926463 h 6858029"/>
              <a:gd name="connsiteX4927" fmla="*/ 10457640 w 11162102"/>
              <a:gd name="connsiteY4927" fmla="*/ 4933470 h 6858029"/>
              <a:gd name="connsiteX4928" fmla="*/ 10458210 w 11162102"/>
              <a:gd name="connsiteY4928" fmla="*/ 4905079 h 6858029"/>
              <a:gd name="connsiteX4929" fmla="*/ 10484250 w 11162102"/>
              <a:gd name="connsiteY4929" fmla="*/ 4868610 h 6858029"/>
              <a:gd name="connsiteX4930" fmla="*/ 10484706 w 11162102"/>
              <a:gd name="connsiteY4930" fmla="*/ 4862174 h 6858029"/>
              <a:gd name="connsiteX4931" fmla="*/ 10500819 w 11162102"/>
              <a:gd name="connsiteY4931" fmla="*/ 4833715 h 6858029"/>
              <a:gd name="connsiteX4932" fmla="*/ 10496208 w 11162102"/>
              <a:gd name="connsiteY4932" fmla="*/ 4859800 h 6858029"/>
              <a:gd name="connsiteX4933" fmla="*/ 10482447 w 11162102"/>
              <a:gd name="connsiteY4933" fmla="*/ 4888146 h 6858029"/>
              <a:gd name="connsiteX4934" fmla="*/ 10484250 w 11162102"/>
              <a:gd name="connsiteY4934" fmla="*/ 4868610 h 6858029"/>
              <a:gd name="connsiteX4935" fmla="*/ 10512846 w 11162102"/>
              <a:gd name="connsiteY4935" fmla="*/ 4781179 h 6858029"/>
              <a:gd name="connsiteX4936" fmla="*/ 10528068 w 11162102"/>
              <a:gd name="connsiteY4936" fmla="*/ 4754226 h 6858029"/>
              <a:gd name="connsiteX4937" fmla="*/ 10523229 w 11162102"/>
              <a:gd name="connsiteY4937" fmla="*/ 4779011 h 6858029"/>
              <a:gd name="connsiteX4938" fmla="*/ 10510267 w 11162102"/>
              <a:gd name="connsiteY4938" fmla="*/ 4805439 h 6858029"/>
              <a:gd name="connsiteX4939" fmla="*/ 10512846 w 11162102"/>
              <a:gd name="connsiteY4939" fmla="*/ 4781179 h 6858029"/>
              <a:gd name="connsiteX4940" fmla="*/ 10513804 w 11162102"/>
              <a:gd name="connsiteY4940" fmla="*/ 4769676 h 6858029"/>
              <a:gd name="connsiteX4941" fmla="*/ 10515242 w 11162102"/>
              <a:gd name="connsiteY4941" fmla="*/ 4747129 h 6858029"/>
              <a:gd name="connsiteX4942" fmla="*/ 10515333 w 11162102"/>
              <a:gd name="connsiteY4942" fmla="*/ 4744458 h 6858029"/>
              <a:gd name="connsiteX4943" fmla="*/ 10534230 w 11162102"/>
              <a:gd name="connsiteY4943" fmla="*/ 4713785 h 6858029"/>
              <a:gd name="connsiteX4944" fmla="*/ 10530646 w 11162102"/>
              <a:gd name="connsiteY4944" fmla="*/ 4738981 h 6858029"/>
              <a:gd name="connsiteX4945" fmla="*/ 10513804 w 11162102"/>
              <a:gd name="connsiteY4945" fmla="*/ 4769676 h 6858029"/>
              <a:gd name="connsiteX4946" fmla="*/ 10542719 w 11162102"/>
              <a:gd name="connsiteY4946" fmla="*/ 4689457 h 6858029"/>
              <a:gd name="connsiteX4947" fmla="*/ 10544683 w 11162102"/>
              <a:gd name="connsiteY4947" fmla="*/ 4665563 h 6858029"/>
              <a:gd name="connsiteX4948" fmla="*/ 10563168 w 11162102"/>
              <a:gd name="connsiteY4948" fmla="*/ 4635415 h 6858029"/>
              <a:gd name="connsiteX4949" fmla="*/ 10559357 w 11162102"/>
              <a:gd name="connsiteY4949" fmla="*/ 4659127 h 6858029"/>
              <a:gd name="connsiteX4950" fmla="*/ 10542719 w 11162102"/>
              <a:gd name="connsiteY4950" fmla="*/ 4689457 h 6858029"/>
              <a:gd name="connsiteX4951" fmla="*/ 10572069 w 11162102"/>
              <a:gd name="connsiteY4951" fmla="*/ 4610493 h 6858029"/>
              <a:gd name="connsiteX4952" fmla="*/ 10574465 w 11162102"/>
              <a:gd name="connsiteY4952" fmla="*/ 4587580 h 6858029"/>
              <a:gd name="connsiteX4953" fmla="*/ 10592518 w 11162102"/>
              <a:gd name="connsiteY4953" fmla="*/ 4558048 h 6858029"/>
              <a:gd name="connsiteX4954" fmla="*/ 10588478 w 11162102"/>
              <a:gd name="connsiteY4954" fmla="*/ 4580505 h 6858029"/>
              <a:gd name="connsiteX4955" fmla="*/ 10572069 w 11162102"/>
              <a:gd name="connsiteY4955" fmla="*/ 4610493 h 6858029"/>
              <a:gd name="connsiteX4956" fmla="*/ 10599957 w 11162102"/>
              <a:gd name="connsiteY4956" fmla="*/ 4545314 h 6858029"/>
              <a:gd name="connsiteX4957" fmla="*/ 10614061 w 11162102"/>
              <a:gd name="connsiteY4957" fmla="*/ 4520187 h 6858029"/>
              <a:gd name="connsiteX4958" fmla="*/ 10609565 w 11162102"/>
              <a:gd name="connsiteY4958" fmla="*/ 4538353 h 6858029"/>
              <a:gd name="connsiteX4959" fmla="*/ 10596876 w 11162102"/>
              <a:gd name="connsiteY4959" fmla="*/ 4564165 h 6858029"/>
              <a:gd name="connsiteX4960" fmla="*/ 10599957 w 11162102"/>
              <a:gd name="connsiteY4960" fmla="*/ 4545314 h 6858029"/>
              <a:gd name="connsiteX4961" fmla="*/ 10601806 w 11162102"/>
              <a:gd name="connsiteY4961" fmla="*/ 4532762 h 6858029"/>
              <a:gd name="connsiteX4962" fmla="*/ 10604613 w 11162102"/>
              <a:gd name="connsiteY4962" fmla="*/ 4510396 h 6858029"/>
              <a:gd name="connsiteX4963" fmla="*/ 10622208 w 11162102"/>
              <a:gd name="connsiteY4963" fmla="*/ 4481640 h 6858029"/>
              <a:gd name="connsiteX4964" fmla="*/ 10617896 w 11162102"/>
              <a:gd name="connsiteY4964" fmla="*/ 4503207 h 6858029"/>
              <a:gd name="connsiteX4965" fmla="*/ 10601806 w 11162102"/>
              <a:gd name="connsiteY4965" fmla="*/ 4532762 h 6858029"/>
              <a:gd name="connsiteX4966" fmla="*/ 10629740 w 11162102"/>
              <a:gd name="connsiteY4966" fmla="*/ 4468769 h 6858029"/>
              <a:gd name="connsiteX4967" fmla="*/ 10643273 w 11162102"/>
              <a:gd name="connsiteY4967" fmla="*/ 4444737 h 6858029"/>
              <a:gd name="connsiteX4968" fmla="*/ 10638800 w 11162102"/>
              <a:gd name="connsiteY4968" fmla="*/ 4461603 h 6858029"/>
              <a:gd name="connsiteX4969" fmla="*/ 10626454 w 11162102"/>
              <a:gd name="connsiteY4969" fmla="*/ 4486684 h 6858029"/>
              <a:gd name="connsiteX4970" fmla="*/ 10629740 w 11162102"/>
              <a:gd name="connsiteY4970" fmla="*/ 4468769 h 6858029"/>
              <a:gd name="connsiteX4971" fmla="*/ 10631885 w 11162102"/>
              <a:gd name="connsiteY4971" fmla="*/ 4455783 h 6858029"/>
              <a:gd name="connsiteX4972" fmla="*/ 10635080 w 11162102"/>
              <a:gd name="connsiteY4972" fmla="*/ 4433943 h 6858029"/>
              <a:gd name="connsiteX4973" fmla="*/ 10652173 w 11162102"/>
              <a:gd name="connsiteY4973" fmla="*/ 4406054 h 6858029"/>
              <a:gd name="connsiteX4974" fmla="*/ 10647541 w 11162102"/>
              <a:gd name="connsiteY4974" fmla="*/ 4427233 h 6858029"/>
              <a:gd name="connsiteX4975" fmla="*/ 10631885 w 11162102"/>
              <a:gd name="connsiteY4975" fmla="*/ 4455783 h 6858029"/>
              <a:gd name="connsiteX4976" fmla="*/ 10659819 w 11162102"/>
              <a:gd name="connsiteY4976" fmla="*/ 4393069 h 6858029"/>
              <a:gd name="connsiteX4977" fmla="*/ 10672691 w 11162102"/>
              <a:gd name="connsiteY4977" fmla="*/ 4370361 h 6858029"/>
              <a:gd name="connsiteX4978" fmla="*/ 10668035 w 11162102"/>
              <a:gd name="connsiteY4978" fmla="*/ 4386815 h 6858029"/>
              <a:gd name="connsiteX4979" fmla="*/ 10656282 w 11162102"/>
              <a:gd name="connsiteY4979" fmla="*/ 4410436 h 6858029"/>
              <a:gd name="connsiteX4980" fmla="*/ 10659819 w 11162102"/>
              <a:gd name="connsiteY4980" fmla="*/ 4393069 h 6858029"/>
              <a:gd name="connsiteX4981" fmla="*/ 10662262 w 11162102"/>
              <a:gd name="connsiteY4981" fmla="*/ 4379855 h 6858029"/>
              <a:gd name="connsiteX4982" fmla="*/ 10665867 w 11162102"/>
              <a:gd name="connsiteY4982" fmla="*/ 4358082 h 6858029"/>
              <a:gd name="connsiteX4983" fmla="*/ 10682458 w 11162102"/>
              <a:gd name="connsiteY4983" fmla="*/ 4331198 h 6858029"/>
              <a:gd name="connsiteX4984" fmla="*/ 10677415 w 11162102"/>
              <a:gd name="connsiteY4984" fmla="*/ 4352400 h 6858029"/>
              <a:gd name="connsiteX4985" fmla="*/ 10662262 w 11162102"/>
              <a:gd name="connsiteY4985" fmla="*/ 4379855 h 6858029"/>
              <a:gd name="connsiteX4986" fmla="*/ 10690241 w 11162102"/>
              <a:gd name="connsiteY4986" fmla="*/ 4318053 h 6858029"/>
              <a:gd name="connsiteX4987" fmla="*/ 10702564 w 11162102"/>
              <a:gd name="connsiteY4987" fmla="*/ 4296486 h 6858029"/>
              <a:gd name="connsiteX4988" fmla="*/ 10697567 w 11162102"/>
              <a:gd name="connsiteY4988" fmla="*/ 4313032 h 6858029"/>
              <a:gd name="connsiteX4989" fmla="*/ 10686406 w 11162102"/>
              <a:gd name="connsiteY4989" fmla="*/ 4335260 h 6858029"/>
              <a:gd name="connsiteX4990" fmla="*/ 10690241 w 11162102"/>
              <a:gd name="connsiteY4990" fmla="*/ 4318053 h 6858029"/>
              <a:gd name="connsiteX4991" fmla="*/ 10692934 w 11162102"/>
              <a:gd name="connsiteY4991" fmla="*/ 4304725 h 6858029"/>
              <a:gd name="connsiteX4992" fmla="*/ 10696974 w 11162102"/>
              <a:gd name="connsiteY4992" fmla="*/ 4282770 h 6858029"/>
              <a:gd name="connsiteX4993" fmla="*/ 10713383 w 11162102"/>
              <a:gd name="connsiteY4993" fmla="*/ 4256296 h 6858029"/>
              <a:gd name="connsiteX4994" fmla="*/ 10707745 w 11162102"/>
              <a:gd name="connsiteY4994" fmla="*/ 4278092 h 6858029"/>
              <a:gd name="connsiteX4995" fmla="*/ 10692934 w 11162102"/>
              <a:gd name="connsiteY4995" fmla="*/ 4304725 h 6858029"/>
              <a:gd name="connsiteX4996" fmla="*/ 10770255 w 11162102"/>
              <a:gd name="connsiteY4996" fmla="*/ 4141844 h 6858029"/>
              <a:gd name="connsiteX4997" fmla="*/ 10772994 w 11162102"/>
              <a:gd name="connsiteY4997" fmla="*/ 4132807 h 6858029"/>
              <a:gd name="connsiteX4998" fmla="*/ 10777535 w 11162102"/>
              <a:gd name="connsiteY4998" fmla="*/ 4124477 h 6858029"/>
              <a:gd name="connsiteX4999" fmla="*/ 10773769 w 11162102"/>
              <a:gd name="connsiteY4999" fmla="*/ 4134358 h 6858029"/>
              <a:gd name="connsiteX5000" fmla="*/ 10770255 w 11162102"/>
              <a:gd name="connsiteY5000" fmla="*/ 4141844 h 6858029"/>
              <a:gd name="connsiteX5001" fmla="*/ 10800836 w 11162102"/>
              <a:gd name="connsiteY5001" fmla="*/ 4070252 h 6858029"/>
              <a:gd name="connsiteX5002" fmla="*/ 10804259 w 11162102"/>
              <a:gd name="connsiteY5002" fmla="*/ 4059457 h 6858029"/>
              <a:gd name="connsiteX5003" fmla="*/ 10809349 w 11162102"/>
              <a:gd name="connsiteY5003" fmla="*/ 4050237 h 6858029"/>
              <a:gd name="connsiteX5004" fmla="*/ 10804899 w 11162102"/>
              <a:gd name="connsiteY5004" fmla="*/ 4061830 h 6858029"/>
              <a:gd name="connsiteX5005" fmla="*/ 10800836 w 11162102"/>
              <a:gd name="connsiteY5005" fmla="*/ 4070252 h 6858029"/>
              <a:gd name="connsiteX5006" fmla="*/ 10832627 w 11162102"/>
              <a:gd name="connsiteY5006" fmla="*/ 3996925 h 6858029"/>
              <a:gd name="connsiteX5007" fmla="*/ 10836233 w 11162102"/>
              <a:gd name="connsiteY5007" fmla="*/ 3985787 h 6858029"/>
              <a:gd name="connsiteX5008" fmla="*/ 10842007 w 11162102"/>
              <a:gd name="connsiteY5008" fmla="*/ 3975381 h 6858029"/>
              <a:gd name="connsiteX5009" fmla="*/ 10837534 w 11162102"/>
              <a:gd name="connsiteY5009" fmla="*/ 3986837 h 6858029"/>
              <a:gd name="connsiteX5010" fmla="*/ 10832627 w 11162102"/>
              <a:gd name="connsiteY5010" fmla="*/ 3996925 h 6858029"/>
              <a:gd name="connsiteX5011" fmla="*/ 10864737 w 11162102"/>
              <a:gd name="connsiteY5011" fmla="*/ 3924260 h 6858029"/>
              <a:gd name="connsiteX5012" fmla="*/ 10869028 w 11162102"/>
              <a:gd name="connsiteY5012" fmla="*/ 3911342 h 6858029"/>
              <a:gd name="connsiteX5013" fmla="*/ 10875282 w 11162102"/>
              <a:gd name="connsiteY5013" fmla="*/ 3900251 h 6858029"/>
              <a:gd name="connsiteX5014" fmla="*/ 10869827 w 11162102"/>
              <a:gd name="connsiteY5014" fmla="*/ 3913944 h 6858029"/>
              <a:gd name="connsiteX5015" fmla="*/ 10864737 w 11162102"/>
              <a:gd name="connsiteY5015" fmla="*/ 3924260 h 6858029"/>
              <a:gd name="connsiteX5016" fmla="*/ 10897465 w 11162102"/>
              <a:gd name="connsiteY5016" fmla="*/ 3851275 h 6858029"/>
              <a:gd name="connsiteX5017" fmla="*/ 10902576 w 11162102"/>
              <a:gd name="connsiteY5017" fmla="*/ 3836213 h 6858029"/>
              <a:gd name="connsiteX5018" fmla="*/ 10909674 w 11162102"/>
              <a:gd name="connsiteY5018" fmla="*/ 3823683 h 6858029"/>
              <a:gd name="connsiteX5019" fmla="*/ 10903033 w 11162102"/>
              <a:gd name="connsiteY5019" fmla="*/ 3840069 h 6858029"/>
              <a:gd name="connsiteX5020" fmla="*/ 10897465 w 11162102"/>
              <a:gd name="connsiteY5020" fmla="*/ 3851275 h 6858029"/>
              <a:gd name="connsiteX5021" fmla="*/ 10917822 w 11162102"/>
              <a:gd name="connsiteY5021" fmla="*/ 3802550 h 6858029"/>
              <a:gd name="connsiteX5022" fmla="*/ 10907255 w 11162102"/>
              <a:gd name="connsiteY5022" fmla="*/ 3821857 h 6858029"/>
              <a:gd name="connsiteX5023" fmla="*/ 10914900 w 11162102"/>
              <a:gd name="connsiteY5023" fmla="*/ 3797141 h 6858029"/>
              <a:gd name="connsiteX5024" fmla="*/ 10927293 w 11162102"/>
              <a:gd name="connsiteY5024" fmla="*/ 3776693 h 6858029"/>
              <a:gd name="connsiteX5025" fmla="*/ 10917822 w 11162102"/>
              <a:gd name="connsiteY5025" fmla="*/ 3802550 h 6858029"/>
              <a:gd name="connsiteX5026" fmla="*/ 10876035 w 11162102"/>
              <a:gd name="connsiteY5026" fmla="*/ 3875055 h 6858029"/>
              <a:gd name="connsiteX5027" fmla="*/ 10860082 w 11162102"/>
              <a:gd name="connsiteY5027" fmla="*/ 3900251 h 6858029"/>
              <a:gd name="connsiteX5028" fmla="*/ 10866952 w 11162102"/>
              <a:gd name="connsiteY5028" fmla="*/ 3869715 h 6858029"/>
              <a:gd name="connsiteX5029" fmla="*/ 10884798 w 11162102"/>
              <a:gd name="connsiteY5029" fmla="*/ 3843766 h 6858029"/>
              <a:gd name="connsiteX5030" fmla="*/ 10876035 w 11162102"/>
              <a:gd name="connsiteY5030" fmla="*/ 3875055 h 6858029"/>
              <a:gd name="connsiteX5031" fmla="*/ 10853304 w 11162102"/>
              <a:gd name="connsiteY5031" fmla="*/ 3910635 h 6858029"/>
              <a:gd name="connsiteX5032" fmla="*/ 10834635 w 11162102"/>
              <a:gd name="connsiteY5032" fmla="*/ 3938227 h 6858029"/>
              <a:gd name="connsiteX5033" fmla="*/ 10840204 w 11162102"/>
              <a:gd name="connsiteY5033" fmla="*/ 3906435 h 6858029"/>
              <a:gd name="connsiteX5034" fmla="*/ 10860904 w 11162102"/>
              <a:gd name="connsiteY5034" fmla="*/ 3878182 h 6858029"/>
              <a:gd name="connsiteX5035" fmla="*/ 10853304 w 11162102"/>
              <a:gd name="connsiteY5035" fmla="*/ 3910635 h 6858029"/>
              <a:gd name="connsiteX5036" fmla="*/ 10828588 w 11162102"/>
              <a:gd name="connsiteY5036" fmla="*/ 3946922 h 6858029"/>
              <a:gd name="connsiteX5037" fmla="*/ 10807112 w 11162102"/>
              <a:gd name="connsiteY5037" fmla="*/ 3976613 h 6858029"/>
              <a:gd name="connsiteX5038" fmla="*/ 10811152 w 11162102"/>
              <a:gd name="connsiteY5038" fmla="*/ 3943932 h 6858029"/>
              <a:gd name="connsiteX5039" fmla="*/ 10834705 w 11162102"/>
              <a:gd name="connsiteY5039" fmla="*/ 3913762 h 6858029"/>
              <a:gd name="connsiteX5040" fmla="*/ 10828588 w 11162102"/>
              <a:gd name="connsiteY5040" fmla="*/ 3946922 h 6858029"/>
              <a:gd name="connsiteX5041" fmla="*/ 10802297 w 11162102"/>
              <a:gd name="connsiteY5041" fmla="*/ 3983026 h 6858029"/>
              <a:gd name="connsiteX5042" fmla="*/ 10777330 w 11162102"/>
              <a:gd name="connsiteY5042" fmla="*/ 4015365 h 6858029"/>
              <a:gd name="connsiteX5043" fmla="*/ 10779634 w 11162102"/>
              <a:gd name="connsiteY5043" fmla="*/ 3982068 h 6858029"/>
              <a:gd name="connsiteX5044" fmla="*/ 10806838 w 11162102"/>
              <a:gd name="connsiteY5044" fmla="*/ 3949295 h 6858029"/>
              <a:gd name="connsiteX5045" fmla="*/ 10802297 w 11162102"/>
              <a:gd name="connsiteY5045" fmla="*/ 3983026 h 6858029"/>
              <a:gd name="connsiteX5046" fmla="*/ 10740700 w 11162102"/>
              <a:gd name="connsiteY5046" fmla="*/ 4059708 h 6858029"/>
              <a:gd name="connsiteX5047" fmla="*/ 10710210 w 11162102"/>
              <a:gd name="connsiteY5047" fmla="*/ 4094192 h 6858029"/>
              <a:gd name="connsiteX5048" fmla="*/ 10708590 w 11162102"/>
              <a:gd name="connsiteY5048" fmla="*/ 4060073 h 6858029"/>
              <a:gd name="connsiteX5049" fmla="*/ 10741248 w 11162102"/>
              <a:gd name="connsiteY5049" fmla="*/ 4025452 h 6858029"/>
              <a:gd name="connsiteX5050" fmla="*/ 10740700 w 11162102"/>
              <a:gd name="connsiteY5050" fmla="*/ 4059708 h 6858029"/>
              <a:gd name="connsiteX5051" fmla="*/ 10705167 w 11162102"/>
              <a:gd name="connsiteY5051" fmla="*/ 4099692 h 6858029"/>
              <a:gd name="connsiteX5052" fmla="*/ 10672508 w 11162102"/>
              <a:gd name="connsiteY5052" fmla="*/ 4134222 h 6858029"/>
              <a:gd name="connsiteX5053" fmla="*/ 10668834 w 11162102"/>
              <a:gd name="connsiteY5053" fmla="*/ 4099692 h 6858029"/>
              <a:gd name="connsiteX5054" fmla="*/ 10703683 w 11162102"/>
              <a:gd name="connsiteY5054" fmla="*/ 4065117 h 6858029"/>
              <a:gd name="connsiteX5055" fmla="*/ 10705167 w 11162102"/>
              <a:gd name="connsiteY5055" fmla="*/ 4099692 h 6858029"/>
              <a:gd name="connsiteX5056" fmla="*/ 10667556 w 11162102"/>
              <a:gd name="connsiteY5056" fmla="*/ 4139220 h 6858029"/>
              <a:gd name="connsiteX5057" fmla="*/ 10631953 w 11162102"/>
              <a:gd name="connsiteY5057" fmla="*/ 4174365 h 6858029"/>
              <a:gd name="connsiteX5058" fmla="*/ 10626180 w 11162102"/>
              <a:gd name="connsiteY5058" fmla="*/ 4139471 h 6858029"/>
              <a:gd name="connsiteX5059" fmla="*/ 10664019 w 11162102"/>
              <a:gd name="connsiteY5059" fmla="*/ 4104325 h 6858029"/>
              <a:gd name="connsiteX5060" fmla="*/ 10667556 w 11162102"/>
              <a:gd name="connsiteY5060" fmla="*/ 4139220 h 6858029"/>
              <a:gd name="connsiteX5061" fmla="*/ 10627206 w 11162102"/>
              <a:gd name="connsiteY5061" fmla="*/ 4178884 h 6858029"/>
              <a:gd name="connsiteX5062" fmla="*/ 10588661 w 11162102"/>
              <a:gd name="connsiteY5062" fmla="*/ 4214395 h 6858029"/>
              <a:gd name="connsiteX5063" fmla="*/ 10580765 w 11162102"/>
              <a:gd name="connsiteY5063" fmla="*/ 4179113 h 6858029"/>
              <a:gd name="connsiteX5064" fmla="*/ 10621570 w 11162102"/>
              <a:gd name="connsiteY5064" fmla="*/ 4143647 h 6858029"/>
              <a:gd name="connsiteX5065" fmla="*/ 10627206 w 11162102"/>
              <a:gd name="connsiteY5065" fmla="*/ 4178884 h 6858029"/>
              <a:gd name="connsiteX5066" fmla="*/ 10584096 w 11162102"/>
              <a:gd name="connsiteY5066" fmla="*/ 4218481 h 6858029"/>
              <a:gd name="connsiteX5067" fmla="*/ 10542719 w 11162102"/>
              <a:gd name="connsiteY5067" fmla="*/ 4254060 h 6858029"/>
              <a:gd name="connsiteX5068" fmla="*/ 10532747 w 11162102"/>
              <a:gd name="connsiteY5068" fmla="*/ 4218275 h 6858029"/>
              <a:gd name="connsiteX5069" fmla="*/ 10576314 w 11162102"/>
              <a:gd name="connsiteY5069" fmla="*/ 4182833 h 6858029"/>
              <a:gd name="connsiteX5070" fmla="*/ 10584096 w 11162102"/>
              <a:gd name="connsiteY5070" fmla="*/ 4218481 h 6858029"/>
              <a:gd name="connsiteX5071" fmla="*/ 10538270 w 11162102"/>
              <a:gd name="connsiteY5071" fmla="*/ 4257757 h 6858029"/>
              <a:gd name="connsiteX5072" fmla="*/ 10494223 w 11162102"/>
              <a:gd name="connsiteY5072" fmla="*/ 4293131 h 6858029"/>
              <a:gd name="connsiteX5073" fmla="*/ 10482219 w 11162102"/>
              <a:gd name="connsiteY5073" fmla="*/ 4256844 h 6858029"/>
              <a:gd name="connsiteX5074" fmla="*/ 10523755 w 11162102"/>
              <a:gd name="connsiteY5074" fmla="*/ 4225350 h 6858029"/>
              <a:gd name="connsiteX5075" fmla="*/ 10528388 w 11162102"/>
              <a:gd name="connsiteY5075" fmla="*/ 4221721 h 6858029"/>
              <a:gd name="connsiteX5076" fmla="*/ 10538270 w 11162102"/>
              <a:gd name="connsiteY5076" fmla="*/ 4257757 h 6858029"/>
              <a:gd name="connsiteX5077" fmla="*/ 10489841 w 11162102"/>
              <a:gd name="connsiteY5077" fmla="*/ 4296554 h 6858029"/>
              <a:gd name="connsiteX5078" fmla="*/ 10443330 w 11162102"/>
              <a:gd name="connsiteY5078" fmla="*/ 4331404 h 6858029"/>
              <a:gd name="connsiteX5079" fmla="*/ 10429271 w 11162102"/>
              <a:gd name="connsiteY5079" fmla="*/ 4294592 h 6858029"/>
              <a:gd name="connsiteX5080" fmla="*/ 10477814 w 11162102"/>
              <a:gd name="connsiteY5080" fmla="*/ 4260062 h 6858029"/>
              <a:gd name="connsiteX5081" fmla="*/ 10489841 w 11162102"/>
              <a:gd name="connsiteY5081" fmla="*/ 4296554 h 6858029"/>
              <a:gd name="connsiteX5082" fmla="*/ 10438971 w 11162102"/>
              <a:gd name="connsiteY5082" fmla="*/ 4334553 h 6858029"/>
              <a:gd name="connsiteX5083" fmla="*/ 10390132 w 11162102"/>
              <a:gd name="connsiteY5083" fmla="*/ 4368740 h 6858029"/>
              <a:gd name="connsiteX5084" fmla="*/ 10374134 w 11162102"/>
              <a:gd name="connsiteY5084" fmla="*/ 4331335 h 6858029"/>
              <a:gd name="connsiteX5085" fmla="*/ 10424936 w 11162102"/>
              <a:gd name="connsiteY5085" fmla="*/ 4297581 h 6858029"/>
              <a:gd name="connsiteX5086" fmla="*/ 10438971 w 11162102"/>
              <a:gd name="connsiteY5086" fmla="*/ 4334553 h 6858029"/>
              <a:gd name="connsiteX5087" fmla="*/ 10385796 w 11162102"/>
              <a:gd name="connsiteY5087" fmla="*/ 4371662 h 6858029"/>
              <a:gd name="connsiteX5088" fmla="*/ 10335017 w 11162102"/>
              <a:gd name="connsiteY5088" fmla="*/ 4404822 h 6858029"/>
              <a:gd name="connsiteX5089" fmla="*/ 10317193 w 11162102"/>
              <a:gd name="connsiteY5089" fmla="*/ 4366755 h 6858029"/>
              <a:gd name="connsiteX5090" fmla="*/ 10369797 w 11162102"/>
              <a:gd name="connsiteY5090" fmla="*/ 4334119 h 6858029"/>
              <a:gd name="connsiteX5091" fmla="*/ 10385796 w 11162102"/>
              <a:gd name="connsiteY5091" fmla="*/ 4371662 h 6858029"/>
              <a:gd name="connsiteX5092" fmla="*/ 10330499 w 11162102"/>
              <a:gd name="connsiteY5092" fmla="*/ 4407674 h 6858029"/>
              <a:gd name="connsiteX5093" fmla="*/ 10278259 w 11162102"/>
              <a:gd name="connsiteY5093" fmla="*/ 4439488 h 6858029"/>
              <a:gd name="connsiteX5094" fmla="*/ 10258746 w 11162102"/>
              <a:gd name="connsiteY5094" fmla="*/ 4400714 h 6858029"/>
              <a:gd name="connsiteX5095" fmla="*/ 10312674 w 11162102"/>
              <a:gd name="connsiteY5095" fmla="*/ 4369448 h 6858029"/>
              <a:gd name="connsiteX5096" fmla="*/ 10330499 w 11162102"/>
              <a:gd name="connsiteY5096" fmla="*/ 4407674 h 6858029"/>
              <a:gd name="connsiteX5097" fmla="*/ 10273649 w 11162102"/>
              <a:gd name="connsiteY5097" fmla="*/ 4442204 h 6858029"/>
              <a:gd name="connsiteX5098" fmla="*/ 10220200 w 11162102"/>
              <a:gd name="connsiteY5098" fmla="*/ 4472557 h 6858029"/>
              <a:gd name="connsiteX5099" fmla="*/ 10209040 w 11162102"/>
              <a:gd name="connsiteY5099" fmla="*/ 4451447 h 6858029"/>
              <a:gd name="connsiteX5100" fmla="*/ 10199044 w 11162102"/>
              <a:gd name="connsiteY5100" fmla="*/ 4433030 h 6858029"/>
              <a:gd name="connsiteX5101" fmla="*/ 10254022 w 11162102"/>
              <a:gd name="connsiteY5101" fmla="*/ 4403316 h 6858029"/>
              <a:gd name="connsiteX5102" fmla="*/ 10273649 w 11162102"/>
              <a:gd name="connsiteY5102" fmla="*/ 4442204 h 6858029"/>
              <a:gd name="connsiteX5103" fmla="*/ 10215385 w 11162102"/>
              <a:gd name="connsiteY5103" fmla="*/ 4475205 h 6858029"/>
              <a:gd name="connsiteX5104" fmla="*/ 10161137 w 11162102"/>
              <a:gd name="connsiteY5104" fmla="*/ 4503960 h 6858029"/>
              <a:gd name="connsiteX5105" fmla="*/ 10138520 w 11162102"/>
              <a:gd name="connsiteY5105" fmla="*/ 4463611 h 6858029"/>
              <a:gd name="connsiteX5106" fmla="*/ 10194137 w 11162102"/>
              <a:gd name="connsiteY5106" fmla="*/ 4435608 h 6858029"/>
              <a:gd name="connsiteX5107" fmla="*/ 10215385 w 11162102"/>
              <a:gd name="connsiteY5107" fmla="*/ 4475205 h 6858029"/>
              <a:gd name="connsiteX5108" fmla="*/ 10155773 w 11162102"/>
              <a:gd name="connsiteY5108" fmla="*/ 4506699 h 6858029"/>
              <a:gd name="connsiteX5109" fmla="*/ 10101526 w 11162102"/>
              <a:gd name="connsiteY5109" fmla="*/ 4533515 h 6858029"/>
              <a:gd name="connsiteX5110" fmla="*/ 10077586 w 11162102"/>
              <a:gd name="connsiteY5110" fmla="*/ 4492298 h 6858029"/>
              <a:gd name="connsiteX5111" fmla="*/ 10133065 w 11162102"/>
              <a:gd name="connsiteY5111" fmla="*/ 4466258 h 6858029"/>
              <a:gd name="connsiteX5112" fmla="*/ 10155773 w 11162102"/>
              <a:gd name="connsiteY5112" fmla="*/ 4506699 h 6858029"/>
              <a:gd name="connsiteX5113" fmla="*/ 10096049 w 11162102"/>
              <a:gd name="connsiteY5113" fmla="*/ 4536116 h 6858029"/>
              <a:gd name="connsiteX5114" fmla="*/ 10041664 w 11162102"/>
              <a:gd name="connsiteY5114" fmla="*/ 4561152 h 6858029"/>
              <a:gd name="connsiteX5115" fmla="*/ 10016514 w 11162102"/>
              <a:gd name="connsiteY5115" fmla="*/ 4519023 h 6858029"/>
              <a:gd name="connsiteX5116" fmla="*/ 10027948 w 11162102"/>
              <a:gd name="connsiteY5116" fmla="*/ 4514230 h 6858029"/>
              <a:gd name="connsiteX5117" fmla="*/ 10072040 w 11162102"/>
              <a:gd name="connsiteY5117" fmla="*/ 4494809 h 6858029"/>
              <a:gd name="connsiteX5118" fmla="*/ 10096049 w 11162102"/>
              <a:gd name="connsiteY5118" fmla="*/ 4536116 h 6858029"/>
              <a:gd name="connsiteX5119" fmla="*/ 10036141 w 11162102"/>
              <a:gd name="connsiteY5119" fmla="*/ 4563617 h 6858029"/>
              <a:gd name="connsiteX5120" fmla="*/ 9982098 w 11162102"/>
              <a:gd name="connsiteY5120" fmla="*/ 4586781 h 6858029"/>
              <a:gd name="connsiteX5121" fmla="*/ 9956241 w 11162102"/>
              <a:gd name="connsiteY5121" fmla="*/ 4543671 h 6858029"/>
              <a:gd name="connsiteX5122" fmla="*/ 10010922 w 11162102"/>
              <a:gd name="connsiteY5122" fmla="*/ 4521396 h 6858029"/>
              <a:gd name="connsiteX5123" fmla="*/ 10036141 w 11162102"/>
              <a:gd name="connsiteY5123" fmla="*/ 4563617 h 6858029"/>
              <a:gd name="connsiteX5124" fmla="*/ 9976393 w 11162102"/>
              <a:gd name="connsiteY5124" fmla="*/ 4589155 h 6858029"/>
              <a:gd name="connsiteX5125" fmla="*/ 9924131 w 11162102"/>
              <a:gd name="connsiteY5125" fmla="*/ 4610060 h 6858029"/>
              <a:gd name="connsiteX5126" fmla="*/ 9897977 w 11162102"/>
              <a:gd name="connsiteY5126" fmla="*/ 4565876 h 6858029"/>
              <a:gd name="connsiteX5127" fmla="*/ 9950421 w 11162102"/>
              <a:gd name="connsiteY5127" fmla="*/ 4545930 h 6858029"/>
              <a:gd name="connsiteX5128" fmla="*/ 9976393 w 11162102"/>
              <a:gd name="connsiteY5128" fmla="*/ 4589155 h 6858029"/>
              <a:gd name="connsiteX5129" fmla="*/ 9918266 w 11162102"/>
              <a:gd name="connsiteY5129" fmla="*/ 4612319 h 6858029"/>
              <a:gd name="connsiteX5130" fmla="*/ 9868285 w 11162102"/>
              <a:gd name="connsiteY5130" fmla="*/ 4630942 h 6858029"/>
              <a:gd name="connsiteX5131" fmla="*/ 9841880 w 11162102"/>
              <a:gd name="connsiteY5131" fmla="*/ 4585731 h 6858029"/>
              <a:gd name="connsiteX5132" fmla="*/ 9892066 w 11162102"/>
              <a:gd name="connsiteY5132" fmla="*/ 4568022 h 6858029"/>
              <a:gd name="connsiteX5133" fmla="*/ 9918266 w 11162102"/>
              <a:gd name="connsiteY5133" fmla="*/ 4612319 h 6858029"/>
              <a:gd name="connsiteX5134" fmla="*/ 9862283 w 11162102"/>
              <a:gd name="connsiteY5134" fmla="*/ 4633110 h 6858029"/>
              <a:gd name="connsiteX5135" fmla="*/ 9814699 w 11162102"/>
              <a:gd name="connsiteY5135" fmla="*/ 4649701 h 6858029"/>
              <a:gd name="connsiteX5136" fmla="*/ 9788066 w 11162102"/>
              <a:gd name="connsiteY5136" fmla="*/ 4603533 h 6858029"/>
              <a:gd name="connsiteX5137" fmla="*/ 9835832 w 11162102"/>
              <a:gd name="connsiteY5137" fmla="*/ 4587808 h 6858029"/>
              <a:gd name="connsiteX5138" fmla="*/ 9862283 w 11162102"/>
              <a:gd name="connsiteY5138" fmla="*/ 4633110 h 6858029"/>
              <a:gd name="connsiteX5139" fmla="*/ 9808468 w 11162102"/>
              <a:gd name="connsiteY5139" fmla="*/ 4651778 h 6858029"/>
              <a:gd name="connsiteX5140" fmla="*/ 9763349 w 11162102"/>
              <a:gd name="connsiteY5140" fmla="*/ 4666476 h 6858029"/>
              <a:gd name="connsiteX5141" fmla="*/ 9736511 w 11162102"/>
              <a:gd name="connsiteY5141" fmla="*/ 4619394 h 6858029"/>
              <a:gd name="connsiteX5142" fmla="*/ 9781767 w 11162102"/>
              <a:gd name="connsiteY5142" fmla="*/ 4605518 h 6858029"/>
              <a:gd name="connsiteX5143" fmla="*/ 9808468 w 11162102"/>
              <a:gd name="connsiteY5143" fmla="*/ 4651778 h 6858029"/>
              <a:gd name="connsiteX5144" fmla="*/ 9756800 w 11162102"/>
              <a:gd name="connsiteY5144" fmla="*/ 4668530 h 6858029"/>
              <a:gd name="connsiteX5145" fmla="*/ 9714214 w 11162102"/>
              <a:gd name="connsiteY5145" fmla="*/ 4681470 h 6858029"/>
              <a:gd name="connsiteX5146" fmla="*/ 9687239 w 11162102"/>
              <a:gd name="connsiteY5146" fmla="*/ 4633589 h 6858029"/>
              <a:gd name="connsiteX5147" fmla="*/ 9729893 w 11162102"/>
              <a:gd name="connsiteY5147" fmla="*/ 4621379 h 6858029"/>
              <a:gd name="connsiteX5148" fmla="*/ 9756800 w 11162102"/>
              <a:gd name="connsiteY5148" fmla="*/ 4668530 h 6858029"/>
              <a:gd name="connsiteX5149" fmla="*/ 9707824 w 11162102"/>
              <a:gd name="connsiteY5149" fmla="*/ 4683341 h 6858029"/>
              <a:gd name="connsiteX5150" fmla="*/ 9667361 w 11162102"/>
              <a:gd name="connsiteY5150" fmla="*/ 4694843 h 6858029"/>
              <a:gd name="connsiteX5151" fmla="*/ 9640226 w 11162102"/>
              <a:gd name="connsiteY5151" fmla="*/ 4646141 h 6858029"/>
              <a:gd name="connsiteX5152" fmla="*/ 9680780 w 11162102"/>
              <a:gd name="connsiteY5152" fmla="*/ 4635346 h 6858029"/>
              <a:gd name="connsiteX5153" fmla="*/ 9707824 w 11162102"/>
              <a:gd name="connsiteY5153" fmla="*/ 4683341 h 6858029"/>
              <a:gd name="connsiteX5154" fmla="*/ 9660583 w 11162102"/>
              <a:gd name="connsiteY5154" fmla="*/ 4696715 h 6858029"/>
              <a:gd name="connsiteX5155" fmla="*/ 9622698 w 11162102"/>
              <a:gd name="connsiteY5155" fmla="*/ 4706779 h 6858029"/>
              <a:gd name="connsiteX5156" fmla="*/ 9595426 w 11162102"/>
              <a:gd name="connsiteY5156" fmla="*/ 4657347 h 6858029"/>
              <a:gd name="connsiteX5157" fmla="*/ 9633356 w 11162102"/>
              <a:gd name="connsiteY5157" fmla="*/ 4647921 h 6858029"/>
              <a:gd name="connsiteX5158" fmla="*/ 9660583 w 11162102"/>
              <a:gd name="connsiteY5158" fmla="*/ 4696715 h 6858029"/>
              <a:gd name="connsiteX5159" fmla="*/ 9615486 w 11162102"/>
              <a:gd name="connsiteY5159" fmla="*/ 4708628 h 6858029"/>
              <a:gd name="connsiteX5160" fmla="*/ 9452652 w 11162102"/>
              <a:gd name="connsiteY5160" fmla="*/ 4744983 h 6858029"/>
              <a:gd name="connsiteX5161" fmla="*/ 7725965 w 11162102"/>
              <a:gd name="connsiteY5161" fmla="*/ 4703333 h 6858029"/>
              <a:gd name="connsiteX5162" fmla="*/ 6415368 w 11162102"/>
              <a:gd name="connsiteY5162" fmla="*/ 4322229 h 6858029"/>
              <a:gd name="connsiteX5163" fmla="*/ 5097034 w 11162102"/>
              <a:gd name="connsiteY5163" fmla="*/ 3760398 h 6858029"/>
              <a:gd name="connsiteX5164" fmla="*/ 3697227 w 11162102"/>
              <a:gd name="connsiteY5164" fmla="*/ 3169309 h 6858029"/>
              <a:gd name="connsiteX5165" fmla="*/ 2932577 w 11162102"/>
              <a:gd name="connsiteY5165" fmla="*/ 3013869 h 6858029"/>
              <a:gd name="connsiteX5166" fmla="*/ 2566763 w 11162102"/>
              <a:gd name="connsiteY5166" fmla="*/ 3076606 h 6858029"/>
              <a:gd name="connsiteX5167" fmla="*/ 2230190 w 11162102"/>
              <a:gd name="connsiteY5167" fmla="*/ 3280292 h 6858029"/>
              <a:gd name="connsiteX5168" fmla="*/ 1888654 w 11162102"/>
              <a:gd name="connsiteY5168" fmla="*/ 3667558 h 6858029"/>
              <a:gd name="connsiteX5169" fmla="*/ 2256218 w 11162102"/>
              <a:gd name="connsiteY5169" fmla="*/ 3230061 h 6858029"/>
              <a:gd name="connsiteX5170" fmla="*/ 3717470 w 11162102"/>
              <a:gd name="connsiteY5170" fmla="*/ 3106069 h 6858029"/>
              <a:gd name="connsiteX5171" fmla="*/ 5086285 w 11162102"/>
              <a:gd name="connsiteY5171" fmla="*/ 3692845 h 6858029"/>
              <a:gd name="connsiteX5172" fmla="*/ 6397407 w 11162102"/>
              <a:gd name="connsiteY5172" fmla="*/ 4258738 h 6858029"/>
              <a:gd name="connsiteX5173" fmla="*/ 7914406 w 11162102"/>
              <a:gd name="connsiteY5173" fmla="*/ 4680876 h 6858029"/>
              <a:gd name="connsiteX5174" fmla="*/ 8698979 w 11162102"/>
              <a:gd name="connsiteY5174" fmla="*/ 4752126 h 6858029"/>
              <a:gd name="connsiteX5175" fmla="*/ 9480106 w 11162102"/>
              <a:gd name="connsiteY5175" fmla="*/ 4682611 h 6858029"/>
              <a:gd name="connsiteX5176" fmla="*/ 9588123 w 11162102"/>
              <a:gd name="connsiteY5176" fmla="*/ 4659127 h 6858029"/>
              <a:gd name="connsiteX5177" fmla="*/ 9615486 w 11162102"/>
              <a:gd name="connsiteY5177" fmla="*/ 4708628 h 6858029"/>
              <a:gd name="connsiteX5178" fmla="*/ 744087 w 11162102"/>
              <a:gd name="connsiteY5178" fmla="*/ 4901040 h 6858029"/>
              <a:gd name="connsiteX5179" fmla="*/ 742143 w 11162102"/>
              <a:gd name="connsiteY5179" fmla="*/ 4902364 h 6858029"/>
              <a:gd name="connsiteX5180" fmla="*/ 741871 w 11162102"/>
              <a:gd name="connsiteY5180" fmla="*/ 4902409 h 6858029"/>
              <a:gd name="connsiteX5181" fmla="*/ 744087 w 11162102"/>
              <a:gd name="connsiteY5181" fmla="*/ 4901040 h 6858029"/>
              <a:gd name="connsiteX5182" fmla="*/ 763842 w 11162102"/>
              <a:gd name="connsiteY5182" fmla="*/ 4894992 h 6858029"/>
              <a:gd name="connsiteX5183" fmla="*/ 766731 w 11162102"/>
              <a:gd name="connsiteY5183" fmla="*/ 4894125 h 6858029"/>
              <a:gd name="connsiteX5184" fmla="*/ 761747 w 11162102"/>
              <a:gd name="connsiteY5184" fmla="*/ 4897754 h 6858029"/>
              <a:gd name="connsiteX5185" fmla="*/ 758677 w 11162102"/>
              <a:gd name="connsiteY5185" fmla="*/ 4898461 h 6858029"/>
              <a:gd name="connsiteX5186" fmla="*/ 763842 w 11162102"/>
              <a:gd name="connsiteY5186" fmla="*/ 4894992 h 6858029"/>
              <a:gd name="connsiteX5187" fmla="*/ 783620 w 11162102"/>
              <a:gd name="connsiteY5187" fmla="*/ 4889287 h 6858029"/>
              <a:gd name="connsiteX5188" fmla="*/ 788481 w 11162102"/>
              <a:gd name="connsiteY5188" fmla="*/ 4887940 h 6858029"/>
              <a:gd name="connsiteX5189" fmla="*/ 781328 w 11162102"/>
              <a:gd name="connsiteY5189" fmla="*/ 4893463 h 6858029"/>
              <a:gd name="connsiteX5190" fmla="*/ 776335 w 11162102"/>
              <a:gd name="connsiteY5190" fmla="*/ 4894512 h 6858029"/>
              <a:gd name="connsiteX5191" fmla="*/ 783620 w 11162102"/>
              <a:gd name="connsiteY5191" fmla="*/ 4889287 h 6858029"/>
              <a:gd name="connsiteX5192" fmla="*/ 803228 w 11162102"/>
              <a:gd name="connsiteY5192" fmla="*/ 4883900 h 6858029"/>
              <a:gd name="connsiteX5193" fmla="*/ 809817 w 11162102"/>
              <a:gd name="connsiteY5193" fmla="*/ 4882143 h 6858029"/>
              <a:gd name="connsiteX5194" fmla="*/ 800948 w 11162102"/>
              <a:gd name="connsiteY5194" fmla="*/ 4889400 h 6858029"/>
              <a:gd name="connsiteX5195" fmla="*/ 794373 w 11162102"/>
              <a:gd name="connsiteY5195" fmla="*/ 4890724 h 6858029"/>
              <a:gd name="connsiteX5196" fmla="*/ 803228 w 11162102"/>
              <a:gd name="connsiteY5196" fmla="*/ 4883900 h 6858029"/>
              <a:gd name="connsiteX5197" fmla="*/ 823113 w 11162102"/>
              <a:gd name="connsiteY5197" fmla="*/ 4878697 h 6858029"/>
              <a:gd name="connsiteX5198" fmla="*/ 830868 w 11162102"/>
              <a:gd name="connsiteY5198" fmla="*/ 4876735 h 6858029"/>
              <a:gd name="connsiteX5199" fmla="*/ 820696 w 11162102"/>
              <a:gd name="connsiteY5199" fmla="*/ 4885544 h 6858029"/>
              <a:gd name="connsiteX5200" fmla="*/ 812857 w 11162102"/>
              <a:gd name="connsiteY5200" fmla="*/ 4887050 h 6858029"/>
              <a:gd name="connsiteX5201" fmla="*/ 823113 w 11162102"/>
              <a:gd name="connsiteY5201" fmla="*/ 4878697 h 6858029"/>
              <a:gd name="connsiteX5202" fmla="*/ 842900 w 11162102"/>
              <a:gd name="connsiteY5202" fmla="*/ 4873790 h 6858029"/>
              <a:gd name="connsiteX5203" fmla="*/ 851777 w 11162102"/>
              <a:gd name="connsiteY5203" fmla="*/ 4871645 h 6858029"/>
              <a:gd name="connsiteX5204" fmla="*/ 840442 w 11162102"/>
              <a:gd name="connsiteY5204" fmla="*/ 4881960 h 6858029"/>
              <a:gd name="connsiteX5205" fmla="*/ 831571 w 11162102"/>
              <a:gd name="connsiteY5205" fmla="*/ 4883558 h 6858029"/>
              <a:gd name="connsiteX5206" fmla="*/ 842900 w 11162102"/>
              <a:gd name="connsiteY5206" fmla="*/ 4873790 h 6858029"/>
              <a:gd name="connsiteX5207" fmla="*/ 942702 w 11162102"/>
              <a:gd name="connsiteY5207" fmla="*/ 4852543 h 6858029"/>
              <a:gd name="connsiteX5208" fmla="*/ 954937 w 11162102"/>
              <a:gd name="connsiteY5208" fmla="*/ 4850329 h 6858029"/>
              <a:gd name="connsiteX5209" fmla="*/ 941379 w 11162102"/>
              <a:gd name="connsiteY5209" fmla="*/ 4865803 h 6858029"/>
              <a:gd name="connsiteX5210" fmla="*/ 940034 w 11162102"/>
              <a:gd name="connsiteY5210" fmla="*/ 4867354 h 6858029"/>
              <a:gd name="connsiteX5211" fmla="*/ 927804 w 11162102"/>
              <a:gd name="connsiteY5211" fmla="*/ 4868861 h 6858029"/>
              <a:gd name="connsiteX5212" fmla="*/ 942702 w 11162102"/>
              <a:gd name="connsiteY5212" fmla="*/ 4852543 h 6858029"/>
              <a:gd name="connsiteX5213" fmla="*/ 962772 w 11162102"/>
              <a:gd name="connsiteY5213" fmla="*/ 4848960 h 6858029"/>
              <a:gd name="connsiteX5214" fmla="*/ 975497 w 11162102"/>
              <a:gd name="connsiteY5214" fmla="*/ 4846792 h 6858029"/>
              <a:gd name="connsiteX5215" fmla="*/ 964262 w 11162102"/>
              <a:gd name="connsiteY5215" fmla="*/ 4860120 h 6858029"/>
              <a:gd name="connsiteX5216" fmla="*/ 960127 w 11162102"/>
              <a:gd name="connsiteY5216" fmla="*/ 4865049 h 6858029"/>
              <a:gd name="connsiteX5217" fmla="*/ 947420 w 11162102"/>
              <a:gd name="connsiteY5217" fmla="*/ 4866488 h 6858029"/>
              <a:gd name="connsiteX5218" fmla="*/ 962772 w 11162102"/>
              <a:gd name="connsiteY5218" fmla="*/ 4848960 h 6858029"/>
              <a:gd name="connsiteX5219" fmla="*/ 967991 w 11162102"/>
              <a:gd name="connsiteY5219" fmla="*/ 4863292 h 6858029"/>
              <a:gd name="connsiteX5220" fmla="*/ 982917 w 11162102"/>
              <a:gd name="connsiteY5220" fmla="*/ 4845559 h 6858029"/>
              <a:gd name="connsiteX5221" fmla="*/ 996035 w 11162102"/>
              <a:gd name="connsiteY5221" fmla="*/ 4843460 h 6858029"/>
              <a:gd name="connsiteX5222" fmla="*/ 987146 w 11162102"/>
              <a:gd name="connsiteY5222" fmla="*/ 4854437 h 6858029"/>
              <a:gd name="connsiteX5223" fmla="*/ 980274 w 11162102"/>
              <a:gd name="connsiteY5223" fmla="*/ 4862950 h 6858029"/>
              <a:gd name="connsiteX5224" fmla="*/ 967140 w 11162102"/>
              <a:gd name="connsiteY5224" fmla="*/ 4864296 h 6858029"/>
              <a:gd name="connsiteX5225" fmla="*/ 967991 w 11162102"/>
              <a:gd name="connsiteY5225" fmla="*/ 4863292 h 6858029"/>
              <a:gd name="connsiteX5226" fmla="*/ 990861 w 11162102"/>
              <a:gd name="connsiteY5226" fmla="*/ 4857450 h 6858029"/>
              <a:gd name="connsiteX5227" fmla="*/ 1003062 w 11162102"/>
              <a:gd name="connsiteY5227" fmla="*/ 4842387 h 6858029"/>
              <a:gd name="connsiteX5228" fmla="*/ 1016577 w 11162102"/>
              <a:gd name="connsiteY5228" fmla="*/ 4840379 h 6858029"/>
              <a:gd name="connsiteX5229" fmla="*/ 1010045 w 11162102"/>
              <a:gd name="connsiteY5229" fmla="*/ 4848755 h 6858029"/>
              <a:gd name="connsiteX5230" fmla="*/ 1000478 w 11162102"/>
              <a:gd name="connsiteY5230" fmla="*/ 4861056 h 6858029"/>
              <a:gd name="connsiteX5231" fmla="*/ 986945 w 11162102"/>
              <a:gd name="connsiteY5231" fmla="*/ 4862311 h 6858029"/>
              <a:gd name="connsiteX5232" fmla="*/ 990861 w 11162102"/>
              <a:gd name="connsiteY5232" fmla="*/ 4857450 h 6858029"/>
              <a:gd name="connsiteX5233" fmla="*/ 1013724 w 11162102"/>
              <a:gd name="connsiteY5233" fmla="*/ 4851630 h 6858029"/>
              <a:gd name="connsiteX5234" fmla="*/ 1023266 w 11162102"/>
              <a:gd name="connsiteY5234" fmla="*/ 4839398 h 6858029"/>
              <a:gd name="connsiteX5235" fmla="*/ 1037137 w 11162102"/>
              <a:gd name="connsiteY5235" fmla="*/ 4837457 h 6858029"/>
              <a:gd name="connsiteX5236" fmla="*/ 1032940 w 11162102"/>
              <a:gd name="connsiteY5236" fmla="*/ 4843049 h 6858029"/>
              <a:gd name="connsiteX5237" fmla="*/ 1020712 w 11162102"/>
              <a:gd name="connsiteY5237" fmla="*/ 4859344 h 6858029"/>
              <a:gd name="connsiteX5238" fmla="*/ 1006830 w 11162102"/>
              <a:gd name="connsiteY5238" fmla="*/ 4860508 h 6858029"/>
              <a:gd name="connsiteX5239" fmla="*/ 1013724 w 11162102"/>
              <a:gd name="connsiteY5239" fmla="*/ 4851630 h 6858029"/>
              <a:gd name="connsiteX5240" fmla="*/ 1036592 w 11162102"/>
              <a:gd name="connsiteY5240" fmla="*/ 4845811 h 6858029"/>
              <a:gd name="connsiteX5241" fmla="*/ 1043505 w 11162102"/>
              <a:gd name="connsiteY5241" fmla="*/ 4836613 h 6858029"/>
              <a:gd name="connsiteX5242" fmla="*/ 1057720 w 11162102"/>
              <a:gd name="connsiteY5242" fmla="*/ 4834765 h 6858029"/>
              <a:gd name="connsiteX5243" fmla="*/ 1055840 w 11162102"/>
              <a:gd name="connsiteY5243" fmla="*/ 4837367 h 6858029"/>
              <a:gd name="connsiteX5244" fmla="*/ 1041017 w 11162102"/>
              <a:gd name="connsiteY5244" fmla="*/ 4857815 h 6858029"/>
              <a:gd name="connsiteX5245" fmla="*/ 1032929 w 11162102"/>
              <a:gd name="connsiteY5245" fmla="*/ 4858386 h 6858029"/>
              <a:gd name="connsiteX5246" fmla="*/ 1026801 w 11162102"/>
              <a:gd name="connsiteY5246" fmla="*/ 4858865 h 6858029"/>
              <a:gd name="connsiteX5247" fmla="*/ 1036592 w 11162102"/>
              <a:gd name="connsiteY5247" fmla="*/ 4845811 h 6858029"/>
              <a:gd name="connsiteX5248" fmla="*/ 1059453 w 11162102"/>
              <a:gd name="connsiteY5248" fmla="*/ 4839991 h 6858029"/>
              <a:gd name="connsiteX5249" fmla="*/ 1063787 w 11162102"/>
              <a:gd name="connsiteY5249" fmla="*/ 4834011 h 6858029"/>
              <a:gd name="connsiteX5250" fmla="*/ 1078320 w 11162102"/>
              <a:gd name="connsiteY5250" fmla="*/ 4832277 h 6858029"/>
              <a:gd name="connsiteX5251" fmla="*/ 1061461 w 11162102"/>
              <a:gd name="connsiteY5251" fmla="*/ 4856446 h 6858029"/>
              <a:gd name="connsiteX5252" fmla="*/ 1046841 w 11162102"/>
              <a:gd name="connsiteY5252" fmla="*/ 4857381 h 6858029"/>
              <a:gd name="connsiteX5253" fmla="*/ 1059453 w 11162102"/>
              <a:gd name="connsiteY5253" fmla="*/ 4839991 h 6858029"/>
              <a:gd name="connsiteX5254" fmla="*/ 1082309 w 11162102"/>
              <a:gd name="connsiteY5254" fmla="*/ 4834171 h 6858029"/>
              <a:gd name="connsiteX5255" fmla="*/ 1084121 w 11162102"/>
              <a:gd name="connsiteY5255" fmla="*/ 4831593 h 6858029"/>
              <a:gd name="connsiteX5256" fmla="*/ 1098957 w 11162102"/>
              <a:gd name="connsiteY5256" fmla="*/ 4829950 h 6858029"/>
              <a:gd name="connsiteX5257" fmla="*/ 1081850 w 11162102"/>
              <a:gd name="connsiteY5257" fmla="*/ 4855259 h 6858029"/>
              <a:gd name="connsiteX5258" fmla="*/ 1067016 w 11162102"/>
              <a:gd name="connsiteY5258" fmla="*/ 4856103 h 6858029"/>
              <a:gd name="connsiteX5259" fmla="*/ 1082309 w 11162102"/>
              <a:gd name="connsiteY5259" fmla="*/ 4834171 h 6858029"/>
              <a:gd name="connsiteX5260" fmla="*/ 1104494 w 11162102"/>
              <a:gd name="connsiteY5260" fmla="*/ 4829356 h 6858029"/>
              <a:gd name="connsiteX5261" fmla="*/ 1119607 w 11162102"/>
              <a:gd name="connsiteY5261" fmla="*/ 4827804 h 6858029"/>
              <a:gd name="connsiteX5262" fmla="*/ 1102287 w 11162102"/>
              <a:gd name="connsiteY5262" fmla="*/ 4854255 h 6858029"/>
              <a:gd name="connsiteX5263" fmla="*/ 1087184 w 11162102"/>
              <a:gd name="connsiteY5263" fmla="*/ 4854985 h 6858029"/>
              <a:gd name="connsiteX5264" fmla="*/ 1104494 w 11162102"/>
              <a:gd name="connsiteY5264" fmla="*/ 4829356 h 6858029"/>
              <a:gd name="connsiteX5265" fmla="*/ 1124906 w 11162102"/>
              <a:gd name="connsiteY5265" fmla="*/ 4827302 h 6858029"/>
              <a:gd name="connsiteX5266" fmla="*/ 1140283 w 11162102"/>
              <a:gd name="connsiteY5266" fmla="*/ 4825864 h 6858029"/>
              <a:gd name="connsiteX5267" fmla="*/ 1122770 w 11162102"/>
              <a:gd name="connsiteY5267" fmla="*/ 4853433 h 6858029"/>
              <a:gd name="connsiteX5268" fmla="*/ 1107395 w 11162102"/>
              <a:gd name="connsiteY5268" fmla="*/ 4854049 h 6858029"/>
              <a:gd name="connsiteX5269" fmla="*/ 1124906 w 11162102"/>
              <a:gd name="connsiteY5269" fmla="*/ 4827302 h 6858029"/>
              <a:gd name="connsiteX5270" fmla="*/ 1145370 w 11162102"/>
              <a:gd name="connsiteY5270" fmla="*/ 4825408 h 6858029"/>
              <a:gd name="connsiteX5271" fmla="*/ 1160976 w 11162102"/>
              <a:gd name="connsiteY5271" fmla="*/ 4824084 h 6858029"/>
              <a:gd name="connsiteX5272" fmla="*/ 1143294 w 11162102"/>
              <a:gd name="connsiteY5272" fmla="*/ 4852749 h 6858029"/>
              <a:gd name="connsiteX5273" fmla="*/ 1127683 w 11162102"/>
              <a:gd name="connsiteY5273" fmla="*/ 4853251 h 6858029"/>
              <a:gd name="connsiteX5274" fmla="*/ 1145370 w 11162102"/>
              <a:gd name="connsiteY5274" fmla="*/ 4825408 h 6858029"/>
              <a:gd name="connsiteX5275" fmla="*/ 1165860 w 11162102"/>
              <a:gd name="connsiteY5275" fmla="*/ 4823674 h 6858029"/>
              <a:gd name="connsiteX5276" fmla="*/ 1181721 w 11162102"/>
              <a:gd name="connsiteY5276" fmla="*/ 4822464 h 6858029"/>
              <a:gd name="connsiteX5277" fmla="*/ 1163906 w 11162102"/>
              <a:gd name="connsiteY5277" fmla="*/ 4852246 h 6858029"/>
              <a:gd name="connsiteX5278" fmla="*/ 1148006 w 11162102"/>
              <a:gd name="connsiteY5278" fmla="*/ 4852612 h 6858029"/>
              <a:gd name="connsiteX5279" fmla="*/ 1165860 w 11162102"/>
              <a:gd name="connsiteY5279" fmla="*/ 4823674 h 6858029"/>
              <a:gd name="connsiteX5280" fmla="*/ 1186398 w 11162102"/>
              <a:gd name="connsiteY5280" fmla="*/ 4822121 h 6858029"/>
              <a:gd name="connsiteX5281" fmla="*/ 1202453 w 11162102"/>
              <a:gd name="connsiteY5281" fmla="*/ 4821026 h 6858029"/>
              <a:gd name="connsiteX5282" fmla="*/ 1184492 w 11162102"/>
              <a:gd name="connsiteY5282" fmla="*/ 4851881 h 6858029"/>
              <a:gd name="connsiteX5283" fmla="*/ 1168443 w 11162102"/>
              <a:gd name="connsiteY5283" fmla="*/ 4852155 h 6858029"/>
              <a:gd name="connsiteX5284" fmla="*/ 1186398 w 11162102"/>
              <a:gd name="connsiteY5284" fmla="*/ 4822121 h 6858029"/>
              <a:gd name="connsiteX5285" fmla="*/ 1206956 w 11162102"/>
              <a:gd name="connsiteY5285" fmla="*/ 4820729 h 6858029"/>
              <a:gd name="connsiteX5286" fmla="*/ 1223182 w 11162102"/>
              <a:gd name="connsiteY5286" fmla="*/ 4819748 h 6858029"/>
              <a:gd name="connsiteX5287" fmla="*/ 1205036 w 11162102"/>
              <a:gd name="connsiteY5287" fmla="*/ 4851698 h 6858029"/>
              <a:gd name="connsiteX5288" fmla="*/ 1188853 w 11162102"/>
              <a:gd name="connsiteY5288" fmla="*/ 4851835 h 6858029"/>
              <a:gd name="connsiteX5289" fmla="*/ 1206956 w 11162102"/>
              <a:gd name="connsiteY5289" fmla="*/ 4820729 h 6858029"/>
              <a:gd name="connsiteX5290" fmla="*/ 1227509 w 11162102"/>
              <a:gd name="connsiteY5290" fmla="*/ 4819497 h 6858029"/>
              <a:gd name="connsiteX5291" fmla="*/ 1244018 w 11162102"/>
              <a:gd name="connsiteY5291" fmla="*/ 4818629 h 6858029"/>
              <a:gd name="connsiteX5292" fmla="*/ 1225788 w 11162102"/>
              <a:gd name="connsiteY5292" fmla="*/ 4851630 h 6858029"/>
              <a:gd name="connsiteX5293" fmla="*/ 1209235 w 11162102"/>
              <a:gd name="connsiteY5293" fmla="*/ 4851676 h 6858029"/>
              <a:gd name="connsiteX5294" fmla="*/ 1227509 w 11162102"/>
              <a:gd name="connsiteY5294" fmla="*/ 4819497 h 6858029"/>
              <a:gd name="connsiteX5295" fmla="*/ 1248167 w 11162102"/>
              <a:gd name="connsiteY5295" fmla="*/ 4818424 h 6858029"/>
              <a:gd name="connsiteX5296" fmla="*/ 1264912 w 11162102"/>
              <a:gd name="connsiteY5296" fmla="*/ 4817648 h 6858029"/>
              <a:gd name="connsiteX5297" fmla="*/ 1246588 w 11162102"/>
              <a:gd name="connsiteY5297" fmla="*/ 4851721 h 6858029"/>
              <a:gd name="connsiteX5298" fmla="*/ 1229823 w 11162102"/>
              <a:gd name="connsiteY5298" fmla="*/ 4851630 h 6858029"/>
              <a:gd name="connsiteX5299" fmla="*/ 1248167 w 11162102"/>
              <a:gd name="connsiteY5299" fmla="*/ 4818424 h 6858029"/>
              <a:gd name="connsiteX5300" fmla="*/ 1268892 w 11162102"/>
              <a:gd name="connsiteY5300" fmla="*/ 4817488 h 6858029"/>
              <a:gd name="connsiteX5301" fmla="*/ 1546622 w 11162102"/>
              <a:gd name="connsiteY5301" fmla="*/ 4817877 h 6858029"/>
              <a:gd name="connsiteX5302" fmla="*/ 3073548 w 11162102"/>
              <a:gd name="connsiteY5302" fmla="*/ 5105798 h 6858029"/>
              <a:gd name="connsiteX5303" fmla="*/ 5231707 w 11162102"/>
              <a:gd name="connsiteY5303" fmla="*/ 5753919 h 6858029"/>
              <a:gd name="connsiteX5304" fmla="*/ 6899057 w 11162102"/>
              <a:gd name="connsiteY5304" fmla="*/ 6265268 h 6858029"/>
              <a:gd name="connsiteX5305" fmla="*/ 7780441 w 11162102"/>
              <a:gd name="connsiteY5305" fmla="*/ 6500152 h 6858029"/>
              <a:gd name="connsiteX5306" fmla="*/ 8675769 w 11162102"/>
              <a:gd name="connsiteY5306" fmla="*/ 6660955 h 6858029"/>
              <a:gd name="connsiteX5307" fmla="*/ 9264051 w 11162102"/>
              <a:gd name="connsiteY5307" fmla="*/ 6688912 h 6858029"/>
              <a:gd name="connsiteX5308" fmla="*/ 9824604 w 11162102"/>
              <a:gd name="connsiteY5308" fmla="*/ 6580736 h 6858029"/>
              <a:gd name="connsiteX5309" fmla="*/ 10168759 w 11162102"/>
              <a:gd name="connsiteY5309" fmla="*/ 6256117 h 6858029"/>
              <a:gd name="connsiteX5310" fmla="*/ 10175675 w 11162102"/>
              <a:gd name="connsiteY5310" fmla="*/ 6237608 h 6858029"/>
              <a:gd name="connsiteX5311" fmla="*/ 10173872 w 11162102"/>
              <a:gd name="connsiteY5311" fmla="*/ 6266112 h 6858029"/>
              <a:gd name="connsiteX5312" fmla="*/ 10138154 w 11162102"/>
              <a:gd name="connsiteY5312" fmla="*/ 6376959 h 6858029"/>
              <a:gd name="connsiteX5313" fmla="*/ 9779577 w 11162102"/>
              <a:gd name="connsiteY5313" fmla="*/ 6684439 h 6858029"/>
              <a:gd name="connsiteX5314" fmla="*/ 8649798 w 11162102"/>
              <a:gd name="connsiteY5314" fmla="*/ 6720202 h 6858029"/>
              <a:gd name="connsiteX5315" fmla="*/ 8161910 w 11162102"/>
              <a:gd name="connsiteY5315" fmla="*/ 6638453 h 6858029"/>
              <a:gd name="connsiteX5316" fmla="*/ 6917634 w 11162102"/>
              <a:gd name="connsiteY5316" fmla="*/ 6325655 h 6858029"/>
              <a:gd name="connsiteX5317" fmla="*/ 5197132 w 11162102"/>
              <a:gd name="connsiteY5317" fmla="*/ 5803968 h 6858029"/>
              <a:gd name="connsiteX5318" fmla="*/ 3053830 w 11162102"/>
              <a:gd name="connsiteY5318" fmla="*/ 5165912 h 6858029"/>
              <a:gd name="connsiteX5319" fmla="*/ 2293379 w 11162102"/>
              <a:gd name="connsiteY5319" fmla="*/ 4978999 h 6858029"/>
              <a:gd name="connsiteX5320" fmla="*/ 1523391 w 11162102"/>
              <a:gd name="connsiteY5320" fmla="*/ 4864045 h 6858029"/>
              <a:gd name="connsiteX5321" fmla="*/ 1250466 w 11162102"/>
              <a:gd name="connsiteY5321" fmla="*/ 4851744 h 6858029"/>
              <a:gd name="connsiteX5322" fmla="*/ 1268892 w 11162102"/>
              <a:gd name="connsiteY5322" fmla="*/ 4817488 h 6858029"/>
              <a:gd name="connsiteX5323" fmla="*/ 10162574 w 11162102"/>
              <a:gd name="connsiteY5323" fmla="*/ 6253675 h 6858029"/>
              <a:gd name="connsiteX5324" fmla="*/ 9822139 w 11162102"/>
              <a:gd name="connsiteY5324" fmla="*/ 6574574 h 6858029"/>
              <a:gd name="connsiteX5325" fmla="*/ 8676522 w 11162102"/>
              <a:gd name="connsiteY5325" fmla="*/ 6654360 h 6858029"/>
              <a:gd name="connsiteX5326" fmla="*/ 6900883 w 11162102"/>
              <a:gd name="connsiteY5326" fmla="*/ 6258878 h 6858029"/>
              <a:gd name="connsiteX5327" fmla="*/ 5233715 w 11162102"/>
              <a:gd name="connsiteY5327" fmla="*/ 5747575 h 6858029"/>
              <a:gd name="connsiteX5328" fmla="*/ 3075282 w 11162102"/>
              <a:gd name="connsiteY5328" fmla="*/ 5099385 h 6858029"/>
              <a:gd name="connsiteX5329" fmla="*/ 2314763 w 11162102"/>
              <a:gd name="connsiteY5329" fmla="*/ 4911812 h 6858029"/>
              <a:gd name="connsiteX5330" fmla="*/ 1546886 w 11162102"/>
              <a:gd name="connsiteY5330" fmla="*/ 4811235 h 6858029"/>
              <a:gd name="connsiteX5331" fmla="*/ 1272534 w 11162102"/>
              <a:gd name="connsiteY5331" fmla="*/ 4810710 h 6858029"/>
              <a:gd name="connsiteX5332" fmla="*/ 1287960 w 11162102"/>
              <a:gd name="connsiteY5332" fmla="*/ 4781909 h 6858029"/>
              <a:gd name="connsiteX5333" fmla="*/ 1290890 w 11162102"/>
              <a:gd name="connsiteY5333" fmla="*/ 4776409 h 6858029"/>
              <a:gd name="connsiteX5334" fmla="*/ 1570345 w 11162102"/>
              <a:gd name="connsiteY5334" fmla="*/ 4764975 h 6858029"/>
              <a:gd name="connsiteX5335" fmla="*/ 3095001 w 11162102"/>
              <a:gd name="connsiteY5335" fmla="*/ 5039135 h 6858029"/>
              <a:gd name="connsiteX5336" fmla="*/ 5240904 w 11162102"/>
              <a:gd name="connsiteY5336" fmla="*/ 5689721 h 6858029"/>
              <a:gd name="connsiteX5337" fmla="*/ 6882328 w 11162102"/>
              <a:gd name="connsiteY5337" fmla="*/ 6198400 h 6858029"/>
              <a:gd name="connsiteX5338" fmla="*/ 7784982 w 11162102"/>
              <a:gd name="connsiteY5338" fmla="*/ 6439491 h 6858029"/>
              <a:gd name="connsiteX5339" fmla="*/ 8702608 w 11162102"/>
              <a:gd name="connsiteY5339" fmla="*/ 6595023 h 6858029"/>
              <a:gd name="connsiteX5340" fmla="*/ 9867441 w 11162102"/>
              <a:gd name="connsiteY5340" fmla="*/ 6470643 h 6858029"/>
              <a:gd name="connsiteX5341" fmla="*/ 10176496 w 11162102"/>
              <a:gd name="connsiteY5341" fmla="*/ 6174984 h 6858029"/>
              <a:gd name="connsiteX5342" fmla="*/ 10176427 w 11162102"/>
              <a:gd name="connsiteY5342" fmla="*/ 6214375 h 6858029"/>
              <a:gd name="connsiteX5343" fmla="*/ 10162574 w 11162102"/>
              <a:gd name="connsiteY5343" fmla="*/ 6253675 h 6858029"/>
              <a:gd name="connsiteX5344" fmla="*/ 10187245 w 11162102"/>
              <a:gd name="connsiteY5344" fmla="*/ 6130687 h 6858029"/>
              <a:gd name="connsiteX5345" fmla="*/ 10181768 w 11162102"/>
              <a:gd name="connsiteY5345" fmla="*/ 6145430 h 6858029"/>
              <a:gd name="connsiteX5346" fmla="*/ 10179052 w 11162102"/>
              <a:gd name="connsiteY5346" fmla="*/ 6104236 h 6858029"/>
              <a:gd name="connsiteX5347" fmla="*/ 10184597 w 11162102"/>
              <a:gd name="connsiteY5347" fmla="*/ 6093464 h 6858029"/>
              <a:gd name="connsiteX5348" fmla="*/ 10191170 w 11162102"/>
              <a:gd name="connsiteY5348" fmla="*/ 6079817 h 6858029"/>
              <a:gd name="connsiteX5349" fmla="*/ 10190965 w 11162102"/>
              <a:gd name="connsiteY5349" fmla="*/ 6119847 h 6858029"/>
              <a:gd name="connsiteX5350" fmla="*/ 10187245 w 11162102"/>
              <a:gd name="connsiteY5350" fmla="*/ 6130687 h 6858029"/>
              <a:gd name="connsiteX5351" fmla="*/ 10197561 w 11162102"/>
              <a:gd name="connsiteY5351" fmla="*/ 6065645 h 6858029"/>
              <a:gd name="connsiteX5352" fmla="*/ 10205753 w 11162102"/>
              <a:gd name="connsiteY5352" fmla="*/ 6045653 h 6858029"/>
              <a:gd name="connsiteX5353" fmla="*/ 10203380 w 11162102"/>
              <a:gd name="connsiteY5353" fmla="*/ 6077375 h 6858029"/>
              <a:gd name="connsiteX5354" fmla="*/ 10198040 w 11162102"/>
              <a:gd name="connsiteY5354" fmla="*/ 6097162 h 6858029"/>
              <a:gd name="connsiteX5355" fmla="*/ 10197561 w 11162102"/>
              <a:gd name="connsiteY5355" fmla="*/ 6065645 h 6858029"/>
              <a:gd name="connsiteX5356" fmla="*/ 10196944 w 11162102"/>
              <a:gd name="connsiteY5356" fmla="*/ 6049646 h 6858029"/>
              <a:gd name="connsiteX5357" fmla="*/ 10194320 w 11162102"/>
              <a:gd name="connsiteY5357" fmla="*/ 6009525 h 6858029"/>
              <a:gd name="connsiteX5358" fmla="*/ 10206940 w 11162102"/>
              <a:gd name="connsiteY5358" fmla="*/ 5984900 h 6858029"/>
              <a:gd name="connsiteX5359" fmla="*/ 10206644 w 11162102"/>
              <a:gd name="connsiteY5359" fmla="*/ 6023789 h 6858029"/>
              <a:gd name="connsiteX5360" fmla="*/ 10196944 w 11162102"/>
              <a:gd name="connsiteY5360" fmla="*/ 6049646 h 6858029"/>
              <a:gd name="connsiteX5361" fmla="*/ 10213148 w 11162102"/>
              <a:gd name="connsiteY5361" fmla="*/ 5954753 h 6858029"/>
              <a:gd name="connsiteX5362" fmla="*/ 10210706 w 11162102"/>
              <a:gd name="connsiteY5362" fmla="*/ 5915407 h 6858029"/>
              <a:gd name="connsiteX5363" fmla="*/ 10224742 w 11162102"/>
              <a:gd name="connsiteY5363" fmla="*/ 5888683 h 6858029"/>
              <a:gd name="connsiteX5364" fmla="*/ 10224239 w 11162102"/>
              <a:gd name="connsiteY5364" fmla="*/ 5926179 h 6858029"/>
              <a:gd name="connsiteX5365" fmla="*/ 10213148 w 11162102"/>
              <a:gd name="connsiteY5365" fmla="*/ 5954753 h 6858029"/>
              <a:gd name="connsiteX5366" fmla="*/ 10230857 w 11162102"/>
              <a:gd name="connsiteY5366" fmla="*/ 5875834 h 6858029"/>
              <a:gd name="connsiteX5367" fmla="*/ 10240717 w 11162102"/>
              <a:gd name="connsiteY5367" fmla="*/ 5853126 h 6858029"/>
              <a:gd name="connsiteX5368" fmla="*/ 10238115 w 11162102"/>
              <a:gd name="connsiteY5368" fmla="*/ 5882019 h 6858029"/>
              <a:gd name="connsiteX5369" fmla="*/ 10231018 w 11162102"/>
              <a:gd name="connsiteY5369" fmla="*/ 5906073 h 6858029"/>
              <a:gd name="connsiteX5370" fmla="*/ 10230857 w 11162102"/>
              <a:gd name="connsiteY5370" fmla="*/ 5875834 h 6858029"/>
              <a:gd name="connsiteX5371" fmla="*/ 10230378 w 11162102"/>
              <a:gd name="connsiteY5371" fmla="*/ 5860475 h 6858029"/>
              <a:gd name="connsiteX5372" fmla="*/ 10228165 w 11162102"/>
              <a:gd name="connsiteY5372" fmla="*/ 5822157 h 6858029"/>
              <a:gd name="connsiteX5373" fmla="*/ 10242725 w 11162102"/>
              <a:gd name="connsiteY5373" fmla="*/ 5794907 h 6858029"/>
              <a:gd name="connsiteX5374" fmla="*/ 10241949 w 11162102"/>
              <a:gd name="connsiteY5374" fmla="*/ 5831605 h 6858029"/>
              <a:gd name="connsiteX5375" fmla="*/ 10230378 w 11162102"/>
              <a:gd name="connsiteY5375" fmla="*/ 5860475 h 6858029"/>
              <a:gd name="connsiteX5376" fmla="*/ 10249093 w 11162102"/>
              <a:gd name="connsiteY5376" fmla="*/ 5781853 h 6858029"/>
              <a:gd name="connsiteX5377" fmla="*/ 10259294 w 11162102"/>
              <a:gd name="connsiteY5377" fmla="*/ 5758986 h 6858029"/>
              <a:gd name="connsiteX5378" fmla="*/ 10256464 w 11162102"/>
              <a:gd name="connsiteY5378" fmla="*/ 5787034 h 6858029"/>
              <a:gd name="connsiteX5379" fmla="*/ 10249024 w 11162102"/>
              <a:gd name="connsiteY5379" fmla="*/ 5811385 h 6858029"/>
              <a:gd name="connsiteX5380" fmla="*/ 10249093 w 11162102"/>
              <a:gd name="connsiteY5380" fmla="*/ 5781853 h 6858029"/>
              <a:gd name="connsiteX5381" fmla="*/ 10248727 w 11162102"/>
              <a:gd name="connsiteY5381" fmla="*/ 5766836 h 6858029"/>
              <a:gd name="connsiteX5382" fmla="*/ 10247860 w 11162102"/>
              <a:gd name="connsiteY5382" fmla="*/ 5746229 h 6858029"/>
              <a:gd name="connsiteX5383" fmla="*/ 10246765 w 11162102"/>
              <a:gd name="connsiteY5383" fmla="*/ 5729660 h 6858029"/>
              <a:gd name="connsiteX5384" fmla="*/ 10261804 w 11162102"/>
              <a:gd name="connsiteY5384" fmla="*/ 5702022 h 6858029"/>
              <a:gd name="connsiteX5385" fmla="*/ 10260709 w 11162102"/>
              <a:gd name="connsiteY5385" fmla="*/ 5737647 h 6858029"/>
              <a:gd name="connsiteX5386" fmla="*/ 10248727 w 11162102"/>
              <a:gd name="connsiteY5386" fmla="*/ 5766836 h 6858029"/>
              <a:gd name="connsiteX5387" fmla="*/ 10268172 w 11162102"/>
              <a:gd name="connsiteY5387" fmla="*/ 5689196 h 6858029"/>
              <a:gd name="connsiteX5388" fmla="*/ 10278716 w 11162102"/>
              <a:gd name="connsiteY5388" fmla="*/ 5666078 h 6858029"/>
              <a:gd name="connsiteX5389" fmla="*/ 10275657 w 11162102"/>
              <a:gd name="connsiteY5389" fmla="*/ 5693281 h 6858029"/>
              <a:gd name="connsiteX5390" fmla="*/ 10267875 w 11162102"/>
              <a:gd name="connsiteY5390" fmla="*/ 5717815 h 6858029"/>
              <a:gd name="connsiteX5391" fmla="*/ 10268172 w 11162102"/>
              <a:gd name="connsiteY5391" fmla="*/ 5689196 h 6858029"/>
              <a:gd name="connsiteX5392" fmla="*/ 10267943 w 11162102"/>
              <a:gd name="connsiteY5392" fmla="*/ 5674407 h 6858029"/>
              <a:gd name="connsiteX5393" fmla="*/ 10266369 w 11162102"/>
              <a:gd name="connsiteY5393" fmla="*/ 5638303 h 6858029"/>
              <a:gd name="connsiteX5394" fmla="*/ 10281773 w 11162102"/>
              <a:gd name="connsiteY5394" fmla="*/ 5610278 h 6858029"/>
              <a:gd name="connsiteX5395" fmla="*/ 10280336 w 11162102"/>
              <a:gd name="connsiteY5395" fmla="*/ 5644922 h 6858029"/>
              <a:gd name="connsiteX5396" fmla="*/ 10267943 w 11162102"/>
              <a:gd name="connsiteY5396" fmla="*/ 5674407 h 6858029"/>
              <a:gd name="connsiteX5397" fmla="*/ 10288209 w 11162102"/>
              <a:gd name="connsiteY5397" fmla="*/ 5597520 h 6858029"/>
              <a:gd name="connsiteX5398" fmla="*/ 10298981 w 11162102"/>
              <a:gd name="connsiteY5398" fmla="*/ 5574402 h 6858029"/>
              <a:gd name="connsiteX5399" fmla="*/ 10295672 w 11162102"/>
              <a:gd name="connsiteY5399" fmla="*/ 5600875 h 6858029"/>
              <a:gd name="connsiteX5400" fmla="*/ 10287638 w 11162102"/>
              <a:gd name="connsiteY5400" fmla="*/ 5625295 h 6858029"/>
              <a:gd name="connsiteX5401" fmla="*/ 10288209 w 11162102"/>
              <a:gd name="connsiteY5401" fmla="*/ 5597520 h 6858029"/>
              <a:gd name="connsiteX5402" fmla="*/ 10288141 w 11162102"/>
              <a:gd name="connsiteY5402" fmla="*/ 5583074 h 6858029"/>
              <a:gd name="connsiteX5403" fmla="*/ 10286977 w 11162102"/>
              <a:gd name="connsiteY5403" fmla="*/ 5548065 h 6858029"/>
              <a:gd name="connsiteX5404" fmla="*/ 10302655 w 11162102"/>
              <a:gd name="connsiteY5404" fmla="*/ 5519834 h 6858029"/>
              <a:gd name="connsiteX5405" fmla="*/ 10300852 w 11162102"/>
              <a:gd name="connsiteY5405" fmla="*/ 5553519 h 6858029"/>
              <a:gd name="connsiteX5406" fmla="*/ 10288141 w 11162102"/>
              <a:gd name="connsiteY5406" fmla="*/ 5583074 h 6858029"/>
              <a:gd name="connsiteX5407" fmla="*/ 10309183 w 11162102"/>
              <a:gd name="connsiteY5407" fmla="*/ 5507123 h 6858029"/>
              <a:gd name="connsiteX5408" fmla="*/ 10320069 w 11162102"/>
              <a:gd name="connsiteY5408" fmla="*/ 5484118 h 6858029"/>
              <a:gd name="connsiteX5409" fmla="*/ 10316531 w 11162102"/>
              <a:gd name="connsiteY5409" fmla="*/ 5509816 h 6858029"/>
              <a:gd name="connsiteX5410" fmla="*/ 10308338 w 11162102"/>
              <a:gd name="connsiteY5410" fmla="*/ 5533893 h 6858029"/>
              <a:gd name="connsiteX5411" fmla="*/ 10309183 w 11162102"/>
              <a:gd name="connsiteY5411" fmla="*/ 5507123 h 6858029"/>
              <a:gd name="connsiteX5412" fmla="*/ 10309273 w 11162102"/>
              <a:gd name="connsiteY5412" fmla="*/ 5492791 h 6858029"/>
              <a:gd name="connsiteX5413" fmla="*/ 10308521 w 11162102"/>
              <a:gd name="connsiteY5413" fmla="*/ 5458923 h 6858029"/>
              <a:gd name="connsiteX5414" fmla="*/ 10324428 w 11162102"/>
              <a:gd name="connsiteY5414" fmla="*/ 5430578 h 6858029"/>
              <a:gd name="connsiteX5415" fmla="*/ 10322214 w 11162102"/>
              <a:gd name="connsiteY5415" fmla="*/ 5463418 h 6858029"/>
              <a:gd name="connsiteX5416" fmla="*/ 10309273 w 11162102"/>
              <a:gd name="connsiteY5416" fmla="*/ 5492791 h 6858029"/>
              <a:gd name="connsiteX5417" fmla="*/ 10331091 w 11162102"/>
              <a:gd name="connsiteY5417" fmla="*/ 5417683 h 6858029"/>
              <a:gd name="connsiteX5418" fmla="*/ 10342047 w 11162102"/>
              <a:gd name="connsiteY5418" fmla="*/ 5394884 h 6858029"/>
              <a:gd name="connsiteX5419" fmla="*/ 10338235 w 11162102"/>
              <a:gd name="connsiteY5419" fmla="*/ 5420057 h 6858029"/>
              <a:gd name="connsiteX5420" fmla="*/ 10329950 w 11162102"/>
              <a:gd name="connsiteY5420" fmla="*/ 5443586 h 6858029"/>
              <a:gd name="connsiteX5421" fmla="*/ 10331091 w 11162102"/>
              <a:gd name="connsiteY5421" fmla="*/ 5417683 h 6858029"/>
              <a:gd name="connsiteX5422" fmla="*/ 10331365 w 11162102"/>
              <a:gd name="connsiteY5422" fmla="*/ 5403602 h 6858029"/>
              <a:gd name="connsiteX5423" fmla="*/ 10331046 w 11162102"/>
              <a:gd name="connsiteY5423" fmla="*/ 5370875 h 6858029"/>
              <a:gd name="connsiteX5424" fmla="*/ 10347067 w 11162102"/>
              <a:gd name="connsiteY5424" fmla="*/ 5342485 h 6858029"/>
              <a:gd name="connsiteX5425" fmla="*/ 10344466 w 11162102"/>
              <a:gd name="connsiteY5425" fmla="*/ 5374390 h 6858029"/>
              <a:gd name="connsiteX5426" fmla="*/ 10331365 w 11162102"/>
              <a:gd name="connsiteY5426" fmla="*/ 5403602 h 6858029"/>
              <a:gd name="connsiteX5427" fmla="*/ 10353937 w 11162102"/>
              <a:gd name="connsiteY5427" fmla="*/ 5329408 h 6858029"/>
              <a:gd name="connsiteX5428" fmla="*/ 10364869 w 11162102"/>
              <a:gd name="connsiteY5428" fmla="*/ 5306974 h 6858029"/>
              <a:gd name="connsiteX5429" fmla="*/ 10360829 w 11162102"/>
              <a:gd name="connsiteY5429" fmla="*/ 5331279 h 6858029"/>
              <a:gd name="connsiteX5430" fmla="*/ 10352521 w 11162102"/>
              <a:gd name="connsiteY5430" fmla="*/ 5354307 h 6858029"/>
              <a:gd name="connsiteX5431" fmla="*/ 10353937 w 11162102"/>
              <a:gd name="connsiteY5431" fmla="*/ 5329408 h 6858029"/>
              <a:gd name="connsiteX5432" fmla="*/ 10354370 w 11162102"/>
              <a:gd name="connsiteY5432" fmla="*/ 5315464 h 6858029"/>
              <a:gd name="connsiteX5433" fmla="*/ 10354507 w 11162102"/>
              <a:gd name="connsiteY5433" fmla="*/ 5283764 h 6858029"/>
              <a:gd name="connsiteX5434" fmla="*/ 10370596 w 11162102"/>
              <a:gd name="connsiteY5434" fmla="*/ 5255465 h 6858029"/>
              <a:gd name="connsiteX5435" fmla="*/ 10367561 w 11162102"/>
              <a:gd name="connsiteY5435" fmla="*/ 5286502 h 6858029"/>
              <a:gd name="connsiteX5436" fmla="*/ 10354370 w 11162102"/>
              <a:gd name="connsiteY5436" fmla="*/ 5315464 h 6858029"/>
              <a:gd name="connsiteX5437" fmla="*/ 10377671 w 11162102"/>
              <a:gd name="connsiteY5437" fmla="*/ 5242000 h 6858029"/>
              <a:gd name="connsiteX5438" fmla="*/ 10388535 w 11162102"/>
              <a:gd name="connsiteY5438" fmla="*/ 5220022 h 6858029"/>
              <a:gd name="connsiteX5439" fmla="*/ 10384267 w 11162102"/>
              <a:gd name="connsiteY5439" fmla="*/ 5243643 h 6858029"/>
              <a:gd name="connsiteX5440" fmla="*/ 10375983 w 11162102"/>
              <a:gd name="connsiteY5440" fmla="*/ 5265963 h 6858029"/>
              <a:gd name="connsiteX5441" fmla="*/ 10377671 w 11162102"/>
              <a:gd name="connsiteY5441" fmla="*/ 5242000 h 6858029"/>
              <a:gd name="connsiteX5442" fmla="*/ 10378310 w 11162102"/>
              <a:gd name="connsiteY5442" fmla="*/ 5228216 h 6858029"/>
              <a:gd name="connsiteX5443" fmla="*/ 10378904 w 11162102"/>
              <a:gd name="connsiteY5443" fmla="*/ 5197565 h 6858029"/>
              <a:gd name="connsiteX5444" fmla="*/ 10394947 w 11162102"/>
              <a:gd name="connsiteY5444" fmla="*/ 5169517 h 6858029"/>
              <a:gd name="connsiteX5445" fmla="*/ 10391524 w 11162102"/>
              <a:gd name="connsiteY5445" fmla="*/ 5199733 h 6858029"/>
              <a:gd name="connsiteX5446" fmla="*/ 10378310 w 11162102"/>
              <a:gd name="connsiteY5446" fmla="*/ 5228216 h 6858029"/>
              <a:gd name="connsiteX5447" fmla="*/ 10402296 w 11162102"/>
              <a:gd name="connsiteY5447" fmla="*/ 5155687 h 6858029"/>
              <a:gd name="connsiteX5448" fmla="*/ 10413000 w 11162102"/>
              <a:gd name="connsiteY5448" fmla="*/ 5134234 h 6858029"/>
              <a:gd name="connsiteX5449" fmla="*/ 10408549 w 11162102"/>
              <a:gd name="connsiteY5449" fmla="*/ 5157056 h 6858029"/>
              <a:gd name="connsiteX5450" fmla="*/ 10400311 w 11162102"/>
              <a:gd name="connsiteY5450" fmla="*/ 5178692 h 6858029"/>
              <a:gd name="connsiteX5451" fmla="*/ 10402296 w 11162102"/>
              <a:gd name="connsiteY5451" fmla="*/ 5155687 h 6858029"/>
              <a:gd name="connsiteX5452" fmla="*/ 10403141 w 11162102"/>
              <a:gd name="connsiteY5452" fmla="*/ 5142199 h 6858029"/>
              <a:gd name="connsiteX5453" fmla="*/ 10404167 w 11162102"/>
              <a:gd name="connsiteY5453" fmla="*/ 5112326 h 6858029"/>
              <a:gd name="connsiteX5454" fmla="*/ 10420143 w 11162102"/>
              <a:gd name="connsiteY5454" fmla="*/ 5084437 h 6858029"/>
              <a:gd name="connsiteX5455" fmla="*/ 10416218 w 11162102"/>
              <a:gd name="connsiteY5455" fmla="*/ 5114562 h 6858029"/>
              <a:gd name="connsiteX5456" fmla="*/ 10403141 w 11162102"/>
              <a:gd name="connsiteY5456" fmla="*/ 5142199 h 6858029"/>
              <a:gd name="connsiteX5457" fmla="*/ 10427743 w 11162102"/>
              <a:gd name="connsiteY5457" fmla="*/ 5070264 h 6858029"/>
              <a:gd name="connsiteX5458" fmla="*/ 10438287 w 11162102"/>
              <a:gd name="connsiteY5458" fmla="*/ 5049268 h 6858029"/>
              <a:gd name="connsiteX5459" fmla="*/ 10433106 w 11162102"/>
              <a:gd name="connsiteY5459" fmla="*/ 5073711 h 6858029"/>
              <a:gd name="connsiteX5460" fmla="*/ 10425369 w 11162102"/>
              <a:gd name="connsiteY5460" fmla="*/ 5093292 h 6858029"/>
              <a:gd name="connsiteX5461" fmla="*/ 10427743 w 11162102"/>
              <a:gd name="connsiteY5461" fmla="*/ 5070264 h 6858029"/>
              <a:gd name="connsiteX5462" fmla="*/ 10428816 w 11162102"/>
              <a:gd name="connsiteY5462" fmla="*/ 5056663 h 6858029"/>
              <a:gd name="connsiteX5463" fmla="*/ 10430276 w 11162102"/>
              <a:gd name="connsiteY5463" fmla="*/ 5027930 h 6858029"/>
              <a:gd name="connsiteX5464" fmla="*/ 10446115 w 11162102"/>
              <a:gd name="connsiteY5464" fmla="*/ 5000384 h 6858029"/>
              <a:gd name="connsiteX5465" fmla="*/ 10441869 w 11162102"/>
              <a:gd name="connsiteY5465" fmla="*/ 5029390 h 6858029"/>
              <a:gd name="connsiteX5466" fmla="*/ 10428816 w 11162102"/>
              <a:gd name="connsiteY5466" fmla="*/ 5056663 h 6858029"/>
              <a:gd name="connsiteX5467" fmla="*/ 10453486 w 11162102"/>
              <a:gd name="connsiteY5467" fmla="*/ 4990182 h 6858029"/>
              <a:gd name="connsiteX5468" fmla="*/ 10453942 w 11162102"/>
              <a:gd name="connsiteY5468" fmla="*/ 4985777 h 6858029"/>
              <a:gd name="connsiteX5469" fmla="*/ 10465102 w 11162102"/>
              <a:gd name="connsiteY5469" fmla="*/ 4963777 h 6858029"/>
              <a:gd name="connsiteX5470" fmla="*/ 10460310 w 11162102"/>
              <a:gd name="connsiteY5470" fmla="*/ 4985298 h 6858029"/>
              <a:gd name="connsiteX5471" fmla="*/ 10451296 w 11162102"/>
              <a:gd name="connsiteY5471" fmla="*/ 5007892 h 6858029"/>
              <a:gd name="connsiteX5472" fmla="*/ 10453486 w 11162102"/>
              <a:gd name="connsiteY5472" fmla="*/ 4990182 h 6858029"/>
              <a:gd name="connsiteX5473" fmla="*/ 10455289 w 11162102"/>
              <a:gd name="connsiteY5473" fmla="*/ 4971834 h 6858029"/>
              <a:gd name="connsiteX5474" fmla="*/ 10457183 w 11162102"/>
              <a:gd name="connsiteY5474" fmla="*/ 4944310 h 6858029"/>
              <a:gd name="connsiteX5475" fmla="*/ 10466174 w 11162102"/>
              <a:gd name="connsiteY5475" fmla="*/ 4928997 h 6858029"/>
              <a:gd name="connsiteX5476" fmla="*/ 10473432 w 11162102"/>
              <a:gd name="connsiteY5476" fmla="*/ 4916080 h 6858029"/>
              <a:gd name="connsiteX5477" fmla="*/ 10469119 w 11162102"/>
              <a:gd name="connsiteY5477" fmla="*/ 4943032 h 6858029"/>
              <a:gd name="connsiteX5478" fmla="*/ 10455289 w 11162102"/>
              <a:gd name="connsiteY5478" fmla="*/ 4971834 h 6858029"/>
              <a:gd name="connsiteX5479" fmla="*/ 10480827 w 11162102"/>
              <a:gd name="connsiteY5479" fmla="*/ 4902341 h 6858029"/>
              <a:gd name="connsiteX5480" fmla="*/ 10491827 w 11162102"/>
              <a:gd name="connsiteY5480" fmla="*/ 4880865 h 6858029"/>
              <a:gd name="connsiteX5481" fmla="*/ 10487217 w 11162102"/>
              <a:gd name="connsiteY5481" fmla="*/ 4900127 h 6858029"/>
              <a:gd name="connsiteX5482" fmla="*/ 10478066 w 11162102"/>
              <a:gd name="connsiteY5482" fmla="*/ 4922721 h 6858029"/>
              <a:gd name="connsiteX5483" fmla="*/ 10480827 w 11162102"/>
              <a:gd name="connsiteY5483" fmla="*/ 4902341 h 6858029"/>
              <a:gd name="connsiteX5484" fmla="*/ 10505406 w 11162102"/>
              <a:gd name="connsiteY5484" fmla="*/ 4839192 h 6858029"/>
              <a:gd name="connsiteX5485" fmla="*/ 10508373 w 11162102"/>
              <a:gd name="connsiteY5485" fmla="*/ 4819839 h 6858029"/>
              <a:gd name="connsiteX5486" fmla="*/ 10508875 w 11162102"/>
              <a:gd name="connsiteY5486" fmla="*/ 4818904 h 6858029"/>
              <a:gd name="connsiteX5487" fmla="*/ 10518438 w 11162102"/>
              <a:gd name="connsiteY5487" fmla="*/ 4800281 h 6858029"/>
              <a:gd name="connsiteX5488" fmla="*/ 10513371 w 11162102"/>
              <a:gd name="connsiteY5488" fmla="*/ 4820045 h 6858029"/>
              <a:gd name="connsiteX5489" fmla="*/ 10505406 w 11162102"/>
              <a:gd name="connsiteY5489" fmla="*/ 4839192 h 6858029"/>
              <a:gd name="connsiteX5490" fmla="*/ 10533340 w 11162102"/>
              <a:gd name="connsiteY5490" fmla="*/ 4756759 h 6858029"/>
              <a:gd name="connsiteX5491" fmla="*/ 10536443 w 11162102"/>
              <a:gd name="connsiteY5491" fmla="*/ 4738547 h 6858029"/>
              <a:gd name="connsiteX5492" fmla="*/ 10546303 w 11162102"/>
              <a:gd name="connsiteY5492" fmla="*/ 4719422 h 6858029"/>
              <a:gd name="connsiteX5493" fmla="*/ 10541397 w 11162102"/>
              <a:gd name="connsiteY5493" fmla="*/ 4737634 h 6858029"/>
              <a:gd name="connsiteX5494" fmla="*/ 10533340 w 11162102"/>
              <a:gd name="connsiteY5494" fmla="*/ 4756759 h 6858029"/>
              <a:gd name="connsiteX5495" fmla="*/ 10561913 w 11162102"/>
              <a:gd name="connsiteY5495" fmla="*/ 4675011 h 6858029"/>
              <a:gd name="connsiteX5496" fmla="*/ 10564971 w 11162102"/>
              <a:gd name="connsiteY5496" fmla="*/ 4658785 h 6858029"/>
              <a:gd name="connsiteX5497" fmla="*/ 10574511 w 11162102"/>
              <a:gd name="connsiteY5497" fmla="*/ 4640139 h 6858029"/>
              <a:gd name="connsiteX5498" fmla="*/ 10569924 w 11162102"/>
              <a:gd name="connsiteY5498" fmla="*/ 4656411 h 6858029"/>
              <a:gd name="connsiteX5499" fmla="*/ 10561913 w 11162102"/>
              <a:gd name="connsiteY5499" fmla="*/ 4675011 h 6858029"/>
              <a:gd name="connsiteX5500" fmla="*/ 10591034 w 11162102"/>
              <a:gd name="connsiteY5500" fmla="*/ 4594221 h 6858029"/>
              <a:gd name="connsiteX5501" fmla="*/ 10593864 w 11162102"/>
              <a:gd name="connsiteY5501" fmla="*/ 4580368 h 6858029"/>
              <a:gd name="connsiteX5502" fmla="*/ 10602855 w 11162102"/>
              <a:gd name="connsiteY5502" fmla="*/ 4562887 h 6858029"/>
              <a:gd name="connsiteX5503" fmla="*/ 10598862 w 11162102"/>
              <a:gd name="connsiteY5503" fmla="*/ 4576237 h 6858029"/>
              <a:gd name="connsiteX5504" fmla="*/ 10591034 w 11162102"/>
              <a:gd name="connsiteY5504" fmla="*/ 4594221 h 6858029"/>
              <a:gd name="connsiteX5505" fmla="*/ 10620497 w 11162102"/>
              <a:gd name="connsiteY5505" fmla="*/ 4514755 h 6858029"/>
              <a:gd name="connsiteX5506" fmla="*/ 10623031 w 11162102"/>
              <a:gd name="connsiteY5506" fmla="*/ 4503413 h 6858029"/>
              <a:gd name="connsiteX5507" fmla="*/ 10631315 w 11162102"/>
              <a:gd name="connsiteY5507" fmla="*/ 4487323 h 6858029"/>
              <a:gd name="connsiteX5508" fmla="*/ 10628325 w 11162102"/>
              <a:gd name="connsiteY5508" fmla="*/ 4496886 h 6858029"/>
              <a:gd name="connsiteX5509" fmla="*/ 10620497 w 11162102"/>
              <a:gd name="connsiteY5509" fmla="*/ 4514755 h 6858029"/>
              <a:gd name="connsiteX5510" fmla="*/ 10650211 w 11162102"/>
              <a:gd name="connsiteY5510" fmla="*/ 4437023 h 6858029"/>
              <a:gd name="connsiteX5511" fmla="*/ 10652448 w 11162102"/>
              <a:gd name="connsiteY5511" fmla="*/ 4427666 h 6858029"/>
              <a:gd name="connsiteX5512" fmla="*/ 10659773 w 11162102"/>
              <a:gd name="connsiteY5512" fmla="*/ 4413585 h 6858029"/>
              <a:gd name="connsiteX5513" fmla="*/ 10657445 w 11162102"/>
              <a:gd name="connsiteY5513" fmla="*/ 4420683 h 6858029"/>
              <a:gd name="connsiteX5514" fmla="*/ 10650211 w 11162102"/>
              <a:gd name="connsiteY5514" fmla="*/ 4437023 h 6858029"/>
              <a:gd name="connsiteX5515" fmla="*/ 10680017 w 11162102"/>
              <a:gd name="connsiteY5515" fmla="*/ 4361232 h 6858029"/>
              <a:gd name="connsiteX5516" fmla="*/ 10682140 w 11162102"/>
              <a:gd name="connsiteY5516" fmla="*/ 4352925 h 6858029"/>
              <a:gd name="connsiteX5517" fmla="*/ 10688553 w 11162102"/>
              <a:gd name="connsiteY5517" fmla="*/ 4340692 h 6858029"/>
              <a:gd name="connsiteX5518" fmla="*/ 10686201 w 11162102"/>
              <a:gd name="connsiteY5518" fmla="*/ 4347425 h 6858029"/>
              <a:gd name="connsiteX5519" fmla="*/ 10680017 w 11162102"/>
              <a:gd name="connsiteY5519" fmla="*/ 4361232 h 6858029"/>
              <a:gd name="connsiteX5520" fmla="*/ 10709890 w 11162102"/>
              <a:gd name="connsiteY5520" fmla="*/ 4287106 h 6858029"/>
              <a:gd name="connsiteX5521" fmla="*/ 10712104 w 11162102"/>
              <a:gd name="connsiteY5521" fmla="*/ 4279027 h 6858029"/>
              <a:gd name="connsiteX5522" fmla="*/ 10717239 w 11162102"/>
              <a:gd name="connsiteY5522" fmla="*/ 4269351 h 6858029"/>
              <a:gd name="connsiteX5523" fmla="*/ 10714524 w 11162102"/>
              <a:gd name="connsiteY5523" fmla="*/ 4276859 h 6858029"/>
              <a:gd name="connsiteX5524" fmla="*/ 10709890 w 11162102"/>
              <a:gd name="connsiteY5524" fmla="*/ 4287106 h 6858029"/>
              <a:gd name="connsiteX5525" fmla="*/ 10980742 w 11162102"/>
              <a:gd name="connsiteY5525" fmla="*/ 3668311 h 6858029"/>
              <a:gd name="connsiteX5526" fmla="*/ 10971591 w 11162102"/>
              <a:gd name="connsiteY5526" fmla="*/ 3690380 h 6858029"/>
              <a:gd name="connsiteX5527" fmla="*/ 10964812 w 11162102"/>
              <a:gd name="connsiteY5527" fmla="*/ 3703731 h 6858029"/>
              <a:gd name="connsiteX5528" fmla="*/ 10971796 w 11162102"/>
              <a:gd name="connsiteY5528" fmla="*/ 3683921 h 6858029"/>
              <a:gd name="connsiteX5529" fmla="*/ 10980742 w 11162102"/>
              <a:gd name="connsiteY5529" fmla="*/ 3668311 h 6858029"/>
              <a:gd name="connsiteX5530" fmla="*/ 10950594 w 11162102"/>
              <a:gd name="connsiteY5530" fmla="*/ 3719295 h 6858029"/>
              <a:gd name="connsiteX5531" fmla="*/ 10962484 w 11162102"/>
              <a:gd name="connsiteY5531" fmla="*/ 3699737 h 6858029"/>
              <a:gd name="connsiteX5532" fmla="*/ 10952146 w 11162102"/>
              <a:gd name="connsiteY5532" fmla="*/ 3727648 h 6858029"/>
              <a:gd name="connsiteX5533" fmla="*/ 10941008 w 11162102"/>
              <a:gd name="connsiteY5533" fmla="*/ 3747891 h 6858029"/>
              <a:gd name="connsiteX5534" fmla="*/ 10949475 w 11162102"/>
              <a:gd name="connsiteY5534" fmla="*/ 3721076 h 6858029"/>
              <a:gd name="connsiteX5535" fmla="*/ 10950594 w 11162102"/>
              <a:gd name="connsiteY5535" fmla="*/ 3719295 h 6858029"/>
              <a:gd name="connsiteX5536" fmla="*/ 10941648 w 11162102"/>
              <a:gd name="connsiteY5536" fmla="*/ 3733514 h 6858029"/>
              <a:gd name="connsiteX5537" fmla="*/ 10931515 w 11162102"/>
              <a:gd name="connsiteY5537" fmla="*/ 3764460 h 6858029"/>
              <a:gd name="connsiteX5538" fmla="*/ 10917570 w 11162102"/>
              <a:gd name="connsiteY5538" fmla="*/ 3787921 h 6858029"/>
              <a:gd name="connsiteX5539" fmla="*/ 10925901 w 11162102"/>
              <a:gd name="connsiteY5539" fmla="*/ 3757728 h 6858029"/>
              <a:gd name="connsiteX5540" fmla="*/ 10941648 w 11162102"/>
              <a:gd name="connsiteY5540" fmla="*/ 3733514 h 6858029"/>
              <a:gd name="connsiteX5541" fmla="*/ 10919146 w 11162102"/>
              <a:gd name="connsiteY5541" fmla="*/ 3767815 h 6858029"/>
              <a:gd name="connsiteX5542" fmla="*/ 10909743 w 11162102"/>
              <a:gd name="connsiteY5542" fmla="*/ 3800679 h 6858029"/>
              <a:gd name="connsiteX5543" fmla="*/ 10893493 w 11162102"/>
              <a:gd name="connsiteY5543" fmla="*/ 3826217 h 6858029"/>
              <a:gd name="connsiteX5544" fmla="*/ 10901093 w 11162102"/>
              <a:gd name="connsiteY5544" fmla="*/ 3793946 h 6858029"/>
              <a:gd name="connsiteX5545" fmla="*/ 10919146 w 11162102"/>
              <a:gd name="connsiteY5545" fmla="*/ 3767815 h 6858029"/>
              <a:gd name="connsiteX5546" fmla="*/ 10895022 w 11162102"/>
              <a:gd name="connsiteY5546" fmla="*/ 3802482 h 6858029"/>
              <a:gd name="connsiteX5547" fmla="*/ 10889066 w 11162102"/>
              <a:gd name="connsiteY5547" fmla="*/ 3827312 h 6858029"/>
              <a:gd name="connsiteX5548" fmla="*/ 10886647 w 11162102"/>
              <a:gd name="connsiteY5548" fmla="*/ 3836669 h 6858029"/>
              <a:gd name="connsiteX5549" fmla="*/ 10868161 w 11162102"/>
              <a:gd name="connsiteY5549" fmla="*/ 3863850 h 6858029"/>
              <a:gd name="connsiteX5550" fmla="*/ 10874437 w 11162102"/>
              <a:gd name="connsiteY5550" fmla="*/ 3830507 h 6858029"/>
              <a:gd name="connsiteX5551" fmla="*/ 10895022 w 11162102"/>
              <a:gd name="connsiteY5551" fmla="*/ 3802482 h 6858029"/>
              <a:gd name="connsiteX5552" fmla="*/ 10869028 w 11162102"/>
              <a:gd name="connsiteY5552" fmla="*/ 3837650 h 6858029"/>
              <a:gd name="connsiteX5553" fmla="*/ 10862181 w 11162102"/>
              <a:gd name="connsiteY5553" fmla="*/ 3872362 h 6858029"/>
              <a:gd name="connsiteX5554" fmla="*/ 10840957 w 11162102"/>
              <a:gd name="connsiteY5554" fmla="*/ 3901597 h 6858029"/>
              <a:gd name="connsiteX5555" fmla="*/ 10845681 w 11162102"/>
              <a:gd name="connsiteY5555" fmla="*/ 3867570 h 6858029"/>
              <a:gd name="connsiteX5556" fmla="*/ 10869028 w 11162102"/>
              <a:gd name="connsiteY5556" fmla="*/ 3837650 h 6858029"/>
              <a:gd name="connsiteX5557" fmla="*/ 10840592 w 11162102"/>
              <a:gd name="connsiteY5557" fmla="*/ 3873937 h 6858029"/>
              <a:gd name="connsiteX5558" fmla="*/ 10835480 w 11162102"/>
              <a:gd name="connsiteY5558" fmla="*/ 3908946 h 6858029"/>
              <a:gd name="connsiteX5559" fmla="*/ 10811608 w 11162102"/>
              <a:gd name="connsiteY5559" fmla="*/ 3939801 h 6858029"/>
              <a:gd name="connsiteX5560" fmla="*/ 10814575 w 11162102"/>
              <a:gd name="connsiteY5560" fmla="*/ 3905272 h 6858029"/>
              <a:gd name="connsiteX5561" fmla="*/ 10840592 w 11162102"/>
              <a:gd name="connsiteY5561" fmla="*/ 3873937 h 6858029"/>
              <a:gd name="connsiteX5562" fmla="*/ 10810718 w 11162102"/>
              <a:gd name="connsiteY5562" fmla="*/ 3909768 h 6858029"/>
              <a:gd name="connsiteX5563" fmla="*/ 10807295 w 11162102"/>
              <a:gd name="connsiteY5563" fmla="*/ 3945165 h 6858029"/>
              <a:gd name="connsiteX5564" fmla="*/ 10779840 w 11162102"/>
              <a:gd name="connsiteY5564" fmla="*/ 3978462 h 6858029"/>
              <a:gd name="connsiteX5565" fmla="*/ 10780912 w 11162102"/>
              <a:gd name="connsiteY5565" fmla="*/ 3943590 h 6858029"/>
              <a:gd name="connsiteX5566" fmla="*/ 10810718 w 11162102"/>
              <a:gd name="connsiteY5566" fmla="*/ 3909768 h 6858029"/>
              <a:gd name="connsiteX5567" fmla="*/ 10777101 w 11162102"/>
              <a:gd name="connsiteY5567" fmla="*/ 3947766 h 6858029"/>
              <a:gd name="connsiteX5568" fmla="*/ 10775755 w 11162102"/>
              <a:gd name="connsiteY5568" fmla="*/ 3983254 h 6858029"/>
              <a:gd name="connsiteX5569" fmla="*/ 10745493 w 11162102"/>
              <a:gd name="connsiteY5569" fmla="*/ 4017624 h 6858029"/>
              <a:gd name="connsiteX5570" fmla="*/ 10744580 w 11162102"/>
              <a:gd name="connsiteY5570" fmla="*/ 3982456 h 6858029"/>
              <a:gd name="connsiteX5571" fmla="*/ 10777101 w 11162102"/>
              <a:gd name="connsiteY5571" fmla="*/ 3947766 h 6858029"/>
              <a:gd name="connsiteX5572" fmla="*/ 10740449 w 11162102"/>
              <a:gd name="connsiteY5572" fmla="*/ 3986655 h 6858029"/>
              <a:gd name="connsiteX5573" fmla="*/ 10741248 w 11162102"/>
              <a:gd name="connsiteY5573" fmla="*/ 4022257 h 6858029"/>
              <a:gd name="connsiteX5574" fmla="*/ 10708407 w 11162102"/>
              <a:gd name="connsiteY5574" fmla="*/ 4057175 h 6858029"/>
              <a:gd name="connsiteX5575" fmla="*/ 10705395 w 11162102"/>
              <a:gd name="connsiteY5575" fmla="*/ 4021709 h 6858029"/>
              <a:gd name="connsiteX5576" fmla="*/ 10740449 w 11162102"/>
              <a:gd name="connsiteY5576" fmla="*/ 3986655 h 6858029"/>
              <a:gd name="connsiteX5577" fmla="*/ 10700626 w 11162102"/>
              <a:gd name="connsiteY5577" fmla="*/ 4026319 h 6858029"/>
              <a:gd name="connsiteX5578" fmla="*/ 10703501 w 11162102"/>
              <a:gd name="connsiteY5578" fmla="*/ 4062173 h 6858029"/>
              <a:gd name="connsiteX5579" fmla="*/ 10668492 w 11162102"/>
              <a:gd name="connsiteY5579" fmla="*/ 4096999 h 6858029"/>
              <a:gd name="connsiteX5580" fmla="*/ 10663334 w 11162102"/>
              <a:gd name="connsiteY5580" fmla="*/ 4061283 h 6858029"/>
              <a:gd name="connsiteX5581" fmla="*/ 10700626 w 11162102"/>
              <a:gd name="connsiteY5581" fmla="*/ 4026319 h 6858029"/>
              <a:gd name="connsiteX5582" fmla="*/ 10658678 w 11162102"/>
              <a:gd name="connsiteY5582" fmla="*/ 4065482 h 6858029"/>
              <a:gd name="connsiteX5583" fmla="*/ 10663676 w 11162102"/>
              <a:gd name="connsiteY5583" fmla="*/ 4101586 h 6858029"/>
              <a:gd name="connsiteX5584" fmla="*/ 10625677 w 11162102"/>
              <a:gd name="connsiteY5584" fmla="*/ 4136892 h 6858029"/>
              <a:gd name="connsiteX5585" fmla="*/ 10618397 w 11162102"/>
              <a:gd name="connsiteY5585" fmla="*/ 4100856 h 6858029"/>
              <a:gd name="connsiteX5586" fmla="*/ 10658678 w 11162102"/>
              <a:gd name="connsiteY5586" fmla="*/ 4065482 h 6858029"/>
              <a:gd name="connsiteX5587" fmla="*/ 10613924 w 11162102"/>
              <a:gd name="connsiteY5587" fmla="*/ 4104690 h 6858029"/>
              <a:gd name="connsiteX5588" fmla="*/ 10621091 w 11162102"/>
              <a:gd name="connsiteY5588" fmla="*/ 4141045 h 6858029"/>
              <a:gd name="connsiteX5589" fmla="*/ 10580171 w 11162102"/>
              <a:gd name="connsiteY5589" fmla="*/ 4176602 h 6858029"/>
              <a:gd name="connsiteX5590" fmla="*/ 10570745 w 11162102"/>
              <a:gd name="connsiteY5590" fmla="*/ 4140201 h 6858029"/>
              <a:gd name="connsiteX5591" fmla="*/ 10613924 w 11162102"/>
              <a:gd name="connsiteY5591" fmla="*/ 4104690 h 6858029"/>
              <a:gd name="connsiteX5592" fmla="*/ 10566386 w 11162102"/>
              <a:gd name="connsiteY5592" fmla="*/ 4143670 h 6858029"/>
              <a:gd name="connsiteX5593" fmla="*/ 10575720 w 11162102"/>
              <a:gd name="connsiteY5593" fmla="*/ 4180345 h 6858029"/>
              <a:gd name="connsiteX5594" fmla="*/ 10532039 w 11162102"/>
              <a:gd name="connsiteY5594" fmla="*/ 4215810 h 6858029"/>
              <a:gd name="connsiteX5595" fmla="*/ 10520514 w 11162102"/>
              <a:gd name="connsiteY5595" fmla="*/ 4179021 h 6858029"/>
              <a:gd name="connsiteX5596" fmla="*/ 10566386 w 11162102"/>
              <a:gd name="connsiteY5596" fmla="*/ 4143670 h 6858029"/>
              <a:gd name="connsiteX5597" fmla="*/ 10516178 w 11162102"/>
              <a:gd name="connsiteY5597" fmla="*/ 4182239 h 6858029"/>
              <a:gd name="connsiteX5598" fmla="*/ 10527658 w 11162102"/>
              <a:gd name="connsiteY5598" fmla="*/ 4219256 h 6858029"/>
              <a:gd name="connsiteX5599" fmla="*/ 10481352 w 11162102"/>
              <a:gd name="connsiteY5599" fmla="*/ 4254402 h 6858029"/>
              <a:gd name="connsiteX5600" fmla="*/ 10467772 w 11162102"/>
              <a:gd name="connsiteY5600" fmla="*/ 4217157 h 6858029"/>
              <a:gd name="connsiteX5601" fmla="*/ 10516178 w 11162102"/>
              <a:gd name="connsiteY5601" fmla="*/ 4182239 h 6858029"/>
              <a:gd name="connsiteX5602" fmla="*/ 10463391 w 11162102"/>
              <a:gd name="connsiteY5602" fmla="*/ 4220192 h 6858029"/>
              <a:gd name="connsiteX5603" fmla="*/ 10476970 w 11162102"/>
              <a:gd name="connsiteY5603" fmla="*/ 4257620 h 6858029"/>
              <a:gd name="connsiteX5604" fmla="*/ 10428291 w 11162102"/>
              <a:gd name="connsiteY5604" fmla="*/ 4292127 h 6858029"/>
              <a:gd name="connsiteX5605" fmla="*/ 10412680 w 11162102"/>
              <a:gd name="connsiteY5605" fmla="*/ 4254402 h 6858029"/>
              <a:gd name="connsiteX5606" fmla="*/ 10463391 w 11162102"/>
              <a:gd name="connsiteY5606" fmla="*/ 4220192 h 6858029"/>
              <a:gd name="connsiteX5607" fmla="*/ 10408367 w 11162102"/>
              <a:gd name="connsiteY5607" fmla="*/ 4257209 h 6858029"/>
              <a:gd name="connsiteX5608" fmla="*/ 10423954 w 11162102"/>
              <a:gd name="connsiteY5608" fmla="*/ 4295094 h 6858029"/>
              <a:gd name="connsiteX5609" fmla="*/ 10373039 w 11162102"/>
              <a:gd name="connsiteY5609" fmla="*/ 4328825 h 6858029"/>
              <a:gd name="connsiteX5610" fmla="*/ 10355511 w 11162102"/>
              <a:gd name="connsiteY5610" fmla="*/ 4290507 h 6858029"/>
              <a:gd name="connsiteX5611" fmla="*/ 10408367 w 11162102"/>
              <a:gd name="connsiteY5611" fmla="*/ 4257209 h 6858029"/>
              <a:gd name="connsiteX5612" fmla="*/ 10351175 w 11162102"/>
              <a:gd name="connsiteY5612" fmla="*/ 4293154 h 6858029"/>
              <a:gd name="connsiteX5613" fmla="*/ 10368702 w 11162102"/>
              <a:gd name="connsiteY5613" fmla="*/ 4331586 h 6858029"/>
              <a:gd name="connsiteX5614" fmla="*/ 10315961 w 11162102"/>
              <a:gd name="connsiteY5614" fmla="*/ 4364199 h 6858029"/>
              <a:gd name="connsiteX5615" fmla="*/ 10296653 w 11162102"/>
              <a:gd name="connsiteY5615" fmla="*/ 4325241 h 6858029"/>
              <a:gd name="connsiteX5616" fmla="*/ 10351175 w 11162102"/>
              <a:gd name="connsiteY5616" fmla="*/ 4293154 h 6858029"/>
              <a:gd name="connsiteX5617" fmla="*/ 10292112 w 11162102"/>
              <a:gd name="connsiteY5617" fmla="*/ 4327820 h 6858029"/>
              <a:gd name="connsiteX5618" fmla="*/ 10311442 w 11162102"/>
              <a:gd name="connsiteY5618" fmla="*/ 4366892 h 6858029"/>
              <a:gd name="connsiteX5619" fmla="*/ 10257377 w 11162102"/>
              <a:gd name="connsiteY5619" fmla="*/ 4398066 h 6858029"/>
              <a:gd name="connsiteX5620" fmla="*/ 10236404 w 11162102"/>
              <a:gd name="connsiteY5620" fmla="*/ 4358448 h 6858029"/>
              <a:gd name="connsiteX5621" fmla="*/ 10292112 w 11162102"/>
              <a:gd name="connsiteY5621" fmla="*/ 4327820 h 6858029"/>
              <a:gd name="connsiteX5622" fmla="*/ 10231611 w 11162102"/>
              <a:gd name="connsiteY5622" fmla="*/ 4360981 h 6858029"/>
              <a:gd name="connsiteX5623" fmla="*/ 10252675 w 11162102"/>
              <a:gd name="connsiteY5623" fmla="*/ 4400714 h 6858029"/>
              <a:gd name="connsiteX5624" fmla="*/ 10197606 w 11162102"/>
              <a:gd name="connsiteY5624" fmla="*/ 4430337 h 6858029"/>
              <a:gd name="connsiteX5625" fmla="*/ 10175035 w 11162102"/>
              <a:gd name="connsiteY5625" fmla="*/ 4389965 h 6858029"/>
              <a:gd name="connsiteX5626" fmla="*/ 10231611 w 11162102"/>
              <a:gd name="connsiteY5626" fmla="*/ 4360981 h 6858029"/>
              <a:gd name="connsiteX5627" fmla="*/ 10170015 w 11162102"/>
              <a:gd name="connsiteY5627" fmla="*/ 4392452 h 6858029"/>
              <a:gd name="connsiteX5628" fmla="*/ 10192654 w 11162102"/>
              <a:gd name="connsiteY5628" fmla="*/ 4432916 h 6858029"/>
              <a:gd name="connsiteX5629" fmla="*/ 10136945 w 11162102"/>
              <a:gd name="connsiteY5629" fmla="*/ 4460850 h 6858029"/>
              <a:gd name="connsiteX5630" fmla="*/ 10112982 w 11162102"/>
              <a:gd name="connsiteY5630" fmla="*/ 4419679 h 6858029"/>
              <a:gd name="connsiteX5631" fmla="*/ 10170015 w 11162102"/>
              <a:gd name="connsiteY5631" fmla="*/ 4392452 h 6858029"/>
              <a:gd name="connsiteX5632" fmla="*/ 10063664 w 11162102"/>
              <a:gd name="connsiteY5632" fmla="*/ 4441862 h 6858029"/>
              <a:gd name="connsiteX5633" fmla="*/ 10107505 w 11162102"/>
              <a:gd name="connsiteY5633" fmla="*/ 4422212 h 6858029"/>
              <a:gd name="connsiteX5634" fmla="*/ 10131491 w 11162102"/>
              <a:gd name="connsiteY5634" fmla="*/ 4463497 h 6858029"/>
              <a:gd name="connsiteX5635" fmla="*/ 10075897 w 11162102"/>
              <a:gd name="connsiteY5635" fmla="*/ 4489491 h 6858029"/>
              <a:gd name="connsiteX5636" fmla="*/ 10050679 w 11162102"/>
              <a:gd name="connsiteY5636" fmla="*/ 4447453 h 6858029"/>
              <a:gd name="connsiteX5637" fmla="*/ 10063664 w 11162102"/>
              <a:gd name="connsiteY5637" fmla="*/ 4441862 h 6858029"/>
              <a:gd name="connsiteX5638" fmla="*/ 10045109 w 11162102"/>
              <a:gd name="connsiteY5638" fmla="*/ 4449827 h 6858029"/>
              <a:gd name="connsiteX5639" fmla="*/ 10070374 w 11162102"/>
              <a:gd name="connsiteY5639" fmla="*/ 4491979 h 6858029"/>
              <a:gd name="connsiteX5640" fmla="*/ 10014802 w 11162102"/>
              <a:gd name="connsiteY5640" fmla="*/ 4516170 h 6858029"/>
              <a:gd name="connsiteX5641" fmla="*/ 9992619 w 11162102"/>
              <a:gd name="connsiteY5641" fmla="*/ 4479860 h 6858029"/>
              <a:gd name="connsiteX5642" fmla="*/ 9988511 w 11162102"/>
              <a:gd name="connsiteY5642" fmla="*/ 4473288 h 6858029"/>
              <a:gd name="connsiteX5643" fmla="*/ 10045109 w 11162102"/>
              <a:gd name="connsiteY5643" fmla="*/ 4449827 h 6858029"/>
              <a:gd name="connsiteX5644" fmla="*/ 9982829 w 11162102"/>
              <a:gd name="connsiteY5644" fmla="*/ 4475547 h 6858029"/>
              <a:gd name="connsiteX5645" fmla="*/ 9987484 w 11162102"/>
              <a:gd name="connsiteY5645" fmla="*/ 4483033 h 6858029"/>
              <a:gd name="connsiteX5646" fmla="*/ 10009188 w 11162102"/>
              <a:gd name="connsiteY5646" fmla="*/ 4518544 h 6858029"/>
              <a:gd name="connsiteX5647" fmla="*/ 9954461 w 11162102"/>
              <a:gd name="connsiteY5647" fmla="*/ 4540727 h 6858029"/>
              <a:gd name="connsiteX5648" fmla="*/ 9927759 w 11162102"/>
              <a:gd name="connsiteY5648" fmla="*/ 4496817 h 6858029"/>
              <a:gd name="connsiteX5649" fmla="*/ 9982829 w 11162102"/>
              <a:gd name="connsiteY5649" fmla="*/ 4475547 h 6858029"/>
              <a:gd name="connsiteX5650" fmla="*/ 9921848 w 11162102"/>
              <a:gd name="connsiteY5650" fmla="*/ 4498962 h 6858029"/>
              <a:gd name="connsiteX5651" fmla="*/ 9948642 w 11162102"/>
              <a:gd name="connsiteY5651" fmla="*/ 4543009 h 6858029"/>
              <a:gd name="connsiteX5652" fmla="*/ 9896174 w 11162102"/>
              <a:gd name="connsiteY5652" fmla="*/ 4562841 h 6858029"/>
              <a:gd name="connsiteX5653" fmla="*/ 9869198 w 11162102"/>
              <a:gd name="connsiteY5653" fmla="*/ 4517836 h 6858029"/>
              <a:gd name="connsiteX5654" fmla="*/ 9921848 w 11162102"/>
              <a:gd name="connsiteY5654" fmla="*/ 4498962 h 6858029"/>
              <a:gd name="connsiteX5655" fmla="*/ 9863265 w 11162102"/>
              <a:gd name="connsiteY5655" fmla="*/ 4519936 h 6858029"/>
              <a:gd name="connsiteX5656" fmla="*/ 9890240 w 11162102"/>
              <a:gd name="connsiteY5656" fmla="*/ 4564986 h 6858029"/>
              <a:gd name="connsiteX5657" fmla="*/ 9840077 w 11162102"/>
              <a:gd name="connsiteY5657" fmla="*/ 4582628 h 6858029"/>
              <a:gd name="connsiteX5658" fmla="*/ 9812896 w 11162102"/>
              <a:gd name="connsiteY5658" fmla="*/ 4536687 h 6858029"/>
              <a:gd name="connsiteX5659" fmla="*/ 9863265 w 11162102"/>
              <a:gd name="connsiteY5659" fmla="*/ 4519936 h 6858029"/>
              <a:gd name="connsiteX5660" fmla="*/ 9806780 w 11162102"/>
              <a:gd name="connsiteY5660" fmla="*/ 4538650 h 6858029"/>
              <a:gd name="connsiteX5661" fmla="*/ 9834006 w 11162102"/>
              <a:gd name="connsiteY5661" fmla="*/ 4584705 h 6858029"/>
              <a:gd name="connsiteX5662" fmla="*/ 9786240 w 11162102"/>
              <a:gd name="connsiteY5662" fmla="*/ 4600383 h 6858029"/>
              <a:gd name="connsiteX5663" fmla="*/ 9758900 w 11162102"/>
              <a:gd name="connsiteY5663" fmla="*/ 4553552 h 6858029"/>
              <a:gd name="connsiteX5664" fmla="*/ 9806780 w 11162102"/>
              <a:gd name="connsiteY5664" fmla="*/ 4538650 h 6858029"/>
              <a:gd name="connsiteX5665" fmla="*/ 9752532 w 11162102"/>
              <a:gd name="connsiteY5665" fmla="*/ 4555424 h 6858029"/>
              <a:gd name="connsiteX5666" fmla="*/ 9779964 w 11162102"/>
              <a:gd name="connsiteY5666" fmla="*/ 4602392 h 6858029"/>
              <a:gd name="connsiteX5667" fmla="*/ 9734686 w 11162102"/>
              <a:gd name="connsiteY5667" fmla="*/ 4616222 h 6858029"/>
              <a:gd name="connsiteX5668" fmla="*/ 9707139 w 11162102"/>
              <a:gd name="connsiteY5668" fmla="*/ 4568501 h 6858029"/>
              <a:gd name="connsiteX5669" fmla="*/ 9752532 w 11162102"/>
              <a:gd name="connsiteY5669" fmla="*/ 4555424 h 6858029"/>
              <a:gd name="connsiteX5670" fmla="*/ 9700430 w 11162102"/>
              <a:gd name="connsiteY5670" fmla="*/ 4570349 h 6858029"/>
              <a:gd name="connsiteX5671" fmla="*/ 9728067 w 11162102"/>
              <a:gd name="connsiteY5671" fmla="*/ 4618207 h 6858029"/>
              <a:gd name="connsiteX5672" fmla="*/ 9685413 w 11162102"/>
              <a:gd name="connsiteY5672" fmla="*/ 4630371 h 6858029"/>
              <a:gd name="connsiteX5673" fmla="*/ 9657752 w 11162102"/>
              <a:gd name="connsiteY5673" fmla="*/ 4581829 h 6858029"/>
              <a:gd name="connsiteX5674" fmla="*/ 9700430 w 11162102"/>
              <a:gd name="connsiteY5674" fmla="*/ 4570349 h 6858029"/>
              <a:gd name="connsiteX5675" fmla="*/ 9651271 w 11162102"/>
              <a:gd name="connsiteY5675" fmla="*/ 4583541 h 6858029"/>
              <a:gd name="connsiteX5676" fmla="*/ 9678977 w 11162102"/>
              <a:gd name="connsiteY5676" fmla="*/ 4632151 h 6858029"/>
              <a:gd name="connsiteX5677" fmla="*/ 9638445 w 11162102"/>
              <a:gd name="connsiteY5677" fmla="*/ 4642946 h 6858029"/>
              <a:gd name="connsiteX5678" fmla="*/ 9610625 w 11162102"/>
              <a:gd name="connsiteY5678" fmla="*/ 4593651 h 6858029"/>
              <a:gd name="connsiteX5679" fmla="*/ 9651271 w 11162102"/>
              <a:gd name="connsiteY5679" fmla="*/ 4583541 h 6858029"/>
              <a:gd name="connsiteX5680" fmla="*/ 9603687 w 11162102"/>
              <a:gd name="connsiteY5680" fmla="*/ 4595294 h 6858029"/>
              <a:gd name="connsiteX5681" fmla="*/ 9631576 w 11162102"/>
              <a:gd name="connsiteY5681" fmla="*/ 4644726 h 6858029"/>
              <a:gd name="connsiteX5682" fmla="*/ 9593646 w 11162102"/>
              <a:gd name="connsiteY5682" fmla="*/ 4654129 h 6858029"/>
              <a:gd name="connsiteX5683" fmla="*/ 9565689 w 11162102"/>
              <a:gd name="connsiteY5683" fmla="*/ 4604080 h 6858029"/>
              <a:gd name="connsiteX5684" fmla="*/ 9603687 w 11162102"/>
              <a:gd name="connsiteY5684" fmla="*/ 4595294 h 6858029"/>
              <a:gd name="connsiteX5685" fmla="*/ 2279816 w 11162102"/>
              <a:gd name="connsiteY5685" fmla="*/ 3177160 h 6858029"/>
              <a:gd name="connsiteX5686" fmla="*/ 3738945 w 11162102"/>
              <a:gd name="connsiteY5686" fmla="*/ 3039406 h 6858029"/>
              <a:gd name="connsiteX5687" fmla="*/ 5086149 w 11162102"/>
              <a:gd name="connsiteY5687" fmla="*/ 3625269 h 6858029"/>
              <a:gd name="connsiteX5688" fmla="*/ 6380679 w 11162102"/>
              <a:gd name="connsiteY5688" fmla="*/ 4191870 h 6858029"/>
              <a:gd name="connsiteX5689" fmla="*/ 7918856 w 11162102"/>
              <a:gd name="connsiteY5689" fmla="*/ 4620238 h 6858029"/>
              <a:gd name="connsiteX5690" fmla="*/ 8714704 w 11162102"/>
              <a:gd name="connsiteY5690" fmla="*/ 4690758 h 6858029"/>
              <a:gd name="connsiteX5691" fmla="*/ 9506900 w 11162102"/>
              <a:gd name="connsiteY5691" fmla="*/ 4616655 h 6858029"/>
              <a:gd name="connsiteX5692" fmla="*/ 9558271 w 11162102"/>
              <a:gd name="connsiteY5692" fmla="*/ 4605723 h 6858029"/>
              <a:gd name="connsiteX5693" fmla="*/ 9586343 w 11162102"/>
              <a:gd name="connsiteY5693" fmla="*/ 4655886 h 6858029"/>
              <a:gd name="connsiteX5694" fmla="*/ 9479444 w 11162102"/>
              <a:gd name="connsiteY5694" fmla="*/ 4679142 h 6858029"/>
              <a:gd name="connsiteX5695" fmla="*/ 7733633 w 11162102"/>
              <a:gd name="connsiteY5695" fmla="*/ 4644429 h 6858029"/>
              <a:gd name="connsiteX5696" fmla="*/ 6398617 w 11162102"/>
              <a:gd name="connsiteY5696" fmla="*/ 4255429 h 6858029"/>
              <a:gd name="connsiteX5697" fmla="*/ 5087769 w 11162102"/>
              <a:gd name="connsiteY5697" fmla="*/ 3689627 h 6858029"/>
              <a:gd name="connsiteX5698" fmla="*/ 3718656 w 11162102"/>
              <a:gd name="connsiteY5698" fmla="*/ 3102737 h 6858029"/>
              <a:gd name="connsiteX5699" fmla="*/ 2954554 w 11162102"/>
              <a:gd name="connsiteY5699" fmla="*/ 2949077 h 6858029"/>
              <a:gd name="connsiteX5700" fmla="*/ 2589449 w 11162102"/>
              <a:gd name="connsiteY5700" fmla="*/ 3016334 h 6858029"/>
              <a:gd name="connsiteX5701" fmla="*/ 2253810 w 11162102"/>
              <a:gd name="connsiteY5701" fmla="*/ 3227482 h 6858029"/>
              <a:gd name="connsiteX5702" fmla="*/ 1923301 w 11162102"/>
              <a:gd name="connsiteY5702" fmla="*/ 3611576 h 6858029"/>
              <a:gd name="connsiteX5703" fmla="*/ 2279816 w 11162102"/>
              <a:gd name="connsiteY5703" fmla="*/ 3177160 h 6858029"/>
              <a:gd name="connsiteX5704" fmla="*/ 483212 w 11162102"/>
              <a:gd name="connsiteY5704" fmla="*/ 4993856 h 6858029"/>
              <a:gd name="connsiteX5705" fmla="*/ 123919 w 11162102"/>
              <a:gd name="connsiteY5705" fmla="*/ 5397737 h 6858029"/>
              <a:gd name="connsiteX5706" fmla="*/ 10845 w 11162102"/>
              <a:gd name="connsiteY5706" fmla="*/ 5931132 h 6858029"/>
              <a:gd name="connsiteX5707" fmla="*/ 483212 w 11162102"/>
              <a:gd name="connsiteY5707" fmla="*/ 4993856 h 6858029"/>
              <a:gd name="connsiteX5708" fmla="*/ 519042 w 11162102"/>
              <a:gd name="connsiteY5708" fmla="*/ 4984043 h 6858029"/>
              <a:gd name="connsiteX5709" fmla="*/ 142231 w 11162102"/>
              <a:gd name="connsiteY5709" fmla="*/ 5411088 h 6858029"/>
              <a:gd name="connsiteX5710" fmla="*/ 12897 w 11162102"/>
              <a:gd name="connsiteY5710" fmla="*/ 5980998 h 6858029"/>
              <a:gd name="connsiteX5711" fmla="*/ 519042 w 11162102"/>
              <a:gd name="connsiteY5711" fmla="*/ 4984043 h 6858029"/>
              <a:gd name="connsiteX5712" fmla="*/ 160548 w 11162102"/>
              <a:gd name="connsiteY5712" fmla="*/ 5424416 h 6858029"/>
              <a:gd name="connsiteX5713" fmla="*/ 13773 w 11162102"/>
              <a:gd name="connsiteY5713" fmla="*/ 6030864 h 6858029"/>
              <a:gd name="connsiteX5714" fmla="*/ 554761 w 11162102"/>
              <a:gd name="connsiteY5714" fmla="*/ 4973522 h 6858029"/>
              <a:gd name="connsiteX5715" fmla="*/ 160548 w 11162102"/>
              <a:gd name="connsiteY5715" fmla="*/ 5424416 h 6858029"/>
              <a:gd name="connsiteX5716" fmla="*/ 703380 w 11162102"/>
              <a:gd name="connsiteY5716" fmla="*/ 4919457 h 6858029"/>
              <a:gd name="connsiteX5717" fmla="*/ 703631 w 11162102"/>
              <a:gd name="connsiteY5717" fmla="*/ 4919389 h 6858029"/>
              <a:gd name="connsiteX5718" fmla="*/ 702458 w 11162102"/>
              <a:gd name="connsiteY5718" fmla="*/ 4920141 h 6858029"/>
              <a:gd name="connsiteX5719" fmla="*/ 702065 w 11162102"/>
              <a:gd name="connsiteY5719" fmla="*/ 4920233 h 6858029"/>
              <a:gd name="connsiteX5720" fmla="*/ 703380 w 11162102"/>
              <a:gd name="connsiteY5720" fmla="*/ 4919457 h 6858029"/>
              <a:gd name="connsiteX5721" fmla="*/ 722849 w 11162102"/>
              <a:gd name="connsiteY5721" fmla="*/ 4914322 h 6858029"/>
              <a:gd name="connsiteX5722" fmla="*/ 725647 w 11162102"/>
              <a:gd name="connsiteY5722" fmla="*/ 4913638 h 6858029"/>
              <a:gd name="connsiteX5723" fmla="*/ 721699 w 11162102"/>
              <a:gd name="connsiteY5723" fmla="*/ 4916353 h 6858029"/>
              <a:gd name="connsiteX5724" fmla="*/ 718839 w 11162102"/>
              <a:gd name="connsiteY5724" fmla="*/ 4916901 h 6858029"/>
              <a:gd name="connsiteX5725" fmla="*/ 722849 w 11162102"/>
              <a:gd name="connsiteY5725" fmla="*/ 4914322 h 6858029"/>
              <a:gd name="connsiteX5726" fmla="*/ 742353 w 11162102"/>
              <a:gd name="connsiteY5726" fmla="*/ 4909529 h 6858029"/>
              <a:gd name="connsiteX5727" fmla="*/ 747184 w 11162102"/>
              <a:gd name="connsiteY5727" fmla="*/ 4908365 h 6858029"/>
              <a:gd name="connsiteX5728" fmla="*/ 741086 w 11162102"/>
              <a:gd name="connsiteY5728" fmla="*/ 4912839 h 6858029"/>
              <a:gd name="connsiteX5729" fmla="*/ 736227 w 11162102"/>
              <a:gd name="connsiteY5729" fmla="*/ 4913706 h 6858029"/>
              <a:gd name="connsiteX5730" fmla="*/ 742353 w 11162102"/>
              <a:gd name="connsiteY5730" fmla="*/ 4909529 h 6858029"/>
              <a:gd name="connsiteX5731" fmla="*/ 761934 w 11162102"/>
              <a:gd name="connsiteY5731" fmla="*/ 4904942 h 6858029"/>
              <a:gd name="connsiteX5732" fmla="*/ 768377 w 11162102"/>
              <a:gd name="connsiteY5732" fmla="*/ 4903482 h 6858029"/>
              <a:gd name="connsiteX5733" fmla="*/ 760515 w 11162102"/>
              <a:gd name="connsiteY5733" fmla="*/ 4909598 h 6858029"/>
              <a:gd name="connsiteX5734" fmla="*/ 754140 w 11162102"/>
              <a:gd name="connsiteY5734" fmla="*/ 4910625 h 6858029"/>
              <a:gd name="connsiteX5735" fmla="*/ 761934 w 11162102"/>
              <a:gd name="connsiteY5735" fmla="*/ 4904942 h 6858029"/>
              <a:gd name="connsiteX5736" fmla="*/ 772382 w 11162102"/>
              <a:gd name="connsiteY5736" fmla="*/ 4907726 h 6858029"/>
              <a:gd name="connsiteX5737" fmla="*/ 781554 w 11162102"/>
              <a:gd name="connsiteY5737" fmla="*/ 4900606 h 6858029"/>
              <a:gd name="connsiteX5738" fmla="*/ 789245 w 11162102"/>
              <a:gd name="connsiteY5738" fmla="*/ 4898986 h 6858029"/>
              <a:gd name="connsiteX5739" fmla="*/ 781271 w 11162102"/>
              <a:gd name="connsiteY5739" fmla="*/ 4905558 h 6858029"/>
              <a:gd name="connsiteX5740" fmla="*/ 780043 w 11162102"/>
              <a:gd name="connsiteY5740" fmla="*/ 4906585 h 6858029"/>
              <a:gd name="connsiteX5741" fmla="*/ 772382 w 11162102"/>
              <a:gd name="connsiteY5741" fmla="*/ 4907726 h 6858029"/>
              <a:gd name="connsiteX5742" fmla="*/ 790925 w 11162102"/>
              <a:gd name="connsiteY5742" fmla="*/ 4905011 h 6858029"/>
              <a:gd name="connsiteX5743" fmla="*/ 801272 w 11162102"/>
              <a:gd name="connsiteY5743" fmla="*/ 4896521 h 6858029"/>
              <a:gd name="connsiteX5744" fmla="*/ 809990 w 11162102"/>
              <a:gd name="connsiteY5744" fmla="*/ 4894809 h 6858029"/>
              <a:gd name="connsiteX5745" fmla="*/ 804130 w 11162102"/>
              <a:gd name="connsiteY5745" fmla="*/ 4899876 h 6858029"/>
              <a:gd name="connsiteX5746" fmla="*/ 799677 w 11162102"/>
              <a:gd name="connsiteY5746" fmla="*/ 4903801 h 6858029"/>
              <a:gd name="connsiteX5747" fmla="*/ 790925 w 11162102"/>
              <a:gd name="connsiteY5747" fmla="*/ 4905011 h 6858029"/>
              <a:gd name="connsiteX5748" fmla="*/ 809675 w 11162102"/>
              <a:gd name="connsiteY5748" fmla="*/ 4902500 h 6858029"/>
              <a:gd name="connsiteX5749" fmla="*/ 820984 w 11162102"/>
              <a:gd name="connsiteY5749" fmla="*/ 4892687 h 6858029"/>
              <a:gd name="connsiteX5750" fmla="*/ 830615 w 11162102"/>
              <a:gd name="connsiteY5750" fmla="*/ 4890907 h 6858029"/>
              <a:gd name="connsiteX5751" fmla="*/ 826993 w 11162102"/>
              <a:gd name="connsiteY5751" fmla="*/ 4894193 h 6858029"/>
              <a:gd name="connsiteX5752" fmla="*/ 819322 w 11162102"/>
              <a:gd name="connsiteY5752" fmla="*/ 4901291 h 6858029"/>
              <a:gd name="connsiteX5753" fmla="*/ 809675 w 11162102"/>
              <a:gd name="connsiteY5753" fmla="*/ 4902500 h 6858029"/>
              <a:gd name="connsiteX5754" fmla="*/ 828663 w 11162102"/>
              <a:gd name="connsiteY5754" fmla="*/ 4900150 h 6858029"/>
              <a:gd name="connsiteX5755" fmla="*/ 830701 w 11162102"/>
              <a:gd name="connsiteY5755" fmla="*/ 4898278 h 6858029"/>
              <a:gd name="connsiteX5756" fmla="*/ 840786 w 11162102"/>
              <a:gd name="connsiteY5756" fmla="*/ 4889081 h 6858029"/>
              <a:gd name="connsiteX5757" fmla="*/ 851154 w 11162102"/>
              <a:gd name="connsiteY5757" fmla="*/ 4887301 h 6858029"/>
              <a:gd name="connsiteX5758" fmla="*/ 849858 w 11162102"/>
              <a:gd name="connsiteY5758" fmla="*/ 4888533 h 6858029"/>
              <a:gd name="connsiteX5759" fmla="*/ 839047 w 11162102"/>
              <a:gd name="connsiteY5759" fmla="*/ 4898986 h 6858029"/>
              <a:gd name="connsiteX5760" fmla="*/ 828663 w 11162102"/>
              <a:gd name="connsiteY5760" fmla="*/ 4900150 h 6858029"/>
              <a:gd name="connsiteX5761" fmla="*/ 847795 w 11162102"/>
              <a:gd name="connsiteY5761" fmla="*/ 4898050 h 6858029"/>
              <a:gd name="connsiteX5762" fmla="*/ 853594 w 11162102"/>
              <a:gd name="connsiteY5762" fmla="*/ 4892436 h 6858029"/>
              <a:gd name="connsiteX5763" fmla="*/ 856390 w 11162102"/>
              <a:gd name="connsiteY5763" fmla="*/ 4889766 h 6858029"/>
              <a:gd name="connsiteX5764" fmla="*/ 860623 w 11162102"/>
              <a:gd name="connsiteY5764" fmla="*/ 4885703 h 6858029"/>
              <a:gd name="connsiteX5765" fmla="*/ 871667 w 11162102"/>
              <a:gd name="connsiteY5765" fmla="*/ 4883946 h 6858029"/>
              <a:gd name="connsiteX5766" fmla="*/ 858836 w 11162102"/>
              <a:gd name="connsiteY5766" fmla="*/ 4896932 h 6858029"/>
              <a:gd name="connsiteX5767" fmla="*/ 847795 w 11162102"/>
              <a:gd name="connsiteY5767" fmla="*/ 4898050 h 6858029"/>
              <a:gd name="connsiteX5768" fmla="*/ 867059 w 11162102"/>
              <a:gd name="connsiteY5768" fmla="*/ 4896133 h 6858029"/>
              <a:gd name="connsiteX5769" fmla="*/ 876480 w 11162102"/>
              <a:gd name="connsiteY5769" fmla="*/ 4886593 h 6858029"/>
              <a:gd name="connsiteX5770" fmla="*/ 880524 w 11162102"/>
              <a:gd name="connsiteY5770" fmla="*/ 4882554 h 6858029"/>
              <a:gd name="connsiteX5771" fmla="*/ 892172 w 11162102"/>
              <a:gd name="connsiteY5771" fmla="*/ 4880819 h 6858029"/>
              <a:gd name="connsiteX5772" fmla="*/ 878675 w 11162102"/>
              <a:gd name="connsiteY5772" fmla="*/ 4895083 h 6858029"/>
              <a:gd name="connsiteX5773" fmla="*/ 867059 w 11162102"/>
              <a:gd name="connsiteY5773" fmla="*/ 4896133 h 6858029"/>
              <a:gd name="connsiteX5774" fmla="*/ 886437 w 11162102"/>
              <a:gd name="connsiteY5774" fmla="*/ 4894444 h 6858029"/>
              <a:gd name="connsiteX5775" fmla="*/ 899363 w 11162102"/>
              <a:gd name="connsiteY5775" fmla="*/ 4880774 h 6858029"/>
              <a:gd name="connsiteX5776" fmla="*/ 900450 w 11162102"/>
              <a:gd name="connsiteY5776" fmla="*/ 4879632 h 6858029"/>
              <a:gd name="connsiteX5777" fmla="*/ 912650 w 11162102"/>
              <a:gd name="connsiteY5777" fmla="*/ 4877921 h 6858029"/>
              <a:gd name="connsiteX5778" fmla="*/ 898610 w 11162102"/>
              <a:gd name="connsiteY5778" fmla="*/ 4893463 h 6858029"/>
              <a:gd name="connsiteX5779" fmla="*/ 886437 w 11162102"/>
              <a:gd name="connsiteY5779" fmla="*/ 4894444 h 6858029"/>
              <a:gd name="connsiteX5780" fmla="*/ 905936 w 11162102"/>
              <a:gd name="connsiteY5780" fmla="*/ 4892915 h 6858029"/>
              <a:gd name="connsiteX5781" fmla="*/ 920465 w 11162102"/>
              <a:gd name="connsiteY5781" fmla="*/ 4876894 h 6858029"/>
              <a:gd name="connsiteX5782" fmla="*/ 933124 w 11162102"/>
              <a:gd name="connsiteY5782" fmla="*/ 4875296 h 6858029"/>
              <a:gd name="connsiteX5783" fmla="*/ 918616 w 11162102"/>
              <a:gd name="connsiteY5783" fmla="*/ 4892048 h 6858029"/>
              <a:gd name="connsiteX5784" fmla="*/ 905936 w 11162102"/>
              <a:gd name="connsiteY5784" fmla="*/ 4892915 h 6858029"/>
              <a:gd name="connsiteX5785" fmla="*/ 925554 w 11162102"/>
              <a:gd name="connsiteY5785" fmla="*/ 4891592 h 6858029"/>
              <a:gd name="connsiteX5786" fmla="*/ 940539 w 11162102"/>
              <a:gd name="connsiteY5786" fmla="*/ 4874361 h 6858029"/>
              <a:gd name="connsiteX5787" fmla="*/ 953600 w 11162102"/>
              <a:gd name="connsiteY5787" fmla="*/ 4872854 h 6858029"/>
              <a:gd name="connsiteX5788" fmla="*/ 938663 w 11162102"/>
              <a:gd name="connsiteY5788" fmla="*/ 4890838 h 6858029"/>
              <a:gd name="connsiteX5789" fmla="*/ 925554 w 11162102"/>
              <a:gd name="connsiteY5789" fmla="*/ 4891592 h 6858029"/>
              <a:gd name="connsiteX5790" fmla="*/ 945297 w 11162102"/>
              <a:gd name="connsiteY5790" fmla="*/ 4890473 h 6858029"/>
              <a:gd name="connsiteX5791" fmla="*/ 960647 w 11162102"/>
              <a:gd name="connsiteY5791" fmla="*/ 4872056 h 6858029"/>
              <a:gd name="connsiteX5792" fmla="*/ 974094 w 11162102"/>
              <a:gd name="connsiteY5792" fmla="*/ 4870618 h 6858029"/>
              <a:gd name="connsiteX5793" fmla="*/ 958764 w 11162102"/>
              <a:gd name="connsiteY5793" fmla="*/ 4889834 h 6858029"/>
              <a:gd name="connsiteX5794" fmla="*/ 945297 w 11162102"/>
              <a:gd name="connsiteY5794" fmla="*/ 4890473 h 6858029"/>
              <a:gd name="connsiteX5795" fmla="*/ 965091 w 11162102"/>
              <a:gd name="connsiteY5795" fmla="*/ 4889560 h 6858029"/>
              <a:gd name="connsiteX5796" fmla="*/ 980788 w 11162102"/>
              <a:gd name="connsiteY5796" fmla="*/ 4869956 h 6858029"/>
              <a:gd name="connsiteX5797" fmla="*/ 994595 w 11162102"/>
              <a:gd name="connsiteY5797" fmla="*/ 4868610 h 6858029"/>
              <a:gd name="connsiteX5798" fmla="*/ 978914 w 11162102"/>
              <a:gd name="connsiteY5798" fmla="*/ 4889013 h 6858029"/>
              <a:gd name="connsiteX5799" fmla="*/ 965091 w 11162102"/>
              <a:gd name="connsiteY5799" fmla="*/ 4889560 h 6858029"/>
              <a:gd name="connsiteX5800" fmla="*/ 984971 w 11162102"/>
              <a:gd name="connsiteY5800" fmla="*/ 4888830 h 6858029"/>
              <a:gd name="connsiteX5801" fmla="*/ 1000985 w 11162102"/>
              <a:gd name="connsiteY5801" fmla="*/ 4868016 h 6858029"/>
              <a:gd name="connsiteX5802" fmla="*/ 1015132 w 11162102"/>
              <a:gd name="connsiteY5802" fmla="*/ 4866784 h 6858029"/>
              <a:gd name="connsiteX5803" fmla="*/ 999109 w 11162102"/>
              <a:gd name="connsiteY5803" fmla="*/ 4888396 h 6858029"/>
              <a:gd name="connsiteX5804" fmla="*/ 984971 w 11162102"/>
              <a:gd name="connsiteY5804" fmla="*/ 4888830 h 6858029"/>
              <a:gd name="connsiteX5805" fmla="*/ 1011364 w 11162102"/>
              <a:gd name="connsiteY5805" fmla="*/ 4888100 h 6858029"/>
              <a:gd name="connsiteX5806" fmla="*/ 1004926 w 11162102"/>
              <a:gd name="connsiteY5806" fmla="*/ 4888259 h 6858029"/>
              <a:gd name="connsiteX5807" fmla="*/ 1021237 w 11162102"/>
              <a:gd name="connsiteY5807" fmla="*/ 4866282 h 6858029"/>
              <a:gd name="connsiteX5808" fmla="*/ 1035722 w 11162102"/>
              <a:gd name="connsiteY5808" fmla="*/ 4865164 h 6858029"/>
              <a:gd name="connsiteX5809" fmla="*/ 1019389 w 11162102"/>
              <a:gd name="connsiteY5809" fmla="*/ 4887963 h 6858029"/>
              <a:gd name="connsiteX5810" fmla="*/ 1011364 w 11162102"/>
              <a:gd name="connsiteY5810" fmla="*/ 4888100 h 6858029"/>
              <a:gd name="connsiteX5811" fmla="*/ 1024937 w 11162102"/>
              <a:gd name="connsiteY5811" fmla="*/ 4887871 h 6858029"/>
              <a:gd name="connsiteX5812" fmla="*/ 1041517 w 11162102"/>
              <a:gd name="connsiteY5812" fmla="*/ 4864730 h 6858029"/>
              <a:gd name="connsiteX5813" fmla="*/ 1056385 w 11162102"/>
              <a:gd name="connsiteY5813" fmla="*/ 4863726 h 6858029"/>
              <a:gd name="connsiteX5814" fmla="*/ 1039716 w 11162102"/>
              <a:gd name="connsiteY5814" fmla="*/ 4887689 h 6858029"/>
              <a:gd name="connsiteX5815" fmla="*/ 1024937 w 11162102"/>
              <a:gd name="connsiteY5815" fmla="*/ 4887871 h 6858029"/>
              <a:gd name="connsiteX5816" fmla="*/ 1045031 w 11162102"/>
              <a:gd name="connsiteY5816" fmla="*/ 4887666 h 6858029"/>
              <a:gd name="connsiteX5817" fmla="*/ 1061952 w 11162102"/>
              <a:gd name="connsiteY5817" fmla="*/ 4863361 h 6858029"/>
              <a:gd name="connsiteX5818" fmla="*/ 1076984 w 11162102"/>
              <a:gd name="connsiteY5818" fmla="*/ 4862471 h 6858029"/>
              <a:gd name="connsiteX5819" fmla="*/ 1060096 w 11162102"/>
              <a:gd name="connsiteY5819" fmla="*/ 4887598 h 6858029"/>
              <a:gd name="connsiteX5820" fmla="*/ 1045031 w 11162102"/>
              <a:gd name="connsiteY5820" fmla="*/ 4887666 h 6858029"/>
              <a:gd name="connsiteX5821" fmla="*/ 1065199 w 11162102"/>
              <a:gd name="connsiteY5821" fmla="*/ 4887620 h 6858029"/>
              <a:gd name="connsiteX5822" fmla="*/ 1082329 w 11162102"/>
              <a:gd name="connsiteY5822" fmla="*/ 4862174 h 6858029"/>
              <a:gd name="connsiteX5823" fmla="*/ 1097620 w 11162102"/>
              <a:gd name="connsiteY5823" fmla="*/ 4861398 h 6858029"/>
              <a:gd name="connsiteX5824" fmla="*/ 1080501 w 11162102"/>
              <a:gd name="connsiteY5824" fmla="*/ 4887712 h 6858029"/>
              <a:gd name="connsiteX5825" fmla="*/ 1065199 w 11162102"/>
              <a:gd name="connsiteY5825" fmla="*/ 4887620 h 6858029"/>
              <a:gd name="connsiteX5826" fmla="*/ 1085415 w 11162102"/>
              <a:gd name="connsiteY5826" fmla="*/ 4887757 h 6858029"/>
              <a:gd name="connsiteX5827" fmla="*/ 1102734 w 11162102"/>
              <a:gd name="connsiteY5827" fmla="*/ 4861147 h 6858029"/>
              <a:gd name="connsiteX5828" fmla="*/ 1118281 w 11162102"/>
              <a:gd name="connsiteY5828" fmla="*/ 4860485 h 6858029"/>
              <a:gd name="connsiteX5829" fmla="*/ 1100952 w 11162102"/>
              <a:gd name="connsiteY5829" fmla="*/ 4887963 h 6858029"/>
              <a:gd name="connsiteX5830" fmla="*/ 1085415 w 11162102"/>
              <a:gd name="connsiteY5830" fmla="*/ 4887757 h 6858029"/>
              <a:gd name="connsiteX5831" fmla="*/ 1105690 w 11162102"/>
              <a:gd name="connsiteY5831" fmla="*/ 4888031 h 6858029"/>
              <a:gd name="connsiteX5832" fmla="*/ 1123197 w 11162102"/>
              <a:gd name="connsiteY5832" fmla="*/ 4860302 h 6858029"/>
              <a:gd name="connsiteX5833" fmla="*/ 1138969 w 11162102"/>
              <a:gd name="connsiteY5833" fmla="*/ 4859755 h 6858029"/>
              <a:gd name="connsiteX5834" fmla="*/ 1121439 w 11162102"/>
              <a:gd name="connsiteY5834" fmla="*/ 4888351 h 6858029"/>
              <a:gd name="connsiteX5835" fmla="*/ 1105690 w 11162102"/>
              <a:gd name="connsiteY5835" fmla="*/ 4888031 h 6858029"/>
              <a:gd name="connsiteX5836" fmla="*/ 1125999 w 11162102"/>
              <a:gd name="connsiteY5836" fmla="*/ 4888465 h 6858029"/>
              <a:gd name="connsiteX5837" fmla="*/ 1143700 w 11162102"/>
              <a:gd name="connsiteY5837" fmla="*/ 4859618 h 6858029"/>
              <a:gd name="connsiteX5838" fmla="*/ 1159760 w 11162102"/>
              <a:gd name="connsiteY5838" fmla="*/ 4859184 h 6858029"/>
              <a:gd name="connsiteX5839" fmla="*/ 1141970 w 11162102"/>
              <a:gd name="connsiteY5839" fmla="*/ 4888921 h 6858029"/>
              <a:gd name="connsiteX5840" fmla="*/ 1125999 w 11162102"/>
              <a:gd name="connsiteY5840" fmla="*/ 4888465 h 6858029"/>
              <a:gd name="connsiteX5841" fmla="*/ 1146361 w 11162102"/>
              <a:gd name="connsiteY5841" fmla="*/ 4889058 h 6858029"/>
              <a:gd name="connsiteX5842" fmla="*/ 1164297 w 11162102"/>
              <a:gd name="connsiteY5842" fmla="*/ 4859093 h 6858029"/>
              <a:gd name="connsiteX5843" fmla="*/ 1180480 w 11162102"/>
              <a:gd name="connsiteY5843" fmla="*/ 4858773 h 6858029"/>
              <a:gd name="connsiteX5844" fmla="*/ 1162542 w 11162102"/>
              <a:gd name="connsiteY5844" fmla="*/ 4889629 h 6858029"/>
              <a:gd name="connsiteX5845" fmla="*/ 1146361 w 11162102"/>
              <a:gd name="connsiteY5845" fmla="*/ 4889058 h 6858029"/>
              <a:gd name="connsiteX5846" fmla="*/ 1166778 w 11162102"/>
              <a:gd name="connsiteY5846" fmla="*/ 4889789 h 6858029"/>
              <a:gd name="connsiteX5847" fmla="*/ 1184848 w 11162102"/>
              <a:gd name="connsiteY5847" fmla="*/ 4858705 h 6858029"/>
              <a:gd name="connsiteX5848" fmla="*/ 1201152 w 11162102"/>
              <a:gd name="connsiteY5848" fmla="*/ 4858522 h 6858029"/>
              <a:gd name="connsiteX5849" fmla="*/ 1182990 w 11162102"/>
              <a:gd name="connsiteY5849" fmla="*/ 4890473 h 6858029"/>
              <a:gd name="connsiteX5850" fmla="*/ 1166778 w 11162102"/>
              <a:gd name="connsiteY5850" fmla="*/ 4889789 h 6858029"/>
              <a:gd name="connsiteX5851" fmla="*/ 1187073 w 11162102"/>
              <a:gd name="connsiteY5851" fmla="*/ 4890656 h 6858029"/>
              <a:gd name="connsiteX5852" fmla="*/ 1205358 w 11162102"/>
              <a:gd name="connsiteY5852" fmla="*/ 4858477 h 6858029"/>
              <a:gd name="connsiteX5853" fmla="*/ 1222032 w 11162102"/>
              <a:gd name="connsiteY5853" fmla="*/ 4858408 h 6858029"/>
              <a:gd name="connsiteX5854" fmla="*/ 1203733 w 11162102"/>
              <a:gd name="connsiteY5854" fmla="*/ 4891455 h 6858029"/>
              <a:gd name="connsiteX5855" fmla="*/ 1187073 w 11162102"/>
              <a:gd name="connsiteY5855" fmla="*/ 4890656 h 6858029"/>
              <a:gd name="connsiteX5856" fmla="*/ 1207658 w 11162102"/>
              <a:gd name="connsiteY5856" fmla="*/ 4891660 h 6858029"/>
              <a:gd name="connsiteX5857" fmla="*/ 1226069 w 11162102"/>
              <a:gd name="connsiteY5857" fmla="*/ 4858408 h 6858029"/>
              <a:gd name="connsiteX5858" fmla="*/ 1242948 w 11162102"/>
              <a:gd name="connsiteY5858" fmla="*/ 4858454 h 6858029"/>
              <a:gd name="connsiteX5859" fmla="*/ 1224522 w 11162102"/>
              <a:gd name="connsiteY5859" fmla="*/ 4892573 h 6858029"/>
              <a:gd name="connsiteX5860" fmla="*/ 1207658 w 11162102"/>
              <a:gd name="connsiteY5860" fmla="*/ 4891660 h 6858029"/>
              <a:gd name="connsiteX5861" fmla="*/ 10113941 w 11162102"/>
              <a:gd name="connsiteY5861" fmla="*/ 6500517 h 6858029"/>
              <a:gd name="connsiteX5862" fmla="*/ 9737013 w 11162102"/>
              <a:gd name="connsiteY5862" fmla="*/ 6794350 h 6858029"/>
              <a:gd name="connsiteX5863" fmla="*/ 8623073 w 11162102"/>
              <a:gd name="connsiteY5863" fmla="*/ 6786065 h 6858029"/>
              <a:gd name="connsiteX5864" fmla="*/ 6934362 w 11162102"/>
              <a:gd name="connsiteY5864" fmla="*/ 6392455 h 6858029"/>
              <a:gd name="connsiteX5865" fmla="*/ 5206763 w 11162102"/>
              <a:gd name="connsiteY5865" fmla="*/ 5873484 h 6858029"/>
              <a:gd name="connsiteX5866" fmla="*/ 3032377 w 11162102"/>
              <a:gd name="connsiteY5866" fmla="*/ 5232483 h 6858029"/>
              <a:gd name="connsiteX5867" fmla="*/ 1499907 w 11162102"/>
              <a:gd name="connsiteY5867" fmla="*/ 4916878 h 6858029"/>
              <a:gd name="connsiteX5868" fmla="*/ 1228305 w 11162102"/>
              <a:gd name="connsiteY5868" fmla="*/ 4892801 h 6858029"/>
              <a:gd name="connsiteX5869" fmla="*/ 1246832 w 11162102"/>
              <a:gd name="connsiteY5869" fmla="*/ 4858477 h 6858029"/>
              <a:gd name="connsiteX5870" fmla="*/ 1522889 w 11162102"/>
              <a:gd name="connsiteY5870" fmla="*/ 4870778 h 6858029"/>
              <a:gd name="connsiteX5871" fmla="*/ 3052072 w 11162102"/>
              <a:gd name="connsiteY5871" fmla="*/ 5172461 h 6858029"/>
              <a:gd name="connsiteX5872" fmla="*/ 5195101 w 11162102"/>
              <a:gd name="connsiteY5872" fmla="*/ 5810404 h 6858029"/>
              <a:gd name="connsiteX5873" fmla="*/ 6915785 w 11162102"/>
              <a:gd name="connsiteY5873" fmla="*/ 6332160 h 6858029"/>
              <a:gd name="connsiteX5874" fmla="*/ 7775854 w 11162102"/>
              <a:gd name="connsiteY5874" fmla="*/ 6560813 h 6858029"/>
              <a:gd name="connsiteX5875" fmla="*/ 8648908 w 11162102"/>
              <a:gd name="connsiteY5875" fmla="*/ 6726888 h 6858029"/>
              <a:gd name="connsiteX5876" fmla="*/ 9781744 w 11162102"/>
              <a:gd name="connsiteY5876" fmla="*/ 6690852 h 6858029"/>
              <a:gd name="connsiteX5877" fmla="*/ 10144317 w 11162102"/>
              <a:gd name="connsiteY5877" fmla="*/ 6379652 h 6858029"/>
              <a:gd name="connsiteX5878" fmla="*/ 10168850 w 11162102"/>
              <a:gd name="connsiteY5878" fmla="*/ 6312418 h 6858029"/>
              <a:gd name="connsiteX5879" fmla="*/ 10113941 w 11162102"/>
              <a:gd name="connsiteY5879" fmla="*/ 6500517 h 6858029"/>
              <a:gd name="connsiteX5880" fmla="*/ 10182635 w 11162102"/>
              <a:gd name="connsiteY5880" fmla="*/ 6218506 h 6858029"/>
              <a:gd name="connsiteX5881" fmla="*/ 10182681 w 11162102"/>
              <a:gd name="connsiteY5881" fmla="*/ 6216772 h 6858029"/>
              <a:gd name="connsiteX5882" fmla="*/ 10183046 w 11162102"/>
              <a:gd name="connsiteY5882" fmla="*/ 6215562 h 6858029"/>
              <a:gd name="connsiteX5883" fmla="*/ 10182635 w 11162102"/>
              <a:gd name="connsiteY5883" fmla="*/ 6218506 h 6858029"/>
              <a:gd name="connsiteX5884" fmla="*/ 10197606 w 11162102"/>
              <a:gd name="connsiteY5884" fmla="*/ 6123316 h 6858029"/>
              <a:gd name="connsiteX5885" fmla="*/ 10197674 w 11162102"/>
              <a:gd name="connsiteY5885" fmla="*/ 6120372 h 6858029"/>
              <a:gd name="connsiteX5886" fmla="*/ 10198360 w 11162102"/>
              <a:gd name="connsiteY5886" fmla="*/ 6118295 h 6858029"/>
              <a:gd name="connsiteX5887" fmla="*/ 10197606 w 11162102"/>
              <a:gd name="connsiteY5887" fmla="*/ 6123316 h 6858029"/>
              <a:gd name="connsiteX5888" fmla="*/ 10213353 w 11162102"/>
              <a:gd name="connsiteY5888" fmla="*/ 6031000 h 6858029"/>
              <a:gd name="connsiteX5889" fmla="*/ 10213604 w 11162102"/>
              <a:gd name="connsiteY5889" fmla="*/ 6024109 h 6858029"/>
              <a:gd name="connsiteX5890" fmla="*/ 10215453 w 11162102"/>
              <a:gd name="connsiteY5890" fmla="*/ 6018631 h 6858029"/>
              <a:gd name="connsiteX5891" fmla="*/ 10213353 w 11162102"/>
              <a:gd name="connsiteY5891" fmla="*/ 6031000 h 6858029"/>
              <a:gd name="connsiteX5892" fmla="*/ 10230173 w 11162102"/>
              <a:gd name="connsiteY5892" fmla="*/ 5935240 h 6858029"/>
              <a:gd name="connsiteX5893" fmla="*/ 10230447 w 11162102"/>
              <a:gd name="connsiteY5893" fmla="*/ 5928621 h 6858029"/>
              <a:gd name="connsiteX5894" fmla="*/ 10232364 w 11162102"/>
              <a:gd name="connsiteY5894" fmla="*/ 5923167 h 6858029"/>
              <a:gd name="connsiteX5895" fmla="*/ 10230173 w 11162102"/>
              <a:gd name="connsiteY5895" fmla="*/ 5935240 h 6858029"/>
              <a:gd name="connsiteX5896" fmla="*/ 10247997 w 11162102"/>
              <a:gd name="connsiteY5896" fmla="*/ 5840164 h 6858029"/>
              <a:gd name="connsiteX5897" fmla="*/ 10248316 w 11162102"/>
              <a:gd name="connsiteY5897" fmla="*/ 5833591 h 6858029"/>
              <a:gd name="connsiteX5898" fmla="*/ 10250302 w 11162102"/>
              <a:gd name="connsiteY5898" fmla="*/ 5828159 h 6858029"/>
              <a:gd name="connsiteX5899" fmla="*/ 10247997 w 11162102"/>
              <a:gd name="connsiteY5899" fmla="*/ 5840164 h 6858029"/>
              <a:gd name="connsiteX5900" fmla="*/ 10266985 w 11162102"/>
              <a:gd name="connsiteY5900" fmla="*/ 5739770 h 6858029"/>
              <a:gd name="connsiteX5901" fmla="*/ 10269016 w 11162102"/>
              <a:gd name="connsiteY5901" fmla="*/ 5734429 h 6858029"/>
              <a:gd name="connsiteX5902" fmla="*/ 10266597 w 11162102"/>
              <a:gd name="connsiteY5902" fmla="*/ 5746274 h 6858029"/>
              <a:gd name="connsiteX5903" fmla="*/ 10266985 w 11162102"/>
              <a:gd name="connsiteY5903" fmla="*/ 5739770 h 6858029"/>
              <a:gd name="connsiteX5904" fmla="*/ 10286133 w 11162102"/>
              <a:gd name="connsiteY5904" fmla="*/ 5653001 h 6858029"/>
              <a:gd name="connsiteX5905" fmla="*/ 10286521 w 11162102"/>
              <a:gd name="connsiteY5905" fmla="*/ 5647089 h 6858029"/>
              <a:gd name="connsiteX5906" fmla="*/ 10288529 w 11162102"/>
              <a:gd name="connsiteY5906" fmla="*/ 5641841 h 6858029"/>
              <a:gd name="connsiteX5907" fmla="*/ 10286133 w 11162102"/>
              <a:gd name="connsiteY5907" fmla="*/ 5653001 h 6858029"/>
              <a:gd name="connsiteX5908" fmla="*/ 10306581 w 11162102"/>
              <a:gd name="connsiteY5908" fmla="*/ 5560594 h 6858029"/>
              <a:gd name="connsiteX5909" fmla="*/ 10307015 w 11162102"/>
              <a:gd name="connsiteY5909" fmla="*/ 5555345 h 6858029"/>
              <a:gd name="connsiteX5910" fmla="*/ 10308863 w 11162102"/>
              <a:gd name="connsiteY5910" fmla="*/ 5550644 h 6858029"/>
              <a:gd name="connsiteX5911" fmla="*/ 10306581 w 11162102"/>
              <a:gd name="connsiteY5911" fmla="*/ 5560594 h 6858029"/>
              <a:gd name="connsiteX5912" fmla="*/ 10327988 w 11162102"/>
              <a:gd name="connsiteY5912" fmla="*/ 5469170 h 6858029"/>
              <a:gd name="connsiteX5913" fmla="*/ 10328376 w 11162102"/>
              <a:gd name="connsiteY5913" fmla="*/ 5464742 h 6858029"/>
              <a:gd name="connsiteX5914" fmla="*/ 10330019 w 11162102"/>
              <a:gd name="connsiteY5914" fmla="*/ 5460794 h 6858029"/>
              <a:gd name="connsiteX5915" fmla="*/ 10327988 w 11162102"/>
              <a:gd name="connsiteY5915" fmla="*/ 5469170 h 6858029"/>
              <a:gd name="connsiteX5916" fmla="*/ 10350331 w 11162102"/>
              <a:gd name="connsiteY5916" fmla="*/ 5378795 h 6858029"/>
              <a:gd name="connsiteX5917" fmla="*/ 10350673 w 11162102"/>
              <a:gd name="connsiteY5917" fmla="*/ 5375257 h 6858029"/>
              <a:gd name="connsiteX5918" fmla="*/ 10352088 w 11162102"/>
              <a:gd name="connsiteY5918" fmla="*/ 5371857 h 6858029"/>
              <a:gd name="connsiteX5919" fmla="*/ 10350331 w 11162102"/>
              <a:gd name="connsiteY5919" fmla="*/ 5378795 h 6858029"/>
              <a:gd name="connsiteX5920" fmla="*/ 10373564 w 11162102"/>
              <a:gd name="connsiteY5920" fmla="*/ 5289492 h 6858029"/>
              <a:gd name="connsiteX5921" fmla="*/ 10373860 w 11162102"/>
              <a:gd name="connsiteY5921" fmla="*/ 5286731 h 6858029"/>
              <a:gd name="connsiteX5922" fmla="*/ 10374932 w 11162102"/>
              <a:gd name="connsiteY5922" fmla="*/ 5284266 h 6858029"/>
              <a:gd name="connsiteX5923" fmla="*/ 10373564 w 11162102"/>
              <a:gd name="connsiteY5923" fmla="*/ 5289492 h 6858029"/>
              <a:gd name="connsiteX5924" fmla="*/ 10397664 w 11162102"/>
              <a:gd name="connsiteY5924" fmla="*/ 5201217 h 6858029"/>
              <a:gd name="connsiteX5925" fmla="*/ 10397915 w 11162102"/>
              <a:gd name="connsiteY5925" fmla="*/ 5199368 h 6858029"/>
              <a:gd name="connsiteX5926" fmla="*/ 10398645 w 11162102"/>
              <a:gd name="connsiteY5926" fmla="*/ 5197634 h 6858029"/>
              <a:gd name="connsiteX5927" fmla="*/ 10397664 w 11162102"/>
              <a:gd name="connsiteY5927" fmla="*/ 5201217 h 6858029"/>
              <a:gd name="connsiteX5928" fmla="*/ 10422608 w 11162102"/>
              <a:gd name="connsiteY5928" fmla="*/ 5114037 h 6858029"/>
              <a:gd name="connsiteX5929" fmla="*/ 10422745 w 11162102"/>
              <a:gd name="connsiteY5929" fmla="*/ 5113033 h 6858029"/>
              <a:gd name="connsiteX5930" fmla="*/ 10423156 w 11162102"/>
              <a:gd name="connsiteY5930" fmla="*/ 5112120 h 6858029"/>
              <a:gd name="connsiteX5931" fmla="*/ 10422608 w 11162102"/>
              <a:gd name="connsiteY5931" fmla="*/ 5114037 h 6858029"/>
              <a:gd name="connsiteX5932" fmla="*/ 10447849 w 11162102"/>
              <a:gd name="connsiteY5932" fmla="*/ 5030714 h 6858029"/>
              <a:gd name="connsiteX5933" fmla="*/ 10448328 w 11162102"/>
              <a:gd name="connsiteY5933" fmla="*/ 5027793 h 6858029"/>
              <a:gd name="connsiteX5934" fmla="*/ 10449652 w 11162102"/>
              <a:gd name="connsiteY5934" fmla="*/ 5024803 h 6858029"/>
              <a:gd name="connsiteX5935" fmla="*/ 10447849 w 11162102"/>
              <a:gd name="connsiteY5935" fmla="*/ 5030714 h 6858029"/>
              <a:gd name="connsiteX5936" fmla="*/ 10474277 w 11162102"/>
              <a:gd name="connsiteY5936" fmla="*/ 4945497 h 6858029"/>
              <a:gd name="connsiteX5937" fmla="*/ 10474597 w 11162102"/>
              <a:gd name="connsiteY5937" fmla="*/ 4943671 h 6858029"/>
              <a:gd name="connsiteX5938" fmla="*/ 10475418 w 11162102"/>
              <a:gd name="connsiteY5938" fmla="*/ 4941868 h 6858029"/>
              <a:gd name="connsiteX5939" fmla="*/ 10474277 w 11162102"/>
              <a:gd name="connsiteY5939" fmla="*/ 4945497 h 685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</a:cxnLst>
            <a:rect l="l" t="t" r="r" b="b"/>
            <a:pathLst>
              <a:path w="11162102" h="6858029">
                <a:moveTo>
                  <a:pt x="10748278" y="4206111"/>
                </a:moveTo>
                <a:cubicBezTo>
                  <a:pt x="10759140" y="4182285"/>
                  <a:pt x="10769251" y="4158185"/>
                  <a:pt x="10778585" y="4133765"/>
                </a:cubicBezTo>
                <a:cubicBezTo>
                  <a:pt x="10789676" y="4109871"/>
                  <a:pt x="10799991" y="4085679"/>
                  <a:pt x="10809555" y="4061191"/>
                </a:cubicBezTo>
                <a:cubicBezTo>
                  <a:pt x="10821056" y="4036772"/>
                  <a:pt x="10831806" y="4012033"/>
                  <a:pt x="10841733" y="3987020"/>
                </a:cubicBezTo>
                <a:cubicBezTo>
                  <a:pt x="10853418" y="3962578"/>
                  <a:pt x="10864327" y="3937839"/>
                  <a:pt x="10874437" y="3912780"/>
                </a:cubicBezTo>
                <a:cubicBezTo>
                  <a:pt x="10886396" y="3888110"/>
                  <a:pt x="10897555" y="3863119"/>
                  <a:pt x="10907916" y="3837833"/>
                </a:cubicBezTo>
                <a:cubicBezTo>
                  <a:pt x="10920264" y="3812660"/>
                  <a:pt x="10931766" y="3787191"/>
                  <a:pt x="10942469" y="3761402"/>
                </a:cubicBezTo>
                <a:cubicBezTo>
                  <a:pt x="10954839" y="3736366"/>
                  <a:pt x="10966432" y="3711011"/>
                  <a:pt x="10977205" y="3685359"/>
                </a:cubicBezTo>
                <a:cubicBezTo>
                  <a:pt x="10989870" y="3659958"/>
                  <a:pt x="11001738" y="3634238"/>
                  <a:pt x="11012784" y="3608198"/>
                </a:cubicBezTo>
                <a:cubicBezTo>
                  <a:pt x="11082277" y="3469965"/>
                  <a:pt x="11127967" y="3322422"/>
                  <a:pt x="11148962" y="3168054"/>
                </a:cubicBezTo>
                <a:cubicBezTo>
                  <a:pt x="11177148" y="2960876"/>
                  <a:pt x="11159940" y="2752877"/>
                  <a:pt x="11097818" y="2549807"/>
                </a:cubicBezTo>
                <a:cubicBezTo>
                  <a:pt x="11041516" y="2365793"/>
                  <a:pt x="10947604" y="2183243"/>
                  <a:pt x="10818706" y="2007219"/>
                </a:cubicBezTo>
                <a:cubicBezTo>
                  <a:pt x="10541898" y="1629208"/>
                  <a:pt x="10159790" y="1354112"/>
                  <a:pt x="9887981" y="1189901"/>
                </a:cubicBezTo>
                <a:cubicBezTo>
                  <a:pt x="8904285" y="595605"/>
                  <a:pt x="7749677" y="328723"/>
                  <a:pt x="6633067" y="70627"/>
                </a:cubicBezTo>
                <a:cubicBezTo>
                  <a:pt x="6533084" y="47520"/>
                  <a:pt x="6429700" y="23623"/>
                  <a:pt x="6328713" y="0"/>
                </a:cubicBezTo>
                <a:lnTo>
                  <a:pt x="6327937" y="3337"/>
                </a:lnTo>
                <a:cubicBezTo>
                  <a:pt x="6428924" y="26962"/>
                  <a:pt x="6532308" y="50859"/>
                  <a:pt x="6632291" y="73968"/>
                </a:cubicBezTo>
                <a:cubicBezTo>
                  <a:pt x="7748627" y="332003"/>
                  <a:pt x="8902985" y="598821"/>
                  <a:pt x="9886224" y="1192833"/>
                </a:cubicBezTo>
                <a:cubicBezTo>
                  <a:pt x="10310734" y="1449311"/>
                  <a:pt x="11283292" y="2155158"/>
                  <a:pt x="11145562" y="3167597"/>
                </a:cubicBezTo>
                <a:cubicBezTo>
                  <a:pt x="11125639" y="3314137"/>
                  <a:pt x="11084856" y="3448946"/>
                  <a:pt x="11027367" y="3572482"/>
                </a:cubicBezTo>
                <a:cubicBezTo>
                  <a:pt x="11064384" y="3477930"/>
                  <a:pt x="11090790" y="3379568"/>
                  <a:pt x="11106308" y="3278101"/>
                </a:cubicBezTo>
                <a:cubicBezTo>
                  <a:pt x="11165486" y="2891064"/>
                  <a:pt x="11061326" y="2507586"/>
                  <a:pt x="10796774" y="2138297"/>
                </a:cubicBezTo>
                <a:cubicBezTo>
                  <a:pt x="10531240" y="1767636"/>
                  <a:pt x="10158284" y="1489519"/>
                  <a:pt x="9892157" y="1321479"/>
                </a:cubicBezTo>
                <a:cubicBezTo>
                  <a:pt x="9408788" y="1016239"/>
                  <a:pt x="8842529" y="757219"/>
                  <a:pt x="8161043" y="529620"/>
                </a:cubicBezTo>
                <a:cubicBezTo>
                  <a:pt x="7536953" y="321185"/>
                  <a:pt x="6902047" y="167445"/>
                  <a:pt x="6355940" y="39703"/>
                </a:cubicBezTo>
                <a:lnTo>
                  <a:pt x="6355141" y="43143"/>
                </a:lnTo>
                <a:cubicBezTo>
                  <a:pt x="7565527" y="326272"/>
                  <a:pt x="8835523" y="658430"/>
                  <a:pt x="9890285" y="1324464"/>
                </a:cubicBezTo>
                <a:cubicBezTo>
                  <a:pt x="10404944" y="1649457"/>
                  <a:pt x="11246846" y="2335349"/>
                  <a:pt x="11102817" y="3277554"/>
                </a:cubicBezTo>
                <a:cubicBezTo>
                  <a:pt x="11084377" y="3398145"/>
                  <a:pt x="11051535" y="3510497"/>
                  <a:pt x="11006736" y="3614931"/>
                </a:cubicBezTo>
                <a:cubicBezTo>
                  <a:pt x="11004248" y="3619837"/>
                  <a:pt x="11001738" y="3624698"/>
                  <a:pt x="10999182" y="3629560"/>
                </a:cubicBezTo>
                <a:cubicBezTo>
                  <a:pt x="11027960" y="3551531"/>
                  <a:pt x="11049527" y="3470901"/>
                  <a:pt x="11063654" y="3388126"/>
                </a:cubicBezTo>
                <a:cubicBezTo>
                  <a:pt x="11127967" y="3011176"/>
                  <a:pt x="11030813" y="2634682"/>
                  <a:pt x="10774911" y="2269113"/>
                </a:cubicBezTo>
                <a:cubicBezTo>
                  <a:pt x="10667373" y="2115480"/>
                  <a:pt x="10531400" y="1963787"/>
                  <a:pt x="10370779" y="1818249"/>
                </a:cubicBezTo>
                <a:cubicBezTo>
                  <a:pt x="10229923" y="1690621"/>
                  <a:pt x="10070305" y="1567750"/>
                  <a:pt x="9896333" y="1453052"/>
                </a:cubicBezTo>
                <a:cubicBezTo>
                  <a:pt x="9641458" y="1285000"/>
                  <a:pt x="9358762" y="1125374"/>
                  <a:pt x="9056143" y="978613"/>
                </a:cubicBezTo>
                <a:cubicBezTo>
                  <a:pt x="8780659" y="845015"/>
                  <a:pt x="8480527" y="718152"/>
                  <a:pt x="8164078" y="601544"/>
                </a:cubicBezTo>
                <a:cubicBezTo>
                  <a:pt x="7636298" y="407055"/>
                  <a:pt x="7053744" y="236262"/>
                  <a:pt x="6383189" y="79404"/>
                </a:cubicBezTo>
                <a:lnTo>
                  <a:pt x="6382345" y="82944"/>
                </a:lnTo>
                <a:cubicBezTo>
                  <a:pt x="7872984" y="431632"/>
                  <a:pt x="9021773" y="880791"/>
                  <a:pt x="9894325" y="1456091"/>
                </a:cubicBezTo>
                <a:cubicBezTo>
                  <a:pt x="10396294" y="1787051"/>
                  <a:pt x="11215237" y="2478054"/>
                  <a:pt x="11060071" y="3387510"/>
                </a:cubicBezTo>
                <a:cubicBezTo>
                  <a:pt x="11044141" y="3480852"/>
                  <a:pt x="11019402" y="3569081"/>
                  <a:pt x="10987063" y="3652336"/>
                </a:cubicBezTo>
                <a:cubicBezTo>
                  <a:pt x="10983229" y="3659365"/>
                  <a:pt x="10979326" y="3666349"/>
                  <a:pt x="10975378" y="3673287"/>
                </a:cubicBezTo>
                <a:cubicBezTo>
                  <a:pt x="10994458" y="3616209"/>
                  <a:pt x="11009703" y="3557785"/>
                  <a:pt x="11020977" y="3498174"/>
                </a:cubicBezTo>
                <a:cubicBezTo>
                  <a:pt x="11090470" y="3131151"/>
                  <a:pt x="11000369" y="2761549"/>
                  <a:pt x="10753138" y="2399661"/>
                </a:cubicBezTo>
                <a:cubicBezTo>
                  <a:pt x="10649595" y="2248112"/>
                  <a:pt x="10517844" y="2097398"/>
                  <a:pt x="10361513" y="1951718"/>
                </a:cubicBezTo>
                <a:cubicBezTo>
                  <a:pt x="10225494" y="1824981"/>
                  <a:pt x="10070396" y="1701480"/>
                  <a:pt x="9900510" y="1584636"/>
                </a:cubicBezTo>
                <a:cubicBezTo>
                  <a:pt x="9404634" y="1243589"/>
                  <a:pt x="8821419" y="936953"/>
                  <a:pt x="8167068" y="673248"/>
                </a:cubicBezTo>
                <a:cubicBezTo>
                  <a:pt x="7878210" y="556845"/>
                  <a:pt x="7575888" y="449180"/>
                  <a:pt x="7268476" y="353250"/>
                </a:cubicBezTo>
                <a:cubicBezTo>
                  <a:pt x="6984616" y="264669"/>
                  <a:pt x="6695918" y="185894"/>
                  <a:pt x="6410415" y="119106"/>
                </a:cubicBezTo>
                <a:lnTo>
                  <a:pt x="6409571" y="122750"/>
                </a:lnTo>
                <a:cubicBezTo>
                  <a:pt x="7178580" y="302631"/>
                  <a:pt x="8654408" y="732151"/>
                  <a:pt x="9898388" y="1587717"/>
                </a:cubicBezTo>
                <a:cubicBezTo>
                  <a:pt x="10387599" y="1924172"/>
                  <a:pt x="11183515" y="2619688"/>
                  <a:pt x="11017303" y="3497466"/>
                </a:cubicBezTo>
                <a:cubicBezTo>
                  <a:pt x="11004705" y="3564061"/>
                  <a:pt x="10987497" y="3627985"/>
                  <a:pt x="10966204" y="3689239"/>
                </a:cubicBezTo>
                <a:cubicBezTo>
                  <a:pt x="10961434" y="3697386"/>
                  <a:pt x="10956619" y="3705488"/>
                  <a:pt x="10951712" y="3713522"/>
                </a:cubicBezTo>
                <a:cubicBezTo>
                  <a:pt x="10962005" y="3678878"/>
                  <a:pt x="10970883" y="3643755"/>
                  <a:pt x="10978322" y="3608198"/>
                </a:cubicBezTo>
                <a:cubicBezTo>
                  <a:pt x="11052996" y="3250989"/>
                  <a:pt x="10969947" y="2888211"/>
                  <a:pt x="10731457" y="2529974"/>
                </a:cubicBezTo>
                <a:cubicBezTo>
                  <a:pt x="10631908" y="2380445"/>
                  <a:pt x="10504333" y="2230701"/>
                  <a:pt x="10352316" y="2084933"/>
                </a:cubicBezTo>
                <a:cubicBezTo>
                  <a:pt x="10221112" y="1959124"/>
                  <a:pt x="10070511" y="1835071"/>
                  <a:pt x="9904686" y="1716216"/>
                </a:cubicBezTo>
                <a:cubicBezTo>
                  <a:pt x="9647528" y="1531888"/>
                  <a:pt x="9364513" y="1353582"/>
                  <a:pt x="9063514" y="1186249"/>
                </a:cubicBezTo>
                <a:cubicBezTo>
                  <a:pt x="8779928" y="1028602"/>
                  <a:pt x="8479295" y="880054"/>
                  <a:pt x="8169989" y="744729"/>
                </a:cubicBezTo>
                <a:cubicBezTo>
                  <a:pt x="7589330" y="490690"/>
                  <a:pt x="6990299" y="288086"/>
                  <a:pt x="6437642" y="158811"/>
                </a:cubicBezTo>
                <a:lnTo>
                  <a:pt x="6436775" y="162554"/>
                </a:lnTo>
                <a:cubicBezTo>
                  <a:pt x="7639356" y="443858"/>
                  <a:pt x="8934935" y="1025834"/>
                  <a:pt x="9902450" y="1719341"/>
                </a:cubicBezTo>
                <a:cubicBezTo>
                  <a:pt x="10484410" y="2136481"/>
                  <a:pt x="11142801" y="2802651"/>
                  <a:pt x="10974557" y="3607422"/>
                </a:cubicBezTo>
                <a:cubicBezTo>
                  <a:pt x="10966090" y="3647954"/>
                  <a:pt x="10955866" y="3687436"/>
                  <a:pt x="10944022" y="3725937"/>
                </a:cubicBezTo>
                <a:cubicBezTo>
                  <a:pt x="10938589" y="3734632"/>
                  <a:pt x="10933066" y="3743258"/>
                  <a:pt x="10927452" y="3751817"/>
                </a:cubicBezTo>
                <a:cubicBezTo>
                  <a:pt x="10930328" y="3740680"/>
                  <a:pt x="10933066" y="3729474"/>
                  <a:pt x="10935668" y="3718246"/>
                </a:cubicBezTo>
                <a:cubicBezTo>
                  <a:pt x="10977615" y="3535738"/>
                  <a:pt x="10976656" y="3349169"/>
                  <a:pt x="10932770" y="3163672"/>
                </a:cubicBezTo>
                <a:cubicBezTo>
                  <a:pt x="10893288" y="2996866"/>
                  <a:pt x="10818295" y="2827436"/>
                  <a:pt x="10709868" y="2660037"/>
                </a:cubicBezTo>
                <a:cubicBezTo>
                  <a:pt x="10531491" y="2384667"/>
                  <a:pt x="10262009" y="2111401"/>
                  <a:pt x="9908863" y="1847801"/>
                </a:cubicBezTo>
                <a:cubicBezTo>
                  <a:pt x="9402512" y="1469828"/>
                  <a:pt x="8802225" y="1113032"/>
                  <a:pt x="8172864" y="815981"/>
                </a:cubicBezTo>
                <a:cubicBezTo>
                  <a:pt x="7875198" y="675482"/>
                  <a:pt x="7576686" y="550956"/>
                  <a:pt x="7285615" y="445864"/>
                </a:cubicBezTo>
                <a:cubicBezTo>
                  <a:pt x="6996689" y="341542"/>
                  <a:pt x="6720566" y="258322"/>
                  <a:pt x="6464869" y="198515"/>
                </a:cubicBezTo>
                <a:lnTo>
                  <a:pt x="6463979" y="202358"/>
                </a:lnTo>
                <a:cubicBezTo>
                  <a:pt x="7555690" y="457726"/>
                  <a:pt x="8906956" y="1104843"/>
                  <a:pt x="9906511" y="1850962"/>
                </a:cubicBezTo>
                <a:cubicBezTo>
                  <a:pt x="10472816" y="2273693"/>
                  <a:pt x="11110393" y="2940656"/>
                  <a:pt x="10931812" y="3717356"/>
                </a:cubicBezTo>
                <a:cubicBezTo>
                  <a:pt x="10928343" y="3732441"/>
                  <a:pt x="10924599" y="3747367"/>
                  <a:pt x="10920651" y="3762132"/>
                </a:cubicBezTo>
                <a:cubicBezTo>
                  <a:pt x="10914558" y="3771284"/>
                  <a:pt x="10908373" y="3780367"/>
                  <a:pt x="10902074" y="3789359"/>
                </a:cubicBezTo>
                <a:cubicBezTo>
                  <a:pt x="10937859" y="3623991"/>
                  <a:pt x="10937175" y="3454903"/>
                  <a:pt x="10899929" y="3286066"/>
                </a:cubicBezTo>
                <a:cubicBezTo>
                  <a:pt x="10863847" y="3122501"/>
                  <a:pt x="10792689" y="2955559"/>
                  <a:pt x="10688392" y="2789826"/>
                </a:cubicBezTo>
                <a:cubicBezTo>
                  <a:pt x="10518346" y="2519636"/>
                  <a:pt x="10257491" y="2246957"/>
                  <a:pt x="9913039" y="1979385"/>
                </a:cubicBezTo>
                <a:cubicBezTo>
                  <a:pt x="9398860" y="1579949"/>
                  <a:pt x="8798095" y="1202211"/>
                  <a:pt x="8175740" y="887005"/>
                </a:cubicBezTo>
                <a:cubicBezTo>
                  <a:pt x="7875198" y="734801"/>
                  <a:pt x="7578604" y="601916"/>
                  <a:pt x="7294174" y="492044"/>
                </a:cubicBezTo>
                <a:cubicBezTo>
                  <a:pt x="7005864" y="380668"/>
                  <a:pt x="6735994" y="295266"/>
                  <a:pt x="6492118" y="238216"/>
                </a:cubicBezTo>
                <a:lnTo>
                  <a:pt x="6491183" y="242159"/>
                </a:lnTo>
                <a:cubicBezTo>
                  <a:pt x="7500187" y="478182"/>
                  <a:pt x="8874320" y="1177602"/>
                  <a:pt x="9910574" y="1982583"/>
                </a:cubicBezTo>
                <a:cubicBezTo>
                  <a:pt x="10698457" y="2594629"/>
                  <a:pt x="11029855" y="3205185"/>
                  <a:pt x="10896095" y="3797803"/>
                </a:cubicBezTo>
                <a:cubicBezTo>
                  <a:pt x="10889203" y="3807502"/>
                  <a:pt x="10882219" y="3817133"/>
                  <a:pt x="10875122" y="3826650"/>
                </a:cubicBezTo>
                <a:cubicBezTo>
                  <a:pt x="10898446" y="3689102"/>
                  <a:pt x="10895821" y="3548861"/>
                  <a:pt x="10867202" y="3408346"/>
                </a:cubicBezTo>
                <a:cubicBezTo>
                  <a:pt x="10834522" y="3247976"/>
                  <a:pt x="10767174" y="3083476"/>
                  <a:pt x="10667053" y="2919408"/>
                </a:cubicBezTo>
                <a:cubicBezTo>
                  <a:pt x="10579304" y="2775630"/>
                  <a:pt x="10464349" y="2628862"/>
                  <a:pt x="10325318" y="2483144"/>
                </a:cubicBezTo>
                <a:cubicBezTo>
                  <a:pt x="10208105" y="2360247"/>
                  <a:pt x="10070807" y="2235044"/>
                  <a:pt x="9917238" y="2110972"/>
                </a:cubicBezTo>
                <a:cubicBezTo>
                  <a:pt x="9657022" y="1900745"/>
                  <a:pt x="9373437" y="1693764"/>
                  <a:pt x="9074332" y="1495779"/>
                </a:cubicBezTo>
                <a:cubicBezTo>
                  <a:pt x="8781069" y="1301660"/>
                  <a:pt x="8479706" y="1120657"/>
                  <a:pt x="8178616" y="957797"/>
                </a:cubicBezTo>
                <a:cubicBezTo>
                  <a:pt x="7875928" y="794067"/>
                  <a:pt x="7581251" y="652875"/>
                  <a:pt x="7302754" y="538140"/>
                </a:cubicBezTo>
                <a:cubicBezTo>
                  <a:pt x="7015974" y="419986"/>
                  <a:pt x="6752403" y="332436"/>
                  <a:pt x="6519345" y="277921"/>
                </a:cubicBezTo>
                <a:lnTo>
                  <a:pt x="6518409" y="281968"/>
                </a:lnTo>
                <a:cubicBezTo>
                  <a:pt x="7453516" y="500707"/>
                  <a:pt x="8850106" y="1254151"/>
                  <a:pt x="9914614" y="2114206"/>
                </a:cubicBezTo>
                <a:cubicBezTo>
                  <a:pt x="10646857" y="2705795"/>
                  <a:pt x="10967619" y="3283761"/>
                  <a:pt x="10869713" y="3833907"/>
                </a:cubicBezTo>
                <a:cubicBezTo>
                  <a:pt x="10861954" y="3844177"/>
                  <a:pt x="10854058" y="3854333"/>
                  <a:pt x="10846070" y="3864398"/>
                </a:cubicBezTo>
                <a:cubicBezTo>
                  <a:pt x="10859238" y="3754441"/>
                  <a:pt x="10855449" y="3642728"/>
                  <a:pt x="10834544" y="3530489"/>
                </a:cubicBezTo>
                <a:cubicBezTo>
                  <a:pt x="10805287" y="3373246"/>
                  <a:pt x="10741795" y="3211165"/>
                  <a:pt x="10645853" y="3048741"/>
                </a:cubicBezTo>
                <a:cubicBezTo>
                  <a:pt x="10562004" y="2906811"/>
                  <a:pt x="10451204" y="2761024"/>
                  <a:pt x="10316555" y="2615420"/>
                </a:cubicBezTo>
                <a:cubicBezTo>
                  <a:pt x="10203813" y="2493528"/>
                  <a:pt x="10070875" y="2368098"/>
                  <a:pt x="9921415" y="2242562"/>
                </a:cubicBezTo>
                <a:cubicBezTo>
                  <a:pt x="9401553" y="1805973"/>
                  <a:pt x="8783649" y="1374761"/>
                  <a:pt x="8181537" y="1028360"/>
                </a:cubicBezTo>
                <a:cubicBezTo>
                  <a:pt x="7877206" y="853265"/>
                  <a:pt x="7584423" y="703811"/>
                  <a:pt x="7311358" y="584149"/>
                </a:cubicBezTo>
                <a:cubicBezTo>
                  <a:pt x="7026723" y="459418"/>
                  <a:pt x="6769405" y="369745"/>
                  <a:pt x="6546572" y="317622"/>
                </a:cubicBezTo>
                <a:lnTo>
                  <a:pt x="6545613" y="321771"/>
                </a:lnTo>
                <a:cubicBezTo>
                  <a:pt x="7428663" y="528328"/>
                  <a:pt x="8815714" y="1319527"/>
                  <a:pt x="9918676" y="2245825"/>
                </a:cubicBezTo>
                <a:cubicBezTo>
                  <a:pt x="10595644" y="2814359"/>
                  <a:pt x="10905064" y="3360032"/>
                  <a:pt x="10840981" y="3870742"/>
                </a:cubicBezTo>
                <a:cubicBezTo>
                  <a:pt x="10832377" y="3881468"/>
                  <a:pt x="10823636" y="3892081"/>
                  <a:pt x="10814758" y="3902556"/>
                </a:cubicBezTo>
                <a:cubicBezTo>
                  <a:pt x="10820304" y="3820054"/>
                  <a:pt x="10816081" y="3736526"/>
                  <a:pt x="10802000" y="3652518"/>
                </a:cubicBezTo>
                <a:cubicBezTo>
                  <a:pt x="10776165" y="3498356"/>
                  <a:pt x="10716532" y="3338648"/>
                  <a:pt x="10624787" y="3177867"/>
                </a:cubicBezTo>
                <a:cubicBezTo>
                  <a:pt x="10544797" y="3037718"/>
                  <a:pt x="10438195" y="2892912"/>
                  <a:pt x="10307882" y="2747491"/>
                </a:cubicBezTo>
                <a:cubicBezTo>
                  <a:pt x="10198062" y="2624891"/>
                  <a:pt x="10072998" y="2502771"/>
                  <a:pt x="9925591" y="2374146"/>
                </a:cubicBezTo>
                <a:cubicBezTo>
                  <a:pt x="9400754" y="1916180"/>
                  <a:pt x="8782416" y="1463210"/>
                  <a:pt x="8184527" y="1098686"/>
                </a:cubicBezTo>
                <a:cubicBezTo>
                  <a:pt x="7878941" y="912388"/>
                  <a:pt x="7588074" y="754725"/>
                  <a:pt x="7319962" y="630071"/>
                </a:cubicBezTo>
                <a:cubicBezTo>
                  <a:pt x="7037860" y="498920"/>
                  <a:pt x="6786818" y="407153"/>
                  <a:pt x="6573821" y="357328"/>
                </a:cubicBezTo>
                <a:lnTo>
                  <a:pt x="6572817" y="361575"/>
                </a:lnTo>
                <a:cubicBezTo>
                  <a:pt x="7395891" y="554104"/>
                  <a:pt x="8804736" y="1401899"/>
                  <a:pt x="9922715" y="2377432"/>
                </a:cubicBezTo>
                <a:cubicBezTo>
                  <a:pt x="10554245" y="2928492"/>
                  <a:pt x="10847096" y="3431556"/>
                  <a:pt x="10810923" y="3907052"/>
                </a:cubicBezTo>
                <a:cubicBezTo>
                  <a:pt x="10801087" y="3918554"/>
                  <a:pt x="10791091" y="3929942"/>
                  <a:pt x="10780958" y="3941171"/>
                </a:cubicBezTo>
                <a:cubicBezTo>
                  <a:pt x="10781620" y="3886010"/>
                  <a:pt x="10777855" y="3830393"/>
                  <a:pt x="10769571" y="3774456"/>
                </a:cubicBezTo>
                <a:cubicBezTo>
                  <a:pt x="10747182" y="3623284"/>
                  <a:pt x="10691428" y="3465949"/>
                  <a:pt x="10603905" y="3306788"/>
                </a:cubicBezTo>
                <a:cubicBezTo>
                  <a:pt x="10463596" y="3051708"/>
                  <a:pt x="10243067" y="2789666"/>
                  <a:pt x="9929790" y="2505737"/>
                </a:cubicBezTo>
                <a:cubicBezTo>
                  <a:pt x="9401142" y="2026654"/>
                  <a:pt x="8782416" y="1551843"/>
                  <a:pt x="8187562" y="1168774"/>
                </a:cubicBezTo>
                <a:cubicBezTo>
                  <a:pt x="7881109" y="971424"/>
                  <a:pt x="7592114" y="805599"/>
                  <a:pt x="7328612" y="675907"/>
                </a:cubicBezTo>
                <a:cubicBezTo>
                  <a:pt x="7049317" y="538457"/>
                  <a:pt x="6804551" y="444629"/>
                  <a:pt x="6601047" y="397029"/>
                </a:cubicBezTo>
                <a:lnTo>
                  <a:pt x="6600043" y="401379"/>
                </a:lnTo>
                <a:cubicBezTo>
                  <a:pt x="6998287" y="494538"/>
                  <a:pt x="7546424" y="761199"/>
                  <a:pt x="8185143" y="1172531"/>
                </a:cubicBezTo>
                <a:cubicBezTo>
                  <a:pt x="8779792" y="1555470"/>
                  <a:pt x="9398313" y="2030123"/>
                  <a:pt x="9926778" y="2509047"/>
                </a:cubicBezTo>
                <a:cubicBezTo>
                  <a:pt x="10504105" y="3032263"/>
                  <a:pt x="10784998" y="3505408"/>
                  <a:pt x="10777147" y="3945370"/>
                </a:cubicBezTo>
                <a:cubicBezTo>
                  <a:pt x="10766444" y="3957169"/>
                  <a:pt x="10755534" y="3968762"/>
                  <a:pt x="10744466" y="3980242"/>
                </a:cubicBezTo>
                <a:cubicBezTo>
                  <a:pt x="10743211" y="3952353"/>
                  <a:pt x="10740815" y="3924374"/>
                  <a:pt x="10737231" y="3896257"/>
                </a:cubicBezTo>
                <a:cubicBezTo>
                  <a:pt x="10718335" y="3748074"/>
                  <a:pt x="10666483" y="3593044"/>
                  <a:pt x="10583160" y="3435527"/>
                </a:cubicBezTo>
                <a:cubicBezTo>
                  <a:pt x="10450473" y="3184623"/>
                  <a:pt x="10238115" y="2923539"/>
                  <a:pt x="9933967" y="2637329"/>
                </a:cubicBezTo>
                <a:cubicBezTo>
                  <a:pt x="9672518" y="2391308"/>
                  <a:pt x="9388363" y="2144849"/>
                  <a:pt x="9089394" y="1904803"/>
                </a:cubicBezTo>
                <a:cubicBezTo>
                  <a:pt x="8787871" y="1662692"/>
                  <a:pt x="8485502" y="1438557"/>
                  <a:pt x="8190734" y="1238628"/>
                </a:cubicBezTo>
                <a:cubicBezTo>
                  <a:pt x="7883665" y="1030375"/>
                  <a:pt x="7596519" y="856440"/>
                  <a:pt x="7337284" y="721653"/>
                </a:cubicBezTo>
                <a:cubicBezTo>
                  <a:pt x="7061024" y="578019"/>
                  <a:pt x="6822489" y="482157"/>
                  <a:pt x="6628274" y="436728"/>
                </a:cubicBezTo>
                <a:lnTo>
                  <a:pt x="6627247" y="441181"/>
                </a:lnTo>
                <a:cubicBezTo>
                  <a:pt x="7006251" y="529837"/>
                  <a:pt x="7546014" y="806898"/>
                  <a:pt x="8188156" y="1242412"/>
                </a:cubicBezTo>
                <a:cubicBezTo>
                  <a:pt x="8781024" y="1644498"/>
                  <a:pt x="9399910" y="2141072"/>
                  <a:pt x="9930840" y="2640661"/>
                </a:cubicBezTo>
                <a:cubicBezTo>
                  <a:pt x="10455312" y="3134186"/>
                  <a:pt x="10723173" y="3577548"/>
                  <a:pt x="10740381" y="3984510"/>
                </a:cubicBezTo>
                <a:cubicBezTo>
                  <a:pt x="10728833" y="3996400"/>
                  <a:pt x="10717102" y="4008107"/>
                  <a:pt x="10705212" y="4019678"/>
                </a:cubicBezTo>
                <a:cubicBezTo>
                  <a:pt x="10705144" y="4019108"/>
                  <a:pt x="10705099" y="4018560"/>
                  <a:pt x="10705053" y="4017989"/>
                </a:cubicBezTo>
                <a:cubicBezTo>
                  <a:pt x="10689625" y="3872728"/>
                  <a:pt x="10641698" y="3720003"/>
                  <a:pt x="10562621" y="3564061"/>
                </a:cubicBezTo>
                <a:cubicBezTo>
                  <a:pt x="10437396" y="3317150"/>
                  <a:pt x="10233140" y="3057071"/>
                  <a:pt x="9938166" y="2768943"/>
                </a:cubicBezTo>
                <a:cubicBezTo>
                  <a:pt x="9677220" y="2514068"/>
                  <a:pt x="9393041" y="2257508"/>
                  <a:pt x="9093457" y="2006402"/>
                </a:cubicBezTo>
                <a:cubicBezTo>
                  <a:pt x="8790701" y="1752636"/>
                  <a:pt x="8488081" y="1517743"/>
                  <a:pt x="8193998" y="1308251"/>
                </a:cubicBezTo>
                <a:cubicBezTo>
                  <a:pt x="7886586" y="1089251"/>
                  <a:pt x="7601266" y="907255"/>
                  <a:pt x="7346025" y="767318"/>
                </a:cubicBezTo>
                <a:cubicBezTo>
                  <a:pt x="7072914" y="617592"/>
                  <a:pt x="6840587" y="519727"/>
                  <a:pt x="6655524" y="476434"/>
                </a:cubicBezTo>
                <a:lnTo>
                  <a:pt x="6654451" y="480987"/>
                </a:lnTo>
                <a:cubicBezTo>
                  <a:pt x="7015038" y="565337"/>
                  <a:pt x="7546470" y="852713"/>
                  <a:pt x="8191282" y="1312060"/>
                </a:cubicBezTo>
                <a:cubicBezTo>
                  <a:pt x="8775136" y="1727972"/>
                  <a:pt x="9410659" y="2260203"/>
                  <a:pt x="9934880" y="2772275"/>
                </a:cubicBezTo>
                <a:cubicBezTo>
                  <a:pt x="10229488" y="3060060"/>
                  <a:pt x="10433471" y="3319729"/>
                  <a:pt x="10558444" y="3566183"/>
                </a:cubicBezTo>
                <a:cubicBezTo>
                  <a:pt x="10638299" y="3723609"/>
                  <a:pt x="10685631" y="3876653"/>
                  <a:pt x="10700419" y="4024334"/>
                </a:cubicBezTo>
                <a:cubicBezTo>
                  <a:pt x="10688141" y="4036179"/>
                  <a:pt x="10675681" y="4047863"/>
                  <a:pt x="10663037" y="4059365"/>
                </a:cubicBezTo>
                <a:cubicBezTo>
                  <a:pt x="10643661" y="3941148"/>
                  <a:pt x="10603198" y="3818069"/>
                  <a:pt x="10542264" y="3692434"/>
                </a:cubicBezTo>
                <a:cubicBezTo>
                  <a:pt x="10477541" y="3558948"/>
                  <a:pt x="10387484" y="3418137"/>
                  <a:pt x="10274630" y="3273902"/>
                </a:cubicBezTo>
                <a:cubicBezTo>
                  <a:pt x="10181677" y="3155114"/>
                  <a:pt x="10072976" y="3032971"/>
                  <a:pt x="9942342" y="2900535"/>
                </a:cubicBezTo>
                <a:cubicBezTo>
                  <a:pt x="9418465" y="2369376"/>
                  <a:pt x="8782462" y="1814310"/>
                  <a:pt x="8197421" y="1377639"/>
                </a:cubicBezTo>
                <a:cubicBezTo>
                  <a:pt x="7889849" y="1148050"/>
                  <a:pt x="7606332" y="958045"/>
                  <a:pt x="7354788" y="812896"/>
                </a:cubicBezTo>
                <a:cubicBezTo>
                  <a:pt x="7084942" y="657170"/>
                  <a:pt x="6858822" y="557326"/>
                  <a:pt x="6682750" y="516139"/>
                </a:cubicBezTo>
                <a:lnTo>
                  <a:pt x="6681655" y="520795"/>
                </a:lnTo>
                <a:cubicBezTo>
                  <a:pt x="7419466" y="693379"/>
                  <a:pt x="8917203" y="1867998"/>
                  <a:pt x="9938943" y="2903890"/>
                </a:cubicBezTo>
                <a:cubicBezTo>
                  <a:pt x="10224353" y="3193249"/>
                  <a:pt x="10420303" y="3451868"/>
                  <a:pt x="10537973" y="3694534"/>
                </a:cubicBezTo>
                <a:cubicBezTo>
                  <a:pt x="10599319" y="3821036"/>
                  <a:pt x="10639462" y="3944206"/>
                  <a:pt x="10658381" y="4063565"/>
                </a:cubicBezTo>
                <a:cubicBezTo>
                  <a:pt x="10645100" y="4075569"/>
                  <a:pt x="10631634" y="4087391"/>
                  <a:pt x="10617986" y="4099007"/>
                </a:cubicBezTo>
                <a:cubicBezTo>
                  <a:pt x="10597995" y="4008632"/>
                  <a:pt x="10565953" y="3915519"/>
                  <a:pt x="10522112" y="3820671"/>
                </a:cubicBezTo>
                <a:cubicBezTo>
                  <a:pt x="10461131" y="3688737"/>
                  <a:pt x="10375206" y="3548930"/>
                  <a:pt x="10266688" y="3405106"/>
                </a:cubicBezTo>
                <a:cubicBezTo>
                  <a:pt x="10177683" y="3287162"/>
                  <a:pt x="10072952" y="3165155"/>
                  <a:pt x="9946519" y="3032126"/>
                </a:cubicBezTo>
                <a:cubicBezTo>
                  <a:pt x="9424695" y="2483053"/>
                  <a:pt x="8788487" y="1905212"/>
                  <a:pt x="8201027" y="1446787"/>
                </a:cubicBezTo>
                <a:cubicBezTo>
                  <a:pt x="7893455" y="1206789"/>
                  <a:pt x="7611718" y="1008822"/>
                  <a:pt x="7363644" y="858384"/>
                </a:cubicBezTo>
                <a:cubicBezTo>
                  <a:pt x="7097083" y="696739"/>
                  <a:pt x="6877170" y="594950"/>
                  <a:pt x="6709977" y="555843"/>
                </a:cubicBezTo>
                <a:lnTo>
                  <a:pt x="6708858" y="560596"/>
                </a:lnTo>
                <a:cubicBezTo>
                  <a:pt x="7029850" y="635681"/>
                  <a:pt x="7558726" y="951772"/>
                  <a:pt x="8198014" y="1450637"/>
                </a:cubicBezTo>
                <a:cubicBezTo>
                  <a:pt x="8785315" y="1908920"/>
                  <a:pt x="9421317" y="2486590"/>
                  <a:pt x="9942981" y="3035504"/>
                </a:cubicBezTo>
                <a:cubicBezTo>
                  <a:pt x="10219196" y="3326142"/>
                  <a:pt x="10407181" y="3583642"/>
                  <a:pt x="10517684" y="3822725"/>
                </a:cubicBezTo>
                <a:cubicBezTo>
                  <a:pt x="10561867" y="3918326"/>
                  <a:pt x="10593818" y="4011759"/>
                  <a:pt x="10613537" y="4102796"/>
                </a:cubicBezTo>
                <a:cubicBezTo>
                  <a:pt x="10599273" y="4114846"/>
                  <a:pt x="10584849" y="4126690"/>
                  <a:pt x="10570243" y="4138352"/>
                </a:cubicBezTo>
                <a:cubicBezTo>
                  <a:pt x="10553058" y="4076299"/>
                  <a:pt x="10530373" y="4013014"/>
                  <a:pt x="10502188" y="3948770"/>
                </a:cubicBezTo>
                <a:cubicBezTo>
                  <a:pt x="10444950" y="3818366"/>
                  <a:pt x="10363088" y="3679540"/>
                  <a:pt x="10258883" y="3536195"/>
                </a:cubicBezTo>
                <a:cubicBezTo>
                  <a:pt x="10173735" y="3419050"/>
                  <a:pt x="10072930" y="3297203"/>
                  <a:pt x="9950718" y="3163740"/>
                </a:cubicBezTo>
                <a:cubicBezTo>
                  <a:pt x="9432522" y="2597824"/>
                  <a:pt x="8796178" y="1997141"/>
                  <a:pt x="8204815" y="1515705"/>
                </a:cubicBezTo>
                <a:cubicBezTo>
                  <a:pt x="7897449" y="1265473"/>
                  <a:pt x="7617447" y="1059599"/>
                  <a:pt x="7372567" y="903784"/>
                </a:cubicBezTo>
                <a:cubicBezTo>
                  <a:pt x="7109361" y="736296"/>
                  <a:pt x="6895588" y="632591"/>
                  <a:pt x="6737226" y="595546"/>
                </a:cubicBezTo>
                <a:lnTo>
                  <a:pt x="6736085" y="600398"/>
                </a:lnTo>
                <a:cubicBezTo>
                  <a:pt x="6893899" y="637317"/>
                  <a:pt x="7107147" y="740806"/>
                  <a:pt x="7369897" y="907988"/>
                </a:cubicBezTo>
                <a:cubicBezTo>
                  <a:pt x="7614594" y="1063698"/>
                  <a:pt x="7894459" y="1269463"/>
                  <a:pt x="8201666" y="1519569"/>
                </a:cubicBezTo>
                <a:cubicBezTo>
                  <a:pt x="8792846" y="2000861"/>
                  <a:pt x="9429008" y="2601362"/>
                  <a:pt x="9947044" y="3167095"/>
                </a:cubicBezTo>
                <a:cubicBezTo>
                  <a:pt x="10217781" y="3462777"/>
                  <a:pt x="10392734" y="3711810"/>
                  <a:pt x="10497624" y="3950779"/>
                </a:cubicBezTo>
                <a:cubicBezTo>
                  <a:pt x="10526060" y="4015616"/>
                  <a:pt x="10548836" y="4079312"/>
                  <a:pt x="10565907" y="4141798"/>
                </a:cubicBezTo>
                <a:cubicBezTo>
                  <a:pt x="10550753" y="4153803"/>
                  <a:pt x="10535417" y="4165579"/>
                  <a:pt x="10519897" y="4177150"/>
                </a:cubicBezTo>
                <a:cubicBezTo>
                  <a:pt x="10508943" y="4144012"/>
                  <a:pt x="10496483" y="4110532"/>
                  <a:pt x="10482470" y="4076779"/>
                </a:cubicBezTo>
                <a:cubicBezTo>
                  <a:pt x="10428975" y="3947835"/>
                  <a:pt x="10351175" y="3810013"/>
                  <a:pt x="10251260" y="3667124"/>
                </a:cubicBezTo>
                <a:cubicBezTo>
                  <a:pt x="10169878" y="3550732"/>
                  <a:pt x="10072930" y="3429137"/>
                  <a:pt x="9954894" y="3295332"/>
                </a:cubicBezTo>
                <a:cubicBezTo>
                  <a:pt x="9703944" y="3010856"/>
                  <a:pt x="9412348" y="2704768"/>
                  <a:pt x="9111600" y="2410137"/>
                </a:cubicBezTo>
                <a:cubicBezTo>
                  <a:pt x="8811811" y="2116452"/>
                  <a:pt x="8499629" y="1830910"/>
                  <a:pt x="8208832" y="1584385"/>
                </a:cubicBezTo>
                <a:cubicBezTo>
                  <a:pt x="7566622" y="1039976"/>
                  <a:pt x="7053676" y="702896"/>
                  <a:pt x="6764453" y="635243"/>
                </a:cubicBezTo>
                <a:lnTo>
                  <a:pt x="6763289" y="640197"/>
                </a:lnTo>
                <a:cubicBezTo>
                  <a:pt x="7051735" y="707673"/>
                  <a:pt x="7563929" y="1044370"/>
                  <a:pt x="8205546" y="1588267"/>
                </a:cubicBezTo>
                <a:cubicBezTo>
                  <a:pt x="8802020" y="2093922"/>
                  <a:pt x="9438251" y="2717343"/>
                  <a:pt x="9951083" y="3298687"/>
                </a:cubicBezTo>
                <a:cubicBezTo>
                  <a:pt x="10212554" y="3595098"/>
                  <a:pt x="10379931" y="3842968"/>
                  <a:pt x="10477768" y="4078718"/>
                </a:cubicBezTo>
                <a:cubicBezTo>
                  <a:pt x="10491986" y="4112951"/>
                  <a:pt x="10504584" y="4146842"/>
                  <a:pt x="10515561" y="4180345"/>
                </a:cubicBezTo>
                <a:cubicBezTo>
                  <a:pt x="10499586" y="4192189"/>
                  <a:pt x="10483406" y="4203829"/>
                  <a:pt x="10467043" y="4215217"/>
                </a:cubicBezTo>
                <a:cubicBezTo>
                  <a:pt x="10465695" y="4211702"/>
                  <a:pt x="10464373" y="4208211"/>
                  <a:pt x="10463003" y="4204696"/>
                </a:cubicBezTo>
                <a:cubicBezTo>
                  <a:pt x="10413182" y="4077212"/>
                  <a:pt x="10339445" y="3940372"/>
                  <a:pt x="10243797" y="3797986"/>
                </a:cubicBezTo>
                <a:cubicBezTo>
                  <a:pt x="10166066" y="3682301"/>
                  <a:pt x="10072952" y="3560911"/>
                  <a:pt x="9959093" y="3426923"/>
                </a:cubicBezTo>
                <a:cubicBezTo>
                  <a:pt x="9710723" y="3134642"/>
                  <a:pt x="9419445" y="2817714"/>
                  <a:pt x="9116758" y="2510439"/>
                </a:cubicBezTo>
                <a:cubicBezTo>
                  <a:pt x="8817517" y="2206651"/>
                  <a:pt x="8505038" y="1910103"/>
                  <a:pt x="8213077" y="1652844"/>
                </a:cubicBezTo>
                <a:cubicBezTo>
                  <a:pt x="7906601" y="1382776"/>
                  <a:pt x="7629907" y="1161220"/>
                  <a:pt x="7390687" y="994330"/>
                </a:cubicBezTo>
                <a:cubicBezTo>
                  <a:pt x="7134169" y="815374"/>
                  <a:pt x="6932651" y="707919"/>
                  <a:pt x="6791679" y="674944"/>
                </a:cubicBezTo>
                <a:lnTo>
                  <a:pt x="6790493" y="680003"/>
                </a:lnTo>
                <a:cubicBezTo>
                  <a:pt x="6930802" y="712824"/>
                  <a:pt x="7131749" y="820014"/>
                  <a:pt x="7387698" y="998589"/>
                </a:cubicBezTo>
                <a:cubicBezTo>
                  <a:pt x="7626758" y="1165367"/>
                  <a:pt x="7903314" y="1386802"/>
                  <a:pt x="8209654" y="1656740"/>
                </a:cubicBezTo>
                <a:cubicBezTo>
                  <a:pt x="8812747" y="2188161"/>
                  <a:pt x="9448955" y="2834602"/>
                  <a:pt x="9955123" y="3430301"/>
                </a:cubicBezTo>
                <a:cubicBezTo>
                  <a:pt x="10207397" y="3727192"/>
                  <a:pt x="10367242" y="3973852"/>
                  <a:pt x="10458164" y="4206567"/>
                </a:cubicBezTo>
                <a:cubicBezTo>
                  <a:pt x="10459671" y="4210493"/>
                  <a:pt x="10461177" y="4214372"/>
                  <a:pt x="10462661" y="4218275"/>
                </a:cubicBezTo>
                <a:cubicBezTo>
                  <a:pt x="10445886" y="4229892"/>
                  <a:pt x="10428929" y="4241257"/>
                  <a:pt x="10411813" y="4252394"/>
                </a:cubicBezTo>
                <a:cubicBezTo>
                  <a:pt x="10367584" y="4149512"/>
                  <a:pt x="10308840" y="4041040"/>
                  <a:pt x="10236495" y="3928755"/>
                </a:cubicBezTo>
                <a:cubicBezTo>
                  <a:pt x="10162346" y="3813710"/>
                  <a:pt x="10072976" y="3692594"/>
                  <a:pt x="9963270" y="3558538"/>
                </a:cubicBezTo>
                <a:cubicBezTo>
                  <a:pt x="9717842" y="3258588"/>
                  <a:pt x="9427000" y="2930751"/>
                  <a:pt x="9122235" y="2610468"/>
                </a:cubicBezTo>
                <a:cubicBezTo>
                  <a:pt x="8823906" y="2296962"/>
                  <a:pt x="8511109" y="1989425"/>
                  <a:pt x="8217619" y="1721080"/>
                </a:cubicBezTo>
                <a:cubicBezTo>
                  <a:pt x="7916117" y="1445388"/>
                  <a:pt x="7633353" y="1209694"/>
                  <a:pt x="7399885" y="1039483"/>
                </a:cubicBezTo>
                <a:cubicBezTo>
                  <a:pt x="7146721" y="854897"/>
                  <a:pt x="6951251" y="745605"/>
                  <a:pt x="6818906" y="714649"/>
                </a:cubicBezTo>
                <a:lnTo>
                  <a:pt x="6817697" y="719809"/>
                </a:lnTo>
                <a:cubicBezTo>
                  <a:pt x="6949356" y="750603"/>
                  <a:pt x="7144164" y="859596"/>
                  <a:pt x="7396758" y="1043765"/>
                </a:cubicBezTo>
                <a:cubicBezTo>
                  <a:pt x="7630067" y="1213864"/>
                  <a:pt x="7912671" y="1449430"/>
                  <a:pt x="8214058" y="1724991"/>
                </a:cubicBezTo>
                <a:cubicBezTo>
                  <a:pt x="8815964" y="2275366"/>
                  <a:pt x="9468353" y="2962063"/>
                  <a:pt x="9959185" y="3561892"/>
                </a:cubicBezTo>
                <a:cubicBezTo>
                  <a:pt x="10121016" y="3759690"/>
                  <a:pt x="10298731" y="4000782"/>
                  <a:pt x="10407523" y="4255201"/>
                </a:cubicBezTo>
                <a:cubicBezTo>
                  <a:pt x="10390041" y="4266521"/>
                  <a:pt x="10372377" y="4277589"/>
                  <a:pt x="10354553" y="4288430"/>
                </a:cubicBezTo>
                <a:cubicBezTo>
                  <a:pt x="10319658" y="4214532"/>
                  <a:pt x="10277825" y="4138010"/>
                  <a:pt x="10229374" y="4059480"/>
                </a:cubicBezTo>
                <a:cubicBezTo>
                  <a:pt x="10158694" y="3944982"/>
                  <a:pt x="10073044" y="3824185"/>
                  <a:pt x="9967470" y="3690152"/>
                </a:cubicBezTo>
                <a:cubicBezTo>
                  <a:pt x="9725260" y="3382671"/>
                  <a:pt x="9434987" y="3043834"/>
                  <a:pt x="9128032" y="2710245"/>
                </a:cubicBezTo>
                <a:cubicBezTo>
                  <a:pt x="8830959" y="2387429"/>
                  <a:pt x="8517818" y="2068898"/>
                  <a:pt x="8222457" y="1789094"/>
                </a:cubicBezTo>
                <a:cubicBezTo>
                  <a:pt x="7921778" y="1504248"/>
                  <a:pt x="7640565" y="1260621"/>
                  <a:pt x="7409196" y="1084555"/>
                </a:cubicBezTo>
                <a:cubicBezTo>
                  <a:pt x="7159341" y="894397"/>
                  <a:pt x="6969919" y="783305"/>
                  <a:pt x="6846133" y="754353"/>
                </a:cubicBezTo>
                <a:lnTo>
                  <a:pt x="6844900" y="759613"/>
                </a:lnTo>
                <a:cubicBezTo>
                  <a:pt x="7083709" y="815472"/>
                  <a:pt x="7584446" y="1192130"/>
                  <a:pt x="8218737" y="1793014"/>
                </a:cubicBezTo>
                <a:cubicBezTo>
                  <a:pt x="8829384" y="2371499"/>
                  <a:pt x="9481522" y="3081947"/>
                  <a:pt x="9963224" y="3693507"/>
                </a:cubicBezTo>
                <a:cubicBezTo>
                  <a:pt x="10099814" y="3866885"/>
                  <a:pt x="10247586" y="4073173"/>
                  <a:pt x="10350217" y="4291054"/>
                </a:cubicBezTo>
                <a:cubicBezTo>
                  <a:pt x="10332141" y="4301963"/>
                  <a:pt x="10313929" y="4312644"/>
                  <a:pt x="10295558" y="4323074"/>
                </a:cubicBezTo>
                <a:cubicBezTo>
                  <a:pt x="10273398" y="4279552"/>
                  <a:pt x="10249001" y="4235209"/>
                  <a:pt x="10222414" y="4190158"/>
                </a:cubicBezTo>
                <a:cubicBezTo>
                  <a:pt x="10155157" y="4076162"/>
                  <a:pt x="10073135" y="3955663"/>
                  <a:pt x="9971669" y="3821766"/>
                </a:cubicBezTo>
                <a:cubicBezTo>
                  <a:pt x="9729551" y="3502327"/>
                  <a:pt x="9447790" y="3161846"/>
                  <a:pt x="9134194" y="2809795"/>
                </a:cubicBezTo>
                <a:cubicBezTo>
                  <a:pt x="8838695" y="2478032"/>
                  <a:pt x="8525190" y="2148535"/>
                  <a:pt x="8227614" y="1856889"/>
                </a:cubicBezTo>
                <a:cubicBezTo>
                  <a:pt x="7927939" y="1563195"/>
                  <a:pt x="7648188" y="1311681"/>
                  <a:pt x="7418644" y="1129541"/>
                </a:cubicBezTo>
                <a:cubicBezTo>
                  <a:pt x="7172053" y="933882"/>
                  <a:pt x="6988610" y="821009"/>
                  <a:pt x="6873382" y="794054"/>
                </a:cubicBezTo>
                <a:lnTo>
                  <a:pt x="6872127" y="799415"/>
                </a:lnTo>
                <a:cubicBezTo>
                  <a:pt x="6929798" y="812909"/>
                  <a:pt x="7006434" y="849144"/>
                  <a:pt x="7099890" y="907121"/>
                </a:cubicBezTo>
                <a:cubicBezTo>
                  <a:pt x="7189877" y="962936"/>
                  <a:pt x="7295953" y="1039219"/>
                  <a:pt x="7415221" y="1133855"/>
                </a:cubicBezTo>
                <a:cubicBezTo>
                  <a:pt x="7644627" y="1315878"/>
                  <a:pt x="7924219" y="1567260"/>
                  <a:pt x="8223757" y="1860821"/>
                </a:cubicBezTo>
                <a:cubicBezTo>
                  <a:pt x="8843967" y="2468652"/>
                  <a:pt x="9495740" y="3202948"/>
                  <a:pt x="9967264" y="3825098"/>
                </a:cubicBezTo>
                <a:cubicBezTo>
                  <a:pt x="10107414" y="4010002"/>
                  <a:pt x="10213695" y="4173978"/>
                  <a:pt x="10290994" y="4325652"/>
                </a:cubicBezTo>
                <a:cubicBezTo>
                  <a:pt x="10272531" y="4336059"/>
                  <a:pt x="10253908" y="4346238"/>
                  <a:pt x="10235171" y="4356143"/>
                </a:cubicBezTo>
                <a:cubicBezTo>
                  <a:pt x="10228804" y="4344412"/>
                  <a:pt x="10222299" y="4332636"/>
                  <a:pt x="10215635" y="4320791"/>
                </a:cubicBezTo>
                <a:cubicBezTo>
                  <a:pt x="10151712" y="4207229"/>
                  <a:pt x="10073272" y="4087049"/>
                  <a:pt x="9975845" y="3953380"/>
                </a:cubicBezTo>
                <a:cubicBezTo>
                  <a:pt x="9737539" y="3626410"/>
                  <a:pt x="9456577" y="3275066"/>
                  <a:pt x="9140767" y="2909093"/>
                </a:cubicBezTo>
                <a:cubicBezTo>
                  <a:pt x="8847117" y="2568817"/>
                  <a:pt x="8533269" y="2228346"/>
                  <a:pt x="8233115" y="1924474"/>
                </a:cubicBezTo>
                <a:cubicBezTo>
                  <a:pt x="7934626" y="1622286"/>
                  <a:pt x="7656312" y="1362932"/>
                  <a:pt x="7428230" y="1174453"/>
                </a:cubicBezTo>
                <a:cubicBezTo>
                  <a:pt x="7310468" y="1077158"/>
                  <a:pt x="7206446" y="998965"/>
                  <a:pt x="7118992" y="942045"/>
                </a:cubicBezTo>
                <a:cubicBezTo>
                  <a:pt x="7027955" y="882788"/>
                  <a:pt x="6954469" y="846355"/>
                  <a:pt x="6900608" y="833753"/>
                </a:cubicBezTo>
                <a:lnTo>
                  <a:pt x="6899331" y="839216"/>
                </a:lnTo>
                <a:cubicBezTo>
                  <a:pt x="7106143" y="887590"/>
                  <a:pt x="7603251" y="1294765"/>
                  <a:pt x="8229121" y="1928417"/>
                </a:cubicBezTo>
                <a:cubicBezTo>
                  <a:pt x="8859554" y="2566672"/>
                  <a:pt x="9510848" y="3324909"/>
                  <a:pt x="9971303" y="3956667"/>
                </a:cubicBezTo>
                <a:cubicBezTo>
                  <a:pt x="10077654" y="4102568"/>
                  <a:pt x="10163213" y="4235140"/>
                  <a:pt x="10230378" y="4358699"/>
                </a:cubicBezTo>
                <a:cubicBezTo>
                  <a:pt x="10211619" y="4368580"/>
                  <a:pt x="10192722" y="4378189"/>
                  <a:pt x="10173711" y="4387568"/>
                </a:cubicBezTo>
                <a:cubicBezTo>
                  <a:pt x="10119875" y="4293200"/>
                  <a:pt x="10056110" y="4193582"/>
                  <a:pt x="9980044" y="4084995"/>
                </a:cubicBezTo>
                <a:cubicBezTo>
                  <a:pt x="9745731" y="3750493"/>
                  <a:pt x="9465705" y="3388194"/>
                  <a:pt x="9147750" y="3008186"/>
                </a:cubicBezTo>
                <a:cubicBezTo>
                  <a:pt x="8856245" y="2659763"/>
                  <a:pt x="8542009" y="2308350"/>
                  <a:pt x="8239003" y="1991858"/>
                </a:cubicBezTo>
                <a:cubicBezTo>
                  <a:pt x="7941952" y="1681579"/>
                  <a:pt x="7664939" y="1414428"/>
                  <a:pt x="7437929" y="1219291"/>
                </a:cubicBezTo>
                <a:cubicBezTo>
                  <a:pt x="7201106" y="1015705"/>
                  <a:pt x="7024715" y="896118"/>
                  <a:pt x="6927835" y="873454"/>
                </a:cubicBezTo>
                <a:lnTo>
                  <a:pt x="6926534" y="879020"/>
                </a:lnTo>
                <a:cubicBezTo>
                  <a:pt x="7022524" y="901472"/>
                  <a:pt x="7198070" y="1020635"/>
                  <a:pt x="7434209" y="1223622"/>
                </a:cubicBezTo>
                <a:cubicBezTo>
                  <a:pt x="7661082" y="1418643"/>
                  <a:pt x="7937935" y="1685660"/>
                  <a:pt x="8234872" y="1995808"/>
                </a:cubicBezTo>
                <a:cubicBezTo>
                  <a:pt x="8876009" y="2665468"/>
                  <a:pt x="9526663" y="3447691"/>
                  <a:pt x="9975366" y="4088258"/>
                </a:cubicBezTo>
                <a:cubicBezTo>
                  <a:pt x="10050564" y="4195636"/>
                  <a:pt x="10114672" y="4295641"/>
                  <a:pt x="10168645" y="4390056"/>
                </a:cubicBezTo>
                <a:cubicBezTo>
                  <a:pt x="10149726" y="4399345"/>
                  <a:pt x="10130669" y="4408405"/>
                  <a:pt x="10111521" y="4417191"/>
                </a:cubicBezTo>
                <a:cubicBezTo>
                  <a:pt x="10073728" y="4353404"/>
                  <a:pt x="10031531" y="4286901"/>
                  <a:pt x="9984221" y="4216609"/>
                </a:cubicBezTo>
                <a:cubicBezTo>
                  <a:pt x="9754107" y="3874508"/>
                  <a:pt x="9475176" y="3501186"/>
                  <a:pt x="9155190" y="3107028"/>
                </a:cubicBezTo>
                <a:cubicBezTo>
                  <a:pt x="8866058" y="2750891"/>
                  <a:pt x="8551412" y="2388501"/>
                  <a:pt x="8245279" y="2059043"/>
                </a:cubicBezTo>
                <a:cubicBezTo>
                  <a:pt x="7949894" y="1741145"/>
                  <a:pt x="7674114" y="1466240"/>
                  <a:pt x="7447811" y="1264052"/>
                </a:cubicBezTo>
                <a:cubicBezTo>
                  <a:pt x="7214023" y="1055210"/>
                  <a:pt x="7043657" y="933873"/>
                  <a:pt x="6955085" y="913155"/>
                </a:cubicBezTo>
                <a:lnTo>
                  <a:pt x="6953761" y="918821"/>
                </a:lnTo>
                <a:cubicBezTo>
                  <a:pt x="7041375" y="939318"/>
                  <a:pt x="7210874" y="1060199"/>
                  <a:pt x="7443931" y="1268392"/>
                </a:cubicBezTo>
                <a:cubicBezTo>
                  <a:pt x="7670120" y="1470460"/>
                  <a:pt x="7945741" y="1745232"/>
                  <a:pt x="8241034" y="2063003"/>
                </a:cubicBezTo>
                <a:cubicBezTo>
                  <a:pt x="8902871" y="2775288"/>
                  <a:pt x="9536499" y="3561413"/>
                  <a:pt x="9979406" y="4219850"/>
                </a:cubicBezTo>
                <a:cubicBezTo>
                  <a:pt x="10025893" y="4288955"/>
                  <a:pt x="10068046" y="4355503"/>
                  <a:pt x="10106044" y="4419702"/>
                </a:cubicBezTo>
                <a:cubicBezTo>
                  <a:pt x="10087170" y="4428351"/>
                  <a:pt x="10068205" y="4436750"/>
                  <a:pt x="10049149" y="4444897"/>
                </a:cubicBezTo>
                <a:cubicBezTo>
                  <a:pt x="10029956" y="4413426"/>
                  <a:pt x="10009735" y="4381247"/>
                  <a:pt x="9988420" y="4348223"/>
                </a:cubicBezTo>
                <a:cubicBezTo>
                  <a:pt x="9762665" y="3998431"/>
                  <a:pt x="9484967" y="3614018"/>
                  <a:pt x="9163109" y="3205687"/>
                </a:cubicBezTo>
                <a:cubicBezTo>
                  <a:pt x="8876557" y="2842133"/>
                  <a:pt x="8561499" y="2468812"/>
                  <a:pt x="8251989" y="2126049"/>
                </a:cubicBezTo>
                <a:cubicBezTo>
                  <a:pt x="7958566" y="1801073"/>
                  <a:pt x="7683950" y="1518457"/>
                  <a:pt x="7457830" y="1308748"/>
                </a:cubicBezTo>
                <a:cubicBezTo>
                  <a:pt x="7227031" y="1094703"/>
                  <a:pt x="7062599" y="971638"/>
                  <a:pt x="6982311" y="952860"/>
                </a:cubicBezTo>
                <a:lnTo>
                  <a:pt x="6980965" y="958625"/>
                </a:lnTo>
                <a:cubicBezTo>
                  <a:pt x="7060249" y="977170"/>
                  <a:pt x="7223745" y="1099747"/>
                  <a:pt x="7453790" y="1313094"/>
                </a:cubicBezTo>
                <a:cubicBezTo>
                  <a:pt x="7679796" y="1522681"/>
                  <a:pt x="7954299" y="1805172"/>
                  <a:pt x="8247606" y="2130017"/>
                </a:cubicBezTo>
                <a:cubicBezTo>
                  <a:pt x="8920717" y="2875476"/>
                  <a:pt x="9553411" y="3685154"/>
                  <a:pt x="9983445" y="4351441"/>
                </a:cubicBezTo>
                <a:cubicBezTo>
                  <a:pt x="10004441" y="4383962"/>
                  <a:pt x="10024433" y="4415868"/>
                  <a:pt x="10043558" y="4447271"/>
                </a:cubicBezTo>
                <a:cubicBezTo>
                  <a:pt x="10024730" y="4455281"/>
                  <a:pt x="10005833" y="4463063"/>
                  <a:pt x="9986891" y="4470618"/>
                </a:cubicBezTo>
                <a:cubicBezTo>
                  <a:pt x="9569774" y="3798123"/>
                  <a:pt x="8940618" y="2968636"/>
                  <a:pt x="8259154" y="2192878"/>
                </a:cubicBezTo>
                <a:cubicBezTo>
                  <a:pt x="7968037" y="1861474"/>
                  <a:pt x="7694471" y="1571183"/>
                  <a:pt x="7468031" y="1353386"/>
                </a:cubicBezTo>
                <a:cubicBezTo>
                  <a:pt x="7240108" y="1134183"/>
                  <a:pt x="7081564" y="1009411"/>
                  <a:pt x="7009538" y="992564"/>
                </a:cubicBezTo>
                <a:lnTo>
                  <a:pt x="7008169" y="998434"/>
                </a:lnTo>
                <a:cubicBezTo>
                  <a:pt x="7078118" y="1014795"/>
                  <a:pt x="7239949" y="1142399"/>
                  <a:pt x="7463855" y="1357731"/>
                </a:cubicBezTo>
                <a:cubicBezTo>
                  <a:pt x="7690180" y="1575412"/>
                  <a:pt x="7963633" y="1865575"/>
                  <a:pt x="8254636" y="2196856"/>
                </a:cubicBezTo>
                <a:cubicBezTo>
                  <a:pt x="8935575" y="2972013"/>
                  <a:pt x="9564251" y="3800838"/>
                  <a:pt x="9981185" y="4472877"/>
                </a:cubicBezTo>
                <a:cubicBezTo>
                  <a:pt x="9962860" y="4480134"/>
                  <a:pt x="9944488" y="4487163"/>
                  <a:pt x="9926071" y="4493987"/>
                </a:cubicBezTo>
                <a:cubicBezTo>
                  <a:pt x="9721518" y="4159440"/>
                  <a:pt x="9471183" y="3792896"/>
                  <a:pt x="9180499" y="3402412"/>
                </a:cubicBezTo>
                <a:cubicBezTo>
                  <a:pt x="8899516" y="3024983"/>
                  <a:pt x="8583569" y="2629775"/>
                  <a:pt x="8266800" y="2259541"/>
                </a:cubicBezTo>
                <a:cubicBezTo>
                  <a:pt x="7982529" y="1927285"/>
                  <a:pt x="7702527" y="1621300"/>
                  <a:pt x="7478393" y="1397957"/>
                </a:cubicBezTo>
                <a:cubicBezTo>
                  <a:pt x="7256495" y="1176847"/>
                  <a:pt x="7099662" y="1046974"/>
                  <a:pt x="7036788" y="1032265"/>
                </a:cubicBezTo>
                <a:lnTo>
                  <a:pt x="7035395" y="1038233"/>
                </a:lnTo>
                <a:cubicBezTo>
                  <a:pt x="7164636" y="1068467"/>
                  <a:pt x="7680549" y="1583778"/>
                  <a:pt x="8262144" y="2263526"/>
                </a:cubicBezTo>
                <a:cubicBezTo>
                  <a:pt x="8917888" y="3029958"/>
                  <a:pt x="9515685" y="3835551"/>
                  <a:pt x="9920159" y="4496155"/>
                </a:cubicBezTo>
                <a:cubicBezTo>
                  <a:pt x="9902632" y="4502614"/>
                  <a:pt x="9885059" y="4508890"/>
                  <a:pt x="9867463" y="4514960"/>
                </a:cubicBezTo>
                <a:cubicBezTo>
                  <a:pt x="9678635" y="4201843"/>
                  <a:pt x="9451533" y="3861704"/>
                  <a:pt x="9190017" y="3500524"/>
                </a:cubicBezTo>
                <a:cubicBezTo>
                  <a:pt x="8911976" y="3116499"/>
                  <a:pt x="8595550" y="2710382"/>
                  <a:pt x="8274925" y="2326060"/>
                </a:cubicBezTo>
                <a:cubicBezTo>
                  <a:pt x="7993849" y="1989105"/>
                  <a:pt x="7714713" y="1675312"/>
                  <a:pt x="7488959" y="1442474"/>
                </a:cubicBezTo>
                <a:cubicBezTo>
                  <a:pt x="7269708" y="1216365"/>
                  <a:pt x="7118810" y="1084783"/>
                  <a:pt x="7064014" y="1071966"/>
                </a:cubicBezTo>
                <a:lnTo>
                  <a:pt x="7062599" y="1078037"/>
                </a:lnTo>
                <a:cubicBezTo>
                  <a:pt x="7115455" y="1090402"/>
                  <a:pt x="7269229" y="1224816"/>
                  <a:pt x="7484486" y="1446814"/>
                </a:cubicBezTo>
                <a:cubicBezTo>
                  <a:pt x="7710126" y="1679541"/>
                  <a:pt x="7989148" y="1993213"/>
                  <a:pt x="8270132" y="2330054"/>
                </a:cubicBezTo>
                <a:cubicBezTo>
                  <a:pt x="8651646" y="2787383"/>
                  <a:pt x="9338154" y="3648479"/>
                  <a:pt x="9861529" y="4517015"/>
                </a:cubicBezTo>
                <a:cubicBezTo>
                  <a:pt x="9844756" y="4522766"/>
                  <a:pt x="9827958" y="4528334"/>
                  <a:pt x="9811162" y="4533720"/>
                </a:cubicBezTo>
                <a:cubicBezTo>
                  <a:pt x="9638057" y="4242900"/>
                  <a:pt x="9433504" y="3929714"/>
                  <a:pt x="9200127" y="3598476"/>
                </a:cubicBezTo>
                <a:cubicBezTo>
                  <a:pt x="8925053" y="3208061"/>
                  <a:pt x="8608125" y="2791012"/>
                  <a:pt x="8283574" y="2392427"/>
                </a:cubicBezTo>
                <a:cubicBezTo>
                  <a:pt x="8006287" y="2051873"/>
                  <a:pt x="7727905" y="1730300"/>
                  <a:pt x="7499708" y="1486940"/>
                </a:cubicBezTo>
                <a:cubicBezTo>
                  <a:pt x="7286163" y="1259222"/>
                  <a:pt x="7137295" y="1122441"/>
                  <a:pt x="7091240" y="1111672"/>
                </a:cubicBezTo>
                <a:lnTo>
                  <a:pt x="7089803" y="1117840"/>
                </a:lnTo>
                <a:cubicBezTo>
                  <a:pt x="7177964" y="1138467"/>
                  <a:pt x="7676715" y="1657158"/>
                  <a:pt x="8278667" y="2396443"/>
                </a:cubicBezTo>
                <a:cubicBezTo>
                  <a:pt x="8649798" y="2852244"/>
                  <a:pt x="9302232" y="3690631"/>
                  <a:pt x="9805023" y="4535683"/>
                </a:cubicBezTo>
                <a:cubicBezTo>
                  <a:pt x="9789070" y="4540772"/>
                  <a:pt x="9773094" y="4545702"/>
                  <a:pt x="9757119" y="4550494"/>
                </a:cubicBezTo>
                <a:cubicBezTo>
                  <a:pt x="9599876" y="4282838"/>
                  <a:pt x="9417163" y="3997107"/>
                  <a:pt x="9210830" y="3696291"/>
                </a:cubicBezTo>
                <a:cubicBezTo>
                  <a:pt x="8938747" y="3299600"/>
                  <a:pt x="8621293" y="2871665"/>
                  <a:pt x="8292771" y="2458701"/>
                </a:cubicBezTo>
                <a:cubicBezTo>
                  <a:pt x="8020026" y="2115833"/>
                  <a:pt x="7742260" y="1786501"/>
                  <a:pt x="7510663" y="1531365"/>
                </a:cubicBezTo>
                <a:cubicBezTo>
                  <a:pt x="7302641" y="1302212"/>
                  <a:pt x="7156032" y="1160159"/>
                  <a:pt x="7118490" y="1151373"/>
                </a:cubicBezTo>
                <a:lnTo>
                  <a:pt x="7117007" y="1157644"/>
                </a:lnTo>
                <a:cubicBezTo>
                  <a:pt x="7153339" y="1166143"/>
                  <a:pt x="7298715" y="1307470"/>
                  <a:pt x="7505893" y="1535692"/>
                </a:cubicBezTo>
                <a:cubicBezTo>
                  <a:pt x="7737399" y="1790730"/>
                  <a:pt x="8015051" y="2119946"/>
                  <a:pt x="8287728" y="2462695"/>
                </a:cubicBezTo>
                <a:cubicBezTo>
                  <a:pt x="8648086" y="2915688"/>
                  <a:pt x="9267200" y="3729931"/>
                  <a:pt x="9750752" y="4552389"/>
                </a:cubicBezTo>
                <a:cubicBezTo>
                  <a:pt x="9735621" y="4556862"/>
                  <a:pt x="9720512" y="4561221"/>
                  <a:pt x="9705405" y="4565443"/>
                </a:cubicBezTo>
                <a:cubicBezTo>
                  <a:pt x="9564023" y="4321887"/>
                  <a:pt x="9402581" y="4064067"/>
                  <a:pt x="9222172" y="3793992"/>
                </a:cubicBezTo>
                <a:cubicBezTo>
                  <a:pt x="8949199" y="3385365"/>
                  <a:pt x="8639802" y="2958366"/>
                  <a:pt x="8302516" y="2524839"/>
                </a:cubicBezTo>
                <a:cubicBezTo>
                  <a:pt x="8035226" y="2181298"/>
                  <a:pt x="7757962" y="1844234"/>
                  <a:pt x="7521823" y="1575747"/>
                </a:cubicBezTo>
                <a:cubicBezTo>
                  <a:pt x="7319141" y="1345330"/>
                  <a:pt x="7175043" y="1197929"/>
                  <a:pt x="7145717" y="1191071"/>
                </a:cubicBezTo>
                <a:lnTo>
                  <a:pt x="7144210" y="1197443"/>
                </a:lnTo>
                <a:cubicBezTo>
                  <a:pt x="7165207" y="1202355"/>
                  <a:pt x="7275391" y="1305508"/>
                  <a:pt x="7516893" y="1580070"/>
                </a:cubicBezTo>
                <a:cubicBezTo>
                  <a:pt x="7752963" y="1848460"/>
                  <a:pt x="8030136" y="2185413"/>
                  <a:pt x="8297358" y="2528856"/>
                </a:cubicBezTo>
                <a:cubicBezTo>
                  <a:pt x="8646648" y="2977833"/>
                  <a:pt x="9233356" y="3766879"/>
                  <a:pt x="9698672" y="4567291"/>
                </a:cubicBezTo>
                <a:cubicBezTo>
                  <a:pt x="9684432" y="4571240"/>
                  <a:pt x="9670214" y="4575051"/>
                  <a:pt x="9656018" y="4578725"/>
                </a:cubicBezTo>
                <a:cubicBezTo>
                  <a:pt x="9530634" y="4360205"/>
                  <a:pt x="9389754" y="4130707"/>
                  <a:pt x="9234154" y="3891601"/>
                </a:cubicBezTo>
                <a:cubicBezTo>
                  <a:pt x="8964148" y="3476721"/>
                  <a:pt x="8654180" y="3039110"/>
                  <a:pt x="8312832" y="2590932"/>
                </a:cubicBezTo>
                <a:cubicBezTo>
                  <a:pt x="7961146" y="2129141"/>
                  <a:pt x="7673406" y="1784463"/>
                  <a:pt x="7533188" y="1620102"/>
                </a:cubicBezTo>
                <a:cubicBezTo>
                  <a:pt x="7338722" y="1392149"/>
                  <a:pt x="7193962" y="1235688"/>
                  <a:pt x="7172943" y="1230775"/>
                </a:cubicBezTo>
                <a:lnTo>
                  <a:pt x="7171437" y="1237249"/>
                </a:lnTo>
                <a:cubicBezTo>
                  <a:pt x="7187823" y="1241086"/>
                  <a:pt x="7315626" y="1375304"/>
                  <a:pt x="7528144" y="1624419"/>
                </a:cubicBezTo>
                <a:cubicBezTo>
                  <a:pt x="7668317" y="1788724"/>
                  <a:pt x="7955965" y="2133297"/>
                  <a:pt x="8307560" y="2594949"/>
                </a:cubicBezTo>
                <a:cubicBezTo>
                  <a:pt x="8713767" y="3128321"/>
                  <a:pt x="9231895" y="3852507"/>
                  <a:pt x="9649491" y="4580414"/>
                </a:cubicBezTo>
                <a:cubicBezTo>
                  <a:pt x="9635935" y="4583883"/>
                  <a:pt x="9622401" y="4587261"/>
                  <a:pt x="9608868" y="4590524"/>
                </a:cubicBezTo>
                <a:cubicBezTo>
                  <a:pt x="9499551" y="4397884"/>
                  <a:pt x="9378731" y="4197165"/>
                  <a:pt x="9246797" y="3989142"/>
                </a:cubicBezTo>
                <a:cubicBezTo>
                  <a:pt x="8979666" y="3567986"/>
                  <a:pt x="8669128" y="3119785"/>
                  <a:pt x="8323741" y="2656933"/>
                </a:cubicBezTo>
                <a:cubicBezTo>
                  <a:pt x="8000079" y="2223170"/>
                  <a:pt x="7721492" y="1877791"/>
                  <a:pt x="7544804" y="1664435"/>
                </a:cubicBezTo>
                <a:cubicBezTo>
                  <a:pt x="7453425" y="1554105"/>
                  <a:pt x="7366679" y="1451940"/>
                  <a:pt x="7300586" y="1376760"/>
                </a:cubicBezTo>
                <a:cubicBezTo>
                  <a:pt x="7239766" y="1307594"/>
                  <a:pt x="7205989" y="1271834"/>
                  <a:pt x="7200192" y="1270481"/>
                </a:cubicBezTo>
                <a:lnTo>
                  <a:pt x="7198641" y="1277056"/>
                </a:lnTo>
                <a:cubicBezTo>
                  <a:pt x="7198481" y="1277017"/>
                  <a:pt x="7198389" y="1276971"/>
                  <a:pt x="7198389" y="1276971"/>
                </a:cubicBezTo>
                <a:cubicBezTo>
                  <a:pt x="7208317" y="1281581"/>
                  <a:pt x="7332674" y="1418682"/>
                  <a:pt x="7545147" y="1675452"/>
                </a:cubicBezTo>
                <a:cubicBezTo>
                  <a:pt x="7722040" y="1889236"/>
                  <a:pt x="8000718" y="2235024"/>
                  <a:pt x="8323786" y="2668276"/>
                </a:cubicBezTo>
                <a:cubicBezTo>
                  <a:pt x="8713243" y="3190602"/>
                  <a:pt x="9202249" y="3888452"/>
                  <a:pt x="9601953" y="4592190"/>
                </a:cubicBezTo>
                <a:cubicBezTo>
                  <a:pt x="9589264" y="4595203"/>
                  <a:pt x="9576620" y="4598147"/>
                  <a:pt x="9563977" y="4600977"/>
                </a:cubicBezTo>
                <a:cubicBezTo>
                  <a:pt x="9470818" y="4435061"/>
                  <a:pt x="9369465" y="4263485"/>
                  <a:pt x="9260103" y="4086638"/>
                </a:cubicBezTo>
                <a:cubicBezTo>
                  <a:pt x="8995801" y="3659182"/>
                  <a:pt x="8684624" y="3200347"/>
                  <a:pt x="8335243" y="2722911"/>
                </a:cubicBezTo>
                <a:cubicBezTo>
                  <a:pt x="7740411" y="1910009"/>
                  <a:pt x="7234288" y="1317186"/>
                  <a:pt x="7229245" y="1311291"/>
                </a:cubicBezTo>
                <a:lnTo>
                  <a:pt x="7224041" y="1315750"/>
                </a:lnTo>
                <a:cubicBezTo>
                  <a:pt x="7229063" y="1321643"/>
                  <a:pt x="7735048" y="1914304"/>
                  <a:pt x="8329743" y="2726997"/>
                </a:cubicBezTo>
                <a:cubicBezTo>
                  <a:pt x="8705940" y="3241107"/>
                  <a:pt x="9171348" y="3917801"/>
                  <a:pt x="9556560" y="4602643"/>
                </a:cubicBezTo>
                <a:cubicBezTo>
                  <a:pt x="9539740" y="4606363"/>
                  <a:pt x="9522967" y="4609900"/>
                  <a:pt x="9506238" y="4613278"/>
                </a:cubicBezTo>
                <a:cubicBezTo>
                  <a:pt x="8969419" y="4721773"/>
                  <a:pt x="8388714" y="4713101"/>
                  <a:pt x="7730689" y="4582765"/>
                </a:cubicBezTo>
                <a:cubicBezTo>
                  <a:pt x="7314804" y="4500377"/>
                  <a:pt x="6868087" y="4369402"/>
                  <a:pt x="6381888" y="4188629"/>
                </a:cubicBezTo>
                <a:cubicBezTo>
                  <a:pt x="5940101" y="4024380"/>
                  <a:pt x="5506734" y="3819895"/>
                  <a:pt x="5087632" y="3622142"/>
                </a:cubicBezTo>
                <a:cubicBezTo>
                  <a:pt x="4651573" y="3416402"/>
                  <a:pt x="4200656" y="3203633"/>
                  <a:pt x="3740109" y="3036189"/>
                </a:cubicBezTo>
                <a:cubicBezTo>
                  <a:pt x="3599822" y="2985159"/>
                  <a:pt x="3474507" y="2948164"/>
                  <a:pt x="3357042" y="2923083"/>
                </a:cubicBezTo>
                <a:cubicBezTo>
                  <a:pt x="3219312" y="2893665"/>
                  <a:pt x="3094886" y="2880953"/>
                  <a:pt x="2976600" y="2884263"/>
                </a:cubicBezTo>
                <a:cubicBezTo>
                  <a:pt x="2846013" y="2887891"/>
                  <a:pt x="2723413" y="2912037"/>
                  <a:pt x="2612202" y="2956038"/>
                </a:cubicBezTo>
                <a:cubicBezTo>
                  <a:pt x="2490675" y="3004101"/>
                  <a:pt x="2378049" y="3077656"/>
                  <a:pt x="2277449" y="3174672"/>
                </a:cubicBezTo>
                <a:cubicBezTo>
                  <a:pt x="2111541" y="3334654"/>
                  <a:pt x="1971959" y="3522524"/>
                  <a:pt x="1847061" y="3723472"/>
                </a:cubicBezTo>
                <a:cubicBezTo>
                  <a:pt x="1834758" y="3742254"/>
                  <a:pt x="1822596" y="3761174"/>
                  <a:pt x="1810569" y="3780207"/>
                </a:cubicBezTo>
                <a:cubicBezTo>
                  <a:pt x="1795434" y="3802915"/>
                  <a:pt x="1780499" y="3825828"/>
                  <a:pt x="1765767" y="3848924"/>
                </a:cubicBezTo>
                <a:cubicBezTo>
                  <a:pt x="1755577" y="3864101"/>
                  <a:pt x="1745476" y="3879346"/>
                  <a:pt x="1735464" y="3894705"/>
                </a:cubicBezTo>
                <a:cubicBezTo>
                  <a:pt x="1722953" y="3912871"/>
                  <a:pt x="1710577" y="3931152"/>
                  <a:pt x="1698328" y="3949569"/>
                </a:cubicBezTo>
                <a:cubicBezTo>
                  <a:pt x="1685763" y="3967461"/>
                  <a:pt x="1673327" y="3985468"/>
                  <a:pt x="1661015" y="4003612"/>
                </a:cubicBezTo>
                <a:cubicBezTo>
                  <a:pt x="1648371" y="4021230"/>
                  <a:pt x="1635860" y="4038986"/>
                  <a:pt x="1623463" y="4056832"/>
                </a:cubicBezTo>
                <a:cubicBezTo>
                  <a:pt x="1610733" y="4074200"/>
                  <a:pt x="1598128" y="4091659"/>
                  <a:pt x="1585636" y="4109232"/>
                </a:cubicBezTo>
                <a:cubicBezTo>
                  <a:pt x="1572794" y="4126325"/>
                  <a:pt x="1560075" y="4143510"/>
                  <a:pt x="1547464" y="4160809"/>
                </a:cubicBezTo>
                <a:cubicBezTo>
                  <a:pt x="1534510" y="4177606"/>
                  <a:pt x="1521673" y="4194495"/>
                  <a:pt x="1508943" y="4211497"/>
                </a:cubicBezTo>
                <a:cubicBezTo>
                  <a:pt x="1495923" y="4227906"/>
                  <a:pt x="1483014" y="4244429"/>
                  <a:pt x="1470209" y="4261020"/>
                </a:cubicBezTo>
                <a:cubicBezTo>
                  <a:pt x="1457582" y="4276471"/>
                  <a:pt x="1445053" y="4292013"/>
                  <a:pt x="1432612" y="4307623"/>
                </a:cubicBezTo>
                <a:cubicBezTo>
                  <a:pt x="1419013" y="4323735"/>
                  <a:pt x="1405509" y="4339939"/>
                  <a:pt x="1392094" y="4356257"/>
                </a:cubicBezTo>
                <a:cubicBezTo>
                  <a:pt x="1379058" y="4371182"/>
                  <a:pt x="1366093" y="4386199"/>
                  <a:pt x="1353215" y="4401307"/>
                </a:cubicBezTo>
                <a:cubicBezTo>
                  <a:pt x="1339633" y="4416278"/>
                  <a:pt x="1326152" y="4431364"/>
                  <a:pt x="1312726" y="4446540"/>
                </a:cubicBezTo>
                <a:cubicBezTo>
                  <a:pt x="1299129" y="4460941"/>
                  <a:pt x="1285591" y="4475433"/>
                  <a:pt x="1272137" y="4490016"/>
                </a:cubicBezTo>
                <a:cubicBezTo>
                  <a:pt x="1258647" y="4503709"/>
                  <a:pt x="1245212" y="4517494"/>
                  <a:pt x="1231852" y="4531347"/>
                </a:cubicBezTo>
                <a:cubicBezTo>
                  <a:pt x="1218289" y="4544515"/>
                  <a:pt x="1204778" y="4557752"/>
                  <a:pt x="1191334" y="4571080"/>
                </a:cubicBezTo>
                <a:cubicBezTo>
                  <a:pt x="1177623" y="4583746"/>
                  <a:pt x="1163959" y="4596481"/>
                  <a:pt x="1150357" y="4609329"/>
                </a:cubicBezTo>
                <a:cubicBezTo>
                  <a:pt x="1137353" y="4620718"/>
                  <a:pt x="1124388" y="4632197"/>
                  <a:pt x="1111473" y="4643768"/>
                </a:cubicBezTo>
                <a:cubicBezTo>
                  <a:pt x="1097018" y="4655749"/>
                  <a:pt x="1082622" y="4667868"/>
                  <a:pt x="1068253" y="4680077"/>
                </a:cubicBezTo>
                <a:cubicBezTo>
                  <a:pt x="1054576" y="4690781"/>
                  <a:pt x="1040946" y="4701553"/>
                  <a:pt x="1027417" y="4712394"/>
                </a:cubicBezTo>
                <a:cubicBezTo>
                  <a:pt x="1013843" y="4722389"/>
                  <a:pt x="1000442" y="4732363"/>
                  <a:pt x="987221" y="4742336"/>
                </a:cubicBezTo>
                <a:cubicBezTo>
                  <a:pt x="973473" y="4751829"/>
                  <a:pt x="959595" y="4761552"/>
                  <a:pt x="945557" y="4771502"/>
                </a:cubicBezTo>
                <a:cubicBezTo>
                  <a:pt x="932638" y="4779832"/>
                  <a:pt x="919643" y="4788345"/>
                  <a:pt x="906571" y="4797017"/>
                </a:cubicBezTo>
                <a:cubicBezTo>
                  <a:pt x="891796" y="4805872"/>
                  <a:pt x="876970" y="4814933"/>
                  <a:pt x="862088" y="4824198"/>
                </a:cubicBezTo>
                <a:cubicBezTo>
                  <a:pt x="849758" y="4831091"/>
                  <a:pt x="837431" y="4838119"/>
                  <a:pt x="825112" y="4845217"/>
                </a:cubicBezTo>
                <a:cubicBezTo>
                  <a:pt x="810766" y="4852612"/>
                  <a:pt x="796445" y="4860120"/>
                  <a:pt x="782170" y="4867834"/>
                </a:cubicBezTo>
                <a:cubicBezTo>
                  <a:pt x="769406" y="4873905"/>
                  <a:pt x="756719" y="4880135"/>
                  <a:pt x="744085" y="4886457"/>
                </a:cubicBezTo>
                <a:cubicBezTo>
                  <a:pt x="729961" y="4892619"/>
                  <a:pt x="715907" y="4898895"/>
                  <a:pt x="701985" y="4905376"/>
                </a:cubicBezTo>
                <a:cubicBezTo>
                  <a:pt x="690145" y="4910123"/>
                  <a:pt x="678417" y="4914984"/>
                  <a:pt x="666780" y="4919959"/>
                </a:cubicBezTo>
                <a:cubicBezTo>
                  <a:pt x="653030" y="4924980"/>
                  <a:pt x="639412" y="4930161"/>
                  <a:pt x="625922" y="4935524"/>
                </a:cubicBezTo>
                <a:cubicBezTo>
                  <a:pt x="613044" y="4939814"/>
                  <a:pt x="600300" y="4944287"/>
                  <a:pt x="587691" y="4948920"/>
                </a:cubicBezTo>
                <a:cubicBezTo>
                  <a:pt x="568196" y="4954786"/>
                  <a:pt x="549053" y="4961084"/>
                  <a:pt x="530264" y="4967840"/>
                </a:cubicBezTo>
                <a:cubicBezTo>
                  <a:pt x="326970" y="5040847"/>
                  <a:pt x="188074" y="5177094"/>
                  <a:pt x="105629" y="5384318"/>
                </a:cubicBezTo>
                <a:cubicBezTo>
                  <a:pt x="30689" y="5572667"/>
                  <a:pt x="11817" y="5796802"/>
                  <a:pt x="0" y="5992089"/>
                </a:cubicBezTo>
                <a:lnTo>
                  <a:pt x="5076" y="5992386"/>
                </a:lnTo>
                <a:cubicBezTo>
                  <a:pt x="4320" y="6000807"/>
                  <a:pt x="3578" y="6009183"/>
                  <a:pt x="2853" y="6017513"/>
                </a:cubicBezTo>
                <a:lnTo>
                  <a:pt x="8549" y="6017992"/>
                </a:lnTo>
                <a:cubicBezTo>
                  <a:pt x="7588" y="6026345"/>
                  <a:pt x="6637" y="6034675"/>
                  <a:pt x="5705" y="6042937"/>
                </a:cubicBezTo>
                <a:lnTo>
                  <a:pt x="11982" y="6043644"/>
                </a:lnTo>
                <a:cubicBezTo>
                  <a:pt x="10829" y="6051883"/>
                  <a:pt x="9686" y="6060144"/>
                  <a:pt x="8556" y="6068360"/>
                </a:cubicBezTo>
                <a:lnTo>
                  <a:pt x="15040" y="6069250"/>
                </a:lnTo>
                <a:cubicBezTo>
                  <a:pt x="78820" y="5605234"/>
                  <a:pt x="171060" y="5171526"/>
                  <a:pt x="590032" y="4962431"/>
                </a:cubicBezTo>
                <a:cubicBezTo>
                  <a:pt x="407860" y="5066568"/>
                  <a:pt x="273124" y="5222373"/>
                  <a:pt x="178869" y="5437698"/>
                </a:cubicBezTo>
                <a:cubicBezTo>
                  <a:pt x="88821" y="5643415"/>
                  <a:pt x="46769" y="5874625"/>
                  <a:pt x="11409" y="6093807"/>
                </a:cubicBezTo>
                <a:lnTo>
                  <a:pt x="17767" y="6094834"/>
                </a:lnTo>
                <a:cubicBezTo>
                  <a:pt x="94474" y="5619338"/>
                  <a:pt x="198594" y="5174059"/>
                  <a:pt x="624423" y="4950906"/>
                </a:cubicBezTo>
                <a:cubicBezTo>
                  <a:pt x="625037" y="4950586"/>
                  <a:pt x="625657" y="4950267"/>
                  <a:pt x="626271" y="4949947"/>
                </a:cubicBezTo>
                <a:cubicBezTo>
                  <a:pt x="438380" y="5061318"/>
                  <a:pt x="297886" y="5225408"/>
                  <a:pt x="197189" y="5450958"/>
                </a:cubicBezTo>
                <a:cubicBezTo>
                  <a:pt x="103333" y="5661148"/>
                  <a:pt x="55357" y="5896351"/>
                  <a:pt x="14261" y="6119231"/>
                </a:cubicBezTo>
                <a:lnTo>
                  <a:pt x="20492" y="6120395"/>
                </a:lnTo>
                <a:cubicBezTo>
                  <a:pt x="109509" y="5637596"/>
                  <a:pt x="224436" y="5184397"/>
                  <a:pt x="647372" y="4945041"/>
                </a:cubicBezTo>
                <a:cubicBezTo>
                  <a:pt x="652852" y="4941937"/>
                  <a:pt x="658366" y="4938924"/>
                  <a:pt x="663868" y="4935866"/>
                </a:cubicBezTo>
                <a:cubicBezTo>
                  <a:pt x="469781" y="5054814"/>
                  <a:pt x="323079" y="5227645"/>
                  <a:pt x="215496" y="5464172"/>
                </a:cubicBezTo>
                <a:cubicBezTo>
                  <a:pt x="117837" y="5678881"/>
                  <a:pt x="63949" y="5918077"/>
                  <a:pt x="17119" y="6144700"/>
                </a:cubicBezTo>
                <a:lnTo>
                  <a:pt x="23226" y="6145955"/>
                </a:lnTo>
                <a:cubicBezTo>
                  <a:pt x="124517" y="5655785"/>
                  <a:pt x="250229" y="5194644"/>
                  <a:pt x="670313" y="4939198"/>
                </a:cubicBezTo>
                <a:cubicBezTo>
                  <a:pt x="674871" y="4936437"/>
                  <a:pt x="679446" y="4933721"/>
                  <a:pt x="684013" y="4930982"/>
                </a:cubicBezTo>
                <a:cubicBezTo>
                  <a:pt x="684853" y="4930800"/>
                  <a:pt x="685693" y="4930617"/>
                  <a:pt x="686533" y="4930434"/>
                </a:cubicBezTo>
                <a:cubicBezTo>
                  <a:pt x="493742" y="5056822"/>
                  <a:pt x="345607" y="5235746"/>
                  <a:pt x="233800" y="5477340"/>
                </a:cubicBezTo>
                <a:cubicBezTo>
                  <a:pt x="132335" y="5696614"/>
                  <a:pt x="72533" y="5939827"/>
                  <a:pt x="19972" y="6170146"/>
                </a:cubicBezTo>
                <a:lnTo>
                  <a:pt x="25946" y="6171515"/>
                </a:lnTo>
                <a:cubicBezTo>
                  <a:pt x="139495" y="5673928"/>
                  <a:pt x="275965" y="5204823"/>
                  <a:pt x="693247" y="4933355"/>
                </a:cubicBezTo>
                <a:cubicBezTo>
                  <a:pt x="696586" y="4931165"/>
                  <a:pt x="699927" y="4929065"/>
                  <a:pt x="703266" y="4926920"/>
                </a:cubicBezTo>
                <a:cubicBezTo>
                  <a:pt x="704806" y="4926600"/>
                  <a:pt x="706347" y="4926281"/>
                  <a:pt x="707889" y="4925961"/>
                </a:cubicBezTo>
                <a:cubicBezTo>
                  <a:pt x="517004" y="5059652"/>
                  <a:pt x="367856" y="5244373"/>
                  <a:pt x="252091" y="5490485"/>
                </a:cubicBezTo>
                <a:cubicBezTo>
                  <a:pt x="146827" y="5714301"/>
                  <a:pt x="81109" y="5961553"/>
                  <a:pt x="22822" y="6195593"/>
                </a:cubicBezTo>
                <a:lnTo>
                  <a:pt x="28671" y="6197053"/>
                </a:lnTo>
                <a:cubicBezTo>
                  <a:pt x="154441" y="5692004"/>
                  <a:pt x="301665" y="5214887"/>
                  <a:pt x="716160" y="4927513"/>
                </a:cubicBezTo>
                <a:cubicBezTo>
                  <a:pt x="718287" y="4926030"/>
                  <a:pt x="720410" y="4924569"/>
                  <a:pt x="722536" y="4923108"/>
                </a:cubicBezTo>
                <a:cubicBezTo>
                  <a:pt x="724641" y="4922698"/>
                  <a:pt x="726747" y="4922310"/>
                  <a:pt x="728854" y="4921922"/>
                </a:cubicBezTo>
                <a:cubicBezTo>
                  <a:pt x="540018" y="5062824"/>
                  <a:pt x="389968" y="5253160"/>
                  <a:pt x="270367" y="5503631"/>
                </a:cubicBezTo>
                <a:cubicBezTo>
                  <a:pt x="161326" y="5731965"/>
                  <a:pt x="89699" y="5983257"/>
                  <a:pt x="25682" y="6221062"/>
                </a:cubicBezTo>
                <a:lnTo>
                  <a:pt x="31398" y="6222614"/>
                </a:lnTo>
                <a:cubicBezTo>
                  <a:pt x="169385" y="5710033"/>
                  <a:pt x="327335" y="5224837"/>
                  <a:pt x="739082" y="4921648"/>
                </a:cubicBezTo>
                <a:cubicBezTo>
                  <a:pt x="740043" y="4920940"/>
                  <a:pt x="740997" y="4920256"/>
                  <a:pt x="741958" y="4919549"/>
                </a:cubicBezTo>
                <a:cubicBezTo>
                  <a:pt x="744489" y="4919092"/>
                  <a:pt x="747024" y="4918681"/>
                  <a:pt x="749558" y="4918248"/>
                </a:cubicBezTo>
                <a:cubicBezTo>
                  <a:pt x="562851" y="5066225"/>
                  <a:pt x="411984" y="5262083"/>
                  <a:pt x="288636" y="5516731"/>
                </a:cubicBezTo>
                <a:cubicBezTo>
                  <a:pt x="175836" y="5749583"/>
                  <a:pt x="98296" y="6004938"/>
                  <a:pt x="28539" y="6246532"/>
                </a:cubicBezTo>
                <a:lnTo>
                  <a:pt x="34123" y="6248152"/>
                </a:lnTo>
                <a:cubicBezTo>
                  <a:pt x="184242" y="5728267"/>
                  <a:pt x="352832" y="5235199"/>
                  <a:pt x="761411" y="4916285"/>
                </a:cubicBezTo>
                <a:cubicBezTo>
                  <a:pt x="764312" y="4915805"/>
                  <a:pt x="767213" y="4915326"/>
                  <a:pt x="770116" y="4914870"/>
                </a:cubicBezTo>
                <a:cubicBezTo>
                  <a:pt x="585545" y="5069808"/>
                  <a:pt x="433905" y="5271098"/>
                  <a:pt x="306887" y="5529808"/>
                </a:cubicBezTo>
                <a:cubicBezTo>
                  <a:pt x="190351" y="5767156"/>
                  <a:pt x="106889" y="6026619"/>
                  <a:pt x="31392" y="6272001"/>
                </a:cubicBezTo>
                <a:lnTo>
                  <a:pt x="36853" y="6273689"/>
                </a:lnTo>
                <a:cubicBezTo>
                  <a:pt x="204886" y="5727514"/>
                  <a:pt x="376998" y="5248025"/>
                  <a:pt x="780995" y="4913227"/>
                </a:cubicBezTo>
                <a:cubicBezTo>
                  <a:pt x="784174" y="4912770"/>
                  <a:pt x="787355" y="4912291"/>
                  <a:pt x="790537" y="4911834"/>
                </a:cubicBezTo>
                <a:cubicBezTo>
                  <a:pt x="608110" y="5073574"/>
                  <a:pt x="455734" y="5280181"/>
                  <a:pt x="325119" y="5542862"/>
                </a:cubicBezTo>
                <a:cubicBezTo>
                  <a:pt x="204889" y="5784660"/>
                  <a:pt x="115500" y="6048254"/>
                  <a:pt x="34242" y="6297470"/>
                </a:cubicBezTo>
                <a:lnTo>
                  <a:pt x="39578" y="6299227"/>
                </a:lnTo>
                <a:cubicBezTo>
                  <a:pt x="219739" y="5746593"/>
                  <a:pt x="401582" y="5260440"/>
                  <a:pt x="800636" y="4910420"/>
                </a:cubicBezTo>
                <a:cubicBezTo>
                  <a:pt x="804050" y="4909963"/>
                  <a:pt x="807468" y="4909529"/>
                  <a:pt x="810885" y="4909096"/>
                </a:cubicBezTo>
                <a:cubicBezTo>
                  <a:pt x="630569" y="5077499"/>
                  <a:pt x="477477" y="5289332"/>
                  <a:pt x="343340" y="5555916"/>
                </a:cubicBezTo>
                <a:cubicBezTo>
                  <a:pt x="219461" y="5802097"/>
                  <a:pt x="124126" y="6069821"/>
                  <a:pt x="37097" y="6322962"/>
                </a:cubicBezTo>
                <a:lnTo>
                  <a:pt x="42307" y="6324742"/>
                </a:lnTo>
                <a:cubicBezTo>
                  <a:pt x="234528" y="5765650"/>
                  <a:pt x="426056" y="5272786"/>
                  <a:pt x="820301" y="4907886"/>
                </a:cubicBezTo>
                <a:cubicBezTo>
                  <a:pt x="823950" y="4907453"/>
                  <a:pt x="827600" y="4906997"/>
                  <a:pt x="831251" y="4906585"/>
                </a:cubicBezTo>
                <a:cubicBezTo>
                  <a:pt x="652991" y="5081539"/>
                  <a:pt x="499157" y="5298484"/>
                  <a:pt x="361539" y="5568924"/>
                </a:cubicBezTo>
                <a:cubicBezTo>
                  <a:pt x="234069" y="5819395"/>
                  <a:pt x="132780" y="6091365"/>
                  <a:pt x="39950" y="6348454"/>
                </a:cubicBezTo>
                <a:lnTo>
                  <a:pt x="45032" y="6350280"/>
                </a:lnTo>
                <a:cubicBezTo>
                  <a:pt x="249264" y="5784660"/>
                  <a:pt x="450433" y="5285065"/>
                  <a:pt x="840008" y="4905604"/>
                </a:cubicBezTo>
                <a:cubicBezTo>
                  <a:pt x="843874" y="4905171"/>
                  <a:pt x="847738" y="4904759"/>
                  <a:pt x="851608" y="4904349"/>
                </a:cubicBezTo>
                <a:cubicBezTo>
                  <a:pt x="675341" y="5085761"/>
                  <a:pt x="520768" y="5307727"/>
                  <a:pt x="379719" y="5581933"/>
                </a:cubicBezTo>
                <a:cubicBezTo>
                  <a:pt x="248632" y="5836809"/>
                  <a:pt x="145549" y="6102000"/>
                  <a:pt x="42803" y="6373946"/>
                </a:cubicBezTo>
                <a:lnTo>
                  <a:pt x="47760" y="6375795"/>
                </a:lnTo>
                <a:cubicBezTo>
                  <a:pt x="263957" y="5803603"/>
                  <a:pt x="474752" y="5297252"/>
                  <a:pt x="859790" y="4903505"/>
                </a:cubicBezTo>
                <a:cubicBezTo>
                  <a:pt x="863836" y="4903116"/>
                  <a:pt x="867887" y="4902729"/>
                  <a:pt x="871938" y="4902364"/>
                </a:cubicBezTo>
                <a:cubicBezTo>
                  <a:pt x="697626" y="5090051"/>
                  <a:pt x="542311" y="5316993"/>
                  <a:pt x="397885" y="5594942"/>
                </a:cubicBezTo>
                <a:cubicBezTo>
                  <a:pt x="263372" y="5853834"/>
                  <a:pt x="154514" y="6123202"/>
                  <a:pt x="45655" y="6399416"/>
                </a:cubicBezTo>
                <a:lnTo>
                  <a:pt x="50487" y="6401333"/>
                </a:lnTo>
                <a:cubicBezTo>
                  <a:pt x="278629" y="5822454"/>
                  <a:pt x="499039" y="5309302"/>
                  <a:pt x="879654" y="4901656"/>
                </a:cubicBezTo>
                <a:cubicBezTo>
                  <a:pt x="883860" y="4901291"/>
                  <a:pt x="888066" y="4900926"/>
                  <a:pt x="892275" y="4900583"/>
                </a:cubicBezTo>
                <a:cubicBezTo>
                  <a:pt x="719846" y="5094479"/>
                  <a:pt x="563794" y="5326282"/>
                  <a:pt x="416031" y="5607950"/>
                </a:cubicBezTo>
                <a:cubicBezTo>
                  <a:pt x="278202" y="5870676"/>
                  <a:pt x="163538" y="6144312"/>
                  <a:pt x="48506" y="6424908"/>
                </a:cubicBezTo>
                <a:lnTo>
                  <a:pt x="53214" y="6426848"/>
                </a:lnTo>
                <a:cubicBezTo>
                  <a:pt x="293285" y="5841213"/>
                  <a:pt x="523324" y="5321215"/>
                  <a:pt x="899592" y="4900036"/>
                </a:cubicBezTo>
                <a:cubicBezTo>
                  <a:pt x="903932" y="4899693"/>
                  <a:pt x="908273" y="4899374"/>
                  <a:pt x="912616" y="4899077"/>
                </a:cubicBezTo>
                <a:cubicBezTo>
                  <a:pt x="742015" y="5099020"/>
                  <a:pt x="585212" y="5335615"/>
                  <a:pt x="434170" y="5620913"/>
                </a:cubicBezTo>
                <a:cubicBezTo>
                  <a:pt x="293146" y="5887291"/>
                  <a:pt x="172618" y="6165285"/>
                  <a:pt x="51356" y="6450423"/>
                </a:cubicBezTo>
                <a:lnTo>
                  <a:pt x="55948" y="6452363"/>
                </a:lnTo>
                <a:cubicBezTo>
                  <a:pt x="261508" y="5969062"/>
                  <a:pt x="516322" y="5369985"/>
                  <a:pt x="919593" y="4898598"/>
                </a:cubicBezTo>
                <a:cubicBezTo>
                  <a:pt x="924048" y="4898301"/>
                  <a:pt x="928500" y="4898027"/>
                  <a:pt x="932957" y="4897776"/>
                </a:cubicBezTo>
                <a:cubicBezTo>
                  <a:pt x="764134" y="5103653"/>
                  <a:pt x="606576" y="5344973"/>
                  <a:pt x="452288" y="5633898"/>
                </a:cubicBezTo>
                <a:cubicBezTo>
                  <a:pt x="308277" y="5903586"/>
                  <a:pt x="181807" y="6186076"/>
                  <a:pt x="54209" y="6475915"/>
                </a:cubicBezTo>
                <a:lnTo>
                  <a:pt x="58680" y="6477877"/>
                </a:lnTo>
                <a:cubicBezTo>
                  <a:pt x="274030" y="5988712"/>
                  <a:pt x="540862" y="5382720"/>
                  <a:pt x="939640" y="4897388"/>
                </a:cubicBezTo>
                <a:cubicBezTo>
                  <a:pt x="944202" y="4897114"/>
                  <a:pt x="948766" y="4896886"/>
                  <a:pt x="953330" y="4896681"/>
                </a:cubicBezTo>
                <a:cubicBezTo>
                  <a:pt x="786235" y="5108355"/>
                  <a:pt x="627898" y="5354352"/>
                  <a:pt x="470390" y="5646884"/>
                </a:cubicBezTo>
                <a:cubicBezTo>
                  <a:pt x="323417" y="5919835"/>
                  <a:pt x="196241" y="6195364"/>
                  <a:pt x="57055" y="6501407"/>
                </a:cubicBezTo>
                <a:lnTo>
                  <a:pt x="61414" y="6503393"/>
                </a:lnTo>
                <a:cubicBezTo>
                  <a:pt x="298324" y="5982459"/>
                  <a:pt x="566069" y="5393811"/>
                  <a:pt x="959693" y="4896384"/>
                </a:cubicBezTo>
                <a:cubicBezTo>
                  <a:pt x="964383" y="4896178"/>
                  <a:pt x="969073" y="4895973"/>
                  <a:pt x="973763" y="4895791"/>
                </a:cubicBezTo>
                <a:cubicBezTo>
                  <a:pt x="808324" y="5113147"/>
                  <a:pt x="649196" y="5363709"/>
                  <a:pt x="488484" y="5659847"/>
                </a:cubicBezTo>
                <a:cubicBezTo>
                  <a:pt x="339057" y="5935171"/>
                  <a:pt x="205982" y="6215425"/>
                  <a:pt x="59908" y="6526899"/>
                </a:cubicBezTo>
                <a:lnTo>
                  <a:pt x="64137" y="6528885"/>
                </a:lnTo>
                <a:cubicBezTo>
                  <a:pt x="311506" y="6001423"/>
                  <a:pt x="590961" y="5405542"/>
                  <a:pt x="979809" y="4895563"/>
                </a:cubicBezTo>
                <a:cubicBezTo>
                  <a:pt x="984603" y="4895403"/>
                  <a:pt x="989401" y="4895243"/>
                  <a:pt x="994196" y="4895106"/>
                </a:cubicBezTo>
                <a:cubicBezTo>
                  <a:pt x="830386" y="5117985"/>
                  <a:pt x="670445" y="5373089"/>
                  <a:pt x="506549" y="5672810"/>
                </a:cubicBezTo>
                <a:cubicBezTo>
                  <a:pt x="342822" y="5972234"/>
                  <a:pt x="187530" y="6293933"/>
                  <a:pt x="62749" y="6552414"/>
                </a:cubicBezTo>
                <a:lnTo>
                  <a:pt x="66871" y="6554400"/>
                </a:lnTo>
                <a:cubicBezTo>
                  <a:pt x="324827" y="6020024"/>
                  <a:pt x="616157" y="5416542"/>
                  <a:pt x="999985" y="4894946"/>
                </a:cubicBezTo>
                <a:cubicBezTo>
                  <a:pt x="1004881" y="4894809"/>
                  <a:pt x="1009776" y="4894718"/>
                  <a:pt x="1014671" y="4894604"/>
                </a:cubicBezTo>
                <a:cubicBezTo>
                  <a:pt x="852453" y="5122846"/>
                  <a:pt x="691693" y="5382423"/>
                  <a:pt x="524611" y="5685773"/>
                </a:cubicBezTo>
                <a:cubicBezTo>
                  <a:pt x="359455" y="5985654"/>
                  <a:pt x="203332" y="6300300"/>
                  <a:pt x="65602" y="6577906"/>
                </a:cubicBezTo>
                <a:lnTo>
                  <a:pt x="69600" y="6579914"/>
                </a:lnTo>
                <a:cubicBezTo>
                  <a:pt x="351506" y="6011716"/>
                  <a:pt x="642698" y="5424827"/>
                  <a:pt x="1020208" y="4894512"/>
                </a:cubicBezTo>
                <a:cubicBezTo>
                  <a:pt x="1025206" y="4894422"/>
                  <a:pt x="1030204" y="4894353"/>
                  <a:pt x="1035202" y="4894307"/>
                </a:cubicBezTo>
                <a:cubicBezTo>
                  <a:pt x="664594" y="5432791"/>
                  <a:pt x="361698" y="6027532"/>
                  <a:pt x="68450" y="6603421"/>
                </a:cubicBezTo>
                <a:lnTo>
                  <a:pt x="72336" y="6605407"/>
                </a:lnTo>
                <a:cubicBezTo>
                  <a:pt x="365978" y="6028741"/>
                  <a:pt x="669286" y="5433179"/>
                  <a:pt x="1040517" y="4894262"/>
                </a:cubicBezTo>
                <a:cubicBezTo>
                  <a:pt x="1045588" y="4894216"/>
                  <a:pt x="1050659" y="4894193"/>
                  <a:pt x="1055728" y="4894193"/>
                </a:cubicBezTo>
                <a:cubicBezTo>
                  <a:pt x="693000" y="5437835"/>
                  <a:pt x="384201" y="6029403"/>
                  <a:pt x="85201" y="6602280"/>
                </a:cubicBezTo>
                <a:lnTo>
                  <a:pt x="71294" y="6628936"/>
                </a:lnTo>
                <a:lnTo>
                  <a:pt x="75068" y="6630899"/>
                </a:lnTo>
                <a:lnTo>
                  <a:pt x="88976" y="6604266"/>
                </a:lnTo>
                <a:cubicBezTo>
                  <a:pt x="388357" y="6030658"/>
                  <a:pt x="697565" y="5438291"/>
                  <a:pt x="1060847" y="4894170"/>
                </a:cubicBezTo>
                <a:cubicBezTo>
                  <a:pt x="1065993" y="4894193"/>
                  <a:pt x="1071140" y="4894193"/>
                  <a:pt x="1076284" y="4894239"/>
                </a:cubicBezTo>
                <a:cubicBezTo>
                  <a:pt x="723538" y="5438930"/>
                  <a:pt x="411564" y="6022831"/>
                  <a:pt x="109463" y="6588336"/>
                </a:cubicBezTo>
                <a:lnTo>
                  <a:pt x="74137" y="6654451"/>
                </a:lnTo>
                <a:lnTo>
                  <a:pt x="77807" y="6656391"/>
                </a:lnTo>
                <a:lnTo>
                  <a:pt x="113126" y="6590299"/>
                </a:lnTo>
                <a:cubicBezTo>
                  <a:pt x="415602" y="6024086"/>
                  <a:pt x="727966" y="5439455"/>
                  <a:pt x="1081209" y="4894262"/>
                </a:cubicBezTo>
                <a:cubicBezTo>
                  <a:pt x="1086433" y="4894307"/>
                  <a:pt x="1091654" y="4894376"/>
                  <a:pt x="1096874" y="4894444"/>
                </a:cubicBezTo>
                <a:cubicBezTo>
                  <a:pt x="757689" y="5433385"/>
                  <a:pt x="446649" y="6002976"/>
                  <a:pt x="145406" y="6554674"/>
                </a:cubicBezTo>
                <a:cubicBezTo>
                  <a:pt x="122588" y="6596460"/>
                  <a:pt x="99794" y="6638225"/>
                  <a:pt x="76983" y="6679943"/>
                </a:cubicBezTo>
                <a:lnTo>
                  <a:pt x="80539" y="6681883"/>
                </a:lnTo>
                <a:cubicBezTo>
                  <a:pt x="103347" y="6640165"/>
                  <a:pt x="126151" y="6598400"/>
                  <a:pt x="148961" y="6556613"/>
                </a:cubicBezTo>
                <a:cubicBezTo>
                  <a:pt x="450565" y="6004253"/>
                  <a:pt x="761980" y="5433978"/>
                  <a:pt x="1101605" y="4894535"/>
                </a:cubicBezTo>
                <a:cubicBezTo>
                  <a:pt x="1106897" y="4894627"/>
                  <a:pt x="1112185" y="4894718"/>
                  <a:pt x="1117471" y="4894832"/>
                </a:cubicBezTo>
                <a:cubicBezTo>
                  <a:pt x="799097" y="5414853"/>
                  <a:pt x="496980" y="5956989"/>
                  <a:pt x="204307" y="6482214"/>
                </a:cubicBezTo>
                <a:cubicBezTo>
                  <a:pt x="162812" y="6556682"/>
                  <a:pt x="121338" y="6631104"/>
                  <a:pt x="79829" y="6705458"/>
                </a:cubicBezTo>
                <a:lnTo>
                  <a:pt x="83275" y="6707398"/>
                </a:lnTo>
                <a:cubicBezTo>
                  <a:pt x="124781" y="6633044"/>
                  <a:pt x="166258" y="6558599"/>
                  <a:pt x="207757" y="6484131"/>
                </a:cubicBezTo>
                <a:cubicBezTo>
                  <a:pt x="500771" y="5958290"/>
                  <a:pt x="803260" y="5415492"/>
                  <a:pt x="1122037" y="4894946"/>
                </a:cubicBezTo>
                <a:cubicBezTo>
                  <a:pt x="1127398" y="4895083"/>
                  <a:pt x="1132757" y="4895220"/>
                  <a:pt x="1138111" y="4895380"/>
                </a:cubicBezTo>
                <a:cubicBezTo>
                  <a:pt x="857770" y="5365581"/>
                  <a:pt x="583213" y="5849429"/>
                  <a:pt x="317159" y="6318307"/>
                </a:cubicBezTo>
                <a:cubicBezTo>
                  <a:pt x="240361" y="6453664"/>
                  <a:pt x="160936" y="6593630"/>
                  <a:pt x="82675" y="6730973"/>
                </a:cubicBezTo>
                <a:lnTo>
                  <a:pt x="86009" y="6732890"/>
                </a:lnTo>
                <a:cubicBezTo>
                  <a:pt x="164275" y="6595525"/>
                  <a:pt x="243697" y="6455558"/>
                  <a:pt x="320507" y="6320201"/>
                </a:cubicBezTo>
                <a:cubicBezTo>
                  <a:pt x="586896" y="5850730"/>
                  <a:pt x="861810" y="5366243"/>
                  <a:pt x="1142509" y="4895517"/>
                </a:cubicBezTo>
                <a:cubicBezTo>
                  <a:pt x="1147942" y="4895676"/>
                  <a:pt x="1153374" y="4895859"/>
                  <a:pt x="1158801" y="4896065"/>
                </a:cubicBezTo>
                <a:cubicBezTo>
                  <a:pt x="977442" y="5208109"/>
                  <a:pt x="795307" y="5524969"/>
                  <a:pt x="618610" y="5832381"/>
                </a:cubicBezTo>
                <a:cubicBezTo>
                  <a:pt x="444287" y="6135662"/>
                  <a:pt x="264023" y="6449282"/>
                  <a:pt x="85518" y="6756488"/>
                </a:cubicBezTo>
                <a:lnTo>
                  <a:pt x="88750" y="6758383"/>
                </a:lnTo>
                <a:cubicBezTo>
                  <a:pt x="267257" y="6451153"/>
                  <a:pt x="447527" y="6137534"/>
                  <a:pt x="621857" y="5834230"/>
                </a:cubicBezTo>
                <a:cubicBezTo>
                  <a:pt x="798871" y="5526270"/>
                  <a:pt x="981349" y="5208817"/>
                  <a:pt x="1163035" y="4896224"/>
                </a:cubicBezTo>
                <a:cubicBezTo>
                  <a:pt x="1168471" y="4896452"/>
                  <a:pt x="1173905" y="4896658"/>
                  <a:pt x="1179332" y="4896909"/>
                </a:cubicBezTo>
                <a:cubicBezTo>
                  <a:pt x="763783" y="5627668"/>
                  <a:pt x="415713" y="6229072"/>
                  <a:pt x="88355" y="6782003"/>
                </a:cubicBezTo>
                <a:lnTo>
                  <a:pt x="91484" y="6783852"/>
                </a:lnTo>
                <a:cubicBezTo>
                  <a:pt x="419093" y="6230488"/>
                  <a:pt x="767446" y="5628604"/>
                  <a:pt x="1183412" y="4897092"/>
                </a:cubicBezTo>
                <a:cubicBezTo>
                  <a:pt x="1189004" y="4897342"/>
                  <a:pt x="1194588" y="4897594"/>
                  <a:pt x="1200168" y="4897890"/>
                </a:cubicBezTo>
                <a:cubicBezTo>
                  <a:pt x="874419" y="5485259"/>
                  <a:pt x="510829" y="6111334"/>
                  <a:pt x="91199" y="6807541"/>
                </a:cubicBezTo>
                <a:lnTo>
                  <a:pt x="94225" y="6809344"/>
                </a:lnTo>
                <a:cubicBezTo>
                  <a:pt x="514236" y="6112544"/>
                  <a:pt x="878107" y="5485944"/>
                  <a:pt x="1204096" y="4898096"/>
                </a:cubicBezTo>
                <a:cubicBezTo>
                  <a:pt x="1209749" y="4898370"/>
                  <a:pt x="1215395" y="4898689"/>
                  <a:pt x="1221034" y="4899009"/>
                </a:cubicBezTo>
                <a:cubicBezTo>
                  <a:pt x="828501" y="5624017"/>
                  <a:pt x="415056" y="6309566"/>
                  <a:pt x="94040" y="6833056"/>
                </a:cubicBezTo>
                <a:lnTo>
                  <a:pt x="96961" y="6834836"/>
                </a:lnTo>
                <a:cubicBezTo>
                  <a:pt x="418210" y="6310981"/>
                  <a:pt x="832016" y="5624838"/>
                  <a:pt x="1224814" y="4899237"/>
                </a:cubicBezTo>
                <a:cubicBezTo>
                  <a:pt x="1318722" y="4904691"/>
                  <a:pt x="1410879" y="4913888"/>
                  <a:pt x="1499150" y="4923702"/>
                </a:cubicBezTo>
                <a:cubicBezTo>
                  <a:pt x="2039049" y="4983678"/>
                  <a:pt x="2572743" y="5117940"/>
                  <a:pt x="3030620" y="5239101"/>
                </a:cubicBezTo>
                <a:cubicBezTo>
                  <a:pt x="3761174" y="5432427"/>
                  <a:pt x="4495037" y="5659984"/>
                  <a:pt x="5204732" y="5880056"/>
                </a:cubicBezTo>
                <a:cubicBezTo>
                  <a:pt x="5769552" y="6055192"/>
                  <a:pt x="6353589" y="6236285"/>
                  <a:pt x="6932491" y="6399050"/>
                </a:cubicBezTo>
                <a:cubicBezTo>
                  <a:pt x="7332971" y="6511654"/>
                  <a:pt x="7785507" y="6634961"/>
                  <a:pt x="8249113" y="6726820"/>
                </a:cubicBezTo>
                <a:cubicBezTo>
                  <a:pt x="8372922" y="6751330"/>
                  <a:pt x="8497416" y="6773605"/>
                  <a:pt x="8622023" y="6792843"/>
                </a:cubicBezTo>
                <a:cubicBezTo>
                  <a:pt x="8800514" y="6820390"/>
                  <a:pt x="8990689" y="6847959"/>
                  <a:pt x="9181070" y="6855832"/>
                </a:cubicBezTo>
                <a:cubicBezTo>
                  <a:pt x="9396053" y="6864710"/>
                  <a:pt x="9578515" y="6846749"/>
                  <a:pt x="9738885" y="6800945"/>
                </a:cubicBezTo>
                <a:cubicBezTo>
                  <a:pt x="9922122" y="6748592"/>
                  <a:pt x="10050405" y="6648517"/>
                  <a:pt x="10120125" y="6503484"/>
                </a:cubicBezTo>
                <a:cubicBezTo>
                  <a:pt x="10152875" y="6435360"/>
                  <a:pt x="10172844" y="6357172"/>
                  <a:pt x="10179965" y="6269673"/>
                </a:cubicBezTo>
                <a:cubicBezTo>
                  <a:pt x="10187062" y="6238042"/>
                  <a:pt x="10191923" y="6205589"/>
                  <a:pt x="10194799" y="6172520"/>
                </a:cubicBezTo>
                <a:cubicBezTo>
                  <a:pt x="10202010" y="6141801"/>
                  <a:pt x="10207214" y="6109691"/>
                  <a:pt x="10210363" y="6076234"/>
                </a:cubicBezTo>
                <a:cubicBezTo>
                  <a:pt x="10218009" y="6045424"/>
                  <a:pt x="10223532" y="6013200"/>
                  <a:pt x="10226955" y="5979629"/>
                </a:cubicBezTo>
                <a:cubicBezTo>
                  <a:pt x="10234897" y="5949047"/>
                  <a:pt x="10240694" y="5917119"/>
                  <a:pt x="10244391" y="5883959"/>
                </a:cubicBezTo>
                <a:cubicBezTo>
                  <a:pt x="10252584" y="5853720"/>
                  <a:pt x="10258655" y="5822202"/>
                  <a:pt x="10262625" y="5789476"/>
                </a:cubicBezTo>
                <a:cubicBezTo>
                  <a:pt x="10271116" y="5759511"/>
                  <a:pt x="10277483" y="5728313"/>
                  <a:pt x="10281751" y="5695952"/>
                </a:cubicBezTo>
                <a:cubicBezTo>
                  <a:pt x="10290514" y="5666237"/>
                  <a:pt x="10297178" y="5635359"/>
                  <a:pt x="10301766" y="5603386"/>
                </a:cubicBezTo>
                <a:cubicBezTo>
                  <a:pt x="10302062" y="5602359"/>
                  <a:pt x="10302405" y="5601355"/>
                  <a:pt x="10302701" y="5600350"/>
                </a:cubicBezTo>
                <a:cubicBezTo>
                  <a:pt x="10311305" y="5571868"/>
                  <a:pt x="10317946" y="5542314"/>
                  <a:pt x="10322670" y="5511824"/>
                </a:cubicBezTo>
                <a:cubicBezTo>
                  <a:pt x="10326254" y="5500618"/>
                  <a:pt x="10329517" y="5489322"/>
                  <a:pt x="10332484" y="5477865"/>
                </a:cubicBezTo>
                <a:cubicBezTo>
                  <a:pt x="10337299" y="5459356"/>
                  <a:pt x="10341293" y="5440414"/>
                  <a:pt x="10344534" y="5421106"/>
                </a:cubicBezTo>
                <a:cubicBezTo>
                  <a:pt x="10351585" y="5399700"/>
                  <a:pt x="10357588" y="5377882"/>
                  <a:pt x="10362449" y="5355676"/>
                </a:cubicBezTo>
                <a:cubicBezTo>
                  <a:pt x="10364183" y="5347734"/>
                  <a:pt x="10365781" y="5339723"/>
                  <a:pt x="10367219" y="5331667"/>
                </a:cubicBezTo>
                <a:cubicBezTo>
                  <a:pt x="10377033" y="5302889"/>
                  <a:pt x="10384860" y="5273426"/>
                  <a:pt x="10390772" y="5243278"/>
                </a:cubicBezTo>
                <a:cubicBezTo>
                  <a:pt x="10400698" y="5214910"/>
                  <a:pt x="10408801" y="5185904"/>
                  <a:pt x="10415031" y="5156304"/>
                </a:cubicBezTo>
                <a:cubicBezTo>
                  <a:pt x="10425141" y="5128232"/>
                  <a:pt x="10433494" y="5099568"/>
                  <a:pt x="10440066" y="5070379"/>
                </a:cubicBezTo>
                <a:cubicBezTo>
                  <a:pt x="10450382" y="5042536"/>
                  <a:pt x="10459009" y="5014168"/>
                  <a:pt x="10465901" y="4985298"/>
                </a:cubicBezTo>
                <a:cubicBezTo>
                  <a:pt x="10476308" y="4957912"/>
                  <a:pt x="10485094" y="4930046"/>
                  <a:pt x="10492284" y="4901725"/>
                </a:cubicBezTo>
                <a:cubicBezTo>
                  <a:pt x="10502850" y="4874543"/>
                  <a:pt x="10511887" y="4846906"/>
                  <a:pt x="10519373" y="4818881"/>
                </a:cubicBezTo>
                <a:cubicBezTo>
                  <a:pt x="10530099" y="4791882"/>
                  <a:pt x="10539387" y="4764519"/>
                  <a:pt x="10547170" y="4736767"/>
                </a:cubicBezTo>
                <a:cubicBezTo>
                  <a:pt x="10557919" y="4710294"/>
                  <a:pt x="10567276" y="4683455"/>
                  <a:pt x="10575264" y="4656297"/>
                </a:cubicBezTo>
                <a:cubicBezTo>
                  <a:pt x="10586196" y="4629915"/>
                  <a:pt x="10595780" y="4603213"/>
                  <a:pt x="10604066" y="4576215"/>
                </a:cubicBezTo>
                <a:cubicBezTo>
                  <a:pt x="10614974" y="4550335"/>
                  <a:pt x="10624651" y="4524158"/>
                  <a:pt x="10633095" y="4497730"/>
                </a:cubicBezTo>
                <a:cubicBezTo>
                  <a:pt x="10634373" y="4494717"/>
                  <a:pt x="10635673" y="4491682"/>
                  <a:pt x="10636929" y="4488670"/>
                </a:cubicBezTo>
                <a:cubicBezTo>
                  <a:pt x="10646217" y="4466464"/>
                  <a:pt x="10654570" y="4444076"/>
                  <a:pt x="10662101" y="4421505"/>
                </a:cubicBezTo>
                <a:cubicBezTo>
                  <a:pt x="10668218" y="4407309"/>
                  <a:pt x="10674083" y="4393000"/>
                  <a:pt x="10679629" y="4378576"/>
                </a:cubicBezTo>
                <a:cubicBezTo>
                  <a:pt x="10683509" y="4368489"/>
                  <a:pt x="10687205" y="4358379"/>
                  <a:pt x="10690766" y="4348223"/>
                </a:cubicBezTo>
                <a:cubicBezTo>
                  <a:pt x="10701013" y="4324785"/>
                  <a:pt x="10710484" y="4301050"/>
                  <a:pt x="10719225" y="4277042"/>
                </a:cubicBezTo>
                <a:cubicBezTo>
                  <a:pt x="10729654" y="4253695"/>
                  <a:pt x="10739354" y="4230028"/>
                  <a:pt x="10748278" y="4206111"/>
                </a:cubicBezTo>
                <a:close/>
                <a:moveTo>
                  <a:pt x="10214015" y="6001150"/>
                </a:moveTo>
                <a:cubicBezTo>
                  <a:pt x="10214083" y="5991017"/>
                  <a:pt x="10213969" y="5980792"/>
                  <a:pt x="10213695" y="5970431"/>
                </a:cubicBezTo>
                <a:cubicBezTo>
                  <a:pt x="10213810" y="5970180"/>
                  <a:pt x="10213947" y="5969907"/>
                  <a:pt x="10214061" y="5969655"/>
                </a:cubicBezTo>
                <a:cubicBezTo>
                  <a:pt x="10217256" y="5962489"/>
                  <a:pt x="10220268" y="5955255"/>
                  <a:pt x="10223190" y="5947906"/>
                </a:cubicBezTo>
                <a:cubicBezTo>
                  <a:pt x="10222573" y="5957765"/>
                  <a:pt x="10221774" y="5967510"/>
                  <a:pt x="10220794" y="5977141"/>
                </a:cubicBezTo>
                <a:cubicBezTo>
                  <a:pt x="10218693" y="5985243"/>
                  <a:pt x="10216434" y="5993231"/>
                  <a:pt x="10214015" y="6001150"/>
                </a:cubicBezTo>
                <a:close/>
                <a:moveTo>
                  <a:pt x="10182931" y="6192101"/>
                </a:moveTo>
                <a:cubicBezTo>
                  <a:pt x="10182886" y="6181968"/>
                  <a:pt x="10182726" y="6171721"/>
                  <a:pt x="10182384" y="6161383"/>
                </a:cubicBezTo>
                <a:cubicBezTo>
                  <a:pt x="10185100" y="6154878"/>
                  <a:pt x="10187679" y="6148283"/>
                  <a:pt x="10190166" y="6141619"/>
                </a:cubicBezTo>
                <a:cubicBezTo>
                  <a:pt x="10189664" y="6151683"/>
                  <a:pt x="10188979" y="6161679"/>
                  <a:pt x="10188112" y="6171630"/>
                </a:cubicBezTo>
                <a:cubicBezTo>
                  <a:pt x="10186492" y="6178499"/>
                  <a:pt x="10184758" y="6185323"/>
                  <a:pt x="10182931" y="6192101"/>
                </a:cubicBezTo>
                <a:close/>
                <a:moveTo>
                  <a:pt x="908294" y="4871417"/>
                </a:moveTo>
                <a:cubicBezTo>
                  <a:pt x="913084" y="4866396"/>
                  <a:pt x="917872" y="4861375"/>
                  <a:pt x="922667" y="4856331"/>
                </a:cubicBezTo>
                <a:cubicBezTo>
                  <a:pt x="926565" y="4855579"/>
                  <a:pt x="930474" y="4854825"/>
                  <a:pt x="934393" y="4854095"/>
                </a:cubicBezTo>
                <a:cubicBezTo>
                  <a:pt x="929589" y="4859344"/>
                  <a:pt x="924785" y="4864616"/>
                  <a:pt x="919994" y="4869842"/>
                </a:cubicBezTo>
                <a:cubicBezTo>
                  <a:pt x="916080" y="4870344"/>
                  <a:pt x="912185" y="4870869"/>
                  <a:pt x="908294" y="4871417"/>
                </a:cubicBezTo>
                <a:close/>
                <a:moveTo>
                  <a:pt x="888902" y="4874155"/>
                </a:moveTo>
                <a:cubicBezTo>
                  <a:pt x="893487" y="4869568"/>
                  <a:pt x="898072" y="4864958"/>
                  <a:pt x="902654" y="4860371"/>
                </a:cubicBezTo>
                <a:cubicBezTo>
                  <a:pt x="906365" y="4859595"/>
                  <a:pt x="910085" y="4858842"/>
                  <a:pt x="913814" y="4858111"/>
                </a:cubicBezTo>
                <a:cubicBezTo>
                  <a:pt x="909216" y="4862927"/>
                  <a:pt x="904624" y="4867742"/>
                  <a:pt x="900037" y="4872535"/>
                </a:cubicBezTo>
                <a:cubicBezTo>
                  <a:pt x="896310" y="4873060"/>
                  <a:pt x="892606" y="4873608"/>
                  <a:pt x="888902" y="4874155"/>
                </a:cubicBezTo>
                <a:close/>
                <a:moveTo>
                  <a:pt x="869651" y="4877077"/>
                </a:moveTo>
                <a:cubicBezTo>
                  <a:pt x="874004" y="4872923"/>
                  <a:pt x="878351" y="4868770"/>
                  <a:pt x="882696" y="4864616"/>
                </a:cubicBezTo>
                <a:cubicBezTo>
                  <a:pt x="886195" y="4863840"/>
                  <a:pt x="889696" y="4863087"/>
                  <a:pt x="893211" y="4862334"/>
                </a:cubicBezTo>
                <a:cubicBezTo>
                  <a:pt x="888842" y="4866715"/>
                  <a:pt x="884474" y="4871097"/>
                  <a:pt x="880104" y="4875479"/>
                </a:cubicBezTo>
                <a:cubicBezTo>
                  <a:pt x="876614" y="4876004"/>
                  <a:pt x="873123" y="4876529"/>
                  <a:pt x="869651" y="4877077"/>
                </a:cubicBezTo>
                <a:close/>
                <a:moveTo>
                  <a:pt x="850543" y="4880226"/>
                </a:moveTo>
                <a:cubicBezTo>
                  <a:pt x="854639" y="4876483"/>
                  <a:pt x="858731" y="4872786"/>
                  <a:pt x="862821" y="4869066"/>
                </a:cubicBezTo>
                <a:cubicBezTo>
                  <a:pt x="866046" y="4868336"/>
                  <a:pt x="869284" y="4867583"/>
                  <a:pt x="872525" y="4866875"/>
                </a:cubicBezTo>
                <a:cubicBezTo>
                  <a:pt x="868426" y="4870778"/>
                  <a:pt x="864332" y="4874703"/>
                  <a:pt x="860240" y="4878606"/>
                </a:cubicBezTo>
                <a:cubicBezTo>
                  <a:pt x="857001" y="4879130"/>
                  <a:pt x="853765" y="4879678"/>
                  <a:pt x="850543" y="4880226"/>
                </a:cubicBezTo>
                <a:close/>
                <a:moveTo>
                  <a:pt x="10775549" y="3986837"/>
                </a:moveTo>
                <a:cubicBezTo>
                  <a:pt x="10774865" y="3998203"/>
                  <a:pt x="10773998" y="4009545"/>
                  <a:pt x="10772925" y="4020865"/>
                </a:cubicBezTo>
                <a:cubicBezTo>
                  <a:pt x="10763819" y="4032230"/>
                  <a:pt x="10754530" y="4043481"/>
                  <a:pt x="10745083" y="4054573"/>
                </a:cubicBezTo>
                <a:cubicBezTo>
                  <a:pt x="10745401" y="4043344"/>
                  <a:pt x="10745562" y="4032093"/>
                  <a:pt x="10745516" y="4020819"/>
                </a:cubicBezTo>
                <a:cubicBezTo>
                  <a:pt x="10755717" y="4009591"/>
                  <a:pt x="10765736" y="3998271"/>
                  <a:pt x="10775549" y="3986837"/>
                </a:cubicBezTo>
                <a:close/>
                <a:moveTo>
                  <a:pt x="10904334" y="3813961"/>
                </a:moveTo>
                <a:cubicBezTo>
                  <a:pt x="10905201" y="3812614"/>
                  <a:pt x="10906045" y="3811245"/>
                  <a:pt x="10906912" y="3809876"/>
                </a:cubicBezTo>
                <a:cubicBezTo>
                  <a:pt x="10903900" y="3819644"/>
                  <a:pt x="10900773" y="3829343"/>
                  <a:pt x="10897533" y="3838974"/>
                </a:cubicBezTo>
                <a:cubicBezTo>
                  <a:pt x="10893106" y="3846688"/>
                  <a:pt x="10888587" y="3854379"/>
                  <a:pt x="10883999" y="3861978"/>
                </a:cubicBezTo>
                <a:cubicBezTo>
                  <a:pt x="10886669" y="3852507"/>
                  <a:pt x="10889203" y="3842991"/>
                  <a:pt x="10891668" y="3833451"/>
                </a:cubicBezTo>
                <a:cubicBezTo>
                  <a:pt x="10895935" y="3826970"/>
                  <a:pt x="10900181" y="3820488"/>
                  <a:pt x="10904334" y="3813961"/>
                </a:cubicBezTo>
                <a:close/>
                <a:moveTo>
                  <a:pt x="10936855" y="3765807"/>
                </a:moveTo>
                <a:cubicBezTo>
                  <a:pt x="10934893" y="3769732"/>
                  <a:pt x="10932907" y="3773635"/>
                  <a:pt x="10930921" y="3777537"/>
                </a:cubicBezTo>
                <a:cubicBezTo>
                  <a:pt x="10932929" y="3771832"/>
                  <a:pt x="10934915" y="3766103"/>
                  <a:pt x="10936855" y="3760352"/>
                </a:cubicBezTo>
                <a:cubicBezTo>
                  <a:pt x="10939525" y="3755742"/>
                  <a:pt x="10942173" y="3751109"/>
                  <a:pt x="10944775" y="3746476"/>
                </a:cubicBezTo>
                <a:cubicBezTo>
                  <a:pt x="10942173" y="3752935"/>
                  <a:pt x="10939549" y="3759394"/>
                  <a:pt x="10936855" y="3765807"/>
                </a:cubicBezTo>
                <a:close/>
                <a:moveTo>
                  <a:pt x="10739948" y="4214053"/>
                </a:moveTo>
                <a:cubicBezTo>
                  <a:pt x="10740746" y="4211292"/>
                  <a:pt x="10741568" y="4208530"/>
                  <a:pt x="10742344" y="4205746"/>
                </a:cubicBezTo>
                <a:cubicBezTo>
                  <a:pt x="10743850" y="4203007"/>
                  <a:pt x="10745356" y="4200246"/>
                  <a:pt x="10746840" y="4197484"/>
                </a:cubicBezTo>
                <a:cubicBezTo>
                  <a:pt x="10745813" y="4200246"/>
                  <a:pt x="10744785" y="4203007"/>
                  <a:pt x="10743759" y="4205769"/>
                </a:cubicBezTo>
                <a:cubicBezTo>
                  <a:pt x="10742503" y="4208530"/>
                  <a:pt x="10741225" y="4211314"/>
                  <a:pt x="10739948" y="4214053"/>
                </a:cubicBezTo>
                <a:close/>
                <a:moveTo>
                  <a:pt x="10716760" y="4261020"/>
                </a:moveTo>
                <a:cubicBezTo>
                  <a:pt x="10718198" y="4255247"/>
                  <a:pt x="10719567" y="4249473"/>
                  <a:pt x="10720891" y="4243676"/>
                </a:cubicBezTo>
                <a:cubicBezTo>
                  <a:pt x="10724794" y="4237057"/>
                  <a:pt x="10728650" y="4230416"/>
                  <a:pt x="10732416" y="4223729"/>
                </a:cubicBezTo>
                <a:cubicBezTo>
                  <a:pt x="10730636" y="4229526"/>
                  <a:pt x="10728810" y="4235300"/>
                  <a:pt x="10726939" y="4241074"/>
                </a:cubicBezTo>
                <a:cubicBezTo>
                  <a:pt x="10723607" y="4247761"/>
                  <a:pt x="10720206" y="4254402"/>
                  <a:pt x="10716760" y="4261020"/>
                </a:cubicBezTo>
                <a:close/>
                <a:moveTo>
                  <a:pt x="10580467" y="4617066"/>
                </a:moveTo>
                <a:cubicBezTo>
                  <a:pt x="10576290" y="4625830"/>
                  <a:pt x="10572000" y="4634525"/>
                  <a:pt x="10567596" y="4643197"/>
                </a:cubicBezTo>
                <a:cubicBezTo>
                  <a:pt x="10568668" y="4636419"/>
                  <a:pt x="10569627" y="4629641"/>
                  <a:pt x="10570517" y="4622863"/>
                </a:cubicBezTo>
                <a:cubicBezTo>
                  <a:pt x="10575493" y="4614236"/>
                  <a:pt x="10580353" y="4605587"/>
                  <a:pt x="10585077" y="4596869"/>
                </a:cubicBezTo>
                <a:cubicBezTo>
                  <a:pt x="10583617" y="4603624"/>
                  <a:pt x="10582087" y="4610356"/>
                  <a:pt x="10580467" y="4617066"/>
                </a:cubicBezTo>
                <a:close/>
                <a:moveTo>
                  <a:pt x="10547170" y="4706688"/>
                </a:moveTo>
                <a:cubicBezTo>
                  <a:pt x="10544409" y="4712325"/>
                  <a:pt x="10541556" y="4717939"/>
                  <a:pt x="10538703" y="4723553"/>
                </a:cubicBezTo>
                <a:cubicBezTo>
                  <a:pt x="10539731" y="4716205"/>
                  <a:pt x="10540643" y="4708833"/>
                  <a:pt x="10541465" y="4701439"/>
                </a:cubicBezTo>
                <a:cubicBezTo>
                  <a:pt x="10546577" y="4692629"/>
                  <a:pt x="10551552" y="4683729"/>
                  <a:pt x="10556413" y="4674805"/>
                </a:cubicBezTo>
                <a:cubicBezTo>
                  <a:pt x="10554929" y="4682360"/>
                  <a:pt x="10553332" y="4689891"/>
                  <a:pt x="10551643" y="4697399"/>
                </a:cubicBezTo>
                <a:cubicBezTo>
                  <a:pt x="10550160" y="4700503"/>
                  <a:pt x="10548699" y="4703584"/>
                  <a:pt x="10547170" y="4706688"/>
                </a:cubicBezTo>
                <a:close/>
                <a:moveTo>
                  <a:pt x="10378836" y="5187136"/>
                </a:moveTo>
                <a:cubicBezTo>
                  <a:pt x="10378699" y="5176044"/>
                  <a:pt x="10378333" y="5164839"/>
                  <a:pt x="10377763" y="5153565"/>
                </a:cubicBezTo>
                <a:cubicBezTo>
                  <a:pt x="10378744" y="5152104"/>
                  <a:pt x="10379771" y="5150666"/>
                  <a:pt x="10380753" y="5149206"/>
                </a:cubicBezTo>
                <a:cubicBezTo>
                  <a:pt x="10386641" y="5140442"/>
                  <a:pt x="10392323" y="5131587"/>
                  <a:pt x="10397846" y="5122664"/>
                </a:cubicBezTo>
                <a:cubicBezTo>
                  <a:pt x="10397503" y="5133892"/>
                  <a:pt x="10396887" y="5145006"/>
                  <a:pt x="10396066" y="5156029"/>
                </a:cubicBezTo>
                <a:cubicBezTo>
                  <a:pt x="10390611" y="5166436"/>
                  <a:pt x="10384860" y="5176821"/>
                  <a:pt x="10378836" y="5187136"/>
                </a:cubicBezTo>
                <a:close/>
                <a:moveTo>
                  <a:pt x="10347774" y="5328677"/>
                </a:moveTo>
                <a:cubicBezTo>
                  <a:pt x="10342365" y="5339290"/>
                  <a:pt x="10336660" y="5349811"/>
                  <a:pt x="10330658" y="5360195"/>
                </a:cubicBezTo>
                <a:cubicBezTo>
                  <a:pt x="10330179" y="5348373"/>
                  <a:pt x="10329449" y="5336437"/>
                  <a:pt x="10328490" y="5324387"/>
                </a:cubicBezTo>
                <a:cubicBezTo>
                  <a:pt x="10335428" y="5314231"/>
                  <a:pt x="10342115" y="5304007"/>
                  <a:pt x="10348505" y="5293646"/>
                </a:cubicBezTo>
                <a:cubicBezTo>
                  <a:pt x="10348528" y="5305445"/>
                  <a:pt x="10348277" y="5317107"/>
                  <a:pt x="10347774" y="5328677"/>
                </a:cubicBezTo>
                <a:close/>
                <a:moveTo>
                  <a:pt x="10324952" y="5416679"/>
                </a:moveTo>
                <a:cubicBezTo>
                  <a:pt x="10319589" y="5427292"/>
                  <a:pt x="10313953" y="5437812"/>
                  <a:pt x="10308019" y="5448173"/>
                </a:cubicBezTo>
                <a:cubicBezTo>
                  <a:pt x="10307357" y="5435941"/>
                  <a:pt x="10306444" y="5423571"/>
                  <a:pt x="10305280" y="5411088"/>
                </a:cubicBezTo>
                <a:cubicBezTo>
                  <a:pt x="10312195" y="5401023"/>
                  <a:pt x="10318813" y="5390844"/>
                  <a:pt x="10325159" y="5380575"/>
                </a:cubicBezTo>
                <a:cubicBezTo>
                  <a:pt x="10325340" y="5392739"/>
                  <a:pt x="10325272" y="5404766"/>
                  <a:pt x="10324952" y="5416679"/>
                </a:cubicBezTo>
                <a:close/>
                <a:moveTo>
                  <a:pt x="10302997" y="5505822"/>
                </a:moveTo>
                <a:cubicBezTo>
                  <a:pt x="10297726" y="5516388"/>
                  <a:pt x="10292180" y="5526841"/>
                  <a:pt x="10286338" y="5537156"/>
                </a:cubicBezTo>
                <a:cubicBezTo>
                  <a:pt x="10285517" y="5524513"/>
                  <a:pt x="10284421" y="5511733"/>
                  <a:pt x="10283074" y="5498815"/>
                </a:cubicBezTo>
                <a:cubicBezTo>
                  <a:pt x="10289898" y="5488865"/>
                  <a:pt x="10296425" y="5478778"/>
                  <a:pt x="10302701" y="5468599"/>
                </a:cubicBezTo>
                <a:cubicBezTo>
                  <a:pt x="10303066" y="5481128"/>
                  <a:pt x="10303180" y="5493543"/>
                  <a:pt x="10302997" y="5505822"/>
                </a:cubicBezTo>
                <a:close/>
                <a:moveTo>
                  <a:pt x="10281956" y="5596060"/>
                </a:moveTo>
                <a:cubicBezTo>
                  <a:pt x="10276798" y="5606558"/>
                  <a:pt x="10271366" y="5616942"/>
                  <a:pt x="10265615" y="5627166"/>
                </a:cubicBezTo>
                <a:cubicBezTo>
                  <a:pt x="10265365" y="5623628"/>
                  <a:pt x="10265090" y="5620069"/>
                  <a:pt x="10264771" y="5616485"/>
                </a:cubicBezTo>
                <a:cubicBezTo>
                  <a:pt x="10263949" y="5606969"/>
                  <a:pt x="10262945" y="5597292"/>
                  <a:pt x="10261828" y="5587593"/>
                </a:cubicBezTo>
                <a:cubicBezTo>
                  <a:pt x="10268559" y="5577757"/>
                  <a:pt x="10275018" y="5567806"/>
                  <a:pt x="10281181" y="5557719"/>
                </a:cubicBezTo>
                <a:cubicBezTo>
                  <a:pt x="10281728" y="5570659"/>
                  <a:pt x="10281978" y="5583439"/>
                  <a:pt x="10281956" y="5596060"/>
                </a:cubicBezTo>
                <a:close/>
                <a:moveTo>
                  <a:pt x="10241401" y="5746593"/>
                </a:moveTo>
                <a:cubicBezTo>
                  <a:pt x="10242018" y="5757936"/>
                  <a:pt x="10242406" y="5769141"/>
                  <a:pt x="10242588" y="5780256"/>
                </a:cubicBezTo>
                <a:cubicBezTo>
                  <a:pt x="10237773" y="5790480"/>
                  <a:pt x="10232660" y="5800567"/>
                  <a:pt x="10227229" y="5810495"/>
                </a:cubicBezTo>
                <a:cubicBezTo>
                  <a:pt x="10226019" y="5796528"/>
                  <a:pt x="10224490" y="5782378"/>
                  <a:pt x="10222710" y="5768092"/>
                </a:cubicBezTo>
                <a:cubicBezTo>
                  <a:pt x="10229054" y="5758689"/>
                  <a:pt x="10235148" y="5749172"/>
                  <a:pt x="10240968" y="5739518"/>
                </a:cubicBezTo>
                <a:cubicBezTo>
                  <a:pt x="10241105" y="5741869"/>
                  <a:pt x="10241288" y="5744243"/>
                  <a:pt x="10241401" y="5746593"/>
                </a:cubicBezTo>
                <a:close/>
                <a:moveTo>
                  <a:pt x="1089062" y="4824540"/>
                </a:moveTo>
                <a:cubicBezTo>
                  <a:pt x="1094776" y="4816393"/>
                  <a:pt x="1100491" y="4808223"/>
                  <a:pt x="1106206" y="4800007"/>
                </a:cubicBezTo>
                <a:cubicBezTo>
                  <a:pt x="1111051" y="4799208"/>
                  <a:pt x="1115944" y="4798432"/>
                  <a:pt x="1120812" y="4797656"/>
                </a:cubicBezTo>
                <a:cubicBezTo>
                  <a:pt x="1115109" y="4806123"/>
                  <a:pt x="1109403" y="4814545"/>
                  <a:pt x="1103700" y="4822920"/>
                </a:cubicBezTo>
                <a:cubicBezTo>
                  <a:pt x="1098805" y="4823445"/>
                  <a:pt x="1093925" y="4823993"/>
                  <a:pt x="1089062" y="4824540"/>
                </a:cubicBezTo>
                <a:close/>
                <a:moveTo>
                  <a:pt x="1068956" y="4826891"/>
                </a:moveTo>
                <a:cubicBezTo>
                  <a:pt x="1074570" y="4819154"/>
                  <a:pt x="1080184" y="4811395"/>
                  <a:pt x="1085796" y="4803590"/>
                </a:cubicBezTo>
                <a:cubicBezTo>
                  <a:pt x="1090580" y="4802745"/>
                  <a:pt x="1095358" y="4801878"/>
                  <a:pt x="1100165" y="4801057"/>
                </a:cubicBezTo>
                <a:cubicBezTo>
                  <a:pt x="1094535" y="4809136"/>
                  <a:pt x="1088904" y="4817169"/>
                  <a:pt x="1083276" y="4825180"/>
                </a:cubicBezTo>
                <a:cubicBezTo>
                  <a:pt x="1078491" y="4825727"/>
                  <a:pt x="1073716" y="4826298"/>
                  <a:pt x="1068956" y="4826891"/>
                </a:cubicBezTo>
                <a:close/>
                <a:moveTo>
                  <a:pt x="10858119" y="3908604"/>
                </a:moveTo>
                <a:cubicBezTo>
                  <a:pt x="10863141" y="3900958"/>
                  <a:pt x="10868047" y="3893290"/>
                  <a:pt x="10872886" y="3885576"/>
                </a:cubicBezTo>
                <a:cubicBezTo>
                  <a:pt x="10870101" y="3894796"/>
                  <a:pt x="10867226" y="3903948"/>
                  <a:pt x="10864236" y="3913054"/>
                </a:cubicBezTo>
                <a:cubicBezTo>
                  <a:pt x="10859922" y="3920608"/>
                  <a:pt x="10855517" y="3928094"/>
                  <a:pt x="10851068" y="3935533"/>
                </a:cubicBezTo>
                <a:cubicBezTo>
                  <a:pt x="10853509" y="3926610"/>
                  <a:pt x="10855837" y="3917664"/>
                  <a:pt x="10858051" y="3908695"/>
                </a:cubicBezTo>
                <a:cubicBezTo>
                  <a:pt x="10858074" y="3908672"/>
                  <a:pt x="10858097" y="3908627"/>
                  <a:pt x="10858119" y="3908604"/>
                </a:cubicBezTo>
                <a:close/>
                <a:moveTo>
                  <a:pt x="10880987" y="3872568"/>
                </a:moveTo>
                <a:cubicBezTo>
                  <a:pt x="10884957" y="3866109"/>
                  <a:pt x="10888883" y="3859605"/>
                  <a:pt x="10892740" y="3853078"/>
                </a:cubicBezTo>
                <a:cubicBezTo>
                  <a:pt x="10889956" y="3861065"/>
                  <a:pt x="10887104" y="3868985"/>
                  <a:pt x="10884182" y="3876858"/>
                </a:cubicBezTo>
                <a:cubicBezTo>
                  <a:pt x="10880850" y="3883157"/>
                  <a:pt x="10877450" y="3889410"/>
                  <a:pt x="10874027" y="3895641"/>
                </a:cubicBezTo>
                <a:cubicBezTo>
                  <a:pt x="10876399" y="3887973"/>
                  <a:pt x="10878727" y="3880282"/>
                  <a:pt x="10880987" y="3872568"/>
                </a:cubicBezTo>
                <a:close/>
                <a:moveTo>
                  <a:pt x="10756675" y="4169573"/>
                </a:moveTo>
                <a:cubicBezTo>
                  <a:pt x="10753595" y="4175666"/>
                  <a:pt x="10750468" y="4181737"/>
                  <a:pt x="10747296" y="4187762"/>
                </a:cubicBezTo>
                <a:cubicBezTo>
                  <a:pt x="10748894" y="4181737"/>
                  <a:pt x="10750423" y="4175712"/>
                  <a:pt x="10751906" y="4169687"/>
                </a:cubicBezTo>
                <a:cubicBezTo>
                  <a:pt x="10755580" y="4163479"/>
                  <a:pt x="10759209" y="4157272"/>
                  <a:pt x="10762770" y="4151041"/>
                </a:cubicBezTo>
                <a:cubicBezTo>
                  <a:pt x="10762130" y="4153073"/>
                  <a:pt x="10761492" y="4155081"/>
                  <a:pt x="10760830" y="4157112"/>
                </a:cubicBezTo>
                <a:cubicBezTo>
                  <a:pt x="10759482" y="4161266"/>
                  <a:pt x="10758068" y="4165419"/>
                  <a:pt x="10756675" y="4169573"/>
                </a:cubicBezTo>
                <a:close/>
                <a:moveTo>
                  <a:pt x="10275589" y="5487815"/>
                </a:moveTo>
                <a:cubicBezTo>
                  <a:pt x="10276000" y="5491170"/>
                  <a:pt x="10276342" y="5494525"/>
                  <a:pt x="10276708" y="5497880"/>
                </a:cubicBezTo>
                <a:cubicBezTo>
                  <a:pt x="10269358" y="5508537"/>
                  <a:pt x="10261691" y="5519059"/>
                  <a:pt x="10253679" y="5529443"/>
                </a:cubicBezTo>
                <a:cubicBezTo>
                  <a:pt x="10251352" y="5515544"/>
                  <a:pt x="10248705" y="5501440"/>
                  <a:pt x="10245829" y="5487199"/>
                </a:cubicBezTo>
                <a:cubicBezTo>
                  <a:pt x="10248065" y="5484643"/>
                  <a:pt x="10250348" y="5482110"/>
                  <a:pt x="10252562" y="5479554"/>
                </a:cubicBezTo>
                <a:cubicBezTo>
                  <a:pt x="10259043" y="5471999"/>
                  <a:pt x="10265341" y="5464400"/>
                  <a:pt x="10271481" y="5456709"/>
                </a:cubicBezTo>
                <a:cubicBezTo>
                  <a:pt x="10272987" y="5467139"/>
                  <a:pt x="10274402" y="5477523"/>
                  <a:pt x="10275589" y="5487815"/>
                </a:cubicBezTo>
                <a:close/>
                <a:moveTo>
                  <a:pt x="10788193" y="4057996"/>
                </a:moveTo>
                <a:cubicBezTo>
                  <a:pt x="10781757" y="4067855"/>
                  <a:pt x="10775230" y="4077623"/>
                  <a:pt x="10768565" y="4087300"/>
                </a:cubicBezTo>
                <a:cubicBezTo>
                  <a:pt x="10770118" y="4077623"/>
                  <a:pt x="10771487" y="4067924"/>
                  <a:pt x="10772742" y="4058202"/>
                </a:cubicBezTo>
                <a:cubicBezTo>
                  <a:pt x="10780137" y="4048343"/>
                  <a:pt x="10787349" y="4038415"/>
                  <a:pt x="10794446" y="4028419"/>
                </a:cubicBezTo>
                <a:cubicBezTo>
                  <a:pt x="10792506" y="4038301"/>
                  <a:pt x="10790407" y="4048137"/>
                  <a:pt x="10788193" y="4057996"/>
                </a:cubicBezTo>
                <a:close/>
                <a:moveTo>
                  <a:pt x="10800060" y="4020431"/>
                </a:moveTo>
                <a:cubicBezTo>
                  <a:pt x="10804054" y="4014703"/>
                  <a:pt x="10808048" y="4008952"/>
                  <a:pt x="10811951" y="4003178"/>
                </a:cubicBezTo>
                <a:cubicBezTo>
                  <a:pt x="10814028" y="4000097"/>
                  <a:pt x="10816081" y="3997016"/>
                  <a:pt x="10818135" y="3993912"/>
                </a:cubicBezTo>
                <a:cubicBezTo>
                  <a:pt x="10815807" y="4003338"/>
                  <a:pt x="10813342" y="4012718"/>
                  <a:pt x="10810764" y="4022120"/>
                </a:cubicBezTo>
                <a:cubicBezTo>
                  <a:pt x="10805492" y="4030815"/>
                  <a:pt x="10800083" y="4039465"/>
                  <a:pt x="10794606" y="4048023"/>
                </a:cubicBezTo>
                <a:cubicBezTo>
                  <a:pt x="10796546" y="4038849"/>
                  <a:pt x="10798371" y="4029651"/>
                  <a:pt x="10800060" y="4020431"/>
                </a:cubicBezTo>
                <a:close/>
                <a:moveTo>
                  <a:pt x="10540461" y="4630508"/>
                </a:moveTo>
                <a:cubicBezTo>
                  <a:pt x="10532244" y="4642376"/>
                  <a:pt x="10523823" y="4654106"/>
                  <a:pt x="10515151" y="4665723"/>
                </a:cubicBezTo>
                <a:cubicBezTo>
                  <a:pt x="10514717" y="4656206"/>
                  <a:pt x="10514124" y="4646666"/>
                  <a:pt x="10513348" y="4637058"/>
                </a:cubicBezTo>
                <a:cubicBezTo>
                  <a:pt x="10522704" y="4625601"/>
                  <a:pt x="10531811" y="4614031"/>
                  <a:pt x="10540711" y="4602369"/>
                </a:cubicBezTo>
                <a:cubicBezTo>
                  <a:pt x="10540780" y="4611794"/>
                  <a:pt x="10540689" y="4621174"/>
                  <a:pt x="10540461" y="4630508"/>
                </a:cubicBezTo>
                <a:close/>
                <a:moveTo>
                  <a:pt x="10480964" y="4823605"/>
                </a:moveTo>
                <a:cubicBezTo>
                  <a:pt x="10473249" y="4835541"/>
                  <a:pt x="10465285" y="4847362"/>
                  <a:pt x="10457091" y="4859070"/>
                </a:cubicBezTo>
                <a:cubicBezTo>
                  <a:pt x="10456612" y="4849599"/>
                  <a:pt x="10455950" y="4840037"/>
                  <a:pt x="10455175" y="4830452"/>
                </a:cubicBezTo>
                <a:cubicBezTo>
                  <a:pt x="10464053" y="4818835"/>
                  <a:pt x="10472725" y="4807082"/>
                  <a:pt x="10481146" y="4795237"/>
                </a:cubicBezTo>
                <a:cubicBezTo>
                  <a:pt x="10481261" y="4804685"/>
                  <a:pt x="10481191" y="4814156"/>
                  <a:pt x="10480964" y="4823605"/>
                </a:cubicBezTo>
                <a:close/>
                <a:moveTo>
                  <a:pt x="10171383" y="5687279"/>
                </a:moveTo>
                <a:cubicBezTo>
                  <a:pt x="10167459" y="5671852"/>
                  <a:pt x="10163282" y="5656264"/>
                  <a:pt x="10158809" y="5640494"/>
                </a:cubicBezTo>
                <a:cubicBezTo>
                  <a:pt x="10168439" y="5631480"/>
                  <a:pt x="10177888" y="5622351"/>
                  <a:pt x="10187108" y="5613085"/>
                </a:cubicBezTo>
                <a:cubicBezTo>
                  <a:pt x="10190942" y="5628718"/>
                  <a:pt x="10194503" y="5644146"/>
                  <a:pt x="10197766" y="5659414"/>
                </a:cubicBezTo>
                <a:cubicBezTo>
                  <a:pt x="10189276" y="5668839"/>
                  <a:pt x="10180490" y="5678128"/>
                  <a:pt x="10171383" y="5687279"/>
                </a:cubicBezTo>
                <a:close/>
                <a:moveTo>
                  <a:pt x="954711" y="4808200"/>
                </a:moveTo>
                <a:cubicBezTo>
                  <a:pt x="958557" y="4804366"/>
                  <a:pt x="962404" y="4800509"/>
                  <a:pt x="966257" y="4796652"/>
                </a:cubicBezTo>
                <a:cubicBezTo>
                  <a:pt x="969338" y="4795511"/>
                  <a:pt x="972430" y="4794416"/>
                  <a:pt x="975518" y="4793274"/>
                </a:cubicBezTo>
                <a:cubicBezTo>
                  <a:pt x="971682" y="4797314"/>
                  <a:pt x="967838" y="4801354"/>
                  <a:pt x="964009" y="4805370"/>
                </a:cubicBezTo>
                <a:cubicBezTo>
                  <a:pt x="960910" y="4806329"/>
                  <a:pt x="957801" y="4807264"/>
                  <a:pt x="954711" y="4808200"/>
                </a:cubicBezTo>
                <a:close/>
                <a:moveTo>
                  <a:pt x="10701584" y="4210082"/>
                </a:moveTo>
                <a:cubicBezTo>
                  <a:pt x="10693208" y="4221219"/>
                  <a:pt x="10684718" y="4232219"/>
                  <a:pt x="10676023" y="4243105"/>
                </a:cubicBezTo>
                <a:cubicBezTo>
                  <a:pt x="10676297" y="4233064"/>
                  <a:pt x="10676388" y="4222999"/>
                  <a:pt x="10676297" y="4212912"/>
                </a:cubicBezTo>
                <a:cubicBezTo>
                  <a:pt x="10685676" y="4202003"/>
                  <a:pt x="10694829" y="4191026"/>
                  <a:pt x="10703820" y="4179957"/>
                </a:cubicBezTo>
                <a:cubicBezTo>
                  <a:pt x="10703226" y="4190021"/>
                  <a:pt x="10702497" y="4200063"/>
                  <a:pt x="10701584" y="4210082"/>
                </a:cubicBezTo>
                <a:close/>
                <a:moveTo>
                  <a:pt x="10709252" y="4173247"/>
                </a:moveTo>
                <a:cubicBezTo>
                  <a:pt x="10717832" y="4162521"/>
                  <a:pt x="10726231" y="4151726"/>
                  <a:pt x="10734447" y="4140840"/>
                </a:cubicBezTo>
                <a:cubicBezTo>
                  <a:pt x="10733283" y="4150608"/>
                  <a:pt x="10731982" y="4160353"/>
                  <a:pt x="10730499" y="4170052"/>
                </a:cubicBezTo>
                <a:cubicBezTo>
                  <a:pt x="10722899" y="4181007"/>
                  <a:pt x="10715140" y="4191824"/>
                  <a:pt x="10707220" y="4202528"/>
                </a:cubicBezTo>
                <a:cubicBezTo>
                  <a:pt x="10708065" y="4192783"/>
                  <a:pt x="10708727" y="4183038"/>
                  <a:pt x="10709252" y="4173247"/>
                </a:cubicBezTo>
                <a:close/>
                <a:moveTo>
                  <a:pt x="10670591" y="4249883"/>
                </a:moveTo>
                <a:cubicBezTo>
                  <a:pt x="10661280" y="4261409"/>
                  <a:pt x="10651786" y="4272774"/>
                  <a:pt x="10642155" y="4284002"/>
                </a:cubicBezTo>
                <a:cubicBezTo>
                  <a:pt x="10641881" y="4276425"/>
                  <a:pt x="10641539" y="4268826"/>
                  <a:pt x="10641082" y="4261203"/>
                </a:cubicBezTo>
                <a:cubicBezTo>
                  <a:pt x="10640923" y="4258487"/>
                  <a:pt x="10640740" y="4255772"/>
                  <a:pt x="10640535" y="4253033"/>
                </a:cubicBezTo>
                <a:cubicBezTo>
                  <a:pt x="10650919" y="4241805"/>
                  <a:pt x="10661075" y="4230462"/>
                  <a:pt x="10671025" y="4219005"/>
                </a:cubicBezTo>
                <a:cubicBezTo>
                  <a:pt x="10671047" y="4229321"/>
                  <a:pt x="10670911" y="4239613"/>
                  <a:pt x="10670591" y="4249883"/>
                </a:cubicBezTo>
                <a:close/>
                <a:moveTo>
                  <a:pt x="10636883" y="4290141"/>
                </a:moveTo>
                <a:cubicBezTo>
                  <a:pt x="10626613" y="4301940"/>
                  <a:pt x="10616161" y="4313579"/>
                  <a:pt x="10605525" y="4325059"/>
                </a:cubicBezTo>
                <a:cubicBezTo>
                  <a:pt x="10604499" y="4314561"/>
                  <a:pt x="10603312" y="4304017"/>
                  <a:pt x="10601943" y="4293405"/>
                </a:cubicBezTo>
                <a:cubicBezTo>
                  <a:pt x="10613332" y="4281903"/>
                  <a:pt x="10624514" y="4270286"/>
                  <a:pt x="10635446" y="4258556"/>
                </a:cubicBezTo>
                <a:cubicBezTo>
                  <a:pt x="10636108" y="4269122"/>
                  <a:pt x="10636564" y="4279643"/>
                  <a:pt x="10636883" y="4290141"/>
                </a:cubicBezTo>
                <a:close/>
                <a:moveTo>
                  <a:pt x="10637249" y="4327182"/>
                </a:moveTo>
                <a:cubicBezTo>
                  <a:pt x="10627800" y="4338866"/>
                  <a:pt x="10618169" y="4350414"/>
                  <a:pt x="10608356" y="4361779"/>
                </a:cubicBezTo>
                <a:cubicBezTo>
                  <a:pt x="10607762" y="4351441"/>
                  <a:pt x="10607010" y="4341057"/>
                  <a:pt x="10606050" y="4330627"/>
                </a:cubicBezTo>
                <a:cubicBezTo>
                  <a:pt x="10616594" y="4319262"/>
                  <a:pt x="10626933" y="4307805"/>
                  <a:pt x="10637020" y="4296212"/>
                </a:cubicBezTo>
                <a:cubicBezTo>
                  <a:pt x="10637271" y="4306573"/>
                  <a:pt x="10637363" y="4316889"/>
                  <a:pt x="10637249" y="4327182"/>
                </a:cubicBezTo>
                <a:close/>
                <a:moveTo>
                  <a:pt x="10345766" y="4973659"/>
                </a:moveTo>
                <a:cubicBezTo>
                  <a:pt x="10347182" y="4979707"/>
                  <a:pt x="10348528" y="4985732"/>
                  <a:pt x="10349806" y="4991734"/>
                </a:cubicBezTo>
                <a:cubicBezTo>
                  <a:pt x="10338852" y="5003556"/>
                  <a:pt x="10327600" y="5015241"/>
                  <a:pt x="10316120" y="5026743"/>
                </a:cubicBezTo>
                <a:cubicBezTo>
                  <a:pt x="10313131" y="5015674"/>
                  <a:pt x="10309981" y="5004492"/>
                  <a:pt x="10306649" y="4993240"/>
                </a:cubicBezTo>
                <a:cubicBezTo>
                  <a:pt x="10318768" y="4981966"/>
                  <a:pt x="10330636" y="4970555"/>
                  <a:pt x="10342229" y="4958984"/>
                </a:cubicBezTo>
                <a:cubicBezTo>
                  <a:pt x="10343438" y="4963892"/>
                  <a:pt x="10344647" y="4968798"/>
                  <a:pt x="10345766" y="4973659"/>
                </a:cubicBezTo>
                <a:close/>
                <a:moveTo>
                  <a:pt x="957393" y="4793502"/>
                </a:moveTo>
                <a:cubicBezTo>
                  <a:pt x="960508" y="4790536"/>
                  <a:pt x="963623" y="4787592"/>
                  <a:pt x="966738" y="4784648"/>
                </a:cubicBezTo>
                <a:cubicBezTo>
                  <a:pt x="969112" y="4783598"/>
                  <a:pt x="971494" y="4782617"/>
                  <a:pt x="973870" y="4781589"/>
                </a:cubicBezTo>
                <a:cubicBezTo>
                  <a:pt x="970819" y="4784625"/>
                  <a:pt x="967756" y="4787683"/>
                  <a:pt x="964709" y="4790718"/>
                </a:cubicBezTo>
                <a:cubicBezTo>
                  <a:pt x="962263" y="4791631"/>
                  <a:pt x="959835" y="4792567"/>
                  <a:pt x="957393" y="4793502"/>
                </a:cubicBezTo>
                <a:close/>
                <a:moveTo>
                  <a:pt x="906098" y="4812194"/>
                </a:moveTo>
                <a:cubicBezTo>
                  <a:pt x="906331" y="4812103"/>
                  <a:pt x="906564" y="4811988"/>
                  <a:pt x="906796" y="4811874"/>
                </a:cubicBezTo>
                <a:cubicBezTo>
                  <a:pt x="905859" y="4812673"/>
                  <a:pt x="904923" y="4813472"/>
                  <a:pt x="903985" y="4814271"/>
                </a:cubicBezTo>
                <a:cubicBezTo>
                  <a:pt x="903640" y="4814408"/>
                  <a:pt x="903300" y="4814545"/>
                  <a:pt x="902958" y="4814681"/>
                </a:cubicBezTo>
                <a:cubicBezTo>
                  <a:pt x="904003" y="4813860"/>
                  <a:pt x="905053" y="4813038"/>
                  <a:pt x="906098" y="4812194"/>
                </a:cubicBezTo>
                <a:close/>
                <a:moveTo>
                  <a:pt x="10566295" y="4408496"/>
                </a:moveTo>
                <a:cubicBezTo>
                  <a:pt x="10554929" y="4420592"/>
                  <a:pt x="10543336" y="4432505"/>
                  <a:pt x="10531583" y="4444235"/>
                </a:cubicBezTo>
                <a:cubicBezTo>
                  <a:pt x="10529666" y="4433372"/>
                  <a:pt x="10527566" y="4422463"/>
                  <a:pt x="10525284" y="4411509"/>
                </a:cubicBezTo>
                <a:cubicBezTo>
                  <a:pt x="10537836" y="4399824"/>
                  <a:pt x="10550114" y="4387979"/>
                  <a:pt x="10562164" y="4376020"/>
                </a:cubicBezTo>
                <a:cubicBezTo>
                  <a:pt x="10563716" y="4386884"/>
                  <a:pt x="10565108" y="4397701"/>
                  <a:pt x="10566295" y="4408496"/>
                </a:cubicBezTo>
                <a:close/>
                <a:moveTo>
                  <a:pt x="986737" y="4765797"/>
                </a:moveTo>
                <a:cubicBezTo>
                  <a:pt x="988702" y="4764816"/>
                  <a:pt x="990667" y="4763834"/>
                  <a:pt x="992634" y="4762853"/>
                </a:cubicBezTo>
                <a:cubicBezTo>
                  <a:pt x="990368" y="4765112"/>
                  <a:pt x="988111" y="4767371"/>
                  <a:pt x="985849" y="4769631"/>
                </a:cubicBezTo>
                <a:cubicBezTo>
                  <a:pt x="983889" y="4770453"/>
                  <a:pt x="981933" y="4771319"/>
                  <a:pt x="979975" y="4772164"/>
                </a:cubicBezTo>
                <a:cubicBezTo>
                  <a:pt x="982230" y="4770042"/>
                  <a:pt x="984485" y="4767919"/>
                  <a:pt x="986737" y="4765797"/>
                </a:cubicBezTo>
                <a:close/>
                <a:moveTo>
                  <a:pt x="965572" y="4778372"/>
                </a:moveTo>
                <a:cubicBezTo>
                  <a:pt x="964484" y="4778828"/>
                  <a:pt x="963393" y="4779284"/>
                  <a:pt x="962304" y="4779764"/>
                </a:cubicBezTo>
                <a:cubicBezTo>
                  <a:pt x="963911" y="4778349"/>
                  <a:pt x="965515" y="4776934"/>
                  <a:pt x="967122" y="4775496"/>
                </a:cubicBezTo>
                <a:cubicBezTo>
                  <a:pt x="968165" y="4774971"/>
                  <a:pt x="969210" y="4774469"/>
                  <a:pt x="970255" y="4773944"/>
                </a:cubicBezTo>
                <a:cubicBezTo>
                  <a:pt x="968694" y="4775428"/>
                  <a:pt x="967129" y="4776888"/>
                  <a:pt x="965572" y="4778372"/>
                </a:cubicBezTo>
                <a:close/>
                <a:moveTo>
                  <a:pt x="1491251" y="4254197"/>
                </a:moveTo>
                <a:cubicBezTo>
                  <a:pt x="1492928" y="4252417"/>
                  <a:pt x="1494603" y="4250637"/>
                  <a:pt x="1496285" y="4248856"/>
                </a:cubicBezTo>
                <a:cubicBezTo>
                  <a:pt x="1494489" y="4251686"/>
                  <a:pt x="1492698" y="4254516"/>
                  <a:pt x="1490906" y="4257346"/>
                </a:cubicBezTo>
                <a:cubicBezTo>
                  <a:pt x="1489224" y="4258990"/>
                  <a:pt x="1487542" y="4260655"/>
                  <a:pt x="1485860" y="4262321"/>
                </a:cubicBezTo>
                <a:cubicBezTo>
                  <a:pt x="1487654" y="4259605"/>
                  <a:pt x="1489453" y="4256913"/>
                  <a:pt x="1491251" y="4254197"/>
                </a:cubicBezTo>
                <a:close/>
                <a:moveTo>
                  <a:pt x="10406062" y="4588265"/>
                </a:moveTo>
                <a:cubicBezTo>
                  <a:pt x="10403940" y="4581509"/>
                  <a:pt x="10401726" y="4574686"/>
                  <a:pt x="10399444" y="4567839"/>
                </a:cubicBezTo>
                <a:cubicBezTo>
                  <a:pt x="10413799" y="4556382"/>
                  <a:pt x="10427880" y="4544743"/>
                  <a:pt x="10441710" y="4532967"/>
                </a:cubicBezTo>
                <a:cubicBezTo>
                  <a:pt x="10444768" y="4543990"/>
                  <a:pt x="10447666" y="4555059"/>
                  <a:pt x="10450427" y="4566105"/>
                </a:cubicBezTo>
                <a:cubicBezTo>
                  <a:pt x="10437191" y="4578109"/>
                  <a:pt x="10423772" y="4589908"/>
                  <a:pt x="10410147" y="4601479"/>
                </a:cubicBezTo>
                <a:cubicBezTo>
                  <a:pt x="10408801" y="4597097"/>
                  <a:pt x="10407454" y="4592692"/>
                  <a:pt x="10406062" y="4588265"/>
                </a:cubicBezTo>
                <a:close/>
                <a:moveTo>
                  <a:pt x="10400813" y="4589931"/>
                </a:moveTo>
                <a:cubicBezTo>
                  <a:pt x="10402433" y="4595088"/>
                  <a:pt x="10404008" y="4600246"/>
                  <a:pt x="10405560" y="4605381"/>
                </a:cubicBezTo>
                <a:cubicBezTo>
                  <a:pt x="10391639" y="4617112"/>
                  <a:pt x="10377489" y="4628614"/>
                  <a:pt x="10363179" y="4639911"/>
                </a:cubicBezTo>
                <a:cubicBezTo>
                  <a:pt x="10359185" y="4628500"/>
                  <a:pt x="10354986" y="4617021"/>
                  <a:pt x="10350627" y="4605450"/>
                </a:cubicBezTo>
                <a:cubicBezTo>
                  <a:pt x="10365644" y="4594312"/>
                  <a:pt x="10380387" y="4582970"/>
                  <a:pt x="10394856" y="4571491"/>
                </a:cubicBezTo>
                <a:cubicBezTo>
                  <a:pt x="10396887" y="4577653"/>
                  <a:pt x="10398873" y="4583792"/>
                  <a:pt x="10400813" y="4589931"/>
                </a:cubicBezTo>
                <a:close/>
                <a:moveTo>
                  <a:pt x="1078450" y="4715840"/>
                </a:moveTo>
                <a:cubicBezTo>
                  <a:pt x="1082156" y="4711572"/>
                  <a:pt x="1085864" y="4707281"/>
                  <a:pt x="1089578" y="4703014"/>
                </a:cubicBezTo>
                <a:cubicBezTo>
                  <a:pt x="1092793" y="4701393"/>
                  <a:pt x="1096007" y="4699796"/>
                  <a:pt x="1099218" y="4698176"/>
                </a:cubicBezTo>
                <a:cubicBezTo>
                  <a:pt x="1095509" y="4702649"/>
                  <a:pt x="1091794" y="4707144"/>
                  <a:pt x="1088092" y="4711595"/>
                </a:cubicBezTo>
                <a:cubicBezTo>
                  <a:pt x="1084879" y="4713010"/>
                  <a:pt x="1081665" y="4714402"/>
                  <a:pt x="1078450" y="4715840"/>
                </a:cubicBezTo>
                <a:close/>
                <a:moveTo>
                  <a:pt x="1069115" y="4713466"/>
                </a:moveTo>
                <a:cubicBezTo>
                  <a:pt x="1071996" y="4711982"/>
                  <a:pt x="1074873" y="4710499"/>
                  <a:pt x="1077751" y="4709038"/>
                </a:cubicBezTo>
                <a:cubicBezTo>
                  <a:pt x="1074392" y="4712896"/>
                  <a:pt x="1071035" y="4716775"/>
                  <a:pt x="1067682" y="4720632"/>
                </a:cubicBezTo>
                <a:cubicBezTo>
                  <a:pt x="1064786" y="4721933"/>
                  <a:pt x="1061888" y="4723280"/>
                  <a:pt x="1058989" y="4724580"/>
                </a:cubicBezTo>
                <a:cubicBezTo>
                  <a:pt x="1062362" y="4720883"/>
                  <a:pt x="1065738" y="4717186"/>
                  <a:pt x="1069115" y="4713466"/>
                </a:cubicBezTo>
                <a:close/>
                <a:moveTo>
                  <a:pt x="1047263" y="4729921"/>
                </a:moveTo>
                <a:cubicBezTo>
                  <a:pt x="1044792" y="4731062"/>
                  <a:pt x="1042320" y="4732203"/>
                  <a:pt x="1039846" y="4733344"/>
                </a:cubicBezTo>
                <a:cubicBezTo>
                  <a:pt x="1042788" y="4730263"/>
                  <a:pt x="1045730" y="4727205"/>
                  <a:pt x="1048674" y="4724124"/>
                </a:cubicBezTo>
                <a:cubicBezTo>
                  <a:pt x="1051132" y="4722846"/>
                  <a:pt x="1053590" y="4721545"/>
                  <a:pt x="1056045" y="4720244"/>
                </a:cubicBezTo>
                <a:cubicBezTo>
                  <a:pt x="1053113" y="4723485"/>
                  <a:pt x="1050194" y="4726703"/>
                  <a:pt x="1047263" y="4729921"/>
                </a:cubicBezTo>
                <a:close/>
                <a:moveTo>
                  <a:pt x="1491580" y="4263851"/>
                </a:moveTo>
                <a:cubicBezTo>
                  <a:pt x="1494307" y="4261158"/>
                  <a:pt x="1497039" y="4258464"/>
                  <a:pt x="1499775" y="4255794"/>
                </a:cubicBezTo>
                <a:cubicBezTo>
                  <a:pt x="1496934" y="4260450"/>
                  <a:pt x="1494101" y="4265129"/>
                  <a:pt x="1491269" y="4269784"/>
                </a:cubicBezTo>
                <a:cubicBezTo>
                  <a:pt x="1488549" y="4272272"/>
                  <a:pt x="1485829" y="4274736"/>
                  <a:pt x="1483106" y="4277247"/>
                </a:cubicBezTo>
                <a:cubicBezTo>
                  <a:pt x="1485929" y="4272774"/>
                  <a:pt x="1488750" y="4268301"/>
                  <a:pt x="1491580" y="4263851"/>
                </a:cubicBezTo>
                <a:close/>
                <a:moveTo>
                  <a:pt x="10275726" y="4756349"/>
                </a:moveTo>
                <a:cubicBezTo>
                  <a:pt x="10260892" y="4767006"/>
                  <a:pt x="10245875" y="4777436"/>
                  <a:pt x="10230698" y="4787660"/>
                </a:cubicBezTo>
                <a:cubicBezTo>
                  <a:pt x="10225472" y="4775656"/>
                  <a:pt x="10220017" y="4763583"/>
                  <a:pt x="10214449" y="4751442"/>
                </a:cubicBezTo>
                <a:cubicBezTo>
                  <a:pt x="10230196" y="4741423"/>
                  <a:pt x="10245692" y="4731222"/>
                  <a:pt x="10260983" y="4720860"/>
                </a:cubicBezTo>
                <a:cubicBezTo>
                  <a:pt x="10266094" y="4732773"/>
                  <a:pt x="10271002" y="4744618"/>
                  <a:pt x="10275726" y="4756349"/>
                </a:cubicBezTo>
                <a:close/>
                <a:moveTo>
                  <a:pt x="10266003" y="4717506"/>
                </a:moveTo>
                <a:cubicBezTo>
                  <a:pt x="10266072" y="4717460"/>
                  <a:pt x="10266118" y="4717414"/>
                  <a:pt x="10266164" y="4717391"/>
                </a:cubicBezTo>
                <a:cubicBezTo>
                  <a:pt x="10281591" y="4706847"/>
                  <a:pt x="10296767" y="4696144"/>
                  <a:pt x="10311693" y="4685258"/>
                </a:cubicBezTo>
                <a:cubicBezTo>
                  <a:pt x="10316166" y="4696852"/>
                  <a:pt x="10320525" y="4708400"/>
                  <a:pt x="10324656" y="4719879"/>
                </a:cubicBezTo>
                <a:cubicBezTo>
                  <a:pt x="10310187" y="4731085"/>
                  <a:pt x="10295512" y="4742039"/>
                  <a:pt x="10280656" y="4752788"/>
                </a:cubicBezTo>
                <a:cubicBezTo>
                  <a:pt x="10275931" y="4741103"/>
                  <a:pt x="10271047" y="4729327"/>
                  <a:pt x="10266003" y="4717506"/>
                </a:cubicBezTo>
                <a:close/>
                <a:moveTo>
                  <a:pt x="1394598" y="4479358"/>
                </a:moveTo>
                <a:cubicBezTo>
                  <a:pt x="1389956" y="4481778"/>
                  <a:pt x="1385309" y="4484219"/>
                  <a:pt x="1380660" y="4486684"/>
                </a:cubicBezTo>
                <a:cubicBezTo>
                  <a:pt x="1385432" y="4478286"/>
                  <a:pt x="1390209" y="4469864"/>
                  <a:pt x="1394990" y="4461443"/>
                </a:cubicBezTo>
                <a:cubicBezTo>
                  <a:pt x="1399621" y="4458727"/>
                  <a:pt x="1404260" y="4456034"/>
                  <a:pt x="1408909" y="4453341"/>
                </a:cubicBezTo>
                <a:cubicBezTo>
                  <a:pt x="1404911" y="4460622"/>
                  <a:pt x="1400917" y="4467879"/>
                  <a:pt x="1396923" y="4475136"/>
                </a:cubicBezTo>
                <a:cubicBezTo>
                  <a:pt x="1396150" y="4476551"/>
                  <a:pt x="1395371" y="4477943"/>
                  <a:pt x="1394598" y="4479358"/>
                </a:cubicBezTo>
                <a:close/>
                <a:moveTo>
                  <a:pt x="1119767" y="4681036"/>
                </a:moveTo>
                <a:cubicBezTo>
                  <a:pt x="1123324" y="4676745"/>
                  <a:pt x="1126885" y="4672455"/>
                  <a:pt x="1130447" y="4668164"/>
                </a:cubicBezTo>
                <a:cubicBezTo>
                  <a:pt x="1133706" y="4666384"/>
                  <a:pt x="1136965" y="4664581"/>
                  <a:pt x="1140217" y="4662801"/>
                </a:cubicBezTo>
                <a:cubicBezTo>
                  <a:pt x="1136639" y="4667320"/>
                  <a:pt x="1133069" y="4671816"/>
                  <a:pt x="1129500" y="4676312"/>
                </a:cubicBezTo>
                <a:cubicBezTo>
                  <a:pt x="1126257" y="4677887"/>
                  <a:pt x="1123012" y="4679461"/>
                  <a:pt x="1119767" y="4681036"/>
                </a:cubicBezTo>
                <a:close/>
                <a:moveTo>
                  <a:pt x="1150946" y="4657004"/>
                </a:moveTo>
                <a:cubicBezTo>
                  <a:pt x="1154483" y="4655087"/>
                  <a:pt x="1158014" y="4653216"/>
                  <a:pt x="1161547" y="4651322"/>
                </a:cubicBezTo>
                <a:cubicBezTo>
                  <a:pt x="1158797" y="4654928"/>
                  <a:pt x="1156037" y="4658556"/>
                  <a:pt x="1153294" y="4662162"/>
                </a:cubicBezTo>
                <a:cubicBezTo>
                  <a:pt x="1152181" y="4663646"/>
                  <a:pt x="1151055" y="4665129"/>
                  <a:pt x="1149939" y="4666590"/>
                </a:cubicBezTo>
                <a:cubicBezTo>
                  <a:pt x="1146418" y="4668256"/>
                  <a:pt x="1142894" y="4669899"/>
                  <a:pt x="1139371" y="4671588"/>
                </a:cubicBezTo>
                <a:cubicBezTo>
                  <a:pt x="1143225" y="4666727"/>
                  <a:pt x="1147084" y="4661865"/>
                  <a:pt x="1150946" y="4657004"/>
                </a:cubicBezTo>
                <a:close/>
                <a:moveTo>
                  <a:pt x="10193384" y="4865689"/>
                </a:moveTo>
                <a:cubicBezTo>
                  <a:pt x="10178482" y="4875525"/>
                  <a:pt x="10163419" y="4885133"/>
                  <a:pt x="10148243" y="4894535"/>
                </a:cubicBezTo>
                <a:cubicBezTo>
                  <a:pt x="10142446" y="4882189"/>
                  <a:pt x="10136420" y="4869751"/>
                  <a:pt x="10130304" y="4857222"/>
                </a:cubicBezTo>
                <a:cubicBezTo>
                  <a:pt x="10146006" y="4848047"/>
                  <a:pt x="10161501" y="4838736"/>
                  <a:pt x="10176792" y="4829219"/>
                </a:cubicBezTo>
                <a:cubicBezTo>
                  <a:pt x="10182476" y="4841451"/>
                  <a:pt x="10188021" y="4853638"/>
                  <a:pt x="10193384" y="4865689"/>
                </a:cubicBezTo>
                <a:close/>
                <a:moveTo>
                  <a:pt x="10181927" y="4825979"/>
                </a:moveTo>
                <a:cubicBezTo>
                  <a:pt x="10195917" y="4817192"/>
                  <a:pt x="10209771" y="4808314"/>
                  <a:pt x="10223395" y="4799254"/>
                </a:cubicBezTo>
                <a:cubicBezTo>
                  <a:pt x="10224901" y="4798272"/>
                  <a:pt x="10226362" y="4797245"/>
                  <a:pt x="10227845" y="4796264"/>
                </a:cubicBezTo>
                <a:cubicBezTo>
                  <a:pt x="10233048" y="4808200"/>
                  <a:pt x="10238070" y="4820045"/>
                  <a:pt x="10242908" y="4831798"/>
                </a:cubicBezTo>
                <a:cubicBezTo>
                  <a:pt x="10228279" y="4842205"/>
                  <a:pt x="10213445" y="4852360"/>
                  <a:pt x="10198473" y="4862311"/>
                </a:cubicBezTo>
                <a:cubicBezTo>
                  <a:pt x="10193133" y="4850307"/>
                  <a:pt x="10187587" y="4838165"/>
                  <a:pt x="10181927" y="4825979"/>
                </a:cubicBezTo>
                <a:close/>
                <a:moveTo>
                  <a:pt x="10142993" y="4897776"/>
                </a:moveTo>
                <a:cubicBezTo>
                  <a:pt x="10127954" y="4906997"/>
                  <a:pt x="10112777" y="4916034"/>
                  <a:pt x="10097486" y="4924866"/>
                </a:cubicBezTo>
                <a:cubicBezTo>
                  <a:pt x="10091233" y="4912199"/>
                  <a:pt x="10084820" y="4899419"/>
                  <a:pt x="10078270" y="4886570"/>
                </a:cubicBezTo>
                <a:cubicBezTo>
                  <a:pt x="10094040" y="4877989"/>
                  <a:pt x="10109627" y="4869249"/>
                  <a:pt x="10125009" y="4860325"/>
                </a:cubicBezTo>
                <a:cubicBezTo>
                  <a:pt x="10131148" y="4872900"/>
                  <a:pt x="10137174" y="4885406"/>
                  <a:pt x="10142993" y="4897776"/>
                </a:cubicBezTo>
                <a:close/>
                <a:moveTo>
                  <a:pt x="10092055" y="4927970"/>
                </a:moveTo>
                <a:cubicBezTo>
                  <a:pt x="10076992" y="4936597"/>
                  <a:pt x="10061792" y="4945041"/>
                  <a:pt x="10046479" y="4953279"/>
                </a:cubicBezTo>
                <a:cubicBezTo>
                  <a:pt x="10039861" y="4940293"/>
                  <a:pt x="10033060" y="4927194"/>
                  <a:pt x="10026122" y="4914002"/>
                </a:cubicBezTo>
                <a:cubicBezTo>
                  <a:pt x="10041846" y="4906015"/>
                  <a:pt x="10057411" y="4897868"/>
                  <a:pt x="10072793" y="4889560"/>
                </a:cubicBezTo>
                <a:cubicBezTo>
                  <a:pt x="10079366" y="4902454"/>
                  <a:pt x="10085824" y="4915281"/>
                  <a:pt x="10092055" y="4927970"/>
                </a:cubicBezTo>
                <a:close/>
                <a:moveTo>
                  <a:pt x="10011744" y="5272467"/>
                </a:moveTo>
                <a:cubicBezTo>
                  <a:pt x="10017176" y="5284084"/>
                  <a:pt x="10022585" y="5295928"/>
                  <a:pt x="10027993" y="5307933"/>
                </a:cubicBezTo>
                <a:cubicBezTo>
                  <a:pt x="10015578" y="5315646"/>
                  <a:pt x="10002958" y="5323200"/>
                  <a:pt x="9990223" y="5330663"/>
                </a:cubicBezTo>
                <a:cubicBezTo>
                  <a:pt x="9983833" y="5316673"/>
                  <a:pt x="9977397" y="5302615"/>
                  <a:pt x="9970848" y="5288488"/>
                </a:cubicBezTo>
                <a:cubicBezTo>
                  <a:pt x="9983764" y="5281413"/>
                  <a:pt x="9996499" y="5274179"/>
                  <a:pt x="10009097" y="5266853"/>
                </a:cubicBezTo>
                <a:cubicBezTo>
                  <a:pt x="10009987" y="5268725"/>
                  <a:pt x="10010876" y="5270596"/>
                  <a:pt x="10011744" y="5272467"/>
                </a:cubicBezTo>
                <a:close/>
                <a:moveTo>
                  <a:pt x="1211522" y="4618298"/>
                </a:moveTo>
                <a:cubicBezTo>
                  <a:pt x="1208800" y="4619668"/>
                  <a:pt x="1206077" y="4621014"/>
                  <a:pt x="1203350" y="4622406"/>
                </a:cubicBezTo>
                <a:cubicBezTo>
                  <a:pt x="1202284" y="4622954"/>
                  <a:pt x="1201214" y="4623502"/>
                  <a:pt x="1200145" y="4624050"/>
                </a:cubicBezTo>
                <a:cubicBezTo>
                  <a:pt x="1204498" y="4618093"/>
                  <a:pt x="1208854" y="4612114"/>
                  <a:pt x="1213213" y="4606157"/>
                </a:cubicBezTo>
                <a:cubicBezTo>
                  <a:pt x="1216981" y="4604012"/>
                  <a:pt x="1220756" y="4601867"/>
                  <a:pt x="1224542" y="4599744"/>
                </a:cubicBezTo>
                <a:cubicBezTo>
                  <a:pt x="1221023" y="4604742"/>
                  <a:pt x="1217506" y="4609763"/>
                  <a:pt x="1213992" y="4614784"/>
                </a:cubicBezTo>
                <a:cubicBezTo>
                  <a:pt x="1213170" y="4615948"/>
                  <a:pt x="1212341" y="4617112"/>
                  <a:pt x="1211522" y="4618298"/>
                </a:cubicBezTo>
                <a:close/>
                <a:moveTo>
                  <a:pt x="1233534" y="4594701"/>
                </a:moveTo>
                <a:cubicBezTo>
                  <a:pt x="1237505" y="4592487"/>
                  <a:pt x="1241490" y="4590273"/>
                  <a:pt x="1245477" y="4588082"/>
                </a:cubicBezTo>
                <a:cubicBezTo>
                  <a:pt x="1244468" y="4589588"/>
                  <a:pt x="1243459" y="4591072"/>
                  <a:pt x="1242453" y="4592555"/>
                </a:cubicBezTo>
                <a:cubicBezTo>
                  <a:pt x="1238963" y="4597736"/>
                  <a:pt x="1235446" y="4602939"/>
                  <a:pt x="1231941" y="4608120"/>
                </a:cubicBezTo>
                <a:cubicBezTo>
                  <a:pt x="1227945" y="4610105"/>
                  <a:pt x="1223949" y="4612068"/>
                  <a:pt x="1219946" y="4614054"/>
                </a:cubicBezTo>
                <a:cubicBezTo>
                  <a:pt x="1224474" y="4607618"/>
                  <a:pt x="1229002" y="4601159"/>
                  <a:pt x="1233534" y="4594701"/>
                </a:cubicBezTo>
                <a:close/>
                <a:moveTo>
                  <a:pt x="1569286" y="4201501"/>
                </a:moveTo>
                <a:cubicBezTo>
                  <a:pt x="1565231" y="4204901"/>
                  <a:pt x="1561171" y="4208325"/>
                  <a:pt x="1557111" y="4211771"/>
                </a:cubicBezTo>
                <a:cubicBezTo>
                  <a:pt x="1561015" y="4204673"/>
                  <a:pt x="1564929" y="4197576"/>
                  <a:pt x="1568853" y="4190478"/>
                </a:cubicBezTo>
                <a:cubicBezTo>
                  <a:pt x="1572913" y="4186781"/>
                  <a:pt x="1576984" y="4183084"/>
                  <a:pt x="1581065" y="4179409"/>
                </a:cubicBezTo>
                <a:cubicBezTo>
                  <a:pt x="1577130" y="4186781"/>
                  <a:pt x="1573205" y="4194152"/>
                  <a:pt x="1569286" y="4201501"/>
                </a:cubicBezTo>
                <a:close/>
                <a:moveTo>
                  <a:pt x="1588772" y="4172517"/>
                </a:moveTo>
                <a:cubicBezTo>
                  <a:pt x="1593014" y="4168728"/>
                  <a:pt x="1597270" y="4164963"/>
                  <a:pt x="1601538" y="4161220"/>
                </a:cubicBezTo>
                <a:cubicBezTo>
                  <a:pt x="1597423" y="4169139"/>
                  <a:pt x="1593318" y="4177081"/>
                  <a:pt x="1589221" y="4185023"/>
                </a:cubicBezTo>
                <a:cubicBezTo>
                  <a:pt x="1584972" y="4188492"/>
                  <a:pt x="1580720" y="4192007"/>
                  <a:pt x="1576466" y="4195544"/>
                </a:cubicBezTo>
                <a:cubicBezTo>
                  <a:pt x="1580560" y="4187853"/>
                  <a:pt x="1584664" y="4180185"/>
                  <a:pt x="1588772" y="4172517"/>
                </a:cubicBezTo>
                <a:close/>
                <a:moveTo>
                  <a:pt x="1562786" y="4213733"/>
                </a:moveTo>
                <a:cubicBezTo>
                  <a:pt x="1558658" y="4221539"/>
                  <a:pt x="1554536" y="4229321"/>
                  <a:pt x="1550424" y="4237103"/>
                </a:cubicBezTo>
                <a:cubicBezTo>
                  <a:pt x="1546193" y="4240435"/>
                  <a:pt x="1541961" y="4243790"/>
                  <a:pt x="1537726" y="4247168"/>
                </a:cubicBezTo>
                <a:cubicBezTo>
                  <a:pt x="1541825" y="4239659"/>
                  <a:pt x="1545928" y="4232151"/>
                  <a:pt x="1550043" y="4224642"/>
                </a:cubicBezTo>
                <a:cubicBezTo>
                  <a:pt x="1554278" y="4220991"/>
                  <a:pt x="1558526" y="4217362"/>
                  <a:pt x="1562786" y="4213733"/>
                </a:cubicBezTo>
                <a:close/>
                <a:moveTo>
                  <a:pt x="1530368" y="4253078"/>
                </a:moveTo>
                <a:cubicBezTo>
                  <a:pt x="1526719" y="4256023"/>
                  <a:pt x="1523067" y="4258990"/>
                  <a:pt x="1519413" y="4261979"/>
                </a:cubicBezTo>
                <a:cubicBezTo>
                  <a:pt x="1523357" y="4254973"/>
                  <a:pt x="1527312" y="4247966"/>
                  <a:pt x="1531272" y="4240983"/>
                </a:cubicBezTo>
                <a:cubicBezTo>
                  <a:pt x="1534894" y="4237788"/>
                  <a:pt x="1538524" y="4234638"/>
                  <a:pt x="1542162" y="4231466"/>
                </a:cubicBezTo>
                <a:cubicBezTo>
                  <a:pt x="1538223" y="4238678"/>
                  <a:pt x="1534291" y="4245867"/>
                  <a:pt x="1530368" y="4253078"/>
                </a:cubicBezTo>
                <a:close/>
                <a:moveTo>
                  <a:pt x="1523697" y="4265334"/>
                </a:moveTo>
                <a:cubicBezTo>
                  <a:pt x="1519573" y="4272934"/>
                  <a:pt x="1515458" y="4280533"/>
                  <a:pt x="1511348" y="4288110"/>
                </a:cubicBezTo>
                <a:cubicBezTo>
                  <a:pt x="1507500" y="4291031"/>
                  <a:pt x="1503648" y="4293976"/>
                  <a:pt x="1499796" y="4296942"/>
                </a:cubicBezTo>
                <a:cubicBezTo>
                  <a:pt x="1503926" y="4289548"/>
                  <a:pt x="1508066" y="4282154"/>
                  <a:pt x="1512211" y="4274782"/>
                </a:cubicBezTo>
                <a:cubicBezTo>
                  <a:pt x="1516031" y="4271633"/>
                  <a:pt x="1519858" y="4268483"/>
                  <a:pt x="1523697" y="4265334"/>
                </a:cubicBezTo>
                <a:close/>
                <a:moveTo>
                  <a:pt x="1492276" y="4302716"/>
                </a:moveTo>
                <a:cubicBezTo>
                  <a:pt x="1488391" y="4305729"/>
                  <a:pt x="1484507" y="4308718"/>
                  <a:pt x="1480618" y="4311777"/>
                </a:cubicBezTo>
                <a:cubicBezTo>
                  <a:pt x="1484573" y="4304930"/>
                  <a:pt x="1488535" y="4298084"/>
                  <a:pt x="1492504" y="4291260"/>
                </a:cubicBezTo>
                <a:cubicBezTo>
                  <a:pt x="1496388" y="4287973"/>
                  <a:pt x="1500279" y="4284687"/>
                  <a:pt x="1504182" y="4281446"/>
                </a:cubicBezTo>
                <a:cubicBezTo>
                  <a:pt x="1500204" y="4288521"/>
                  <a:pt x="1496238" y="4295619"/>
                  <a:pt x="1492276" y="4302716"/>
                </a:cubicBezTo>
                <a:close/>
                <a:moveTo>
                  <a:pt x="1485468" y="4314926"/>
                </a:moveTo>
                <a:cubicBezTo>
                  <a:pt x="1481296" y="4322389"/>
                  <a:pt x="1477131" y="4329874"/>
                  <a:pt x="1472973" y="4337360"/>
                </a:cubicBezTo>
                <a:cubicBezTo>
                  <a:pt x="1468899" y="4340304"/>
                  <a:pt x="1464823" y="4343248"/>
                  <a:pt x="1460745" y="4346238"/>
                </a:cubicBezTo>
                <a:cubicBezTo>
                  <a:pt x="1464901" y="4339003"/>
                  <a:pt x="1469063" y="4331769"/>
                  <a:pt x="1473233" y="4324557"/>
                </a:cubicBezTo>
                <a:cubicBezTo>
                  <a:pt x="1477302" y="4321316"/>
                  <a:pt x="1481383" y="4318121"/>
                  <a:pt x="1485468" y="4314926"/>
                </a:cubicBezTo>
                <a:close/>
                <a:moveTo>
                  <a:pt x="1453058" y="4351898"/>
                </a:moveTo>
                <a:cubicBezTo>
                  <a:pt x="1449186" y="4354773"/>
                  <a:pt x="1445310" y="4357649"/>
                  <a:pt x="1441431" y="4360547"/>
                </a:cubicBezTo>
                <a:cubicBezTo>
                  <a:pt x="1445406" y="4353860"/>
                  <a:pt x="1449389" y="4347173"/>
                  <a:pt x="1453378" y="4340487"/>
                </a:cubicBezTo>
                <a:cubicBezTo>
                  <a:pt x="1457246" y="4337360"/>
                  <a:pt x="1461124" y="4334233"/>
                  <a:pt x="1465010" y="4331130"/>
                </a:cubicBezTo>
                <a:cubicBezTo>
                  <a:pt x="1461019" y="4338045"/>
                  <a:pt x="1457034" y="4344983"/>
                  <a:pt x="1453058" y="4351898"/>
                </a:cubicBezTo>
                <a:close/>
                <a:moveTo>
                  <a:pt x="1446089" y="4364039"/>
                </a:moveTo>
                <a:cubicBezTo>
                  <a:pt x="1441901" y="4371365"/>
                  <a:pt x="1437718" y="4378668"/>
                  <a:pt x="1433541" y="4385971"/>
                </a:cubicBezTo>
                <a:cubicBezTo>
                  <a:pt x="1429481" y="4388778"/>
                  <a:pt x="1425416" y="4391585"/>
                  <a:pt x="1421350" y="4394415"/>
                </a:cubicBezTo>
                <a:cubicBezTo>
                  <a:pt x="1425526" y="4387340"/>
                  <a:pt x="1429707" y="4380288"/>
                  <a:pt x="1433895" y="4373236"/>
                </a:cubicBezTo>
                <a:cubicBezTo>
                  <a:pt x="1437950" y="4370155"/>
                  <a:pt x="1442015" y="4367097"/>
                  <a:pt x="1446089" y="4364039"/>
                </a:cubicBezTo>
                <a:close/>
                <a:moveTo>
                  <a:pt x="1413529" y="4399869"/>
                </a:moveTo>
                <a:cubicBezTo>
                  <a:pt x="1409665" y="4402585"/>
                  <a:pt x="1405794" y="4405324"/>
                  <a:pt x="1401921" y="4408085"/>
                </a:cubicBezTo>
                <a:cubicBezTo>
                  <a:pt x="1405917" y="4401558"/>
                  <a:pt x="1409918" y="4395031"/>
                  <a:pt x="1413926" y="4388504"/>
                </a:cubicBezTo>
                <a:cubicBezTo>
                  <a:pt x="1417792" y="4385514"/>
                  <a:pt x="1421660" y="4382525"/>
                  <a:pt x="1425542" y="4379558"/>
                </a:cubicBezTo>
                <a:cubicBezTo>
                  <a:pt x="1421534" y="4386336"/>
                  <a:pt x="1417527" y="4393114"/>
                  <a:pt x="1413529" y="4399869"/>
                </a:cubicBezTo>
                <a:close/>
                <a:moveTo>
                  <a:pt x="1407405" y="4410253"/>
                </a:moveTo>
                <a:cubicBezTo>
                  <a:pt x="1402878" y="4417921"/>
                  <a:pt x="1398354" y="4425590"/>
                  <a:pt x="1393838" y="4433281"/>
                </a:cubicBezTo>
                <a:cubicBezTo>
                  <a:pt x="1389787" y="4435905"/>
                  <a:pt x="1385731" y="4438553"/>
                  <a:pt x="1381671" y="4441246"/>
                </a:cubicBezTo>
                <a:cubicBezTo>
                  <a:pt x="1386206" y="4433806"/>
                  <a:pt x="1390748" y="4426366"/>
                  <a:pt x="1395296" y="4418926"/>
                </a:cubicBezTo>
                <a:cubicBezTo>
                  <a:pt x="1399329" y="4416027"/>
                  <a:pt x="1403361" y="4413129"/>
                  <a:pt x="1407405" y="4410253"/>
                </a:cubicBezTo>
                <a:close/>
                <a:moveTo>
                  <a:pt x="1373725" y="4446495"/>
                </a:moveTo>
                <a:cubicBezTo>
                  <a:pt x="1369872" y="4449051"/>
                  <a:pt x="1366013" y="4451652"/>
                  <a:pt x="1362154" y="4454254"/>
                </a:cubicBezTo>
                <a:cubicBezTo>
                  <a:pt x="1366536" y="4447316"/>
                  <a:pt x="1370920" y="4440378"/>
                  <a:pt x="1375313" y="4433440"/>
                </a:cubicBezTo>
                <a:cubicBezTo>
                  <a:pt x="1379129" y="4430633"/>
                  <a:pt x="1382956" y="4427849"/>
                  <a:pt x="1386784" y="4425065"/>
                </a:cubicBezTo>
                <a:cubicBezTo>
                  <a:pt x="1382424" y="4432208"/>
                  <a:pt x="1378072" y="4439351"/>
                  <a:pt x="1373725" y="4446495"/>
                </a:cubicBezTo>
                <a:close/>
                <a:moveTo>
                  <a:pt x="1366493" y="4458362"/>
                </a:moveTo>
                <a:cubicBezTo>
                  <a:pt x="1362264" y="4465323"/>
                  <a:pt x="1358039" y="4472261"/>
                  <a:pt x="1353817" y="4479221"/>
                </a:cubicBezTo>
                <a:cubicBezTo>
                  <a:pt x="1349775" y="4481686"/>
                  <a:pt x="1345729" y="4484197"/>
                  <a:pt x="1341680" y="4486707"/>
                </a:cubicBezTo>
                <a:cubicBezTo>
                  <a:pt x="1345893" y="4480020"/>
                  <a:pt x="1350109" y="4473333"/>
                  <a:pt x="1354328" y="4466647"/>
                </a:cubicBezTo>
                <a:cubicBezTo>
                  <a:pt x="1358379" y="4463862"/>
                  <a:pt x="1362432" y="4461101"/>
                  <a:pt x="1366493" y="4458362"/>
                </a:cubicBezTo>
                <a:close/>
                <a:moveTo>
                  <a:pt x="1333615" y="4491728"/>
                </a:moveTo>
                <a:cubicBezTo>
                  <a:pt x="1329772" y="4494124"/>
                  <a:pt x="1325922" y="4496566"/>
                  <a:pt x="1322074" y="4499008"/>
                </a:cubicBezTo>
                <a:cubicBezTo>
                  <a:pt x="1326088" y="4492869"/>
                  <a:pt x="1330107" y="4486730"/>
                  <a:pt x="1334131" y="4480568"/>
                </a:cubicBezTo>
                <a:cubicBezTo>
                  <a:pt x="1337976" y="4477898"/>
                  <a:pt x="1341826" y="4475228"/>
                  <a:pt x="1345679" y="4472557"/>
                </a:cubicBezTo>
                <a:cubicBezTo>
                  <a:pt x="1341653" y="4478948"/>
                  <a:pt x="1337632" y="4485338"/>
                  <a:pt x="1333615" y="4491728"/>
                </a:cubicBezTo>
                <a:close/>
                <a:moveTo>
                  <a:pt x="1326280" y="4503390"/>
                </a:moveTo>
                <a:cubicBezTo>
                  <a:pt x="1322012" y="4510168"/>
                  <a:pt x="1317749" y="4516946"/>
                  <a:pt x="1313488" y="4523724"/>
                </a:cubicBezTo>
                <a:cubicBezTo>
                  <a:pt x="1309456" y="4526052"/>
                  <a:pt x="1305419" y="4528380"/>
                  <a:pt x="1301377" y="4530731"/>
                </a:cubicBezTo>
                <a:cubicBezTo>
                  <a:pt x="1305640" y="4524203"/>
                  <a:pt x="1309905" y="4517654"/>
                  <a:pt x="1314178" y="4511104"/>
                </a:cubicBezTo>
                <a:cubicBezTo>
                  <a:pt x="1318206" y="4508525"/>
                  <a:pt x="1322238" y="4505946"/>
                  <a:pt x="1326280" y="4503390"/>
                </a:cubicBezTo>
                <a:close/>
                <a:moveTo>
                  <a:pt x="1293184" y="4535500"/>
                </a:moveTo>
                <a:cubicBezTo>
                  <a:pt x="1289359" y="4537760"/>
                  <a:pt x="1285527" y="4540019"/>
                  <a:pt x="1281695" y="4542301"/>
                </a:cubicBezTo>
                <a:cubicBezTo>
                  <a:pt x="1285776" y="4536276"/>
                  <a:pt x="1289861" y="4530229"/>
                  <a:pt x="1293951" y="4524203"/>
                </a:cubicBezTo>
                <a:cubicBezTo>
                  <a:pt x="1297762" y="4521716"/>
                  <a:pt x="1301584" y="4519228"/>
                  <a:pt x="1305407" y="4516764"/>
                </a:cubicBezTo>
                <a:cubicBezTo>
                  <a:pt x="1301329" y="4522994"/>
                  <a:pt x="1297255" y="4529247"/>
                  <a:pt x="1293184" y="4535500"/>
                </a:cubicBezTo>
                <a:close/>
                <a:moveTo>
                  <a:pt x="1286565" y="4545679"/>
                </a:moveTo>
                <a:cubicBezTo>
                  <a:pt x="1281992" y="4552708"/>
                  <a:pt x="1277423" y="4559714"/>
                  <a:pt x="1272859" y="4566744"/>
                </a:cubicBezTo>
                <a:cubicBezTo>
                  <a:pt x="1268840" y="4568866"/>
                  <a:pt x="1264814" y="4571057"/>
                  <a:pt x="1260788" y="4573225"/>
                </a:cubicBezTo>
                <a:cubicBezTo>
                  <a:pt x="1265371" y="4566447"/>
                  <a:pt x="1269958" y="4559646"/>
                  <a:pt x="1274550" y="4552868"/>
                </a:cubicBezTo>
                <a:cubicBezTo>
                  <a:pt x="1278553" y="4550449"/>
                  <a:pt x="1282558" y="4548052"/>
                  <a:pt x="1286565" y="4545679"/>
                </a:cubicBezTo>
                <a:close/>
                <a:moveTo>
                  <a:pt x="1252463" y="4577744"/>
                </a:moveTo>
                <a:cubicBezTo>
                  <a:pt x="1248658" y="4579821"/>
                  <a:pt x="1244854" y="4581897"/>
                  <a:pt x="1241042" y="4583997"/>
                </a:cubicBezTo>
                <a:cubicBezTo>
                  <a:pt x="1245440" y="4577744"/>
                  <a:pt x="1249845" y="4571468"/>
                  <a:pt x="1254252" y="4565192"/>
                </a:cubicBezTo>
                <a:cubicBezTo>
                  <a:pt x="1258049" y="4562864"/>
                  <a:pt x="1261849" y="4560536"/>
                  <a:pt x="1265649" y="4558231"/>
                </a:cubicBezTo>
                <a:cubicBezTo>
                  <a:pt x="1261249" y="4564735"/>
                  <a:pt x="1256853" y="4571240"/>
                  <a:pt x="1252463" y="4577744"/>
                </a:cubicBezTo>
                <a:close/>
                <a:moveTo>
                  <a:pt x="1246072" y="4595020"/>
                </a:moveTo>
                <a:cubicBezTo>
                  <a:pt x="1248660" y="4591163"/>
                  <a:pt x="1251253" y="4587329"/>
                  <a:pt x="1253843" y="4583495"/>
                </a:cubicBezTo>
                <a:cubicBezTo>
                  <a:pt x="1258008" y="4581236"/>
                  <a:pt x="1262176" y="4578976"/>
                  <a:pt x="1266357" y="4576717"/>
                </a:cubicBezTo>
                <a:cubicBezTo>
                  <a:pt x="1261708" y="4583860"/>
                  <a:pt x="1257050" y="4591026"/>
                  <a:pt x="1252376" y="4598192"/>
                </a:cubicBezTo>
                <a:cubicBezTo>
                  <a:pt x="1248190" y="4600200"/>
                  <a:pt x="1244000" y="4602232"/>
                  <a:pt x="1239808" y="4604286"/>
                </a:cubicBezTo>
                <a:cubicBezTo>
                  <a:pt x="1241894" y="4601182"/>
                  <a:pt x="1243993" y="4598078"/>
                  <a:pt x="1246072" y="4595020"/>
                </a:cubicBezTo>
                <a:close/>
                <a:moveTo>
                  <a:pt x="1273514" y="4573522"/>
                </a:moveTo>
                <a:cubicBezTo>
                  <a:pt x="1273721" y="4573202"/>
                  <a:pt x="1273929" y="4572883"/>
                  <a:pt x="1274137" y="4572563"/>
                </a:cubicBezTo>
                <a:cubicBezTo>
                  <a:pt x="1278457" y="4570258"/>
                  <a:pt x="1282788" y="4567976"/>
                  <a:pt x="1287129" y="4565694"/>
                </a:cubicBezTo>
                <a:cubicBezTo>
                  <a:pt x="1282355" y="4573294"/>
                  <a:pt x="1277580" y="4580893"/>
                  <a:pt x="1272781" y="4588538"/>
                </a:cubicBezTo>
                <a:cubicBezTo>
                  <a:pt x="1268436" y="4590570"/>
                  <a:pt x="1264088" y="4592624"/>
                  <a:pt x="1259736" y="4594701"/>
                </a:cubicBezTo>
                <a:cubicBezTo>
                  <a:pt x="1264335" y="4587626"/>
                  <a:pt x="1268940" y="4580551"/>
                  <a:pt x="1273514" y="4573522"/>
                </a:cubicBezTo>
                <a:close/>
                <a:moveTo>
                  <a:pt x="1280604" y="4562636"/>
                </a:moveTo>
                <a:cubicBezTo>
                  <a:pt x="1285347" y="4555356"/>
                  <a:pt x="1290091" y="4548052"/>
                  <a:pt x="1294841" y="4540772"/>
                </a:cubicBezTo>
                <a:cubicBezTo>
                  <a:pt x="1299022" y="4538307"/>
                  <a:pt x="1303205" y="4535865"/>
                  <a:pt x="1307390" y="4533446"/>
                </a:cubicBezTo>
                <a:cubicBezTo>
                  <a:pt x="1303789" y="4539175"/>
                  <a:pt x="1300192" y="4544903"/>
                  <a:pt x="1296596" y="4550631"/>
                </a:cubicBezTo>
                <a:cubicBezTo>
                  <a:pt x="1295473" y="4552411"/>
                  <a:pt x="1294336" y="4554214"/>
                  <a:pt x="1293211" y="4556017"/>
                </a:cubicBezTo>
                <a:cubicBezTo>
                  <a:pt x="1289014" y="4558208"/>
                  <a:pt x="1284810" y="4560422"/>
                  <a:pt x="1280604" y="4562636"/>
                </a:cubicBezTo>
                <a:close/>
                <a:moveTo>
                  <a:pt x="1315095" y="4528973"/>
                </a:moveTo>
                <a:cubicBezTo>
                  <a:pt x="1319438" y="4526486"/>
                  <a:pt x="1323783" y="4523998"/>
                  <a:pt x="1328133" y="4521533"/>
                </a:cubicBezTo>
                <a:cubicBezTo>
                  <a:pt x="1326260" y="4524614"/>
                  <a:pt x="1324386" y="4527695"/>
                  <a:pt x="1322515" y="4530799"/>
                </a:cubicBezTo>
                <a:cubicBezTo>
                  <a:pt x="1319541" y="4535706"/>
                  <a:pt x="1316542" y="4540635"/>
                  <a:pt x="1313559" y="4545542"/>
                </a:cubicBezTo>
                <a:cubicBezTo>
                  <a:pt x="1309205" y="4547756"/>
                  <a:pt x="1304846" y="4549992"/>
                  <a:pt x="1300484" y="4552252"/>
                </a:cubicBezTo>
                <a:cubicBezTo>
                  <a:pt x="1305350" y="4544492"/>
                  <a:pt x="1310220" y="4536733"/>
                  <a:pt x="1315095" y="4528973"/>
                </a:cubicBezTo>
                <a:close/>
                <a:moveTo>
                  <a:pt x="1321132" y="4519388"/>
                </a:moveTo>
                <a:cubicBezTo>
                  <a:pt x="1325552" y="4512336"/>
                  <a:pt x="1329977" y="4505307"/>
                  <a:pt x="1334407" y="4498255"/>
                </a:cubicBezTo>
                <a:cubicBezTo>
                  <a:pt x="1338609" y="4495630"/>
                  <a:pt x="1342817" y="4493006"/>
                  <a:pt x="1347032" y="4490381"/>
                </a:cubicBezTo>
                <a:cubicBezTo>
                  <a:pt x="1342607" y="4497684"/>
                  <a:pt x="1338184" y="4504964"/>
                  <a:pt x="1333766" y="4512245"/>
                </a:cubicBezTo>
                <a:cubicBezTo>
                  <a:pt x="1329560" y="4514596"/>
                  <a:pt x="1325347" y="4516969"/>
                  <a:pt x="1321132" y="4519388"/>
                </a:cubicBezTo>
                <a:close/>
                <a:moveTo>
                  <a:pt x="1354634" y="4485680"/>
                </a:moveTo>
                <a:cubicBezTo>
                  <a:pt x="1358989" y="4483010"/>
                  <a:pt x="1363355" y="4480340"/>
                  <a:pt x="1367725" y="4477692"/>
                </a:cubicBezTo>
                <a:cubicBezTo>
                  <a:pt x="1363160" y="4485475"/>
                  <a:pt x="1358603" y="4493234"/>
                  <a:pt x="1354048" y="4501016"/>
                </a:cubicBezTo>
                <a:cubicBezTo>
                  <a:pt x="1349684" y="4503390"/>
                  <a:pt x="1345316" y="4505786"/>
                  <a:pt x="1340943" y="4508228"/>
                </a:cubicBezTo>
                <a:cubicBezTo>
                  <a:pt x="1345503" y="4500720"/>
                  <a:pt x="1350068" y="4493189"/>
                  <a:pt x="1354634" y="4485680"/>
                </a:cubicBezTo>
                <a:close/>
                <a:moveTo>
                  <a:pt x="1361358" y="4474611"/>
                </a:moveTo>
                <a:cubicBezTo>
                  <a:pt x="1365742" y="4467400"/>
                  <a:pt x="1370133" y="4460188"/>
                  <a:pt x="1374526" y="4452976"/>
                </a:cubicBezTo>
                <a:cubicBezTo>
                  <a:pt x="1378746" y="4450146"/>
                  <a:pt x="1382975" y="4447339"/>
                  <a:pt x="1387203" y="4444555"/>
                </a:cubicBezTo>
                <a:cubicBezTo>
                  <a:pt x="1382803" y="4452018"/>
                  <a:pt x="1378410" y="4459503"/>
                  <a:pt x="1374019" y="4466989"/>
                </a:cubicBezTo>
                <a:cubicBezTo>
                  <a:pt x="1369804" y="4469499"/>
                  <a:pt x="1365582" y="4472055"/>
                  <a:pt x="1361358" y="4474611"/>
                </a:cubicBezTo>
                <a:close/>
                <a:moveTo>
                  <a:pt x="1394689" y="4439602"/>
                </a:moveTo>
                <a:cubicBezTo>
                  <a:pt x="1399069" y="4436750"/>
                  <a:pt x="1403455" y="4433897"/>
                  <a:pt x="1407846" y="4431044"/>
                </a:cubicBezTo>
                <a:cubicBezTo>
                  <a:pt x="1403300" y="4439055"/>
                  <a:pt x="1398756" y="4447042"/>
                  <a:pt x="1394219" y="4455030"/>
                </a:cubicBezTo>
                <a:cubicBezTo>
                  <a:pt x="1389846" y="4457586"/>
                  <a:pt x="1385471" y="4460142"/>
                  <a:pt x="1381092" y="4462744"/>
                </a:cubicBezTo>
                <a:cubicBezTo>
                  <a:pt x="1385617" y="4455030"/>
                  <a:pt x="1390150" y="4447316"/>
                  <a:pt x="1394689" y="4439602"/>
                </a:cubicBezTo>
                <a:close/>
                <a:moveTo>
                  <a:pt x="1401262" y="4428443"/>
                </a:moveTo>
                <a:cubicBezTo>
                  <a:pt x="1405922" y="4420523"/>
                  <a:pt x="1410589" y="4412627"/>
                  <a:pt x="1415263" y="4404708"/>
                </a:cubicBezTo>
                <a:cubicBezTo>
                  <a:pt x="1419465" y="4401741"/>
                  <a:pt x="1423675" y="4398797"/>
                  <a:pt x="1427893" y="4395876"/>
                </a:cubicBezTo>
                <a:cubicBezTo>
                  <a:pt x="1423237" y="4404023"/>
                  <a:pt x="1418591" y="4412193"/>
                  <a:pt x="1413946" y="4420341"/>
                </a:cubicBezTo>
                <a:cubicBezTo>
                  <a:pt x="1409722" y="4423034"/>
                  <a:pt x="1405495" y="4425727"/>
                  <a:pt x="1401262" y="4428443"/>
                </a:cubicBezTo>
                <a:close/>
                <a:moveTo>
                  <a:pt x="1435228" y="4390786"/>
                </a:moveTo>
                <a:cubicBezTo>
                  <a:pt x="1439584" y="4387797"/>
                  <a:pt x="1443955" y="4384807"/>
                  <a:pt x="1448330" y="4381840"/>
                </a:cubicBezTo>
                <a:cubicBezTo>
                  <a:pt x="1443567" y="4390467"/>
                  <a:pt x="1438811" y="4399071"/>
                  <a:pt x="1434061" y="4407697"/>
                </a:cubicBezTo>
                <a:cubicBezTo>
                  <a:pt x="1429675" y="4410413"/>
                  <a:pt x="1425284" y="4413152"/>
                  <a:pt x="1420889" y="4415913"/>
                </a:cubicBezTo>
                <a:cubicBezTo>
                  <a:pt x="1425663" y="4407538"/>
                  <a:pt x="1430442" y="4399162"/>
                  <a:pt x="1435228" y="4390786"/>
                </a:cubicBezTo>
                <a:close/>
                <a:moveTo>
                  <a:pt x="1440828" y="4380996"/>
                </a:moveTo>
                <a:cubicBezTo>
                  <a:pt x="1445162" y="4373419"/>
                  <a:pt x="1449503" y="4365842"/>
                  <a:pt x="1453848" y="4358265"/>
                </a:cubicBezTo>
                <a:cubicBezTo>
                  <a:pt x="1458079" y="4355116"/>
                  <a:pt x="1462324" y="4352012"/>
                  <a:pt x="1466576" y="4348885"/>
                </a:cubicBezTo>
                <a:cubicBezTo>
                  <a:pt x="1462231" y="4356736"/>
                  <a:pt x="1457892" y="4364564"/>
                  <a:pt x="1453558" y="4372392"/>
                </a:cubicBezTo>
                <a:cubicBezTo>
                  <a:pt x="1449318" y="4375244"/>
                  <a:pt x="1445075" y="4378097"/>
                  <a:pt x="1440828" y="4380996"/>
                </a:cubicBezTo>
                <a:close/>
                <a:moveTo>
                  <a:pt x="1473744" y="4343682"/>
                </a:moveTo>
                <a:cubicBezTo>
                  <a:pt x="1477907" y="4340646"/>
                  <a:pt x="1482077" y="4337657"/>
                  <a:pt x="1486258" y="4334644"/>
                </a:cubicBezTo>
                <a:cubicBezTo>
                  <a:pt x="1481798" y="4342951"/>
                  <a:pt x="1477343" y="4351259"/>
                  <a:pt x="1472898" y="4359543"/>
                </a:cubicBezTo>
                <a:cubicBezTo>
                  <a:pt x="1468719" y="4362281"/>
                  <a:pt x="1464540" y="4365043"/>
                  <a:pt x="1460357" y="4367827"/>
                </a:cubicBezTo>
                <a:cubicBezTo>
                  <a:pt x="1464812" y="4359771"/>
                  <a:pt x="1469273" y="4351715"/>
                  <a:pt x="1473744" y="4343682"/>
                </a:cubicBezTo>
                <a:close/>
                <a:moveTo>
                  <a:pt x="1480118" y="4332202"/>
                </a:moveTo>
                <a:cubicBezTo>
                  <a:pt x="1484418" y="4324488"/>
                  <a:pt x="1488725" y="4316752"/>
                  <a:pt x="1493040" y="4309015"/>
                </a:cubicBezTo>
                <a:cubicBezTo>
                  <a:pt x="1497041" y="4305911"/>
                  <a:pt x="1501049" y="4302808"/>
                  <a:pt x="1505067" y="4299750"/>
                </a:cubicBezTo>
                <a:cubicBezTo>
                  <a:pt x="1500765" y="4307714"/>
                  <a:pt x="1496468" y="4315679"/>
                  <a:pt x="1492180" y="4323644"/>
                </a:cubicBezTo>
                <a:cubicBezTo>
                  <a:pt x="1488161" y="4326474"/>
                  <a:pt x="1484140" y="4329327"/>
                  <a:pt x="1480118" y="4332202"/>
                </a:cubicBezTo>
                <a:close/>
                <a:moveTo>
                  <a:pt x="1512092" y="4294386"/>
                </a:moveTo>
                <a:cubicBezTo>
                  <a:pt x="1516611" y="4290963"/>
                  <a:pt x="1521143" y="4287540"/>
                  <a:pt x="1525685" y="4284139"/>
                </a:cubicBezTo>
                <a:cubicBezTo>
                  <a:pt x="1521250" y="4292606"/>
                  <a:pt x="1516825" y="4301073"/>
                  <a:pt x="1512407" y="4309540"/>
                </a:cubicBezTo>
                <a:cubicBezTo>
                  <a:pt x="1507881" y="4312644"/>
                  <a:pt x="1503351" y="4315793"/>
                  <a:pt x="1498819" y="4318965"/>
                </a:cubicBezTo>
                <a:cubicBezTo>
                  <a:pt x="1503237" y="4310772"/>
                  <a:pt x="1507660" y="4302579"/>
                  <a:pt x="1512092" y="4294386"/>
                </a:cubicBezTo>
                <a:close/>
                <a:moveTo>
                  <a:pt x="1518302" y="4282907"/>
                </a:moveTo>
                <a:cubicBezTo>
                  <a:pt x="1522570" y="4275033"/>
                  <a:pt x="1526846" y="4267160"/>
                  <a:pt x="1531128" y="4259286"/>
                </a:cubicBezTo>
                <a:cubicBezTo>
                  <a:pt x="1535512" y="4255726"/>
                  <a:pt x="1539907" y="4252211"/>
                  <a:pt x="1544314" y="4248697"/>
                </a:cubicBezTo>
                <a:cubicBezTo>
                  <a:pt x="1540026" y="4256821"/>
                  <a:pt x="1535747" y="4264969"/>
                  <a:pt x="1531477" y="4273093"/>
                </a:cubicBezTo>
                <a:cubicBezTo>
                  <a:pt x="1527088" y="4276334"/>
                  <a:pt x="1522697" y="4279620"/>
                  <a:pt x="1518302" y="4282907"/>
                </a:cubicBezTo>
                <a:close/>
                <a:moveTo>
                  <a:pt x="1551186" y="4243219"/>
                </a:moveTo>
                <a:cubicBezTo>
                  <a:pt x="1555716" y="4239636"/>
                  <a:pt x="1560260" y="4236076"/>
                  <a:pt x="1564815" y="4232516"/>
                </a:cubicBezTo>
                <a:cubicBezTo>
                  <a:pt x="1560397" y="4241165"/>
                  <a:pt x="1555988" y="4249792"/>
                  <a:pt x="1551585" y="4258442"/>
                </a:cubicBezTo>
                <a:cubicBezTo>
                  <a:pt x="1547053" y="4261705"/>
                  <a:pt x="1542518" y="4264992"/>
                  <a:pt x="1537979" y="4268324"/>
                </a:cubicBezTo>
                <a:cubicBezTo>
                  <a:pt x="1542374" y="4259948"/>
                  <a:pt x="1546775" y="4251595"/>
                  <a:pt x="1551186" y="4243219"/>
                </a:cubicBezTo>
                <a:close/>
                <a:moveTo>
                  <a:pt x="1557275" y="4231694"/>
                </a:moveTo>
                <a:cubicBezTo>
                  <a:pt x="1561515" y="4223684"/>
                  <a:pt x="1565765" y="4215673"/>
                  <a:pt x="1570021" y="4207663"/>
                </a:cubicBezTo>
                <a:cubicBezTo>
                  <a:pt x="1574414" y="4203966"/>
                  <a:pt x="1578821" y="4200268"/>
                  <a:pt x="1583239" y="4196617"/>
                </a:cubicBezTo>
                <a:cubicBezTo>
                  <a:pt x="1578974" y="4204901"/>
                  <a:pt x="1574720" y="4213186"/>
                  <a:pt x="1570473" y="4221470"/>
                </a:cubicBezTo>
                <a:cubicBezTo>
                  <a:pt x="1566077" y="4224848"/>
                  <a:pt x="1561677" y="4228271"/>
                  <a:pt x="1557275" y="4231694"/>
                </a:cubicBezTo>
                <a:close/>
                <a:moveTo>
                  <a:pt x="1589967" y="4191048"/>
                </a:moveTo>
                <a:cubicBezTo>
                  <a:pt x="1693819" y="4105671"/>
                  <a:pt x="1804649" y="4030359"/>
                  <a:pt x="1925590" y="3971067"/>
                </a:cubicBezTo>
                <a:cubicBezTo>
                  <a:pt x="2384644" y="3745974"/>
                  <a:pt x="2936091" y="3888246"/>
                  <a:pt x="3416950" y="4039282"/>
                </a:cubicBezTo>
                <a:cubicBezTo>
                  <a:pt x="4006715" y="4224505"/>
                  <a:pt x="4593742" y="4446700"/>
                  <a:pt x="5161461" y="4661569"/>
                </a:cubicBezTo>
                <a:cubicBezTo>
                  <a:pt x="5640654" y="4842912"/>
                  <a:pt x="6136141" y="5030463"/>
                  <a:pt x="6631469" y="5195124"/>
                </a:cubicBezTo>
                <a:cubicBezTo>
                  <a:pt x="7119608" y="5357388"/>
                  <a:pt x="7496330" y="5460292"/>
                  <a:pt x="7852946" y="5528689"/>
                </a:cubicBezTo>
                <a:cubicBezTo>
                  <a:pt x="8313653" y="5617079"/>
                  <a:pt x="8723193" y="5642320"/>
                  <a:pt x="9104982" y="5605851"/>
                </a:cubicBezTo>
                <a:cubicBezTo>
                  <a:pt x="9404702" y="5577232"/>
                  <a:pt x="9688653" y="5496237"/>
                  <a:pt x="9926162" y="5371606"/>
                </a:cubicBezTo>
                <a:cubicBezTo>
                  <a:pt x="9932232" y="5368411"/>
                  <a:pt x="9938235" y="5365193"/>
                  <a:pt x="9944237" y="5361952"/>
                </a:cubicBezTo>
                <a:cubicBezTo>
                  <a:pt x="9950718" y="5376284"/>
                  <a:pt x="9957131" y="5390571"/>
                  <a:pt x="9963453" y="5404857"/>
                </a:cubicBezTo>
                <a:cubicBezTo>
                  <a:pt x="9717524" y="5545943"/>
                  <a:pt x="9413855" y="5637756"/>
                  <a:pt x="9077732" y="5666739"/>
                </a:cubicBezTo>
                <a:cubicBezTo>
                  <a:pt x="8660844" y="5702661"/>
                  <a:pt x="8234986" y="5660189"/>
                  <a:pt x="7821155" y="5578213"/>
                </a:cubicBezTo>
                <a:cubicBezTo>
                  <a:pt x="7412368" y="5497241"/>
                  <a:pt x="7015312" y="5377745"/>
                  <a:pt x="6649773" y="5257177"/>
                </a:cubicBezTo>
                <a:cubicBezTo>
                  <a:pt x="6151820" y="5092927"/>
                  <a:pt x="5653183" y="4906608"/>
                  <a:pt x="5171001" y="4726429"/>
                </a:cubicBezTo>
                <a:cubicBezTo>
                  <a:pt x="4593559" y="4510670"/>
                  <a:pt x="3996468" y="4287562"/>
                  <a:pt x="3396981" y="4101061"/>
                </a:cubicBezTo>
                <a:cubicBezTo>
                  <a:pt x="3151325" y="4024631"/>
                  <a:pt x="2888393" y="3950140"/>
                  <a:pt x="2630117" y="3922730"/>
                </a:cubicBezTo>
                <a:cubicBezTo>
                  <a:pt x="2346166" y="3892628"/>
                  <a:pt x="2107287" y="3924214"/>
                  <a:pt x="1899814" y="4019359"/>
                </a:cubicBezTo>
                <a:cubicBezTo>
                  <a:pt x="1791689" y="4068951"/>
                  <a:pt x="1684941" y="4134085"/>
                  <a:pt x="1576792" y="4216632"/>
                </a:cubicBezTo>
                <a:cubicBezTo>
                  <a:pt x="1581179" y="4208096"/>
                  <a:pt x="1585570" y="4199584"/>
                  <a:pt x="1589967" y="4191048"/>
                </a:cubicBezTo>
                <a:close/>
                <a:moveTo>
                  <a:pt x="9104503" y="5600898"/>
                </a:moveTo>
                <a:cubicBezTo>
                  <a:pt x="8675176" y="5641909"/>
                  <a:pt x="8237748" y="5599597"/>
                  <a:pt x="7813396" y="5515544"/>
                </a:cubicBezTo>
                <a:cubicBezTo>
                  <a:pt x="7401117" y="5433864"/>
                  <a:pt x="7001208" y="5312771"/>
                  <a:pt x="6633044" y="5190399"/>
                </a:cubicBezTo>
                <a:cubicBezTo>
                  <a:pt x="6137807" y="5025762"/>
                  <a:pt x="5642366" y="4838234"/>
                  <a:pt x="5163241" y="4656890"/>
                </a:cubicBezTo>
                <a:cubicBezTo>
                  <a:pt x="4595453" y="4441999"/>
                  <a:pt x="4008336" y="4219781"/>
                  <a:pt x="3418433" y="4034512"/>
                </a:cubicBezTo>
                <a:cubicBezTo>
                  <a:pt x="3185878" y="3961459"/>
                  <a:pt x="2912881" y="3883340"/>
                  <a:pt x="2651342" y="3857665"/>
                </a:cubicBezTo>
                <a:cubicBezTo>
                  <a:pt x="2367733" y="3829822"/>
                  <a:pt x="2129622" y="3865447"/>
                  <a:pt x="1923392" y="3966572"/>
                </a:cubicBezTo>
                <a:cubicBezTo>
                  <a:pt x="1813477" y="4020477"/>
                  <a:pt x="1705296" y="4090769"/>
                  <a:pt x="1595883" y="4179592"/>
                </a:cubicBezTo>
                <a:cubicBezTo>
                  <a:pt x="1600116" y="4171399"/>
                  <a:pt x="1604354" y="4163205"/>
                  <a:pt x="1608606" y="4155035"/>
                </a:cubicBezTo>
                <a:cubicBezTo>
                  <a:pt x="1713482" y="4063633"/>
                  <a:pt x="1825841" y="3982524"/>
                  <a:pt x="1949228" y="3918120"/>
                </a:cubicBezTo>
                <a:cubicBezTo>
                  <a:pt x="2408562" y="3678330"/>
                  <a:pt x="2958753" y="3820511"/>
                  <a:pt x="3438403" y="3972619"/>
                </a:cubicBezTo>
                <a:cubicBezTo>
                  <a:pt x="4018674" y="4156610"/>
                  <a:pt x="4595796" y="4377915"/>
                  <a:pt x="5153907" y="4591939"/>
                </a:cubicBezTo>
                <a:cubicBezTo>
                  <a:pt x="5629950" y="4774469"/>
                  <a:pt x="6122220" y="4963230"/>
                  <a:pt x="6614741" y="5128232"/>
                </a:cubicBezTo>
                <a:cubicBezTo>
                  <a:pt x="7109681" y="5294057"/>
                  <a:pt x="7492930" y="5398832"/>
                  <a:pt x="7857419" y="5468006"/>
                </a:cubicBezTo>
                <a:cubicBezTo>
                  <a:pt x="8326274" y="5556988"/>
                  <a:pt x="8743140" y="5580518"/>
                  <a:pt x="9131775" y="5539918"/>
                </a:cubicBezTo>
                <a:cubicBezTo>
                  <a:pt x="9419195" y="5509884"/>
                  <a:pt x="9691346" y="5432061"/>
                  <a:pt x="9922465" y="5314117"/>
                </a:cubicBezTo>
                <a:cubicBezTo>
                  <a:pt x="9929152" y="5328655"/>
                  <a:pt x="9935770" y="5343170"/>
                  <a:pt x="9942320" y="5357662"/>
                </a:cubicBezTo>
                <a:cubicBezTo>
                  <a:pt x="9705815" y="5486012"/>
                  <a:pt x="9420039" y="5570750"/>
                  <a:pt x="9104503" y="5600898"/>
                </a:cubicBezTo>
                <a:close/>
                <a:moveTo>
                  <a:pt x="9919041" y="5194576"/>
                </a:moveTo>
                <a:cubicBezTo>
                  <a:pt x="9906900" y="5200487"/>
                  <a:pt x="9894645" y="5206261"/>
                  <a:pt x="9882275" y="5211966"/>
                </a:cubicBezTo>
                <a:cubicBezTo>
                  <a:pt x="9875063" y="5196767"/>
                  <a:pt x="9867738" y="5181521"/>
                  <a:pt x="9860343" y="5166208"/>
                </a:cubicBezTo>
                <a:cubicBezTo>
                  <a:pt x="9872735" y="5160799"/>
                  <a:pt x="9885082" y="5155322"/>
                  <a:pt x="9897315" y="5149708"/>
                </a:cubicBezTo>
                <a:cubicBezTo>
                  <a:pt x="9904618" y="5164679"/>
                  <a:pt x="9911853" y="5179650"/>
                  <a:pt x="9919041" y="5194576"/>
                </a:cubicBezTo>
                <a:close/>
                <a:moveTo>
                  <a:pt x="9903431" y="5146855"/>
                </a:moveTo>
                <a:cubicBezTo>
                  <a:pt x="9916576" y="5140762"/>
                  <a:pt x="9929608" y="5134554"/>
                  <a:pt x="9942525" y="5128232"/>
                </a:cubicBezTo>
                <a:cubicBezTo>
                  <a:pt x="9949714" y="5142838"/>
                  <a:pt x="9956835" y="5157422"/>
                  <a:pt x="9963910" y="5171982"/>
                </a:cubicBezTo>
                <a:cubicBezTo>
                  <a:pt x="9951106" y="5178646"/>
                  <a:pt x="9938189" y="5185219"/>
                  <a:pt x="9925112" y="5191632"/>
                </a:cubicBezTo>
                <a:cubicBezTo>
                  <a:pt x="9917992" y="5176775"/>
                  <a:pt x="9910757" y="5161849"/>
                  <a:pt x="9903431" y="5146855"/>
                </a:cubicBezTo>
                <a:close/>
                <a:moveTo>
                  <a:pt x="9920365" y="5197383"/>
                </a:moveTo>
                <a:cubicBezTo>
                  <a:pt x="9927417" y="5212080"/>
                  <a:pt x="9934423" y="5226755"/>
                  <a:pt x="9941338" y="5241406"/>
                </a:cubicBezTo>
                <a:cubicBezTo>
                  <a:pt x="9929288" y="5247637"/>
                  <a:pt x="9917147" y="5253776"/>
                  <a:pt x="9904846" y="5259778"/>
                </a:cubicBezTo>
                <a:cubicBezTo>
                  <a:pt x="9897863" y="5244852"/>
                  <a:pt x="9890788" y="5229859"/>
                  <a:pt x="9883644" y="5214819"/>
                </a:cubicBezTo>
                <a:cubicBezTo>
                  <a:pt x="9895991" y="5209113"/>
                  <a:pt x="9908223" y="5203294"/>
                  <a:pt x="9920365" y="5197383"/>
                </a:cubicBezTo>
                <a:close/>
                <a:moveTo>
                  <a:pt x="9942913" y="5244739"/>
                </a:moveTo>
                <a:cubicBezTo>
                  <a:pt x="9949714" y="5259139"/>
                  <a:pt x="9956447" y="5273540"/>
                  <a:pt x="9963111" y="5287895"/>
                </a:cubicBezTo>
                <a:cubicBezTo>
                  <a:pt x="9951151" y="5294444"/>
                  <a:pt x="9939056" y="5300858"/>
                  <a:pt x="9926846" y="5307156"/>
                </a:cubicBezTo>
                <a:cubicBezTo>
                  <a:pt x="9920091" y="5292505"/>
                  <a:pt x="9913268" y="5277785"/>
                  <a:pt x="9906352" y="5262996"/>
                </a:cubicBezTo>
                <a:cubicBezTo>
                  <a:pt x="9918630" y="5257017"/>
                  <a:pt x="9930840" y="5250946"/>
                  <a:pt x="9942913" y="5244739"/>
                </a:cubicBezTo>
                <a:close/>
                <a:moveTo>
                  <a:pt x="9920730" y="5310329"/>
                </a:moveTo>
                <a:cubicBezTo>
                  <a:pt x="9694428" y="5426401"/>
                  <a:pt x="9426338" y="5504224"/>
                  <a:pt x="9131273" y="5535057"/>
                </a:cubicBezTo>
                <a:cubicBezTo>
                  <a:pt x="8689645" y="5581180"/>
                  <a:pt x="8240737" y="5539096"/>
                  <a:pt x="7806161" y="5453012"/>
                </a:cubicBezTo>
                <a:cubicBezTo>
                  <a:pt x="7390162" y="5370624"/>
                  <a:pt x="6987309" y="5247888"/>
                  <a:pt x="6616293" y="5123600"/>
                </a:cubicBezTo>
                <a:cubicBezTo>
                  <a:pt x="6123863" y="4958642"/>
                  <a:pt x="5631662" y="4769905"/>
                  <a:pt x="5155664" y="4587375"/>
                </a:cubicBezTo>
                <a:cubicBezTo>
                  <a:pt x="4597462" y="4373328"/>
                  <a:pt x="4020271" y="4152000"/>
                  <a:pt x="3439886" y="3967964"/>
                </a:cubicBezTo>
                <a:cubicBezTo>
                  <a:pt x="3208608" y="3894637"/>
                  <a:pt x="2936593" y="3816449"/>
                  <a:pt x="2672612" y="3792645"/>
                </a:cubicBezTo>
                <a:cubicBezTo>
                  <a:pt x="2389368" y="3767130"/>
                  <a:pt x="2152020" y="3806749"/>
                  <a:pt x="1946969" y="3913784"/>
                </a:cubicBezTo>
                <a:cubicBezTo>
                  <a:pt x="1835233" y="3972117"/>
                  <a:pt x="1725605" y="4047703"/>
                  <a:pt x="1614916" y="4142917"/>
                </a:cubicBezTo>
                <a:cubicBezTo>
                  <a:pt x="1618992" y="4135089"/>
                  <a:pt x="1623080" y="4127284"/>
                  <a:pt x="1627176" y="4119456"/>
                </a:cubicBezTo>
                <a:cubicBezTo>
                  <a:pt x="1733098" y="4021915"/>
                  <a:pt x="1847007" y="3934872"/>
                  <a:pt x="1972868" y="3865196"/>
                </a:cubicBezTo>
                <a:cubicBezTo>
                  <a:pt x="2432502" y="3610686"/>
                  <a:pt x="2981439" y="3752798"/>
                  <a:pt x="3459878" y="3905956"/>
                </a:cubicBezTo>
                <a:cubicBezTo>
                  <a:pt x="4030701" y="4088714"/>
                  <a:pt x="4598010" y="4309152"/>
                  <a:pt x="5146627" y="4522332"/>
                </a:cubicBezTo>
                <a:cubicBezTo>
                  <a:pt x="5619452" y="4706072"/>
                  <a:pt x="6108367" y="4896065"/>
                  <a:pt x="6598035" y="5061364"/>
                </a:cubicBezTo>
                <a:cubicBezTo>
                  <a:pt x="6896592" y="5162146"/>
                  <a:pt x="7340867" y="5304418"/>
                  <a:pt x="7802373" y="5395843"/>
                </a:cubicBezTo>
                <a:cubicBezTo>
                  <a:pt x="7822205" y="5399791"/>
                  <a:pt x="7841992" y="5403602"/>
                  <a:pt x="7861892" y="5407345"/>
                </a:cubicBezTo>
                <a:cubicBezTo>
                  <a:pt x="8338894" y="5496899"/>
                  <a:pt x="8763063" y="5518693"/>
                  <a:pt x="9158591" y="5473962"/>
                </a:cubicBezTo>
                <a:cubicBezTo>
                  <a:pt x="9426270" y="5443700"/>
                  <a:pt x="9680027" y="5372290"/>
                  <a:pt x="9900167" y="5266008"/>
                </a:cubicBezTo>
                <a:cubicBezTo>
                  <a:pt x="9907082" y="5280797"/>
                  <a:pt x="9913952" y="5295586"/>
                  <a:pt x="9920730" y="5310329"/>
                </a:cubicBezTo>
                <a:close/>
                <a:moveTo>
                  <a:pt x="9928581" y="5310945"/>
                </a:moveTo>
                <a:cubicBezTo>
                  <a:pt x="9940790" y="5304646"/>
                  <a:pt x="9952909" y="5298256"/>
                  <a:pt x="9964890" y="5291752"/>
                </a:cubicBezTo>
                <a:cubicBezTo>
                  <a:pt x="9971440" y="5305878"/>
                  <a:pt x="9977921" y="5320006"/>
                  <a:pt x="9984335" y="5334109"/>
                </a:cubicBezTo>
                <a:cubicBezTo>
                  <a:pt x="9972490" y="5340979"/>
                  <a:pt x="9960463" y="5347711"/>
                  <a:pt x="9948344" y="5354329"/>
                </a:cubicBezTo>
                <a:cubicBezTo>
                  <a:pt x="9941840" y="5339929"/>
                  <a:pt x="9935245" y="5325483"/>
                  <a:pt x="9928581" y="5310945"/>
                </a:cubicBezTo>
                <a:close/>
                <a:moveTo>
                  <a:pt x="9969045" y="5284609"/>
                </a:moveTo>
                <a:cubicBezTo>
                  <a:pt x="9962425" y="5270322"/>
                  <a:pt x="9955716" y="5255990"/>
                  <a:pt x="9948938" y="5241589"/>
                </a:cubicBezTo>
                <a:cubicBezTo>
                  <a:pt x="9961900" y="5234879"/>
                  <a:pt x="9974772" y="5228056"/>
                  <a:pt x="9987507" y="5221072"/>
                </a:cubicBezTo>
                <a:cubicBezTo>
                  <a:pt x="9994149" y="5235039"/>
                  <a:pt x="10000721" y="5249006"/>
                  <a:pt x="10007248" y="5262928"/>
                </a:cubicBezTo>
                <a:cubicBezTo>
                  <a:pt x="9994674" y="5270299"/>
                  <a:pt x="9981915" y="5277488"/>
                  <a:pt x="9969045" y="5284609"/>
                </a:cubicBezTo>
                <a:close/>
                <a:moveTo>
                  <a:pt x="9947364" y="5238280"/>
                </a:moveTo>
                <a:cubicBezTo>
                  <a:pt x="9940494" y="5223742"/>
                  <a:pt x="9933510" y="5209091"/>
                  <a:pt x="9926458" y="5194416"/>
                </a:cubicBezTo>
                <a:cubicBezTo>
                  <a:pt x="9939535" y="5188003"/>
                  <a:pt x="9952475" y="5181476"/>
                  <a:pt x="9965301" y="5174835"/>
                </a:cubicBezTo>
                <a:cubicBezTo>
                  <a:pt x="9972216" y="5189144"/>
                  <a:pt x="9979063" y="5203408"/>
                  <a:pt x="9985863" y="5217672"/>
                </a:cubicBezTo>
                <a:cubicBezTo>
                  <a:pt x="9973175" y="5224655"/>
                  <a:pt x="9960326" y="5231525"/>
                  <a:pt x="9947364" y="5238280"/>
                </a:cubicBezTo>
                <a:close/>
                <a:moveTo>
                  <a:pt x="9971190" y="5171776"/>
                </a:moveTo>
                <a:cubicBezTo>
                  <a:pt x="9984929" y="5164588"/>
                  <a:pt x="9998553" y="5157262"/>
                  <a:pt x="10012041" y="5149799"/>
                </a:cubicBezTo>
                <a:cubicBezTo>
                  <a:pt x="10018842" y="5163744"/>
                  <a:pt x="10025460" y="5177596"/>
                  <a:pt x="10031942" y="5191358"/>
                </a:cubicBezTo>
                <a:cubicBezTo>
                  <a:pt x="10018682" y="5199186"/>
                  <a:pt x="10005262" y="5206854"/>
                  <a:pt x="9991684" y="5214431"/>
                </a:cubicBezTo>
                <a:cubicBezTo>
                  <a:pt x="9984929" y="5200259"/>
                  <a:pt x="9978104" y="5186063"/>
                  <a:pt x="9971190" y="5171776"/>
                </a:cubicBezTo>
                <a:close/>
                <a:moveTo>
                  <a:pt x="9969797" y="5168924"/>
                </a:moveTo>
                <a:cubicBezTo>
                  <a:pt x="9962791" y="5154455"/>
                  <a:pt x="9955693" y="5139940"/>
                  <a:pt x="9948481" y="5125334"/>
                </a:cubicBezTo>
                <a:cubicBezTo>
                  <a:pt x="9962357" y="5118487"/>
                  <a:pt x="9976050" y="5111481"/>
                  <a:pt x="9989630" y="5104384"/>
                </a:cubicBezTo>
                <a:cubicBezTo>
                  <a:pt x="9995700" y="5116570"/>
                  <a:pt x="10001725" y="5128735"/>
                  <a:pt x="10007705" y="5140899"/>
                </a:cubicBezTo>
                <a:cubicBezTo>
                  <a:pt x="10008685" y="5142907"/>
                  <a:pt x="10009622" y="5144870"/>
                  <a:pt x="10010603" y="5146855"/>
                </a:cubicBezTo>
                <a:cubicBezTo>
                  <a:pt x="9997161" y="5154341"/>
                  <a:pt x="9983559" y="5161712"/>
                  <a:pt x="9969797" y="5168924"/>
                </a:cubicBezTo>
                <a:close/>
                <a:moveTo>
                  <a:pt x="9947318" y="5122915"/>
                </a:moveTo>
                <a:cubicBezTo>
                  <a:pt x="9940015" y="5108103"/>
                  <a:pt x="9932621" y="5093223"/>
                  <a:pt x="9925135" y="5078275"/>
                </a:cubicBezTo>
                <a:cubicBezTo>
                  <a:pt x="9939078" y="5071771"/>
                  <a:pt x="9952886" y="5065152"/>
                  <a:pt x="9966556" y="5058420"/>
                </a:cubicBezTo>
                <a:cubicBezTo>
                  <a:pt x="9973928" y="5072958"/>
                  <a:pt x="9981231" y="5087495"/>
                  <a:pt x="9988443" y="5102010"/>
                </a:cubicBezTo>
                <a:cubicBezTo>
                  <a:pt x="9974887" y="5109107"/>
                  <a:pt x="9961171" y="5116068"/>
                  <a:pt x="9947318" y="5122915"/>
                </a:cubicBezTo>
                <a:close/>
                <a:moveTo>
                  <a:pt x="10013570" y="5138023"/>
                </a:moveTo>
                <a:cubicBezTo>
                  <a:pt x="10007590" y="5125836"/>
                  <a:pt x="10001542" y="5113626"/>
                  <a:pt x="9995449" y="5101348"/>
                </a:cubicBezTo>
                <a:cubicBezTo>
                  <a:pt x="10009827" y="5093748"/>
                  <a:pt x="10024068" y="5085989"/>
                  <a:pt x="10038149" y="5078093"/>
                </a:cubicBezTo>
                <a:cubicBezTo>
                  <a:pt x="10044928" y="5091991"/>
                  <a:pt x="10051546" y="5105798"/>
                  <a:pt x="10057981" y="5119514"/>
                </a:cubicBezTo>
                <a:cubicBezTo>
                  <a:pt x="10044288" y="5127708"/>
                  <a:pt x="10030390" y="5135764"/>
                  <a:pt x="10016331" y="5143660"/>
                </a:cubicBezTo>
                <a:cubicBezTo>
                  <a:pt x="10015418" y="5141789"/>
                  <a:pt x="10014506" y="5139917"/>
                  <a:pt x="10013570" y="5138023"/>
                </a:cubicBezTo>
                <a:close/>
                <a:moveTo>
                  <a:pt x="9994262" y="5098975"/>
                </a:moveTo>
                <a:cubicBezTo>
                  <a:pt x="9987074" y="5084551"/>
                  <a:pt x="9979770" y="5070059"/>
                  <a:pt x="9972422" y="5055499"/>
                </a:cubicBezTo>
                <a:cubicBezTo>
                  <a:pt x="9987050" y="5048219"/>
                  <a:pt x="10001566" y="5040824"/>
                  <a:pt x="10015875" y="5033270"/>
                </a:cubicBezTo>
                <a:cubicBezTo>
                  <a:pt x="10023086" y="5047488"/>
                  <a:pt x="10030093" y="5061615"/>
                  <a:pt x="10036962" y="5075651"/>
                </a:cubicBezTo>
                <a:cubicBezTo>
                  <a:pt x="10022881" y="5083570"/>
                  <a:pt x="10008663" y="5091352"/>
                  <a:pt x="9994262" y="5098975"/>
                </a:cubicBezTo>
                <a:close/>
                <a:moveTo>
                  <a:pt x="10003665" y="5009330"/>
                </a:moveTo>
                <a:cubicBezTo>
                  <a:pt x="10006814" y="5015446"/>
                  <a:pt x="10009872" y="5021494"/>
                  <a:pt x="10012953" y="5027565"/>
                </a:cubicBezTo>
                <a:cubicBezTo>
                  <a:pt x="9998576" y="5035164"/>
                  <a:pt x="9984106" y="5042582"/>
                  <a:pt x="9969546" y="5049839"/>
                </a:cubicBezTo>
                <a:cubicBezTo>
                  <a:pt x="9962699" y="5036351"/>
                  <a:pt x="9955785" y="5022795"/>
                  <a:pt x="9948778" y="5009193"/>
                </a:cubicBezTo>
                <a:cubicBezTo>
                  <a:pt x="9963544" y="5002255"/>
                  <a:pt x="9978128" y="4995180"/>
                  <a:pt x="9992596" y="4987969"/>
                </a:cubicBezTo>
                <a:cubicBezTo>
                  <a:pt x="9996294" y="4995089"/>
                  <a:pt x="9999991" y="5002210"/>
                  <a:pt x="10003665" y="5009330"/>
                </a:cubicBezTo>
                <a:close/>
                <a:moveTo>
                  <a:pt x="9998348" y="4985116"/>
                </a:moveTo>
                <a:cubicBezTo>
                  <a:pt x="10013615" y="4977448"/>
                  <a:pt x="10028700" y="4969597"/>
                  <a:pt x="10043626" y="4961632"/>
                </a:cubicBezTo>
                <a:cubicBezTo>
                  <a:pt x="10050222" y="4974595"/>
                  <a:pt x="10056657" y="4987466"/>
                  <a:pt x="10062933" y="5000247"/>
                </a:cubicBezTo>
                <a:cubicBezTo>
                  <a:pt x="10048282" y="5008531"/>
                  <a:pt x="10033539" y="5016633"/>
                  <a:pt x="10018659" y="5024552"/>
                </a:cubicBezTo>
                <a:cubicBezTo>
                  <a:pt x="10015601" y="5018504"/>
                  <a:pt x="10012520" y="5012457"/>
                  <a:pt x="10009393" y="5006386"/>
                </a:cubicBezTo>
                <a:cubicBezTo>
                  <a:pt x="10005741" y="4999334"/>
                  <a:pt x="10002022" y="4992213"/>
                  <a:pt x="9998348" y="4985116"/>
                </a:cubicBezTo>
                <a:close/>
                <a:moveTo>
                  <a:pt x="10021557" y="5030212"/>
                </a:moveTo>
                <a:cubicBezTo>
                  <a:pt x="10036461" y="5022293"/>
                  <a:pt x="10051226" y="5014214"/>
                  <a:pt x="10065764" y="5005975"/>
                </a:cubicBezTo>
                <a:cubicBezTo>
                  <a:pt x="10072565" y="5019874"/>
                  <a:pt x="10079183" y="5033613"/>
                  <a:pt x="10085618" y="5047283"/>
                </a:cubicBezTo>
                <a:cubicBezTo>
                  <a:pt x="10071446" y="5055841"/>
                  <a:pt x="10057136" y="5064262"/>
                  <a:pt x="10042600" y="5072524"/>
                </a:cubicBezTo>
                <a:cubicBezTo>
                  <a:pt x="10035730" y="5058488"/>
                  <a:pt x="10028746" y="5044407"/>
                  <a:pt x="10021557" y="5030212"/>
                </a:cubicBezTo>
                <a:close/>
                <a:moveTo>
                  <a:pt x="10071286" y="5002826"/>
                </a:moveTo>
                <a:cubicBezTo>
                  <a:pt x="10086212" y="4994291"/>
                  <a:pt x="10101001" y="4985618"/>
                  <a:pt x="10115539" y="4976786"/>
                </a:cubicBezTo>
                <a:cubicBezTo>
                  <a:pt x="10121883" y="4990297"/>
                  <a:pt x="10128022" y="5003670"/>
                  <a:pt x="10134001" y="5016953"/>
                </a:cubicBezTo>
                <a:cubicBezTo>
                  <a:pt x="10119875" y="5026127"/>
                  <a:pt x="10105587" y="5035164"/>
                  <a:pt x="10091073" y="5043996"/>
                </a:cubicBezTo>
                <a:cubicBezTo>
                  <a:pt x="10084660" y="5030394"/>
                  <a:pt x="10078065" y="5016656"/>
                  <a:pt x="10071286" y="5002826"/>
                </a:cubicBezTo>
                <a:close/>
                <a:moveTo>
                  <a:pt x="10068479" y="4997098"/>
                </a:moveTo>
                <a:cubicBezTo>
                  <a:pt x="10062226" y="4984408"/>
                  <a:pt x="10055790" y="4971582"/>
                  <a:pt x="10049218" y="4958665"/>
                </a:cubicBezTo>
                <a:cubicBezTo>
                  <a:pt x="10064577" y="4950403"/>
                  <a:pt x="10079731" y="4941959"/>
                  <a:pt x="10094702" y="4933378"/>
                </a:cubicBezTo>
                <a:cubicBezTo>
                  <a:pt x="10100909" y="4946022"/>
                  <a:pt x="10106935" y="4958551"/>
                  <a:pt x="10112800" y="4971012"/>
                </a:cubicBezTo>
                <a:cubicBezTo>
                  <a:pt x="10098148" y="4979913"/>
                  <a:pt x="10083382" y="4988607"/>
                  <a:pt x="10068479" y="4997098"/>
                </a:cubicBezTo>
                <a:close/>
                <a:moveTo>
                  <a:pt x="10040910" y="4956269"/>
                </a:moveTo>
                <a:cubicBezTo>
                  <a:pt x="10025893" y="4964279"/>
                  <a:pt x="10010763" y="4972130"/>
                  <a:pt x="9995563" y="4979776"/>
                </a:cubicBezTo>
                <a:cubicBezTo>
                  <a:pt x="9988580" y="4966356"/>
                  <a:pt x="9981528" y="4952914"/>
                  <a:pt x="9974407" y="4939381"/>
                </a:cubicBezTo>
                <a:cubicBezTo>
                  <a:pt x="9989903" y="4932032"/>
                  <a:pt x="10005262" y="4924524"/>
                  <a:pt x="10020462" y="4916878"/>
                </a:cubicBezTo>
                <a:cubicBezTo>
                  <a:pt x="10027400" y="4930092"/>
                  <a:pt x="10034246" y="4943238"/>
                  <a:pt x="10040910" y="4956269"/>
                </a:cubicBezTo>
                <a:close/>
                <a:moveTo>
                  <a:pt x="9989812" y="4982628"/>
                </a:moveTo>
                <a:cubicBezTo>
                  <a:pt x="9975297" y="4989863"/>
                  <a:pt x="9960714" y="4996938"/>
                  <a:pt x="9946040" y="5003830"/>
                </a:cubicBezTo>
                <a:cubicBezTo>
                  <a:pt x="9938943" y="4990045"/>
                  <a:pt x="9931776" y="4976215"/>
                  <a:pt x="9924518" y="4962294"/>
                </a:cubicBezTo>
                <a:cubicBezTo>
                  <a:pt x="9939353" y="4955721"/>
                  <a:pt x="9954028" y="4948966"/>
                  <a:pt x="9968588" y="4942119"/>
                </a:cubicBezTo>
                <a:cubicBezTo>
                  <a:pt x="9975708" y="4955630"/>
                  <a:pt x="9982783" y="4969141"/>
                  <a:pt x="9989812" y="4982628"/>
                </a:cubicBezTo>
                <a:close/>
                <a:moveTo>
                  <a:pt x="9940128" y="5006614"/>
                </a:moveTo>
                <a:cubicBezTo>
                  <a:pt x="9926299" y="5013073"/>
                  <a:pt x="9912423" y="5019372"/>
                  <a:pt x="9898501" y="5025534"/>
                </a:cubicBezTo>
                <a:cubicBezTo>
                  <a:pt x="9891267" y="5011361"/>
                  <a:pt x="9883964" y="4997120"/>
                  <a:pt x="9876592" y="4982857"/>
                </a:cubicBezTo>
                <a:cubicBezTo>
                  <a:pt x="9890673" y="4976991"/>
                  <a:pt x="9904640" y="4971012"/>
                  <a:pt x="9918493" y="4964918"/>
                </a:cubicBezTo>
                <a:cubicBezTo>
                  <a:pt x="9925751" y="4978840"/>
                  <a:pt x="9932963" y="4992738"/>
                  <a:pt x="9940128" y="5006614"/>
                </a:cubicBezTo>
                <a:close/>
                <a:moveTo>
                  <a:pt x="9942867" y="5011955"/>
                </a:moveTo>
                <a:cubicBezTo>
                  <a:pt x="9949851" y="5025579"/>
                  <a:pt x="9956811" y="5039158"/>
                  <a:pt x="9963681" y="5052737"/>
                </a:cubicBezTo>
                <a:cubicBezTo>
                  <a:pt x="9949965" y="5059515"/>
                  <a:pt x="9936158" y="5066134"/>
                  <a:pt x="9922305" y="5072615"/>
                </a:cubicBezTo>
                <a:cubicBezTo>
                  <a:pt x="9915344" y="5058740"/>
                  <a:pt x="9908292" y="5044795"/>
                  <a:pt x="9901171" y="5030806"/>
                </a:cubicBezTo>
                <a:cubicBezTo>
                  <a:pt x="9915184" y="5024643"/>
                  <a:pt x="9929106" y="5018367"/>
                  <a:pt x="9942867" y="5011955"/>
                </a:cubicBezTo>
                <a:close/>
                <a:moveTo>
                  <a:pt x="9916280" y="5075422"/>
                </a:moveTo>
                <a:cubicBezTo>
                  <a:pt x="9903249" y="5081447"/>
                  <a:pt x="9890126" y="5087358"/>
                  <a:pt x="9877003" y="5093132"/>
                </a:cubicBezTo>
                <a:cubicBezTo>
                  <a:pt x="9869928" y="5078914"/>
                  <a:pt x="9862785" y="5064627"/>
                  <a:pt x="9855573" y="5050295"/>
                </a:cubicBezTo>
                <a:cubicBezTo>
                  <a:pt x="9868855" y="5044795"/>
                  <a:pt x="9882024" y="5039181"/>
                  <a:pt x="9895124" y="5033476"/>
                </a:cubicBezTo>
                <a:cubicBezTo>
                  <a:pt x="9902221" y="5047465"/>
                  <a:pt x="9909274" y="5061455"/>
                  <a:pt x="9916280" y="5075422"/>
                </a:cubicBezTo>
                <a:close/>
                <a:moveTo>
                  <a:pt x="9919109" y="5081059"/>
                </a:moveTo>
                <a:cubicBezTo>
                  <a:pt x="9926595" y="5096008"/>
                  <a:pt x="9934013" y="5110956"/>
                  <a:pt x="9941361" y="5125882"/>
                </a:cubicBezTo>
                <a:cubicBezTo>
                  <a:pt x="9928466" y="5132181"/>
                  <a:pt x="9915413" y="5138365"/>
                  <a:pt x="9902267" y="5144436"/>
                </a:cubicBezTo>
                <a:cubicBezTo>
                  <a:pt x="9894850" y="5129282"/>
                  <a:pt x="9887365" y="5114060"/>
                  <a:pt x="9879787" y="5098792"/>
                </a:cubicBezTo>
                <a:cubicBezTo>
                  <a:pt x="9893024" y="5092996"/>
                  <a:pt x="9906101" y="5087062"/>
                  <a:pt x="9919109" y="5081059"/>
                </a:cubicBezTo>
                <a:close/>
                <a:moveTo>
                  <a:pt x="9896128" y="5147266"/>
                </a:moveTo>
                <a:cubicBezTo>
                  <a:pt x="9883896" y="5152857"/>
                  <a:pt x="9871618" y="5158403"/>
                  <a:pt x="9859179" y="5163812"/>
                </a:cubicBezTo>
                <a:cubicBezTo>
                  <a:pt x="9851671" y="5148316"/>
                  <a:pt x="9844117" y="5132774"/>
                  <a:pt x="9836449" y="5117141"/>
                </a:cubicBezTo>
                <a:cubicBezTo>
                  <a:pt x="9848909" y="5112006"/>
                  <a:pt x="9861302" y="5106802"/>
                  <a:pt x="9873580" y="5101462"/>
                </a:cubicBezTo>
                <a:cubicBezTo>
                  <a:pt x="9881157" y="5116753"/>
                  <a:pt x="9888665" y="5132021"/>
                  <a:pt x="9896128" y="5147266"/>
                </a:cubicBezTo>
                <a:close/>
                <a:moveTo>
                  <a:pt x="9852766" y="5166528"/>
                </a:moveTo>
                <a:cubicBezTo>
                  <a:pt x="9661404" y="5248892"/>
                  <a:pt x="9445668" y="5307248"/>
                  <a:pt x="9211606" y="5337533"/>
                </a:cubicBezTo>
                <a:cubicBezTo>
                  <a:pt x="8733486" y="5399426"/>
                  <a:pt x="8251144" y="5358255"/>
                  <a:pt x="7786922" y="5266305"/>
                </a:cubicBezTo>
                <a:cubicBezTo>
                  <a:pt x="7358874" y="5181521"/>
                  <a:pt x="6946275" y="5053559"/>
                  <a:pt x="6566085" y="4923268"/>
                </a:cubicBezTo>
                <a:cubicBezTo>
                  <a:pt x="6082533" y="4757558"/>
                  <a:pt x="5600693" y="4565146"/>
                  <a:pt x="5134713" y="4379079"/>
                </a:cubicBezTo>
                <a:cubicBezTo>
                  <a:pt x="4604742" y="4167428"/>
                  <a:pt x="4056695" y="3948611"/>
                  <a:pt x="3504221" y="3768294"/>
                </a:cubicBezTo>
                <a:cubicBezTo>
                  <a:pt x="3289786" y="3698322"/>
                  <a:pt x="3008756" y="3615684"/>
                  <a:pt x="2736787" y="3597837"/>
                </a:cubicBezTo>
                <a:cubicBezTo>
                  <a:pt x="2454822" y="3579351"/>
                  <a:pt x="2219607" y="3630883"/>
                  <a:pt x="2017724" y="3755423"/>
                </a:cubicBezTo>
                <a:cubicBezTo>
                  <a:pt x="1890864" y="3833702"/>
                  <a:pt x="1776991" y="3929395"/>
                  <a:pt x="1671711" y="4035539"/>
                </a:cubicBezTo>
                <a:cubicBezTo>
                  <a:pt x="1675262" y="4028944"/>
                  <a:pt x="1678820" y="4022325"/>
                  <a:pt x="1682389" y="4015753"/>
                </a:cubicBezTo>
                <a:cubicBezTo>
                  <a:pt x="1791602" y="3898790"/>
                  <a:pt x="1910299" y="3792942"/>
                  <a:pt x="2043750" y="3706401"/>
                </a:cubicBezTo>
                <a:cubicBezTo>
                  <a:pt x="2482505" y="3421857"/>
                  <a:pt x="3014599" y="3538044"/>
                  <a:pt x="3524259" y="3705990"/>
                </a:cubicBezTo>
                <a:cubicBezTo>
                  <a:pt x="4067559" y="3885006"/>
                  <a:pt x="4606043" y="4103047"/>
                  <a:pt x="5126794" y="4313922"/>
                </a:cubicBezTo>
                <a:cubicBezTo>
                  <a:pt x="5589236" y="4501176"/>
                  <a:pt x="6067425" y="4694797"/>
                  <a:pt x="6547873" y="4860691"/>
                </a:cubicBezTo>
                <a:cubicBezTo>
                  <a:pt x="7062348" y="5038359"/>
                  <a:pt x="7484121" y="5154249"/>
                  <a:pt x="7875221" y="5225408"/>
                </a:cubicBezTo>
                <a:cubicBezTo>
                  <a:pt x="8112569" y="5268588"/>
                  <a:pt x="8342227" y="5295335"/>
                  <a:pt x="8557848" y="5304897"/>
                </a:cubicBezTo>
                <a:cubicBezTo>
                  <a:pt x="8794192" y="5315395"/>
                  <a:pt x="9023348" y="5305696"/>
                  <a:pt x="9238992" y="5276119"/>
                </a:cubicBezTo>
                <a:cubicBezTo>
                  <a:pt x="9400526" y="5253958"/>
                  <a:pt x="9558066" y="5216850"/>
                  <a:pt x="9707254" y="5165797"/>
                </a:cubicBezTo>
                <a:cubicBezTo>
                  <a:pt x="9749040" y="5151511"/>
                  <a:pt x="9789960" y="5136129"/>
                  <a:pt x="9829968" y="5119811"/>
                </a:cubicBezTo>
                <a:cubicBezTo>
                  <a:pt x="9837636" y="5135398"/>
                  <a:pt x="9845235" y="5150986"/>
                  <a:pt x="9852766" y="5166528"/>
                </a:cubicBezTo>
                <a:close/>
                <a:moveTo>
                  <a:pt x="2020129" y="3759325"/>
                </a:moveTo>
                <a:cubicBezTo>
                  <a:pt x="2458565" y="3488839"/>
                  <a:pt x="2991822" y="3605893"/>
                  <a:pt x="3502806" y="3772630"/>
                </a:cubicBezTo>
                <a:cubicBezTo>
                  <a:pt x="4055143" y="3952901"/>
                  <a:pt x="4603099" y="4171718"/>
                  <a:pt x="5133025" y="4383324"/>
                </a:cubicBezTo>
                <a:cubicBezTo>
                  <a:pt x="5599050" y="4569414"/>
                  <a:pt x="6080935" y="4761826"/>
                  <a:pt x="6564601" y="4927581"/>
                </a:cubicBezTo>
                <a:cubicBezTo>
                  <a:pt x="7035418" y="5088933"/>
                  <a:pt x="7426450" y="5198592"/>
                  <a:pt x="7786192" y="5269866"/>
                </a:cubicBezTo>
                <a:cubicBezTo>
                  <a:pt x="7814582" y="5275503"/>
                  <a:pt x="7842745" y="5280866"/>
                  <a:pt x="7870793" y="5286023"/>
                </a:cubicBezTo>
                <a:cubicBezTo>
                  <a:pt x="8104285" y="5328952"/>
                  <a:pt x="8330154" y="5355973"/>
                  <a:pt x="8542124" y="5366334"/>
                </a:cubicBezTo>
                <a:cubicBezTo>
                  <a:pt x="8774588" y="5377700"/>
                  <a:pt x="9000047" y="5369529"/>
                  <a:pt x="9212177" y="5342074"/>
                </a:cubicBezTo>
                <a:cubicBezTo>
                  <a:pt x="9440738" y="5312497"/>
                  <a:pt x="9658392" y="5253525"/>
                  <a:pt x="9853975" y="5168992"/>
                </a:cubicBezTo>
                <a:cubicBezTo>
                  <a:pt x="9861370" y="5184306"/>
                  <a:pt x="9868719" y="5199597"/>
                  <a:pt x="9875999" y="5214865"/>
                </a:cubicBezTo>
                <a:cubicBezTo>
                  <a:pt x="9672313" y="5307887"/>
                  <a:pt x="9439164" y="5372496"/>
                  <a:pt x="9184813" y="5403374"/>
                </a:cubicBezTo>
                <a:cubicBezTo>
                  <a:pt x="8718789" y="5459972"/>
                  <a:pt x="8247493" y="5418459"/>
                  <a:pt x="7792970" y="5328427"/>
                </a:cubicBezTo>
                <a:cubicBezTo>
                  <a:pt x="7369098" y="5244442"/>
                  <a:pt x="6959809" y="5118282"/>
                  <a:pt x="6582813" y="4990045"/>
                </a:cubicBezTo>
                <a:cubicBezTo>
                  <a:pt x="6096203" y="4824518"/>
                  <a:pt x="5610803" y="4633338"/>
                  <a:pt x="5141355" y="4448434"/>
                </a:cubicBezTo>
                <a:cubicBezTo>
                  <a:pt x="4602072" y="4236031"/>
                  <a:pt x="4044440" y="4016392"/>
                  <a:pt x="3482769" y="3834843"/>
                </a:cubicBezTo>
                <a:cubicBezTo>
                  <a:pt x="3334061" y="3786780"/>
                  <a:pt x="3212191" y="3751931"/>
                  <a:pt x="3099200" y="3725161"/>
                </a:cubicBezTo>
                <a:cubicBezTo>
                  <a:pt x="2958708" y="3691864"/>
                  <a:pt x="2833141" y="3671438"/>
                  <a:pt x="2715335" y="3662743"/>
                </a:cubicBezTo>
                <a:cubicBezTo>
                  <a:pt x="2432913" y="3641883"/>
                  <a:pt x="2197016" y="3689467"/>
                  <a:pt x="1994135" y="3808210"/>
                </a:cubicBezTo>
                <a:cubicBezTo>
                  <a:pt x="1878702" y="3875786"/>
                  <a:pt x="1766126" y="3962326"/>
                  <a:pt x="1652862" y="4070776"/>
                </a:cubicBezTo>
                <a:cubicBezTo>
                  <a:pt x="1656576" y="4063816"/>
                  <a:pt x="1660298" y="4056832"/>
                  <a:pt x="1664027" y="4049849"/>
                </a:cubicBezTo>
                <a:cubicBezTo>
                  <a:pt x="1772130" y="3939504"/>
                  <a:pt x="1889220" y="3840069"/>
                  <a:pt x="2020129" y="3759325"/>
                </a:cubicBezTo>
                <a:close/>
                <a:moveTo>
                  <a:pt x="1996500" y="3812249"/>
                </a:moveTo>
                <a:cubicBezTo>
                  <a:pt x="2434602" y="3555822"/>
                  <a:pt x="2969046" y="3673720"/>
                  <a:pt x="3481331" y="3839293"/>
                </a:cubicBezTo>
                <a:cubicBezTo>
                  <a:pt x="4042865" y="4020797"/>
                  <a:pt x="4600452" y="4240412"/>
                  <a:pt x="5139643" y="4452793"/>
                </a:cubicBezTo>
                <a:cubicBezTo>
                  <a:pt x="5609137" y="4637697"/>
                  <a:pt x="6094605" y="4828922"/>
                  <a:pt x="6581307" y="4994473"/>
                </a:cubicBezTo>
                <a:cubicBezTo>
                  <a:pt x="7082774" y="5165044"/>
                  <a:pt x="7491104" y="5276963"/>
                  <a:pt x="7866343" y="5346661"/>
                </a:cubicBezTo>
                <a:cubicBezTo>
                  <a:pt x="8096000" y="5389338"/>
                  <a:pt x="8318058" y="5416633"/>
                  <a:pt x="8526400" y="5427771"/>
                </a:cubicBezTo>
                <a:cubicBezTo>
                  <a:pt x="8755007" y="5440003"/>
                  <a:pt x="8976723" y="5433339"/>
                  <a:pt x="9185384" y="5408007"/>
                </a:cubicBezTo>
                <a:cubicBezTo>
                  <a:pt x="9433436" y="5377905"/>
                  <a:pt x="9669073" y="5312816"/>
                  <a:pt x="9877345" y="5217672"/>
                </a:cubicBezTo>
                <a:cubicBezTo>
                  <a:pt x="9884512" y="5232712"/>
                  <a:pt x="9891609" y="5247751"/>
                  <a:pt x="9898639" y="5262768"/>
                </a:cubicBezTo>
                <a:cubicBezTo>
                  <a:pt x="9683291" y="5367041"/>
                  <a:pt x="9432705" y="5438155"/>
                  <a:pt x="9158043" y="5469215"/>
                </a:cubicBezTo>
                <a:cubicBezTo>
                  <a:pt x="8704182" y="5520542"/>
                  <a:pt x="8244001" y="5478732"/>
                  <a:pt x="7799360" y="5390639"/>
                </a:cubicBezTo>
                <a:cubicBezTo>
                  <a:pt x="7379505" y="5307476"/>
                  <a:pt x="6973502" y="5183051"/>
                  <a:pt x="6599564" y="5056822"/>
                </a:cubicBezTo>
                <a:cubicBezTo>
                  <a:pt x="6109987" y="4891546"/>
                  <a:pt x="5621118" y="4701576"/>
                  <a:pt x="5148339" y="4517882"/>
                </a:cubicBezTo>
                <a:cubicBezTo>
                  <a:pt x="4599675" y="4304656"/>
                  <a:pt x="4032299" y="4084196"/>
                  <a:pt x="3461339" y="3901392"/>
                </a:cubicBezTo>
                <a:cubicBezTo>
                  <a:pt x="3231293" y="3827745"/>
                  <a:pt x="2960214" y="3749512"/>
                  <a:pt x="2693950" y="3727671"/>
                </a:cubicBezTo>
                <a:cubicBezTo>
                  <a:pt x="2411095" y="3704484"/>
                  <a:pt x="2174481" y="3748097"/>
                  <a:pt x="1970546" y="3860997"/>
                </a:cubicBezTo>
                <a:cubicBezTo>
                  <a:pt x="1856961" y="3923894"/>
                  <a:pt x="1745860" y="4004912"/>
                  <a:pt x="1633879" y="4106675"/>
                </a:cubicBezTo>
                <a:cubicBezTo>
                  <a:pt x="1637793" y="4099236"/>
                  <a:pt x="1641719" y="4091819"/>
                  <a:pt x="1645651" y="4084379"/>
                </a:cubicBezTo>
                <a:cubicBezTo>
                  <a:pt x="1752647" y="3980516"/>
                  <a:pt x="1868135" y="3887379"/>
                  <a:pt x="1996500" y="3812249"/>
                </a:cubicBezTo>
                <a:close/>
                <a:moveTo>
                  <a:pt x="1626457" y="4113454"/>
                </a:moveTo>
                <a:cubicBezTo>
                  <a:pt x="1622575" y="4117014"/>
                  <a:pt x="1618693" y="4120597"/>
                  <a:pt x="1614809" y="4124203"/>
                </a:cubicBezTo>
                <a:cubicBezTo>
                  <a:pt x="1618518" y="4117379"/>
                  <a:pt x="1622235" y="4110555"/>
                  <a:pt x="1625962" y="4103732"/>
                </a:cubicBezTo>
                <a:cubicBezTo>
                  <a:pt x="1629842" y="4099874"/>
                  <a:pt x="1633733" y="4096041"/>
                  <a:pt x="1637633" y="4092206"/>
                </a:cubicBezTo>
                <a:cubicBezTo>
                  <a:pt x="1633900" y="4099281"/>
                  <a:pt x="1630175" y="4106379"/>
                  <a:pt x="1626457" y="4113454"/>
                </a:cubicBezTo>
                <a:close/>
                <a:moveTo>
                  <a:pt x="1619672" y="4126394"/>
                </a:moveTo>
                <a:cubicBezTo>
                  <a:pt x="1615731" y="4133925"/>
                  <a:pt x="1611797" y="4141479"/>
                  <a:pt x="1607874" y="4149010"/>
                </a:cubicBezTo>
                <a:cubicBezTo>
                  <a:pt x="1603802" y="4152548"/>
                  <a:pt x="1599728" y="4156085"/>
                  <a:pt x="1595652" y="4159691"/>
                </a:cubicBezTo>
                <a:cubicBezTo>
                  <a:pt x="1599559" y="4152411"/>
                  <a:pt x="1603473" y="4145153"/>
                  <a:pt x="1607399" y="4137873"/>
                </a:cubicBezTo>
                <a:cubicBezTo>
                  <a:pt x="1611477" y="4134039"/>
                  <a:pt x="1615567" y="4130205"/>
                  <a:pt x="1619672" y="4126394"/>
                </a:cubicBezTo>
                <a:close/>
                <a:moveTo>
                  <a:pt x="1588025" y="4166423"/>
                </a:moveTo>
                <a:cubicBezTo>
                  <a:pt x="1584164" y="4169847"/>
                  <a:pt x="1580302" y="4173316"/>
                  <a:pt x="1576439" y="4176785"/>
                </a:cubicBezTo>
                <a:cubicBezTo>
                  <a:pt x="1580145" y="4170098"/>
                  <a:pt x="1583858" y="4163434"/>
                  <a:pt x="1587580" y="4156747"/>
                </a:cubicBezTo>
                <a:cubicBezTo>
                  <a:pt x="1591442" y="4153027"/>
                  <a:pt x="1595317" y="4149330"/>
                  <a:pt x="1599199" y="4145655"/>
                </a:cubicBezTo>
                <a:cubicBezTo>
                  <a:pt x="1595468" y="4152571"/>
                  <a:pt x="1591741" y="4159485"/>
                  <a:pt x="1588025" y="4166423"/>
                </a:cubicBezTo>
                <a:close/>
                <a:moveTo>
                  <a:pt x="1568125" y="4184270"/>
                </a:moveTo>
                <a:cubicBezTo>
                  <a:pt x="1564961" y="4187146"/>
                  <a:pt x="1561798" y="4190044"/>
                  <a:pt x="1558633" y="4192943"/>
                </a:cubicBezTo>
                <a:cubicBezTo>
                  <a:pt x="1562120" y="4186872"/>
                  <a:pt x="1565614" y="4180778"/>
                  <a:pt x="1569115" y="4174708"/>
                </a:cubicBezTo>
                <a:cubicBezTo>
                  <a:pt x="1572255" y="4171627"/>
                  <a:pt x="1575398" y="4168546"/>
                  <a:pt x="1578552" y="4165488"/>
                </a:cubicBezTo>
                <a:cubicBezTo>
                  <a:pt x="1575069" y="4171741"/>
                  <a:pt x="1571593" y="4177994"/>
                  <a:pt x="1568125" y="4184270"/>
                </a:cubicBezTo>
                <a:close/>
                <a:moveTo>
                  <a:pt x="1560456" y="4198169"/>
                </a:moveTo>
                <a:cubicBezTo>
                  <a:pt x="1556725" y="4204924"/>
                  <a:pt x="1553000" y="4211702"/>
                  <a:pt x="1549283" y="4218481"/>
                </a:cubicBezTo>
                <a:cubicBezTo>
                  <a:pt x="1545866" y="4221402"/>
                  <a:pt x="1542450" y="4224323"/>
                  <a:pt x="1539029" y="4227290"/>
                </a:cubicBezTo>
                <a:cubicBezTo>
                  <a:pt x="1542763" y="4220717"/>
                  <a:pt x="1546505" y="4214144"/>
                  <a:pt x="1550253" y="4207594"/>
                </a:cubicBezTo>
                <a:cubicBezTo>
                  <a:pt x="1553644" y="4204422"/>
                  <a:pt x="1557049" y="4201296"/>
                  <a:pt x="1560456" y="4198169"/>
                </a:cubicBezTo>
                <a:close/>
                <a:moveTo>
                  <a:pt x="1530528" y="4234707"/>
                </a:moveTo>
                <a:cubicBezTo>
                  <a:pt x="1527097" y="4237719"/>
                  <a:pt x="1523663" y="4240732"/>
                  <a:pt x="1520228" y="4243767"/>
                </a:cubicBezTo>
                <a:cubicBezTo>
                  <a:pt x="1523718" y="4237834"/>
                  <a:pt x="1527216" y="4231900"/>
                  <a:pt x="1530719" y="4225966"/>
                </a:cubicBezTo>
                <a:cubicBezTo>
                  <a:pt x="1534147" y="4222703"/>
                  <a:pt x="1537582" y="4219462"/>
                  <a:pt x="1541026" y="4216221"/>
                </a:cubicBezTo>
                <a:cubicBezTo>
                  <a:pt x="1537518" y="4222383"/>
                  <a:pt x="1534019" y="4228545"/>
                  <a:pt x="1530528" y="4234707"/>
                </a:cubicBezTo>
                <a:close/>
                <a:moveTo>
                  <a:pt x="1522709" y="4248537"/>
                </a:moveTo>
                <a:cubicBezTo>
                  <a:pt x="1518959" y="4255178"/>
                  <a:pt x="1515214" y="4261819"/>
                  <a:pt x="1511476" y="4268460"/>
                </a:cubicBezTo>
                <a:cubicBezTo>
                  <a:pt x="1507795" y="4271496"/>
                  <a:pt x="1504107" y="4274577"/>
                  <a:pt x="1500421" y="4277635"/>
                </a:cubicBezTo>
                <a:cubicBezTo>
                  <a:pt x="1504159" y="4271222"/>
                  <a:pt x="1507904" y="4264809"/>
                  <a:pt x="1511656" y="4258396"/>
                </a:cubicBezTo>
                <a:cubicBezTo>
                  <a:pt x="1515333" y="4255087"/>
                  <a:pt x="1519014" y="4251801"/>
                  <a:pt x="1522709" y="4248537"/>
                </a:cubicBezTo>
                <a:close/>
                <a:moveTo>
                  <a:pt x="1491721" y="4284938"/>
                </a:moveTo>
                <a:cubicBezTo>
                  <a:pt x="1488323" y="4287791"/>
                  <a:pt x="1484925" y="4290644"/>
                  <a:pt x="1481522" y="4293542"/>
                </a:cubicBezTo>
                <a:cubicBezTo>
                  <a:pt x="1485009" y="4287745"/>
                  <a:pt x="1488503" y="4281971"/>
                  <a:pt x="1492002" y="4276197"/>
                </a:cubicBezTo>
                <a:cubicBezTo>
                  <a:pt x="1495400" y="4273093"/>
                  <a:pt x="1498807" y="4269990"/>
                  <a:pt x="1502219" y="4266909"/>
                </a:cubicBezTo>
                <a:cubicBezTo>
                  <a:pt x="1498714" y="4272911"/>
                  <a:pt x="1495215" y="4278913"/>
                  <a:pt x="1491721" y="4284938"/>
                </a:cubicBezTo>
                <a:close/>
                <a:moveTo>
                  <a:pt x="1483724" y="4298722"/>
                </a:moveTo>
                <a:cubicBezTo>
                  <a:pt x="1479959" y="4305227"/>
                  <a:pt x="1476200" y="4311708"/>
                  <a:pt x="1472448" y="4318212"/>
                </a:cubicBezTo>
                <a:cubicBezTo>
                  <a:pt x="1468792" y="4321111"/>
                  <a:pt x="1465136" y="4324009"/>
                  <a:pt x="1461475" y="4326930"/>
                </a:cubicBezTo>
                <a:cubicBezTo>
                  <a:pt x="1465225" y="4320654"/>
                  <a:pt x="1468979" y="4314401"/>
                  <a:pt x="1472740" y="4308125"/>
                </a:cubicBezTo>
                <a:cubicBezTo>
                  <a:pt x="1476394" y="4304976"/>
                  <a:pt x="1480057" y="4301849"/>
                  <a:pt x="1483724" y="4298722"/>
                </a:cubicBezTo>
                <a:close/>
                <a:moveTo>
                  <a:pt x="1452629" y="4334028"/>
                </a:moveTo>
                <a:cubicBezTo>
                  <a:pt x="1449238" y="4336767"/>
                  <a:pt x="1445842" y="4339528"/>
                  <a:pt x="1442444" y="4342290"/>
                </a:cubicBezTo>
                <a:cubicBezTo>
                  <a:pt x="1445947" y="4336652"/>
                  <a:pt x="1449455" y="4330993"/>
                  <a:pt x="1452967" y="4325356"/>
                </a:cubicBezTo>
                <a:cubicBezTo>
                  <a:pt x="1456361" y="4322366"/>
                  <a:pt x="1459757" y="4319376"/>
                  <a:pt x="1463164" y="4316409"/>
                </a:cubicBezTo>
                <a:cubicBezTo>
                  <a:pt x="1459649" y="4322275"/>
                  <a:pt x="1456137" y="4328163"/>
                  <a:pt x="1452629" y="4334028"/>
                </a:cubicBezTo>
                <a:close/>
                <a:moveTo>
                  <a:pt x="1444457" y="4347721"/>
                </a:moveTo>
                <a:cubicBezTo>
                  <a:pt x="1440680" y="4354066"/>
                  <a:pt x="1436907" y="4360410"/>
                  <a:pt x="1433140" y="4366755"/>
                </a:cubicBezTo>
                <a:cubicBezTo>
                  <a:pt x="1429493" y="4369516"/>
                  <a:pt x="1425841" y="4372300"/>
                  <a:pt x="1422187" y="4375085"/>
                </a:cubicBezTo>
                <a:cubicBezTo>
                  <a:pt x="1425953" y="4368968"/>
                  <a:pt x="1429725" y="4362852"/>
                  <a:pt x="1433502" y="4356736"/>
                </a:cubicBezTo>
                <a:cubicBezTo>
                  <a:pt x="1437149" y="4353723"/>
                  <a:pt x="1440798" y="4350711"/>
                  <a:pt x="1444457" y="4347721"/>
                </a:cubicBezTo>
                <a:close/>
                <a:moveTo>
                  <a:pt x="1413200" y="4381954"/>
                </a:moveTo>
                <a:cubicBezTo>
                  <a:pt x="1409825" y="4384556"/>
                  <a:pt x="1406447" y="4387180"/>
                  <a:pt x="1403065" y="4389828"/>
                </a:cubicBezTo>
                <a:cubicBezTo>
                  <a:pt x="1406572" y="4384328"/>
                  <a:pt x="1410085" y="4378827"/>
                  <a:pt x="1413604" y="4373350"/>
                </a:cubicBezTo>
                <a:cubicBezTo>
                  <a:pt x="1416970" y="4370520"/>
                  <a:pt x="1420345" y="4367691"/>
                  <a:pt x="1423725" y="4364860"/>
                </a:cubicBezTo>
                <a:cubicBezTo>
                  <a:pt x="1420211" y="4370566"/>
                  <a:pt x="1416703" y="4376249"/>
                  <a:pt x="1413200" y="4381954"/>
                </a:cubicBezTo>
                <a:close/>
                <a:moveTo>
                  <a:pt x="1404838" y="4395579"/>
                </a:moveTo>
                <a:cubicBezTo>
                  <a:pt x="1401059" y="4401741"/>
                  <a:pt x="1397284" y="4407903"/>
                  <a:pt x="1393514" y="4414065"/>
                </a:cubicBezTo>
                <a:cubicBezTo>
                  <a:pt x="1389878" y="4416689"/>
                  <a:pt x="1386236" y="4419336"/>
                  <a:pt x="1382593" y="4421961"/>
                </a:cubicBezTo>
                <a:cubicBezTo>
                  <a:pt x="1386373" y="4416027"/>
                  <a:pt x="1390159" y="4410071"/>
                  <a:pt x="1393950" y="4404114"/>
                </a:cubicBezTo>
                <a:cubicBezTo>
                  <a:pt x="1397569" y="4401262"/>
                  <a:pt x="1401202" y="4398409"/>
                  <a:pt x="1404838" y="4395579"/>
                </a:cubicBezTo>
                <a:close/>
                <a:moveTo>
                  <a:pt x="1373435" y="4428648"/>
                </a:moveTo>
                <a:cubicBezTo>
                  <a:pt x="1370080" y="4431113"/>
                  <a:pt x="1366725" y="4433578"/>
                  <a:pt x="1363364" y="4436065"/>
                </a:cubicBezTo>
                <a:cubicBezTo>
                  <a:pt x="1366874" y="4430725"/>
                  <a:pt x="1370386" y="4425407"/>
                  <a:pt x="1373903" y="4420090"/>
                </a:cubicBezTo>
                <a:cubicBezTo>
                  <a:pt x="1377262" y="4417397"/>
                  <a:pt x="1380624" y="4414704"/>
                  <a:pt x="1383992" y="4412011"/>
                </a:cubicBezTo>
                <a:cubicBezTo>
                  <a:pt x="1380471" y="4417556"/>
                  <a:pt x="1376952" y="4423102"/>
                  <a:pt x="1373435" y="4428648"/>
                </a:cubicBezTo>
                <a:close/>
                <a:moveTo>
                  <a:pt x="1366061" y="4440287"/>
                </a:moveTo>
                <a:cubicBezTo>
                  <a:pt x="1361901" y="4446860"/>
                  <a:pt x="1357745" y="4453433"/>
                  <a:pt x="1353596" y="4460005"/>
                </a:cubicBezTo>
                <a:cubicBezTo>
                  <a:pt x="1349976" y="4462470"/>
                  <a:pt x="1346348" y="4464980"/>
                  <a:pt x="1342721" y="4467468"/>
                </a:cubicBezTo>
                <a:cubicBezTo>
                  <a:pt x="1346902" y="4461078"/>
                  <a:pt x="1351092" y="4454710"/>
                  <a:pt x="1355285" y="4448343"/>
                </a:cubicBezTo>
                <a:cubicBezTo>
                  <a:pt x="1358870" y="4445650"/>
                  <a:pt x="1362462" y="4442957"/>
                  <a:pt x="1366061" y="4440287"/>
                </a:cubicBezTo>
                <a:close/>
                <a:moveTo>
                  <a:pt x="1333417" y="4473881"/>
                </a:moveTo>
                <a:cubicBezTo>
                  <a:pt x="1330078" y="4476209"/>
                  <a:pt x="1326737" y="4478537"/>
                  <a:pt x="1323391" y="4480865"/>
                </a:cubicBezTo>
                <a:cubicBezTo>
                  <a:pt x="1327337" y="4475091"/>
                  <a:pt x="1331287" y="4469294"/>
                  <a:pt x="1335245" y="4463520"/>
                </a:cubicBezTo>
                <a:cubicBezTo>
                  <a:pt x="1338561" y="4460964"/>
                  <a:pt x="1341877" y="4458430"/>
                  <a:pt x="1345200" y="4455920"/>
                </a:cubicBezTo>
                <a:cubicBezTo>
                  <a:pt x="1341265" y="4461899"/>
                  <a:pt x="1337340" y="4467902"/>
                  <a:pt x="1333417" y="4473881"/>
                </a:cubicBezTo>
                <a:close/>
                <a:moveTo>
                  <a:pt x="1324708" y="4487186"/>
                </a:moveTo>
                <a:cubicBezTo>
                  <a:pt x="1320924" y="4492983"/>
                  <a:pt x="1317142" y="4498757"/>
                  <a:pt x="1313365" y="4504554"/>
                </a:cubicBezTo>
                <a:cubicBezTo>
                  <a:pt x="1309764" y="4506859"/>
                  <a:pt x="1306160" y="4509187"/>
                  <a:pt x="1302552" y="4511514"/>
                </a:cubicBezTo>
                <a:cubicBezTo>
                  <a:pt x="1306318" y="4505969"/>
                  <a:pt x="1310088" y="4500423"/>
                  <a:pt x="1313863" y="4494854"/>
                </a:cubicBezTo>
                <a:cubicBezTo>
                  <a:pt x="1317475" y="4492298"/>
                  <a:pt x="1321090" y="4489742"/>
                  <a:pt x="1324708" y="4487186"/>
                </a:cubicBezTo>
                <a:close/>
                <a:moveTo>
                  <a:pt x="1293099" y="4517676"/>
                </a:moveTo>
                <a:cubicBezTo>
                  <a:pt x="1289781" y="4519844"/>
                  <a:pt x="1286463" y="4522013"/>
                  <a:pt x="1283137" y="4524203"/>
                </a:cubicBezTo>
                <a:cubicBezTo>
                  <a:pt x="1286611" y="4519274"/>
                  <a:pt x="1290087" y="4514367"/>
                  <a:pt x="1293567" y="4509461"/>
                </a:cubicBezTo>
                <a:cubicBezTo>
                  <a:pt x="1296913" y="4507018"/>
                  <a:pt x="1300261" y="4504599"/>
                  <a:pt x="1303611" y="4502180"/>
                </a:cubicBezTo>
                <a:cubicBezTo>
                  <a:pt x="1300103" y="4507338"/>
                  <a:pt x="1296600" y="4512519"/>
                  <a:pt x="1293099" y="4517676"/>
                </a:cubicBezTo>
                <a:close/>
                <a:moveTo>
                  <a:pt x="1284416" y="4530502"/>
                </a:moveTo>
                <a:cubicBezTo>
                  <a:pt x="1280556" y="4536185"/>
                  <a:pt x="1276702" y="4541891"/>
                  <a:pt x="1272849" y="4547573"/>
                </a:cubicBezTo>
                <a:cubicBezTo>
                  <a:pt x="1269269" y="4549718"/>
                  <a:pt x="1265688" y="4551864"/>
                  <a:pt x="1262098" y="4554055"/>
                </a:cubicBezTo>
                <a:cubicBezTo>
                  <a:pt x="1265946" y="4548577"/>
                  <a:pt x="1269798" y="4543100"/>
                  <a:pt x="1273653" y="4537646"/>
                </a:cubicBezTo>
                <a:cubicBezTo>
                  <a:pt x="1277236" y="4535249"/>
                  <a:pt x="1280823" y="4532876"/>
                  <a:pt x="1284416" y="4530502"/>
                </a:cubicBezTo>
                <a:close/>
                <a:moveTo>
                  <a:pt x="1252522" y="4559897"/>
                </a:moveTo>
                <a:cubicBezTo>
                  <a:pt x="1250246" y="4561289"/>
                  <a:pt x="1247973" y="4562658"/>
                  <a:pt x="1245696" y="4564073"/>
                </a:cubicBezTo>
                <a:cubicBezTo>
                  <a:pt x="1244660" y="4564712"/>
                  <a:pt x="1243626" y="4565374"/>
                  <a:pt x="1242590" y="4566013"/>
                </a:cubicBezTo>
                <a:cubicBezTo>
                  <a:pt x="1246180" y="4561107"/>
                  <a:pt x="1249774" y="4556200"/>
                  <a:pt x="1253371" y="4551316"/>
                </a:cubicBezTo>
                <a:cubicBezTo>
                  <a:pt x="1256682" y="4549057"/>
                  <a:pt x="1259994" y="4546797"/>
                  <a:pt x="1263314" y="4544561"/>
                </a:cubicBezTo>
                <a:cubicBezTo>
                  <a:pt x="1259715" y="4549673"/>
                  <a:pt x="1256119" y="4554785"/>
                  <a:pt x="1252522" y="4559897"/>
                </a:cubicBezTo>
                <a:close/>
                <a:moveTo>
                  <a:pt x="1244598" y="4571171"/>
                </a:moveTo>
                <a:cubicBezTo>
                  <a:pt x="1240424" y="4577105"/>
                  <a:pt x="1236252" y="4583061"/>
                  <a:pt x="1232083" y="4588995"/>
                </a:cubicBezTo>
                <a:cubicBezTo>
                  <a:pt x="1229563" y="4590387"/>
                  <a:pt x="1227048" y="4591779"/>
                  <a:pt x="1224526" y="4593194"/>
                </a:cubicBezTo>
                <a:cubicBezTo>
                  <a:pt x="1223474" y="4593788"/>
                  <a:pt x="1222420" y="4594404"/>
                  <a:pt x="1221368" y="4594997"/>
                </a:cubicBezTo>
                <a:cubicBezTo>
                  <a:pt x="1225551" y="4589269"/>
                  <a:pt x="1229739" y="4583541"/>
                  <a:pt x="1233929" y="4577812"/>
                </a:cubicBezTo>
                <a:cubicBezTo>
                  <a:pt x="1237487" y="4575599"/>
                  <a:pt x="1241042" y="4573385"/>
                  <a:pt x="1244598" y="4571171"/>
                </a:cubicBezTo>
                <a:close/>
                <a:moveTo>
                  <a:pt x="1211709" y="4600452"/>
                </a:moveTo>
                <a:cubicBezTo>
                  <a:pt x="1208421" y="4602323"/>
                  <a:pt x="1205123" y="4604217"/>
                  <a:pt x="1201827" y="4606134"/>
                </a:cubicBezTo>
                <a:cubicBezTo>
                  <a:pt x="1205744" y="4600999"/>
                  <a:pt x="1209662" y="4595865"/>
                  <a:pt x="1213585" y="4590730"/>
                </a:cubicBezTo>
                <a:cubicBezTo>
                  <a:pt x="1216860" y="4588630"/>
                  <a:pt x="1220137" y="4586530"/>
                  <a:pt x="1223415" y="4584454"/>
                </a:cubicBezTo>
                <a:cubicBezTo>
                  <a:pt x="1219510" y="4589794"/>
                  <a:pt x="1215607" y="4595111"/>
                  <a:pt x="1211709" y="4600452"/>
                </a:cubicBezTo>
                <a:close/>
                <a:moveTo>
                  <a:pt x="1203496" y="4611703"/>
                </a:moveTo>
                <a:cubicBezTo>
                  <a:pt x="1199363" y="4617363"/>
                  <a:pt x="1195234" y="4623022"/>
                  <a:pt x="1191108" y="4628660"/>
                </a:cubicBezTo>
                <a:cubicBezTo>
                  <a:pt x="1187559" y="4630485"/>
                  <a:pt x="1184003" y="4632334"/>
                  <a:pt x="1180446" y="4634182"/>
                </a:cubicBezTo>
                <a:cubicBezTo>
                  <a:pt x="1184597" y="4628728"/>
                  <a:pt x="1188750" y="4623297"/>
                  <a:pt x="1192906" y="4617819"/>
                </a:cubicBezTo>
                <a:cubicBezTo>
                  <a:pt x="1196432" y="4615788"/>
                  <a:pt x="1199958" y="4613734"/>
                  <a:pt x="1203496" y="4611703"/>
                </a:cubicBezTo>
                <a:close/>
                <a:moveTo>
                  <a:pt x="1170682" y="4639317"/>
                </a:moveTo>
                <a:cubicBezTo>
                  <a:pt x="1167419" y="4641029"/>
                  <a:pt x="1164153" y="4642741"/>
                  <a:pt x="1160883" y="4644475"/>
                </a:cubicBezTo>
                <a:cubicBezTo>
                  <a:pt x="1164785" y="4639568"/>
                  <a:pt x="1168690" y="4634662"/>
                  <a:pt x="1172599" y="4629755"/>
                </a:cubicBezTo>
                <a:cubicBezTo>
                  <a:pt x="1175831" y="4627838"/>
                  <a:pt x="1179074" y="4625921"/>
                  <a:pt x="1182317" y="4624027"/>
                </a:cubicBezTo>
                <a:cubicBezTo>
                  <a:pt x="1178433" y="4629116"/>
                  <a:pt x="1174555" y="4634205"/>
                  <a:pt x="1170682" y="4639317"/>
                </a:cubicBezTo>
                <a:close/>
                <a:moveTo>
                  <a:pt x="1171397" y="4646096"/>
                </a:moveTo>
                <a:cubicBezTo>
                  <a:pt x="1175181" y="4644087"/>
                  <a:pt x="1178964" y="4642102"/>
                  <a:pt x="1182744" y="4640139"/>
                </a:cubicBezTo>
                <a:cubicBezTo>
                  <a:pt x="1178634" y="4645753"/>
                  <a:pt x="1174505" y="4651413"/>
                  <a:pt x="1170374" y="4657073"/>
                </a:cubicBezTo>
                <a:cubicBezTo>
                  <a:pt x="1166604" y="4658807"/>
                  <a:pt x="1162832" y="4660565"/>
                  <a:pt x="1159061" y="4662322"/>
                </a:cubicBezTo>
                <a:cubicBezTo>
                  <a:pt x="1163167" y="4656913"/>
                  <a:pt x="1167280" y="4651504"/>
                  <a:pt x="1171397" y="4646096"/>
                </a:cubicBezTo>
                <a:close/>
                <a:moveTo>
                  <a:pt x="1188032" y="4640641"/>
                </a:moveTo>
                <a:cubicBezTo>
                  <a:pt x="1189300" y="4638907"/>
                  <a:pt x="1190569" y="4637172"/>
                  <a:pt x="1191838" y="4635415"/>
                </a:cubicBezTo>
                <a:cubicBezTo>
                  <a:pt x="1195832" y="4633361"/>
                  <a:pt x="1199821" y="4631307"/>
                  <a:pt x="1203808" y="4629276"/>
                </a:cubicBezTo>
                <a:cubicBezTo>
                  <a:pt x="1199484" y="4635438"/>
                  <a:pt x="1195154" y="4641600"/>
                  <a:pt x="1190809" y="4647807"/>
                </a:cubicBezTo>
                <a:cubicBezTo>
                  <a:pt x="1187929" y="4649085"/>
                  <a:pt x="1185051" y="4650363"/>
                  <a:pt x="1182169" y="4651687"/>
                </a:cubicBezTo>
                <a:cubicBezTo>
                  <a:pt x="1181069" y="4652166"/>
                  <a:pt x="1179969" y="4652691"/>
                  <a:pt x="1178871" y="4653193"/>
                </a:cubicBezTo>
                <a:cubicBezTo>
                  <a:pt x="1181924" y="4648994"/>
                  <a:pt x="1184992" y="4644795"/>
                  <a:pt x="1188032" y="4640641"/>
                </a:cubicBezTo>
                <a:close/>
                <a:moveTo>
                  <a:pt x="1212289" y="4624963"/>
                </a:moveTo>
                <a:cubicBezTo>
                  <a:pt x="1216463" y="4622863"/>
                  <a:pt x="1220633" y="4620786"/>
                  <a:pt x="1224800" y="4618709"/>
                </a:cubicBezTo>
                <a:cubicBezTo>
                  <a:pt x="1220302" y="4625373"/>
                  <a:pt x="1215783" y="4632037"/>
                  <a:pt x="1211262" y="4638724"/>
                </a:cubicBezTo>
                <a:cubicBezTo>
                  <a:pt x="1207102" y="4640550"/>
                  <a:pt x="1202941" y="4642376"/>
                  <a:pt x="1198776" y="4644224"/>
                </a:cubicBezTo>
                <a:cubicBezTo>
                  <a:pt x="1203297" y="4637788"/>
                  <a:pt x="1207793" y="4631375"/>
                  <a:pt x="1212289" y="4624963"/>
                </a:cubicBezTo>
                <a:close/>
                <a:moveTo>
                  <a:pt x="1232717" y="4614784"/>
                </a:moveTo>
                <a:cubicBezTo>
                  <a:pt x="1237055" y="4612639"/>
                  <a:pt x="1241392" y="4610516"/>
                  <a:pt x="1245721" y="4608417"/>
                </a:cubicBezTo>
                <a:cubicBezTo>
                  <a:pt x="1241068" y="4615560"/>
                  <a:pt x="1236403" y="4622703"/>
                  <a:pt x="1231726" y="4629869"/>
                </a:cubicBezTo>
                <a:cubicBezTo>
                  <a:pt x="1227397" y="4631718"/>
                  <a:pt x="1223063" y="4633589"/>
                  <a:pt x="1218729" y="4635483"/>
                </a:cubicBezTo>
                <a:cubicBezTo>
                  <a:pt x="1223403" y="4628568"/>
                  <a:pt x="1228066" y="4621676"/>
                  <a:pt x="1232717" y="4614784"/>
                </a:cubicBezTo>
                <a:close/>
                <a:moveTo>
                  <a:pt x="1253138" y="4604833"/>
                </a:moveTo>
                <a:cubicBezTo>
                  <a:pt x="1257618" y="4602665"/>
                  <a:pt x="1262093" y="4600543"/>
                  <a:pt x="1266564" y="4598421"/>
                </a:cubicBezTo>
                <a:cubicBezTo>
                  <a:pt x="1261774" y="4606043"/>
                  <a:pt x="1256988" y="4613643"/>
                  <a:pt x="1252177" y="4621288"/>
                </a:cubicBezTo>
                <a:cubicBezTo>
                  <a:pt x="1247704" y="4623137"/>
                  <a:pt x="1243226" y="4625008"/>
                  <a:pt x="1238747" y="4626902"/>
                </a:cubicBezTo>
                <a:cubicBezTo>
                  <a:pt x="1243548" y="4619554"/>
                  <a:pt x="1248357" y="4612182"/>
                  <a:pt x="1253138" y="4604833"/>
                </a:cubicBezTo>
                <a:close/>
                <a:moveTo>
                  <a:pt x="1273557" y="4595111"/>
                </a:moveTo>
                <a:cubicBezTo>
                  <a:pt x="1278167" y="4592943"/>
                  <a:pt x="1282772" y="4590798"/>
                  <a:pt x="1287376" y="4588676"/>
                </a:cubicBezTo>
                <a:cubicBezTo>
                  <a:pt x="1282469" y="4596755"/>
                  <a:pt x="1277558" y="4604811"/>
                  <a:pt x="1272630" y="4612912"/>
                </a:cubicBezTo>
                <a:cubicBezTo>
                  <a:pt x="1268029" y="4614761"/>
                  <a:pt x="1263428" y="4616632"/>
                  <a:pt x="1258823" y="4618527"/>
                </a:cubicBezTo>
                <a:cubicBezTo>
                  <a:pt x="1263748" y="4610699"/>
                  <a:pt x="1268652" y="4602916"/>
                  <a:pt x="1273557" y="4595111"/>
                </a:cubicBezTo>
                <a:close/>
                <a:moveTo>
                  <a:pt x="1279723" y="4585298"/>
                </a:moveTo>
                <a:cubicBezTo>
                  <a:pt x="1284646" y="4577470"/>
                  <a:pt x="1289541" y="4569665"/>
                  <a:pt x="1294437" y="4561883"/>
                </a:cubicBezTo>
                <a:cubicBezTo>
                  <a:pt x="1298898" y="4559555"/>
                  <a:pt x="1303374" y="4557250"/>
                  <a:pt x="1307856" y="4554945"/>
                </a:cubicBezTo>
                <a:cubicBezTo>
                  <a:pt x="1302979" y="4563001"/>
                  <a:pt x="1298088" y="4571034"/>
                  <a:pt x="1293186" y="4579113"/>
                </a:cubicBezTo>
                <a:cubicBezTo>
                  <a:pt x="1288702" y="4581167"/>
                  <a:pt x="1284215" y="4583221"/>
                  <a:pt x="1279723" y="4585298"/>
                </a:cubicBezTo>
                <a:close/>
                <a:moveTo>
                  <a:pt x="1314732" y="4551430"/>
                </a:moveTo>
                <a:cubicBezTo>
                  <a:pt x="1319326" y="4549102"/>
                  <a:pt x="1323932" y="4546774"/>
                  <a:pt x="1328551" y="4544469"/>
                </a:cubicBezTo>
                <a:cubicBezTo>
                  <a:pt x="1323585" y="4552936"/>
                  <a:pt x="1318594" y="4561426"/>
                  <a:pt x="1313603" y="4569916"/>
                </a:cubicBezTo>
                <a:cubicBezTo>
                  <a:pt x="1308988" y="4571970"/>
                  <a:pt x="1304371" y="4574024"/>
                  <a:pt x="1299750" y="4576123"/>
                </a:cubicBezTo>
                <a:cubicBezTo>
                  <a:pt x="1304759" y="4567862"/>
                  <a:pt x="1309748" y="4559646"/>
                  <a:pt x="1314732" y="4551430"/>
                </a:cubicBezTo>
                <a:close/>
                <a:moveTo>
                  <a:pt x="1320413" y="4542073"/>
                </a:moveTo>
                <a:cubicBezTo>
                  <a:pt x="1322266" y="4539015"/>
                  <a:pt x="1324133" y="4535934"/>
                  <a:pt x="1325981" y="4532899"/>
                </a:cubicBezTo>
                <a:cubicBezTo>
                  <a:pt x="1329096" y="4527764"/>
                  <a:pt x="1332216" y="4522606"/>
                  <a:pt x="1335336" y="4517471"/>
                </a:cubicBezTo>
                <a:cubicBezTo>
                  <a:pt x="1339818" y="4514960"/>
                  <a:pt x="1344305" y="4512450"/>
                  <a:pt x="1348794" y="4509963"/>
                </a:cubicBezTo>
                <a:cubicBezTo>
                  <a:pt x="1348475" y="4510510"/>
                  <a:pt x="1348155" y="4511058"/>
                  <a:pt x="1347838" y="4511606"/>
                </a:cubicBezTo>
                <a:cubicBezTo>
                  <a:pt x="1343214" y="4519479"/>
                  <a:pt x="1338561" y="4527421"/>
                  <a:pt x="1333914" y="4535341"/>
                </a:cubicBezTo>
                <a:cubicBezTo>
                  <a:pt x="1329416" y="4537554"/>
                  <a:pt x="1324918" y="4539791"/>
                  <a:pt x="1320413" y="4542073"/>
                </a:cubicBezTo>
                <a:close/>
                <a:moveTo>
                  <a:pt x="1351245" y="4513591"/>
                </a:moveTo>
                <a:cubicBezTo>
                  <a:pt x="1352690" y="4511149"/>
                  <a:pt x="1354134" y="4508684"/>
                  <a:pt x="1355579" y="4506220"/>
                </a:cubicBezTo>
                <a:cubicBezTo>
                  <a:pt x="1360187" y="4503687"/>
                  <a:pt x="1364801" y="4501176"/>
                  <a:pt x="1369416" y="4498688"/>
                </a:cubicBezTo>
                <a:cubicBezTo>
                  <a:pt x="1364381" y="4507543"/>
                  <a:pt x="1359333" y="4516444"/>
                  <a:pt x="1354271" y="4525367"/>
                </a:cubicBezTo>
                <a:cubicBezTo>
                  <a:pt x="1349641" y="4527581"/>
                  <a:pt x="1345006" y="4529863"/>
                  <a:pt x="1340366" y="4532145"/>
                </a:cubicBezTo>
                <a:cubicBezTo>
                  <a:pt x="1343992" y="4525961"/>
                  <a:pt x="1347635" y="4519753"/>
                  <a:pt x="1351245" y="4513591"/>
                </a:cubicBezTo>
                <a:close/>
                <a:moveTo>
                  <a:pt x="1360798" y="4497319"/>
                </a:moveTo>
                <a:cubicBezTo>
                  <a:pt x="1365468" y="4489354"/>
                  <a:pt x="1370142" y="4481389"/>
                  <a:pt x="1374818" y="4473425"/>
                </a:cubicBezTo>
                <a:cubicBezTo>
                  <a:pt x="1379321" y="4470709"/>
                  <a:pt x="1383828" y="4468016"/>
                  <a:pt x="1388349" y="4465346"/>
                </a:cubicBezTo>
                <a:cubicBezTo>
                  <a:pt x="1383673" y="4473584"/>
                  <a:pt x="1378999" y="4481823"/>
                  <a:pt x="1374329" y="4490039"/>
                </a:cubicBezTo>
                <a:cubicBezTo>
                  <a:pt x="1369822" y="4492435"/>
                  <a:pt x="1365313" y="4494854"/>
                  <a:pt x="1360798" y="4497319"/>
                </a:cubicBezTo>
                <a:close/>
                <a:moveTo>
                  <a:pt x="1400837" y="4451173"/>
                </a:moveTo>
                <a:cubicBezTo>
                  <a:pt x="1405488" y="4442980"/>
                  <a:pt x="1410144" y="4434787"/>
                  <a:pt x="1414807" y="4426594"/>
                </a:cubicBezTo>
                <a:cubicBezTo>
                  <a:pt x="1419325" y="4423718"/>
                  <a:pt x="1423853" y="4420843"/>
                  <a:pt x="1428386" y="4417990"/>
                </a:cubicBezTo>
                <a:cubicBezTo>
                  <a:pt x="1423725" y="4426434"/>
                  <a:pt x="1419072" y="4434901"/>
                  <a:pt x="1414423" y="4443345"/>
                </a:cubicBezTo>
                <a:cubicBezTo>
                  <a:pt x="1409898" y="4445924"/>
                  <a:pt x="1405367" y="4448526"/>
                  <a:pt x="1400837" y="4451173"/>
                </a:cubicBezTo>
                <a:close/>
                <a:moveTo>
                  <a:pt x="1434913" y="4413882"/>
                </a:moveTo>
                <a:cubicBezTo>
                  <a:pt x="1439352" y="4411121"/>
                  <a:pt x="1443797" y="4408359"/>
                  <a:pt x="1448250" y="4405621"/>
                </a:cubicBezTo>
                <a:cubicBezTo>
                  <a:pt x="1443496" y="4414521"/>
                  <a:pt x="1438749" y="4423422"/>
                  <a:pt x="1434007" y="4432322"/>
                </a:cubicBezTo>
                <a:cubicBezTo>
                  <a:pt x="1429547" y="4434810"/>
                  <a:pt x="1425081" y="4437320"/>
                  <a:pt x="1420615" y="4439831"/>
                </a:cubicBezTo>
                <a:cubicBezTo>
                  <a:pt x="1425375" y="4431204"/>
                  <a:pt x="1430143" y="4422532"/>
                  <a:pt x="1434913" y="4413882"/>
                </a:cubicBezTo>
                <a:close/>
                <a:moveTo>
                  <a:pt x="1440536" y="4403681"/>
                </a:moveTo>
                <a:cubicBezTo>
                  <a:pt x="1445402" y="4394871"/>
                  <a:pt x="1450272" y="4386062"/>
                  <a:pt x="1455151" y="4377230"/>
                </a:cubicBezTo>
                <a:cubicBezTo>
                  <a:pt x="1459440" y="4374354"/>
                  <a:pt x="1463732" y="4371479"/>
                  <a:pt x="1468039" y="4368626"/>
                </a:cubicBezTo>
                <a:cubicBezTo>
                  <a:pt x="1463198" y="4377664"/>
                  <a:pt x="1458362" y="4386701"/>
                  <a:pt x="1453533" y="4395739"/>
                </a:cubicBezTo>
                <a:cubicBezTo>
                  <a:pt x="1449206" y="4398363"/>
                  <a:pt x="1444872" y="4401033"/>
                  <a:pt x="1440536" y="4403681"/>
                </a:cubicBezTo>
                <a:close/>
                <a:moveTo>
                  <a:pt x="1474397" y="4364450"/>
                </a:moveTo>
                <a:cubicBezTo>
                  <a:pt x="1479133" y="4361323"/>
                  <a:pt x="1483880" y="4358242"/>
                  <a:pt x="1488638" y="4355161"/>
                </a:cubicBezTo>
                <a:cubicBezTo>
                  <a:pt x="1483718" y="4364632"/>
                  <a:pt x="1478799" y="4374103"/>
                  <a:pt x="1473890" y="4383575"/>
                </a:cubicBezTo>
                <a:cubicBezTo>
                  <a:pt x="1469132" y="4386382"/>
                  <a:pt x="1464369" y="4389212"/>
                  <a:pt x="1459604" y="4392087"/>
                </a:cubicBezTo>
                <a:cubicBezTo>
                  <a:pt x="1464531" y="4382867"/>
                  <a:pt x="1469458" y="4373670"/>
                  <a:pt x="1474397" y="4364450"/>
                </a:cubicBezTo>
                <a:close/>
                <a:moveTo>
                  <a:pt x="1479244" y="4355412"/>
                </a:moveTo>
                <a:cubicBezTo>
                  <a:pt x="1483800" y="4346900"/>
                  <a:pt x="1488364" y="4338410"/>
                  <a:pt x="1492933" y="4329920"/>
                </a:cubicBezTo>
                <a:cubicBezTo>
                  <a:pt x="1497575" y="4326611"/>
                  <a:pt x="1502228" y="4323347"/>
                  <a:pt x="1506893" y="4320084"/>
                </a:cubicBezTo>
                <a:cubicBezTo>
                  <a:pt x="1502322" y="4328870"/>
                  <a:pt x="1497760" y="4337634"/>
                  <a:pt x="1493202" y="4346397"/>
                </a:cubicBezTo>
                <a:cubicBezTo>
                  <a:pt x="1488556" y="4349364"/>
                  <a:pt x="1483902" y="4352377"/>
                  <a:pt x="1479244" y="4355412"/>
                </a:cubicBezTo>
                <a:close/>
                <a:moveTo>
                  <a:pt x="1513162" y="4315725"/>
                </a:moveTo>
                <a:cubicBezTo>
                  <a:pt x="1517923" y="4312416"/>
                  <a:pt x="1522697" y="4309152"/>
                  <a:pt x="1527481" y="4305889"/>
                </a:cubicBezTo>
                <a:cubicBezTo>
                  <a:pt x="1522802" y="4315132"/>
                  <a:pt x="1518131" y="4324374"/>
                  <a:pt x="1513466" y="4333594"/>
                </a:cubicBezTo>
                <a:cubicBezTo>
                  <a:pt x="1508696" y="4336584"/>
                  <a:pt x="1503922" y="4339574"/>
                  <a:pt x="1499143" y="4342609"/>
                </a:cubicBezTo>
                <a:cubicBezTo>
                  <a:pt x="1503810" y="4333663"/>
                  <a:pt x="1508484" y="4324694"/>
                  <a:pt x="1513162" y="4315725"/>
                </a:cubicBezTo>
                <a:close/>
                <a:moveTo>
                  <a:pt x="1518608" y="4305295"/>
                </a:moveTo>
                <a:cubicBezTo>
                  <a:pt x="1523145" y="4296600"/>
                  <a:pt x="1527691" y="4287928"/>
                  <a:pt x="1532244" y="4279233"/>
                </a:cubicBezTo>
                <a:cubicBezTo>
                  <a:pt x="1536897" y="4275786"/>
                  <a:pt x="1541562" y="4272363"/>
                  <a:pt x="1546238" y="4268940"/>
                </a:cubicBezTo>
                <a:cubicBezTo>
                  <a:pt x="1541681" y="4277886"/>
                  <a:pt x="1537130" y="4286855"/>
                  <a:pt x="1532588" y="4295801"/>
                </a:cubicBezTo>
                <a:cubicBezTo>
                  <a:pt x="1527933" y="4298951"/>
                  <a:pt x="1523272" y="4302100"/>
                  <a:pt x="1518608" y="4305295"/>
                </a:cubicBezTo>
                <a:close/>
                <a:moveTo>
                  <a:pt x="1552327" y="4264535"/>
                </a:moveTo>
                <a:cubicBezTo>
                  <a:pt x="1654243" y="4190729"/>
                  <a:pt x="1762100" y="4126508"/>
                  <a:pt x="1878291" y="4076916"/>
                </a:cubicBezTo>
                <a:cubicBezTo>
                  <a:pt x="2336946" y="3881217"/>
                  <a:pt x="2868675" y="4016871"/>
                  <a:pt x="3374022" y="4172585"/>
                </a:cubicBezTo>
                <a:cubicBezTo>
                  <a:pt x="3983003" y="4360251"/>
                  <a:pt x="4590045" y="4584225"/>
                  <a:pt x="5177117" y="4800829"/>
                </a:cubicBezTo>
                <a:cubicBezTo>
                  <a:pt x="5662381" y="4979890"/>
                  <a:pt x="6164144" y="5165021"/>
                  <a:pt x="6664903" y="5328906"/>
                </a:cubicBezTo>
                <a:cubicBezTo>
                  <a:pt x="6981444" y="5432472"/>
                  <a:pt x="7399451" y="5562055"/>
                  <a:pt x="7832315" y="5647797"/>
                </a:cubicBezTo>
                <a:cubicBezTo>
                  <a:pt x="7836195" y="5648573"/>
                  <a:pt x="7840052" y="5649326"/>
                  <a:pt x="7843955" y="5650102"/>
                </a:cubicBezTo>
                <a:cubicBezTo>
                  <a:pt x="8288321" y="5737259"/>
                  <a:pt x="8683255" y="5765946"/>
                  <a:pt x="9051373" y="5737761"/>
                </a:cubicBezTo>
                <a:cubicBezTo>
                  <a:pt x="9337400" y="5715852"/>
                  <a:pt x="9610853" y="5645766"/>
                  <a:pt x="9842176" y="5535080"/>
                </a:cubicBezTo>
                <a:cubicBezTo>
                  <a:pt x="9892431" y="5511025"/>
                  <a:pt x="9940585" y="5485076"/>
                  <a:pt x="9986480" y="5457394"/>
                </a:cubicBezTo>
                <a:cubicBezTo>
                  <a:pt x="9992574" y="5471475"/>
                  <a:pt x="9998622" y="5485510"/>
                  <a:pt x="10004578" y="5499546"/>
                </a:cubicBezTo>
                <a:cubicBezTo>
                  <a:pt x="9742422" y="5667036"/>
                  <a:pt x="9401895" y="5773295"/>
                  <a:pt x="9024215" y="5798422"/>
                </a:cubicBezTo>
                <a:cubicBezTo>
                  <a:pt x="8630171" y="5824622"/>
                  <a:pt x="8233662" y="5783862"/>
                  <a:pt x="7842562" y="5706404"/>
                </a:cubicBezTo>
                <a:cubicBezTo>
                  <a:pt x="7447993" y="5628239"/>
                  <a:pt x="7058925" y="5512691"/>
                  <a:pt x="6683275" y="5390731"/>
                </a:cubicBezTo>
                <a:cubicBezTo>
                  <a:pt x="6179891" y="5227325"/>
                  <a:pt x="5675069" y="5043358"/>
                  <a:pt x="5186862" y="4865460"/>
                </a:cubicBezTo>
                <a:cubicBezTo>
                  <a:pt x="4590022" y="4647944"/>
                  <a:pt x="3972870" y="4423056"/>
                  <a:pt x="3354098" y="4234182"/>
                </a:cubicBezTo>
                <a:cubicBezTo>
                  <a:pt x="3122501" y="4163479"/>
                  <a:pt x="2853202" y="4085360"/>
                  <a:pt x="2587874" y="4053089"/>
                </a:cubicBezTo>
                <a:cubicBezTo>
                  <a:pt x="2303307" y="4018469"/>
                  <a:pt x="2062822" y="4041975"/>
                  <a:pt x="1852689" y="4124933"/>
                </a:cubicBezTo>
                <a:cubicBezTo>
                  <a:pt x="1748028" y="4166241"/>
                  <a:pt x="1644055" y="4221424"/>
                  <a:pt x="1538417" y="4291899"/>
                </a:cubicBezTo>
                <a:cubicBezTo>
                  <a:pt x="1543048" y="4282770"/>
                  <a:pt x="1547685" y="4273664"/>
                  <a:pt x="1552327" y="4264535"/>
                </a:cubicBezTo>
                <a:close/>
                <a:moveTo>
                  <a:pt x="9050962" y="5732581"/>
                </a:moveTo>
                <a:cubicBezTo>
                  <a:pt x="8644320" y="5763710"/>
                  <a:pt x="8235990" y="5723132"/>
                  <a:pt x="7833958" y="5643507"/>
                </a:cubicBezTo>
                <a:cubicBezTo>
                  <a:pt x="7436240" y="5564725"/>
                  <a:pt x="7044661" y="5447694"/>
                  <a:pt x="6666524" y="5323954"/>
                </a:cubicBezTo>
                <a:cubicBezTo>
                  <a:pt x="6165856" y="5160115"/>
                  <a:pt x="5664137" y="4974983"/>
                  <a:pt x="5178920" y="4795967"/>
                </a:cubicBezTo>
                <a:cubicBezTo>
                  <a:pt x="4591802" y="4579341"/>
                  <a:pt x="3984669" y="4355321"/>
                  <a:pt x="3375551" y="4167610"/>
                </a:cubicBezTo>
                <a:cubicBezTo>
                  <a:pt x="2869291" y="4011622"/>
                  <a:pt x="2336513" y="3875740"/>
                  <a:pt x="1876251" y="4072146"/>
                </a:cubicBezTo>
                <a:cubicBezTo>
                  <a:pt x="1769891" y="4117516"/>
                  <a:pt x="1664554" y="4177606"/>
                  <a:pt x="1557672" y="4254037"/>
                </a:cubicBezTo>
                <a:cubicBezTo>
                  <a:pt x="1562173" y="4245228"/>
                  <a:pt x="1566682" y="4236396"/>
                  <a:pt x="1571201" y="4227564"/>
                </a:cubicBezTo>
                <a:cubicBezTo>
                  <a:pt x="1674071" y="4148052"/>
                  <a:pt x="1783400" y="4078354"/>
                  <a:pt x="1901946" y="4023991"/>
                </a:cubicBezTo>
                <a:cubicBezTo>
                  <a:pt x="2198463" y="3888018"/>
                  <a:pt x="2525045" y="3896508"/>
                  <a:pt x="2854959" y="3961870"/>
                </a:cubicBezTo>
                <a:cubicBezTo>
                  <a:pt x="3035572" y="3997655"/>
                  <a:pt x="3217144" y="4050442"/>
                  <a:pt x="3395475" y="4105922"/>
                </a:cubicBezTo>
                <a:cubicBezTo>
                  <a:pt x="3994825" y="4292378"/>
                  <a:pt x="4591848" y="4515463"/>
                  <a:pt x="5169221" y="4731199"/>
                </a:cubicBezTo>
                <a:cubicBezTo>
                  <a:pt x="5651449" y="4911401"/>
                  <a:pt x="6150131" y="5097719"/>
                  <a:pt x="6648198" y="5262015"/>
                </a:cubicBezTo>
                <a:cubicBezTo>
                  <a:pt x="6966244" y="5366904"/>
                  <a:pt x="7385758" y="5497766"/>
                  <a:pt x="7823825" y="5584558"/>
                </a:cubicBezTo>
                <a:cubicBezTo>
                  <a:pt x="7832064" y="5586178"/>
                  <a:pt x="7840211" y="5587775"/>
                  <a:pt x="7848450" y="5589373"/>
                </a:cubicBezTo>
                <a:cubicBezTo>
                  <a:pt x="8300987" y="5677169"/>
                  <a:pt x="8703247" y="5704122"/>
                  <a:pt x="9078166" y="5671806"/>
                </a:cubicBezTo>
                <a:cubicBezTo>
                  <a:pt x="9371018" y="5646565"/>
                  <a:pt x="9649696" y="5571001"/>
                  <a:pt x="9884101" y="5453331"/>
                </a:cubicBezTo>
                <a:cubicBezTo>
                  <a:pt x="9911944" y="5439364"/>
                  <a:pt x="9939078" y="5424758"/>
                  <a:pt x="9965576" y="5409650"/>
                </a:cubicBezTo>
                <a:cubicBezTo>
                  <a:pt x="9971852" y="5423823"/>
                  <a:pt x="9978059" y="5437972"/>
                  <a:pt x="9984198" y="5452099"/>
                </a:cubicBezTo>
                <a:cubicBezTo>
                  <a:pt x="9729665" y="5606261"/>
                  <a:pt x="9407806" y="5705263"/>
                  <a:pt x="9050962" y="5732581"/>
                </a:cubicBezTo>
                <a:close/>
                <a:moveTo>
                  <a:pt x="9971577" y="5406249"/>
                </a:moveTo>
                <a:cubicBezTo>
                  <a:pt x="9983650" y="5399289"/>
                  <a:pt x="9995541" y="5392214"/>
                  <a:pt x="10007294" y="5385048"/>
                </a:cubicBezTo>
                <a:cubicBezTo>
                  <a:pt x="10010124" y="5391370"/>
                  <a:pt x="10012999" y="5397714"/>
                  <a:pt x="10015784" y="5404036"/>
                </a:cubicBezTo>
                <a:cubicBezTo>
                  <a:pt x="10019024" y="5411339"/>
                  <a:pt x="10022243" y="5418756"/>
                  <a:pt x="10025483" y="5426218"/>
                </a:cubicBezTo>
                <a:cubicBezTo>
                  <a:pt x="10013844" y="5433750"/>
                  <a:pt x="10002045" y="5441167"/>
                  <a:pt x="9990109" y="5448470"/>
                </a:cubicBezTo>
                <a:cubicBezTo>
                  <a:pt x="9984016" y="5434457"/>
                  <a:pt x="9977830" y="5420376"/>
                  <a:pt x="9971577" y="5406249"/>
                </a:cubicBezTo>
                <a:close/>
                <a:moveTo>
                  <a:pt x="9969432" y="5401388"/>
                </a:moveTo>
                <a:cubicBezTo>
                  <a:pt x="9963133" y="5387216"/>
                  <a:pt x="9956765" y="5372975"/>
                  <a:pt x="9950330" y="5358689"/>
                </a:cubicBezTo>
                <a:cubicBezTo>
                  <a:pt x="9962471" y="5352070"/>
                  <a:pt x="9974453" y="5345315"/>
                  <a:pt x="9986320" y="5338468"/>
                </a:cubicBezTo>
                <a:cubicBezTo>
                  <a:pt x="9992664" y="5352390"/>
                  <a:pt x="9998918" y="5366289"/>
                  <a:pt x="10005126" y="5380141"/>
                </a:cubicBezTo>
                <a:cubicBezTo>
                  <a:pt x="9993372" y="5387353"/>
                  <a:pt x="9981460" y="5394428"/>
                  <a:pt x="9969432" y="5401388"/>
                </a:cubicBezTo>
                <a:close/>
                <a:moveTo>
                  <a:pt x="9992231" y="5335091"/>
                </a:moveTo>
                <a:cubicBezTo>
                  <a:pt x="10004989" y="5327651"/>
                  <a:pt x="10017587" y="5320096"/>
                  <a:pt x="10030024" y="5312406"/>
                </a:cubicBezTo>
                <a:cubicBezTo>
                  <a:pt x="10036004" y="5325734"/>
                  <a:pt x="10041960" y="5339267"/>
                  <a:pt x="10047872" y="5353006"/>
                </a:cubicBezTo>
                <a:cubicBezTo>
                  <a:pt x="10035730" y="5360994"/>
                  <a:pt x="10023384" y="5368821"/>
                  <a:pt x="10010922" y="5376536"/>
                </a:cubicBezTo>
                <a:cubicBezTo>
                  <a:pt x="10004761" y="5362774"/>
                  <a:pt x="9998530" y="5348966"/>
                  <a:pt x="9992231" y="5335091"/>
                </a:cubicBezTo>
                <a:close/>
                <a:moveTo>
                  <a:pt x="10035730" y="5308891"/>
                </a:moveTo>
                <a:cubicBezTo>
                  <a:pt x="10048624" y="5300858"/>
                  <a:pt x="10061336" y="5292688"/>
                  <a:pt x="10073865" y="5284403"/>
                </a:cubicBezTo>
                <a:cubicBezTo>
                  <a:pt x="10079571" y="5297663"/>
                  <a:pt x="10085117" y="5310854"/>
                  <a:pt x="10090502" y="5323931"/>
                </a:cubicBezTo>
                <a:cubicBezTo>
                  <a:pt x="10078362" y="5332512"/>
                  <a:pt x="10066038" y="5340933"/>
                  <a:pt x="10053531" y="5349240"/>
                </a:cubicBezTo>
                <a:cubicBezTo>
                  <a:pt x="10047757" y="5335867"/>
                  <a:pt x="10041823" y="5322424"/>
                  <a:pt x="10035730" y="5308891"/>
                </a:cubicBezTo>
                <a:close/>
                <a:moveTo>
                  <a:pt x="10033698" y="5304349"/>
                </a:moveTo>
                <a:cubicBezTo>
                  <a:pt x="10028495" y="5292824"/>
                  <a:pt x="10023178" y="5281277"/>
                  <a:pt x="10017769" y="5269660"/>
                </a:cubicBezTo>
                <a:cubicBezTo>
                  <a:pt x="10016810" y="5267629"/>
                  <a:pt x="10015830" y="5265552"/>
                  <a:pt x="10014870" y="5263521"/>
                </a:cubicBezTo>
                <a:cubicBezTo>
                  <a:pt x="10028175" y="5255716"/>
                  <a:pt x="10041252" y="5247751"/>
                  <a:pt x="10054193" y="5239672"/>
                </a:cubicBezTo>
                <a:cubicBezTo>
                  <a:pt x="10060241" y="5253114"/>
                  <a:pt x="10066129" y="5266465"/>
                  <a:pt x="10071857" y="5279724"/>
                </a:cubicBezTo>
                <a:cubicBezTo>
                  <a:pt x="10059328" y="5288078"/>
                  <a:pt x="10046570" y="5296270"/>
                  <a:pt x="10033698" y="5304349"/>
                </a:cubicBezTo>
                <a:close/>
                <a:moveTo>
                  <a:pt x="10012999" y="5259504"/>
                </a:moveTo>
                <a:cubicBezTo>
                  <a:pt x="10006518" y="5245674"/>
                  <a:pt x="9999946" y="5231798"/>
                  <a:pt x="9993304" y="5217832"/>
                </a:cubicBezTo>
                <a:cubicBezTo>
                  <a:pt x="9999101" y="5214636"/>
                  <a:pt x="10004898" y="5211418"/>
                  <a:pt x="10010626" y="5208155"/>
                </a:cubicBezTo>
                <a:cubicBezTo>
                  <a:pt x="10018339" y="5203773"/>
                  <a:pt x="10025985" y="5199346"/>
                  <a:pt x="10033608" y="5194873"/>
                </a:cubicBezTo>
                <a:cubicBezTo>
                  <a:pt x="10039998" y="5208543"/>
                  <a:pt x="10046274" y="5222122"/>
                  <a:pt x="10052367" y="5235587"/>
                </a:cubicBezTo>
                <a:cubicBezTo>
                  <a:pt x="10039427" y="5243711"/>
                  <a:pt x="10026281" y="5251676"/>
                  <a:pt x="10012999" y="5259504"/>
                </a:cubicBezTo>
                <a:close/>
                <a:moveTo>
                  <a:pt x="10039244" y="5191518"/>
                </a:moveTo>
                <a:cubicBezTo>
                  <a:pt x="10052915" y="5183416"/>
                  <a:pt x="10066426" y="5175155"/>
                  <a:pt x="10079731" y="5166756"/>
                </a:cubicBezTo>
                <a:cubicBezTo>
                  <a:pt x="10085710" y="5180084"/>
                  <a:pt x="10091484" y="5193298"/>
                  <a:pt x="10097144" y="5206421"/>
                </a:cubicBezTo>
                <a:cubicBezTo>
                  <a:pt x="10084250" y="5215115"/>
                  <a:pt x="10071149" y="5223651"/>
                  <a:pt x="10057890" y="5232050"/>
                </a:cubicBezTo>
                <a:cubicBezTo>
                  <a:pt x="10051842" y="5218607"/>
                  <a:pt x="10045612" y="5205120"/>
                  <a:pt x="10039244" y="5191518"/>
                </a:cubicBezTo>
                <a:close/>
                <a:moveTo>
                  <a:pt x="10037578" y="5187957"/>
                </a:moveTo>
                <a:cubicBezTo>
                  <a:pt x="10031143" y="5174264"/>
                  <a:pt x="10024525" y="5160457"/>
                  <a:pt x="10017746" y="5146581"/>
                </a:cubicBezTo>
                <a:cubicBezTo>
                  <a:pt x="10029614" y="5139963"/>
                  <a:pt x="10041389" y="5133276"/>
                  <a:pt x="10053007" y="5126429"/>
                </a:cubicBezTo>
                <a:cubicBezTo>
                  <a:pt x="10055174" y="5125174"/>
                  <a:pt x="10057273" y="5123873"/>
                  <a:pt x="10059419" y="5122573"/>
                </a:cubicBezTo>
                <a:cubicBezTo>
                  <a:pt x="10065786" y="5136174"/>
                  <a:pt x="10072016" y="5149662"/>
                  <a:pt x="10078065" y="5163059"/>
                </a:cubicBezTo>
                <a:cubicBezTo>
                  <a:pt x="10064760" y="5171526"/>
                  <a:pt x="10051249" y="5179810"/>
                  <a:pt x="10037578" y="5187957"/>
                </a:cubicBezTo>
                <a:close/>
                <a:moveTo>
                  <a:pt x="10065010" y="5119241"/>
                </a:moveTo>
                <a:cubicBezTo>
                  <a:pt x="10079137" y="5110773"/>
                  <a:pt x="10093127" y="5102147"/>
                  <a:pt x="10106866" y="5093383"/>
                </a:cubicBezTo>
                <a:cubicBezTo>
                  <a:pt x="10112823" y="5106574"/>
                  <a:pt x="10118596" y="5119674"/>
                  <a:pt x="10124210" y="5132660"/>
                </a:cubicBezTo>
                <a:cubicBezTo>
                  <a:pt x="10110859" y="5141789"/>
                  <a:pt x="10097303" y="5150735"/>
                  <a:pt x="10083542" y="5159544"/>
                </a:cubicBezTo>
                <a:cubicBezTo>
                  <a:pt x="10077517" y="5146193"/>
                  <a:pt x="10071354" y="5132774"/>
                  <a:pt x="10065010" y="5119241"/>
                </a:cubicBezTo>
                <a:close/>
                <a:moveTo>
                  <a:pt x="10063550" y="5116182"/>
                </a:moveTo>
                <a:cubicBezTo>
                  <a:pt x="10057114" y="5102512"/>
                  <a:pt x="10050542" y="5088773"/>
                  <a:pt x="10043786" y="5074943"/>
                </a:cubicBezTo>
                <a:cubicBezTo>
                  <a:pt x="10058323" y="5066750"/>
                  <a:pt x="10072656" y="5058374"/>
                  <a:pt x="10086828" y="5049839"/>
                </a:cubicBezTo>
                <a:cubicBezTo>
                  <a:pt x="10093196" y="5063372"/>
                  <a:pt x="10099403" y="5076815"/>
                  <a:pt x="10105406" y="5090120"/>
                </a:cubicBezTo>
                <a:cubicBezTo>
                  <a:pt x="10091644" y="5098975"/>
                  <a:pt x="10077700" y="5107647"/>
                  <a:pt x="10063550" y="5116182"/>
                </a:cubicBezTo>
                <a:close/>
                <a:moveTo>
                  <a:pt x="10092283" y="5046575"/>
                </a:moveTo>
                <a:cubicBezTo>
                  <a:pt x="10093355" y="5045936"/>
                  <a:pt x="10094428" y="5045320"/>
                  <a:pt x="10095478" y="5044681"/>
                </a:cubicBezTo>
                <a:cubicBezTo>
                  <a:pt x="10108920" y="5036488"/>
                  <a:pt x="10122133" y="5028135"/>
                  <a:pt x="10135234" y="5019691"/>
                </a:cubicBezTo>
                <a:cubicBezTo>
                  <a:pt x="10141122" y="5032837"/>
                  <a:pt x="10146827" y="5045891"/>
                  <a:pt x="10152372" y="5058831"/>
                </a:cubicBezTo>
                <a:cubicBezTo>
                  <a:pt x="10138703" y="5068256"/>
                  <a:pt x="10124850" y="5077545"/>
                  <a:pt x="10110768" y="5086674"/>
                </a:cubicBezTo>
                <a:cubicBezTo>
                  <a:pt x="10104790" y="5073414"/>
                  <a:pt x="10098627" y="5060040"/>
                  <a:pt x="10092283" y="5046575"/>
                </a:cubicBezTo>
                <a:close/>
                <a:moveTo>
                  <a:pt x="10140528" y="5016291"/>
                </a:moveTo>
                <a:cubicBezTo>
                  <a:pt x="10154952" y="5006911"/>
                  <a:pt x="10169125" y="4997348"/>
                  <a:pt x="10183092" y="4987649"/>
                </a:cubicBezTo>
                <a:cubicBezTo>
                  <a:pt x="10188477" y="5000384"/>
                  <a:pt x="10193658" y="5013050"/>
                  <a:pt x="10198678" y="5025602"/>
                </a:cubicBezTo>
                <a:cubicBezTo>
                  <a:pt x="10185214" y="5035621"/>
                  <a:pt x="10171520" y="5045503"/>
                  <a:pt x="10157599" y="5055202"/>
                </a:cubicBezTo>
                <a:cubicBezTo>
                  <a:pt x="10152099" y="5042330"/>
                  <a:pt x="10146394" y="5029368"/>
                  <a:pt x="10140528" y="5016291"/>
                </a:cubicBezTo>
                <a:close/>
                <a:moveTo>
                  <a:pt x="10139295" y="5013552"/>
                </a:moveTo>
                <a:cubicBezTo>
                  <a:pt x="10133317" y="5000292"/>
                  <a:pt x="10127200" y="4986964"/>
                  <a:pt x="10120879" y="4973477"/>
                </a:cubicBezTo>
                <a:cubicBezTo>
                  <a:pt x="10126630" y="4969962"/>
                  <a:pt x="10132359" y="4966470"/>
                  <a:pt x="10138041" y="4962887"/>
                </a:cubicBezTo>
                <a:cubicBezTo>
                  <a:pt x="10147102" y="4957205"/>
                  <a:pt x="10156048" y="4951476"/>
                  <a:pt x="10164925" y="4945680"/>
                </a:cubicBezTo>
                <a:cubicBezTo>
                  <a:pt x="10170767" y="4958802"/>
                  <a:pt x="10176381" y="4971788"/>
                  <a:pt x="10181859" y="4984705"/>
                </a:cubicBezTo>
                <a:cubicBezTo>
                  <a:pt x="10167869" y="4994473"/>
                  <a:pt x="10153696" y="5004104"/>
                  <a:pt x="10139295" y="5013552"/>
                </a:cubicBezTo>
                <a:close/>
                <a:moveTo>
                  <a:pt x="10118163" y="4967748"/>
                </a:moveTo>
                <a:cubicBezTo>
                  <a:pt x="10112298" y="4955356"/>
                  <a:pt x="10106318" y="4942873"/>
                  <a:pt x="10100134" y="4930275"/>
                </a:cubicBezTo>
                <a:cubicBezTo>
                  <a:pt x="10115469" y="4921420"/>
                  <a:pt x="10130578" y="4912382"/>
                  <a:pt x="10145526" y="4903208"/>
                </a:cubicBezTo>
                <a:cubicBezTo>
                  <a:pt x="10151277" y="4915532"/>
                  <a:pt x="10156869" y="4927741"/>
                  <a:pt x="10162324" y="4939883"/>
                </a:cubicBezTo>
                <a:cubicBezTo>
                  <a:pt x="10147740" y="4949376"/>
                  <a:pt x="10133019" y="4958665"/>
                  <a:pt x="10118163" y="4967748"/>
                </a:cubicBezTo>
                <a:close/>
                <a:moveTo>
                  <a:pt x="10150776" y="4899967"/>
                </a:moveTo>
                <a:cubicBezTo>
                  <a:pt x="10160840" y="4893737"/>
                  <a:pt x="10170813" y="4887461"/>
                  <a:pt x="10180695" y="4881093"/>
                </a:cubicBezTo>
                <a:cubicBezTo>
                  <a:pt x="10185762" y="4877807"/>
                  <a:pt x="10190782" y="4874520"/>
                  <a:pt x="10195803" y="4871211"/>
                </a:cubicBezTo>
                <a:cubicBezTo>
                  <a:pt x="10201075" y="4883170"/>
                  <a:pt x="10206210" y="4895083"/>
                  <a:pt x="10211162" y="4906882"/>
                </a:cubicBezTo>
                <a:cubicBezTo>
                  <a:pt x="10196785" y="4916969"/>
                  <a:pt x="10182224" y="4926829"/>
                  <a:pt x="10167504" y="4936482"/>
                </a:cubicBezTo>
                <a:cubicBezTo>
                  <a:pt x="10162095" y="4924409"/>
                  <a:pt x="10156527" y="4912245"/>
                  <a:pt x="10150776" y="4899967"/>
                </a:cubicBezTo>
                <a:close/>
                <a:moveTo>
                  <a:pt x="10200893" y="4867811"/>
                </a:moveTo>
                <a:cubicBezTo>
                  <a:pt x="10215886" y="4857815"/>
                  <a:pt x="10230652" y="4847682"/>
                  <a:pt x="10245190" y="4837344"/>
                </a:cubicBezTo>
                <a:cubicBezTo>
                  <a:pt x="10249960" y="4849006"/>
                  <a:pt x="10254570" y="4860599"/>
                  <a:pt x="10259021" y="4872079"/>
                </a:cubicBezTo>
                <a:cubicBezTo>
                  <a:pt x="10244916" y="4882714"/>
                  <a:pt x="10230652" y="4893121"/>
                  <a:pt x="10216206" y="4903322"/>
                </a:cubicBezTo>
                <a:cubicBezTo>
                  <a:pt x="10211254" y="4891569"/>
                  <a:pt x="10206141" y="4879747"/>
                  <a:pt x="10200893" y="4867811"/>
                </a:cubicBezTo>
                <a:close/>
                <a:moveTo>
                  <a:pt x="10250188" y="4833761"/>
                </a:moveTo>
                <a:cubicBezTo>
                  <a:pt x="10264840" y="4823262"/>
                  <a:pt x="10279240" y="4812627"/>
                  <a:pt x="10293367" y="4801787"/>
                </a:cubicBezTo>
                <a:cubicBezTo>
                  <a:pt x="10297589" y="4813175"/>
                  <a:pt x="10301629" y="4824449"/>
                  <a:pt x="10305508" y="4835655"/>
                </a:cubicBezTo>
                <a:cubicBezTo>
                  <a:pt x="10291838" y="4846769"/>
                  <a:pt x="10277985" y="4857655"/>
                  <a:pt x="10263949" y="4868336"/>
                </a:cubicBezTo>
                <a:cubicBezTo>
                  <a:pt x="10259522" y="4856879"/>
                  <a:pt x="10254935" y="4845354"/>
                  <a:pt x="10250188" y="4833761"/>
                </a:cubicBezTo>
                <a:close/>
                <a:moveTo>
                  <a:pt x="10247906" y="4828238"/>
                </a:moveTo>
                <a:cubicBezTo>
                  <a:pt x="10243090" y="4816507"/>
                  <a:pt x="10238115" y="4804708"/>
                  <a:pt x="10232957" y="4792841"/>
                </a:cubicBezTo>
                <a:cubicBezTo>
                  <a:pt x="10248180" y="4782571"/>
                  <a:pt x="10263150" y="4772164"/>
                  <a:pt x="10277849" y="4761574"/>
                </a:cubicBezTo>
                <a:cubicBezTo>
                  <a:pt x="10282503" y="4773214"/>
                  <a:pt x="10286954" y="4784739"/>
                  <a:pt x="10291268" y="4796219"/>
                </a:cubicBezTo>
                <a:cubicBezTo>
                  <a:pt x="10277004" y="4807105"/>
                  <a:pt x="10262534" y="4817785"/>
                  <a:pt x="10247906" y="4828238"/>
                </a:cubicBezTo>
                <a:close/>
                <a:moveTo>
                  <a:pt x="10225585" y="4791084"/>
                </a:moveTo>
                <a:cubicBezTo>
                  <a:pt x="10210409" y="4801239"/>
                  <a:pt x="10195050" y="4811167"/>
                  <a:pt x="10179554" y="4820866"/>
                </a:cubicBezTo>
                <a:cubicBezTo>
                  <a:pt x="10173803" y="4808565"/>
                  <a:pt x="10167892" y="4796196"/>
                  <a:pt x="10161821" y="4783712"/>
                </a:cubicBezTo>
                <a:cubicBezTo>
                  <a:pt x="10177866" y="4774218"/>
                  <a:pt x="10193658" y="4764519"/>
                  <a:pt x="10209268" y="4754682"/>
                </a:cubicBezTo>
                <a:cubicBezTo>
                  <a:pt x="10214906" y="4766915"/>
                  <a:pt x="10220313" y="4779034"/>
                  <a:pt x="10225585" y="4791084"/>
                </a:cubicBezTo>
                <a:close/>
                <a:moveTo>
                  <a:pt x="10174397" y="4824084"/>
                </a:moveTo>
                <a:cubicBezTo>
                  <a:pt x="10159014" y="4833646"/>
                  <a:pt x="10143472" y="4843004"/>
                  <a:pt x="10127817" y="4852155"/>
                </a:cubicBezTo>
                <a:cubicBezTo>
                  <a:pt x="10121608" y="4839535"/>
                  <a:pt x="10115242" y="4826823"/>
                  <a:pt x="10108714" y="4814019"/>
                </a:cubicBezTo>
                <a:cubicBezTo>
                  <a:pt x="10124896" y="4805119"/>
                  <a:pt x="10140826" y="4796013"/>
                  <a:pt x="10156595" y="4786747"/>
                </a:cubicBezTo>
                <a:cubicBezTo>
                  <a:pt x="10162711" y="4799299"/>
                  <a:pt x="10168622" y="4811737"/>
                  <a:pt x="10174397" y="4824084"/>
                </a:cubicBezTo>
                <a:close/>
                <a:moveTo>
                  <a:pt x="10122499" y="4855236"/>
                </a:moveTo>
                <a:cubicBezTo>
                  <a:pt x="10107026" y="4864205"/>
                  <a:pt x="10091415" y="4872969"/>
                  <a:pt x="10075714" y="4881527"/>
                </a:cubicBezTo>
                <a:cubicBezTo>
                  <a:pt x="10069072" y="4868587"/>
                  <a:pt x="10062295" y="4855556"/>
                  <a:pt x="10055357" y="4842410"/>
                </a:cubicBezTo>
                <a:cubicBezTo>
                  <a:pt x="10071537" y="4834103"/>
                  <a:pt x="10087536" y="4825613"/>
                  <a:pt x="10103329" y="4816941"/>
                </a:cubicBezTo>
                <a:cubicBezTo>
                  <a:pt x="10109901" y="4829812"/>
                  <a:pt x="10116292" y="4842570"/>
                  <a:pt x="10122499" y="4855236"/>
                </a:cubicBezTo>
                <a:close/>
                <a:moveTo>
                  <a:pt x="10070213" y="4884494"/>
                </a:moveTo>
                <a:cubicBezTo>
                  <a:pt x="10054741" y="4892869"/>
                  <a:pt x="10039153" y="4901040"/>
                  <a:pt x="10023474" y="4909005"/>
                </a:cubicBezTo>
                <a:cubicBezTo>
                  <a:pt x="10017496" y="4897662"/>
                  <a:pt x="10011425" y="4886274"/>
                  <a:pt x="10005194" y="4874749"/>
                </a:cubicBezTo>
                <a:cubicBezTo>
                  <a:pt x="10004144" y="4872809"/>
                  <a:pt x="10003049" y="4870823"/>
                  <a:pt x="10001999" y="4868883"/>
                </a:cubicBezTo>
                <a:cubicBezTo>
                  <a:pt x="10018088" y="4861170"/>
                  <a:pt x="10034041" y="4853296"/>
                  <a:pt x="10049811" y="4845263"/>
                </a:cubicBezTo>
                <a:cubicBezTo>
                  <a:pt x="10056772" y="4858431"/>
                  <a:pt x="10063573" y="4871508"/>
                  <a:pt x="10070213" y="4884494"/>
                </a:cubicBezTo>
                <a:close/>
                <a:moveTo>
                  <a:pt x="9999626" y="4877761"/>
                </a:moveTo>
                <a:cubicBezTo>
                  <a:pt x="10005810" y="4889218"/>
                  <a:pt x="10011858" y="4900561"/>
                  <a:pt x="10017814" y="4911857"/>
                </a:cubicBezTo>
                <a:cubicBezTo>
                  <a:pt x="10002546" y="4919549"/>
                  <a:pt x="9987211" y="4927057"/>
                  <a:pt x="9971783" y="4934383"/>
                </a:cubicBezTo>
                <a:cubicBezTo>
                  <a:pt x="9964526" y="4920667"/>
                  <a:pt x="9957200" y="4906882"/>
                  <a:pt x="9949783" y="4893052"/>
                </a:cubicBezTo>
                <a:cubicBezTo>
                  <a:pt x="9965415" y="4886046"/>
                  <a:pt x="9980957" y="4878948"/>
                  <a:pt x="9996294" y="4871645"/>
                </a:cubicBezTo>
                <a:cubicBezTo>
                  <a:pt x="9997389" y="4873676"/>
                  <a:pt x="9998507" y="4875730"/>
                  <a:pt x="9999626" y="4877761"/>
                </a:cubicBezTo>
                <a:close/>
                <a:moveTo>
                  <a:pt x="9965940" y="4937144"/>
                </a:moveTo>
                <a:cubicBezTo>
                  <a:pt x="9951334" y="4944037"/>
                  <a:pt x="9936660" y="4950746"/>
                  <a:pt x="9921894" y="4957296"/>
                </a:cubicBezTo>
                <a:cubicBezTo>
                  <a:pt x="9914545" y="4943215"/>
                  <a:pt x="9907105" y="4929065"/>
                  <a:pt x="9899575" y="4914847"/>
                </a:cubicBezTo>
                <a:cubicBezTo>
                  <a:pt x="9914477" y="4908594"/>
                  <a:pt x="9929243" y="4902204"/>
                  <a:pt x="9943895" y="4895699"/>
                </a:cubicBezTo>
                <a:cubicBezTo>
                  <a:pt x="9951312" y="4909529"/>
                  <a:pt x="9958660" y="4923337"/>
                  <a:pt x="9965940" y="4937144"/>
                </a:cubicBezTo>
                <a:close/>
                <a:moveTo>
                  <a:pt x="9915892" y="4959966"/>
                </a:moveTo>
                <a:cubicBezTo>
                  <a:pt x="9901993" y="4966082"/>
                  <a:pt x="9888049" y="4972084"/>
                  <a:pt x="9874059" y="4977927"/>
                </a:cubicBezTo>
                <a:cubicBezTo>
                  <a:pt x="9866596" y="4963481"/>
                  <a:pt x="9859042" y="4948966"/>
                  <a:pt x="9851397" y="4934405"/>
                </a:cubicBezTo>
                <a:cubicBezTo>
                  <a:pt x="9865547" y="4928837"/>
                  <a:pt x="9879560" y="4923154"/>
                  <a:pt x="9893458" y="4917357"/>
                </a:cubicBezTo>
                <a:cubicBezTo>
                  <a:pt x="9900989" y="4931575"/>
                  <a:pt x="9908475" y="4945771"/>
                  <a:pt x="9915892" y="4959966"/>
                </a:cubicBezTo>
                <a:close/>
                <a:moveTo>
                  <a:pt x="9867943" y="4980460"/>
                </a:moveTo>
                <a:cubicBezTo>
                  <a:pt x="9854752" y="4985937"/>
                  <a:pt x="9841538" y="4991255"/>
                  <a:pt x="9828278" y="4996458"/>
                </a:cubicBezTo>
                <a:cubicBezTo>
                  <a:pt x="9820702" y="4981693"/>
                  <a:pt x="9813078" y="4966858"/>
                  <a:pt x="9805343" y="4951956"/>
                </a:cubicBezTo>
                <a:cubicBezTo>
                  <a:pt x="9808241" y="4950883"/>
                  <a:pt x="9811116" y="4949856"/>
                  <a:pt x="9813992" y="4948783"/>
                </a:cubicBezTo>
                <a:cubicBezTo>
                  <a:pt x="9824467" y="4944858"/>
                  <a:pt x="9834896" y="4940887"/>
                  <a:pt x="9845258" y="4936847"/>
                </a:cubicBezTo>
                <a:cubicBezTo>
                  <a:pt x="9852880" y="4951408"/>
                  <a:pt x="9860457" y="4965945"/>
                  <a:pt x="9867943" y="4980460"/>
                </a:cubicBezTo>
                <a:close/>
                <a:moveTo>
                  <a:pt x="9870499" y="4985412"/>
                </a:moveTo>
                <a:cubicBezTo>
                  <a:pt x="9877870" y="4999676"/>
                  <a:pt x="9885174" y="5013940"/>
                  <a:pt x="9892408" y="5028181"/>
                </a:cubicBezTo>
                <a:cubicBezTo>
                  <a:pt x="9879308" y="5033932"/>
                  <a:pt x="9866140" y="5039546"/>
                  <a:pt x="9852926" y="5045024"/>
                </a:cubicBezTo>
                <a:cubicBezTo>
                  <a:pt x="9845623" y="5030532"/>
                  <a:pt x="9838228" y="5015971"/>
                  <a:pt x="9830743" y="5001342"/>
                </a:cubicBezTo>
                <a:cubicBezTo>
                  <a:pt x="9844094" y="4996139"/>
                  <a:pt x="9857354" y="4990844"/>
                  <a:pt x="9870499" y="4985412"/>
                </a:cubicBezTo>
                <a:close/>
                <a:moveTo>
                  <a:pt x="9846673" y="5047625"/>
                </a:moveTo>
                <a:cubicBezTo>
                  <a:pt x="9834280" y="5052714"/>
                  <a:pt x="9821843" y="5057712"/>
                  <a:pt x="9809382" y="5062597"/>
                </a:cubicBezTo>
                <a:cubicBezTo>
                  <a:pt x="9801987" y="5047762"/>
                  <a:pt x="9794502" y="5032882"/>
                  <a:pt x="9786948" y="5017957"/>
                </a:cubicBezTo>
                <a:cubicBezTo>
                  <a:pt x="9799522" y="5013347"/>
                  <a:pt x="9812006" y="5008599"/>
                  <a:pt x="9824421" y="5003807"/>
                </a:cubicBezTo>
                <a:cubicBezTo>
                  <a:pt x="9831884" y="5018413"/>
                  <a:pt x="9839301" y="5033019"/>
                  <a:pt x="9846673" y="5047625"/>
                </a:cubicBezTo>
                <a:close/>
                <a:moveTo>
                  <a:pt x="9849297" y="5052851"/>
                </a:moveTo>
                <a:cubicBezTo>
                  <a:pt x="9856509" y="5067184"/>
                  <a:pt x="9863698" y="5081516"/>
                  <a:pt x="9870795" y="5095848"/>
                </a:cubicBezTo>
                <a:cubicBezTo>
                  <a:pt x="9858472" y="5101211"/>
                  <a:pt x="9846102" y="5106460"/>
                  <a:pt x="9833687" y="5111595"/>
                </a:cubicBezTo>
                <a:cubicBezTo>
                  <a:pt x="9826544" y="5097034"/>
                  <a:pt x="9819287" y="5082429"/>
                  <a:pt x="9811983" y="5067754"/>
                </a:cubicBezTo>
                <a:cubicBezTo>
                  <a:pt x="9824513" y="5062893"/>
                  <a:pt x="9836950" y="5057918"/>
                  <a:pt x="9849297" y="5052851"/>
                </a:cubicBezTo>
                <a:close/>
                <a:moveTo>
                  <a:pt x="9827229" y="5114265"/>
                </a:moveTo>
                <a:cubicBezTo>
                  <a:pt x="9632329" y="5194211"/>
                  <a:pt x="9428803" y="5245583"/>
                  <a:pt x="9238376" y="5271691"/>
                </a:cubicBezTo>
                <a:cubicBezTo>
                  <a:pt x="8750055" y="5338697"/>
                  <a:pt x="8249090" y="5294970"/>
                  <a:pt x="7774598" y="5200989"/>
                </a:cubicBezTo>
                <a:cubicBezTo>
                  <a:pt x="7332880" y="5113490"/>
                  <a:pt x="6914119" y="4982445"/>
                  <a:pt x="6549333" y="4856491"/>
                </a:cubicBezTo>
                <a:cubicBezTo>
                  <a:pt x="6068976" y="4690621"/>
                  <a:pt x="5590856" y="4497000"/>
                  <a:pt x="5128460" y="4309791"/>
                </a:cubicBezTo>
                <a:cubicBezTo>
                  <a:pt x="4607640" y="4098893"/>
                  <a:pt x="4069088" y="3880806"/>
                  <a:pt x="3525674" y="3701745"/>
                </a:cubicBezTo>
                <a:cubicBezTo>
                  <a:pt x="3312220" y="3631408"/>
                  <a:pt x="3032103" y="3548656"/>
                  <a:pt x="2758285" y="3532977"/>
                </a:cubicBezTo>
                <a:cubicBezTo>
                  <a:pt x="2476799" y="3516819"/>
                  <a:pt x="2242272" y="3572322"/>
                  <a:pt x="2041317" y="3702636"/>
                </a:cubicBezTo>
                <a:cubicBezTo>
                  <a:pt x="1912252" y="3786346"/>
                  <a:pt x="1796995" y="3887995"/>
                  <a:pt x="1690786" y="4000279"/>
                </a:cubicBezTo>
                <a:cubicBezTo>
                  <a:pt x="1694058" y="3994255"/>
                  <a:pt x="1697338" y="3988252"/>
                  <a:pt x="1700627" y="3982250"/>
                </a:cubicBezTo>
                <a:cubicBezTo>
                  <a:pt x="1810991" y="3858464"/>
                  <a:pt x="1931322" y="3745974"/>
                  <a:pt x="2067369" y="3653454"/>
                </a:cubicBezTo>
                <a:cubicBezTo>
                  <a:pt x="2507632" y="3354053"/>
                  <a:pt x="3061749" y="3478296"/>
                  <a:pt x="3545734" y="3639327"/>
                </a:cubicBezTo>
                <a:cubicBezTo>
                  <a:pt x="4080111" y="3817133"/>
                  <a:pt x="4609215" y="4034444"/>
                  <a:pt x="5120929" y="4244612"/>
                </a:cubicBezTo>
                <a:cubicBezTo>
                  <a:pt x="5579651" y="4433007"/>
                  <a:pt x="6054005" y="4627838"/>
                  <a:pt x="6531144" y="4793822"/>
                </a:cubicBezTo>
                <a:cubicBezTo>
                  <a:pt x="7052055" y="4975028"/>
                  <a:pt x="7480538" y="5092904"/>
                  <a:pt x="7879648" y="5164793"/>
                </a:cubicBezTo>
                <a:cubicBezTo>
                  <a:pt x="8120808" y="5208224"/>
                  <a:pt x="8354299" y="5234697"/>
                  <a:pt x="8573572" y="5243483"/>
                </a:cubicBezTo>
                <a:cubicBezTo>
                  <a:pt x="8813773" y="5253069"/>
                  <a:pt x="9046672" y="5241886"/>
                  <a:pt x="9265785" y="5210186"/>
                </a:cubicBezTo>
                <a:cubicBezTo>
                  <a:pt x="9430514" y="5186337"/>
                  <a:pt x="9591021" y="5147083"/>
                  <a:pt x="9742810" y="5093475"/>
                </a:cubicBezTo>
                <a:cubicBezTo>
                  <a:pt x="9763920" y="5086035"/>
                  <a:pt x="9784779" y="5078298"/>
                  <a:pt x="9805434" y="5070333"/>
                </a:cubicBezTo>
                <a:cubicBezTo>
                  <a:pt x="9812760" y="5084985"/>
                  <a:pt x="9820016" y="5099637"/>
                  <a:pt x="9827229" y="5114265"/>
                </a:cubicBezTo>
                <a:close/>
                <a:moveTo>
                  <a:pt x="1681536" y="4010116"/>
                </a:moveTo>
                <a:cubicBezTo>
                  <a:pt x="1678446" y="4013425"/>
                  <a:pt x="1675367" y="4016734"/>
                  <a:pt x="1672291" y="4020043"/>
                </a:cubicBezTo>
                <a:cubicBezTo>
                  <a:pt x="1675253" y="4014772"/>
                  <a:pt x="1678227" y="4009500"/>
                  <a:pt x="1681203" y="4004251"/>
                </a:cubicBezTo>
                <a:cubicBezTo>
                  <a:pt x="1684284" y="4000713"/>
                  <a:pt x="1687374" y="3997198"/>
                  <a:pt x="1690468" y="3993684"/>
                </a:cubicBezTo>
                <a:cubicBezTo>
                  <a:pt x="1687486" y="3999161"/>
                  <a:pt x="1684507" y="4004638"/>
                  <a:pt x="1681536" y="4010116"/>
                </a:cubicBezTo>
                <a:close/>
                <a:moveTo>
                  <a:pt x="1673039" y="4025817"/>
                </a:moveTo>
                <a:cubicBezTo>
                  <a:pt x="1669746" y="4031933"/>
                  <a:pt x="1666460" y="4038050"/>
                  <a:pt x="1663182" y="4044166"/>
                </a:cubicBezTo>
                <a:cubicBezTo>
                  <a:pt x="1659784" y="4047635"/>
                  <a:pt x="1656388" y="4051081"/>
                  <a:pt x="1653011" y="4054573"/>
                </a:cubicBezTo>
                <a:cubicBezTo>
                  <a:pt x="1656274" y="4048685"/>
                  <a:pt x="1659545" y="4042820"/>
                  <a:pt x="1662824" y="4036932"/>
                </a:cubicBezTo>
                <a:cubicBezTo>
                  <a:pt x="1666218" y="4033234"/>
                  <a:pt x="1669625" y="4029514"/>
                  <a:pt x="1673039" y="4025817"/>
                </a:cubicBezTo>
                <a:close/>
                <a:moveTo>
                  <a:pt x="1655469" y="4058612"/>
                </a:moveTo>
                <a:cubicBezTo>
                  <a:pt x="1651947" y="4065208"/>
                  <a:pt x="1648433" y="4071826"/>
                  <a:pt x="1644927" y="4078445"/>
                </a:cubicBezTo>
                <a:cubicBezTo>
                  <a:pt x="1641280" y="4081959"/>
                  <a:pt x="1637631" y="4085497"/>
                  <a:pt x="1633982" y="4089080"/>
                </a:cubicBezTo>
                <a:cubicBezTo>
                  <a:pt x="1637464" y="4082712"/>
                  <a:pt x="1640954" y="4076391"/>
                  <a:pt x="1644453" y="4070046"/>
                </a:cubicBezTo>
                <a:cubicBezTo>
                  <a:pt x="1648113" y="4066212"/>
                  <a:pt x="1651783" y="4062401"/>
                  <a:pt x="1655469" y="4058612"/>
                </a:cubicBezTo>
                <a:close/>
                <a:moveTo>
                  <a:pt x="1625241" y="4097661"/>
                </a:moveTo>
                <a:cubicBezTo>
                  <a:pt x="1621879" y="4100993"/>
                  <a:pt x="1618515" y="4104348"/>
                  <a:pt x="1615149" y="4107703"/>
                </a:cubicBezTo>
                <a:cubicBezTo>
                  <a:pt x="1618337" y="4102088"/>
                  <a:pt x="1621535" y="4096451"/>
                  <a:pt x="1624737" y="4090837"/>
                </a:cubicBezTo>
                <a:cubicBezTo>
                  <a:pt x="1628110" y="4087254"/>
                  <a:pt x="1631490" y="4083671"/>
                  <a:pt x="1634879" y="4080088"/>
                </a:cubicBezTo>
                <a:cubicBezTo>
                  <a:pt x="1631661" y="4085953"/>
                  <a:pt x="1628448" y="4091796"/>
                  <a:pt x="1625241" y="4097661"/>
                </a:cubicBezTo>
                <a:close/>
                <a:moveTo>
                  <a:pt x="1617162" y="4112472"/>
                </a:moveTo>
                <a:cubicBezTo>
                  <a:pt x="1613659" y="4118908"/>
                  <a:pt x="1610163" y="4125367"/>
                  <a:pt x="1606673" y="4131802"/>
                </a:cubicBezTo>
                <a:cubicBezTo>
                  <a:pt x="1603051" y="4135203"/>
                  <a:pt x="1599427" y="4138604"/>
                  <a:pt x="1595803" y="4142049"/>
                </a:cubicBezTo>
                <a:cubicBezTo>
                  <a:pt x="1599261" y="4135865"/>
                  <a:pt x="1602725" y="4129703"/>
                  <a:pt x="1606196" y="4123541"/>
                </a:cubicBezTo>
                <a:cubicBezTo>
                  <a:pt x="1609843" y="4119844"/>
                  <a:pt x="1613495" y="4116147"/>
                  <a:pt x="1617162" y="4112472"/>
                </a:cubicBezTo>
                <a:close/>
                <a:moveTo>
                  <a:pt x="1586848" y="4150608"/>
                </a:moveTo>
                <a:cubicBezTo>
                  <a:pt x="1583993" y="4153346"/>
                  <a:pt x="1581135" y="4156085"/>
                  <a:pt x="1578278" y="4158847"/>
                </a:cubicBezTo>
                <a:cubicBezTo>
                  <a:pt x="1581482" y="4153324"/>
                  <a:pt x="1584693" y="4147778"/>
                  <a:pt x="1587911" y="4142255"/>
                </a:cubicBezTo>
                <a:cubicBezTo>
                  <a:pt x="1590739" y="4139334"/>
                  <a:pt x="1593576" y="4136435"/>
                  <a:pt x="1596417" y="4133514"/>
                </a:cubicBezTo>
                <a:cubicBezTo>
                  <a:pt x="1593222" y="4139197"/>
                  <a:pt x="1590031" y="4144902"/>
                  <a:pt x="1586848" y="4150608"/>
                </a:cubicBezTo>
                <a:close/>
                <a:moveTo>
                  <a:pt x="1568417" y="4168432"/>
                </a:moveTo>
                <a:cubicBezTo>
                  <a:pt x="1565616" y="4171170"/>
                  <a:pt x="1562814" y="4173932"/>
                  <a:pt x="1560014" y="4176693"/>
                </a:cubicBezTo>
                <a:cubicBezTo>
                  <a:pt x="1562869" y="4171946"/>
                  <a:pt x="1565735" y="4167176"/>
                  <a:pt x="1568601" y="4162430"/>
                </a:cubicBezTo>
                <a:cubicBezTo>
                  <a:pt x="1571399" y="4159463"/>
                  <a:pt x="1574197" y="4156519"/>
                  <a:pt x="1577009" y="4153575"/>
                </a:cubicBezTo>
                <a:cubicBezTo>
                  <a:pt x="1574138" y="4158527"/>
                  <a:pt x="1571274" y="4163479"/>
                  <a:pt x="1568417" y="4168432"/>
                </a:cubicBezTo>
                <a:close/>
                <a:moveTo>
                  <a:pt x="1559117" y="4184567"/>
                </a:moveTo>
                <a:cubicBezTo>
                  <a:pt x="1555906" y="4190181"/>
                  <a:pt x="1552701" y="4195773"/>
                  <a:pt x="1549499" y="4201364"/>
                </a:cubicBezTo>
                <a:cubicBezTo>
                  <a:pt x="1546371" y="4204262"/>
                  <a:pt x="1543242" y="4207161"/>
                  <a:pt x="1540110" y="4210082"/>
                </a:cubicBezTo>
                <a:cubicBezTo>
                  <a:pt x="1543303" y="4204696"/>
                  <a:pt x="1546501" y="4199310"/>
                  <a:pt x="1549705" y="4193947"/>
                </a:cubicBezTo>
                <a:cubicBezTo>
                  <a:pt x="1552832" y="4190820"/>
                  <a:pt x="1555974" y="4187693"/>
                  <a:pt x="1559117" y="4184567"/>
                </a:cubicBezTo>
                <a:close/>
                <a:moveTo>
                  <a:pt x="1529996" y="4219622"/>
                </a:moveTo>
                <a:cubicBezTo>
                  <a:pt x="1527243" y="4222223"/>
                  <a:pt x="1524489" y="4224825"/>
                  <a:pt x="1521732" y="4227472"/>
                </a:cubicBezTo>
                <a:cubicBezTo>
                  <a:pt x="1524569" y="4222839"/>
                  <a:pt x="1527408" y="4218229"/>
                  <a:pt x="1530254" y="4213619"/>
                </a:cubicBezTo>
                <a:cubicBezTo>
                  <a:pt x="1533015" y="4210812"/>
                  <a:pt x="1535777" y="4207982"/>
                  <a:pt x="1538547" y="4205175"/>
                </a:cubicBezTo>
                <a:cubicBezTo>
                  <a:pt x="1535692" y="4209991"/>
                  <a:pt x="1532842" y="4214806"/>
                  <a:pt x="1529996" y="4219622"/>
                </a:cubicBezTo>
                <a:close/>
                <a:moveTo>
                  <a:pt x="1520525" y="4235688"/>
                </a:moveTo>
                <a:cubicBezTo>
                  <a:pt x="1517321" y="4241120"/>
                  <a:pt x="1514119" y="4246574"/>
                  <a:pt x="1510926" y="4252029"/>
                </a:cubicBezTo>
                <a:cubicBezTo>
                  <a:pt x="1507808" y="4254813"/>
                  <a:pt x="1504686" y="4257643"/>
                  <a:pt x="1501564" y="4260450"/>
                </a:cubicBezTo>
                <a:cubicBezTo>
                  <a:pt x="1504766" y="4255178"/>
                  <a:pt x="1507975" y="4249929"/>
                  <a:pt x="1511188" y="4244680"/>
                </a:cubicBezTo>
                <a:cubicBezTo>
                  <a:pt x="1514292" y="4241667"/>
                  <a:pt x="1517407" y="4238678"/>
                  <a:pt x="1520525" y="4235688"/>
                </a:cubicBezTo>
                <a:close/>
                <a:moveTo>
                  <a:pt x="1481613" y="4285760"/>
                </a:moveTo>
                <a:cubicBezTo>
                  <a:pt x="1478405" y="4291054"/>
                  <a:pt x="1475200" y="4296372"/>
                  <a:pt x="1472001" y="4301712"/>
                </a:cubicBezTo>
                <a:cubicBezTo>
                  <a:pt x="1468913" y="4304360"/>
                  <a:pt x="1465825" y="4307007"/>
                  <a:pt x="1462735" y="4309700"/>
                </a:cubicBezTo>
                <a:cubicBezTo>
                  <a:pt x="1465925" y="4304588"/>
                  <a:pt x="1469118" y="4299499"/>
                  <a:pt x="1472318" y="4294386"/>
                </a:cubicBezTo>
                <a:cubicBezTo>
                  <a:pt x="1475413" y="4291511"/>
                  <a:pt x="1478507" y="4288635"/>
                  <a:pt x="1481613" y="4285760"/>
                </a:cubicBezTo>
                <a:close/>
                <a:moveTo>
                  <a:pt x="1452255" y="4318829"/>
                </a:moveTo>
                <a:cubicBezTo>
                  <a:pt x="1449544" y="4321202"/>
                  <a:pt x="1446828" y="4323621"/>
                  <a:pt x="1444115" y="4326018"/>
                </a:cubicBezTo>
                <a:cubicBezTo>
                  <a:pt x="1446944" y="4321659"/>
                  <a:pt x="1449779" y="4317299"/>
                  <a:pt x="1452616" y="4312940"/>
                </a:cubicBezTo>
                <a:cubicBezTo>
                  <a:pt x="1455309" y="4310384"/>
                  <a:pt x="1458013" y="4307828"/>
                  <a:pt x="1460715" y="4305295"/>
                </a:cubicBezTo>
                <a:cubicBezTo>
                  <a:pt x="1457890" y="4309791"/>
                  <a:pt x="1455069" y="4314310"/>
                  <a:pt x="1452255" y="4318829"/>
                </a:cubicBezTo>
                <a:close/>
                <a:moveTo>
                  <a:pt x="1442353" y="4334758"/>
                </a:moveTo>
                <a:cubicBezTo>
                  <a:pt x="1439158" y="4339893"/>
                  <a:pt x="1435967" y="4345051"/>
                  <a:pt x="1432781" y="4350209"/>
                </a:cubicBezTo>
                <a:cubicBezTo>
                  <a:pt x="1429707" y="4352719"/>
                  <a:pt x="1426631" y="4355298"/>
                  <a:pt x="1423552" y="4357854"/>
                </a:cubicBezTo>
                <a:cubicBezTo>
                  <a:pt x="1426747" y="4352879"/>
                  <a:pt x="1429947" y="4347927"/>
                  <a:pt x="1433151" y="4342951"/>
                </a:cubicBezTo>
                <a:cubicBezTo>
                  <a:pt x="1436214" y="4340213"/>
                  <a:pt x="1439283" y="4337474"/>
                  <a:pt x="1442353" y="4334758"/>
                </a:cubicBezTo>
                <a:close/>
                <a:moveTo>
                  <a:pt x="1412885" y="4366778"/>
                </a:moveTo>
                <a:cubicBezTo>
                  <a:pt x="1410208" y="4369014"/>
                  <a:pt x="1407533" y="4371273"/>
                  <a:pt x="1404852" y="4373533"/>
                </a:cubicBezTo>
                <a:cubicBezTo>
                  <a:pt x="1407666" y="4369334"/>
                  <a:pt x="1410486" y="4365112"/>
                  <a:pt x="1413307" y="4360912"/>
                </a:cubicBezTo>
                <a:cubicBezTo>
                  <a:pt x="1415991" y="4358470"/>
                  <a:pt x="1418675" y="4356005"/>
                  <a:pt x="1421368" y="4353564"/>
                </a:cubicBezTo>
                <a:cubicBezTo>
                  <a:pt x="1418538" y="4357968"/>
                  <a:pt x="1415710" y="4362373"/>
                  <a:pt x="1412885" y="4366778"/>
                </a:cubicBezTo>
                <a:close/>
                <a:moveTo>
                  <a:pt x="1402841" y="4382456"/>
                </a:moveTo>
                <a:cubicBezTo>
                  <a:pt x="1399628" y="4387477"/>
                  <a:pt x="1396417" y="4392498"/>
                  <a:pt x="1393210" y="4397542"/>
                </a:cubicBezTo>
                <a:cubicBezTo>
                  <a:pt x="1390166" y="4399938"/>
                  <a:pt x="1387124" y="4402311"/>
                  <a:pt x="1384072" y="4404731"/>
                </a:cubicBezTo>
                <a:cubicBezTo>
                  <a:pt x="1387260" y="4399938"/>
                  <a:pt x="1390456" y="4395122"/>
                  <a:pt x="1393653" y="4390307"/>
                </a:cubicBezTo>
                <a:cubicBezTo>
                  <a:pt x="1396716" y="4387682"/>
                  <a:pt x="1399771" y="4385058"/>
                  <a:pt x="1402841" y="4382456"/>
                </a:cubicBezTo>
                <a:close/>
                <a:moveTo>
                  <a:pt x="1373213" y="4413426"/>
                </a:moveTo>
                <a:cubicBezTo>
                  <a:pt x="1370562" y="4415548"/>
                  <a:pt x="1367912" y="4417670"/>
                  <a:pt x="1365258" y="4419816"/>
                </a:cubicBezTo>
                <a:cubicBezTo>
                  <a:pt x="1368074" y="4415731"/>
                  <a:pt x="1370895" y="4411645"/>
                  <a:pt x="1373718" y="4407583"/>
                </a:cubicBezTo>
                <a:cubicBezTo>
                  <a:pt x="1376358" y="4405278"/>
                  <a:pt x="1379008" y="4402973"/>
                  <a:pt x="1381655" y="4400691"/>
                </a:cubicBezTo>
                <a:cubicBezTo>
                  <a:pt x="1378837" y="4404913"/>
                  <a:pt x="1376025" y="4409181"/>
                  <a:pt x="1373213" y="4413426"/>
                </a:cubicBezTo>
                <a:close/>
                <a:moveTo>
                  <a:pt x="1362966" y="4428922"/>
                </a:moveTo>
                <a:cubicBezTo>
                  <a:pt x="1359758" y="4433783"/>
                  <a:pt x="1356553" y="4438644"/>
                  <a:pt x="1353352" y="4443528"/>
                </a:cubicBezTo>
                <a:cubicBezTo>
                  <a:pt x="1350328" y="4445787"/>
                  <a:pt x="1347308" y="4448024"/>
                  <a:pt x="1344282" y="4450306"/>
                </a:cubicBezTo>
                <a:cubicBezTo>
                  <a:pt x="1347475" y="4445650"/>
                  <a:pt x="1350672" y="4440995"/>
                  <a:pt x="1353872" y="4436339"/>
                </a:cubicBezTo>
                <a:cubicBezTo>
                  <a:pt x="1356898" y="4433874"/>
                  <a:pt x="1359931" y="4431386"/>
                  <a:pt x="1362966" y="4428922"/>
                </a:cubicBezTo>
                <a:close/>
                <a:moveTo>
                  <a:pt x="1333241" y="4458704"/>
                </a:moveTo>
                <a:cubicBezTo>
                  <a:pt x="1330612" y="4460713"/>
                  <a:pt x="1327985" y="4462721"/>
                  <a:pt x="1325351" y="4464729"/>
                </a:cubicBezTo>
                <a:cubicBezTo>
                  <a:pt x="1328154" y="4460804"/>
                  <a:pt x="1330961" y="4456879"/>
                  <a:pt x="1333770" y="4452953"/>
                </a:cubicBezTo>
                <a:cubicBezTo>
                  <a:pt x="1336399" y="4450762"/>
                  <a:pt x="1339031" y="4448594"/>
                  <a:pt x="1341667" y="4446403"/>
                </a:cubicBezTo>
                <a:cubicBezTo>
                  <a:pt x="1338855" y="4450488"/>
                  <a:pt x="1336048" y="4454596"/>
                  <a:pt x="1333241" y="4458704"/>
                </a:cubicBezTo>
                <a:close/>
                <a:moveTo>
                  <a:pt x="1324112" y="4472078"/>
                </a:moveTo>
                <a:cubicBezTo>
                  <a:pt x="1320479" y="4477396"/>
                  <a:pt x="1316848" y="4482713"/>
                  <a:pt x="1313221" y="4488054"/>
                </a:cubicBezTo>
                <a:cubicBezTo>
                  <a:pt x="1310216" y="4490176"/>
                  <a:pt x="1307212" y="4492298"/>
                  <a:pt x="1304202" y="4494444"/>
                </a:cubicBezTo>
                <a:cubicBezTo>
                  <a:pt x="1307863" y="4489286"/>
                  <a:pt x="1311530" y="4484128"/>
                  <a:pt x="1315200" y="4478970"/>
                </a:cubicBezTo>
                <a:cubicBezTo>
                  <a:pt x="1318167" y="4476665"/>
                  <a:pt x="1321141" y="4474360"/>
                  <a:pt x="1324112" y="4472078"/>
                </a:cubicBezTo>
                <a:close/>
                <a:moveTo>
                  <a:pt x="1293019" y="4502500"/>
                </a:moveTo>
                <a:cubicBezTo>
                  <a:pt x="1291374" y="4503687"/>
                  <a:pt x="1289731" y="4504851"/>
                  <a:pt x="1288085" y="4506060"/>
                </a:cubicBezTo>
                <a:cubicBezTo>
                  <a:pt x="1287106" y="4506767"/>
                  <a:pt x="1286139" y="4507475"/>
                  <a:pt x="1285162" y="4508205"/>
                </a:cubicBezTo>
                <a:cubicBezTo>
                  <a:pt x="1288473" y="4503732"/>
                  <a:pt x="1291789" y="4499259"/>
                  <a:pt x="1295110" y="4494786"/>
                </a:cubicBezTo>
                <a:cubicBezTo>
                  <a:pt x="1297682" y="4492732"/>
                  <a:pt x="1300254" y="4490701"/>
                  <a:pt x="1302831" y="4488670"/>
                </a:cubicBezTo>
                <a:cubicBezTo>
                  <a:pt x="1299556" y="4493280"/>
                  <a:pt x="1296285" y="4497890"/>
                  <a:pt x="1293019" y="4502500"/>
                </a:cubicBezTo>
                <a:close/>
                <a:moveTo>
                  <a:pt x="1282277" y="4517676"/>
                </a:moveTo>
                <a:cubicBezTo>
                  <a:pt x="1279125" y="4522149"/>
                  <a:pt x="1275978" y="4526600"/>
                  <a:pt x="1272833" y="4531073"/>
                </a:cubicBezTo>
                <a:cubicBezTo>
                  <a:pt x="1270848" y="4532396"/>
                  <a:pt x="1268867" y="4533697"/>
                  <a:pt x="1266879" y="4535021"/>
                </a:cubicBezTo>
                <a:cubicBezTo>
                  <a:pt x="1265859" y="4535706"/>
                  <a:pt x="1264846" y="4536413"/>
                  <a:pt x="1263826" y="4537098"/>
                </a:cubicBezTo>
                <a:cubicBezTo>
                  <a:pt x="1266970" y="4532830"/>
                  <a:pt x="1270120" y="4528563"/>
                  <a:pt x="1273269" y="4524295"/>
                </a:cubicBezTo>
                <a:cubicBezTo>
                  <a:pt x="1276268" y="4522081"/>
                  <a:pt x="1279274" y="4519890"/>
                  <a:pt x="1282277" y="4517676"/>
                </a:cubicBezTo>
                <a:close/>
                <a:moveTo>
                  <a:pt x="1252442" y="4544857"/>
                </a:moveTo>
                <a:cubicBezTo>
                  <a:pt x="1249856" y="4546615"/>
                  <a:pt x="1247266" y="4548372"/>
                  <a:pt x="1244683" y="4550129"/>
                </a:cubicBezTo>
                <a:cubicBezTo>
                  <a:pt x="1247407" y="4546592"/>
                  <a:pt x="1250137" y="4543054"/>
                  <a:pt x="1252866" y="4539494"/>
                </a:cubicBezTo>
                <a:cubicBezTo>
                  <a:pt x="1255477" y="4537531"/>
                  <a:pt x="1258088" y="4535592"/>
                  <a:pt x="1260701" y="4533629"/>
                </a:cubicBezTo>
                <a:cubicBezTo>
                  <a:pt x="1257947" y="4537372"/>
                  <a:pt x="1255194" y="4541115"/>
                  <a:pt x="1252442" y="4544857"/>
                </a:cubicBezTo>
                <a:close/>
                <a:moveTo>
                  <a:pt x="1241969" y="4559121"/>
                </a:moveTo>
                <a:cubicBezTo>
                  <a:pt x="1238701" y="4563571"/>
                  <a:pt x="1235437" y="4568022"/>
                  <a:pt x="1232174" y="4572495"/>
                </a:cubicBezTo>
                <a:cubicBezTo>
                  <a:pt x="1229189" y="4574343"/>
                  <a:pt x="1226208" y="4576237"/>
                  <a:pt x="1223230" y="4578109"/>
                </a:cubicBezTo>
                <a:cubicBezTo>
                  <a:pt x="1226514" y="4573818"/>
                  <a:pt x="1229803" y="4569528"/>
                  <a:pt x="1233091" y="4565237"/>
                </a:cubicBezTo>
                <a:cubicBezTo>
                  <a:pt x="1236047" y="4563183"/>
                  <a:pt x="1239009" y="4561152"/>
                  <a:pt x="1241969" y="4559121"/>
                </a:cubicBezTo>
                <a:close/>
                <a:moveTo>
                  <a:pt x="1211837" y="4585321"/>
                </a:moveTo>
                <a:cubicBezTo>
                  <a:pt x="1209242" y="4586964"/>
                  <a:pt x="1206659" y="4588630"/>
                  <a:pt x="1204071" y="4590296"/>
                </a:cubicBezTo>
                <a:cubicBezTo>
                  <a:pt x="1206960" y="4586690"/>
                  <a:pt x="1209854" y="4583084"/>
                  <a:pt x="1212748" y="4579478"/>
                </a:cubicBezTo>
                <a:cubicBezTo>
                  <a:pt x="1215311" y="4577675"/>
                  <a:pt x="1217874" y="4575872"/>
                  <a:pt x="1220443" y="4574069"/>
                </a:cubicBezTo>
                <a:cubicBezTo>
                  <a:pt x="1217565" y="4577812"/>
                  <a:pt x="1214706" y="4581555"/>
                  <a:pt x="1211837" y="4585321"/>
                </a:cubicBezTo>
                <a:close/>
                <a:moveTo>
                  <a:pt x="1202035" y="4598147"/>
                </a:moveTo>
                <a:cubicBezTo>
                  <a:pt x="1198457" y="4602825"/>
                  <a:pt x="1194887" y="4607526"/>
                  <a:pt x="1191316" y="4612205"/>
                </a:cubicBezTo>
                <a:cubicBezTo>
                  <a:pt x="1188363" y="4613916"/>
                  <a:pt x="1185407" y="4615651"/>
                  <a:pt x="1182447" y="4617385"/>
                </a:cubicBezTo>
                <a:cubicBezTo>
                  <a:pt x="1186044" y="4612867"/>
                  <a:pt x="1189645" y="4608348"/>
                  <a:pt x="1193246" y="4603852"/>
                </a:cubicBezTo>
                <a:cubicBezTo>
                  <a:pt x="1196179" y="4601935"/>
                  <a:pt x="1199107" y="4600041"/>
                  <a:pt x="1202035" y="4598147"/>
                </a:cubicBezTo>
                <a:close/>
                <a:moveTo>
                  <a:pt x="1170933" y="4624164"/>
                </a:moveTo>
                <a:cubicBezTo>
                  <a:pt x="1168380" y="4625670"/>
                  <a:pt x="1165817" y="4627222"/>
                  <a:pt x="1163258" y="4628751"/>
                </a:cubicBezTo>
                <a:cubicBezTo>
                  <a:pt x="1166451" y="4624917"/>
                  <a:pt x="1169646" y="4621083"/>
                  <a:pt x="1172843" y="4617272"/>
                </a:cubicBezTo>
                <a:cubicBezTo>
                  <a:pt x="1175372" y="4615605"/>
                  <a:pt x="1177901" y="4613916"/>
                  <a:pt x="1180427" y="4612251"/>
                </a:cubicBezTo>
                <a:cubicBezTo>
                  <a:pt x="1177264" y="4616222"/>
                  <a:pt x="1174094" y="4620193"/>
                  <a:pt x="1170933" y="4624164"/>
                </a:cubicBezTo>
                <a:close/>
                <a:moveTo>
                  <a:pt x="1160978" y="4636670"/>
                </a:moveTo>
                <a:cubicBezTo>
                  <a:pt x="1157400" y="4641189"/>
                  <a:pt x="1153826" y="4645685"/>
                  <a:pt x="1150257" y="4650181"/>
                </a:cubicBezTo>
                <a:cubicBezTo>
                  <a:pt x="1147319" y="4651755"/>
                  <a:pt x="1144380" y="4653353"/>
                  <a:pt x="1141438" y="4654951"/>
                </a:cubicBezTo>
                <a:cubicBezTo>
                  <a:pt x="1145042" y="4650614"/>
                  <a:pt x="1148650" y="4646278"/>
                  <a:pt x="1152258" y="4641942"/>
                </a:cubicBezTo>
                <a:cubicBezTo>
                  <a:pt x="1155163" y="4640185"/>
                  <a:pt x="1158064" y="4638427"/>
                  <a:pt x="1160978" y="4636670"/>
                </a:cubicBezTo>
                <a:close/>
                <a:moveTo>
                  <a:pt x="1129829" y="4661272"/>
                </a:moveTo>
                <a:cubicBezTo>
                  <a:pt x="1127305" y="4662664"/>
                  <a:pt x="1124781" y="4664057"/>
                  <a:pt x="1122252" y="4665449"/>
                </a:cubicBezTo>
                <a:cubicBezTo>
                  <a:pt x="1125490" y="4661752"/>
                  <a:pt x="1128733" y="4658032"/>
                  <a:pt x="1131976" y="4654312"/>
                </a:cubicBezTo>
                <a:cubicBezTo>
                  <a:pt x="1134450" y="4652782"/>
                  <a:pt x="1136931" y="4651276"/>
                  <a:pt x="1139412" y="4649747"/>
                </a:cubicBezTo>
                <a:cubicBezTo>
                  <a:pt x="1136217" y="4653604"/>
                  <a:pt x="1133017" y="4657438"/>
                  <a:pt x="1129829" y="4661272"/>
                </a:cubicBezTo>
                <a:close/>
                <a:moveTo>
                  <a:pt x="1118737" y="4674646"/>
                </a:moveTo>
                <a:cubicBezTo>
                  <a:pt x="1115526" y="4678503"/>
                  <a:pt x="1112306" y="4682382"/>
                  <a:pt x="1109100" y="4686262"/>
                </a:cubicBezTo>
                <a:cubicBezTo>
                  <a:pt x="1106190" y="4687677"/>
                  <a:pt x="1103280" y="4689138"/>
                  <a:pt x="1100368" y="4690576"/>
                </a:cubicBezTo>
                <a:cubicBezTo>
                  <a:pt x="1103570" y="4686901"/>
                  <a:pt x="1106774" y="4683227"/>
                  <a:pt x="1109980" y="4679530"/>
                </a:cubicBezTo>
                <a:cubicBezTo>
                  <a:pt x="1112902" y="4677909"/>
                  <a:pt x="1115821" y="4676266"/>
                  <a:pt x="1118737" y="4674646"/>
                </a:cubicBezTo>
                <a:close/>
                <a:moveTo>
                  <a:pt x="1088678" y="4696441"/>
                </a:moveTo>
                <a:cubicBezTo>
                  <a:pt x="1086189" y="4697696"/>
                  <a:pt x="1083701" y="4698951"/>
                  <a:pt x="1081211" y="4700206"/>
                </a:cubicBezTo>
                <a:cubicBezTo>
                  <a:pt x="1083970" y="4697194"/>
                  <a:pt x="1086732" y="4694159"/>
                  <a:pt x="1089493" y="4691146"/>
                </a:cubicBezTo>
                <a:cubicBezTo>
                  <a:pt x="1091990" y="4689708"/>
                  <a:pt x="1094484" y="4688293"/>
                  <a:pt x="1096976" y="4686878"/>
                </a:cubicBezTo>
                <a:cubicBezTo>
                  <a:pt x="1094206" y="4690074"/>
                  <a:pt x="1091447" y="4693246"/>
                  <a:pt x="1088678" y="4696441"/>
                </a:cubicBezTo>
                <a:close/>
                <a:moveTo>
                  <a:pt x="1109990" y="4692835"/>
                </a:moveTo>
                <a:cubicBezTo>
                  <a:pt x="1113500" y="4691101"/>
                  <a:pt x="1117010" y="4689366"/>
                  <a:pt x="1120517" y="4687654"/>
                </a:cubicBezTo>
                <a:cubicBezTo>
                  <a:pt x="1116544" y="4692652"/>
                  <a:pt x="1112546" y="4697696"/>
                  <a:pt x="1108550" y="4702740"/>
                </a:cubicBezTo>
                <a:cubicBezTo>
                  <a:pt x="1105049" y="4704223"/>
                  <a:pt x="1101548" y="4705729"/>
                  <a:pt x="1098045" y="4707236"/>
                </a:cubicBezTo>
                <a:cubicBezTo>
                  <a:pt x="1102022" y="4702443"/>
                  <a:pt x="1106005" y="4697627"/>
                  <a:pt x="1109990" y="4692835"/>
                </a:cubicBezTo>
                <a:close/>
                <a:moveTo>
                  <a:pt x="1124272" y="4690621"/>
                </a:moveTo>
                <a:cubicBezTo>
                  <a:pt x="1126326" y="4688019"/>
                  <a:pt x="1128384" y="4685418"/>
                  <a:pt x="1130440" y="4682839"/>
                </a:cubicBezTo>
                <a:cubicBezTo>
                  <a:pt x="1134188" y="4681036"/>
                  <a:pt x="1137935" y="4679233"/>
                  <a:pt x="1141680" y="4677453"/>
                </a:cubicBezTo>
                <a:cubicBezTo>
                  <a:pt x="1137472" y="4682976"/>
                  <a:pt x="1133254" y="4688521"/>
                  <a:pt x="1129023" y="4694067"/>
                </a:cubicBezTo>
                <a:cubicBezTo>
                  <a:pt x="1125264" y="4695642"/>
                  <a:pt x="1121499" y="4697262"/>
                  <a:pt x="1117738" y="4698860"/>
                </a:cubicBezTo>
                <a:cubicBezTo>
                  <a:pt x="1119915" y="4696098"/>
                  <a:pt x="1122103" y="4693337"/>
                  <a:pt x="1124272" y="4690621"/>
                </a:cubicBezTo>
                <a:close/>
                <a:moveTo>
                  <a:pt x="1150887" y="4673048"/>
                </a:moveTo>
                <a:cubicBezTo>
                  <a:pt x="1154844" y="4671200"/>
                  <a:pt x="1158799" y="4669351"/>
                  <a:pt x="1162754" y="4667503"/>
                </a:cubicBezTo>
                <a:cubicBezTo>
                  <a:pt x="1158327" y="4673573"/>
                  <a:pt x="1153888" y="4679644"/>
                  <a:pt x="1149437" y="4685737"/>
                </a:cubicBezTo>
                <a:cubicBezTo>
                  <a:pt x="1145487" y="4687335"/>
                  <a:pt x="1141536" y="4688933"/>
                  <a:pt x="1137581" y="4690553"/>
                </a:cubicBezTo>
                <a:cubicBezTo>
                  <a:pt x="1142032" y="4684710"/>
                  <a:pt x="1146461" y="4678891"/>
                  <a:pt x="1150887" y="4673048"/>
                </a:cubicBezTo>
                <a:close/>
                <a:moveTo>
                  <a:pt x="1171305" y="4663554"/>
                </a:moveTo>
                <a:cubicBezTo>
                  <a:pt x="1175452" y="4661637"/>
                  <a:pt x="1179599" y="4659743"/>
                  <a:pt x="1183743" y="4657849"/>
                </a:cubicBezTo>
                <a:cubicBezTo>
                  <a:pt x="1179149" y="4664399"/>
                  <a:pt x="1174548" y="4670926"/>
                  <a:pt x="1169934" y="4677499"/>
                </a:cubicBezTo>
                <a:cubicBezTo>
                  <a:pt x="1166946" y="4678663"/>
                  <a:pt x="1163959" y="4679827"/>
                  <a:pt x="1160974" y="4681036"/>
                </a:cubicBezTo>
                <a:cubicBezTo>
                  <a:pt x="1159817" y="4681493"/>
                  <a:pt x="1158655" y="4681972"/>
                  <a:pt x="1157498" y="4682451"/>
                </a:cubicBezTo>
                <a:cubicBezTo>
                  <a:pt x="1162110" y="4676129"/>
                  <a:pt x="1166718" y="4669830"/>
                  <a:pt x="1171305" y="4663554"/>
                </a:cubicBezTo>
                <a:close/>
                <a:moveTo>
                  <a:pt x="1191738" y="4654243"/>
                </a:moveTo>
                <a:cubicBezTo>
                  <a:pt x="1196049" y="4652303"/>
                  <a:pt x="1200358" y="4650386"/>
                  <a:pt x="1204667" y="4648469"/>
                </a:cubicBezTo>
                <a:cubicBezTo>
                  <a:pt x="1199924" y="4655498"/>
                  <a:pt x="1195163" y="4662505"/>
                  <a:pt x="1190401" y="4669534"/>
                </a:cubicBezTo>
                <a:cubicBezTo>
                  <a:pt x="1186096" y="4671177"/>
                  <a:pt x="1181794" y="4672843"/>
                  <a:pt x="1177492" y="4674509"/>
                </a:cubicBezTo>
                <a:cubicBezTo>
                  <a:pt x="1182258" y="4667754"/>
                  <a:pt x="1186998" y="4660998"/>
                  <a:pt x="1191738" y="4654243"/>
                </a:cubicBezTo>
                <a:close/>
                <a:moveTo>
                  <a:pt x="1212182" y="4645160"/>
                </a:moveTo>
                <a:cubicBezTo>
                  <a:pt x="1216639" y="4643197"/>
                  <a:pt x="1221096" y="4641257"/>
                  <a:pt x="1225549" y="4639340"/>
                </a:cubicBezTo>
                <a:cubicBezTo>
                  <a:pt x="1220665" y="4646826"/>
                  <a:pt x="1215772" y="4654312"/>
                  <a:pt x="1210870" y="4661797"/>
                </a:cubicBezTo>
                <a:cubicBezTo>
                  <a:pt x="1206412" y="4663463"/>
                  <a:pt x="1201958" y="4665129"/>
                  <a:pt x="1197505" y="4666841"/>
                </a:cubicBezTo>
                <a:cubicBezTo>
                  <a:pt x="1202407" y="4659583"/>
                  <a:pt x="1207300" y="4652372"/>
                  <a:pt x="1212182" y="4645160"/>
                </a:cubicBezTo>
                <a:close/>
                <a:moveTo>
                  <a:pt x="1232605" y="4636328"/>
                </a:moveTo>
                <a:cubicBezTo>
                  <a:pt x="1237192" y="4634365"/>
                  <a:pt x="1241775" y="4632425"/>
                  <a:pt x="1246358" y="4630508"/>
                </a:cubicBezTo>
                <a:cubicBezTo>
                  <a:pt x="1241357" y="4638427"/>
                  <a:pt x="1236357" y="4646370"/>
                  <a:pt x="1231339" y="4654312"/>
                </a:cubicBezTo>
                <a:cubicBezTo>
                  <a:pt x="1226749" y="4655955"/>
                  <a:pt x="1222162" y="4657621"/>
                  <a:pt x="1217577" y="4659309"/>
                </a:cubicBezTo>
                <a:cubicBezTo>
                  <a:pt x="1222593" y="4651641"/>
                  <a:pt x="1227612" y="4643996"/>
                  <a:pt x="1232605" y="4636328"/>
                </a:cubicBezTo>
                <a:close/>
                <a:moveTo>
                  <a:pt x="1253028" y="4627724"/>
                </a:moveTo>
                <a:cubicBezTo>
                  <a:pt x="1257737" y="4625761"/>
                  <a:pt x="1262440" y="4623821"/>
                  <a:pt x="1267144" y="4621904"/>
                </a:cubicBezTo>
                <a:cubicBezTo>
                  <a:pt x="1262041" y="4630280"/>
                  <a:pt x="1256933" y="4638633"/>
                  <a:pt x="1251810" y="4647008"/>
                </a:cubicBezTo>
                <a:cubicBezTo>
                  <a:pt x="1247106" y="4648652"/>
                  <a:pt x="1242405" y="4650318"/>
                  <a:pt x="1237706" y="4652006"/>
                </a:cubicBezTo>
                <a:cubicBezTo>
                  <a:pt x="1242827" y="4643905"/>
                  <a:pt x="1247930" y="4635803"/>
                  <a:pt x="1253028" y="4627724"/>
                </a:cubicBezTo>
                <a:close/>
                <a:moveTo>
                  <a:pt x="1273454" y="4619325"/>
                </a:moveTo>
                <a:cubicBezTo>
                  <a:pt x="1278274" y="4617385"/>
                  <a:pt x="1283092" y="4615446"/>
                  <a:pt x="1287907" y="4613552"/>
                </a:cubicBezTo>
                <a:cubicBezTo>
                  <a:pt x="1282713" y="4622338"/>
                  <a:pt x="1277507" y="4631147"/>
                  <a:pt x="1272295" y="4639934"/>
                </a:cubicBezTo>
                <a:cubicBezTo>
                  <a:pt x="1267479" y="4641577"/>
                  <a:pt x="1262664" y="4643243"/>
                  <a:pt x="1257853" y="4644909"/>
                </a:cubicBezTo>
                <a:cubicBezTo>
                  <a:pt x="1263066" y="4636373"/>
                  <a:pt x="1268262" y="4627861"/>
                  <a:pt x="1273454" y="4619325"/>
                </a:cubicBezTo>
                <a:close/>
                <a:moveTo>
                  <a:pt x="1278925" y="4610356"/>
                </a:moveTo>
                <a:cubicBezTo>
                  <a:pt x="1283945" y="4602118"/>
                  <a:pt x="1288946" y="4593902"/>
                  <a:pt x="1293946" y="4585663"/>
                </a:cubicBezTo>
                <a:cubicBezTo>
                  <a:pt x="1298677" y="4583495"/>
                  <a:pt x="1303406" y="4581350"/>
                  <a:pt x="1308128" y="4579227"/>
                </a:cubicBezTo>
                <a:cubicBezTo>
                  <a:pt x="1303130" y="4587717"/>
                  <a:pt x="1298118" y="4596229"/>
                  <a:pt x="1293099" y="4604742"/>
                </a:cubicBezTo>
                <a:cubicBezTo>
                  <a:pt x="1288377" y="4606591"/>
                  <a:pt x="1283651" y="4608462"/>
                  <a:pt x="1278925" y="4610356"/>
                </a:cubicBezTo>
                <a:close/>
                <a:moveTo>
                  <a:pt x="1314344" y="4576443"/>
                </a:moveTo>
                <a:cubicBezTo>
                  <a:pt x="1319185" y="4574298"/>
                  <a:pt x="1324023" y="4572152"/>
                  <a:pt x="1328855" y="4570053"/>
                </a:cubicBezTo>
                <a:cubicBezTo>
                  <a:pt x="1323770" y="4578976"/>
                  <a:pt x="1318671" y="4587900"/>
                  <a:pt x="1313566" y="4596846"/>
                </a:cubicBezTo>
                <a:cubicBezTo>
                  <a:pt x="1308728" y="4598694"/>
                  <a:pt x="1303890" y="4600543"/>
                  <a:pt x="1299047" y="4602437"/>
                </a:cubicBezTo>
                <a:cubicBezTo>
                  <a:pt x="1304157" y="4593765"/>
                  <a:pt x="1309255" y="4585092"/>
                  <a:pt x="1314344" y="4576443"/>
                </a:cubicBezTo>
                <a:close/>
                <a:moveTo>
                  <a:pt x="1319787" y="4567177"/>
                </a:moveTo>
                <a:cubicBezTo>
                  <a:pt x="1324872" y="4558528"/>
                  <a:pt x="1329945" y="4549901"/>
                  <a:pt x="1335005" y="4541274"/>
                </a:cubicBezTo>
                <a:cubicBezTo>
                  <a:pt x="1339720" y="4538946"/>
                  <a:pt x="1344444" y="4536618"/>
                  <a:pt x="1349182" y="4534313"/>
                </a:cubicBezTo>
                <a:cubicBezTo>
                  <a:pt x="1344141" y="4543191"/>
                  <a:pt x="1339083" y="4552069"/>
                  <a:pt x="1334017" y="4560970"/>
                </a:cubicBezTo>
                <a:cubicBezTo>
                  <a:pt x="1329279" y="4563024"/>
                  <a:pt x="1324534" y="4565101"/>
                  <a:pt x="1319787" y="4567177"/>
                </a:cubicBezTo>
                <a:close/>
                <a:moveTo>
                  <a:pt x="1355280" y="4531370"/>
                </a:moveTo>
                <a:cubicBezTo>
                  <a:pt x="1360102" y="4529042"/>
                  <a:pt x="1364936" y="4526737"/>
                  <a:pt x="1369783" y="4524432"/>
                </a:cubicBezTo>
                <a:cubicBezTo>
                  <a:pt x="1364671" y="4533720"/>
                  <a:pt x="1359550" y="4543009"/>
                  <a:pt x="1354415" y="4552297"/>
                </a:cubicBezTo>
                <a:cubicBezTo>
                  <a:pt x="1349568" y="4554328"/>
                  <a:pt x="1344718" y="4556382"/>
                  <a:pt x="1339864" y="4558482"/>
                </a:cubicBezTo>
                <a:cubicBezTo>
                  <a:pt x="1345017" y="4549422"/>
                  <a:pt x="1350157" y="4540384"/>
                  <a:pt x="1355280" y="4531370"/>
                </a:cubicBezTo>
                <a:close/>
                <a:moveTo>
                  <a:pt x="1360342" y="4522446"/>
                </a:moveTo>
                <a:cubicBezTo>
                  <a:pt x="1365500" y="4513386"/>
                  <a:pt x="1370646" y="4504326"/>
                  <a:pt x="1375774" y="4495288"/>
                </a:cubicBezTo>
                <a:cubicBezTo>
                  <a:pt x="1380505" y="4492755"/>
                  <a:pt x="1385238" y="4490244"/>
                  <a:pt x="1389979" y="4487757"/>
                </a:cubicBezTo>
                <a:cubicBezTo>
                  <a:pt x="1384866" y="4497045"/>
                  <a:pt x="1379743" y="4506357"/>
                  <a:pt x="1374603" y="4515691"/>
                </a:cubicBezTo>
                <a:cubicBezTo>
                  <a:pt x="1369852" y="4517927"/>
                  <a:pt x="1365098" y="4520187"/>
                  <a:pt x="1360342" y="4522446"/>
                </a:cubicBezTo>
                <a:close/>
                <a:moveTo>
                  <a:pt x="1395967" y="4484630"/>
                </a:moveTo>
                <a:cubicBezTo>
                  <a:pt x="1400629" y="4482188"/>
                  <a:pt x="1405297" y="4479792"/>
                  <a:pt x="1409968" y="4477396"/>
                </a:cubicBezTo>
                <a:cubicBezTo>
                  <a:pt x="1404808" y="4487072"/>
                  <a:pt x="1399637" y="4496771"/>
                  <a:pt x="1394449" y="4506494"/>
                </a:cubicBezTo>
                <a:cubicBezTo>
                  <a:pt x="1389753" y="4508639"/>
                  <a:pt x="1385054" y="4510807"/>
                  <a:pt x="1380350" y="4512998"/>
                </a:cubicBezTo>
                <a:cubicBezTo>
                  <a:pt x="1385569" y="4503527"/>
                  <a:pt x="1390775" y="4494056"/>
                  <a:pt x="1395967" y="4484630"/>
                </a:cubicBezTo>
                <a:close/>
                <a:moveTo>
                  <a:pt x="1400557" y="4476277"/>
                </a:moveTo>
                <a:cubicBezTo>
                  <a:pt x="1405420" y="4467445"/>
                  <a:pt x="1410286" y="4458613"/>
                  <a:pt x="1415158" y="4449758"/>
                </a:cubicBezTo>
                <a:cubicBezTo>
                  <a:pt x="1419713" y="4447134"/>
                  <a:pt x="1424280" y="4444555"/>
                  <a:pt x="1428851" y="4441976"/>
                </a:cubicBezTo>
                <a:cubicBezTo>
                  <a:pt x="1425026" y="4449165"/>
                  <a:pt x="1421206" y="4456331"/>
                  <a:pt x="1417385" y="4463497"/>
                </a:cubicBezTo>
                <a:cubicBezTo>
                  <a:pt x="1416363" y="4465391"/>
                  <a:pt x="1415338" y="4467331"/>
                  <a:pt x="1414316" y="4469248"/>
                </a:cubicBezTo>
                <a:cubicBezTo>
                  <a:pt x="1409733" y="4471576"/>
                  <a:pt x="1405148" y="4473904"/>
                  <a:pt x="1400557" y="4476277"/>
                </a:cubicBezTo>
                <a:close/>
                <a:moveTo>
                  <a:pt x="1420596" y="4465186"/>
                </a:moveTo>
                <a:cubicBezTo>
                  <a:pt x="1425307" y="4456354"/>
                  <a:pt x="1430024" y="4447522"/>
                  <a:pt x="1434742" y="4438667"/>
                </a:cubicBezTo>
                <a:cubicBezTo>
                  <a:pt x="1439687" y="4435905"/>
                  <a:pt x="1444642" y="4433144"/>
                  <a:pt x="1449610" y="4430428"/>
                </a:cubicBezTo>
                <a:cubicBezTo>
                  <a:pt x="1447275" y="4434947"/>
                  <a:pt x="1444941" y="4439443"/>
                  <a:pt x="1442611" y="4443939"/>
                </a:cubicBezTo>
                <a:cubicBezTo>
                  <a:pt x="1440004" y="4448982"/>
                  <a:pt x="1437412" y="4453980"/>
                  <a:pt x="1434819" y="4459001"/>
                </a:cubicBezTo>
                <a:cubicBezTo>
                  <a:pt x="1429869" y="4461443"/>
                  <a:pt x="1424917" y="4463908"/>
                  <a:pt x="1419960" y="4466396"/>
                </a:cubicBezTo>
                <a:cubicBezTo>
                  <a:pt x="1420170" y="4466007"/>
                  <a:pt x="1420384" y="4465597"/>
                  <a:pt x="1420596" y="4465186"/>
                </a:cubicBezTo>
                <a:close/>
                <a:moveTo>
                  <a:pt x="1439851" y="4429081"/>
                </a:moveTo>
                <a:cubicBezTo>
                  <a:pt x="1444692" y="4419998"/>
                  <a:pt x="1449537" y="4410938"/>
                  <a:pt x="1454389" y="4401855"/>
                </a:cubicBezTo>
                <a:cubicBezTo>
                  <a:pt x="1459248" y="4398888"/>
                  <a:pt x="1464113" y="4395944"/>
                  <a:pt x="1468988" y="4393023"/>
                </a:cubicBezTo>
                <a:cubicBezTo>
                  <a:pt x="1464134" y="4402380"/>
                  <a:pt x="1459282" y="4411737"/>
                  <a:pt x="1454437" y="4421094"/>
                </a:cubicBezTo>
                <a:cubicBezTo>
                  <a:pt x="1449580" y="4423741"/>
                  <a:pt x="1444719" y="4426389"/>
                  <a:pt x="1439851" y="4429081"/>
                </a:cubicBezTo>
                <a:close/>
                <a:moveTo>
                  <a:pt x="1474737" y="4389622"/>
                </a:moveTo>
                <a:cubicBezTo>
                  <a:pt x="1479694" y="4386678"/>
                  <a:pt x="1484660" y="4383734"/>
                  <a:pt x="1489635" y="4380836"/>
                </a:cubicBezTo>
                <a:cubicBezTo>
                  <a:pt x="1484706" y="4390626"/>
                  <a:pt x="1479781" y="4400417"/>
                  <a:pt x="1474860" y="4410185"/>
                </a:cubicBezTo>
                <a:cubicBezTo>
                  <a:pt x="1469901" y="4412787"/>
                  <a:pt x="1464937" y="4415434"/>
                  <a:pt x="1459969" y="4418104"/>
                </a:cubicBezTo>
                <a:cubicBezTo>
                  <a:pt x="1464885" y="4408610"/>
                  <a:pt x="1469807" y="4399116"/>
                  <a:pt x="1474737" y="4389622"/>
                </a:cubicBezTo>
                <a:close/>
                <a:moveTo>
                  <a:pt x="1479621" y="4380197"/>
                </a:moveTo>
                <a:cubicBezTo>
                  <a:pt x="1484614" y="4370566"/>
                  <a:pt x="1489615" y="4360935"/>
                  <a:pt x="1494622" y="4351327"/>
                </a:cubicBezTo>
                <a:cubicBezTo>
                  <a:pt x="1499465" y="4348223"/>
                  <a:pt x="1504319" y="4345142"/>
                  <a:pt x="1509185" y="4342084"/>
                </a:cubicBezTo>
                <a:cubicBezTo>
                  <a:pt x="1504196" y="4351966"/>
                  <a:pt x="1499216" y="4361825"/>
                  <a:pt x="1494238" y="4371707"/>
                </a:cubicBezTo>
                <a:cubicBezTo>
                  <a:pt x="1489370" y="4374514"/>
                  <a:pt x="1484498" y="4377344"/>
                  <a:pt x="1479621" y="4380197"/>
                </a:cubicBezTo>
                <a:close/>
                <a:moveTo>
                  <a:pt x="1514819" y="4338524"/>
                </a:moveTo>
                <a:cubicBezTo>
                  <a:pt x="1614184" y="4276517"/>
                  <a:pt x="1718644" y="4223547"/>
                  <a:pt x="1830976" y="4182787"/>
                </a:cubicBezTo>
                <a:cubicBezTo>
                  <a:pt x="2289842" y="4016346"/>
                  <a:pt x="2802400" y="4146043"/>
                  <a:pt x="3331094" y="4305889"/>
                </a:cubicBezTo>
                <a:cubicBezTo>
                  <a:pt x="3959383" y="4495859"/>
                  <a:pt x="4586507" y="4721613"/>
                  <a:pt x="5192955" y="4939951"/>
                </a:cubicBezTo>
                <a:cubicBezTo>
                  <a:pt x="5684198" y="5116776"/>
                  <a:pt x="6192169" y="5299648"/>
                  <a:pt x="6698361" y="5462666"/>
                </a:cubicBezTo>
                <a:cubicBezTo>
                  <a:pt x="7071956" y="5582960"/>
                  <a:pt x="7458971" y="5697184"/>
                  <a:pt x="7850847" y="5774802"/>
                </a:cubicBezTo>
                <a:cubicBezTo>
                  <a:pt x="8231129" y="5850136"/>
                  <a:pt x="8615976" y="5891034"/>
                  <a:pt x="8997742" y="5869649"/>
                </a:cubicBezTo>
                <a:cubicBezTo>
                  <a:pt x="9270464" y="5854359"/>
                  <a:pt x="9533601" y="5795227"/>
                  <a:pt x="9758671" y="5698667"/>
                </a:cubicBezTo>
                <a:cubicBezTo>
                  <a:pt x="9855939" y="5656926"/>
                  <a:pt x="9946016" y="5608246"/>
                  <a:pt x="10027263" y="5553565"/>
                </a:cubicBezTo>
                <a:cubicBezTo>
                  <a:pt x="10033014" y="5567578"/>
                  <a:pt x="10038743" y="5581842"/>
                  <a:pt x="10044403" y="5596356"/>
                </a:cubicBezTo>
                <a:cubicBezTo>
                  <a:pt x="9770379" y="5790594"/>
                  <a:pt x="9390781" y="5911140"/>
                  <a:pt x="8970674" y="5930082"/>
                </a:cubicBezTo>
                <a:cubicBezTo>
                  <a:pt x="8602488" y="5946696"/>
                  <a:pt x="8230330" y="5905800"/>
                  <a:pt x="7862075" y="5832861"/>
                </a:cubicBezTo>
                <a:cubicBezTo>
                  <a:pt x="7473006" y="5755791"/>
                  <a:pt x="7088251" y="5642936"/>
                  <a:pt x="6716755" y="5524285"/>
                </a:cubicBezTo>
                <a:cubicBezTo>
                  <a:pt x="6207848" y="5361769"/>
                  <a:pt x="5696773" y="5179970"/>
                  <a:pt x="5202518" y="5004172"/>
                </a:cubicBezTo>
                <a:cubicBezTo>
                  <a:pt x="4586348" y="4784990"/>
                  <a:pt x="3949204" y="4558368"/>
                  <a:pt x="3311216" y="4367280"/>
                </a:cubicBezTo>
                <a:cubicBezTo>
                  <a:pt x="3066017" y="4293861"/>
                  <a:pt x="2804956" y="4219188"/>
                  <a:pt x="2545813" y="4183768"/>
                </a:cubicBezTo>
                <a:cubicBezTo>
                  <a:pt x="2260725" y="4144811"/>
                  <a:pt x="2018593" y="4160079"/>
                  <a:pt x="1805580" y="4230485"/>
                </a:cubicBezTo>
                <a:cubicBezTo>
                  <a:pt x="1703947" y="4264079"/>
                  <a:pt x="1602652" y="4309768"/>
                  <a:pt x="1499645" y="4368603"/>
                </a:cubicBezTo>
                <a:cubicBezTo>
                  <a:pt x="1504700" y="4358584"/>
                  <a:pt x="1509755" y="4348566"/>
                  <a:pt x="1514819" y="4338524"/>
                </a:cubicBezTo>
                <a:close/>
                <a:moveTo>
                  <a:pt x="8997445" y="5864241"/>
                </a:moveTo>
                <a:cubicBezTo>
                  <a:pt x="8616249" y="5885602"/>
                  <a:pt x="8231722" y="5844751"/>
                  <a:pt x="7851897" y="5769507"/>
                </a:cubicBezTo>
                <a:cubicBezTo>
                  <a:pt x="7460203" y="5691912"/>
                  <a:pt x="7073485" y="5577779"/>
                  <a:pt x="6700004" y="5457508"/>
                </a:cubicBezTo>
                <a:cubicBezTo>
                  <a:pt x="6193904" y="5294536"/>
                  <a:pt x="5686001" y="5111687"/>
                  <a:pt x="5194804" y="4934862"/>
                </a:cubicBezTo>
                <a:cubicBezTo>
                  <a:pt x="4588264" y="4716524"/>
                  <a:pt x="3961071" y="4490724"/>
                  <a:pt x="3332646" y="4300731"/>
                </a:cubicBezTo>
                <a:cubicBezTo>
                  <a:pt x="3099634" y="4230279"/>
                  <a:pt x="2829079" y="4152274"/>
                  <a:pt x="2566832" y="4118383"/>
                </a:cubicBezTo>
                <a:cubicBezTo>
                  <a:pt x="2281984" y="4081571"/>
                  <a:pt x="2040685" y="4100970"/>
                  <a:pt x="1829137" y="4177698"/>
                </a:cubicBezTo>
                <a:cubicBezTo>
                  <a:pt x="1726116" y="4215080"/>
                  <a:pt x="1623470" y="4265494"/>
                  <a:pt x="1519069" y="4330125"/>
                </a:cubicBezTo>
                <a:cubicBezTo>
                  <a:pt x="1523818" y="4320723"/>
                  <a:pt x="1528570" y="4311320"/>
                  <a:pt x="1533332" y="4301940"/>
                </a:cubicBezTo>
                <a:cubicBezTo>
                  <a:pt x="1634331" y="4233703"/>
                  <a:pt x="1740757" y="4174822"/>
                  <a:pt x="1854643" y="4129863"/>
                </a:cubicBezTo>
                <a:cubicBezTo>
                  <a:pt x="2146365" y="4014703"/>
                  <a:pt x="2468287" y="4027780"/>
                  <a:pt x="2794276" y="4092343"/>
                </a:cubicBezTo>
                <a:cubicBezTo>
                  <a:pt x="2980640" y="4129269"/>
                  <a:pt x="3168305" y="4182992"/>
                  <a:pt x="3352546" y="4239248"/>
                </a:cubicBezTo>
                <a:cubicBezTo>
                  <a:pt x="3971204" y="4428077"/>
                  <a:pt x="4588287" y="4652942"/>
                  <a:pt x="5185059" y="4870413"/>
                </a:cubicBezTo>
                <a:cubicBezTo>
                  <a:pt x="5673312" y="5048356"/>
                  <a:pt x="6178180" y="5232323"/>
                  <a:pt x="6681632" y="5395774"/>
                </a:cubicBezTo>
                <a:cubicBezTo>
                  <a:pt x="6996324" y="5497925"/>
                  <a:pt x="7412322" y="5626071"/>
                  <a:pt x="7839459" y="5710809"/>
                </a:cubicBezTo>
                <a:cubicBezTo>
                  <a:pt x="7840029" y="5710922"/>
                  <a:pt x="7840623" y="5711037"/>
                  <a:pt x="7841216" y="5711151"/>
                </a:cubicBezTo>
                <a:cubicBezTo>
                  <a:pt x="8276659" y="5797418"/>
                  <a:pt x="8663765" y="5827680"/>
                  <a:pt x="9024557" y="5803694"/>
                </a:cubicBezTo>
                <a:cubicBezTo>
                  <a:pt x="9303875" y="5785117"/>
                  <a:pt x="9572147" y="5720508"/>
                  <a:pt x="9800367" y="5616850"/>
                </a:cubicBezTo>
                <a:cubicBezTo>
                  <a:pt x="9873739" y="5583508"/>
                  <a:pt x="9942845" y="5546171"/>
                  <a:pt x="10007019" y="5505274"/>
                </a:cubicBezTo>
                <a:cubicBezTo>
                  <a:pt x="10011311" y="5515384"/>
                  <a:pt x="10015623" y="5525517"/>
                  <a:pt x="10019846" y="5535582"/>
                </a:cubicBezTo>
                <a:cubicBezTo>
                  <a:pt x="10021489" y="5539530"/>
                  <a:pt x="10023132" y="5543501"/>
                  <a:pt x="10024776" y="5547472"/>
                </a:cubicBezTo>
                <a:cubicBezTo>
                  <a:pt x="9756024" y="5728404"/>
                  <a:pt x="9396259" y="5841898"/>
                  <a:pt x="8997445" y="5864241"/>
                </a:cubicBezTo>
                <a:close/>
                <a:moveTo>
                  <a:pt x="10026167" y="5532957"/>
                </a:moveTo>
                <a:cubicBezTo>
                  <a:pt x="10021808" y="5522528"/>
                  <a:pt x="10017358" y="5512052"/>
                  <a:pt x="10012908" y="5501554"/>
                </a:cubicBezTo>
                <a:cubicBezTo>
                  <a:pt x="10024615" y="5494023"/>
                  <a:pt x="10036141" y="5486355"/>
                  <a:pt x="10047506" y="5478572"/>
                </a:cubicBezTo>
                <a:cubicBezTo>
                  <a:pt x="10053075" y="5492220"/>
                  <a:pt x="10058621" y="5506073"/>
                  <a:pt x="10064074" y="5520085"/>
                </a:cubicBezTo>
                <a:cubicBezTo>
                  <a:pt x="10053075" y="5528050"/>
                  <a:pt x="10041892" y="5535878"/>
                  <a:pt x="10030549" y="5543569"/>
                </a:cubicBezTo>
                <a:cubicBezTo>
                  <a:pt x="10029089" y="5540032"/>
                  <a:pt x="10027628" y="5536494"/>
                  <a:pt x="10026167" y="5532957"/>
                </a:cubicBezTo>
                <a:close/>
                <a:moveTo>
                  <a:pt x="10010466" y="5495780"/>
                </a:moveTo>
                <a:cubicBezTo>
                  <a:pt x="10004532" y="5481836"/>
                  <a:pt x="9998530" y="5467869"/>
                  <a:pt x="9992437" y="5453810"/>
                </a:cubicBezTo>
                <a:cubicBezTo>
                  <a:pt x="10004395" y="5446530"/>
                  <a:pt x="10016172" y="5439113"/>
                  <a:pt x="10027811" y="5431605"/>
                </a:cubicBezTo>
                <a:cubicBezTo>
                  <a:pt x="10033608" y="5445092"/>
                  <a:pt x="10039381" y="5458808"/>
                  <a:pt x="10045109" y="5472730"/>
                </a:cubicBezTo>
                <a:cubicBezTo>
                  <a:pt x="10033722" y="5480535"/>
                  <a:pt x="10022174" y="5488226"/>
                  <a:pt x="10010466" y="5495780"/>
                </a:cubicBezTo>
                <a:close/>
                <a:moveTo>
                  <a:pt x="10033562" y="5427885"/>
                </a:moveTo>
                <a:cubicBezTo>
                  <a:pt x="10045612" y="5420011"/>
                  <a:pt x="10057502" y="5412023"/>
                  <a:pt x="10069209" y="5403899"/>
                </a:cubicBezTo>
                <a:cubicBezTo>
                  <a:pt x="10074618" y="5417227"/>
                  <a:pt x="10079982" y="5430669"/>
                  <a:pt x="10085254" y="5444248"/>
                </a:cubicBezTo>
                <a:cubicBezTo>
                  <a:pt x="10073934" y="5452578"/>
                  <a:pt x="10062478" y="5460771"/>
                  <a:pt x="10050815" y="5468827"/>
                </a:cubicBezTo>
                <a:cubicBezTo>
                  <a:pt x="10045087" y="5454974"/>
                  <a:pt x="10039336" y="5441304"/>
                  <a:pt x="10033562" y="5427885"/>
                </a:cubicBezTo>
                <a:close/>
                <a:moveTo>
                  <a:pt x="10031211" y="5422453"/>
                </a:moveTo>
                <a:cubicBezTo>
                  <a:pt x="10028130" y="5415333"/>
                  <a:pt x="10025050" y="5408281"/>
                  <a:pt x="10021969" y="5401297"/>
                </a:cubicBezTo>
                <a:cubicBezTo>
                  <a:pt x="10019047" y="5394725"/>
                  <a:pt x="10016080" y="5388106"/>
                  <a:pt x="10013114" y="5381488"/>
                </a:cubicBezTo>
                <a:cubicBezTo>
                  <a:pt x="10025597" y="5373796"/>
                  <a:pt x="10037898" y="5365992"/>
                  <a:pt x="10050039" y="5358050"/>
                </a:cubicBezTo>
                <a:cubicBezTo>
                  <a:pt x="10055722" y="5371309"/>
                  <a:pt x="10061359" y="5384751"/>
                  <a:pt x="10066951" y="5398353"/>
                </a:cubicBezTo>
                <a:cubicBezTo>
                  <a:pt x="10055197" y="5406523"/>
                  <a:pt x="10043284" y="5414534"/>
                  <a:pt x="10031211" y="5422453"/>
                </a:cubicBezTo>
                <a:close/>
                <a:moveTo>
                  <a:pt x="10055722" y="5354329"/>
                </a:moveTo>
                <a:cubicBezTo>
                  <a:pt x="10068229" y="5346068"/>
                  <a:pt x="10080529" y="5337670"/>
                  <a:pt x="10092671" y="5329157"/>
                </a:cubicBezTo>
                <a:cubicBezTo>
                  <a:pt x="10098057" y="5342348"/>
                  <a:pt x="10103283" y="5355448"/>
                  <a:pt x="10108350" y="5368456"/>
                </a:cubicBezTo>
                <a:cubicBezTo>
                  <a:pt x="10096619" y="5377243"/>
                  <a:pt x="10084706" y="5385892"/>
                  <a:pt x="10072587" y="5394382"/>
                </a:cubicBezTo>
                <a:cubicBezTo>
                  <a:pt x="10067110" y="5381100"/>
                  <a:pt x="10061496" y="5367749"/>
                  <a:pt x="10055722" y="5354329"/>
                </a:cubicBezTo>
                <a:close/>
                <a:moveTo>
                  <a:pt x="10098057" y="5325368"/>
                </a:moveTo>
                <a:cubicBezTo>
                  <a:pt x="10110472" y="5316559"/>
                  <a:pt x="10122682" y="5307613"/>
                  <a:pt x="10134685" y="5298530"/>
                </a:cubicBezTo>
                <a:cubicBezTo>
                  <a:pt x="10139639" y="5311402"/>
                  <a:pt x="10144454" y="5324204"/>
                  <a:pt x="10149064" y="5336871"/>
                </a:cubicBezTo>
                <a:cubicBezTo>
                  <a:pt x="10137470" y="5346205"/>
                  <a:pt x="10125671" y="5355402"/>
                  <a:pt x="10113690" y="5364463"/>
                </a:cubicBezTo>
                <a:cubicBezTo>
                  <a:pt x="10108646" y="5351522"/>
                  <a:pt x="10103420" y="5338491"/>
                  <a:pt x="10098057" y="5325368"/>
                </a:cubicBezTo>
                <a:close/>
                <a:moveTo>
                  <a:pt x="10095911" y="5320074"/>
                </a:moveTo>
                <a:cubicBezTo>
                  <a:pt x="10090548" y="5307065"/>
                  <a:pt x="10085025" y="5293942"/>
                  <a:pt x="10079366" y="5280751"/>
                </a:cubicBezTo>
                <a:cubicBezTo>
                  <a:pt x="10092214" y="5272170"/>
                  <a:pt x="10104858" y="5263430"/>
                  <a:pt x="10117296" y="5254575"/>
                </a:cubicBezTo>
                <a:cubicBezTo>
                  <a:pt x="10122568" y="5267492"/>
                  <a:pt x="10127679" y="5280341"/>
                  <a:pt x="10132609" y="5293075"/>
                </a:cubicBezTo>
                <a:cubicBezTo>
                  <a:pt x="10120559" y="5302227"/>
                  <a:pt x="10108326" y="5311219"/>
                  <a:pt x="10095911" y="5320074"/>
                </a:cubicBezTo>
                <a:close/>
                <a:moveTo>
                  <a:pt x="10077312" y="5276028"/>
                </a:moveTo>
                <a:cubicBezTo>
                  <a:pt x="10071629" y="5262836"/>
                  <a:pt x="10065786" y="5249554"/>
                  <a:pt x="10059784" y="5236203"/>
                </a:cubicBezTo>
                <a:cubicBezTo>
                  <a:pt x="10073044" y="5227850"/>
                  <a:pt x="10086098" y="5219338"/>
                  <a:pt x="10098993" y="5210711"/>
                </a:cubicBezTo>
                <a:cubicBezTo>
                  <a:pt x="10104583" y="5223788"/>
                  <a:pt x="10110016" y="5236796"/>
                  <a:pt x="10115310" y="5249691"/>
                </a:cubicBezTo>
                <a:cubicBezTo>
                  <a:pt x="10102849" y="5258614"/>
                  <a:pt x="10090160" y="5267378"/>
                  <a:pt x="10077312" y="5276028"/>
                </a:cubicBezTo>
                <a:close/>
                <a:moveTo>
                  <a:pt x="10104492" y="5207037"/>
                </a:moveTo>
                <a:cubicBezTo>
                  <a:pt x="10117821" y="5198022"/>
                  <a:pt x="10130920" y="5188848"/>
                  <a:pt x="10143814" y="5179559"/>
                </a:cubicBezTo>
                <a:cubicBezTo>
                  <a:pt x="10148973" y="5192271"/>
                  <a:pt x="10153948" y="5204868"/>
                  <a:pt x="10158786" y="5217375"/>
                </a:cubicBezTo>
                <a:cubicBezTo>
                  <a:pt x="10146325" y="5226983"/>
                  <a:pt x="10133636" y="5236431"/>
                  <a:pt x="10120765" y="5245743"/>
                </a:cubicBezTo>
                <a:cubicBezTo>
                  <a:pt x="10115493" y="5232939"/>
                  <a:pt x="10110084" y="5220045"/>
                  <a:pt x="10104492" y="5207037"/>
                </a:cubicBezTo>
                <a:close/>
                <a:moveTo>
                  <a:pt x="10102621" y="5202677"/>
                </a:moveTo>
                <a:cubicBezTo>
                  <a:pt x="10096985" y="5189646"/>
                  <a:pt x="10091188" y="5176501"/>
                  <a:pt x="10085230" y="5163287"/>
                </a:cubicBezTo>
                <a:cubicBezTo>
                  <a:pt x="10098993" y="5154523"/>
                  <a:pt x="10112525" y="5145623"/>
                  <a:pt x="10125876" y="5136562"/>
                </a:cubicBezTo>
                <a:cubicBezTo>
                  <a:pt x="10131423" y="5149502"/>
                  <a:pt x="10136763" y="5162306"/>
                  <a:pt x="10141967" y="5175040"/>
                </a:cubicBezTo>
                <a:cubicBezTo>
                  <a:pt x="10129049" y="5184420"/>
                  <a:pt x="10115926" y="5193617"/>
                  <a:pt x="10102621" y="5202677"/>
                </a:cubicBezTo>
                <a:close/>
                <a:moveTo>
                  <a:pt x="10131148" y="5133002"/>
                </a:moveTo>
                <a:cubicBezTo>
                  <a:pt x="10144774" y="5123668"/>
                  <a:pt x="10158193" y="5114197"/>
                  <a:pt x="10171383" y="5104566"/>
                </a:cubicBezTo>
                <a:cubicBezTo>
                  <a:pt x="10176427" y="5117095"/>
                  <a:pt x="10181289" y="5129511"/>
                  <a:pt x="10185967" y="5141857"/>
                </a:cubicBezTo>
                <a:cubicBezTo>
                  <a:pt x="10173255" y="5151807"/>
                  <a:pt x="10160292" y="5161598"/>
                  <a:pt x="10147147" y="5171229"/>
                </a:cubicBezTo>
                <a:cubicBezTo>
                  <a:pt x="10141989" y="5158586"/>
                  <a:pt x="10136626" y="5145828"/>
                  <a:pt x="10131148" y="5133002"/>
                </a:cubicBezTo>
                <a:close/>
                <a:moveTo>
                  <a:pt x="10129460" y="5129054"/>
                </a:moveTo>
                <a:cubicBezTo>
                  <a:pt x="10123891" y="5116091"/>
                  <a:pt x="10118139" y="5103060"/>
                  <a:pt x="10112229" y="5089914"/>
                </a:cubicBezTo>
                <a:cubicBezTo>
                  <a:pt x="10126310" y="5080854"/>
                  <a:pt x="10140186" y="5071657"/>
                  <a:pt x="10153833" y="5062300"/>
                </a:cubicBezTo>
                <a:cubicBezTo>
                  <a:pt x="10159288" y="5075080"/>
                  <a:pt x="10164606" y="5087815"/>
                  <a:pt x="10169717" y="5100390"/>
                </a:cubicBezTo>
                <a:cubicBezTo>
                  <a:pt x="10156503" y="5110112"/>
                  <a:pt x="10143084" y="5119651"/>
                  <a:pt x="10129460" y="5129054"/>
                </a:cubicBezTo>
                <a:close/>
                <a:moveTo>
                  <a:pt x="10159060" y="5058648"/>
                </a:moveTo>
                <a:cubicBezTo>
                  <a:pt x="10172981" y="5049018"/>
                  <a:pt x="10186697" y="5039250"/>
                  <a:pt x="10200163" y="5029299"/>
                </a:cubicBezTo>
                <a:cubicBezTo>
                  <a:pt x="10205091" y="5041714"/>
                  <a:pt x="10209862" y="5054038"/>
                  <a:pt x="10214426" y="5066225"/>
                </a:cubicBezTo>
                <a:cubicBezTo>
                  <a:pt x="10201463" y="5076518"/>
                  <a:pt x="10188295" y="5086628"/>
                  <a:pt x="10174876" y="5096578"/>
                </a:cubicBezTo>
                <a:cubicBezTo>
                  <a:pt x="10169786" y="5084049"/>
                  <a:pt x="10164514" y="5071405"/>
                  <a:pt x="10159060" y="5058648"/>
                </a:cubicBezTo>
                <a:close/>
                <a:moveTo>
                  <a:pt x="10205252" y="5025511"/>
                </a:moveTo>
                <a:cubicBezTo>
                  <a:pt x="10218899" y="5015332"/>
                  <a:pt x="10232341" y="5004994"/>
                  <a:pt x="10245509" y="4994496"/>
                </a:cubicBezTo>
                <a:cubicBezTo>
                  <a:pt x="10249892" y="5006523"/>
                  <a:pt x="10254067" y="5018436"/>
                  <a:pt x="10258061" y="5030257"/>
                </a:cubicBezTo>
                <a:cubicBezTo>
                  <a:pt x="10245441" y="5041098"/>
                  <a:pt x="10232569" y="5051733"/>
                  <a:pt x="10219470" y="5062231"/>
                </a:cubicBezTo>
                <a:cubicBezTo>
                  <a:pt x="10214928" y="5050090"/>
                  <a:pt x="10210158" y="5037834"/>
                  <a:pt x="10205252" y="5025511"/>
                </a:cubicBezTo>
                <a:close/>
                <a:moveTo>
                  <a:pt x="10203768" y="5021813"/>
                </a:moveTo>
                <a:cubicBezTo>
                  <a:pt x="10198770" y="5009330"/>
                  <a:pt x="10193589" y="4996755"/>
                  <a:pt x="10188249" y="4984066"/>
                </a:cubicBezTo>
                <a:cubicBezTo>
                  <a:pt x="10202467" y="4974116"/>
                  <a:pt x="10216411" y="4964006"/>
                  <a:pt x="10230150" y="4953736"/>
                </a:cubicBezTo>
                <a:cubicBezTo>
                  <a:pt x="10234988" y="4966082"/>
                  <a:pt x="10239598" y="4978337"/>
                  <a:pt x="10244049" y="4990502"/>
                </a:cubicBezTo>
                <a:cubicBezTo>
                  <a:pt x="10230857" y="5001114"/>
                  <a:pt x="10217438" y="5011544"/>
                  <a:pt x="10203768" y="5021813"/>
                </a:cubicBezTo>
                <a:close/>
                <a:moveTo>
                  <a:pt x="10186994" y="4981122"/>
                </a:moveTo>
                <a:cubicBezTo>
                  <a:pt x="10181540" y="4968273"/>
                  <a:pt x="10175948" y="4955333"/>
                  <a:pt x="10170105" y="4942256"/>
                </a:cubicBezTo>
                <a:cubicBezTo>
                  <a:pt x="10184826" y="4932580"/>
                  <a:pt x="10199340" y="4922721"/>
                  <a:pt x="10213604" y="4912702"/>
                </a:cubicBezTo>
                <a:cubicBezTo>
                  <a:pt x="10218899" y="4925413"/>
                  <a:pt x="10223989" y="4938034"/>
                  <a:pt x="10228895" y="4950540"/>
                </a:cubicBezTo>
                <a:cubicBezTo>
                  <a:pt x="10215156" y="4960902"/>
                  <a:pt x="10201189" y="4971103"/>
                  <a:pt x="10186994" y="4981122"/>
                </a:cubicBezTo>
                <a:close/>
                <a:moveTo>
                  <a:pt x="10218648" y="4909119"/>
                </a:moveTo>
                <a:cubicBezTo>
                  <a:pt x="10233094" y="4898895"/>
                  <a:pt x="10247290" y="4888510"/>
                  <a:pt x="10261257" y="4877966"/>
                </a:cubicBezTo>
                <a:cubicBezTo>
                  <a:pt x="10265935" y="4890268"/>
                  <a:pt x="10270499" y="4902500"/>
                  <a:pt x="10274813" y="4914596"/>
                </a:cubicBezTo>
                <a:cubicBezTo>
                  <a:pt x="10261416" y="4925505"/>
                  <a:pt x="10247769" y="4936208"/>
                  <a:pt x="10233871" y="4946775"/>
                </a:cubicBezTo>
                <a:cubicBezTo>
                  <a:pt x="10228986" y="4934314"/>
                  <a:pt x="10223920" y="4921785"/>
                  <a:pt x="10218648" y="4909119"/>
                </a:cubicBezTo>
                <a:close/>
                <a:moveTo>
                  <a:pt x="10266164" y="4874201"/>
                </a:moveTo>
                <a:cubicBezTo>
                  <a:pt x="10280221" y="4863498"/>
                  <a:pt x="10294029" y="4852612"/>
                  <a:pt x="10307539" y="4841588"/>
                </a:cubicBezTo>
                <a:cubicBezTo>
                  <a:pt x="10311625" y="4853479"/>
                  <a:pt x="10315505" y="4865301"/>
                  <a:pt x="10319201" y="4877031"/>
                </a:cubicBezTo>
                <a:cubicBezTo>
                  <a:pt x="10306261" y="4888396"/>
                  <a:pt x="10293071" y="4899579"/>
                  <a:pt x="10279628" y="4910602"/>
                </a:cubicBezTo>
                <a:cubicBezTo>
                  <a:pt x="10275338" y="4898552"/>
                  <a:pt x="10270842" y="4886411"/>
                  <a:pt x="10266164" y="4874201"/>
                </a:cubicBezTo>
                <a:close/>
                <a:moveTo>
                  <a:pt x="10312355" y="4837617"/>
                </a:moveTo>
                <a:cubicBezTo>
                  <a:pt x="10325911" y="4826481"/>
                  <a:pt x="10339194" y="4815183"/>
                  <a:pt x="10352202" y="4803727"/>
                </a:cubicBezTo>
                <a:cubicBezTo>
                  <a:pt x="10355603" y="4815206"/>
                  <a:pt x="10358775" y="4826640"/>
                  <a:pt x="10361810" y="4838005"/>
                </a:cubicBezTo>
                <a:cubicBezTo>
                  <a:pt x="10349464" y="4849759"/>
                  <a:pt x="10336820" y="4861353"/>
                  <a:pt x="10323948" y="4872764"/>
                </a:cubicBezTo>
                <a:cubicBezTo>
                  <a:pt x="10320274" y="4861147"/>
                  <a:pt x="10316418" y="4849439"/>
                  <a:pt x="10312355" y="4837617"/>
                </a:cubicBezTo>
                <a:close/>
                <a:moveTo>
                  <a:pt x="10310324" y="4831706"/>
                </a:moveTo>
                <a:cubicBezTo>
                  <a:pt x="10306444" y="4820569"/>
                  <a:pt x="10302405" y="4809341"/>
                  <a:pt x="10298206" y="4798044"/>
                </a:cubicBezTo>
                <a:cubicBezTo>
                  <a:pt x="10312424" y="4787090"/>
                  <a:pt x="10326368" y="4775975"/>
                  <a:pt x="10340061" y="4764679"/>
                </a:cubicBezTo>
                <a:cubicBezTo>
                  <a:pt x="10343667" y="4775747"/>
                  <a:pt x="10347090" y="4786747"/>
                  <a:pt x="10350376" y="4797702"/>
                </a:cubicBezTo>
                <a:cubicBezTo>
                  <a:pt x="10337230" y="4809250"/>
                  <a:pt x="10323880" y="4820592"/>
                  <a:pt x="10310324" y="4831706"/>
                </a:cubicBezTo>
                <a:close/>
                <a:moveTo>
                  <a:pt x="10296106" y="4792475"/>
                </a:moveTo>
                <a:cubicBezTo>
                  <a:pt x="10291815" y="4781065"/>
                  <a:pt x="10287365" y="4769585"/>
                  <a:pt x="10282755" y="4758015"/>
                </a:cubicBezTo>
                <a:cubicBezTo>
                  <a:pt x="10297612" y="4747243"/>
                  <a:pt x="10312218" y="4736311"/>
                  <a:pt x="10326550" y="4725196"/>
                </a:cubicBezTo>
                <a:cubicBezTo>
                  <a:pt x="10330590" y="4736516"/>
                  <a:pt x="10334492" y="4747790"/>
                  <a:pt x="10338190" y="4758996"/>
                </a:cubicBezTo>
                <a:cubicBezTo>
                  <a:pt x="10324360" y="4770384"/>
                  <a:pt x="10310324" y="4781544"/>
                  <a:pt x="10296106" y="4792475"/>
                </a:cubicBezTo>
                <a:close/>
                <a:moveTo>
                  <a:pt x="10331137" y="4721613"/>
                </a:moveTo>
                <a:cubicBezTo>
                  <a:pt x="10345401" y="4710476"/>
                  <a:pt x="10359414" y="4699180"/>
                  <a:pt x="10373153" y="4687723"/>
                </a:cubicBezTo>
                <a:cubicBezTo>
                  <a:pt x="10376302" y="4697764"/>
                  <a:pt x="10379337" y="4707784"/>
                  <a:pt x="10382213" y="4717734"/>
                </a:cubicBezTo>
                <a:cubicBezTo>
                  <a:pt x="10382486" y="4718692"/>
                  <a:pt x="10382738" y="4719651"/>
                  <a:pt x="10383011" y="4720632"/>
                </a:cubicBezTo>
                <a:cubicBezTo>
                  <a:pt x="10369821" y="4732363"/>
                  <a:pt x="10356402" y="4743865"/>
                  <a:pt x="10342800" y="4755162"/>
                </a:cubicBezTo>
                <a:cubicBezTo>
                  <a:pt x="10339079" y="4744047"/>
                  <a:pt x="10335200" y="4732865"/>
                  <a:pt x="10331137" y="4721613"/>
                </a:cubicBezTo>
                <a:close/>
                <a:moveTo>
                  <a:pt x="10329220" y="4716319"/>
                </a:moveTo>
                <a:cubicBezTo>
                  <a:pt x="10325067" y="4704931"/>
                  <a:pt x="10320753" y="4693474"/>
                  <a:pt x="10316257" y="4681926"/>
                </a:cubicBezTo>
                <a:cubicBezTo>
                  <a:pt x="10331206" y="4670949"/>
                  <a:pt x="10345880" y="4659812"/>
                  <a:pt x="10360304" y="4648492"/>
                </a:cubicBezTo>
                <a:cubicBezTo>
                  <a:pt x="10364183" y="4659834"/>
                  <a:pt x="10367904" y="4671086"/>
                  <a:pt x="10371463" y="4682314"/>
                </a:cubicBezTo>
                <a:cubicBezTo>
                  <a:pt x="10357588" y="4693862"/>
                  <a:pt x="10343484" y="4705204"/>
                  <a:pt x="10329220" y="4716319"/>
                </a:cubicBezTo>
                <a:close/>
                <a:moveTo>
                  <a:pt x="10364914" y="4644863"/>
                </a:moveTo>
                <a:cubicBezTo>
                  <a:pt x="10379224" y="4633566"/>
                  <a:pt x="10393281" y="4622110"/>
                  <a:pt x="10407066" y="4610470"/>
                </a:cubicBezTo>
                <a:cubicBezTo>
                  <a:pt x="10410330" y="4621516"/>
                  <a:pt x="10413433" y="4632516"/>
                  <a:pt x="10416355" y="4643448"/>
                </a:cubicBezTo>
                <a:cubicBezTo>
                  <a:pt x="10403141" y="4655316"/>
                  <a:pt x="10389721" y="4666978"/>
                  <a:pt x="10376097" y="4678411"/>
                </a:cubicBezTo>
                <a:cubicBezTo>
                  <a:pt x="10372560" y="4667297"/>
                  <a:pt x="10368817" y="4656137"/>
                  <a:pt x="10364914" y="4644863"/>
                </a:cubicBezTo>
                <a:close/>
                <a:moveTo>
                  <a:pt x="10358592" y="4643540"/>
                </a:moveTo>
                <a:cubicBezTo>
                  <a:pt x="10344032" y="4654928"/>
                  <a:pt x="10329266" y="4666088"/>
                  <a:pt x="10314340" y="4677020"/>
                </a:cubicBezTo>
                <a:cubicBezTo>
                  <a:pt x="10309730" y="4665312"/>
                  <a:pt x="10304961" y="4653536"/>
                  <a:pt x="10300009" y="4641668"/>
                </a:cubicBezTo>
                <a:cubicBezTo>
                  <a:pt x="10302997" y="4639591"/>
                  <a:pt x="10306033" y="4637560"/>
                  <a:pt x="10309000" y="4635483"/>
                </a:cubicBezTo>
                <a:cubicBezTo>
                  <a:pt x="10321529" y="4626720"/>
                  <a:pt x="10333876" y="4617819"/>
                  <a:pt x="10346086" y="4608827"/>
                </a:cubicBezTo>
                <a:cubicBezTo>
                  <a:pt x="10350422" y="4620466"/>
                  <a:pt x="10354575" y="4632014"/>
                  <a:pt x="10358592" y="4643540"/>
                </a:cubicBezTo>
                <a:close/>
                <a:moveTo>
                  <a:pt x="10309799" y="4680351"/>
                </a:moveTo>
                <a:cubicBezTo>
                  <a:pt x="10294691" y="4691351"/>
                  <a:pt x="10279400" y="4702101"/>
                  <a:pt x="10263927" y="4712644"/>
                </a:cubicBezTo>
                <a:cubicBezTo>
                  <a:pt x="10258769" y="4700640"/>
                  <a:pt x="10253451" y="4688544"/>
                  <a:pt x="10247952" y="4676403"/>
                </a:cubicBezTo>
                <a:cubicBezTo>
                  <a:pt x="10264018" y="4666042"/>
                  <a:pt x="10279857" y="4655521"/>
                  <a:pt x="10295444" y="4644795"/>
                </a:cubicBezTo>
                <a:cubicBezTo>
                  <a:pt x="10300396" y="4656731"/>
                  <a:pt x="10305189" y="4668575"/>
                  <a:pt x="10309799" y="4680351"/>
                </a:cubicBezTo>
                <a:close/>
                <a:moveTo>
                  <a:pt x="10258951" y="4716045"/>
                </a:moveTo>
                <a:cubicBezTo>
                  <a:pt x="10243524" y="4726452"/>
                  <a:pt x="10227959" y="4736676"/>
                  <a:pt x="10212236" y="4746649"/>
                </a:cubicBezTo>
                <a:cubicBezTo>
                  <a:pt x="10207055" y="4735421"/>
                  <a:pt x="10201783" y="4724192"/>
                  <a:pt x="10196328" y="4712850"/>
                </a:cubicBezTo>
                <a:cubicBezTo>
                  <a:pt x="10195803" y="4711732"/>
                  <a:pt x="10195233" y="4710591"/>
                  <a:pt x="10194684" y="4709472"/>
                </a:cubicBezTo>
                <a:cubicBezTo>
                  <a:pt x="10210957" y="4699727"/>
                  <a:pt x="10227001" y="4689777"/>
                  <a:pt x="10242839" y="4679667"/>
                </a:cubicBezTo>
                <a:cubicBezTo>
                  <a:pt x="10248362" y="4691877"/>
                  <a:pt x="10253771" y="4704018"/>
                  <a:pt x="10258951" y="4716045"/>
                </a:cubicBezTo>
                <a:close/>
                <a:moveTo>
                  <a:pt x="10207055" y="4749913"/>
                </a:moveTo>
                <a:cubicBezTo>
                  <a:pt x="10191330" y="4759817"/>
                  <a:pt x="10175469" y="4769494"/>
                  <a:pt x="10159471" y="4778942"/>
                </a:cubicBezTo>
                <a:cubicBezTo>
                  <a:pt x="10153308" y="4766344"/>
                  <a:pt x="10146987" y="4753655"/>
                  <a:pt x="10140482" y="4740853"/>
                </a:cubicBezTo>
                <a:cubicBezTo>
                  <a:pt x="10157006" y="4731609"/>
                  <a:pt x="10173323" y="4722207"/>
                  <a:pt x="10189414" y="4712621"/>
                </a:cubicBezTo>
                <a:cubicBezTo>
                  <a:pt x="10195483" y="4725151"/>
                  <a:pt x="10201349" y="4737566"/>
                  <a:pt x="10207055" y="4749913"/>
                </a:cubicBezTo>
                <a:close/>
                <a:moveTo>
                  <a:pt x="10154267" y="4782001"/>
                </a:moveTo>
                <a:cubicBezTo>
                  <a:pt x="10138406" y="4791312"/>
                  <a:pt x="10122407" y="4800417"/>
                  <a:pt x="10106295" y="4809296"/>
                </a:cubicBezTo>
                <a:cubicBezTo>
                  <a:pt x="10099677" y="4796355"/>
                  <a:pt x="10092945" y="4783370"/>
                  <a:pt x="10086007" y="4770247"/>
                </a:cubicBezTo>
                <a:cubicBezTo>
                  <a:pt x="10102599" y="4761597"/>
                  <a:pt x="10118984" y="4752766"/>
                  <a:pt x="10135211" y="4743774"/>
                </a:cubicBezTo>
                <a:cubicBezTo>
                  <a:pt x="10141738" y="4756622"/>
                  <a:pt x="10148082" y="4769357"/>
                  <a:pt x="10154267" y="4782001"/>
                </a:cubicBezTo>
                <a:close/>
                <a:moveTo>
                  <a:pt x="10100909" y="4812217"/>
                </a:moveTo>
                <a:cubicBezTo>
                  <a:pt x="10085003" y="4820934"/>
                  <a:pt x="10068982" y="4829424"/>
                  <a:pt x="10052870" y="4837709"/>
                </a:cubicBezTo>
                <a:cubicBezTo>
                  <a:pt x="10045840" y="4824472"/>
                  <a:pt x="10038720" y="4811167"/>
                  <a:pt x="10031371" y="4797725"/>
                </a:cubicBezTo>
                <a:cubicBezTo>
                  <a:pt x="10047962" y="4789668"/>
                  <a:pt x="10064326" y="4781430"/>
                  <a:pt x="10080552" y="4773054"/>
                </a:cubicBezTo>
                <a:cubicBezTo>
                  <a:pt x="10087536" y="4786222"/>
                  <a:pt x="10094291" y="4799254"/>
                  <a:pt x="10100909" y="4812217"/>
                </a:cubicBezTo>
                <a:close/>
                <a:moveTo>
                  <a:pt x="10047323" y="4840562"/>
                </a:moveTo>
                <a:cubicBezTo>
                  <a:pt x="10031462" y="4848641"/>
                  <a:pt x="10015510" y="4856537"/>
                  <a:pt x="9999465" y="4864228"/>
                </a:cubicBezTo>
                <a:cubicBezTo>
                  <a:pt x="9992072" y="4850603"/>
                  <a:pt x="9984586" y="4836933"/>
                  <a:pt x="9977032" y="4823194"/>
                </a:cubicBezTo>
                <a:cubicBezTo>
                  <a:pt x="9993441" y="4815777"/>
                  <a:pt x="10009667" y="4808154"/>
                  <a:pt x="10025734" y="4800417"/>
                </a:cubicBezTo>
                <a:cubicBezTo>
                  <a:pt x="10033105" y="4813906"/>
                  <a:pt x="10040272" y="4827279"/>
                  <a:pt x="10047323" y="4840562"/>
                </a:cubicBezTo>
                <a:close/>
                <a:moveTo>
                  <a:pt x="9993760" y="4866967"/>
                </a:moveTo>
                <a:cubicBezTo>
                  <a:pt x="9978333" y="4874315"/>
                  <a:pt x="9962860" y="4881458"/>
                  <a:pt x="9947295" y="4888442"/>
                </a:cubicBezTo>
                <a:cubicBezTo>
                  <a:pt x="9939764" y="4874407"/>
                  <a:pt x="9932164" y="4860325"/>
                  <a:pt x="9924473" y="4846176"/>
                </a:cubicBezTo>
                <a:cubicBezTo>
                  <a:pt x="9940197" y="4839512"/>
                  <a:pt x="9955807" y="4832757"/>
                  <a:pt x="9971258" y="4825819"/>
                </a:cubicBezTo>
                <a:cubicBezTo>
                  <a:pt x="9978812" y="4839535"/>
                  <a:pt x="9986320" y="4853251"/>
                  <a:pt x="9993760" y="4866967"/>
                </a:cubicBezTo>
                <a:close/>
                <a:moveTo>
                  <a:pt x="9941406" y="4891066"/>
                </a:moveTo>
                <a:cubicBezTo>
                  <a:pt x="9926709" y="4897616"/>
                  <a:pt x="9911944" y="4903984"/>
                  <a:pt x="9897132" y="4910214"/>
                </a:cubicBezTo>
                <a:cubicBezTo>
                  <a:pt x="9889510" y="4895836"/>
                  <a:pt x="9881796" y="4881367"/>
                  <a:pt x="9874014" y="4866875"/>
                </a:cubicBezTo>
                <a:cubicBezTo>
                  <a:pt x="9888962" y="4860941"/>
                  <a:pt x="9903819" y="4854871"/>
                  <a:pt x="9918539" y="4848709"/>
                </a:cubicBezTo>
                <a:cubicBezTo>
                  <a:pt x="9926208" y="4862836"/>
                  <a:pt x="9933830" y="4876962"/>
                  <a:pt x="9941406" y="4891066"/>
                </a:cubicBezTo>
                <a:close/>
                <a:moveTo>
                  <a:pt x="9891039" y="4912770"/>
                </a:moveTo>
                <a:cubicBezTo>
                  <a:pt x="9877071" y="4918613"/>
                  <a:pt x="9863059" y="4924295"/>
                  <a:pt x="9849001" y="4929841"/>
                </a:cubicBezTo>
                <a:cubicBezTo>
                  <a:pt x="9841287" y="4915098"/>
                  <a:pt x="9833481" y="4900309"/>
                  <a:pt x="9825585" y="4885452"/>
                </a:cubicBezTo>
                <a:cubicBezTo>
                  <a:pt x="9833618" y="4882485"/>
                  <a:pt x="9841652" y="4879473"/>
                  <a:pt x="9849639" y="4876415"/>
                </a:cubicBezTo>
                <a:cubicBezTo>
                  <a:pt x="9855710" y="4874087"/>
                  <a:pt x="9861758" y="4871668"/>
                  <a:pt x="9867806" y="4869295"/>
                </a:cubicBezTo>
                <a:cubicBezTo>
                  <a:pt x="9875612" y="4883809"/>
                  <a:pt x="9883347" y="4898301"/>
                  <a:pt x="9891039" y="4912770"/>
                </a:cubicBezTo>
                <a:close/>
                <a:moveTo>
                  <a:pt x="9842862" y="4932237"/>
                </a:moveTo>
                <a:cubicBezTo>
                  <a:pt x="9829602" y="4937441"/>
                  <a:pt x="9816319" y="4942507"/>
                  <a:pt x="9802991" y="4947437"/>
                </a:cubicBezTo>
                <a:cubicBezTo>
                  <a:pt x="9795186" y="4932397"/>
                  <a:pt x="9787290" y="4917289"/>
                  <a:pt x="9779325" y="4902135"/>
                </a:cubicBezTo>
                <a:cubicBezTo>
                  <a:pt x="9792745" y="4897434"/>
                  <a:pt x="9806118" y="4892687"/>
                  <a:pt x="9819400" y="4887780"/>
                </a:cubicBezTo>
                <a:cubicBezTo>
                  <a:pt x="9827274" y="4902614"/>
                  <a:pt x="9835103" y="4917426"/>
                  <a:pt x="9842862" y="4932237"/>
                </a:cubicBezTo>
                <a:close/>
                <a:moveTo>
                  <a:pt x="9796602" y="4949810"/>
                </a:moveTo>
                <a:cubicBezTo>
                  <a:pt x="9784095" y="4954397"/>
                  <a:pt x="9771589" y="4958894"/>
                  <a:pt x="9759059" y="4963275"/>
                </a:cubicBezTo>
                <a:cubicBezTo>
                  <a:pt x="9751163" y="4947939"/>
                  <a:pt x="9743198" y="4932557"/>
                  <a:pt x="9735165" y="4917106"/>
                </a:cubicBezTo>
                <a:cubicBezTo>
                  <a:pt x="9747785" y="4912953"/>
                  <a:pt x="9760337" y="4908708"/>
                  <a:pt x="9772844" y="4904372"/>
                </a:cubicBezTo>
                <a:cubicBezTo>
                  <a:pt x="9780831" y="4919526"/>
                  <a:pt x="9788728" y="4934679"/>
                  <a:pt x="9796602" y="4949810"/>
                </a:cubicBezTo>
                <a:close/>
                <a:moveTo>
                  <a:pt x="9798952" y="4954306"/>
                </a:moveTo>
                <a:cubicBezTo>
                  <a:pt x="9806665" y="4969186"/>
                  <a:pt x="9814334" y="4984066"/>
                  <a:pt x="9821957" y="4998946"/>
                </a:cubicBezTo>
                <a:cubicBezTo>
                  <a:pt x="9809496" y="5003784"/>
                  <a:pt x="9797012" y="5008531"/>
                  <a:pt x="9784505" y="5013164"/>
                </a:cubicBezTo>
                <a:cubicBezTo>
                  <a:pt x="9776883" y="4998079"/>
                  <a:pt x="9769146" y="4982948"/>
                  <a:pt x="9761341" y="4967748"/>
                </a:cubicBezTo>
                <a:cubicBezTo>
                  <a:pt x="9773939" y="4963367"/>
                  <a:pt x="9786469" y="4958871"/>
                  <a:pt x="9798952" y="4954306"/>
                </a:cubicBezTo>
                <a:close/>
                <a:moveTo>
                  <a:pt x="9777865" y="5015606"/>
                </a:moveTo>
                <a:cubicBezTo>
                  <a:pt x="9615692" y="5075080"/>
                  <a:pt x="9449913" y="5116023"/>
                  <a:pt x="9291939" y="5140008"/>
                </a:cubicBezTo>
                <a:cubicBezTo>
                  <a:pt x="8779472" y="5217854"/>
                  <a:pt x="8256735" y="5174835"/>
                  <a:pt x="7763507" y="5077111"/>
                </a:cubicBezTo>
                <a:cubicBezTo>
                  <a:pt x="7312910" y="4987855"/>
                  <a:pt x="6886984" y="4852977"/>
                  <a:pt x="6515831" y="4722914"/>
                </a:cubicBezTo>
                <a:cubicBezTo>
                  <a:pt x="6042229" y="4556930"/>
                  <a:pt x="5571937" y="4360958"/>
                  <a:pt x="5117118" y="4171444"/>
                </a:cubicBezTo>
                <a:cubicBezTo>
                  <a:pt x="4614259" y="3961916"/>
                  <a:pt x="4094283" y="3745267"/>
                  <a:pt x="3568556" y="3568625"/>
                </a:cubicBezTo>
                <a:cubicBezTo>
                  <a:pt x="3424732" y="3520311"/>
                  <a:pt x="3299189" y="3484092"/>
                  <a:pt x="3184759" y="3457893"/>
                </a:cubicBezTo>
                <a:cubicBezTo>
                  <a:pt x="3045135" y="3425919"/>
                  <a:pt x="2919774" y="3408049"/>
                  <a:pt x="2801510" y="3403257"/>
                </a:cubicBezTo>
                <a:cubicBezTo>
                  <a:pt x="2668914" y="3397871"/>
                  <a:pt x="2544512" y="3409693"/>
                  <a:pt x="2431726" y="3438403"/>
                </a:cubicBezTo>
                <a:cubicBezTo>
                  <a:pt x="2307506" y="3470011"/>
                  <a:pt x="2192040" y="3523392"/>
                  <a:pt x="2088518" y="3597061"/>
                </a:cubicBezTo>
                <a:cubicBezTo>
                  <a:pt x="1955171" y="3691955"/>
                  <a:pt x="1837252" y="3805814"/>
                  <a:pt x="1729227" y="3930581"/>
                </a:cubicBezTo>
                <a:cubicBezTo>
                  <a:pt x="1731817" y="3925948"/>
                  <a:pt x="1734412" y="3921315"/>
                  <a:pt x="1737012" y="3916705"/>
                </a:cubicBezTo>
                <a:cubicBezTo>
                  <a:pt x="1849720" y="3778815"/>
                  <a:pt x="1973347" y="3652587"/>
                  <a:pt x="2114601" y="3547606"/>
                </a:cubicBezTo>
                <a:cubicBezTo>
                  <a:pt x="2555558" y="3219882"/>
                  <a:pt x="3107210" y="3342688"/>
                  <a:pt x="3588662" y="3506001"/>
                </a:cubicBezTo>
                <a:cubicBezTo>
                  <a:pt x="4105626" y="3681388"/>
                  <a:pt x="4616427" y="3897375"/>
                  <a:pt x="5110431" y="4106265"/>
                </a:cubicBezTo>
                <a:cubicBezTo>
                  <a:pt x="5561302" y="4296920"/>
                  <a:pt x="6027532" y="4494056"/>
                  <a:pt x="6497709" y="4660063"/>
                </a:cubicBezTo>
                <a:cubicBezTo>
                  <a:pt x="6976400" y="4829059"/>
                  <a:pt x="7381353" y="4944539"/>
                  <a:pt x="7759399" y="5019440"/>
                </a:cubicBezTo>
                <a:cubicBezTo>
                  <a:pt x="7802761" y="5028021"/>
                  <a:pt x="7845735" y="5036077"/>
                  <a:pt x="7888457" y="5043631"/>
                </a:cubicBezTo>
                <a:cubicBezTo>
                  <a:pt x="8137285" y="5087541"/>
                  <a:pt x="8378376" y="5113444"/>
                  <a:pt x="8604975" y="5120610"/>
                </a:cubicBezTo>
                <a:cubicBezTo>
                  <a:pt x="8852913" y="5128460"/>
                  <a:pt x="9093274" y="5114219"/>
                  <a:pt x="9319371" y="5078275"/>
                </a:cubicBezTo>
                <a:cubicBezTo>
                  <a:pt x="9469083" y="5054495"/>
                  <a:pt x="9615189" y="5018162"/>
                  <a:pt x="9754609" y="4970122"/>
                </a:cubicBezTo>
                <a:cubicBezTo>
                  <a:pt x="9762414" y="4985298"/>
                  <a:pt x="9770174" y="5000452"/>
                  <a:pt x="9777865" y="5015606"/>
                </a:cubicBezTo>
                <a:close/>
                <a:moveTo>
                  <a:pt x="2090987" y="3600530"/>
                </a:moveTo>
                <a:cubicBezTo>
                  <a:pt x="2531595" y="3286979"/>
                  <a:pt x="3084480" y="3410492"/>
                  <a:pt x="3567210" y="3572664"/>
                </a:cubicBezTo>
                <a:cubicBezTo>
                  <a:pt x="4092800" y="3749261"/>
                  <a:pt x="4612684" y="3965887"/>
                  <a:pt x="5115475" y="4175393"/>
                </a:cubicBezTo>
                <a:cubicBezTo>
                  <a:pt x="5570339" y="4364929"/>
                  <a:pt x="6040700" y="4560924"/>
                  <a:pt x="6514438" y="4726931"/>
                </a:cubicBezTo>
                <a:cubicBezTo>
                  <a:pt x="7041717" y="4911720"/>
                  <a:pt x="7476909" y="5031604"/>
                  <a:pt x="7884053" y="5104201"/>
                </a:cubicBezTo>
                <a:cubicBezTo>
                  <a:pt x="8129069" y="5147882"/>
                  <a:pt x="8366326" y="5174059"/>
                  <a:pt x="8589274" y="5182046"/>
                </a:cubicBezTo>
                <a:cubicBezTo>
                  <a:pt x="8833355" y="5190764"/>
                  <a:pt x="9069973" y="5178052"/>
                  <a:pt x="9292578" y="5144231"/>
                </a:cubicBezTo>
                <a:cubicBezTo>
                  <a:pt x="9460503" y="5118715"/>
                  <a:pt x="9623954" y="5077317"/>
                  <a:pt x="9778390" y="5021151"/>
                </a:cubicBezTo>
                <a:cubicBezTo>
                  <a:pt x="9779028" y="5020901"/>
                  <a:pt x="9779668" y="5020672"/>
                  <a:pt x="9780306" y="5020422"/>
                </a:cubicBezTo>
                <a:cubicBezTo>
                  <a:pt x="9787883" y="5035347"/>
                  <a:pt x="9795391" y="5050249"/>
                  <a:pt x="9802832" y="5065152"/>
                </a:cubicBezTo>
                <a:cubicBezTo>
                  <a:pt x="9624067" y="5134509"/>
                  <a:pt x="9439506" y="5180632"/>
                  <a:pt x="9265169" y="5205850"/>
                </a:cubicBezTo>
                <a:cubicBezTo>
                  <a:pt x="8764752" y="5278241"/>
                  <a:pt x="8252833" y="5234857"/>
                  <a:pt x="7768916" y="5139004"/>
                </a:cubicBezTo>
                <a:cubicBezTo>
                  <a:pt x="7322815" y="5050638"/>
                  <a:pt x="6900540" y="4917677"/>
                  <a:pt x="6532582" y="4789691"/>
                </a:cubicBezTo>
                <a:cubicBezTo>
                  <a:pt x="6055534" y="4623753"/>
                  <a:pt x="5581248" y="4428945"/>
                  <a:pt x="5122573" y="4240572"/>
                </a:cubicBezTo>
                <a:cubicBezTo>
                  <a:pt x="4610813" y="4030382"/>
                  <a:pt x="4081617" y="3813025"/>
                  <a:pt x="3547104" y="3635174"/>
                </a:cubicBezTo>
                <a:cubicBezTo>
                  <a:pt x="3334608" y="3564471"/>
                  <a:pt x="3055359" y="3481605"/>
                  <a:pt x="2779875" y="3468094"/>
                </a:cubicBezTo>
                <a:cubicBezTo>
                  <a:pt x="2647074" y="3461590"/>
                  <a:pt x="2522443" y="3471883"/>
                  <a:pt x="2409452" y="3498698"/>
                </a:cubicBezTo>
                <a:cubicBezTo>
                  <a:pt x="2284867" y="3528253"/>
                  <a:pt x="2168945" y="3579100"/>
                  <a:pt x="2064918" y="3649848"/>
                </a:cubicBezTo>
                <a:cubicBezTo>
                  <a:pt x="1933652" y="3739128"/>
                  <a:pt x="1817028" y="3846893"/>
                  <a:pt x="1709876" y="3965408"/>
                </a:cubicBezTo>
                <a:cubicBezTo>
                  <a:pt x="1712861" y="3959999"/>
                  <a:pt x="1715858" y="3954590"/>
                  <a:pt x="1718857" y="3949181"/>
                </a:cubicBezTo>
                <a:cubicBezTo>
                  <a:pt x="1830383" y="3818457"/>
                  <a:pt x="1952353" y="3699189"/>
                  <a:pt x="2090987" y="3600530"/>
                </a:cubicBezTo>
                <a:close/>
                <a:moveTo>
                  <a:pt x="1699832" y="3976568"/>
                </a:moveTo>
                <a:cubicBezTo>
                  <a:pt x="1697142" y="3979580"/>
                  <a:pt x="1694455" y="3982592"/>
                  <a:pt x="1691778" y="3985628"/>
                </a:cubicBezTo>
                <a:cubicBezTo>
                  <a:pt x="1694325" y="3981155"/>
                  <a:pt x="1696875" y="3976682"/>
                  <a:pt x="1699433" y="3972209"/>
                </a:cubicBezTo>
                <a:cubicBezTo>
                  <a:pt x="1702131" y="3968968"/>
                  <a:pt x="1704833" y="3965750"/>
                  <a:pt x="1707544" y="3962532"/>
                </a:cubicBezTo>
                <a:cubicBezTo>
                  <a:pt x="1704965" y="3967210"/>
                  <a:pt x="1702400" y="3971889"/>
                  <a:pt x="1699832" y="3976568"/>
                </a:cubicBezTo>
                <a:close/>
                <a:moveTo>
                  <a:pt x="1680310" y="3998636"/>
                </a:moveTo>
                <a:cubicBezTo>
                  <a:pt x="1678151" y="4001101"/>
                  <a:pt x="1675995" y="4003566"/>
                  <a:pt x="1673845" y="4006053"/>
                </a:cubicBezTo>
                <a:cubicBezTo>
                  <a:pt x="1675862" y="4002630"/>
                  <a:pt x="1677889" y="3999207"/>
                  <a:pt x="1679911" y="3995806"/>
                </a:cubicBezTo>
                <a:cubicBezTo>
                  <a:pt x="1682068" y="3993159"/>
                  <a:pt x="1684236" y="3990535"/>
                  <a:pt x="1686402" y="3987910"/>
                </a:cubicBezTo>
                <a:cubicBezTo>
                  <a:pt x="1684368" y="3991493"/>
                  <a:pt x="1682337" y="3995053"/>
                  <a:pt x="1680310" y="3998636"/>
                </a:cubicBezTo>
                <a:close/>
                <a:moveTo>
                  <a:pt x="1669598" y="4017624"/>
                </a:moveTo>
                <a:cubicBezTo>
                  <a:pt x="1667044" y="4022166"/>
                  <a:pt x="1664495" y="4026707"/>
                  <a:pt x="1661950" y="4031272"/>
                </a:cubicBezTo>
                <a:cubicBezTo>
                  <a:pt x="1659301" y="4034147"/>
                  <a:pt x="1656653" y="4037046"/>
                  <a:pt x="1654013" y="4039944"/>
                </a:cubicBezTo>
                <a:cubicBezTo>
                  <a:pt x="1656523" y="4035631"/>
                  <a:pt x="1659036" y="4031317"/>
                  <a:pt x="1661555" y="4027004"/>
                </a:cubicBezTo>
                <a:cubicBezTo>
                  <a:pt x="1664232" y="4023878"/>
                  <a:pt x="1666909" y="4020751"/>
                  <a:pt x="1669598" y="4017624"/>
                </a:cubicBezTo>
                <a:close/>
                <a:moveTo>
                  <a:pt x="1652397" y="4048411"/>
                </a:moveTo>
                <a:cubicBezTo>
                  <a:pt x="1649437" y="4053729"/>
                  <a:pt x="1646484" y="4059069"/>
                  <a:pt x="1643535" y="4064386"/>
                </a:cubicBezTo>
                <a:cubicBezTo>
                  <a:pt x="1640477" y="4067582"/>
                  <a:pt x="1637430" y="4070776"/>
                  <a:pt x="1634386" y="4073972"/>
                </a:cubicBezTo>
                <a:cubicBezTo>
                  <a:pt x="1637328" y="4068837"/>
                  <a:pt x="1640274" y="4063702"/>
                  <a:pt x="1643227" y="4058590"/>
                </a:cubicBezTo>
                <a:cubicBezTo>
                  <a:pt x="1646276" y="4055189"/>
                  <a:pt x="1649334" y="4051789"/>
                  <a:pt x="1652397" y="4048411"/>
                </a:cubicBezTo>
                <a:close/>
                <a:moveTo>
                  <a:pt x="1623783" y="4085154"/>
                </a:moveTo>
                <a:cubicBezTo>
                  <a:pt x="1621708" y="4087368"/>
                  <a:pt x="1619636" y="4089582"/>
                  <a:pt x="1617568" y="4091796"/>
                </a:cubicBezTo>
                <a:cubicBezTo>
                  <a:pt x="1620133" y="4087459"/>
                  <a:pt x="1622708" y="4083146"/>
                  <a:pt x="1625280" y="4078833"/>
                </a:cubicBezTo>
                <a:cubicBezTo>
                  <a:pt x="1627302" y="4076528"/>
                  <a:pt x="1629324" y="4074223"/>
                  <a:pt x="1631353" y="4071940"/>
                </a:cubicBezTo>
                <a:cubicBezTo>
                  <a:pt x="1628826" y="4076345"/>
                  <a:pt x="1626300" y="4080750"/>
                  <a:pt x="1623783" y="4085154"/>
                </a:cubicBezTo>
                <a:close/>
                <a:moveTo>
                  <a:pt x="1614026" y="4102317"/>
                </a:moveTo>
                <a:cubicBezTo>
                  <a:pt x="1611178" y="4107314"/>
                  <a:pt x="1608339" y="4112358"/>
                  <a:pt x="1605500" y="4117379"/>
                </a:cubicBezTo>
                <a:cubicBezTo>
                  <a:pt x="1603001" y="4119912"/>
                  <a:pt x="1600500" y="4122445"/>
                  <a:pt x="1597999" y="4125001"/>
                </a:cubicBezTo>
                <a:cubicBezTo>
                  <a:pt x="1600865" y="4120095"/>
                  <a:pt x="1603734" y="4115211"/>
                  <a:pt x="1606612" y="4110327"/>
                </a:cubicBezTo>
                <a:cubicBezTo>
                  <a:pt x="1609079" y="4107657"/>
                  <a:pt x="1611550" y="4104964"/>
                  <a:pt x="1614026" y="4102317"/>
                </a:cubicBezTo>
                <a:close/>
                <a:moveTo>
                  <a:pt x="1587208" y="4136048"/>
                </a:moveTo>
                <a:cubicBezTo>
                  <a:pt x="1584858" y="4138466"/>
                  <a:pt x="1582509" y="4140863"/>
                  <a:pt x="1580159" y="4143305"/>
                </a:cubicBezTo>
                <a:cubicBezTo>
                  <a:pt x="1582578" y="4139311"/>
                  <a:pt x="1584999" y="4135340"/>
                  <a:pt x="1587425" y="4131369"/>
                </a:cubicBezTo>
                <a:cubicBezTo>
                  <a:pt x="1589783" y="4128744"/>
                  <a:pt x="1592145" y="4126143"/>
                  <a:pt x="1594509" y="4123541"/>
                </a:cubicBezTo>
                <a:cubicBezTo>
                  <a:pt x="1592072" y="4127717"/>
                  <a:pt x="1589639" y="4131871"/>
                  <a:pt x="1587208" y="4136048"/>
                </a:cubicBezTo>
                <a:close/>
                <a:moveTo>
                  <a:pt x="1567912" y="4156108"/>
                </a:moveTo>
                <a:cubicBezTo>
                  <a:pt x="1566150" y="4157957"/>
                  <a:pt x="1564389" y="4159805"/>
                  <a:pt x="1562627" y="4161677"/>
                </a:cubicBezTo>
                <a:cubicBezTo>
                  <a:pt x="1564480" y="4158732"/>
                  <a:pt x="1566335" y="4155788"/>
                  <a:pt x="1568191" y="4152844"/>
                </a:cubicBezTo>
                <a:cubicBezTo>
                  <a:pt x="1569950" y="4150859"/>
                  <a:pt x="1571717" y="4148873"/>
                  <a:pt x="1573481" y="4146911"/>
                </a:cubicBezTo>
                <a:cubicBezTo>
                  <a:pt x="1571623" y="4149969"/>
                  <a:pt x="1569763" y="4153027"/>
                  <a:pt x="1567912" y="4156108"/>
                </a:cubicBezTo>
                <a:close/>
                <a:moveTo>
                  <a:pt x="1556207" y="4175575"/>
                </a:moveTo>
                <a:cubicBezTo>
                  <a:pt x="1553797" y="4179592"/>
                  <a:pt x="1551394" y="4183608"/>
                  <a:pt x="1548991" y="4187625"/>
                </a:cubicBezTo>
                <a:cubicBezTo>
                  <a:pt x="1546676" y="4189953"/>
                  <a:pt x="1544362" y="4192258"/>
                  <a:pt x="1542046" y="4194586"/>
                </a:cubicBezTo>
                <a:cubicBezTo>
                  <a:pt x="1544444" y="4190729"/>
                  <a:pt x="1546843" y="4186872"/>
                  <a:pt x="1549248" y="4183015"/>
                </a:cubicBezTo>
                <a:cubicBezTo>
                  <a:pt x="1551565" y="4180527"/>
                  <a:pt x="1553886" y="4178040"/>
                  <a:pt x="1556207" y="4175575"/>
                </a:cubicBezTo>
                <a:close/>
                <a:moveTo>
                  <a:pt x="1529576" y="4207206"/>
                </a:moveTo>
                <a:cubicBezTo>
                  <a:pt x="1527860" y="4208964"/>
                  <a:pt x="1526146" y="4210675"/>
                  <a:pt x="1524430" y="4212433"/>
                </a:cubicBezTo>
                <a:cubicBezTo>
                  <a:pt x="1526246" y="4209626"/>
                  <a:pt x="1528070" y="4206818"/>
                  <a:pt x="1529889" y="4204011"/>
                </a:cubicBezTo>
                <a:cubicBezTo>
                  <a:pt x="1531600" y="4202140"/>
                  <a:pt x="1533312" y="4200268"/>
                  <a:pt x="1535028" y="4198397"/>
                </a:cubicBezTo>
                <a:cubicBezTo>
                  <a:pt x="1533207" y="4201341"/>
                  <a:pt x="1531393" y="4204262"/>
                  <a:pt x="1529576" y="4207206"/>
                </a:cubicBezTo>
                <a:close/>
                <a:moveTo>
                  <a:pt x="1517631" y="4226605"/>
                </a:moveTo>
                <a:cubicBezTo>
                  <a:pt x="1515248" y="4230485"/>
                  <a:pt x="1512866" y="4234342"/>
                  <a:pt x="1510492" y="4238221"/>
                </a:cubicBezTo>
                <a:cubicBezTo>
                  <a:pt x="1508199" y="4240458"/>
                  <a:pt x="1505900" y="4242695"/>
                  <a:pt x="1503605" y="4244931"/>
                </a:cubicBezTo>
                <a:cubicBezTo>
                  <a:pt x="1505999" y="4241165"/>
                  <a:pt x="1508395" y="4237423"/>
                  <a:pt x="1510796" y="4233657"/>
                </a:cubicBezTo>
                <a:cubicBezTo>
                  <a:pt x="1513067" y="4231306"/>
                  <a:pt x="1515351" y="4228956"/>
                  <a:pt x="1517631" y="4226605"/>
                </a:cubicBezTo>
                <a:close/>
                <a:moveTo>
                  <a:pt x="1478724" y="4276608"/>
                </a:moveTo>
                <a:cubicBezTo>
                  <a:pt x="1476351" y="4280374"/>
                  <a:pt x="1473979" y="4284139"/>
                  <a:pt x="1471613" y="4287905"/>
                </a:cubicBezTo>
                <a:cubicBezTo>
                  <a:pt x="1469360" y="4290005"/>
                  <a:pt x="1467108" y="4292081"/>
                  <a:pt x="1464855" y="4294204"/>
                </a:cubicBezTo>
                <a:cubicBezTo>
                  <a:pt x="1467229" y="4290575"/>
                  <a:pt x="1469611" y="4286969"/>
                  <a:pt x="1471992" y="4283340"/>
                </a:cubicBezTo>
                <a:cubicBezTo>
                  <a:pt x="1474230" y="4281081"/>
                  <a:pt x="1476476" y="4278845"/>
                  <a:pt x="1478724" y="4276608"/>
                </a:cubicBezTo>
                <a:close/>
                <a:moveTo>
                  <a:pt x="1451940" y="4306368"/>
                </a:moveTo>
                <a:cubicBezTo>
                  <a:pt x="1451922" y="4306391"/>
                  <a:pt x="1451901" y="4306391"/>
                  <a:pt x="1451883" y="4306413"/>
                </a:cubicBezTo>
                <a:cubicBezTo>
                  <a:pt x="1450229" y="4307988"/>
                  <a:pt x="1448592" y="4309586"/>
                  <a:pt x="1446940" y="4311161"/>
                </a:cubicBezTo>
                <a:cubicBezTo>
                  <a:pt x="1448727" y="4308536"/>
                  <a:pt x="1450514" y="4305911"/>
                  <a:pt x="1452305" y="4303310"/>
                </a:cubicBezTo>
                <a:cubicBezTo>
                  <a:pt x="1453958" y="4301621"/>
                  <a:pt x="1455603" y="4299909"/>
                  <a:pt x="1457258" y="4298243"/>
                </a:cubicBezTo>
                <a:cubicBezTo>
                  <a:pt x="1455482" y="4300936"/>
                  <a:pt x="1453709" y="4303652"/>
                  <a:pt x="1451940" y="4306368"/>
                </a:cubicBezTo>
                <a:close/>
                <a:moveTo>
                  <a:pt x="1439516" y="4325470"/>
                </a:moveTo>
                <a:cubicBezTo>
                  <a:pt x="1437158" y="4329099"/>
                  <a:pt x="1434808" y="4332727"/>
                  <a:pt x="1432457" y="4336379"/>
                </a:cubicBezTo>
                <a:cubicBezTo>
                  <a:pt x="1430232" y="4338364"/>
                  <a:pt x="1428005" y="4340372"/>
                  <a:pt x="1425777" y="4342381"/>
                </a:cubicBezTo>
                <a:cubicBezTo>
                  <a:pt x="1428132" y="4338889"/>
                  <a:pt x="1430490" y="4335397"/>
                  <a:pt x="1432850" y="4331906"/>
                </a:cubicBezTo>
                <a:cubicBezTo>
                  <a:pt x="1435070" y="4329760"/>
                  <a:pt x="1437289" y="4327615"/>
                  <a:pt x="1439516" y="4325470"/>
                </a:cubicBezTo>
                <a:close/>
                <a:moveTo>
                  <a:pt x="1412533" y="4354408"/>
                </a:moveTo>
                <a:cubicBezTo>
                  <a:pt x="1410918" y="4355892"/>
                  <a:pt x="1409309" y="4357375"/>
                  <a:pt x="1407698" y="4358858"/>
                </a:cubicBezTo>
                <a:cubicBezTo>
                  <a:pt x="1409489" y="4356302"/>
                  <a:pt x="1411281" y="4353746"/>
                  <a:pt x="1413074" y="4351190"/>
                </a:cubicBezTo>
                <a:cubicBezTo>
                  <a:pt x="1414663" y="4349638"/>
                  <a:pt x="1416258" y="4348086"/>
                  <a:pt x="1417849" y="4346512"/>
                </a:cubicBezTo>
                <a:cubicBezTo>
                  <a:pt x="1416075" y="4349159"/>
                  <a:pt x="1414304" y="4351783"/>
                  <a:pt x="1412533" y="4354408"/>
                </a:cubicBezTo>
                <a:close/>
                <a:moveTo>
                  <a:pt x="1399993" y="4373145"/>
                </a:moveTo>
                <a:cubicBezTo>
                  <a:pt x="1397647" y="4376659"/>
                  <a:pt x="1395303" y="4380174"/>
                  <a:pt x="1392961" y="4383689"/>
                </a:cubicBezTo>
                <a:cubicBezTo>
                  <a:pt x="1391090" y="4385286"/>
                  <a:pt x="1389221" y="4386861"/>
                  <a:pt x="1387347" y="4388481"/>
                </a:cubicBezTo>
                <a:cubicBezTo>
                  <a:pt x="1387032" y="4388755"/>
                  <a:pt x="1386722" y="4389029"/>
                  <a:pt x="1386407" y="4389303"/>
                </a:cubicBezTo>
                <a:cubicBezTo>
                  <a:pt x="1388751" y="4385925"/>
                  <a:pt x="1391095" y="4382570"/>
                  <a:pt x="1393443" y="4379193"/>
                </a:cubicBezTo>
                <a:cubicBezTo>
                  <a:pt x="1395622" y="4377184"/>
                  <a:pt x="1397809" y="4375153"/>
                  <a:pt x="1399993" y="4373145"/>
                </a:cubicBezTo>
                <a:close/>
                <a:moveTo>
                  <a:pt x="1372910" y="4401079"/>
                </a:moveTo>
                <a:cubicBezTo>
                  <a:pt x="1371344" y="4402448"/>
                  <a:pt x="1369774" y="4403795"/>
                  <a:pt x="1368209" y="4405164"/>
                </a:cubicBezTo>
                <a:cubicBezTo>
                  <a:pt x="1369971" y="4402745"/>
                  <a:pt x="1371732" y="4400326"/>
                  <a:pt x="1373497" y="4397907"/>
                </a:cubicBezTo>
                <a:cubicBezTo>
                  <a:pt x="1375058" y="4396423"/>
                  <a:pt x="1376616" y="4394940"/>
                  <a:pt x="1378180" y="4393479"/>
                </a:cubicBezTo>
                <a:cubicBezTo>
                  <a:pt x="1376422" y="4396012"/>
                  <a:pt x="1374665" y="4398546"/>
                  <a:pt x="1372910" y="4401079"/>
                </a:cubicBezTo>
                <a:close/>
                <a:moveTo>
                  <a:pt x="1360194" y="4419473"/>
                </a:moveTo>
                <a:cubicBezTo>
                  <a:pt x="1357857" y="4422851"/>
                  <a:pt x="1355517" y="4426229"/>
                  <a:pt x="1353185" y="4429629"/>
                </a:cubicBezTo>
                <a:cubicBezTo>
                  <a:pt x="1352480" y="4430200"/>
                  <a:pt x="1351775" y="4430770"/>
                  <a:pt x="1351069" y="4431341"/>
                </a:cubicBezTo>
                <a:cubicBezTo>
                  <a:pt x="1349588" y="4432573"/>
                  <a:pt x="1348121" y="4433806"/>
                  <a:pt x="1346642" y="4435038"/>
                </a:cubicBezTo>
                <a:cubicBezTo>
                  <a:pt x="1348984" y="4431775"/>
                  <a:pt x="1351325" y="4428511"/>
                  <a:pt x="1353671" y="4425270"/>
                </a:cubicBezTo>
                <a:cubicBezTo>
                  <a:pt x="1355846" y="4423330"/>
                  <a:pt x="1358014" y="4421390"/>
                  <a:pt x="1360194" y="4419473"/>
                </a:cubicBezTo>
                <a:close/>
                <a:moveTo>
                  <a:pt x="1333029" y="4446335"/>
                </a:moveTo>
                <a:cubicBezTo>
                  <a:pt x="1331500" y="4447613"/>
                  <a:pt x="1329966" y="4448868"/>
                  <a:pt x="1328437" y="4450146"/>
                </a:cubicBezTo>
                <a:cubicBezTo>
                  <a:pt x="1330180" y="4447818"/>
                  <a:pt x="1331924" y="4445491"/>
                  <a:pt x="1333672" y="4443186"/>
                </a:cubicBezTo>
                <a:cubicBezTo>
                  <a:pt x="1335183" y="4441816"/>
                  <a:pt x="1336701" y="4440447"/>
                  <a:pt x="1338216" y="4439100"/>
                </a:cubicBezTo>
                <a:cubicBezTo>
                  <a:pt x="1336482" y="4441497"/>
                  <a:pt x="1334756" y="4443916"/>
                  <a:pt x="1333029" y="4446335"/>
                </a:cubicBezTo>
                <a:close/>
                <a:moveTo>
                  <a:pt x="1320070" y="4464455"/>
                </a:moveTo>
                <a:cubicBezTo>
                  <a:pt x="1317754" y="4467696"/>
                  <a:pt x="1315437" y="4470937"/>
                  <a:pt x="1313126" y="4474178"/>
                </a:cubicBezTo>
                <a:cubicBezTo>
                  <a:pt x="1312347" y="4474794"/>
                  <a:pt x="1311571" y="4475387"/>
                  <a:pt x="1310793" y="4475981"/>
                </a:cubicBezTo>
                <a:cubicBezTo>
                  <a:pt x="1309410" y="4477053"/>
                  <a:pt x="1308036" y="4478171"/>
                  <a:pt x="1306656" y="4479244"/>
                </a:cubicBezTo>
                <a:cubicBezTo>
                  <a:pt x="1308981" y="4476117"/>
                  <a:pt x="1311307" y="4473014"/>
                  <a:pt x="1313637" y="4469887"/>
                </a:cubicBezTo>
                <a:cubicBezTo>
                  <a:pt x="1315782" y="4468084"/>
                  <a:pt x="1317925" y="4466258"/>
                  <a:pt x="1320070" y="4464455"/>
                </a:cubicBezTo>
                <a:close/>
                <a:moveTo>
                  <a:pt x="1292841" y="4490153"/>
                </a:moveTo>
                <a:cubicBezTo>
                  <a:pt x="1291344" y="4491340"/>
                  <a:pt x="1289843" y="4492527"/>
                  <a:pt x="1288348" y="4493713"/>
                </a:cubicBezTo>
                <a:cubicBezTo>
                  <a:pt x="1290069" y="4491500"/>
                  <a:pt x="1291787" y="4489286"/>
                  <a:pt x="1293510" y="4487095"/>
                </a:cubicBezTo>
                <a:cubicBezTo>
                  <a:pt x="1294994" y="4485817"/>
                  <a:pt x="1296479" y="4484539"/>
                  <a:pt x="1297965" y="4483261"/>
                </a:cubicBezTo>
                <a:cubicBezTo>
                  <a:pt x="1296256" y="4485566"/>
                  <a:pt x="1294551" y="4487848"/>
                  <a:pt x="1292841" y="4490153"/>
                </a:cubicBezTo>
                <a:close/>
                <a:moveTo>
                  <a:pt x="1281175" y="4505900"/>
                </a:moveTo>
                <a:cubicBezTo>
                  <a:pt x="1278345" y="4509712"/>
                  <a:pt x="1275517" y="4513546"/>
                  <a:pt x="1272692" y="4517380"/>
                </a:cubicBezTo>
                <a:cubicBezTo>
                  <a:pt x="1270583" y="4518909"/>
                  <a:pt x="1268472" y="4520461"/>
                  <a:pt x="1266368" y="4522013"/>
                </a:cubicBezTo>
                <a:cubicBezTo>
                  <a:pt x="1269253" y="4518293"/>
                  <a:pt x="1272142" y="4514573"/>
                  <a:pt x="1275031" y="4510830"/>
                </a:cubicBezTo>
                <a:cubicBezTo>
                  <a:pt x="1277078" y="4509187"/>
                  <a:pt x="1279128" y="4507543"/>
                  <a:pt x="1281175" y="4505900"/>
                </a:cubicBezTo>
                <a:close/>
                <a:moveTo>
                  <a:pt x="1252515" y="4532305"/>
                </a:moveTo>
                <a:cubicBezTo>
                  <a:pt x="1251013" y="4533446"/>
                  <a:pt x="1249519" y="4534587"/>
                  <a:pt x="1248017" y="4535706"/>
                </a:cubicBezTo>
                <a:cubicBezTo>
                  <a:pt x="1250322" y="4532853"/>
                  <a:pt x="1252629" y="4530023"/>
                  <a:pt x="1254936" y="4527170"/>
                </a:cubicBezTo>
                <a:cubicBezTo>
                  <a:pt x="1256340" y="4526029"/>
                  <a:pt x="1257744" y="4524865"/>
                  <a:pt x="1259147" y="4523724"/>
                </a:cubicBezTo>
                <a:cubicBezTo>
                  <a:pt x="1256938" y="4526577"/>
                  <a:pt x="1254724" y="4529452"/>
                  <a:pt x="1252515" y="4532305"/>
                </a:cubicBezTo>
                <a:close/>
                <a:moveTo>
                  <a:pt x="1238788" y="4550152"/>
                </a:moveTo>
                <a:cubicBezTo>
                  <a:pt x="1236594" y="4553005"/>
                  <a:pt x="1234408" y="4555858"/>
                  <a:pt x="1232217" y="4558710"/>
                </a:cubicBezTo>
                <a:cubicBezTo>
                  <a:pt x="1230090" y="4560171"/>
                  <a:pt x="1227977" y="4561677"/>
                  <a:pt x="1225854" y="4563160"/>
                </a:cubicBezTo>
                <a:cubicBezTo>
                  <a:pt x="1228050" y="4560422"/>
                  <a:pt x="1230248" y="4557706"/>
                  <a:pt x="1232448" y="4554967"/>
                </a:cubicBezTo>
                <a:cubicBezTo>
                  <a:pt x="1234559" y="4553370"/>
                  <a:pt x="1236674" y="4551749"/>
                  <a:pt x="1238788" y="4550152"/>
                </a:cubicBezTo>
                <a:close/>
                <a:moveTo>
                  <a:pt x="1211833" y="4572974"/>
                </a:moveTo>
                <a:cubicBezTo>
                  <a:pt x="1210399" y="4573978"/>
                  <a:pt x="1208957" y="4574982"/>
                  <a:pt x="1207526" y="4575986"/>
                </a:cubicBezTo>
                <a:cubicBezTo>
                  <a:pt x="1209000" y="4574252"/>
                  <a:pt x="1210477" y="4572495"/>
                  <a:pt x="1211954" y="4570760"/>
                </a:cubicBezTo>
                <a:cubicBezTo>
                  <a:pt x="1213421" y="4569619"/>
                  <a:pt x="1214891" y="4568478"/>
                  <a:pt x="1216358" y="4567337"/>
                </a:cubicBezTo>
                <a:cubicBezTo>
                  <a:pt x="1214850" y="4569208"/>
                  <a:pt x="1213339" y="4571102"/>
                  <a:pt x="1211833" y="4572974"/>
                </a:cubicBezTo>
                <a:close/>
                <a:moveTo>
                  <a:pt x="1198571" y="4589543"/>
                </a:moveTo>
                <a:cubicBezTo>
                  <a:pt x="1196184" y="4592509"/>
                  <a:pt x="1193787" y="4595499"/>
                  <a:pt x="1191407" y="4598489"/>
                </a:cubicBezTo>
                <a:cubicBezTo>
                  <a:pt x="1189332" y="4599836"/>
                  <a:pt x="1187258" y="4601182"/>
                  <a:pt x="1185186" y="4602528"/>
                </a:cubicBezTo>
                <a:cubicBezTo>
                  <a:pt x="1187587" y="4599676"/>
                  <a:pt x="1189994" y="4596800"/>
                  <a:pt x="1192397" y="4593947"/>
                </a:cubicBezTo>
                <a:cubicBezTo>
                  <a:pt x="1194454" y="4592487"/>
                  <a:pt x="1196512" y="4591003"/>
                  <a:pt x="1198571" y="4589543"/>
                </a:cubicBezTo>
                <a:close/>
                <a:moveTo>
                  <a:pt x="1171029" y="4611863"/>
                </a:moveTo>
                <a:cubicBezTo>
                  <a:pt x="1169605" y="4612798"/>
                  <a:pt x="1168176" y="4613734"/>
                  <a:pt x="1166755" y="4614670"/>
                </a:cubicBezTo>
                <a:cubicBezTo>
                  <a:pt x="1168521" y="4612661"/>
                  <a:pt x="1170287" y="4610676"/>
                  <a:pt x="1172056" y="4608668"/>
                </a:cubicBezTo>
                <a:cubicBezTo>
                  <a:pt x="1173453" y="4607640"/>
                  <a:pt x="1174850" y="4606636"/>
                  <a:pt x="1176246" y="4605610"/>
                </a:cubicBezTo>
                <a:cubicBezTo>
                  <a:pt x="1174503" y="4607686"/>
                  <a:pt x="1172768" y="4609763"/>
                  <a:pt x="1171029" y="4611863"/>
                </a:cubicBezTo>
                <a:close/>
                <a:moveTo>
                  <a:pt x="1158470" y="4626879"/>
                </a:moveTo>
                <a:cubicBezTo>
                  <a:pt x="1155818" y="4630052"/>
                  <a:pt x="1153176" y="4633224"/>
                  <a:pt x="1150528" y="4636396"/>
                </a:cubicBezTo>
                <a:cubicBezTo>
                  <a:pt x="1148490" y="4637629"/>
                  <a:pt x="1146454" y="4638861"/>
                  <a:pt x="1144414" y="4640093"/>
                </a:cubicBezTo>
                <a:cubicBezTo>
                  <a:pt x="1147098" y="4637035"/>
                  <a:pt x="1149787" y="4633977"/>
                  <a:pt x="1152475" y="4630919"/>
                </a:cubicBezTo>
                <a:cubicBezTo>
                  <a:pt x="1154472" y="4629573"/>
                  <a:pt x="1156471" y="4628203"/>
                  <a:pt x="1158470" y="4626879"/>
                </a:cubicBezTo>
                <a:close/>
                <a:moveTo>
                  <a:pt x="1130155" y="4648834"/>
                </a:moveTo>
                <a:cubicBezTo>
                  <a:pt x="1128754" y="4649701"/>
                  <a:pt x="1127346" y="4650569"/>
                  <a:pt x="1125942" y="4651436"/>
                </a:cubicBezTo>
                <a:cubicBezTo>
                  <a:pt x="1127992" y="4649222"/>
                  <a:pt x="1130041" y="4646985"/>
                  <a:pt x="1132093" y="4644772"/>
                </a:cubicBezTo>
                <a:cubicBezTo>
                  <a:pt x="1133423" y="4643859"/>
                  <a:pt x="1134754" y="4642946"/>
                  <a:pt x="1136084" y="4642056"/>
                </a:cubicBezTo>
                <a:cubicBezTo>
                  <a:pt x="1134108" y="4644315"/>
                  <a:pt x="1132131" y="4646575"/>
                  <a:pt x="1130155" y="4648834"/>
                </a:cubicBezTo>
                <a:close/>
                <a:moveTo>
                  <a:pt x="1117537" y="4663280"/>
                </a:moveTo>
                <a:cubicBezTo>
                  <a:pt x="1114821" y="4666384"/>
                  <a:pt x="1112117" y="4669488"/>
                  <a:pt x="1109405" y="4672615"/>
                </a:cubicBezTo>
                <a:cubicBezTo>
                  <a:pt x="1107386" y="4673733"/>
                  <a:pt x="1105366" y="4674874"/>
                  <a:pt x="1103344" y="4676015"/>
                </a:cubicBezTo>
                <a:cubicBezTo>
                  <a:pt x="1106114" y="4673003"/>
                  <a:pt x="1108887" y="4669967"/>
                  <a:pt x="1111660" y="4666955"/>
                </a:cubicBezTo>
                <a:cubicBezTo>
                  <a:pt x="1113618" y="4665723"/>
                  <a:pt x="1115576" y="4664490"/>
                  <a:pt x="1117537" y="4663280"/>
                </a:cubicBezTo>
                <a:close/>
                <a:moveTo>
                  <a:pt x="1088971" y="4684185"/>
                </a:moveTo>
                <a:cubicBezTo>
                  <a:pt x="1087604" y="4684962"/>
                  <a:pt x="1086234" y="4685737"/>
                  <a:pt x="1084867" y="4686536"/>
                </a:cubicBezTo>
                <a:cubicBezTo>
                  <a:pt x="1087042" y="4684277"/>
                  <a:pt x="1089219" y="4682040"/>
                  <a:pt x="1091396" y="4679781"/>
                </a:cubicBezTo>
                <a:cubicBezTo>
                  <a:pt x="1092675" y="4678959"/>
                  <a:pt x="1093955" y="4678138"/>
                  <a:pt x="1095237" y="4677339"/>
                </a:cubicBezTo>
                <a:cubicBezTo>
                  <a:pt x="1093147" y="4679621"/>
                  <a:pt x="1091056" y="4681903"/>
                  <a:pt x="1088971" y="4684185"/>
                </a:cubicBezTo>
                <a:close/>
                <a:moveTo>
                  <a:pt x="1074953" y="4699522"/>
                </a:moveTo>
                <a:cubicBezTo>
                  <a:pt x="1072733" y="4701941"/>
                  <a:pt x="1070514" y="4704383"/>
                  <a:pt x="1068296" y="4706825"/>
                </a:cubicBezTo>
                <a:cubicBezTo>
                  <a:pt x="1066308" y="4707829"/>
                  <a:pt x="1064318" y="4708879"/>
                  <a:pt x="1062330" y="4709906"/>
                </a:cubicBezTo>
                <a:cubicBezTo>
                  <a:pt x="1064540" y="4707601"/>
                  <a:pt x="1066749" y="4705319"/>
                  <a:pt x="1068960" y="4703014"/>
                </a:cubicBezTo>
                <a:cubicBezTo>
                  <a:pt x="1070959" y="4701850"/>
                  <a:pt x="1072959" y="4700663"/>
                  <a:pt x="1074953" y="4699522"/>
                </a:cubicBezTo>
                <a:close/>
                <a:moveTo>
                  <a:pt x="1047905" y="4717437"/>
                </a:moveTo>
                <a:cubicBezTo>
                  <a:pt x="1046581" y="4718122"/>
                  <a:pt x="1045255" y="4718829"/>
                  <a:pt x="1043929" y="4719537"/>
                </a:cubicBezTo>
                <a:cubicBezTo>
                  <a:pt x="1045442" y="4718031"/>
                  <a:pt x="1046953" y="4716547"/>
                  <a:pt x="1048466" y="4715064"/>
                </a:cubicBezTo>
                <a:cubicBezTo>
                  <a:pt x="1049790" y="4714287"/>
                  <a:pt x="1051111" y="4713489"/>
                  <a:pt x="1052435" y="4712713"/>
                </a:cubicBezTo>
                <a:cubicBezTo>
                  <a:pt x="1050924" y="4714287"/>
                  <a:pt x="1049413" y="4715863"/>
                  <a:pt x="1047905" y="4717437"/>
                </a:cubicBezTo>
                <a:close/>
                <a:moveTo>
                  <a:pt x="1034052" y="4731883"/>
                </a:moveTo>
                <a:cubicBezTo>
                  <a:pt x="1031633" y="4734417"/>
                  <a:pt x="1029220" y="4736950"/>
                  <a:pt x="1026804" y="4739483"/>
                </a:cubicBezTo>
                <a:cubicBezTo>
                  <a:pt x="1024848" y="4740396"/>
                  <a:pt x="1022892" y="4741309"/>
                  <a:pt x="1020936" y="4742221"/>
                </a:cubicBezTo>
                <a:cubicBezTo>
                  <a:pt x="1023383" y="4739803"/>
                  <a:pt x="1025834" y="4737384"/>
                  <a:pt x="1028282" y="4734964"/>
                </a:cubicBezTo>
                <a:cubicBezTo>
                  <a:pt x="1030206" y="4733937"/>
                  <a:pt x="1032128" y="4732911"/>
                  <a:pt x="1034052" y="4731883"/>
                </a:cubicBezTo>
                <a:close/>
                <a:moveTo>
                  <a:pt x="1006428" y="4749159"/>
                </a:moveTo>
                <a:cubicBezTo>
                  <a:pt x="1005054" y="4749821"/>
                  <a:pt x="1003680" y="4750506"/>
                  <a:pt x="1002306" y="4751168"/>
                </a:cubicBezTo>
                <a:cubicBezTo>
                  <a:pt x="1004073" y="4749502"/>
                  <a:pt x="1005839" y="4747858"/>
                  <a:pt x="1007606" y="4746215"/>
                </a:cubicBezTo>
                <a:cubicBezTo>
                  <a:pt x="1008950" y="4745463"/>
                  <a:pt x="1010296" y="4744709"/>
                  <a:pt x="1011641" y="4743979"/>
                </a:cubicBezTo>
                <a:cubicBezTo>
                  <a:pt x="1009902" y="4745713"/>
                  <a:pt x="1008167" y="4747448"/>
                  <a:pt x="1006428" y="4749159"/>
                </a:cubicBezTo>
                <a:close/>
                <a:moveTo>
                  <a:pt x="1007250" y="4755801"/>
                </a:moveTo>
                <a:cubicBezTo>
                  <a:pt x="1009678" y="4754637"/>
                  <a:pt x="1012104" y="4753473"/>
                  <a:pt x="1014532" y="4752309"/>
                </a:cubicBezTo>
                <a:cubicBezTo>
                  <a:pt x="1011732" y="4755253"/>
                  <a:pt x="1008943" y="4758174"/>
                  <a:pt x="1006147" y="4761118"/>
                </a:cubicBezTo>
                <a:cubicBezTo>
                  <a:pt x="1003728" y="4762122"/>
                  <a:pt x="1001307" y="4763104"/>
                  <a:pt x="998888" y="4764108"/>
                </a:cubicBezTo>
                <a:cubicBezTo>
                  <a:pt x="1001674" y="4761347"/>
                  <a:pt x="1004461" y="4758562"/>
                  <a:pt x="1007250" y="4755801"/>
                </a:cubicBezTo>
                <a:close/>
                <a:moveTo>
                  <a:pt x="1027737" y="4746010"/>
                </a:moveTo>
                <a:cubicBezTo>
                  <a:pt x="1030560" y="4744686"/>
                  <a:pt x="1033385" y="4743385"/>
                  <a:pt x="1036208" y="4742085"/>
                </a:cubicBezTo>
                <a:cubicBezTo>
                  <a:pt x="1032984" y="4745622"/>
                  <a:pt x="1029761" y="4749182"/>
                  <a:pt x="1026541" y="4752720"/>
                </a:cubicBezTo>
                <a:cubicBezTo>
                  <a:pt x="1023697" y="4753861"/>
                  <a:pt x="1020854" y="4755025"/>
                  <a:pt x="1018010" y="4756189"/>
                </a:cubicBezTo>
                <a:cubicBezTo>
                  <a:pt x="1021251" y="4752788"/>
                  <a:pt x="1024494" y="4749388"/>
                  <a:pt x="1027737" y="4746010"/>
                </a:cubicBezTo>
                <a:close/>
                <a:moveTo>
                  <a:pt x="1048090" y="4736585"/>
                </a:moveTo>
                <a:cubicBezTo>
                  <a:pt x="1051303" y="4735101"/>
                  <a:pt x="1054514" y="4733595"/>
                  <a:pt x="1057727" y="4732134"/>
                </a:cubicBezTo>
                <a:cubicBezTo>
                  <a:pt x="1054532" y="4735809"/>
                  <a:pt x="1051326" y="4739506"/>
                  <a:pt x="1048135" y="4743180"/>
                </a:cubicBezTo>
                <a:cubicBezTo>
                  <a:pt x="1047729" y="4743660"/>
                  <a:pt x="1047316" y="4744139"/>
                  <a:pt x="1046910" y="4744618"/>
                </a:cubicBezTo>
                <a:cubicBezTo>
                  <a:pt x="1043710" y="4745873"/>
                  <a:pt x="1040517" y="4747151"/>
                  <a:pt x="1037322" y="4748429"/>
                </a:cubicBezTo>
                <a:cubicBezTo>
                  <a:pt x="1040910" y="4744481"/>
                  <a:pt x="1044497" y="4740533"/>
                  <a:pt x="1048090" y="4736585"/>
                </a:cubicBezTo>
                <a:close/>
                <a:moveTo>
                  <a:pt x="1068508" y="4727296"/>
                </a:moveTo>
                <a:cubicBezTo>
                  <a:pt x="1071993" y="4725744"/>
                  <a:pt x="1075476" y="4724170"/>
                  <a:pt x="1078961" y="4722618"/>
                </a:cubicBezTo>
                <a:cubicBezTo>
                  <a:pt x="1075074" y="4727319"/>
                  <a:pt x="1071183" y="4732020"/>
                  <a:pt x="1067274" y="4736722"/>
                </a:cubicBezTo>
                <a:cubicBezTo>
                  <a:pt x="1063816" y="4738045"/>
                  <a:pt x="1060354" y="4739346"/>
                  <a:pt x="1056901" y="4740693"/>
                </a:cubicBezTo>
                <a:cubicBezTo>
                  <a:pt x="1060767" y="4736242"/>
                  <a:pt x="1064636" y="4731769"/>
                  <a:pt x="1068508" y="4727296"/>
                </a:cubicBezTo>
                <a:close/>
                <a:moveTo>
                  <a:pt x="1088984" y="4718167"/>
                </a:moveTo>
                <a:cubicBezTo>
                  <a:pt x="1092688" y="4716547"/>
                  <a:pt x="1096395" y="4714995"/>
                  <a:pt x="1100099" y="4713375"/>
                </a:cubicBezTo>
                <a:cubicBezTo>
                  <a:pt x="1095975" y="4718578"/>
                  <a:pt x="1091851" y="4723782"/>
                  <a:pt x="1087708" y="4728985"/>
                </a:cubicBezTo>
                <a:cubicBezTo>
                  <a:pt x="1083989" y="4730377"/>
                  <a:pt x="1080271" y="4731769"/>
                  <a:pt x="1076553" y="4733184"/>
                </a:cubicBezTo>
                <a:cubicBezTo>
                  <a:pt x="1080709" y="4728163"/>
                  <a:pt x="1084856" y="4723165"/>
                  <a:pt x="1088984" y="4718167"/>
                </a:cubicBezTo>
                <a:close/>
                <a:moveTo>
                  <a:pt x="1109383" y="4709381"/>
                </a:moveTo>
                <a:cubicBezTo>
                  <a:pt x="1113326" y="4707692"/>
                  <a:pt x="1117268" y="4706003"/>
                  <a:pt x="1121211" y="4704337"/>
                </a:cubicBezTo>
                <a:cubicBezTo>
                  <a:pt x="1116859" y="4710043"/>
                  <a:pt x="1112495" y="4715771"/>
                  <a:pt x="1108125" y="4721500"/>
                </a:cubicBezTo>
                <a:cubicBezTo>
                  <a:pt x="1104186" y="4722937"/>
                  <a:pt x="1100254" y="4724398"/>
                  <a:pt x="1096319" y="4725835"/>
                </a:cubicBezTo>
                <a:cubicBezTo>
                  <a:pt x="1100683" y="4720336"/>
                  <a:pt x="1105042" y="4714858"/>
                  <a:pt x="1109383" y="4709381"/>
                </a:cubicBezTo>
                <a:close/>
                <a:moveTo>
                  <a:pt x="1129801" y="4700777"/>
                </a:moveTo>
                <a:cubicBezTo>
                  <a:pt x="1133930" y="4699043"/>
                  <a:pt x="1138061" y="4697331"/>
                  <a:pt x="1142189" y="4695619"/>
                </a:cubicBezTo>
                <a:cubicBezTo>
                  <a:pt x="1137645" y="4701850"/>
                  <a:pt x="1133101" y="4708057"/>
                  <a:pt x="1128539" y="4714265"/>
                </a:cubicBezTo>
                <a:cubicBezTo>
                  <a:pt x="1124436" y="4715703"/>
                  <a:pt x="1120330" y="4717117"/>
                  <a:pt x="1116231" y="4718578"/>
                </a:cubicBezTo>
                <a:cubicBezTo>
                  <a:pt x="1120766" y="4712644"/>
                  <a:pt x="1125287" y="4706711"/>
                  <a:pt x="1129801" y="4700777"/>
                </a:cubicBezTo>
                <a:close/>
                <a:moveTo>
                  <a:pt x="1150293" y="4692310"/>
                </a:moveTo>
                <a:cubicBezTo>
                  <a:pt x="1154563" y="4690576"/>
                  <a:pt x="1158833" y="4688887"/>
                  <a:pt x="1163103" y="4687198"/>
                </a:cubicBezTo>
                <a:cubicBezTo>
                  <a:pt x="1158413" y="4693862"/>
                  <a:pt x="1153716" y="4700503"/>
                  <a:pt x="1149008" y="4707167"/>
                </a:cubicBezTo>
                <a:cubicBezTo>
                  <a:pt x="1144725" y="4708628"/>
                  <a:pt x="1140448" y="4710111"/>
                  <a:pt x="1136169" y="4711595"/>
                </a:cubicBezTo>
                <a:cubicBezTo>
                  <a:pt x="1140881" y="4705159"/>
                  <a:pt x="1145596" y="4698723"/>
                  <a:pt x="1150293" y="4692310"/>
                </a:cubicBezTo>
                <a:close/>
                <a:moveTo>
                  <a:pt x="1170701" y="4684163"/>
                </a:moveTo>
                <a:cubicBezTo>
                  <a:pt x="1175142" y="4682405"/>
                  <a:pt x="1179581" y="4680671"/>
                  <a:pt x="1184022" y="4678936"/>
                </a:cubicBezTo>
                <a:cubicBezTo>
                  <a:pt x="1179183" y="4686057"/>
                  <a:pt x="1174329" y="4693200"/>
                  <a:pt x="1169475" y="4700321"/>
                </a:cubicBezTo>
                <a:cubicBezTo>
                  <a:pt x="1165038" y="4701781"/>
                  <a:pt x="1160606" y="4703288"/>
                  <a:pt x="1156174" y="4704771"/>
                </a:cubicBezTo>
                <a:cubicBezTo>
                  <a:pt x="1161029" y="4697901"/>
                  <a:pt x="1165865" y="4691032"/>
                  <a:pt x="1170701" y="4684163"/>
                </a:cubicBezTo>
                <a:close/>
                <a:moveTo>
                  <a:pt x="1191142" y="4676198"/>
                </a:moveTo>
                <a:cubicBezTo>
                  <a:pt x="1195720" y="4674440"/>
                  <a:pt x="1200298" y="4672660"/>
                  <a:pt x="1204879" y="4670949"/>
                </a:cubicBezTo>
                <a:cubicBezTo>
                  <a:pt x="1199906" y="4678526"/>
                  <a:pt x="1194924" y="4686125"/>
                  <a:pt x="1189933" y="4693725"/>
                </a:cubicBezTo>
                <a:cubicBezTo>
                  <a:pt x="1185382" y="4695163"/>
                  <a:pt x="1180824" y="4696600"/>
                  <a:pt x="1176278" y="4698061"/>
                </a:cubicBezTo>
                <a:cubicBezTo>
                  <a:pt x="1181244" y="4690781"/>
                  <a:pt x="1186199" y="4683501"/>
                  <a:pt x="1191142" y="4676198"/>
                </a:cubicBezTo>
                <a:close/>
                <a:moveTo>
                  <a:pt x="1211641" y="4668392"/>
                </a:moveTo>
                <a:cubicBezTo>
                  <a:pt x="1216315" y="4666658"/>
                  <a:pt x="1220989" y="4664969"/>
                  <a:pt x="1225663" y="4663258"/>
                </a:cubicBezTo>
                <a:cubicBezTo>
                  <a:pt x="1220596" y="4671268"/>
                  <a:pt x="1215532" y="4679256"/>
                  <a:pt x="1210452" y="4687244"/>
                </a:cubicBezTo>
                <a:cubicBezTo>
                  <a:pt x="1205757" y="4688704"/>
                  <a:pt x="1201067" y="4690165"/>
                  <a:pt x="1196380" y="4691648"/>
                </a:cubicBezTo>
                <a:cubicBezTo>
                  <a:pt x="1201471" y="4683912"/>
                  <a:pt x="1206565" y="4676152"/>
                  <a:pt x="1211641" y="4668392"/>
                </a:cubicBezTo>
                <a:close/>
                <a:moveTo>
                  <a:pt x="1232069" y="4660907"/>
                </a:moveTo>
                <a:cubicBezTo>
                  <a:pt x="1236868" y="4659173"/>
                  <a:pt x="1241665" y="4657438"/>
                  <a:pt x="1246465" y="4655749"/>
                </a:cubicBezTo>
                <a:cubicBezTo>
                  <a:pt x="1241298" y="4664170"/>
                  <a:pt x="1236129" y="4672615"/>
                  <a:pt x="1230946" y="4681036"/>
                </a:cubicBezTo>
                <a:cubicBezTo>
                  <a:pt x="1226142" y="4682474"/>
                  <a:pt x="1221343" y="4683934"/>
                  <a:pt x="1216545" y="4685395"/>
                </a:cubicBezTo>
                <a:cubicBezTo>
                  <a:pt x="1221730" y="4677247"/>
                  <a:pt x="1226902" y="4669077"/>
                  <a:pt x="1232069" y="4660907"/>
                </a:cubicBezTo>
                <a:close/>
                <a:moveTo>
                  <a:pt x="1252517" y="4653604"/>
                </a:moveTo>
                <a:cubicBezTo>
                  <a:pt x="1257431" y="4651892"/>
                  <a:pt x="1262344" y="4650135"/>
                  <a:pt x="1267260" y="4648446"/>
                </a:cubicBezTo>
                <a:cubicBezTo>
                  <a:pt x="1261993" y="4657324"/>
                  <a:pt x="1256719" y="4666179"/>
                  <a:pt x="1251436" y="4675057"/>
                </a:cubicBezTo>
                <a:cubicBezTo>
                  <a:pt x="1246552" y="4676472"/>
                  <a:pt x="1241663" y="4677841"/>
                  <a:pt x="1236786" y="4679279"/>
                </a:cubicBezTo>
                <a:cubicBezTo>
                  <a:pt x="1242040" y="4670720"/>
                  <a:pt x="1247277" y="4662162"/>
                  <a:pt x="1252517" y="4653604"/>
                </a:cubicBezTo>
                <a:close/>
                <a:moveTo>
                  <a:pt x="1273011" y="4646483"/>
                </a:moveTo>
                <a:cubicBezTo>
                  <a:pt x="1278007" y="4644772"/>
                  <a:pt x="1283001" y="4643129"/>
                  <a:pt x="1287996" y="4641463"/>
                </a:cubicBezTo>
                <a:cubicBezTo>
                  <a:pt x="1282672" y="4650728"/>
                  <a:pt x="1277341" y="4659971"/>
                  <a:pt x="1272003" y="4669214"/>
                </a:cubicBezTo>
                <a:cubicBezTo>
                  <a:pt x="1266993" y="4670606"/>
                  <a:pt x="1261988" y="4672021"/>
                  <a:pt x="1256984" y="4673459"/>
                </a:cubicBezTo>
                <a:cubicBezTo>
                  <a:pt x="1262335" y="4664467"/>
                  <a:pt x="1267676" y="4655475"/>
                  <a:pt x="1273011" y="4646483"/>
                </a:cubicBezTo>
                <a:close/>
                <a:moveTo>
                  <a:pt x="1278025" y="4638017"/>
                </a:moveTo>
                <a:cubicBezTo>
                  <a:pt x="1283320" y="4629070"/>
                  <a:pt x="1288601" y="4620147"/>
                  <a:pt x="1293875" y="4611201"/>
                </a:cubicBezTo>
                <a:cubicBezTo>
                  <a:pt x="1298800" y="4609261"/>
                  <a:pt x="1303721" y="4607344"/>
                  <a:pt x="1308641" y="4605450"/>
                </a:cubicBezTo>
                <a:cubicBezTo>
                  <a:pt x="1303369" y="4614670"/>
                  <a:pt x="1298090" y="4623890"/>
                  <a:pt x="1292800" y="4633110"/>
                </a:cubicBezTo>
                <a:cubicBezTo>
                  <a:pt x="1287873" y="4634730"/>
                  <a:pt x="1282948" y="4636373"/>
                  <a:pt x="1278025" y="4638017"/>
                </a:cubicBezTo>
                <a:close/>
                <a:moveTo>
                  <a:pt x="1314312" y="4603282"/>
                </a:moveTo>
                <a:cubicBezTo>
                  <a:pt x="1319329" y="4601364"/>
                  <a:pt x="1324343" y="4599470"/>
                  <a:pt x="1329354" y="4597599"/>
                </a:cubicBezTo>
                <a:cubicBezTo>
                  <a:pt x="1324014" y="4607230"/>
                  <a:pt x="1318660" y="4616861"/>
                  <a:pt x="1313301" y="4626469"/>
                </a:cubicBezTo>
                <a:cubicBezTo>
                  <a:pt x="1308287" y="4628066"/>
                  <a:pt x="1303273" y="4629687"/>
                  <a:pt x="1298259" y="4631307"/>
                </a:cubicBezTo>
                <a:cubicBezTo>
                  <a:pt x="1303620" y="4621973"/>
                  <a:pt x="1308970" y="4612616"/>
                  <a:pt x="1314312" y="4603282"/>
                </a:cubicBezTo>
                <a:close/>
                <a:moveTo>
                  <a:pt x="1319212" y="4594701"/>
                </a:moveTo>
                <a:cubicBezTo>
                  <a:pt x="1324400" y="4585617"/>
                  <a:pt x="1329573" y="4576534"/>
                  <a:pt x="1334738" y="4567474"/>
                </a:cubicBezTo>
                <a:cubicBezTo>
                  <a:pt x="1339679" y="4565329"/>
                  <a:pt x="1344613" y="4563206"/>
                  <a:pt x="1349545" y="4561129"/>
                </a:cubicBezTo>
                <a:cubicBezTo>
                  <a:pt x="1344382" y="4570464"/>
                  <a:pt x="1339209" y="4579821"/>
                  <a:pt x="1334026" y="4589178"/>
                </a:cubicBezTo>
                <a:cubicBezTo>
                  <a:pt x="1329092" y="4591003"/>
                  <a:pt x="1324153" y="4592829"/>
                  <a:pt x="1319212" y="4594701"/>
                </a:cubicBezTo>
                <a:close/>
                <a:moveTo>
                  <a:pt x="1355113" y="4558779"/>
                </a:moveTo>
                <a:cubicBezTo>
                  <a:pt x="1360004" y="4556725"/>
                  <a:pt x="1364893" y="4554671"/>
                  <a:pt x="1369777" y="4552662"/>
                </a:cubicBezTo>
                <a:cubicBezTo>
                  <a:pt x="1364569" y="4562385"/>
                  <a:pt x="1359351" y="4572130"/>
                  <a:pt x="1354123" y="4581852"/>
                </a:cubicBezTo>
                <a:cubicBezTo>
                  <a:pt x="1349219" y="4583609"/>
                  <a:pt x="1344310" y="4585389"/>
                  <a:pt x="1339400" y="4587192"/>
                </a:cubicBezTo>
                <a:cubicBezTo>
                  <a:pt x="1344647" y="4577698"/>
                  <a:pt x="1349889" y="4568227"/>
                  <a:pt x="1355113" y="4558779"/>
                </a:cubicBezTo>
                <a:close/>
                <a:moveTo>
                  <a:pt x="1359970" y="4549970"/>
                </a:moveTo>
                <a:cubicBezTo>
                  <a:pt x="1365178" y="4540544"/>
                  <a:pt x="1370377" y="4531119"/>
                  <a:pt x="1375560" y="4521693"/>
                </a:cubicBezTo>
                <a:cubicBezTo>
                  <a:pt x="1380323" y="4519457"/>
                  <a:pt x="1385102" y="4517243"/>
                  <a:pt x="1389887" y="4515029"/>
                </a:cubicBezTo>
                <a:cubicBezTo>
                  <a:pt x="1384732" y="4524683"/>
                  <a:pt x="1379569" y="4534359"/>
                  <a:pt x="1374391" y="4544036"/>
                </a:cubicBezTo>
                <a:cubicBezTo>
                  <a:pt x="1369587" y="4545998"/>
                  <a:pt x="1364781" y="4547984"/>
                  <a:pt x="1359970" y="4549970"/>
                </a:cubicBezTo>
                <a:close/>
                <a:moveTo>
                  <a:pt x="1395355" y="4512519"/>
                </a:moveTo>
                <a:cubicBezTo>
                  <a:pt x="1400449" y="4510191"/>
                  <a:pt x="1405555" y="4507886"/>
                  <a:pt x="1410673" y="4505581"/>
                </a:cubicBezTo>
                <a:cubicBezTo>
                  <a:pt x="1405438" y="4515691"/>
                  <a:pt x="1400216" y="4525733"/>
                  <a:pt x="1395011" y="4535751"/>
                </a:cubicBezTo>
                <a:cubicBezTo>
                  <a:pt x="1389901" y="4537760"/>
                  <a:pt x="1384787" y="4539814"/>
                  <a:pt x="1379670" y="4541891"/>
                </a:cubicBezTo>
                <a:cubicBezTo>
                  <a:pt x="1384912" y="4532077"/>
                  <a:pt x="1390141" y="4522287"/>
                  <a:pt x="1395355" y="4512519"/>
                </a:cubicBezTo>
                <a:close/>
                <a:moveTo>
                  <a:pt x="1399904" y="4504006"/>
                </a:moveTo>
                <a:cubicBezTo>
                  <a:pt x="1405164" y="4494147"/>
                  <a:pt x="1410409" y="4484311"/>
                  <a:pt x="1415640" y="4474497"/>
                </a:cubicBezTo>
                <a:cubicBezTo>
                  <a:pt x="1420658" y="4471941"/>
                  <a:pt x="1425684" y="4469431"/>
                  <a:pt x="1430713" y="4466920"/>
                </a:cubicBezTo>
                <a:cubicBezTo>
                  <a:pt x="1425458" y="4477076"/>
                  <a:pt x="1420229" y="4487163"/>
                  <a:pt x="1415014" y="4497228"/>
                </a:cubicBezTo>
                <a:cubicBezTo>
                  <a:pt x="1409980" y="4499465"/>
                  <a:pt x="1404943" y="4501724"/>
                  <a:pt x="1399904" y="4504006"/>
                </a:cubicBezTo>
                <a:close/>
                <a:moveTo>
                  <a:pt x="1436049" y="4464296"/>
                </a:moveTo>
                <a:cubicBezTo>
                  <a:pt x="1441154" y="4461785"/>
                  <a:pt x="1446267" y="4459275"/>
                  <a:pt x="1451386" y="4456810"/>
                </a:cubicBezTo>
                <a:cubicBezTo>
                  <a:pt x="1446091" y="4467331"/>
                  <a:pt x="1440812" y="4477807"/>
                  <a:pt x="1435556" y="4488236"/>
                </a:cubicBezTo>
                <a:cubicBezTo>
                  <a:pt x="1430433" y="4490427"/>
                  <a:pt x="1425305" y="4492663"/>
                  <a:pt x="1420174" y="4494923"/>
                </a:cubicBezTo>
                <a:cubicBezTo>
                  <a:pt x="1425480" y="4484699"/>
                  <a:pt x="1430773" y="4474474"/>
                  <a:pt x="1436049" y="4464296"/>
                </a:cubicBezTo>
                <a:close/>
                <a:moveTo>
                  <a:pt x="1440162" y="4456354"/>
                </a:moveTo>
                <a:cubicBezTo>
                  <a:pt x="1442022" y="4452771"/>
                  <a:pt x="1443886" y="4449165"/>
                  <a:pt x="1445744" y="4445582"/>
                </a:cubicBezTo>
                <a:cubicBezTo>
                  <a:pt x="1448875" y="4439534"/>
                  <a:pt x="1452006" y="4433486"/>
                  <a:pt x="1455140" y="4427438"/>
                </a:cubicBezTo>
                <a:cubicBezTo>
                  <a:pt x="1460179" y="4424700"/>
                  <a:pt x="1465227" y="4421961"/>
                  <a:pt x="1470287" y="4419268"/>
                </a:cubicBezTo>
                <a:cubicBezTo>
                  <a:pt x="1469360" y="4421117"/>
                  <a:pt x="1468431" y="4422965"/>
                  <a:pt x="1467505" y="4424791"/>
                </a:cubicBezTo>
                <a:cubicBezTo>
                  <a:pt x="1463424" y="4432916"/>
                  <a:pt x="1459360" y="4440972"/>
                  <a:pt x="1455306" y="4449028"/>
                </a:cubicBezTo>
                <a:cubicBezTo>
                  <a:pt x="1450263" y="4451447"/>
                  <a:pt x="1445215" y="4453889"/>
                  <a:pt x="1440162" y="4456354"/>
                </a:cubicBezTo>
                <a:close/>
                <a:moveTo>
                  <a:pt x="1470567" y="4426343"/>
                </a:moveTo>
                <a:cubicBezTo>
                  <a:pt x="1472220" y="4423056"/>
                  <a:pt x="1473874" y="4419770"/>
                  <a:pt x="1475527" y="4416484"/>
                </a:cubicBezTo>
                <a:cubicBezTo>
                  <a:pt x="1573759" y="4364473"/>
                  <a:pt x="1676166" y="4320700"/>
                  <a:pt x="1783639" y="4288658"/>
                </a:cubicBezTo>
                <a:cubicBezTo>
                  <a:pt x="2067964" y="4203874"/>
                  <a:pt x="2365314" y="4219005"/>
                  <a:pt x="2681056" y="4281560"/>
                </a:cubicBezTo>
                <a:cubicBezTo>
                  <a:pt x="2875956" y="4320175"/>
                  <a:pt x="3077816" y="4376819"/>
                  <a:pt x="3288166" y="4439215"/>
                </a:cubicBezTo>
                <a:cubicBezTo>
                  <a:pt x="3935511" y="4631261"/>
                  <a:pt x="4582445" y="4858682"/>
                  <a:pt x="5208064" y="5078618"/>
                </a:cubicBezTo>
                <a:cubicBezTo>
                  <a:pt x="5705514" y="5253479"/>
                  <a:pt x="6219898" y="5434320"/>
                  <a:pt x="6731795" y="5596425"/>
                </a:cubicBezTo>
                <a:cubicBezTo>
                  <a:pt x="7032200" y="5691569"/>
                  <a:pt x="7428024" y="5811248"/>
                  <a:pt x="7825880" y="5892996"/>
                </a:cubicBezTo>
                <a:cubicBezTo>
                  <a:pt x="7841421" y="5896192"/>
                  <a:pt x="7856963" y="5899318"/>
                  <a:pt x="7872391" y="5902376"/>
                </a:cubicBezTo>
                <a:cubicBezTo>
                  <a:pt x="8265065" y="5980154"/>
                  <a:pt x="8616044" y="6012606"/>
                  <a:pt x="8944110" y="6001538"/>
                </a:cubicBezTo>
                <a:cubicBezTo>
                  <a:pt x="9204098" y="5992774"/>
                  <a:pt x="9457056" y="5944688"/>
                  <a:pt x="9675645" y="5862483"/>
                </a:cubicBezTo>
                <a:cubicBezTo>
                  <a:pt x="9792402" y="5818597"/>
                  <a:pt x="9899597" y="5764965"/>
                  <a:pt x="9994262" y="5703072"/>
                </a:cubicBezTo>
                <a:cubicBezTo>
                  <a:pt x="10018910" y="5686959"/>
                  <a:pt x="10042759" y="5670231"/>
                  <a:pt x="10065764" y="5652955"/>
                </a:cubicBezTo>
                <a:cubicBezTo>
                  <a:pt x="10071286" y="5668131"/>
                  <a:pt x="10076718" y="5683514"/>
                  <a:pt x="10082036" y="5699078"/>
                </a:cubicBezTo>
                <a:cubicBezTo>
                  <a:pt x="9802192" y="5921067"/>
                  <a:pt x="9388180" y="6051472"/>
                  <a:pt x="8917157" y="6061765"/>
                </a:cubicBezTo>
                <a:cubicBezTo>
                  <a:pt x="8575763" y="6069227"/>
                  <a:pt x="8229372" y="6028490"/>
                  <a:pt x="7885468" y="5960367"/>
                </a:cubicBezTo>
                <a:cubicBezTo>
                  <a:pt x="7500575" y="5884141"/>
                  <a:pt x="7118810" y="5773592"/>
                  <a:pt x="6750235" y="5657861"/>
                </a:cubicBezTo>
                <a:cubicBezTo>
                  <a:pt x="6235303" y="5496168"/>
                  <a:pt x="5717564" y="5316262"/>
                  <a:pt x="5216873" y="5142268"/>
                </a:cubicBezTo>
                <a:cubicBezTo>
                  <a:pt x="4581806" y="4921602"/>
                  <a:pt x="3925127" y="4693406"/>
                  <a:pt x="3268311" y="4500400"/>
                </a:cubicBezTo>
                <a:cubicBezTo>
                  <a:pt x="3009943" y="4424471"/>
                  <a:pt x="2757076" y="4353153"/>
                  <a:pt x="2503889" y="4314881"/>
                </a:cubicBezTo>
                <a:cubicBezTo>
                  <a:pt x="2218400" y="4271747"/>
                  <a:pt x="1974572" y="4278662"/>
                  <a:pt x="1758489" y="4336059"/>
                </a:cubicBezTo>
                <a:cubicBezTo>
                  <a:pt x="1659289" y="4362419"/>
                  <a:pt x="1560552" y="4399002"/>
                  <a:pt x="1460348" y="4446632"/>
                </a:cubicBezTo>
                <a:cubicBezTo>
                  <a:pt x="1463751" y="4439876"/>
                  <a:pt x="1467151" y="4433121"/>
                  <a:pt x="1470567" y="4426343"/>
                </a:cubicBezTo>
                <a:close/>
                <a:moveTo>
                  <a:pt x="8943927" y="5995923"/>
                </a:moveTo>
                <a:cubicBezTo>
                  <a:pt x="8588977" y="6007905"/>
                  <a:pt x="8229509" y="5967054"/>
                  <a:pt x="7873190" y="5896465"/>
                </a:cubicBezTo>
                <a:cubicBezTo>
                  <a:pt x="7486426" y="5819852"/>
                  <a:pt x="7103359" y="5708207"/>
                  <a:pt x="6733506" y="5591085"/>
                </a:cubicBezTo>
                <a:cubicBezTo>
                  <a:pt x="6221655" y="5428980"/>
                  <a:pt x="5707340" y="5248185"/>
                  <a:pt x="5209935" y="5073323"/>
                </a:cubicBezTo>
                <a:cubicBezTo>
                  <a:pt x="4584248" y="4853365"/>
                  <a:pt x="3937245" y="4625921"/>
                  <a:pt x="3289763" y="4433829"/>
                </a:cubicBezTo>
                <a:cubicBezTo>
                  <a:pt x="3043104" y="4360661"/>
                  <a:pt x="2780856" y="4286147"/>
                  <a:pt x="2524839" y="4249267"/>
                </a:cubicBezTo>
                <a:cubicBezTo>
                  <a:pt x="2239538" y="4208188"/>
                  <a:pt x="1996561" y="4219325"/>
                  <a:pt x="1782035" y="4283272"/>
                </a:cubicBezTo>
                <a:cubicBezTo>
                  <a:pt x="1681675" y="4313214"/>
                  <a:pt x="1581690" y="4354271"/>
                  <a:pt x="1480087" y="4407423"/>
                </a:cubicBezTo>
                <a:cubicBezTo>
                  <a:pt x="1485073" y="4397519"/>
                  <a:pt x="1490067" y="4387614"/>
                  <a:pt x="1495062" y="4377686"/>
                </a:cubicBezTo>
                <a:cubicBezTo>
                  <a:pt x="1594662" y="4320061"/>
                  <a:pt x="1697881" y="4271884"/>
                  <a:pt x="1807310" y="4235734"/>
                </a:cubicBezTo>
                <a:cubicBezTo>
                  <a:pt x="2266262" y="4084036"/>
                  <a:pt x="2779829" y="4213893"/>
                  <a:pt x="3309618" y="4372551"/>
                </a:cubicBezTo>
                <a:cubicBezTo>
                  <a:pt x="3947492" y="4563594"/>
                  <a:pt x="4584567" y="4790216"/>
                  <a:pt x="5200669" y="5009353"/>
                </a:cubicBezTo>
                <a:cubicBezTo>
                  <a:pt x="5694970" y="5185173"/>
                  <a:pt x="6206091" y="5366996"/>
                  <a:pt x="6715066" y="5529534"/>
                </a:cubicBezTo>
                <a:cubicBezTo>
                  <a:pt x="7086699" y="5648231"/>
                  <a:pt x="7471751" y="5761131"/>
                  <a:pt x="7861002" y="5838246"/>
                </a:cubicBezTo>
                <a:cubicBezTo>
                  <a:pt x="8229691" y="5911299"/>
                  <a:pt x="8602168" y="5952220"/>
                  <a:pt x="8970926" y="5935582"/>
                </a:cubicBezTo>
                <a:cubicBezTo>
                  <a:pt x="9237189" y="5923578"/>
                  <a:pt x="9495215" y="5869969"/>
                  <a:pt x="9717089" y="5780552"/>
                </a:cubicBezTo>
                <a:cubicBezTo>
                  <a:pt x="9835558" y="5732786"/>
                  <a:pt x="9943758" y="5674887"/>
                  <a:pt x="10038674" y="5608452"/>
                </a:cubicBezTo>
                <a:cubicBezTo>
                  <a:pt x="10041435" y="5606535"/>
                  <a:pt x="10044129" y="5604572"/>
                  <a:pt x="10046844" y="5602632"/>
                </a:cubicBezTo>
                <a:cubicBezTo>
                  <a:pt x="10052572" y="5617375"/>
                  <a:pt x="10058232" y="5632347"/>
                  <a:pt x="10063801" y="5647524"/>
                </a:cubicBezTo>
                <a:cubicBezTo>
                  <a:pt x="9786811" y="5856344"/>
                  <a:pt x="9392721" y="5980792"/>
                  <a:pt x="8943927" y="5995923"/>
                </a:cubicBezTo>
                <a:close/>
                <a:moveTo>
                  <a:pt x="10052595" y="5598524"/>
                </a:moveTo>
                <a:cubicBezTo>
                  <a:pt x="10063458" y="5590719"/>
                  <a:pt x="10074139" y="5582777"/>
                  <a:pt x="10084660" y="5574744"/>
                </a:cubicBezTo>
                <a:cubicBezTo>
                  <a:pt x="10089978" y="5589350"/>
                  <a:pt x="10095158" y="5604116"/>
                  <a:pt x="10100247" y="5618996"/>
                </a:cubicBezTo>
                <a:cubicBezTo>
                  <a:pt x="10090160" y="5627189"/>
                  <a:pt x="10079890" y="5635268"/>
                  <a:pt x="10069483" y="5643210"/>
                </a:cubicBezTo>
                <a:cubicBezTo>
                  <a:pt x="10064029" y="5628398"/>
                  <a:pt x="10058415" y="5613518"/>
                  <a:pt x="10052595" y="5598524"/>
                </a:cubicBezTo>
                <a:close/>
                <a:moveTo>
                  <a:pt x="10050154" y="5592271"/>
                </a:moveTo>
                <a:cubicBezTo>
                  <a:pt x="10044608" y="5578122"/>
                  <a:pt x="10038925" y="5563904"/>
                  <a:pt x="10033060" y="5549617"/>
                </a:cubicBezTo>
                <a:cubicBezTo>
                  <a:pt x="10044357" y="5541926"/>
                  <a:pt x="10055516" y="5534144"/>
                  <a:pt x="10066448" y="5526224"/>
                </a:cubicBezTo>
                <a:cubicBezTo>
                  <a:pt x="10071835" y="5540146"/>
                  <a:pt x="10077151" y="5554227"/>
                  <a:pt x="10082355" y="5568468"/>
                </a:cubicBezTo>
                <a:cubicBezTo>
                  <a:pt x="10071789" y="5576524"/>
                  <a:pt x="10061062" y="5584443"/>
                  <a:pt x="10050154" y="5592271"/>
                </a:cubicBezTo>
                <a:close/>
                <a:moveTo>
                  <a:pt x="10072085" y="5522094"/>
                </a:moveTo>
                <a:cubicBezTo>
                  <a:pt x="10075805" y="5519378"/>
                  <a:pt x="10079548" y="5516662"/>
                  <a:pt x="10083246" y="5513924"/>
                </a:cubicBezTo>
                <a:cubicBezTo>
                  <a:pt x="10090617" y="5508423"/>
                  <a:pt x="10097874" y="5502832"/>
                  <a:pt x="10105108" y="5497218"/>
                </a:cubicBezTo>
                <a:cubicBezTo>
                  <a:pt x="10110084" y="5511025"/>
                  <a:pt x="10114968" y="5524923"/>
                  <a:pt x="10119737" y="5538936"/>
                </a:cubicBezTo>
                <a:cubicBezTo>
                  <a:pt x="10109331" y="5547472"/>
                  <a:pt x="10098764" y="5555893"/>
                  <a:pt x="10087969" y="5564201"/>
                </a:cubicBezTo>
                <a:cubicBezTo>
                  <a:pt x="10082765" y="5550005"/>
                  <a:pt x="10077471" y="5535969"/>
                  <a:pt x="10072085" y="5522094"/>
                </a:cubicBezTo>
                <a:close/>
                <a:moveTo>
                  <a:pt x="10069712" y="5515955"/>
                </a:moveTo>
                <a:cubicBezTo>
                  <a:pt x="10064281" y="5502034"/>
                  <a:pt x="10058758" y="5488272"/>
                  <a:pt x="10053212" y="5474693"/>
                </a:cubicBezTo>
                <a:cubicBezTo>
                  <a:pt x="10064851" y="5466659"/>
                  <a:pt x="10076284" y="5458489"/>
                  <a:pt x="10087558" y="5450227"/>
                </a:cubicBezTo>
                <a:cubicBezTo>
                  <a:pt x="10092739" y="5463693"/>
                  <a:pt x="10097852" y="5477294"/>
                  <a:pt x="10102849" y="5491010"/>
                </a:cubicBezTo>
                <a:cubicBezTo>
                  <a:pt x="10091986" y="5499454"/>
                  <a:pt x="10080940" y="5507762"/>
                  <a:pt x="10069712" y="5515955"/>
                </a:cubicBezTo>
                <a:close/>
                <a:moveTo>
                  <a:pt x="10093241" y="5446051"/>
                </a:moveTo>
                <a:cubicBezTo>
                  <a:pt x="10104903" y="5437379"/>
                  <a:pt x="10116383" y="5428592"/>
                  <a:pt x="10127657" y="5419669"/>
                </a:cubicBezTo>
                <a:cubicBezTo>
                  <a:pt x="10132540" y="5433111"/>
                  <a:pt x="10137219" y="5446416"/>
                  <a:pt x="10141715" y="5459607"/>
                </a:cubicBezTo>
                <a:cubicBezTo>
                  <a:pt x="10130852" y="5468713"/>
                  <a:pt x="10119807" y="5477705"/>
                  <a:pt x="10108532" y="5486560"/>
                </a:cubicBezTo>
                <a:cubicBezTo>
                  <a:pt x="10103603" y="5473141"/>
                  <a:pt x="10098513" y="5459630"/>
                  <a:pt x="10093241" y="5446051"/>
                </a:cubicBezTo>
                <a:close/>
                <a:moveTo>
                  <a:pt x="10090914" y="5440094"/>
                </a:moveTo>
                <a:cubicBezTo>
                  <a:pt x="10085733" y="5426812"/>
                  <a:pt x="10080393" y="5413438"/>
                  <a:pt x="10074893" y="5399973"/>
                </a:cubicBezTo>
                <a:cubicBezTo>
                  <a:pt x="10086988" y="5391506"/>
                  <a:pt x="10098856" y="5382902"/>
                  <a:pt x="10110563" y="5374185"/>
                </a:cubicBezTo>
                <a:cubicBezTo>
                  <a:pt x="10115698" y="5387421"/>
                  <a:pt x="10120650" y="5400567"/>
                  <a:pt x="10125421" y="5413621"/>
                </a:cubicBezTo>
                <a:cubicBezTo>
                  <a:pt x="10114123" y="5422567"/>
                  <a:pt x="10102621" y="5431422"/>
                  <a:pt x="10090914" y="5440094"/>
                </a:cubicBezTo>
                <a:close/>
                <a:moveTo>
                  <a:pt x="10115926" y="5370214"/>
                </a:moveTo>
                <a:cubicBezTo>
                  <a:pt x="10127885" y="5361199"/>
                  <a:pt x="10139615" y="5352047"/>
                  <a:pt x="10151163" y="5342759"/>
                </a:cubicBezTo>
                <a:cubicBezTo>
                  <a:pt x="10155819" y="5355722"/>
                  <a:pt x="10160338" y="5368593"/>
                  <a:pt x="10164651" y="5381328"/>
                </a:cubicBezTo>
                <a:cubicBezTo>
                  <a:pt x="10153537" y="5390844"/>
                  <a:pt x="10142217" y="5400202"/>
                  <a:pt x="10130692" y="5409422"/>
                </a:cubicBezTo>
                <a:cubicBezTo>
                  <a:pt x="10125922" y="5396436"/>
                  <a:pt x="10121016" y="5383359"/>
                  <a:pt x="10115926" y="5370214"/>
                </a:cubicBezTo>
                <a:close/>
                <a:moveTo>
                  <a:pt x="10167093" y="5367932"/>
                </a:moveTo>
                <a:cubicBezTo>
                  <a:pt x="10163715" y="5358164"/>
                  <a:pt x="10160201" y="5348282"/>
                  <a:pt x="10156618" y="5338377"/>
                </a:cubicBezTo>
                <a:cubicBezTo>
                  <a:pt x="10162049" y="5333972"/>
                  <a:pt x="10167435" y="5329545"/>
                  <a:pt x="10172753" y="5325072"/>
                </a:cubicBezTo>
                <a:cubicBezTo>
                  <a:pt x="10179120" y="5319731"/>
                  <a:pt x="10185396" y="5314369"/>
                  <a:pt x="10191627" y="5308959"/>
                </a:cubicBezTo>
                <a:cubicBezTo>
                  <a:pt x="10195803" y="5321603"/>
                  <a:pt x="10199843" y="5334155"/>
                  <a:pt x="10203632" y="5346593"/>
                </a:cubicBezTo>
                <a:cubicBezTo>
                  <a:pt x="10192676" y="5356771"/>
                  <a:pt x="10181470" y="5366791"/>
                  <a:pt x="10170037" y="5376672"/>
                </a:cubicBezTo>
                <a:cubicBezTo>
                  <a:pt x="10169055" y="5373751"/>
                  <a:pt x="10168097" y="5370853"/>
                  <a:pt x="10167093" y="5367932"/>
                </a:cubicBezTo>
                <a:close/>
                <a:moveTo>
                  <a:pt x="10154473" y="5332512"/>
                </a:moveTo>
                <a:cubicBezTo>
                  <a:pt x="10149885" y="5319914"/>
                  <a:pt x="10145116" y="5307225"/>
                  <a:pt x="10140164" y="5294399"/>
                </a:cubicBezTo>
                <a:cubicBezTo>
                  <a:pt x="10152555" y="5284928"/>
                  <a:pt x="10164743" y="5275297"/>
                  <a:pt x="10176679" y="5265552"/>
                </a:cubicBezTo>
                <a:cubicBezTo>
                  <a:pt x="10181174" y="5278104"/>
                  <a:pt x="10185510" y="5290565"/>
                  <a:pt x="10189641" y="5302912"/>
                </a:cubicBezTo>
                <a:cubicBezTo>
                  <a:pt x="10178139" y="5312930"/>
                  <a:pt x="10166431" y="5322790"/>
                  <a:pt x="10154473" y="5332512"/>
                </a:cubicBezTo>
                <a:close/>
                <a:moveTo>
                  <a:pt x="10138041" y="5288922"/>
                </a:moveTo>
                <a:cubicBezTo>
                  <a:pt x="10133111" y="5276278"/>
                  <a:pt x="10128022" y="5263521"/>
                  <a:pt x="10122773" y="5250672"/>
                </a:cubicBezTo>
                <a:cubicBezTo>
                  <a:pt x="10135667" y="5241429"/>
                  <a:pt x="10148311" y="5232027"/>
                  <a:pt x="10160749" y="5222487"/>
                </a:cubicBezTo>
                <a:cubicBezTo>
                  <a:pt x="10165564" y="5235062"/>
                  <a:pt x="10170197" y="5247523"/>
                  <a:pt x="10174647" y="5259892"/>
                </a:cubicBezTo>
                <a:cubicBezTo>
                  <a:pt x="10162666" y="5269706"/>
                  <a:pt x="10150456" y="5279405"/>
                  <a:pt x="10138041" y="5288922"/>
                </a:cubicBezTo>
                <a:close/>
                <a:moveTo>
                  <a:pt x="10172707" y="5236660"/>
                </a:moveTo>
                <a:cubicBezTo>
                  <a:pt x="10170471" y="5230657"/>
                  <a:pt x="10168166" y="5224610"/>
                  <a:pt x="10165861" y="5218584"/>
                </a:cubicBezTo>
                <a:cubicBezTo>
                  <a:pt x="10178527" y="5208771"/>
                  <a:pt x="10190942" y="5198821"/>
                  <a:pt x="10203151" y="5188711"/>
                </a:cubicBezTo>
                <a:cubicBezTo>
                  <a:pt x="10207443" y="5200943"/>
                  <a:pt x="10211550" y="5213062"/>
                  <a:pt x="10215498" y="5225089"/>
                </a:cubicBezTo>
                <a:cubicBezTo>
                  <a:pt x="10203791" y="5235473"/>
                  <a:pt x="10191855" y="5245697"/>
                  <a:pt x="10179691" y="5255784"/>
                </a:cubicBezTo>
                <a:cubicBezTo>
                  <a:pt x="10177386" y="5249417"/>
                  <a:pt x="10175081" y="5243072"/>
                  <a:pt x="10172707" y="5236660"/>
                </a:cubicBezTo>
                <a:close/>
                <a:moveTo>
                  <a:pt x="10163875" y="5213404"/>
                </a:moveTo>
                <a:cubicBezTo>
                  <a:pt x="10159083" y="5200943"/>
                  <a:pt x="10154107" y="5188437"/>
                  <a:pt x="10148995" y="5175839"/>
                </a:cubicBezTo>
                <a:cubicBezTo>
                  <a:pt x="10162187" y="5166254"/>
                  <a:pt x="10175104" y="5156509"/>
                  <a:pt x="10187816" y="5146627"/>
                </a:cubicBezTo>
                <a:cubicBezTo>
                  <a:pt x="10192471" y="5158974"/>
                  <a:pt x="10196921" y="5171183"/>
                  <a:pt x="10201235" y="5183324"/>
                </a:cubicBezTo>
                <a:cubicBezTo>
                  <a:pt x="10189002" y="5193503"/>
                  <a:pt x="10176542" y="5203545"/>
                  <a:pt x="10163875" y="5213404"/>
                </a:cubicBezTo>
                <a:close/>
                <a:moveTo>
                  <a:pt x="10192951" y="5142656"/>
                </a:moveTo>
                <a:cubicBezTo>
                  <a:pt x="10205822" y="5132568"/>
                  <a:pt x="10218442" y="5122299"/>
                  <a:pt x="10230835" y="5111914"/>
                </a:cubicBezTo>
                <a:cubicBezTo>
                  <a:pt x="10234966" y="5123850"/>
                  <a:pt x="10238891" y="5135718"/>
                  <a:pt x="10242656" y="5147471"/>
                </a:cubicBezTo>
                <a:cubicBezTo>
                  <a:pt x="10230790" y="5158175"/>
                  <a:pt x="10218671" y="5168696"/>
                  <a:pt x="10206324" y="5179080"/>
                </a:cubicBezTo>
                <a:cubicBezTo>
                  <a:pt x="10202034" y="5167030"/>
                  <a:pt x="10197606" y="5154911"/>
                  <a:pt x="10192951" y="5142656"/>
                </a:cubicBezTo>
                <a:close/>
                <a:moveTo>
                  <a:pt x="10191102" y="5137818"/>
                </a:moveTo>
                <a:cubicBezTo>
                  <a:pt x="10186424" y="5125562"/>
                  <a:pt x="10181585" y="5113215"/>
                  <a:pt x="10176564" y="5100755"/>
                </a:cubicBezTo>
                <a:cubicBezTo>
                  <a:pt x="10189961" y="5090896"/>
                  <a:pt x="10203151" y="5080877"/>
                  <a:pt x="10216069" y="5070698"/>
                </a:cubicBezTo>
                <a:cubicBezTo>
                  <a:pt x="10220588" y="5082816"/>
                  <a:pt x="10224947" y="5094867"/>
                  <a:pt x="10229100" y="5106780"/>
                </a:cubicBezTo>
                <a:cubicBezTo>
                  <a:pt x="10216663" y="5117278"/>
                  <a:pt x="10203996" y="5127639"/>
                  <a:pt x="10191102" y="5137818"/>
                </a:cubicBezTo>
                <a:close/>
                <a:moveTo>
                  <a:pt x="10221112" y="5066682"/>
                </a:moveTo>
                <a:cubicBezTo>
                  <a:pt x="10234213" y="5056275"/>
                  <a:pt x="10247084" y="5045731"/>
                  <a:pt x="10259681" y="5035027"/>
                </a:cubicBezTo>
                <a:cubicBezTo>
                  <a:pt x="10263607" y="5046781"/>
                  <a:pt x="10267373" y="5058443"/>
                  <a:pt x="10270956" y="5069991"/>
                </a:cubicBezTo>
                <a:cubicBezTo>
                  <a:pt x="10258929" y="5081014"/>
                  <a:pt x="10246628" y="5091877"/>
                  <a:pt x="10234098" y="5102558"/>
                </a:cubicBezTo>
                <a:cubicBezTo>
                  <a:pt x="10229945" y="5090690"/>
                  <a:pt x="10225609" y="5078732"/>
                  <a:pt x="10221112" y="5066682"/>
                </a:cubicBezTo>
                <a:close/>
                <a:moveTo>
                  <a:pt x="10264589" y="5030783"/>
                </a:moveTo>
                <a:cubicBezTo>
                  <a:pt x="10277278" y="5019897"/>
                  <a:pt x="10289693" y="5008874"/>
                  <a:pt x="10301856" y="4997691"/>
                </a:cubicBezTo>
                <a:cubicBezTo>
                  <a:pt x="10305189" y="5009079"/>
                  <a:pt x="10308315" y="5020376"/>
                  <a:pt x="10311305" y="5031604"/>
                </a:cubicBezTo>
                <a:cubicBezTo>
                  <a:pt x="10299757" y="5043061"/>
                  <a:pt x="10287958" y="5054358"/>
                  <a:pt x="10275885" y="5065495"/>
                </a:cubicBezTo>
                <a:cubicBezTo>
                  <a:pt x="10272303" y="5054015"/>
                  <a:pt x="10268514" y="5042445"/>
                  <a:pt x="10264589" y="5030783"/>
                </a:cubicBezTo>
                <a:close/>
                <a:moveTo>
                  <a:pt x="10263014" y="5026059"/>
                </a:moveTo>
                <a:cubicBezTo>
                  <a:pt x="10258997" y="5014305"/>
                  <a:pt x="10254821" y="5002460"/>
                  <a:pt x="10250462" y="4990525"/>
                </a:cubicBezTo>
                <a:cubicBezTo>
                  <a:pt x="10263767" y="4979821"/>
                  <a:pt x="10276798" y="4968981"/>
                  <a:pt x="10289578" y="4958003"/>
                </a:cubicBezTo>
                <a:cubicBezTo>
                  <a:pt x="10293367" y="4969643"/>
                  <a:pt x="10296928" y="4981168"/>
                  <a:pt x="10300327" y="4992624"/>
                </a:cubicBezTo>
                <a:cubicBezTo>
                  <a:pt x="10288141" y="5003944"/>
                  <a:pt x="10275702" y="5015081"/>
                  <a:pt x="10263014" y="5026059"/>
                </a:cubicBezTo>
                <a:close/>
                <a:moveTo>
                  <a:pt x="10249001" y="4986554"/>
                </a:moveTo>
                <a:cubicBezTo>
                  <a:pt x="10244574" y="4974458"/>
                  <a:pt x="10239964" y="4962294"/>
                  <a:pt x="10235171" y="4949993"/>
                </a:cubicBezTo>
                <a:cubicBezTo>
                  <a:pt x="10249047" y="4939540"/>
                  <a:pt x="10262649" y="4928905"/>
                  <a:pt x="10276022" y="4918111"/>
                </a:cubicBezTo>
                <a:cubicBezTo>
                  <a:pt x="10280267" y="4930069"/>
                  <a:pt x="10284306" y="4941914"/>
                  <a:pt x="10288163" y="4953690"/>
                </a:cubicBezTo>
                <a:cubicBezTo>
                  <a:pt x="10275360" y="4964804"/>
                  <a:pt x="10262307" y="4975759"/>
                  <a:pt x="10249001" y="4986554"/>
                </a:cubicBezTo>
                <a:close/>
                <a:moveTo>
                  <a:pt x="10280929" y="4914162"/>
                </a:moveTo>
                <a:cubicBezTo>
                  <a:pt x="10294349" y="4903253"/>
                  <a:pt x="10307494" y="4892162"/>
                  <a:pt x="10320411" y="4880933"/>
                </a:cubicBezTo>
                <a:cubicBezTo>
                  <a:pt x="10323994" y="4892459"/>
                  <a:pt x="10327441" y="4903938"/>
                  <a:pt x="10330658" y="4915303"/>
                </a:cubicBezTo>
                <a:cubicBezTo>
                  <a:pt x="10318358" y="4926874"/>
                  <a:pt x="10305782" y="4938262"/>
                  <a:pt x="10292956" y="4949491"/>
                </a:cubicBezTo>
                <a:cubicBezTo>
                  <a:pt x="10289099" y="4937806"/>
                  <a:pt x="10285151" y="4926053"/>
                  <a:pt x="10280929" y="4914162"/>
                </a:cubicBezTo>
                <a:close/>
                <a:moveTo>
                  <a:pt x="10325227" y="4876757"/>
                </a:moveTo>
                <a:cubicBezTo>
                  <a:pt x="10338075" y="4865460"/>
                  <a:pt x="10350650" y="4854003"/>
                  <a:pt x="10362996" y="4842387"/>
                </a:cubicBezTo>
                <a:cubicBezTo>
                  <a:pt x="10363271" y="4843460"/>
                  <a:pt x="10363590" y="4844555"/>
                  <a:pt x="10363864" y="4845651"/>
                </a:cubicBezTo>
                <a:cubicBezTo>
                  <a:pt x="10366489" y="4855669"/>
                  <a:pt x="10368930" y="4865643"/>
                  <a:pt x="10371236" y="4875548"/>
                </a:cubicBezTo>
                <a:cubicBezTo>
                  <a:pt x="10359551" y="4887461"/>
                  <a:pt x="10347615" y="4899191"/>
                  <a:pt x="10335405" y="4910762"/>
                </a:cubicBezTo>
                <a:cubicBezTo>
                  <a:pt x="10332210" y="4899511"/>
                  <a:pt x="10328787" y="4888191"/>
                  <a:pt x="10325227" y="4876757"/>
                </a:cubicBezTo>
                <a:close/>
                <a:moveTo>
                  <a:pt x="10369387" y="4844190"/>
                </a:moveTo>
                <a:cubicBezTo>
                  <a:pt x="10368862" y="4842113"/>
                  <a:pt x="10368292" y="4840037"/>
                  <a:pt x="10367744" y="4837937"/>
                </a:cubicBezTo>
                <a:cubicBezTo>
                  <a:pt x="10379908" y="4826389"/>
                  <a:pt x="10391776" y="4814658"/>
                  <a:pt x="10403392" y="4802791"/>
                </a:cubicBezTo>
                <a:cubicBezTo>
                  <a:pt x="10405652" y="4813517"/>
                  <a:pt x="10407728" y="4824198"/>
                  <a:pt x="10409622" y="4834810"/>
                </a:cubicBezTo>
                <a:cubicBezTo>
                  <a:pt x="10398668" y="4846929"/>
                  <a:pt x="10387462" y="4858888"/>
                  <a:pt x="10375983" y="4870686"/>
                </a:cubicBezTo>
                <a:cubicBezTo>
                  <a:pt x="10373906" y="4861900"/>
                  <a:pt x="10371715" y="4853068"/>
                  <a:pt x="10369387" y="4844190"/>
                </a:cubicBezTo>
                <a:close/>
                <a:moveTo>
                  <a:pt x="10366534" y="4833464"/>
                </a:moveTo>
                <a:cubicBezTo>
                  <a:pt x="10363521" y="4822258"/>
                  <a:pt x="10360304" y="4810962"/>
                  <a:pt x="10356881" y="4799573"/>
                </a:cubicBezTo>
                <a:cubicBezTo>
                  <a:pt x="10369775" y="4788117"/>
                  <a:pt x="10382395" y="4776546"/>
                  <a:pt x="10394742" y="4764793"/>
                </a:cubicBezTo>
                <a:cubicBezTo>
                  <a:pt x="10397458" y="4775884"/>
                  <a:pt x="10399991" y="4786907"/>
                  <a:pt x="10402342" y="4797862"/>
                </a:cubicBezTo>
                <a:cubicBezTo>
                  <a:pt x="10390680" y="4809889"/>
                  <a:pt x="10378744" y="4821756"/>
                  <a:pt x="10366534" y="4833464"/>
                </a:cubicBezTo>
                <a:close/>
                <a:moveTo>
                  <a:pt x="10355078" y="4793548"/>
                </a:moveTo>
                <a:cubicBezTo>
                  <a:pt x="10351768" y="4782730"/>
                  <a:pt x="10348323" y="4771822"/>
                  <a:pt x="10344693" y="4760822"/>
                </a:cubicBezTo>
                <a:cubicBezTo>
                  <a:pt x="10358273" y="4749525"/>
                  <a:pt x="10371600" y="4738045"/>
                  <a:pt x="10384655" y="4726429"/>
                </a:cubicBezTo>
                <a:cubicBezTo>
                  <a:pt x="10387667" y="4737201"/>
                  <a:pt x="10390543" y="4747904"/>
                  <a:pt x="10393213" y="4758562"/>
                </a:cubicBezTo>
                <a:cubicBezTo>
                  <a:pt x="10380707" y="4770453"/>
                  <a:pt x="10367972" y="4782091"/>
                  <a:pt x="10355078" y="4793548"/>
                </a:cubicBezTo>
                <a:close/>
                <a:moveTo>
                  <a:pt x="10389311" y="4722252"/>
                </a:moveTo>
                <a:cubicBezTo>
                  <a:pt x="10402183" y="4710705"/>
                  <a:pt x="10414803" y="4698997"/>
                  <a:pt x="10427150" y="4687130"/>
                </a:cubicBezTo>
                <a:cubicBezTo>
                  <a:pt x="10429523" y="4697627"/>
                  <a:pt x="10431714" y="4708080"/>
                  <a:pt x="10433745" y="4718464"/>
                </a:cubicBezTo>
                <a:cubicBezTo>
                  <a:pt x="10422015" y="4730560"/>
                  <a:pt x="10410033" y="4742427"/>
                  <a:pt x="10397869" y="4754089"/>
                </a:cubicBezTo>
                <a:cubicBezTo>
                  <a:pt x="10395176" y="4743545"/>
                  <a:pt x="10392323" y="4732911"/>
                  <a:pt x="10389311" y="4722252"/>
                </a:cubicBezTo>
                <a:close/>
                <a:moveTo>
                  <a:pt x="10387667" y="4716455"/>
                </a:moveTo>
                <a:cubicBezTo>
                  <a:pt x="10387645" y="4716365"/>
                  <a:pt x="10387621" y="4716273"/>
                  <a:pt x="10387599" y="4716182"/>
                </a:cubicBezTo>
                <a:cubicBezTo>
                  <a:pt x="10384518" y="4705478"/>
                  <a:pt x="10381254" y="4694684"/>
                  <a:pt x="10377808" y="4683798"/>
                </a:cubicBezTo>
                <a:cubicBezTo>
                  <a:pt x="10391410" y="4672364"/>
                  <a:pt x="10404761" y="4660770"/>
                  <a:pt x="10417815" y="4648994"/>
                </a:cubicBezTo>
                <a:cubicBezTo>
                  <a:pt x="10420645" y="4659766"/>
                  <a:pt x="10423270" y="4670469"/>
                  <a:pt x="10425757" y="4681127"/>
                </a:cubicBezTo>
                <a:cubicBezTo>
                  <a:pt x="10413274" y="4693109"/>
                  <a:pt x="10400561" y="4704885"/>
                  <a:pt x="10387667" y="4716455"/>
                </a:cubicBezTo>
                <a:close/>
                <a:moveTo>
                  <a:pt x="10422425" y="4644840"/>
                </a:moveTo>
                <a:cubicBezTo>
                  <a:pt x="10435320" y="4633156"/>
                  <a:pt x="10447940" y="4621311"/>
                  <a:pt x="10460287" y="4609329"/>
                </a:cubicBezTo>
                <a:cubicBezTo>
                  <a:pt x="10462455" y="4619759"/>
                  <a:pt x="10464463" y="4630166"/>
                  <a:pt x="10466311" y="4640595"/>
                </a:cubicBezTo>
                <a:cubicBezTo>
                  <a:pt x="10454558" y="4652828"/>
                  <a:pt x="10442577" y="4664832"/>
                  <a:pt x="10430390" y="4676654"/>
                </a:cubicBezTo>
                <a:cubicBezTo>
                  <a:pt x="10427903" y="4666088"/>
                  <a:pt x="10425255" y="4655498"/>
                  <a:pt x="10422425" y="4644840"/>
                </a:cubicBezTo>
                <a:close/>
                <a:moveTo>
                  <a:pt x="10420942" y="4639294"/>
                </a:moveTo>
                <a:cubicBezTo>
                  <a:pt x="10418021" y="4628431"/>
                  <a:pt x="10414916" y="4617523"/>
                  <a:pt x="10411654" y="4606568"/>
                </a:cubicBezTo>
                <a:cubicBezTo>
                  <a:pt x="10425278" y="4594997"/>
                  <a:pt x="10438629" y="4583267"/>
                  <a:pt x="10451729" y="4571377"/>
                </a:cubicBezTo>
                <a:cubicBezTo>
                  <a:pt x="10454330" y="4582080"/>
                  <a:pt x="10456773" y="4592829"/>
                  <a:pt x="10459077" y="4603555"/>
                </a:cubicBezTo>
                <a:cubicBezTo>
                  <a:pt x="10446571" y="4615674"/>
                  <a:pt x="10433859" y="4627587"/>
                  <a:pt x="10420942" y="4639294"/>
                </a:cubicBezTo>
                <a:close/>
                <a:moveTo>
                  <a:pt x="10456179" y="4567291"/>
                </a:moveTo>
                <a:cubicBezTo>
                  <a:pt x="10469005" y="4555538"/>
                  <a:pt x="10481579" y="4543648"/>
                  <a:pt x="10493881" y="4531621"/>
                </a:cubicBezTo>
                <a:cubicBezTo>
                  <a:pt x="10495821" y="4542073"/>
                  <a:pt x="10497646" y="4552548"/>
                  <a:pt x="10499266" y="4563001"/>
                </a:cubicBezTo>
                <a:cubicBezTo>
                  <a:pt x="10487582" y="4575279"/>
                  <a:pt x="10475669" y="4587352"/>
                  <a:pt x="10463550" y="4599196"/>
                </a:cubicBezTo>
                <a:cubicBezTo>
                  <a:pt x="10461268" y="4588607"/>
                  <a:pt x="10458826" y="4577972"/>
                  <a:pt x="10456179" y="4567291"/>
                </a:cubicBezTo>
                <a:close/>
                <a:moveTo>
                  <a:pt x="10454878" y="4562042"/>
                </a:moveTo>
                <a:cubicBezTo>
                  <a:pt x="10452139" y="4551133"/>
                  <a:pt x="10449218" y="4540179"/>
                  <a:pt x="10446137" y="4529156"/>
                </a:cubicBezTo>
                <a:cubicBezTo>
                  <a:pt x="10459717" y="4517494"/>
                  <a:pt x="10473021" y="4505695"/>
                  <a:pt x="10486076" y="4493736"/>
                </a:cubicBezTo>
                <a:cubicBezTo>
                  <a:pt x="10488495" y="4504508"/>
                  <a:pt x="10490754" y="4515303"/>
                  <a:pt x="10492831" y="4526098"/>
                </a:cubicBezTo>
                <a:cubicBezTo>
                  <a:pt x="10480394" y="4538285"/>
                  <a:pt x="10467727" y="4550289"/>
                  <a:pt x="10454878" y="4562042"/>
                </a:cubicBezTo>
                <a:close/>
                <a:moveTo>
                  <a:pt x="10490503" y="4489628"/>
                </a:moveTo>
                <a:cubicBezTo>
                  <a:pt x="10503146" y="4477920"/>
                  <a:pt x="10515561" y="4466076"/>
                  <a:pt x="10527703" y="4454094"/>
                </a:cubicBezTo>
                <a:cubicBezTo>
                  <a:pt x="10529461" y="4464729"/>
                  <a:pt x="10531035" y="4475296"/>
                  <a:pt x="10532449" y="4485840"/>
                </a:cubicBezTo>
                <a:cubicBezTo>
                  <a:pt x="10520925" y="4498004"/>
                  <a:pt x="10509217" y="4509940"/>
                  <a:pt x="10497304" y="4521716"/>
                </a:cubicBezTo>
                <a:cubicBezTo>
                  <a:pt x="10495228" y="4511081"/>
                  <a:pt x="10492946" y="4500377"/>
                  <a:pt x="10490503" y="4489628"/>
                </a:cubicBezTo>
                <a:close/>
                <a:moveTo>
                  <a:pt x="10526859" y="4448891"/>
                </a:moveTo>
                <a:cubicBezTo>
                  <a:pt x="10514557" y="4461032"/>
                  <a:pt x="10502074" y="4472968"/>
                  <a:pt x="10489385" y="4484721"/>
                </a:cubicBezTo>
                <a:cubicBezTo>
                  <a:pt x="10486806" y="4473607"/>
                  <a:pt x="10484044" y="4462447"/>
                  <a:pt x="10481100" y="4451242"/>
                </a:cubicBezTo>
                <a:cubicBezTo>
                  <a:pt x="10494543" y="4439580"/>
                  <a:pt x="10507757" y="4427758"/>
                  <a:pt x="10520674" y="4415799"/>
                </a:cubicBezTo>
                <a:cubicBezTo>
                  <a:pt x="10522911" y="4426868"/>
                  <a:pt x="10524987" y="4437914"/>
                  <a:pt x="10526859" y="4448891"/>
                </a:cubicBezTo>
                <a:close/>
                <a:moveTo>
                  <a:pt x="10484958" y="4488784"/>
                </a:moveTo>
                <a:cubicBezTo>
                  <a:pt x="10471766" y="4500880"/>
                  <a:pt x="10458393" y="4512747"/>
                  <a:pt x="10444791" y="4524432"/>
                </a:cubicBezTo>
                <a:cubicBezTo>
                  <a:pt x="10441551" y="4513066"/>
                  <a:pt x="10438127" y="4501655"/>
                  <a:pt x="10434521" y="4490199"/>
                </a:cubicBezTo>
                <a:cubicBezTo>
                  <a:pt x="10448853" y="4478628"/>
                  <a:pt x="10462912" y="4466898"/>
                  <a:pt x="10476696" y="4455007"/>
                </a:cubicBezTo>
                <a:cubicBezTo>
                  <a:pt x="10479640" y="4466258"/>
                  <a:pt x="10482378" y="4477510"/>
                  <a:pt x="10484958" y="4488784"/>
                </a:cubicBezTo>
                <a:close/>
                <a:moveTo>
                  <a:pt x="10440364" y="4528220"/>
                </a:moveTo>
                <a:cubicBezTo>
                  <a:pt x="10426419" y="4540110"/>
                  <a:pt x="10412246" y="4551772"/>
                  <a:pt x="10397915" y="4563206"/>
                </a:cubicBezTo>
                <a:cubicBezTo>
                  <a:pt x="10394035" y="4551636"/>
                  <a:pt x="10389949" y="4539974"/>
                  <a:pt x="10385659" y="4528220"/>
                </a:cubicBezTo>
                <a:cubicBezTo>
                  <a:pt x="10400744" y="4516900"/>
                  <a:pt x="10415578" y="4505398"/>
                  <a:pt x="10430116" y="4493736"/>
                </a:cubicBezTo>
                <a:cubicBezTo>
                  <a:pt x="10433699" y="4505215"/>
                  <a:pt x="10437122" y="4516718"/>
                  <a:pt x="10440364" y="4528220"/>
                </a:cubicBezTo>
                <a:close/>
                <a:moveTo>
                  <a:pt x="10393327" y="4566858"/>
                </a:moveTo>
                <a:cubicBezTo>
                  <a:pt x="10378721" y="4578451"/>
                  <a:pt x="10363910" y="4589794"/>
                  <a:pt x="10348915" y="4600908"/>
                </a:cubicBezTo>
                <a:cubicBezTo>
                  <a:pt x="10344397" y="4589041"/>
                  <a:pt x="10339673" y="4577105"/>
                  <a:pt x="10334789" y="4565055"/>
                </a:cubicBezTo>
                <a:cubicBezTo>
                  <a:pt x="10340472" y="4561084"/>
                  <a:pt x="10346177" y="4557113"/>
                  <a:pt x="10351792" y="4553096"/>
                </a:cubicBezTo>
                <a:cubicBezTo>
                  <a:pt x="10361674" y="4546021"/>
                  <a:pt x="10371441" y="4538878"/>
                  <a:pt x="10381095" y="4531666"/>
                </a:cubicBezTo>
                <a:cubicBezTo>
                  <a:pt x="10385363" y="4543442"/>
                  <a:pt x="10389448" y="4555173"/>
                  <a:pt x="10393327" y="4566858"/>
                </a:cubicBezTo>
                <a:close/>
                <a:moveTo>
                  <a:pt x="10344351" y="4604286"/>
                </a:moveTo>
                <a:cubicBezTo>
                  <a:pt x="10329129" y="4615491"/>
                  <a:pt x="10313724" y="4626491"/>
                  <a:pt x="10298160" y="4637241"/>
                </a:cubicBezTo>
                <a:cubicBezTo>
                  <a:pt x="10293047" y="4625076"/>
                  <a:pt x="10287753" y="4612844"/>
                  <a:pt x="10282276" y="4600520"/>
                </a:cubicBezTo>
                <a:cubicBezTo>
                  <a:pt x="10298502" y="4589931"/>
                  <a:pt x="10314523" y="4579182"/>
                  <a:pt x="10330293" y="4568227"/>
                </a:cubicBezTo>
                <a:cubicBezTo>
                  <a:pt x="10335177" y="4580323"/>
                  <a:pt x="10339832" y="4592327"/>
                  <a:pt x="10344351" y="4604286"/>
                </a:cubicBezTo>
                <a:close/>
                <a:moveTo>
                  <a:pt x="10293596" y="4640367"/>
                </a:moveTo>
                <a:cubicBezTo>
                  <a:pt x="10277871" y="4651139"/>
                  <a:pt x="10262009" y="4661683"/>
                  <a:pt x="10245966" y="4671999"/>
                </a:cubicBezTo>
                <a:cubicBezTo>
                  <a:pt x="10240283" y="4659538"/>
                  <a:pt x="10234441" y="4647008"/>
                  <a:pt x="10228416" y="4634411"/>
                </a:cubicBezTo>
                <a:cubicBezTo>
                  <a:pt x="10245053" y="4624278"/>
                  <a:pt x="10261508" y="4614008"/>
                  <a:pt x="10277688" y="4603510"/>
                </a:cubicBezTo>
                <a:cubicBezTo>
                  <a:pt x="10283189" y="4615879"/>
                  <a:pt x="10288483" y="4628157"/>
                  <a:pt x="10293596" y="4640367"/>
                </a:cubicBezTo>
                <a:close/>
                <a:moveTo>
                  <a:pt x="10240853" y="4675262"/>
                </a:moveTo>
                <a:cubicBezTo>
                  <a:pt x="10224901" y="4685441"/>
                  <a:pt x="10208812" y="4695391"/>
                  <a:pt x="10192563" y="4705113"/>
                </a:cubicBezTo>
                <a:cubicBezTo>
                  <a:pt x="10186355" y="4692356"/>
                  <a:pt x="10180011" y="4679552"/>
                  <a:pt x="10173460" y="4666613"/>
                </a:cubicBezTo>
                <a:cubicBezTo>
                  <a:pt x="10190257" y="4657119"/>
                  <a:pt x="10206849" y="4647442"/>
                  <a:pt x="10223190" y="4637583"/>
                </a:cubicBezTo>
                <a:cubicBezTo>
                  <a:pt x="10229261" y="4650226"/>
                  <a:pt x="10235171" y="4662801"/>
                  <a:pt x="10240853" y="4675262"/>
                </a:cubicBezTo>
                <a:close/>
                <a:moveTo>
                  <a:pt x="10187313" y="4708240"/>
                </a:moveTo>
                <a:cubicBezTo>
                  <a:pt x="10171087" y="4717871"/>
                  <a:pt x="10154724" y="4727296"/>
                  <a:pt x="10138246" y="4736493"/>
                </a:cubicBezTo>
                <a:cubicBezTo>
                  <a:pt x="10131582" y="4723462"/>
                  <a:pt x="10124735" y="4710316"/>
                  <a:pt x="10117729" y="4697057"/>
                </a:cubicBezTo>
                <a:cubicBezTo>
                  <a:pt x="10134709" y="4688111"/>
                  <a:pt x="10151529" y="4678959"/>
                  <a:pt x="10168120" y="4669648"/>
                </a:cubicBezTo>
                <a:cubicBezTo>
                  <a:pt x="10174693" y="4682588"/>
                  <a:pt x="10181106" y="4695482"/>
                  <a:pt x="10187313" y="4708240"/>
                </a:cubicBezTo>
                <a:close/>
                <a:moveTo>
                  <a:pt x="10132997" y="4739414"/>
                </a:moveTo>
                <a:cubicBezTo>
                  <a:pt x="10116680" y="4748475"/>
                  <a:pt x="10100225" y="4757284"/>
                  <a:pt x="10083679" y="4765888"/>
                </a:cubicBezTo>
                <a:cubicBezTo>
                  <a:pt x="10076581" y="4752537"/>
                  <a:pt x="10069301" y="4739072"/>
                  <a:pt x="10061884" y="4725516"/>
                </a:cubicBezTo>
                <a:cubicBezTo>
                  <a:pt x="10078909" y="4717140"/>
                  <a:pt x="10095752" y="4708582"/>
                  <a:pt x="10112389" y="4699864"/>
                </a:cubicBezTo>
                <a:cubicBezTo>
                  <a:pt x="10119418" y="4713169"/>
                  <a:pt x="10126310" y="4726360"/>
                  <a:pt x="10132997" y="4739414"/>
                </a:cubicBezTo>
                <a:close/>
                <a:moveTo>
                  <a:pt x="10078247" y="4768718"/>
                </a:moveTo>
                <a:cubicBezTo>
                  <a:pt x="10061929" y="4777162"/>
                  <a:pt x="10045498" y="4785355"/>
                  <a:pt x="10028974" y="4793366"/>
                </a:cubicBezTo>
                <a:cubicBezTo>
                  <a:pt x="10021512" y="4779718"/>
                  <a:pt x="10013844" y="4765934"/>
                  <a:pt x="10006015" y="4752058"/>
                </a:cubicBezTo>
                <a:cubicBezTo>
                  <a:pt x="10022973" y="4744299"/>
                  <a:pt x="10039747" y="4736334"/>
                  <a:pt x="10056361" y="4728209"/>
                </a:cubicBezTo>
                <a:cubicBezTo>
                  <a:pt x="10063824" y="4741811"/>
                  <a:pt x="10071127" y="4755321"/>
                  <a:pt x="10078247" y="4768718"/>
                </a:cubicBezTo>
                <a:close/>
                <a:moveTo>
                  <a:pt x="10023360" y="4796104"/>
                </a:moveTo>
                <a:cubicBezTo>
                  <a:pt x="10007202" y="4803886"/>
                  <a:pt x="9990976" y="4811486"/>
                  <a:pt x="9974659" y="4818881"/>
                </a:cubicBezTo>
                <a:cubicBezTo>
                  <a:pt x="9966899" y="4804777"/>
                  <a:pt x="9959071" y="4790627"/>
                  <a:pt x="9951129" y="4776409"/>
                </a:cubicBezTo>
                <a:cubicBezTo>
                  <a:pt x="9967697" y="4769334"/>
                  <a:pt x="9984084" y="4762054"/>
                  <a:pt x="10000310" y="4754660"/>
                </a:cubicBezTo>
                <a:cubicBezTo>
                  <a:pt x="10008161" y="4768581"/>
                  <a:pt x="10015852" y="4782388"/>
                  <a:pt x="10023360" y="4796104"/>
                </a:cubicBezTo>
                <a:close/>
                <a:moveTo>
                  <a:pt x="9968884" y="4821482"/>
                </a:moveTo>
                <a:cubicBezTo>
                  <a:pt x="9953366" y="4828466"/>
                  <a:pt x="9937778" y="4835267"/>
                  <a:pt x="9922145" y="4841885"/>
                </a:cubicBezTo>
                <a:cubicBezTo>
                  <a:pt x="9914248" y="4827416"/>
                  <a:pt x="9906306" y="4812878"/>
                  <a:pt x="9898251" y="4798272"/>
                </a:cubicBezTo>
                <a:cubicBezTo>
                  <a:pt x="9914043" y="4791951"/>
                  <a:pt x="9929745" y="4785515"/>
                  <a:pt x="9945287" y="4778897"/>
                </a:cubicBezTo>
                <a:cubicBezTo>
                  <a:pt x="9953206" y="4793092"/>
                  <a:pt x="9961079" y="4807287"/>
                  <a:pt x="9968884" y="4821482"/>
                </a:cubicBezTo>
                <a:close/>
                <a:moveTo>
                  <a:pt x="9916189" y="4844418"/>
                </a:moveTo>
                <a:cubicBezTo>
                  <a:pt x="9901400" y="4850626"/>
                  <a:pt x="9886566" y="4856697"/>
                  <a:pt x="9871708" y="4862607"/>
                </a:cubicBezTo>
                <a:cubicBezTo>
                  <a:pt x="9863744" y="4847796"/>
                  <a:pt x="9855665" y="4832893"/>
                  <a:pt x="9847540" y="4817945"/>
                </a:cubicBezTo>
                <a:cubicBezTo>
                  <a:pt x="9860138" y="4813221"/>
                  <a:pt x="9872690" y="4808428"/>
                  <a:pt x="9885196" y="4803522"/>
                </a:cubicBezTo>
                <a:cubicBezTo>
                  <a:pt x="9887547" y="4802586"/>
                  <a:pt x="9889898" y="4801627"/>
                  <a:pt x="9892248" y="4800669"/>
                </a:cubicBezTo>
                <a:cubicBezTo>
                  <a:pt x="9900281" y="4815275"/>
                  <a:pt x="9908269" y="4829835"/>
                  <a:pt x="9916189" y="4844418"/>
                </a:cubicBezTo>
                <a:close/>
                <a:moveTo>
                  <a:pt x="9865523" y="4865049"/>
                </a:moveTo>
                <a:cubicBezTo>
                  <a:pt x="9851488" y="4870572"/>
                  <a:pt x="9837429" y="4875958"/>
                  <a:pt x="9823348" y="4881208"/>
                </a:cubicBezTo>
                <a:cubicBezTo>
                  <a:pt x="9815293" y="4866076"/>
                  <a:pt x="9807168" y="4850877"/>
                  <a:pt x="9798952" y="4835609"/>
                </a:cubicBezTo>
                <a:cubicBezTo>
                  <a:pt x="9813124" y="4830634"/>
                  <a:pt x="9827229" y="4825499"/>
                  <a:pt x="9841264" y="4820273"/>
                </a:cubicBezTo>
                <a:cubicBezTo>
                  <a:pt x="9849411" y="4835198"/>
                  <a:pt x="9857490" y="4850124"/>
                  <a:pt x="9865523" y="4865049"/>
                </a:cubicBezTo>
                <a:close/>
                <a:moveTo>
                  <a:pt x="9817141" y="4883513"/>
                </a:moveTo>
                <a:cubicBezTo>
                  <a:pt x="9803813" y="4888442"/>
                  <a:pt x="9790463" y="4893258"/>
                  <a:pt x="9777112" y="4897936"/>
                </a:cubicBezTo>
                <a:cubicBezTo>
                  <a:pt x="9768987" y="4882508"/>
                  <a:pt x="9760771" y="4867012"/>
                  <a:pt x="9752487" y="4851448"/>
                </a:cubicBezTo>
                <a:cubicBezTo>
                  <a:pt x="9765951" y="4847020"/>
                  <a:pt x="9779370" y="4842502"/>
                  <a:pt x="9792699" y="4837846"/>
                </a:cubicBezTo>
                <a:cubicBezTo>
                  <a:pt x="9800914" y="4853068"/>
                  <a:pt x="9809039" y="4868290"/>
                  <a:pt x="9817141" y="4883513"/>
                </a:cubicBezTo>
                <a:close/>
                <a:moveTo>
                  <a:pt x="9770653" y="4900195"/>
                </a:moveTo>
                <a:cubicBezTo>
                  <a:pt x="9758101" y="4904532"/>
                  <a:pt x="9745549" y="4908799"/>
                  <a:pt x="9732997" y="4912930"/>
                </a:cubicBezTo>
                <a:cubicBezTo>
                  <a:pt x="9724804" y="4897229"/>
                  <a:pt x="9716542" y="4881481"/>
                  <a:pt x="9708189" y="4865643"/>
                </a:cubicBezTo>
                <a:cubicBezTo>
                  <a:pt x="9720832" y="4861718"/>
                  <a:pt x="9733408" y="4857701"/>
                  <a:pt x="9745936" y="4853593"/>
                </a:cubicBezTo>
                <a:cubicBezTo>
                  <a:pt x="9754244" y="4869135"/>
                  <a:pt x="9762460" y="4884677"/>
                  <a:pt x="9770653" y="4900195"/>
                </a:cubicBezTo>
                <a:close/>
                <a:moveTo>
                  <a:pt x="9726150" y="4915189"/>
                </a:moveTo>
                <a:cubicBezTo>
                  <a:pt x="9598506" y="4956908"/>
                  <a:pt x="9469905" y="4987740"/>
                  <a:pt x="9345502" y="5008349"/>
                </a:cubicBezTo>
                <a:cubicBezTo>
                  <a:pt x="8809026" y="5097217"/>
                  <a:pt x="8264814" y="5054997"/>
                  <a:pt x="7753420" y="4953690"/>
                </a:cubicBezTo>
                <a:cubicBezTo>
                  <a:pt x="7293489" y="4862585"/>
                  <a:pt x="6860122" y="4723713"/>
                  <a:pt x="6482350" y="4589360"/>
                </a:cubicBezTo>
                <a:cubicBezTo>
                  <a:pt x="6015961" y="4423467"/>
                  <a:pt x="5554067" y="4225236"/>
                  <a:pt x="5107396" y="4033531"/>
                </a:cubicBezTo>
                <a:cubicBezTo>
                  <a:pt x="4621995" y="3825189"/>
                  <a:pt x="4120049" y="3609773"/>
                  <a:pt x="3611439" y="3435527"/>
                </a:cubicBezTo>
                <a:cubicBezTo>
                  <a:pt x="3303776" y="3330113"/>
                  <a:pt x="3060220" y="3278649"/>
                  <a:pt x="2844963" y="3273560"/>
                </a:cubicBezTo>
                <a:cubicBezTo>
                  <a:pt x="2712824" y="3270433"/>
                  <a:pt x="2588855" y="3285336"/>
                  <a:pt x="2476503" y="3317834"/>
                </a:cubicBezTo>
                <a:cubicBezTo>
                  <a:pt x="2352990" y="3353551"/>
                  <a:pt x="2238346" y="3411975"/>
                  <a:pt x="2135732" y="3491487"/>
                </a:cubicBezTo>
                <a:cubicBezTo>
                  <a:pt x="1998579" y="3597746"/>
                  <a:pt x="1878330" y="3723837"/>
                  <a:pt x="1768736" y="3861020"/>
                </a:cubicBezTo>
                <a:cubicBezTo>
                  <a:pt x="1770234" y="3858441"/>
                  <a:pt x="1771742" y="3855839"/>
                  <a:pt x="1773241" y="3853260"/>
                </a:cubicBezTo>
                <a:cubicBezTo>
                  <a:pt x="1888355" y="3700604"/>
                  <a:pt x="2015309" y="3559884"/>
                  <a:pt x="2161817" y="3441758"/>
                </a:cubicBezTo>
                <a:cubicBezTo>
                  <a:pt x="2606063" y="3083544"/>
                  <a:pt x="3180652" y="3216687"/>
                  <a:pt x="3631591" y="3372698"/>
                </a:cubicBezTo>
                <a:cubicBezTo>
                  <a:pt x="4131734" y="3545712"/>
                  <a:pt x="4624757" y="3760558"/>
                  <a:pt x="5101576" y="3968329"/>
                </a:cubicBezTo>
                <a:cubicBezTo>
                  <a:pt x="5544026" y="4161129"/>
                  <a:pt x="6001560" y="4360502"/>
                  <a:pt x="6464276" y="4526280"/>
                </a:cubicBezTo>
                <a:cubicBezTo>
                  <a:pt x="6717576" y="4617043"/>
                  <a:pt x="6948010" y="4691511"/>
                  <a:pt x="7168721" y="4753952"/>
                </a:cubicBezTo>
                <a:cubicBezTo>
                  <a:pt x="7426130" y="4826777"/>
                  <a:pt x="7664392" y="4881710"/>
                  <a:pt x="7897107" y="4921899"/>
                </a:cubicBezTo>
                <a:cubicBezTo>
                  <a:pt x="8153466" y="4966151"/>
                  <a:pt x="8402134" y="4991438"/>
                  <a:pt x="8636241" y="4997052"/>
                </a:cubicBezTo>
                <a:cubicBezTo>
                  <a:pt x="8891847" y="5003191"/>
                  <a:pt x="9139717" y="4986143"/>
                  <a:pt x="9372958" y="4946387"/>
                </a:cubicBezTo>
                <a:cubicBezTo>
                  <a:pt x="9484899" y="4926920"/>
                  <a:pt x="9594719" y="4900606"/>
                  <a:pt x="9701274" y="4867834"/>
                </a:cubicBezTo>
                <a:cubicBezTo>
                  <a:pt x="9709626" y="4883626"/>
                  <a:pt x="9717912" y="4899397"/>
                  <a:pt x="9726150" y="4915189"/>
                </a:cubicBezTo>
                <a:close/>
                <a:moveTo>
                  <a:pt x="2138210" y="3494682"/>
                </a:moveTo>
                <a:cubicBezTo>
                  <a:pt x="2579521" y="3152763"/>
                  <a:pt x="3129918" y="3274838"/>
                  <a:pt x="3610115" y="3439361"/>
                </a:cubicBezTo>
                <a:cubicBezTo>
                  <a:pt x="4118589" y="3613538"/>
                  <a:pt x="4620466" y="3828932"/>
                  <a:pt x="5105798" y="4037251"/>
                </a:cubicBezTo>
                <a:cubicBezTo>
                  <a:pt x="5552538" y="4228979"/>
                  <a:pt x="6014477" y="4427256"/>
                  <a:pt x="6480981" y="4593171"/>
                </a:cubicBezTo>
                <a:cubicBezTo>
                  <a:pt x="7020858" y="4785173"/>
                  <a:pt x="7469469" y="4909073"/>
                  <a:pt x="7892839" y="4983062"/>
                </a:cubicBezTo>
                <a:cubicBezTo>
                  <a:pt x="8145501" y="5027222"/>
                  <a:pt x="8390380" y="5052829"/>
                  <a:pt x="8620677" y="5059196"/>
                </a:cubicBezTo>
                <a:cubicBezTo>
                  <a:pt x="8872472" y="5066134"/>
                  <a:pt x="9116552" y="5050364"/>
                  <a:pt x="9346164" y="5012342"/>
                </a:cubicBezTo>
                <a:cubicBezTo>
                  <a:pt x="9477003" y="4990662"/>
                  <a:pt x="9605057" y="4959487"/>
                  <a:pt x="9728341" y="4919366"/>
                </a:cubicBezTo>
                <a:cubicBezTo>
                  <a:pt x="9736374" y="4934794"/>
                  <a:pt x="9744362" y="4950221"/>
                  <a:pt x="9752304" y="4965626"/>
                </a:cubicBezTo>
                <a:cubicBezTo>
                  <a:pt x="9607202" y="5015880"/>
                  <a:pt x="9460046" y="5051710"/>
                  <a:pt x="9318732" y="5074190"/>
                </a:cubicBezTo>
                <a:cubicBezTo>
                  <a:pt x="8794261" y="5157513"/>
                  <a:pt x="8260706" y="5114859"/>
                  <a:pt x="7758349" y="5015355"/>
                </a:cubicBezTo>
                <a:cubicBezTo>
                  <a:pt x="7303097" y="4925186"/>
                  <a:pt x="6873542" y="4788322"/>
                  <a:pt x="6499102" y="4656137"/>
                </a:cubicBezTo>
                <a:cubicBezTo>
                  <a:pt x="6029038" y="4490176"/>
                  <a:pt x="5562877" y="4293063"/>
                  <a:pt x="5112051" y="4102431"/>
                </a:cubicBezTo>
                <a:cubicBezTo>
                  <a:pt x="4617979" y="3893518"/>
                  <a:pt x="4107109" y="3677509"/>
                  <a:pt x="3590009" y="3502076"/>
                </a:cubicBezTo>
                <a:cubicBezTo>
                  <a:pt x="3446733" y="3453465"/>
                  <a:pt x="3321212" y="3417178"/>
                  <a:pt x="3206235" y="3391070"/>
                </a:cubicBezTo>
                <a:cubicBezTo>
                  <a:pt x="3066816" y="3359439"/>
                  <a:pt x="2941523" y="3342208"/>
                  <a:pt x="2823214" y="3338397"/>
                </a:cubicBezTo>
                <a:cubicBezTo>
                  <a:pt x="2690847" y="3334152"/>
                  <a:pt x="2566649" y="3347503"/>
                  <a:pt x="2454069" y="3378107"/>
                </a:cubicBezTo>
                <a:cubicBezTo>
                  <a:pt x="2330214" y="3411769"/>
                  <a:pt x="2215177" y="3467683"/>
                  <a:pt x="2112125" y="3544274"/>
                </a:cubicBezTo>
                <a:cubicBezTo>
                  <a:pt x="1976797" y="3644850"/>
                  <a:pt x="1857655" y="3764848"/>
                  <a:pt x="1748804" y="3895846"/>
                </a:cubicBezTo>
                <a:cubicBezTo>
                  <a:pt x="1750903" y="3892149"/>
                  <a:pt x="1753005" y="3888452"/>
                  <a:pt x="1755112" y="3884755"/>
                </a:cubicBezTo>
                <a:cubicBezTo>
                  <a:pt x="1869025" y="3739561"/>
                  <a:pt x="1994320" y="3606167"/>
                  <a:pt x="2138210" y="3494682"/>
                </a:cubicBezTo>
                <a:close/>
                <a:moveTo>
                  <a:pt x="1736277" y="3911023"/>
                </a:moveTo>
                <a:cubicBezTo>
                  <a:pt x="1734704" y="3912940"/>
                  <a:pt x="1733139" y="3914880"/>
                  <a:pt x="1731571" y="3916797"/>
                </a:cubicBezTo>
                <a:cubicBezTo>
                  <a:pt x="1732974" y="3914400"/>
                  <a:pt x="1734385" y="3912027"/>
                  <a:pt x="1735793" y="3909631"/>
                </a:cubicBezTo>
                <a:cubicBezTo>
                  <a:pt x="1737372" y="3907577"/>
                  <a:pt x="1738951" y="3905523"/>
                  <a:pt x="1740535" y="3903469"/>
                </a:cubicBezTo>
                <a:cubicBezTo>
                  <a:pt x="1739111" y="3906002"/>
                  <a:pt x="1737696" y="3908512"/>
                  <a:pt x="1736277" y="3911023"/>
                </a:cubicBezTo>
                <a:close/>
                <a:moveTo>
                  <a:pt x="1724318" y="3932339"/>
                </a:moveTo>
                <a:cubicBezTo>
                  <a:pt x="1722223" y="3936081"/>
                  <a:pt x="1720126" y="3939824"/>
                  <a:pt x="1718040" y="3943590"/>
                </a:cubicBezTo>
                <a:cubicBezTo>
                  <a:pt x="1715851" y="3946146"/>
                  <a:pt x="1713662" y="3948702"/>
                  <a:pt x="1711481" y="3951281"/>
                </a:cubicBezTo>
                <a:cubicBezTo>
                  <a:pt x="1713539" y="3947721"/>
                  <a:pt x="1715602" y="3944160"/>
                  <a:pt x="1717668" y="3940623"/>
                </a:cubicBezTo>
                <a:cubicBezTo>
                  <a:pt x="1719879" y="3937839"/>
                  <a:pt x="1722097" y="3935100"/>
                  <a:pt x="1724318" y="3932339"/>
                </a:cubicBezTo>
                <a:close/>
                <a:moveTo>
                  <a:pt x="1698623" y="3966526"/>
                </a:moveTo>
                <a:cubicBezTo>
                  <a:pt x="1697119" y="3968306"/>
                  <a:pt x="1695619" y="3970132"/>
                  <a:pt x="1694118" y="3971912"/>
                </a:cubicBezTo>
                <a:cubicBezTo>
                  <a:pt x="1695425" y="3969744"/>
                  <a:pt x="1696731" y="3967553"/>
                  <a:pt x="1698041" y="3965362"/>
                </a:cubicBezTo>
                <a:cubicBezTo>
                  <a:pt x="1699597" y="3963399"/>
                  <a:pt x="1701145" y="3961391"/>
                  <a:pt x="1702706" y="3959428"/>
                </a:cubicBezTo>
                <a:cubicBezTo>
                  <a:pt x="1701343" y="3961779"/>
                  <a:pt x="1699983" y="3964152"/>
                  <a:pt x="1698623" y="3966526"/>
                </a:cubicBezTo>
                <a:close/>
                <a:moveTo>
                  <a:pt x="1664534" y="4014726"/>
                </a:moveTo>
                <a:cubicBezTo>
                  <a:pt x="1663246" y="4016917"/>
                  <a:pt x="1661957" y="4019108"/>
                  <a:pt x="1660672" y="4021299"/>
                </a:cubicBezTo>
                <a:cubicBezTo>
                  <a:pt x="1659889" y="4022212"/>
                  <a:pt x="1659111" y="4023124"/>
                  <a:pt x="1658328" y="4024060"/>
                </a:cubicBezTo>
                <a:cubicBezTo>
                  <a:pt x="1659682" y="4021823"/>
                  <a:pt x="1661035" y="4019610"/>
                  <a:pt x="1662391" y="4017396"/>
                </a:cubicBezTo>
                <a:cubicBezTo>
                  <a:pt x="1663105" y="4016506"/>
                  <a:pt x="1663817" y="4015616"/>
                  <a:pt x="1664534" y="4014726"/>
                </a:cubicBezTo>
                <a:close/>
                <a:moveTo>
                  <a:pt x="1648191" y="4042728"/>
                </a:moveTo>
                <a:cubicBezTo>
                  <a:pt x="1646217" y="4046129"/>
                  <a:pt x="1644249" y="4049552"/>
                  <a:pt x="1642280" y="4052953"/>
                </a:cubicBezTo>
                <a:cubicBezTo>
                  <a:pt x="1640774" y="4054641"/>
                  <a:pt x="1639265" y="4056307"/>
                  <a:pt x="1637761" y="4057996"/>
                </a:cubicBezTo>
                <a:cubicBezTo>
                  <a:pt x="1639795" y="4054596"/>
                  <a:pt x="1641833" y="4051218"/>
                  <a:pt x="1643873" y="4047841"/>
                </a:cubicBezTo>
                <a:cubicBezTo>
                  <a:pt x="1645311" y="4046129"/>
                  <a:pt x="1646753" y="4044440"/>
                  <a:pt x="1648191" y="4042728"/>
                </a:cubicBezTo>
                <a:close/>
                <a:moveTo>
                  <a:pt x="1624305" y="4073173"/>
                </a:moveTo>
                <a:cubicBezTo>
                  <a:pt x="1623166" y="4074451"/>
                  <a:pt x="1622037" y="4075752"/>
                  <a:pt x="1620900" y="4077053"/>
                </a:cubicBezTo>
                <a:cubicBezTo>
                  <a:pt x="1622228" y="4074930"/>
                  <a:pt x="1623557" y="4072785"/>
                  <a:pt x="1624887" y="4070663"/>
                </a:cubicBezTo>
                <a:cubicBezTo>
                  <a:pt x="1625999" y="4069316"/>
                  <a:pt x="1627103" y="4067969"/>
                  <a:pt x="1628217" y="4066623"/>
                </a:cubicBezTo>
                <a:cubicBezTo>
                  <a:pt x="1626909" y="4068791"/>
                  <a:pt x="1625608" y="4070982"/>
                  <a:pt x="1624305" y="4073173"/>
                </a:cubicBezTo>
                <a:close/>
                <a:moveTo>
                  <a:pt x="1611644" y="4094466"/>
                </a:moveTo>
                <a:cubicBezTo>
                  <a:pt x="1609631" y="4097866"/>
                  <a:pt x="1607616" y="4101267"/>
                  <a:pt x="1605607" y="4104667"/>
                </a:cubicBezTo>
                <a:cubicBezTo>
                  <a:pt x="1603786" y="4106630"/>
                  <a:pt x="1601960" y="4108593"/>
                  <a:pt x="1600146" y="4110578"/>
                </a:cubicBezTo>
                <a:cubicBezTo>
                  <a:pt x="1602152" y="4107314"/>
                  <a:pt x="1604151" y="4104051"/>
                  <a:pt x="1606162" y="4100787"/>
                </a:cubicBezTo>
                <a:cubicBezTo>
                  <a:pt x="1607985" y="4098688"/>
                  <a:pt x="1609816" y="4096565"/>
                  <a:pt x="1611644" y="4094466"/>
                </a:cubicBezTo>
                <a:close/>
                <a:moveTo>
                  <a:pt x="1586387" y="4125686"/>
                </a:moveTo>
                <a:cubicBezTo>
                  <a:pt x="1585305" y="4126873"/>
                  <a:pt x="1584228" y="4128082"/>
                  <a:pt x="1583148" y="4129269"/>
                </a:cubicBezTo>
                <a:cubicBezTo>
                  <a:pt x="1584449" y="4127238"/>
                  <a:pt x="1585757" y="4125207"/>
                  <a:pt x="1587060" y="4123153"/>
                </a:cubicBezTo>
                <a:cubicBezTo>
                  <a:pt x="1588098" y="4121943"/>
                  <a:pt x="1589130" y="4120711"/>
                  <a:pt x="1590168" y="4119479"/>
                </a:cubicBezTo>
                <a:cubicBezTo>
                  <a:pt x="1588904" y="4121532"/>
                  <a:pt x="1587646" y="4123609"/>
                  <a:pt x="1586387" y="4125686"/>
                </a:cubicBezTo>
                <a:close/>
                <a:moveTo>
                  <a:pt x="1551868" y="4171376"/>
                </a:moveTo>
                <a:cubicBezTo>
                  <a:pt x="1550787" y="4173110"/>
                  <a:pt x="1549703" y="4174845"/>
                  <a:pt x="1548621" y="4176579"/>
                </a:cubicBezTo>
                <a:cubicBezTo>
                  <a:pt x="1547628" y="4177629"/>
                  <a:pt x="1546633" y="4178724"/>
                  <a:pt x="1545638" y="4179774"/>
                </a:cubicBezTo>
                <a:cubicBezTo>
                  <a:pt x="1546724" y="4178108"/>
                  <a:pt x="1547815" y="4176465"/>
                  <a:pt x="1548904" y="4174799"/>
                </a:cubicBezTo>
                <a:cubicBezTo>
                  <a:pt x="1549894" y="4173658"/>
                  <a:pt x="1550878" y="4172517"/>
                  <a:pt x="1551868" y="4171376"/>
                </a:cubicBezTo>
                <a:close/>
                <a:moveTo>
                  <a:pt x="1513247" y="4222337"/>
                </a:moveTo>
                <a:cubicBezTo>
                  <a:pt x="1512211" y="4223958"/>
                  <a:pt x="1511172" y="4225555"/>
                  <a:pt x="1510138" y="4227176"/>
                </a:cubicBezTo>
                <a:cubicBezTo>
                  <a:pt x="1509940" y="4227381"/>
                  <a:pt x="1509744" y="4227586"/>
                  <a:pt x="1509545" y="4227792"/>
                </a:cubicBezTo>
                <a:cubicBezTo>
                  <a:pt x="1508803" y="4228545"/>
                  <a:pt x="1508073" y="4229344"/>
                  <a:pt x="1507331" y="4230120"/>
                </a:cubicBezTo>
                <a:cubicBezTo>
                  <a:pt x="1508370" y="4228568"/>
                  <a:pt x="1509404" y="4227016"/>
                  <a:pt x="1510442" y="4225464"/>
                </a:cubicBezTo>
                <a:cubicBezTo>
                  <a:pt x="1511380" y="4224437"/>
                  <a:pt x="1512311" y="4223364"/>
                  <a:pt x="1513247" y="4222337"/>
                </a:cubicBezTo>
                <a:close/>
                <a:moveTo>
                  <a:pt x="1474294" y="4272272"/>
                </a:moveTo>
                <a:cubicBezTo>
                  <a:pt x="1473263" y="4273846"/>
                  <a:pt x="1472231" y="4275398"/>
                  <a:pt x="1471200" y="4276973"/>
                </a:cubicBezTo>
                <a:cubicBezTo>
                  <a:pt x="1470321" y="4277863"/>
                  <a:pt x="1469442" y="4278753"/>
                  <a:pt x="1468561" y="4279620"/>
                </a:cubicBezTo>
                <a:cubicBezTo>
                  <a:pt x="1469616" y="4278092"/>
                  <a:pt x="1470668" y="4276562"/>
                  <a:pt x="1471725" y="4275033"/>
                </a:cubicBezTo>
                <a:cubicBezTo>
                  <a:pt x="1472580" y="4274121"/>
                  <a:pt x="1473436" y="4273208"/>
                  <a:pt x="1474294" y="4272272"/>
                </a:cubicBezTo>
                <a:close/>
                <a:moveTo>
                  <a:pt x="1435043" y="4321088"/>
                </a:moveTo>
                <a:cubicBezTo>
                  <a:pt x="1434059" y="4322526"/>
                  <a:pt x="1433080" y="4323986"/>
                  <a:pt x="1432099" y="4325424"/>
                </a:cubicBezTo>
                <a:cubicBezTo>
                  <a:pt x="1431284" y="4326223"/>
                  <a:pt x="1430462" y="4326999"/>
                  <a:pt x="1429648" y="4327775"/>
                </a:cubicBezTo>
                <a:cubicBezTo>
                  <a:pt x="1430650" y="4326360"/>
                  <a:pt x="1431651" y="4324945"/>
                  <a:pt x="1432656" y="4323553"/>
                </a:cubicBezTo>
                <a:cubicBezTo>
                  <a:pt x="1433450" y="4322731"/>
                  <a:pt x="1434249" y="4321910"/>
                  <a:pt x="1435043" y="4321088"/>
                </a:cubicBezTo>
                <a:close/>
                <a:moveTo>
                  <a:pt x="1395506" y="4368626"/>
                </a:moveTo>
                <a:cubicBezTo>
                  <a:pt x="1394593" y="4369927"/>
                  <a:pt x="1393680" y="4371251"/>
                  <a:pt x="1392770" y="4372551"/>
                </a:cubicBezTo>
                <a:cubicBezTo>
                  <a:pt x="1391971" y="4373282"/>
                  <a:pt x="1391179" y="4374035"/>
                  <a:pt x="1390380" y="4374788"/>
                </a:cubicBezTo>
                <a:cubicBezTo>
                  <a:pt x="1391330" y="4373487"/>
                  <a:pt x="1392279" y="4372209"/>
                  <a:pt x="1393228" y="4370908"/>
                </a:cubicBezTo>
                <a:cubicBezTo>
                  <a:pt x="1393986" y="4370155"/>
                  <a:pt x="1394746" y="4369379"/>
                  <a:pt x="1395506" y="4368626"/>
                </a:cubicBezTo>
                <a:close/>
                <a:moveTo>
                  <a:pt x="1355730" y="4414795"/>
                </a:moveTo>
                <a:cubicBezTo>
                  <a:pt x="1354805" y="4416073"/>
                  <a:pt x="1353881" y="4417351"/>
                  <a:pt x="1352959" y="4418629"/>
                </a:cubicBezTo>
                <a:cubicBezTo>
                  <a:pt x="1352206" y="4419291"/>
                  <a:pt x="1351457" y="4419975"/>
                  <a:pt x="1350704" y="4420637"/>
                </a:cubicBezTo>
                <a:cubicBezTo>
                  <a:pt x="1351663" y="4419382"/>
                  <a:pt x="1352621" y="4418127"/>
                  <a:pt x="1353580" y="4416849"/>
                </a:cubicBezTo>
                <a:cubicBezTo>
                  <a:pt x="1354296" y="4416164"/>
                  <a:pt x="1355013" y="4415480"/>
                  <a:pt x="1355730" y="4414795"/>
                </a:cubicBezTo>
                <a:close/>
                <a:moveTo>
                  <a:pt x="1315588" y="4459640"/>
                </a:moveTo>
                <a:cubicBezTo>
                  <a:pt x="1314696" y="4460850"/>
                  <a:pt x="1313803" y="4462036"/>
                  <a:pt x="1312911" y="4463223"/>
                </a:cubicBezTo>
                <a:cubicBezTo>
                  <a:pt x="1312206" y="4463817"/>
                  <a:pt x="1311503" y="4464433"/>
                  <a:pt x="1310798" y="4465026"/>
                </a:cubicBezTo>
                <a:cubicBezTo>
                  <a:pt x="1311720" y="4463839"/>
                  <a:pt x="1312642" y="4462676"/>
                  <a:pt x="1313564" y="4461512"/>
                </a:cubicBezTo>
                <a:cubicBezTo>
                  <a:pt x="1314242" y="4460895"/>
                  <a:pt x="1314915" y="4460279"/>
                  <a:pt x="1315588" y="4459640"/>
                </a:cubicBezTo>
                <a:close/>
                <a:moveTo>
                  <a:pt x="1275239" y="4502956"/>
                </a:moveTo>
                <a:cubicBezTo>
                  <a:pt x="1274385" y="4504052"/>
                  <a:pt x="1273527" y="4505147"/>
                  <a:pt x="1272671" y="4506243"/>
                </a:cubicBezTo>
                <a:cubicBezTo>
                  <a:pt x="1271998" y="4506790"/>
                  <a:pt x="1271325" y="4507338"/>
                  <a:pt x="1270652" y="4507886"/>
                </a:cubicBezTo>
                <a:cubicBezTo>
                  <a:pt x="1271533" y="4506813"/>
                  <a:pt x="1272411" y="4505741"/>
                  <a:pt x="1273292" y="4504645"/>
                </a:cubicBezTo>
                <a:cubicBezTo>
                  <a:pt x="1273940" y="4504074"/>
                  <a:pt x="1274591" y="4503527"/>
                  <a:pt x="1275239" y="4502956"/>
                </a:cubicBezTo>
                <a:close/>
                <a:moveTo>
                  <a:pt x="1236325" y="4542552"/>
                </a:moveTo>
                <a:cubicBezTo>
                  <a:pt x="1234967" y="4544241"/>
                  <a:pt x="1233618" y="4545907"/>
                  <a:pt x="1232263" y="4547596"/>
                </a:cubicBezTo>
                <a:cubicBezTo>
                  <a:pt x="1231642" y="4548075"/>
                  <a:pt x="1231017" y="4548532"/>
                  <a:pt x="1230396" y="4549011"/>
                </a:cubicBezTo>
                <a:cubicBezTo>
                  <a:pt x="1231875" y="4547254"/>
                  <a:pt x="1233356" y="4545519"/>
                  <a:pt x="1234835" y="4543785"/>
                </a:cubicBezTo>
                <a:cubicBezTo>
                  <a:pt x="1235332" y="4543374"/>
                  <a:pt x="1235828" y="4542963"/>
                  <a:pt x="1236325" y="4542552"/>
                </a:cubicBezTo>
                <a:close/>
                <a:moveTo>
                  <a:pt x="1193233" y="4585389"/>
                </a:moveTo>
                <a:cubicBezTo>
                  <a:pt x="1192642" y="4586097"/>
                  <a:pt x="1192050" y="4586804"/>
                  <a:pt x="1191457" y="4587489"/>
                </a:cubicBezTo>
                <a:cubicBezTo>
                  <a:pt x="1190852" y="4587923"/>
                  <a:pt x="1190248" y="4588379"/>
                  <a:pt x="1189641" y="4588789"/>
                </a:cubicBezTo>
                <a:cubicBezTo>
                  <a:pt x="1190218" y="4588151"/>
                  <a:pt x="1190798" y="4587489"/>
                  <a:pt x="1191375" y="4586850"/>
                </a:cubicBezTo>
                <a:cubicBezTo>
                  <a:pt x="1191996" y="4586370"/>
                  <a:pt x="1192614" y="4585868"/>
                  <a:pt x="1193233" y="4585389"/>
                </a:cubicBezTo>
                <a:close/>
                <a:moveTo>
                  <a:pt x="1153233" y="4622498"/>
                </a:moveTo>
                <a:cubicBezTo>
                  <a:pt x="1152361" y="4623479"/>
                  <a:pt x="1151487" y="4624483"/>
                  <a:pt x="1150617" y="4625465"/>
                </a:cubicBezTo>
                <a:cubicBezTo>
                  <a:pt x="1150054" y="4625853"/>
                  <a:pt x="1149488" y="4626218"/>
                  <a:pt x="1148924" y="4626606"/>
                </a:cubicBezTo>
                <a:cubicBezTo>
                  <a:pt x="1149837" y="4625624"/>
                  <a:pt x="1150752" y="4624643"/>
                  <a:pt x="1151667" y="4623662"/>
                </a:cubicBezTo>
                <a:cubicBezTo>
                  <a:pt x="1152187" y="4623274"/>
                  <a:pt x="1152710" y="4622886"/>
                  <a:pt x="1153233" y="4622498"/>
                </a:cubicBezTo>
                <a:close/>
                <a:moveTo>
                  <a:pt x="1112966" y="4658009"/>
                </a:moveTo>
                <a:cubicBezTo>
                  <a:pt x="1111877" y="4659195"/>
                  <a:pt x="1110782" y="4660382"/>
                  <a:pt x="1109695" y="4661569"/>
                </a:cubicBezTo>
                <a:cubicBezTo>
                  <a:pt x="1109177" y="4661888"/>
                  <a:pt x="1108657" y="4662208"/>
                  <a:pt x="1108139" y="4662550"/>
                </a:cubicBezTo>
                <a:cubicBezTo>
                  <a:pt x="1109316" y="4661341"/>
                  <a:pt x="1110499" y="4660131"/>
                  <a:pt x="1111676" y="4658922"/>
                </a:cubicBezTo>
                <a:cubicBezTo>
                  <a:pt x="1112105" y="4658625"/>
                  <a:pt x="1112536" y="4658305"/>
                  <a:pt x="1112966" y="4658009"/>
                </a:cubicBezTo>
                <a:close/>
                <a:moveTo>
                  <a:pt x="1072308" y="4692059"/>
                </a:moveTo>
                <a:cubicBezTo>
                  <a:pt x="1071048" y="4693360"/>
                  <a:pt x="1069782" y="4694661"/>
                  <a:pt x="1068522" y="4695984"/>
                </a:cubicBezTo>
                <a:cubicBezTo>
                  <a:pt x="1068041" y="4696258"/>
                  <a:pt x="1067561" y="4696532"/>
                  <a:pt x="1067080" y="4696806"/>
                </a:cubicBezTo>
                <a:cubicBezTo>
                  <a:pt x="1068467" y="4695459"/>
                  <a:pt x="1069855" y="4694090"/>
                  <a:pt x="1071242" y="4692744"/>
                </a:cubicBezTo>
                <a:cubicBezTo>
                  <a:pt x="1071598" y="4692515"/>
                  <a:pt x="1071955" y="4692287"/>
                  <a:pt x="1072308" y="4692059"/>
                </a:cubicBezTo>
                <a:close/>
                <a:moveTo>
                  <a:pt x="1029289" y="4726520"/>
                </a:moveTo>
                <a:cubicBezTo>
                  <a:pt x="1028709" y="4727091"/>
                  <a:pt x="1028129" y="4727661"/>
                  <a:pt x="1027550" y="4728255"/>
                </a:cubicBezTo>
                <a:cubicBezTo>
                  <a:pt x="1027000" y="4728551"/>
                  <a:pt x="1026450" y="4728825"/>
                  <a:pt x="1025900" y="4729122"/>
                </a:cubicBezTo>
                <a:cubicBezTo>
                  <a:pt x="1026457" y="4728620"/>
                  <a:pt x="1027013" y="4728095"/>
                  <a:pt x="1027570" y="4727570"/>
                </a:cubicBezTo>
                <a:cubicBezTo>
                  <a:pt x="1028143" y="4727228"/>
                  <a:pt x="1028718" y="4726885"/>
                  <a:pt x="1029289" y="4726520"/>
                </a:cubicBezTo>
                <a:close/>
                <a:moveTo>
                  <a:pt x="988508" y="4756782"/>
                </a:moveTo>
                <a:cubicBezTo>
                  <a:pt x="987707" y="4757535"/>
                  <a:pt x="986908" y="4758288"/>
                  <a:pt x="986107" y="4759042"/>
                </a:cubicBezTo>
                <a:cubicBezTo>
                  <a:pt x="985886" y="4759133"/>
                  <a:pt x="985667" y="4759247"/>
                  <a:pt x="985446" y="4759361"/>
                </a:cubicBezTo>
                <a:cubicBezTo>
                  <a:pt x="986354" y="4758562"/>
                  <a:pt x="987260" y="4757763"/>
                  <a:pt x="988168" y="4756964"/>
                </a:cubicBezTo>
                <a:cubicBezTo>
                  <a:pt x="988282" y="4756896"/>
                  <a:pt x="988394" y="4756828"/>
                  <a:pt x="988508" y="4756782"/>
                </a:cubicBezTo>
                <a:close/>
                <a:moveTo>
                  <a:pt x="947052" y="4785766"/>
                </a:moveTo>
                <a:cubicBezTo>
                  <a:pt x="946425" y="4786314"/>
                  <a:pt x="945795" y="4786861"/>
                  <a:pt x="945167" y="4787432"/>
                </a:cubicBezTo>
                <a:cubicBezTo>
                  <a:pt x="944775" y="4787615"/>
                  <a:pt x="944380" y="4787774"/>
                  <a:pt x="943987" y="4787957"/>
                </a:cubicBezTo>
                <a:cubicBezTo>
                  <a:pt x="944644" y="4787409"/>
                  <a:pt x="945302" y="4786861"/>
                  <a:pt x="945959" y="4786314"/>
                </a:cubicBezTo>
                <a:cubicBezTo>
                  <a:pt x="946326" y="4786131"/>
                  <a:pt x="946689" y="4785949"/>
                  <a:pt x="947052" y="4785766"/>
                </a:cubicBezTo>
                <a:close/>
                <a:moveTo>
                  <a:pt x="926122" y="4802928"/>
                </a:moveTo>
                <a:cubicBezTo>
                  <a:pt x="927318" y="4802358"/>
                  <a:pt x="928514" y="4801810"/>
                  <a:pt x="929710" y="4801262"/>
                </a:cubicBezTo>
                <a:cubicBezTo>
                  <a:pt x="927838" y="4802928"/>
                  <a:pt x="925967" y="4804617"/>
                  <a:pt x="924096" y="4806283"/>
                </a:cubicBezTo>
                <a:cubicBezTo>
                  <a:pt x="922847" y="4806785"/>
                  <a:pt x="921599" y="4807287"/>
                  <a:pt x="920350" y="4807766"/>
                </a:cubicBezTo>
                <a:cubicBezTo>
                  <a:pt x="922274" y="4806146"/>
                  <a:pt x="924198" y="4804548"/>
                  <a:pt x="926122" y="4802928"/>
                </a:cubicBezTo>
                <a:close/>
                <a:moveTo>
                  <a:pt x="946812" y="4793525"/>
                </a:moveTo>
                <a:cubicBezTo>
                  <a:pt x="948540" y="4792750"/>
                  <a:pt x="950270" y="4791973"/>
                  <a:pt x="952000" y="4791197"/>
                </a:cubicBezTo>
                <a:cubicBezTo>
                  <a:pt x="949460" y="4793617"/>
                  <a:pt x="946918" y="4796013"/>
                  <a:pt x="944380" y="4798432"/>
                </a:cubicBezTo>
                <a:cubicBezTo>
                  <a:pt x="942606" y="4799094"/>
                  <a:pt x="940824" y="4799756"/>
                  <a:pt x="939051" y="4800440"/>
                </a:cubicBezTo>
                <a:cubicBezTo>
                  <a:pt x="941639" y="4798135"/>
                  <a:pt x="944227" y="4795830"/>
                  <a:pt x="946812" y="4793525"/>
                </a:cubicBezTo>
                <a:close/>
                <a:moveTo>
                  <a:pt x="987064" y="4775884"/>
                </a:moveTo>
                <a:cubicBezTo>
                  <a:pt x="989882" y="4774697"/>
                  <a:pt x="992694" y="4773465"/>
                  <a:pt x="995512" y="4772278"/>
                </a:cubicBezTo>
                <a:cubicBezTo>
                  <a:pt x="991984" y="4775975"/>
                  <a:pt x="988451" y="4779673"/>
                  <a:pt x="984927" y="4783392"/>
                </a:cubicBezTo>
                <a:cubicBezTo>
                  <a:pt x="982111" y="4784396"/>
                  <a:pt x="979300" y="4785424"/>
                  <a:pt x="976488" y="4786451"/>
                </a:cubicBezTo>
                <a:cubicBezTo>
                  <a:pt x="980009" y="4782936"/>
                  <a:pt x="983535" y="4779421"/>
                  <a:pt x="987064" y="4775884"/>
                </a:cubicBezTo>
                <a:close/>
                <a:moveTo>
                  <a:pt x="1007364" y="4767348"/>
                </a:moveTo>
                <a:cubicBezTo>
                  <a:pt x="1010513" y="4766048"/>
                  <a:pt x="1013663" y="4764724"/>
                  <a:pt x="1016817" y="4763446"/>
                </a:cubicBezTo>
                <a:cubicBezTo>
                  <a:pt x="1013642" y="4766938"/>
                  <a:pt x="1010458" y="4770430"/>
                  <a:pt x="1007291" y="4773922"/>
                </a:cubicBezTo>
                <a:cubicBezTo>
                  <a:pt x="1006617" y="4774674"/>
                  <a:pt x="1005931" y="4775428"/>
                  <a:pt x="1005257" y="4776181"/>
                </a:cubicBezTo>
                <a:cubicBezTo>
                  <a:pt x="1002131" y="4777253"/>
                  <a:pt x="998990" y="4778326"/>
                  <a:pt x="995868" y="4779421"/>
                </a:cubicBezTo>
                <a:cubicBezTo>
                  <a:pt x="999698" y="4775405"/>
                  <a:pt x="1003530" y="4771388"/>
                  <a:pt x="1007364" y="4767348"/>
                </a:cubicBezTo>
                <a:close/>
                <a:moveTo>
                  <a:pt x="1027769" y="4758950"/>
                </a:moveTo>
                <a:cubicBezTo>
                  <a:pt x="1031181" y="4757558"/>
                  <a:pt x="1034602" y="4756234"/>
                  <a:pt x="1038016" y="4754865"/>
                </a:cubicBezTo>
                <a:cubicBezTo>
                  <a:pt x="1033908" y="4759612"/>
                  <a:pt x="1029807" y="4764336"/>
                  <a:pt x="1025674" y="4769106"/>
                </a:cubicBezTo>
                <a:cubicBezTo>
                  <a:pt x="1022203" y="4770270"/>
                  <a:pt x="1018754" y="4771502"/>
                  <a:pt x="1015290" y="4772689"/>
                </a:cubicBezTo>
                <a:cubicBezTo>
                  <a:pt x="1019448" y="4768125"/>
                  <a:pt x="1023606" y="4763537"/>
                  <a:pt x="1027769" y="4758950"/>
                </a:cubicBezTo>
                <a:close/>
                <a:moveTo>
                  <a:pt x="1048105" y="4750848"/>
                </a:moveTo>
                <a:cubicBezTo>
                  <a:pt x="1051791" y="4749388"/>
                  <a:pt x="1055475" y="4747950"/>
                  <a:pt x="1059165" y="4746512"/>
                </a:cubicBezTo>
                <a:cubicBezTo>
                  <a:pt x="1054783" y="4751784"/>
                  <a:pt x="1050388" y="4757079"/>
                  <a:pt x="1045983" y="4762396"/>
                </a:cubicBezTo>
                <a:cubicBezTo>
                  <a:pt x="1042295" y="4763606"/>
                  <a:pt x="1038609" y="4764816"/>
                  <a:pt x="1034930" y="4766048"/>
                </a:cubicBezTo>
                <a:cubicBezTo>
                  <a:pt x="1039330" y="4760958"/>
                  <a:pt x="1043735" y="4755892"/>
                  <a:pt x="1048105" y="4750848"/>
                </a:cubicBezTo>
                <a:close/>
                <a:moveTo>
                  <a:pt x="1068449" y="4742952"/>
                </a:moveTo>
                <a:cubicBezTo>
                  <a:pt x="1072356" y="4741469"/>
                  <a:pt x="1076259" y="4739939"/>
                  <a:pt x="1080170" y="4738479"/>
                </a:cubicBezTo>
                <a:cubicBezTo>
                  <a:pt x="1075579" y="4744253"/>
                  <a:pt x="1070982" y="4750027"/>
                  <a:pt x="1066375" y="4755823"/>
                </a:cubicBezTo>
                <a:cubicBezTo>
                  <a:pt x="1062493" y="4757056"/>
                  <a:pt x="1058599" y="4758243"/>
                  <a:pt x="1054724" y="4759498"/>
                </a:cubicBezTo>
                <a:cubicBezTo>
                  <a:pt x="1059311" y="4753975"/>
                  <a:pt x="1063885" y="4748452"/>
                  <a:pt x="1068449" y="4742952"/>
                </a:cubicBezTo>
                <a:close/>
                <a:moveTo>
                  <a:pt x="1088875" y="4735216"/>
                </a:moveTo>
                <a:cubicBezTo>
                  <a:pt x="1092944" y="4733686"/>
                  <a:pt x="1097020" y="4732226"/>
                  <a:pt x="1101094" y="4730719"/>
                </a:cubicBezTo>
                <a:cubicBezTo>
                  <a:pt x="1096349" y="4736950"/>
                  <a:pt x="1091593" y="4743158"/>
                  <a:pt x="1086832" y="4749388"/>
                </a:cubicBezTo>
                <a:cubicBezTo>
                  <a:pt x="1082722" y="4750643"/>
                  <a:pt x="1078630" y="4751967"/>
                  <a:pt x="1074529" y="4753245"/>
                </a:cubicBezTo>
                <a:cubicBezTo>
                  <a:pt x="1079321" y="4747220"/>
                  <a:pt x="1084100" y="4741217"/>
                  <a:pt x="1088875" y="4735216"/>
                </a:cubicBezTo>
                <a:close/>
                <a:moveTo>
                  <a:pt x="1109252" y="4727730"/>
                </a:moveTo>
                <a:cubicBezTo>
                  <a:pt x="1113500" y="4726200"/>
                  <a:pt x="1117747" y="4724694"/>
                  <a:pt x="1121999" y="4723165"/>
                </a:cubicBezTo>
                <a:cubicBezTo>
                  <a:pt x="1117076" y="4729875"/>
                  <a:pt x="1112151" y="4736585"/>
                  <a:pt x="1107212" y="4743294"/>
                </a:cubicBezTo>
                <a:cubicBezTo>
                  <a:pt x="1102960" y="4744549"/>
                  <a:pt x="1098709" y="4745805"/>
                  <a:pt x="1094466" y="4747083"/>
                </a:cubicBezTo>
                <a:cubicBezTo>
                  <a:pt x="1099405" y="4740647"/>
                  <a:pt x="1104334" y="4734188"/>
                  <a:pt x="1109252" y="4727730"/>
                </a:cubicBezTo>
                <a:close/>
                <a:moveTo>
                  <a:pt x="1129644" y="4720495"/>
                </a:moveTo>
                <a:cubicBezTo>
                  <a:pt x="1134055" y="4718943"/>
                  <a:pt x="1138460" y="4717369"/>
                  <a:pt x="1142876" y="4715840"/>
                </a:cubicBezTo>
                <a:cubicBezTo>
                  <a:pt x="1137812" y="4723006"/>
                  <a:pt x="1132741" y="4730171"/>
                  <a:pt x="1127661" y="4737315"/>
                </a:cubicBezTo>
                <a:cubicBezTo>
                  <a:pt x="1124607" y="4738205"/>
                  <a:pt x="1121537" y="4739027"/>
                  <a:pt x="1118488" y="4739916"/>
                </a:cubicBezTo>
                <a:cubicBezTo>
                  <a:pt x="1117153" y="4740305"/>
                  <a:pt x="1115825" y="4740715"/>
                  <a:pt x="1114492" y="4741126"/>
                </a:cubicBezTo>
                <a:cubicBezTo>
                  <a:pt x="1119552" y="4734234"/>
                  <a:pt x="1124602" y="4727364"/>
                  <a:pt x="1129644" y="4720495"/>
                </a:cubicBezTo>
                <a:close/>
                <a:moveTo>
                  <a:pt x="1150083" y="4713398"/>
                </a:moveTo>
                <a:cubicBezTo>
                  <a:pt x="1154609" y="4711846"/>
                  <a:pt x="1159144" y="4710362"/>
                  <a:pt x="1163674" y="4708833"/>
                </a:cubicBezTo>
                <a:cubicBezTo>
                  <a:pt x="1158514" y="4716410"/>
                  <a:pt x="1153342" y="4723964"/>
                  <a:pt x="1148168" y="4731518"/>
                </a:cubicBezTo>
                <a:cubicBezTo>
                  <a:pt x="1143606" y="4732773"/>
                  <a:pt x="1139069" y="4734097"/>
                  <a:pt x="1134521" y="4735375"/>
                </a:cubicBezTo>
                <a:cubicBezTo>
                  <a:pt x="1139717" y="4728049"/>
                  <a:pt x="1144903" y="4720723"/>
                  <a:pt x="1150083" y="4713398"/>
                </a:cubicBezTo>
                <a:close/>
                <a:moveTo>
                  <a:pt x="1170511" y="4706551"/>
                </a:moveTo>
                <a:cubicBezTo>
                  <a:pt x="1175165" y="4705022"/>
                  <a:pt x="1179823" y="4703516"/>
                  <a:pt x="1184483" y="4702009"/>
                </a:cubicBezTo>
                <a:cubicBezTo>
                  <a:pt x="1179204" y="4710020"/>
                  <a:pt x="1173916" y="4718031"/>
                  <a:pt x="1168624" y="4726018"/>
                </a:cubicBezTo>
                <a:cubicBezTo>
                  <a:pt x="1163961" y="4727274"/>
                  <a:pt x="1159299" y="4728505"/>
                  <a:pt x="1154650" y="4729784"/>
                </a:cubicBezTo>
                <a:cubicBezTo>
                  <a:pt x="1159942" y="4722024"/>
                  <a:pt x="1165230" y="4714310"/>
                  <a:pt x="1170511" y="4706551"/>
                </a:cubicBezTo>
                <a:close/>
                <a:moveTo>
                  <a:pt x="1190941" y="4699932"/>
                </a:moveTo>
                <a:cubicBezTo>
                  <a:pt x="1195723" y="4698426"/>
                  <a:pt x="1200497" y="4696852"/>
                  <a:pt x="1205283" y="4695368"/>
                </a:cubicBezTo>
                <a:cubicBezTo>
                  <a:pt x="1199906" y="4703813"/>
                  <a:pt x="1194529" y="4712257"/>
                  <a:pt x="1189138" y="4720678"/>
                </a:cubicBezTo>
                <a:cubicBezTo>
                  <a:pt x="1184364" y="4721887"/>
                  <a:pt x="1179587" y="4723120"/>
                  <a:pt x="1174822" y="4724375"/>
                </a:cubicBezTo>
                <a:cubicBezTo>
                  <a:pt x="1180201" y="4716228"/>
                  <a:pt x="1185578" y="4708103"/>
                  <a:pt x="1190941" y="4699932"/>
                </a:cubicBezTo>
                <a:close/>
                <a:moveTo>
                  <a:pt x="1211404" y="4693474"/>
                </a:moveTo>
                <a:cubicBezTo>
                  <a:pt x="1216267" y="4691990"/>
                  <a:pt x="1221135" y="4690507"/>
                  <a:pt x="1226003" y="4689047"/>
                </a:cubicBezTo>
                <a:cubicBezTo>
                  <a:pt x="1220569" y="4697879"/>
                  <a:pt x="1215130" y="4706688"/>
                  <a:pt x="1209683" y="4715474"/>
                </a:cubicBezTo>
                <a:cubicBezTo>
                  <a:pt x="1204781" y="4716684"/>
                  <a:pt x="1199904" y="4717939"/>
                  <a:pt x="1195013" y="4719194"/>
                </a:cubicBezTo>
                <a:cubicBezTo>
                  <a:pt x="1200485" y="4710636"/>
                  <a:pt x="1205947" y="4702055"/>
                  <a:pt x="1211404" y="4693474"/>
                </a:cubicBezTo>
                <a:close/>
                <a:moveTo>
                  <a:pt x="1231857" y="4687267"/>
                </a:moveTo>
                <a:cubicBezTo>
                  <a:pt x="1236820" y="4685783"/>
                  <a:pt x="1241789" y="4684345"/>
                  <a:pt x="1246757" y="4682907"/>
                </a:cubicBezTo>
                <a:cubicBezTo>
                  <a:pt x="1241236" y="4692150"/>
                  <a:pt x="1235714" y="4701370"/>
                  <a:pt x="1230181" y="4710591"/>
                </a:cubicBezTo>
                <a:cubicBezTo>
                  <a:pt x="1225211" y="4711755"/>
                  <a:pt x="1220240" y="4712941"/>
                  <a:pt x="1215281" y="4714128"/>
                </a:cubicBezTo>
                <a:cubicBezTo>
                  <a:pt x="1220815" y="4705204"/>
                  <a:pt x="1226338" y="4696235"/>
                  <a:pt x="1231857" y="4687267"/>
                </a:cubicBezTo>
                <a:close/>
                <a:moveTo>
                  <a:pt x="1252307" y="4681287"/>
                </a:moveTo>
                <a:cubicBezTo>
                  <a:pt x="1257390" y="4679827"/>
                  <a:pt x="1262465" y="4678320"/>
                  <a:pt x="1267555" y="4676905"/>
                </a:cubicBezTo>
                <a:cubicBezTo>
                  <a:pt x="1261966" y="4686559"/>
                  <a:pt x="1256370" y="4696213"/>
                  <a:pt x="1250767" y="4705821"/>
                </a:cubicBezTo>
                <a:cubicBezTo>
                  <a:pt x="1245694" y="4706962"/>
                  <a:pt x="1240620" y="4708126"/>
                  <a:pt x="1235558" y="4709290"/>
                </a:cubicBezTo>
                <a:cubicBezTo>
                  <a:pt x="1241150" y="4699978"/>
                  <a:pt x="1246730" y="4690644"/>
                  <a:pt x="1252307" y="4681287"/>
                </a:cubicBezTo>
                <a:close/>
                <a:moveTo>
                  <a:pt x="1272831" y="4675467"/>
                </a:moveTo>
                <a:cubicBezTo>
                  <a:pt x="1277971" y="4674030"/>
                  <a:pt x="1283115" y="4672638"/>
                  <a:pt x="1288261" y="4671245"/>
                </a:cubicBezTo>
                <a:cubicBezTo>
                  <a:pt x="1282640" y="4681264"/>
                  <a:pt x="1277012" y="4691238"/>
                  <a:pt x="1271377" y="4701210"/>
                </a:cubicBezTo>
                <a:cubicBezTo>
                  <a:pt x="1266199" y="4702329"/>
                  <a:pt x="1261046" y="4703516"/>
                  <a:pt x="1255879" y="4704679"/>
                </a:cubicBezTo>
                <a:cubicBezTo>
                  <a:pt x="1261537" y="4694957"/>
                  <a:pt x="1267187" y="4685212"/>
                  <a:pt x="1272831" y="4675467"/>
                </a:cubicBezTo>
                <a:close/>
                <a:moveTo>
                  <a:pt x="1277268" y="4667777"/>
                </a:moveTo>
                <a:cubicBezTo>
                  <a:pt x="1282681" y="4658396"/>
                  <a:pt x="1288088" y="4649017"/>
                  <a:pt x="1293485" y="4639614"/>
                </a:cubicBezTo>
                <a:cubicBezTo>
                  <a:pt x="1298572" y="4637948"/>
                  <a:pt x="1303659" y="4636282"/>
                  <a:pt x="1308748" y="4634639"/>
                </a:cubicBezTo>
                <a:cubicBezTo>
                  <a:pt x="1303355" y="4644315"/>
                  <a:pt x="1297954" y="4653969"/>
                  <a:pt x="1292545" y="4663623"/>
                </a:cubicBezTo>
                <a:cubicBezTo>
                  <a:pt x="1287449" y="4664969"/>
                  <a:pt x="1282359" y="4666384"/>
                  <a:pt x="1277268" y="4667777"/>
                </a:cubicBezTo>
                <a:close/>
                <a:moveTo>
                  <a:pt x="1313952" y="4632996"/>
                </a:moveTo>
                <a:cubicBezTo>
                  <a:pt x="1319034" y="4631352"/>
                  <a:pt x="1324117" y="4629709"/>
                  <a:pt x="1329199" y="4628135"/>
                </a:cubicBezTo>
                <a:cubicBezTo>
                  <a:pt x="1323749" y="4638199"/>
                  <a:pt x="1318290" y="4648264"/>
                  <a:pt x="1312827" y="4658328"/>
                </a:cubicBezTo>
                <a:cubicBezTo>
                  <a:pt x="1307751" y="4659629"/>
                  <a:pt x="1302671" y="4660907"/>
                  <a:pt x="1297600" y="4662254"/>
                </a:cubicBezTo>
                <a:cubicBezTo>
                  <a:pt x="1303061" y="4652508"/>
                  <a:pt x="1308511" y="4642741"/>
                  <a:pt x="1313952" y="4632996"/>
                </a:cubicBezTo>
                <a:close/>
                <a:moveTo>
                  <a:pt x="1318502" y="4624825"/>
                </a:moveTo>
                <a:cubicBezTo>
                  <a:pt x="1323923" y="4615080"/>
                  <a:pt x="1329334" y="4605335"/>
                  <a:pt x="1334736" y="4595613"/>
                </a:cubicBezTo>
                <a:cubicBezTo>
                  <a:pt x="1339718" y="4593765"/>
                  <a:pt x="1344697" y="4591939"/>
                  <a:pt x="1349673" y="4590136"/>
                </a:cubicBezTo>
                <a:cubicBezTo>
                  <a:pt x="1344293" y="4600155"/>
                  <a:pt x="1338903" y="4610151"/>
                  <a:pt x="1333503" y="4620147"/>
                </a:cubicBezTo>
                <a:cubicBezTo>
                  <a:pt x="1328503" y="4621676"/>
                  <a:pt x="1323503" y="4623251"/>
                  <a:pt x="1318502" y="4624825"/>
                </a:cubicBezTo>
                <a:close/>
                <a:moveTo>
                  <a:pt x="1354796" y="4588287"/>
                </a:moveTo>
                <a:cubicBezTo>
                  <a:pt x="1360043" y="4586416"/>
                  <a:pt x="1365290" y="4584567"/>
                  <a:pt x="1370532" y="4582719"/>
                </a:cubicBezTo>
                <a:cubicBezTo>
                  <a:pt x="1365078" y="4593149"/>
                  <a:pt x="1359632" y="4603555"/>
                  <a:pt x="1354191" y="4613916"/>
                </a:cubicBezTo>
                <a:cubicBezTo>
                  <a:pt x="1348945" y="4615468"/>
                  <a:pt x="1343698" y="4617043"/>
                  <a:pt x="1338451" y="4618664"/>
                </a:cubicBezTo>
                <a:cubicBezTo>
                  <a:pt x="1343908" y="4608531"/>
                  <a:pt x="1349360" y="4598421"/>
                  <a:pt x="1354796" y="4588287"/>
                </a:cubicBezTo>
                <a:close/>
                <a:moveTo>
                  <a:pt x="1359233" y="4580026"/>
                </a:moveTo>
                <a:cubicBezTo>
                  <a:pt x="1364523" y="4570167"/>
                  <a:pt x="1369806" y="4560308"/>
                  <a:pt x="1375076" y="4550472"/>
                </a:cubicBezTo>
                <a:cubicBezTo>
                  <a:pt x="1380266" y="4548349"/>
                  <a:pt x="1385451" y="4546250"/>
                  <a:pt x="1390631" y="4544173"/>
                </a:cubicBezTo>
                <a:cubicBezTo>
                  <a:pt x="1385341" y="4554351"/>
                  <a:pt x="1380058" y="4564484"/>
                  <a:pt x="1374791" y="4574571"/>
                </a:cubicBezTo>
                <a:cubicBezTo>
                  <a:pt x="1369605" y="4576374"/>
                  <a:pt x="1364420" y="4578200"/>
                  <a:pt x="1359233" y="4580026"/>
                </a:cubicBezTo>
                <a:close/>
                <a:moveTo>
                  <a:pt x="1395638" y="4542187"/>
                </a:moveTo>
                <a:cubicBezTo>
                  <a:pt x="1400908" y="4540087"/>
                  <a:pt x="1406173" y="4538033"/>
                  <a:pt x="1411431" y="4536003"/>
                </a:cubicBezTo>
                <a:cubicBezTo>
                  <a:pt x="1406082" y="4546569"/>
                  <a:pt x="1400746" y="4557090"/>
                  <a:pt x="1395417" y="4567565"/>
                </a:cubicBezTo>
                <a:cubicBezTo>
                  <a:pt x="1390154" y="4569345"/>
                  <a:pt x="1384891" y="4571125"/>
                  <a:pt x="1379624" y="4572928"/>
                </a:cubicBezTo>
                <a:cubicBezTo>
                  <a:pt x="1384974" y="4562681"/>
                  <a:pt x="1390309" y="4552434"/>
                  <a:pt x="1395638" y="4542187"/>
                </a:cubicBezTo>
                <a:close/>
                <a:moveTo>
                  <a:pt x="1400000" y="4533789"/>
                </a:moveTo>
                <a:cubicBezTo>
                  <a:pt x="1405290" y="4523633"/>
                  <a:pt x="1410569" y="4513454"/>
                  <a:pt x="1415834" y="4503298"/>
                </a:cubicBezTo>
                <a:cubicBezTo>
                  <a:pt x="1421012" y="4500993"/>
                  <a:pt x="1426202" y="4498711"/>
                  <a:pt x="1431405" y="4496452"/>
                </a:cubicBezTo>
                <a:cubicBezTo>
                  <a:pt x="1426119" y="4506950"/>
                  <a:pt x="1420852" y="4517357"/>
                  <a:pt x="1415594" y="4527764"/>
                </a:cubicBezTo>
                <a:cubicBezTo>
                  <a:pt x="1410400" y="4529749"/>
                  <a:pt x="1405201" y="4531757"/>
                  <a:pt x="1400000" y="4533789"/>
                </a:cubicBezTo>
                <a:close/>
                <a:moveTo>
                  <a:pt x="1436316" y="4494330"/>
                </a:moveTo>
                <a:cubicBezTo>
                  <a:pt x="1531890" y="4453136"/>
                  <a:pt x="1631855" y="4418834"/>
                  <a:pt x="1736277" y="4394529"/>
                </a:cubicBezTo>
                <a:cubicBezTo>
                  <a:pt x="2234795" y="4278411"/>
                  <a:pt x="2795051" y="4441497"/>
                  <a:pt x="3245238" y="4572540"/>
                </a:cubicBezTo>
                <a:cubicBezTo>
                  <a:pt x="3911045" y="4766322"/>
                  <a:pt x="4577127" y="4995180"/>
                  <a:pt x="5221278" y="5216485"/>
                </a:cubicBezTo>
                <a:cubicBezTo>
                  <a:pt x="5725506" y="5389726"/>
                  <a:pt x="6246919" y="5568856"/>
                  <a:pt x="6765252" y="5730207"/>
                </a:cubicBezTo>
                <a:cubicBezTo>
                  <a:pt x="7073919" y="5826265"/>
                  <a:pt x="7440234" y="5935171"/>
                  <a:pt x="7816819" y="6014455"/>
                </a:cubicBezTo>
                <a:cubicBezTo>
                  <a:pt x="8211822" y="6097618"/>
                  <a:pt x="8563029" y="6136530"/>
                  <a:pt x="8890456" y="6133426"/>
                </a:cubicBezTo>
                <a:cubicBezTo>
                  <a:pt x="9138484" y="6131098"/>
                  <a:pt x="9381447" y="6094172"/>
                  <a:pt x="9593053" y="6026687"/>
                </a:cubicBezTo>
                <a:cubicBezTo>
                  <a:pt x="9794844" y="5962330"/>
                  <a:pt x="9965438" y="5872388"/>
                  <a:pt x="10101549" y="5758803"/>
                </a:cubicBezTo>
                <a:cubicBezTo>
                  <a:pt x="10106706" y="5775349"/>
                  <a:pt x="10111682" y="5792055"/>
                  <a:pt x="10116474" y="5808875"/>
                </a:cubicBezTo>
                <a:cubicBezTo>
                  <a:pt x="9837224" y="6055146"/>
                  <a:pt x="9381013" y="6195274"/>
                  <a:pt x="8863663" y="6193448"/>
                </a:cubicBezTo>
                <a:cubicBezTo>
                  <a:pt x="8543630" y="6192329"/>
                  <a:pt x="8222822" y="6151478"/>
                  <a:pt x="7910480" y="6089608"/>
                </a:cubicBezTo>
                <a:cubicBezTo>
                  <a:pt x="7515227" y="6011305"/>
                  <a:pt x="7133507" y="5899318"/>
                  <a:pt x="6783714" y="5791416"/>
                </a:cubicBezTo>
                <a:cubicBezTo>
                  <a:pt x="6261845" y="5630430"/>
                  <a:pt x="5736620" y="5451985"/>
                  <a:pt x="5228649" y="5279405"/>
                </a:cubicBezTo>
                <a:cubicBezTo>
                  <a:pt x="4575553" y="5057507"/>
                  <a:pt x="3900205" y="4828055"/>
                  <a:pt x="3225405" y="4633498"/>
                </a:cubicBezTo>
                <a:cubicBezTo>
                  <a:pt x="2954509" y="4555378"/>
                  <a:pt x="2710063" y="4487414"/>
                  <a:pt x="2462056" y="4446495"/>
                </a:cubicBezTo>
                <a:cubicBezTo>
                  <a:pt x="2176268" y="4399390"/>
                  <a:pt x="1930740" y="4397793"/>
                  <a:pt x="1711428" y="4441656"/>
                </a:cubicBezTo>
                <a:cubicBezTo>
                  <a:pt x="1614138" y="4461101"/>
                  <a:pt x="1517715" y="4489012"/>
                  <a:pt x="1420350" y="4525961"/>
                </a:cubicBezTo>
                <a:cubicBezTo>
                  <a:pt x="1425658" y="4515463"/>
                  <a:pt x="1430976" y="4504919"/>
                  <a:pt x="1436316" y="4494330"/>
                </a:cubicBezTo>
                <a:close/>
                <a:moveTo>
                  <a:pt x="8890410" y="6127606"/>
                </a:moveTo>
                <a:cubicBezTo>
                  <a:pt x="8555771" y="6130779"/>
                  <a:pt x="8220905" y="6089539"/>
                  <a:pt x="7895623" y="6025090"/>
                </a:cubicBezTo>
                <a:cubicBezTo>
                  <a:pt x="7499434" y="5946628"/>
                  <a:pt x="7117440" y="5833728"/>
                  <a:pt x="6766986" y="5724638"/>
                </a:cubicBezTo>
                <a:cubicBezTo>
                  <a:pt x="6248722" y="5563333"/>
                  <a:pt x="5727377" y="5384203"/>
                  <a:pt x="5223171" y="5210985"/>
                </a:cubicBezTo>
                <a:cubicBezTo>
                  <a:pt x="4578976" y="4989658"/>
                  <a:pt x="3912803" y="4760776"/>
                  <a:pt x="3246858" y="4566949"/>
                </a:cubicBezTo>
                <a:cubicBezTo>
                  <a:pt x="2987121" y="4491340"/>
                  <a:pt x="2733273" y="4420204"/>
                  <a:pt x="2482961" y="4380630"/>
                </a:cubicBezTo>
                <a:cubicBezTo>
                  <a:pt x="2197317" y="4335466"/>
                  <a:pt x="1952647" y="4338159"/>
                  <a:pt x="1734960" y="4388846"/>
                </a:cubicBezTo>
                <a:cubicBezTo>
                  <a:pt x="1636787" y="4411714"/>
                  <a:pt x="1539239" y="4443916"/>
                  <a:pt x="1440447" y="4486136"/>
                </a:cubicBezTo>
                <a:cubicBezTo>
                  <a:pt x="1445762" y="4475593"/>
                  <a:pt x="1451096" y="4465026"/>
                  <a:pt x="1456452" y="4454391"/>
                </a:cubicBezTo>
                <a:cubicBezTo>
                  <a:pt x="1554299" y="4407515"/>
                  <a:pt x="1654590" y="4369585"/>
                  <a:pt x="1759961" y="4341582"/>
                </a:cubicBezTo>
                <a:cubicBezTo>
                  <a:pt x="2220237" y="4219325"/>
                  <a:pt x="2714650" y="4343659"/>
                  <a:pt x="3266690" y="4505877"/>
                </a:cubicBezTo>
                <a:cubicBezTo>
                  <a:pt x="3923392" y="4698837"/>
                  <a:pt x="4580003" y="4927011"/>
                  <a:pt x="5215002" y="5147677"/>
                </a:cubicBezTo>
                <a:cubicBezTo>
                  <a:pt x="5715738" y="5321671"/>
                  <a:pt x="6233523" y="5501599"/>
                  <a:pt x="6748523" y="5663316"/>
                </a:cubicBezTo>
                <a:cubicBezTo>
                  <a:pt x="7062417" y="5761861"/>
                  <a:pt x="7435350" y="5873438"/>
                  <a:pt x="7821338" y="5953726"/>
                </a:cubicBezTo>
                <a:cubicBezTo>
                  <a:pt x="8224602" y="6037574"/>
                  <a:pt x="8583112" y="6074796"/>
                  <a:pt x="8917294" y="6067471"/>
                </a:cubicBezTo>
                <a:cubicBezTo>
                  <a:pt x="9171166" y="6061924"/>
                  <a:pt x="9419103" y="6019407"/>
                  <a:pt x="9634292" y="5944528"/>
                </a:cubicBezTo>
                <a:cubicBezTo>
                  <a:pt x="9749405" y="5904476"/>
                  <a:pt x="9855619" y="5855112"/>
                  <a:pt x="9949965" y="5797806"/>
                </a:cubicBezTo>
                <a:cubicBezTo>
                  <a:pt x="9997526" y="5768891"/>
                  <a:pt x="10042280" y="5737830"/>
                  <a:pt x="10084021" y="5704806"/>
                </a:cubicBezTo>
                <a:cubicBezTo>
                  <a:pt x="10089361" y="5720600"/>
                  <a:pt x="10094588" y="5736575"/>
                  <a:pt x="10099655" y="5752710"/>
                </a:cubicBezTo>
                <a:cubicBezTo>
                  <a:pt x="9818853" y="5987228"/>
                  <a:pt x="9384208" y="6122950"/>
                  <a:pt x="8890410" y="6127606"/>
                </a:cubicBezTo>
                <a:close/>
                <a:moveTo>
                  <a:pt x="10089635" y="5700379"/>
                </a:moveTo>
                <a:cubicBezTo>
                  <a:pt x="10099586" y="5692437"/>
                  <a:pt x="10109308" y="5684358"/>
                  <a:pt x="10118871" y="5676187"/>
                </a:cubicBezTo>
                <a:cubicBezTo>
                  <a:pt x="10123777" y="5691935"/>
                  <a:pt x="10128501" y="5707773"/>
                  <a:pt x="10133019" y="5723703"/>
                </a:cubicBezTo>
                <a:cubicBezTo>
                  <a:pt x="10123936" y="5731942"/>
                  <a:pt x="10114672" y="5740043"/>
                  <a:pt x="10105223" y="5748031"/>
                </a:cubicBezTo>
                <a:cubicBezTo>
                  <a:pt x="10100247" y="5732261"/>
                  <a:pt x="10095067" y="5716377"/>
                  <a:pt x="10089635" y="5700379"/>
                </a:cubicBezTo>
                <a:close/>
                <a:moveTo>
                  <a:pt x="10087673" y="5694559"/>
                </a:moveTo>
                <a:cubicBezTo>
                  <a:pt x="10082469" y="5679337"/>
                  <a:pt x="10077083" y="5664024"/>
                  <a:pt x="10071469" y="5648642"/>
                </a:cubicBezTo>
                <a:cubicBezTo>
                  <a:pt x="10081853" y="5640745"/>
                  <a:pt x="10092100" y="5632757"/>
                  <a:pt x="10102142" y="5624633"/>
                </a:cubicBezTo>
                <a:cubicBezTo>
                  <a:pt x="10107254" y="5639718"/>
                  <a:pt x="10112207" y="5654918"/>
                  <a:pt x="10117022" y="5670231"/>
                </a:cubicBezTo>
                <a:cubicBezTo>
                  <a:pt x="10107414" y="5678447"/>
                  <a:pt x="10097623" y="5686572"/>
                  <a:pt x="10087673" y="5694559"/>
                </a:cubicBezTo>
                <a:close/>
                <a:moveTo>
                  <a:pt x="10107710" y="5620046"/>
                </a:moveTo>
                <a:cubicBezTo>
                  <a:pt x="10117934" y="5611693"/>
                  <a:pt x="10127999" y="5603226"/>
                  <a:pt x="10137836" y="5594645"/>
                </a:cubicBezTo>
                <a:cubicBezTo>
                  <a:pt x="10142468" y="5609616"/>
                  <a:pt x="10146941" y="5624679"/>
                  <a:pt x="10151231" y="5639787"/>
                </a:cubicBezTo>
                <a:cubicBezTo>
                  <a:pt x="10141875" y="5648459"/>
                  <a:pt x="10132313" y="5657017"/>
                  <a:pt x="10122590" y="5665461"/>
                </a:cubicBezTo>
                <a:cubicBezTo>
                  <a:pt x="10117775" y="5650216"/>
                  <a:pt x="10112823" y="5635062"/>
                  <a:pt x="10107710" y="5620046"/>
                </a:cubicBezTo>
                <a:close/>
                <a:moveTo>
                  <a:pt x="10105816" y="5614477"/>
                </a:moveTo>
                <a:cubicBezTo>
                  <a:pt x="10100750" y="5599665"/>
                  <a:pt x="10095569" y="5584991"/>
                  <a:pt x="10090274" y="5570454"/>
                </a:cubicBezTo>
                <a:cubicBezTo>
                  <a:pt x="10100978" y="5562169"/>
                  <a:pt x="10111499" y="5553725"/>
                  <a:pt x="10121860" y="5545190"/>
                </a:cubicBezTo>
                <a:cubicBezTo>
                  <a:pt x="10126721" y="5559659"/>
                  <a:pt x="10131445" y="5574219"/>
                  <a:pt x="10136033" y="5588848"/>
                </a:cubicBezTo>
                <a:cubicBezTo>
                  <a:pt x="10126151" y="5597520"/>
                  <a:pt x="10116063" y="5606056"/>
                  <a:pt x="10105816" y="5614477"/>
                </a:cubicBezTo>
                <a:close/>
                <a:moveTo>
                  <a:pt x="10127611" y="5540488"/>
                </a:moveTo>
                <a:cubicBezTo>
                  <a:pt x="10138337" y="5531519"/>
                  <a:pt x="10148859" y="5522413"/>
                  <a:pt x="10159197" y="5513193"/>
                </a:cubicBezTo>
                <a:cubicBezTo>
                  <a:pt x="10163670" y="5527594"/>
                  <a:pt x="10167938" y="5541881"/>
                  <a:pt x="10171954" y="5556007"/>
                </a:cubicBezTo>
                <a:cubicBezTo>
                  <a:pt x="10162095" y="5565387"/>
                  <a:pt x="10152054" y="5574630"/>
                  <a:pt x="10141784" y="5583736"/>
                </a:cubicBezTo>
                <a:cubicBezTo>
                  <a:pt x="10137265" y="5569449"/>
                  <a:pt x="10132540" y="5555026"/>
                  <a:pt x="10127611" y="5540488"/>
                </a:cubicBezTo>
                <a:close/>
                <a:moveTo>
                  <a:pt x="10125466" y="5534189"/>
                </a:moveTo>
                <a:cubicBezTo>
                  <a:pt x="10120742" y="5520473"/>
                  <a:pt x="10115857" y="5506644"/>
                  <a:pt x="10110791" y="5492722"/>
                </a:cubicBezTo>
                <a:cubicBezTo>
                  <a:pt x="10121997" y="5483912"/>
                  <a:pt x="10133019" y="5474944"/>
                  <a:pt x="10143838" y="5465860"/>
                </a:cubicBezTo>
                <a:cubicBezTo>
                  <a:pt x="10148493" y="5479645"/>
                  <a:pt x="10152966" y="5493315"/>
                  <a:pt x="10157234" y="5506871"/>
                </a:cubicBezTo>
                <a:cubicBezTo>
                  <a:pt x="10146850" y="5516092"/>
                  <a:pt x="10136261" y="5525220"/>
                  <a:pt x="10125466" y="5534189"/>
                </a:cubicBezTo>
                <a:close/>
                <a:moveTo>
                  <a:pt x="10149064" y="5461410"/>
                </a:moveTo>
                <a:cubicBezTo>
                  <a:pt x="10160041" y="5452099"/>
                  <a:pt x="10170790" y="5442628"/>
                  <a:pt x="10181334" y="5433043"/>
                </a:cubicBezTo>
                <a:cubicBezTo>
                  <a:pt x="10185510" y="5446645"/>
                  <a:pt x="10189482" y="5460132"/>
                  <a:pt x="10193247" y="5473506"/>
                </a:cubicBezTo>
                <a:cubicBezTo>
                  <a:pt x="10183182" y="5483205"/>
                  <a:pt x="10172912" y="5492791"/>
                  <a:pt x="10162415" y="5502216"/>
                </a:cubicBezTo>
                <a:cubicBezTo>
                  <a:pt x="10158147" y="5488728"/>
                  <a:pt x="10153720" y="5475149"/>
                  <a:pt x="10149064" y="5461410"/>
                </a:cubicBezTo>
                <a:close/>
                <a:moveTo>
                  <a:pt x="10146941" y="5455226"/>
                </a:moveTo>
                <a:cubicBezTo>
                  <a:pt x="10142446" y="5442057"/>
                  <a:pt x="10137767" y="5428820"/>
                  <a:pt x="10132906" y="5415447"/>
                </a:cubicBezTo>
                <a:cubicBezTo>
                  <a:pt x="10144385" y="5406272"/>
                  <a:pt x="10155660" y="5396961"/>
                  <a:pt x="10166728" y="5387490"/>
                </a:cubicBezTo>
                <a:cubicBezTo>
                  <a:pt x="10171133" y="5400704"/>
                  <a:pt x="10175355" y="5413781"/>
                  <a:pt x="10179394" y="5426767"/>
                </a:cubicBezTo>
                <a:cubicBezTo>
                  <a:pt x="10168805" y="5436375"/>
                  <a:pt x="10157964" y="5445868"/>
                  <a:pt x="10146941" y="5455226"/>
                </a:cubicBezTo>
                <a:close/>
                <a:moveTo>
                  <a:pt x="10172114" y="5382812"/>
                </a:moveTo>
                <a:cubicBezTo>
                  <a:pt x="10183480" y="5372975"/>
                  <a:pt x="10194616" y="5363002"/>
                  <a:pt x="10205525" y="5352892"/>
                </a:cubicBezTo>
                <a:cubicBezTo>
                  <a:pt x="10209427" y="5365854"/>
                  <a:pt x="10213170" y="5378704"/>
                  <a:pt x="10216663" y="5391461"/>
                </a:cubicBezTo>
                <a:cubicBezTo>
                  <a:pt x="10206278" y="5401708"/>
                  <a:pt x="10195644" y="5411841"/>
                  <a:pt x="10184780" y="5421837"/>
                </a:cubicBezTo>
                <a:cubicBezTo>
                  <a:pt x="10180764" y="5408920"/>
                  <a:pt x="10176518" y="5395911"/>
                  <a:pt x="10172114" y="5382812"/>
                </a:cubicBezTo>
                <a:close/>
                <a:moveTo>
                  <a:pt x="10210455" y="5348259"/>
                </a:moveTo>
                <a:cubicBezTo>
                  <a:pt x="10221432" y="5337966"/>
                  <a:pt x="10232181" y="5327513"/>
                  <a:pt x="10242680" y="5316924"/>
                </a:cubicBezTo>
                <a:cubicBezTo>
                  <a:pt x="10246034" y="5329682"/>
                  <a:pt x="10249161" y="5342348"/>
                  <a:pt x="10252105" y="5354900"/>
                </a:cubicBezTo>
                <a:cubicBezTo>
                  <a:pt x="10242177" y="5365581"/>
                  <a:pt x="10232022" y="5376124"/>
                  <a:pt x="10221615" y="5386531"/>
                </a:cubicBezTo>
                <a:cubicBezTo>
                  <a:pt x="10218100" y="5373888"/>
                  <a:pt x="10214357" y="5361108"/>
                  <a:pt x="10210455" y="5348259"/>
                </a:cubicBezTo>
                <a:close/>
                <a:moveTo>
                  <a:pt x="10208560" y="5342028"/>
                </a:moveTo>
                <a:cubicBezTo>
                  <a:pt x="10204749" y="5329636"/>
                  <a:pt x="10200755" y="5317130"/>
                  <a:pt x="10196579" y="5304555"/>
                </a:cubicBezTo>
                <a:cubicBezTo>
                  <a:pt x="10208150" y="5294376"/>
                  <a:pt x="10219516" y="5284061"/>
                  <a:pt x="10230607" y="5273563"/>
                </a:cubicBezTo>
                <a:cubicBezTo>
                  <a:pt x="10234258" y="5286000"/>
                  <a:pt x="10237727" y="5298325"/>
                  <a:pt x="10240990" y="5310534"/>
                </a:cubicBezTo>
                <a:cubicBezTo>
                  <a:pt x="10230424" y="5321169"/>
                  <a:pt x="10219607" y="5331667"/>
                  <a:pt x="10208560" y="5342028"/>
                </a:cubicBezTo>
                <a:close/>
                <a:moveTo>
                  <a:pt x="10194571" y="5298530"/>
                </a:moveTo>
                <a:cubicBezTo>
                  <a:pt x="10190440" y="5286252"/>
                  <a:pt x="10186195" y="5273882"/>
                  <a:pt x="10181745" y="5261421"/>
                </a:cubicBezTo>
                <a:cubicBezTo>
                  <a:pt x="10193887" y="5251425"/>
                  <a:pt x="10205777" y="5241270"/>
                  <a:pt x="10217438" y="5230977"/>
                </a:cubicBezTo>
                <a:cubicBezTo>
                  <a:pt x="10221387" y="5243209"/>
                  <a:pt x="10225152" y="5255328"/>
                  <a:pt x="10228758" y="5267355"/>
                </a:cubicBezTo>
                <a:cubicBezTo>
                  <a:pt x="10217598" y="5277899"/>
                  <a:pt x="10206210" y="5288305"/>
                  <a:pt x="10194571" y="5298530"/>
                </a:cubicBezTo>
                <a:close/>
                <a:moveTo>
                  <a:pt x="10222482" y="5226413"/>
                </a:moveTo>
                <a:cubicBezTo>
                  <a:pt x="10234213" y="5215960"/>
                  <a:pt x="10245715" y="5205325"/>
                  <a:pt x="10256943" y="5194553"/>
                </a:cubicBezTo>
                <a:cubicBezTo>
                  <a:pt x="10260367" y="5206512"/>
                  <a:pt x="10263539" y="5218356"/>
                  <a:pt x="10266574" y="5230109"/>
                </a:cubicBezTo>
                <a:cubicBezTo>
                  <a:pt x="10255894" y="5241064"/>
                  <a:pt x="10244984" y="5251882"/>
                  <a:pt x="10233825" y="5262539"/>
                </a:cubicBezTo>
                <a:cubicBezTo>
                  <a:pt x="10230241" y="5250604"/>
                  <a:pt x="10226430" y="5238554"/>
                  <a:pt x="10222482" y="5226413"/>
                </a:cubicBezTo>
                <a:close/>
                <a:moveTo>
                  <a:pt x="10220588" y="5220570"/>
                </a:moveTo>
                <a:cubicBezTo>
                  <a:pt x="10216639" y="5208634"/>
                  <a:pt x="10212532" y="5196607"/>
                  <a:pt x="10208264" y="5184488"/>
                </a:cubicBezTo>
                <a:cubicBezTo>
                  <a:pt x="10220565" y="5174196"/>
                  <a:pt x="10232660" y="5163744"/>
                  <a:pt x="10244483" y="5153154"/>
                </a:cubicBezTo>
                <a:cubicBezTo>
                  <a:pt x="10248225" y="5165021"/>
                  <a:pt x="10251763" y="5176798"/>
                  <a:pt x="10255163" y="5188482"/>
                </a:cubicBezTo>
                <a:cubicBezTo>
                  <a:pt x="10243866" y="5199323"/>
                  <a:pt x="10232341" y="5210026"/>
                  <a:pt x="10220588" y="5220570"/>
                </a:cubicBezTo>
                <a:close/>
                <a:moveTo>
                  <a:pt x="10249457" y="5148590"/>
                </a:moveTo>
                <a:cubicBezTo>
                  <a:pt x="10253954" y="5144527"/>
                  <a:pt x="10258427" y="5140465"/>
                  <a:pt x="10262854" y="5136380"/>
                </a:cubicBezTo>
                <a:cubicBezTo>
                  <a:pt x="10270112" y="5129601"/>
                  <a:pt x="10277278" y="5122755"/>
                  <a:pt x="10284352" y="5115863"/>
                </a:cubicBezTo>
                <a:cubicBezTo>
                  <a:pt x="10287525" y="5127388"/>
                  <a:pt x="10290537" y="5138844"/>
                  <a:pt x="10293321" y="5150187"/>
                </a:cubicBezTo>
                <a:cubicBezTo>
                  <a:pt x="10282527" y="5161484"/>
                  <a:pt x="10271458" y="5172644"/>
                  <a:pt x="10260138" y="5183644"/>
                </a:cubicBezTo>
                <a:cubicBezTo>
                  <a:pt x="10256738" y="5172051"/>
                  <a:pt x="10253200" y="5160388"/>
                  <a:pt x="10249457" y="5148590"/>
                </a:cubicBezTo>
                <a:close/>
                <a:moveTo>
                  <a:pt x="10247632" y="5142975"/>
                </a:moveTo>
                <a:cubicBezTo>
                  <a:pt x="10243889" y="5131290"/>
                  <a:pt x="10239986" y="5119537"/>
                  <a:pt x="10235879" y="5107647"/>
                </a:cubicBezTo>
                <a:cubicBezTo>
                  <a:pt x="10248362" y="5097057"/>
                  <a:pt x="10260617" y="5086331"/>
                  <a:pt x="10272622" y="5075422"/>
                </a:cubicBezTo>
                <a:cubicBezTo>
                  <a:pt x="10276159" y="5086993"/>
                  <a:pt x="10279537" y="5098495"/>
                  <a:pt x="10282732" y="5109906"/>
                </a:cubicBezTo>
                <a:cubicBezTo>
                  <a:pt x="10271275" y="5121089"/>
                  <a:pt x="10259591" y="5132112"/>
                  <a:pt x="10247632" y="5142975"/>
                </a:cubicBezTo>
                <a:close/>
                <a:moveTo>
                  <a:pt x="10277529" y="5070881"/>
                </a:moveTo>
                <a:cubicBezTo>
                  <a:pt x="10287890" y="5061387"/>
                  <a:pt x="10298114" y="5051779"/>
                  <a:pt x="10308088" y="5042057"/>
                </a:cubicBezTo>
                <a:cubicBezTo>
                  <a:pt x="10309685" y="5040482"/>
                  <a:pt x="10311259" y="5038930"/>
                  <a:pt x="10312857" y="5037355"/>
                </a:cubicBezTo>
                <a:cubicBezTo>
                  <a:pt x="10315778" y="5048584"/>
                  <a:pt x="10318517" y="5059721"/>
                  <a:pt x="10321073" y="5070789"/>
                </a:cubicBezTo>
                <a:cubicBezTo>
                  <a:pt x="10310187" y="5082360"/>
                  <a:pt x="10299027" y="5093771"/>
                  <a:pt x="10287638" y="5105045"/>
                </a:cubicBezTo>
                <a:cubicBezTo>
                  <a:pt x="10284443" y="5093748"/>
                  <a:pt x="10281066" y="5082360"/>
                  <a:pt x="10277529" y="5070881"/>
                </a:cubicBezTo>
                <a:close/>
                <a:moveTo>
                  <a:pt x="10305144" y="4988128"/>
                </a:moveTo>
                <a:cubicBezTo>
                  <a:pt x="10301743" y="4976786"/>
                  <a:pt x="10298137" y="4965352"/>
                  <a:pt x="10294395" y="4953827"/>
                </a:cubicBezTo>
                <a:cubicBezTo>
                  <a:pt x="10307174" y="4942736"/>
                  <a:pt x="10319704" y="4931462"/>
                  <a:pt x="10331982" y="4920028"/>
                </a:cubicBezTo>
                <a:cubicBezTo>
                  <a:pt x="10335109" y="4931256"/>
                  <a:pt x="10338121" y="4942393"/>
                  <a:pt x="10340882" y="4953462"/>
                </a:cubicBezTo>
                <a:cubicBezTo>
                  <a:pt x="10329220" y="4965170"/>
                  <a:pt x="10317307" y="4976717"/>
                  <a:pt x="10305144" y="4988128"/>
                </a:cubicBezTo>
                <a:close/>
                <a:moveTo>
                  <a:pt x="10336775" y="4915555"/>
                </a:moveTo>
                <a:cubicBezTo>
                  <a:pt x="10348939" y="4904121"/>
                  <a:pt x="10360829" y="4892527"/>
                  <a:pt x="10372445" y="4880796"/>
                </a:cubicBezTo>
                <a:cubicBezTo>
                  <a:pt x="10374910" y="4891614"/>
                  <a:pt x="10377238" y="4902386"/>
                  <a:pt x="10379361" y="4913090"/>
                </a:cubicBezTo>
                <a:cubicBezTo>
                  <a:pt x="10368383" y="4925071"/>
                  <a:pt x="10357132" y="4936916"/>
                  <a:pt x="10345653" y="4948601"/>
                </a:cubicBezTo>
                <a:cubicBezTo>
                  <a:pt x="10342868" y="4937669"/>
                  <a:pt x="10339924" y="4926646"/>
                  <a:pt x="10336775" y="4915555"/>
                </a:cubicBezTo>
                <a:close/>
                <a:moveTo>
                  <a:pt x="10377214" y="4876004"/>
                </a:moveTo>
                <a:cubicBezTo>
                  <a:pt x="10384541" y="4868518"/>
                  <a:pt x="10391798" y="4861010"/>
                  <a:pt x="10398919" y="4853410"/>
                </a:cubicBezTo>
                <a:cubicBezTo>
                  <a:pt x="10402867" y="4849188"/>
                  <a:pt x="10406769" y="4844943"/>
                  <a:pt x="10410650" y="4840676"/>
                </a:cubicBezTo>
                <a:cubicBezTo>
                  <a:pt x="10412475" y="4851128"/>
                  <a:pt x="10414073" y="4861512"/>
                  <a:pt x="10415533" y="4871828"/>
                </a:cubicBezTo>
                <a:cubicBezTo>
                  <a:pt x="10405332" y="4883969"/>
                  <a:pt x="10394856" y="4895973"/>
                  <a:pt x="10384130" y="4907818"/>
                </a:cubicBezTo>
                <a:cubicBezTo>
                  <a:pt x="10382007" y="4897274"/>
                  <a:pt x="10379679" y="4886662"/>
                  <a:pt x="10377214" y="4876004"/>
                </a:cubicBezTo>
                <a:close/>
                <a:moveTo>
                  <a:pt x="10415465" y="4835381"/>
                </a:moveTo>
                <a:cubicBezTo>
                  <a:pt x="10426031" y="4823674"/>
                  <a:pt x="10436347" y="4811828"/>
                  <a:pt x="10446388" y="4799847"/>
                </a:cubicBezTo>
                <a:cubicBezTo>
                  <a:pt x="10447529" y="4809912"/>
                  <a:pt x="10448511" y="4819930"/>
                  <a:pt x="10449310" y="4829904"/>
                </a:cubicBezTo>
                <a:cubicBezTo>
                  <a:pt x="10439929" y="4842068"/>
                  <a:pt x="10430321" y="4854118"/>
                  <a:pt x="10420463" y="4866008"/>
                </a:cubicBezTo>
                <a:cubicBezTo>
                  <a:pt x="10418956" y="4855852"/>
                  <a:pt x="10417313" y="4845628"/>
                  <a:pt x="10415465" y="4835381"/>
                </a:cubicBezTo>
                <a:close/>
                <a:moveTo>
                  <a:pt x="10414415" y="4829515"/>
                </a:moveTo>
                <a:cubicBezTo>
                  <a:pt x="10412475" y="4819063"/>
                  <a:pt x="10410398" y="4808542"/>
                  <a:pt x="10408139" y="4797976"/>
                </a:cubicBezTo>
                <a:cubicBezTo>
                  <a:pt x="10419504" y="4786268"/>
                  <a:pt x="10430573" y="4774424"/>
                  <a:pt x="10441413" y="4762419"/>
                </a:cubicBezTo>
                <a:cubicBezTo>
                  <a:pt x="10442988" y="4772758"/>
                  <a:pt x="10444403" y="4783050"/>
                  <a:pt x="10445635" y="4793274"/>
                </a:cubicBezTo>
                <a:cubicBezTo>
                  <a:pt x="10435480" y="4805507"/>
                  <a:pt x="10425073" y="4817580"/>
                  <a:pt x="10414415" y="4829515"/>
                </a:cubicBezTo>
                <a:close/>
                <a:moveTo>
                  <a:pt x="10407066" y="4793000"/>
                </a:moveTo>
                <a:cubicBezTo>
                  <a:pt x="10404692" y="4782160"/>
                  <a:pt x="10402137" y="4771251"/>
                  <a:pt x="10399420" y="4760297"/>
                </a:cubicBezTo>
                <a:cubicBezTo>
                  <a:pt x="10411539" y="4748657"/>
                  <a:pt x="10423407" y="4736882"/>
                  <a:pt x="10435000" y="4724946"/>
                </a:cubicBezTo>
                <a:cubicBezTo>
                  <a:pt x="10437032" y="4735626"/>
                  <a:pt x="10438903" y="4746261"/>
                  <a:pt x="10440569" y="4756851"/>
                </a:cubicBezTo>
                <a:cubicBezTo>
                  <a:pt x="10429659" y="4769037"/>
                  <a:pt x="10418477" y="4781087"/>
                  <a:pt x="10407066" y="4793000"/>
                </a:cubicBezTo>
                <a:close/>
                <a:moveTo>
                  <a:pt x="10439748" y="4720016"/>
                </a:moveTo>
                <a:cubicBezTo>
                  <a:pt x="10451113" y="4708194"/>
                  <a:pt x="10462226" y="4696258"/>
                  <a:pt x="10473044" y="4684163"/>
                </a:cubicBezTo>
                <a:cubicBezTo>
                  <a:pt x="10474414" y="4694387"/>
                  <a:pt x="10475623" y="4704588"/>
                  <a:pt x="10476650" y="4714812"/>
                </a:cubicBezTo>
                <a:cubicBezTo>
                  <a:pt x="10466472" y="4727159"/>
                  <a:pt x="10456065" y="4739392"/>
                  <a:pt x="10445384" y="4751464"/>
                </a:cubicBezTo>
                <a:cubicBezTo>
                  <a:pt x="10443672" y="4741035"/>
                  <a:pt x="10441801" y="4730560"/>
                  <a:pt x="10439748" y="4720016"/>
                </a:cubicBezTo>
                <a:close/>
                <a:moveTo>
                  <a:pt x="10438446" y="4713580"/>
                </a:moveTo>
                <a:cubicBezTo>
                  <a:pt x="10436392" y="4703310"/>
                  <a:pt x="10434179" y="4692995"/>
                  <a:pt x="10431782" y="4682634"/>
                </a:cubicBezTo>
                <a:cubicBezTo>
                  <a:pt x="10443923" y="4670880"/>
                  <a:pt x="10455791" y="4658967"/>
                  <a:pt x="10467407" y="4646917"/>
                </a:cubicBezTo>
                <a:cubicBezTo>
                  <a:pt x="10469119" y="4657050"/>
                  <a:pt x="10470717" y="4667183"/>
                  <a:pt x="10472132" y="4677316"/>
                </a:cubicBezTo>
                <a:cubicBezTo>
                  <a:pt x="10461131" y="4689594"/>
                  <a:pt x="10449903" y="4701690"/>
                  <a:pt x="10438446" y="4713580"/>
                </a:cubicBezTo>
                <a:close/>
                <a:moveTo>
                  <a:pt x="10471971" y="4642125"/>
                </a:moveTo>
                <a:cubicBezTo>
                  <a:pt x="10483269" y="4630303"/>
                  <a:pt x="10494292" y="4618344"/>
                  <a:pt x="10505063" y="4606225"/>
                </a:cubicBezTo>
                <a:cubicBezTo>
                  <a:pt x="10506159" y="4616062"/>
                  <a:pt x="10507072" y="4625898"/>
                  <a:pt x="10507870" y="4635712"/>
                </a:cubicBezTo>
                <a:cubicBezTo>
                  <a:pt x="10497715" y="4648035"/>
                  <a:pt x="10487354" y="4660154"/>
                  <a:pt x="10476788" y="4672067"/>
                </a:cubicBezTo>
                <a:cubicBezTo>
                  <a:pt x="10475349" y="4662139"/>
                  <a:pt x="10473729" y="4652166"/>
                  <a:pt x="10471971" y="4642125"/>
                </a:cubicBezTo>
                <a:close/>
                <a:moveTo>
                  <a:pt x="10470854" y="4635871"/>
                </a:moveTo>
                <a:cubicBezTo>
                  <a:pt x="10469005" y="4625601"/>
                  <a:pt x="10466973" y="4615309"/>
                  <a:pt x="10464783" y="4604948"/>
                </a:cubicBezTo>
                <a:cubicBezTo>
                  <a:pt x="10476856" y="4593149"/>
                  <a:pt x="10488654" y="4581190"/>
                  <a:pt x="10500202" y="4569094"/>
                </a:cubicBezTo>
                <a:cubicBezTo>
                  <a:pt x="10501709" y="4579250"/>
                  <a:pt x="10503078" y="4589383"/>
                  <a:pt x="10504288" y="4599539"/>
                </a:cubicBezTo>
                <a:cubicBezTo>
                  <a:pt x="10493356" y="4611840"/>
                  <a:pt x="10482219" y="4623958"/>
                  <a:pt x="10470854" y="4635871"/>
                </a:cubicBezTo>
                <a:close/>
                <a:moveTo>
                  <a:pt x="10504790" y="4564302"/>
                </a:moveTo>
                <a:cubicBezTo>
                  <a:pt x="10515836" y="4552617"/>
                  <a:pt x="10526630" y="4540795"/>
                  <a:pt x="10537197" y="4528859"/>
                </a:cubicBezTo>
                <a:cubicBezTo>
                  <a:pt x="10538064" y="4538787"/>
                  <a:pt x="10538771" y="4548646"/>
                  <a:pt x="10539342" y="4558482"/>
                </a:cubicBezTo>
                <a:cubicBezTo>
                  <a:pt x="10529415" y="4570578"/>
                  <a:pt x="10519305" y="4582491"/>
                  <a:pt x="10508966" y="4594221"/>
                </a:cubicBezTo>
                <a:cubicBezTo>
                  <a:pt x="10507734" y="4584294"/>
                  <a:pt x="10506341" y="4574320"/>
                  <a:pt x="10504790" y="4564302"/>
                </a:cubicBezTo>
                <a:close/>
                <a:moveTo>
                  <a:pt x="10503831" y="4558208"/>
                </a:moveTo>
                <a:cubicBezTo>
                  <a:pt x="10502188" y="4547916"/>
                  <a:pt x="10500339" y="4537600"/>
                  <a:pt x="10498377" y="4527216"/>
                </a:cubicBezTo>
                <a:cubicBezTo>
                  <a:pt x="10510221" y="4515508"/>
                  <a:pt x="10521838" y="4503641"/>
                  <a:pt x="10533203" y="4491659"/>
                </a:cubicBezTo>
                <a:cubicBezTo>
                  <a:pt x="10534504" y="4501929"/>
                  <a:pt x="10535622" y="4512153"/>
                  <a:pt x="10536604" y="4522355"/>
                </a:cubicBezTo>
                <a:cubicBezTo>
                  <a:pt x="10525877" y="4534496"/>
                  <a:pt x="10514945" y="4546432"/>
                  <a:pt x="10503831" y="4558208"/>
                </a:cubicBezTo>
                <a:close/>
                <a:moveTo>
                  <a:pt x="10538133" y="4486433"/>
                </a:moveTo>
                <a:cubicBezTo>
                  <a:pt x="10549019" y="4474862"/>
                  <a:pt x="10559676" y="4463155"/>
                  <a:pt x="10570083" y="4451310"/>
                </a:cubicBezTo>
                <a:cubicBezTo>
                  <a:pt x="10570745" y="4461283"/>
                  <a:pt x="10571225" y="4471211"/>
                  <a:pt x="10571567" y="4481093"/>
                </a:cubicBezTo>
                <a:cubicBezTo>
                  <a:pt x="10561799" y="4493074"/>
                  <a:pt x="10551826" y="4504896"/>
                  <a:pt x="10541693" y="4516535"/>
                </a:cubicBezTo>
                <a:cubicBezTo>
                  <a:pt x="10540666" y="4506539"/>
                  <a:pt x="10539479" y="4496520"/>
                  <a:pt x="10538133" y="4486433"/>
                </a:cubicBezTo>
                <a:close/>
                <a:moveTo>
                  <a:pt x="10537334" y="4480636"/>
                </a:moveTo>
                <a:cubicBezTo>
                  <a:pt x="10535873" y="4470275"/>
                  <a:pt x="10534276" y="4459868"/>
                  <a:pt x="10532473" y="4449393"/>
                </a:cubicBezTo>
                <a:cubicBezTo>
                  <a:pt x="10544204" y="4437754"/>
                  <a:pt x="10555660" y="4425955"/>
                  <a:pt x="10566889" y="4414019"/>
                </a:cubicBezTo>
                <a:cubicBezTo>
                  <a:pt x="10567984" y="4424380"/>
                  <a:pt x="10568897" y="4434719"/>
                  <a:pt x="10569650" y="4444989"/>
                </a:cubicBezTo>
                <a:cubicBezTo>
                  <a:pt x="10559084" y="4457038"/>
                  <a:pt x="10548289" y="4468929"/>
                  <a:pt x="10537334" y="4480636"/>
                </a:cubicBezTo>
                <a:close/>
                <a:moveTo>
                  <a:pt x="10571909" y="4408679"/>
                </a:moveTo>
                <a:cubicBezTo>
                  <a:pt x="10582612" y="4397176"/>
                  <a:pt x="10593110" y="4385583"/>
                  <a:pt x="10603380" y="4373852"/>
                </a:cubicBezTo>
                <a:cubicBezTo>
                  <a:pt x="10603814" y="4383962"/>
                  <a:pt x="10604111" y="4394027"/>
                  <a:pt x="10604225" y="4404046"/>
                </a:cubicBezTo>
                <a:cubicBezTo>
                  <a:pt x="10594617" y="4415868"/>
                  <a:pt x="10584826" y="4427530"/>
                  <a:pt x="10574853" y="4439055"/>
                </a:cubicBezTo>
                <a:cubicBezTo>
                  <a:pt x="10574032" y="4428967"/>
                  <a:pt x="10573050" y="4418834"/>
                  <a:pt x="10571909" y="4408679"/>
                </a:cubicBezTo>
                <a:close/>
                <a:moveTo>
                  <a:pt x="10571270" y="4403156"/>
                </a:moveTo>
                <a:cubicBezTo>
                  <a:pt x="10570038" y="4392566"/>
                  <a:pt x="10568577" y="4381931"/>
                  <a:pt x="10566980" y="4371251"/>
                </a:cubicBezTo>
                <a:cubicBezTo>
                  <a:pt x="10578550" y="4359657"/>
                  <a:pt x="10589870" y="4347950"/>
                  <a:pt x="10600961" y="4336105"/>
                </a:cubicBezTo>
                <a:cubicBezTo>
                  <a:pt x="10601851" y="4346717"/>
                  <a:pt x="10602581" y="4357284"/>
                  <a:pt x="10603106" y="4367827"/>
                </a:cubicBezTo>
                <a:cubicBezTo>
                  <a:pt x="10592677" y="4379763"/>
                  <a:pt x="10582065" y="4391539"/>
                  <a:pt x="10571270" y="4403156"/>
                </a:cubicBezTo>
                <a:close/>
                <a:moveTo>
                  <a:pt x="10600460" y="4330491"/>
                </a:moveTo>
                <a:cubicBezTo>
                  <a:pt x="10589231" y="4342518"/>
                  <a:pt x="10577797" y="4354339"/>
                  <a:pt x="10566181" y="4366001"/>
                </a:cubicBezTo>
                <a:cubicBezTo>
                  <a:pt x="10564515" y="4355275"/>
                  <a:pt x="10562666" y="4344481"/>
                  <a:pt x="10560635" y="4333640"/>
                </a:cubicBezTo>
                <a:cubicBezTo>
                  <a:pt x="10573004" y="4322001"/>
                  <a:pt x="10585168" y="4310225"/>
                  <a:pt x="10597059" y="4298312"/>
                </a:cubicBezTo>
                <a:cubicBezTo>
                  <a:pt x="10598382" y="4309061"/>
                  <a:pt x="10599524" y="4319810"/>
                  <a:pt x="10600460" y="4330491"/>
                </a:cubicBezTo>
                <a:close/>
                <a:moveTo>
                  <a:pt x="10561388" y="4370794"/>
                </a:moveTo>
                <a:cubicBezTo>
                  <a:pt x="10549202" y="4382890"/>
                  <a:pt x="10536832" y="4394826"/>
                  <a:pt x="10524257" y="4406556"/>
                </a:cubicBezTo>
                <a:cubicBezTo>
                  <a:pt x="10521929" y="4395579"/>
                  <a:pt x="10519396" y="4384579"/>
                  <a:pt x="10516703" y="4373510"/>
                </a:cubicBezTo>
                <a:cubicBezTo>
                  <a:pt x="10530054" y="4361825"/>
                  <a:pt x="10543131" y="4349981"/>
                  <a:pt x="10555979" y="4337999"/>
                </a:cubicBezTo>
                <a:cubicBezTo>
                  <a:pt x="10557965" y="4348976"/>
                  <a:pt x="10559768" y="4359908"/>
                  <a:pt x="10561388" y="4370794"/>
                </a:cubicBezTo>
                <a:close/>
                <a:moveTo>
                  <a:pt x="10519647" y="4410824"/>
                </a:moveTo>
                <a:cubicBezTo>
                  <a:pt x="10506570" y="4422920"/>
                  <a:pt x="10493310" y="4434787"/>
                  <a:pt x="10479845" y="4446449"/>
                </a:cubicBezTo>
                <a:cubicBezTo>
                  <a:pt x="10476856" y="4435266"/>
                  <a:pt x="10473683" y="4424015"/>
                  <a:pt x="10470329" y="4412718"/>
                </a:cubicBezTo>
                <a:cubicBezTo>
                  <a:pt x="10484547" y="4401125"/>
                  <a:pt x="10498514" y="4389349"/>
                  <a:pt x="10512207" y="4377435"/>
                </a:cubicBezTo>
                <a:cubicBezTo>
                  <a:pt x="10514877" y="4388618"/>
                  <a:pt x="10517364" y="4399732"/>
                  <a:pt x="10519647" y="4410824"/>
                </a:cubicBezTo>
                <a:close/>
                <a:moveTo>
                  <a:pt x="10475464" y="4450260"/>
                </a:moveTo>
                <a:cubicBezTo>
                  <a:pt x="10461520" y="4462242"/>
                  <a:pt x="10447392" y="4474018"/>
                  <a:pt x="10433060" y="4485566"/>
                </a:cubicBezTo>
                <a:cubicBezTo>
                  <a:pt x="10430390" y="4477213"/>
                  <a:pt x="10427651" y="4468815"/>
                  <a:pt x="10424776" y="4460416"/>
                </a:cubicBezTo>
                <a:cubicBezTo>
                  <a:pt x="10423726" y="4457335"/>
                  <a:pt x="10422653" y="4454254"/>
                  <a:pt x="10421581" y="4451150"/>
                </a:cubicBezTo>
                <a:cubicBezTo>
                  <a:pt x="10436643" y="4439694"/>
                  <a:pt x="10451432" y="4428077"/>
                  <a:pt x="10465969" y="4416278"/>
                </a:cubicBezTo>
                <a:cubicBezTo>
                  <a:pt x="10469301" y="4427598"/>
                  <a:pt x="10472474" y="4438918"/>
                  <a:pt x="10475464" y="4450260"/>
                </a:cubicBezTo>
                <a:close/>
                <a:moveTo>
                  <a:pt x="10428655" y="4489103"/>
                </a:moveTo>
                <a:cubicBezTo>
                  <a:pt x="10413958" y="4500880"/>
                  <a:pt x="10399101" y="4512427"/>
                  <a:pt x="10384015" y="4523724"/>
                </a:cubicBezTo>
                <a:cubicBezTo>
                  <a:pt x="10379748" y="4512085"/>
                  <a:pt x="10375275" y="4500377"/>
                  <a:pt x="10370620" y="4488556"/>
                </a:cubicBezTo>
                <a:cubicBezTo>
                  <a:pt x="10378721" y="4482827"/>
                  <a:pt x="10386754" y="4477053"/>
                  <a:pt x="10394742" y="4471211"/>
                </a:cubicBezTo>
                <a:cubicBezTo>
                  <a:pt x="10402296" y="4465665"/>
                  <a:pt x="10409759" y="4460097"/>
                  <a:pt x="10417176" y="4454482"/>
                </a:cubicBezTo>
                <a:cubicBezTo>
                  <a:pt x="10421170" y="4466007"/>
                  <a:pt x="10424981" y="4477555"/>
                  <a:pt x="10428655" y="4489103"/>
                </a:cubicBezTo>
                <a:close/>
                <a:moveTo>
                  <a:pt x="10379474" y="4527102"/>
                </a:moveTo>
                <a:cubicBezTo>
                  <a:pt x="10364161" y="4538536"/>
                  <a:pt x="10348665" y="4549718"/>
                  <a:pt x="10332986" y="4560673"/>
                </a:cubicBezTo>
                <a:cubicBezTo>
                  <a:pt x="10328102" y="4548760"/>
                  <a:pt x="10323036" y="4536778"/>
                  <a:pt x="10317787" y="4524706"/>
                </a:cubicBezTo>
                <a:cubicBezTo>
                  <a:pt x="10334127" y="4513911"/>
                  <a:pt x="10350239" y="4502933"/>
                  <a:pt x="10366078" y="4491774"/>
                </a:cubicBezTo>
                <a:cubicBezTo>
                  <a:pt x="10370711" y="4503595"/>
                  <a:pt x="10375206" y="4515394"/>
                  <a:pt x="10379474" y="4527102"/>
                </a:cubicBezTo>
                <a:close/>
                <a:moveTo>
                  <a:pt x="10328467" y="4563822"/>
                </a:moveTo>
                <a:cubicBezTo>
                  <a:pt x="10312606" y="4574845"/>
                  <a:pt x="10296540" y="4585617"/>
                  <a:pt x="10280336" y="4596184"/>
                </a:cubicBezTo>
                <a:cubicBezTo>
                  <a:pt x="10274859" y="4583974"/>
                  <a:pt x="10269221" y="4571719"/>
                  <a:pt x="10263424" y="4559372"/>
                </a:cubicBezTo>
                <a:cubicBezTo>
                  <a:pt x="10280267" y="4548988"/>
                  <a:pt x="10296904" y="4538444"/>
                  <a:pt x="10313267" y="4527695"/>
                </a:cubicBezTo>
                <a:cubicBezTo>
                  <a:pt x="10318539" y="4539814"/>
                  <a:pt x="10323583" y="4551864"/>
                  <a:pt x="10328467" y="4563822"/>
                </a:cubicBezTo>
                <a:close/>
                <a:moveTo>
                  <a:pt x="10275748" y="4599174"/>
                </a:moveTo>
                <a:cubicBezTo>
                  <a:pt x="10259431" y="4609717"/>
                  <a:pt x="10242954" y="4620010"/>
                  <a:pt x="10226339" y="4630097"/>
                </a:cubicBezTo>
                <a:cubicBezTo>
                  <a:pt x="10220337" y="4617614"/>
                  <a:pt x="10214152" y="4605062"/>
                  <a:pt x="10207807" y="4592441"/>
                </a:cubicBezTo>
                <a:cubicBezTo>
                  <a:pt x="10225015" y="4582559"/>
                  <a:pt x="10242040" y="4572518"/>
                  <a:pt x="10258792" y="4562248"/>
                </a:cubicBezTo>
                <a:cubicBezTo>
                  <a:pt x="10264657" y="4574663"/>
                  <a:pt x="10270271" y="4586941"/>
                  <a:pt x="10275748" y="4599174"/>
                </a:cubicBezTo>
                <a:close/>
                <a:moveTo>
                  <a:pt x="10221136" y="4633247"/>
                </a:moveTo>
                <a:cubicBezTo>
                  <a:pt x="10204658" y="4643174"/>
                  <a:pt x="10188021" y="4652874"/>
                  <a:pt x="10171270" y="4662345"/>
                </a:cubicBezTo>
                <a:cubicBezTo>
                  <a:pt x="10164765" y="4649587"/>
                  <a:pt x="10158124" y="4636738"/>
                  <a:pt x="10151255" y="4623776"/>
                </a:cubicBezTo>
                <a:cubicBezTo>
                  <a:pt x="10168554" y="4614510"/>
                  <a:pt x="10185670" y="4605107"/>
                  <a:pt x="10202536" y="4595476"/>
                </a:cubicBezTo>
                <a:cubicBezTo>
                  <a:pt x="10208926" y="4608166"/>
                  <a:pt x="10215111" y="4620763"/>
                  <a:pt x="10221136" y="4633247"/>
                </a:cubicBezTo>
                <a:close/>
                <a:moveTo>
                  <a:pt x="10165952" y="4665357"/>
                </a:moveTo>
                <a:cubicBezTo>
                  <a:pt x="10149247" y="4674737"/>
                  <a:pt x="10132427" y="4683889"/>
                  <a:pt x="10115493" y="4692812"/>
                </a:cubicBezTo>
                <a:cubicBezTo>
                  <a:pt x="10108532" y="4679758"/>
                  <a:pt x="10101389" y="4666567"/>
                  <a:pt x="10094086" y="4653307"/>
                </a:cubicBezTo>
                <a:cubicBezTo>
                  <a:pt x="10111545" y="4644612"/>
                  <a:pt x="10128821" y="4635734"/>
                  <a:pt x="10145869" y="4626674"/>
                </a:cubicBezTo>
                <a:cubicBezTo>
                  <a:pt x="10152738" y="4639660"/>
                  <a:pt x="10159425" y="4652577"/>
                  <a:pt x="10165952" y="4665357"/>
                </a:cubicBezTo>
                <a:close/>
                <a:moveTo>
                  <a:pt x="10110152" y="4695619"/>
                </a:moveTo>
                <a:cubicBezTo>
                  <a:pt x="10093401" y="4704383"/>
                  <a:pt x="10076535" y="4712964"/>
                  <a:pt x="10059579" y="4721317"/>
                </a:cubicBezTo>
                <a:cubicBezTo>
                  <a:pt x="10052208" y="4707920"/>
                  <a:pt x="10044653" y="4694432"/>
                  <a:pt x="10036962" y="4680831"/>
                </a:cubicBezTo>
                <a:cubicBezTo>
                  <a:pt x="10054398" y="4672729"/>
                  <a:pt x="10071652" y="4664444"/>
                  <a:pt x="10088699" y="4656000"/>
                </a:cubicBezTo>
                <a:cubicBezTo>
                  <a:pt x="10096003" y="4669305"/>
                  <a:pt x="10103192" y="4682519"/>
                  <a:pt x="10110152" y="4695619"/>
                </a:cubicBezTo>
                <a:close/>
                <a:moveTo>
                  <a:pt x="10054056" y="4724010"/>
                </a:moveTo>
                <a:cubicBezTo>
                  <a:pt x="10037350" y="4732157"/>
                  <a:pt x="10020553" y="4740122"/>
                  <a:pt x="10003665" y="4747881"/>
                </a:cubicBezTo>
                <a:cubicBezTo>
                  <a:pt x="10002775" y="4746284"/>
                  <a:pt x="10001908" y="4744709"/>
                  <a:pt x="10000995" y="4743112"/>
                </a:cubicBezTo>
                <a:cubicBezTo>
                  <a:pt x="9994103" y="4730925"/>
                  <a:pt x="9987119" y="4718692"/>
                  <a:pt x="9980090" y="4706414"/>
                </a:cubicBezTo>
                <a:cubicBezTo>
                  <a:pt x="9997344" y="4698928"/>
                  <a:pt x="10014437" y="4691238"/>
                  <a:pt x="10031371" y="4683432"/>
                </a:cubicBezTo>
                <a:cubicBezTo>
                  <a:pt x="10039107" y="4697034"/>
                  <a:pt x="10046685" y="4710591"/>
                  <a:pt x="10054056" y="4724010"/>
                </a:cubicBezTo>
                <a:close/>
                <a:moveTo>
                  <a:pt x="9995586" y="4746192"/>
                </a:moveTo>
                <a:cubicBezTo>
                  <a:pt x="9996385" y="4747631"/>
                  <a:pt x="9997183" y="4749045"/>
                  <a:pt x="9997982" y="4750483"/>
                </a:cubicBezTo>
                <a:cubicBezTo>
                  <a:pt x="9981665" y="4757923"/>
                  <a:pt x="9965256" y="4765181"/>
                  <a:pt x="9948801" y="4772233"/>
                </a:cubicBezTo>
                <a:cubicBezTo>
                  <a:pt x="9940905" y="4758060"/>
                  <a:pt x="9932917" y="4743865"/>
                  <a:pt x="9924838" y="4729578"/>
                </a:cubicBezTo>
                <a:cubicBezTo>
                  <a:pt x="9941498" y="4722846"/>
                  <a:pt x="9957952" y="4715931"/>
                  <a:pt x="9974317" y="4708879"/>
                </a:cubicBezTo>
                <a:cubicBezTo>
                  <a:pt x="9981436" y="4721317"/>
                  <a:pt x="9988535" y="4733755"/>
                  <a:pt x="9995586" y="4746192"/>
                </a:cubicBezTo>
                <a:close/>
                <a:moveTo>
                  <a:pt x="9942959" y="4774743"/>
                </a:moveTo>
                <a:cubicBezTo>
                  <a:pt x="9927349" y="4781384"/>
                  <a:pt x="9911692" y="4787865"/>
                  <a:pt x="9895991" y="4794164"/>
                </a:cubicBezTo>
                <a:cubicBezTo>
                  <a:pt x="9887957" y="4779627"/>
                  <a:pt x="9879878" y="4765021"/>
                  <a:pt x="9871686" y="4750369"/>
                </a:cubicBezTo>
                <a:cubicBezTo>
                  <a:pt x="9887524" y="4744367"/>
                  <a:pt x="9903294" y="4738273"/>
                  <a:pt x="9918928" y="4731974"/>
                </a:cubicBezTo>
                <a:cubicBezTo>
                  <a:pt x="9926983" y="4746238"/>
                  <a:pt x="9934993" y="4760479"/>
                  <a:pt x="9942959" y="4774743"/>
                </a:cubicBezTo>
                <a:close/>
                <a:moveTo>
                  <a:pt x="9889966" y="4796561"/>
                </a:moveTo>
                <a:cubicBezTo>
                  <a:pt x="9875109" y="4802472"/>
                  <a:pt x="9860229" y="4808246"/>
                  <a:pt x="9845303" y="4813860"/>
                </a:cubicBezTo>
                <a:cubicBezTo>
                  <a:pt x="9837179" y="4799003"/>
                  <a:pt x="9828986" y="4784054"/>
                  <a:pt x="9820724" y="4769083"/>
                </a:cubicBezTo>
                <a:cubicBezTo>
                  <a:pt x="9835763" y="4763743"/>
                  <a:pt x="9850712" y="4758288"/>
                  <a:pt x="9865615" y="4752674"/>
                </a:cubicBezTo>
                <a:cubicBezTo>
                  <a:pt x="9873785" y="4767303"/>
                  <a:pt x="9881910" y="4781932"/>
                  <a:pt x="9889966" y="4796561"/>
                </a:cubicBezTo>
                <a:close/>
                <a:moveTo>
                  <a:pt x="9839051" y="4816188"/>
                </a:moveTo>
                <a:cubicBezTo>
                  <a:pt x="9824969" y="4821459"/>
                  <a:pt x="9810888" y="4826571"/>
                  <a:pt x="9796761" y="4831547"/>
                </a:cubicBezTo>
                <a:cubicBezTo>
                  <a:pt x="9788568" y="4816370"/>
                  <a:pt x="9780306" y="4801125"/>
                  <a:pt x="9771953" y="4785812"/>
                </a:cubicBezTo>
                <a:cubicBezTo>
                  <a:pt x="9786171" y="4781110"/>
                  <a:pt x="9800299" y="4776249"/>
                  <a:pt x="9814380" y="4771297"/>
                </a:cubicBezTo>
                <a:cubicBezTo>
                  <a:pt x="9822664" y="4786268"/>
                  <a:pt x="9830880" y="4801239"/>
                  <a:pt x="9839051" y="4816188"/>
                </a:cubicBezTo>
                <a:close/>
                <a:moveTo>
                  <a:pt x="9790508" y="4833761"/>
                </a:moveTo>
                <a:cubicBezTo>
                  <a:pt x="9777134" y="4838439"/>
                  <a:pt x="9763738" y="4843004"/>
                  <a:pt x="9750341" y="4847454"/>
                </a:cubicBezTo>
                <a:cubicBezTo>
                  <a:pt x="9742080" y="4831980"/>
                  <a:pt x="9733750" y="4816439"/>
                  <a:pt x="9725329" y="4800852"/>
                </a:cubicBezTo>
                <a:cubicBezTo>
                  <a:pt x="9738839" y="4796652"/>
                  <a:pt x="9752282" y="4792338"/>
                  <a:pt x="9765655" y="4787934"/>
                </a:cubicBezTo>
                <a:cubicBezTo>
                  <a:pt x="9774008" y="4803225"/>
                  <a:pt x="9782292" y="4818493"/>
                  <a:pt x="9790508" y="4833761"/>
                </a:cubicBezTo>
                <a:close/>
                <a:moveTo>
                  <a:pt x="9743815" y="4849599"/>
                </a:moveTo>
                <a:cubicBezTo>
                  <a:pt x="9731263" y="4853730"/>
                  <a:pt x="9718687" y="4857769"/>
                  <a:pt x="9706113" y="4861695"/>
                </a:cubicBezTo>
                <a:cubicBezTo>
                  <a:pt x="9697782" y="4845925"/>
                  <a:pt x="9689384" y="4830132"/>
                  <a:pt x="9680917" y="4814248"/>
                </a:cubicBezTo>
                <a:cubicBezTo>
                  <a:pt x="9693561" y="4810551"/>
                  <a:pt x="9706158" y="4806762"/>
                  <a:pt x="9718711" y="4802882"/>
                </a:cubicBezTo>
                <a:cubicBezTo>
                  <a:pt x="9727132" y="4818470"/>
                  <a:pt x="9735507" y="4834034"/>
                  <a:pt x="9743815" y="4849599"/>
                </a:cubicBezTo>
                <a:close/>
                <a:moveTo>
                  <a:pt x="9699175" y="4863840"/>
                </a:moveTo>
                <a:cubicBezTo>
                  <a:pt x="9589423" y="4897754"/>
                  <a:pt x="9479422" y="4923862"/>
                  <a:pt x="9372273" y="4942507"/>
                </a:cubicBezTo>
                <a:cubicBezTo>
                  <a:pt x="8330359" y="5120062"/>
                  <a:pt x="7271580" y="4811349"/>
                  <a:pt x="6465599" y="4522560"/>
                </a:cubicBezTo>
                <a:cubicBezTo>
                  <a:pt x="6003021" y="4356827"/>
                  <a:pt x="5545554" y="4157477"/>
                  <a:pt x="5103151" y="3964700"/>
                </a:cubicBezTo>
                <a:cubicBezTo>
                  <a:pt x="4626263" y="3756906"/>
                  <a:pt x="4133149" y="3542037"/>
                  <a:pt x="3632891" y="3368978"/>
                </a:cubicBezTo>
                <a:cubicBezTo>
                  <a:pt x="3326324" y="3262902"/>
                  <a:pt x="3082882" y="3211986"/>
                  <a:pt x="2866758" y="3208700"/>
                </a:cubicBezTo>
                <a:cubicBezTo>
                  <a:pt x="2734893" y="3206691"/>
                  <a:pt x="2611129" y="3223146"/>
                  <a:pt x="2498959" y="3257539"/>
                </a:cubicBezTo>
                <a:cubicBezTo>
                  <a:pt x="2375812" y="3295332"/>
                  <a:pt x="2261547" y="3356267"/>
                  <a:pt x="2159341" y="3438677"/>
                </a:cubicBezTo>
                <a:cubicBezTo>
                  <a:pt x="2020709" y="3550459"/>
                  <a:pt x="1899595" y="3682370"/>
                  <a:pt x="1789459" y="3825463"/>
                </a:cubicBezTo>
                <a:cubicBezTo>
                  <a:pt x="1790038" y="3824459"/>
                  <a:pt x="1790616" y="3823478"/>
                  <a:pt x="1791196" y="3822497"/>
                </a:cubicBezTo>
                <a:cubicBezTo>
                  <a:pt x="1907565" y="3662127"/>
                  <a:pt x="2036221" y="3513852"/>
                  <a:pt x="2185422" y="3388834"/>
                </a:cubicBezTo>
                <a:cubicBezTo>
                  <a:pt x="2630026" y="3016311"/>
                  <a:pt x="3203291" y="3148906"/>
                  <a:pt x="3653066" y="3306035"/>
                </a:cubicBezTo>
                <a:cubicBezTo>
                  <a:pt x="4144971" y="3477908"/>
                  <a:pt x="4629321" y="3692229"/>
                  <a:pt x="5097719" y="3899521"/>
                </a:cubicBezTo>
                <a:cubicBezTo>
                  <a:pt x="5535787" y="4093347"/>
                  <a:pt x="5988780" y="4293816"/>
                  <a:pt x="6447570" y="4459412"/>
                </a:cubicBezTo>
                <a:cubicBezTo>
                  <a:pt x="6703860" y="4551909"/>
                  <a:pt x="6937603" y="4627815"/>
                  <a:pt x="7162103" y="4691443"/>
                </a:cubicBezTo>
                <a:cubicBezTo>
                  <a:pt x="7423163" y="4765432"/>
                  <a:pt x="7665008" y="4821049"/>
                  <a:pt x="7901489" y="4861512"/>
                </a:cubicBezTo>
                <a:cubicBezTo>
                  <a:pt x="8161682" y="4906015"/>
                  <a:pt x="8414184" y="4930982"/>
                  <a:pt x="8651943" y="4935775"/>
                </a:cubicBezTo>
                <a:cubicBezTo>
                  <a:pt x="8911429" y="4940978"/>
                  <a:pt x="9163018" y="4922378"/>
                  <a:pt x="9399750" y="4880454"/>
                </a:cubicBezTo>
                <a:cubicBezTo>
                  <a:pt x="9492795" y="4863703"/>
                  <a:pt x="9584380" y="4842227"/>
                  <a:pt x="9673888" y="4816324"/>
                </a:cubicBezTo>
                <a:cubicBezTo>
                  <a:pt x="9682355" y="4832163"/>
                  <a:pt x="9690798" y="4848002"/>
                  <a:pt x="9699175" y="4863840"/>
                </a:cubicBezTo>
                <a:close/>
                <a:moveTo>
                  <a:pt x="1755920" y="3876448"/>
                </a:moveTo>
                <a:cubicBezTo>
                  <a:pt x="1755402" y="3877337"/>
                  <a:pt x="1754881" y="3878250"/>
                  <a:pt x="1754363" y="3879163"/>
                </a:cubicBezTo>
                <a:cubicBezTo>
                  <a:pt x="1753720" y="3879962"/>
                  <a:pt x="1753076" y="3880784"/>
                  <a:pt x="1752432" y="3881605"/>
                </a:cubicBezTo>
                <a:cubicBezTo>
                  <a:pt x="1752900" y="3880829"/>
                  <a:pt x="1753364" y="3880053"/>
                  <a:pt x="1753831" y="3879255"/>
                </a:cubicBezTo>
                <a:cubicBezTo>
                  <a:pt x="1754527" y="3878319"/>
                  <a:pt x="1755224" y="3877383"/>
                  <a:pt x="1755920" y="3876448"/>
                </a:cubicBezTo>
                <a:close/>
                <a:moveTo>
                  <a:pt x="1717992" y="3933000"/>
                </a:moveTo>
                <a:cubicBezTo>
                  <a:pt x="1717597" y="3933685"/>
                  <a:pt x="1717207" y="3934370"/>
                  <a:pt x="1716814" y="3935031"/>
                </a:cubicBezTo>
                <a:cubicBezTo>
                  <a:pt x="1716244" y="3935739"/>
                  <a:pt x="1715671" y="3936446"/>
                  <a:pt x="1715100" y="3937177"/>
                </a:cubicBezTo>
                <a:cubicBezTo>
                  <a:pt x="1715452" y="3936583"/>
                  <a:pt x="1715803" y="3936013"/>
                  <a:pt x="1716155" y="3935442"/>
                </a:cubicBezTo>
                <a:cubicBezTo>
                  <a:pt x="1716766" y="3934621"/>
                  <a:pt x="1717380" y="3933822"/>
                  <a:pt x="1717992" y="3933000"/>
                </a:cubicBezTo>
                <a:close/>
                <a:moveTo>
                  <a:pt x="1643880" y="4040606"/>
                </a:moveTo>
                <a:cubicBezTo>
                  <a:pt x="1643556" y="4041154"/>
                  <a:pt x="1643232" y="4041678"/>
                  <a:pt x="1642910" y="4042203"/>
                </a:cubicBezTo>
                <a:cubicBezTo>
                  <a:pt x="1642750" y="4042409"/>
                  <a:pt x="1642590" y="4042591"/>
                  <a:pt x="1642431" y="4042774"/>
                </a:cubicBezTo>
                <a:cubicBezTo>
                  <a:pt x="1642796" y="4042203"/>
                  <a:pt x="1643163" y="4041633"/>
                  <a:pt x="1643528" y="4041062"/>
                </a:cubicBezTo>
                <a:cubicBezTo>
                  <a:pt x="1643645" y="4040903"/>
                  <a:pt x="1643763" y="4040766"/>
                  <a:pt x="1643880" y="4040606"/>
                </a:cubicBezTo>
                <a:close/>
                <a:moveTo>
                  <a:pt x="1605927" y="4093872"/>
                </a:moveTo>
                <a:cubicBezTo>
                  <a:pt x="1605660" y="4094306"/>
                  <a:pt x="1605390" y="4094717"/>
                  <a:pt x="1605123" y="4095173"/>
                </a:cubicBezTo>
                <a:cubicBezTo>
                  <a:pt x="1605053" y="4095242"/>
                  <a:pt x="1604982" y="4095333"/>
                  <a:pt x="1604911" y="4095401"/>
                </a:cubicBezTo>
                <a:cubicBezTo>
                  <a:pt x="1605219" y="4094922"/>
                  <a:pt x="1605525" y="4094443"/>
                  <a:pt x="1605835" y="4093987"/>
                </a:cubicBezTo>
                <a:cubicBezTo>
                  <a:pt x="1605865" y="4093941"/>
                  <a:pt x="1605895" y="4093895"/>
                  <a:pt x="1605927" y="4093872"/>
                </a:cubicBezTo>
                <a:close/>
                <a:moveTo>
                  <a:pt x="864790" y="4837298"/>
                </a:moveTo>
                <a:cubicBezTo>
                  <a:pt x="865119" y="4837161"/>
                  <a:pt x="865445" y="4837001"/>
                  <a:pt x="865774" y="4836864"/>
                </a:cubicBezTo>
                <a:cubicBezTo>
                  <a:pt x="864898" y="4837572"/>
                  <a:pt x="864033" y="4838256"/>
                  <a:pt x="863159" y="4838964"/>
                </a:cubicBezTo>
                <a:cubicBezTo>
                  <a:pt x="862764" y="4839101"/>
                  <a:pt x="862371" y="4839261"/>
                  <a:pt x="861974" y="4839398"/>
                </a:cubicBezTo>
                <a:cubicBezTo>
                  <a:pt x="862914" y="4838690"/>
                  <a:pt x="863850" y="4838005"/>
                  <a:pt x="864790" y="4837298"/>
                </a:cubicBezTo>
                <a:close/>
                <a:moveTo>
                  <a:pt x="885431" y="4828557"/>
                </a:moveTo>
                <a:cubicBezTo>
                  <a:pt x="886517" y="4828101"/>
                  <a:pt x="887605" y="4827667"/>
                  <a:pt x="888694" y="4827210"/>
                </a:cubicBezTo>
                <a:cubicBezTo>
                  <a:pt x="886884" y="4828740"/>
                  <a:pt x="885079" y="4830269"/>
                  <a:pt x="883274" y="4831821"/>
                </a:cubicBezTo>
                <a:cubicBezTo>
                  <a:pt x="882119" y="4832232"/>
                  <a:pt x="880964" y="4832620"/>
                  <a:pt x="879812" y="4833030"/>
                </a:cubicBezTo>
                <a:cubicBezTo>
                  <a:pt x="881685" y="4831524"/>
                  <a:pt x="883559" y="4830063"/>
                  <a:pt x="885431" y="4828557"/>
                </a:cubicBezTo>
                <a:close/>
                <a:moveTo>
                  <a:pt x="905596" y="4820227"/>
                </a:moveTo>
                <a:cubicBezTo>
                  <a:pt x="907372" y="4819497"/>
                  <a:pt x="909159" y="4818812"/>
                  <a:pt x="910936" y="4818105"/>
                </a:cubicBezTo>
                <a:cubicBezTo>
                  <a:pt x="908447" y="4820341"/>
                  <a:pt x="905957" y="4822600"/>
                  <a:pt x="903467" y="4824837"/>
                </a:cubicBezTo>
                <a:cubicBezTo>
                  <a:pt x="901643" y="4825453"/>
                  <a:pt x="899806" y="4826047"/>
                  <a:pt x="897985" y="4826686"/>
                </a:cubicBezTo>
                <a:cubicBezTo>
                  <a:pt x="900520" y="4824518"/>
                  <a:pt x="903056" y="4822372"/>
                  <a:pt x="905596" y="4820227"/>
                </a:cubicBezTo>
                <a:close/>
                <a:moveTo>
                  <a:pt x="926024" y="4812080"/>
                </a:moveTo>
                <a:cubicBezTo>
                  <a:pt x="928297" y="4811189"/>
                  <a:pt x="930559" y="4810254"/>
                  <a:pt x="932834" y="4809364"/>
                </a:cubicBezTo>
                <a:cubicBezTo>
                  <a:pt x="929762" y="4812285"/>
                  <a:pt x="926702" y="4815206"/>
                  <a:pt x="923637" y="4818127"/>
                </a:cubicBezTo>
                <a:cubicBezTo>
                  <a:pt x="921323" y="4818881"/>
                  <a:pt x="919022" y="4819657"/>
                  <a:pt x="916713" y="4820432"/>
                </a:cubicBezTo>
                <a:cubicBezTo>
                  <a:pt x="919819" y="4817648"/>
                  <a:pt x="922922" y="4814864"/>
                  <a:pt x="926024" y="4812080"/>
                </a:cubicBezTo>
                <a:close/>
                <a:moveTo>
                  <a:pt x="945922" y="4804366"/>
                </a:moveTo>
                <a:cubicBezTo>
                  <a:pt x="948695" y="4803316"/>
                  <a:pt x="951468" y="4802243"/>
                  <a:pt x="954246" y="4801194"/>
                </a:cubicBezTo>
                <a:cubicBezTo>
                  <a:pt x="950752" y="4804685"/>
                  <a:pt x="947255" y="4808177"/>
                  <a:pt x="943766" y="4811669"/>
                </a:cubicBezTo>
                <a:cubicBezTo>
                  <a:pt x="940995" y="4812559"/>
                  <a:pt x="938222" y="4813426"/>
                  <a:pt x="935459" y="4814293"/>
                </a:cubicBezTo>
                <a:cubicBezTo>
                  <a:pt x="938948" y="4810984"/>
                  <a:pt x="942438" y="4807675"/>
                  <a:pt x="945922" y="4804366"/>
                </a:cubicBezTo>
                <a:close/>
                <a:moveTo>
                  <a:pt x="986509" y="4789258"/>
                </a:moveTo>
                <a:cubicBezTo>
                  <a:pt x="989903" y="4788025"/>
                  <a:pt x="993296" y="4786816"/>
                  <a:pt x="996697" y="4785606"/>
                </a:cubicBezTo>
                <a:cubicBezTo>
                  <a:pt x="992564" y="4790170"/>
                  <a:pt x="988449" y="4794689"/>
                  <a:pt x="984286" y="4799276"/>
                </a:cubicBezTo>
                <a:cubicBezTo>
                  <a:pt x="980861" y="4800281"/>
                  <a:pt x="977460" y="4801331"/>
                  <a:pt x="974046" y="4802358"/>
                </a:cubicBezTo>
                <a:cubicBezTo>
                  <a:pt x="978197" y="4797999"/>
                  <a:pt x="982353" y="4793617"/>
                  <a:pt x="986509" y="4789258"/>
                </a:cubicBezTo>
                <a:close/>
                <a:moveTo>
                  <a:pt x="1006775" y="4782091"/>
                </a:moveTo>
                <a:cubicBezTo>
                  <a:pt x="1010431" y="4780791"/>
                  <a:pt x="1014078" y="4779513"/>
                  <a:pt x="1017741" y="4778257"/>
                </a:cubicBezTo>
                <a:cubicBezTo>
                  <a:pt x="1013345" y="4783301"/>
                  <a:pt x="1008932" y="4788390"/>
                  <a:pt x="1004518" y="4793480"/>
                </a:cubicBezTo>
                <a:cubicBezTo>
                  <a:pt x="1000880" y="4794507"/>
                  <a:pt x="997242" y="4795534"/>
                  <a:pt x="993616" y="4796584"/>
                </a:cubicBezTo>
                <a:cubicBezTo>
                  <a:pt x="998018" y="4791723"/>
                  <a:pt x="1002407" y="4786907"/>
                  <a:pt x="1006775" y="4782091"/>
                </a:cubicBezTo>
                <a:close/>
                <a:moveTo>
                  <a:pt x="1027116" y="4775063"/>
                </a:moveTo>
                <a:cubicBezTo>
                  <a:pt x="1030959" y="4773762"/>
                  <a:pt x="1034816" y="4772483"/>
                  <a:pt x="1038666" y="4771206"/>
                </a:cubicBezTo>
                <a:cubicBezTo>
                  <a:pt x="1034068" y="4776729"/>
                  <a:pt x="1029462" y="4782274"/>
                  <a:pt x="1024850" y="4787820"/>
                </a:cubicBezTo>
                <a:cubicBezTo>
                  <a:pt x="1020993" y="4788870"/>
                  <a:pt x="1017134" y="4789897"/>
                  <a:pt x="1013288" y="4790969"/>
                </a:cubicBezTo>
                <a:cubicBezTo>
                  <a:pt x="1017905" y="4785675"/>
                  <a:pt x="1022527" y="4780335"/>
                  <a:pt x="1027116" y="4775063"/>
                </a:cubicBezTo>
                <a:close/>
                <a:moveTo>
                  <a:pt x="1047451" y="4768262"/>
                </a:moveTo>
                <a:cubicBezTo>
                  <a:pt x="1051488" y="4766938"/>
                  <a:pt x="1055532" y="4765637"/>
                  <a:pt x="1059578" y="4764336"/>
                </a:cubicBezTo>
                <a:cubicBezTo>
                  <a:pt x="1054797" y="4770338"/>
                  <a:pt x="1050011" y="4776341"/>
                  <a:pt x="1045219" y="4782320"/>
                </a:cubicBezTo>
                <a:cubicBezTo>
                  <a:pt x="1041145" y="4783392"/>
                  <a:pt x="1037101" y="4784511"/>
                  <a:pt x="1033038" y="4785606"/>
                </a:cubicBezTo>
                <a:cubicBezTo>
                  <a:pt x="1037849" y="4779832"/>
                  <a:pt x="1042656" y="4774036"/>
                  <a:pt x="1047451" y="4768262"/>
                </a:cubicBezTo>
                <a:close/>
                <a:moveTo>
                  <a:pt x="1067760" y="4761734"/>
                </a:moveTo>
                <a:cubicBezTo>
                  <a:pt x="1071996" y="4760388"/>
                  <a:pt x="1076220" y="4759019"/>
                  <a:pt x="1080463" y="4757695"/>
                </a:cubicBezTo>
                <a:cubicBezTo>
                  <a:pt x="1075496" y="4764176"/>
                  <a:pt x="1070524" y="4770658"/>
                  <a:pt x="1065544" y="4777139"/>
                </a:cubicBezTo>
                <a:cubicBezTo>
                  <a:pt x="1061331" y="4778212"/>
                  <a:pt x="1057113" y="4779261"/>
                  <a:pt x="1052914" y="4780357"/>
                </a:cubicBezTo>
                <a:cubicBezTo>
                  <a:pt x="1057871" y="4774149"/>
                  <a:pt x="1062819" y="4767942"/>
                  <a:pt x="1067760" y="4761734"/>
                </a:cubicBezTo>
                <a:close/>
                <a:moveTo>
                  <a:pt x="1088151" y="4755344"/>
                </a:moveTo>
                <a:cubicBezTo>
                  <a:pt x="1092503" y="4754021"/>
                  <a:pt x="1096867" y="4752697"/>
                  <a:pt x="1101231" y="4751396"/>
                </a:cubicBezTo>
                <a:cubicBezTo>
                  <a:pt x="1096139" y="4758311"/>
                  <a:pt x="1091043" y="4765203"/>
                  <a:pt x="1085940" y="4772096"/>
                </a:cubicBezTo>
                <a:cubicBezTo>
                  <a:pt x="1081579" y="4773145"/>
                  <a:pt x="1077213" y="4774195"/>
                  <a:pt x="1072865" y="4775290"/>
                </a:cubicBezTo>
                <a:cubicBezTo>
                  <a:pt x="1077966" y="4768650"/>
                  <a:pt x="1083062" y="4762009"/>
                  <a:pt x="1088151" y="4755344"/>
                </a:cubicBezTo>
                <a:close/>
                <a:moveTo>
                  <a:pt x="1108545" y="4749182"/>
                </a:moveTo>
                <a:cubicBezTo>
                  <a:pt x="1113032" y="4747858"/>
                  <a:pt x="1117530" y="4746558"/>
                  <a:pt x="1122028" y="4745257"/>
                </a:cubicBezTo>
                <a:cubicBezTo>
                  <a:pt x="1116820" y="4752583"/>
                  <a:pt x="1111608" y="4759909"/>
                  <a:pt x="1106388" y="4767212"/>
                </a:cubicBezTo>
                <a:cubicBezTo>
                  <a:pt x="1101863" y="4768262"/>
                  <a:pt x="1097371" y="4769357"/>
                  <a:pt x="1092862" y="4770430"/>
                </a:cubicBezTo>
                <a:cubicBezTo>
                  <a:pt x="1098097" y="4763355"/>
                  <a:pt x="1103321" y="4756280"/>
                  <a:pt x="1108545" y="4749182"/>
                </a:cubicBezTo>
                <a:close/>
                <a:moveTo>
                  <a:pt x="1128909" y="4743294"/>
                </a:moveTo>
                <a:cubicBezTo>
                  <a:pt x="1133558" y="4741948"/>
                  <a:pt x="1138195" y="4740578"/>
                  <a:pt x="1142855" y="4739277"/>
                </a:cubicBezTo>
                <a:cubicBezTo>
                  <a:pt x="1137511" y="4747083"/>
                  <a:pt x="1132157" y="4754842"/>
                  <a:pt x="1126800" y="4762625"/>
                </a:cubicBezTo>
                <a:cubicBezTo>
                  <a:pt x="1122177" y="4763652"/>
                  <a:pt x="1117548" y="4764656"/>
                  <a:pt x="1112940" y="4765728"/>
                </a:cubicBezTo>
                <a:cubicBezTo>
                  <a:pt x="1118269" y="4758243"/>
                  <a:pt x="1123591" y="4750780"/>
                  <a:pt x="1128909" y="4743294"/>
                </a:cubicBezTo>
                <a:close/>
                <a:moveTo>
                  <a:pt x="1149346" y="4737521"/>
                </a:moveTo>
                <a:cubicBezTo>
                  <a:pt x="1154082" y="4736220"/>
                  <a:pt x="1158826" y="4734941"/>
                  <a:pt x="1163573" y="4733663"/>
                </a:cubicBezTo>
                <a:cubicBezTo>
                  <a:pt x="1158151" y="4741834"/>
                  <a:pt x="1152721" y="4750004"/>
                  <a:pt x="1147288" y="4758151"/>
                </a:cubicBezTo>
                <a:cubicBezTo>
                  <a:pt x="1142538" y="4759156"/>
                  <a:pt x="1137794" y="4760183"/>
                  <a:pt x="1133060" y="4761210"/>
                </a:cubicBezTo>
                <a:cubicBezTo>
                  <a:pt x="1138496" y="4753336"/>
                  <a:pt x="1143926" y="4745440"/>
                  <a:pt x="1149346" y="4737521"/>
                </a:cubicBezTo>
                <a:close/>
                <a:moveTo>
                  <a:pt x="1169808" y="4731974"/>
                </a:moveTo>
                <a:cubicBezTo>
                  <a:pt x="1174635" y="4730674"/>
                  <a:pt x="1179478" y="4729442"/>
                  <a:pt x="1184316" y="4728186"/>
                </a:cubicBezTo>
                <a:cubicBezTo>
                  <a:pt x="1178823" y="4736744"/>
                  <a:pt x="1173330" y="4745326"/>
                  <a:pt x="1167827" y="4753861"/>
                </a:cubicBezTo>
                <a:cubicBezTo>
                  <a:pt x="1162946" y="4754842"/>
                  <a:pt x="1158096" y="4755892"/>
                  <a:pt x="1153233" y="4756919"/>
                </a:cubicBezTo>
                <a:cubicBezTo>
                  <a:pt x="1158760" y="4748612"/>
                  <a:pt x="1164290" y="4740305"/>
                  <a:pt x="1169808" y="4731974"/>
                </a:cubicBezTo>
                <a:close/>
                <a:moveTo>
                  <a:pt x="1190223" y="4726680"/>
                </a:moveTo>
                <a:cubicBezTo>
                  <a:pt x="1195177" y="4725402"/>
                  <a:pt x="1200123" y="4724101"/>
                  <a:pt x="1205091" y="4722869"/>
                </a:cubicBezTo>
                <a:cubicBezTo>
                  <a:pt x="1199500" y="4731883"/>
                  <a:pt x="1193908" y="4740875"/>
                  <a:pt x="1188308" y="4749821"/>
                </a:cubicBezTo>
                <a:cubicBezTo>
                  <a:pt x="1183365" y="4750780"/>
                  <a:pt x="1178414" y="4751739"/>
                  <a:pt x="1173487" y="4752720"/>
                </a:cubicBezTo>
                <a:cubicBezTo>
                  <a:pt x="1179072" y="4744070"/>
                  <a:pt x="1184649" y="4735375"/>
                  <a:pt x="1190223" y="4726680"/>
                </a:cubicBezTo>
                <a:close/>
                <a:moveTo>
                  <a:pt x="1210698" y="4721522"/>
                </a:moveTo>
                <a:cubicBezTo>
                  <a:pt x="1215724" y="4720267"/>
                  <a:pt x="1220761" y="4719057"/>
                  <a:pt x="1225800" y="4717871"/>
                </a:cubicBezTo>
                <a:cubicBezTo>
                  <a:pt x="1220154" y="4727251"/>
                  <a:pt x="1214507" y="4736607"/>
                  <a:pt x="1208852" y="4745942"/>
                </a:cubicBezTo>
                <a:cubicBezTo>
                  <a:pt x="1203811" y="4746877"/>
                  <a:pt x="1198776" y="4747813"/>
                  <a:pt x="1193753" y="4748772"/>
                </a:cubicBezTo>
                <a:cubicBezTo>
                  <a:pt x="1199408" y="4739711"/>
                  <a:pt x="1205054" y="4730605"/>
                  <a:pt x="1210698" y="4721522"/>
                </a:cubicBezTo>
                <a:close/>
                <a:moveTo>
                  <a:pt x="1231188" y="4716570"/>
                </a:moveTo>
                <a:cubicBezTo>
                  <a:pt x="1236305" y="4715360"/>
                  <a:pt x="1241437" y="4714196"/>
                  <a:pt x="1246565" y="4713010"/>
                </a:cubicBezTo>
                <a:cubicBezTo>
                  <a:pt x="1240869" y="4722777"/>
                  <a:pt x="1235168" y="4732522"/>
                  <a:pt x="1229463" y="4742221"/>
                </a:cubicBezTo>
                <a:cubicBezTo>
                  <a:pt x="1224305" y="4743112"/>
                  <a:pt x="1219177" y="4744070"/>
                  <a:pt x="1214037" y="4745006"/>
                </a:cubicBezTo>
                <a:cubicBezTo>
                  <a:pt x="1219763" y="4735558"/>
                  <a:pt x="1225476" y="4726064"/>
                  <a:pt x="1231188" y="4716570"/>
                </a:cubicBezTo>
                <a:close/>
                <a:moveTo>
                  <a:pt x="1251696" y="4711846"/>
                </a:moveTo>
                <a:cubicBezTo>
                  <a:pt x="1256910" y="4710682"/>
                  <a:pt x="1262114" y="4709472"/>
                  <a:pt x="1267342" y="4708331"/>
                </a:cubicBezTo>
                <a:cubicBezTo>
                  <a:pt x="1261580" y="4718487"/>
                  <a:pt x="1255815" y="4728643"/>
                  <a:pt x="1250046" y="4738730"/>
                </a:cubicBezTo>
                <a:cubicBezTo>
                  <a:pt x="1244840" y="4739597"/>
                  <a:pt x="1239621" y="4740441"/>
                  <a:pt x="1234433" y="4741332"/>
                </a:cubicBezTo>
                <a:cubicBezTo>
                  <a:pt x="1240191" y="4731541"/>
                  <a:pt x="1245947" y="4721727"/>
                  <a:pt x="1251696" y="4711846"/>
                </a:cubicBezTo>
                <a:close/>
                <a:moveTo>
                  <a:pt x="1272229" y="4707281"/>
                </a:moveTo>
                <a:cubicBezTo>
                  <a:pt x="1277443" y="4706163"/>
                  <a:pt x="1282670" y="4705067"/>
                  <a:pt x="1287896" y="4703972"/>
                </a:cubicBezTo>
                <a:cubicBezTo>
                  <a:pt x="1282122" y="4714470"/>
                  <a:pt x="1276343" y="4724969"/>
                  <a:pt x="1270563" y="4735398"/>
                </a:cubicBezTo>
                <a:cubicBezTo>
                  <a:pt x="1265300" y="4736220"/>
                  <a:pt x="1260051" y="4737087"/>
                  <a:pt x="1254804" y="4737931"/>
                </a:cubicBezTo>
                <a:cubicBezTo>
                  <a:pt x="1260619" y="4727753"/>
                  <a:pt x="1266425" y="4717529"/>
                  <a:pt x="1272229" y="4707281"/>
                </a:cubicBezTo>
                <a:close/>
                <a:moveTo>
                  <a:pt x="1276254" y="4700184"/>
                </a:moveTo>
                <a:cubicBezTo>
                  <a:pt x="1281951" y="4690096"/>
                  <a:pt x="1287640" y="4679986"/>
                  <a:pt x="1293323" y="4669876"/>
                </a:cubicBezTo>
                <a:cubicBezTo>
                  <a:pt x="1298462" y="4668484"/>
                  <a:pt x="1303609" y="4667160"/>
                  <a:pt x="1308757" y="4665814"/>
                </a:cubicBezTo>
                <a:cubicBezTo>
                  <a:pt x="1303098" y="4676221"/>
                  <a:pt x="1297431" y="4686582"/>
                  <a:pt x="1291760" y="4696920"/>
                </a:cubicBezTo>
                <a:cubicBezTo>
                  <a:pt x="1286586" y="4697993"/>
                  <a:pt x="1281414" y="4699065"/>
                  <a:pt x="1276254" y="4700184"/>
                </a:cubicBezTo>
                <a:close/>
                <a:moveTo>
                  <a:pt x="1313575" y="4664581"/>
                </a:moveTo>
                <a:cubicBezTo>
                  <a:pt x="1318938" y="4663189"/>
                  <a:pt x="1324297" y="4661774"/>
                  <a:pt x="1329667" y="4660428"/>
                </a:cubicBezTo>
                <a:cubicBezTo>
                  <a:pt x="1323946" y="4671223"/>
                  <a:pt x="1318219" y="4681995"/>
                  <a:pt x="1312487" y="4692721"/>
                </a:cubicBezTo>
                <a:cubicBezTo>
                  <a:pt x="1307137" y="4693793"/>
                  <a:pt x="1301790" y="4694843"/>
                  <a:pt x="1296452" y="4695938"/>
                </a:cubicBezTo>
                <a:cubicBezTo>
                  <a:pt x="1302166" y="4685509"/>
                  <a:pt x="1307872" y="4675057"/>
                  <a:pt x="1313575" y="4664581"/>
                </a:cubicBezTo>
                <a:close/>
                <a:moveTo>
                  <a:pt x="1317647" y="4657096"/>
                </a:moveTo>
                <a:cubicBezTo>
                  <a:pt x="1323158" y="4646940"/>
                  <a:pt x="1328665" y="4636784"/>
                  <a:pt x="1334161" y="4626606"/>
                </a:cubicBezTo>
                <a:cubicBezTo>
                  <a:pt x="1339460" y="4624963"/>
                  <a:pt x="1344759" y="4623388"/>
                  <a:pt x="1350058" y="4621790"/>
                </a:cubicBezTo>
                <a:cubicBezTo>
                  <a:pt x="1344558" y="4632243"/>
                  <a:pt x="1339058" y="4642672"/>
                  <a:pt x="1333558" y="4653079"/>
                </a:cubicBezTo>
                <a:cubicBezTo>
                  <a:pt x="1328250" y="4654380"/>
                  <a:pt x="1322948" y="4655726"/>
                  <a:pt x="1317647" y="4657096"/>
                </a:cubicBezTo>
                <a:close/>
                <a:moveTo>
                  <a:pt x="1354782" y="4620352"/>
                </a:moveTo>
                <a:cubicBezTo>
                  <a:pt x="1360159" y="4618755"/>
                  <a:pt x="1365534" y="4617203"/>
                  <a:pt x="1370911" y="4615628"/>
                </a:cubicBezTo>
                <a:cubicBezTo>
                  <a:pt x="1365360" y="4626469"/>
                  <a:pt x="1359810" y="4637286"/>
                  <a:pt x="1354260" y="4648058"/>
                </a:cubicBezTo>
                <a:cubicBezTo>
                  <a:pt x="1348874" y="4649336"/>
                  <a:pt x="1343495" y="4650660"/>
                  <a:pt x="1338118" y="4651984"/>
                </a:cubicBezTo>
                <a:cubicBezTo>
                  <a:pt x="1343677" y="4641463"/>
                  <a:pt x="1349235" y="4630919"/>
                  <a:pt x="1354782" y="4620352"/>
                </a:cubicBezTo>
                <a:close/>
                <a:moveTo>
                  <a:pt x="1358888" y="4612547"/>
                </a:moveTo>
                <a:cubicBezTo>
                  <a:pt x="1364400" y="4602049"/>
                  <a:pt x="1369902" y="4591528"/>
                  <a:pt x="1375395" y="4581030"/>
                </a:cubicBezTo>
                <a:cubicBezTo>
                  <a:pt x="1380722" y="4579159"/>
                  <a:pt x="1386044" y="4577333"/>
                  <a:pt x="1391366" y="4575553"/>
                </a:cubicBezTo>
                <a:cubicBezTo>
                  <a:pt x="1385859" y="4586370"/>
                  <a:pt x="1380359" y="4597165"/>
                  <a:pt x="1374864" y="4607914"/>
                </a:cubicBezTo>
                <a:cubicBezTo>
                  <a:pt x="1369537" y="4609443"/>
                  <a:pt x="1364213" y="4610973"/>
                  <a:pt x="1358888" y="4612547"/>
                </a:cubicBezTo>
                <a:close/>
                <a:moveTo>
                  <a:pt x="1395994" y="4574001"/>
                </a:moveTo>
                <a:cubicBezTo>
                  <a:pt x="1494188" y="4541069"/>
                  <a:pt x="1591647" y="4516604"/>
                  <a:pt x="1688896" y="4500377"/>
                </a:cubicBezTo>
                <a:cubicBezTo>
                  <a:pt x="1967596" y="4453912"/>
                  <a:pt x="2257617" y="4480750"/>
                  <a:pt x="2541659" y="4537029"/>
                </a:cubicBezTo>
                <a:cubicBezTo>
                  <a:pt x="2768578" y="4581966"/>
                  <a:pt x="2991640" y="4645685"/>
                  <a:pt x="3202310" y="4705843"/>
                </a:cubicBezTo>
                <a:cubicBezTo>
                  <a:pt x="3885462" y="4900971"/>
                  <a:pt x="4569573" y="5130857"/>
                  <a:pt x="5231159" y="5353166"/>
                </a:cubicBezTo>
                <a:cubicBezTo>
                  <a:pt x="5743239" y="5525243"/>
                  <a:pt x="6272777" y="5703209"/>
                  <a:pt x="6798686" y="5863967"/>
                </a:cubicBezTo>
                <a:cubicBezTo>
                  <a:pt x="7096718" y="5955072"/>
                  <a:pt x="7449659" y="6058615"/>
                  <a:pt x="7807713" y="6135914"/>
                </a:cubicBezTo>
                <a:cubicBezTo>
                  <a:pt x="8186170" y="6217616"/>
                  <a:pt x="8522793" y="6259951"/>
                  <a:pt x="8836801" y="6265314"/>
                </a:cubicBezTo>
                <a:cubicBezTo>
                  <a:pt x="9073990" y="6269376"/>
                  <a:pt x="9307048" y="6243793"/>
                  <a:pt x="9510802" y="6191370"/>
                </a:cubicBezTo>
                <a:cubicBezTo>
                  <a:pt x="9740003" y="6132353"/>
                  <a:pt x="9932027" y="6041065"/>
                  <a:pt x="10081488" y="5920040"/>
                </a:cubicBezTo>
                <a:cubicBezTo>
                  <a:pt x="10099905" y="5905138"/>
                  <a:pt x="10117296" y="5889687"/>
                  <a:pt x="10133705" y="5873735"/>
                </a:cubicBezTo>
                <a:cubicBezTo>
                  <a:pt x="10137949" y="5890965"/>
                  <a:pt x="10141943" y="5908264"/>
                  <a:pt x="10145686" y="5925655"/>
                </a:cubicBezTo>
                <a:cubicBezTo>
                  <a:pt x="10113666" y="5961416"/>
                  <a:pt x="10076809" y="5994622"/>
                  <a:pt x="10035091" y="6025204"/>
                </a:cubicBezTo>
                <a:cubicBezTo>
                  <a:pt x="9749634" y="6234436"/>
                  <a:pt x="9314624" y="6340946"/>
                  <a:pt x="8810167" y="6325130"/>
                </a:cubicBezTo>
                <a:cubicBezTo>
                  <a:pt x="8521173" y="6316070"/>
                  <a:pt x="8230627" y="6276497"/>
                  <a:pt x="7946425" y="6220195"/>
                </a:cubicBezTo>
                <a:cubicBezTo>
                  <a:pt x="7550784" y="6141824"/>
                  <a:pt x="7167398" y="6031046"/>
                  <a:pt x="6817195" y="5924993"/>
                </a:cubicBezTo>
                <a:cubicBezTo>
                  <a:pt x="6286949" y="5764418"/>
                  <a:pt x="5752824" y="5586840"/>
                  <a:pt x="5236271" y="5415104"/>
                </a:cubicBezTo>
                <a:cubicBezTo>
                  <a:pt x="4566470" y="5192453"/>
                  <a:pt x="3873891" y="4962203"/>
                  <a:pt x="3182523" y="4766619"/>
                </a:cubicBezTo>
                <a:cubicBezTo>
                  <a:pt x="2960556" y="4703813"/>
                  <a:pt x="2684319" y="4625670"/>
                  <a:pt x="2420178" y="4578702"/>
                </a:cubicBezTo>
                <a:cubicBezTo>
                  <a:pt x="2134264" y="4527855"/>
                  <a:pt x="1887039" y="4517562"/>
                  <a:pt x="1664381" y="4547231"/>
                </a:cubicBezTo>
                <a:cubicBezTo>
                  <a:pt x="1569695" y="4559851"/>
                  <a:pt x="1474408" y="4579729"/>
                  <a:pt x="1379369" y="4606614"/>
                </a:cubicBezTo>
                <a:cubicBezTo>
                  <a:pt x="1384907" y="4595796"/>
                  <a:pt x="1390449" y="4584910"/>
                  <a:pt x="1395994" y="4574001"/>
                </a:cubicBezTo>
                <a:close/>
                <a:moveTo>
                  <a:pt x="10077700" y="5915362"/>
                </a:moveTo>
                <a:cubicBezTo>
                  <a:pt x="9693446" y="6226517"/>
                  <a:pt x="9135380" y="6264401"/>
                  <a:pt x="8836915" y="6259289"/>
                </a:cubicBezTo>
                <a:cubicBezTo>
                  <a:pt x="8532082" y="6254085"/>
                  <a:pt x="8225948" y="6213782"/>
                  <a:pt x="7927278" y="6154605"/>
                </a:cubicBezTo>
                <a:cubicBezTo>
                  <a:pt x="7532229" y="6076371"/>
                  <a:pt x="7150121" y="5965091"/>
                  <a:pt x="6800466" y="5858215"/>
                </a:cubicBezTo>
                <a:cubicBezTo>
                  <a:pt x="6274625" y="5697458"/>
                  <a:pt x="5745133" y="5519538"/>
                  <a:pt x="5233076" y="5347460"/>
                </a:cubicBezTo>
                <a:cubicBezTo>
                  <a:pt x="4571422" y="5125128"/>
                  <a:pt x="3887242" y="4895197"/>
                  <a:pt x="3203976" y="4700047"/>
                </a:cubicBezTo>
                <a:cubicBezTo>
                  <a:pt x="2932052" y="4622384"/>
                  <a:pt x="2686944" y="4554648"/>
                  <a:pt x="2441129" y="4512519"/>
                </a:cubicBezTo>
                <a:cubicBezTo>
                  <a:pt x="2155254" y="4463520"/>
                  <a:pt x="1908875" y="4457586"/>
                  <a:pt x="1687906" y="4494421"/>
                </a:cubicBezTo>
                <a:cubicBezTo>
                  <a:pt x="1591330" y="4510533"/>
                  <a:pt x="1495964" y="4534222"/>
                  <a:pt x="1400045" y="4566036"/>
                </a:cubicBezTo>
                <a:cubicBezTo>
                  <a:pt x="1405420" y="4555447"/>
                  <a:pt x="1410806" y="4544812"/>
                  <a:pt x="1416203" y="4534154"/>
                </a:cubicBezTo>
                <a:cubicBezTo>
                  <a:pt x="1516047" y="4495767"/>
                  <a:pt x="1614355" y="4467103"/>
                  <a:pt x="1712588" y="4447453"/>
                </a:cubicBezTo>
                <a:cubicBezTo>
                  <a:pt x="2212277" y="4347539"/>
                  <a:pt x="2749659" y="4502477"/>
                  <a:pt x="3223785" y="4639203"/>
                </a:cubicBezTo>
                <a:cubicBezTo>
                  <a:pt x="3898425" y="4833715"/>
                  <a:pt x="4573704" y="5063144"/>
                  <a:pt x="5226755" y="5285019"/>
                </a:cubicBezTo>
                <a:cubicBezTo>
                  <a:pt x="5734749" y="5457599"/>
                  <a:pt x="6260019" y="5636067"/>
                  <a:pt x="6781980" y="5797075"/>
                </a:cubicBezTo>
                <a:cubicBezTo>
                  <a:pt x="7085353" y="5890668"/>
                  <a:pt x="7445027" y="5996905"/>
                  <a:pt x="7812255" y="6075184"/>
                </a:cubicBezTo>
                <a:cubicBezTo>
                  <a:pt x="7845940" y="6082373"/>
                  <a:pt x="7879374" y="6089242"/>
                  <a:pt x="7912420" y="6095792"/>
                </a:cubicBezTo>
                <a:cubicBezTo>
                  <a:pt x="8258789" y="6164418"/>
                  <a:pt x="8570857" y="6198354"/>
                  <a:pt x="8863640" y="6199381"/>
                </a:cubicBezTo>
                <a:cubicBezTo>
                  <a:pt x="9106077" y="6200226"/>
                  <a:pt x="9344065" y="6168960"/>
                  <a:pt x="9551904" y="6108961"/>
                </a:cubicBezTo>
                <a:cubicBezTo>
                  <a:pt x="9781060" y="6042777"/>
                  <a:pt x="9971532" y="5943958"/>
                  <a:pt x="10118254" y="5815196"/>
                </a:cubicBezTo>
                <a:cubicBezTo>
                  <a:pt x="10123069" y="5832336"/>
                  <a:pt x="10127657" y="5849612"/>
                  <a:pt x="10132015" y="5866979"/>
                </a:cubicBezTo>
                <a:cubicBezTo>
                  <a:pt x="10115014" y="5883662"/>
                  <a:pt x="10096916" y="5899797"/>
                  <a:pt x="10077700" y="5915362"/>
                </a:cubicBezTo>
                <a:close/>
                <a:moveTo>
                  <a:pt x="10123755" y="5810381"/>
                </a:moveTo>
                <a:cubicBezTo>
                  <a:pt x="10123914" y="5810221"/>
                  <a:pt x="10124097" y="5810061"/>
                  <a:pt x="10124280" y="5809902"/>
                </a:cubicBezTo>
                <a:cubicBezTo>
                  <a:pt x="10132997" y="5802142"/>
                  <a:pt x="10141442" y="5794245"/>
                  <a:pt x="10149657" y="5786258"/>
                </a:cubicBezTo>
                <a:cubicBezTo>
                  <a:pt x="10153788" y="5802941"/>
                  <a:pt x="10157668" y="5819669"/>
                  <a:pt x="10161274" y="5836421"/>
                </a:cubicBezTo>
                <a:cubicBezTo>
                  <a:pt x="10153583" y="5844956"/>
                  <a:pt x="10145595" y="5853355"/>
                  <a:pt x="10137379" y="5861616"/>
                </a:cubicBezTo>
                <a:cubicBezTo>
                  <a:pt x="10133134" y="5844682"/>
                  <a:pt x="10128570" y="5827589"/>
                  <a:pt x="10123755" y="5810381"/>
                </a:cubicBezTo>
                <a:close/>
                <a:moveTo>
                  <a:pt x="10121974" y="5804013"/>
                </a:moveTo>
                <a:cubicBezTo>
                  <a:pt x="10117296" y="5787513"/>
                  <a:pt x="10112320" y="5770899"/>
                  <a:pt x="10107117" y="5754148"/>
                </a:cubicBezTo>
                <a:cubicBezTo>
                  <a:pt x="10116519" y="5746206"/>
                  <a:pt x="10125739" y="5738149"/>
                  <a:pt x="10134800" y="5729979"/>
                </a:cubicBezTo>
                <a:cubicBezTo>
                  <a:pt x="10139433" y="5746434"/>
                  <a:pt x="10143838" y="5763002"/>
                  <a:pt x="10148014" y="5779617"/>
                </a:cubicBezTo>
                <a:cubicBezTo>
                  <a:pt x="10139593" y="5787879"/>
                  <a:pt x="10130898" y="5796003"/>
                  <a:pt x="10121974" y="5804013"/>
                </a:cubicBezTo>
                <a:close/>
                <a:moveTo>
                  <a:pt x="10140391" y="5724935"/>
                </a:moveTo>
                <a:cubicBezTo>
                  <a:pt x="10149452" y="5716674"/>
                  <a:pt x="10158330" y="5708298"/>
                  <a:pt x="10167047" y="5699786"/>
                </a:cubicBezTo>
                <a:cubicBezTo>
                  <a:pt x="10167071" y="5699763"/>
                  <a:pt x="10167093" y="5699740"/>
                  <a:pt x="10167116" y="5699717"/>
                </a:cubicBezTo>
                <a:cubicBezTo>
                  <a:pt x="10171087" y="5715807"/>
                  <a:pt x="10174807" y="5731942"/>
                  <a:pt x="10178276" y="5748100"/>
                </a:cubicBezTo>
                <a:cubicBezTo>
                  <a:pt x="10170311" y="5756886"/>
                  <a:pt x="10162072" y="5765559"/>
                  <a:pt x="10153559" y="5774094"/>
                </a:cubicBezTo>
                <a:cubicBezTo>
                  <a:pt x="10149406" y="5757640"/>
                  <a:pt x="10144979" y="5741253"/>
                  <a:pt x="10140391" y="5724935"/>
                </a:cubicBezTo>
                <a:close/>
                <a:moveTo>
                  <a:pt x="10162986" y="5695632"/>
                </a:moveTo>
                <a:cubicBezTo>
                  <a:pt x="10155020" y="5703392"/>
                  <a:pt x="10146873" y="5711082"/>
                  <a:pt x="10138589" y="5718659"/>
                </a:cubicBezTo>
                <a:cubicBezTo>
                  <a:pt x="10134047" y="5702821"/>
                  <a:pt x="10129345" y="5687051"/>
                  <a:pt x="10124439" y="5671418"/>
                </a:cubicBezTo>
                <a:cubicBezTo>
                  <a:pt x="10134138" y="5663042"/>
                  <a:pt x="10143655" y="5654552"/>
                  <a:pt x="10152989" y="5645971"/>
                </a:cubicBezTo>
                <a:cubicBezTo>
                  <a:pt x="10157371" y="5661627"/>
                  <a:pt x="10161547" y="5677374"/>
                  <a:pt x="10165495" y="5693122"/>
                </a:cubicBezTo>
                <a:cubicBezTo>
                  <a:pt x="10164651" y="5693966"/>
                  <a:pt x="10163829" y="5694788"/>
                  <a:pt x="10162986" y="5695632"/>
                </a:cubicBezTo>
                <a:close/>
                <a:moveTo>
                  <a:pt x="10157052" y="5634332"/>
                </a:moveTo>
                <a:cubicBezTo>
                  <a:pt x="10152807" y="5619521"/>
                  <a:pt x="10148334" y="5604595"/>
                  <a:pt x="10143609" y="5589533"/>
                </a:cubicBezTo>
                <a:cubicBezTo>
                  <a:pt x="10153833" y="5580518"/>
                  <a:pt x="10163853" y="5571344"/>
                  <a:pt x="10173643" y="5562078"/>
                </a:cubicBezTo>
                <a:cubicBezTo>
                  <a:pt x="10177842" y="5577072"/>
                  <a:pt x="10181814" y="5591906"/>
                  <a:pt x="10185510" y="5606581"/>
                </a:cubicBezTo>
                <a:cubicBezTo>
                  <a:pt x="10176222" y="5615961"/>
                  <a:pt x="10166751" y="5625204"/>
                  <a:pt x="10157052" y="5634332"/>
                </a:cubicBezTo>
                <a:close/>
                <a:moveTo>
                  <a:pt x="10178846" y="5557148"/>
                </a:moveTo>
                <a:cubicBezTo>
                  <a:pt x="10188660" y="5547745"/>
                  <a:pt x="10198268" y="5538206"/>
                  <a:pt x="10207648" y="5528552"/>
                </a:cubicBezTo>
                <a:cubicBezTo>
                  <a:pt x="10211254" y="5543409"/>
                  <a:pt x="10214586" y="5558107"/>
                  <a:pt x="10217643" y="5572622"/>
                </a:cubicBezTo>
                <a:cubicBezTo>
                  <a:pt x="10213695" y="5577026"/>
                  <a:pt x="10209701" y="5581408"/>
                  <a:pt x="10205640" y="5585744"/>
                </a:cubicBezTo>
                <a:cubicBezTo>
                  <a:pt x="10200733" y="5590993"/>
                  <a:pt x="10195734" y="5596174"/>
                  <a:pt x="10190691" y="5601332"/>
                </a:cubicBezTo>
                <a:cubicBezTo>
                  <a:pt x="10186994" y="5586771"/>
                  <a:pt x="10183046" y="5572051"/>
                  <a:pt x="10178846" y="5557148"/>
                </a:cubicBezTo>
                <a:close/>
                <a:moveTo>
                  <a:pt x="10177112" y="5551055"/>
                </a:moveTo>
                <a:cubicBezTo>
                  <a:pt x="10173118" y="5537019"/>
                  <a:pt x="10168874" y="5522824"/>
                  <a:pt x="10164400" y="5508537"/>
                </a:cubicBezTo>
                <a:cubicBezTo>
                  <a:pt x="10174830" y="5499112"/>
                  <a:pt x="10185031" y="5489595"/>
                  <a:pt x="10195028" y="5479941"/>
                </a:cubicBezTo>
                <a:cubicBezTo>
                  <a:pt x="10198952" y="5494137"/>
                  <a:pt x="10202650" y="5508195"/>
                  <a:pt x="10206095" y="5522116"/>
                </a:cubicBezTo>
                <a:cubicBezTo>
                  <a:pt x="10196648" y="5531884"/>
                  <a:pt x="10186994" y="5541538"/>
                  <a:pt x="10177112" y="5551055"/>
                </a:cubicBezTo>
                <a:close/>
                <a:moveTo>
                  <a:pt x="10200390" y="5474647"/>
                </a:moveTo>
                <a:cubicBezTo>
                  <a:pt x="10210546" y="5464697"/>
                  <a:pt x="10220474" y="5454609"/>
                  <a:pt x="10230173" y="5444385"/>
                </a:cubicBezTo>
                <a:cubicBezTo>
                  <a:pt x="10233482" y="5458443"/>
                  <a:pt x="10236517" y="5472365"/>
                  <a:pt x="10239324" y="5486126"/>
                </a:cubicBezTo>
                <a:cubicBezTo>
                  <a:pt x="10230241" y="5496396"/>
                  <a:pt x="10220975" y="5506529"/>
                  <a:pt x="10211459" y="5516525"/>
                </a:cubicBezTo>
                <a:cubicBezTo>
                  <a:pt x="10208013" y="5502695"/>
                  <a:pt x="10204292" y="5488728"/>
                  <a:pt x="10200390" y="5474647"/>
                </a:cubicBezTo>
                <a:close/>
                <a:moveTo>
                  <a:pt x="10198633" y="5468303"/>
                </a:moveTo>
                <a:cubicBezTo>
                  <a:pt x="10194891" y="5455020"/>
                  <a:pt x="10190873" y="5441623"/>
                  <a:pt x="10186720" y="5428136"/>
                </a:cubicBezTo>
                <a:cubicBezTo>
                  <a:pt x="10197515" y="5418186"/>
                  <a:pt x="10208059" y="5408098"/>
                  <a:pt x="10218397" y="5397897"/>
                </a:cubicBezTo>
                <a:cubicBezTo>
                  <a:pt x="10222025" y="5411316"/>
                  <a:pt x="10225448" y="5424644"/>
                  <a:pt x="10228621" y="5437835"/>
                </a:cubicBezTo>
                <a:cubicBezTo>
                  <a:pt x="10218854" y="5448128"/>
                  <a:pt x="10208880" y="5458283"/>
                  <a:pt x="10198633" y="5468303"/>
                </a:cubicBezTo>
                <a:close/>
                <a:moveTo>
                  <a:pt x="10223372" y="5392990"/>
                </a:moveTo>
                <a:cubicBezTo>
                  <a:pt x="10233688" y="5382652"/>
                  <a:pt x="10243797" y="5372176"/>
                  <a:pt x="10253634" y="5361564"/>
                </a:cubicBezTo>
                <a:cubicBezTo>
                  <a:pt x="10256669" y="5374824"/>
                  <a:pt x="10259431" y="5387969"/>
                  <a:pt x="10261964" y="5400978"/>
                </a:cubicBezTo>
                <a:cubicBezTo>
                  <a:pt x="10252767" y="5411635"/>
                  <a:pt x="10243318" y="5422134"/>
                  <a:pt x="10233597" y="5432495"/>
                </a:cubicBezTo>
                <a:cubicBezTo>
                  <a:pt x="10230424" y="5419463"/>
                  <a:pt x="10226978" y="5406272"/>
                  <a:pt x="10223372" y="5392990"/>
                </a:cubicBezTo>
                <a:close/>
                <a:moveTo>
                  <a:pt x="10258746" y="5355973"/>
                </a:moveTo>
                <a:cubicBezTo>
                  <a:pt x="10268446" y="5345383"/>
                  <a:pt x="10277917" y="5334680"/>
                  <a:pt x="10287113" y="5323839"/>
                </a:cubicBezTo>
                <a:cubicBezTo>
                  <a:pt x="10289236" y="5335615"/>
                  <a:pt x="10291176" y="5347300"/>
                  <a:pt x="10292865" y="5358894"/>
                </a:cubicBezTo>
                <a:cubicBezTo>
                  <a:pt x="10293047" y="5360218"/>
                  <a:pt x="10293230" y="5361541"/>
                  <a:pt x="10293413" y="5362865"/>
                </a:cubicBezTo>
                <a:cubicBezTo>
                  <a:pt x="10292592" y="5363915"/>
                  <a:pt x="10291793" y="5364965"/>
                  <a:pt x="10290971" y="5366014"/>
                </a:cubicBezTo>
                <a:cubicBezTo>
                  <a:pt x="10283234" y="5375782"/>
                  <a:pt x="10275292" y="5385436"/>
                  <a:pt x="10267144" y="5394998"/>
                </a:cubicBezTo>
                <a:cubicBezTo>
                  <a:pt x="10264566" y="5382104"/>
                  <a:pt x="10261782" y="5369096"/>
                  <a:pt x="10258746" y="5355973"/>
                </a:cubicBezTo>
                <a:close/>
                <a:moveTo>
                  <a:pt x="10257218" y="5349377"/>
                </a:moveTo>
                <a:cubicBezTo>
                  <a:pt x="10254273" y="5336962"/>
                  <a:pt x="10251123" y="5324433"/>
                  <a:pt x="10247769" y="5311789"/>
                </a:cubicBezTo>
                <a:cubicBezTo>
                  <a:pt x="10258198" y="5301132"/>
                  <a:pt x="10268400" y="5290337"/>
                  <a:pt x="10278328" y="5279405"/>
                </a:cubicBezTo>
                <a:cubicBezTo>
                  <a:pt x="10281066" y="5292003"/>
                  <a:pt x="10283576" y="5304464"/>
                  <a:pt x="10285859" y="5316833"/>
                </a:cubicBezTo>
                <a:cubicBezTo>
                  <a:pt x="10276570" y="5327810"/>
                  <a:pt x="10267031" y="5338674"/>
                  <a:pt x="10257218" y="5349377"/>
                </a:cubicBezTo>
                <a:close/>
                <a:moveTo>
                  <a:pt x="10246057" y="5305353"/>
                </a:moveTo>
                <a:cubicBezTo>
                  <a:pt x="10242793" y="5293258"/>
                  <a:pt x="10239324" y="5281025"/>
                  <a:pt x="10235673" y="5268725"/>
                </a:cubicBezTo>
                <a:cubicBezTo>
                  <a:pt x="10246765" y="5258135"/>
                  <a:pt x="10257628" y="5247386"/>
                  <a:pt x="10268240" y="5236500"/>
                </a:cubicBezTo>
                <a:cubicBezTo>
                  <a:pt x="10271321" y="5248687"/>
                  <a:pt x="10274174" y="5260759"/>
                  <a:pt x="10276844" y="5272741"/>
                </a:cubicBezTo>
                <a:cubicBezTo>
                  <a:pt x="10266825" y="5283764"/>
                  <a:pt x="10256578" y="5294627"/>
                  <a:pt x="10246057" y="5305353"/>
                </a:cubicBezTo>
                <a:close/>
                <a:moveTo>
                  <a:pt x="10273215" y="5231342"/>
                </a:moveTo>
                <a:cubicBezTo>
                  <a:pt x="10283759" y="5220387"/>
                  <a:pt x="10294075" y="5209273"/>
                  <a:pt x="10304116" y="5198045"/>
                </a:cubicBezTo>
                <a:cubicBezTo>
                  <a:pt x="10306330" y="5208862"/>
                  <a:pt x="10308430" y="5219612"/>
                  <a:pt x="10310301" y="5230247"/>
                </a:cubicBezTo>
                <a:cubicBezTo>
                  <a:pt x="10310484" y="5231365"/>
                  <a:pt x="10310666" y="5232506"/>
                  <a:pt x="10310871" y="5233624"/>
                </a:cubicBezTo>
                <a:cubicBezTo>
                  <a:pt x="10301446" y="5244944"/>
                  <a:pt x="10291793" y="5256150"/>
                  <a:pt x="10281865" y="5267195"/>
                </a:cubicBezTo>
                <a:cubicBezTo>
                  <a:pt x="10279171" y="5255328"/>
                  <a:pt x="10276296" y="5243392"/>
                  <a:pt x="10273215" y="5231342"/>
                </a:cubicBezTo>
                <a:close/>
                <a:moveTo>
                  <a:pt x="10271573" y="5224997"/>
                </a:moveTo>
                <a:cubicBezTo>
                  <a:pt x="10268537" y="5213336"/>
                  <a:pt x="10265319" y="5201582"/>
                  <a:pt x="10261918" y="5189715"/>
                </a:cubicBezTo>
                <a:cubicBezTo>
                  <a:pt x="10273147" y="5178829"/>
                  <a:pt x="10284125" y="5167805"/>
                  <a:pt x="10294850" y="5156600"/>
                </a:cubicBezTo>
                <a:cubicBezTo>
                  <a:pt x="10297681" y="5168262"/>
                  <a:pt x="10300327" y="5179855"/>
                  <a:pt x="10302747" y="5191335"/>
                </a:cubicBezTo>
                <a:cubicBezTo>
                  <a:pt x="10292614" y="5202700"/>
                  <a:pt x="10282230" y="5213929"/>
                  <a:pt x="10271573" y="5224997"/>
                </a:cubicBezTo>
                <a:close/>
                <a:moveTo>
                  <a:pt x="10299803" y="5151397"/>
                </a:moveTo>
                <a:cubicBezTo>
                  <a:pt x="10310438" y="5140145"/>
                  <a:pt x="10320821" y="5128780"/>
                  <a:pt x="10330954" y="5117255"/>
                </a:cubicBezTo>
                <a:cubicBezTo>
                  <a:pt x="10333123" y="5128689"/>
                  <a:pt x="10335085" y="5140031"/>
                  <a:pt x="10336866" y="5151282"/>
                </a:cubicBezTo>
                <a:cubicBezTo>
                  <a:pt x="10327395" y="5162899"/>
                  <a:pt x="10317672" y="5174378"/>
                  <a:pt x="10307699" y="5185698"/>
                </a:cubicBezTo>
                <a:cubicBezTo>
                  <a:pt x="10305257" y="5174356"/>
                  <a:pt x="10302633" y="5162922"/>
                  <a:pt x="10299803" y="5151397"/>
                </a:cubicBezTo>
                <a:close/>
                <a:moveTo>
                  <a:pt x="10298251" y="5145052"/>
                </a:moveTo>
                <a:cubicBezTo>
                  <a:pt x="10295444" y="5133778"/>
                  <a:pt x="10292431" y="5122436"/>
                  <a:pt x="10289282" y="5111002"/>
                </a:cubicBezTo>
                <a:cubicBezTo>
                  <a:pt x="10300625" y="5099842"/>
                  <a:pt x="10311716" y="5088545"/>
                  <a:pt x="10322533" y="5077088"/>
                </a:cubicBezTo>
                <a:cubicBezTo>
                  <a:pt x="10324428" y="5085373"/>
                  <a:pt x="10326231" y="5093657"/>
                  <a:pt x="10327920" y="5101850"/>
                </a:cubicBezTo>
                <a:cubicBezTo>
                  <a:pt x="10328513" y="5104771"/>
                  <a:pt x="10329083" y="5107670"/>
                  <a:pt x="10329654" y="5110568"/>
                </a:cubicBezTo>
                <a:cubicBezTo>
                  <a:pt x="10319453" y="5122207"/>
                  <a:pt x="10308977" y="5133710"/>
                  <a:pt x="10298251" y="5145052"/>
                </a:cubicBezTo>
                <a:close/>
                <a:moveTo>
                  <a:pt x="10333717" y="5100663"/>
                </a:moveTo>
                <a:cubicBezTo>
                  <a:pt x="10331777" y="5091147"/>
                  <a:pt x="10329632" y="5081539"/>
                  <a:pt x="10327417" y="5071862"/>
                </a:cubicBezTo>
                <a:cubicBezTo>
                  <a:pt x="10338075" y="5060451"/>
                  <a:pt x="10348505" y="5048858"/>
                  <a:pt x="10358660" y="5037150"/>
                </a:cubicBezTo>
                <a:cubicBezTo>
                  <a:pt x="10360555" y="5048127"/>
                  <a:pt x="10362267" y="5059013"/>
                  <a:pt x="10363795" y="5069831"/>
                </a:cubicBezTo>
                <a:cubicBezTo>
                  <a:pt x="10354302" y="5081675"/>
                  <a:pt x="10344579" y="5093360"/>
                  <a:pt x="10334560" y="5104909"/>
                </a:cubicBezTo>
                <a:cubicBezTo>
                  <a:pt x="10334287" y="5103493"/>
                  <a:pt x="10334013" y="5102079"/>
                  <a:pt x="10333717" y="5100663"/>
                </a:cubicBezTo>
                <a:close/>
                <a:moveTo>
                  <a:pt x="10325934" y="5065609"/>
                </a:moveTo>
                <a:cubicBezTo>
                  <a:pt x="10323356" y="5054677"/>
                  <a:pt x="10320640" y="5043677"/>
                  <a:pt x="10317718" y="5032562"/>
                </a:cubicBezTo>
                <a:cubicBezTo>
                  <a:pt x="10329129" y="5021174"/>
                  <a:pt x="10340266" y="5009650"/>
                  <a:pt x="10351152" y="4997965"/>
                </a:cubicBezTo>
                <a:cubicBezTo>
                  <a:pt x="10353434" y="5008851"/>
                  <a:pt x="10355557" y="5019668"/>
                  <a:pt x="10357474" y="5030417"/>
                </a:cubicBezTo>
                <a:cubicBezTo>
                  <a:pt x="10347227" y="5042285"/>
                  <a:pt x="10336705" y="5054015"/>
                  <a:pt x="10325934" y="5065609"/>
                </a:cubicBezTo>
                <a:close/>
                <a:moveTo>
                  <a:pt x="10355990" y="4992761"/>
                </a:moveTo>
                <a:cubicBezTo>
                  <a:pt x="10366648" y="4981190"/>
                  <a:pt x="10377055" y="4969483"/>
                  <a:pt x="10387188" y="4957615"/>
                </a:cubicBezTo>
                <a:cubicBezTo>
                  <a:pt x="10388832" y="4968227"/>
                  <a:pt x="10390269" y="4978749"/>
                  <a:pt x="10391547" y="4989224"/>
                </a:cubicBezTo>
                <a:cubicBezTo>
                  <a:pt x="10382099" y="5001205"/>
                  <a:pt x="10372354" y="5013050"/>
                  <a:pt x="10362380" y="5024758"/>
                </a:cubicBezTo>
                <a:cubicBezTo>
                  <a:pt x="10360441" y="5014146"/>
                  <a:pt x="10358296" y="5003487"/>
                  <a:pt x="10355990" y="4992761"/>
                </a:cubicBezTo>
                <a:close/>
                <a:moveTo>
                  <a:pt x="10354644" y="4986508"/>
                </a:moveTo>
                <a:cubicBezTo>
                  <a:pt x="10353617" y="4981784"/>
                  <a:pt x="10352545" y="4977083"/>
                  <a:pt x="10351449" y="4972336"/>
                </a:cubicBezTo>
                <a:cubicBezTo>
                  <a:pt x="10350034" y="4966311"/>
                  <a:pt x="10348551" y="4960240"/>
                  <a:pt x="10347044" y="4954146"/>
                </a:cubicBezTo>
                <a:cubicBezTo>
                  <a:pt x="10349167" y="4952001"/>
                  <a:pt x="10351335" y="4949879"/>
                  <a:pt x="10353458" y="4947733"/>
                </a:cubicBezTo>
                <a:cubicBezTo>
                  <a:pt x="10362654" y="4938331"/>
                  <a:pt x="10371669" y="4928814"/>
                  <a:pt x="10380524" y="4919183"/>
                </a:cubicBezTo>
                <a:cubicBezTo>
                  <a:pt x="10382578" y="4929818"/>
                  <a:pt x="10384450" y="4940362"/>
                  <a:pt x="10386138" y="4950860"/>
                </a:cubicBezTo>
                <a:cubicBezTo>
                  <a:pt x="10375892" y="4962887"/>
                  <a:pt x="10365393" y="4974778"/>
                  <a:pt x="10354644" y="4986508"/>
                </a:cubicBezTo>
                <a:close/>
                <a:moveTo>
                  <a:pt x="10385339" y="4913934"/>
                </a:moveTo>
                <a:cubicBezTo>
                  <a:pt x="10395975" y="4902272"/>
                  <a:pt x="10406358" y="4890473"/>
                  <a:pt x="10416469" y="4878537"/>
                </a:cubicBezTo>
                <a:cubicBezTo>
                  <a:pt x="10417838" y="4888807"/>
                  <a:pt x="10419047" y="4899054"/>
                  <a:pt x="10420097" y="4909210"/>
                </a:cubicBezTo>
                <a:cubicBezTo>
                  <a:pt x="10410650" y="4921328"/>
                  <a:pt x="10400972" y="4933310"/>
                  <a:pt x="10391022" y="4945132"/>
                </a:cubicBezTo>
                <a:cubicBezTo>
                  <a:pt x="10389311" y="4934794"/>
                  <a:pt x="10387416" y="4924387"/>
                  <a:pt x="10385339" y="4913934"/>
                </a:cubicBezTo>
                <a:close/>
                <a:moveTo>
                  <a:pt x="10421421" y="4872604"/>
                </a:moveTo>
                <a:cubicBezTo>
                  <a:pt x="10431166" y="4860964"/>
                  <a:pt x="10440660" y="4849211"/>
                  <a:pt x="10449903" y="4837298"/>
                </a:cubicBezTo>
                <a:cubicBezTo>
                  <a:pt x="10450610" y="4847271"/>
                  <a:pt x="10451159" y="4857153"/>
                  <a:pt x="10451546" y="4866990"/>
                </a:cubicBezTo>
                <a:cubicBezTo>
                  <a:pt x="10443010" y="4878994"/>
                  <a:pt x="10434201" y="4890861"/>
                  <a:pt x="10425186" y="4902614"/>
                </a:cubicBezTo>
                <a:cubicBezTo>
                  <a:pt x="10424091" y="4892664"/>
                  <a:pt x="10422836" y="4882668"/>
                  <a:pt x="10421421" y="4872604"/>
                </a:cubicBezTo>
                <a:close/>
                <a:moveTo>
                  <a:pt x="10454536" y="4823080"/>
                </a:moveTo>
                <a:cubicBezTo>
                  <a:pt x="10453668" y="4813381"/>
                  <a:pt x="10452618" y="4803613"/>
                  <a:pt x="10451432" y="4793777"/>
                </a:cubicBezTo>
                <a:cubicBezTo>
                  <a:pt x="10461177" y="4782001"/>
                  <a:pt x="10470717" y="4770110"/>
                  <a:pt x="10479959" y="4758083"/>
                </a:cubicBezTo>
                <a:cubicBezTo>
                  <a:pt x="10480484" y="4767691"/>
                  <a:pt x="10480827" y="4777299"/>
                  <a:pt x="10481009" y="4786907"/>
                </a:cubicBezTo>
                <a:cubicBezTo>
                  <a:pt x="10472428" y="4799094"/>
                  <a:pt x="10463596" y="4811144"/>
                  <a:pt x="10454536" y="4823080"/>
                </a:cubicBezTo>
                <a:close/>
                <a:moveTo>
                  <a:pt x="10450634" y="4787295"/>
                </a:moveTo>
                <a:cubicBezTo>
                  <a:pt x="10449332" y="4777276"/>
                  <a:pt x="10447895" y="4767189"/>
                  <a:pt x="10446297" y="4757056"/>
                </a:cubicBezTo>
                <a:cubicBezTo>
                  <a:pt x="10456864" y="4745211"/>
                  <a:pt x="10467180" y="4733253"/>
                  <a:pt x="10477243" y="4721134"/>
                </a:cubicBezTo>
                <a:cubicBezTo>
                  <a:pt x="10478179" y="4730993"/>
                  <a:pt x="10478933" y="4740853"/>
                  <a:pt x="10479549" y="4750711"/>
                </a:cubicBezTo>
                <a:cubicBezTo>
                  <a:pt x="10470146" y="4763035"/>
                  <a:pt x="10460515" y="4775245"/>
                  <a:pt x="10450634" y="4787295"/>
                </a:cubicBezTo>
                <a:close/>
                <a:moveTo>
                  <a:pt x="10482105" y="4715292"/>
                </a:moveTo>
                <a:cubicBezTo>
                  <a:pt x="10491735" y="4703561"/>
                  <a:pt x="10501138" y="4691694"/>
                  <a:pt x="10510313" y="4679690"/>
                </a:cubicBezTo>
                <a:cubicBezTo>
                  <a:pt x="10510609" y="4689138"/>
                  <a:pt x="10510746" y="4698563"/>
                  <a:pt x="10510723" y="4707989"/>
                </a:cubicBezTo>
                <a:cubicBezTo>
                  <a:pt x="10502234" y="4720153"/>
                  <a:pt x="10493516" y="4732226"/>
                  <a:pt x="10484547" y="4744139"/>
                </a:cubicBezTo>
                <a:cubicBezTo>
                  <a:pt x="10483885" y="4734576"/>
                  <a:pt x="10483064" y="4724969"/>
                  <a:pt x="10482105" y="4715292"/>
                </a:cubicBezTo>
                <a:close/>
                <a:moveTo>
                  <a:pt x="10481466" y="4708993"/>
                </a:moveTo>
                <a:cubicBezTo>
                  <a:pt x="10480394" y="4699020"/>
                  <a:pt x="10479138" y="4688978"/>
                  <a:pt x="10477746" y="4678891"/>
                </a:cubicBezTo>
                <a:cubicBezTo>
                  <a:pt x="10481922" y="4674190"/>
                  <a:pt x="10486076" y="4669465"/>
                  <a:pt x="10490183" y="4664695"/>
                </a:cubicBezTo>
                <a:cubicBezTo>
                  <a:pt x="10496346" y="4657529"/>
                  <a:pt x="10502439" y="4650318"/>
                  <a:pt x="10508441" y="4643060"/>
                </a:cubicBezTo>
                <a:cubicBezTo>
                  <a:pt x="10509148" y="4652874"/>
                  <a:pt x="10509673" y="4662664"/>
                  <a:pt x="10510062" y="4672478"/>
                </a:cubicBezTo>
                <a:cubicBezTo>
                  <a:pt x="10500751" y="4684779"/>
                  <a:pt x="10491256" y="4696966"/>
                  <a:pt x="10481466" y="4708993"/>
                </a:cubicBezTo>
                <a:close/>
                <a:moveTo>
                  <a:pt x="10512732" y="4629801"/>
                </a:moveTo>
                <a:cubicBezTo>
                  <a:pt x="10511887" y="4620215"/>
                  <a:pt x="10510929" y="4610585"/>
                  <a:pt x="10509788" y="4600908"/>
                </a:cubicBezTo>
                <a:cubicBezTo>
                  <a:pt x="10518688" y="4590798"/>
                  <a:pt x="10527406" y="4580596"/>
                  <a:pt x="10535942" y="4570304"/>
                </a:cubicBezTo>
                <a:cubicBezTo>
                  <a:pt x="10537197" y="4568798"/>
                  <a:pt x="10538453" y="4567269"/>
                  <a:pt x="10539707" y="4565739"/>
                </a:cubicBezTo>
                <a:cubicBezTo>
                  <a:pt x="10540164" y="4575302"/>
                  <a:pt x="10540461" y="4584818"/>
                  <a:pt x="10540620" y="4594312"/>
                </a:cubicBezTo>
                <a:cubicBezTo>
                  <a:pt x="10531537" y="4606317"/>
                  <a:pt x="10522225" y="4618139"/>
                  <a:pt x="10512732" y="4629801"/>
                </a:cubicBezTo>
                <a:close/>
                <a:moveTo>
                  <a:pt x="10545093" y="4559167"/>
                </a:moveTo>
                <a:cubicBezTo>
                  <a:pt x="10554267" y="4547847"/>
                  <a:pt x="10563237" y="4536413"/>
                  <a:pt x="10572000" y="4524888"/>
                </a:cubicBezTo>
                <a:cubicBezTo>
                  <a:pt x="10571841" y="4534040"/>
                  <a:pt x="10571567" y="4543168"/>
                  <a:pt x="10571155" y="4552274"/>
                </a:cubicBezTo>
                <a:cubicBezTo>
                  <a:pt x="10563032" y="4563937"/>
                  <a:pt x="10554747" y="4575462"/>
                  <a:pt x="10546257" y="4586804"/>
                </a:cubicBezTo>
                <a:cubicBezTo>
                  <a:pt x="10546029" y="4577653"/>
                  <a:pt x="10545618" y="4568432"/>
                  <a:pt x="10545093" y="4559167"/>
                </a:cubicBezTo>
                <a:close/>
                <a:moveTo>
                  <a:pt x="10544659" y="4551909"/>
                </a:moveTo>
                <a:cubicBezTo>
                  <a:pt x="10544043" y="4542324"/>
                  <a:pt x="10543268" y="4532693"/>
                  <a:pt x="10542332" y="4523040"/>
                </a:cubicBezTo>
                <a:cubicBezTo>
                  <a:pt x="10552396" y="4511537"/>
                  <a:pt x="10562209" y="4499944"/>
                  <a:pt x="10571795" y="4488236"/>
                </a:cubicBezTo>
                <a:cubicBezTo>
                  <a:pt x="10572046" y="4497798"/>
                  <a:pt x="10572137" y="4507338"/>
                  <a:pt x="10572092" y="4516832"/>
                </a:cubicBezTo>
                <a:cubicBezTo>
                  <a:pt x="10563145" y="4528677"/>
                  <a:pt x="10553994" y="4540361"/>
                  <a:pt x="10544659" y="4551909"/>
                </a:cubicBezTo>
                <a:close/>
                <a:moveTo>
                  <a:pt x="10577797" y="4504189"/>
                </a:moveTo>
                <a:cubicBezTo>
                  <a:pt x="10577729" y="4496657"/>
                  <a:pt x="10577546" y="4489080"/>
                  <a:pt x="10577272" y="4481481"/>
                </a:cubicBezTo>
                <a:cubicBezTo>
                  <a:pt x="10578779" y="4479609"/>
                  <a:pt x="10580308" y="4477761"/>
                  <a:pt x="10581791" y="4475889"/>
                </a:cubicBezTo>
                <a:cubicBezTo>
                  <a:pt x="10589254" y="4466578"/>
                  <a:pt x="10596534" y="4457175"/>
                  <a:pt x="10603700" y="4447704"/>
                </a:cubicBezTo>
                <a:cubicBezTo>
                  <a:pt x="10603358" y="4456902"/>
                  <a:pt x="10602879" y="4466053"/>
                  <a:pt x="10602239" y="4475182"/>
                </a:cubicBezTo>
                <a:cubicBezTo>
                  <a:pt x="10594275" y="4486661"/>
                  <a:pt x="10586127" y="4498027"/>
                  <a:pt x="10577797" y="4509232"/>
                </a:cubicBezTo>
                <a:cubicBezTo>
                  <a:pt x="10577797" y="4507543"/>
                  <a:pt x="10577797" y="4505877"/>
                  <a:pt x="10577797" y="4504189"/>
                </a:cubicBezTo>
                <a:close/>
                <a:moveTo>
                  <a:pt x="10576998" y="4474406"/>
                </a:moveTo>
                <a:cubicBezTo>
                  <a:pt x="10576610" y="4464752"/>
                  <a:pt x="10576040" y="4455053"/>
                  <a:pt x="10575310" y="4445308"/>
                </a:cubicBezTo>
                <a:cubicBezTo>
                  <a:pt x="10585192" y="4433965"/>
                  <a:pt x="10594845" y="4422509"/>
                  <a:pt x="10604271" y="4410938"/>
                </a:cubicBezTo>
                <a:cubicBezTo>
                  <a:pt x="10604316" y="4420592"/>
                  <a:pt x="10604203" y="4430223"/>
                  <a:pt x="10603929" y="4439808"/>
                </a:cubicBezTo>
                <a:cubicBezTo>
                  <a:pt x="10595142" y="4451493"/>
                  <a:pt x="10586172" y="4463041"/>
                  <a:pt x="10576998" y="4474406"/>
                </a:cubicBezTo>
                <a:close/>
                <a:moveTo>
                  <a:pt x="10609817" y="4404137"/>
                </a:moveTo>
                <a:cubicBezTo>
                  <a:pt x="10615864" y="4396629"/>
                  <a:pt x="10621844" y="4389052"/>
                  <a:pt x="10627709" y="4381452"/>
                </a:cubicBezTo>
                <a:cubicBezTo>
                  <a:pt x="10630402" y="4377938"/>
                  <a:pt x="10633072" y="4374423"/>
                  <a:pt x="10635742" y="4370908"/>
                </a:cubicBezTo>
                <a:cubicBezTo>
                  <a:pt x="10635194" y="4380174"/>
                  <a:pt x="10634510" y="4389417"/>
                  <a:pt x="10633689" y="4398637"/>
                </a:cubicBezTo>
                <a:cubicBezTo>
                  <a:pt x="10625860" y="4409911"/>
                  <a:pt x="10617850" y="4421071"/>
                  <a:pt x="10609680" y="4432071"/>
                </a:cubicBezTo>
                <a:cubicBezTo>
                  <a:pt x="10609885" y="4422783"/>
                  <a:pt x="10609908" y="4413471"/>
                  <a:pt x="10609817" y="4404137"/>
                </a:cubicBezTo>
                <a:close/>
                <a:moveTo>
                  <a:pt x="10609748" y="4397176"/>
                </a:moveTo>
                <a:cubicBezTo>
                  <a:pt x="10609656" y="4392361"/>
                  <a:pt x="10609519" y="4387546"/>
                  <a:pt x="10609360" y="4382730"/>
                </a:cubicBezTo>
                <a:cubicBezTo>
                  <a:pt x="10609177" y="4377755"/>
                  <a:pt x="10608949" y="4372757"/>
                  <a:pt x="10608698" y="4367759"/>
                </a:cubicBezTo>
                <a:cubicBezTo>
                  <a:pt x="10618375" y="4356576"/>
                  <a:pt x="10627868" y="4345279"/>
                  <a:pt x="10637134" y="4333891"/>
                </a:cubicBezTo>
                <a:cubicBezTo>
                  <a:pt x="10636951" y="4343682"/>
                  <a:pt x="10636633" y="4353427"/>
                  <a:pt x="10636153" y="4363126"/>
                </a:cubicBezTo>
                <a:cubicBezTo>
                  <a:pt x="10627526" y="4374628"/>
                  <a:pt x="10618717" y="4385971"/>
                  <a:pt x="10609748" y="4397176"/>
                </a:cubicBezTo>
                <a:close/>
                <a:moveTo>
                  <a:pt x="10642657" y="4327022"/>
                </a:moveTo>
                <a:cubicBezTo>
                  <a:pt x="10651330" y="4316227"/>
                  <a:pt x="10659819" y="4305341"/>
                  <a:pt x="10668127" y="4294341"/>
                </a:cubicBezTo>
                <a:cubicBezTo>
                  <a:pt x="10667373" y="4303766"/>
                  <a:pt x="10666483" y="4313169"/>
                  <a:pt x="10665433" y="4322549"/>
                </a:cubicBezTo>
                <a:cubicBezTo>
                  <a:pt x="10657743" y="4333640"/>
                  <a:pt x="10649915" y="4344594"/>
                  <a:pt x="10641904" y="4355435"/>
                </a:cubicBezTo>
                <a:cubicBezTo>
                  <a:pt x="10642292" y="4345987"/>
                  <a:pt x="10642543" y="4336516"/>
                  <a:pt x="10642657" y="4327022"/>
                </a:cubicBezTo>
                <a:close/>
                <a:moveTo>
                  <a:pt x="10642748" y="4320358"/>
                </a:moveTo>
                <a:cubicBezTo>
                  <a:pt x="10642772" y="4310293"/>
                  <a:pt x="10642657" y="4300206"/>
                  <a:pt x="10642360" y="4290096"/>
                </a:cubicBezTo>
                <a:cubicBezTo>
                  <a:pt x="10651877" y="4279050"/>
                  <a:pt x="10661212" y="4267913"/>
                  <a:pt x="10670317" y="4256684"/>
                </a:cubicBezTo>
                <a:cubicBezTo>
                  <a:pt x="10669930" y="4266772"/>
                  <a:pt x="10669405" y="4276813"/>
                  <a:pt x="10668675" y="4286832"/>
                </a:cubicBezTo>
                <a:cubicBezTo>
                  <a:pt x="10660207" y="4298152"/>
                  <a:pt x="10651558" y="4309312"/>
                  <a:pt x="10642748" y="4320358"/>
                </a:cubicBezTo>
                <a:close/>
                <a:moveTo>
                  <a:pt x="10675818" y="4249883"/>
                </a:moveTo>
                <a:cubicBezTo>
                  <a:pt x="10684330" y="4239271"/>
                  <a:pt x="10692682" y="4228568"/>
                  <a:pt x="10700853" y="4217773"/>
                </a:cubicBezTo>
                <a:cubicBezTo>
                  <a:pt x="10699872" y="4227541"/>
                  <a:pt x="10698753" y="4237240"/>
                  <a:pt x="10697499" y="4246939"/>
                </a:cubicBezTo>
                <a:cubicBezTo>
                  <a:pt x="10689944" y="4257803"/>
                  <a:pt x="10682231" y="4268529"/>
                  <a:pt x="10674403" y="4279141"/>
                </a:cubicBezTo>
                <a:cubicBezTo>
                  <a:pt x="10675019" y="4269419"/>
                  <a:pt x="10675498" y="4259651"/>
                  <a:pt x="10675818" y="4249883"/>
                </a:cubicBezTo>
                <a:close/>
                <a:moveTo>
                  <a:pt x="10706558" y="4210150"/>
                </a:moveTo>
                <a:cubicBezTo>
                  <a:pt x="10710986" y="4204217"/>
                  <a:pt x="10715391" y="4198260"/>
                  <a:pt x="10719704" y="4192258"/>
                </a:cubicBezTo>
                <a:cubicBezTo>
                  <a:pt x="10722854" y="4187899"/>
                  <a:pt x="10725980" y="4183517"/>
                  <a:pt x="10729084" y="4179113"/>
                </a:cubicBezTo>
                <a:cubicBezTo>
                  <a:pt x="10727577" y="4188424"/>
                  <a:pt x="10725957" y="4197735"/>
                  <a:pt x="10724177" y="4207024"/>
                </a:cubicBezTo>
                <a:cubicBezTo>
                  <a:pt x="10717444" y="4217499"/>
                  <a:pt x="10710552" y="4227860"/>
                  <a:pt x="10703546" y="4238130"/>
                </a:cubicBezTo>
                <a:cubicBezTo>
                  <a:pt x="10704687" y="4228819"/>
                  <a:pt x="10705691" y="4219507"/>
                  <a:pt x="10706558" y="4210150"/>
                </a:cubicBezTo>
                <a:close/>
                <a:moveTo>
                  <a:pt x="10734676" y="4171056"/>
                </a:moveTo>
                <a:cubicBezTo>
                  <a:pt x="10741202" y="4161654"/>
                  <a:pt x="10747592" y="4152183"/>
                  <a:pt x="10753846" y="4142666"/>
                </a:cubicBezTo>
                <a:cubicBezTo>
                  <a:pt x="10751884" y="4151498"/>
                  <a:pt x="10749806" y="4160307"/>
                  <a:pt x="10747616" y="4169117"/>
                </a:cubicBezTo>
                <a:cubicBezTo>
                  <a:pt x="10741978" y="4178587"/>
                  <a:pt x="10736205" y="4187990"/>
                  <a:pt x="10730339" y="4197302"/>
                </a:cubicBezTo>
                <a:cubicBezTo>
                  <a:pt x="10731914" y="4188561"/>
                  <a:pt x="10733374" y="4179820"/>
                  <a:pt x="10734676" y="4171056"/>
                </a:cubicBezTo>
                <a:close/>
                <a:moveTo>
                  <a:pt x="10735954" y="4162224"/>
                </a:moveTo>
                <a:cubicBezTo>
                  <a:pt x="10737254" y="4152890"/>
                  <a:pt x="10738441" y="4143533"/>
                  <a:pt x="10739491" y="4134153"/>
                </a:cubicBezTo>
                <a:cubicBezTo>
                  <a:pt x="10747045" y="4124043"/>
                  <a:pt x="10754416" y="4113864"/>
                  <a:pt x="10761651" y="4103617"/>
                </a:cubicBezTo>
                <a:cubicBezTo>
                  <a:pt x="10759963" y="4113066"/>
                  <a:pt x="10758114" y="4122491"/>
                  <a:pt x="10756150" y="4131894"/>
                </a:cubicBezTo>
                <a:cubicBezTo>
                  <a:pt x="10749532" y="4142095"/>
                  <a:pt x="10742823" y="4152228"/>
                  <a:pt x="10735954" y="4162224"/>
                </a:cubicBezTo>
                <a:close/>
                <a:moveTo>
                  <a:pt x="10767174" y="4095767"/>
                </a:moveTo>
                <a:cubicBezTo>
                  <a:pt x="10773495" y="4086661"/>
                  <a:pt x="10779726" y="4077486"/>
                  <a:pt x="10785819" y="4068266"/>
                </a:cubicBezTo>
                <a:cubicBezTo>
                  <a:pt x="10783720" y="4077212"/>
                  <a:pt x="10781461" y="4086158"/>
                  <a:pt x="10779109" y="4095082"/>
                </a:cubicBezTo>
                <a:cubicBezTo>
                  <a:pt x="10773632" y="4104188"/>
                  <a:pt x="10768064" y="4113226"/>
                  <a:pt x="10762381" y="4122172"/>
                </a:cubicBezTo>
                <a:cubicBezTo>
                  <a:pt x="10764092" y="4113385"/>
                  <a:pt x="10765690" y="4104576"/>
                  <a:pt x="10767174" y="4095767"/>
                </a:cubicBezTo>
                <a:close/>
                <a:moveTo>
                  <a:pt x="10763112" y="4095219"/>
                </a:moveTo>
                <a:cubicBezTo>
                  <a:pt x="10755649" y="4105900"/>
                  <a:pt x="10748026" y="4116443"/>
                  <a:pt x="10740290" y="4126919"/>
                </a:cubicBezTo>
                <a:cubicBezTo>
                  <a:pt x="10741340" y="4116854"/>
                  <a:pt x="10742230" y="4106790"/>
                  <a:pt x="10742960" y="4096702"/>
                </a:cubicBezTo>
                <a:cubicBezTo>
                  <a:pt x="10751427" y="4086136"/>
                  <a:pt x="10759711" y="4075455"/>
                  <a:pt x="10767836" y="4064729"/>
                </a:cubicBezTo>
                <a:cubicBezTo>
                  <a:pt x="10766420" y="4074907"/>
                  <a:pt x="10764846" y="4085063"/>
                  <a:pt x="10763112" y="4095219"/>
                </a:cubicBezTo>
                <a:close/>
                <a:moveTo>
                  <a:pt x="10735292" y="4133651"/>
                </a:moveTo>
                <a:cubicBezTo>
                  <a:pt x="10726893" y="4144880"/>
                  <a:pt x="10718289" y="4155971"/>
                  <a:pt x="10709572" y="4166925"/>
                </a:cubicBezTo>
                <a:cubicBezTo>
                  <a:pt x="10710051" y="4156610"/>
                  <a:pt x="10710347" y="4146249"/>
                  <a:pt x="10710506" y="4135865"/>
                </a:cubicBezTo>
                <a:cubicBezTo>
                  <a:pt x="10719955" y="4124842"/>
                  <a:pt x="10729198" y="4113728"/>
                  <a:pt x="10738258" y="4102522"/>
                </a:cubicBezTo>
                <a:cubicBezTo>
                  <a:pt x="10737437" y="4112929"/>
                  <a:pt x="10736455" y="4123313"/>
                  <a:pt x="10735292" y="4133651"/>
                </a:cubicBezTo>
                <a:close/>
                <a:moveTo>
                  <a:pt x="10704185" y="4173681"/>
                </a:moveTo>
                <a:cubicBezTo>
                  <a:pt x="10695034" y="4185023"/>
                  <a:pt x="10685700" y="4196229"/>
                  <a:pt x="10676228" y="4207298"/>
                </a:cubicBezTo>
                <a:cubicBezTo>
                  <a:pt x="10676092" y="4196731"/>
                  <a:pt x="10675772" y="4186142"/>
                  <a:pt x="10675293" y="4175529"/>
                </a:cubicBezTo>
                <a:cubicBezTo>
                  <a:pt x="10685494" y="4164438"/>
                  <a:pt x="10695491" y="4153209"/>
                  <a:pt x="10705304" y="4141913"/>
                </a:cubicBezTo>
                <a:cubicBezTo>
                  <a:pt x="10705099" y="4152525"/>
                  <a:pt x="10704733" y="4163114"/>
                  <a:pt x="10704185" y="4173681"/>
                </a:cubicBezTo>
                <a:close/>
                <a:moveTo>
                  <a:pt x="10670979" y="4213414"/>
                </a:moveTo>
                <a:cubicBezTo>
                  <a:pt x="10660892" y="4225076"/>
                  <a:pt x="10650622" y="4236578"/>
                  <a:pt x="10640192" y="4247921"/>
                </a:cubicBezTo>
                <a:cubicBezTo>
                  <a:pt x="10639394" y="4237194"/>
                  <a:pt x="10638412" y="4226400"/>
                  <a:pt x="10637249" y="4215582"/>
                </a:cubicBezTo>
                <a:cubicBezTo>
                  <a:pt x="10648454" y="4204194"/>
                  <a:pt x="10659431" y="4192691"/>
                  <a:pt x="10670204" y="4181075"/>
                </a:cubicBezTo>
                <a:cubicBezTo>
                  <a:pt x="10670637" y="4191893"/>
                  <a:pt x="10670888" y="4202665"/>
                  <a:pt x="10670979" y="4213414"/>
                </a:cubicBezTo>
                <a:close/>
                <a:moveTo>
                  <a:pt x="10635080" y="4253444"/>
                </a:moveTo>
                <a:cubicBezTo>
                  <a:pt x="10624011" y="4265357"/>
                  <a:pt x="10612761" y="4277087"/>
                  <a:pt x="10601327" y="4288658"/>
                </a:cubicBezTo>
                <a:cubicBezTo>
                  <a:pt x="10599866" y="4277726"/>
                  <a:pt x="10598200" y="4266749"/>
                  <a:pt x="10596374" y="4255726"/>
                </a:cubicBezTo>
                <a:cubicBezTo>
                  <a:pt x="10608584" y="4244132"/>
                  <a:pt x="10620566" y="4232425"/>
                  <a:pt x="10632296" y="4220580"/>
                </a:cubicBezTo>
                <a:cubicBezTo>
                  <a:pt x="10633414" y="4231580"/>
                  <a:pt x="10634350" y="4242535"/>
                  <a:pt x="10635080" y="4253444"/>
                </a:cubicBezTo>
                <a:close/>
                <a:moveTo>
                  <a:pt x="10596466" y="4293542"/>
                </a:moveTo>
                <a:cubicBezTo>
                  <a:pt x="10584415" y="4305615"/>
                  <a:pt x="10572183" y="4317482"/>
                  <a:pt x="10559768" y="4329167"/>
                </a:cubicBezTo>
                <a:cubicBezTo>
                  <a:pt x="10557623" y="4318030"/>
                  <a:pt x="10555317" y="4306847"/>
                  <a:pt x="10552808" y="4295619"/>
                </a:cubicBezTo>
                <a:cubicBezTo>
                  <a:pt x="10565998" y="4283934"/>
                  <a:pt x="10578938" y="4272112"/>
                  <a:pt x="10591651" y="4260176"/>
                </a:cubicBezTo>
                <a:cubicBezTo>
                  <a:pt x="10593430" y="4271336"/>
                  <a:pt x="10595051" y="4282450"/>
                  <a:pt x="10596466" y="4293542"/>
                </a:cubicBezTo>
                <a:close/>
                <a:moveTo>
                  <a:pt x="10555136" y="4333526"/>
                </a:moveTo>
                <a:cubicBezTo>
                  <a:pt x="10542172" y="4345622"/>
                  <a:pt x="10529026" y="4357512"/>
                  <a:pt x="10515676" y="4369197"/>
                </a:cubicBezTo>
                <a:cubicBezTo>
                  <a:pt x="10512869" y="4357877"/>
                  <a:pt x="10509856" y="4346489"/>
                  <a:pt x="10506683" y="4335078"/>
                </a:cubicBezTo>
                <a:cubicBezTo>
                  <a:pt x="10520811" y="4323416"/>
                  <a:pt x="10534664" y="4311594"/>
                  <a:pt x="10548266" y="4299635"/>
                </a:cubicBezTo>
                <a:cubicBezTo>
                  <a:pt x="10550753" y="4310978"/>
                  <a:pt x="10553035" y="4322275"/>
                  <a:pt x="10555136" y="4333526"/>
                </a:cubicBezTo>
                <a:close/>
                <a:moveTo>
                  <a:pt x="10511158" y="4373145"/>
                </a:moveTo>
                <a:cubicBezTo>
                  <a:pt x="10497327" y="4385172"/>
                  <a:pt x="10483314" y="4396994"/>
                  <a:pt x="10469096" y="4408587"/>
                </a:cubicBezTo>
                <a:cubicBezTo>
                  <a:pt x="10465627" y="4397040"/>
                  <a:pt x="10461976" y="4385423"/>
                  <a:pt x="10458119" y="4373761"/>
                </a:cubicBezTo>
                <a:cubicBezTo>
                  <a:pt x="10473090" y="4362236"/>
                  <a:pt x="10487787" y="4350551"/>
                  <a:pt x="10502234" y="4338706"/>
                </a:cubicBezTo>
                <a:cubicBezTo>
                  <a:pt x="10505406" y="4350232"/>
                  <a:pt x="10508373" y="4361711"/>
                  <a:pt x="10511158" y="4373145"/>
                </a:cubicBezTo>
                <a:close/>
                <a:moveTo>
                  <a:pt x="10464715" y="4412125"/>
                </a:moveTo>
                <a:cubicBezTo>
                  <a:pt x="10450063" y="4424015"/>
                  <a:pt x="10435205" y="4435654"/>
                  <a:pt x="10420166" y="4447088"/>
                </a:cubicBezTo>
                <a:cubicBezTo>
                  <a:pt x="10416035" y="4435357"/>
                  <a:pt x="10411722" y="4423536"/>
                  <a:pt x="10407181" y="4411623"/>
                </a:cubicBezTo>
                <a:cubicBezTo>
                  <a:pt x="10417450" y="4404251"/>
                  <a:pt x="10427651" y="4396811"/>
                  <a:pt x="10437716" y="4389280"/>
                </a:cubicBezTo>
                <a:cubicBezTo>
                  <a:pt x="10443102" y="4385263"/>
                  <a:pt x="10448419" y="4381201"/>
                  <a:pt x="10453737" y="4377139"/>
                </a:cubicBezTo>
                <a:cubicBezTo>
                  <a:pt x="10457572" y="4388778"/>
                  <a:pt x="10461246" y="4400440"/>
                  <a:pt x="10464715" y="4412125"/>
                </a:cubicBezTo>
                <a:close/>
                <a:moveTo>
                  <a:pt x="10415761" y="4450420"/>
                </a:moveTo>
                <a:cubicBezTo>
                  <a:pt x="10400380" y="4462059"/>
                  <a:pt x="10384792" y="4473425"/>
                  <a:pt x="10369045" y="4484585"/>
                </a:cubicBezTo>
                <a:cubicBezTo>
                  <a:pt x="10364275" y="4472603"/>
                  <a:pt x="10359322" y="4460553"/>
                  <a:pt x="10354165" y="4448412"/>
                </a:cubicBezTo>
                <a:cubicBezTo>
                  <a:pt x="10370642" y="4437389"/>
                  <a:pt x="10386824" y="4426138"/>
                  <a:pt x="10402799" y="4414727"/>
                </a:cubicBezTo>
                <a:cubicBezTo>
                  <a:pt x="10407294" y="4426617"/>
                  <a:pt x="10411608" y="4438507"/>
                  <a:pt x="10415761" y="4450420"/>
                </a:cubicBezTo>
                <a:close/>
                <a:moveTo>
                  <a:pt x="10364526" y="4487780"/>
                </a:moveTo>
                <a:cubicBezTo>
                  <a:pt x="10348551" y="4499008"/>
                  <a:pt x="10332393" y="4510008"/>
                  <a:pt x="10316075" y="4520780"/>
                </a:cubicBezTo>
                <a:cubicBezTo>
                  <a:pt x="10310712" y="4508548"/>
                  <a:pt x="10305166" y="4496247"/>
                  <a:pt x="10299438" y="4483854"/>
                </a:cubicBezTo>
                <a:cubicBezTo>
                  <a:pt x="10316440" y="4473242"/>
                  <a:pt x="10333146" y="4462402"/>
                  <a:pt x="10349669" y="4451401"/>
                </a:cubicBezTo>
                <a:cubicBezTo>
                  <a:pt x="10354804" y="4463588"/>
                  <a:pt x="10359756" y="4475707"/>
                  <a:pt x="10364526" y="4487780"/>
                </a:cubicBezTo>
                <a:close/>
                <a:moveTo>
                  <a:pt x="10311556" y="4523747"/>
                </a:moveTo>
                <a:cubicBezTo>
                  <a:pt x="10295079" y="4534565"/>
                  <a:pt x="10278419" y="4545154"/>
                  <a:pt x="10261599" y="4555492"/>
                </a:cubicBezTo>
                <a:cubicBezTo>
                  <a:pt x="10255665" y="4542986"/>
                  <a:pt x="10249572" y="4530388"/>
                  <a:pt x="10243272" y="4517745"/>
                </a:cubicBezTo>
                <a:cubicBezTo>
                  <a:pt x="10260709" y="4507566"/>
                  <a:pt x="10277893" y="4497205"/>
                  <a:pt x="10294874" y="4486661"/>
                </a:cubicBezTo>
                <a:cubicBezTo>
                  <a:pt x="10300625" y="4499099"/>
                  <a:pt x="10306216" y="4511469"/>
                  <a:pt x="10311556" y="4523747"/>
                </a:cubicBezTo>
                <a:close/>
                <a:moveTo>
                  <a:pt x="10256920" y="4558322"/>
                </a:moveTo>
                <a:cubicBezTo>
                  <a:pt x="10240055" y="4568638"/>
                  <a:pt x="10223030" y="4578725"/>
                  <a:pt x="10205868" y="4588584"/>
                </a:cubicBezTo>
                <a:cubicBezTo>
                  <a:pt x="10204773" y="4586439"/>
                  <a:pt x="10203700" y="4584294"/>
                  <a:pt x="10202604" y="4582126"/>
                </a:cubicBezTo>
                <a:cubicBezTo>
                  <a:pt x="10197195" y="4571491"/>
                  <a:pt x="10191604" y="4560764"/>
                  <a:pt x="10185921" y="4549992"/>
                </a:cubicBezTo>
                <a:cubicBezTo>
                  <a:pt x="10203700" y="4540338"/>
                  <a:pt x="10221250" y="4530502"/>
                  <a:pt x="10238549" y="4520483"/>
                </a:cubicBezTo>
                <a:cubicBezTo>
                  <a:pt x="10244870" y="4533195"/>
                  <a:pt x="10250987" y="4545793"/>
                  <a:pt x="10256920" y="4558322"/>
                </a:cubicBezTo>
                <a:close/>
                <a:moveTo>
                  <a:pt x="10200573" y="4591597"/>
                </a:moveTo>
                <a:cubicBezTo>
                  <a:pt x="10183593" y="4601273"/>
                  <a:pt x="10166455" y="4610722"/>
                  <a:pt x="10149223" y="4619919"/>
                </a:cubicBezTo>
                <a:cubicBezTo>
                  <a:pt x="10142285" y="4606865"/>
                  <a:pt x="10135188" y="4593696"/>
                  <a:pt x="10127862" y="4580437"/>
                </a:cubicBezTo>
                <a:cubicBezTo>
                  <a:pt x="10145641" y="4571422"/>
                  <a:pt x="10163259" y="4562270"/>
                  <a:pt x="10180627" y="4552891"/>
                </a:cubicBezTo>
                <a:cubicBezTo>
                  <a:pt x="10187473" y="4565899"/>
                  <a:pt x="10194092" y="4578794"/>
                  <a:pt x="10200573" y="4591597"/>
                </a:cubicBezTo>
                <a:close/>
                <a:moveTo>
                  <a:pt x="10143814" y="4622817"/>
                </a:moveTo>
                <a:cubicBezTo>
                  <a:pt x="10126653" y="4631923"/>
                  <a:pt x="10109376" y="4640801"/>
                  <a:pt x="10091986" y="4649473"/>
                </a:cubicBezTo>
                <a:cubicBezTo>
                  <a:pt x="10084614" y="4636100"/>
                  <a:pt x="10077083" y="4622635"/>
                  <a:pt x="10069346" y="4609033"/>
                </a:cubicBezTo>
                <a:cubicBezTo>
                  <a:pt x="10087240" y="4600589"/>
                  <a:pt x="10104949" y="4592007"/>
                  <a:pt x="10122431" y="4583198"/>
                </a:cubicBezTo>
                <a:cubicBezTo>
                  <a:pt x="10129757" y="4596503"/>
                  <a:pt x="10136854" y="4609717"/>
                  <a:pt x="10143814" y="4622817"/>
                </a:cubicBezTo>
                <a:close/>
                <a:moveTo>
                  <a:pt x="10086600" y="4652166"/>
                </a:moveTo>
                <a:cubicBezTo>
                  <a:pt x="10069415" y="4660679"/>
                  <a:pt x="10052162" y="4668940"/>
                  <a:pt x="10034795" y="4677020"/>
                </a:cubicBezTo>
                <a:cubicBezTo>
                  <a:pt x="10027012" y="4663326"/>
                  <a:pt x="10019116" y="4649542"/>
                  <a:pt x="10010991" y="4635643"/>
                </a:cubicBezTo>
                <a:cubicBezTo>
                  <a:pt x="10028815" y="4627815"/>
                  <a:pt x="10046433" y="4619805"/>
                  <a:pt x="10063893" y="4611611"/>
                </a:cubicBezTo>
                <a:cubicBezTo>
                  <a:pt x="10071652" y="4625236"/>
                  <a:pt x="10079183" y="4638747"/>
                  <a:pt x="10086600" y="4652166"/>
                </a:cubicBezTo>
                <a:close/>
                <a:moveTo>
                  <a:pt x="10029203" y="4679598"/>
                </a:moveTo>
                <a:cubicBezTo>
                  <a:pt x="10012178" y="4687472"/>
                  <a:pt x="9995061" y="4695140"/>
                  <a:pt x="9977899" y="4702603"/>
                </a:cubicBezTo>
                <a:cubicBezTo>
                  <a:pt x="9969820" y="4688521"/>
                  <a:pt x="9961650" y="4674372"/>
                  <a:pt x="9953388" y="4660154"/>
                </a:cubicBezTo>
                <a:cubicBezTo>
                  <a:pt x="9954438" y="4659743"/>
                  <a:pt x="9955488" y="4659309"/>
                  <a:pt x="9956538" y="4658899"/>
                </a:cubicBezTo>
                <a:cubicBezTo>
                  <a:pt x="9972969" y="4652120"/>
                  <a:pt x="9989195" y="4645160"/>
                  <a:pt x="10005331" y="4638108"/>
                </a:cubicBezTo>
                <a:cubicBezTo>
                  <a:pt x="10013478" y="4652052"/>
                  <a:pt x="10021420" y="4665882"/>
                  <a:pt x="10029203" y="4679598"/>
                </a:cubicBezTo>
                <a:close/>
                <a:moveTo>
                  <a:pt x="9972125" y="4705067"/>
                </a:moveTo>
                <a:cubicBezTo>
                  <a:pt x="9955693" y="4712165"/>
                  <a:pt x="9939216" y="4719035"/>
                  <a:pt x="9922670" y="4725744"/>
                </a:cubicBezTo>
                <a:cubicBezTo>
                  <a:pt x="9914499" y="4711298"/>
                  <a:pt x="9906215" y="4696760"/>
                  <a:pt x="9897863" y="4682177"/>
                </a:cubicBezTo>
                <a:cubicBezTo>
                  <a:pt x="9914523" y="4675787"/>
                  <a:pt x="9931114" y="4669237"/>
                  <a:pt x="9947591" y="4662505"/>
                </a:cubicBezTo>
                <a:cubicBezTo>
                  <a:pt x="9955807" y="4676700"/>
                  <a:pt x="9964001" y="4690895"/>
                  <a:pt x="9972125" y="4705067"/>
                </a:cubicBezTo>
                <a:close/>
                <a:moveTo>
                  <a:pt x="9916759" y="4728141"/>
                </a:moveTo>
                <a:cubicBezTo>
                  <a:pt x="9901080" y="4734462"/>
                  <a:pt x="9885355" y="4740601"/>
                  <a:pt x="9869586" y="4746581"/>
                </a:cubicBezTo>
                <a:cubicBezTo>
                  <a:pt x="9861302" y="4731769"/>
                  <a:pt x="9852926" y="4716889"/>
                  <a:pt x="9844482" y="4701941"/>
                </a:cubicBezTo>
                <a:cubicBezTo>
                  <a:pt x="9860366" y="4696235"/>
                  <a:pt x="9876182" y="4690461"/>
                  <a:pt x="9891906" y="4684482"/>
                </a:cubicBezTo>
                <a:cubicBezTo>
                  <a:pt x="9900259" y="4699043"/>
                  <a:pt x="9908543" y="4713603"/>
                  <a:pt x="9916759" y="4728141"/>
                </a:cubicBezTo>
                <a:close/>
                <a:moveTo>
                  <a:pt x="9863470" y="4748863"/>
                </a:moveTo>
                <a:cubicBezTo>
                  <a:pt x="9848567" y="4754477"/>
                  <a:pt x="9833596" y="4759954"/>
                  <a:pt x="9818625" y="4765272"/>
                </a:cubicBezTo>
                <a:cubicBezTo>
                  <a:pt x="9810271" y="4750141"/>
                  <a:pt x="9801828" y="4734964"/>
                  <a:pt x="9793292" y="4719697"/>
                </a:cubicBezTo>
                <a:cubicBezTo>
                  <a:pt x="9808377" y="4714653"/>
                  <a:pt x="9823372" y="4709449"/>
                  <a:pt x="9838320" y="4704155"/>
                </a:cubicBezTo>
                <a:cubicBezTo>
                  <a:pt x="9846764" y="4719057"/>
                  <a:pt x="9855140" y="4733960"/>
                  <a:pt x="9863470" y="4748863"/>
                </a:cubicBezTo>
                <a:close/>
                <a:moveTo>
                  <a:pt x="9812281" y="4767531"/>
                </a:moveTo>
                <a:cubicBezTo>
                  <a:pt x="9798176" y="4772506"/>
                  <a:pt x="9784026" y="4777345"/>
                  <a:pt x="9769877" y="4782046"/>
                </a:cubicBezTo>
                <a:cubicBezTo>
                  <a:pt x="9761456" y="4766619"/>
                  <a:pt x="9752920" y="4751100"/>
                  <a:pt x="9744316" y="4735558"/>
                </a:cubicBezTo>
                <a:cubicBezTo>
                  <a:pt x="9758558" y="4731085"/>
                  <a:pt x="9772730" y="4726520"/>
                  <a:pt x="9786857" y="4721842"/>
                </a:cubicBezTo>
                <a:cubicBezTo>
                  <a:pt x="9795391" y="4737064"/>
                  <a:pt x="9803858" y="4752286"/>
                  <a:pt x="9812281" y="4767531"/>
                </a:cubicBezTo>
                <a:close/>
                <a:moveTo>
                  <a:pt x="9763601" y="4784146"/>
                </a:moveTo>
                <a:cubicBezTo>
                  <a:pt x="9750181" y="4788573"/>
                  <a:pt x="9736740" y="4792887"/>
                  <a:pt x="9723297" y="4797086"/>
                </a:cubicBezTo>
                <a:cubicBezTo>
                  <a:pt x="9714830" y="4781384"/>
                  <a:pt x="9706249" y="4765614"/>
                  <a:pt x="9697600" y="4749799"/>
                </a:cubicBezTo>
                <a:cubicBezTo>
                  <a:pt x="9711111" y="4745828"/>
                  <a:pt x="9724575" y="4741719"/>
                  <a:pt x="9738018" y="4737543"/>
                </a:cubicBezTo>
                <a:cubicBezTo>
                  <a:pt x="9746598" y="4753085"/>
                  <a:pt x="9755134" y="4768604"/>
                  <a:pt x="9763601" y="4784146"/>
                </a:cubicBezTo>
                <a:close/>
                <a:moveTo>
                  <a:pt x="9716701" y="4799140"/>
                </a:moveTo>
                <a:cubicBezTo>
                  <a:pt x="9704104" y="4803042"/>
                  <a:pt x="9691529" y="4806853"/>
                  <a:pt x="9678931" y="4810551"/>
                </a:cubicBezTo>
                <a:cubicBezTo>
                  <a:pt x="9670373" y="4794553"/>
                  <a:pt x="9661746" y="4778509"/>
                  <a:pt x="9653028" y="4762396"/>
                </a:cubicBezTo>
                <a:cubicBezTo>
                  <a:pt x="9665694" y="4758927"/>
                  <a:pt x="9678315" y="4755367"/>
                  <a:pt x="9690890" y="4751716"/>
                </a:cubicBezTo>
                <a:cubicBezTo>
                  <a:pt x="9699539" y="4767531"/>
                  <a:pt x="9708143" y="4783347"/>
                  <a:pt x="9716701" y="4799140"/>
                </a:cubicBezTo>
                <a:close/>
                <a:moveTo>
                  <a:pt x="9671880" y="4812605"/>
                </a:moveTo>
                <a:cubicBezTo>
                  <a:pt x="9580249" y="4839238"/>
                  <a:pt x="9488734" y="4860531"/>
                  <a:pt x="9399066" y="4876666"/>
                </a:cubicBezTo>
                <a:cubicBezTo>
                  <a:pt x="8838056" y="4976033"/>
                  <a:pt x="8262760" y="4930640"/>
                  <a:pt x="7733976" y="4825910"/>
                </a:cubicBezTo>
                <a:cubicBezTo>
                  <a:pt x="7251610" y="4730354"/>
                  <a:pt x="6807929" y="4585389"/>
                  <a:pt x="6448871" y="4455783"/>
                </a:cubicBezTo>
                <a:cubicBezTo>
                  <a:pt x="5990195" y="4290233"/>
                  <a:pt x="5537293" y="4089810"/>
                  <a:pt x="5099294" y="3895983"/>
                </a:cubicBezTo>
                <a:cubicBezTo>
                  <a:pt x="4630805" y="3688691"/>
                  <a:pt x="4146386" y="3474325"/>
                  <a:pt x="3654321" y="3302407"/>
                </a:cubicBezTo>
                <a:cubicBezTo>
                  <a:pt x="3348804" y="3195668"/>
                  <a:pt x="3105499" y="3145278"/>
                  <a:pt x="2888622" y="3143840"/>
                </a:cubicBezTo>
                <a:cubicBezTo>
                  <a:pt x="2756985" y="3142973"/>
                  <a:pt x="2633472" y="3160933"/>
                  <a:pt x="2521485" y="3197266"/>
                </a:cubicBezTo>
                <a:cubicBezTo>
                  <a:pt x="2398680" y="3237113"/>
                  <a:pt x="2284775" y="3300558"/>
                  <a:pt x="2182951" y="3385889"/>
                </a:cubicBezTo>
                <a:cubicBezTo>
                  <a:pt x="2046055" y="3500593"/>
                  <a:pt x="1926457" y="3634786"/>
                  <a:pt x="1817783" y="3779911"/>
                </a:cubicBezTo>
                <a:cubicBezTo>
                  <a:pt x="1933153" y="3616368"/>
                  <a:pt x="2060844" y="3464762"/>
                  <a:pt x="2209022" y="3335909"/>
                </a:cubicBezTo>
                <a:cubicBezTo>
                  <a:pt x="2655244" y="2947913"/>
                  <a:pt x="3226592" y="3080509"/>
                  <a:pt x="3674519" y="3239395"/>
                </a:cubicBezTo>
                <a:cubicBezTo>
                  <a:pt x="4160786" y="3410081"/>
                  <a:pt x="4638610" y="3625109"/>
                  <a:pt x="5100709" y="3833063"/>
                </a:cubicBezTo>
                <a:cubicBezTo>
                  <a:pt x="5532135" y="4027187"/>
                  <a:pt x="5978236" y="4227951"/>
                  <a:pt x="6430842" y="4392521"/>
                </a:cubicBezTo>
                <a:cubicBezTo>
                  <a:pt x="6980759" y="4592464"/>
                  <a:pt x="7463238" y="4726132"/>
                  <a:pt x="7905847" y="4801148"/>
                </a:cubicBezTo>
                <a:cubicBezTo>
                  <a:pt x="8169875" y="4845879"/>
                  <a:pt x="8426188" y="4870572"/>
                  <a:pt x="8667644" y="4874498"/>
                </a:cubicBezTo>
                <a:cubicBezTo>
                  <a:pt x="8930987" y="4878788"/>
                  <a:pt x="9186319" y="4858614"/>
                  <a:pt x="9426544" y="4814499"/>
                </a:cubicBezTo>
                <a:cubicBezTo>
                  <a:pt x="9500692" y="4800714"/>
                  <a:pt x="9573881" y="4783940"/>
                  <a:pt x="9645885" y="4764359"/>
                </a:cubicBezTo>
                <a:cubicBezTo>
                  <a:pt x="9654603" y="4780448"/>
                  <a:pt x="9663276" y="4796515"/>
                  <a:pt x="9671880" y="4812605"/>
                </a:cubicBezTo>
                <a:close/>
                <a:moveTo>
                  <a:pt x="824361" y="4860371"/>
                </a:moveTo>
                <a:cubicBezTo>
                  <a:pt x="824485" y="4860325"/>
                  <a:pt x="824610" y="4860279"/>
                  <a:pt x="824733" y="4860234"/>
                </a:cubicBezTo>
                <a:cubicBezTo>
                  <a:pt x="823905" y="4860873"/>
                  <a:pt x="823081" y="4861489"/>
                  <a:pt x="822253" y="4862105"/>
                </a:cubicBezTo>
                <a:cubicBezTo>
                  <a:pt x="822015" y="4862197"/>
                  <a:pt x="821780" y="4862265"/>
                  <a:pt x="821543" y="4862334"/>
                </a:cubicBezTo>
                <a:cubicBezTo>
                  <a:pt x="822483" y="4861695"/>
                  <a:pt x="823421" y="4861033"/>
                  <a:pt x="824361" y="4860371"/>
                </a:cubicBezTo>
                <a:close/>
                <a:moveTo>
                  <a:pt x="844105" y="4852817"/>
                </a:moveTo>
                <a:cubicBezTo>
                  <a:pt x="845221" y="4852383"/>
                  <a:pt x="846353" y="4851995"/>
                  <a:pt x="847471" y="4851585"/>
                </a:cubicBezTo>
                <a:cubicBezTo>
                  <a:pt x="845675" y="4853022"/>
                  <a:pt x="843863" y="4854483"/>
                  <a:pt x="842080" y="4855921"/>
                </a:cubicBezTo>
                <a:cubicBezTo>
                  <a:pt x="840889" y="4856286"/>
                  <a:pt x="839700" y="4856651"/>
                  <a:pt x="838511" y="4857016"/>
                </a:cubicBezTo>
                <a:cubicBezTo>
                  <a:pt x="840369" y="4855624"/>
                  <a:pt x="842240" y="4854209"/>
                  <a:pt x="844105" y="4852817"/>
                </a:cubicBezTo>
                <a:close/>
                <a:moveTo>
                  <a:pt x="864336" y="4845399"/>
                </a:moveTo>
                <a:cubicBezTo>
                  <a:pt x="866116" y="4844738"/>
                  <a:pt x="867880" y="4844076"/>
                  <a:pt x="869663" y="4843437"/>
                </a:cubicBezTo>
                <a:cubicBezTo>
                  <a:pt x="867175" y="4845559"/>
                  <a:pt x="864676" y="4847705"/>
                  <a:pt x="862196" y="4849827"/>
                </a:cubicBezTo>
                <a:cubicBezTo>
                  <a:pt x="860441" y="4850352"/>
                  <a:pt x="858665" y="4850831"/>
                  <a:pt x="856912" y="4851356"/>
                </a:cubicBezTo>
                <a:cubicBezTo>
                  <a:pt x="859388" y="4849371"/>
                  <a:pt x="861865" y="4847385"/>
                  <a:pt x="864336" y="4845399"/>
                </a:cubicBezTo>
                <a:close/>
                <a:moveTo>
                  <a:pt x="884351" y="4838256"/>
                </a:moveTo>
                <a:cubicBezTo>
                  <a:pt x="886654" y="4837457"/>
                  <a:pt x="888957" y="4836659"/>
                  <a:pt x="891264" y="4835860"/>
                </a:cubicBezTo>
                <a:cubicBezTo>
                  <a:pt x="888263" y="4838553"/>
                  <a:pt x="885259" y="4841269"/>
                  <a:pt x="882256" y="4843985"/>
                </a:cubicBezTo>
                <a:cubicBezTo>
                  <a:pt x="879912" y="4844647"/>
                  <a:pt x="877591" y="4845354"/>
                  <a:pt x="875254" y="4846016"/>
                </a:cubicBezTo>
                <a:cubicBezTo>
                  <a:pt x="878283" y="4843437"/>
                  <a:pt x="881316" y="4840858"/>
                  <a:pt x="884351" y="4838256"/>
                </a:cubicBezTo>
                <a:close/>
                <a:moveTo>
                  <a:pt x="904704" y="4831204"/>
                </a:moveTo>
                <a:cubicBezTo>
                  <a:pt x="907349" y="4830314"/>
                  <a:pt x="910010" y="4829447"/>
                  <a:pt x="912659" y="4828557"/>
                </a:cubicBezTo>
                <a:cubicBezTo>
                  <a:pt x="909204" y="4831866"/>
                  <a:pt x="905754" y="4835152"/>
                  <a:pt x="902303" y="4838439"/>
                </a:cubicBezTo>
                <a:cubicBezTo>
                  <a:pt x="899617" y="4839169"/>
                  <a:pt x="896926" y="4839900"/>
                  <a:pt x="894247" y="4840630"/>
                </a:cubicBezTo>
                <a:cubicBezTo>
                  <a:pt x="897736" y="4837480"/>
                  <a:pt x="901221" y="4834354"/>
                  <a:pt x="904704" y="4831204"/>
                </a:cubicBezTo>
                <a:close/>
                <a:moveTo>
                  <a:pt x="924678" y="4824563"/>
                </a:moveTo>
                <a:cubicBezTo>
                  <a:pt x="927749" y="4823559"/>
                  <a:pt x="930821" y="4822555"/>
                  <a:pt x="933902" y="4821551"/>
                </a:cubicBezTo>
                <a:cubicBezTo>
                  <a:pt x="930086" y="4825385"/>
                  <a:pt x="926280" y="4829196"/>
                  <a:pt x="922471" y="4833007"/>
                </a:cubicBezTo>
                <a:cubicBezTo>
                  <a:pt x="919396" y="4833806"/>
                  <a:pt x="916322" y="4834628"/>
                  <a:pt x="913260" y="4835449"/>
                </a:cubicBezTo>
                <a:cubicBezTo>
                  <a:pt x="917066" y="4831821"/>
                  <a:pt x="920873" y="4828192"/>
                  <a:pt x="924678" y="4824563"/>
                </a:cubicBezTo>
                <a:close/>
                <a:moveTo>
                  <a:pt x="944845" y="4818082"/>
                </a:moveTo>
                <a:cubicBezTo>
                  <a:pt x="948216" y="4817032"/>
                  <a:pt x="951575" y="4815937"/>
                  <a:pt x="954955" y="4814887"/>
                </a:cubicBezTo>
                <a:cubicBezTo>
                  <a:pt x="950857" y="4819200"/>
                  <a:pt x="946753" y="4823514"/>
                  <a:pt x="942618" y="4827850"/>
                </a:cubicBezTo>
                <a:cubicBezTo>
                  <a:pt x="939240" y="4828694"/>
                  <a:pt x="935883" y="4829584"/>
                  <a:pt x="932517" y="4830429"/>
                </a:cubicBezTo>
                <a:cubicBezTo>
                  <a:pt x="936622" y="4826321"/>
                  <a:pt x="940733" y="4822213"/>
                  <a:pt x="944845" y="4818082"/>
                </a:cubicBezTo>
                <a:close/>
                <a:moveTo>
                  <a:pt x="965088" y="4811783"/>
                </a:moveTo>
                <a:cubicBezTo>
                  <a:pt x="968676" y="4810687"/>
                  <a:pt x="972282" y="4809615"/>
                  <a:pt x="975881" y="4808542"/>
                </a:cubicBezTo>
                <a:cubicBezTo>
                  <a:pt x="971520" y="4813335"/>
                  <a:pt x="967170" y="4818127"/>
                  <a:pt x="962790" y="4822943"/>
                </a:cubicBezTo>
                <a:cubicBezTo>
                  <a:pt x="959203" y="4823787"/>
                  <a:pt x="955597" y="4824632"/>
                  <a:pt x="952020" y="4825522"/>
                </a:cubicBezTo>
                <a:cubicBezTo>
                  <a:pt x="956398" y="4820912"/>
                  <a:pt x="960761" y="4816324"/>
                  <a:pt x="965088" y="4811783"/>
                </a:cubicBezTo>
                <a:close/>
                <a:moveTo>
                  <a:pt x="985345" y="4805690"/>
                </a:moveTo>
                <a:cubicBezTo>
                  <a:pt x="989150" y="4804571"/>
                  <a:pt x="992975" y="4803476"/>
                  <a:pt x="996790" y="4802380"/>
                </a:cubicBezTo>
                <a:cubicBezTo>
                  <a:pt x="992217" y="4807630"/>
                  <a:pt x="987634" y="4812878"/>
                  <a:pt x="983051" y="4818150"/>
                </a:cubicBezTo>
                <a:cubicBezTo>
                  <a:pt x="979215" y="4819018"/>
                  <a:pt x="975402" y="4819930"/>
                  <a:pt x="971581" y="4820844"/>
                </a:cubicBezTo>
                <a:cubicBezTo>
                  <a:pt x="976180" y="4815777"/>
                  <a:pt x="980769" y="4810733"/>
                  <a:pt x="985345" y="4805690"/>
                </a:cubicBezTo>
                <a:close/>
                <a:moveTo>
                  <a:pt x="1005563" y="4799870"/>
                </a:moveTo>
                <a:cubicBezTo>
                  <a:pt x="1009600" y="4798729"/>
                  <a:pt x="1013617" y="4797542"/>
                  <a:pt x="1017668" y="4796424"/>
                </a:cubicBezTo>
                <a:cubicBezTo>
                  <a:pt x="1012882" y="4802175"/>
                  <a:pt x="1008094" y="4807903"/>
                  <a:pt x="1003299" y="4813632"/>
                </a:cubicBezTo>
                <a:cubicBezTo>
                  <a:pt x="999273" y="4814522"/>
                  <a:pt x="995264" y="4815412"/>
                  <a:pt x="991254" y="4816324"/>
                </a:cubicBezTo>
                <a:cubicBezTo>
                  <a:pt x="996035" y="4810824"/>
                  <a:pt x="1000798" y="4805347"/>
                  <a:pt x="1005563" y="4799870"/>
                </a:cubicBezTo>
                <a:close/>
                <a:moveTo>
                  <a:pt x="1025882" y="4794210"/>
                </a:moveTo>
                <a:cubicBezTo>
                  <a:pt x="1030053" y="4793069"/>
                  <a:pt x="1034239" y="4791951"/>
                  <a:pt x="1038424" y="4790832"/>
                </a:cubicBezTo>
                <a:cubicBezTo>
                  <a:pt x="1033484" y="4796994"/>
                  <a:pt x="1028536" y="4803157"/>
                  <a:pt x="1023588" y="4809318"/>
                </a:cubicBezTo>
                <a:cubicBezTo>
                  <a:pt x="1019437" y="4810185"/>
                  <a:pt x="1015258" y="4811007"/>
                  <a:pt x="1011123" y="4811897"/>
                </a:cubicBezTo>
                <a:cubicBezTo>
                  <a:pt x="1016047" y="4806009"/>
                  <a:pt x="1020966" y="4800098"/>
                  <a:pt x="1025882" y="4794210"/>
                </a:cubicBezTo>
                <a:close/>
                <a:moveTo>
                  <a:pt x="1046216" y="4788733"/>
                </a:moveTo>
                <a:cubicBezTo>
                  <a:pt x="1050525" y="4787592"/>
                  <a:pt x="1054861" y="4786519"/>
                  <a:pt x="1059186" y="4785401"/>
                </a:cubicBezTo>
                <a:cubicBezTo>
                  <a:pt x="1054115" y="4791996"/>
                  <a:pt x="1049044" y="4798569"/>
                  <a:pt x="1043968" y="4805142"/>
                </a:cubicBezTo>
                <a:cubicBezTo>
                  <a:pt x="1039602" y="4805986"/>
                  <a:pt x="1035277" y="4806922"/>
                  <a:pt x="1030927" y="4807812"/>
                </a:cubicBezTo>
                <a:cubicBezTo>
                  <a:pt x="1036028" y="4801467"/>
                  <a:pt x="1041124" y="4795100"/>
                  <a:pt x="1046216" y="4788733"/>
                </a:cubicBezTo>
                <a:close/>
                <a:moveTo>
                  <a:pt x="1066523" y="4783529"/>
                </a:moveTo>
                <a:cubicBezTo>
                  <a:pt x="1071007" y="4782411"/>
                  <a:pt x="1075474" y="4781247"/>
                  <a:pt x="1079972" y="4780129"/>
                </a:cubicBezTo>
                <a:cubicBezTo>
                  <a:pt x="1074739" y="4787203"/>
                  <a:pt x="1069503" y="4794233"/>
                  <a:pt x="1064264" y="4801262"/>
                </a:cubicBezTo>
                <a:cubicBezTo>
                  <a:pt x="1059802" y="4802106"/>
                  <a:pt x="1055340" y="4802951"/>
                  <a:pt x="1050897" y="4803818"/>
                </a:cubicBezTo>
                <a:cubicBezTo>
                  <a:pt x="1056109" y="4797063"/>
                  <a:pt x="1061319" y="4790308"/>
                  <a:pt x="1066523" y="4783529"/>
                </a:cubicBezTo>
                <a:close/>
                <a:moveTo>
                  <a:pt x="1086894" y="4778486"/>
                </a:moveTo>
                <a:cubicBezTo>
                  <a:pt x="1091483" y="4777368"/>
                  <a:pt x="1096080" y="4776272"/>
                  <a:pt x="1100685" y="4775200"/>
                </a:cubicBezTo>
                <a:cubicBezTo>
                  <a:pt x="1095349" y="4782662"/>
                  <a:pt x="1090011" y="4790079"/>
                  <a:pt x="1084669" y="4797519"/>
                </a:cubicBezTo>
                <a:cubicBezTo>
                  <a:pt x="1081729" y="4798044"/>
                  <a:pt x="1078758" y="4798524"/>
                  <a:pt x="1075830" y="4799071"/>
                </a:cubicBezTo>
                <a:cubicBezTo>
                  <a:pt x="1074184" y="4799368"/>
                  <a:pt x="1072562" y="4799688"/>
                  <a:pt x="1070918" y="4800007"/>
                </a:cubicBezTo>
                <a:cubicBezTo>
                  <a:pt x="1076250" y="4792841"/>
                  <a:pt x="1081572" y="4785675"/>
                  <a:pt x="1086894" y="4778486"/>
                </a:cubicBezTo>
                <a:close/>
                <a:moveTo>
                  <a:pt x="1107306" y="4773625"/>
                </a:moveTo>
                <a:cubicBezTo>
                  <a:pt x="1111998" y="4772529"/>
                  <a:pt x="1116720" y="4771479"/>
                  <a:pt x="1121428" y="4770430"/>
                </a:cubicBezTo>
                <a:cubicBezTo>
                  <a:pt x="1115996" y="4778280"/>
                  <a:pt x="1110560" y="4786108"/>
                  <a:pt x="1105124" y="4793936"/>
                </a:cubicBezTo>
                <a:cubicBezTo>
                  <a:pt x="1100379" y="4794735"/>
                  <a:pt x="1095687" y="4795580"/>
                  <a:pt x="1090970" y="4796401"/>
                </a:cubicBezTo>
                <a:cubicBezTo>
                  <a:pt x="1096417" y="4788824"/>
                  <a:pt x="1101863" y="4781224"/>
                  <a:pt x="1107306" y="4773625"/>
                </a:cubicBezTo>
                <a:close/>
                <a:moveTo>
                  <a:pt x="1127688" y="4769014"/>
                </a:moveTo>
                <a:cubicBezTo>
                  <a:pt x="1132519" y="4767942"/>
                  <a:pt x="1137339" y="4766846"/>
                  <a:pt x="1142189" y="4765797"/>
                </a:cubicBezTo>
                <a:cubicBezTo>
                  <a:pt x="1136648" y="4774104"/>
                  <a:pt x="1131104" y="4782366"/>
                  <a:pt x="1125556" y="4790604"/>
                </a:cubicBezTo>
                <a:cubicBezTo>
                  <a:pt x="1120727" y="4791380"/>
                  <a:pt x="1115907" y="4792156"/>
                  <a:pt x="1111106" y="4792955"/>
                </a:cubicBezTo>
                <a:cubicBezTo>
                  <a:pt x="1116638" y="4784990"/>
                  <a:pt x="1122165" y="4777025"/>
                  <a:pt x="1127688" y="4769014"/>
                </a:cubicBezTo>
                <a:close/>
                <a:moveTo>
                  <a:pt x="1148150" y="4764564"/>
                </a:moveTo>
                <a:cubicBezTo>
                  <a:pt x="1153055" y="4763515"/>
                  <a:pt x="1157968" y="4762488"/>
                  <a:pt x="1162891" y="4761461"/>
                </a:cubicBezTo>
                <a:cubicBezTo>
                  <a:pt x="1157277" y="4770156"/>
                  <a:pt x="1151662" y="4778828"/>
                  <a:pt x="1146044" y="4787455"/>
                </a:cubicBezTo>
                <a:cubicBezTo>
                  <a:pt x="1141128" y="4788185"/>
                  <a:pt x="1136196" y="4788915"/>
                  <a:pt x="1131310" y="4789668"/>
                </a:cubicBezTo>
                <a:cubicBezTo>
                  <a:pt x="1136926" y="4781316"/>
                  <a:pt x="1142541" y="4772963"/>
                  <a:pt x="1148150" y="4764564"/>
                </a:cubicBezTo>
                <a:close/>
                <a:moveTo>
                  <a:pt x="1168615" y="4760274"/>
                </a:moveTo>
                <a:cubicBezTo>
                  <a:pt x="1173601" y="4759247"/>
                  <a:pt x="1178615" y="4758288"/>
                  <a:pt x="1183618" y="4757307"/>
                </a:cubicBezTo>
                <a:cubicBezTo>
                  <a:pt x="1177935" y="4766390"/>
                  <a:pt x="1172255" y="4775428"/>
                  <a:pt x="1166565" y="4784442"/>
                </a:cubicBezTo>
                <a:cubicBezTo>
                  <a:pt x="1161531" y="4785150"/>
                  <a:pt x="1156530" y="4785903"/>
                  <a:pt x="1151523" y="4786633"/>
                </a:cubicBezTo>
                <a:cubicBezTo>
                  <a:pt x="1157224" y="4777870"/>
                  <a:pt x="1162921" y="4769083"/>
                  <a:pt x="1168615" y="4760274"/>
                </a:cubicBezTo>
                <a:close/>
                <a:moveTo>
                  <a:pt x="1189063" y="4756234"/>
                </a:moveTo>
                <a:cubicBezTo>
                  <a:pt x="1194168" y="4755253"/>
                  <a:pt x="1199262" y="4754249"/>
                  <a:pt x="1204386" y="4753290"/>
                </a:cubicBezTo>
                <a:cubicBezTo>
                  <a:pt x="1198623" y="4762784"/>
                  <a:pt x="1192863" y="4772233"/>
                  <a:pt x="1187094" y="4781635"/>
                </a:cubicBezTo>
                <a:cubicBezTo>
                  <a:pt x="1181981" y="4782320"/>
                  <a:pt x="1176897" y="4783027"/>
                  <a:pt x="1171814" y="4783735"/>
                </a:cubicBezTo>
                <a:cubicBezTo>
                  <a:pt x="1177570" y="4774606"/>
                  <a:pt x="1183317" y="4765432"/>
                  <a:pt x="1189063" y="4756234"/>
                </a:cubicBezTo>
                <a:close/>
                <a:moveTo>
                  <a:pt x="1209573" y="4752355"/>
                </a:moveTo>
                <a:cubicBezTo>
                  <a:pt x="1214756" y="4751396"/>
                  <a:pt x="1219950" y="4750460"/>
                  <a:pt x="1225152" y="4749525"/>
                </a:cubicBezTo>
                <a:cubicBezTo>
                  <a:pt x="1219332" y="4759406"/>
                  <a:pt x="1213510" y="4769243"/>
                  <a:pt x="1207684" y="4779034"/>
                </a:cubicBezTo>
                <a:cubicBezTo>
                  <a:pt x="1202505" y="4779673"/>
                  <a:pt x="1197302" y="4780289"/>
                  <a:pt x="1192151" y="4780950"/>
                </a:cubicBezTo>
                <a:cubicBezTo>
                  <a:pt x="1197964" y="4771457"/>
                  <a:pt x="1203770" y="4761917"/>
                  <a:pt x="1209573" y="4752355"/>
                </a:cubicBezTo>
                <a:close/>
                <a:moveTo>
                  <a:pt x="1230150" y="4748635"/>
                </a:moveTo>
                <a:cubicBezTo>
                  <a:pt x="1235389" y="4747722"/>
                  <a:pt x="1240652" y="4746832"/>
                  <a:pt x="1245910" y="4745965"/>
                </a:cubicBezTo>
                <a:cubicBezTo>
                  <a:pt x="1240047" y="4756189"/>
                  <a:pt x="1234182" y="4766390"/>
                  <a:pt x="1228315" y="4776546"/>
                </a:cubicBezTo>
                <a:cubicBezTo>
                  <a:pt x="1223029" y="4777162"/>
                  <a:pt x="1217769" y="4777778"/>
                  <a:pt x="1212510" y="4778417"/>
                </a:cubicBezTo>
                <a:cubicBezTo>
                  <a:pt x="1218392" y="4768535"/>
                  <a:pt x="1224273" y="4758608"/>
                  <a:pt x="1230150" y="4748635"/>
                </a:cubicBezTo>
                <a:close/>
                <a:moveTo>
                  <a:pt x="1250678" y="4745166"/>
                </a:moveTo>
                <a:cubicBezTo>
                  <a:pt x="1255988" y="4744276"/>
                  <a:pt x="1261286" y="4743363"/>
                  <a:pt x="1266614" y="4742518"/>
                </a:cubicBezTo>
                <a:cubicBezTo>
                  <a:pt x="1260719" y="4753153"/>
                  <a:pt x="1254822" y="4763720"/>
                  <a:pt x="1248925" y="4774241"/>
                </a:cubicBezTo>
                <a:cubicBezTo>
                  <a:pt x="1243573" y="4774811"/>
                  <a:pt x="1238254" y="4775428"/>
                  <a:pt x="1232929" y="4776021"/>
                </a:cubicBezTo>
                <a:cubicBezTo>
                  <a:pt x="1238849" y="4765797"/>
                  <a:pt x="1244765" y="4755504"/>
                  <a:pt x="1250678" y="4745166"/>
                </a:cubicBezTo>
                <a:close/>
                <a:moveTo>
                  <a:pt x="1271165" y="4741834"/>
                </a:moveTo>
                <a:cubicBezTo>
                  <a:pt x="1276581" y="4740967"/>
                  <a:pt x="1282015" y="4740145"/>
                  <a:pt x="1287451" y="4739323"/>
                </a:cubicBezTo>
                <a:cubicBezTo>
                  <a:pt x="1281524" y="4750278"/>
                  <a:pt x="1275579" y="4761232"/>
                  <a:pt x="1269611" y="4772141"/>
                </a:cubicBezTo>
                <a:cubicBezTo>
                  <a:pt x="1264195" y="4772666"/>
                  <a:pt x="1258761" y="4773191"/>
                  <a:pt x="1253375" y="4773762"/>
                </a:cubicBezTo>
                <a:cubicBezTo>
                  <a:pt x="1259305" y="4763172"/>
                  <a:pt x="1265236" y="4752514"/>
                  <a:pt x="1271165" y="4741834"/>
                </a:cubicBezTo>
                <a:close/>
                <a:moveTo>
                  <a:pt x="1275113" y="4734713"/>
                </a:moveTo>
                <a:cubicBezTo>
                  <a:pt x="1280944" y="4724170"/>
                  <a:pt x="1286773" y="4713580"/>
                  <a:pt x="1292597" y="4702968"/>
                </a:cubicBezTo>
                <a:cubicBezTo>
                  <a:pt x="1297976" y="4701850"/>
                  <a:pt x="1303369" y="4700777"/>
                  <a:pt x="1308762" y="4699704"/>
                </a:cubicBezTo>
                <a:cubicBezTo>
                  <a:pt x="1302949" y="4710568"/>
                  <a:pt x="1297123" y="4721408"/>
                  <a:pt x="1291283" y="4732226"/>
                </a:cubicBezTo>
                <a:cubicBezTo>
                  <a:pt x="1285881" y="4733024"/>
                  <a:pt x="1280497" y="4733869"/>
                  <a:pt x="1275113" y="4734713"/>
                </a:cubicBezTo>
                <a:close/>
                <a:moveTo>
                  <a:pt x="1313219" y="4698814"/>
                </a:moveTo>
                <a:cubicBezTo>
                  <a:pt x="1318690" y="4697742"/>
                  <a:pt x="1324149" y="4696646"/>
                  <a:pt x="1329633" y="4695596"/>
                </a:cubicBezTo>
                <a:cubicBezTo>
                  <a:pt x="1323765" y="4706847"/>
                  <a:pt x="1317884" y="4718076"/>
                  <a:pt x="1311991" y="4729282"/>
                </a:cubicBezTo>
                <a:cubicBezTo>
                  <a:pt x="1306544" y="4730035"/>
                  <a:pt x="1301078" y="4730765"/>
                  <a:pt x="1295648" y="4731564"/>
                </a:cubicBezTo>
                <a:cubicBezTo>
                  <a:pt x="1301509" y="4720701"/>
                  <a:pt x="1307365" y="4709769"/>
                  <a:pt x="1313219" y="4698814"/>
                </a:cubicBezTo>
                <a:close/>
                <a:moveTo>
                  <a:pt x="1316937" y="4691854"/>
                </a:moveTo>
                <a:cubicBezTo>
                  <a:pt x="1322704" y="4681036"/>
                  <a:pt x="1328469" y="4670196"/>
                  <a:pt x="1334227" y="4659332"/>
                </a:cubicBezTo>
                <a:cubicBezTo>
                  <a:pt x="1339638" y="4657986"/>
                  <a:pt x="1345056" y="4656708"/>
                  <a:pt x="1350474" y="4655407"/>
                </a:cubicBezTo>
                <a:cubicBezTo>
                  <a:pt x="1344734" y="4666521"/>
                  <a:pt x="1338990" y="4677613"/>
                  <a:pt x="1333234" y="4688681"/>
                </a:cubicBezTo>
                <a:cubicBezTo>
                  <a:pt x="1327791" y="4689708"/>
                  <a:pt x="1322368" y="4690804"/>
                  <a:pt x="1316937" y="4691854"/>
                </a:cubicBezTo>
                <a:close/>
                <a:moveTo>
                  <a:pt x="1354883" y="4654334"/>
                </a:moveTo>
                <a:cubicBezTo>
                  <a:pt x="1449514" y="4631900"/>
                  <a:pt x="1545120" y="4615811"/>
                  <a:pt x="1641493" y="4606225"/>
                </a:cubicBezTo>
                <a:cubicBezTo>
                  <a:pt x="2148355" y="4555835"/>
                  <a:pt x="2685483" y="4706368"/>
                  <a:pt x="3159381" y="4839169"/>
                </a:cubicBezTo>
                <a:cubicBezTo>
                  <a:pt x="3858213" y="5035005"/>
                  <a:pt x="4558664" y="5265415"/>
                  <a:pt x="5236043" y="5488226"/>
                </a:cubicBezTo>
                <a:cubicBezTo>
                  <a:pt x="5757594" y="5659801"/>
                  <a:pt x="6296922" y="5837197"/>
                  <a:pt x="6832143" y="5997726"/>
                </a:cubicBezTo>
                <a:cubicBezTo>
                  <a:pt x="7119174" y="6083834"/>
                  <a:pt x="7458446" y="6181991"/>
                  <a:pt x="7798630" y="6257372"/>
                </a:cubicBezTo>
                <a:cubicBezTo>
                  <a:pt x="8160427" y="6337545"/>
                  <a:pt x="8482467" y="6383281"/>
                  <a:pt x="8783147" y="6397202"/>
                </a:cubicBezTo>
                <a:cubicBezTo>
                  <a:pt x="9014447" y="6407906"/>
                  <a:pt x="9231644" y="6394258"/>
                  <a:pt x="9428689" y="6356602"/>
                </a:cubicBezTo>
                <a:cubicBezTo>
                  <a:pt x="9652298" y="6313879"/>
                  <a:pt x="9843135" y="6241100"/>
                  <a:pt x="9995906" y="6140272"/>
                </a:cubicBezTo>
                <a:cubicBezTo>
                  <a:pt x="10060788" y="6097458"/>
                  <a:pt x="10115151" y="6048277"/>
                  <a:pt x="10158672" y="5993208"/>
                </a:cubicBezTo>
                <a:cubicBezTo>
                  <a:pt x="10161501" y="6010004"/>
                  <a:pt x="10164058" y="6026802"/>
                  <a:pt x="10166272" y="6043598"/>
                </a:cubicBezTo>
                <a:cubicBezTo>
                  <a:pt x="10114785" y="6122950"/>
                  <a:pt x="10042600" y="6190207"/>
                  <a:pt x="9949873" y="6244934"/>
                </a:cubicBezTo>
                <a:cubicBezTo>
                  <a:pt x="9587644" y="6458753"/>
                  <a:pt x="9101079" y="6478174"/>
                  <a:pt x="8756696" y="6456813"/>
                </a:cubicBezTo>
                <a:cubicBezTo>
                  <a:pt x="8502299" y="6441043"/>
                  <a:pt x="8246100" y="6403592"/>
                  <a:pt x="7994305" y="6353703"/>
                </a:cubicBezTo>
                <a:cubicBezTo>
                  <a:pt x="7593986" y="6274420"/>
                  <a:pt x="7204711" y="6163688"/>
                  <a:pt x="6850674" y="6058547"/>
                </a:cubicBezTo>
                <a:cubicBezTo>
                  <a:pt x="6315248" y="5899523"/>
                  <a:pt x="5775600" y="5723497"/>
                  <a:pt x="5253730" y="5553246"/>
                </a:cubicBezTo>
                <a:cubicBezTo>
                  <a:pt x="4564210" y="5328312"/>
                  <a:pt x="3851252" y="5095711"/>
                  <a:pt x="3139617" y="4899716"/>
                </a:cubicBezTo>
                <a:cubicBezTo>
                  <a:pt x="2870615" y="4824472"/>
                  <a:pt x="2627630" y="4758334"/>
                  <a:pt x="2378300" y="4711138"/>
                </a:cubicBezTo>
                <a:cubicBezTo>
                  <a:pt x="2092858" y="4657119"/>
                  <a:pt x="1843958" y="4638039"/>
                  <a:pt x="1617374" y="4652828"/>
                </a:cubicBezTo>
                <a:cubicBezTo>
                  <a:pt x="1523017" y="4658990"/>
                  <a:pt x="1429467" y="4670743"/>
                  <a:pt x="1337502" y="4687906"/>
                </a:cubicBezTo>
                <a:cubicBezTo>
                  <a:pt x="1343301" y="4676745"/>
                  <a:pt x="1349093" y="4665563"/>
                  <a:pt x="1354883" y="4654334"/>
                </a:cubicBezTo>
                <a:close/>
                <a:moveTo>
                  <a:pt x="9992459" y="6135069"/>
                </a:moveTo>
                <a:cubicBezTo>
                  <a:pt x="9707687" y="6323008"/>
                  <a:pt x="9278292" y="6413907"/>
                  <a:pt x="8783420" y="6390972"/>
                </a:cubicBezTo>
                <a:cubicBezTo>
                  <a:pt x="8511200" y="6378374"/>
                  <a:pt x="8237154" y="6339713"/>
                  <a:pt x="7968517" y="6286493"/>
                </a:cubicBezTo>
                <a:cubicBezTo>
                  <a:pt x="7571186" y="6207803"/>
                  <a:pt x="7185541" y="6097230"/>
                  <a:pt x="6833946" y="5991770"/>
                </a:cubicBezTo>
                <a:cubicBezTo>
                  <a:pt x="6298771" y="5831263"/>
                  <a:pt x="5759510" y="5653868"/>
                  <a:pt x="5237983" y="5482315"/>
                </a:cubicBezTo>
                <a:cubicBezTo>
                  <a:pt x="4560536" y="5259459"/>
                  <a:pt x="3860038" y="5029025"/>
                  <a:pt x="3161070" y="4833167"/>
                </a:cubicBezTo>
                <a:cubicBezTo>
                  <a:pt x="2878626" y="4754021"/>
                  <a:pt x="2643171" y="4689891"/>
                  <a:pt x="2399205" y="4645023"/>
                </a:cubicBezTo>
                <a:cubicBezTo>
                  <a:pt x="2113300" y="4592441"/>
                  <a:pt x="1865244" y="4577721"/>
                  <a:pt x="1640876" y="4600018"/>
                </a:cubicBezTo>
                <a:cubicBezTo>
                  <a:pt x="1545996" y="4609466"/>
                  <a:pt x="1451856" y="4625145"/>
                  <a:pt x="1358658" y="4647008"/>
                </a:cubicBezTo>
                <a:cubicBezTo>
                  <a:pt x="1364247" y="4636145"/>
                  <a:pt x="1369831" y="4625259"/>
                  <a:pt x="1375420" y="4614350"/>
                </a:cubicBezTo>
                <a:cubicBezTo>
                  <a:pt x="1472156" y="4586553"/>
                  <a:pt x="1568830" y="4566150"/>
                  <a:pt x="1665195" y="4553301"/>
                </a:cubicBezTo>
                <a:cubicBezTo>
                  <a:pt x="2168860" y="4486205"/>
                  <a:pt x="2706502" y="4638313"/>
                  <a:pt x="3180857" y="4772506"/>
                </a:cubicBezTo>
                <a:cubicBezTo>
                  <a:pt x="3872088" y="4968068"/>
                  <a:pt x="4564621" y="5198273"/>
                  <a:pt x="5234332" y="5420924"/>
                </a:cubicBezTo>
                <a:cubicBezTo>
                  <a:pt x="5750929" y="5592659"/>
                  <a:pt x="6285100" y="5770260"/>
                  <a:pt x="6815414" y="5930858"/>
                </a:cubicBezTo>
                <a:cubicBezTo>
                  <a:pt x="7165732" y="6036934"/>
                  <a:pt x="7549391" y="6147781"/>
                  <a:pt x="7945238" y="6226220"/>
                </a:cubicBezTo>
                <a:cubicBezTo>
                  <a:pt x="8229783" y="6282590"/>
                  <a:pt x="8520557" y="6322186"/>
                  <a:pt x="8809985" y="6331269"/>
                </a:cubicBezTo>
                <a:cubicBezTo>
                  <a:pt x="9045645" y="6338664"/>
                  <a:pt x="9267611" y="6319356"/>
                  <a:pt x="9469745" y="6273918"/>
                </a:cubicBezTo>
                <a:cubicBezTo>
                  <a:pt x="9696048" y="6223025"/>
                  <a:pt x="9887478" y="6141003"/>
                  <a:pt x="10038720" y="6030156"/>
                </a:cubicBezTo>
                <a:cubicBezTo>
                  <a:pt x="10079411" y="6000328"/>
                  <a:pt x="10115607" y="5967944"/>
                  <a:pt x="10147261" y="5933140"/>
                </a:cubicBezTo>
                <a:cubicBezTo>
                  <a:pt x="10150867" y="5950280"/>
                  <a:pt x="10154199" y="5967442"/>
                  <a:pt x="10157211" y="5984650"/>
                </a:cubicBezTo>
                <a:cubicBezTo>
                  <a:pt x="10113644" y="6041157"/>
                  <a:pt x="10058712" y="6091365"/>
                  <a:pt x="9992459" y="6135069"/>
                </a:cubicBezTo>
                <a:close/>
                <a:moveTo>
                  <a:pt x="10152555" y="5927298"/>
                </a:moveTo>
                <a:cubicBezTo>
                  <a:pt x="10159927" y="5918991"/>
                  <a:pt x="10167025" y="5910547"/>
                  <a:pt x="10173894" y="5901988"/>
                </a:cubicBezTo>
                <a:cubicBezTo>
                  <a:pt x="10176655" y="5918352"/>
                  <a:pt x="10179144" y="5934715"/>
                  <a:pt x="10181289" y="5951056"/>
                </a:cubicBezTo>
                <a:cubicBezTo>
                  <a:pt x="10175263" y="5960139"/>
                  <a:pt x="10168964" y="5969085"/>
                  <a:pt x="10162392" y="5977871"/>
                </a:cubicBezTo>
                <a:cubicBezTo>
                  <a:pt x="10159425" y="5961166"/>
                  <a:pt x="10156139" y="5944323"/>
                  <a:pt x="10152555" y="5927298"/>
                </a:cubicBezTo>
                <a:close/>
                <a:moveTo>
                  <a:pt x="10150935" y="5919721"/>
                </a:moveTo>
                <a:cubicBezTo>
                  <a:pt x="10147283" y="5902810"/>
                  <a:pt x="10143335" y="5885716"/>
                  <a:pt x="10139090" y="5868485"/>
                </a:cubicBezTo>
                <a:cubicBezTo>
                  <a:pt x="10147261" y="5860361"/>
                  <a:pt x="10155157" y="5852122"/>
                  <a:pt x="10162825" y="5843747"/>
                </a:cubicBezTo>
                <a:cubicBezTo>
                  <a:pt x="10166317" y="5860384"/>
                  <a:pt x="10169535" y="5877044"/>
                  <a:pt x="10172456" y="5893704"/>
                </a:cubicBezTo>
                <a:cubicBezTo>
                  <a:pt x="10165564" y="5902513"/>
                  <a:pt x="10158375" y="5911185"/>
                  <a:pt x="10150935" y="5919721"/>
                </a:cubicBezTo>
                <a:close/>
                <a:moveTo>
                  <a:pt x="10168393" y="5837584"/>
                </a:moveTo>
                <a:cubicBezTo>
                  <a:pt x="10175993" y="5829072"/>
                  <a:pt x="10183365" y="5820423"/>
                  <a:pt x="10190440" y="5811636"/>
                </a:cubicBezTo>
                <a:cubicBezTo>
                  <a:pt x="10193110" y="5827543"/>
                  <a:pt x="10195507" y="5843404"/>
                  <a:pt x="10197583" y="5859243"/>
                </a:cubicBezTo>
                <a:cubicBezTo>
                  <a:pt x="10191330" y="5868485"/>
                  <a:pt x="10184826" y="5877568"/>
                  <a:pt x="10178025" y="5886515"/>
                </a:cubicBezTo>
                <a:cubicBezTo>
                  <a:pt x="10175081" y="5870197"/>
                  <a:pt x="10171862" y="5853857"/>
                  <a:pt x="10168393" y="5837584"/>
                </a:cubicBezTo>
                <a:close/>
                <a:moveTo>
                  <a:pt x="10166797" y="5830236"/>
                </a:moveTo>
                <a:cubicBezTo>
                  <a:pt x="10163191" y="5813713"/>
                  <a:pt x="10159334" y="5797212"/>
                  <a:pt x="10155249" y="5780781"/>
                </a:cubicBezTo>
                <a:cubicBezTo>
                  <a:pt x="10163670" y="5772405"/>
                  <a:pt x="10171886" y="5763916"/>
                  <a:pt x="10179782" y="5755289"/>
                </a:cubicBezTo>
                <a:cubicBezTo>
                  <a:pt x="10183160" y="5771378"/>
                  <a:pt x="10186241" y="5787467"/>
                  <a:pt x="10189048" y="5803557"/>
                </a:cubicBezTo>
                <a:cubicBezTo>
                  <a:pt x="10181927" y="5812594"/>
                  <a:pt x="10174510" y="5821472"/>
                  <a:pt x="10166797" y="5830236"/>
                </a:cubicBezTo>
                <a:close/>
                <a:moveTo>
                  <a:pt x="10189732" y="5767749"/>
                </a:moveTo>
                <a:cubicBezTo>
                  <a:pt x="10188454" y="5761428"/>
                  <a:pt x="10187131" y="5755060"/>
                  <a:pt x="10185762" y="5748647"/>
                </a:cubicBezTo>
                <a:cubicBezTo>
                  <a:pt x="10193955" y="5739496"/>
                  <a:pt x="10201851" y="5730207"/>
                  <a:pt x="10209451" y="5720759"/>
                </a:cubicBezTo>
                <a:cubicBezTo>
                  <a:pt x="10212029" y="5736232"/>
                  <a:pt x="10214266" y="5751523"/>
                  <a:pt x="10216206" y="5766586"/>
                </a:cubicBezTo>
                <a:cubicBezTo>
                  <a:pt x="10209451" y="5776513"/>
                  <a:pt x="10202399" y="5786281"/>
                  <a:pt x="10195028" y="5795912"/>
                </a:cubicBezTo>
                <a:cubicBezTo>
                  <a:pt x="10193362" y="5786578"/>
                  <a:pt x="10191604" y="5777220"/>
                  <a:pt x="10189732" y="5767749"/>
                </a:cubicBezTo>
                <a:close/>
                <a:moveTo>
                  <a:pt x="10184210" y="5741436"/>
                </a:moveTo>
                <a:cubicBezTo>
                  <a:pt x="10180786" y="5725757"/>
                  <a:pt x="10177067" y="5709873"/>
                  <a:pt x="10173049" y="5693829"/>
                </a:cubicBezTo>
                <a:cubicBezTo>
                  <a:pt x="10182064" y="5684837"/>
                  <a:pt x="10190805" y="5675708"/>
                  <a:pt x="10199249" y="5666442"/>
                </a:cubicBezTo>
                <a:cubicBezTo>
                  <a:pt x="10202513" y="5682099"/>
                  <a:pt x="10205479" y="5697572"/>
                  <a:pt x="10208105" y="5712863"/>
                </a:cubicBezTo>
                <a:cubicBezTo>
                  <a:pt x="10200459" y="5722539"/>
                  <a:pt x="10192494" y="5732056"/>
                  <a:pt x="10184210" y="5741436"/>
                </a:cubicBezTo>
                <a:close/>
                <a:moveTo>
                  <a:pt x="10204499" y="5660646"/>
                </a:moveTo>
                <a:cubicBezTo>
                  <a:pt x="10212874" y="5651266"/>
                  <a:pt x="10220975" y="5641727"/>
                  <a:pt x="10228758" y="5632050"/>
                </a:cubicBezTo>
                <a:cubicBezTo>
                  <a:pt x="10231200" y="5646999"/>
                  <a:pt x="10233277" y="5661742"/>
                  <a:pt x="10235080" y="5676279"/>
                </a:cubicBezTo>
                <a:cubicBezTo>
                  <a:pt x="10228142" y="5686389"/>
                  <a:pt x="10220907" y="5696362"/>
                  <a:pt x="10213331" y="5706176"/>
                </a:cubicBezTo>
                <a:cubicBezTo>
                  <a:pt x="10210683" y="5691159"/>
                  <a:pt x="10207739" y="5675982"/>
                  <a:pt x="10204499" y="5660646"/>
                </a:cubicBezTo>
                <a:close/>
                <a:moveTo>
                  <a:pt x="10202970" y="5653571"/>
                </a:moveTo>
                <a:cubicBezTo>
                  <a:pt x="10201897" y="5648505"/>
                  <a:pt x="10200779" y="5643461"/>
                  <a:pt x="10199614" y="5638372"/>
                </a:cubicBezTo>
                <a:cubicBezTo>
                  <a:pt x="10197310" y="5628261"/>
                  <a:pt x="10194867" y="5618083"/>
                  <a:pt x="10192334" y="5607813"/>
                </a:cubicBezTo>
                <a:cubicBezTo>
                  <a:pt x="10198223" y="5601811"/>
                  <a:pt x="10204087" y="5595763"/>
                  <a:pt x="10209793" y="5589670"/>
                </a:cubicBezTo>
                <a:cubicBezTo>
                  <a:pt x="10212942" y="5586315"/>
                  <a:pt x="10216047" y="5582960"/>
                  <a:pt x="10219104" y="5579560"/>
                </a:cubicBezTo>
                <a:cubicBezTo>
                  <a:pt x="10222186" y="5594645"/>
                  <a:pt x="10224993" y="5609570"/>
                  <a:pt x="10227480" y="5624268"/>
                </a:cubicBezTo>
                <a:cubicBezTo>
                  <a:pt x="10219629" y="5634172"/>
                  <a:pt x="10211459" y="5643940"/>
                  <a:pt x="10202970" y="5653571"/>
                </a:cubicBezTo>
                <a:close/>
                <a:moveTo>
                  <a:pt x="10224490" y="5573534"/>
                </a:moveTo>
                <a:cubicBezTo>
                  <a:pt x="10233163" y="5563766"/>
                  <a:pt x="10241539" y="5553839"/>
                  <a:pt x="10249618" y="5543797"/>
                </a:cubicBezTo>
                <a:cubicBezTo>
                  <a:pt x="10251831" y="5558221"/>
                  <a:pt x="10253749" y="5572485"/>
                  <a:pt x="10255369" y="5586588"/>
                </a:cubicBezTo>
                <a:cubicBezTo>
                  <a:pt x="10248202" y="5596995"/>
                  <a:pt x="10240694" y="5607265"/>
                  <a:pt x="10232866" y="5617398"/>
                </a:cubicBezTo>
                <a:cubicBezTo>
                  <a:pt x="10230356" y="5602952"/>
                  <a:pt x="10227549" y="5588323"/>
                  <a:pt x="10224490" y="5573534"/>
                </a:cubicBezTo>
                <a:close/>
                <a:moveTo>
                  <a:pt x="10223053" y="5566551"/>
                </a:moveTo>
                <a:cubicBezTo>
                  <a:pt x="10219995" y="5552196"/>
                  <a:pt x="10216639" y="5537658"/>
                  <a:pt x="10213033" y="5522984"/>
                </a:cubicBezTo>
                <a:cubicBezTo>
                  <a:pt x="10222482" y="5513125"/>
                  <a:pt x="10231724" y="5503129"/>
                  <a:pt x="10240717" y="5493041"/>
                </a:cubicBezTo>
                <a:cubicBezTo>
                  <a:pt x="10243570" y="5507533"/>
                  <a:pt x="10246149" y="5521889"/>
                  <a:pt x="10248431" y="5536107"/>
                </a:cubicBezTo>
                <a:cubicBezTo>
                  <a:pt x="10240306" y="5546399"/>
                  <a:pt x="10231862" y="5556555"/>
                  <a:pt x="10223053" y="5566551"/>
                </a:cubicBezTo>
                <a:close/>
                <a:moveTo>
                  <a:pt x="10248294" y="5475879"/>
                </a:moveTo>
                <a:cubicBezTo>
                  <a:pt x="10247016" y="5477363"/>
                  <a:pt x="10245715" y="5478823"/>
                  <a:pt x="10244437" y="5480307"/>
                </a:cubicBezTo>
                <a:cubicBezTo>
                  <a:pt x="10241607" y="5466705"/>
                  <a:pt x="10238503" y="5452943"/>
                  <a:pt x="10235193" y="5439068"/>
                </a:cubicBezTo>
                <a:cubicBezTo>
                  <a:pt x="10244801" y="5428798"/>
                  <a:pt x="10254182" y="5418391"/>
                  <a:pt x="10263333" y="5407870"/>
                </a:cubicBezTo>
                <a:cubicBezTo>
                  <a:pt x="10265957" y="5421745"/>
                  <a:pt x="10268309" y="5435484"/>
                  <a:pt x="10270362" y="5449063"/>
                </a:cubicBezTo>
                <a:cubicBezTo>
                  <a:pt x="10263265" y="5458101"/>
                  <a:pt x="10255916" y="5467047"/>
                  <a:pt x="10248294" y="5475879"/>
                </a:cubicBezTo>
                <a:close/>
                <a:moveTo>
                  <a:pt x="10268514" y="5401936"/>
                </a:moveTo>
                <a:cubicBezTo>
                  <a:pt x="10277414" y="5391552"/>
                  <a:pt x="10286064" y="5381054"/>
                  <a:pt x="10294485" y="5370442"/>
                </a:cubicBezTo>
                <a:cubicBezTo>
                  <a:pt x="10296288" y="5383838"/>
                  <a:pt x="10297818" y="5397098"/>
                  <a:pt x="10299049" y="5410221"/>
                </a:cubicBezTo>
                <a:cubicBezTo>
                  <a:pt x="10291564" y="5421061"/>
                  <a:pt x="10283759" y="5431765"/>
                  <a:pt x="10275611" y="5442331"/>
                </a:cubicBezTo>
                <a:cubicBezTo>
                  <a:pt x="10273512" y="5429003"/>
                  <a:pt x="10271138" y="5415538"/>
                  <a:pt x="10268514" y="5401936"/>
                </a:cubicBezTo>
                <a:close/>
                <a:moveTo>
                  <a:pt x="10298639" y="5356178"/>
                </a:moveTo>
                <a:cubicBezTo>
                  <a:pt x="10296767" y="5343467"/>
                  <a:pt x="10294645" y="5330640"/>
                  <a:pt x="10292272" y="5317700"/>
                </a:cubicBezTo>
                <a:cubicBezTo>
                  <a:pt x="10301241" y="5306997"/>
                  <a:pt x="10309981" y="5296156"/>
                  <a:pt x="10318471" y="5285202"/>
                </a:cubicBezTo>
                <a:cubicBezTo>
                  <a:pt x="10320046" y="5298119"/>
                  <a:pt x="10321346" y="5310900"/>
                  <a:pt x="10322374" y="5323542"/>
                </a:cubicBezTo>
                <a:cubicBezTo>
                  <a:pt x="10314797" y="5334543"/>
                  <a:pt x="10306878" y="5345429"/>
                  <a:pt x="10298639" y="5356178"/>
                </a:cubicBezTo>
                <a:close/>
                <a:moveTo>
                  <a:pt x="10290948" y="5310763"/>
                </a:moveTo>
                <a:cubicBezTo>
                  <a:pt x="10288643" y="5298575"/>
                  <a:pt x="10286133" y="5286275"/>
                  <a:pt x="10283394" y="5273882"/>
                </a:cubicBezTo>
                <a:cubicBezTo>
                  <a:pt x="10293184" y="5262951"/>
                  <a:pt x="10302747" y="5251905"/>
                  <a:pt x="10312058" y="5240722"/>
                </a:cubicBezTo>
                <a:cubicBezTo>
                  <a:pt x="10314135" y="5253137"/>
                  <a:pt x="10315938" y="5265438"/>
                  <a:pt x="10317513" y="5277625"/>
                </a:cubicBezTo>
                <a:cubicBezTo>
                  <a:pt x="10308909" y="5288808"/>
                  <a:pt x="10300054" y="5299854"/>
                  <a:pt x="10290948" y="5310763"/>
                </a:cubicBezTo>
                <a:close/>
                <a:moveTo>
                  <a:pt x="10317125" y="5234537"/>
                </a:moveTo>
                <a:cubicBezTo>
                  <a:pt x="10326139" y="5223560"/>
                  <a:pt x="10334926" y="5212491"/>
                  <a:pt x="10343462" y="5201263"/>
                </a:cubicBezTo>
                <a:cubicBezTo>
                  <a:pt x="10344762" y="5213564"/>
                  <a:pt x="10345812" y="5225728"/>
                  <a:pt x="10346611" y="5237801"/>
                </a:cubicBezTo>
                <a:cubicBezTo>
                  <a:pt x="10342389" y="5243917"/>
                  <a:pt x="10338098" y="5250033"/>
                  <a:pt x="10333648" y="5256127"/>
                </a:cubicBezTo>
                <a:cubicBezTo>
                  <a:pt x="10330065" y="5261056"/>
                  <a:pt x="10326390" y="5265963"/>
                  <a:pt x="10322694" y="5270847"/>
                </a:cubicBezTo>
                <a:cubicBezTo>
                  <a:pt x="10321073" y="5258843"/>
                  <a:pt x="10319225" y="5246747"/>
                  <a:pt x="10317125" y="5234537"/>
                </a:cubicBezTo>
                <a:close/>
                <a:moveTo>
                  <a:pt x="10315915" y="5227485"/>
                </a:moveTo>
                <a:cubicBezTo>
                  <a:pt x="10313861" y="5215914"/>
                  <a:pt x="10311579" y="5204207"/>
                  <a:pt x="10309114" y="5192430"/>
                </a:cubicBezTo>
                <a:cubicBezTo>
                  <a:pt x="10318996" y="5181248"/>
                  <a:pt x="10328604" y="5169905"/>
                  <a:pt x="10337961" y="5158449"/>
                </a:cubicBezTo>
                <a:cubicBezTo>
                  <a:pt x="10339741" y="5170248"/>
                  <a:pt x="10341293" y="5181910"/>
                  <a:pt x="10342617" y="5193503"/>
                </a:cubicBezTo>
                <a:cubicBezTo>
                  <a:pt x="10333968" y="5204982"/>
                  <a:pt x="10325067" y="5216302"/>
                  <a:pt x="10315915" y="5227485"/>
                </a:cubicBezTo>
                <a:close/>
                <a:moveTo>
                  <a:pt x="10343027" y="5152287"/>
                </a:moveTo>
                <a:cubicBezTo>
                  <a:pt x="10352065" y="5141104"/>
                  <a:pt x="10360829" y="5129784"/>
                  <a:pt x="10369364" y="5118350"/>
                </a:cubicBezTo>
                <a:cubicBezTo>
                  <a:pt x="10370391" y="5129967"/>
                  <a:pt x="10371190" y="5141492"/>
                  <a:pt x="10371761" y="5152948"/>
                </a:cubicBezTo>
                <a:cubicBezTo>
                  <a:pt x="10364002" y="5164268"/>
                  <a:pt x="10356014" y="5175497"/>
                  <a:pt x="10347774" y="5186588"/>
                </a:cubicBezTo>
                <a:cubicBezTo>
                  <a:pt x="10346405" y="5175245"/>
                  <a:pt x="10344830" y="5163812"/>
                  <a:pt x="10343027" y="5152287"/>
                </a:cubicBezTo>
                <a:close/>
                <a:moveTo>
                  <a:pt x="10341886" y="5145121"/>
                </a:moveTo>
                <a:cubicBezTo>
                  <a:pt x="10340083" y="5134029"/>
                  <a:pt x="10338098" y="5122869"/>
                  <a:pt x="10335908" y="5111618"/>
                </a:cubicBezTo>
                <a:cubicBezTo>
                  <a:pt x="10345789" y="5100253"/>
                  <a:pt x="10355398" y="5088728"/>
                  <a:pt x="10364777" y="5077088"/>
                </a:cubicBezTo>
                <a:cubicBezTo>
                  <a:pt x="10366260" y="5088294"/>
                  <a:pt x="10367539" y="5099431"/>
                  <a:pt x="10368634" y="5110477"/>
                </a:cubicBezTo>
                <a:cubicBezTo>
                  <a:pt x="10359962" y="5122161"/>
                  <a:pt x="10351038" y="5133710"/>
                  <a:pt x="10341886" y="5145121"/>
                </a:cubicBezTo>
                <a:close/>
                <a:moveTo>
                  <a:pt x="10369821" y="5070812"/>
                </a:moveTo>
                <a:cubicBezTo>
                  <a:pt x="10378836" y="5059470"/>
                  <a:pt x="10387576" y="5047990"/>
                  <a:pt x="10396088" y="5036397"/>
                </a:cubicBezTo>
                <a:cubicBezTo>
                  <a:pt x="10396865" y="5047420"/>
                  <a:pt x="10397436" y="5058351"/>
                  <a:pt x="10397778" y="5069192"/>
                </a:cubicBezTo>
                <a:cubicBezTo>
                  <a:pt x="10390041" y="5080717"/>
                  <a:pt x="10382053" y="5092128"/>
                  <a:pt x="10373815" y="5103402"/>
                </a:cubicBezTo>
                <a:cubicBezTo>
                  <a:pt x="10372673" y="5092607"/>
                  <a:pt x="10371350" y="5081744"/>
                  <a:pt x="10369821" y="5070812"/>
                </a:cubicBezTo>
                <a:close/>
                <a:moveTo>
                  <a:pt x="10368793" y="5063532"/>
                </a:moveTo>
                <a:cubicBezTo>
                  <a:pt x="10367242" y="5052897"/>
                  <a:pt x="10365485" y="5042194"/>
                  <a:pt x="10363590" y="5031444"/>
                </a:cubicBezTo>
                <a:cubicBezTo>
                  <a:pt x="10373449" y="5019920"/>
                  <a:pt x="10383057" y="5008257"/>
                  <a:pt x="10392414" y="4996458"/>
                </a:cubicBezTo>
                <a:cubicBezTo>
                  <a:pt x="10393624" y="5007185"/>
                  <a:pt x="10394651" y="5017820"/>
                  <a:pt x="10395495" y="5028386"/>
                </a:cubicBezTo>
                <a:cubicBezTo>
                  <a:pt x="10386846" y="5040231"/>
                  <a:pt x="10377945" y="5051938"/>
                  <a:pt x="10368793" y="5063532"/>
                </a:cubicBezTo>
                <a:close/>
                <a:moveTo>
                  <a:pt x="10397503" y="4990045"/>
                </a:moveTo>
                <a:cubicBezTo>
                  <a:pt x="10406450" y="4978612"/>
                  <a:pt x="10415123" y="4967041"/>
                  <a:pt x="10423612" y="4955379"/>
                </a:cubicBezTo>
                <a:cubicBezTo>
                  <a:pt x="10424137" y="4965831"/>
                  <a:pt x="10424480" y="4976215"/>
                  <a:pt x="10424639" y="4986531"/>
                </a:cubicBezTo>
                <a:cubicBezTo>
                  <a:pt x="10416902" y="4998193"/>
                  <a:pt x="10408960" y="5009740"/>
                  <a:pt x="10400767" y="5021151"/>
                </a:cubicBezTo>
                <a:cubicBezTo>
                  <a:pt x="10399855" y="5010859"/>
                  <a:pt x="10398759" y="5000475"/>
                  <a:pt x="10397503" y="4990045"/>
                </a:cubicBezTo>
                <a:close/>
                <a:moveTo>
                  <a:pt x="10396591" y="4982720"/>
                </a:moveTo>
                <a:cubicBezTo>
                  <a:pt x="10395267" y="4972495"/>
                  <a:pt x="10393784" y="4962203"/>
                  <a:pt x="10392118" y="4951841"/>
                </a:cubicBezTo>
                <a:cubicBezTo>
                  <a:pt x="10401931" y="4940225"/>
                  <a:pt x="10411493" y="4928495"/>
                  <a:pt x="10420805" y="4916627"/>
                </a:cubicBezTo>
                <a:cubicBezTo>
                  <a:pt x="10421763" y="4926897"/>
                  <a:pt x="10422562" y="4937099"/>
                  <a:pt x="10423178" y="4947231"/>
                </a:cubicBezTo>
                <a:cubicBezTo>
                  <a:pt x="10414552" y="4959190"/>
                  <a:pt x="10405696" y="4971035"/>
                  <a:pt x="10396591" y="4982720"/>
                </a:cubicBezTo>
                <a:close/>
                <a:moveTo>
                  <a:pt x="10425985" y="4909963"/>
                </a:moveTo>
                <a:cubicBezTo>
                  <a:pt x="10434840" y="4898506"/>
                  <a:pt x="10443467" y="4886936"/>
                  <a:pt x="10451843" y="4875251"/>
                </a:cubicBezTo>
                <a:cubicBezTo>
                  <a:pt x="10452163" y="4885201"/>
                  <a:pt x="10452254" y="4895083"/>
                  <a:pt x="10452208" y="4904919"/>
                </a:cubicBezTo>
                <a:cubicBezTo>
                  <a:pt x="10444539" y="4916627"/>
                  <a:pt x="10436666" y="4928243"/>
                  <a:pt x="10428542" y="4939723"/>
                </a:cubicBezTo>
                <a:cubicBezTo>
                  <a:pt x="10427834" y="4929864"/>
                  <a:pt x="10427013" y="4919936"/>
                  <a:pt x="10425985" y="4909963"/>
                </a:cubicBezTo>
                <a:close/>
                <a:moveTo>
                  <a:pt x="10457457" y="4867377"/>
                </a:moveTo>
                <a:cubicBezTo>
                  <a:pt x="10465422" y="4856081"/>
                  <a:pt x="10473181" y="4844692"/>
                  <a:pt x="10480690" y="4833213"/>
                </a:cubicBezTo>
                <a:cubicBezTo>
                  <a:pt x="10480370" y="4842684"/>
                  <a:pt x="10479845" y="4852155"/>
                  <a:pt x="10479183" y="4861626"/>
                </a:cubicBezTo>
                <a:cubicBezTo>
                  <a:pt x="10472382" y="4873106"/>
                  <a:pt x="10465422" y="4884517"/>
                  <a:pt x="10458187" y="4895791"/>
                </a:cubicBezTo>
                <a:cubicBezTo>
                  <a:pt x="10458119" y="4886388"/>
                  <a:pt x="10457845" y="4876917"/>
                  <a:pt x="10457457" y="4867377"/>
                </a:cubicBezTo>
                <a:close/>
                <a:moveTo>
                  <a:pt x="10486487" y="4824267"/>
                </a:moveTo>
                <a:cubicBezTo>
                  <a:pt x="10493264" y="4813700"/>
                  <a:pt x="10499883" y="4803042"/>
                  <a:pt x="10506296" y="4792293"/>
                </a:cubicBezTo>
                <a:cubicBezTo>
                  <a:pt x="10505337" y="4801308"/>
                  <a:pt x="10504242" y="4810322"/>
                  <a:pt x="10502987" y="4819314"/>
                </a:cubicBezTo>
                <a:cubicBezTo>
                  <a:pt x="10497304" y="4829950"/>
                  <a:pt x="10491461" y="4840470"/>
                  <a:pt x="10485437" y="4850923"/>
                </a:cubicBezTo>
                <a:cubicBezTo>
                  <a:pt x="10485916" y="4842090"/>
                  <a:pt x="10486281" y="4833213"/>
                  <a:pt x="10486487" y="4824267"/>
                </a:cubicBezTo>
                <a:close/>
                <a:moveTo>
                  <a:pt x="10486646" y="4814727"/>
                </a:moveTo>
                <a:cubicBezTo>
                  <a:pt x="10486738" y="4805735"/>
                  <a:pt x="10486714" y="4796698"/>
                  <a:pt x="10486509" y="4787615"/>
                </a:cubicBezTo>
                <a:cubicBezTo>
                  <a:pt x="10494360" y="4776409"/>
                  <a:pt x="10501983" y="4765089"/>
                  <a:pt x="10509400" y="4753678"/>
                </a:cubicBezTo>
                <a:cubicBezTo>
                  <a:pt x="10508898" y="4762670"/>
                  <a:pt x="10508236" y="4771639"/>
                  <a:pt x="10507414" y="4780608"/>
                </a:cubicBezTo>
                <a:cubicBezTo>
                  <a:pt x="10500705" y="4792088"/>
                  <a:pt x="10493789" y="4803453"/>
                  <a:pt x="10486646" y="4814727"/>
                </a:cubicBezTo>
                <a:close/>
                <a:moveTo>
                  <a:pt x="10486304" y="4779261"/>
                </a:moveTo>
                <a:cubicBezTo>
                  <a:pt x="10486030" y="4770019"/>
                  <a:pt x="10485596" y="4760753"/>
                  <a:pt x="10485026" y="4751419"/>
                </a:cubicBezTo>
                <a:cubicBezTo>
                  <a:pt x="10493813" y="4739871"/>
                  <a:pt x="10502347" y="4728209"/>
                  <a:pt x="10510655" y="4716433"/>
                </a:cubicBezTo>
                <a:cubicBezTo>
                  <a:pt x="10510564" y="4725607"/>
                  <a:pt x="10510313" y="4734759"/>
                  <a:pt x="10509902" y="4743933"/>
                </a:cubicBezTo>
                <a:cubicBezTo>
                  <a:pt x="10502256" y="4755823"/>
                  <a:pt x="10494383" y="4767577"/>
                  <a:pt x="10486304" y="4779261"/>
                </a:cubicBezTo>
                <a:close/>
                <a:moveTo>
                  <a:pt x="10516178" y="4708559"/>
                </a:moveTo>
                <a:cubicBezTo>
                  <a:pt x="10523686" y="4697742"/>
                  <a:pt x="10530990" y="4686833"/>
                  <a:pt x="10538133" y="4675810"/>
                </a:cubicBezTo>
                <a:cubicBezTo>
                  <a:pt x="10537425" y="4684527"/>
                  <a:pt x="10536604" y="4693177"/>
                  <a:pt x="10535645" y="4701804"/>
                </a:cubicBezTo>
                <a:cubicBezTo>
                  <a:pt x="10529209" y="4712850"/>
                  <a:pt x="10522545" y="4723782"/>
                  <a:pt x="10515744" y="4734622"/>
                </a:cubicBezTo>
                <a:cubicBezTo>
                  <a:pt x="10516018" y="4725995"/>
                  <a:pt x="10516155" y="4717300"/>
                  <a:pt x="10516178" y="4708559"/>
                </a:cubicBezTo>
                <a:close/>
                <a:moveTo>
                  <a:pt x="10516132" y="4700161"/>
                </a:moveTo>
                <a:cubicBezTo>
                  <a:pt x="10516064" y="4691101"/>
                  <a:pt x="10515858" y="4682017"/>
                  <a:pt x="10515493" y="4672889"/>
                </a:cubicBezTo>
                <a:cubicBezTo>
                  <a:pt x="10523937" y="4661660"/>
                  <a:pt x="10532176" y="4650363"/>
                  <a:pt x="10540210" y="4638930"/>
                </a:cubicBezTo>
                <a:cubicBezTo>
                  <a:pt x="10539890" y="4647967"/>
                  <a:pt x="10539433" y="4656936"/>
                  <a:pt x="10538840" y="4665882"/>
                </a:cubicBezTo>
                <a:cubicBezTo>
                  <a:pt x="10531469" y="4677407"/>
                  <a:pt x="10523915" y="4688841"/>
                  <a:pt x="10516132" y="4700161"/>
                </a:cubicBezTo>
                <a:close/>
                <a:moveTo>
                  <a:pt x="10546280" y="4630189"/>
                </a:moveTo>
                <a:cubicBezTo>
                  <a:pt x="10553629" y="4619554"/>
                  <a:pt x="10560818" y="4608827"/>
                  <a:pt x="10567801" y="4598010"/>
                </a:cubicBezTo>
                <a:cubicBezTo>
                  <a:pt x="10566957" y="4606408"/>
                  <a:pt x="10565976" y="4614784"/>
                  <a:pt x="10564879" y="4623114"/>
                </a:cubicBezTo>
                <a:cubicBezTo>
                  <a:pt x="10558535" y="4634046"/>
                  <a:pt x="10551985" y="4644863"/>
                  <a:pt x="10545299" y="4655589"/>
                </a:cubicBezTo>
                <a:cubicBezTo>
                  <a:pt x="10545755" y="4647168"/>
                  <a:pt x="10546075" y="4638701"/>
                  <a:pt x="10546280" y="4630189"/>
                </a:cubicBezTo>
                <a:close/>
                <a:moveTo>
                  <a:pt x="10546462" y="4621813"/>
                </a:moveTo>
                <a:cubicBezTo>
                  <a:pt x="10546600" y="4612867"/>
                  <a:pt x="10546577" y="4603875"/>
                  <a:pt x="10546417" y="4594837"/>
                </a:cubicBezTo>
                <a:cubicBezTo>
                  <a:pt x="10554701" y="4583792"/>
                  <a:pt x="10562780" y="4572632"/>
                  <a:pt x="10570676" y="4561403"/>
                </a:cubicBezTo>
                <a:cubicBezTo>
                  <a:pt x="10570175" y="4570281"/>
                  <a:pt x="10569513" y="4579113"/>
                  <a:pt x="10568737" y="4587945"/>
                </a:cubicBezTo>
                <a:cubicBezTo>
                  <a:pt x="10561502" y="4599333"/>
                  <a:pt x="10554085" y="4610630"/>
                  <a:pt x="10546462" y="4621813"/>
                </a:cubicBezTo>
                <a:close/>
                <a:moveTo>
                  <a:pt x="10576839" y="4552503"/>
                </a:moveTo>
                <a:cubicBezTo>
                  <a:pt x="10584027" y="4542050"/>
                  <a:pt x="10591034" y="4531529"/>
                  <a:pt x="10597881" y="4520917"/>
                </a:cubicBezTo>
                <a:cubicBezTo>
                  <a:pt x="10596876" y="4529133"/>
                  <a:pt x="10595758" y="4537303"/>
                  <a:pt x="10594526" y="4545451"/>
                </a:cubicBezTo>
                <a:cubicBezTo>
                  <a:pt x="10588272" y="4556223"/>
                  <a:pt x="10581882" y="4566926"/>
                  <a:pt x="10575286" y="4577538"/>
                </a:cubicBezTo>
                <a:cubicBezTo>
                  <a:pt x="10575926" y="4569231"/>
                  <a:pt x="10576427" y="4560878"/>
                  <a:pt x="10576839" y="4552503"/>
                </a:cubicBezTo>
                <a:close/>
                <a:moveTo>
                  <a:pt x="10577226" y="4543465"/>
                </a:moveTo>
                <a:cubicBezTo>
                  <a:pt x="10577546" y="4534724"/>
                  <a:pt x="10577751" y="4525961"/>
                  <a:pt x="10577797" y="4517152"/>
                </a:cubicBezTo>
                <a:cubicBezTo>
                  <a:pt x="10585899" y="4506311"/>
                  <a:pt x="10593841" y="4495356"/>
                  <a:pt x="10601555" y="4484311"/>
                </a:cubicBezTo>
                <a:cubicBezTo>
                  <a:pt x="10600870" y="4493029"/>
                  <a:pt x="10600048" y="4501701"/>
                  <a:pt x="10599112" y="4510328"/>
                </a:cubicBezTo>
                <a:cubicBezTo>
                  <a:pt x="10591993" y="4521510"/>
                  <a:pt x="10584689" y="4532556"/>
                  <a:pt x="10577226" y="4543465"/>
                </a:cubicBezTo>
                <a:close/>
                <a:moveTo>
                  <a:pt x="10607740" y="4475433"/>
                </a:moveTo>
                <a:cubicBezTo>
                  <a:pt x="10614769" y="4465186"/>
                  <a:pt x="10621638" y="4454870"/>
                  <a:pt x="10628347" y="4444486"/>
                </a:cubicBezTo>
                <a:cubicBezTo>
                  <a:pt x="10627184" y="4452542"/>
                  <a:pt x="10625928" y="4460576"/>
                  <a:pt x="10624536" y="4468564"/>
                </a:cubicBezTo>
                <a:cubicBezTo>
                  <a:pt x="10618397" y="4479130"/>
                  <a:pt x="10612121" y="4489560"/>
                  <a:pt x="10605686" y="4499898"/>
                </a:cubicBezTo>
                <a:cubicBezTo>
                  <a:pt x="10606485" y="4491751"/>
                  <a:pt x="10607169" y="4483603"/>
                  <a:pt x="10607740" y="4475433"/>
                </a:cubicBezTo>
                <a:close/>
                <a:moveTo>
                  <a:pt x="10608333" y="4466304"/>
                </a:moveTo>
                <a:cubicBezTo>
                  <a:pt x="10608857" y="4457563"/>
                  <a:pt x="10609269" y="4448777"/>
                  <a:pt x="10609519" y="4439968"/>
                </a:cubicBezTo>
                <a:cubicBezTo>
                  <a:pt x="10617485" y="4429310"/>
                  <a:pt x="10625244" y="4418538"/>
                  <a:pt x="10632820" y="4407697"/>
                </a:cubicBezTo>
                <a:cubicBezTo>
                  <a:pt x="10631953" y="4416415"/>
                  <a:pt x="10630949" y="4425088"/>
                  <a:pt x="10629808" y="4433760"/>
                </a:cubicBezTo>
                <a:cubicBezTo>
                  <a:pt x="10622825" y="4444737"/>
                  <a:pt x="10615658" y="4455578"/>
                  <a:pt x="10608333" y="4466304"/>
                </a:cubicBezTo>
                <a:close/>
                <a:moveTo>
                  <a:pt x="10638983" y="4398819"/>
                </a:moveTo>
                <a:cubicBezTo>
                  <a:pt x="10645853" y="4388823"/>
                  <a:pt x="10652562" y="4378759"/>
                  <a:pt x="10659135" y="4368626"/>
                </a:cubicBezTo>
                <a:cubicBezTo>
                  <a:pt x="10657811" y="4376682"/>
                  <a:pt x="10656373" y="4384738"/>
                  <a:pt x="10654845" y="4392749"/>
                </a:cubicBezTo>
                <a:cubicBezTo>
                  <a:pt x="10648819" y="4403042"/>
                  <a:pt x="10642680" y="4413243"/>
                  <a:pt x="10636404" y="4423308"/>
                </a:cubicBezTo>
                <a:cubicBezTo>
                  <a:pt x="10637385" y="4415183"/>
                  <a:pt x="10638230" y="4407013"/>
                  <a:pt x="10638983" y="4398819"/>
                </a:cubicBezTo>
                <a:close/>
                <a:moveTo>
                  <a:pt x="10639782" y="4389736"/>
                </a:moveTo>
                <a:cubicBezTo>
                  <a:pt x="10640512" y="4380904"/>
                  <a:pt x="10641106" y="4372027"/>
                  <a:pt x="10641561" y="4363126"/>
                </a:cubicBezTo>
                <a:cubicBezTo>
                  <a:pt x="10649344" y="4352674"/>
                  <a:pt x="10656966" y="4342153"/>
                  <a:pt x="10664429" y="4331518"/>
                </a:cubicBezTo>
                <a:cubicBezTo>
                  <a:pt x="10663357" y="4340304"/>
                  <a:pt x="10662147" y="4349068"/>
                  <a:pt x="10660846" y="4357808"/>
                </a:cubicBezTo>
                <a:cubicBezTo>
                  <a:pt x="10653976" y="4368580"/>
                  <a:pt x="10646948" y="4379215"/>
                  <a:pt x="10639782" y="4389736"/>
                </a:cubicBezTo>
                <a:close/>
                <a:moveTo>
                  <a:pt x="10670546" y="4322663"/>
                </a:moveTo>
                <a:cubicBezTo>
                  <a:pt x="10677255" y="4312940"/>
                  <a:pt x="10683805" y="4303150"/>
                  <a:pt x="10690219" y="4293291"/>
                </a:cubicBezTo>
                <a:cubicBezTo>
                  <a:pt x="10688712" y="4301461"/>
                  <a:pt x="10687114" y="4309608"/>
                  <a:pt x="10685402" y="4317733"/>
                </a:cubicBezTo>
                <a:cubicBezTo>
                  <a:pt x="10679537" y="4327706"/>
                  <a:pt x="10673558" y="4337588"/>
                  <a:pt x="10667442" y="4347379"/>
                </a:cubicBezTo>
                <a:cubicBezTo>
                  <a:pt x="10668606" y="4339163"/>
                  <a:pt x="10669633" y="4330924"/>
                  <a:pt x="10670546" y="4322663"/>
                </a:cubicBezTo>
                <a:close/>
                <a:moveTo>
                  <a:pt x="10671528" y="4313717"/>
                </a:moveTo>
                <a:cubicBezTo>
                  <a:pt x="10672440" y="4304725"/>
                  <a:pt x="10673239" y="4295710"/>
                  <a:pt x="10673900" y="4286673"/>
                </a:cubicBezTo>
                <a:cubicBezTo>
                  <a:pt x="10681546" y="4276403"/>
                  <a:pt x="10689008" y="4266064"/>
                  <a:pt x="10696312" y="4255634"/>
                </a:cubicBezTo>
                <a:cubicBezTo>
                  <a:pt x="10695056" y="4264626"/>
                  <a:pt x="10693664" y="4273573"/>
                  <a:pt x="10692135" y="4282519"/>
                </a:cubicBezTo>
                <a:cubicBezTo>
                  <a:pt x="10685402" y="4293017"/>
                  <a:pt x="10678533" y="4303424"/>
                  <a:pt x="10671528" y="4313717"/>
                </a:cubicBezTo>
                <a:close/>
                <a:moveTo>
                  <a:pt x="10702427" y="4246894"/>
                </a:moveTo>
                <a:cubicBezTo>
                  <a:pt x="10709115" y="4237217"/>
                  <a:pt x="10715665" y="4227449"/>
                  <a:pt x="10722078" y="4217613"/>
                </a:cubicBezTo>
                <a:cubicBezTo>
                  <a:pt x="10720366" y="4226012"/>
                  <a:pt x="10718540" y="4234387"/>
                  <a:pt x="10716623" y="4242740"/>
                </a:cubicBezTo>
                <a:cubicBezTo>
                  <a:pt x="10710781" y="4252599"/>
                  <a:pt x="10704847" y="4262367"/>
                  <a:pt x="10698777" y="4272044"/>
                </a:cubicBezTo>
                <a:cubicBezTo>
                  <a:pt x="10700123" y="4263691"/>
                  <a:pt x="10701310" y="4255292"/>
                  <a:pt x="10702427" y="4246894"/>
                </a:cubicBezTo>
                <a:close/>
                <a:moveTo>
                  <a:pt x="10728400" y="4207845"/>
                </a:moveTo>
                <a:cubicBezTo>
                  <a:pt x="10733762" y="4199470"/>
                  <a:pt x="10739012" y="4191026"/>
                  <a:pt x="10744169" y="4182558"/>
                </a:cubicBezTo>
                <a:cubicBezTo>
                  <a:pt x="10742184" y="4190135"/>
                  <a:pt x="10740107" y="4197689"/>
                  <a:pt x="10737939" y="4205221"/>
                </a:cubicBezTo>
                <a:cubicBezTo>
                  <a:pt x="10733352" y="4213642"/>
                  <a:pt x="10728650" y="4221995"/>
                  <a:pt x="10723881" y="4230279"/>
                </a:cubicBezTo>
                <a:cubicBezTo>
                  <a:pt x="10725478" y="4222817"/>
                  <a:pt x="10726984" y="4215331"/>
                  <a:pt x="10728400" y="4207845"/>
                </a:cubicBezTo>
                <a:close/>
                <a:moveTo>
                  <a:pt x="10755055" y="4156473"/>
                </a:moveTo>
                <a:cubicBezTo>
                  <a:pt x="10756881" y="4148577"/>
                  <a:pt x="10758639" y="4140680"/>
                  <a:pt x="10760281" y="4132761"/>
                </a:cubicBezTo>
                <a:cubicBezTo>
                  <a:pt x="10765416" y="4124773"/>
                  <a:pt x="10770483" y="4116763"/>
                  <a:pt x="10775435" y="4108707"/>
                </a:cubicBezTo>
                <a:cubicBezTo>
                  <a:pt x="10773199" y="4116763"/>
                  <a:pt x="10770871" y="4124819"/>
                  <a:pt x="10768452" y="4132852"/>
                </a:cubicBezTo>
                <a:cubicBezTo>
                  <a:pt x="10764070" y="4140794"/>
                  <a:pt x="10759597" y="4148645"/>
                  <a:pt x="10755055" y="4156473"/>
                </a:cubicBezTo>
                <a:close/>
                <a:moveTo>
                  <a:pt x="10783423" y="4095561"/>
                </a:moveTo>
                <a:cubicBezTo>
                  <a:pt x="10787029" y="4089559"/>
                  <a:pt x="10790566" y="4083511"/>
                  <a:pt x="10794058" y="4077441"/>
                </a:cubicBezTo>
                <a:cubicBezTo>
                  <a:pt x="10791844" y="4084219"/>
                  <a:pt x="10789540" y="4090928"/>
                  <a:pt x="10787212" y="4097615"/>
                </a:cubicBezTo>
                <a:cubicBezTo>
                  <a:pt x="10784244" y="4103412"/>
                  <a:pt x="10781232" y="4109163"/>
                  <a:pt x="10778197" y="4114892"/>
                </a:cubicBezTo>
                <a:cubicBezTo>
                  <a:pt x="10780000" y="4108456"/>
                  <a:pt x="10781734" y="4102020"/>
                  <a:pt x="10783423" y="4095561"/>
                </a:cubicBezTo>
                <a:close/>
                <a:moveTo>
                  <a:pt x="10786823" y="4082096"/>
                </a:moveTo>
                <a:cubicBezTo>
                  <a:pt x="10788786" y="4074154"/>
                  <a:pt x="10790635" y="4066189"/>
                  <a:pt x="10792393" y="4058224"/>
                </a:cubicBezTo>
                <a:cubicBezTo>
                  <a:pt x="10797413" y="4050465"/>
                  <a:pt x="10802343" y="4042706"/>
                  <a:pt x="10807181" y="4034878"/>
                </a:cubicBezTo>
                <a:cubicBezTo>
                  <a:pt x="10806017" y="4038986"/>
                  <a:pt x="10804808" y="4043071"/>
                  <a:pt x="10803575" y="4047179"/>
                </a:cubicBezTo>
                <a:cubicBezTo>
                  <a:pt x="10802343" y="4051287"/>
                  <a:pt x="10801064" y="4055394"/>
                  <a:pt x="10799786" y="4059503"/>
                </a:cubicBezTo>
                <a:cubicBezTo>
                  <a:pt x="10795542" y="4067079"/>
                  <a:pt x="10791228" y="4074611"/>
                  <a:pt x="10786823" y="4082096"/>
                </a:cubicBezTo>
                <a:close/>
                <a:moveTo>
                  <a:pt x="10815306" y="4021618"/>
                </a:moveTo>
                <a:cubicBezTo>
                  <a:pt x="10818957" y="4015570"/>
                  <a:pt x="10822563" y="4009522"/>
                  <a:pt x="10826101" y="4003429"/>
                </a:cubicBezTo>
                <a:cubicBezTo>
                  <a:pt x="10823818" y="4010253"/>
                  <a:pt x="10821467" y="4017054"/>
                  <a:pt x="10819048" y="4023809"/>
                </a:cubicBezTo>
                <a:cubicBezTo>
                  <a:pt x="10815967" y="4029743"/>
                  <a:pt x="10812841" y="4035653"/>
                  <a:pt x="10809668" y="4041542"/>
                </a:cubicBezTo>
                <a:cubicBezTo>
                  <a:pt x="10811608" y="4034900"/>
                  <a:pt x="10813479" y="4028259"/>
                  <a:pt x="10815306" y="4021618"/>
                </a:cubicBezTo>
                <a:close/>
                <a:moveTo>
                  <a:pt x="10818683" y="4008952"/>
                </a:moveTo>
                <a:cubicBezTo>
                  <a:pt x="10820897" y="4000462"/>
                  <a:pt x="10823019" y="3991972"/>
                  <a:pt x="10825005" y="3983482"/>
                </a:cubicBezTo>
                <a:cubicBezTo>
                  <a:pt x="10829934" y="3975929"/>
                  <a:pt x="10834818" y="3968329"/>
                  <a:pt x="10839588" y="3960683"/>
                </a:cubicBezTo>
                <a:cubicBezTo>
                  <a:pt x="10837031" y="3969333"/>
                  <a:pt x="10834407" y="3977937"/>
                  <a:pt x="10831669" y="3986472"/>
                </a:cubicBezTo>
                <a:cubicBezTo>
                  <a:pt x="10827401" y="3994003"/>
                  <a:pt x="10823087" y="4001512"/>
                  <a:pt x="10818683" y="4008952"/>
                </a:cubicBezTo>
                <a:close/>
                <a:moveTo>
                  <a:pt x="10847758" y="3947447"/>
                </a:moveTo>
                <a:cubicBezTo>
                  <a:pt x="10851547" y="3941216"/>
                  <a:pt x="10855312" y="3934963"/>
                  <a:pt x="10859010" y="3928687"/>
                </a:cubicBezTo>
                <a:cubicBezTo>
                  <a:pt x="10856499" y="3936036"/>
                  <a:pt x="10853920" y="3943316"/>
                  <a:pt x="10851273" y="3950596"/>
                </a:cubicBezTo>
                <a:cubicBezTo>
                  <a:pt x="10848078" y="3956667"/>
                  <a:pt x="10844814" y="3962715"/>
                  <a:pt x="10841528" y="3968740"/>
                </a:cubicBezTo>
                <a:cubicBezTo>
                  <a:pt x="10843673" y="3961665"/>
                  <a:pt x="10845727" y="3954567"/>
                  <a:pt x="10847758" y="3947447"/>
                </a:cubicBezTo>
                <a:close/>
                <a:moveTo>
                  <a:pt x="10846321" y="3937245"/>
                </a:moveTo>
                <a:cubicBezTo>
                  <a:pt x="10845247" y="3941102"/>
                  <a:pt x="10844152" y="3944936"/>
                  <a:pt x="10843057" y="3948793"/>
                </a:cubicBezTo>
                <a:cubicBezTo>
                  <a:pt x="10837830" y="3957306"/>
                  <a:pt x="10832536" y="3965773"/>
                  <a:pt x="10827150" y="3974148"/>
                </a:cubicBezTo>
                <a:cubicBezTo>
                  <a:pt x="10829318" y="3964495"/>
                  <a:pt x="10831372" y="3954841"/>
                  <a:pt x="10833266" y="3945142"/>
                </a:cubicBezTo>
                <a:cubicBezTo>
                  <a:pt x="10839337" y="3936515"/>
                  <a:pt x="10845293" y="3927820"/>
                  <a:pt x="10851136" y="3919079"/>
                </a:cubicBezTo>
                <a:cubicBezTo>
                  <a:pt x="10849583" y="3925150"/>
                  <a:pt x="10847987" y="3931198"/>
                  <a:pt x="10846321" y="3937245"/>
                </a:cubicBezTo>
                <a:close/>
                <a:moveTo>
                  <a:pt x="10820372" y="3984624"/>
                </a:moveTo>
                <a:cubicBezTo>
                  <a:pt x="10814141" y="3994095"/>
                  <a:pt x="10807843" y="4003497"/>
                  <a:pt x="10801407" y="4012786"/>
                </a:cubicBezTo>
                <a:cubicBezTo>
                  <a:pt x="10803187" y="4002653"/>
                  <a:pt x="10804830" y="3992520"/>
                  <a:pt x="10806291" y="3982341"/>
                </a:cubicBezTo>
                <a:cubicBezTo>
                  <a:pt x="10813411" y="3972848"/>
                  <a:pt x="10820395" y="3963308"/>
                  <a:pt x="10827242" y="3953700"/>
                </a:cubicBezTo>
                <a:cubicBezTo>
                  <a:pt x="10825095" y="3964016"/>
                  <a:pt x="10822813" y="3974331"/>
                  <a:pt x="10820372" y="3984624"/>
                </a:cubicBezTo>
                <a:close/>
                <a:moveTo>
                  <a:pt x="10795929" y="4020637"/>
                </a:moveTo>
                <a:cubicBezTo>
                  <a:pt x="10788604" y="4031089"/>
                  <a:pt x="10781141" y="4041450"/>
                  <a:pt x="10773564" y="4051674"/>
                </a:cubicBezTo>
                <a:cubicBezTo>
                  <a:pt x="10774841" y="4041245"/>
                  <a:pt x="10775960" y="4030792"/>
                  <a:pt x="10776896" y="4020317"/>
                </a:cubicBezTo>
                <a:cubicBezTo>
                  <a:pt x="10785226" y="4009888"/>
                  <a:pt x="10793419" y="3999412"/>
                  <a:pt x="10801430" y="3988846"/>
                </a:cubicBezTo>
                <a:cubicBezTo>
                  <a:pt x="10799764" y="3999458"/>
                  <a:pt x="10797915" y="4010047"/>
                  <a:pt x="10795929" y="4020637"/>
                </a:cubicBezTo>
                <a:close/>
                <a:moveTo>
                  <a:pt x="10768726" y="4058179"/>
                </a:moveTo>
                <a:cubicBezTo>
                  <a:pt x="10760396" y="4069248"/>
                  <a:pt x="10751952" y="4080202"/>
                  <a:pt x="10743325" y="4091042"/>
                </a:cubicBezTo>
                <a:cubicBezTo>
                  <a:pt x="10744032" y="4080362"/>
                  <a:pt x="10744580" y="4069658"/>
                  <a:pt x="10744946" y="4058955"/>
                </a:cubicBezTo>
                <a:cubicBezTo>
                  <a:pt x="10754302" y="4048000"/>
                  <a:pt x="10763476" y="4036954"/>
                  <a:pt x="10772469" y="4025817"/>
                </a:cubicBezTo>
                <a:cubicBezTo>
                  <a:pt x="10771396" y="4036635"/>
                  <a:pt x="10770141" y="4047407"/>
                  <a:pt x="10768726" y="4058179"/>
                </a:cubicBezTo>
                <a:close/>
                <a:moveTo>
                  <a:pt x="10738692" y="4096862"/>
                </a:moveTo>
                <a:cubicBezTo>
                  <a:pt x="10729472" y="4108319"/>
                  <a:pt x="10720092" y="4119638"/>
                  <a:pt x="10710552" y="4130844"/>
                </a:cubicBezTo>
                <a:cubicBezTo>
                  <a:pt x="10710644" y="4119958"/>
                  <a:pt x="10710552" y="4109072"/>
                  <a:pt x="10710279" y="4098140"/>
                </a:cubicBezTo>
                <a:cubicBezTo>
                  <a:pt x="10720571" y="4086889"/>
                  <a:pt x="10730636" y="4075546"/>
                  <a:pt x="10740518" y="4064090"/>
                </a:cubicBezTo>
                <a:cubicBezTo>
                  <a:pt x="10740084" y="4075021"/>
                  <a:pt x="10739491" y="4085953"/>
                  <a:pt x="10738692" y="4096862"/>
                </a:cubicBezTo>
                <a:close/>
                <a:moveTo>
                  <a:pt x="10705372" y="4136892"/>
                </a:moveTo>
                <a:cubicBezTo>
                  <a:pt x="10695445" y="4148394"/>
                  <a:pt x="10685334" y="4159759"/>
                  <a:pt x="10675087" y="4170965"/>
                </a:cubicBezTo>
                <a:cubicBezTo>
                  <a:pt x="10674562" y="4160558"/>
                  <a:pt x="10673854" y="4150106"/>
                  <a:pt x="10672987" y="4139630"/>
                </a:cubicBezTo>
                <a:cubicBezTo>
                  <a:pt x="10672942" y="4139014"/>
                  <a:pt x="10672874" y="4138398"/>
                  <a:pt x="10672828" y="4137782"/>
                </a:cubicBezTo>
                <a:cubicBezTo>
                  <a:pt x="10683828" y="4126508"/>
                  <a:pt x="10694646" y="4115120"/>
                  <a:pt x="10705258" y="4103640"/>
                </a:cubicBezTo>
                <a:cubicBezTo>
                  <a:pt x="10705486" y="4114754"/>
                  <a:pt x="10705509" y="4125823"/>
                  <a:pt x="10705372" y="4136892"/>
                </a:cubicBezTo>
                <a:close/>
                <a:moveTo>
                  <a:pt x="10669998" y="4176511"/>
                </a:moveTo>
                <a:cubicBezTo>
                  <a:pt x="10659111" y="4188287"/>
                  <a:pt x="10648044" y="4199926"/>
                  <a:pt x="10636792" y="4211383"/>
                </a:cubicBezTo>
                <a:cubicBezTo>
                  <a:pt x="10635537" y="4200200"/>
                  <a:pt x="10634076" y="4188994"/>
                  <a:pt x="10632456" y="4177720"/>
                </a:cubicBezTo>
                <a:cubicBezTo>
                  <a:pt x="10644483" y="4166218"/>
                  <a:pt x="10656282" y="4154601"/>
                  <a:pt x="10667852" y="4142871"/>
                </a:cubicBezTo>
                <a:cubicBezTo>
                  <a:pt x="10668765" y="4154099"/>
                  <a:pt x="10669473" y="4165328"/>
                  <a:pt x="10669998" y="4176511"/>
                </a:cubicBezTo>
                <a:close/>
                <a:moveTo>
                  <a:pt x="10631885" y="4216335"/>
                </a:moveTo>
                <a:cubicBezTo>
                  <a:pt x="10620018" y="4228317"/>
                  <a:pt x="10607945" y="4240116"/>
                  <a:pt x="10595712" y="4251755"/>
                </a:cubicBezTo>
                <a:cubicBezTo>
                  <a:pt x="10593772" y="4240435"/>
                  <a:pt x="10591627" y="4229047"/>
                  <a:pt x="10589299" y="4217613"/>
                </a:cubicBezTo>
                <a:cubicBezTo>
                  <a:pt x="10602331" y="4205974"/>
                  <a:pt x="10615133" y="4194198"/>
                  <a:pt x="10627685" y="4182285"/>
                </a:cubicBezTo>
                <a:cubicBezTo>
                  <a:pt x="10629261" y="4193673"/>
                  <a:pt x="10630675" y="4205016"/>
                  <a:pt x="10631885" y="4216335"/>
                </a:cubicBezTo>
                <a:close/>
                <a:moveTo>
                  <a:pt x="10591011" y="4256205"/>
                </a:moveTo>
                <a:cubicBezTo>
                  <a:pt x="10578185" y="4268301"/>
                  <a:pt x="10565177" y="4280191"/>
                  <a:pt x="10551963" y="4291876"/>
                </a:cubicBezTo>
                <a:cubicBezTo>
                  <a:pt x="10549339" y="4280351"/>
                  <a:pt x="10546532" y="4268780"/>
                  <a:pt x="10543518" y="4257164"/>
                </a:cubicBezTo>
                <a:cubicBezTo>
                  <a:pt x="10557508" y="4245479"/>
                  <a:pt x="10571247" y="4233657"/>
                  <a:pt x="10584735" y="4221675"/>
                </a:cubicBezTo>
                <a:cubicBezTo>
                  <a:pt x="10587017" y="4233223"/>
                  <a:pt x="10589117" y="4244748"/>
                  <a:pt x="10591011" y="4256205"/>
                </a:cubicBezTo>
                <a:close/>
                <a:moveTo>
                  <a:pt x="10547444" y="4295824"/>
                </a:moveTo>
                <a:cubicBezTo>
                  <a:pt x="10533705" y="4307897"/>
                  <a:pt x="10519784" y="4319742"/>
                  <a:pt x="10505657" y="4331404"/>
                </a:cubicBezTo>
                <a:cubicBezTo>
                  <a:pt x="10502371" y="4319719"/>
                  <a:pt x="10498856" y="4307965"/>
                  <a:pt x="10495182" y="4296166"/>
                </a:cubicBezTo>
                <a:cubicBezTo>
                  <a:pt x="10510084" y="4284573"/>
                  <a:pt x="10524690" y="4272797"/>
                  <a:pt x="10539069" y="4260861"/>
                </a:cubicBezTo>
                <a:cubicBezTo>
                  <a:pt x="10542057" y="4272568"/>
                  <a:pt x="10544866" y="4284230"/>
                  <a:pt x="10547444" y="4295824"/>
                </a:cubicBezTo>
                <a:close/>
                <a:moveTo>
                  <a:pt x="10501230" y="4335055"/>
                </a:moveTo>
                <a:cubicBezTo>
                  <a:pt x="10486646" y="4346991"/>
                  <a:pt x="10471880" y="4358721"/>
                  <a:pt x="10456932" y="4370224"/>
                </a:cubicBezTo>
                <a:cubicBezTo>
                  <a:pt x="10452938" y="4358310"/>
                  <a:pt x="10448762" y="4346352"/>
                  <a:pt x="10444403" y="4334347"/>
                </a:cubicBezTo>
                <a:cubicBezTo>
                  <a:pt x="10456636" y="4325447"/>
                  <a:pt x="10468776" y="4316455"/>
                  <a:pt x="10480712" y="4307326"/>
                </a:cubicBezTo>
                <a:cubicBezTo>
                  <a:pt x="10484090" y="4304770"/>
                  <a:pt x="10487422" y="4302169"/>
                  <a:pt x="10490777" y="4299590"/>
                </a:cubicBezTo>
                <a:cubicBezTo>
                  <a:pt x="10494451" y="4311457"/>
                  <a:pt x="10497966" y="4323279"/>
                  <a:pt x="10501230" y="4335055"/>
                </a:cubicBezTo>
                <a:close/>
                <a:moveTo>
                  <a:pt x="10452573" y="4373556"/>
                </a:moveTo>
                <a:cubicBezTo>
                  <a:pt x="10437191" y="4385332"/>
                  <a:pt x="10421604" y="4396857"/>
                  <a:pt x="10405857" y="4408154"/>
                </a:cubicBezTo>
                <a:cubicBezTo>
                  <a:pt x="10401223" y="4396081"/>
                  <a:pt x="10396386" y="4383917"/>
                  <a:pt x="10391342" y="4371684"/>
                </a:cubicBezTo>
                <a:cubicBezTo>
                  <a:pt x="10407842" y="4360479"/>
                  <a:pt x="10424069" y="4349068"/>
                  <a:pt x="10440044" y="4337497"/>
                </a:cubicBezTo>
                <a:cubicBezTo>
                  <a:pt x="10444403" y="4349501"/>
                  <a:pt x="10448556" y="4361506"/>
                  <a:pt x="10452573" y="4373556"/>
                </a:cubicBezTo>
                <a:close/>
                <a:moveTo>
                  <a:pt x="10401497" y="4411280"/>
                </a:moveTo>
                <a:cubicBezTo>
                  <a:pt x="10385408" y="4422737"/>
                  <a:pt x="10369137" y="4433965"/>
                  <a:pt x="10352704" y="4444943"/>
                </a:cubicBezTo>
                <a:cubicBezTo>
                  <a:pt x="10347456" y="4432642"/>
                  <a:pt x="10342001" y="4420249"/>
                  <a:pt x="10336363" y="4407789"/>
                </a:cubicBezTo>
                <a:cubicBezTo>
                  <a:pt x="10353503" y="4396925"/>
                  <a:pt x="10370368" y="4385857"/>
                  <a:pt x="10387005" y="4374605"/>
                </a:cubicBezTo>
                <a:cubicBezTo>
                  <a:pt x="10391981" y="4386793"/>
                  <a:pt x="10396819" y="4399025"/>
                  <a:pt x="10401497" y="4411280"/>
                </a:cubicBezTo>
                <a:close/>
                <a:moveTo>
                  <a:pt x="10348208" y="4447955"/>
                </a:moveTo>
                <a:cubicBezTo>
                  <a:pt x="10331594" y="4459024"/>
                  <a:pt x="10314774" y="4469819"/>
                  <a:pt x="10297818" y="4480385"/>
                </a:cubicBezTo>
                <a:cubicBezTo>
                  <a:pt x="10291975" y="4467833"/>
                  <a:pt x="10285950" y="4455213"/>
                  <a:pt x="10279742" y="4442501"/>
                </a:cubicBezTo>
                <a:cubicBezTo>
                  <a:pt x="10297361" y="4432071"/>
                  <a:pt x="10314706" y="4421436"/>
                  <a:pt x="10331845" y="4410619"/>
                </a:cubicBezTo>
                <a:cubicBezTo>
                  <a:pt x="10337504" y="4423148"/>
                  <a:pt x="10342959" y="4435586"/>
                  <a:pt x="10348208" y="4447955"/>
                </a:cubicBezTo>
                <a:close/>
                <a:moveTo>
                  <a:pt x="10293276" y="4483215"/>
                </a:moveTo>
                <a:cubicBezTo>
                  <a:pt x="10276182" y="4493804"/>
                  <a:pt x="10258951" y="4504166"/>
                  <a:pt x="10241539" y="4514276"/>
                </a:cubicBezTo>
                <a:cubicBezTo>
                  <a:pt x="10235148" y="4501450"/>
                  <a:pt x="10228575" y="4488578"/>
                  <a:pt x="10221820" y="4475615"/>
                </a:cubicBezTo>
                <a:cubicBezTo>
                  <a:pt x="10239827" y="4465688"/>
                  <a:pt x="10257560" y="4455532"/>
                  <a:pt x="10275110" y="4445194"/>
                </a:cubicBezTo>
                <a:cubicBezTo>
                  <a:pt x="10281362" y="4457951"/>
                  <a:pt x="10287433" y="4470640"/>
                  <a:pt x="10293276" y="4483215"/>
                </a:cubicBezTo>
                <a:close/>
                <a:moveTo>
                  <a:pt x="10236814" y="4517015"/>
                </a:moveTo>
                <a:cubicBezTo>
                  <a:pt x="10219401" y="4527102"/>
                  <a:pt x="10201829" y="4536938"/>
                  <a:pt x="10184118" y="4546523"/>
                </a:cubicBezTo>
                <a:cubicBezTo>
                  <a:pt x="10177226" y="4533469"/>
                  <a:pt x="10170129" y="4520301"/>
                  <a:pt x="10162825" y="4507018"/>
                </a:cubicBezTo>
                <a:cubicBezTo>
                  <a:pt x="10181106" y="4497616"/>
                  <a:pt x="10199157" y="4488054"/>
                  <a:pt x="10216982" y="4478263"/>
                </a:cubicBezTo>
                <a:cubicBezTo>
                  <a:pt x="10223782" y="4491271"/>
                  <a:pt x="10230424" y="4504211"/>
                  <a:pt x="10236814" y="4517015"/>
                </a:cubicBezTo>
                <a:close/>
                <a:moveTo>
                  <a:pt x="10178778" y="4549399"/>
                </a:moveTo>
                <a:cubicBezTo>
                  <a:pt x="10161296" y="4558825"/>
                  <a:pt x="10143678" y="4568022"/>
                  <a:pt x="10125968" y="4576991"/>
                </a:cubicBezTo>
                <a:cubicBezTo>
                  <a:pt x="10118596" y="4563640"/>
                  <a:pt x="10111042" y="4550175"/>
                  <a:pt x="10103283" y="4536596"/>
                </a:cubicBezTo>
                <a:cubicBezTo>
                  <a:pt x="10121540" y="4527832"/>
                  <a:pt x="10139615" y="4518931"/>
                  <a:pt x="10157463" y="4509826"/>
                </a:cubicBezTo>
                <a:cubicBezTo>
                  <a:pt x="10164765" y="4523131"/>
                  <a:pt x="10171862" y="4536322"/>
                  <a:pt x="10178778" y="4549399"/>
                </a:cubicBezTo>
                <a:close/>
                <a:moveTo>
                  <a:pt x="10120513" y="4579729"/>
                </a:moveTo>
                <a:cubicBezTo>
                  <a:pt x="10102895" y="4588561"/>
                  <a:pt x="10085185" y="4597188"/>
                  <a:pt x="10067384" y="4605587"/>
                </a:cubicBezTo>
                <a:cubicBezTo>
                  <a:pt x="10059601" y="4591916"/>
                  <a:pt x="10051637" y="4578155"/>
                  <a:pt x="10043489" y="4564279"/>
                </a:cubicBezTo>
                <a:cubicBezTo>
                  <a:pt x="10061770" y="4556086"/>
                  <a:pt x="10079913" y="4547756"/>
                  <a:pt x="10097806" y="4539220"/>
                </a:cubicBezTo>
                <a:cubicBezTo>
                  <a:pt x="10105565" y="4552845"/>
                  <a:pt x="10113119" y="4566333"/>
                  <a:pt x="10120513" y="4579729"/>
                </a:cubicBezTo>
                <a:close/>
                <a:moveTo>
                  <a:pt x="10061929" y="4608166"/>
                </a:moveTo>
                <a:cubicBezTo>
                  <a:pt x="10044357" y="4616381"/>
                  <a:pt x="10026692" y="4624392"/>
                  <a:pt x="10008960" y="4632174"/>
                </a:cubicBezTo>
                <a:cubicBezTo>
                  <a:pt x="10004943" y="4625305"/>
                  <a:pt x="10000904" y="4618413"/>
                  <a:pt x="9996795" y="4611497"/>
                </a:cubicBezTo>
                <a:cubicBezTo>
                  <a:pt x="9992574" y="4604331"/>
                  <a:pt x="9988260" y="4597142"/>
                  <a:pt x="9983992" y="4589953"/>
                </a:cubicBezTo>
                <a:cubicBezTo>
                  <a:pt x="9986732" y="4588812"/>
                  <a:pt x="9989493" y="4587717"/>
                  <a:pt x="9992231" y="4586553"/>
                </a:cubicBezTo>
                <a:cubicBezTo>
                  <a:pt x="10007613" y="4580094"/>
                  <a:pt x="10022836" y="4573453"/>
                  <a:pt x="10037966" y="4566744"/>
                </a:cubicBezTo>
                <a:cubicBezTo>
                  <a:pt x="10046137" y="4580665"/>
                  <a:pt x="10054102" y="4594472"/>
                  <a:pt x="10061929" y="4608166"/>
                </a:cubicBezTo>
                <a:close/>
                <a:moveTo>
                  <a:pt x="9991523" y="4614624"/>
                </a:moveTo>
                <a:cubicBezTo>
                  <a:pt x="9995517" y="4621334"/>
                  <a:pt x="9999421" y="4627998"/>
                  <a:pt x="10003300" y="4634662"/>
                </a:cubicBezTo>
                <a:cubicBezTo>
                  <a:pt x="9986046" y="4642193"/>
                  <a:pt x="9968747" y="4649542"/>
                  <a:pt x="9951358" y="4656662"/>
                </a:cubicBezTo>
                <a:cubicBezTo>
                  <a:pt x="9943004" y="4642261"/>
                  <a:pt x="9934560" y="4627815"/>
                  <a:pt x="9926025" y="4613323"/>
                </a:cubicBezTo>
                <a:cubicBezTo>
                  <a:pt x="9943551" y="4606499"/>
                  <a:pt x="9960942" y="4599493"/>
                  <a:pt x="9978265" y="4592327"/>
                </a:cubicBezTo>
                <a:cubicBezTo>
                  <a:pt x="9982714" y="4599767"/>
                  <a:pt x="9987142" y="4607207"/>
                  <a:pt x="9991523" y="4614624"/>
                </a:cubicBezTo>
                <a:close/>
                <a:moveTo>
                  <a:pt x="9945561" y="4659013"/>
                </a:moveTo>
                <a:cubicBezTo>
                  <a:pt x="9929037" y="4665745"/>
                  <a:pt x="9912445" y="4672295"/>
                  <a:pt x="9895832" y="4678663"/>
                </a:cubicBezTo>
                <a:cubicBezTo>
                  <a:pt x="9887365" y="4663919"/>
                  <a:pt x="9878829" y="4649108"/>
                  <a:pt x="9870202" y="4634228"/>
                </a:cubicBezTo>
                <a:cubicBezTo>
                  <a:pt x="9886953" y="4628157"/>
                  <a:pt x="9903591" y="4621927"/>
                  <a:pt x="9920159" y="4615560"/>
                </a:cubicBezTo>
                <a:cubicBezTo>
                  <a:pt x="9928673" y="4630052"/>
                  <a:pt x="9937139" y="4644521"/>
                  <a:pt x="9945561" y="4659013"/>
                </a:cubicBezTo>
                <a:close/>
                <a:moveTo>
                  <a:pt x="9889875" y="4680945"/>
                </a:moveTo>
                <a:cubicBezTo>
                  <a:pt x="9874105" y="4686924"/>
                  <a:pt x="9858312" y="4692766"/>
                  <a:pt x="9842474" y="4698426"/>
                </a:cubicBezTo>
                <a:cubicBezTo>
                  <a:pt x="9833938" y="4683341"/>
                  <a:pt x="9825288" y="4668187"/>
                  <a:pt x="9816593" y="4652988"/>
                </a:cubicBezTo>
                <a:cubicBezTo>
                  <a:pt x="9832523" y="4647602"/>
                  <a:pt x="9848407" y="4642102"/>
                  <a:pt x="9864201" y="4636419"/>
                </a:cubicBezTo>
                <a:cubicBezTo>
                  <a:pt x="9872827" y="4651253"/>
                  <a:pt x="9881385" y="4666110"/>
                  <a:pt x="9889875" y="4680945"/>
                </a:cubicBezTo>
                <a:close/>
                <a:moveTo>
                  <a:pt x="9836312" y="4700617"/>
                </a:moveTo>
                <a:cubicBezTo>
                  <a:pt x="9821340" y="4705935"/>
                  <a:pt x="9806323" y="4711115"/>
                  <a:pt x="9791330" y="4716159"/>
                </a:cubicBezTo>
                <a:cubicBezTo>
                  <a:pt x="9782702" y="4700754"/>
                  <a:pt x="9774030" y="4685326"/>
                  <a:pt x="9765244" y="4669830"/>
                </a:cubicBezTo>
                <a:cubicBezTo>
                  <a:pt x="9780352" y="4665038"/>
                  <a:pt x="9795391" y="4660108"/>
                  <a:pt x="9810363" y="4655087"/>
                </a:cubicBezTo>
                <a:cubicBezTo>
                  <a:pt x="9819058" y="4670264"/>
                  <a:pt x="9827708" y="4685441"/>
                  <a:pt x="9836312" y="4700617"/>
                </a:cubicBezTo>
                <a:close/>
                <a:moveTo>
                  <a:pt x="9784871" y="4718304"/>
                </a:moveTo>
                <a:cubicBezTo>
                  <a:pt x="9770721" y="4723006"/>
                  <a:pt x="9756548" y="4727570"/>
                  <a:pt x="9742376" y="4732020"/>
                </a:cubicBezTo>
                <a:cubicBezTo>
                  <a:pt x="9733704" y="4716342"/>
                  <a:pt x="9724918" y="4700594"/>
                  <a:pt x="9716085" y="4684802"/>
                </a:cubicBezTo>
                <a:cubicBezTo>
                  <a:pt x="9730327" y="4680602"/>
                  <a:pt x="9744545" y="4676312"/>
                  <a:pt x="9758694" y="4671884"/>
                </a:cubicBezTo>
                <a:cubicBezTo>
                  <a:pt x="9767480" y="4687357"/>
                  <a:pt x="9776199" y="4702831"/>
                  <a:pt x="9784871" y="4718304"/>
                </a:cubicBezTo>
                <a:close/>
                <a:moveTo>
                  <a:pt x="9736054" y="4734006"/>
                </a:moveTo>
                <a:cubicBezTo>
                  <a:pt x="9722590" y="4738182"/>
                  <a:pt x="9709125" y="4742267"/>
                  <a:pt x="9695660" y="4746238"/>
                </a:cubicBezTo>
                <a:cubicBezTo>
                  <a:pt x="9686919" y="4730286"/>
                  <a:pt x="9678110" y="4714265"/>
                  <a:pt x="9669209" y="4698198"/>
                </a:cubicBezTo>
                <a:cubicBezTo>
                  <a:pt x="9682766" y="4694455"/>
                  <a:pt x="9696253" y="4690598"/>
                  <a:pt x="9709695" y="4686673"/>
                </a:cubicBezTo>
                <a:cubicBezTo>
                  <a:pt x="9718528" y="4702466"/>
                  <a:pt x="9727313" y="4718236"/>
                  <a:pt x="9736054" y="4734006"/>
                </a:cubicBezTo>
                <a:close/>
                <a:moveTo>
                  <a:pt x="9688951" y="4748178"/>
                </a:moveTo>
                <a:cubicBezTo>
                  <a:pt x="9676353" y="4751852"/>
                  <a:pt x="9663732" y="4755435"/>
                  <a:pt x="9651134" y="4758904"/>
                </a:cubicBezTo>
                <a:cubicBezTo>
                  <a:pt x="9642371" y="4742701"/>
                  <a:pt x="9633493" y="4726452"/>
                  <a:pt x="9624570" y="4710134"/>
                </a:cubicBezTo>
                <a:cubicBezTo>
                  <a:pt x="9637236" y="4706870"/>
                  <a:pt x="9649856" y="4703516"/>
                  <a:pt x="9662454" y="4700092"/>
                </a:cubicBezTo>
                <a:cubicBezTo>
                  <a:pt x="9671332" y="4716113"/>
                  <a:pt x="9680164" y="4732157"/>
                  <a:pt x="9688951" y="4748178"/>
                </a:cubicBezTo>
                <a:close/>
                <a:moveTo>
                  <a:pt x="9643991" y="4760867"/>
                </a:moveTo>
                <a:cubicBezTo>
                  <a:pt x="9570732" y="4780837"/>
                  <a:pt x="9497748" y="4797473"/>
                  <a:pt x="9425858" y="4810824"/>
                </a:cubicBezTo>
                <a:cubicBezTo>
                  <a:pt x="8853210" y="4915965"/>
                  <a:pt x="8267370" y="4871029"/>
                  <a:pt x="7729890" y="4764564"/>
                </a:cubicBezTo>
                <a:cubicBezTo>
                  <a:pt x="7242345" y="4668005"/>
                  <a:pt x="6794623" y="4520803"/>
                  <a:pt x="6432119" y="4389006"/>
                </a:cubicBezTo>
                <a:cubicBezTo>
                  <a:pt x="5979651" y="4224483"/>
                  <a:pt x="5533619" y="4023763"/>
                  <a:pt x="5102261" y="3829640"/>
                </a:cubicBezTo>
                <a:cubicBezTo>
                  <a:pt x="4640093" y="3621663"/>
                  <a:pt x="4162178" y="3406612"/>
                  <a:pt x="3675774" y="3235858"/>
                </a:cubicBezTo>
                <a:cubicBezTo>
                  <a:pt x="3371968" y="3128115"/>
                  <a:pt x="3128846" y="3078158"/>
                  <a:pt x="2910645" y="3078660"/>
                </a:cubicBezTo>
                <a:cubicBezTo>
                  <a:pt x="2779282" y="3078980"/>
                  <a:pt x="2655975" y="3098561"/>
                  <a:pt x="2544124" y="3136856"/>
                </a:cubicBezTo>
                <a:cubicBezTo>
                  <a:pt x="2421639" y="3178826"/>
                  <a:pt x="2308077" y="3244827"/>
                  <a:pt x="2206571" y="3333079"/>
                </a:cubicBezTo>
                <a:cubicBezTo>
                  <a:pt x="2072476" y="3449677"/>
                  <a:pt x="1955162" y="3584851"/>
                  <a:pt x="1848581" y="3730615"/>
                </a:cubicBezTo>
                <a:cubicBezTo>
                  <a:pt x="1961911" y="3566457"/>
                  <a:pt x="2087361" y="3413892"/>
                  <a:pt x="2232627" y="3282985"/>
                </a:cubicBezTo>
                <a:cubicBezTo>
                  <a:pt x="2678797" y="2880953"/>
                  <a:pt x="3249049" y="3012865"/>
                  <a:pt x="3695994" y="3172732"/>
                </a:cubicBezTo>
                <a:cubicBezTo>
                  <a:pt x="4173521" y="3342322"/>
                  <a:pt x="4642238" y="3556552"/>
                  <a:pt x="5095528" y="3763730"/>
                </a:cubicBezTo>
                <a:cubicBezTo>
                  <a:pt x="5522961" y="3959086"/>
                  <a:pt x="5964977" y="4161106"/>
                  <a:pt x="6414113" y="4325630"/>
                </a:cubicBezTo>
                <a:cubicBezTo>
                  <a:pt x="6898326" y="4503002"/>
                  <a:pt x="7331944" y="4628888"/>
                  <a:pt x="7733405" y="4708423"/>
                </a:cubicBezTo>
                <a:cubicBezTo>
                  <a:pt x="7793039" y="4720244"/>
                  <a:pt x="7851919" y="4731016"/>
                  <a:pt x="7910207" y="4740807"/>
                </a:cubicBezTo>
                <a:cubicBezTo>
                  <a:pt x="8178068" y="4785789"/>
                  <a:pt x="8438192" y="4810163"/>
                  <a:pt x="8683323" y="4813244"/>
                </a:cubicBezTo>
                <a:cubicBezTo>
                  <a:pt x="8950545" y="4816598"/>
                  <a:pt x="9209620" y="4794849"/>
                  <a:pt x="9453336" y="4748543"/>
                </a:cubicBezTo>
                <a:cubicBezTo>
                  <a:pt x="9508542" y="4737977"/>
                  <a:pt x="9563224" y="4725744"/>
                  <a:pt x="9617289" y="4711960"/>
                </a:cubicBezTo>
                <a:cubicBezTo>
                  <a:pt x="9626258" y="4728255"/>
                  <a:pt x="9635136" y="4744572"/>
                  <a:pt x="9643991" y="4760867"/>
                </a:cubicBezTo>
                <a:close/>
                <a:moveTo>
                  <a:pt x="784411" y="4881299"/>
                </a:moveTo>
                <a:cubicBezTo>
                  <a:pt x="784500" y="4881276"/>
                  <a:pt x="784587" y="4881230"/>
                  <a:pt x="784674" y="4881208"/>
                </a:cubicBezTo>
                <a:cubicBezTo>
                  <a:pt x="783896" y="4881755"/>
                  <a:pt x="783122" y="4882326"/>
                  <a:pt x="782344" y="4882874"/>
                </a:cubicBezTo>
                <a:cubicBezTo>
                  <a:pt x="782159" y="4882919"/>
                  <a:pt x="781976" y="4882988"/>
                  <a:pt x="781791" y="4883033"/>
                </a:cubicBezTo>
                <a:cubicBezTo>
                  <a:pt x="782666" y="4882440"/>
                  <a:pt x="783537" y="4881870"/>
                  <a:pt x="784411" y="4881299"/>
                </a:cubicBezTo>
                <a:close/>
                <a:moveTo>
                  <a:pt x="804162" y="4874612"/>
                </a:moveTo>
                <a:cubicBezTo>
                  <a:pt x="805163" y="4874270"/>
                  <a:pt x="806158" y="4873927"/>
                  <a:pt x="807160" y="4873608"/>
                </a:cubicBezTo>
                <a:cubicBezTo>
                  <a:pt x="805490" y="4874863"/>
                  <a:pt x="803801" y="4876164"/>
                  <a:pt x="802124" y="4877464"/>
                </a:cubicBezTo>
                <a:cubicBezTo>
                  <a:pt x="801069" y="4877739"/>
                  <a:pt x="800019" y="4878035"/>
                  <a:pt x="798965" y="4878309"/>
                </a:cubicBezTo>
                <a:cubicBezTo>
                  <a:pt x="800697" y="4877077"/>
                  <a:pt x="802432" y="4875844"/>
                  <a:pt x="804162" y="4874612"/>
                </a:cubicBezTo>
                <a:close/>
                <a:moveTo>
                  <a:pt x="823832" y="4868153"/>
                </a:moveTo>
                <a:cubicBezTo>
                  <a:pt x="825559" y="4867606"/>
                  <a:pt x="827289" y="4867058"/>
                  <a:pt x="829019" y="4866510"/>
                </a:cubicBezTo>
                <a:cubicBezTo>
                  <a:pt x="826605" y="4868450"/>
                  <a:pt x="824222" y="4870390"/>
                  <a:pt x="821833" y="4872352"/>
                </a:cubicBezTo>
                <a:cubicBezTo>
                  <a:pt x="820094" y="4872786"/>
                  <a:pt x="818345" y="4873220"/>
                  <a:pt x="816611" y="4873653"/>
                </a:cubicBezTo>
                <a:cubicBezTo>
                  <a:pt x="819014" y="4871828"/>
                  <a:pt x="821419" y="4870002"/>
                  <a:pt x="823832" y="4868153"/>
                </a:cubicBezTo>
                <a:close/>
                <a:moveTo>
                  <a:pt x="844002" y="4861763"/>
                </a:moveTo>
                <a:cubicBezTo>
                  <a:pt x="846197" y="4861078"/>
                  <a:pt x="848416" y="4860439"/>
                  <a:pt x="850618" y="4859755"/>
                </a:cubicBezTo>
                <a:cubicBezTo>
                  <a:pt x="847642" y="4862311"/>
                  <a:pt x="844675" y="4864867"/>
                  <a:pt x="841706" y="4867423"/>
                </a:cubicBezTo>
                <a:cubicBezTo>
                  <a:pt x="839460" y="4867971"/>
                  <a:pt x="837217" y="4868496"/>
                  <a:pt x="834978" y="4869066"/>
                </a:cubicBezTo>
                <a:cubicBezTo>
                  <a:pt x="837988" y="4866624"/>
                  <a:pt x="840998" y="4864182"/>
                  <a:pt x="844002" y="4861763"/>
                </a:cubicBezTo>
                <a:close/>
                <a:moveTo>
                  <a:pt x="863894" y="4855738"/>
                </a:moveTo>
                <a:cubicBezTo>
                  <a:pt x="866568" y="4854939"/>
                  <a:pt x="869236" y="4854140"/>
                  <a:pt x="871920" y="4853365"/>
                </a:cubicBezTo>
                <a:cubicBezTo>
                  <a:pt x="868476" y="4856491"/>
                  <a:pt x="865035" y="4859595"/>
                  <a:pt x="861591" y="4862722"/>
                </a:cubicBezTo>
                <a:cubicBezTo>
                  <a:pt x="858907" y="4863338"/>
                  <a:pt x="856244" y="4863977"/>
                  <a:pt x="853569" y="4864593"/>
                </a:cubicBezTo>
                <a:cubicBezTo>
                  <a:pt x="857008" y="4861649"/>
                  <a:pt x="860447" y="4858705"/>
                  <a:pt x="863894" y="4855738"/>
                </a:cubicBezTo>
                <a:close/>
                <a:moveTo>
                  <a:pt x="883961" y="4849919"/>
                </a:moveTo>
                <a:cubicBezTo>
                  <a:pt x="886957" y="4849074"/>
                  <a:pt x="889945" y="4848207"/>
                  <a:pt x="892953" y="4847362"/>
                </a:cubicBezTo>
                <a:cubicBezTo>
                  <a:pt x="889132" y="4850991"/>
                  <a:pt x="885305" y="4854665"/>
                  <a:pt x="881492" y="4858294"/>
                </a:cubicBezTo>
                <a:cubicBezTo>
                  <a:pt x="878495" y="4858956"/>
                  <a:pt x="875505" y="4859595"/>
                  <a:pt x="872522" y="4860279"/>
                </a:cubicBezTo>
                <a:cubicBezTo>
                  <a:pt x="876341" y="4856810"/>
                  <a:pt x="880152" y="4853365"/>
                  <a:pt x="883961" y="4849919"/>
                </a:cubicBezTo>
                <a:close/>
                <a:moveTo>
                  <a:pt x="903944" y="4844327"/>
                </a:moveTo>
                <a:cubicBezTo>
                  <a:pt x="907232" y="4843414"/>
                  <a:pt x="910537" y="4842547"/>
                  <a:pt x="913839" y="4841657"/>
                </a:cubicBezTo>
                <a:cubicBezTo>
                  <a:pt x="912990" y="4842524"/>
                  <a:pt x="912137" y="4843369"/>
                  <a:pt x="911290" y="4844213"/>
                </a:cubicBezTo>
                <a:cubicBezTo>
                  <a:pt x="908015" y="4847499"/>
                  <a:pt x="904736" y="4850786"/>
                  <a:pt x="901461" y="4854072"/>
                </a:cubicBezTo>
                <a:cubicBezTo>
                  <a:pt x="898165" y="4854757"/>
                  <a:pt x="894867" y="4855419"/>
                  <a:pt x="891588" y="4856126"/>
                </a:cubicBezTo>
                <a:cubicBezTo>
                  <a:pt x="895707" y="4852178"/>
                  <a:pt x="899827" y="4848252"/>
                  <a:pt x="903944" y="4844327"/>
                </a:cubicBezTo>
                <a:close/>
                <a:moveTo>
                  <a:pt x="915035" y="4847956"/>
                </a:moveTo>
                <a:cubicBezTo>
                  <a:pt x="918041" y="4844943"/>
                  <a:pt x="921049" y="4841931"/>
                  <a:pt x="924057" y="4838918"/>
                </a:cubicBezTo>
                <a:cubicBezTo>
                  <a:pt x="927583" y="4838005"/>
                  <a:pt x="931136" y="4837115"/>
                  <a:pt x="934676" y="4836203"/>
                </a:cubicBezTo>
                <a:cubicBezTo>
                  <a:pt x="930285" y="4840813"/>
                  <a:pt x="925892" y="4845422"/>
                  <a:pt x="921485" y="4850055"/>
                </a:cubicBezTo>
                <a:cubicBezTo>
                  <a:pt x="917934" y="4850740"/>
                  <a:pt x="914389" y="4851448"/>
                  <a:pt x="910857" y="4852155"/>
                </a:cubicBezTo>
                <a:cubicBezTo>
                  <a:pt x="912249" y="4850763"/>
                  <a:pt x="913643" y="4849371"/>
                  <a:pt x="915035" y="4847956"/>
                </a:cubicBezTo>
                <a:close/>
                <a:moveTo>
                  <a:pt x="944115" y="4833829"/>
                </a:moveTo>
                <a:cubicBezTo>
                  <a:pt x="947913" y="4832870"/>
                  <a:pt x="951680" y="4831889"/>
                  <a:pt x="955494" y="4830954"/>
                </a:cubicBezTo>
                <a:cubicBezTo>
                  <a:pt x="950850" y="4836043"/>
                  <a:pt x="946208" y="4841155"/>
                  <a:pt x="941559" y="4846244"/>
                </a:cubicBezTo>
                <a:cubicBezTo>
                  <a:pt x="937780" y="4846952"/>
                  <a:pt x="934021" y="4847659"/>
                  <a:pt x="930264" y="4848366"/>
                </a:cubicBezTo>
                <a:cubicBezTo>
                  <a:pt x="934895" y="4843506"/>
                  <a:pt x="939507" y="4838667"/>
                  <a:pt x="944115" y="4833829"/>
                </a:cubicBezTo>
                <a:close/>
                <a:moveTo>
                  <a:pt x="964271" y="4828876"/>
                </a:moveTo>
                <a:cubicBezTo>
                  <a:pt x="968224" y="4827918"/>
                  <a:pt x="972186" y="4826983"/>
                  <a:pt x="976155" y="4826069"/>
                </a:cubicBezTo>
                <a:cubicBezTo>
                  <a:pt x="971316" y="4831615"/>
                  <a:pt x="966490" y="4837138"/>
                  <a:pt x="961649" y="4842661"/>
                </a:cubicBezTo>
                <a:cubicBezTo>
                  <a:pt x="957687" y="4843369"/>
                  <a:pt x="953739" y="4844053"/>
                  <a:pt x="949800" y="4844761"/>
                </a:cubicBezTo>
                <a:cubicBezTo>
                  <a:pt x="954629" y="4839466"/>
                  <a:pt x="959454" y="4834171"/>
                  <a:pt x="964271" y="4828876"/>
                </a:cubicBezTo>
                <a:close/>
                <a:moveTo>
                  <a:pt x="984482" y="4824084"/>
                </a:moveTo>
                <a:cubicBezTo>
                  <a:pt x="988584" y="4823148"/>
                  <a:pt x="992730" y="4822281"/>
                  <a:pt x="996850" y="4821346"/>
                </a:cubicBezTo>
                <a:cubicBezTo>
                  <a:pt x="991840" y="4827348"/>
                  <a:pt x="986831" y="4833304"/>
                  <a:pt x="981821" y="4839283"/>
                </a:cubicBezTo>
                <a:cubicBezTo>
                  <a:pt x="977688" y="4839945"/>
                  <a:pt x="973562" y="4840630"/>
                  <a:pt x="969454" y="4841315"/>
                </a:cubicBezTo>
                <a:cubicBezTo>
                  <a:pt x="974468" y="4835586"/>
                  <a:pt x="979471" y="4829835"/>
                  <a:pt x="984482" y="4824084"/>
                </a:cubicBezTo>
                <a:close/>
                <a:moveTo>
                  <a:pt x="1004655" y="4819634"/>
                </a:moveTo>
                <a:cubicBezTo>
                  <a:pt x="1008948" y="4818698"/>
                  <a:pt x="1013231" y="4817740"/>
                  <a:pt x="1017545" y="4816827"/>
                </a:cubicBezTo>
                <a:cubicBezTo>
                  <a:pt x="1012371" y="4823262"/>
                  <a:pt x="1007197" y="4829675"/>
                  <a:pt x="1002023" y="4836089"/>
                </a:cubicBezTo>
                <a:cubicBezTo>
                  <a:pt x="997737" y="4836728"/>
                  <a:pt x="993463" y="4837390"/>
                  <a:pt x="989204" y="4838074"/>
                </a:cubicBezTo>
                <a:cubicBezTo>
                  <a:pt x="994355" y="4831935"/>
                  <a:pt x="999506" y="4825796"/>
                  <a:pt x="1004655" y="4819634"/>
                </a:cubicBezTo>
                <a:close/>
                <a:moveTo>
                  <a:pt x="1024898" y="4815320"/>
                </a:moveTo>
                <a:cubicBezTo>
                  <a:pt x="1029318" y="4814408"/>
                  <a:pt x="1033739" y="4813494"/>
                  <a:pt x="1038180" y="4812605"/>
                </a:cubicBezTo>
                <a:cubicBezTo>
                  <a:pt x="1032876" y="4819451"/>
                  <a:pt x="1027575" y="4826275"/>
                  <a:pt x="1022271" y="4833076"/>
                </a:cubicBezTo>
                <a:cubicBezTo>
                  <a:pt x="1017839" y="4833715"/>
                  <a:pt x="1013430" y="4834354"/>
                  <a:pt x="1009025" y="4835016"/>
                </a:cubicBezTo>
                <a:cubicBezTo>
                  <a:pt x="1014315" y="4828466"/>
                  <a:pt x="1019608" y="4821916"/>
                  <a:pt x="1024898" y="4815320"/>
                </a:cubicBezTo>
                <a:close/>
                <a:moveTo>
                  <a:pt x="1045203" y="4811167"/>
                </a:moveTo>
                <a:cubicBezTo>
                  <a:pt x="1049717" y="4810277"/>
                  <a:pt x="1054277" y="4809433"/>
                  <a:pt x="1058811" y="4808565"/>
                </a:cubicBezTo>
                <a:cubicBezTo>
                  <a:pt x="1053389" y="4815822"/>
                  <a:pt x="1047966" y="4823057"/>
                  <a:pt x="1042544" y="4830269"/>
                </a:cubicBezTo>
                <a:cubicBezTo>
                  <a:pt x="1037989" y="4830885"/>
                  <a:pt x="1033449" y="4831501"/>
                  <a:pt x="1028924" y="4832140"/>
                </a:cubicBezTo>
                <a:cubicBezTo>
                  <a:pt x="1034351" y="4825180"/>
                  <a:pt x="1039778" y="4818173"/>
                  <a:pt x="1045203" y="4811167"/>
                </a:cubicBezTo>
                <a:close/>
                <a:moveTo>
                  <a:pt x="1065466" y="4807310"/>
                </a:moveTo>
                <a:cubicBezTo>
                  <a:pt x="1070136" y="4806420"/>
                  <a:pt x="1074803" y="4805552"/>
                  <a:pt x="1079497" y="4804708"/>
                </a:cubicBezTo>
                <a:cubicBezTo>
                  <a:pt x="1073961" y="4812376"/>
                  <a:pt x="1068426" y="4820022"/>
                  <a:pt x="1062887" y="4827644"/>
                </a:cubicBezTo>
                <a:cubicBezTo>
                  <a:pt x="1060062" y="4827987"/>
                  <a:pt x="1057230" y="4828352"/>
                  <a:pt x="1054414" y="4828694"/>
                </a:cubicBezTo>
                <a:cubicBezTo>
                  <a:pt x="1052570" y="4828945"/>
                  <a:pt x="1050741" y="4829196"/>
                  <a:pt x="1048902" y="4829424"/>
                </a:cubicBezTo>
                <a:cubicBezTo>
                  <a:pt x="1054425" y="4822076"/>
                  <a:pt x="1059946" y="4814704"/>
                  <a:pt x="1065466" y="4807310"/>
                </a:cubicBezTo>
                <a:close/>
                <a:moveTo>
                  <a:pt x="1126586" y="4796721"/>
                </a:moveTo>
                <a:cubicBezTo>
                  <a:pt x="1131550" y="4795944"/>
                  <a:pt x="1136511" y="4795146"/>
                  <a:pt x="1141500" y="4794393"/>
                </a:cubicBezTo>
                <a:cubicBezTo>
                  <a:pt x="1135849" y="4803042"/>
                  <a:pt x="1130198" y="4811692"/>
                  <a:pt x="1124548" y="4820250"/>
                </a:cubicBezTo>
                <a:cubicBezTo>
                  <a:pt x="1124424" y="4820455"/>
                  <a:pt x="1124301" y="4820638"/>
                  <a:pt x="1124178" y="4820821"/>
                </a:cubicBezTo>
                <a:cubicBezTo>
                  <a:pt x="1119182" y="4821323"/>
                  <a:pt x="1114205" y="4821825"/>
                  <a:pt x="1109243" y="4822327"/>
                </a:cubicBezTo>
                <a:cubicBezTo>
                  <a:pt x="1115024" y="4813837"/>
                  <a:pt x="1120807" y="4805302"/>
                  <a:pt x="1126586" y="4796721"/>
                </a:cubicBezTo>
                <a:close/>
                <a:moveTo>
                  <a:pt x="1146995" y="4793571"/>
                </a:moveTo>
                <a:cubicBezTo>
                  <a:pt x="1152053" y="4792818"/>
                  <a:pt x="1157110" y="4792065"/>
                  <a:pt x="1162193" y="4791334"/>
                </a:cubicBezTo>
                <a:cubicBezTo>
                  <a:pt x="1157281" y="4799094"/>
                  <a:pt x="1152372" y="4806876"/>
                  <a:pt x="1147461" y="4814568"/>
                </a:cubicBezTo>
                <a:cubicBezTo>
                  <a:pt x="1146537" y="4816005"/>
                  <a:pt x="1145619" y="4817465"/>
                  <a:pt x="1144693" y="4818926"/>
                </a:cubicBezTo>
                <a:cubicBezTo>
                  <a:pt x="1139603" y="4819383"/>
                  <a:pt x="1134528" y="4819839"/>
                  <a:pt x="1129473" y="4820318"/>
                </a:cubicBezTo>
                <a:cubicBezTo>
                  <a:pt x="1135315" y="4811441"/>
                  <a:pt x="1141155" y="4802517"/>
                  <a:pt x="1146995" y="4793571"/>
                </a:cubicBezTo>
                <a:close/>
                <a:moveTo>
                  <a:pt x="1150875" y="4816736"/>
                </a:moveTo>
                <a:cubicBezTo>
                  <a:pt x="1156412" y="4808063"/>
                  <a:pt x="1161946" y="4799299"/>
                  <a:pt x="1167483" y="4790559"/>
                </a:cubicBezTo>
                <a:cubicBezTo>
                  <a:pt x="1172588" y="4789828"/>
                  <a:pt x="1177750" y="4789189"/>
                  <a:pt x="1182883" y="4788504"/>
                </a:cubicBezTo>
                <a:cubicBezTo>
                  <a:pt x="1178711" y="4795283"/>
                  <a:pt x="1174541" y="4802106"/>
                  <a:pt x="1170370" y="4808839"/>
                </a:cubicBezTo>
                <a:cubicBezTo>
                  <a:pt x="1168658" y="4811623"/>
                  <a:pt x="1166953" y="4814385"/>
                  <a:pt x="1165242" y="4817169"/>
                </a:cubicBezTo>
                <a:cubicBezTo>
                  <a:pt x="1160070" y="4817580"/>
                  <a:pt x="1154917" y="4818013"/>
                  <a:pt x="1149780" y="4818470"/>
                </a:cubicBezTo>
                <a:cubicBezTo>
                  <a:pt x="1150145" y="4817899"/>
                  <a:pt x="1150508" y="4817306"/>
                  <a:pt x="1150875" y="4816736"/>
                </a:cubicBezTo>
                <a:close/>
                <a:moveTo>
                  <a:pt x="1173727" y="4810916"/>
                </a:moveTo>
                <a:cubicBezTo>
                  <a:pt x="1178462" y="4803270"/>
                  <a:pt x="1183196" y="4795534"/>
                  <a:pt x="1187931" y="4787820"/>
                </a:cubicBezTo>
                <a:cubicBezTo>
                  <a:pt x="1193169" y="4787136"/>
                  <a:pt x="1198402" y="4786428"/>
                  <a:pt x="1203669" y="4785766"/>
                </a:cubicBezTo>
                <a:cubicBezTo>
                  <a:pt x="1200205" y="4791586"/>
                  <a:pt x="1196740" y="4797383"/>
                  <a:pt x="1193276" y="4803157"/>
                </a:cubicBezTo>
                <a:cubicBezTo>
                  <a:pt x="1190793" y="4807287"/>
                  <a:pt x="1188319" y="4811441"/>
                  <a:pt x="1185836" y="4815594"/>
                </a:cubicBezTo>
                <a:cubicBezTo>
                  <a:pt x="1180580" y="4815959"/>
                  <a:pt x="1175340" y="4816370"/>
                  <a:pt x="1170119" y="4816781"/>
                </a:cubicBezTo>
                <a:cubicBezTo>
                  <a:pt x="1171324" y="4814818"/>
                  <a:pt x="1172522" y="4812878"/>
                  <a:pt x="1173727" y="4810916"/>
                </a:cubicBezTo>
                <a:close/>
                <a:moveTo>
                  <a:pt x="1196572" y="4805119"/>
                </a:moveTo>
                <a:cubicBezTo>
                  <a:pt x="1200545" y="4798501"/>
                  <a:pt x="1204518" y="4791859"/>
                  <a:pt x="1208492" y="4785195"/>
                </a:cubicBezTo>
                <a:cubicBezTo>
                  <a:pt x="1213786" y="4784533"/>
                  <a:pt x="1219088" y="4783894"/>
                  <a:pt x="1224410" y="4783278"/>
                </a:cubicBezTo>
                <a:cubicBezTo>
                  <a:pt x="1221669" y="4788002"/>
                  <a:pt x="1218930" y="4792727"/>
                  <a:pt x="1216189" y="4797428"/>
                </a:cubicBezTo>
                <a:cubicBezTo>
                  <a:pt x="1212944" y="4802997"/>
                  <a:pt x="1209692" y="4808588"/>
                  <a:pt x="1206447" y="4814179"/>
                </a:cubicBezTo>
                <a:cubicBezTo>
                  <a:pt x="1201118" y="4814522"/>
                  <a:pt x="1195807" y="4814887"/>
                  <a:pt x="1190515" y="4815252"/>
                </a:cubicBezTo>
                <a:cubicBezTo>
                  <a:pt x="1192534" y="4811874"/>
                  <a:pt x="1194547" y="4808497"/>
                  <a:pt x="1196572" y="4805119"/>
                </a:cubicBezTo>
                <a:close/>
                <a:moveTo>
                  <a:pt x="1219423" y="4799322"/>
                </a:moveTo>
                <a:cubicBezTo>
                  <a:pt x="1222637" y="4793799"/>
                  <a:pt x="1225850" y="4788254"/>
                  <a:pt x="1229061" y="4782730"/>
                </a:cubicBezTo>
                <a:cubicBezTo>
                  <a:pt x="1234399" y="4782114"/>
                  <a:pt x="1239780" y="4781544"/>
                  <a:pt x="1245146" y="4780973"/>
                </a:cubicBezTo>
                <a:cubicBezTo>
                  <a:pt x="1243131" y="4784556"/>
                  <a:pt x="1241115" y="4788140"/>
                  <a:pt x="1239100" y="4791723"/>
                </a:cubicBezTo>
                <a:cubicBezTo>
                  <a:pt x="1235079" y="4798820"/>
                  <a:pt x="1231076" y="4805849"/>
                  <a:pt x="1227066" y="4812901"/>
                </a:cubicBezTo>
                <a:cubicBezTo>
                  <a:pt x="1221673" y="4813221"/>
                  <a:pt x="1216301" y="4813540"/>
                  <a:pt x="1210947" y="4813883"/>
                </a:cubicBezTo>
                <a:cubicBezTo>
                  <a:pt x="1213772" y="4809021"/>
                  <a:pt x="1216600" y="4804161"/>
                  <a:pt x="1219423" y="4799322"/>
                </a:cubicBezTo>
                <a:close/>
                <a:moveTo>
                  <a:pt x="1242266" y="4793525"/>
                </a:moveTo>
                <a:cubicBezTo>
                  <a:pt x="1244708" y="4789189"/>
                  <a:pt x="1247147" y="4784830"/>
                  <a:pt x="1249589" y="4780494"/>
                </a:cubicBezTo>
                <a:cubicBezTo>
                  <a:pt x="1255048" y="4779901"/>
                  <a:pt x="1260494" y="4779307"/>
                  <a:pt x="1265982" y="4778759"/>
                </a:cubicBezTo>
                <a:cubicBezTo>
                  <a:pt x="1264659" y="4781179"/>
                  <a:pt x="1263339" y="4783598"/>
                  <a:pt x="1262014" y="4786017"/>
                </a:cubicBezTo>
                <a:cubicBezTo>
                  <a:pt x="1257285" y="4794598"/>
                  <a:pt x="1252517" y="4803225"/>
                  <a:pt x="1247773" y="4811828"/>
                </a:cubicBezTo>
                <a:cubicBezTo>
                  <a:pt x="1242291" y="4812080"/>
                  <a:pt x="1236827" y="4812376"/>
                  <a:pt x="1231384" y="4812673"/>
                </a:cubicBezTo>
                <a:cubicBezTo>
                  <a:pt x="1235011" y="4806283"/>
                  <a:pt x="1238628" y="4799915"/>
                  <a:pt x="1242266" y="4793525"/>
                </a:cubicBezTo>
                <a:close/>
                <a:moveTo>
                  <a:pt x="1265113" y="4787706"/>
                </a:moveTo>
                <a:cubicBezTo>
                  <a:pt x="1266817" y="4784602"/>
                  <a:pt x="1268525" y="4781476"/>
                  <a:pt x="1270229" y="4778372"/>
                </a:cubicBezTo>
                <a:cubicBezTo>
                  <a:pt x="1275734" y="4777824"/>
                  <a:pt x="1281262" y="4777299"/>
                  <a:pt x="1286798" y="4776797"/>
                </a:cubicBezTo>
                <a:cubicBezTo>
                  <a:pt x="1286175" y="4777961"/>
                  <a:pt x="1285557" y="4779125"/>
                  <a:pt x="1284936" y="4780289"/>
                </a:cubicBezTo>
                <a:cubicBezTo>
                  <a:pt x="1279481" y="4790490"/>
                  <a:pt x="1274018" y="4800692"/>
                  <a:pt x="1268552" y="4810870"/>
                </a:cubicBezTo>
                <a:cubicBezTo>
                  <a:pt x="1262988" y="4811099"/>
                  <a:pt x="1257447" y="4811349"/>
                  <a:pt x="1251922" y="4811623"/>
                </a:cubicBezTo>
                <a:cubicBezTo>
                  <a:pt x="1256315" y="4803659"/>
                  <a:pt x="1260731" y="4795671"/>
                  <a:pt x="1265113" y="4787706"/>
                </a:cubicBezTo>
                <a:close/>
                <a:moveTo>
                  <a:pt x="1273867" y="4771708"/>
                </a:moveTo>
                <a:cubicBezTo>
                  <a:pt x="1279851" y="4760753"/>
                  <a:pt x="1285835" y="4749730"/>
                  <a:pt x="1291817" y="4738662"/>
                </a:cubicBezTo>
                <a:cubicBezTo>
                  <a:pt x="1297299" y="4737840"/>
                  <a:pt x="1302801" y="4737064"/>
                  <a:pt x="1308303" y="4736288"/>
                </a:cubicBezTo>
                <a:cubicBezTo>
                  <a:pt x="1302338" y="4747608"/>
                  <a:pt x="1296347" y="4758904"/>
                  <a:pt x="1290340" y="4770156"/>
                </a:cubicBezTo>
                <a:cubicBezTo>
                  <a:pt x="1284831" y="4770658"/>
                  <a:pt x="1279344" y="4771183"/>
                  <a:pt x="1273867" y="4771708"/>
                </a:cubicBezTo>
                <a:close/>
                <a:moveTo>
                  <a:pt x="1312482" y="4735718"/>
                </a:moveTo>
                <a:cubicBezTo>
                  <a:pt x="1403683" y="4722960"/>
                  <a:pt x="1497584" y="4715041"/>
                  <a:pt x="1594066" y="4712074"/>
                </a:cubicBezTo>
                <a:cubicBezTo>
                  <a:pt x="2078602" y="4697148"/>
                  <a:pt x="2550240" y="4815799"/>
                  <a:pt x="3116453" y="4972473"/>
                </a:cubicBezTo>
                <a:cubicBezTo>
                  <a:pt x="3833496" y="5168376"/>
                  <a:pt x="4552343" y="5400407"/>
                  <a:pt x="5247523" y="5624838"/>
                </a:cubicBezTo>
                <a:cubicBezTo>
                  <a:pt x="5776330" y="5795546"/>
                  <a:pt x="6323144" y="5972052"/>
                  <a:pt x="6865600" y="6131509"/>
                </a:cubicBezTo>
                <a:cubicBezTo>
                  <a:pt x="7141061" y="6212481"/>
                  <a:pt x="7466251" y="6305184"/>
                  <a:pt x="7789524" y="6378785"/>
                </a:cubicBezTo>
                <a:cubicBezTo>
                  <a:pt x="8134524" y="6457338"/>
                  <a:pt x="8441981" y="6506496"/>
                  <a:pt x="8729446" y="6529090"/>
                </a:cubicBezTo>
                <a:cubicBezTo>
                  <a:pt x="8954311" y="6546755"/>
                  <a:pt x="9161923" y="6544518"/>
                  <a:pt x="9346529" y="6522472"/>
                </a:cubicBezTo>
                <a:cubicBezTo>
                  <a:pt x="9565392" y="6496318"/>
                  <a:pt x="9755065" y="6441819"/>
                  <a:pt x="9910278" y="6360527"/>
                </a:cubicBezTo>
                <a:cubicBezTo>
                  <a:pt x="10028837" y="6298406"/>
                  <a:pt x="10117318" y="6215631"/>
                  <a:pt x="10173643" y="6114256"/>
                </a:cubicBezTo>
                <a:cubicBezTo>
                  <a:pt x="10174761" y="6129386"/>
                  <a:pt x="10175583" y="6144449"/>
                  <a:pt x="10176085" y="6159465"/>
                </a:cubicBezTo>
                <a:cubicBezTo>
                  <a:pt x="10120308" y="6292586"/>
                  <a:pt x="10015693" y="6395171"/>
                  <a:pt x="9864702" y="6464686"/>
                </a:cubicBezTo>
                <a:cubicBezTo>
                  <a:pt x="9580067" y="6595708"/>
                  <a:pt x="9200149" y="6636217"/>
                  <a:pt x="8703224" y="6588518"/>
                </a:cubicBezTo>
                <a:cubicBezTo>
                  <a:pt x="8074821" y="6528200"/>
                  <a:pt x="7459998" y="6359614"/>
                  <a:pt x="6884154" y="6192101"/>
                </a:cubicBezTo>
                <a:cubicBezTo>
                  <a:pt x="6334053" y="6032096"/>
                  <a:pt x="5779343" y="5854884"/>
                  <a:pt x="5242890" y="5683491"/>
                </a:cubicBezTo>
                <a:cubicBezTo>
                  <a:pt x="4542689" y="5459767"/>
                  <a:pt x="3818639" y="5228444"/>
                  <a:pt x="3096712" y="5032814"/>
                </a:cubicBezTo>
                <a:cubicBezTo>
                  <a:pt x="2840764" y="4962773"/>
                  <a:pt x="2589973" y="4895676"/>
                  <a:pt x="2336033" y="4844761"/>
                </a:cubicBezTo>
                <a:cubicBezTo>
                  <a:pt x="2331606" y="4843871"/>
                  <a:pt x="2327110" y="4842981"/>
                  <a:pt x="2322705" y="4842113"/>
                </a:cubicBezTo>
                <a:cubicBezTo>
                  <a:pt x="2043230" y="4786747"/>
                  <a:pt x="1797033" y="4759361"/>
                  <a:pt x="1570372" y="4758425"/>
                </a:cubicBezTo>
                <a:cubicBezTo>
                  <a:pt x="1475203" y="4758038"/>
                  <a:pt x="1383000" y="4761871"/>
                  <a:pt x="1294416" y="4769813"/>
                </a:cubicBezTo>
                <a:cubicBezTo>
                  <a:pt x="1300457" y="4758448"/>
                  <a:pt x="1306480" y="4747106"/>
                  <a:pt x="1312482" y="4735718"/>
                </a:cubicBezTo>
                <a:close/>
                <a:moveTo>
                  <a:pt x="9907288" y="6354822"/>
                </a:moveTo>
                <a:cubicBezTo>
                  <a:pt x="9620507" y="6505036"/>
                  <a:pt x="9224386" y="6561520"/>
                  <a:pt x="8729971" y="6522677"/>
                </a:cubicBezTo>
                <a:cubicBezTo>
                  <a:pt x="8494928" y="6504214"/>
                  <a:pt x="8258196" y="6468315"/>
                  <a:pt x="8025001" y="6422101"/>
                </a:cubicBezTo>
                <a:cubicBezTo>
                  <a:pt x="7619889" y="6341859"/>
                  <a:pt x="7225228" y="6230510"/>
                  <a:pt x="6867403" y="6125324"/>
                </a:cubicBezTo>
                <a:cubicBezTo>
                  <a:pt x="6325062" y="5965890"/>
                  <a:pt x="5778270" y="5789385"/>
                  <a:pt x="5249508" y="5618699"/>
                </a:cubicBezTo>
                <a:cubicBezTo>
                  <a:pt x="4554260" y="5394268"/>
                  <a:pt x="3835345" y="5162191"/>
                  <a:pt x="3118165" y="4966265"/>
                </a:cubicBezTo>
                <a:cubicBezTo>
                  <a:pt x="2860117" y="4894878"/>
                  <a:pt x="2607683" y="4826777"/>
                  <a:pt x="2357189" y="4777870"/>
                </a:cubicBezTo>
                <a:cubicBezTo>
                  <a:pt x="2071919" y="4722229"/>
                  <a:pt x="1822231" y="4698609"/>
                  <a:pt x="1593863" y="4705638"/>
                </a:cubicBezTo>
                <a:cubicBezTo>
                  <a:pt x="1498762" y="4708559"/>
                  <a:pt x="1406159" y="4716296"/>
                  <a:pt x="1316166" y="4728688"/>
                </a:cubicBezTo>
                <a:cubicBezTo>
                  <a:pt x="1322092" y="4717414"/>
                  <a:pt x="1328006" y="4706140"/>
                  <a:pt x="1333903" y="4694820"/>
                </a:cubicBezTo>
                <a:cubicBezTo>
                  <a:pt x="1426690" y="4677362"/>
                  <a:pt x="1521371" y="4665449"/>
                  <a:pt x="1617776" y="4659150"/>
                </a:cubicBezTo>
                <a:cubicBezTo>
                  <a:pt x="2135253" y="4625373"/>
                  <a:pt x="2667933" y="4774378"/>
                  <a:pt x="3137906" y="4905810"/>
                </a:cubicBezTo>
                <a:cubicBezTo>
                  <a:pt x="3849403" y="5101804"/>
                  <a:pt x="4562316" y="5334360"/>
                  <a:pt x="5251767" y="5559271"/>
                </a:cubicBezTo>
                <a:cubicBezTo>
                  <a:pt x="5773660" y="5729523"/>
                  <a:pt x="6313354" y="5905594"/>
                  <a:pt x="6848871" y="6064618"/>
                </a:cubicBezTo>
                <a:cubicBezTo>
                  <a:pt x="7130198" y="6148169"/>
                  <a:pt x="7462508" y="6243633"/>
                  <a:pt x="7794065" y="6318078"/>
                </a:cubicBezTo>
                <a:cubicBezTo>
                  <a:pt x="8147487" y="6397453"/>
                  <a:pt x="8462224" y="6444923"/>
                  <a:pt x="8756285" y="6463157"/>
                </a:cubicBezTo>
                <a:cubicBezTo>
                  <a:pt x="9101559" y="6484565"/>
                  <a:pt x="9589469" y="6465052"/>
                  <a:pt x="9953091" y="6250388"/>
                </a:cubicBezTo>
                <a:cubicBezTo>
                  <a:pt x="10043968" y="6196757"/>
                  <a:pt x="10115789" y="6130801"/>
                  <a:pt x="10167550" y="6053663"/>
                </a:cubicBezTo>
                <a:cubicBezTo>
                  <a:pt x="10169558" y="6069753"/>
                  <a:pt x="10171246" y="6085842"/>
                  <a:pt x="10172616" y="6101886"/>
                </a:cubicBezTo>
                <a:cubicBezTo>
                  <a:pt x="10117022" y="6206775"/>
                  <a:pt x="10028427" y="6291354"/>
                  <a:pt x="9907288" y="6354822"/>
                </a:cubicBezTo>
                <a:close/>
                <a:moveTo>
                  <a:pt x="10172844" y="6045630"/>
                </a:moveTo>
                <a:cubicBezTo>
                  <a:pt x="10178253" y="6037254"/>
                  <a:pt x="10183456" y="6028741"/>
                  <a:pt x="10188432" y="6020092"/>
                </a:cubicBezTo>
                <a:cubicBezTo>
                  <a:pt x="10189527" y="6034858"/>
                  <a:pt x="10190326" y="6049578"/>
                  <a:pt x="10190782" y="6064229"/>
                </a:cubicBezTo>
                <a:cubicBezTo>
                  <a:pt x="10186742" y="6073495"/>
                  <a:pt x="10182476" y="6082624"/>
                  <a:pt x="10177957" y="6091593"/>
                </a:cubicBezTo>
                <a:cubicBezTo>
                  <a:pt x="10176542" y="6076462"/>
                  <a:pt x="10174852" y="6061172"/>
                  <a:pt x="10172844" y="6045630"/>
                </a:cubicBezTo>
                <a:close/>
                <a:moveTo>
                  <a:pt x="10171452" y="6035428"/>
                </a:moveTo>
                <a:cubicBezTo>
                  <a:pt x="10171065" y="6032576"/>
                  <a:pt x="10170699" y="6029700"/>
                  <a:pt x="10170266" y="6026824"/>
                </a:cubicBezTo>
                <a:cubicBezTo>
                  <a:pt x="10168371" y="6013496"/>
                  <a:pt x="10166226" y="6000054"/>
                  <a:pt x="10163898" y="5986498"/>
                </a:cubicBezTo>
                <a:cubicBezTo>
                  <a:pt x="10170357" y="5978076"/>
                  <a:pt x="10176587" y="5969541"/>
                  <a:pt x="10182544" y="5960846"/>
                </a:cubicBezTo>
                <a:cubicBezTo>
                  <a:pt x="10184484" y="5976639"/>
                  <a:pt x="10186150" y="5992386"/>
                  <a:pt x="10187473" y="6008088"/>
                </a:cubicBezTo>
                <a:cubicBezTo>
                  <a:pt x="10182384" y="6017353"/>
                  <a:pt x="10177043" y="6026482"/>
                  <a:pt x="10171452" y="6035428"/>
                </a:cubicBezTo>
                <a:close/>
                <a:moveTo>
                  <a:pt x="10188249" y="5952356"/>
                </a:moveTo>
                <a:cubicBezTo>
                  <a:pt x="10193863" y="5943844"/>
                  <a:pt x="10199249" y="5935194"/>
                  <a:pt x="10204407" y="5926431"/>
                </a:cubicBezTo>
                <a:cubicBezTo>
                  <a:pt x="10205433" y="5940922"/>
                  <a:pt x="10206210" y="5955369"/>
                  <a:pt x="10206620" y="5969724"/>
                </a:cubicBezTo>
                <a:cubicBezTo>
                  <a:pt x="10202399" y="5979035"/>
                  <a:pt x="10197948" y="5988209"/>
                  <a:pt x="10193247" y="5997247"/>
                </a:cubicBezTo>
                <a:cubicBezTo>
                  <a:pt x="10191855" y="5982322"/>
                  <a:pt x="10190189" y="5967350"/>
                  <a:pt x="10188249" y="5952356"/>
                </a:cubicBezTo>
                <a:close/>
                <a:moveTo>
                  <a:pt x="10186903" y="5942452"/>
                </a:moveTo>
                <a:cubicBezTo>
                  <a:pt x="10184712" y="5926613"/>
                  <a:pt x="10182247" y="5910752"/>
                  <a:pt x="10179486" y="5894891"/>
                </a:cubicBezTo>
                <a:cubicBezTo>
                  <a:pt x="10186172" y="5886287"/>
                  <a:pt x="10192585" y="5877568"/>
                  <a:pt x="10198770" y="5868714"/>
                </a:cubicBezTo>
                <a:cubicBezTo>
                  <a:pt x="10200664" y="5884119"/>
                  <a:pt x="10202239" y="5899478"/>
                  <a:pt x="10203495" y="5914791"/>
                </a:cubicBezTo>
                <a:cubicBezTo>
                  <a:pt x="10198223" y="5924148"/>
                  <a:pt x="10192700" y="5933369"/>
                  <a:pt x="10186903" y="5942452"/>
                </a:cubicBezTo>
                <a:close/>
                <a:moveTo>
                  <a:pt x="10204886" y="5859768"/>
                </a:moveTo>
                <a:cubicBezTo>
                  <a:pt x="10211071" y="5850570"/>
                  <a:pt x="10216959" y="5841236"/>
                  <a:pt x="10222573" y="5831765"/>
                </a:cubicBezTo>
                <a:cubicBezTo>
                  <a:pt x="10223532" y="5845938"/>
                  <a:pt x="10224171" y="5859904"/>
                  <a:pt x="10224513" y="5873689"/>
                </a:cubicBezTo>
                <a:cubicBezTo>
                  <a:pt x="10219858" y="5883777"/>
                  <a:pt x="10214928" y="5893704"/>
                  <a:pt x="10209701" y="5903472"/>
                </a:cubicBezTo>
                <a:cubicBezTo>
                  <a:pt x="10208401" y="5889094"/>
                  <a:pt x="10206781" y="5874511"/>
                  <a:pt x="10204886" y="5859768"/>
                </a:cubicBezTo>
                <a:close/>
                <a:moveTo>
                  <a:pt x="10203608" y="5850136"/>
                </a:moveTo>
                <a:cubicBezTo>
                  <a:pt x="10201531" y="5834960"/>
                  <a:pt x="10199181" y="5819601"/>
                  <a:pt x="10196487" y="5804036"/>
                </a:cubicBezTo>
                <a:cubicBezTo>
                  <a:pt x="10203745" y="5794793"/>
                  <a:pt x="10210683" y="5785391"/>
                  <a:pt x="10217347" y="5775851"/>
                </a:cubicBezTo>
                <a:cubicBezTo>
                  <a:pt x="10219150" y="5790891"/>
                  <a:pt x="10220611" y="5805702"/>
                  <a:pt x="10221774" y="5820331"/>
                </a:cubicBezTo>
                <a:cubicBezTo>
                  <a:pt x="10216023" y="5830419"/>
                  <a:pt x="10209976" y="5840369"/>
                  <a:pt x="10203608" y="5850136"/>
                </a:cubicBezTo>
                <a:close/>
                <a:moveTo>
                  <a:pt x="10221500" y="5758689"/>
                </a:moveTo>
                <a:cubicBezTo>
                  <a:pt x="10219538" y="5744037"/>
                  <a:pt x="10217279" y="5729180"/>
                  <a:pt x="10214723" y="5714164"/>
                </a:cubicBezTo>
                <a:cubicBezTo>
                  <a:pt x="10222162" y="5704692"/>
                  <a:pt x="10229329" y="5695084"/>
                  <a:pt x="10236175" y="5685339"/>
                </a:cubicBezTo>
                <a:cubicBezTo>
                  <a:pt x="10237841" y="5699854"/>
                  <a:pt x="10239211" y="5714186"/>
                  <a:pt x="10240237" y="5728336"/>
                </a:cubicBezTo>
                <a:cubicBezTo>
                  <a:pt x="10234304" y="5738606"/>
                  <a:pt x="10228050" y="5748716"/>
                  <a:pt x="10221500" y="5758689"/>
                </a:cubicBezTo>
                <a:close/>
                <a:moveTo>
                  <a:pt x="10241721" y="5677351"/>
                </a:moveTo>
                <a:cubicBezTo>
                  <a:pt x="10248294" y="5667698"/>
                  <a:pt x="10254570" y="5657930"/>
                  <a:pt x="10260595" y="5648026"/>
                </a:cubicBezTo>
                <a:cubicBezTo>
                  <a:pt x="10261303" y="5661376"/>
                  <a:pt x="10261691" y="5674544"/>
                  <a:pt x="10261804" y="5687553"/>
                </a:cubicBezTo>
                <a:cubicBezTo>
                  <a:pt x="10256806" y="5697960"/>
                  <a:pt x="10251489" y="5708207"/>
                  <a:pt x="10245898" y="5718340"/>
                </a:cubicBezTo>
                <a:cubicBezTo>
                  <a:pt x="10244779" y="5704852"/>
                  <a:pt x="10243410" y="5691205"/>
                  <a:pt x="10241721" y="5677351"/>
                </a:cubicBezTo>
                <a:close/>
                <a:moveTo>
                  <a:pt x="10240557" y="5668177"/>
                </a:moveTo>
                <a:cubicBezTo>
                  <a:pt x="10238708" y="5654050"/>
                  <a:pt x="10236586" y="5639741"/>
                  <a:pt x="10234167" y="5625226"/>
                </a:cubicBezTo>
                <a:cubicBezTo>
                  <a:pt x="10241881" y="5615436"/>
                  <a:pt x="10249276" y="5605508"/>
                  <a:pt x="10256373" y="5595444"/>
                </a:cubicBezTo>
                <a:cubicBezTo>
                  <a:pt x="10257148" y="5602678"/>
                  <a:pt x="10257856" y="5609867"/>
                  <a:pt x="10258472" y="5617033"/>
                </a:cubicBezTo>
                <a:cubicBezTo>
                  <a:pt x="10259043" y="5623766"/>
                  <a:pt x="10259522" y="5630430"/>
                  <a:pt x="10259955" y="5637071"/>
                </a:cubicBezTo>
                <a:cubicBezTo>
                  <a:pt x="10253794" y="5647592"/>
                  <a:pt x="10247335" y="5657953"/>
                  <a:pt x="10240557" y="5668177"/>
                </a:cubicBezTo>
                <a:close/>
                <a:moveTo>
                  <a:pt x="10260777" y="5578578"/>
                </a:moveTo>
                <a:cubicBezTo>
                  <a:pt x="10259111" y="5564953"/>
                  <a:pt x="10257126" y="5551146"/>
                  <a:pt x="10254890" y="5537179"/>
                </a:cubicBezTo>
                <a:cubicBezTo>
                  <a:pt x="10262763" y="5527138"/>
                  <a:pt x="10270340" y="5516981"/>
                  <a:pt x="10277597" y="5506689"/>
                </a:cubicBezTo>
                <a:cubicBezTo>
                  <a:pt x="10278921" y="5520268"/>
                  <a:pt x="10279925" y="5533710"/>
                  <a:pt x="10280656" y="5546970"/>
                </a:cubicBezTo>
                <a:cubicBezTo>
                  <a:pt x="10274356" y="5557650"/>
                  <a:pt x="10267715" y="5568194"/>
                  <a:pt x="10260777" y="5578578"/>
                </a:cubicBezTo>
                <a:close/>
                <a:moveTo>
                  <a:pt x="10282093" y="5489961"/>
                </a:moveTo>
                <a:cubicBezTo>
                  <a:pt x="10282002" y="5489002"/>
                  <a:pt x="10281887" y="5488043"/>
                  <a:pt x="10281773" y="5487085"/>
                </a:cubicBezTo>
                <a:cubicBezTo>
                  <a:pt x="10280358" y="5474829"/>
                  <a:pt x="10278692" y="5462460"/>
                  <a:pt x="10276798" y="5449976"/>
                </a:cubicBezTo>
                <a:cubicBezTo>
                  <a:pt x="10284786" y="5439775"/>
                  <a:pt x="10292454" y="5429437"/>
                  <a:pt x="10299826" y="5418961"/>
                </a:cubicBezTo>
                <a:cubicBezTo>
                  <a:pt x="10300944" y="5432107"/>
                  <a:pt x="10301766" y="5445092"/>
                  <a:pt x="10302313" y="5457941"/>
                </a:cubicBezTo>
                <a:cubicBezTo>
                  <a:pt x="10295900" y="5468759"/>
                  <a:pt x="10289168" y="5479417"/>
                  <a:pt x="10282093" y="5489961"/>
                </a:cubicBezTo>
                <a:close/>
                <a:moveTo>
                  <a:pt x="10304436" y="5402324"/>
                </a:moveTo>
                <a:cubicBezTo>
                  <a:pt x="10303112" y="5389567"/>
                  <a:pt x="10301560" y="5376718"/>
                  <a:pt x="10299735" y="5363732"/>
                </a:cubicBezTo>
                <a:cubicBezTo>
                  <a:pt x="10307790" y="5353348"/>
                  <a:pt x="10315573" y="5342850"/>
                  <a:pt x="10323012" y="5332238"/>
                </a:cubicBezTo>
                <a:cubicBezTo>
                  <a:pt x="10323926" y="5344950"/>
                  <a:pt x="10324565" y="5357548"/>
                  <a:pt x="10324930" y="5370008"/>
                </a:cubicBezTo>
                <a:cubicBezTo>
                  <a:pt x="10318402" y="5380894"/>
                  <a:pt x="10311579" y="5391666"/>
                  <a:pt x="10304436" y="5402324"/>
                </a:cubicBezTo>
                <a:close/>
                <a:moveTo>
                  <a:pt x="10327759" y="5315646"/>
                </a:moveTo>
                <a:cubicBezTo>
                  <a:pt x="10326664" y="5303368"/>
                  <a:pt x="10325318" y="5290976"/>
                  <a:pt x="10323720" y="5278469"/>
                </a:cubicBezTo>
                <a:cubicBezTo>
                  <a:pt x="10328558" y="5272125"/>
                  <a:pt x="10333351" y="5265735"/>
                  <a:pt x="10338029" y="5259322"/>
                </a:cubicBezTo>
                <a:cubicBezTo>
                  <a:pt x="10341134" y="5255077"/>
                  <a:pt x="10344168" y="5250786"/>
                  <a:pt x="10347158" y="5246518"/>
                </a:cubicBezTo>
                <a:cubicBezTo>
                  <a:pt x="10347866" y="5258820"/>
                  <a:pt x="10348277" y="5271029"/>
                  <a:pt x="10348436" y="5283102"/>
                </a:cubicBezTo>
                <a:cubicBezTo>
                  <a:pt x="10341864" y="5294057"/>
                  <a:pt x="10334972" y="5304920"/>
                  <a:pt x="10327759" y="5315646"/>
                </a:cubicBezTo>
                <a:close/>
                <a:moveTo>
                  <a:pt x="10352681" y="5238554"/>
                </a:moveTo>
                <a:cubicBezTo>
                  <a:pt x="10359642" y="5228352"/>
                  <a:pt x="10366328" y="5218059"/>
                  <a:pt x="10372765" y="5207676"/>
                </a:cubicBezTo>
                <a:cubicBezTo>
                  <a:pt x="10372582" y="5219132"/>
                  <a:pt x="10372171" y="5230520"/>
                  <a:pt x="10371509" y="5241772"/>
                </a:cubicBezTo>
                <a:cubicBezTo>
                  <a:pt x="10366032" y="5252361"/>
                  <a:pt x="10360304" y="5262836"/>
                  <a:pt x="10354302" y="5273198"/>
                </a:cubicBezTo>
                <a:cubicBezTo>
                  <a:pt x="10353982" y="5261741"/>
                  <a:pt x="10353458" y="5250193"/>
                  <a:pt x="10352681" y="5238554"/>
                </a:cubicBezTo>
                <a:close/>
                <a:moveTo>
                  <a:pt x="10352042" y="5229836"/>
                </a:moveTo>
                <a:cubicBezTo>
                  <a:pt x="10351152" y="5218082"/>
                  <a:pt x="10350034" y="5206238"/>
                  <a:pt x="10348687" y="5194302"/>
                </a:cubicBezTo>
                <a:cubicBezTo>
                  <a:pt x="10356720" y="5183530"/>
                  <a:pt x="10364549" y="5172667"/>
                  <a:pt x="10372149" y="5161712"/>
                </a:cubicBezTo>
                <a:cubicBezTo>
                  <a:pt x="10372628" y="5173648"/>
                  <a:pt x="10372879" y="5185492"/>
                  <a:pt x="10372856" y="5197223"/>
                </a:cubicBezTo>
                <a:cubicBezTo>
                  <a:pt x="10366260" y="5208155"/>
                  <a:pt x="10359322" y="5219018"/>
                  <a:pt x="10352042" y="5229836"/>
                </a:cubicBezTo>
                <a:close/>
                <a:moveTo>
                  <a:pt x="10377284" y="5144847"/>
                </a:moveTo>
                <a:cubicBezTo>
                  <a:pt x="10376598" y="5133732"/>
                  <a:pt x="10375731" y="5122504"/>
                  <a:pt x="10374614" y="5111207"/>
                </a:cubicBezTo>
                <a:cubicBezTo>
                  <a:pt x="10382624" y="5100321"/>
                  <a:pt x="10390452" y="5089321"/>
                  <a:pt x="10398028" y="5078206"/>
                </a:cubicBezTo>
                <a:cubicBezTo>
                  <a:pt x="10398279" y="5089595"/>
                  <a:pt x="10398325" y="5100915"/>
                  <a:pt x="10398120" y="5112120"/>
                </a:cubicBezTo>
                <a:cubicBezTo>
                  <a:pt x="10391478" y="5123075"/>
                  <a:pt x="10384541" y="5133984"/>
                  <a:pt x="10377284" y="5144847"/>
                </a:cubicBezTo>
                <a:close/>
                <a:moveTo>
                  <a:pt x="10403757" y="5069603"/>
                </a:moveTo>
                <a:cubicBezTo>
                  <a:pt x="10410489" y="5059515"/>
                  <a:pt x="10417085" y="5049360"/>
                  <a:pt x="10423452" y="5039113"/>
                </a:cubicBezTo>
                <a:cubicBezTo>
                  <a:pt x="10423566" y="5038953"/>
                  <a:pt x="10423657" y="5038793"/>
                  <a:pt x="10423749" y="5038633"/>
                </a:cubicBezTo>
                <a:cubicBezTo>
                  <a:pt x="10423202" y="5049474"/>
                  <a:pt x="10422471" y="5060200"/>
                  <a:pt x="10421490" y="5070881"/>
                </a:cubicBezTo>
                <a:cubicBezTo>
                  <a:pt x="10416035" y="5081196"/>
                  <a:pt x="10410284" y="5091512"/>
                  <a:pt x="10404259" y="5101759"/>
                </a:cubicBezTo>
                <a:cubicBezTo>
                  <a:pt x="10404304" y="5091124"/>
                  <a:pt x="10404145" y="5080398"/>
                  <a:pt x="10403757" y="5069603"/>
                </a:cubicBezTo>
                <a:close/>
                <a:moveTo>
                  <a:pt x="10419047" y="5036374"/>
                </a:moveTo>
                <a:cubicBezTo>
                  <a:pt x="10413958" y="5044544"/>
                  <a:pt x="10408732" y="5052646"/>
                  <a:pt x="10403414" y="5060725"/>
                </a:cubicBezTo>
                <a:cubicBezTo>
                  <a:pt x="10402935" y="5050272"/>
                  <a:pt x="10402273" y="5039752"/>
                  <a:pt x="10401429" y="5029162"/>
                </a:cubicBezTo>
                <a:cubicBezTo>
                  <a:pt x="10409417" y="5018094"/>
                  <a:pt x="10417153" y="5006933"/>
                  <a:pt x="10424707" y="4995660"/>
                </a:cubicBezTo>
                <a:cubicBezTo>
                  <a:pt x="10424753" y="5006500"/>
                  <a:pt x="10424570" y="5017249"/>
                  <a:pt x="10424182" y="5027930"/>
                </a:cubicBezTo>
                <a:cubicBezTo>
                  <a:pt x="10422494" y="5030737"/>
                  <a:pt x="10420782" y="5033567"/>
                  <a:pt x="10419047" y="5036374"/>
                </a:cubicBezTo>
                <a:close/>
                <a:moveTo>
                  <a:pt x="10430595" y="4986828"/>
                </a:moveTo>
                <a:cubicBezTo>
                  <a:pt x="10437396" y="4976489"/>
                  <a:pt x="10443992" y="4966059"/>
                  <a:pt x="10450405" y="4955538"/>
                </a:cubicBezTo>
                <a:cubicBezTo>
                  <a:pt x="10449698" y="4965900"/>
                  <a:pt x="10448831" y="4976192"/>
                  <a:pt x="10447735" y="4986416"/>
                </a:cubicBezTo>
                <a:cubicBezTo>
                  <a:pt x="10442257" y="4996755"/>
                  <a:pt x="10436529" y="5007025"/>
                  <a:pt x="10430550" y="5017226"/>
                </a:cubicBezTo>
                <a:cubicBezTo>
                  <a:pt x="10430756" y="5007162"/>
                  <a:pt x="10430778" y="4997029"/>
                  <a:pt x="10430595" y="4986828"/>
                </a:cubicBezTo>
                <a:close/>
                <a:moveTo>
                  <a:pt x="10430390" y="4977745"/>
                </a:moveTo>
                <a:cubicBezTo>
                  <a:pt x="10430116" y="4967840"/>
                  <a:pt x="10429683" y="4957866"/>
                  <a:pt x="10429089" y="4947825"/>
                </a:cubicBezTo>
                <a:cubicBezTo>
                  <a:pt x="10436986" y="4936756"/>
                  <a:pt x="10444654" y="4925550"/>
                  <a:pt x="10452139" y="4914254"/>
                </a:cubicBezTo>
                <a:cubicBezTo>
                  <a:pt x="10451956" y="4924455"/>
                  <a:pt x="10451592" y="4934611"/>
                  <a:pt x="10451067" y="4944698"/>
                </a:cubicBezTo>
                <a:cubicBezTo>
                  <a:pt x="10444380" y="4955812"/>
                  <a:pt x="10437488" y="4966813"/>
                  <a:pt x="10430390" y="4977745"/>
                </a:cubicBezTo>
                <a:close/>
                <a:moveTo>
                  <a:pt x="10458210" y="4905079"/>
                </a:moveTo>
                <a:cubicBezTo>
                  <a:pt x="10465125" y="4894422"/>
                  <a:pt x="10471790" y="4883626"/>
                  <a:pt x="10478339" y="4872786"/>
                </a:cubicBezTo>
                <a:cubicBezTo>
                  <a:pt x="10477517" y="4882508"/>
                  <a:pt x="10476490" y="4892230"/>
                  <a:pt x="10475303" y="4901907"/>
                </a:cubicBezTo>
                <a:cubicBezTo>
                  <a:pt x="10470922" y="4910146"/>
                  <a:pt x="10466426" y="4918339"/>
                  <a:pt x="10461747" y="4926463"/>
                </a:cubicBezTo>
                <a:cubicBezTo>
                  <a:pt x="10460401" y="4928814"/>
                  <a:pt x="10459009" y="4931142"/>
                  <a:pt x="10457640" y="4933470"/>
                </a:cubicBezTo>
                <a:cubicBezTo>
                  <a:pt x="10458005" y="4924067"/>
                  <a:pt x="10458187" y="4914596"/>
                  <a:pt x="10458210" y="4905079"/>
                </a:cubicBezTo>
                <a:close/>
                <a:moveTo>
                  <a:pt x="10484250" y="4868610"/>
                </a:moveTo>
                <a:cubicBezTo>
                  <a:pt x="10484432" y="4866488"/>
                  <a:pt x="10484569" y="4864319"/>
                  <a:pt x="10484706" y="4862174"/>
                </a:cubicBezTo>
                <a:cubicBezTo>
                  <a:pt x="10490252" y="4852772"/>
                  <a:pt x="10495592" y="4843254"/>
                  <a:pt x="10500819" y="4833715"/>
                </a:cubicBezTo>
                <a:cubicBezTo>
                  <a:pt x="10499427" y="4842433"/>
                  <a:pt x="10497898" y="4851128"/>
                  <a:pt x="10496208" y="4859800"/>
                </a:cubicBezTo>
                <a:cubicBezTo>
                  <a:pt x="10491805" y="4869317"/>
                  <a:pt x="10487217" y="4878765"/>
                  <a:pt x="10482447" y="4888146"/>
                </a:cubicBezTo>
                <a:cubicBezTo>
                  <a:pt x="10483132" y="4881664"/>
                  <a:pt x="10483748" y="4875159"/>
                  <a:pt x="10484250" y="4868610"/>
                </a:cubicBezTo>
                <a:close/>
                <a:moveTo>
                  <a:pt x="10512846" y="4781179"/>
                </a:moveTo>
                <a:cubicBezTo>
                  <a:pt x="10518026" y="4772233"/>
                  <a:pt x="10523116" y="4763263"/>
                  <a:pt x="10528068" y="4754226"/>
                </a:cubicBezTo>
                <a:cubicBezTo>
                  <a:pt x="10526585" y="4762533"/>
                  <a:pt x="10524964" y="4770795"/>
                  <a:pt x="10523229" y="4779011"/>
                </a:cubicBezTo>
                <a:cubicBezTo>
                  <a:pt x="10519076" y="4787865"/>
                  <a:pt x="10514740" y="4796675"/>
                  <a:pt x="10510267" y="4805439"/>
                </a:cubicBezTo>
                <a:cubicBezTo>
                  <a:pt x="10511248" y="4797383"/>
                  <a:pt x="10512116" y="4789281"/>
                  <a:pt x="10512846" y="4781179"/>
                </a:cubicBezTo>
                <a:close/>
                <a:moveTo>
                  <a:pt x="10513804" y="4769676"/>
                </a:moveTo>
                <a:cubicBezTo>
                  <a:pt x="10514375" y="4762191"/>
                  <a:pt x="10514877" y="4754660"/>
                  <a:pt x="10515242" y="4747129"/>
                </a:cubicBezTo>
                <a:cubicBezTo>
                  <a:pt x="10515265" y="4746238"/>
                  <a:pt x="10515311" y="4745326"/>
                  <a:pt x="10515333" y="4744458"/>
                </a:cubicBezTo>
                <a:cubicBezTo>
                  <a:pt x="10521792" y="4734302"/>
                  <a:pt x="10528114" y="4724078"/>
                  <a:pt x="10534230" y="4713785"/>
                </a:cubicBezTo>
                <a:cubicBezTo>
                  <a:pt x="10533181" y="4722229"/>
                  <a:pt x="10531970" y="4730605"/>
                  <a:pt x="10530646" y="4738981"/>
                </a:cubicBezTo>
                <a:cubicBezTo>
                  <a:pt x="10525193" y="4749274"/>
                  <a:pt x="10519601" y="4759521"/>
                  <a:pt x="10513804" y="4769676"/>
                </a:cubicBezTo>
                <a:close/>
                <a:moveTo>
                  <a:pt x="10542719" y="4689457"/>
                </a:moveTo>
                <a:cubicBezTo>
                  <a:pt x="10543473" y="4681515"/>
                  <a:pt x="10544158" y="4673550"/>
                  <a:pt x="10544683" y="4665563"/>
                </a:cubicBezTo>
                <a:cubicBezTo>
                  <a:pt x="10551005" y="4655589"/>
                  <a:pt x="10557166" y="4645548"/>
                  <a:pt x="10563168" y="4635415"/>
                </a:cubicBezTo>
                <a:cubicBezTo>
                  <a:pt x="10562004" y="4643357"/>
                  <a:pt x="10560750" y="4651253"/>
                  <a:pt x="10559357" y="4659127"/>
                </a:cubicBezTo>
                <a:cubicBezTo>
                  <a:pt x="10553971" y="4669305"/>
                  <a:pt x="10548403" y="4679415"/>
                  <a:pt x="10542719" y="4689457"/>
                </a:cubicBezTo>
                <a:close/>
                <a:moveTo>
                  <a:pt x="10572069" y="4610493"/>
                </a:moveTo>
                <a:cubicBezTo>
                  <a:pt x="10572958" y="4602871"/>
                  <a:pt x="10573781" y="4595248"/>
                  <a:pt x="10574465" y="4587580"/>
                </a:cubicBezTo>
                <a:cubicBezTo>
                  <a:pt x="10580627" y="4577812"/>
                  <a:pt x="10586652" y="4567953"/>
                  <a:pt x="10592518" y="4558048"/>
                </a:cubicBezTo>
                <a:cubicBezTo>
                  <a:pt x="10591262" y="4565557"/>
                  <a:pt x="10589916" y="4573043"/>
                  <a:pt x="10588478" y="4580505"/>
                </a:cubicBezTo>
                <a:cubicBezTo>
                  <a:pt x="10583160" y="4590570"/>
                  <a:pt x="10577683" y="4600566"/>
                  <a:pt x="10572069" y="4610493"/>
                </a:cubicBezTo>
                <a:close/>
                <a:moveTo>
                  <a:pt x="10599957" y="4545314"/>
                </a:moveTo>
                <a:cubicBezTo>
                  <a:pt x="10604773" y="4536984"/>
                  <a:pt x="10609474" y="4528608"/>
                  <a:pt x="10614061" y="4520187"/>
                </a:cubicBezTo>
                <a:cubicBezTo>
                  <a:pt x="10612624" y="4526258"/>
                  <a:pt x="10611140" y="4532328"/>
                  <a:pt x="10609565" y="4538353"/>
                </a:cubicBezTo>
                <a:cubicBezTo>
                  <a:pt x="10605457" y="4547025"/>
                  <a:pt x="10601213" y="4555607"/>
                  <a:pt x="10596876" y="4564165"/>
                </a:cubicBezTo>
                <a:cubicBezTo>
                  <a:pt x="10597995" y="4557889"/>
                  <a:pt x="10598999" y="4551613"/>
                  <a:pt x="10599957" y="4545314"/>
                </a:cubicBezTo>
                <a:close/>
                <a:moveTo>
                  <a:pt x="10601806" y="4532762"/>
                </a:moveTo>
                <a:cubicBezTo>
                  <a:pt x="10602810" y="4525322"/>
                  <a:pt x="10603768" y="4517882"/>
                  <a:pt x="10604613" y="4510396"/>
                </a:cubicBezTo>
                <a:cubicBezTo>
                  <a:pt x="10610615" y="4500880"/>
                  <a:pt x="10616481" y="4491294"/>
                  <a:pt x="10622208" y="4481640"/>
                </a:cubicBezTo>
                <a:cubicBezTo>
                  <a:pt x="10620839" y="4488852"/>
                  <a:pt x="10619425" y="4496041"/>
                  <a:pt x="10617896" y="4503207"/>
                </a:cubicBezTo>
                <a:cubicBezTo>
                  <a:pt x="10612646" y="4513112"/>
                  <a:pt x="10607306" y="4522971"/>
                  <a:pt x="10601806" y="4532762"/>
                </a:cubicBezTo>
                <a:close/>
                <a:moveTo>
                  <a:pt x="10629740" y="4468769"/>
                </a:moveTo>
                <a:cubicBezTo>
                  <a:pt x="10634350" y="4460804"/>
                  <a:pt x="10638846" y="4452793"/>
                  <a:pt x="10643273" y="4444737"/>
                </a:cubicBezTo>
                <a:cubicBezTo>
                  <a:pt x="10641836" y="4450374"/>
                  <a:pt x="10640352" y="4455989"/>
                  <a:pt x="10638800" y="4461603"/>
                </a:cubicBezTo>
                <a:cubicBezTo>
                  <a:pt x="10634784" y="4470024"/>
                  <a:pt x="10630653" y="4478377"/>
                  <a:pt x="10626454" y="4486684"/>
                </a:cubicBezTo>
                <a:cubicBezTo>
                  <a:pt x="10627618" y="4480728"/>
                  <a:pt x="10628713" y="4474748"/>
                  <a:pt x="10629740" y="4468769"/>
                </a:cubicBezTo>
                <a:close/>
                <a:moveTo>
                  <a:pt x="10631885" y="4455783"/>
                </a:moveTo>
                <a:cubicBezTo>
                  <a:pt x="10633027" y="4448526"/>
                  <a:pt x="10634122" y="4441246"/>
                  <a:pt x="10635080" y="4433943"/>
                </a:cubicBezTo>
                <a:cubicBezTo>
                  <a:pt x="10640923" y="4424700"/>
                  <a:pt x="10646605" y="4415411"/>
                  <a:pt x="10652173" y="4406054"/>
                </a:cubicBezTo>
                <a:cubicBezTo>
                  <a:pt x="10650714" y="4413129"/>
                  <a:pt x="10649185" y="4420181"/>
                  <a:pt x="10647541" y="4427233"/>
                </a:cubicBezTo>
                <a:cubicBezTo>
                  <a:pt x="10642452" y="4436841"/>
                  <a:pt x="10637225" y="4446358"/>
                  <a:pt x="10631885" y="4455783"/>
                </a:cubicBezTo>
                <a:close/>
                <a:moveTo>
                  <a:pt x="10659819" y="4393069"/>
                </a:moveTo>
                <a:cubicBezTo>
                  <a:pt x="10664201" y="4385537"/>
                  <a:pt x="10668492" y="4377983"/>
                  <a:pt x="10672691" y="4370361"/>
                </a:cubicBezTo>
                <a:cubicBezTo>
                  <a:pt x="10671184" y="4375861"/>
                  <a:pt x="10669633" y="4381338"/>
                  <a:pt x="10668035" y="4386815"/>
                </a:cubicBezTo>
                <a:cubicBezTo>
                  <a:pt x="10664201" y="4394757"/>
                  <a:pt x="10660276" y="4402631"/>
                  <a:pt x="10656282" y="4410436"/>
                </a:cubicBezTo>
                <a:cubicBezTo>
                  <a:pt x="10657537" y="4404662"/>
                  <a:pt x="10658701" y="4398865"/>
                  <a:pt x="10659819" y="4393069"/>
                </a:cubicBezTo>
                <a:close/>
                <a:moveTo>
                  <a:pt x="10662262" y="4379855"/>
                </a:moveTo>
                <a:cubicBezTo>
                  <a:pt x="10663562" y="4372620"/>
                  <a:pt x="10664771" y="4365363"/>
                  <a:pt x="10665867" y="4358082"/>
                </a:cubicBezTo>
                <a:cubicBezTo>
                  <a:pt x="10671528" y="4349182"/>
                  <a:pt x="10677050" y="4340213"/>
                  <a:pt x="10682458" y="4331198"/>
                </a:cubicBezTo>
                <a:cubicBezTo>
                  <a:pt x="10680861" y="4338273"/>
                  <a:pt x="10679195" y="4345348"/>
                  <a:pt x="10677415" y="4352400"/>
                </a:cubicBezTo>
                <a:cubicBezTo>
                  <a:pt x="10672462" y="4361643"/>
                  <a:pt x="10667419" y="4370794"/>
                  <a:pt x="10662262" y="4379855"/>
                </a:cubicBezTo>
                <a:close/>
                <a:moveTo>
                  <a:pt x="10690241" y="4318053"/>
                </a:moveTo>
                <a:cubicBezTo>
                  <a:pt x="10694417" y="4310887"/>
                  <a:pt x="10698525" y="4303698"/>
                  <a:pt x="10702564" y="4296486"/>
                </a:cubicBezTo>
                <a:cubicBezTo>
                  <a:pt x="10700944" y="4302009"/>
                  <a:pt x="10699278" y="4307509"/>
                  <a:pt x="10697567" y="4313032"/>
                </a:cubicBezTo>
                <a:cubicBezTo>
                  <a:pt x="10693915" y="4320495"/>
                  <a:pt x="10690195" y="4327889"/>
                  <a:pt x="10686406" y="4335260"/>
                </a:cubicBezTo>
                <a:cubicBezTo>
                  <a:pt x="10687730" y="4329532"/>
                  <a:pt x="10689008" y="4323804"/>
                  <a:pt x="10690241" y="4318053"/>
                </a:cubicBezTo>
                <a:close/>
                <a:moveTo>
                  <a:pt x="10692934" y="4304725"/>
                </a:moveTo>
                <a:cubicBezTo>
                  <a:pt x="10694372" y="4297422"/>
                  <a:pt x="10695718" y="4290096"/>
                  <a:pt x="10696974" y="4282770"/>
                </a:cubicBezTo>
                <a:cubicBezTo>
                  <a:pt x="10702564" y="4274006"/>
                  <a:pt x="10708019" y="4265174"/>
                  <a:pt x="10713383" y="4256296"/>
                </a:cubicBezTo>
                <a:cubicBezTo>
                  <a:pt x="10711602" y="4263576"/>
                  <a:pt x="10709709" y="4270834"/>
                  <a:pt x="10707745" y="4278092"/>
                </a:cubicBezTo>
                <a:cubicBezTo>
                  <a:pt x="10702908" y="4287038"/>
                  <a:pt x="10697978" y="4295915"/>
                  <a:pt x="10692934" y="4304725"/>
                </a:cubicBezTo>
                <a:close/>
                <a:moveTo>
                  <a:pt x="10770255" y="4141844"/>
                </a:moveTo>
                <a:cubicBezTo>
                  <a:pt x="10771191" y="4138832"/>
                  <a:pt x="10772080" y="4135819"/>
                  <a:pt x="10772994" y="4132807"/>
                </a:cubicBezTo>
                <a:cubicBezTo>
                  <a:pt x="10774499" y="4130022"/>
                  <a:pt x="10776052" y="4127261"/>
                  <a:pt x="10777535" y="4124477"/>
                </a:cubicBezTo>
                <a:cubicBezTo>
                  <a:pt x="10776302" y="4127786"/>
                  <a:pt x="10775048" y="4131072"/>
                  <a:pt x="10773769" y="4134358"/>
                </a:cubicBezTo>
                <a:cubicBezTo>
                  <a:pt x="10772605" y="4136869"/>
                  <a:pt x="10771442" y="4139357"/>
                  <a:pt x="10770255" y="4141844"/>
                </a:cubicBezTo>
                <a:close/>
                <a:moveTo>
                  <a:pt x="10800836" y="4070252"/>
                </a:moveTo>
                <a:cubicBezTo>
                  <a:pt x="10802000" y="4066646"/>
                  <a:pt x="10803142" y="4063063"/>
                  <a:pt x="10804259" y="4059457"/>
                </a:cubicBezTo>
                <a:cubicBezTo>
                  <a:pt x="10805971" y="4056376"/>
                  <a:pt x="10807683" y="4053318"/>
                  <a:pt x="10809349" y="4050237"/>
                </a:cubicBezTo>
                <a:cubicBezTo>
                  <a:pt x="10807889" y="4054117"/>
                  <a:pt x="10806404" y="4057973"/>
                  <a:pt x="10804899" y="4061830"/>
                </a:cubicBezTo>
                <a:cubicBezTo>
                  <a:pt x="10803575" y="4064637"/>
                  <a:pt x="10802206" y="4067445"/>
                  <a:pt x="10800836" y="4070252"/>
                </a:cubicBezTo>
                <a:close/>
                <a:moveTo>
                  <a:pt x="10832627" y="3996925"/>
                </a:moveTo>
                <a:cubicBezTo>
                  <a:pt x="10833860" y="3993227"/>
                  <a:pt x="10835047" y="3989507"/>
                  <a:pt x="10836233" y="3985787"/>
                </a:cubicBezTo>
                <a:cubicBezTo>
                  <a:pt x="10838172" y="3982319"/>
                  <a:pt x="10840090" y="3978850"/>
                  <a:pt x="10842007" y="3975381"/>
                </a:cubicBezTo>
                <a:cubicBezTo>
                  <a:pt x="10840546" y="3979215"/>
                  <a:pt x="10839040" y="3983049"/>
                  <a:pt x="10837534" y="3986837"/>
                </a:cubicBezTo>
                <a:cubicBezTo>
                  <a:pt x="10835914" y="3990215"/>
                  <a:pt x="10834293" y="3993570"/>
                  <a:pt x="10832627" y="3996925"/>
                </a:cubicBezTo>
                <a:close/>
                <a:moveTo>
                  <a:pt x="10864737" y="3924260"/>
                </a:moveTo>
                <a:cubicBezTo>
                  <a:pt x="10866198" y="3919969"/>
                  <a:pt x="10867614" y="3915656"/>
                  <a:pt x="10869028" y="3911342"/>
                </a:cubicBezTo>
                <a:cubicBezTo>
                  <a:pt x="10871128" y="3907645"/>
                  <a:pt x="10873228" y="3903948"/>
                  <a:pt x="10875282" y="3900251"/>
                </a:cubicBezTo>
                <a:cubicBezTo>
                  <a:pt x="10873478" y="3904838"/>
                  <a:pt x="10871675" y="3909402"/>
                  <a:pt x="10869827" y="3913944"/>
                </a:cubicBezTo>
                <a:cubicBezTo>
                  <a:pt x="10868138" y="3917390"/>
                  <a:pt x="10866449" y="3920836"/>
                  <a:pt x="10864737" y="3924260"/>
                </a:cubicBezTo>
                <a:close/>
                <a:moveTo>
                  <a:pt x="10897465" y="3851275"/>
                </a:moveTo>
                <a:cubicBezTo>
                  <a:pt x="10899199" y="3846254"/>
                  <a:pt x="10900911" y="3841233"/>
                  <a:pt x="10902576" y="3836213"/>
                </a:cubicBezTo>
                <a:cubicBezTo>
                  <a:pt x="10904972" y="3832036"/>
                  <a:pt x="10907324" y="3827860"/>
                  <a:pt x="10909674" y="3823683"/>
                </a:cubicBezTo>
                <a:cubicBezTo>
                  <a:pt x="10907483" y="3829160"/>
                  <a:pt x="10905292" y="3834615"/>
                  <a:pt x="10903033" y="3840069"/>
                </a:cubicBezTo>
                <a:cubicBezTo>
                  <a:pt x="10901185" y="3843812"/>
                  <a:pt x="10899358" y="3847555"/>
                  <a:pt x="10897465" y="3851275"/>
                </a:cubicBezTo>
                <a:close/>
                <a:moveTo>
                  <a:pt x="10917822" y="3802550"/>
                </a:moveTo>
                <a:cubicBezTo>
                  <a:pt x="10914353" y="3809032"/>
                  <a:pt x="10910815" y="3815467"/>
                  <a:pt x="10907255" y="3821857"/>
                </a:cubicBezTo>
                <a:cubicBezTo>
                  <a:pt x="10909857" y="3813642"/>
                  <a:pt x="10912435" y="3805425"/>
                  <a:pt x="10914900" y="3797141"/>
                </a:cubicBezTo>
                <a:cubicBezTo>
                  <a:pt x="10919100" y="3790363"/>
                  <a:pt x="10923208" y="3783539"/>
                  <a:pt x="10927293" y="3776693"/>
                </a:cubicBezTo>
                <a:cubicBezTo>
                  <a:pt x="10924212" y="3785365"/>
                  <a:pt x="10921062" y="3793969"/>
                  <a:pt x="10917822" y="3802550"/>
                </a:cubicBezTo>
                <a:close/>
                <a:moveTo>
                  <a:pt x="10876035" y="3875055"/>
                </a:moveTo>
                <a:cubicBezTo>
                  <a:pt x="10870808" y="3883522"/>
                  <a:pt x="10865491" y="3891921"/>
                  <a:pt x="10860082" y="3900251"/>
                </a:cubicBezTo>
                <a:cubicBezTo>
                  <a:pt x="10862524" y="3890095"/>
                  <a:pt x="10864807" y="3879916"/>
                  <a:pt x="10866952" y="3869715"/>
                </a:cubicBezTo>
                <a:cubicBezTo>
                  <a:pt x="10872999" y="3861111"/>
                  <a:pt x="10878956" y="3852462"/>
                  <a:pt x="10884798" y="3843766"/>
                </a:cubicBezTo>
                <a:cubicBezTo>
                  <a:pt x="10881991" y="3854287"/>
                  <a:pt x="10879070" y="3864717"/>
                  <a:pt x="10876035" y="3875055"/>
                </a:cubicBezTo>
                <a:close/>
                <a:moveTo>
                  <a:pt x="10853304" y="3910635"/>
                </a:moveTo>
                <a:cubicBezTo>
                  <a:pt x="10847188" y="3919901"/>
                  <a:pt x="10840957" y="3929121"/>
                  <a:pt x="10834635" y="3938227"/>
                </a:cubicBezTo>
                <a:cubicBezTo>
                  <a:pt x="10836667" y="3927660"/>
                  <a:pt x="10838516" y="3917048"/>
                  <a:pt x="10840204" y="3906435"/>
                </a:cubicBezTo>
                <a:cubicBezTo>
                  <a:pt x="10847233" y="3897079"/>
                  <a:pt x="10854126" y="3887653"/>
                  <a:pt x="10860904" y="3878182"/>
                </a:cubicBezTo>
                <a:cubicBezTo>
                  <a:pt x="10858531" y="3889000"/>
                  <a:pt x="10856020" y="3899817"/>
                  <a:pt x="10853304" y="3910635"/>
                </a:cubicBezTo>
                <a:close/>
                <a:moveTo>
                  <a:pt x="10828588" y="3946922"/>
                </a:moveTo>
                <a:cubicBezTo>
                  <a:pt x="10821559" y="3956918"/>
                  <a:pt x="10814392" y="3966823"/>
                  <a:pt x="10807112" y="3976613"/>
                </a:cubicBezTo>
                <a:cubicBezTo>
                  <a:pt x="10808619" y="3965750"/>
                  <a:pt x="10809988" y="3954841"/>
                  <a:pt x="10811152" y="3943932"/>
                </a:cubicBezTo>
                <a:cubicBezTo>
                  <a:pt x="10819139" y="3933936"/>
                  <a:pt x="10827013" y="3923894"/>
                  <a:pt x="10834705" y="3913762"/>
                </a:cubicBezTo>
                <a:cubicBezTo>
                  <a:pt x="10832856" y="3924830"/>
                  <a:pt x="10830801" y="3935876"/>
                  <a:pt x="10828588" y="3946922"/>
                </a:cubicBezTo>
                <a:close/>
                <a:moveTo>
                  <a:pt x="10802297" y="3983026"/>
                </a:moveTo>
                <a:cubicBezTo>
                  <a:pt x="10794126" y="3993935"/>
                  <a:pt x="10785797" y="4004707"/>
                  <a:pt x="10777330" y="4015365"/>
                </a:cubicBezTo>
                <a:cubicBezTo>
                  <a:pt x="10778288" y="4004296"/>
                  <a:pt x="10779064" y="3993205"/>
                  <a:pt x="10779634" y="3982068"/>
                </a:cubicBezTo>
                <a:cubicBezTo>
                  <a:pt x="10788878" y="3971227"/>
                  <a:pt x="10797961" y="3960318"/>
                  <a:pt x="10806838" y="3949295"/>
                </a:cubicBezTo>
                <a:cubicBezTo>
                  <a:pt x="10805515" y="3960569"/>
                  <a:pt x="10803985" y="3971798"/>
                  <a:pt x="10802297" y="3983026"/>
                </a:cubicBezTo>
                <a:close/>
                <a:moveTo>
                  <a:pt x="10740700" y="4059708"/>
                </a:moveTo>
                <a:cubicBezTo>
                  <a:pt x="10730704" y="4071347"/>
                  <a:pt x="10720526" y="4082849"/>
                  <a:pt x="10710210" y="4094192"/>
                </a:cubicBezTo>
                <a:cubicBezTo>
                  <a:pt x="10709868" y="4082849"/>
                  <a:pt x="10709320" y="4071461"/>
                  <a:pt x="10708590" y="4060073"/>
                </a:cubicBezTo>
                <a:cubicBezTo>
                  <a:pt x="10719704" y="4048639"/>
                  <a:pt x="10730590" y="4037114"/>
                  <a:pt x="10741248" y="4025452"/>
                </a:cubicBezTo>
                <a:cubicBezTo>
                  <a:pt x="10741270" y="4036909"/>
                  <a:pt x="10741089" y="4048320"/>
                  <a:pt x="10740700" y="4059708"/>
                </a:cubicBezTo>
                <a:close/>
                <a:moveTo>
                  <a:pt x="10705167" y="4099692"/>
                </a:moveTo>
                <a:cubicBezTo>
                  <a:pt x="10694440" y="4111354"/>
                  <a:pt x="10683554" y="4122879"/>
                  <a:pt x="10672508" y="4134222"/>
                </a:cubicBezTo>
                <a:cubicBezTo>
                  <a:pt x="10671482" y="4122765"/>
                  <a:pt x="10670272" y="4111240"/>
                  <a:pt x="10668834" y="4099692"/>
                </a:cubicBezTo>
                <a:cubicBezTo>
                  <a:pt x="10680656" y="4088281"/>
                  <a:pt x="10692272" y="4076756"/>
                  <a:pt x="10703683" y="4065117"/>
                </a:cubicBezTo>
                <a:cubicBezTo>
                  <a:pt x="10704368" y="4076688"/>
                  <a:pt x="10704870" y="4088212"/>
                  <a:pt x="10705167" y="4099692"/>
                </a:cubicBezTo>
                <a:close/>
                <a:moveTo>
                  <a:pt x="10667556" y="4139220"/>
                </a:moveTo>
                <a:cubicBezTo>
                  <a:pt x="10655871" y="4151110"/>
                  <a:pt x="10644004" y="4162818"/>
                  <a:pt x="10631953" y="4174365"/>
                </a:cubicBezTo>
                <a:cubicBezTo>
                  <a:pt x="10630220" y="4162772"/>
                  <a:pt x="10628302" y="4151156"/>
                  <a:pt x="10626180" y="4139471"/>
                </a:cubicBezTo>
                <a:cubicBezTo>
                  <a:pt x="10639029" y="4127877"/>
                  <a:pt x="10651649" y="4116169"/>
                  <a:pt x="10664019" y="4104325"/>
                </a:cubicBezTo>
                <a:cubicBezTo>
                  <a:pt x="10665411" y="4115987"/>
                  <a:pt x="10666598" y="4127626"/>
                  <a:pt x="10667556" y="4139220"/>
                </a:cubicBezTo>
                <a:close/>
                <a:moveTo>
                  <a:pt x="10627206" y="4178884"/>
                </a:moveTo>
                <a:cubicBezTo>
                  <a:pt x="10614541" y="4190911"/>
                  <a:pt x="10601692" y="4202756"/>
                  <a:pt x="10588661" y="4214395"/>
                </a:cubicBezTo>
                <a:cubicBezTo>
                  <a:pt x="10586242" y="4202688"/>
                  <a:pt x="10583594" y="4190934"/>
                  <a:pt x="10580765" y="4179113"/>
                </a:cubicBezTo>
                <a:cubicBezTo>
                  <a:pt x="10594617" y="4167428"/>
                  <a:pt x="10608219" y="4155606"/>
                  <a:pt x="10621570" y="4143647"/>
                </a:cubicBezTo>
                <a:cubicBezTo>
                  <a:pt x="10623646" y="4155446"/>
                  <a:pt x="10625518" y="4167176"/>
                  <a:pt x="10627206" y="4178884"/>
                </a:cubicBezTo>
                <a:close/>
                <a:moveTo>
                  <a:pt x="10584096" y="4218481"/>
                </a:moveTo>
                <a:cubicBezTo>
                  <a:pt x="10570495" y="4230553"/>
                  <a:pt x="10556687" y="4242398"/>
                  <a:pt x="10542719" y="4254060"/>
                </a:cubicBezTo>
                <a:cubicBezTo>
                  <a:pt x="10539594" y="4242192"/>
                  <a:pt x="10536284" y="4230256"/>
                  <a:pt x="10532747" y="4218275"/>
                </a:cubicBezTo>
                <a:cubicBezTo>
                  <a:pt x="10547536" y="4206613"/>
                  <a:pt x="10562050" y="4194791"/>
                  <a:pt x="10576314" y="4182833"/>
                </a:cubicBezTo>
                <a:cubicBezTo>
                  <a:pt x="10579121" y="4194768"/>
                  <a:pt x="10581699" y="4206636"/>
                  <a:pt x="10584096" y="4218481"/>
                </a:cubicBezTo>
                <a:close/>
                <a:moveTo>
                  <a:pt x="10538270" y="4257757"/>
                </a:moveTo>
                <a:cubicBezTo>
                  <a:pt x="10523778" y="4269761"/>
                  <a:pt x="10509103" y="4281560"/>
                  <a:pt x="10494223" y="4293131"/>
                </a:cubicBezTo>
                <a:cubicBezTo>
                  <a:pt x="10490412" y="4281081"/>
                  <a:pt x="10486418" y="4268986"/>
                  <a:pt x="10482219" y="4256844"/>
                </a:cubicBezTo>
                <a:cubicBezTo>
                  <a:pt x="10496254" y="4246483"/>
                  <a:pt x="10510107" y="4235985"/>
                  <a:pt x="10523755" y="4225350"/>
                </a:cubicBezTo>
                <a:cubicBezTo>
                  <a:pt x="10525306" y="4224140"/>
                  <a:pt x="10526835" y="4222931"/>
                  <a:pt x="10528388" y="4221721"/>
                </a:cubicBezTo>
                <a:cubicBezTo>
                  <a:pt x="10531879" y="4233771"/>
                  <a:pt x="10535189" y="4245798"/>
                  <a:pt x="10538270" y="4257757"/>
                </a:cubicBezTo>
                <a:close/>
                <a:moveTo>
                  <a:pt x="10489841" y="4296554"/>
                </a:moveTo>
                <a:cubicBezTo>
                  <a:pt x="10474528" y="4308399"/>
                  <a:pt x="10459009" y="4320015"/>
                  <a:pt x="10443330" y="4331404"/>
                </a:cubicBezTo>
                <a:cubicBezTo>
                  <a:pt x="10438857" y="4319216"/>
                  <a:pt x="10434179" y="4306961"/>
                  <a:pt x="10429271" y="4294592"/>
                </a:cubicBezTo>
                <a:cubicBezTo>
                  <a:pt x="10445704" y="4283272"/>
                  <a:pt x="10461884" y="4271770"/>
                  <a:pt x="10477814" y="4260062"/>
                </a:cubicBezTo>
                <a:cubicBezTo>
                  <a:pt x="10482036" y="4272295"/>
                  <a:pt x="10486030" y="4284436"/>
                  <a:pt x="10489841" y="4296554"/>
                </a:cubicBezTo>
                <a:close/>
                <a:moveTo>
                  <a:pt x="10438971" y="4334553"/>
                </a:moveTo>
                <a:cubicBezTo>
                  <a:pt x="10422882" y="4346192"/>
                  <a:pt x="10406610" y="4357580"/>
                  <a:pt x="10390132" y="4368740"/>
                </a:cubicBezTo>
                <a:cubicBezTo>
                  <a:pt x="10385021" y="4356348"/>
                  <a:pt x="10379679" y="4343887"/>
                  <a:pt x="10374134" y="4331335"/>
                </a:cubicBezTo>
                <a:cubicBezTo>
                  <a:pt x="10391319" y="4320266"/>
                  <a:pt x="10408253" y="4309015"/>
                  <a:pt x="10424936" y="4297581"/>
                </a:cubicBezTo>
                <a:cubicBezTo>
                  <a:pt x="10429796" y="4309882"/>
                  <a:pt x="10434476" y="4322206"/>
                  <a:pt x="10438971" y="4334553"/>
                </a:cubicBezTo>
                <a:close/>
                <a:moveTo>
                  <a:pt x="10385796" y="4371662"/>
                </a:moveTo>
                <a:cubicBezTo>
                  <a:pt x="10369045" y="4382958"/>
                  <a:pt x="10352110" y="4394027"/>
                  <a:pt x="10335017" y="4404822"/>
                </a:cubicBezTo>
                <a:cubicBezTo>
                  <a:pt x="10329266" y="4392224"/>
                  <a:pt x="10323332" y="4379535"/>
                  <a:pt x="10317193" y="4366755"/>
                </a:cubicBezTo>
                <a:cubicBezTo>
                  <a:pt x="10334972" y="4356074"/>
                  <a:pt x="10352521" y="4345188"/>
                  <a:pt x="10369797" y="4334119"/>
                </a:cubicBezTo>
                <a:cubicBezTo>
                  <a:pt x="10375298" y="4346603"/>
                  <a:pt x="10380638" y="4359109"/>
                  <a:pt x="10385796" y="4371662"/>
                </a:cubicBezTo>
                <a:close/>
                <a:moveTo>
                  <a:pt x="10330499" y="4407674"/>
                </a:moveTo>
                <a:cubicBezTo>
                  <a:pt x="10313245" y="4418515"/>
                  <a:pt x="10295832" y="4429127"/>
                  <a:pt x="10278259" y="4439488"/>
                </a:cubicBezTo>
                <a:cubicBezTo>
                  <a:pt x="10271937" y="4426640"/>
                  <a:pt x="10265433" y="4413699"/>
                  <a:pt x="10258746" y="4400714"/>
                </a:cubicBezTo>
                <a:cubicBezTo>
                  <a:pt x="10276958" y="4390490"/>
                  <a:pt x="10294942" y="4380060"/>
                  <a:pt x="10312674" y="4369448"/>
                </a:cubicBezTo>
                <a:cubicBezTo>
                  <a:pt x="10318837" y="4382274"/>
                  <a:pt x="10324770" y="4395008"/>
                  <a:pt x="10330499" y="4407674"/>
                </a:cubicBezTo>
                <a:close/>
                <a:moveTo>
                  <a:pt x="10273649" y="4442204"/>
                </a:moveTo>
                <a:cubicBezTo>
                  <a:pt x="10255985" y="4452588"/>
                  <a:pt x="10238161" y="4462676"/>
                  <a:pt x="10220200" y="4472557"/>
                </a:cubicBezTo>
                <a:cubicBezTo>
                  <a:pt x="10216526" y="4465551"/>
                  <a:pt x="10212828" y="4458522"/>
                  <a:pt x="10209040" y="4451447"/>
                </a:cubicBezTo>
                <a:cubicBezTo>
                  <a:pt x="10205753" y="4445331"/>
                  <a:pt x="10202421" y="4439192"/>
                  <a:pt x="10199044" y="4433030"/>
                </a:cubicBezTo>
                <a:cubicBezTo>
                  <a:pt x="10217598" y="4423330"/>
                  <a:pt x="10235924" y="4413426"/>
                  <a:pt x="10254022" y="4403316"/>
                </a:cubicBezTo>
                <a:cubicBezTo>
                  <a:pt x="10260777" y="4416393"/>
                  <a:pt x="10267327" y="4429355"/>
                  <a:pt x="10273649" y="4442204"/>
                </a:cubicBezTo>
                <a:close/>
                <a:moveTo>
                  <a:pt x="10215385" y="4475205"/>
                </a:moveTo>
                <a:cubicBezTo>
                  <a:pt x="10197424" y="4485041"/>
                  <a:pt x="10179349" y="4494626"/>
                  <a:pt x="10161137" y="4503960"/>
                </a:cubicBezTo>
                <a:cubicBezTo>
                  <a:pt x="10153811" y="4490610"/>
                  <a:pt x="10146257" y="4477167"/>
                  <a:pt x="10138520" y="4463611"/>
                </a:cubicBezTo>
                <a:cubicBezTo>
                  <a:pt x="10157257" y="4454459"/>
                  <a:pt x="10175811" y="4445125"/>
                  <a:pt x="10194137" y="4435608"/>
                </a:cubicBezTo>
                <a:cubicBezTo>
                  <a:pt x="10201417" y="4448914"/>
                  <a:pt x="10208515" y="4462128"/>
                  <a:pt x="10215385" y="4475205"/>
                </a:cubicBezTo>
                <a:close/>
                <a:moveTo>
                  <a:pt x="10155773" y="4506699"/>
                </a:moveTo>
                <a:cubicBezTo>
                  <a:pt x="10137790" y="4515873"/>
                  <a:pt x="10119715" y="4524820"/>
                  <a:pt x="10101526" y="4533515"/>
                </a:cubicBezTo>
                <a:cubicBezTo>
                  <a:pt x="10093721" y="4519890"/>
                  <a:pt x="10085779" y="4506174"/>
                  <a:pt x="10077586" y="4492298"/>
                </a:cubicBezTo>
                <a:cubicBezTo>
                  <a:pt x="10096277" y="4483808"/>
                  <a:pt x="10114762" y="4475113"/>
                  <a:pt x="10133065" y="4466258"/>
                </a:cubicBezTo>
                <a:cubicBezTo>
                  <a:pt x="10140826" y="4479837"/>
                  <a:pt x="10148402" y="4493325"/>
                  <a:pt x="10155773" y="4506699"/>
                </a:cubicBezTo>
                <a:close/>
                <a:moveTo>
                  <a:pt x="10096049" y="4536116"/>
                </a:moveTo>
                <a:cubicBezTo>
                  <a:pt x="10078019" y="4544675"/>
                  <a:pt x="10059876" y="4553028"/>
                  <a:pt x="10041664" y="4561152"/>
                </a:cubicBezTo>
                <a:cubicBezTo>
                  <a:pt x="10033493" y="4547231"/>
                  <a:pt x="10025072" y="4533172"/>
                  <a:pt x="10016514" y="4519023"/>
                </a:cubicBezTo>
                <a:cubicBezTo>
                  <a:pt x="10020325" y="4517425"/>
                  <a:pt x="10024159" y="4515851"/>
                  <a:pt x="10027948" y="4514230"/>
                </a:cubicBezTo>
                <a:cubicBezTo>
                  <a:pt x="10042759" y="4507863"/>
                  <a:pt x="10057456" y="4501382"/>
                  <a:pt x="10072040" y="4494809"/>
                </a:cubicBezTo>
                <a:cubicBezTo>
                  <a:pt x="10080210" y="4508662"/>
                  <a:pt x="10088244" y="4522469"/>
                  <a:pt x="10096049" y="4536116"/>
                </a:cubicBezTo>
                <a:close/>
                <a:moveTo>
                  <a:pt x="10036141" y="4563617"/>
                </a:moveTo>
                <a:cubicBezTo>
                  <a:pt x="10018203" y="4571559"/>
                  <a:pt x="10000173" y="4579273"/>
                  <a:pt x="9982098" y="4586781"/>
                </a:cubicBezTo>
                <a:cubicBezTo>
                  <a:pt x="9973563" y="4572472"/>
                  <a:pt x="9964959" y="4558117"/>
                  <a:pt x="9956241" y="4543671"/>
                </a:cubicBezTo>
                <a:cubicBezTo>
                  <a:pt x="9974590" y="4536436"/>
                  <a:pt x="9992801" y="4528996"/>
                  <a:pt x="10010922" y="4521396"/>
                </a:cubicBezTo>
                <a:cubicBezTo>
                  <a:pt x="10019480" y="4535569"/>
                  <a:pt x="10027925" y="4549650"/>
                  <a:pt x="10036141" y="4563617"/>
                </a:cubicBezTo>
                <a:close/>
                <a:moveTo>
                  <a:pt x="9976393" y="4589155"/>
                </a:moveTo>
                <a:cubicBezTo>
                  <a:pt x="9959025" y="4596321"/>
                  <a:pt x="9941589" y="4603304"/>
                  <a:pt x="9924131" y="4610060"/>
                </a:cubicBezTo>
                <a:cubicBezTo>
                  <a:pt x="9915481" y="4595385"/>
                  <a:pt x="9906786" y="4580665"/>
                  <a:pt x="9897977" y="4565876"/>
                </a:cubicBezTo>
                <a:cubicBezTo>
                  <a:pt x="9915572" y="4559418"/>
                  <a:pt x="9933031" y="4552754"/>
                  <a:pt x="9950421" y="4545930"/>
                </a:cubicBezTo>
                <a:cubicBezTo>
                  <a:pt x="9959185" y="4560422"/>
                  <a:pt x="9967834" y="4574822"/>
                  <a:pt x="9976393" y="4589155"/>
                </a:cubicBezTo>
                <a:close/>
                <a:moveTo>
                  <a:pt x="9918266" y="4612319"/>
                </a:moveTo>
                <a:cubicBezTo>
                  <a:pt x="9901651" y="4618709"/>
                  <a:pt x="9884991" y="4624917"/>
                  <a:pt x="9868285" y="4630942"/>
                </a:cubicBezTo>
                <a:cubicBezTo>
                  <a:pt x="9859567" y="4615925"/>
                  <a:pt x="9850780" y="4600862"/>
                  <a:pt x="9841880" y="4585731"/>
                </a:cubicBezTo>
                <a:cubicBezTo>
                  <a:pt x="9858677" y="4579980"/>
                  <a:pt x="9875429" y="4574092"/>
                  <a:pt x="9892066" y="4568022"/>
                </a:cubicBezTo>
                <a:cubicBezTo>
                  <a:pt x="9900852" y="4582788"/>
                  <a:pt x="9909570" y="4597553"/>
                  <a:pt x="9918266" y="4612319"/>
                </a:cubicBezTo>
                <a:close/>
                <a:moveTo>
                  <a:pt x="9862283" y="4633110"/>
                </a:moveTo>
                <a:cubicBezTo>
                  <a:pt x="9846444" y="4638792"/>
                  <a:pt x="9830583" y="4644338"/>
                  <a:pt x="9814699" y="4649701"/>
                </a:cubicBezTo>
                <a:cubicBezTo>
                  <a:pt x="9805890" y="4634365"/>
                  <a:pt x="9797035" y="4618983"/>
                  <a:pt x="9788066" y="4603533"/>
                </a:cubicBezTo>
                <a:cubicBezTo>
                  <a:pt x="9804064" y="4598443"/>
                  <a:pt x="9819971" y="4593194"/>
                  <a:pt x="9835832" y="4587808"/>
                </a:cubicBezTo>
                <a:cubicBezTo>
                  <a:pt x="9844711" y="4602916"/>
                  <a:pt x="9853519" y="4618025"/>
                  <a:pt x="9862283" y="4633110"/>
                </a:cubicBezTo>
                <a:close/>
                <a:moveTo>
                  <a:pt x="9808468" y="4651778"/>
                </a:moveTo>
                <a:cubicBezTo>
                  <a:pt x="9793452" y="4656822"/>
                  <a:pt x="9778412" y="4661729"/>
                  <a:pt x="9763349" y="4666476"/>
                </a:cubicBezTo>
                <a:cubicBezTo>
                  <a:pt x="9754495" y="4650843"/>
                  <a:pt x="9745549" y="4635141"/>
                  <a:pt x="9736511" y="4619394"/>
                </a:cubicBezTo>
                <a:cubicBezTo>
                  <a:pt x="9751665" y="4614898"/>
                  <a:pt x="9766750" y="4610265"/>
                  <a:pt x="9781767" y="4605518"/>
                </a:cubicBezTo>
                <a:cubicBezTo>
                  <a:pt x="9790713" y="4620946"/>
                  <a:pt x="9799614" y="4636373"/>
                  <a:pt x="9808468" y="4651778"/>
                </a:cubicBezTo>
                <a:close/>
                <a:moveTo>
                  <a:pt x="9756800" y="4668530"/>
                </a:moveTo>
                <a:cubicBezTo>
                  <a:pt x="9742605" y="4672957"/>
                  <a:pt x="9728410" y="4677293"/>
                  <a:pt x="9714214" y="4681470"/>
                </a:cubicBezTo>
                <a:cubicBezTo>
                  <a:pt x="9705314" y="4665563"/>
                  <a:pt x="9696322" y="4649610"/>
                  <a:pt x="9687239" y="4633589"/>
                </a:cubicBezTo>
                <a:cubicBezTo>
                  <a:pt x="9701503" y="4629618"/>
                  <a:pt x="9715721" y="4625556"/>
                  <a:pt x="9729893" y="4621379"/>
                </a:cubicBezTo>
                <a:cubicBezTo>
                  <a:pt x="9738907" y="4637104"/>
                  <a:pt x="9747877" y="4652805"/>
                  <a:pt x="9756800" y="4668530"/>
                </a:cubicBezTo>
                <a:close/>
                <a:moveTo>
                  <a:pt x="9707824" y="4683341"/>
                </a:moveTo>
                <a:cubicBezTo>
                  <a:pt x="9694336" y="4687289"/>
                  <a:pt x="9680848" y="4691123"/>
                  <a:pt x="9667361" y="4694843"/>
                </a:cubicBezTo>
                <a:cubicBezTo>
                  <a:pt x="9658392" y="4678663"/>
                  <a:pt x="9649354" y="4662436"/>
                  <a:pt x="9640226" y="4646141"/>
                </a:cubicBezTo>
                <a:cubicBezTo>
                  <a:pt x="9653782" y="4642627"/>
                  <a:pt x="9667315" y="4639043"/>
                  <a:pt x="9680780" y="4635346"/>
                </a:cubicBezTo>
                <a:cubicBezTo>
                  <a:pt x="9689863" y="4651345"/>
                  <a:pt x="9698877" y="4667343"/>
                  <a:pt x="9707824" y="4683341"/>
                </a:cubicBezTo>
                <a:close/>
                <a:moveTo>
                  <a:pt x="9660583" y="4696715"/>
                </a:moveTo>
                <a:cubicBezTo>
                  <a:pt x="9647939" y="4700161"/>
                  <a:pt x="9635319" y="4703516"/>
                  <a:pt x="9622698" y="4706779"/>
                </a:cubicBezTo>
                <a:cubicBezTo>
                  <a:pt x="9613706" y="4690347"/>
                  <a:pt x="9604601" y="4673870"/>
                  <a:pt x="9595426" y="4657347"/>
                </a:cubicBezTo>
                <a:cubicBezTo>
                  <a:pt x="9608114" y="4654289"/>
                  <a:pt x="9620758" y="4651139"/>
                  <a:pt x="9633356" y="4647921"/>
                </a:cubicBezTo>
                <a:cubicBezTo>
                  <a:pt x="9642484" y="4664170"/>
                  <a:pt x="9651567" y="4680443"/>
                  <a:pt x="9660583" y="4696715"/>
                </a:cubicBezTo>
                <a:close/>
                <a:moveTo>
                  <a:pt x="9615486" y="4708628"/>
                </a:moveTo>
                <a:cubicBezTo>
                  <a:pt x="9560850" y="4722572"/>
                  <a:pt x="9506466" y="4734668"/>
                  <a:pt x="9452652" y="4744983"/>
                </a:cubicBezTo>
                <a:cubicBezTo>
                  <a:pt x="8868295" y="4855966"/>
                  <a:pt x="8272095" y="4811532"/>
                  <a:pt x="7725965" y="4703333"/>
                </a:cubicBezTo>
                <a:cubicBezTo>
                  <a:pt x="7233239" y="4605746"/>
                  <a:pt x="6781295" y="4456262"/>
                  <a:pt x="6415368" y="4322229"/>
                </a:cubicBezTo>
                <a:cubicBezTo>
                  <a:pt x="5966369" y="4157728"/>
                  <a:pt x="5524421" y="3955754"/>
                  <a:pt x="5097034" y="3760398"/>
                </a:cubicBezTo>
                <a:cubicBezTo>
                  <a:pt x="4643676" y="3553197"/>
                  <a:pt x="4174890" y="3338945"/>
                  <a:pt x="3697227" y="3169309"/>
                </a:cubicBezTo>
                <a:cubicBezTo>
                  <a:pt x="3394128" y="3060905"/>
                  <a:pt x="3151165" y="3011518"/>
                  <a:pt x="2932577" y="3013869"/>
                </a:cubicBezTo>
                <a:cubicBezTo>
                  <a:pt x="2801465" y="3015284"/>
                  <a:pt x="2678386" y="3036394"/>
                  <a:pt x="2566763" y="3076606"/>
                </a:cubicBezTo>
                <a:cubicBezTo>
                  <a:pt x="2444598" y="3120584"/>
                  <a:pt x="2331355" y="3189119"/>
                  <a:pt x="2230190" y="3280292"/>
                </a:cubicBezTo>
                <a:cubicBezTo>
                  <a:pt x="2102841" y="3395041"/>
                  <a:pt x="1990723" y="3526382"/>
                  <a:pt x="1888654" y="3667558"/>
                </a:cubicBezTo>
                <a:cubicBezTo>
                  <a:pt x="1997481" y="3507941"/>
                  <a:pt x="2117760" y="3359211"/>
                  <a:pt x="2256218" y="3230061"/>
                </a:cubicBezTo>
                <a:cubicBezTo>
                  <a:pt x="2702326" y="2813971"/>
                  <a:pt x="3271460" y="2945243"/>
                  <a:pt x="3717470" y="3106069"/>
                </a:cubicBezTo>
                <a:cubicBezTo>
                  <a:pt x="4184909" y="3274039"/>
                  <a:pt x="4643151" y="3486945"/>
                  <a:pt x="5086285" y="3692845"/>
                </a:cubicBezTo>
                <a:cubicBezTo>
                  <a:pt x="5511002" y="3890186"/>
                  <a:pt x="5950165" y="4094238"/>
                  <a:pt x="6397407" y="4258738"/>
                </a:cubicBezTo>
                <a:cubicBezTo>
                  <a:pt x="6958325" y="4466396"/>
                  <a:pt x="7454543" y="4604491"/>
                  <a:pt x="7914406" y="4680876"/>
                </a:cubicBezTo>
                <a:cubicBezTo>
                  <a:pt x="8186033" y="4725995"/>
                  <a:pt x="8449992" y="4749981"/>
                  <a:pt x="8698979" y="4752126"/>
                </a:cubicBezTo>
                <a:cubicBezTo>
                  <a:pt x="8970035" y="4754500"/>
                  <a:pt x="9232853" y="4731085"/>
                  <a:pt x="9480106" y="4682611"/>
                </a:cubicBezTo>
                <a:cubicBezTo>
                  <a:pt x="9516347" y="4675467"/>
                  <a:pt x="9552361" y="4667639"/>
                  <a:pt x="9588123" y="4659127"/>
                </a:cubicBezTo>
                <a:cubicBezTo>
                  <a:pt x="9597297" y="4675627"/>
                  <a:pt x="9606403" y="4692127"/>
                  <a:pt x="9615486" y="4708628"/>
                </a:cubicBezTo>
                <a:close/>
                <a:moveTo>
                  <a:pt x="744087" y="4901040"/>
                </a:moveTo>
                <a:cubicBezTo>
                  <a:pt x="743439" y="4901473"/>
                  <a:pt x="742791" y="4901907"/>
                  <a:pt x="742143" y="4902364"/>
                </a:cubicBezTo>
                <a:cubicBezTo>
                  <a:pt x="742052" y="4902386"/>
                  <a:pt x="741963" y="4902386"/>
                  <a:pt x="741871" y="4902409"/>
                </a:cubicBezTo>
                <a:cubicBezTo>
                  <a:pt x="742608" y="4901952"/>
                  <a:pt x="743348" y="4901496"/>
                  <a:pt x="744087" y="4901040"/>
                </a:cubicBezTo>
                <a:close/>
                <a:moveTo>
                  <a:pt x="763842" y="4894992"/>
                </a:moveTo>
                <a:cubicBezTo>
                  <a:pt x="764805" y="4894695"/>
                  <a:pt x="765766" y="4894422"/>
                  <a:pt x="766731" y="4894125"/>
                </a:cubicBezTo>
                <a:cubicBezTo>
                  <a:pt x="765074" y="4895334"/>
                  <a:pt x="763406" y="4896544"/>
                  <a:pt x="761747" y="4897754"/>
                </a:cubicBezTo>
                <a:cubicBezTo>
                  <a:pt x="760720" y="4897981"/>
                  <a:pt x="759702" y="4898233"/>
                  <a:pt x="758677" y="4898461"/>
                </a:cubicBezTo>
                <a:cubicBezTo>
                  <a:pt x="760398" y="4897297"/>
                  <a:pt x="762123" y="4896133"/>
                  <a:pt x="763842" y="4894992"/>
                </a:cubicBezTo>
                <a:close/>
                <a:moveTo>
                  <a:pt x="783620" y="4889287"/>
                </a:moveTo>
                <a:cubicBezTo>
                  <a:pt x="785235" y="4888830"/>
                  <a:pt x="786860" y="4888373"/>
                  <a:pt x="788481" y="4887940"/>
                </a:cubicBezTo>
                <a:cubicBezTo>
                  <a:pt x="786105" y="4889766"/>
                  <a:pt x="783713" y="4891614"/>
                  <a:pt x="781328" y="4893463"/>
                </a:cubicBezTo>
                <a:cubicBezTo>
                  <a:pt x="779664" y="4893805"/>
                  <a:pt x="777994" y="4894147"/>
                  <a:pt x="776335" y="4894512"/>
                </a:cubicBezTo>
                <a:cubicBezTo>
                  <a:pt x="778763" y="4892755"/>
                  <a:pt x="781191" y="4891021"/>
                  <a:pt x="783620" y="4889287"/>
                </a:cubicBezTo>
                <a:close/>
                <a:moveTo>
                  <a:pt x="803228" y="4883900"/>
                </a:moveTo>
                <a:cubicBezTo>
                  <a:pt x="805426" y="4883307"/>
                  <a:pt x="807615" y="4882714"/>
                  <a:pt x="809817" y="4882143"/>
                </a:cubicBezTo>
                <a:cubicBezTo>
                  <a:pt x="806841" y="4884562"/>
                  <a:pt x="803885" y="4886982"/>
                  <a:pt x="800948" y="4889400"/>
                </a:cubicBezTo>
                <a:cubicBezTo>
                  <a:pt x="798755" y="4889834"/>
                  <a:pt x="796557" y="4890268"/>
                  <a:pt x="794373" y="4890724"/>
                </a:cubicBezTo>
                <a:cubicBezTo>
                  <a:pt x="797317" y="4888442"/>
                  <a:pt x="800268" y="4886183"/>
                  <a:pt x="803228" y="4883900"/>
                </a:cubicBezTo>
                <a:close/>
                <a:moveTo>
                  <a:pt x="823113" y="4878697"/>
                </a:moveTo>
                <a:cubicBezTo>
                  <a:pt x="825689" y="4878035"/>
                  <a:pt x="828282" y="4877396"/>
                  <a:pt x="830868" y="4876735"/>
                </a:cubicBezTo>
                <a:cubicBezTo>
                  <a:pt x="827460" y="4879678"/>
                  <a:pt x="824090" y="4882622"/>
                  <a:pt x="820696" y="4885544"/>
                </a:cubicBezTo>
                <a:cubicBezTo>
                  <a:pt x="818074" y="4886046"/>
                  <a:pt x="815465" y="4886548"/>
                  <a:pt x="812857" y="4887050"/>
                </a:cubicBezTo>
                <a:cubicBezTo>
                  <a:pt x="816280" y="4884243"/>
                  <a:pt x="819699" y="4881481"/>
                  <a:pt x="823113" y="4878697"/>
                </a:cubicBezTo>
                <a:close/>
                <a:moveTo>
                  <a:pt x="842900" y="4873790"/>
                </a:moveTo>
                <a:cubicBezTo>
                  <a:pt x="845855" y="4873060"/>
                  <a:pt x="848808" y="4872352"/>
                  <a:pt x="851777" y="4871645"/>
                </a:cubicBezTo>
                <a:cubicBezTo>
                  <a:pt x="848000" y="4875068"/>
                  <a:pt x="844221" y="4878514"/>
                  <a:pt x="840442" y="4881960"/>
                </a:cubicBezTo>
                <a:cubicBezTo>
                  <a:pt x="837475" y="4882485"/>
                  <a:pt x="834524" y="4883011"/>
                  <a:pt x="831571" y="4883558"/>
                </a:cubicBezTo>
                <a:cubicBezTo>
                  <a:pt x="835343" y="4880294"/>
                  <a:pt x="839120" y="4877031"/>
                  <a:pt x="842900" y="4873790"/>
                </a:cubicBezTo>
                <a:close/>
                <a:moveTo>
                  <a:pt x="942702" y="4852543"/>
                </a:moveTo>
                <a:cubicBezTo>
                  <a:pt x="946769" y="4851813"/>
                  <a:pt x="950847" y="4851060"/>
                  <a:pt x="954937" y="4850329"/>
                </a:cubicBezTo>
                <a:cubicBezTo>
                  <a:pt x="950416" y="4855487"/>
                  <a:pt x="945891" y="4860668"/>
                  <a:pt x="941379" y="4865803"/>
                </a:cubicBezTo>
                <a:cubicBezTo>
                  <a:pt x="940929" y="4866328"/>
                  <a:pt x="940484" y="4866852"/>
                  <a:pt x="940034" y="4867354"/>
                </a:cubicBezTo>
                <a:cubicBezTo>
                  <a:pt x="935945" y="4867834"/>
                  <a:pt x="931869" y="4868336"/>
                  <a:pt x="927804" y="4868861"/>
                </a:cubicBezTo>
                <a:cubicBezTo>
                  <a:pt x="932768" y="4863429"/>
                  <a:pt x="937732" y="4857997"/>
                  <a:pt x="942702" y="4852543"/>
                </a:cubicBezTo>
                <a:close/>
                <a:moveTo>
                  <a:pt x="962772" y="4848960"/>
                </a:moveTo>
                <a:cubicBezTo>
                  <a:pt x="967001" y="4848230"/>
                  <a:pt x="971246" y="4847499"/>
                  <a:pt x="975497" y="4846792"/>
                </a:cubicBezTo>
                <a:cubicBezTo>
                  <a:pt x="971752" y="4851242"/>
                  <a:pt x="968005" y="4855692"/>
                  <a:pt x="964262" y="4860120"/>
                </a:cubicBezTo>
                <a:cubicBezTo>
                  <a:pt x="962881" y="4861763"/>
                  <a:pt x="961508" y="4863406"/>
                  <a:pt x="960127" y="4865049"/>
                </a:cubicBezTo>
                <a:cubicBezTo>
                  <a:pt x="955880" y="4865529"/>
                  <a:pt x="951639" y="4865985"/>
                  <a:pt x="947420" y="4866488"/>
                </a:cubicBezTo>
                <a:cubicBezTo>
                  <a:pt x="952532" y="4860668"/>
                  <a:pt x="957653" y="4854802"/>
                  <a:pt x="962772" y="4848960"/>
                </a:cubicBezTo>
                <a:close/>
                <a:moveTo>
                  <a:pt x="967991" y="4863292"/>
                </a:moveTo>
                <a:cubicBezTo>
                  <a:pt x="972962" y="4857404"/>
                  <a:pt x="977939" y="4851493"/>
                  <a:pt x="982917" y="4845559"/>
                </a:cubicBezTo>
                <a:cubicBezTo>
                  <a:pt x="987278" y="4844852"/>
                  <a:pt x="991649" y="4844145"/>
                  <a:pt x="996035" y="4843460"/>
                </a:cubicBezTo>
                <a:cubicBezTo>
                  <a:pt x="993073" y="4847134"/>
                  <a:pt x="990108" y="4850786"/>
                  <a:pt x="987146" y="4854437"/>
                </a:cubicBezTo>
                <a:cubicBezTo>
                  <a:pt x="984852" y="4857267"/>
                  <a:pt x="982565" y="4860120"/>
                  <a:pt x="980274" y="4862950"/>
                </a:cubicBezTo>
                <a:cubicBezTo>
                  <a:pt x="975883" y="4863383"/>
                  <a:pt x="971501" y="4863840"/>
                  <a:pt x="967140" y="4864296"/>
                </a:cubicBezTo>
                <a:cubicBezTo>
                  <a:pt x="967428" y="4863954"/>
                  <a:pt x="967708" y="4863612"/>
                  <a:pt x="967991" y="4863292"/>
                </a:cubicBezTo>
                <a:close/>
                <a:moveTo>
                  <a:pt x="990861" y="4857450"/>
                </a:moveTo>
                <a:cubicBezTo>
                  <a:pt x="994926" y="4852452"/>
                  <a:pt x="998995" y="4847408"/>
                  <a:pt x="1003062" y="4842387"/>
                </a:cubicBezTo>
                <a:cubicBezTo>
                  <a:pt x="1007553" y="4841703"/>
                  <a:pt x="1012058" y="4841041"/>
                  <a:pt x="1016577" y="4840379"/>
                </a:cubicBezTo>
                <a:cubicBezTo>
                  <a:pt x="1014400" y="4843163"/>
                  <a:pt x="1012220" y="4845970"/>
                  <a:pt x="1010045" y="4848755"/>
                </a:cubicBezTo>
                <a:cubicBezTo>
                  <a:pt x="1006853" y="4852817"/>
                  <a:pt x="1003667" y="4856948"/>
                  <a:pt x="1000478" y="4861056"/>
                </a:cubicBezTo>
                <a:cubicBezTo>
                  <a:pt x="995948" y="4861443"/>
                  <a:pt x="991443" y="4861877"/>
                  <a:pt x="986945" y="4862311"/>
                </a:cubicBezTo>
                <a:cubicBezTo>
                  <a:pt x="988255" y="4860691"/>
                  <a:pt x="989549" y="4859070"/>
                  <a:pt x="990861" y="4857450"/>
                </a:cubicBezTo>
                <a:close/>
                <a:moveTo>
                  <a:pt x="1013724" y="4851630"/>
                </a:moveTo>
                <a:cubicBezTo>
                  <a:pt x="1016903" y="4847568"/>
                  <a:pt x="1020085" y="4843483"/>
                  <a:pt x="1023266" y="4839398"/>
                </a:cubicBezTo>
                <a:cubicBezTo>
                  <a:pt x="1027874" y="4838736"/>
                  <a:pt x="1032500" y="4838097"/>
                  <a:pt x="1037137" y="4837457"/>
                </a:cubicBezTo>
                <a:cubicBezTo>
                  <a:pt x="1035738" y="4839329"/>
                  <a:pt x="1034339" y="4841201"/>
                  <a:pt x="1032940" y="4843049"/>
                </a:cubicBezTo>
                <a:cubicBezTo>
                  <a:pt x="1028860" y="4848458"/>
                  <a:pt x="1024786" y="4853890"/>
                  <a:pt x="1020712" y="4859344"/>
                </a:cubicBezTo>
                <a:cubicBezTo>
                  <a:pt x="1016068" y="4859709"/>
                  <a:pt x="1011442" y="4860097"/>
                  <a:pt x="1006830" y="4860508"/>
                </a:cubicBezTo>
                <a:cubicBezTo>
                  <a:pt x="1009130" y="4857541"/>
                  <a:pt x="1011415" y="4854574"/>
                  <a:pt x="1013724" y="4851630"/>
                </a:cubicBezTo>
                <a:close/>
                <a:moveTo>
                  <a:pt x="1036592" y="4845811"/>
                </a:moveTo>
                <a:cubicBezTo>
                  <a:pt x="1038895" y="4842752"/>
                  <a:pt x="1041200" y="4839672"/>
                  <a:pt x="1043505" y="4836613"/>
                </a:cubicBezTo>
                <a:cubicBezTo>
                  <a:pt x="1048229" y="4835974"/>
                  <a:pt x="1052967" y="4835358"/>
                  <a:pt x="1057720" y="4834765"/>
                </a:cubicBezTo>
                <a:cubicBezTo>
                  <a:pt x="1057093" y="4835632"/>
                  <a:pt x="1056467" y="4836499"/>
                  <a:pt x="1055840" y="4837367"/>
                </a:cubicBezTo>
                <a:cubicBezTo>
                  <a:pt x="1050897" y="4844145"/>
                  <a:pt x="1045956" y="4850968"/>
                  <a:pt x="1041017" y="4857815"/>
                </a:cubicBezTo>
                <a:cubicBezTo>
                  <a:pt x="1038319" y="4857997"/>
                  <a:pt x="1035615" y="4858180"/>
                  <a:pt x="1032929" y="4858386"/>
                </a:cubicBezTo>
                <a:cubicBezTo>
                  <a:pt x="1030877" y="4858545"/>
                  <a:pt x="1028846" y="4858705"/>
                  <a:pt x="1026801" y="4858865"/>
                </a:cubicBezTo>
                <a:cubicBezTo>
                  <a:pt x="1030062" y="4854506"/>
                  <a:pt x="1033315" y="4850147"/>
                  <a:pt x="1036592" y="4845811"/>
                </a:cubicBezTo>
                <a:close/>
                <a:moveTo>
                  <a:pt x="1059453" y="4839991"/>
                </a:moveTo>
                <a:cubicBezTo>
                  <a:pt x="1060897" y="4838005"/>
                  <a:pt x="1062342" y="4835997"/>
                  <a:pt x="1063787" y="4834011"/>
                </a:cubicBezTo>
                <a:cubicBezTo>
                  <a:pt x="1068616" y="4833418"/>
                  <a:pt x="1073461" y="4832825"/>
                  <a:pt x="1078320" y="4832277"/>
                </a:cubicBezTo>
                <a:cubicBezTo>
                  <a:pt x="1072667" y="4840287"/>
                  <a:pt x="1067082" y="4848389"/>
                  <a:pt x="1061461" y="4856446"/>
                </a:cubicBezTo>
                <a:cubicBezTo>
                  <a:pt x="1056570" y="4856743"/>
                  <a:pt x="1051695" y="4857062"/>
                  <a:pt x="1046841" y="4857381"/>
                </a:cubicBezTo>
                <a:cubicBezTo>
                  <a:pt x="1051040" y="4851585"/>
                  <a:pt x="1055233" y="4845788"/>
                  <a:pt x="1059453" y="4839991"/>
                </a:cubicBezTo>
                <a:close/>
                <a:moveTo>
                  <a:pt x="1082309" y="4834171"/>
                </a:moveTo>
                <a:cubicBezTo>
                  <a:pt x="1082914" y="4833304"/>
                  <a:pt x="1083516" y="4832437"/>
                  <a:pt x="1084121" y="4831593"/>
                </a:cubicBezTo>
                <a:cubicBezTo>
                  <a:pt x="1089048" y="4831022"/>
                  <a:pt x="1093996" y="4830474"/>
                  <a:pt x="1098957" y="4829950"/>
                </a:cubicBezTo>
                <a:cubicBezTo>
                  <a:pt x="1093231" y="4838371"/>
                  <a:pt x="1087549" y="4846815"/>
                  <a:pt x="1081850" y="4855259"/>
                </a:cubicBezTo>
                <a:cubicBezTo>
                  <a:pt x="1076886" y="4855533"/>
                  <a:pt x="1071941" y="4855806"/>
                  <a:pt x="1067016" y="4856103"/>
                </a:cubicBezTo>
                <a:cubicBezTo>
                  <a:pt x="1072117" y="4848801"/>
                  <a:pt x="1077181" y="4841451"/>
                  <a:pt x="1082309" y="4834171"/>
                </a:cubicBezTo>
                <a:close/>
                <a:moveTo>
                  <a:pt x="1104494" y="4829356"/>
                </a:moveTo>
                <a:cubicBezTo>
                  <a:pt x="1109515" y="4828831"/>
                  <a:pt x="1114552" y="4828306"/>
                  <a:pt x="1119607" y="4827804"/>
                </a:cubicBezTo>
                <a:cubicBezTo>
                  <a:pt x="1113817" y="4836613"/>
                  <a:pt x="1108054" y="4845445"/>
                  <a:pt x="1102287" y="4854255"/>
                </a:cubicBezTo>
                <a:cubicBezTo>
                  <a:pt x="1097234" y="4854483"/>
                  <a:pt x="1092195" y="4854734"/>
                  <a:pt x="1087184" y="4854985"/>
                </a:cubicBezTo>
                <a:cubicBezTo>
                  <a:pt x="1092953" y="4846427"/>
                  <a:pt x="1098695" y="4837869"/>
                  <a:pt x="1104494" y="4829356"/>
                </a:cubicBezTo>
                <a:close/>
                <a:moveTo>
                  <a:pt x="1124906" y="4827302"/>
                </a:moveTo>
                <a:cubicBezTo>
                  <a:pt x="1130014" y="4826800"/>
                  <a:pt x="1135139" y="4826321"/>
                  <a:pt x="1140283" y="4825864"/>
                </a:cubicBezTo>
                <a:cubicBezTo>
                  <a:pt x="1134436" y="4835039"/>
                  <a:pt x="1128601" y="4844236"/>
                  <a:pt x="1122770" y="4853433"/>
                </a:cubicBezTo>
                <a:cubicBezTo>
                  <a:pt x="1117624" y="4853616"/>
                  <a:pt x="1112498" y="4853821"/>
                  <a:pt x="1107395" y="4854049"/>
                </a:cubicBezTo>
                <a:cubicBezTo>
                  <a:pt x="1113228" y="4845126"/>
                  <a:pt x="1119050" y="4836180"/>
                  <a:pt x="1124906" y="4827302"/>
                </a:cubicBezTo>
                <a:close/>
                <a:moveTo>
                  <a:pt x="1145370" y="4825408"/>
                </a:moveTo>
                <a:cubicBezTo>
                  <a:pt x="1150553" y="4824951"/>
                  <a:pt x="1155757" y="4824495"/>
                  <a:pt x="1160976" y="4824084"/>
                </a:cubicBezTo>
                <a:cubicBezTo>
                  <a:pt x="1155077" y="4833624"/>
                  <a:pt x="1149179" y="4843186"/>
                  <a:pt x="1143294" y="4852749"/>
                </a:cubicBezTo>
                <a:cubicBezTo>
                  <a:pt x="1138067" y="4852908"/>
                  <a:pt x="1132864" y="4853068"/>
                  <a:pt x="1127683" y="4853251"/>
                </a:cubicBezTo>
                <a:cubicBezTo>
                  <a:pt x="1133572" y="4843962"/>
                  <a:pt x="1139464" y="4834673"/>
                  <a:pt x="1145370" y="4825408"/>
                </a:cubicBezTo>
                <a:close/>
                <a:moveTo>
                  <a:pt x="1165860" y="4823674"/>
                </a:moveTo>
                <a:cubicBezTo>
                  <a:pt x="1171130" y="4823262"/>
                  <a:pt x="1176415" y="4822852"/>
                  <a:pt x="1181721" y="4822464"/>
                </a:cubicBezTo>
                <a:cubicBezTo>
                  <a:pt x="1175778" y="4832368"/>
                  <a:pt x="1169845" y="4842319"/>
                  <a:pt x="1163906" y="4852246"/>
                </a:cubicBezTo>
                <a:cubicBezTo>
                  <a:pt x="1158582" y="4852360"/>
                  <a:pt x="1153281" y="4852475"/>
                  <a:pt x="1148006" y="4852612"/>
                </a:cubicBezTo>
                <a:cubicBezTo>
                  <a:pt x="1153952" y="4842958"/>
                  <a:pt x="1159906" y="4833327"/>
                  <a:pt x="1165860" y="4823674"/>
                </a:cubicBezTo>
                <a:close/>
                <a:moveTo>
                  <a:pt x="1186398" y="4822121"/>
                </a:moveTo>
                <a:cubicBezTo>
                  <a:pt x="1191731" y="4821756"/>
                  <a:pt x="1197083" y="4821391"/>
                  <a:pt x="1202453" y="4821026"/>
                </a:cubicBezTo>
                <a:cubicBezTo>
                  <a:pt x="1196467" y="4831319"/>
                  <a:pt x="1190480" y="4841588"/>
                  <a:pt x="1184492" y="4851881"/>
                </a:cubicBezTo>
                <a:cubicBezTo>
                  <a:pt x="1179115" y="4851950"/>
                  <a:pt x="1173768" y="4852041"/>
                  <a:pt x="1168443" y="4852155"/>
                </a:cubicBezTo>
                <a:cubicBezTo>
                  <a:pt x="1174427" y="4842136"/>
                  <a:pt x="1180409" y="4832118"/>
                  <a:pt x="1186398" y="4822121"/>
                </a:cubicBezTo>
                <a:close/>
                <a:moveTo>
                  <a:pt x="1206956" y="4820729"/>
                </a:moveTo>
                <a:cubicBezTo>
                  <a:pt x="1212346" y="4820387"/>
                  <a:pt x="1217755" y="4820067"/>
                  <a:pt x="1223182" y="4819748"/>
                </a:cubicBezTo>
                <a:cubicBezTo>
                  <a:pt x="1217118" y="4830429"/>
                  <a:pt x="1211073" y="4841064"/>
                  <a:pt x="1205036" y="4851698"/>
                </a:cubicBezTo>
                <a:cubicBezTo>
                  <a:pt x="1199616" y="4851721"/>
                  <a:pt x="1194219" y="4851767"/>
                  <a:pt x="1188853" y="4851835"/>
                </a:cubicBezTo>
                <a:cubicBezTo>
                  <a:pt x="1194887" y="4841451"/>
                  <a:pt x="1200921" y="4831091"/>
                  <a:pt x="1206956" y="4820729"/>
                </a:cubicBezTo>
                <a:close/>
                <a:moveTo>
                  <a:pt x="1227509" y="4819497"/>
                </a:moveTo>
                <a:cubicBezTo>
                  <a:pt x="1232993" y="4819200"/>
                  <a:pt x="1238495" y="4818904"/>
                  <a:pt x="1244018" y="4818629"/>
                </a:cubicBezTo>
                <a:cubicBezTo>
                  <a:pt x="1237950" y="4829630"/>
                  <a:pt x="1231884" y="4840607"/>
                  <a:pt x="1225788" y="4851630"/>
                </a:cubicBezTo>
                <a:cubicBezTo>
                  <a:pt x="1220240" y="4851630"/>
                  <a:pt x="1214724" y="4851630"/>
                  <a:pt x="1209235" y="4851676"/>
                </a:cubicBezTo>
                <a:cubicBezTo>
                  <a:pt x="1215311" y="4840972"/>
                  <a:pt x="1221402" y="4830246"/>
                  <a:pt x="1227509" y="4819497"/>
                </a:cubicBezTo>
                <a:close/>
                <a:moveTo>
                  <a:pt x="1248167" y="4818424"/>
                </a:moveTo>
                <a:cubicBezTo>
                  <a:pt x="1253729" y="4818150"/>
                  <a:pt x="1259311" y="4817899"/>
                  <a:pt x="1264912" y="4817648"/>
                </a:cubicBezTo>
                <a:cubicBezTo>
                  <a:pt x="1258809" y="4829013"/>
                  <a:pt x="1252702" y="4840379"/>
                  <a:pt x="1246588" y="4851721"/>
                </a:cubicBezTo>
                <a:cubicBezTo>
                  <a:pt x="1240972" y="4851676"/>
                  <a:pt x="1235380" y="4851653"/>
                  <a:pt x="1229823" y="4851630"/>
                </a:cubicBezTo>
                <a:cubicBezTo>
                  <a:pt x="1235960" y="4840539"/>
                  <a:pt x="1242060" y="4829493"/>
                  <a:pt x="1248167" y="4818424"/>
                </a:cubicBezTo>
                <a:close/>
                <a:moveTo>
                  <a:pt x="1268892" y="4817488"/>
                </a:moveTo>
                <a:cubicBezTo>
                  <a:pt x="1356348" y="4813883"/>
                  <a:pt x="1448697" y="4814042"/>
                  <a:pt x="1546622" y="4817877"/>
                </a:cubicBezTo>
                <a:cubicBezTo>
                  <a:pt x="2047829" y="4837617"/>
                  <a:pt x="2534676" y="4959943"/>
                  <a:pt x="3073548" y="5105798"/>
                </a:cubicBezTo>
                <a:cubicBezTo>
                  <a:pt x="3799195" y="5300880"/>
                  <a:pt x="4527444" y="5531177"/>
                  <a:pt x="5231707" y="5753919"/>
                </a:cubicBezTo>
                <a:cubicBezTo>
                  <a:pt x="5776718" y="5926271"/>
                  <a:pt x="6340261" y="6104511"/>
                  <a:pt x="6899057" y="6265268"/>
                </a:cubicBezTo>
                <a:cubicBezTo>
                  <a:pt x="7162034" y="6340946"/>
                  <a:pt x="7472390" y="6428012"/>
                  <a:pt x="7780441" y="6500152"/>
                </a:cubicBezTo>
                <a:cubicBezTo>
                  <a:pt x="8108438" y="6576971"/>
                  <a:pt x="8401312" y="6629575"/>
                  <a:pt x="8675769" y="6660955"/>
                </a:cubicBezTo>
                <a:cubicBezTo>
                  <a:pt x="8905700" y="6687269"/>
                  <a:pt x="9092635" y="6696147"/>
                  <a:pt x="9264051" y="6688912"/>
                </a:cubicBezTo>
                <a:cubicBezTo>
                  <a:pt x="9482114" y="6679693"/>
                  <a:pt x="9665467" y="6644318"/>
                  <a:pt x="9824604" y="6580736"/>
                </a:cubicBezTo>
                <a:cubicBezTo>
                  <a:pt x="9994536" y="6512841"/>
                  <a:pt x="10110335" y="6403615"/>
                  <a:pt x="10168759" y="6256117"/>
                </a:cubicBezTo>
                <a:cubicBezTo>
                  <a:pt x="10171178" y="6250023"/>
                  <a:pt x="10173460" y="6243838"/>
                  <a:pt x="10175675" y="6237608"/>
                </a:cubicBezTo>
                <a:cubicBezTo>
                  <a:pt x="10175218" y="6247148"/>
                  <a:pt x="10174624" y="6256642"/>
                  <a:pt x="10173872" y="6266112"/>
                </a:cubicBezTo>
                <a:cubicBezTo>
                  <a:pt x="10165405" y="6304431"/>
                  <a:pt x="10153651" y="6341516"/>
                  <a:pt x="10138154" y="6376959"/>
                </a:cubicBezTo>
                <a:cubicBezTo>
                  <a:pt x="10074915" y="6521353"/>
                  <a:pt x="9954278" y="6624806"/>
                  <a:pt x="9779577" y="6684439"/>
                </a:cubicBezTo>
                <a:cubicBezTo>
                  <a:pt x="9435603" y="6801881"/>
                  <a:pt x="9033298" y="6771026"/>
                  <a:pt x="8649798" y="6720202"/>
                </a:cubicBezTo>
                <a:cubicBezTo>
                  <a:pt x="8486872" y="6698201"/>
                  <a:pt x="8325156" y="6670792"/>
                  <a:pt x="8161910" y="6638453"/>
                </a:cubicBezTo>
                <a:cubicBezTo>
                  <a:pt x="7769989" y="6560813"/>
                  <a:pt x="7368756" y="6454645"/>
                  <a:pt x="6917634" y="6325655"/>
                </a:cubicBezTo>
                <a:cubicBezTo>
                  <a:pt x="6340968" y="6162410"/>
                  <a:pt x="5759465" y="5980199"/>
                  <a:pt x="5197132" y="5803968"/>
                </a:cubicBezTo>
                <a:cubicBezTo>
                  <a:pt x="4497639" y="5584740"/>
                  <a:pt x="3774342" y="5358072"/>
                  <a:pt x="3053830" y="5165912"/>
                </a:cubicBezTo>
                <a:cubicBezTo>
                  <a:pt x="2772640" y="5090668"/>
                  <a:pt x="2535703" y="5030075"/>
                  <a:pt x="2293379" y="4978999"/>
                </a:cubicBezTo>
                <a:cubicBezTo>
                  <a:pt x="2009976" y="4919274"/>
                  <a:pt x="1758097" y="4881664"/>
                  <a:pt x="1523391" y="4864045"/>
                </a:cubicBezTo>
                <a:cubicBezTo>
                  <a:pt x="1423591" y="4856560"/>
                  <a:pt x="1333690" y="4852475"/>
                  <a:pt x="1250466" y="4851744"/>
                </a:cubicBezTo>
                <a:cubicBezTo>
                  <a:pt x="1256612" y="4840333"/>
                  <a:pt x="1262755" y="4828922"/>
                  <a:pt x="1268892" y="4817488"/>
                </a:cubicBezTo>
                <a:close/>
                <a:moveTo>
                  <a:pt x="10162574" y="6253675"/>
                </a:moveTo>
                <a:cubicBezTo>
                  <a:pt x="10104858" y="6399393"/>
                  <a:pt x="9990314" y="6507364"/>
                  <a:pt x="9822139" y="6574574"/>
                </a:cubicBezTo>
                <a:cubicBezTo>
                  <a:pt x="9458540" y="6719836"/>
                  <a:pt x="9018898" y="6693522"/>
                  <a:pt x="8676522" y="6654360"/>
                </a:cubicBezTo>
                <a:cubicBezTo>
                  <a:pt x="8062155" y="6584091"/>
                  <a:pt x="7462463" y="6420458"/>
                  <a:pt x="6900883" y="6258878"/>
                </a:cubicBezTo>
                <a:cubicBezTo>
                  <a:pt x="6342201" y="6098143"/>
                  <a:pt x="5778681" y="5919926"/>
                  <a:pt x="5233715" y="5747575"/>
                </a:cubicBezTo>
                <a:cubicBezTo>
                  <a:pt x="4529384" y="5524810"/>
                  <a:pt x="3801067" y="5294490"/>
                  <a:pt x="3075282" y="5099385"/>
                </a:cubicBezTo>
                <a:cubicBezTo>
                  <a:pt x="2832890" y="5033772"/>
                  <a:pt x="2574523" y="4965260"/>
                  <a:pt x="2314763" y="4911812"/>
                </a:cubicBezTo>
                <a:cubicBezTo>
                  <a:pt x="2030365" y="4853296"/>
                  <a:pt x="1779178" y="4820387"/>
                  <a:pt x="1546886" y="4811235"/>
                </a:cubicBezTo>
                <a:cubicBezTo>
                  <a:pt x="1449544" y="4807424"/>
                  <a:pt x="1358550" y="4807218"/>
                  <a:pt x="1272534" y="4810710"/>
                </a:cubicBezTo>
                <a:cubicBezTo>
                  <a:pt x="1277681" y="4801102"/>
                  <a:pt x="1282825" y="4791517"/>
                  <a:pt x="1287960" y="4781909"/>
                </a:cubicBezTo>
                <a:cubicBezTo>
                  <a:pt x="1288939" y="4780083"/>
                  <a:pt x="1289913" y="4778257"/>
                  <a:pt x="1290890" y="4776409"/>
                </a:cubicBezTo>
                <a:cubicBezTo>
                  <a:pt x="1380067" y="4768398"/>
                  <a:pt x="1473103" y="4764587"/>
                  <a:pt x="1570345" y="4764975"/>
                </a:cubicBezTo>
                <a:cubicBezTo>
                  <a:pt x="2061243" y="4766984"/>
                  <a:pt x="2551267" y="4890336"/>
                  <a:pt x="3095001" y="5039135"/>
                </a:cubicBezTo>
                <a:cubicBezTo>
                  <a:pt x="3816791" y="5234720"/>
                  <a:pt x="4540772" y="5466020"/>
                  <a:pt x="5240904" y="5689721"/>
                </a:cubicBezTo>
                <a:cubicBezTo>
                  <a:pt x="5777403" y="5861114"/>
                  <a:pt x="6332159" y="6038373"/>
                  <a:pt x="6882328" y="6198400"/>
                </a:cubicBezTo>
                <a:cubicBezTo>
                  <a:pt x="7151696" y="6276748"/>
                  <a:pt x="7469606" y="6366666"/>
                  <a:pt x="7784982" y="6439491"/>
                </a:cubicBezTo>
                <a:cubicBezTo>
                  <a:pt x="8121515" y="6517177"/>
                  <a:pt x="8421692" y="6568070"/>
                  <a:pt x="8702608" y="6595023"/>
                </a:cubicBezTo>
                <a:cubicBezTo>
                  <a:pt x="9200720" y="6642835"/>
                  <a:pt x="9581733" y="6602143"/>
                  <a:pt x="9867441" y="6470643"/>
                </a:cubicBezTo>
                <a:cubicBezTo>
                  <a:pt x="10015053" y="6402679"/>
                  <a:pt x="10118825" y="6303358"/>
                  <a:pt x="10176496" y="6174984"/>
                </a:cubicBezTo>
                <a:cubicBezTo>
                  <a:pt x="10176747" y="6188176"/>
                  <a:pt x="10176724" y="6201298"/>
                  <a:pt x="10176427" y="6214375"/>
                </a:cubicBezTo>
                <a:cubicBezTo>
                  <a:pt x="10172274" y="6227658"/>
                  <a:pt x="10167664" y="6240780"/>
                  <a:pt x="10162574" y="6253675"/>
                </a:cubicBezTo>
                <a:close/>
                <a:moveTo>
                  <a:pt x="10187245" y="6130687"/>
                </a:moveTo>
                <a:cubicBezTo>
                  <a:pt x="10185488" y="6135639"/>
                  <a:pt x="10183639" y="6140546"/>
                  <a:pt x="10181768" y="6145430"/>
                </a:cubicBezTo>
                <a:cubicBezTo>
                  <a:pt x="10181128" y="6131874"/>
                  <a:pt x="10180216" y="6118135"/>
                  <a:pt x="10179052" y="6104236"/>
                </a:cubicBezTo>
                <a:cubicBezTo>
                  <a:pt x="10180946" y="6100676"/>
                  <a:pt x="10182794" y="6097071"/>
                  <a:pt x="10184597" y="6093464"/>
                </a:cubicBezTo>
                <a:cubicBezTo>
                  <a:pt x="10186857" y="6088969"/>
                  <a:pt x="10189025" y="6084404"/>
                  <a:pt x="10191170" y="6079817"/>
                </a:cubicBezTo>
                <a:cubicBezTo>
                  <a:pt x="10191398" y="6093236"/>
                  <a:pt x="10191307" y="6106564"/>
                  <a:pt x="10190965" y="6119847"/>
                </a:cubicBezTo>
                <a:cubicBezTo>
                  <a:pt x="10189756" y="6123475"/>
                  <a:pt x="10188523" y="6127081"/>
                  <a:pt x="10187245" y="6130687"/>
                </a:cubicBezTo>
                <a:close/>
                <a:moveTo>
                  <a:pt x="10197561" y="6065645"/>
                </a:moveTo>
                <a:cubicBezTo>
                  <a:pt x="10200413" y="6059049"/>
                  <a:pt x="10203129" y="6052408"/>
                  <a:pt x="10205753" y="6045653"/>
                </a:cubicBezTo>
                <a:cubicBezTo>
                  <a:pt x="10205160" y="6056287"/>
                  <a:pt x="10204384" y="6066854"/>
                  <a:pt x="10203380" y="6077375"/>
                </a:cubicBezTo>
                <a:cubicBezTo>
                  <a:pt x="10201691" y="6084016"/>
                  <a:pt x="10199934" y="6090635"/>
                  <a:pt x="10198040" y="6097162"/>
                </a:cubicBezTo>
                <a:cubicBezTo>
                  <a:pt x="10198040" y="6086709"/>
                  <a:pt x="10197880" y="6076188"/>
                  <a:pt x="10197561" y="6065645"/>
                </a:cubicBezTo>
                <a:close/>
                <a:moveTo>
                  <a:pt x="10196944" y="6049646"/>
                </a:moveTo>
                <a:cubicBezTo>
                  <a:pt x="10196328" y="6036318"/>
                  <a:pt x="10195438" y="6022945"/>
                  <a:pt x="10194320" y="6009525"/>
                </a:cubicBezTo>
                <a:cubicBezTo>
                  <a:pt x="10198747" y="6001423"/>
                  <a:pt x="10202946" y="5993208"/>
                  <a:pt x="10206940" y="5984900"/>
                </a:cubicBezTo>
                <a:cubicBezTo>
                  <a:pt x="10207123" y="5997931"/>
                  <a:pt x="10207009" y="6010895"/>
                  <a:pt x="10206644" y="6023789"/>
                </a:cubicBezTo>
                <a:cubicBezTo>
                  <a:pt x="10203586" y="6032507"/>
                  <a:pt x="10200368" y="6041134"/>
                  <a:pt x="10196944" y="6049646"/>
                </a:cubicBezTo>
                <a:close/>
                <a:moveTo>
                  <a:pt x="10213148" y="5954753"/>
                </a:moveTo>
                <a:cubicBezTo>
                  <a:pt x="10212600" y="5941790"/>
                  <a:pt x="10211779" y="5928667"/>
                  <a:pt x="10210706" y="5915407"/>
                </a:cubicBezTo>
                <a:cubicBezTo>
                  <a:pt x="10215613" y="5906621"/>
                  <a:pt x="10220313" y="5897720"/>
                  <a:pt x="10224742" y="5888683"/>
                </a:cubicBezTo>
                <a:cubicBezTo>
                  <a:pt x="10224832" y="5901349"/>
                  <a:pt x="10224673" y="5913856"/>
                  <a:pt x="10224239" y="5926179"/>
                </a:cubicBezTo>
                <a:cubicBezTo>
                  <a:pt x="10220770" y="5935833"/>
                  <a:pt x="10217096" y="5945350"/>
                  <a:pt x="10213148" y="5954753"/>
                </a:cubicBezTo>
                <a:close/>
                <a:moveTo>
                  <a:pt x="10230857" y="5875834"/>
                </a:moveTo>
                <a:cubicBezTo>
                  <a:pt x="10234304" y="5868326"/>
                  <a:pt x="10237590" y="5860772"/>
                  <a:pt x="10240717" y="5853126"/>
                </a:cubicBezTo>
                <a:cubicBezTo>
                  <a:pt x="10240032" y="5862848"/>
                  <a:pt x="10239165" y="5872479"/>
                  <a:pt x="10238115" y="5882019"/>
                </a:cubicBezTo>
                <a:cubicBezTo>
                  <a:pt x="10235901" y="5890121"/>
                  <a:pt x="10233527" y="5898131"/>
                  <a:pt x="10231018" y="5906073"/>
                </a:cubicBezTo>
                <a:cubicBezTo>
                  <a:pt x="10231132" y="5896100"/>
                  <a:pt x="10231064" y="5886013"/>
                  <a:pt x="10230857" y="5875834"/>
                </a:cubicBezTo>
                <a:close/>
                <a:moveTo>
                  <a:pt x="10230378" y="5860475"/>
                </a:moveTo>
                <a:cubicBezTo>
                  <a:pt x="10229899" y="5847854"/>
                  <a:pt x="10229146" y="5835074"/>
                  <a:pt x="10228165" y="5822157"/>
                </a:cubicBezTo>
                <a:cubicBezTo>
                  <a:pt x="10233277" y="5813188"/>
                  <a:pt x="10238115" y="5804105"/>
                  <a:pt x="10242725" y="5794907"/>
                </a:cubicBezTo>
                <a:cubicBezTo>
                  <a:pt x="10242748" y="5807300"/>
                  <a:pt x="10242475" y="5819532"/>
                  <a:pt x="10241949" y="5831605"/>
                </a:cubicBezTo>
                <a:cubicBezTo>
                  <a:pt x="10238344" y="5841373"/>
                  <a:pt x="10234487" y="5850981"/>
                  <a:pt x="10230378" y="5860475"/>
                </a:cubicBezTo>
                <a:close/>
                <a:moveTo>
                  <a:pt x="10249093" y="5781853"/>
                </a:moveTo>
                <a:cubicBezTo>
                  <a:pt x="10252653" y="5774299"/>
                  <a:pt x="10256053" y="5766677"/>
                  <a:pt x="10259294" y="5758986"/>
                </a:cubicBezTo>
                <a:cubicBezTo>
                  <a:pt x="10258518" y="5768434"/>
                  <a:pt x="10257582" y="5777768"/>
                  <a:pt x="10256464" y="5787034"/>
                </a:cubicBezTo>
                <a:cubicBezTo>
                  <a:pt x="10254136" y="5795227"/>
                  <a:pt x="10251671" y="5803351"/>
                  <a:pt x="10249024" y="5811385"/>
                </a:cubicBezTo>
                <a:cubicBezTo>
                  <a:pt x="10249206" y="5801640"/>
                  <a:pt x="10249230" y="5791804"/>
                  <a:pt x="10249093" y="5781853"/>
                </a:cubicBezTo>
                <a:close/>
                <a:moveTo>
                  <a:pt x="10248727" y="5766836"/>
                </a:moveTo>
                <a:cubicBezTo>
                  <a:pt x="10248499" y="5760013"/>
                  <a:pt x="10248225" y="5753143"/>
                  <a:pt x="10247860" y="5746229"/>
                </a:cubicBezTo>
                <a:cubicBezTo>
                  <a:pt x="10247564" y="5740751"/>
                  <a:pt x="10247175" y="5735205"/>
                  <a:pt x="10246765" y="5729660"/>
                </a:cubicBezTo>
                <a:cubicBezTo>
                  <a:pt x="10252013" y="5720554"/>
                  <a:pt x="10257035" y="5711356"/>
                  <a:pt x="10261804" y="5702022"/>
                </a:cubicBezTo>
                <a:cubicBezTo>
                  <a:pt x="10261713" y="5714049"/>
                  <a:pt x="10261325" y="5725917"/>
                  <a:pt x="10260709" y="5737647"/>
                </a:cubicBezTo>
                <a:cubicBezTo>
                  <a:pt x="10256966" y="5747506"/>
                  <a:pt x="10252972" y="5757228"/>
                  <a:pt x="10248727" y="5766836"/>
                </a:cubicBezTo>
                <a:close/>
                <a:moveTo>
                  <a:pt x="10268172" y="5689196"/>
                </a:moveTo>
                <a:cubicBezTo>
                  <a:pt x="10271846" y="5681551"/>
                  <a:pt x="10275360" y="5673860"/>
                  <a:pt x="10278716" y="5666078"/>
                </a:cubicBezTo>
                <a:cubicBezTo>
                  <a:pt x="10277871" y="5675229"/>
                  <a:pt x="10276844" y="5684289"/>
                  <a:pt x="10275657" y="5693281"/>
                </a:cubicBezTo>
                <a:cubicBezTo>
                  <a:pt x="10273215" y="5701543"/>
                  <a:pt x="10270637" y="5709736"/>
                  <a:pt x="10267875" y="5717815"/>
                </a:cubicBezTo>
                <a:cubicBezTo>
                  <a:pt x="10268126" y="5708367"/>
                  <a:pt x="10268240" y="5698827"/>
                  <a:pt x="10268172" y="5689196"/>
                </a:cubicBezTo>
                <a:close/>
                <a:moveTo>
                  <a:pt x="10267943" y="5674407"/>
                </a:moveTo>
                <a:cubicBezTo>
                  <a:pt x="10267669" y="5662494"/>
                  <a:pt x="10267144" y="5650467"/>
                  <a:pt x="10266369" y="5638303"/>
                </a:cubicBezTo>
                <a:cubicBezTo>
                  <a:pt x="10271754" y="5629060"/>
                  <a:pt x="10276889" y="5619726"/>
                  <a:pt x="10281773" y="5610278"/>
                </a:cubicBezTo>
                <a:cubicBezTo>
                  <a:pt x="10281545" y="5621962"/>
                  <a:pt x="10281066" y="5633511"/>
                  <a:pt x="10280336" y="5644922"/>
                </a:cubicBezTo>
                <a:cubicBezTo>
                  <a:pt x="10276456" y="5654872"/>
                  <a:pt x="10272325" y="5664708"/>
                  <a:pt x="10267943" y="5674407"/>
                </a:cubicBezTo>
                <a:close/>
                <a:moveTo>
                  <a:pt x="10288209" y="5597520"/>
                </a:moveTo>
                <a:cubicBezTo>
                  <a:pt x="10291952" y="5589875"/>
                  <a:pt x="10295558" y="5582184"/>
                  <a:pt x="10298981" y="5574402"/>
                </a:cubicBezTo>
                <a:cubicBezTo>
                  <a:pt x="10298045" y="5583302"/>
                  <a:pt x="10296928" y="5592135"/>
                  <a:pt x="10295672" y="5600875"/>
                </a:cubicBezTo>
                <a:cubicBezTo>
                  <a:pt x="10293162" y="5609091"/>
                  <a:pt x="10290469" y="5617239"/>
                  <a:pt x="10287638" y="5625295"/>
                </a:cubicBezTo>
                <a:cubicBezTo>
                  <a:pt x="10287981" y="5616120"/>
                  <a:pt x="10288187" y="5606877"/>
                  <a:pt x="10288209" y="5597520"/>
                </a:cubicBezTo>
                <a:close/>
                <a:moveTo>
                  <a:pt x="10288141" y="5583074"/>
                </a:moveTo>
                <a:cubicBezTo>
                  <a:pt x="10287981" y="5571526"/>
                  <a:pt x="10287593" y="5559864"/>
                  <a:pt x="10286977" y="5548065"/>
                </a:cubicBezTo>
                <a:cubicBezTo>
                  <a:pt x="10292431" y="5538754"/>
                  <a:pt x="10297681" y="5529351"/>
                  <a:pt x="10302655" y="5519834"/>
                </a:cubicBezTo>
                <a:cubicBezTo>
                  <a:pt x="10302291" y="5531177"/>
                  <a:pt x="10301697" y="5542405"/>
                  <a:pt x="10300852" y="5553519"/>
                </a:cubicBezTo>
                <a:cubicBezTo>
                  <a:pt x="10296858" y="5563493"/>
                  <a:pt x="10292614" y="5573352"/>
                  <a:pt x="10288141" y="5583074"/>
                </a:cubicBezTo>
                <a:close/>
                <a:moveTo>
                  <a:pt x="10309183" y="5507123"/>
                </a:moveTo>
                <a:cubicBezTo>
                  <a:pt x="10312971" y="5499523"/>
                  <a:pt x="10316600" y="5491854"/>
                  <a:pt x="10320069" y="5484118"/>
                </a:cubicBezTo>
                <a:cubicBezTo>
                  <a:pt x="10319042" y="5492768"/>
                  <a:pt x="10317855" y="5501326"/>
                  <a:pt x="10316531" y="5509816"/>
                </a:cubicBezTo>
                <a:cubicBezTo>
                  <a:pt x="10313953" y="5517918"/>
                  <a:pt x="10311214" y="5525928"/>
                  <a:pt x="10308338" y="5533893"/>
                </a:cubicBezTo>
                <a:cubicBezTo>
                  <a:pt x="10308749" y="5525038"/>
                  <a:pt x="10309046" y="5516114"/>
                  <a:pt x="10309183" y="5507123"/>
                </a:cubicBezTo>
                <a:close/>
                <a:moveTo>
                  <a:pt x="10309273" y="5492791"/>
                </a:moveTo>
                <a:cubicBezTo>
                  <a:pt x="10309251" y="5481607"/>
                  <a:pt x="10309000" y="5470311"/>
                  <a:pt x="10308521" y="5458923"/>
                </a:cubicBezTo>
                <a:cubicBezTo>
                  <a:pt x="10314066" y="5449566"/>
                  <a:pt x="10319362" y="5440117"/>
                  <a:pt x="10324428" y="5430578"/>
                </a:cubicBezTo>
                <a:cubicBezTo>
                  <a:pt x="10323926" y="5441623"/>
                  <a:pt x="10323195" y="5452578"/>
                  <a:pt x="10322214" y="5463418"/>
                </a:cubicBezTo>
                <a:cubicBezTo>
                  <a:pt x="10318151" y="5473300"/>
                  <a:pt x="10313838" y="5483091"/>
                  <a:pt x="10309273" y="5492791"/>
                </a:cubicBezTo>
                <a:close/>
                <a:moveTo>
                  <a:pt x="10331091" y="5417683"/>
                </a:moveTo>
                <a:cubicBezTo>
                  <a:pt x="10334880" y="5410152"/>
                  <a:pt x="10338532" y="5402552"/>
                  <a:pt x="10342047" y="5394884"/>
                </a:cubicBezTo>
                <a:cubicBezTo>
                  <a:pt x="10340928" y="5403329"/>
                  <a:pt x="10339650" y="5411727"/>
                  <a:pt x="10338235" y="5420057"/>
                </a:cubicBezTo>
                <a:cubicBezTo>
                  <a:pt x="10335633" y="5427953"/>
                  <a:pt x="10332849" y="5435804"/>
                  <a:pt x="10329950" y="5443586"/>
                </a:cubicBezTo>
                <a:cubicBezTo>
                  <a:pt x="10330475" y="5435028"/>
                  <a:pt x="10330841" y="5426401"/>
                  <a:pt x="10331091" y="5417683"/>
                </a:cubicBezTo>
                <a:close/>
                <a:moveTo>
                  <a:pt x="10331365" y="5403602"/>
                </a:moveTo>
                <a:cubicBezTo>
                  <a:pt x="10331457" y="5392785"/>
                  <a:pt x="10331365" y="5381876"/>
                  <a:pt x="10331046" y="5370875"/>
                </a:cubicBezTo>
                <a:cubicBezTo>
                  <a:pt x="10336615" y="5361496"/>
                  <a:pt x="10341955" y="5352025"/>
                  <a:pt x="10347067" y="5342485"/>
                </a:cubicBezTo>
                <a:cubicBezTo>
                  <a:pt x="10346428" y="5353211"/>
                  <a:pt x="10345561" y="5363846"/>
                  <a:pt x="10344466" y="5374390"/>
                </a:cubicBezTo>
                <a:cubicBezTo>
                  <a:pt x="10340335" y="5384226"/>
                  <a:pt x="10335953" y="5393948"/>
                  <a:pt x="10331365" y="5403602"/>
                </a:cubicBezTo>
                <a:close/>
                <a:moveTo>
                  <a:pt x="10353937" y="5329408"/>
                </a:moveTo>
                <a:cubicBezTo>
                  <a:pt x="10357702" y="5321991"/>
                  <a:pt x="10361354" y="5314505"/>
                  <a:pt x="10364869" y="5306974"/>
                </a:cubicBezTo>
                <a:cubicBezTo>
                  <a:pt x="10363658" y="5315121"/>
                  <a:pt x="10362312" y="5323223"/>
                  <a:pt x="10360829" y="5331279"/>
                </a:cubicBezTo>
                <a:cubicBezTo>
                  <a:pt x="10358181" y="5339016"/>
                  <a:pt x="10355420" y="5346684"/>
                  <a:pt x="10352521" y="5354307"/>
                </a:cubicBezTo>
                <a:cubicBezTo>
                  <a:pt x="10353115" y="5346068"/>
                  <a:pt x="10353571" y="5337761"/>
                  <a:pt x="10353937" y="5329408"/>
                </a:cubicBezTo>
                <a:close/>
                <a:moveTo>
                  <a:pt x="10354370" y="5315464"/>
                </a:moveTo>
                <a:cubicBezTo>
                  <a:pt x="10354621" y="5304988"/>
                  <a:pt x="10354667" y="5294422"/>
                  <a:pt x="10354507" y="5283764"/>
                </a:cubicBezTo>
                <a:cubicBezTo>
                  <a:pt x="10360098" y="5274430"/>
                  <a:pt x="10365439" y="5264982"/>
                  <a:pt x="10370596" y="5255465"/>
                </a:cubicBezTo>
                <a:cubicBezTo>
                  <a:pt x="10369797" y="5265917"/>
                  <a:pt x="10368771" y="5276255"/>
                  <a:pt x="10367561" y="5286502"/>
                </a:cubicBezTo>
                <a:cubicBezTo>
                  <a:pt x="10363385" y="5296247"/>
                  <a:pt x="10359003" y="5305901"/>
                  <a:pt x="10354370" y="5315464"/>
                </a:cubicBezTo>
                <a:close/>
                <a:moveTo>
                  <a:pt x="10377671" y="5242000"/>
                </a:moveTo>
                <a:cubicBezTo>
                  <a:pt x="10381437" y="5234720"/>
                  <a:pt x="10385043" y="5227394"/>
                  <a:pt x="10388535" y="5220022"/>
                </a:cubicBezTo>
                <a:cubicBezTo>
                  <a:pt x="10387234" y="5227942"/>
                  <a:pt x="10385818" y="5235815"/>
                  <a:pt x="10384267" y="5243643"/>
                </a:cubicBezTo>
                <a:cubicBezTo>
                  <a:pt x="10381643" y="5251128"/>
                  <a:pt x="10378880" y="5258568"/>
                  <a:pt x="10375983" y="5265963"/>
                </a:cubicBezTo>
                <a:cubicBezTo>
                  <a:pt x="10376667" y="5258021"/>
                  <a:pt x="10377238" y="5250056"/>
                  <a:pt x="10377671" y="5242000"/>
                </a:cubicBezTo>
                <a:close/>
                <a:moveTo>
                  <a:pt x="10378310" y="5228216"/>
                </a:moveTo>
                <a:cubicBezTo>
                  <a:pt x="10378699" y="5218082"/>
                  <a:pt x="10378904" y="5207881"/>
                  <a:pt x="10378904" y="5197565"/>
                </a:cubicBezTo>
                <a:cubicBezTo>
                  <a:pt x="10384472" y="5188299"/>
                  <a:pt x="10389836" y="5178943"/>
                  <a:pt x="10394947" y="5169517"/>
                </a:cubicBezTo>
                <a:cubicBezTo>
                  <a:pt x="10394012" y="5179673"/>
                  <a:pt x="10392871" y="5189738"/>
                  <a:pt x="10391524" y="5199733"/>
                </a:cubicBezTo>
                <a:cubicBezTo>
                  <a:pt x="10387348" y="5209296"/>
                  <a:pt x="10382943" y="5218790"/>
                  <a:pt x="10378310" y="5228216"/>
                </a:cubicBezTo>
                <a:close/>
                <a:moveTo>
                  <a:pt x="10402296" y="5155687"/>
                </a:moveTo>
                <a:cubicBezTo>
                  <a:pt x="10405994" y="5148590"/>
                  <a:pt x="10409554" y="5141424"/>
                  <a:pt x="10413000" y="5134234"/>
                </a:cubicBezTo>
                <a:cubicBezTo>
                  <a:pt x="10411630" y="5141880"/>
                  <a:pt x="10410147" y="5149502"/>
                  <a:pt x="10408549" y="5157056"/>
                </a:cubicBezTo>
                <a:cubicBezTo>
                  <a:pt x="10405925" y="5164291"/>
                  <a:pt x="10403187" y="5171503"/>
                  <a:pt x="10400311" y="5178692"/>
                </a:cubicBezTo>
                <a:cubicBezTo>
                  <a:pt x="10401087" y="5171069"/>
                  <a:pt x="10401748" y="5163401"/>
                  <a:pt x="10402296" y="5155687"/>
                </a:cubicBezTo>
                <a:close/>
                <a:moveTo>
                  <a:pt x="10403141" y="5142199"/>
                </a:moveTo>
                <a:cubicBezTo>
                  <a:pt x="10403666" y="5132318"/>
                  <a:pt x="10404008" y="5122367"/>
                  <a:pt x="10404167" y="5112326"/>
                </a:cubicBezTo>
                <a:cubicBezTo>
                  <a:pt x="10409690" y="5103105"/>
                  <a:pt x="10415031" y="5093817"/>
                  <a:pt x="10420143" y="5084437"/>
                </a:cubicBezTo>
                <a:cubicBezTo>
                  <a:pt x="10419047" y="5094547"/>
                  <a:pt x="10417723" y="5104589"/>
                  <a:pt x="10416218" y="5114562"/>
                </a:cubicBezTo>
                <a:cubicBezTo>
                  <a:pt x="10412087" y="5123805"/>
                  <a:pt x="10407728" y="5133002"/>
                  <a:pt x="10403141" y="5142199"/>
                </a:cubicBezTo>
                <a:close/>
                <a:moveTo>
                  <a:pt x="10427743" y="5070264"/>
                </a:moveTo>
                <a:cubicBezTo>
                  <a:pt x="10431371" y="5063304"/>
                  <a:pt x="10434886" y="5056298"/>
                  <a:pt x="10438287" y="5049268"/>
                </a:cubicBezTo>
                <a:cubicBezTo>
                  <a:pt x="10436712" y="5057462"/>
                  <a:pt x="10434977" y="5065609"/>
                  <a:pt x="10433106" y="5073711"/>
                </a:cubicBezTo>
                <a:cubicBezTo>
                  <a:pt x="10430641" y="5080261"/>
                  <a:pt x="10428039" y="5086787"/>
                  <a:pt x="10425369" y="5093292"/>
                </a:cubicBezTo>
                <a:cubicBezTo>
                  <a:pt x="10426259" y="5085669"/>
                  <a:pt x="10427058" y="5078001"/>
                  <a:pt x="10427743" y="5070264"/>
                </a:cubicBezTo>
                <a:close/>
                <a:moveTo>
                  <a:pt x="10428816" y="5056663"/>
                </a:moveTo>
                <a:cubicBezTo>
                  <a:pt x="10429478" y="5047146"/>
                  <a:pt x="10429957" y="5037561"/>
                  <a:pt x="10430276" y="5027930"/>
                </a:cubicBezTo>
                <a:cubicBezTo>
                  <a:pt x="10435754" y="5018801"/>
                  <a:pt x="10441026" y="5009627"/>
                  <a:pt x="10446115" y="5000384"/>
                </a:cubicBezTo>
                <a:cubicBezTo>
                  <a:pt x="10444882" y="5010106"/>
                  <a:pt x="10443444" y="5019782"/>
                  <a:pt x="10441869" y="5029390"/>
                </a:cubicBezTo>
                <a:cubicBezTo>
                  <a:pt x="10437716" y="5038496"/>
                  <a:pt x="10433357" y="5047579"/>
                  <a:pt x="10428816" y="5056663"/>
                </a:cubicBezTo>
                <a:close/>
                <a:moveTo>
                  <a:pt x="10453486" y="4990182"/>
                </a:moveTo>
                <a:cubicBezTo>
                  <a:pt x="10453646" y="4988722"/>
                  <a:pt x="10453783" y="4987261"/>
                  <a:pt x="10453942" y="4985777"/>
                </a:cubicBezTo>
                <a:cubicBezTo>
                  <a:pt x="10457777" y="4978497"/>
                  <a:pt x="10461496" y="4971149"/>
                  <a:pt x="10465102" y="4963777"/>
                </a:cubicBezTo>
                <a:cubicBezTo>
                  <a:pt x="10463596" y="4970966"/>
                  <a:pt x="10462021" y="4978132"/>
                  <a:pt x="10460310" y="4985298"/>
                </a:cubicBezTo>
                <a:cubicBezTo>
                  <a:pt x="10457435" y="4992852"/>
                  <a:pt x="10454445" y="5000361"/>
                  <a:pt x="10451296" y="5007892"/>
                </a:cubicBezTo>
                <a:cubicBezTo>
                  <a:pt x="10452071" y="5002004"/>
                  <a:pt x="10452847" y="4996116"/>
                  <a:pt x="10453486" y="4990182"/>
                </a:cubicBezTo>
                <a:close/>
                <a:moveTo>
                  <a:pt x="10455289" y="4971834"/>
                </a:moveTo>
                <a:cubicBezTo>
                  <a:pt x="10456065" y="4962705"/>
                  <a:pt x="10456704" y="4953553"/>
                  <a:pt x="10457183" y="4944310"/>
                </a:cubicBezTo>
                <a:cubicBezTo>
                  <a:pt x="10460196" y="4939221"/>
                  <a:pt x="10463231" y="4934132"/>
                  <a:pt x="10466174" y="4928997"/>
                </a:cubicBezTo>
                <a:cubicBezTo>
                  <a:pt x="10468639" y="4924706"/>
                  <a:pt x="10471059" y="4920393"/>
                  <a:pt x="10473432" y="4916080"/>
                </a:cubicBezTo>
                <a:cubicBezTo>
                  <a:pt x="10472154" y="4925071"/>
                  <a:pt x="10470717" y="4934063"/>
                  <a:pt x="10469119" y="4943032"/>
                </a:cubicBezTo>
                <a:cubicBezTo>
                  <a:pt x="10464715" y="4952708"/>
                  <a:pt x="10460105" y="4962294"/>
                  <a:pt x="10455289" y="4971834"/>
                </a:cubicBezTo>
                <a:close/>
                <a:moveTo>
                  <a:pt x="10480827" y="4902341"/>
                </a:moveTo>
                <a:cubicBezTo>
                  <a:pt x="10484592" y="4895220"/>
                  <a:pt x="10488266" y="4888054"/>
                  <a:pt x="10491827" y="4880865"/>
                </a:cubicBezTo>
                <a:cubicBezTo>
                  <a:pt x="10490366" y="4887278"/>
                  <a:pt x="10488837" y="4893714"/>
                  <a:pt x="10487217" y="4900127"/>
                </a:cubicBezTo>
                <a:cubicBezTo>
                  <a:pt x="10484273" y="4907681"/>
                  <a:pt x="10481237" y="4915212"/>
                  <a:pt x="10478066" y="4922721"/>
                </a:cubicBezTo>
                <a:cubicBezTo>
                  <a:pt x="10479092" y="4915943"/>
                  <a:pt x="10479982" y="4909164"/>
                  <a:pt x="10480827" y="4902341"/>
                </a:cubicBezTo>
                <a:close/>
                <a:moveTo>
                  <a:pt x="10505406" y="4839192"/>
                </a:moveTo>
                <a:cubicBezTo>
                  <a:pt x="10506478" y="4832757"/>
                  <a:pt x="10507460" y="4826298"/>
                  <a:pt x="10508373" y="4819839"/>
                </a:cubicBezTo>
                <a:cubicBezTo>
                  <a:pt x="10508532" y="4819520"/>
                  <a:pt x="10508715" y="4819223"/>
                  <a:pt x="10508875" y="4818904"/>
                </a:cubicBezTo>
                <a:cubicBezTo>
                  <a:pt x="10512138" y="4812719"/>
                  <a:pt x="10515311" y="4806511"/>
                  <a:pt x="10518438" y="4800281"/>
                </a:cubicBezTo>
                <a:cubicBezTo>
                  <a:pt x="10516840" y="4806899"/>
                  <a:pt x="10515151" y="4813494"/>
                  <a:pt x="10513371" y="4820045"/>
                </a:cubicBezTo>
                <a:cubicBezTo>
                  <a:pt x="10510814" y="4826458"/>
                  <a:pt x="10508144" y="4832825"/>
                  <a:pt x="10505406" y="4839192"/>
                </a:cubicBezTo>
                <a:close/>
                <a:moveTo>
                  <a:pt x="10533340" y="4756759"/>
                </a:moveTo>
                <a:cubicBezTo>
                  <a:pt x="10534435" y="4750711"/>
                  <a:pt x="10535485" y="4744641"/>
                  <a:pt x="10536443" y="4738547"/>
                </a:cubicBezTo>
                <a:cubicBezTo>
                  <a:pt x="10539799" y="4732203"/>
                  <a:pt x="10543085" y="4725813"/>
                  <a:pt x="10546303" y="4719422"/>
                </a:cubicBezTo>
                <a:cubicBezTo>
                  <a:pt x="10544751" y="4725516"/>
                  <a:pt x="10543108" y="4731587"/>
                  <a:pt x="10541397" y="4737634"/>
                </a:cubicBezTo>
                <a:cubicBezTo>
                  <a:pt x="10538795" y="4744025"/>
                  <a:pt x="10536125" y="4750415"/>
                  <a:pt x="10533340" y="4756759"/>
                </a:cubicBezTo>
                <a:close/>
                <a:moveTo>
                  <a:pt x="10561913" y="4675011"/>
                </a:moveTo>
                <a:cubicBezTo>
                  <a:pt x="10562986" y="4669625"/>
                  <a:pt x="10564012" y="4664216"/>
                  <a:pt x="10564971" y="4658785"/>
                </a:cubicBezTo>
                <a:cubicBezTo>
                  <a:pt x="10568212" y="4652600"/>
                  <a:pt x="10571384" y="4646392"/>
                  <a:pt x="10574511" y="4640139"/>
                </a:cubicBezTo>
                <a:cubicBezTo>
                  <a:pt x="10573028" y="4645571"/>
                  <a:pt x="10571521" y="4651002"/>
                  <a:pt x="10569924" y="4656411"/>
                </a:cubicBezTo>
                <a:cubicBezTo>
                  <a:pt x="10567344" y="4662642"/>
                  <a:pt x="10564652" y="4668826"/>
                  <a:pt x="10561913" y="4675011"/>
                </a:cubicBezTo>
                <a:close/>
                <a:moveTo>
                  <a:pt x="10591034" y="4594221"/>
                </a:moveTo>
                <a:cubicBezTo>
                  <a:pt x="10592015" y="4589611"/>
                  <a:pt x="10592973" y="4585001"/>
                  <a:pt x="10593864" y="4580368"/>
                </a:cubicBezTo>
                <a:cubicBezTo>
                  <a:pt x="10596922" y="4574549"/>
                  <a:pt x="10599911" y="4568729"/>
                  <a:pt x="10602855" y="4562887"/>
                </a:cubicBezTo>
                <a:cubicBezTo>
                  <a:pt x="10601555" y="4567360"/>
                  <a:pt x="10600231" y="4571810"/>
                  <a:pt x="10598862" y="4576237"/>
                </a:cubicBezTo>
                <a:cubicBezTo>
                  <a:pt x="10596329" y="4582240"/>
                  <a:pt x="10593704" y="4588242"/>
                  <a:pt x="10591034" y="4594221"/>
                </a:cubicBezTo>
                <a:close/>
                <a:moveTo>
                  <a:pt x="10620497" y="4514755"/>
                </a:moveTo>
                <a:cubicBezTo>
                  <a:pt x="10621364" y="4510989"/>
                  <a:pt x="10622208" y="4507201"/>
                  <a:pt x="10623031" y="4503413"/>
                </a:cubicBezTo>
                <a:cubicBezTo>
                  <a:pt x="10625838" y="4498072"/>
                  <a:pt x="10628576" y="4492709"/>
                  <a:pt x="10631315" y="4487323"/>
                </a:cubicBezTo>
                <a:cubicBezTo>
                  <a:pt x="10630333" y="4490518"/>
                  <a:pt x="10629329" y="4493691"/>
                  <a:pt x="10628325" y="4496886"/>
                </a:cubicBezTo>
                <a:cubicBezTo>
                  <a:pt x="10625769" y="4502865"/>
                  <a:pt x="10623167" y="4508822"/>
                  <a:pt x="10620497" y="4514755"/>
                </a:cubicBezTo>
                <a:close/>
                <a:moveTo>
                  <a:pt x="10650211" y="4437023"/>
                </a:moveTo>
                <a:cubicBezTo>
                  <a:pt x="10650964" y="4433897"/>
                  <a:pt x="10651718" y="4430793"/>
                  <a:pt x="10652448" y="4427666"/>
                </a:cubicBezTo>
                <a:cubicBezTo>
                  <a:pt x="10654913" y="4422988"/>
                  <a:pt x="10657354" y="4418287"/>
                  <a:pt x="10659773" y="4413585"/>
                </a:cubicBezTo>
                <a:cubicBezTo>
                  <a:pt x="10658998" y="4415959"/>
                  <a:pt x="10658244" y="4418332"/>
                  <a:pt x="10657445" y="4420683"/>
                </a:cubicBezTo>
                <a:cubicBezTo>
                  <a:pt x="10655095" y="4426160"/>
                  <a:pt x="10652654" y="4431592"/>
                  <a:pt x="10650211" y="4437023"/>
                </a:cubicBezTo>
                <a:close/>
                <a:moveTo>
                  <a:pt x="10680017" y="4361232"/>
                </a:moveTo>
                <a:cubicBezTo>
                  <a:pt x="10680747" y="4358470"/>
                  <a:pt x="10681432" y="4355709"/>
                  <a:pt x="10682140" y="4352925"/>
                </a:cubicBezTo>
                <a:cubicBezTo>
                  <a:pt x="10684285" y="4348862"/>
                  <a:pt x="10686430" y="4344800"/>
                  <a:pt x="10688553" y="4340692"/>
                </a:cubicBezTo>
                <a:cubicBezTo>
                  <a:pt x="10687776" y="4342951"/>
                  <a:pt x="10686977" y="4345188"/>
                  <a:pt x="10686201" y="4347425"/>
                </a:cubicBezTo>
                <a:cubicBezTo>
                  <a:pt x="10684170" y="4352034"/>
                  <a:pt x="10682116" y="4356645"/>
                  <a:pt x="10680017" y="4361232"/>
                </a:cubicBezTo>
                <a:close/>
                <a:moveTo>
                  <a:pt x="10709890" y="4287106"/>
                </a:moveTo>
                <a:cubicBezTo>
                  <a:pt x="10710621" y="4284413"/>
                  <a:pt x="10711375" y="4281720"/>
                  <a:pt x="10712104" y="4279027"/>
                </a:cubicBezTo>
                <a:cubicBezTo>
                  <a:pt x="10713816" y="4275809"/>
                  <a:pt x="10715550" y="4272591"/>
                  <a:pt x="10717239" y="4269351"/>
                </a:cubicBezTo>
                <a:cubicBezTo>
                  <a:pt x="10716349" y="4271861"/>
                  <a:pt x="10715436" y="4274372"/>
                  <a:pt x="10714524" y="4276859"/>
                </a:cubicBezTo>
                <a:cubicBezTo>
                  <a:pt x="10712995" y="4280282"/>
                  <a:pt x="10711443" y="4283706"/>
                  <a:pt x="10709890" y="4287106"/>
                </a:cubicBezTo>
                <a:close/>
                <a:moveTo>
                  <a:pt x="10980742" y="3668311"/>
                </a:moveTo>
                <a:cubicBezTo>
                  <a:pt x="10977752" y="3675705"/>
                  <a:pt x="10974694" y="3683054"/>
                  <a:pt x="10971591" y="3690380"/>
                </a:cubicBezTo>
                <a:cubicBezTo>
                  <a:pt x="10969354" y="3694853"/>
                  <a:pt x="10967094" y="3699303"/>
                  <a:pt x="10964812" y="3703731"/>
                </a:cubicBezTo>
                <a:cubicBezTo>
                  <a:pt x="10967186" y="3697158"/>
                  <a:pt x="10969513" y="3690540"/>
                  <a:pt x="10971796" y="3683921"/>
                </a:cubicBezTo>
                <a:cubicBezTo>
                  <a:pt x="10974808" y="3678741"/>
                  <a:pt x="10977798" y="3673538"/>
                  <a:pt x="10980742" y="3668311"/>
                </a:cubicBezTo>
                <a:close/>
                <a:moveTo>
                  <a:pt x="10950594" y="3719295"/>
                </a:moveTo>
                <a:cubicBezTo>
                  <a:pt x="10954610" y="3712814"/>
                  <a:pt x="10958558" y="3706264"/>
                  <a:pt x="10962484" y="3699737"/>
                </a:cubicBezTo>
                <a:cubicBezTo>
                  <a:pt x="10959129" y="3709094"/>
                  <a:pt x="10955683" y="3718406"/>
                  <a:pt x="10952146" y="3727648"/>
                </a:cubicBezTo>
                <a:cubicBezTo>
                  <a:pt x="10948495" y="3734426"/>
                  <a:pt x="10944775" y="3741182"/>
                  <a:pt x="10941008" y="3747891"/>
                </a:cubicBezTo>
                <a:cubicBezTo>
                  <a:pt x="10943930" y="3738991"/>
                  <a:pt x="10946759" y="3730045"/>
                  <a:pt x="10949475" y="3721076"/>
                </a:cubicBezTo>
                <a:cubicBezTo>
                  <a:pt x="10949841" y="3720482"/>
                  <a:pt x="10950206" y="3719889"/>
                  <a:pt x="10950594" y="3719295"/>
                </a:cubicBezTo>
                <a:close/>
                <a:moveTo>
                  <a:pt x="10941648" y="3733514"/>
                </a:moveTo>
                <a:cubicBezTo>
                  <a:pt x="10938384" y="3743898"/>
                  <a:pt x="10935006" y="3754236"/>
                  <a:pt x="10931515" y="3764460"/>
                </a:cubicBezTo>
                <a:cubicBezTo>
                  <a:pt x="10926951" y="3772334"/>
                  <a:pt x="10922295" y="3780139"/>
                  <a:pt x="10917570" y="3787921"/>
                </a:cubicBezTo>
                <a:cubicBezTo>
                  <a:pt x="10920469" y="3777902"/>
                  <a:pt x="10923253" y="3767838"/>
                  <a:pt x="10925901" y="3757728"/>
                </a:cubicBezTo>
                <a:cubicBezTo>
                  <a:pt x="10931241" y="3749694"/>
                  <a:pt x="10936513" y="3741615"/>
                  <a:pt x="10941648" y="3733514"/>
                </a:cubicBezTo>
                <a:close/>
                <a:moveTo>
                  <a:pt x="10919146" y="3767815"/>
                </a:moveTo>
                <a:cubicBezTo>
                  <a:pt x="10916133" y="3778861"/>
                  <a:pt x="10913006" y="3789792"/>
                  <a:pt x="10909743" y="3800679"/>
                </a:cubicBezTo>
                <a:cubicBezTo>
                  <a:pt x="10904402" y="3809237"/>
                  <a:pt x="10898994" y="3817772"/>
                  <a:pt x="10893493" y="3826217"/>
                </a:cubicBezTo>
                <a:cubicBezTo>
                  <a:pt x="10896187" y="3815490"/>
                  <a:pt x="10898720" y="3804718"/>
                  <a:pt x="10901093" y="3793946"/>
                </a:cubicBezTo>
                <a:cubicBezTo>
                  <a:pt x="10907232" y="3785274"/>
                  <a:pt x="10913234" y="3776579"/>
                  <a:pt x="10919146" y="3767815"/>
                </a:cubicBezTo>
                <a:close/>
                <a:moveTo>
                  <a:pt x="10895022" y="3802482"/>
                </a:moveTo>
                <a:cubicBezTo>
                  <a:pt x="10893128" y="3810766"/>
                  <a:pt x="10891143" y="3819028"/>
                  <a:pt x="10889066" y="3827312"/>
                </a:cubicBezTo>
                <a:cubicBezTo>
                  <a:pt x="10888267" y="3830439"/>
                  <a:pt x="10887446" y="3833542"/>
                  <a:pt x="10886647" y="3836669"/>
                </a:cubicBezTo>
                <a:cubicBezTo>
                  <a:pt x="10880576" y="3845798"/>
                  <a:pt x="10874415" y="3854858"/>
                  <a:pt x="10868161" y="3863850"/>
                </a:cubicBezTo>
                <a:cubicBezTo>
                  <a:pt x="10870421" y="3852758"/>
                  <a:pt x="10872520" y="3841644"/>
                  <a:pt x="10874437" y="3830507"/>
                </a:cubicBezTo>
                <a:cubicBezTo>
                  <a:pt x="10881420" y="3821218"/>
                  <a:pt x="10888290" y="3811884"/>
                  <a:pt x="10895022" y="3802482"/>
                </a:cubicBezTo>
                <a:close/>
                <a:moveTo>
                  <a:pt x="10869028" y="3837650"/>
                </a:moveTo>
                <a:cubicBezTo>
                  <a:pt x="10866928" y="3849244"/>
                  <a:pt x="10864646" y="3860814"/>
                  <a:pt x="10862181" y="3872362"/>
                </a:cubicBezTo>
                <a:cubicBezTo>
                  <a:pt x="10855221" y="3882199"/>
                  <a:pt x="10848146" y="3891944"/>
                  <a:pt x="10840957" y="3901597"/>
                </a:cubicBezTo>
                <a:cubicBezTo>
                  <a:pt x="10842715" y="3890278"/>
                  <a:pt x="10844289" y="3878935"/>
                  <a:pt x="10845681" y="3867570"/>
                </a:cubicBezTo>
                <a:cubicBezTo>
                  <a:pt x="10853601" y="3857665"/>
                  <a:pt x="10861406" y="3847692"/>
                  <a:pt x="10869028" y="3837650"/>
                </a:cubicBezTo>
                <a:close/>
                <a:moveTo>
                  <a:pt x="10840592" y="3873937"/>
                </a:moveTo>
                <a:cubicBezTo>
                  <a:pt x="10839086" y="3885622"/>
                  <a:pt x="10837375" y="3897284"/>
                  <a:pt x="10835480" y="3908946"/>
                </a:cubicBezTo>
                <a:cubicBezTo>
                  <a:pt x="10827652" y="3919330"/>
                  <a:pt x="10819688" y="3929623"/>
                  <a:pt x="10811608" y="3939801"/>
                </a:cubicBezTo>
                <a:cubicBezTo>
                  <a:pt x="10812795" y="3928322"/>
                  <a:pt x="10813776" y="3916797"/>
                  <a:pt x="10814575" y="3905272"/>
                </a:cubicBezTo>
                <a:cubicBezTo>
                  <a:pt x="10823407" y="3894888"/>
                  <a:pt x="10832079" y="3884458"/>
                  <a:pt x="10840592" y="3873937"/>
                </a:cubicBezTo>
                <a:close/>
                <a:moveTo>
                  <a:pt x="10810718" y="3909768"/>
                </a:moveTo>
                <a:cubicBezTo>
                  <a:pt x="10809782" y="3921589"/>
                  <a:pt x="10808641" y="3933388"/>
                  <a:pt x="10807295" y="3945165"/>
                </a:cubicBezTo>
                <a:cubicBezTo>
                  <a:pt x="10798303" y="3956393"/>
                  <a:pt x="10789151" y="3967484"/>
                  <a:pt x="10779840" y="3978462"/>
                </a:cubicBezTo>
                <a:cubicBezTo>
                  <a:pt x="10780411" y="3966868"/>
                  <a:pt x="10780753" y="3955229"/>
                  <a:pt x="10780912" y="3943590"/>
                </a:cubicBezTo>
                <a:cubicBezTo>
                  <a:pt x="10791045" y="3932407"/>
                  <a:pt x="10800973" y="3921133"/>
                  <a:pt x="10810718" y="3909768"/>
                </a:cubicBezTo>
                <a:close/>
                <a:moveTo>
                  <a:pt x="10777101" y="3947766"/>
                </a:moveTo>
                <a:cubicBezTo>
                  <a:pt x="10776873" y="3959611"/>
                  <a:pt x="10776417" y="3971455"/>
                  <a:pt x="10775755" y="3983254"/>
                </a:cubicBezTo>
                <a:cubicBezTo>
                  <a:pt x="10765827" y="3994848"/>
                  <a:pt x="10755740" y="4006304"/>
                  <a:pt x="10745493" y="4017624"/>
                </a:cubicBezTo>
                <a:cubicBezTo>
                  <a:pt x="10745379" y="4005917"/>
                  <a:pt x="10745083" y="3994186"/>
                  <a:pt x="10744580" y="3982456"/>
                </a:cubicBezTo>
                <a:cubicBezTo>
                  <a:pt x="10755626" y="3970999"/>
                  <a:pt x="10766466" y="3959428"/>
                  <a:pt x="10777101" y="3947766"/>
                </a:cubicBezTo>
                <a:close/>
                <a:moveTo>
                  <a:pt x="10740449" y="3986655"/>
                </a:moveTo>
                <a:cubicBezTo>
                  <a:pt x="10740928" y="3998545"/>
                  <a:pt x="10741202" y="4010435"/>
                  <a:pt x="10741248" y="4022257"/>
                </a:cubicBezTo>
                <a:cubicBezTo>
                  <a:pt x="10730476" y="4034056"/>
                  <a:pt x="10719522" y="4045695"/>
                  <a:pt x="10708407" y="4057175"/>
                </a:cubicBezTo>
                <a:cubicBezTo>
                  <a:pt x="10707608" y="4045376"/>
                  <a:pt x="10706627" y="4033554"/>
                  <a:pt x="10705395" y="4021709"/>
                </a:cubicBezTo>
                <a:cubicBezTo>
                  <a:pt x="10717307" y="4010139"/>
                  <a:pt x="10728993" y="3998454"/>
                  <a:pt x="10740449" y="3986655"/>
                </a:cubicBezTo>
                <a:close/>
                <a:moveTo>
                  <a:pt x="10700626" y="4026319"/>
                </a:moveTo>
                <a:cubicBezTo>
                  <a:pt x="10701789" y="4038324"/>
                  <a:pt x="10702747" y="4050260"/>
                  <a:pt x="10703501" y="4062173"/>
                </a:cubicBezTo>
                <a:cubicBezTo>
                  <a:pt x="10691998" y="4073949"/>
                  <a:pt x="10680336" y="4085565"/>
                  <a:pt x="10668492" y="4096999"/>
                </a:cubicBezTo>
                <a:cubicBezTo>
                  <a:pt x="10666985" y="4085154"/>
                  <a:pt x="10665251" y="4073241"/>
                  <a:pt x="10663334" y="4061283"/>
                </a:cubicBezTo>
                <a:cubicBezTo>
                  <a:pt x="10675977" y="4049758"/>
                  <a:pt x="10688416" y="4038096"/>
                  <a:pt x="10700626" y="4026319"/>
                </a:cubicBezTo>
                <a:close/>
                <a:moveTo>
                  <a:pt x="10658678" y="4065482"/>
                </a:moveTo>
                <a:cubicBezTo>
                  <a:pt x="10660572" y="4077555"/>
                  <a:pt x="10662238" y="4089582"/>
                  <a:pt x="10663676" y="4101586"/>
                </a:cubicBezTo>
                <a:cubicBezTo>
                  <a:pt x="10651193" y="4113545"/>
                  <a:pt x="10638526" y="4125298"/>
                  <a:pt x="10625677" y="4136892"/>
                </a:cubicBezTo>
                <a:cubicBezTo>
                  <a:pt x="10623464" y="4124933"/>
                  <a:pt x="10621045" y="4112929"/>
                  <a:pt x="10618397" y="4100856"/>
                </a:cubicBezTo>
                <a:cubicBezTo>
                  <a:pt x="10632068" y="4089194"/>
                  <a:pt x="10645510" y="4077395"/>
                  <a:pt x="10658678" y="4065482"/>
                </a:cubicBezTo>
                <a:close/>
                <a:moveTo>
                  <a:pt x="10613924" y="4104690"/>
                </a:moveTo>
                <a:cubicBezTo>
                  <a:pt x="10616526" y="4116854"/>
                  <a:pt x="10618922" y="4128950"/>
                  <a:pt x="10621091" y="4141045"/>
                </a:cubicBezTo>
                <a:cubicBezTo>
                  <a:pt x="10607626" y="4153095"/>
                  <a:pt x="10594001" y="4164940"/>
                  <a:pt x="10580171" y="4176602"/>
                </a:cubicBezTo>
                <a:cubicBezTo>
                  <a:pt x="10577250" y="4164506"/>
                  <a:pt x="10574100" y="4152365"/>
                  <a:pt x="10570745" y="4140201"/>
                </a:cubicBezTo>
                <a:cubicBezTo>
                  <a:pt x="10585397" y="4128493"/>
                  <a:pt x="10599774" y="4116671"/>
                  <a:pt x="10613924" y="4104690"/>
                </a:cubicBezTo>
                <a:close/>
                <a:moveTo>
                  <a:pt x="10566386" y="4143670"/>
                </a:moveTo>
                <a:cubicBezTo>
                  <a:pt x="10569718" y="4155948"/>
                  <a:pt x="10572823" y="4168158"/>
                  <a:pt x="10575720" y="4180345"/>
                </a:cubicBezTo>
                <a:cubicBezTo>
                  <a:pt x="10561342" y="4192372"/>
                  <a:pt x="10546782" y="4204194"/>
                  <a:pt x="10532039" y="4215810"/>
                </a:cubicBezTo>
                <a:cubicBezTo>
                  <a:pt x="10528410" y="4203601"/>
                  <a:pt x="10524553" y="4191322"/>
                  <a:pt x="10520514" y="4179021"/>
                </a:cubicBezTo>
                <a:cubicBezTo>
                  <a:pt x="10536033" y="4167405"/>
                  <a:pt x="10551347" y="4155629"/>
                  <a:pt x="10566386" y="4143670"/>
                </a:cubicBezTo>
                <a:close/>
                <a:moveTo>
                  <a:pt x="10516178" y="4182239"/>
                </a:moveTo>
                <a:cubicBezTo>
                  <a:pt x="10520217" y="4194631"/>
                  <a:pt x="10524052" y="4206955"/>
                  <a:pt x="10527658" y="4219256"/>
                </a:cubicBezTo>
                <a:cubicBezTo>
                  <a:pt x="10512412" y="4231192"/>
                  <a:pt x="10496962" y="4242923"/>
                  <a:pt x="10481352" y="4254402"/>
                </a:cubicBezTo>
                <a:cubicBezTo>
                  <a:pt x="10477038" y="4242033"/>
                  <a:pt x="10472520" y="4229618"/>
                  <a:pt x="10467772" y="4217157"/>
                </a:cubicBezTo>
                <a:cubicBezTo>
                  <a:pt x="10484159" y="4205700"/>
                  <a:pt x="10500294" y="4194038"/>
                  <a:pt x="10516178" y="4182239"/>
                </a:cubicBezTo>
                <a:close/>
                <a:moveTo>
                  <a:pt x="10463391" y="4220192"/>
                </a:moveTo>
                <a:cubicBezTo>
                  <a:pt x="10468138" y="4232721"/>
                  <a:pt x="10472657" y="4245205"/>
                  <a:pt x="10476970" y="4257620"/>
                </a:cubicBezTo>
                <a:cubicBezTo>
                  <a:pt x="10460926" y="4269373"/>
                  <a:pt x="10444700" y="4280853"/>
                  <a:pt x="10428291" y="4292127"/>
                </a:cubicBezTo>
                <a:cubicBezTo>
                  <a:pt x="10423293" y="4279643"/>
                  <a:pt x="10418089" y="4267068"/>
                  <a:pt x="10412680" y="4254402"/>
                </a:cubicBezTo>
                <a:cubicBezTo>
                  <a:pt x="10429820" y="4243174"/>
                  <a:pt x="10446731" y="4231786"/>
                  <a:pt x="10463391" y="4220192"/>
                </a:cubicBezTo>
                <a:close/>
                <a:moveTo>
                  <a:pt x="10408367" y="4257209"/>
                </a:moveTo>
                <a:cubicBezTo>
                  <a:pt x="10413753" y="4269807"/>
                  <a:pt x="10418934" y="4282450"/>
                  <a:pt x="10423954" y="4295094"/>
                </a:cubicBezTo>
                <a:cubicBezTo>
                  <a:pt x="10407157" y="4306573"/>
                  <a:pt x="10390178" y="4317824"/>
                  <a:pt x="10373039" y="4328825"/>
                </a:cubicBezTo>
                <a:cubicBezTo>
                  <a:pt x="10367401" y="4316136"/>
                  <a:pt x="10361582" y="4303355"/>
                  <a:pt x="10355511" y="4290507"/>
                </a:cubicBezTo>
                <a:cubicBezTo>
                  <a:pt x="10373381" y="4279598"/>
                  <a:pt x="10391022" y="4268506"/>
                  <a:pt x="10408367" y="4257209"/>
                </a:cubicBezTo>
                <a:close/>
                <a:moveTo>
                  <a:pt x="10351175" y="4293154"/>
                </a:moveTo>
                <a:cubicBezTo>
                  <a:pt x="10357177" y="4305911"/>
                  <a:pt x="10363020" y="4318737"/>
                  <a:pt x="10368702" y="4331586"/>
                </a:cubicBezTo>
                <a:cubicBezTo>
                  <a:pt x="10351289" y="4342700"/>
                  <a:pt x="10333693" y="4353586"/>
                  <a:pt x="10315961" y="4364199"/>
                </a:cubicBezTo>
                <a:cubicBezTo>
                  <a:pt x="10309730" y="4351304"/>
                  <a:pt x="10303295" y="4338318"/>
                  <a:pt x="10296653" y="4325241"/>
                </a:cubicBezTo>
                <a:cubicBezTo>
                  <a:pt x="10315070" y="4314743"/>
                  <a:pt x="10333260" y="4304040"/>
                  <a:pt x="10351175" y="4293154"/>
                </a:cubicBezTo>
                <a:close/>
                <a:moveTo>
                  <a:pt x="10292112" y="4327820"/>
                </a:moveTo>
                <a:cubicBezTo>
                  <a:pt x="10298799" y="4340943"/>
                  <a:pt x="10305212" y="4353952"/>
                  <a:pt x="10311442" y="4366892"/>
                </a:cubicBezTo>
                <a:cubicBezTo>
                  <a:pt x="10293572" y="4377527"/>
                  <a:pt x="10275543" y="4387934"/>
                  <a:pt x="10257377" y="4398066"/>
                </a:cubicBezTo>
                <a:cubicBezTo>
                  <a:pt x="10250576" y="4384944"/>
                  <a:pt x="10243592" y="4371707"/>
                  <a:pt x="10236404" y="4358448"/>
                </a:cubicBezTo>
                <a:cubicBezTo>
                  <a:pt x="10255208" y="4348429"/>
                  <a:pt x="10273786" y="4338227"/>
                  <a:pt x="10292112" y="4327820"/>
                </a:cubicBezTo>
                <a:close/>
                <a:moveTo>
                  <a:pt x="10231611" y="4360981"/>
                </a:moveTo>
                <a:cubicBezTo>
                  <a:pt x="10238869" y="4374332"/>
                  <a:pt x="10245875" y="4387568"/>
                  <a:pt x="10252675" y="4400714"/>
                </a:cubicBezTo>
                <a:cubicBezTo>
                  <a:pt x="10234464" y="4410824"/>
                  <a:pt x="10216092" y="4420706"/>
                  <a:pt x="10197606" y="4430337"/>
                </a:cubicBezTo>
                <a:cubicBezTo>
                  <a:pt x="10190281" y="4416986"/>
                  <a:pt x="10182749" y="4403521"/>
                  <a:pt x="10175035" y="4389965"/>
                </a:cubicBezTo>
                <a:cubicBezTo>
                  <a:pt x="10194114" y="4380494"/>
                  <a:pt x="10212988" y="4370840"/>
                  <a:pt x="10231611" y="4360981"/>
                </a:cubicBezTo>
                <a:close/>
                <a:moveTo>
                  <a:pt x="10170015" y="4392452"/>
                </a:moveTo>
                <a:cubicBezTo>
                  <a:pt x="10177774" y="4406054"/>
                  <a:pt x="10185305" y="4419542"/>
                  <a:pt x="10192654" y="4432916"/>
                </a:cubicBezTo>
                <a:cubicBezTo>
                  <a:pt x="10174190" y="4442455"/>
                  <a:pt x="10155636" y="4451767"/>
                  <a:pt x="10136945" y="4460850"/>
                </a:cubicBezTo>
                <a:cubicBezTo>
                  <a:pt x="10129163" y="4447248"/>
                  <a:pt x="10121175" y="4433532"/>
                  <a:pt x="10112982" y="4419679"/>
                </a:cubicBezTo>
                <a:cubicBezTo>
                  <a:pt x="10132198" y="4410801"/>
                  <a:pt x="10151209" y="4401718"/>
                  <a:pt x="10170015" y="4392452"/>
                </a:cubicBezTo>
                <a:close/>
                <a:moveTo>
                  <a:pt x="10063664" y="4441862"/>
                </a:moveTo>
                <a:cubicBezTo>
                  <a:pt x="10078407" y="4435426"/>
                  <a:pt x="10093013" y="4428876"/>
                  <a:pt x="10107505" y="4422212"/>
                </a:cubicBezTo>
                <a:cubicBezTo>
                  <a:pt x="10115698" y="4436065"/>
                  <a:pt x="10123686" y="4449827"/>
                  <a:pt x="10131491" y="4463497"/>
                </a:cubicBezTo>
                <a:cubicBezTo>
                  <a:pt x="10113074" y="4472397"/>
                  <a:pt x="10094520" y="4481047"/>
                  <a:pt x="10075897" y="4489491"/>
                </a:cubicBezTo>
                <a:cubicBezTo>
                  <a:pt x="10067704" y="4475615"/>
                  <a:pt x="10059283" y="4461603"/>
                  <a:pt x="10050679" y="4447453"/>
                </a:cubicBezTo>
                <a:cubicBezTo>
                  <a:pt x="10054991" y="4445582"/>
                  <a:pt x="10059351" y="4443756"/>
                  <a:pt x="10063664" y="4441862"/>
                </a:cubicBezTo>
                <a:close/>
                <a:moveTo>
                  <a:pt x="10045109" y="4449827"/>
                </a:moveTo>
                <a:cubicBezTo>
                  <a:pt x="10053713" y="4463976"/>
                  <a:pt x="10062135" y="4478035"/>
                  <a:pt x="10070374" y="4491979"/>
                </a:cubicBezTo>
                <a:cubicBezTo>
                  <a:pt x="10051934" y="4500263"/>
                  <a:pt x="10033402" y="4508342"/>
                  <a:pt x="10014802" y="4516170"/>
                </a:cubicBezTo>
                <a:cubicBezTo>
                  <a:pt x="10007522" y="4504143"/>
                  <a:pt x="10000151" y="4492070"/>
                  <a:pt x="9992619" y="4479860"/>
                </a:cubicBezTo>
                <a:cubicBezTo>
                  <a:pt x="9991250" y="4477669"/>
                  <a:pt x="9989881" y="4475479"/>
                  <a:pt x="9988511" y="4473288"/>
                </a:cubicBezTo>
                <a:cubicBezTo>
                  <a:pt x="10007499" y="4465665"/>
                  <a:pt x="10026350" y="4457837"/>
                  <a:pt x="10045109" y="4449827"/>
                </a:cubicBezTo>
                <a:close/>
                <a:moveTo>
                  <a:pt x="9982829" y="4475547"/>
                </a:moveTo>
                <a:cubicBezTo>
                  <a:pt x="9984380" y="4478035"/>
                  <a:pt x="9985955" y="4480545"/>
                  <a:pt x="9987484" y="4483033"/>
                </a:cubicBezTo>
                <a:cubicBezTo>
                  <a:pt x="9994856" y="4494946"/>
                  <a:pt x="10002067" y="4506767"/>
                  <a:pt x="10009188" y="4518544"/>
                </a:cubicBezTo>
                <a:cubicBezTo>
                  <a:pt x="9991022" y="4526143"/>
                  <a:pt x="9972764" y="4533538"/>
                  <a:pt x="9954461" y="4540727"/>
                </a:cubicBezTo>
                <a:cubicBezTo>
                  <a:pt x="9945674" y="4526143"/>
                  <a:pt x="9936751" y="4511491"/>
                  <a:pt x="9927759" y="4496817"/>
                </a:cubicBezTo>
                <a:cubicBezTo>
                  <a:pt x="9946245" y="4489925"/>
                  <a:pt x="9964572" y="4482804"/>
                  <a:pt x="9982829" y="4475547"/>
                </a:cubicBezTo>
                <a:close/>
                <a:moveTo>
                  <a:pt x="9921848" y="4498962"/>
                </a:moveTo>
                <a:cubicBezTo>
                  <a:pt x="9930886" y="4513728"/>
                  <a:pt x="9939832" y="4528403"/>
                  <a:pt x="9948642" y="4543009"/>
                </a:cubicBezTo>
                <a:cubicBezTo>
                  <a:pt x="9931206" y="4549810"/>
                  <a:pt x="9913701" y="4556428"/>
                  <a:pt x="9896174" y="4562841"/>
                </a:cubicBezTo>
                <a:cubicBezTo>
                  <a:pt x="9887273" y="4547916"/>
                  <a:pt x="9878258" y="4532899"/>
                  <a:pt x="9869198" y="4517836"/>
                </a:cubicBezTo>
                <a:cubicBezTo>
                  <a:pt x="9886840" y="4511720"/>
                  <a:pt x="9904390" y="4505444"/>
                  <a:pt x="9921848" y="4498962"/>
                </a:cubicBezTo>
                <a:close/>
                <a:moveTo>
                  <a:pt x="9863265" y="4519936"/>
                </a:moveTo>
                <a:cubicBezTo>
                  <a:pt x="9872302" y="4534930"/>
                  <a:pt x="9881294" y="4549970"/>
                  <a:pt x="9890240" y="4564986"/>
                </a:cubicBezTo>
                <a:cubicBezTo>
                  <a:pt x="9873557" y="4571034"/>
                  <a:pt x="9856828" y="4576922"/>
                  <a:pt x="9840077" y="4582628"/>
                </a:cubicBezTo>
                <a:cubicBezTo>
                  <a:pt x="9831109" y="4567383"/>
                  <a:pt x="9822048" y="4552046"/>
                  <a:pt x="9812896" y="4536687"/>
                </a:cubicBezTo>
                <a:cubicBezTo>
                  <a:pt x="9829761" y="4531233"/>
                  <a:pt x="9846558" y="4525687"/>
                  <a:pt x="9863265" y="4519936"/>
                </a:cubicBezTo>
                <a:close/>
                <a:moveTo>
                  <a:pt x="9806780" y="4538650"/>
                </a:moveTo>
                <a:cubicBezTo>
                  <a:pt x="9815909" y="4553986"/>
                  <a:pt x="9824992" y="4569345"/>
                  <a:pt x="9834006" y="4584705"/>
                </a:cubicBezTo>
                <a:cubicBezTo>
                  <a:pt x="9818100" y="4590090"/>
                  <a:pt x="9802170" y="4595317"/>
                  <a:pt x="9786240" y="4600383"/>
                </a:cubicBezTo>
                <a:cubicBezTo>
                  <a:pt x="9777203" y="4584818"/>
                  <a:pt x="9768096" y="4569231"/>
                  <a:pt x="9758900" y="4553552"/>
                </a:cubicBezTo>
                <a:cubicBezTo>
                  <a:pt x="9774921" y="4548737"/>
                  <a:pt x="9790873" y="4543739"/>
                  <a:pt x="9806780" y="4538650"/>
                </a:cubicBezTo>
                <a:close/>
                <a:moveTo>
                  <a:pt x="9752532" y="4555424"/>
                </a:moveTo>
                <a:cubicBezTo>
                  <a:pt x="9761707" y="4571080"/>
                  <a:pt x="9770858" y="4586736"/>
                  <a:pt x="9779964" y="4602392"/>
                </a:cubicBezTo>
                <a:cubicBezTo>
                  <a:pt x="9764879" y="4607138"/>
                  <a:pt x="9749793" y="4611749"/>
                  <a:pt x="9734686" y="4616222"/>
                </a:cubicBezTo>
                <a:cubicBezTo>
                  <a:pt x="9725602" y="4600383"/>
                  <a:pt x="9716405" y="4584476"/>
                  <a:pt x="9707139" y="4568501"/>
                </a:cubicBezTo>
                <a:cubicBezTo>
                  <a:pt x="9722316" y="4564256"/>
                  <a:pt x="9737447" y="4559920"/>
                  <a:pt x="9752532" y="4555424"/>
                </a:cubicBezTo>
                <a:close/>
                <a:moveTo>
                  <a:pt x="9700430" y="4570349"/>
                </a:moveTo>
                <a:cubicBezTo>
                  <a:pt x="9709695" y="4586302"/>
                  <a:pt x="9718916" y="4602254"/>
                  <a:pt x="9728067" y="4618207"/>
                </a:cubicBezTo>
                <a:cubicBezTo>
                  <a:pt x="9713849" y="4622384"/>
                  <a:pt x="9699631" y="4626446"/>
                  <a:pt x="9685413" y="4630371"/>
                </a:cubicBezTo>
                <a:cubicBezTo>
                  <a:pt x="9676284" y="4614259"/>
                  <a:pt x="9667064" y="4598078"/>
                  <a:pt x="9657752" y="4581829"/>
                </a:cubicBezTo>
                <a:cubicBezTo>
                  <a:pt x="9672016" y="4578109"/>
                  <a:pt x="9686234" y="4574275"/>
                  <a:pt x="9700430" y="4570349"/>
                </a:cubicBezTo>
                <a:close/>
                <a:moveTo>
                  <a:pt x="9651271" y="4583541"/>
                </a:moveTo>
                <a:cubicBezTo>
                  <a:pt x="9660559" y="4599744"/>
                  <a:pt x="9669803" y="4615948"/>
                  <a:pt x="9678977" y="4632151"/>
                </a:cubicBezTo>
                <a:cubicBezTo>
                  <a:pt x="9665467" y="4635871"/>
                  <a:pt x="9651933" y="4639454"/>
                  <a:pt x="9638445" y="4642946"/>
                </a:cubicBezTo>
                <a:cubicBezTo>
                  <a:pt x="9629248" y="4626583"/>
                  <a:pt x="9619982" y="4610128"/>
                  <a:pt x="9610625" y="4593651"/>
                </a:cubicBezTo>
                <a:cubicBezTo>
                  <a:pt x="9624204" y="4590364"/>
                  <a:pt x="9637761" y="4587010"/>
                  <a:pt x="9651271" y="4583541"/>
                </a:cubicBezTo>
                <a:close/>
                <a:moveTo>
                  <a:pt x="9603687" y="4595294"/>
                </a:moveTo>
                <a:cubicBezTo>
                  <a:pt x="9613022" y="4611771"/>
                  <a:pt x="9622332" y="4628249"/>
                  <a:pt x="9631576" y="4644726"/>
                </a:cubicBezTo>
                <a:cubicBezTo>
                  <a:pt x="9618932" y="4647944"/>
                  <a:pt x="9606289" y="4651094"/>
                  <a:pt x="9593646" y="4654129"/>
                </a:cubicBezTo>
                <a:cubicBezTo>
                  <a:pt x="9584425" y="4637515"/>
                  <a:pt x="9575092" y="4620809"/>
                  <a:pt x="9565689" y="4604080"/>
                </a:cubicBezTo>
                <a:cubicBezTo>
                  <a:pt x="9578378" y="4601228"/>
                  <a:pt x="9591044" y="4598306"/>
                  <a:pt x="9603687" y="4595294"/>
                </a:cubicBezTo>
                <a:close/>
                <a:moveTo>
                  <a:pt x="2279816" y="3177160"/>
                </a:moveTo>
                <a:cubicBezTo>
                  <a:pt x="2725878" y="2747011"/>
                  <a:pt x="3293894" y="2877599"/>
                  <a:pt x="3738945" y="3039406"/>
                </a:cubicBezTo>
                <a:cubicBezTo>
                  <a:pt x="4199333" y="3206828"/>
                  <a:pt x="4650158" y="3419552"/>
                  <a:pt x="5086149" y="3625269"/>
                </a:cubicBezTo>
                <a:cubicBezTo>
                  <a:pt x="5505297" y="3823044"/>
                  <a:pt x="5938754" y="4027575"/>
                  <a:pt x="6380679" y="4191870"/>
                </a:cubicBezTo>
                <a:cubicBezTo>
                  <a:pt x="6949037" y="4403179"/>
                  <a:pt x="7452170" y="4543305"/>
                  <a:pt x="7918856" y="4620238"/>
                </a:cubicBezTo>
                <a:cubicBezTo>
                  <a:pt x="8194409" y="4665677"/>
                  <a:pt x="8462155" y="4689389"/>
                  <a:pt x="8714704" y="4690758"/>
                </a:cubicBezTo>
                <a:cubicBezTo>
                  <a:pt x="8989663" y="4692242"/>
                  <a:pt x="9256200" y="4667320"/>
                  <a:pt x="9506900" y="4616655"/>
                </a:cubicBezTo>
                <a:cubicBezTo>
                  <a:pt x="9524084" y="4613186"/>
                  <a:pt x="9541201" y="4609512"/>
                  <a:pt x="9558271" y="4605723"/>
                </a:cubicBezTo>
                <a:cubicBezTo>
                  <a:pt x="9567674" y="4622429"/>
                  <a:pt x="9577032" y="4639158"/>
                  <a:pt x="9586343" y="4655886"/>
                </a:cubicBezTo>
                <a:cubicBezTo>
                  <a:pt x="9550535" y="4664399"/>
                  <a:pt x="9514864" y="4672158"/>
                  <a:pt x="9479444" y="4679142"/>
                </a:cubicBezTo>
                <a:cubicBezTo>
                  <a:pt x="8951618" y="4782639"/>
                  <a:pt x="8380544" y="4772575"/>
                  <a:pt x="7733633" y="4644429"/>
                </a:cubicBezTo>
                <a:cubicBezTo>
                  <a:pt x="7322153" y="4562932"/>
                  <a:pt x="6880069" y="4433669"/>
                  <a:pt x="6398617" y="4255429"/>
                </a:cubicBezTo>
                <a:cubicBezTo>
                  <a:pt x="5951535" y="4090974"/>
                  <a:pt x="5512417" y="3886946"/>
                  <a:pt x="5087769" y="3689627"/>
                </a:cubicBezTo>
                <a:cubicBezTo>
                  <a:pt x="4644566" y="3483704"/>
                  <a:pt x="4186256" y="3270753"/>
                  <a:pt x="3718656" y="3102737"/>
                </a:cubicBezTo>
                <a:cubicBezTo>
                  <a:pt x="3416243" y="2993671"/>
                  <a:pt x="3173440" y="2944855"/>
                  <a:pt x="2954554" y="2949077"/>
                </a:cubicBezTo>
                <a:cubicBezTo>
                  <a:pt x="2823716" y="2951588"/>
                  <a:pt x="2700865" y="2974227"/>
                  <a:pt x="2589449" y="3016334"/>
                </a:cubicBezTo>
                <a:cubicBezTo>
                  <a:pt x="2467602" y="3062342"/>
                  <a:pt x="2354679" y="3133387"/>
                  <a:pt x="2253810" y="3227482"/>
                </a:cubicBezTo>
                <a:cubicBezTo>
                  <a:pt x="2130875" y="3342140"/>
                  <a:pt x="2022277" y="3472202"/>
                  <a:pt x="1923301" y="3611576"/>
                </a:cubicBezTo>
                <a:cubicBezTo>
                  <a:pt x="2029073" y="3453762"/>
                  <a:pt x="2145860" y="3306332"/>
                  <a:pt x="2279816" y="3177160"/>
                </a:cubicBezTo>
                <a:close/>
                <a:moveTo>
                  <a:pt x="483212" y="4993856"/>
                </a:moveTo>
                <a:cubicBezTo>
                  <a:pt x="318234" y="5078093"/>
                  <a:pt x="200276" y="5210848"/>
                  <a:pt x="123919" y="5397737"/>
                </a:cubicBezTo>
                <a:cubicBezTo>
                  <a:pt x="56416" y="5562945"/>
                  <a:pt x="28386" y="5754467"/>
                  <a:pt x="10845" y="5931132"/>
                </a:cubicBezTo>
                <a:cubicBezTo>
                  <a:pt x="38387" y="5539598"/>
                  <a:pt x="109509" y="5156623"/>
                  <a:pt x="483212" y="4993856"/>
                </a:cubicBezTo>
                <a:close/>
                <a:moveTo>
                  <a:pt x="519042" y="4984043"/>
                </a:moveTo>
                <a:cubicBezTo>
                  <a:pt x="348042" y="5074601"/>
                  <a:pt x="224417" y="5214865"/>
                  <a:pt x="142231" y="5411088"/>
                </a:cubicBezTo>
                <a:cubicBezTo>
                  <a:pt x="68073" y="5588186"/>
                  <a:pt x="35335" y="5794063"/>
                  <a:pt x="12897" y="5980998"/>
                </a:cubicBezTo>
                <a:cubicBezTo>
                  <a:pt x="52089" y="5554318"/>
                  <a:pt x="127858" y="5161507"/>
                  <a:pt x="519042" y="4984043"/>
                </a:cubicBezTo>
                <a:close/>
                <a:moveTo>
                  <a:pt x="160548" y="5424416"/>
                </a:moveTo>
                <a:cubicBezTo>
                  <a:pt x="79290" y="5614066"/>
                  <a:pt x="42520" y="5826699"/>
                  <a:pt x="13773" y="6030864"/>
                </a:cubicBezTo>
                <a:cubicBezTo>
                  <a:pt x="64862" y="5583302"/>
                  <a:pt x="147551" y="5167281"/>
                  <a:pt x="554761" y="4973522"/>
                </a:cubicBezTo>
                <a:cubicBezTo>
                  <a:pt x="377982" y="5070721"/>
                  <a:pt x="248716" y="5218653"/>
                  <a:pt x="160548" y="5424416"/>
                </a:cubicBezTo>
                <a:close/>
                <a:moveTo>
                  <a:pt x="703380" y="4919457"/>
                </a:moveTo>
                <a:cubicBezTo>
                  <a:pt x="703464" y="4919434"/>
                  <a:pt x="703546" y="4919412"/>
                  <a:pt x="703631" y="4919389"/>
                </a:cubicBezTo>
                <a:cubicBezTo>
                  <a:pt x="703241" y="4919639"/>
                  <a:pt x="702848" y="4919891"/>
                  <a:pt x="702458" y="4920141"/>
                </a:cubicBezTo>
                <a:cubicBezTo>
                  <a:pt x="702328" y="4920164"/>
                  <a:pt x="702195" y="4920187"/>
                  <a:pt x="702065" y="4920233"/>
                </a:cubicBezTo>
                <a:cubicBezTo>
                  <a:pt x="702501" y="4919959"/>
                  <a:pt x="702942" y="4919708"/>
                  <a:pt x="703380" y="4919457"/>
                </a:cubicBezTo>
                <a:close/>
                <a:moveTo>
                  <a:pt x="722849" y="4914322"/>
                </a:moveTo>
                <a:cubicBezTo>
                  <a:pt x="723780" y="4914094"/>
                  <a:pt x="724716" y="4913865"/>
                  <a:pt x="725647" y="4913638"/>
                </a:cubicBezTo>
                <a:cubicBezTo>
                  <a:pt x="724333" y="4914550"/>
                  <a:pt x="723014" y="4915441"/>
                  <a:pt x="721699" y="4916353"/>
                </a:cubicBezTo>
                <a:cubicBezTo>
                  <a:pt x="720743" y="4916536"/>
                  <a:pt x="719793" y="4916718"/>
                  <a:pt x="718839" y="4916901"/>
                </a:cubicBezTo>
                <a:cubicBezTo>
                  <a:pt x="720174" y="4916057"/>
                  <a:pt x="721512" y="4915189"/>
                  <a:pt x="722849" y="4914322"/>
                </a:cubicBezTo>
                <a:close/>
                <a:moveTo>
                  <a:pt x="742353" y="4909529"/>
                </a:moveTo>
                <a:cubicBezTo>
                  <a:pt x="743962" y="4909119"/>
                  <a:pt x="745573" y="4908753"/>
                  <a:pt x="747184" y="4908365"/>
                </a:cubicBezTo>
                <a:cubicBezTo>
                  <a:pt x="745153" y="4909849"/>
                  <a:pt x="743120" y="4911355"/>
                  <a:pt x="741086" y="4912839"/>
                </a:cubicBezTo>
                <a:cubicBezTo>
                  <a:pt x="739464" y="4913113"/>
                  <a:pt x="737845" y="4913409"/>
                  <a:pt x="736227" y="4913706"/>
                </a:cubicBezTo>
                <a:cubicBezTo>
                  <a:pt x="738270" y="4912291"/>
                  <a:pt x="740313" y="4910899"/>
                  <a:pt x="742353" y="4909529"/>
                </a:cubicBezTo>
                <a:close/>
                <a:moveTo>
                  <a:pt x="761934" y="4904942"/>
                </a:moveTo>
                <a:cubicBezTo>
                  <a:pt x="764082" y="4904463"/>
                  <a:pt x="766227" y="4903961"/>
                  <a:pt x="768377" y="4903482"/>
                </a:cubicBezTo>
                <a:cubicBezTo>
                  <a:pt x="765759" y="4905513"/>
                  <a:pt x="763144" y="4907544"/>
                  <a:pt x="760515" y="4909598"/>
                </a:cubicBezTo>
                <a:cubicBezTo>
                  <a:pt x="758390" y="4909940"/>
                  <a:pt x="756256" y="4910260"/>
                  <a:pt x="754140" y="4910625"/>
                </a:cubicBezTo>
                <a:cubicBezTo>
                  <a:pt x="756742" y="4908708"/>
                  <a:pt x="759337" y="4906837"/>
                  <a:pt x="761934" y="4904942"/>
                </a:cubicBezTo>
                <a:close/>
                <a:moveTo>
                  <a:pt x="772382" y="4907726"/>
                </a:moveTo>
                <a:cubicBezTo>
                  <a:pt x="775431" y="4905353"/>
                  <a:pt x="778491" y="4902980"/>
                  <a:pt x="781554" y="4900606"/>
                </a:cubicBezTo>
                <a:cubicBezTo>
                  <a:pt x="784117" y="4900059"/>
                  <a:pt x="786682" y="4899534"/>
                  <a:pt x="789245" y="4898986"/>
                </a:cubicBezTo>
                <a:cubicBezTo>
                  <a:pt x="786577" y="4901177"/>
                  <a:pt x="783902" y="4903390"/>
                  <a:pt x="781271" y="4905558"/>
                </a:cubicBezTo>
                <a:cubicBezTo>
                  <a:pt x="780860" y="4905901"/>
                  <a:pt x="780454" y="4906243"/>
                  <a:pt x="780043" y="4906585"/>
                </a:cubicBezTo>
                <a:cubicBezTo>
                  <a:pt x="777483" y="4906951"/>
                  <a:pt x="774929" y="4907339"/>
                  <a:pt x="772382" y="4907726"/>
                </a:cubicBezTo>
                <a:close/>
                <a:moveTo>
                  <a:pt x="790925" y="4905011"/>
                </a:moveTo>
                <a:cubicBezTo>
                  <a:pt x="794376" y="4902181"/>
                  <a:pt x="797828" y="4899328"/>
                  <a:pt x="801272" y="4896521"/>
                </a:cubicBezTo>
                <a:cubicBezTo>
                  <a:pt x="804178" y="4895928"/>
                  <a:pt x="807085" y="4895380"/>
                  <a:pt x="809990" y="4894809"/>
                </a:cubicBezTo>
                <a:cubicBezTo>
                  <a:pt x="808044" y="4896498"/>
                  <a:pt x="806074" y="4898187"/>
                  <a:pt x="804130" y="4899876"/>
                </a:cubicBezTo>
                <a:cubicBezTo>
                  <a:pt x="802637" y="4901177"/>
                  <a:pt x="801165" y="4902500"/>
                  <a:pt x="799677" y="4903801"/>
                </a:cubicBezTo>
                <a:cubicBezTo>
                  <a:pt x="796749" y="4904189"/>
                  <a:pt x="793839" y="4904600"/>
                  <a:pt x="790925" y="4905011"/>
                </a:cubicBezTo>
                <a:close/>
                <a:moveTo>
                  <a:pt x="809675" y="4902500"/>
                </a:moveTo>
                <a:cubicBezTo>
                  <a:pt x="813441" y="4899237"/>
                  <a:pt x="817209" y="4895950"/>
                  <a:pt x="820984" y="4892687"/>
                </a:cubicBezTo>
                <a:cubicBezTo>
                  <a:pt x="824192" y="4892094"/>
                  <a:pt x="827403" y="4891500"/>
                  <a:pt x="830615" y="4890907"/>
                </a:cubicBezTo>
                <a:cubicBezTo>
                  <a:pt x="829407" y="4892002"/>
                  <a:pt x="828200" y="4893098"/>
                  <a:pt x="826993" y="4894193"/>
                </a:cubicBezTo>
                <a:cubicBezTo>
                  <a:pt x="824423" y="4896544"/>
                  <a:pt x="821881" y="4898917"/>
                  <a:pt x="819322" y="4901291"/>
                </a:cubicBezTo>
                <a:cubicBezTo>
                  <a:pt x="816100" y="4901679"/>
                  <a:pt x="812884" y="4902089"/>
                  <a:pt x="809675" y="4902500"/>
                </a:cubicBezTo>
                <a:close/>
                <a:moveTo>
                  <a:pt x="828663" y="4900150"/>
                </a:moveTo>
                <a:cubicBezTo>
                  <a:pt x="829348" y="4899534"/>
                  <a:pt x="830017" y="4898895"/>
                  <a:pt x="830701" y="4898278"/>
                </a:cubicBezTo>
                <a:cubicBezTo>
                  <a:pt x="834067" y="4895220"/>
                  <a:pt x="837427" y="4892162"/>
                  <a:pt x="840786" y="4889081"/>
                </a:cubicBezTo>
                <a:cubicBezTo>
                  <a:pt x="844241" y="4888488"/>
                  <a:pt x="847697" y="4887871"/>
                  <a:pt x="851154" y="4887301"/>
                </a:cubicBezTo>
                <a:lnTo>
                  <a:pt x="849858" y="4888533"/>
                </a:lnTo>
                <a:cubicBezTo>
                  <a:pt x="846238" y="4892002"/>
                  <a:pt x="842646" y="4895494"/>
                  <a:pt x="839047" y="4898986"/>
                </a:cubicBezTo>
                <a:cubicBezTo>
                  <a:pt x="835581" y="4899374"/>
                  <a:pt x="832109" y="4899762"/>
                  <a:pt x="828663" y="4900150"/>
                </a:cubicBezTo>
                <a:close/>
                <a:moveTo>
                  <a:pt x="847795" y="4898050"/>
                </a:moveTo>
                <a:cubicBezTo>
                  <a:pt x="849732" y="4896178"/>
                  <a:pt x="851647" y="4894285"/>
                  <a:pt x="853594" y="4892436"/>
                </a:cubicBezTo>
                <a:lnTo>
                  <a:pt x="856390" y="4889766"/>
                </a:lnTo>
                <a:cubicBezTo>
                  <a:pt x="857802" y="4888419"/>
                  <a:pt x="859210" y="4887072"/>
                  <a:pt x="860623" y="4885703"/>
                </a:cubicBezTo>
                <a:cubicBezTo>
                  <a:pt x="864304" y="4885110"/>
                  <a:pt x="867985" y="4884517"/>
                  <a:pt x="871667" y="4883946"/>
                </a:cubicBezTo>
                <a:cubicBezTo>
                  <a:pt x="867376" y="4888236"/>
                  <a:pt x="863104" y="4892573"/>
                  <a:pt x="858836" y="4896932"/>
                </a:cubicBezTo>
                <a:cubicBezTo>
                  <a:pt x="855146" y="4897297"/>
                  <a:pt x="851465" y="4897662"/>
                  <a:pt x="847795" y="4898050"/>
                </a:cubicBezTo>
                <a:close/>
                <a:moveTo>
                  <a:pt x="867059" y="4896133"/>
                </a:moveTo>
                <a:cubicBezTo>
                  <a:pt x="870199" y="4892961"/>
                  <a:pt x="873317" y="4889766"/>
                  <a:pt x="876480" y="4886593"/>
                </a:cubicBezTo>
                <a:cubicBezTo>
                  <a:pt x="877829" y="4885247"/>
                  <a:pt x="879175" y="4883900"/>
                  <a:pt x="880524" y="4882554"/>
                </a:cubicBezTo>
                <a:cubicBezTo>
                  <a:pt x="884406" y="4881960"/>
                  <a:pt x="888288" y="4881390"/>
                  <a:pt x="892172" y="4880819"/>
                </a:cubicBezTo>
                <a:cubicBezTo>
                  <a:pt x="887665" y="4885544"/>
                  <a:pt x="883160" y="4890291"/>
                  <a:pt x="878675" y="4895083"/>
                </a:cubicBezTo>
                <a:cubicBezTo>
                  <a:pt x="874784" y="4895426"/>
                  <a:pt x="870920" y="4895791"/>
                  <a:pt x="867059" y="4896133"/>
                </a:cubicBezTo>
                <a:close/>
                <a:moveTo>
                  <a:pt x="886437" y="4894444"/>
                </a:moveTo>
                <a:cubicBezTo>
                  <a:pt x="890734" y="4889880"/>
                  <a:pt x="895025" y="4885293"/>
                  <a:pt x="899363" y="4880774"/>
                </a:cubicBezTo>
                <a:cubicBezTo>
                  <a:pt x="899724" y="4880386"/>
                  <a:pt x="900089" y="4879998"/>
                  <a:pt x="900450" y="4879632"/>
                </a:cubicBezTo>
                <a:cubicBezTo>
                  <a:pt x="904517" y="4879062"/>
                  <a:pt x="908583" y="4878469"/>
                  <a:pt x="912650" y="4877921"/>
                </a:cubicBezTo>
                <a:cubicBezTo>
                  <a:pt x="907960" y="4883079"/>
                  <a:pt x="903277" y="4888259"/>
                  <a:pt x="898610" y="4893463"/>
                </a:cubicBezTo>
                <a:cubicBezTo>
                  <a:pt x="894539" y="4893783"/>
                  <a:pt x="890481" y="4894102"/>
                  <a:pt x="886437" y="4894444"/>
                </a:cubicBezTo>
                <a:close/>
                <a:moveTo>
                  <a:pt x="905936" y="4892915"/>
                </a:moveTo>
                <a:cubicBezTo>
                  <a:pt x="910756" y="4887575"/>
                  <a:pt x="915599" y="4882234"/>
                  <a:pt x="920465" y="4876894"/>
                </a:cubicBezTo>
                <a:cubicBezTo>
                  <a:pt x="924684" y="4876346"/>
                  <a:pt x="928904" y="4875821"/>
                  <a:pt x="933124" y="4875296"/>
                </a:cubicBezTo>
                <a:cubicBezTo>
                  <a:pt x="928277" y="4880842"/>
                  <a:pt x="923441" y="4886434"/>
                  <a:pt x="918616" y="4892048"/>
                </a:cubicBezTo>
                <a:cubicBezTo>
                  <a:pt x="914376" y="4892344"/>
                  <a:pt x="910144" y="4892619"/>
                  <a:pt x="905936" y="4892915"/>
                </a:cubicBezTo>
                <a:close/>
                <a:moveTo>
                  <a:pt x="925554" y="4891592"/>
                </a:moveTo>
                <a:cubicBezTo>
                  <a:pt x="930520" y="4885841"/>
                  <a:pt x="935529" y="4880089"/>
                  <a:pt x="940539" y="4874361"/>
                </a:cubicBezTo>
                <a:cubicBezTo>
                  <a:pt x="944893" y="4873859"/>
                  <a:pt x="949245" y="4873356"/>
                  <a:pt x="953600" y="4872854"/>
                </a:cubicBezTo>
                <a:cubicBezTo>
                  <a:pt x="948611" y="4878811"/>
                  <a:pt x="943633" y="4884813"/>
                  <a:pt x="938663" y="4890838"/>
                </a:cubicBezTo>
                <a:cubicBezTo>
                  <a:pt x="934281" y="4891089"/>
                  <a:pt x="929904" y="4891340"/>
                  <a:pt x="925554" y="4891592"/>
                </a:cubicBezTo>
                <a:close/>
                <a:moveTo>
                  <a:pt x="945297" y="4890473"/>
                </a:moveTo>
                <a:cubicBezTo>
                  <a:pt x="950389" y="4884311"/>
                  <a:pt x="955512" y="4878195"/>
                  <a:pt x="960647" y="4872056"/>
                </a:cubicBezTo>
                <a:cubicBezTo>
                  <a:pt x="965129" y="4871577"/>
                  <a:pt x="969612" y="4871074"/>
                  <a:pt x="974094" y="4870618"/>
                </a:cubicBezTo>
                <a:cubicBezTo>
                  <a:pt x="968975" y="4876985"/>
                  <a:pt x="963867" y="4883398"/>
                  <a:pt x="958764" y="4889834"/>
                </a:cubicBezTo>
                <a:cubicBezTo>
                  <a:pt x="954257" y="4890039"/>
                  <a:pt x="949770" y="4890245"/>
                  <a:pt x="945297" y="4890473"/>
                </a:cubicBezTo>
                <a:close/>
                <a:moveTo>
                  <a:pt x="965091" y="4889560"/>
                </a:moveTo>
                <a:cubicBezTo>
                  <a:pt x="970301" y="4883011"/>
                  <a:pt x="975534" y="4876460"/>
                  <a:pt x="980788" y="4869956"/>
                </a:cubicBezTo>
                <a:cubicBezTo>
                  <a:pt x="985391" y="4869500"/>
                  <a:pt x="989994" y="4869043"/>
                  <a:pt x="994595" y="4868610"/>
                </a:cubicBezTo>
                <a:cubicBezTo>
                  <a:pt x="989362" y="4875388"/>
                  <a:pt x="984136" y="4882189"/>
                  <a:pt x="978914" y="4889013"/>
                </a:cubicBezTo>
                <a:cubicBezTo>
                  <a:pt x="974286" y="4889172"/>
                  <a:pt x="969685" y="4889377"/>
                  <a:pt x="965091" y="4889560"/>
                </a:cubicBezTo>
                <a:close/>
                <a:moveTo>
                  <a:pt x="984971" y="4888830"/>
                </a:moveTo>
                <a:cubicBezTo>
                  <a:pt x="990288" y="4881870"/>
                  <a:pt x="995626" y="4874932"/>
                  <a:pt x="1000985" y="4868016"/>
                </a:cubicBezTo>
                <a:cubicBezTo>
                  <a:pt x="1005705" y="4867606"/>
                  <a:pt x="1010420" y="4867195"/>
                  <a:pt x="1015132" y="4866784"/>
                </a:cubicBezTo>
                <a:cubicBezTo>
                  <a:pt x="1009787" y="4873973"/>
                  <a:pt x="1004447" y="4881162"/>
                  <a:pt x="999109" y="4888396"/>
                </a:cubicBezTo>
                <a:cubicBezTo>
                  <a:pt x="994378" y="4888510"/>
                  <a:pt x="989668" y="4888670"/>
                  <a:pt x="984971" y="4888830"/>
                </a:cubicBezTo>
                <a:close/>
                <a:moveTo>
                  <a:pt x="1011364" y="4888100"/>
                </a:moveTo>
                <a:cubicBezTo>
                  <a:pt x="1009208" y="4888146"/>
                  <a:pt x="1007076" y="4888214"/>
                  <a:pt x="1004926" y="4888259"/>
                </a:cubicBezTo>
                <a:cubicBezTo>
                  <a:pt x="1010347" y="4880911"/>
                  <a:pt x="1015780" y="4873585"/>
                  <a:pt x="1021237" y="4866282"/>
                </a:cubicBezTo>
                <a:cubicBezTo>
                  <a:pt x="1026069" y="4865894"/>
                  <a:pt x="1030898" y="4865506"/>
                  <a:pt x="1035722" y="4865164"/>
                </a:cubicBezTo>
                <a:cubicBezTo>
                  <a:pt x="1030277" y="4872718"/>
                  <a:pt x="1024832" y="4880317"/>
                  <a:pt x="1019389" y="4887963"/>
                </a:cubicBezTo>
                <a:cubicBezTo>
                  <a:pt x="1016714" y="4888008"/>
                  <a:pt x="1014039" y="4888031"/>
                  <a:pt x="1011364" y="4888100"/>
                </a:cubicBezTo>
                <a:close/>
                <a:moveTo>
                  <a:pt x="1024937" y="4887871"/>
                </a:moveTo>
                <a:cubicBezTo>
                  <a:pt x="1030446" y="4880135"/>
                  <a:pt x="1035969" y="4872444"/>
                  <a:pt x="1041517" y="4864730"/>
                </a:cubicBezTo>
                <a:cubicBezTo>
                  <a:pt x="1046476" y="4864388"/>
                  <a:pt x="1051433" y="4864045"/>
                  <a:pt x="1056385" y="4863726"/>
                </a:cubicBezTo>
                <a:cubicBezTo>
                  <a:pt x="1050826" y="4871713"/>
                  <a:pt x="1045244" y="4879678"/>
                  <a:pt x="1039716" y="4887689"/>
                </a:cubicBezTo>
                <a:cubicBezTo>
                  <a:pt x="1034787" y="4887734"/>
                  <a:pt x="1029862" y="4887803"/>
                  <a:pt x="1024937" y="4887871"/>
                </a:cubicBezTo>
                <a:close/>
                <a:moveTo>
                  <a:pt x="1045031" y="4887666"/>
                </a:moveTo>
                <a:cubicBezTo>
                  <a:pt x="1050639" y="4879542"/>
                  <a:pt x="1056312" y="4871463"/>
                  <a:pt x="1061952" y="4863361"/>
                </a:cubicBezTo>
                <a:cubicBezTo>
                  <a:pt x="1066968" y="4863041"/>
                  <a:pt x="1071977" y="4862744"/>
                  <a:pt x="1076984" y="4862471"/>
                </a:cubicBezTo>
                <a:cubicBezTo>
                  <a:pt x="1071347" y="4870846"/>
                  <a:pt x="1065708" y="4879222"/>
                  <a:pt x="1060096" y="4887598"/>
                </a:cubicBezTo>
                <a:cubicBezTo>
                  <a:pt x="1055073" y="4887598"/>
                  <a:pt x="1050052" y="4887620"/>
                  <a:pt x="1045031" y="4887666"/>
                </a:cubicBezTo>
                <a:close/>
                <a:moveTo>
                  <a:pt x="1065199" y="4887620"/>
                </a:moveTo>
                <a:cubicBezTo>
                  <a:pt x="1070889" y="4879130"/>
                  <a:pt x="1076612" y="4870641"/>
                  <a:pt x="1082329" y="4862174"/>
                </a:cubicBezTo>
                <a:cubicBezTo>
                  <a:pt x="1087430" y="4861877"/>
                  <a:pt x="1092528" y="4861626"/>
                  <a:pt x="1097620" y="4861398"/>
                </a:cubicBezTo>
                <a:cubicBezTo>
                  <a:pt x="1091903" y="4870139"/>
                  <a:pt x="1086198" y="4878925"/>
                  <a:pt x="1080501" y="4887712"/>
                </a:cubicBezTo>
                <a:cubicBezTo>
                  <a:pt x="1075401" y="4887666"/>
                  <a:pt x="1070300" y="4887643"/>
                  <a:pt x="1065199" y="4887620"/>
                </a:cubicBezTo>
                <a:close/>
                <a:moveTo>
                  <a:pt x="1085415" y="4887757"/>
                </a:moveTo>
                <a:cubicBezTo>
                  <a:pt x="1091175" y="4878880"/>
                  <a:pt x="1096951" y="4870002"/>
                  <a:pt x="1102734" y="4861147"/>
                </a:cubicBezTo>
                <a:cubicBezTo>
                  <a:pt x="1107922" y="4860919"/>
                  <a:pt x="1113105" y="4860691"/>
                  <a:pt x="1118281" y="4860485"/>
                </a:cubicBezTo>
                <a:cubicBezTo>
                  <a:pt x="1112493" y="4869637"/>
                  <a:pt x="1106724" y="4878788"/>
                  <a:pt x="1100952" y="4887963"/>
                </a:cubicBezTo>
                <a:cubicBezTo>
                  <a:pt x="1095776" y="4887871"/>
                  <a:pt x="1090598" y="4887803"/>
                  <a:pt x="1085415" y="4887757"/>
                </a:cubicBezTo>
                <a:close/>
                <a:moveTo>
                  <a:pt x="1105690" y="4888031"/>
                </a:moveTo>
                <a:cubicBezTo>
                  <a:pt x="1111519" y="4878788"/>
                  <a:pt x="1117350" y="4869545"/>
                  <a:pt x="1123197" y="4860302"/>
                </a:cubicBezTo>
                <a:cubicBezTo>
                  <a:pt x="1128462" y="4860097"/>
                  <a:pt x="1133718" y="4859915"/>
                  <a:pt x="1138969" y="4859755"/>
                </a:cubicBezTo>
                <a:cubicBezTo>
                  <a:pt x="1133115" y="4869272"/>
                  <a:pt x="1127282" y="4878834"/>
                  <a:pt x="1121439" y="4888351"/>
                </a:cubicBezTo>
                <a:cubicBezTo>
                  <a:pt x="1116193" y="4888236"/>
                  <a:pt x="1110944" y="4888123"/>
                  <a:pt x="1105690" y="4888031"/>
                </a:cubicBezTo>
                <a:close/>
                <a:moveTo>
                  <a:pt x="1125999" y="4888465"/>
                </a:moveTo>
                <a:cubicBezTo>
                  <a:pt x="1131899" y="4878857"/>
                  <a:pt x="1137791" y="4869226"/>
                  <a:pt x="1143700" y="4859618"/>
                </a:cubicBezTo>
                <a:cubicBezTo>
                  <a:pt x="1149061" y="4859458"/>
                  <a:pt x="1154415" y="4859298"/>
                  <a:pt x="1159760" y="4859184"/>
                </a:cubicBezTo>
                <a:cubicBezTo>
                  <a:pt x="1153831" y="4869089"/>
                  <a:pt x="1147892" y="4878994"/>
                  <a:pt x="1141970" y="4888921"/>
                </a:cubicBezTo>
                <a:cubicBezTo>
                  <a:pt x="1136650" y="4888761"/>
                  <a:pt x="1131326" y="4888602"/>
                  <a:pt x="1125999" y="4888465"/>
                </a:cubicBezTo>
                <a:close/>
                <a:moveTo>
                  <a:pt x="1146361" y="4889058"/>
                </a:moveTo>
                <a:cubicBezTo>
                  <a:pt x="1152333" y="4879062"/>
                  <a:pt x="1158320" y="4869089"/>
                  <a:pt x="1164297" y="4859093"/>
                </a:cubicBezTo>
                <a:cubicBezTo>
                  <a:pt x="1169701" y="4858956"/>
                  <a:pt x="1175094" y="4858865"/>
                  <a:pt x="1180480" y="4858773"/>
                </a:cubicBezTo>
                <a:cubicBezTo>
                  <a:pt x="1174503" y="4869043"/>
                  <a:pt x="1168521" y="4879336"/>
                  <a:pt x="1162542" y="4889629"/>
                </a:cubicBezTo>
                <a:cubicBezTo>
                  <a:pt x="1157153" y="4889423"/>
                  <a:pt x="1151761" y="4889241"/>
                  <a:pt x="1146361" y="4889058"/>
                </a:cubicBezTo>
                <a:close/>
                <a:moveTo>
                  <a:pt x="1166778" y="4889789"/>
                </a:moveTo>
                <a:cubicBezTo>
                  <a:pt x="1172803" y="4879427"/>
                  <a:pt x="1178825" y="4869066"/>
                  <a:pt x="1184848" y="4858705"/>
                </a:cubicBezTo>
                <a:cubicBezTo>
                  <a:pt x="1190293" y="4858636"/>
                  <a:pt x="1195727" y="4858568"/>
                  <a:pt x="1201152" y="4858522"/>
                </a:cubicBezTo>
                <a:cubicBezTo>
                  <a:pt x="1195084" y="4869203"/>
                  <a:pt x="1189031" y="4879838"/>
                  <a:pt x="1182990" y="4890473"/>
                </a:cubicBezTo>
                <a:cubicBezTo>
                  <a:pt x="1177593" y="4890222"/>
                  <a:pt x="1172189" y="4890017"/>
                  <a:pt x="1166778" y="4889789"/>
                </a:cubicBezTo>
                <a:close/>
                <a:moveTo>
                  <a:pt x="1187073" y="4890656"/>
                </a:moveTo>
                <a:cubicBezTo>
                  <a:pt x="1193155" y="4879952"/>
                  <a:pt x="1199246" y="4869226"/>
                  <a:pt x="1205358" y="4858477"/>
                </a:cubicBezTo>
                <a:cubicBezTo>
                  <a:pt x="1210927" y="4858431"/>
                  <a:pt x="1216486" y="4858408"/>
                  <a:pt x="1222032" y="4858408"/>
                </a:cubicBezTo>
                <a:cubicBezTo>
                  <a:pt x="1215945" y="4869408"/>
                  <a:pt x="1209847" y="4880431"/>
                  <a:pt x="1203733" y="4891455"/>
                </a:cubicBezTo>
                <a:cubicBezTo>
                  <a:pt x="1198190" y="4891180"/>
                  <a:pt x="1192637" y="4890907"/>
                  <a:pt x="1187073" y="4890656"/>
                </a:cubicBezTo>
                <a:close/>
                <a:moveTo>
                  <a:pt x="1207658" y="4891660"/>
                </a:moveTo>
                <a:cubicBezTo>
                  <a:pt x="1213809" y="4880568"/>
                  <a:pt x="1219946" y="4869477"/>
                  <a:pt x="1226069" y="4858408"/>
                </a:cubicBezTo>
                <a:cubicBezTo>
                  <a:pt x="1231708" y="4858408"/>
                  <a:pt x="1237334" y="4858431"/>
                  <a:pt x="1242948" y="4858454"/>
                </a:cubicBezTo>
                <a:cubicBezTo>
                  <a:pt x="1236811" y="4869842"/>
                  <a:pt x="1230670" y="4881208"/>
                  <a:pt x="1224522" y="4892573"/>
                </a:cubicBezTo>
                <a:cubicBezTo>
                  <a:pt x="1218912" y="4892253"/>
                  <a:pt x="1213291" y="4891957"/>
                  <a:pt x="1207658" y="4891660"/>
                </a:cubicBezTo>
                <a:close/>
                <a:moveTo>
                  <a:pt x="10113941" y="6500517"/>
                </a:moveTo>
                <a:cubicBezTo>
                  <a:pt x="10045109" y="6643702"/>
                  <a:pt x="9918288" y="6742567"/>
                  <a:pt x="9737013" y="6794350"/>
                </a:cubicBezTo>
                <a:cubicBezTo>
                  <a:pt x="9393520" y="6892462"/>
                  <a:pt x="9014105" y="6846429"/>
                  <a:pt x="8623073" y="6786065"/>
                </a:cubicBezTo>
                <a:cubicBezTo>
                  <a:pt x="8032213" y="6694846"/>
                  <a:pt x="7441580" y="6535069"/>
                  <a:pt x="6934362" y="6392455"/>
                </a:cubicBezTo>
                <a:cubicBezTo>
                  <a:pt x="6355529" y="6229711"/>
                  <a:pt x="5771538" y="6048620"/>
                  <a:pt x="5206763" y="5873484"/>
                </a:cubicBezTo>
                <a:cubicBezTo>
                  <a:pt x="4496999" y="5653411"/>
                  <a:pt x="3763068" y="5425831"/>
                  <a:pt x="3032377" y="5232483"/>
                </a:cubicBezTo>
                <a:cubicBezTo>
                  <a:pt x="2574272" y="5111253"/>
                  <a:pt x="2040270" y="4976900"/>
                  <a:pt x="1499907" y="4916878"/>
                </a:cubicBezTo>
                <a:cubicBezTo>
                  <a:pt x="1416247" y="4907589"/>
                  <a:pt x="1323955" y="4898324"/>
                  <a:pt x="1228305" y="4892801"/>
                </a:cubicBezTo>
                <a:cubicBezTo>
                  <a:pt x="1234488" y="4881367"/>
                  <a:pt x="1240661" y="4869933"/>
                  <a:pt x="1246832" y="4858477"/>
                </a:cubicBezTo>
                <a:cubicBezTo>
                  <a:pt x="1343983" y="4859138"/>
                  <a:pt x="1437213" y="4864365"/>
                  <a:pt x="1522889" y="4870778"/>
                </a:cubicBezTo>
                <a:cubicBezTo>
                  <a:pt x="2038825" y="4909484"/>
                  <a:pt x="2540632" y="5035575"/>
                  <a:pt x="3052072" y="5172461"/>
                </a:cubicBezTo>
                <a:cubicBezTo>
                  <a:pt x="3772448" y="5364577"/>
                  <a:pt x="4495676" y="5591221"/>
                  <a:pt x="5195101" y="5810404"/>
                </a:cubicBezTo>
                <a:cubicBezTo>
                  <a:pt x="5757502" y="5986658"/>
                  <a:pt x="6339029" y="6168891"/>
                  <a:pt x="6915785" y="6332160"/>
                </a:cubicBezTo>
                <a:cubicBezTo>
                  <a:pt x="7152266" y="6399781"/>
                  <a:pt x="7463763" y="6486869"/>
                  <a:pt x="7775854" y="6560813"/>
                </a:cubicBezTo>
                <a:cubicBezTo>
                  <a:pt x="8093901" y="6636194"/>
                  <a:pt x="8379472" y="6690510"/>
                  <a:pt x="8648908" y="6726888"/>
                </a:cubicBezTo>
                <a:cubicBezTo>
                  <a:pt x="9033229" y="6777827"/>
                  <a:pt x="9436470" y="6808727"/>
                  <a:pt x="9781744" y="6690852"/>
                </a:cubicBezTo>
                <a:cubicBezTo>
                  <a:pt x="9958318" y="6630557"/>
                  <a:pt x="10080324" y="6525872"/>
                  <a:pt x="10144317" y="6379652"/>
                </a:cubicBezTo>
                <a:cubicBezTo>
                  <a:pt x="10153879" y="6357834"/>
                  <a:pt x="10162004" y="6335377"/>
                  <a:pt x="10168850" y="6312418"/>
                </a:cubicBezTo>
                <a:cubicBezTo>
                  <a:pt x="10159676" y="6378579"/>
                  <a:pt x="10142103" y="6441956"/>
                  <a:pt x="10113941" y="6500517"/>
                </a:cubicBezTo>
                <a:close/>
                <a:moveTo>
                  <a:pt x="10182635" y="6218506"/>
                </a:moveTo>
                <a:cubicBezTo>
                  <a:pt x="10182657" y="6217936"/>
                  <a:pt x="10182681" y="6217342"/>
                  <a:pt x="10182681" y="6216772"/>
                </a:cubicBezTo>
                <a:cubicBezTo>
                  <a:pt x="10182818" y="6216361"/>
                  <a:pt x="10182931" y="6215973"/>
                  <a:pt x="10183046" y="6215562"/>
                </a:cubicBezTo>
                <a:cubicBezTo>
                  <a:pt x="10182909" y="6216543"/>
                  <a:pt x="10182772" y="6217548"/>
                  <a:pt x="10182635" y="6218506"/>
                </a:cubicBezTo>
                <a:close/>
                <a:moveTo>
                  <a:pt x="10197606" y="6123316"/>
                </a:moveTo>
                <a:cubicBezTo>
                  <a:pt x="10197629" y="6122357"/>
                  <a:pt x="10197652" y="6121376"/>
                  <a:pt x="10197674" y="6120372"/>
                </a:cubicBezTo>
                <a:cubicBezTo>
                  <a:pt x="10197903" y="6119687"/>
                  <a:pt x="10198131" y="6118979"/>
                  <a:pt x="10198360" y="6118295"/>
                </a:cubicBezTo>
                <a:cubicBezTo>
                  <a:pt x="10198108" y="6119961"/>
                  <a:pt x="10197880" y="6121650"/>
                  <a:pt x="10197606" y="6123316"/>
                </a:cubicBezTo>
                <a:close/>
                <a:moveTo>
                  <a:pt x="10213353" y="6031000"/>
                </a:moveTo>
                <a:cubicBezTo>
                  <a:pt x="10213445" y="6028718"/>
                  <a:pt x="10213536" y="6026414"/>
                  <a:pt x="10213604" y="6024109"/>
                </a:cubicBezTo>
                <a:cubicBezTo>
                  <a:pt x="10214220" y="6022283"/>
                  <a:pt x="10214836" y="6020457"/>
                  <a:pt x="10215453" y="6018631"/>
                </a:cubicBezTo>
                <a:cubicBezTo>
                  <a:pt x="10214791" y="6022785"/>
                  <a:pt x="10214083" y="6026893"/>
                  <a:pt x="10213353" y="6031000"/>
                </a:cubicBezTo>
                <a:close/>
                <a:moveTo>
                  <a:pt x="10230173" y="5935240"/>
                </a:moveTo>
                <a:cubicBezTo>
                  <a:pt x="10230287" y="5933049"/>
                  <a:pt x="10230356" y="5930835"/>
                  <a:pt x="10230447" y="5928621"/>
                </a:cubicBezTo>
                <a:cubicBezTo>
                  <a:pt x="10231086" y="5926818"/>
                  <a:pt x="10231724" y="5924993"/>
                  <a:pt x="10232364" y="5923167"/>
                </a:cubicBezTo>
                <a:cubicBezTo>
                  <a:pt x="10231656" y="5927206"/>
                  <a:pt x="10230949" y="5931246"/>
                  <a:pt x="10230173" y="5935240"/>
                </a:cubicBezTo>
                <a:close/>
                <a:moveTo>
                  <a:pt x="10247997" y="5840164"/>
                </a:moveTo>
                <a:cubicBezTo>
                  <a:pt x="10248111" y="5837973"/>
                  <a:pt x="10248225" y="5835782"/>
                  <a:pt x="10248316" y="5833591"/>
                </a:cubicBezTo>
                <a:cubicBezTo>
                  <a:pt x="10248978" y="5831788"/>
                  <a:pt x="10249640" y="5829985"/>
                  <a:pt x="10250302" y="5828159"/>
                </a:cubicBezTo>
                <a:cubicBezTo>
                  <a:pt x="10249572" y="5832176"/>
                  <a:pt x="10248795" y="5836170"/>
                  <a:pt x="10247997" y="5840164"/>
                </a:cubicBezTo>
                <a:close/>
                <a:moveTo>
                  <a:pt x="10266985" y="5739770"/>
                </a:moveTo>
                <a:cubicBezTo>
                  <a:pt x="10267647" y="5737990"/>
                  <a:pt x="10268354" y="5736209"/>
                  <a:pt x="10269016" y="5734429"/>
                </a:cubicBezTo>
                <a:cubicBezTo>
                  <a:pt x="10268240" y="5738400"/>
                  <a:pt x="10267442" y="5742348"/>
                  <a:pt x="10266597" y="5746274"/>
                </a:cubicBezTo>
                <a:cubicBezTo>
                  <a:pt x="10266734" y="5744106"/>
                  <a:pt x="10266848" y="5741938"/>
                  <a:pt x="10266985" y="5739770"/>
                </a:cubicBezTo>
                <a:close/>
                <a:moveTo>
                  <a:pt x="10286133" y="5653001"/>
                </a:moveTo>
                <a:cubicBezTo>
                  <a:pt x="10286270" y="5651038"/>
                  <a:pt x="10286407" y="5649052"/>
                  <a:pt x="10286521" y="5647089"/>
                </a:cubicBezTo>
                <a:cubicBezTo>
                  <a:pt x="10287205" y="5645332"/>
                  <a:pt x="10287867" y="5643598"/>
                  <a:pt x="10288529" y="5641841"/>
                </a:cubicBezTo>
                <a:cubicBezTo>
                  <a:pt x="10287753" y="5645583"/>
                  <a:pt x="10286954" y="5649303"/>
                  <a:pt x="10286133" y="5653001"/>
                </a:cubicBezTo>
                <a:close/>
                <a:moveTo>
                  <a:pt x="10306581" y="5560594"/>
                </a:moveTo>
                <a:cubicBezTo>
                  <a:pt x="10306741" y="5558837"/>
                  <a:pt x="10306878" y="5557103"/>
                  <a:pt x="10307015" y="5555345"/>
                </a:cubicBezTo>
                <a:cubicBezTo>
                  <a:pt x="10307631" y="5553771"/>
                  <a:pt x="10308247" y="5552219"/>
                  <a:pt x="10308863" y="5550644"/>
                </a:cubicBezTo>
                <a:cubicBezTo>
                  <a:pt x="10308132" y="5553976"/>
                  <a:pt x="10307380" y="5557285"/>
                  <a:pt x="10306581" y="5560594"/>
                </a:cubicBezTo>
                <a:close/>
                <a:moveTo>
                  <a:pt x="10327988" y="5469170"/>
                </a:moveTo>
                <a:cubicBezTo>
                  <a:pt x="10328125" y="5467709"/>
                  <a:pt x="10328262" y="5466225"/>
                  <a:pt x="10328376" y="5464742"/>
                </a:cubicBezTo>
                <a:cubicBezTo>
                  <a:pt x="10328924" y="5463441"/>
                  <a:pt x="10329494" y="5462118"/>
                  <a:pt x="10330019" y="5460794"/>
                </a:cubicBezTo>
                <a:cubicBezTo>
                  <a:pt x="10329357" y="5463601"/>
                  <a:pt x="10328695" y="5466385"/>
                  <a:pt x="10327988" y="5469170"/>
                </a:cubicBezTo>
                <a:close/>
                <a:moveTo>
                  <a:pt x="10350331" y="5378795"/>
                </a:moveTo>
                <a:cubicBezTo>
                  <a:pt x="10350444" y="5377608"/>
                  <a:pt x="10350559" y="5376421"/>
                  <a:pt x="10350673" y="5375257"/>
                </a:cubicBezTo>
                <a:cubicBezTo>
                  <a:pt x="10351152" y="5374116"/>
                  <a:pt x="10351609" y="5372975"/>
                  <a:pt x="10352088" y="5371857"/>
                </a:cubicBezTo>
                <a:cubicBezTo>
                  <a:pt x="10351517" y="5374162"/>
                  <a:pt x="10350924" y="5376490"/>
                  <a:pt x="10350331" y="5378795"/>
                </a:cubicBezTo>
                <a:close/>
                <a:moveTo>
                  <a:pt x="10373564" y="5289492"/>
                </a:moveTo>
                <a:cubicBezTo>
                  <a:pt x="10373677" y="5288580"/>
                  <a:pt x="10373769" y="5287666"/>
                  <a:pt x="10373860" y="5286731"/>
                </a:cubicBezTo>
                <a:cubicBezTo>
                  <a:pt x="10374226" y="5285909"/>
                  <a:pt x="10374590" y="5285088"/>
                  <a:pt x="10374932" y="5284266"/>
                </a:cubicBezTo>
                <a:cubicBezTo>
                  <a:pt x="10374476" y="5286023"/>
                  <a:pt x="10374043" y="5287758"/>
                  <a:pt x="10373564" y="5289492"/>
                </a:cubicBezTo>
                <a:close/>
                <a:moveTo>
                  <a:pt x="10397664" y="5201217"/>
                </a:moveTo>
                <a:cubicBezTo>
                  <a:pt x="10397754" y="5200601"/>
                  <a:pt x="10397846" y="5199985"/>
                  <a:pt x="10397915" y="5199368"/>
                </a:cubicBezTo>
                <a:cubicBezTo>
                  <a:pt x="10398165" y="5198775"/>
                  <a:pt x="10398416" y="5198204"/>
                  <a:pt x="10398645" y="5197634"/>
                </a:cubicBezTo>
                <a:cubicBezTo>
                  <a:pt x="10398325" y="5198821"/>
                  <a:pt x="10398006" y="5200030"/>
                  <a:pt x="10397664" y="5201217"/>
                </a:cubicBezTo>
                <a:close/>
                <a:moveTo>
                  <a:pt x="10422608" y="5114037"/>
                </a:moveTo>
                <a:cubicBezTo>
                  <a:pt x="10422653" y="5113695"/>
                  <a:pt x="10422699" y="5113353"/>
                  <a:pt x="10422745" y="5113033"/>
                </a:cubicBezTo>
                <a:cubicBezTo>
                  <a:pt x="10422882" y="5112713"/>
                  <a:pt x="10423019" y="5112439"/>
                  <a:pt x="10423156" y="5112120"/>
                </a:cubicBezTo>
                <a:cubicBezTo>
                  <a:pt x="10422973" y="5112759"/>
                  <a:pt x="10422790" y="5113398"/>
                  <a:pt x="10422608" y="5114037"/>
                </a:cubicBezTo>
                <a:close/>
                <a:moveTo>
                  <a:pt x="10447849" y="5030714"/>
                </a:moveTo>
                <a:cubicBezTo>
                  <a:pt x="10448008" y="5029755"/>
                  <a:pt x="10448169" y="5028774"/>
                  <a:pt x="10448328" y="5027793"/>
                </a:cubicBezTo>
                <a:cubicBezTo>
                  <a:pt x="10448785" y="5026789"/>
                  <a:pt x="10449218" y="5025784"/>
                  <a:pt x="10449652" y="5024803"/>
                </a:cubicBezTo>
                <a:cubicBezTo>
                  <a:pt x="10449081" y="5026766"/>
                  <a:pt x="10448465" y="5028751"/>
                  <a:pt x="10447849" y="5030714"/>
                </a:cubicBezTo>
                <a:close/>
                <a:moveTo>
                  <a:pt x="10474277" y="4945497"/>
                </a:moveTo>
                <a:cubicBezTo>
                  <a:pt x="10474391" y="4944903"/>
                  <a:pt x="10474482" y="4944287"/>
                  <a:pt x="10474597" y="4943671"/>
                </a:cubicBezTo>
                <a:cubicBezTo>
                  <a:pt x="10474870" y="4943055"/>
                  <a:pt x="10475144" y="4942484"/>
                  <a:pt x="10475418" y="4941868"/>
                </a:cubicBezTo>
                <a:cubicBezTo>
                  <a:pt x="10475030" y="4943078"/>
                  <a:pt x="10474665" y="4944287"/>
                  <a:pt x="10474277" y="4945497"/>
                </a:cubicBezTo>
                <a:close/>
              </a:path>
            </a:pathLst>
          </a:custGeom>
          <a:solidFill>
            <a:schemeClr val="bg1"/>
          </a:solidFill>
          <a:ln w="22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016500" y="-426266"/>
            <a:ext cx="914400" cy="9144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51819" y="603815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目录</a:t>
            </a:r>
            <a:endParaRPr kumimoji="1" lang="zh-CN" altLang="en-US" sz="48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rot="18785695">
            <a:off x="1892374" y="436699"/>
            <a:ext cx="318237" cy="334235"/>
          </a:xfrm>
          <a:prstGeom prst="triangle">
            <a:avLst/>
          </a:prstGeom>
          <a:noFill/>
          <a:ln w="25400">
            <a:solidFill>
              <a:srgbClr val="FCF7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722449" y="1353082"/>
            <a:ext cx="7704770" cy="867321"/>
            <a:chOff x="2656615" y="1190259"/>
            <a:chExt cx="7704770" cy="867321"/>
          </a:xfrm>
        </p:grpSpPr>
        <p:grpSp>
          <p:nvGrpSpPr>
            <p:cNvPr id="3" name="组合 2"/>
            <p:cNvGrpSpPr/>
            <p:nvPr/>
          </p:nvGrpSpPr>
          <p:grpSpPr>
            <a:xfrm>
              <a:off x="2656615" y="1190259"/>
              <a:ext cx="7704770" cy="747669"/>
              <a:chOff x="2558993" y="1363662"/>
              <a:chExt cx="7704770" cy="964874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2558993" y="1363662"/>
                <a:ext cx="7704770" cy="964874"/>
                <a:chOff x="1930900" y="2328535"/>
                <a:chExt cx="7704770" cy="1316528"/>
              </a:xfrm>
            </p:grpSpPr>
            <p:sp>
              <p:nvSpPr>
                <p:cNvPr id="5" name="平行四边形 4"/>
                <p:cNvSpPr/>
                <p:nvPr/>
              </p:nvSpPr>
              <p:spPr>
                <a:xfrm>
                  <a:off x="2067591" y="2484757"/>
                  <a:ext cx="7568079" cy="1160306"/>
                </a:xfrm>
                <a:prstGeom prst="parallelogram">
                  <a:avLst/>
                </a:prstGeom>
                <a:gradFill flip="none" rotWithShape="1">
                  <a:gsLst>
                    <a:gs pos="5000">
                      <a:srgbClr val="033599"/>
                    </a:gs>
                    <a:gs pos="100000">
                      <a:srgbClr val="033599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>
                  <a:noFill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3" name="平行四边形 22"/>
                <p:cNvSpPr/>
                <p:nvPr/>
              </p:nvSpPr>
              <p:spPr>
                <a:xfrm>
                  <a:off x="1930900" y="2328535"/>
                  <a:ext cx="7568079" cy="1160306"/>
                </a:xfrm>
                <a:prstGeom prst="parallelogram">
                  <a:avLst/>
                </a:prstGeom>
                <a:noFill/>
                <a:ln w="12700">
                  <a:gradFill flip="none" rotWithShape="1">
                    <a:gsLst>
                      <a:gs pos="0">
                        <a:srgbClr val="033599">
                          <a:alpha val="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dash"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5960278" y="1427540"/>
                <a:ext cx="3835728" cy="595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24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部门工作进度安排</a:t>
                </a:r>
                <a:endParaRPr kumimoji="1" lang="zh-CN" altLang="en-US" sz="24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9897452" y="1637936"/>
              <a:ext cx="419644" cy="419644"/>
            </a:xfrm>
            <a:prstGeom prst="ellipse">
              <a:avLst/>
            </a:prstGeom>
            <a:solidFill>
              <a:srgbClr val="FFFF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tx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1</a:t>
              </a:r>
              <a:endParaRPr lang="zh-CN" altLang="en-US" sz="1200" dirty="0">
                <a:solidFill>
                  <a:schemeClr val="tx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48706" y="2418043"/>
            <a:ext cx="7704770" cy="859593"/>
            <a:chOff x="1592686" y="2177231"/>
            <a:chExt cx="7704770" cy="859593"/>
          </a:xfrm>
        </p:grpSpPr>
        <p:grpSp>
          <p:nvGrpSpPr>
            <p:cNvPr id="44" name="组合 43"/>
            <p:cNvGrpSpPr/>
            <p:nvPr/>
          </p:nvGrpSpPr>
          <p:grpSpPr>
            <a:xfrm>
              <a:off x="1592686" y="2177231"/>
              <a:ext cx="7704770" cy="747668"/>
              <a:chOff x="2558993" y="1363664"/>
              <a:chExt cx="7704770" cy="964873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2558993" y="1363664"/>
                <a:ext cx="7704770" cy="964873"/>
                <a:chOff x="1930900" y="2328537"/>
                <a:chExt cx="7704770" cy="1316526"/>
              </a:xfrm>
            </p:grpSpPr>
            <p:sp>
              <p:nvSpPr>
                <p:cNvPr id="47" name="平行四边形 46"/>
                <p:cNvSpPr/>
                <p:nvPr/>
              </p:nvSpPr>
              <p:spPr>
                <a:xfrm>
                  <a:off x="2067591" y="2484757"/>
                  <a:ext cx="7568079" cy="1160306"/>
                </a:xfrm>
                <a:prstGeom prst="parallelogram">
                  <a:avLst/>
                </a:prstGeom>
                <a:gradFill flip="none" rotWithShape="1">
                  <a:gsLst>
                    <a:gs pos="5000">
                      <a:srgbClr val="033599"/>
                    </a:gs>
                    <a:gs pos="100000">
                      <a:srgbClr val="033599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>
                  <a:noFill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48" name="平行四边形 47"/>
                <p:cNvSpPr/>
                <p:nvPr/>
              </p:nvSpPr>
              <p:spPr>
                <a:xfrm>
                  <a:off x="1930900" y="2328537"/>
                  <a:ext cx="7568079" cy="1160306"/>
                </a:xfrm>
                <a:prstGeom prst="parallelogram">
                  <a:avLst/>
                </a:prstGeom>
                <a:noFill/>
                <a:ln w="12700">
                  <a:gradFill flip="none" rotWithShape="1">
                    <a:gsLst>
                      <a:gs pos="0">
                        <a:srgbClr val="033599">
                          <a:alpha val="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dash"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46" name="文本框 45"/>
              <p:cNvSpPr txBox="1"/>
              <p:nvPr/>
            </p:nvSpPr>
            <p:spPr>
              <a:xfrm>
                <a:off x="6173306" y="1427540"/>
                <a:ext cx="3622699" cy="595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24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执行策略方案</a:t>
                </a:r>
                <a:endParaRPr kumimoji="1" lang="zh-CN" altLang="en-US" sz="24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71" name="椭圆 70"/>
            <p:cNvSpPr/>
            <p:nvPr/>
          </p:nvSpPr>
          <p:spPr>
            <a:xfrm>
              <a:off x="8877812" y="2617180"/>
              <a:ext cx="419644" cy="419644"/>
            </a:xfrm>
            <a:prstGeom prst="ellipse">
              <a:avLst/>
            </a:prstGeom>
            <a:solidFill>
              <a:srgbClr val="FFFF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tx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2</a:t>
              </a:r>
              <a:endParaRPr lang="zh-CN" altLang="en-US" sz="1200" dirty="0">
                <a:solidFill>
                  <a:schemeClr val="tx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840673" y="3456302"/>
            <a:ext cx="7704770" cy="926334"/>
            <a:chOff x="951672" y="3164202"/>
            <a:chExt cx="7704770" cy="926334"/>
          </a:xfrm>
        </p:grpSpPr>
        <p:grpSp>
          <p:nvGrpSpPr>
            <p:cNvPr id="51" name="组合 50"/>
            <p:cNvGrpSpPr/>
            <p:nvPr/>
          </p:nvGrpSpPr>
          <p:grpSpPr>
            <a:xfrm>
              <a:off x="951672" y="3164202"/>
              <a:ext cx="7704770" cy="747668"/>
              <a:chOff x="2558993" y="1363664"/>
              <a:chExt cx="7704770" cy="964873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558993" y="1363664"/>
                <a:ext cx="7704770" cy="964873"/>
                <a:chOff x="1930900" y="2328537"/>
                <a:chExt cx="7704770" cy="1316526"/>
              </a:xfrm>
            </p:grpSpPr>
            <p:sp>
              <p:nvSpPr>
                <p:cNvPr id="54" name="平行四边形 53"/>
                <p:cNvSpPr/>
                <p:nvPr/>
              </p:nvSpPr>
              <p:spPr>
                <a:xfrm>
                  <a:off x="2067591" y="2484757"/>
                  <a:ext cx="7568079" cy="1160306"/>
                </a:xfrm>
                <a:prstGeom prst="parallelogram">
                  <a:avLst/>
                </a:prstGeom>
                <a:gradFill flip="none" rotWithShape="1">
                  <a:gsLst>
                    <a:gs pos="5000">
                      <a:srgbClr val="033599"/>
                    </a:gs>
                    <a:gs pos="100000">
                      <a:srgbClr val="033599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>
                  <a:noFill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55" name="平行四边形 54"/>
                <p:cNvSpPr/>
                <p:nvPr/>
              </p:nvSpPr>
              <p:spPr>
                <a:xfrm>
                  <a:off x="1930900" y="2328537"/>
                  <a:ext cx="7568079" cy="1160306"/>
                </a:xfrm>
                <a:prstGeom prst="parallelogram">
                  <a:avLst/>
                </a:prstGeom>
                <a:noFill/>
                <a:ln w="12700">
                  <a:gradFill flip="none" rotWithShape="1">
                    <a:gsLst>
                      <a:gs pos="0">
                        <a:srgbClr val="033599">
                          <a:alpha val="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dash"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53" name="文本框 52"/>
              <p:cNvSpPr txBox="1"/>
              <p:nvPr/>
            </p:nvSpPr>
            <p:spPr>
              <a:xfrm>
                <a:off x="5912620" y="1427540"/>
                <a:ext cx="3883385" cy="595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24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市场现状问题分析</a:t>
                </a:r>
                <a:endParaRPr kumimoji="1" lang="zh-CN" altLang="en-US" sz="24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72" name="椭圆 71"/>
            <p:cNvSpPr/>
            <p:nvPr/>
          </p:nvSpPr>
          <p:spPr>
            <a:xfrm>
              <a:off x="8236798" y="3670892"/>
              <a:ext cx="419644" cy="419644"/>
            </a:xfrm>
            <a:prstGeom prst="ellipse">
              <a:avLst/>
            </a:prstGeom>
            <a:solidFill>
              <a:srgbClr val="FFFF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tx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3</a:t>
              </a:r>
              <a:endParaRPr lang="zh-CN" altLang="en-US" sz="1200" dirty="0">
                <a:solidFill>
                  <a:schemeClr val="tx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580406" y="4558814"/>
            <a:ext cx="7704770" cy="867320"/>
            <a:chOff x="583738" y="4151173"/>
            <a:chExt cx="7704770" cy="867320"/>
          </a:xfrm>
        </p:grpSpPr>
        <p:grpSp>
          <p:nvGrpSpPr>
            <p:cNvPr id="57" name="组合 56"/>
            <p:cNvGrpSpPr/>
            <p:nvPr/>
          </p:nvGrpSpPr>
          <p:grpSpPr>
            <a:xfrm>
              <a:off x="583738" y="4151173"/>
              <a:ext cx="7704770" cy="747668"/>
              <a:chOff x="2558993" y="1363664"/>
              <a:chExt cx="7704770" cy="964873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2558993" y="1363664"/>
                <a:ext cx="7704770" cy="964873"/>
                <a:chOff x="1930900" y="2328537"/>
                <a:chExt cx="7704770" cy="1316526"/>
              </a:xfrm>
            </p:grpSpPr>
            <p:sp>
              <p:nvSpPr>
                <p:cNvPr id="60" name="平行四边形 59"/>
                <p:cNvSpPr/>
                <p:nvPr/>
              </p:nvSpPr>
              <p:spPr>
                <a:xfrm>
                  <a:off x="2067591" y="2484757"/>
                  <a:ext cx="7568079" cy="1160306"/>
                </a:xfrm>
                <a:prstGeom prst="parallelogram">
                  <a:avLst/>
                </a:prstGeom>
                <a:gradFill flip="none" rotWithShape="1">
                  <a:gsLst>
                    <a:gs pos="5000">
                      <a:srgbClr val="033599"/>
                    </a:gs>
                    <a:gs pos="100000">
                      <a:srgbClr val="033599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>
                  <a:noFill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61" name="平行四边形 60"/>
                <p:cNvSpPr/>
                <p:nvPr/>
              </p:nvSpPr>
              <p:spPr>
                <a:xfrm>
                  <a:off x="1930900" y="2328537"/>
                  <a:ext cx="7568079" cy="1160306"/>
                </a:xfrm>
                <a:prstGeom prst="parallelogram">
                  <a:avLst/>
                </a:prstGeom>
                <a:noFill/>
                <a:ln w="12700">
                  <a:gradFill flip="none" rotWithShape="1">
                    <a:gsLst>
                      <a:gs pos="0">
                        <a:srgbClr val="033599">
                          <a:alpha val="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dash"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59" name="文本框 58"/>
              <p:cNvSpPr txBox="1"/>
              <p:nvPr/>
            </p:nvSpPr>
            <p:spPr>
              <a:xfrm>
                <a:off x="5975754" y="1427540"/>
                <a:ext cx="3820251" cy="595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24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销售目标制定</a:t>
                </a:r>
                <a:endParaRPr kumimoji="1" lang="zh-CN" altLang="en-US" sz="24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73" name="椭圆 72"/>
            <p:cNvSpPr/>
            <p:nvPr/>
          </p:nvSpPr>
          <p:spPr>
            <a:xfrm>
              <a:off x="7868864" y="4598849"/>
              <a:ext cx="419644" cy="419644"/>
            </a:xfrm>
            <a:prstGeom prst="ellipse">
              <a:avLst/>
            </a:prstGeom>
            <a:solidFill>
              <a:srgbClr val="FFFF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 smtClean="0">
                  <a:solidFill>
                    <a:schemeClr val="tx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4</a:t>
              </a:r>
              <a:endParaRPr lang="zh-CN" altLang="en-US" sz="1200" dirty="0">
                <a:solidFill>
                  <a:schemeClr val="tx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35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" y="0"/>
            <a:ext cx="11676992" cy="6858029"/>
            <a:chOff x="-1" y="0"/>
            <a:chExt cx="11676992" cy="6858029"/>
          </a:xfrm>
        </p:grpSpPr>
        <p:sp>
          <p:nvSpPr>
            <p:cNvPr id="12" name="图形 2"/>
            <p:cNvSpPr/>
            <p:nvPr/>
          </p:nvSpPr>
          <p:spPr>
            <a:xfrm>
              <a:off x="514889" y="0"/>
              <a:ext cx="11162102" cy="6858029"/>
            </a:xfrm>
            <a:custGeom>
              <a:avLst/>
              <a:gdLst>
                <a:gd name="connsiteX0" fmla="*/ 10748278 w 11162102"/>
                <a:gd name="connsiteY0" fmla="*/ 4206111 h 6858029"/>
                <a:gd name="connsiteX1" fmla="*/ 10778585 w 11162102"/>
                <a:gd name="connsiteY1" fmla="*/ 4133765 h 6858029"/>
                <a:gd name="connsiteX2" fmla="*/ 10809555 w 11162102"/>
                <a:gd name="connsiteY2" fmla="*/ 4061191 h 6858029"/>
                <a:gd name="connsiteX3" fmla="*/ 10841733 w 11162102"/>
                <a:gd name="connsiteY3" fmla="*/ 3987020 h 6858029"/>
                <a:gd name="connsiteX4" fmla="*/ 10874437 w 11162102"/>
                <a:gd name="connsiteY4" fmla="*/ 3912780 h 6858029"/>
                <a:gd name="connsiteX5" fmla="*/ 10907916 w 11162102"/>
                <a:gd name="connsiteY5" fmla="*/ 3837833 h 6858029"/>
                <a:gd name="connsiteX6" fmla="*/ 10942469 w 11162102"/>
                <a:gd name="connsiteY6" fmla="*/ 3761402 h 6858029"/>
                <a:gd name="connsiteX7" fmla="*/ 10977205 w 11162102"/>
                <a:gd name="connsiteY7" fmla="*/ 3685359 h 6858029"/>
                <a:gd name="connsiteX8" fmla="*/ 11012784 w 11162102"/>
                <a:gd name="connsiteY8" fmla="*/ 3608198 h 6858029"/>
                <a:gd name="connsiteX9" fmla="*/ 11148962 w 11162102"/>
                <a:gd name="connsiteY9" fmla="*/ 3168054 h 6858029"/>
                <a:gd name="connsiteX10" fmla="*/ 11097818 w 11162102"/>
                <a:gd name="connsiteY10" fmla="*/ 2549807 h 6858029"/>
                <a:gd name="connsiteX11" fmla="*/ 10818706 w 11162102"/>
                <a:gd name="connsiteY11" fmla="*/ 2007219 h 6858029"/>
                <a:gd name="connsiteX12" fmla="*/ 9887981 w 11162102"/>
                <a:gd name="connsiteY12" fmla="*/ 1189901 h 6858029"/>
                <a:gd name="connsiteX13" fmla="*/ 6633067 w 11162102"/>
                <a:gd name="connsiteY13" fmla="*/ 70627 h 6858029"/>
                <a:gd name="connsiteX14" fmla="*/ 6328713 w 11162102"/>
                <a:gd name="connsiteY14" fmla="*/ 0 h 6858029"/>
                <a:gd name="connsiteX15" fmla="*/ 6327937 w 11162102"/>
                <a:gd name="connsiteY15" fmla="*/ 3337 h 6858029"/>
                <a:gd name="connsiteX16" fmla="*/ 6632291 w 11162102"/>
                <a:gd name="connsiteY16" fmla="*/ 73968 h 6858029"/>
                <a:gd name="connsiteX17" fmla="*/ 9886224 w 11162102"/>
                <a:gd name="connsiteY17" fmla="*/ 1192833 h 6858029"/>
                <a:gd name="connsiteX18" fmla="*/ 11145562 w 11162102"/>
                <a:gd name="connsiteY18" fmla="*/ 3167597 h 6858029"/>
                <a:gd name="connsiteX19" fmla="*/ 11027367 w 11162102"/>
                <a:gd name="connsiteY19" fmla="*/ 3572482 h 6858029"/>
                <a:gd name="connsiteX20" fmla="*/ 11106308 w 11162102"/>
                <a:gd name="connsiteY20" fmla="*/ 3278101 h 6858029"/>
                <a:gd name="connsiteX21" fmla="*/ 10796774 w 11162102"/>
                <a:gd name="connsiteY21" fmla="*/ 2138297 h 6858029"/>
                <a:gd name="connsiteX22" fmla="*/ 9892157 w 11162102"/>
                <a:gd name="connsiteY22" fmla="*/ 1321479 h 6858029"/>
                <a:gd name="connsiteX23" fmla="*/ 8161043 w 11162102"/>
                <a:gd name="connsiteY23" fmla="*/ 529620 h 6858029"/>
                <a:gd name="connsiteX24" fmla="*/ 6355940 w 11162102"/>
                <a:gd name="connsiteY24" fmla="*/ 39703 h 6858029"/>
                <a:gd name="connsiteX25" fmla="*/ 6355141 w 11162102"/>
                <a:gd name="connsiteY25" fmla="*/ 43143 h 6858029"/>
                <a:gd name="connsiteX26" fmla="*/ 9890285 w 11162102"/>
                <a:gd name="connsiteY26" fmla="*/ 1324464 h 6858029"/>
                <a:gd name="connsiteX27" fmla="*/ 11102817 w 11162102"/>
                <a:gd name="connsiteY27" fmla="*/ 3277554 h 6858029"/>
                <a:gd name="connsiteX28" fmla="*/ 11006736 w 11162102"/>
                <a:gd name="connsiteY28" fmla="*/ 3614931 h 6858029"/>
                <a:gd name="connsiteX29" fmla="*/ 10999182 w 11162102"/>
                <a:gd name="connsiteY29" fmla="*/ 3629560 h 6858029"/>
                <a:gd name="connsiteX30" fmla="*/ 11063654 w 11162102"/>
                <a:gd name="connsiteY30" fmla="*/ 3388126 h 6858029"/>
                <a:gd name="connsiteX31" fmla="*/ 10774911 w 11162102"/>
                <a:gd name="connsiteY31" fmla="*/ 2269113 h 6858029"/>
                <a:gd name="connsiteX32" fmla="*/ 10370779 w 11162102"/>
                <a:gd name="connsiteY32" fmla="*/ 1818249 h 6858029"/>
                <a:gd name="connsiteX33" fmla="*/ 9896333 w 11162102"/>
                <a:gd name="connsiteY33" fmla="*/ 1453052 h 6858029"/>
                <a:gd name="connsiteX34" fmla="*/ 9056143 w 11162102"/>
                <a:gd name="connsiteY34" fmla="*/ 978613 h 6858029"/>
                <a:gd name="connsiteX35" fmla="*/ 8164078 w 11162102"/>
                <a:gd name="connsiteY35" fmla="*/ 601544 h 6858029"/>
                <a:gd name="connsiteX36" fmla="*/ 6383189 w 11162102"/>
                <a:gd name="connsiteY36" fmla="*/ 79404 h 6858029"/>
                <a:gd name="connsiteX37" fmla="*/ 6382345 w 11162102"/>
                <a:gd name="connsiteY37" fmla="*/ 82944 h 6858029"/>
                <a:gd name="connsiteX38" fmla="*/ 9894325 w 11162102"/>
                <a:gd name="connsiteY38" fmla="*/ 1456091 h 6858029"/>
                <a:gd name="connsiteX39" fmla="*/ 11060071 w 11162102"/>
                <a:gd name="connsiteY39" fmla="*/ 3387510 h 6858029"/>
                <a:gd name="connsiteX40" fmla="*/ 10987063 w 11162102"/>
                <a:gd name="connsiteY40" fmla="*/ 3652336 h 6858029"/>
                <a:gd name="connsiteX41" fmla="*/ 10975378 w 11162102"/>
                <a:gd name="connsiteY41" fmla="*/ 3673287 h 6858029"/>
                <a:gd name="connsiteX42" fmla="*/ 11020977 w 11162102"/>
                <a:gd name="connsiteY42" fmla="*/ 3498174 h 6858029"/>
                <a:gd name="connsiteX43" fmla="*/ 10753138 w 11162102"/>
                <a:gd name="connsiteY43" fmla="*/ 2399661 h 6858029"/>
                <a:gd name="connsiteX44" fmla="*/ 10361513 w 11162102"/>
                <a:gd name="connsiteY44" fmla="*/ 1951718 h 6858029"/>
                <a:gd name="connsiteX45" fmla="*/ 9900510 w 11162102"/>
                <a:gd name="connsiteY45" fmla="*/ 1584636 h 6858029"/>
                <a:gd name="connsiteX46" fmla="*/ 8167068 w 11162102"/>
                <a:gd name="connsiteY46" fmla="*/ 673248 h 6858029"/>
                <a:gd name="connsiteX47" fmla="*/ 7268476 w 11162102"/>
                <a:gd name="connsiteY47" fmla="*/ 353250 h 6858029"/>
                <a:gd name="connsiteX48" fmla="*/ 6410415 w 11162102"/>
                <a:gd name="connsiteY48" fmla="*/ 119106 h 6858029"/>
                <a:gd name="connsiteX49" fmla="*/ 6409571 w 11162102"/>
                <a:gd name="connsiteY49" fmla="*/ 122750 h 6858029"/>
                <a:gd name="connsiteX50" fmla="*/ 9898388 w 11162102"/>
                <a:gd name="connsiteY50" fmla="*/ 1587717 h 6858029"/>
                <a:gd name="connsiteX51" fmla="*/ 11017303 w 11162102"/>
                <a:gd name="connsiteY51" fmla="*/ 3497466 h 6858029"/>
                <a:gd name="connsiteX52" fmla="*/ 10966204 w 11162102"/>
                <a:gd name="connsiteY52" fmla="*/ 3689239 h 6858029"/>
                <a:gd name="connsiteX53" fmla="*/ 10951712 w 11162102"/>
                <a:gd name="connsiteY53" fmla="*/ 3713522 h 6858029"/>
                <a:gd name="connsiteX54" fmla="*/ 10978322 w 11162102"/>
                <a:gd name="connsiteY54" fmla="*/ 3608198 h 6858029"/>
                <a:gd name="connsiteX55" fmla="*/ 10731457 w 11162102"/>
                <a:gd name="connsiteY55" fmla="*/ 2529974 h 6858029"/>
                <a:gd name="connsiteX56" fmla="*/ 10352316 w 11162102"/>
                <a:gd name="connsiteY56" fmla="*/ 2084933 h 6858029"/>
                <a:gd name="connsiteX57" fmla="*/ 9904686 w 11162102"/>
                <a:gd name="connsiteY57" fmla="*/ 1716216 h 6858029"/>
                <a:gd name="connsiteX58" fmla="*/ 9063514 w 11162102"/>
                <a:gd name="connsiteY58" fmla="*/ 1186249 h 6858029"/>
                <a:gd name="connsiteX59" fmla="*/ 8169989 w 11162102"/>
                <a:gd name="connsiteY59" fmla="*/ 744729 h 6858029"/>
                <a:gd name="connsiteX60" fmla="*/ 6437642 w 11162102"/>
                <a:gd name="connsiteY60" fmla="*/ 158811 h 6858029"/>
                <a:gd name="connsiteX61" fmla="*/ 6436775 w 11162102"/>
                <a:gd name="connsiteY61" fmla="*/ 162554 h 6858029"/>
                <a:gd name="connsiteX62" fmla="*/ 9902450 w 11162102"/>
                <a:gd name="connsiteY62" fmla="*/ 1719341 h 6858029"/>
                <a:gd name="connsiteX63" fmla="*/ 10974557 w 11162102"/>
                <a:gd name="connsiteY63" fmla="*/ 3607422 h 6858029"/>
                <a:gd name="connsiteX64" fmla="*/ 10944022 w 11162102"/>
                <a:gd name="connsiteY64" fmla="*/ 3725937 h 6858029"/>
                <a:gd name="connsiteX65" fmla="*/ 10927452 w 11162102"/>
                <a:gd name="connsiteY65" fmla="*/ 3751817 h 6858029"/>
                <a:gd name="connsiteX66" fmla="*/ 10935668 w 11162102"/>
                <a:gd name="connsiteY66" fmla="*/ 3718246 h 6858029"/>
                <a:gd name="connsiteX67" fmla="*/ 10932770 w 11162102"/>
                <a:gd name="connsiteY67" fmla="*/ 3163672 h 6858029"/>
                <a:gd name="connsiteX68" fmla="*/ 10709868 w 11162102"/>
                <a:gd name="connsiteY68" fmla="*/ 2660037 h 6858029"/>
                <a:gd name="connsiteX69" fmla="*/ 9908863 w 11162102"/>
                <a:gd name="connsiteY69" fmla="*/ 1847801 h 6858029"/>
                <a:gd name="connsiteX70" fmla="*/ 8172864 w 11162102"/>
                <a:gd name="connsiteY70" fmla="*/ 815981 h 6858029"/>
                <a:gd name="connsiteX71" fmla="*/ 7285615 w 11162102"/>
                <a:gd name="connsiteY71" fmla="*/ 445864 h 6858029"/>
                <a:gd name="connsiteX72" fmla="*/ 6464869 w 11162102"/>
                <a:gd name="connsiteY72" fmla="*/ 198515 h 6858029"/>
                <a:gd name="connsiteX73" fmla="*/ 6463979 w 11162102"/>
                <a:gd name="connsiteY73" fmla="*/ 202358 h 6858029"/>
                <a:gd name="connsiteX74" fmla="*/ 9906511 w 11162102"/>
                <a:gd name="connsiteY74" fmla="*/ 1850962 h 6858029"/>
                <a:gd name="connsiteX75" fmla="*/ 10931812 w 11162102"/>
                <a:gd name="connsiteY75" fmla="*/ 3717356 h 6858029"/>
                <a:gd name="connsiteX76" fmla="*/ 10920651 w 11162102"/>
                <a:gd name="connsiteY76" fmla="*/ 3762132 h 6858029"/>
                <a:gd name="connsiteX77" fmla="*/ 10902074 w 11162102"/>
                <a:gd name="connsiteY77" fmla="*/ 3789359 h 6858029"/>
                <a:gd name="connsiteX78" fmla="*/ 10899929 w 11162102"/>
                <a:gd name="connsiteY78" fmla="*/ 3286066 h 6858029"/>
                <a:gd name="connsiteX79" fmla="*/ 10688392 w 11162102"/>
                <a:gd name="connsiteY79" fmla="*/ 2789826 h 6858029"/>
                <a:gd name="connsiteX80" fmla="*/ 9913039 w 11162102"/>
                <a:gd name="connsiteY80" fmla="*/ 1979385 h 6858029"/>
                <a:gd name="connsiteX81" fmla="*/ 8175740 w 11162102"/>
                <a:gd name="connsiteY81" fmla="*/ 887005 h 6858029"/>
                <a:gd name="connsiteX82" fmla="*/ 7294174 w 11162102"/>
                <a:gd name="connsiteY82" fmla="*/ 492044 h 6858029"/>
                <a:gd name="connsiteX83" fmla="*/ 6492118 w 11162102"/>
                <a:gd name="connsiteY83" fmla="*/ 238216 h 6858029"/>
                <a:gd name="connsiteX84" fmla="*/ 6491183 w 11162102"/>
                <a:gd name="connsiteY84" fmla="*/ 242159 h 6858029"/>
                <a:gd name="connsiteX85" fmla="*/ 9910574 w 11162102"/>
                <a:gd name="connsiteY85" fmla="*/ 1982583 h 6858029"/>
                <a:gd name="connsiteX86" fmla="*/ 10896095 w 11162102"/>
                <a:gd name="connsiteY86" fmla="*/ 3797803 h 6858029"/>
                <a:gd name="connsiteX87" fmla="*/ 10875122 w 11162102"/>
                <a:gd name="connsiteY87" fmla="*/ 3826650 h 6858029"/>
                <a:gd name="connsiteX88" fmla="*/ 10867202 w 11162102"/>
                <a:gd name="connsiteY88" fmla="*/ 3408346 h 6858029"/>
                <a:gd name="connsiteX89" fmla="*/ 10667053 w 11162102"/>
                <a:gd name="connsiteY89" fmla="*/ 2919408 h 6858029"/>
                <a:gd name="connsiteX90" fmla="*/ 10325318 w 11162102"/>
                <a:gd name="connsiteY90" fmla="*/ 2483144 h 6858029"/>
                <a:gd name="connsiteX91" fmla="*/ 9917238 w 11162102"/>
                <a:gd name="connsiteY91" fmla="*/ 2110972 h 6858029"/>
                <a:gd name="connsiteX92" fmla="*/ 9074332 w 11162102"/>
                <a:gd name="connsiteY92" fmla="*/ 1495779 h 6858029"/>
                <a:gd name="connsiteX93" fmla="*/ 8178616 w 11162102"/>
                <a:gd name="connsiteY93" fmla="*/ 957797 h 6858029"/>
                <a:gd name="connsiteX94" fmla="*/ 7302754 w 11162102"/>
                <a:gd name="connsiteY94" fmla="*/ 538140 h 6858029"/>
                <a:gd name="connsiteX95" fmla="*/ 6519345 w 11162102"/>
                <a:gd name="connsiteY95" fmla="*/ 277921 h 6858029"/>
                <a:gd name="connsiteX96" fmla="*/ 6518409 w 11162102"/>
                <a:gd name="connsiteY96" fmla="*/ 281968 h 6858029"/>
                <a:gd name="connsiteX97" fmla="*/ 9914614 w 11162102"/>
                <a:gd name="connsiteY97" fmla="*/ 2114206 h 6858029"/>
                <a:gd name="connsiteX98" fmla="*/ 10869713 w 11162102"/>
                <a:gd name="connsiteY98" fmla="*/ 3833907 h 6858029"/>
                <a:gd name="connsiteX99" fmla="*/ 10846070 w 11162102"/>
                <a:gd name="connsiteY99" fmla="*/ 3864398 h 6858029"/>
                <a:gd name="connsiteX100" fmla="*/ 10834544 w 11162102"/>
                <a:gd name="connsiteY100" fmla="*/ 3530489 h 6858029"/>
                <a:gd name="connsiteX101" fmla="*/ 10645853 w 11162102"/>
                <a:gd name="connsiteY101" fmla="*/ 3048741 h 6858029"/>
                <a:gd name="connsiteX102" fmla="*/ 10316555 w 11162102"/>
                <a:gd name="connsiteY102" fmla="*/ 2615420 h 6858029"/>
                <a:gd name="connsiteX103" fmla="*/ 9921415 w 11162102"/>
                <a:gd name="connsiteY103" fmla="*/ 2242562 h 6858029"/>
                <a:gd name="connsiteX104" fmla="*/ 8181537 w 11162102"/>
                <a:gd name="connsiteY104" fmla="*/ 1028360 h 6858029"/>
                <a:gd name="connsiteX105" fmla="*/ 7311358 w 11162102"/>
                <a:gd name="connsiteY105" fmla="*/ 584149 h 6858029"/>
                <a:gd name="connsiteX106" fmla="*/ 6546572 w 11162102"/>
                <a:gd name="connsiteY106" fmla="*/ 317622 h 6858029"/>
                <a:gd name="connsiteX107" fmla="*/ 6545613 w 11162102"/>
                <a:gd name="connsiteY107" fmla="*/ 321771 h 6858029"/>
                <a:gd name="connsiteX108" fmla="*/ 9918676 w 11162102"/>
                <a:gd name="connsiteY108" fmla="*/ 2245825 h 6858029"/>
                <a:gd name="connsiteX109" fmla="*/ 10840981 w 11162102"/>
                <a:gd name="connsiteY109" fmla="*/ 3870742 h 6858029"/>
                <a:gd name="connsiteX110" fmla="*/ 10814758 w 11162102"/>
                <a:gd name="connsiteY110" fmla="*/ 3902556 h 6858029"/>
                <a:gd name="connsiteX111" fmla="*/ 10802000 w 11162102"/>
                <a:gd name="connsiteY111" fmla="*/ 3652518 h 6858029"/>
                <a:gd name="connsiteX112" fmla="*/ 10624787 w 11162102"/>
                <a:gd name="connsiteY112" fmla="*/ 3177867 h 6858029"/>
                <a:gd name="connsiteX113" fmla="*/ 10307882 w 11162102"/>
                <a:gd name="connsiteY113" fmla="*/ 2747491 h 6858029"/>
                <a:gd name="connsiteX114" fmla="*/ 9925591 w 11162102"/>
                <a:gd name="connsiteY114" fmla="*/ 2374146 h 6858029"/>
                <a:gd name="connsiteX115" fmla="*/ 8184527 w 11162102"/>
                <a:gd name="connsiteY115" fmla="*/ 1098686 h 6858029"/>
                <a:gd name="connsiteX116" fmla="*/ 7319962 w 11162102"/>
                <a:gd name="connsiteY116" fmla="*/ 630071 h 6858029"/>
                <a:gd name="connsiteX117" fmla="*/ 6573821 w 11162102"/>
                <a:gd name="connsiteY117" fmla="*/ 357328 h 6858029"/>
                <a:gd name="connsiteX118" fmla="*/ 6572817 w 11162102"/>
                <a:gd name="connsiteY118" fmla="*/ 361575 h 6858029"/>
                <a:gd name="connsiteX119" fmla="*/ 9922715 w 11162102"/>
                <a:gd name="connsiteY119" fmla="*/ 2377432 h 6858029"/>
                <a:gd name="connsiteX120" fmla="*/ 10810923 w 11162102"/>
                <a:gd name="connsiteY120" fmla="*/ 3907052 h 6858029"/>
                <a:gd name="connsiteX121" fmla="*/ 10780958 w 11162102"/>
                <a:gd name="connsiteY121" fmla="*/ 3941171 h 6858029"/>
                <a:gd name="connsiteX122" fmla="*/ 10769571 w 11162102"/>
                <a:gd name="connsiteY122" fmla="*/ 3774456 h 6858029"/>
                <a:gd name="connsiteX123" fmla="*/ 10603905 w 11162102"/>
                <a:gd name="connsiteY123" fmla="*/ 3306788 h 6858029"/>
                <a:gd name="connsiteX124" fmla="*/ 9929790 w 11162102"/>
                <a:gd name="connsiteY124" fmla="*/ 2505737 h 6858029"/>
                <a:gd name="connsiteX125" fmla="*/ 8187562 w 11162102"/>
                <a:gd name="connsiteY125" fmla="*/ 1168774 h 6858029"/>
                <a:gd name="connsiteX126" fmla="*/ 7328612 w 11162102"/>
                <a:gd name="connsiteY126" fmla="*/ 675907 h 6858029"/>
                <a:gd name="connsiteX127" fmla="*/ 6601047 w 11162102"/>
                <a:gd name="connsiteY127" fmla="*/ 397029 h 6858029"/>
                <a:gd name="connsiteX128" fmla="*/ 6600043 w 11162102"/>
                <a:gd name="connsiteY128" fmla="*/ 401379 h 6858029"/>
                <a:gd name="connsiteX129" fmla="*/ 8185143 w 11162102"/>
                <a:gd name="connsiteY129" fmla="*/ 1172531 h 6858029"/>
                <a:gd name="connsiteX130" fmla="*/ 9926778 w 11162102"/>
                <a:gd name="connsiteY130" fmla="*/ 2509047 h 6858029"/>
                <a:gd name="connsiteX131" fmla="*/ 10777147 w 11162102"/>
                <a:gd name="connsiteY131" fmla="*/ 3945370 h 6858029"/>
                <a:gd name="connsiteX132" fmla="*/ 10744466 w 11162102"/>
                <a:gd name="connsiteY132" fmla="*/ 3980242 h 6858029"/>
                <a:gd name="connsiteX133" fmla="*/ 10737231 w 11162102"/>
                <a:gd name="connsiteY133" fmla="*/ 3896257 h 6858029"/>
                <a:gd name="connsiteX134" fmla="*/ 10583160 w 11162102"/>
                <a:gd name="connsiteY134" fmla="*/ 3435527 h 6858029"/>
                <a:gd name="connsiteX135" fmla="*/ 9933967 w 11162102"/>
                <a:gd name="connsiteY135" fmla="*/ 2637329 h 6858029"/>
                <a:gd name="connsiteX136" fmla="*/ 9089394 w 11162102"/>
                <a:gd name="connsiteY136" fmla="*/ 1904803 h 6858029"/>
                <a:gd name="connsiteX137" fmla="*/ 8190734 w 11162102"/>
                <a:gd name="connsiteY137" fmla="*/ 1238628 h 6858029"/>
                <a:gd name="connsiteX138" fmla="*/ 7337284 w 11162102"/>
                <a:gd name="connsiteY138" fmla="*/ 721653 h 6858029"/>
                <a:gd name="connsiteX139" fmla="*/ 6628274 w 11162102"/>
                <a:gd name="connsiteY139" fmla="*/ 436728 h 6858029"/>
                <a:gd name="connsiteX140" fmla="*/ 6627247 w 11162102"/>
                <a:gd name="connsiteY140" fmla="*/ 441181 h 6858029"/>
                <a:gd name="connsiteX141" fmla="*/ 8188156 w 11162102"/>
                <a:gd name="connsiteY141" fmla="*/ 1242412 h 6858029"/>
                <a:gd name="connsiteX142" fmla="*/ 9930840 w 11162102"/>
                <a:gd name="connsiteY142" fmla="*/ 2640661 h 6858029"/>
                <a:gd name="connsiteX143" fmla="*/ 10740381 w 11162102"/>
                <a:gd name="connsiteY143" fmla="*/ 3984510 h 6858029"/>
                <a:gd name="connsiteX144" fmla="*/ 10705212 w 11162102"/>
                <a:gd name="connsiteY144" fmla="*/ 4019678 h 6858029"/>
                <a:gd name="connsiteX145" fmla="*/ 10705053 w 11162102"/>
                <a:gd name="connsiteY145" fmla="*/ 4017989 h 6858029"/>
                <a:gd name="connsiteX146" fmla="*/ 10562621 w 11162102"/>
                <a:gd name="connsiteY146" fmla="*/ 3564061 h 6858029"/>
                <a:gd name="connsiteX147" fmla="*/ 9938166 w 11162102"/>
                <a:gd name="connsiteY147" fmla="*/ 2768943 h 6858029"/>
                <a:gd name="connsiteX148" fmla="*/ 9093457 w 11162102"/>
                <a:gd name="connsiteY148" fmla="*/ 2006402 h 6858029"/>
                <a:gd name="connsiteX149" fmla="*/ 8193998 w 11162102"/>
                <a:gd name="connsiteY149" fmla="*/ 1308251 h 6858029"/>
                <a:gd name="connsiteX150" fmla="*/ 7346025 w 11162102"/>
                <a:gd name="connsiteY150" fmla="*/ 767318 h 6858029"/>
                <a:gd name="connsiteX151" fmla="*/ 6655524 w 11162102"/>
                <a:gd name="connsiteY151" fmla="*/ 476434 h 6858029"/>
                <a:gd name="connsiteX152" fmla="*/ 6654451 w 11162102"/>
                <a:gd name="connsiteY152" fmla="*/ 480987 h 6858029"/>
                <a:gd name="connsiteX153" fmla="*/ 8191282 w 11162102"/>
                <a:gd name="connsiteY153" fmla="*/ 1312060 h 6858029"/>
                <a:gd name="connsiteX154" fmla="*/ 9934880 w 11162102"/>
                <a:gd name="connsiteY154" fmla="*/ 2772275 h 6858029"/>
                <a:gd name="connsiteX155" fmla="*/ 10558444 w 11162102"/>
                <a:gd name="connsiteY155" fmla="*/ 3566183 h 6858029"/>
                <a:gd name="connsiteX156" fmla="*/ 10700419 w 11162102"/>
                <a:gd name="connsiteY156" fmla="*/ 4024334 h 6858029"/>
                <a:gd name="connsiteX157" fmla="*/ 10663037 w 11162102"/>
                <a:gd name="connsiteY157" fmla="*/ 4059365 h 6858029"/>
                <a:gd name="connsiteX158" fmla="*/ 10542264 w 11162102"/>
                <a:gd name="connsiteY158" fmla="*/ 3692434 h 6858029"/>
                <a:gd name="connsiteX159" fmla="*/ 10274630 w 11162102"/>
                <a:gd name="connsiteY159" fmla="*/ 3273902 h 6858029"/>
                <a:gd name="connsiteX160" fmla="*/ 9942342 w 11162102"/>
                <a:gd name="connsiteY160" fmla="*/ 2900535 h 6858029"/>
                <a:gd name="connsiteX161" fmla="*/ 8197421 w 11162102"/>
                <a:gd name="connsiteY161" fmla="*/ 1377639 h 6858029"/>
                <a:gd name="connsiteX162" fmla="*/ 7354788 w 11162102"/>
                <a:gd name="connsiteY162" fmla="*/ 812896 h 6858029"/>
                <a:gd name="connsiteX163" fmla="*/ 6682750 w 11162102"/>
                <a:gd name="connsiteY163" fmla="*/ 516139 h 6858029"/>
                <a:gd name="connsiteX164" fmla="*/ 6681655 w 11162102"/>
                <a:gd name="connsiteY164" fmla="*/ 520795 h 6858029"/>
                <a:gd name="connsiteX165" fmla="*/ 9938943 w 11162102"/>
                <a:gd name="connsiteY165" fmla="*/ 2903890 h 6858029"/>
                <a:gd name="connsiteX166" fmla="*/ 10537973 w 11162102"/>
                <a:gd name="connsiteY166" fmla="*/ 3694534 h 6858029"/>
                <a:gd name="connsiteX167" fmla="*/ 10658381 w 11162102"/>
                <a:gd name="connsiteY167" fmla="*/ 4063565 h 6858029"/>
                <a:gd name="connsiteX168" fmla="*/ 10617986 w 11162102"/>
                <a:gd name="connsiteY168" fmla="*/ 4099007 h 6858029"/>
                <a:gd name="connsiteX169" fmla="*/ 10522112 w 11162102"/>
                <a:gd name="connsiteY169" fmla="*/ 3820671 h 6858029"/>
                <a:gd name="connsiteX170" fmla="*/ 10266688 w 11162102"/>
                <a:gd name="connsiteY170" fmla="*/ 3405106 h 6858029"/>
                <a:gd name="connsiteX171" fmla="*/ 9946519 w 11162102"/>
                <a:gd name="connsiteY171" fmla="*/ 3032126 h 6858029"/>
                <a:gd name="connsiteX172" fmla="*/ 8201027 w 11162102"/>
                <a:gd name="connsiteY172" fmla="*/ 1446787 h 6858029"/>
                <a:gd name="connsiteX173" fmla="*/ 7363644 w 11162102"/>
                <a:gd name="connsiteY173" fmla="*/ 858384 h 6858029"/>
                <a:gd name="connsiteX174" fmla="*/ 6709977 w 11162102"/>
                <a:gd name="connsiteY174" fmla="*/ 555843 h 6858029"/>
                <a:gd name="connsiteX175" fmla="*/ 6708858 w 11162102"/>
                <a:gd name="connsiteY175" fmla="*/ 560596 h 6858029"/>
                <a:gd name="connsiteX176" fmla="*/ 8198014 w 11162102"/>
                <a:gd name="connsiteY176" fmla="*/ 1450637 h 6858029"/>
                <a:gd name="connsiteX177" fmla="*/ 9942981 w 11162102"/>
                <a:gd name="connsiteY177" fmla="*/ 3035504 h 6858029"/>
                <a:gd name="connsiteX178" fmla="*/ 10517684 w 11162102"/>
                <a:gd name="connsiteY178" fmla="*/ 3822725 h 6858029"/>
                <a:gd name="connsiteX179" fmla="*/ 10613537 w 11162102"/>
                <a:gd name="connsiteY179" fmla="*/ 4102796 h 6858029"/>
                <a:gd name="connsiteX180" fmla="*/ 10570243 w 11162102"/>
                <a:gd name="connsiteY180" fmla="*/ 4138352 h 6858029"/>
                <a:gd name="connsiteX181" fmla="*/ 10502188 w 11162102"/>
                <a:gd name="connsiteY181" fmla="*/ 3948770 h 6858029"/>
                <a:gd name="connsiteX182" fmla="*/ 10258883 w 11162102"/>
                <a:gd name="connsiteY182" fmla="*/ 3536195 h 6858029"/>
                <a:gd name="connsiteX183" fmla="*/ 9950718 w 11162102"/>
                <a:gd name="connsiteY183" fmla="*/ 3163740 h 6858029"/>
                <a:gd name="connsiteX184" fmla="*/ 8204815 w 11162102"/>
                <a:gd name="connsiteY184" fmla="*/ 1515705 h 6858029"/>
                <a:gd name="connsiteX185" fmla="*/ 7372567 w 11162102"/>
                <a:gd name="connsiteY185" fmla="*/ 903784 h 6858029"/>
                <a:gd name="connsiteX186" fmla="*/ 6737226 w 11162102"/>
                <a:gd name="connsiteY186" fmla="*/ 595546 h 6858029"/>
                <a:gd name="connsiteX187" fmla="*/ 6736085 w 11162102"/>
                <a:gd name="connsiteY187" fmla="*/ 600398 h 6858029"/>
                <a:gd name="connsiteX188" fmla="*/ 7369897 w 11162102"/>
                <a:gd name="connsiteY188" fmla="*/ 907988 h 6858029"/>
                <a:gd name="connsiteX189" fmla="*/ 8201666 w 11162102"/>
                <a:gd name="connsiteY189" fmla="*/ 1519569 h 6858029"/>
                <a:gd name="connsiteX190" fmla="*/ 9947044 w 11162102"/>
                <a:gd name="connsiteY190" fmla="*/ 3167095 h 6858029"/>
                <a:gd name="connsiteX191" fmla="*/ 10497624 w 11162102"/>
                <a:gd name="connsiteY191" fmla="*/ 3950779 h 6858029"/>
                <a:gd name="connsiteX192" fmla="*/ 10565907 w 11162102"/>
                <a:gd name="connsiteY192" fmla="*/ 4141798 h 6858029"/>
                <a:gd name="connsiteX193" fmla="*/ 10519897 w 11162102"/>
                <a:gd name="connsiteY193" fmla="*/ 4177150 h 6858029"/>
                <a:gd name="connsiteX194" fmla="*/ 10482470 w 11162102"/>
                <a:gd name="connsiteY194" fmla="*/ 4076779 h 6858029"/>
                <a:gd name="connsiteX195" fmla="*/ 10251260 w 11162102"/>
                <a:gd name="connsiteY195" fmla="*/ 3667124 h 6858029"/>
                <a:gd name="connsiteX196" fmla="*/ 9954894 w 11162102"/>
                <a:gd name="connsiteY196" fmla="*/ 3295332 h 6858029"/>
                <a:gd name="connsiteX197" fmla="*/ 9111600 w 11162102"/>
                <a:gd name="connsiteY197" fmla="*/ 2410137 h 6858029"/>
                <a:gd name="connsiteX198" fmla="*/ 8208832 w 11162102"/>
                <a:gd name="connsiteY198" fmla="*/ 1584385 h 6858029"/>
                <a:gd name="connsiteX199" fmla="*/ 6764453 w 11162102"/>
                <a:gd name="connsiteY199" fmla="*/ 635243 h 6858029"/>
                <a:gd name="connsiteX200" fmla="*/ 6763289 w 11162102"/>
                <a:gd name="connsiteY200" fmla="*/ 640197 h 6858029"/>
                <a:gd name="connsiteX201" fmla="*/ 8205546 w 11162102"/>
                <a:gd name="connsiteY201" fmla="*/ 1588267 h 6858029"/>
                <a:gd name="connsiteX202" fmla="*/ 9951083 w 11162102"/>
                <a:gd name="connsiteY202" fmla="*/ 3298687 h 6858029"/>
                <a:gd name="connsiteX203" fmla="*/ 10477768 w 11162102"/>
                <a:gd name="connsiteY203" fmla="*/ 4078718 h 6858029"/>
                <a:gd name="connsiteX204" fmla="*/ 10515561 w 11162102"/>
                <a:gd name="connsiteY204" fmla="*/ 4180345 h 6858029"/>
                <a:gd name="connsiteX205" fmla="*/ 10467043 w 11162102"/>
                <a:gd name="connsiteY205" fmla="*/ 4215217 h 6858029"/>
                <a:gd name="connsiteX206" fmla="*/ 10463003 w 11162102"/>
                <a:gd name="connsiteY206" fmla="*/ 4204696 h 6858029"/>
                <a:gd name="connsiteX207" fmla="*/ 10243797 w 11162102"/>
                <a:gd name="connsiteY207" fmla="*/ 3797986 h 6858029"/>
                <a:gd name="connsiteX208" fmla="*/ 9959093 w 11162102"/>
                <a:gd name="connsiteY208" fmla="*/ 3426923 h 6858029"/>
                <a:gd name="connsiteX209" fmla="*/ 9116758 w 11162102"/>
                <a:gd name="connsiteY209" fmla="*/ 2510439 h 6858029"/>
                <a:gd name="connsiteX210" fmla="*/ 8213077 w 11162102"/>
                <a:gd name="connsiteY210" fmla="*/ 1652844 h 6858029"/>
                <a:gd name="connsiteX211" fmla="*/ 7390687 w 11162102"/>
                <a:gd name="connsiteY211" fmla="*/ 994330 h 6858029"/>
                <a:gd name="connsiteX212" fmla="*/ 6791679 w 11162102"/>
                <a:gd name="connsiteY212" fmla="*/ 674944 h 6858029"/>
                <a:gd name="connsiteX213" fmla="*/ 6790493 w 11162102"/>
                <a:gd name="connsiteY213" fmla="*/ 680003 h 6858029"/>
                <a:gd name="connsiteX214" fmla="*/ 7387698 w 11162102"/>
                <a:gd name="connsiteY214" fmla="*/ 998589 h 6858029"/>
                <a:gd name="connsiteX215" fmla="*/ 8209654 w 11162102"/>
                <a:gd name="connsiteY215" fmla="*/ 1656740 h 6858029"/>
                <a:gd name="connsiteX216" fmla="*/ 9955123 w 11162102"/>
                <a:gd name="connsiteY216" fmla="*/ 3430301 h 6858029"/>
                <a:gd name="connsiteX217" fmla="*/ 10458164 w 11162102"/>
                <a:gd name="connsiteY217" fmla="*/ 4206567 h 6858029"/>
                <a:gd name="connsiteX218" fmla="*/ 10462661 w 11162102"/>
                <a:gd name="connsiteY218" fmla="*/ 4218275 h 6858029"/>
                <a:gd name="connsiteX219" fmla="*/ 10411813 w 11162102"/>
                <a:gd name="connsiteY219" fmla="*/ 4252394 h 6858029"/>
                <a:gd name="connsiteX220" fmla="*/ 10236495 w 11162102"/>
                <a:gd name="connsiteY220" fmla="*/ 3928755 h 6858029"/>
                <a:gd name="connsiteX221" fmla="*/ 9963270 w 11162102"/>
                <a:gd name="connsiteY221" fmla="*/ 3558538 h 6858029"/>
                <a:gd name="connsiteX222" fmla="*/ 9122235 w 11162102"/>
                <a:gd name="connsiteY222" fmla="*/ 2610468 h 6858029"/>
                <a:gd name="connsiteX223" fmla="*/ 8217619 w 11162102"/>
                <a:gd name="connsiteY223" fmla="*/ 1721080 h 6858029"/>
                <a:gd name="connsiteX224" fmla="*/ 7399885 w 11162102"/>
                <a:gd name="connsiteY224" fmla="*/ 1039483 h 6858029"/>
                <a:gd name="connsiteX225" fmla="*/ 6818906 w 11162102"/>
                <a:gd name="connsiteY225" fmla="*/ 714649 h 6858029"/>
                <a:gd name="connsiteX226" fmla="*/ 6817697 w 11162102"/>
                <a:gd name="connsiteY226" fmla="*/ 719809 h 6858029"/>
                <a:gd name="connsiteX227" fmla="*/ 7396758 w 11162102"/>
                <a:gd name="connsiteY227" fmla="*/ 1043765 h 6858029"/>
                <a:gd name="connsiteX228" fmla="*/ 8214058 w 11162102"/>
                <a:gd name="connsiteY228" fmla="*/ 1724991 h 6858029"/>
                <a:gd name="connsiteX229" fmla="*/ 9959185 w 11162102"/>
                <a:gd name="connsiteY229" fmla="*/ 3561892 h 6858029"/>
                <a:gd name="connsiteX230" fmla="*/ 10407523 w 11162102"/>
                <a:gd name="connsiteY230" fmla="*/ 4255201 h 6858029"/>
                <a:gd name="connsiteX231" fmla="*/ 10354553 w 11162102"/>
                <a:gd name="connsiteY231" fmla="*/ 4288430 h 6858029"/>
                <a:gd name="connsiteX232" fmla="*/ 10229374 w 11162102"/>
                <a:gd name="connsiteY232" fmla="*/ 4059480 h 6858029"/>
                <a:gd name="connsiteX233" fmla="*/ 9967470 w 11162102"/>
                <a:gd name="connsiteY233" fmla="*/ 3690152 h 6858029"/>
                <a:gd name="connsiteX234" fmla="*/ 9128032 w 11162102"/>
                <a:gd name="connsiteY234" fmla="*/ 2710245 h 6858029"/>
                <a:gd name="connsiteX235" fmla="*/ 8222457 w 11162102"/>
                <a:gd name="connsiteY235" fmla="*/ 1789094 h 6858029"/>
                <a:gd name="connsiteX236" fmla="*/ 7409196 w 11162102"/>
                <a:gd name="connsiteY236" fmla="*/ 1084555 h 6858029"/>
                <a:gd name="connsiteX237" fmla="*/ 6846133 w 11162102"/>
                <a:gd name="connsiteY237" fmla="*/ 754353 h 6858029"/>
                <a:gd name="connsiteX238" fmla="*/ 6844900 w 11162102"/>
                <a:gd name="connsiteY238" fmla="*/ 759613 h 6858029"/>
                <a:gd name="connsiteX239" fmla="*/ 8218737 w 11162102"/>
                <a:gd name="connsiteY239" fmla="*/ 1793014 h 6858029"/>
                <a:gd name="connsiteX240" fmla="*/ 9963224 w 11162102"/>
                <a:gd name="connsiteY240" fmla="*/ 3693507 h 6858029"/>
                <a:gd name="connsiteX241" fmla="*/ 10350217 w 11162102"/>
                <a:gd name="connsiteY241" fmla="*/ 4291054 h 6858029"/>
                <a:gd name="connsiteX242" fmla="*/ 10295558 w 11162102"/>
                <a:gd name="connsiteY242" fmla="*/ 4323074 h 6858029"/>
                <a:gd name="connsiteX243" fmla="*/ 10222414 w 11162102"/>
                <a:gd name="connsiteY243" fmla="*/ 4190158 h 6858029"/>
                <a:gd name="connsiteX244" fmla="*/ 9971669 w 11162102"/>
                <a:gd name="connsiteY244" fmla="*/ 3821766 h 6858029"/>
                <a:gd name="connsiteX245" fmla="*/ 9134194 w 11162102"/>
                <a:gd name="connsiteY245" fmla="*/ 2809795 h 6858029"/>
                <a:gd name="connsiteX246" fmla="*/ 8227614 w 11162102"/>
                <a:gd name="connsiteY246" fmla="*/ 1856889 h 6858029"/>
                <a:gd name="connsiteX247" fmla="*/ 7418644 w 11162102"/>
                <a:gd name="connsiteY247" fmla="*/ 1129541 h 6858029"/>
                <a:gd name="connsiteX248" fmla="*/ 6873382 w 11162102"/>
                <a:gd name="connsiteY248" fmla="*/ 794054 h 6858029"/>
                <a:gd name="connsiteX249" fmla="*/ 6872127 w 11162102"/>
                <a:gd name="connsiteY249" fmla="*/ 799415 h 6858029"/>
                <a:gd name="connsiteX250" fmla="*/ 7099890 w 11162102"/>
                <a:gd name="connsiteY250" fmla="*/ 907121 h 6858029"/>
                <a:gd name="connsiteX251" fmla="*/ 7415221 w 11162102"/>
                <a:gd name="connsiteY251" fmla="*/ 1133855 h 6858029"/>
                <a:gd name="connsiteX252" fmla="*/ 8223757 w 11162102"/>
                <a:gd name="connsiteY252" fmla="*/ 1860821 h 6858029"/>
                <a:gd name="connsiteX253" fmla="*/ 9967264 w 11162102"/>
                <a:gd name="connsiteY253" fmla="*/ 3825098 h 6858029"/>
                <a:gd name="connsiteX254" fmla="*/ 10290994 w 11162102"/>
                <a:gd name="connsiteY254" fmla="*/ 4325652 h 6858029"/>
                <a:gd name="connsiteX255" fmla="*/ 10235171 w 11162102"/>
                <a:gd name="connsiteY255" fmla="*/ 4356143 h 6858029"/>
                <a:gd name="connsiteX256" fmla="*/ 10215635 w 11162102"/>
                <a:gd name="connsiteY256" fmla="*/ 4320791 h 6858029"/>
                <a:gd name="connsiteX257" fmla="*/ 9975845 w 11162102"/>
                <a:gd name="connsiteY257" fmla="*/ 3953380 h 6858029"/>
                <a:gd name="connsiteX258" fmla="*/ 9140767 w 11162102"/>
                <a:gd name="connsiteY258" fmla="*/ 2909093 h 6858029"/>
                <a:gd name="connsiteX259" fmla="*/ 8233115 w 11162102"/>
                <a:gd name="connsiteY259" fmla="*/ 1924474 h 6858029"/>
                <a:gd name="connsiteX260" fmla="*/ 7428230 w 11162102"/>
                <a:gd name="connsiteY260" fmla="*/ 1174453 h 6858029"/>
                <a:gd name="connsiteX261" fmla="*/ 7118992 w 11162102"/>
                <a:gd name="connsiteY261" fmla="*/ 942045 h 6858029"/>
                <a:gd name="connsiteX262" fmla="*/ 6900608 w 11162102"/>
                <a:gd name="connsiteY262" fmla="*/ 833753 h 6858029"/>
                <a:gd name="connsiteX263" fmla="*/ 6899331 w 11162102"/>
                <a:gd name="connsiteY263" fmla="*/ 839216 h 6858029"/>
                <a:gd name="connsiteX264" fmla="*/ 8229121 w 11162102"/>
                <a:gd name="connsiteY264" fmla="*/ 1928417 h 6858029"/>
                <a:gd name="connsiteX265" fmla="*/ 9971303 w 11162102"/>
                <a:gd name="connsiteY265" fmla="*/ 3956667 h 6858029"/>
                <a:gd name="connsiteX266" fmla="*/ 10230378 w 11162102"/>
                <a:gd name="connsiteY266" fmla="*/ 4358699 h 6858029"/>
                <a:gd name="connsiteX267" fmla="*/ 10173711 w 11162102"/>
                <a:gd name="connsiteY267" fmla="*/ 4387568 h 6858029"/>
                <a:gd name="connsiteX268" fmla="*/ 9980044 w 11162102"/>
                <a:gd name="connsiteY268" fmla="*/ 4084995 h 6858029"/>
                <a:gd name="connsiteX269" fmla="*/ 9147750 w 11162102"/>
                <a:gd name="connsiteY269" fmla="*/ 3008186 h 6858029"/>
                <a:gd name="connsiteX270" fmla="*/ 8239003 w 11162102"/>
                <a:gd name="connsiteY270" fmla="*/ 1991858 h 6858029"/>
                <a:gd name="connsiteX271" fmla="*/ 7437929 w 11162102"/>
                <a:gd name="connsiteY271" fmla="*/ 1219291 h 6858029"/>
                <a:gd name="connsiteX272" fmla="*/ 6927835 w 11162102"/>
                <a:gd name="connsiteY272" fmla="*/ 873454 h 6858029"/>
                <a:gd name="connsiteX273" fmla="*/ 6926534 w 11162102"/>
                <a:gd name="connsiteY273" fmla="*/ 879020 h 6858029"/>
                <a:gd name="connsiteX274" fmla="*/ 7434209 w 11162102"/>
                <a:gd name="connsiteY274" fmla="*/ 1223622 h 6858029"/>
                <a:gd name="connsiteX275" fmla="*/ 8234872 w 11162102"/>
                <a:gd name="connsiteY275" fmla="*/ 1995808 h 6858029"/>
                <a:gd name="connsiteX276" fmla="*/ 9975366 w 11162102"/>
                <a:gd name="connsiteY276" fmla="*/ 4088258 h 6858029"/>
                <a:gd name="connsiteX277" fmla="*/ 10168645 w 11162102"/>
                <a:gd name="connsiteY277" fmla="*/ 4390056 h 6858029"/>
                <a:gd name="connsiteX278" fmla="*/ 10111521 w 11162102"/>
                <a:gd name="connsiteY278" fmla="*/ 4417191 h 6858029"/>
                <a:gd name="connsiteX279" fmla="*/ 9984221 w 11162102"/>
                <a:gd name="connsiteY279" fmla="*/ 4216609 h 6858029"/>
                <a:gd name="connsiteX280" fmla="*/ 9155190 w 11162102"/>
                <a:gd name="connsiteY280" fmla="*/ 3107028 h 6858029"/>
                <a:gd name="connsiteX281" fmla="*/ 8245279 w 11162102"/>
                <a:gd name="connsiteY281" fmla="*/ 2059043 h 6858029"/>
                <a:gd name="connsiteX282" fmla="*/ 7447811 w 11162102"/>
                <a:gd name="connsiteY282" fmla="*/ 1264052 h 6858029"/>
                <a:gd name="connsiteX283" fmla="*/ 6955085 w 11162102"/>
                <a:gd name="connsiteY283" fmla="*/ 913155 h 6858029"/>
                <a:gd name="connsiteX284" fmla="*/ 6953761 w 11162102"/>
                <a:gd name="connsiteY284" fmla="*/ 918821 h 6858029"/>
                <a:gd name="connsiteX285" fmla="*/ 7443931 w 11162102"/>
                <a:gd name="connsiteY285" fmla="*/ 1268392 h 6858029"/>
                <a:gd name="connsiteX286" fmla="*/ 8241034 w 11162102"/>
                <a:gd name="connsiteY286" fmla="*/ 2063003 h 6858029"/>
                <a:gd name="connsiteX287" fmla="*/ 9979406 w 11162102"/>
                <a:gd name="connsiteY287" fmla="*/ 4219850 h 6858029"/>
                <a:gd name="connsiteX288" fmla="*/ 10106044 w 11162102"/>
                <a:gd name="connsiteY288" fmla="*/ 4419702 h 6858029"/>
                <a:gd name="connsiteX289" fmla="*/ 10049149 w 11162102"/>
                <a:gd name="connsiteY289" fmla="*/ 4444897 h 6858029"/>
                <a:gd name="connsiteX290" fmla="*/ 9988420 w 11162102"/>
                <a:gd name="connsiteY290" fmla="*/ 4348223 h 6858029"/>
                <a:gd name="connsiteX291" fmla="*/ 9163109 w 11162102"/>
                <a:gd name="connsiteY291" fmla="*/ 3205687 h 6858029"/>
                <a:gd name="connsiteX292" fmla="*/ 8251989 w 11162102"/>
                <a:gd name="connsiteY292" fmla="*/ 2126049 h 6858029"/>
                <a:gd name="connsiteX293" fmla="*/ 7457830 w 11162102"/>
                <a:gd name="connsiteY293" fmla="*/ 1308748 h 6858029"/>
                <a:gd name="connsiteX294" fmla="*/ 6982311 w 11162102"/>
                <a:gd name="connsiteY294" fmla="*/ 952860 h 6858029"/>
                <a:gd name="connsiteX295" fmla="*/ 6980965 w 11162102"/>
                <a:gd name="connsiteY295" fmla="*/ 958625 h 6858029"/>
                <a:gd name="connsiteX296" fmla="*/ 7453790 w 11162102"/>
                <a:gd name="connsiteY296" fmla="*/ 1313094 h 6858029"/>
                <a:gd name="connsiteX297" fmla="*/ 8247606 w 11162102"/>
                <a:gd name="connsiteY297" fmla="*/ 2130017 h 6858029"/>
                <a:gd name="connsiteX298" fmla="*/ 9983445 w 11162102"/>
                <a:gd name="connsiteY298" fmla="*/ 4351441 h 6858029"/>
                <a:gd name="connsiteX299" fmla="*/ 10043558 w 11162102"/>
                <a:gd name="connsiteY299" fmla="*/ 4447271 h 6858029"/>
                <a:gd name="connsiteX300" fmla="*/ 9986891 w 11162102"/>
                <a:gd name="connsiteY300" fmla="*/ 4470618 h 6858029"/>
                <a:gd name="connsiteX301" fmla="*/ 8259154 w 11162102"/>
                <a:gd name="connsiteY301" fmla="*/ 2192878 h 6858029"/>
                <a:gd name="connsiteX302" fmla="*/ 7468031 w 11162102"/>
                <a:gd name="connsiteY302" fmla="*/ 1353386 h 6858029"/>
                <a:gd name="connsiteX303" fmla="*/ 7009538 w 11162102"/>
                <a:gd name="connsiteY303" fmla="*/ 992564 h 6858029"/>
                <a:gd name="connsiteX304" fmla="*/ 7008169 w 11162102"/>
                <a:gd name="connsiteY304" fmla="*/ 998434 h 6858029"/>
                <a:gd name="connsiteX305" fmla="*/ 7463855 w 11162102"/>
                <a:gd name="connsiteY305" fmla="*/ 1357731 h 6858029"/>
                <a:gd name="connsiteX306" fmla="*/ 8254636 w 11162102"/>
                <a:gd name="connsiteY306" fmla="*/ 2196856 h 6858029"/>
                <a:gd name="connsiteX307" fmla="*/ 9981185 w 11162102"/>
                <a:gd name="connsiteY307" fmla="*/ 4472877 h 6858029"/>
                <a:gd name="connsiteX308" fmla="*/ 9926071 w 11162102"/>
                <a:gd name="connsiteY308" fmla="*/ 4493987 h 6858029"/>
                <a:gd name="connsiteX309" fmla="*/ 9180499 w 11162102"/>
                <a:gd name="connsiteY309" fmla="*/ 3402412 h 6858029"/>
                <a:gd name="connsiteX310" fmla="*/ 8266800 w 11162102"/>
                <a:gd name="connsiteY310" fmla="*/ 2259541 h 6858029"/>
                <a:gd name="connsiteX311" fmla="*/ 7478393 w 11162102"/>
                <a:gd name="connsiteY311" fmla="*/ 1397957 h 6858029"/>
                <a:gd name="connsiteX312" fmla="*/ 7036788 w 11162102"/>
                <a:gd name="connsiteY312" fmla="*/ 1032265 h 6858029"/>
                <a:gd name="connsiteX313" fmla="*/ 7035395 w 11162102"/>
                <a:gd name="connsiteY313" fmla="*/ 1038233 h 6858029"/>
                <a:gd name="connsiteX314" fmla="*/ 8262144 w 11162102"/>
                <a:gd name="connsiteY314" fmla="*/ 2263526 h 6858029"/>
                <a:gd name="connsiteX315" fmla="*/ 9920159 w 11162102"/>
                <a:gd name="connsiteY315" fmla="*/ 4496155 h 6858029"/>
                <a:gd name="connsiteX316" fmla="*/ 9867463 w 11162102"/>
                <a:gd name="connsiteY316" fmla="*/ 4514960 h 6858029"/>
                <a:gd name="connsiteX317" fmla="*/ 9190017 w 11162102"/>
                <a:gd name="connsiteY317" fmla="*/ 3500524 h 6858029"/>
                <a:gd name="connsiteX318" fmla="*/ 8274925 w 11162102"/>
                <a:gd name="connsiteY318" fmla="*/ 2326060 h 6858029"/>
                <a:gd name="connsiteX319" fmla="*/ 7488959 w 11162102"/>
                <a:gd name="connsiteY319" fmla="*/ 1442474 h 6858029"/>
                <a:gd name="connsiteX320" fmla="*/ 7064014 w 11162102"/>
                <a:gd name="connsiteY320" fmla="*/ 1071966 h 6858029"/>
                <a:gd name="connsiteX321" fmla="*/ 7062599 w 11162102"/>
                <a:gd name="connsiteY321" fmla="*/ 1078037 h 6858029"/>
                <a:gd name="connsiteX322" fmla="*/ 7484486 w 11162102"/>
                <a:gd name="connsiteY322" fmla="*/ 1446814 h 6858029"/>
                <a:gd name="connsiteX323" fmla="*/ 8270132 w 11162102"/>
                <a:gd name="connsiteY323" fmla="*/ 2330054 h 6858029"/>
                <a:gd name="connsiteX324" fmla="*/ 9861529 w 11162102"/>
                <a:gd name="connsiteY324" fmla="*/ 4517015 h 6858029"/>
                <a:gd name="connsiteX325" fmla="*/ 9811162 w 11162102"/>
                <a:gd name="connsiteY325" fmla="*/ 4533720 h 6858029"/>
                <a:gd name="connsiteX326" fmla="*/ 9200127 w 11162102"/>
                <a:gd name="connsiteY326" fmla="*/ 3598476 h 6858029"/>
                <a:gd name="connsiteX327" fmla="*/ 8283574 w 11162102"/>
                <a:gd name="connsiteY327" fmla="*/ 2392427 h 6858029"/>
                <a:gd name="connsiteX328" fmla="*/ 7499708 w 11162102"/>
                <a:gd name="connsiteY328" fmla="*/ 1486940 h 6858029"/>
                <a:gd name="connsiteX329" fmla="*/ 7091240 w 11162102"/>
                <a:gd name="connsiteY329" fmla="*/ 1111672 h 6858029"/>
                <a:gd name="connsiteX330" fmla="*/ 7089803 w 11162102"/>
                <a:gd name="connsiteY330" fmla="*/ 1117840 h 6858029"/>
                <a:gd name="connsiteX331" fmla="*/ 8278667 w 11162102"/>
                <a:gd name="connsiteY331" fmla="*/ 2396443 h 6858029"/>
                <a:gd name="connsiteX332" fmla="*/ 9805023 w 11162102"/>
                <a:gd name="connsiteY332" fmla="*/ 4535683 h 6858029"/>
                <a:gd name="connsiteX333" fmla="*/ 9757119 w 11162102"/>
                <a:gd name="connsiteY333" fmla="*/ 4550494 h 6858029"/>
                <a:gd name="connsiteX334" fmla="*/ 9210830 w 11162102"/>
                <a:gd name="connsiteY334" fmla="*/ 3696291 h 6858029"/>
                <a:gd name="connsiteX335" fmla="*/ 8292771 w 11162102"/>
                <a:gd name="connsiteY335" fmla="*/ 2458701 h 6858029"/>
                <a:gd name="connsiteX336" fmla="*/ 7510663 w 11162102"/>
                <a:gd name="connsiteY336" fmla="*/ 1531365 h 6858029"/>
                <a:gd name="connsiteX337" fmla="*/ 7118490 w 11162102"/>
                <a:gd name="connsiteY337" fmla="*/ 1151373 h 6858029"/>
                <a:gd name="connsiteX338" fmla="*/ 7117007 w 11162102"/>
                <a:gd name="connsiteY338" fmla="*/ 1157644 h 6858029"/>
                <a:gd name="connsiteX339" fmla="*/ 7505893 w 11162102"/>
                <a:gd name="connsiteY339" fmla="*/ 1535692 h 6858029"/>
                <a:gd name="connsiteX340" fmla="*/ 8287728 w 11162102"/>
                <a:gd name="connsiteY340" fmla="*/ 2462695 h 6858029"/>
                <a:gd name="connsiteX341" fmla="*/ 9750752 w 11162102"/>
                <a:gd name="connsiteY341" fmla="*/ 4552389 h 6858029"/>
                <a:gd name="connsiteX342" fmla="*/ 9705405 w 11162102"/>
                <a:gd name="connsiteY342" fmla="*/ 4565443 h 6858029"/>
                <a:gd name="connsiteX343" fmla="*/ 9222172 w 11162102"/>
                <a:gd name="connsiteY343" fmla="*/ 3793992 h 6858029"/>
                <a:gd name="connsiteX344" fmla="*/ 8302516 w 11162102"/>
                <a:gd name="connsiteY344" fmla="*/ 2524839 h 6858029"/>
                <a:gd name="connsiteX345" fmla="*/ 7521823 w 11162102"/>
                <a:gd name="connsiteY345" fmla="*/ 1575747 h 6858029"/>
                <a:gd name="connsiteX346" fmla="*/ 7145717 w 11162102"/>
                <a:gd name="connsiteY346" fmla="*/ 1191071 h 6858029"/>
                <a:gd name="connsiteX347" fmla="*/ 7144210 w 11162102"/>
                <a:gd name="connsiteY347" fmla="*/ 1197443 h 6858029"/>
                <a:gd name="connsiteX348" fmla="*/ 7516893 w 11162102"/>
                <a:gd name="connsiteY348" fmla="*/ 1580070 h 6858029"/>
                <a:gd name="connsiteX349" fmla="*/ 8297358 w 11162102"/>
                <a:gd name="connsiteY349" fmla="*/ 2528856 h 6858029"/>
                <a:gd name="connsiteX350" fmla="*/ 9698672 w 11162102"/>
                <a:gd name="connsiteY350" fmla="*/ 4567291 h 6858029"/>
                <a:gd name="connsiteX351" fmla="*/ 9656018 w 11162102"/>
                <a:gd name="connsiteY351" fmla="*/ 4578725 h 6858029"/>
                <a:gd name="connsiteX352" fmla="*/ 9234154 w 11162102"/>
                <a:gd name="connsiteY352" fmla="*/ 3891601 h 6858029"/>
                <a:gd name="connsiteX353" fmla="*/ 8312832 w 11162102"/>
                <a:gd name="connsiteY353" fmla="*/ 2590932 h 6858029"/>
                <a:gd name="connsiteX354" fmla="*/ 7533188 w 11162102"/>
                <a:gd name="connsiteY354" fmla="*/ 1620102 h 6858029"/>
                <a:gd name="connsiteX355" fmla="*/ 7172943 w 11162102"/>
                <a:gd name="connsiteY355" fmla="*/ 1230775 h 6858029"/>
                <a:gd name="connsiteX356" fmla="*/ 7171437 w 11162102"/>
                <a:gd name="connsiteY356" fmla="*/ 1237249 h 6858029"/>
                <a:gd name="connsiteX357" fmla="*/ 7528144 w 11162102"/>
                <a:gd name="connsiteY357" fmla="*/ 1624419 h 6858029"/>
                <a:gd name="connsiteX358" fmla="*/ 8307560 w 11162102"/>
                <a:gd name="connsiteY358" fmla="*/ 2594949 h 6858029"/>
                <a:gd name="connsiteX359" fmla="*/ 9649491 w 11162102"/>
                <a:gd name="connsiteY359" fmla="*/ 4580414 h 6858029"/>
                <a:gd name="connsiteX360" fmla="*/ 9608868 w 11162102"/>
                <a:gd name="connsiteY360" fmla="*/ 4590524 h 6858029"/>
                <a:gd name="connsiteX361" fmla="*/ 9246797 w 11162102"/>
                <a:gd name="connsiteY361" fmla="*/ 3989142 h 6858029"/>
                <a:gd name="connsiteX362" fmla="*/ 8323741 w 11162102"/>
                <a:gd name="connsiteY362" fmla="*/ 2656933 h 6858029"/>
                <a:gd name="connsiteX363" fmla="*/ 7544804 w 11162102"/>
                <a:gd name="connsiteY363" fmla="*/ 1664435 h 6858029"/>
                <a:gd name="connsiteX364" fmla="*/ 7300586 w 11162102"/>
                <a:gd name="connsiteY364" fmla="*/ 1376760 h 6858029"/>
                <a:gd name="connsiteX365" fmla="*/ 7200192 w 11162102"/>
                <a:gd name="connsiteY365" fmla="*/ 1270481 h 6858029"/>
                <a:gd name="connsiteX366" fmla="*/ 7198641 w 11162102"/>
                <a:gd name="connsiteY366" fmla="*/ 1277056 h 6858029"/>
                <a:gd name="connsiteX367" fmla="*/ 7198389 w 11162102"/>
                <a:gd name="connsiteY367" fmla="*/ 1276971 h 6858029"/>
                <a:gd name="connsiteX368" fmla="*/ 7545147 w 11162102"/>
                <a:gd name="connsiteY368" fmla="*/ 1675452 h 6858029"/>
                <a:gd name="connsiteX369" fmla="*/ 8323786 w 11162102"/>
                <a:gd name="connsiteY369" fmla="*/ 2668276 h 6858029"/>
                <a:gd name="connsiteX370" fmla="*/ 9601953 w 11162102"/>
                <a:gd name="connsiteY370" fmla="*/ 4592190 h 6858029"/>
                <a:gd name="connsiteX371" fmla="*/ 9563977 w 11162102"/>
                <a:gd name="connsiteY371" fmla="*/ 4600977 h 6858029"/>
                <a:gd name="connsiteX372" fmla="*/ 9260103 w 11162102"/>
                <a:gd name="connsiteY372" fmla="*/ 4086638 h 6858029"/>
                <a:gd name="connsiteX373" fmla="*/ 8335243 w 11162102"/>
                <a:gd name="connsiteY373" fmla="*/ 2722911 h 6858029"/>
                <a:gd name="connsiteX374" fmla="*/ 7229245 w 11162102"/>
                <a:gd name="connsiteY374" fmla="*/ 1311291 h 6858029"/>
                <a:gd name="connsiteX375" fmla="*/ 7224041 w 11162102"/>
                <a:gd name="connsiteY375" fmla="*/ 1315750 h 6858029"/>
                <a:gd name="connsiteX376" fmla="*/ 8329743 w 11162102"/>
                <a:gd name="connsiteY376" fmla="*/ 2726997 h 6858029"/>
                <a:gd name="connsiteX377" fmla="*/ 9556560 w 11162102"/>
                <a:gd name="connsiteY377" fmla="*/ 4602643 h 6858029"/>
                <a:gd name="connsiteX378" fmla="*/ 9506238 w 11162102"/>
                <a:gd name="connsiteY378" fmla="*/ 4613278 h 6858029"/>
                <a:gd name="connsiteX379" fmla="*/ 7730689 w 11162102"/>
                <a:gd name="connsiteY379" fmla="*/ 4582765 h 6858029"/>
                <a:gd name="connsiteX380" fmla="*/ 6381888 w 11162102"/>
                <a:gd name="connsiteY380" fmla="*/ 4188629 h 6858029"/>
                <a:gd name="connsiteX381" fmla="*/ 5087632 w 11162102"/>
                <a:gd name="connsiteY381" fmla="*/ 3622142 h 6858029"/>
                <a:gd name="connsiteX382" fmla="*/ 3740109 w 11162102"/>
                <a:gd name="connsiteY382" fmla="*/ 3036189 h 6858029"/>
                <a:gd name="connsiteX383" fmla="*/ 3357042 w 11162102"/>
                <a:gd name="connsiteY383" fmla="*/ 2923083 h 6858029"/>
                <a:gd name="connsiteX384" fmla="*/ 2976600 w 11162102"/>
                <a:gd name="connsiteY384" fmla="*/ 2884263 h 6858029"/>
                <a:gd name="connsiteX385" fmla="*/ 2612202 w 11162102"/>
                <a:gd name="connsiteY385" fmla="*/ 2956038 h 6858029"/>
                <a:gd name="connsiteX386" fmla="*/ 2277449 w 11162102"/>
                <a:gd name="connsiteY386" fmla="*/ 3174672 h 6858029"/>
                <a:gd name="connsiteX387" fmla="*/ 1847061 w 11162102"/>
                <a:gd name="connsiteY387" fmla="*/ 3723472 h 6858029"/>
                <a:gd name="connsiteX388" fmla="*/ 1810569 w 11162102"/>
                <a:gd name="connsiteY388" fmla="*/ 3780207 h 6858029"/>
                <a:gd name="connsiteX389" fmla="*/ 1765767 w 11162102"/>
                <a:gd name="connsiteY389" fmla="*/ 3848924 h 6858029"/>
                <a:gd name="connsiteX390" fmla="*/ 1735464 w 11162102"/>
                <a:gd name="connsiteY390" fmla="*/ 3894705 h 6858029"/>
                <a:gd name="connsiteX391" fmla="*/ 1698328 w 11162102"/>
                <a:gd name="connsiteY391" fmla="*/ 3949569 h 6858029"/>
                <a:gd name="connsiteX392" fmla="*/ 1661015 w 11162102"/>
                <a:gd name="connsiteY392" fmla="*/ 4003612 h 6858029"/>
                <a:gd name="connsiteX393" fmla="*/ 1623463 w 11162102"/>
                <a:gd name="connsiteY393" fmla="*/ 4056832 h 6858029"/>
                <a:gd name="connsiteX394" fmla="*/ 1585636 w 11162102"/>
                <a:gd name="connsiteY394" fmla="*/ 4109232 h 6858029"/>
                <a:gd name="connsiteX395" fmla="*/ 1547464 w 11162102"/>
                <a:gd name="connsiteY395" fmla="*/ 4160809 h 6858029"/>
                <a:gd name="connsiteX396" fmla="*/ 1508943 w 11162102"/>
                <a:gd name="connsiteY396" fmla="*/ 4211497 h 6858029"/>
                <a:gd name="connsiteX397" fmla="*/ 1470209 w 11162102"/>
                <a:gd name="connsiteY397" fmla="*/ 4261020 h 6858029"/>
                <a:gd name="connsiteX398" fmla="*/ 1432612 w 11162102"/>
                <a:gd name="connsiteY398" fmla="*/ 4307623 h 6858029"/>
                <a:gd name="connsiteX399" fmla="*/ 1392094 w 11162102"/>
                <a:gd name="connsiteY399" fmla="*/ 4356257 h 6858029"/>
                <a:gd name="connsiteX400" fmla="*/ 1353215 w 11162102"/>
                <a:gd name="connsiteY400" fmla="*/ 4401307 h 6858029"/>
                <a:gd name="connsiteX401" fmla="*/ 1312726 w 11162102"/>
                <a:gd name="connsiteY401" fmla="*/ 4446540 h 6858029"/>
                <a:gd name="connsiteX402" fmla="*/ 1272137 w 11162102"/>
                <a:gd name="connsiteY402" fmla="*/ 4490016 h 6858029"/>
                <a:gd name="connsiteX403" fmla="*/ 1231852 w 11162102"/>
                <a:gd name="connsiteY403" fmla="*/ 4531347 h 6858029"/>
                <a:gd name="connsiteX404" fmla="*/ 1191334 w 11162102"/>
                <a:gd name="connsiteY404" fmla="*/ 4571080 h 6858029"/>
                <a:gd name="connsiteX405" fmla="*/ 1150357 w 11162102"/>
                <a:gd name="connsiteY405" fmla="*/ 4609329 h 6858029"/>
                <a:gd name="connsiteX406" fmla="*/ 1111473 w 11162102"/>
                <a:gd name="connsiteY406" fmla="*/ 4643768 h 6858029"/>
                <a:gd name="connsiteX407" fmla="*/ 1068253 w 11162102"/>
                <a:gd name="connsiteY407" fmla="*/ 4680077 h 6858029"/>
                <a:gd name="connsiteX408" fmla="*/ 1027417 w 11162102"/>
                <a:gd name="connsiteY408" fmla="*/ 4712394 h 6858029"/>
                <a:gd name="connsiteX409" fmla="*/ 987221 w 11162102"/>
                <a:gd name="connsiteY409" fmla="*/ 4742336 h 6858029"/>
                <a:gd name="connsiteX410" fmla="*/ 945557 w 11162102"/>
                <a:gd name="connsiteY410" fmla="*/ 4771502 h 6858029"/>
                <a:gd name="connsiteX411" fmla="*/ 906571 w 11162102"/>
                <a:gd name="connsiteY411" fmla="*/ 4797017 h 6858029"/>
                <a:gd name="connsiteX412" fmla="*/ 862088 w 11162102"/>
                <a:gd name="connsiteY412" fmla="*/ 4824198 h 6858029"/>
                <a:gd name="connsiteX413" fmla="*/ 825112 w 11162102"/>
                <a:gd name="connsiteY413" fmla="*/ 4845217 h 6858029"/>
                <a:gd name="connsiteX414" fmla="*/ 782170 w 11162102"/>
                <a:gd name="connsiteY414" fmla="*/ 4867834 h 6858029"/>
                <a:gd name="connsiteX415" fmla="*/ 744085 w 11162102"/>
                <a:gd name="connsiteY415" fmla="*/ 4886457 h 6858029"/>
                <a:gd name="connsiteX416" fmla="*/ 701985 w 11162102"/>
                <a:gd name="connsiteY416" fmla="*/ 4905376 h 6858029"/>
                <a:gd name="connsiteX417" fmla="*/ 666780 w 11162102"/>
                <a:gd name="connsiteY417" fmla="*/ 4919959 h 6858029"/>
                <a:gd name="connsiteX418" fmla="*/ 625922 w 11162102"/>
                <a:gd name="connsiteY418" fmla="*/ 4935524 h 6858029"/>
                <a:gd name="connsiteX419" fmla="*/ 587691 w 11162102"/>
                <a:gd name="connsiteY419" fmla="*/ 4948920 h 6858029"/>
                <a:gd name="connsiteX420" fmla="*/ 530264 w 11162102"/>
                <a:gd name="connsiteY420" fmla="*/ 4967840 h 6858029"/>
                <a:gd name="connsiteX421" fmla="*/ 105629 w 11162102"/>
                <a:gd name="connsiteY421" fmla="*/ 5384318 h 6858029"/>
                <a:gd name="connsiteX422" fmla="*/ 0 w 11162102"/>
                <a:gd name="connsiteY422" fmla="*/ 5992089 h 6858029"/>
                <a:gd name="connsiteX423" fmla="*/ 5076 w 11162102"/>
                <a:gd name="connsiteY423" fmla="*/ 5992386 h 6858029"/>
                <a:gd name="connsiteX424" fmla="*/ 2853 w 11162102"/>
                <a:gd name="connsiteY424" fmla="*/ 6017513 h 6858029"/>
                <a:gd name="connsiteX425" fmla="*/ 8549 w 11162102"/>
                <a:gd name="connsiteY425" fmla="*/ 6017992 h 6858029"/>
                <a:gd name="connsiteX426" fmla="*/ 5705 w 11162102"/>
                <a:gd name="connsiteY426" fmla="*/ 6042937 h 6858029"/>
                <a:gd name="connsiteX427" fmla="*/ 11982 w 11162102"/>
                <a:gd name="connsiteY427" fmla="*/ 6043644 h 6858029"/>
                <a:gd name="connsiteX428" fmla="*/ 8556 w 11162102"/>
                <a:gd name="connsiteY428" fmla="*/ 6068360 h 6858029"/>
                <a:gd name="connsiteX429" fmla="*/ 15040 w 11162102"/>
                <a:gd name="connsiteY429" fmla="*/ 6069250 h 6858029"/>
                <a:gd name="connsiteX430" fmla="*/ 590032 w 11162102"/>
                <a:gd name="connsiteY430" fmla="*/ 4962431 h 6858029"/>
                <a:gd name="connsiteX431" fmla="*/ 178869 w 11162102"/>
                <a:gd name="connsiteY431" fmla="*/ 5437698 h 6858029"/>
                <a:gd name="connsiteX432" fmla="*/ 11409 w 11162102"/>
                <a:gd name="connsiteY432" fmla="*/ 6093807 h 6858029"/>
                <a:gd name="connsiteX433" fmla="*/ 17767 w 11162102"/>
                <a:gd name="connsiteY433" fmla="*/ 6094834 h 6858029"/>
                <a:gd name="connsiteX434" fmla="*/ 624423 w 11162102"/>
                <a:gd name="connsiteY434" fmla="*/ 4950906 h 6858029"/>
                <a:gd name="connsiteX435" fmla="*/ 626271 w 11162102"/>
                <a:gd name="connsiteY435" fmla="*/ 4949947 h 6858029"/>
                <a:gd name="connsiteX436" fmla="*/ 197189 w 11162102"/>
                <a:gd name="connsiteY436" fmla="*/ 5450958 h 6858029"/>
                <a:gd name="connsiteX437" fmla="*/ 14261 w 11162102"/>
                <a:gd name="connsiteY437" fmla="*/ 6119231 h 6858029"/>
                <a:gd name="connsiteX438" fmla="*/ 20492 w 11162102"/>
                <a:gd name="connsiteY438" fmla="*/ 6120395 h 6858029"/>
                <a:gd name="connsiteX439" fmla="*/ 647372 w 11162102"/>
                <a:gd name="connsiteY439" fmla="*/ 4945041 h 6858029"/>
                <a:gd name="connsiteX440" fmla="*/ 663868 w 11162102"/>
                <a:gd name="connsiteY440" fmla="*/ 4935866 h 6858029"/>
                <a:gd name="connsiteX441" fmla="*/ 215496 w 11162102"/>
                <a:gd name="connsiteY441" fmla="*/ 5464172 h 6858029"/>
                <a:gd name="connsiteX442" fmla="*/ 17119 w 11162102"/>
                <a:gd name="connsiteY442" fmla="*/ 6144700 h 6858029"/>
                <a:gd name="connsiteX443" fmla="*/ 23226 w 11162102"/>
                <a:gd name="connsiteY443" fmla="*/ 6145955 h 6858029"/>
                <a:gd name="connsiteX444" fmla="*/ 670313 w 11162102"/>
                <a:gd name="connsiteY444" fmla="*/ 4939198 h 6858029"/>
                <a:gd name="connsiteX445" fmla="*/ 684013 w 11162102"/>
                <a:gd name="connsiteY445" fmla="*/ 4930982 h 6858029"/>
                <a:gd name="connsiteX446" fmla="*/ 686533 w 11162102"/>
                <a:gd name="connsiteY446" fmla="*/ 4930434 h 6858029"/>
                <a:gd name="connsiteX447" fmla="*/ 233800 w 11162102"/>
                <a:gd name="connsiteY447" fmla="*/ 5477340 h 6858029"/>
                <a:gd name="connsiteX448" fmla="*/ 19972 w 11162102"/>
                <a:gd name="connsiteY448" fmla="*/ 6170146 h 6858029"/>
                <a:gd name="connsiteX449" fmla="*/ 25946 w 11162102"/>
                <a:gd name="connsiteY449" fmla="*/ 6171515 h 6858029"/>
                <a:gd name="connsiteX450" fmla="*/ 693247 w 11162102"/>
                <a:gd name="connsiteY450" fmla="*/ 4933355 h 6858029"/>
                <a:gd name="connsiteX451" fmla="*/ 703266 w 11162102"/>
                <a:gd name="connsiteY451" fmla="*/ 4926920 h 6858029"/>
                <a:gd name="connsiteX452" fmla="*/ 707889 w 11162102"/>
                <a:gd name="connsiteY452" fmla="*/ 4925961 h 6858029"/>
                <a:gd name="connsiteX453" fmla="*/ 252091 w 11162102"/>
                <a:gd name="connsiteY453" fmla="*/ 5490485 h 6858029"/>
                <a:gd name="connsiteX454" fmla="*/ 22822 w 11162102"/>
                <a:gd name="connsiteY454" fmla="*/ 6195593 h 6858029"/>
                <a:gd name="connsiteX455" fmla="*/ 28671 w 11162102"/>
                <a:gd name="connsiteY455" fmla="*/ 6197053 h 6858029"/>
                <a:gd name="connsiteX456" fmla="*/ 716160 w 11162102"/>
                <a:gd name="connsiteY456" fmla="*/ 4927513 h 6858029"/>
                <a:gd name="connsiteX457" fmla="*/ 722536 w 11162102"/>
                <a:gd name="connsiteY457" fmla="*/ 4923108 h 6858029"/>
                <a:gd name="connsiteX458" fmla="*/ 728854 w 11162102"/>
                <a:gd name="connsiteY458" fmla="*/ 4921922 h 6858029"/>
                <a:gd name="connsiteX459" fmla="*/ 270367 w 11162102"/>
                <a:gd name="connsiteY459" fmla="*/ 5503631 h 6858029"/>
                <a:gd name="connsiteX460" fmla="*/ 25682 w 11162102"/>
                <a:gd name="connsiteY460" fmla="*/ 6221062 h 6858029"/>
                <a:gd name="connsiteX461" fmla="*/ 31398 w 11162102"/>
                <a:gd name="connsiteY461" fmla="*/ 6222614 h 6858029"/>
                <a:gd name="connsiteX462" fmla="*/ 739082 w 11162102"/>
                <a:gd name="connsiteY462" fmla="*/ 4921648 h 6858029"/>
                <a:gd name="connsiteX463" fmla="*/ 741958 w 11162102"/>
                <a:gd name="connsiteY463" fmla="*/ 4919549 h 6858029"/>
                <a:gd name="connsiteX464" fmla="*/ 749558 w 11162102"/>
                <a:gd name="connsiteY464" fmla="*/ 4918248 h 6858029"/>
                <a:gd name="connsiteX465" fmla="*/ 288636 w 11162102"/>
                <a:gd name="connsiteY465" fmla="*/ 5516731 h 6858029"/>
                <a:gd name="connsiteX466" fmla="*/ 28539 w 11162102"/>
                <a:gd name="connsiteY466" fmla="*/ 6246532 h 6858029"/>
                <a:gd name="connsiteX467" fmla="*/ 34123 w 11162102"/>
                <a:gd name="connsiteY467" fmla="*/ 6248152 h 6858029"/>
                <a:gd name="connsiteX468" fmla="*/ 761411 w 11162102"/>
                <a:gd name="connsiteY468" fmla="*/ 4916285 h 6858029"/>
                <a:gd name="connsiteX469" fmla="*/ 770116 w 11162102"/>
                <a:gd name="connsiteY469" fmla="*/ 4914870 h 6858029"/>
                <a:gd name="connsiteX470" fmla="*/ 306887 w 11162102"/>
                <a:gd name="connsiteY470" fmla="*/ 5529808 h 6858029"/>
                <a:gd name="connsiteX471" fmla="*/ 31392 w 11162102"/>
                <a:gd name="connsiteY471" fmla="*/ 6272001 h 6858029"/>
                <a:gd name="connsiteX472" fmla="*/ 36853 w 11162102"/>
                <a:gd name="connsiteY472" fmla="*/ 6273689 h 6858029"/>
                <a:gd name="connsiteX473" fmla="*/ 780995 w 11162102"/>
                <a:gd name="connsiteY473" fmla="*/ 4913227 h 6858029"/>
                <a:gd name="connsiteX474" fmla="*/ 790537 w 11162102"/>
                <a:gd name="connsiteY474" fmla="*/ 4911834 h 6858029"/>
                <a:gd name="connsiteX475" fmla="*/ 325119 w 11162102"/>
                <a:gd name="connsiteY475" fmla="*/ 5542862 h 6858029"/>
                <a:gd name="connsiteX476" fmla="*/ 34242 w 11162102"/>
                <a:gd name="connsiteY476" fmla="*/ 6297470 h 6858029"/>
                <a:gd name="connsiteX477" fmla="*/ 39578 w 11162102"/>
                <a:gd name="connsiteY477" fmla="*/ 6299227 h 6858029"/>
                <a:gd name="connsiteX478" fmla="*/ 800636 w 11162102"/>
                <a:gd name="connsiteY478" fmla="*/ 4910420 h 6858029"/>
                <a:gd name="connsiteX479" fmla="*/ 810885 w 11162102"/>
                <a:gd name="connsiteY479" fmla="*/ 4909096 h 6858029"/>
                <a:gd name="connsiteX480" fmla="*/ 343340 w 11162102"/>
                <a:gd name="connsiteY480" fmla="*/ 5555916 h 6858029"/>
                <a:gd name="connsiteX481" fmla="*/ 37097 w 11162102"/>
                <a:gd name="connsiteY481" fmla="*/ 6322962 h 6858029"/>
                <a:gd name="connsiteX482" fmla="*/ 42307 w 11162102"/>
                <a:gd name="connsiteY482" fmla="*/ 6324742 h 6858029"/>
                <a:gd name="connsiteX483" fmla="*/ 820301 w 11162102"/>
                <a:gd name="connsiteY483" fmla="*/ 4907886 h 6858029"/>
                <a:gd name="connsiteX484" fmla="*/ 831251 w 11162102"/>
                <a:gd name="connsiteY484" fmla="*/ 4906585 h 6858029"/>
                <a:gd name="connsiteX485" fmla="*/ 361539 w 11162102"/>
                <a:gd name="connsiteY485" fmla="*/ 5568924 h 6858029"/>
                <a:gd name="connsiteX486" fmla="*/ 39950 w 11162102"/>
                <a:gd name="connsiteY486" fmla="*/ 6348454 h 6858029"/>
                <a:gd name="connsiteX487" fmla="*/ 45032 w 11162102"/>
                <a:gd name="connsiteY487" fmla="*/ 6350280 h 6858029"/>
                <a:gd name="connsiteX488" fmla="*/ 840008 w 11162102"/>
                <a:gd name="connsiteY488" fmla="*/ 4905604 h 6858029"/>
                <a:gd name="connsiteX489" fmla="*/ 851608 w 11162102"/>
                <a:gd name="connsiteY489" fmla="*/ 4904349 h 6858029"/>
                <a:gd name="connsiteX490" fmla="*/ 379719 w 11162102"/>
                <a:gd name="connsiteY490" fmla="*/ 5581933 h 6858029"/>
                <a:gd name="connsiteX491" fmla="*/ 42803 w 11162102"/>
                <a:gd name="connsiteY491" fmla="*/ 6373946 h 6858029"/>
                <a:gd name="connsiteX492" fmla="*/ 47760 w 11162102"/>
                <a:gd name="connsiteY492" fmla="*/ 6375795 h 6858029"/>
                <a:gd name="connsiteX493" fmla="*/ 859790 w 11162102"/>
                <a:gd name="connsiteY493" fmla="*/ 4903505 h 6858029"/>
                <a:gd name="connsiteX494" fmla="*/ 871938 w 11162102"/>
                <a:gd name="connsiteY494" fmla="*/ 4902364 h 6858029"/>
                <a:gd name="connsiteX495" fmla="*/ 397885 w 11162102"/>
                <a:gd name="connsiteY495" fmla="*/ 5594942 h 6858029"/>
                <a:gd name="connsiteX496" fmla="*/ 45655 w 11162102"/>
                <a:gd name="connsiteY496" fmla="*/ 6399416 h 6858029"/>
                <a:gd name="connsiteX497" fmla="*/ 50487 w 11162102"/>
                <a:gd name="connsiteY497" fmla="*/ 6401333 h 6858029"/>
                <a:gd name="connsiteX498" fmla="*/ 879654 w 11162102"/>
                <a:gd name="connsiteY498" fmla="*/ 4901656 h 6858029"/>
                <a:gd name="connsiteX499" fmla="*/ 892275 w 11162102"/>
                <a:gd name="connsiteY499" fmla="*/ 4900583 h 6858029"/>
                <a:gd name="connsiteX500" fmla="*/ 416031 w 11162102"/>
                <a:gd name="connsiteY500" fmla="*/ 5607950 h 6858029"/>
                <a:gd name="connsiteX501" fmla="*/ 48506 w 11162102"/>
                <a:gd name="connsiteY501" fmla="*/ 6424908 h 6858029"/>
                <a:gd name="connsiteX502" fmla="*/ 53214 w 11162102"/>
                <a:gd name="connsiteY502" fmla="*/ 6426848 h 6858029"/>
                <a:gd name="connsiteX503" fmla="*/ 899592 w 11162102"/>
                <a:gd name="connsiteY503" fmla="*/ 4900036 h 6858029"/>
                <a:gd name="connsiteX504" fmla="*/ 912616 w 11162102"/>
                <a:gd name="connsiteY504" fmla="*/ 4899077 h 6858029"/>
                <a:gd name="connsiteX505" fmla="*/ 434170 w 11162102"/>
                <a:gd name="connsiteY505" fmla="*/ 5620913 h 6858029"/>
                <a:gd name="connsiteX506" fmla="*/ 51356 w 11162102"/>
                <a:gd name="connsiteY506" fmla="*/ 6450423 h 6858029"/>
                <a:gd name="connsiteX507" fmla="*/ 55948 w 11162102"/>
                <a:gd name="connsiteY507" fmla="*/ 6452363 h 6858029"/>
                <a:gd name="connsiteX508" fmla="*/ 919593 w 11162102"/>
                <a:gd name="connsiteY508" fmla="*/ 4898598 h 6858029"/>
                <a:gd name="connsiteX509" fmla="*/ 932957 w 11162102"/>
                <a:gd name="connsiteY509" fmla="*/ 4897776 h 6858029"/>
                <a:gd name="connsiteX510" fmla="*/ 452288 w 11162102"/>
                <a:gd name="connsiteY510" fmla="*/ 5633898 h 6858029"/>
                <a:gd name="connsiteX511" fmla="*/ 54209 w 11162102"/>
                <a:gd name="connsiteY511" fmla="*/ 6475915 h 6858029"/>
                <a:gd name="connsiteX512" fmla="*/ 58680 w 11162102"/>
                <a:gd name="connsiteY512" fmla="*/ 6477877 h 6858029"/>
                <a:gd name="connsiteX513" fmla="*/ 939640 w 11162102"/>
                <a:gd name="connsiteY513" fmla="*/ 4897388 h 6858029"/>
                <a:gd name="connsiteX514" fmla="*/ 953330 w 11162102"/>
                <a:gd name="connsiteY514" fmla="*/ 4896681 h 6858029"/>
                <a:gd name="connsiteX515" fmla="*/ 470390 w 11162102"/>
                <a:gd name="connsiteY515" fmla="*/ 5646884 h 6858029"/>
                <a:gd name="connsiteX516" fmla="*/ 57055 w 11162102"/>
                <a:gd name="connsiteY516" fmla="*/ 6501407 h 6858029"/>
                <a:gd name="connsiteX517" fmla="*/ 61414 w 11162102"/>
                <a:gd name="connsiteY517" fmla="*/ 6503393 h 6858029"/>
                <a:gd name="connsiteX518" fmla="*/ 959693 w 11162102"/>
                <a:gd name="connsiteY518" fmla="*/ 4896384 h 6858029"/>
                <a:gd name="connsiteX519" fmla="*/ 973763 w 11162102"/>
                <a:gd name="connsiteY519" fmla="*/ 4895791 h 6858029"/>
                <a:gd name="connsiteX520" fmla="*/ 488484 w 11162102"/>
                <a:gd name="connsiteY520" fmla="*/ 5659847 h 6858029"/>
                <a:gd name="connsiteX521" fmla="*/ 59908 w 11162102"/>
                <a:gd name="connsiteY521" fmla="*/ 6526899 h 6858029"/>
                <a:gd name="connsiteX522" fmla="*/ 64137 w 11162102"/>
                <a:gd name="connsiteY522" fmla="*/ 6528885 h 6858029"/>
                <a:gd name="connsiteX523" fmla="*/ 979809 w 11162102"/>
                <a:gd name="connsiteY523" fmla="*/ 4895563 h 6858029"/>
                <a:gd name="connsiteX524" fmla="*/ 994196 w 11162102"/>
                <a:gd name="connsiteY524" fmla="*/ 4895106 h 6858029"/>
                <a:gd name="connsiteX525" fmla="*/ 506549 w 11162102"/>
                <a:gd name="connsiteY525" fmla="*/ 5672810 h 6858029"/>
                <a:gd name="connsiteX526" fmla="*/ 62749 w 11162102"/>
                <a:gd name="connsiteY526" fmla="*/ 6552414 h 6858029"/>
                <a:gd name="connsiteX527" fmla="*/ 66871 w 11162102"/>
                <a:gd name="connsiteY527" fmla="*/ 6554400 h 6858029"/>
                <a:gd name="connsiteX528" fmla="*/ 999985 w 11162102"/>
                <a:gd name="connsiteY528" fmla="*/ 4894946 h 6858029"/>
                <a:gd name="connsiteX529" fmla="*/ 1014671 w 11162102"/>
                <a:gd name="connsiteY529" fmla="*/ 4894604 h 6858029"/>
                <a:gd name="connsiteX530" fmla="*/ 524611 w 11162102"/>
                <a:gd name="connsiteY530" fmla="*/ 5685773 h 6858029"/>
                <a:gd name="connsiteX531" fmla="*/ 65602 w 11162102"/>
                <a:gd name="connsiteY531" fmla="*/ 6577906 h 6858029"/>
                <a:gd name="connsiteX532" fmla="*/ 69600 w 11162102"/>
                <a:gd name="connsiteY532" fmla="*/ 6579914 h 6858029"/>
                <a:gd name="connsiteX533" fmla="*/ 1020208 w 11162102"/>
                <a:gd name="connsiteY533" fmla="*/ 4894512 h 6858029"/>
                <a:gd name="connsiteX534" fmla="*/ 1035202 w 11162102"/>
                <a:gd name="connsiteY534" fmla="*/ 4894307 h 6858029"/>
                <a:gd name="connsiteX535" fmla="*/ 68450 w 11162102"/>
                <a:gd name="connsiteY535" fmla="*/ 6603421 h 6858029"/>
                <a:gd name="connsiteX536" fmla="*/ 72336 w 11162102"/>
                <a:gd name="connsiteY536" fmla="*/ 6605407 h 6858029"/>
                <a:gd name="connsiteX537" fmla="*/ 1040517 w 11162102"/>
                <a:gd name="connsiteY537" fmla="*/ 4894262 h 6858029"/>
                <a:gd name="connsiteX538" fmla="*/ 1055728 w 11162102"/>
                <a:gd name="connsiteY538" fmla="*/ 4894193 h 6858029"/>
                <a:gd name="connsiteX539" fmla="*/ 85201 w 11162102"/>
                <a:gd name="connsiteY539" fmla="*/ 6602280 h 6858029"/>
                <a:gd name="connsiteX540" fmla="*/ 71294 w 11162102"/>
                <a:gd name="connsiteY540" fmla="*/ 6628936 h 6858029"/>
                <a:gd name="connsiteX541" fmla="*/ 75068 w 11162102"/>
                <a:gd name="connsiteY541" fmla="*/ 6630899 h 6858029"/>
                <a:gd name="connsiteX542" fmla="*/ 88976 w 11162102"/>
                <a:gd name="connsiteY542" fmla="*/ 6604266 h 6858029"/>
                <a:gd name="connsiteX543" fmla="*/ 1060847 w 11162102"/>
                <a:gd name="connsiteY543" fmla="*/ 4894170 h 6858029"/>
                <a:gd name="connsiteX544" fmla="*/ 1076284 w 11162102"/>
                <a:gd name="connsiteY544" fmla="*/ 4894239 h 6858029"/>
                <a:gd name="connsiteX545" fmla="*/ 109463 w 11162102"/>
                <a:gd name="connsiteY545" fmla="*/ 6588336 h 6858029"/>
                <a:gd name="connsiteX546" fmla="*/ 74137 w 11162102"/>
                <a:gd name="connsiteY546" fmla="*/ 6654451 h 6858029"/>
                <a:gd name="connsiteX547" fmla="*/ 77807 w 11162102"/>
                <a:gd name="connsiteY547" fmla="*/ 6656391 h 6858029"/>
                <a:gd name="connsiteX548" fmla="*/ 113126 w 11162102"/>
                <a:gd name="connsiteY548" fmla="*/ 6590299 h 6858029"/>
                <a:gd name="connsiteX549" fmla="*/ 1081209 w 11162102"/>
                <a:gd name="connsiteY549" fmla="*/ 4894262 h 6858029"/>
                <a:gd name="connsiteX550" fmla="*/ 1096874 w 11162102"/>
                <a:gd name="connsiteY550" fmla="*/ 4894444 h 6858029"/>
                <a:gd name="connsiteX551" fmla="*/ 145406 w 11162102"/>
                <a:gd name="connsiteY551" fmla="*/ 6554674 h 6858029"/>
                <a:gd name="connsiteX552" fmla="*/ 76983 w 11162102"/>
                <a:gd name="connsiteY552" fmla="*/ 6679943 h 6858029"/>
                <a:gd name="connsiteX553" fmla="*/ 80539 w 11162102"/>
                <a:gd name="connsiteY553" fmla="*/ 6681883 h 6858029"/>
                <a:gd name="connsiteX554" fmla="*/ 148961 w 11162102"/>
                <a:gd name="connsiteY554" fmla="*/ 6556613 h 6858029"/>
                <a:gd name="connsiteX555" fmla="*/ 1101605 w 11162102"/>
                <a:gd name="connsiteY555" fmla="*/ 4894535 h 6858029"/>
                <a:gd name="connsiteX556" fmla="*/ 1117471 w 11162102"/>
                <a:gd name="connsiteY556" fmla="*/ 4894832 h 6858029"/>
                <a:gd name="connsiteX557" fmla="*/ 204307 w 11162102"/>
                <a:gd name="connsiteY557" fmla="*/ 6482214 h 6858029"/>
                <a:gd name="connsiteX558" fmla="*/ 79829 w 11162102"/>
                <a:gd name="connsiteY558" fmla="*/ 6705458 h 6858029"/>
                <a:gd name="connsiteX559" fmla="*/ 83275 w 11162102"/>
                <a:gd name="connsiteY559" fmla="*/ 6707398 h 6858029"/>
                <a:gd name="connsiteX560" fmla="*/ 207757 w 11162102"/>
                <a:gd name="connsiteY560" fmla="*/ 6484131 h 6858029"/>
                <a:gd name="connsiteX561" fmla="*/ 1122037 w 11162102"/>
                <a:gd name="connsiteY561" fmla="*/ 4894946 h 6858029"/>
                <a:gd name="connsiteX562" fmla="*/ 1138111 w 11162102"/>
                <a:gd name="connsiteY562" fmla="*/ 4895380 h 6858029"/>
                <a:gd name="connsiteX563" fmla="*/ 317159 w 11162102"/>
                <a:gd name="connsiteY563" fmla="*/ 6318307 h 6858029"/>
                <a:gd name="connsiteX564" fmla="*/ 82675 w 11162102"/>
                <a:gd name="connsiteY564" fmla="*/ 6730973 h 6858029"/>
                <a:gd name="connsiteX565" fmla="*/ 86009 w 11162102"/>
                <a:gd name="connsiteY565" fmla="*/ 6732890 h 6858029"/>
                <a:gd name="connsiteX566" fmla="*/ 320507 w 11162102"/>
                <a:gd name="connsiteY566" fmla="*/ 6320201 h 6858029"/>
                <a:gd name="connsiteX567" fmla="*/ 1142509 w 11162102"/>
                <a:gd name="connsiteY567" fmla="*/ 4895517 h 6858029"/>
                <a:gd name="connsiteX568" fmla="*/ 1158801 w 11162102"/>
                <a:gd name="connsiteY568" fmla="*/ 4896065 h 6858029"/>
                <a:gd name="connsiteX569" fmla="*/ 618610 w 11162102"/>
                <a:gd name="connsiteY569" fmla="*/ 5832381 h 6858029"/>
                <a:gd name="connsiteX570" fmla="*/ 85518 w 11162102"/>
                <a:gd name="connsiteY570" fmla="*/ 6756488 h 6858029"/>
                <a:gd name="connsiteX571" fmla="*/ 88750 w 11162102"/>
                <a:gd name="connsiteY571" fmla="*/ 6758383 h 6858029"/>
                <a:gd name="connsiteX572" fmla="*/ 621857 w 11162102"/>
                <a:gd name="connsiteY572" fmla="*/ 5834230 h 6858029"/>
                <a:gd name="connsiteX573" fmla="*/ 1163035 w 11162102"/>
                <a:gd name="connsiteY573" fmla="*/ 4896224 h 6858029"/>
                <a:gd name="connsiteX574" fmla="*/ 1179332 w 11162102"/>
                <a:gd name="connsiteY574" fmla="*/ 4896909 h 6858029"/>
                <a:gd name="connsiteX575" fmla="*/ 88355 w 11162102"/>
                <a:gd name="connsiteY575" fmla="*/ 6782003 h 6858029"/>
                <a:gd name="connsiteX576" fmla="*/ 91484 w 11162102"/>
                <a:gd name="connsiteY576" fmla="*/ 6783852 h 6858029"/>
                <a:gd name="connsiteX577" fmla="*/ 1183412 w 11162102"/>
                <a:gd name="connsiteY577" fmla="*/ 4897092 h 6858029"/>
                <a:gd name="connsiteX578" fmla="*/ 1200168 w 11162102"/>
                <a:gd name="connsiteY578" fmla="*/ 4897890 h 6858029"/>
                <a:gd name="connsiteX579" fmla="*/ 91199 w 11162102"/>
                <a:gd name="connsiteY579" fmla="*/ 6807541 h 6858029"/>
                <a:gd name="connsiteX580" fmla="*/ 94225 w 11162102"/>
                <a:gd name="connsiteY580" fmla="*/ 6809344 h 6858029"/>
                <a:gd name="connsiteX581" fmla="*/ 1204096 w 11162102"/>
                <a:gd name="connsiteY581" fmla="*/ 4898096 h 6858029"/>
                <a:gd name="connsiteX582" fmla="*/ 1221034 w 11162102"/>
                <a:gd name="connsiteY582" fmla="*/ 4899009 h 6858029"/>
                <a:gd name="connsiteX583" fmla="*/ 94040 w 11162102"/>
                <a:gd name="connsiteY583" fmla="*/ 6833056 h 6858029"/>
                <a:gd name="connsiteX584" fmla="*/ 96961 w 11162102"/>
                <a:gd name="connsiteY584" fmla="*/ 6834836 h 6858029"/>
                <a:gd name="connsiteX585" fmla="*/ 1224814 w 11162102"/>
                <a:gd name="connsiteY585" fmla="*/ 4899237 h 6858029"/>
                <a:gd name="connsiteX586" fmla="*/ 1499150 w 11162102"/>
                <a:gd name="connsiteY586" fmla="*/ 4923702 h 6858029"/>
                <a:gd name="connsiteX587" fmla="*/ 3030620 w 11162102"/>
                <a:gd name="connsiteY587" fmla="*/ 5239101 h 6858029"/>
                <a:gd name="connsiteX588" fmla="*/ 5204732 w 11162102"/>
                <a:gd name="connsiteY588" fmla="*/ 5880056 h 6858029"/>
                <a:gd name="connsiteX589" fmla="*/ 6932491 w 11162102"/>
                <a:gd name="connsiteY589" fmla="*/ 6399050 h 6858029"/>
                <a:gd name="connsiteX590" fmla="*/ 8249113 w 11162102"/>
                <a:gd name="connsiteY590" fmla="*/ 6726820 h 6858029"/>
                <a:gd name="connsiteX591" fmla="*/ 8622023 w 11162102"/>
                <a:gd name="connsiteY591" fmla="*/ 6792843 h 6858029"/>
                <a:gd name="connsiteX592" fmla="*/ 9181070 w 11162102"/>
                <a:gd name="connsiteY592" fmla="*/ 6855832 h 6858029"/>
                <a:gd name="connsiteX593" fmla="*/ 9738885 w 11162102"/>
                <a:gd name="connsiteY593" fmla="*/ 6800945 h 6858029"/>
                <a:gd name="connsiteX594" fmla="*/ 10120125 w 11162102"/>
                <a:gd name="connsiteY594" fmla="*/ 6503484 h 6858029"/>
                <a:gd name="connsiteX595" fmla="*/ 10179965 w 11162102"/>
                <a:gd name="connsiteY595" fmla="*/ 6269673 h 6858029"/>
                <a:gd name="connsiteX596" fmla="*/ 10194799 w 11162102"/>
                <a:gd name="connsiteY596" fmla="*/ 6172520 h 6858029"/>
                <a:gd name="connsiteX597" fmla="*/ 10210363 w 11162102"/>
                <a:gd name="connsiteY597" fmla="*/ 6076234 h 6858029"/>
                <a:gd name="connsiteX598" fmla="*/ 10226955 w 11162102"/>
                <a:gd name="connsiteY598" fmla="*/ 5979629 h 6858029"/>
                <a:gd name="connsiteX599" fmla="*/ 10244391 w 11162102"/>
                <a:gd name="connsiteY599" fmla="*/ 5883959 h 6858029"/>
                <a:gd name="connsiteX600" fmla="*/ 10262625 w 11162102"/>
                <a:gd name="connsiteY600" fmla="*/ 5789476 h 6858029"/>
                <a:gd name="connsiteX601" fmla="*/ 10281751 w 11162102"/>
                <a:gd name="connsiteY601" fmla="*/ 5695952 h 6858029"/>
                <a:gd name="connsiteX602" fmla="*/ 10301766 w 11162102"/>
                <a:gd name="connsiteY602" fmla="*/ 5603386 h 6858029"/>
                <a:gd name="connsiteX603" fmla="*/ 10302701 w 11162102"/>
                <a:gd name="connsiteY603" fmla="*/ 5600350 h 6858029"/>
                <a:gd name="connsiteX604" fmla="*/ 10322670 w 11162102"/>
                <a:gd name="connsiteY604" fmla="*/ 5511824 h 6858029"/>
                <a:gd name="connsiteX605" fmla="*/ 10332484 w 11162102"/>
                <a:gd name="connsiteY605" fmla="*/ 5477865 h 6858029"/>
                <a:gd name="connsiteX606" fmla="*/ 10344534 w 11162102"/>
                <a:gd name="connsiteY606" fmla="*/ 5421106 h 6858029"/>
                <a:gd name="connsiteX607" fmla="*/ 10362449 w 11162102"/>
                <a:gd name="connsiteY607" fmla="*/ 5355676 h 6858029"/>
                <a:gd name="connsiteX608" fmla="*/ 10367219 w 11162102"/>
                <a:gd name="connsiteY608" fmla="*/ 5331667 h 6858029"/>
                <a:gd name="connsiteX609" fmla="*/ 10390772 w 11162102"/>
                <a:gd name="connsiteY609" fmla="*/ 5243278 h 6858029"/>
                <a:gd name="connsiteX610" fmla="*/ 10415031 w 11162102"/>
                <a:gd name="connsiteY610" fmla="*/ 5156304 h 6858029"/>
                <a:gd name="connsiteX611" fmla="*/ 10440066 w 11162102"/>
                <a:gd name="connsiteY611" fmla="*/ 5070379 h 6858029"/>
                <a:gd name="connsiteX612" fmla="*/ 10465901 w 11162102"/>
                <a:gd name="connsiteY612" fmla="*/ 4985298 h 6858029"/>
                <a:gd name="connsiteX613" fmla="*/ 10492284 w 11162102"/>
                <a:gd name="connsiteY613" fmla="*/ 4901725 h 6858029"/>
                <a:gd name="connsiteX614" fmla="*/ 10519373 w 11162102"/>
                <a:gd name="connsiteY614" fmla="*/ 4818881 h 6858029"/>
                <a:gd name="connsiteX615" fmla="*/ 10547170 w 11162102"/>
                <a:gd name="connsiteY615" fmla="*/ 4736767 h 6858029"/>
                <a:gd name="connsiteX616" fmla="*/ 10575264 w 11162102"/>
                <a:gd name="connsiteY616" fmla="*/ 4656297 h 6858029"/>
                <a:gd name="connsiteX617" fmla="*/ 10604066 w 11162102"/>
                <a:gd name="connsiteY617" fmla="*/ 4576215 h 6858029"/>
                <a:gd name="connsiteX618" fmla="*/ 10633095 w 11162102"/>
                <a:gd name="connsiteY618" fmla="*/ 4497730 h 6858029"/>
                <a:gd name="connsiteX619" fmla="*/ 10636929 w 11162102"/>
                <a:gd name="connsiteY619" fmla="*/ 4488670 h 6858029"/>
                <a:gd name="connsiteX620" fmla="*/ 10662101 w 11162102"/>
                <a:gd name="connsiteY620" fmla="*/ 4421505 h 6858029"/>
                <a:gd name="connsiteX621" fmla="*/ 10679629 w 11162102"/>
                <a:gd name="connsiteY621" fmla="*/ 4378576 h 6858029"/>
                <a:gd name="connsiteX622" fmla="*/ 10690766 w 11162102"/>
                <a:gd name="connsiteY622" fmla="*/ 4348223 h 6858029"/>
                <a:gd name="connsiteX623" fmla="*/ 10719225 w 11162102"/>
                <a:gd name="connsiteY623" fmla="*/ 4277042 h 6858029"/>
                <a:gd name="connsiteX624" fmla="*/ 10748278 w 11162102"/>
                <a:gd name="connsiteY624" fmla="*/ 4206111 h 6858029"/>
                <a:gd name="connsiteX625" fmla="*/ 10214015 w 11162102"/>
                <a:gd name="connsiteY625" fmla="*/ 6001150 h 6858029"/>
                <a:gd name="connsiteX626" fmla="*/ 10213695 w 11162102"/>
                <a:gd name="connsiteY626" fmla="*/ 5970431 h 6858029"/>
                <a:gd name="connsiteX627" fmla="*/ 10214061 w 11162102"/>
                <a:gd name="connsiteY627" fmla="*/ 5969655 h 6858029"/>
                <a:gd name="connsiteX628" fmla="*/ 10223190 w 11162102"/>
                <a:gd name="connsiteY628" fmla="*/ 5947906 h 6858029"/>
                <a:gd name="connsiteX629" fmla="*/ 10220794 w 11162102"/>
                <a:gd name="connsiteY629" fmla="*/ 5977141 h 6858029"/>
                <a:gd name="connsiteX630" fmla="*/ 10214015 w 11162102"/>
                <a:gd name="connsiteY630" fmla="*/ 6001150 h 6858029"/>
                <a:gd name="connsiteX631" fmla="*/ 10182931 w 11162102"/>
                <a:gd name="connsiteY631" fmla="*/ 6192101 h 6858029"/>
                <a:gd name="connsiteX632" fmla="*/ 10182384 w 11162102"/>
                <a:gd name="connsiteY632" fmla="*/ 6161383 h 6858029"/>
                <a:gd name="connsiteX633" fmla="*/ 10190166 w 11162102"/>
                <a:gd name="connsiteY633" fmla="*/ 6141619 h 6858029"/>
                <a:gd name="connsiteX634" fmla="*/ 10188112 w 11162102"/>
                <a:gd name="connsiteY634" fmla="*/ 6171630 h 6858029"/>
                <a:gd name="connsiteX635" fmla="*/ 10182931 w 11162102"/>
                <a:gd name="connsiteY635" fmla="*/ 6192101 h 6858029"/>
                <a:gd name="connsiteX636" fmla="*/ 908294 w 11162102"/>
                <a:gd name="connsiteY636" fmla="*/ 4871417 h 6858029"/>
                <a:gd name="connsiteX637" fmla="*/ 922667 w 11162102"/>
                <a:gd name="connsiteY637" fmla="*/ 4856331 h 6858029"/>
                <a:gd name="connsiteX638" fmla="*/ 934393 w 11162102"/>
                <a:gd name="connsiteY638" fmla="*/ 4854095 h 6858029"/>
                <a:gd name="connsiteX639" fmla="*/ 919994 w 11162102"/>
                <a:gd name="connsiteY639" fmla="*/ 4869842 h 6858029"/>
                <a:gd name="connsiteX640" fmla="*/ 908294 w 11162102"/>
                <a:gd name="connsiteY640" fmla="*/ 4871417 h 6858029"/>
                <a:gd name="connsiteX641" fmla="*/ 888902 w 11162102"/>
                <a:gd name="connsiteY641" fmla="*/ 4874155 h 6858029"/>
                <a:gd name="connsiteX642" fmla="*/ 902654 w 11162102"/>
                <a:gd name="connsiteY642" fmla="*/ 4860371 h 6858029"/>
                <a:gd name="connsiteX643" fmla="*/ 913814 w 11162102"/>
                <a:gd name="connsiteY643" fmla="*/ 4858111 h 6858029"/>
                <a:gd name="connsiteX644" fmla="*/ 900037 w 11162102"/>
                <a:gd name="connsiteY644" fmla="*/ 4872535 h 6858029"/>
                <a:gd name="connsiteX645" fmla="*/ 888902 w 11162102"/>
                <a:gd name="connsiteY645" fmla="*/ 4874155 h 6858029"/>
                <a:gd name="connsiteX646" fmla="*/ 869651 w 11162102"/>
                <a:gd name="connsiteY646" fmla="*/ 4877077 h 6858029"/>
                <a:gd name="connsiteX647" fmla="*/ 882696 w 11162102"/>
                <a:gd name="connsiteY647" fmla="*/ 4864616 h 6858029"/>
                <a:gd name="connsiteX648" fmla="*/ 893211 w 11162102"/>
                <a:gd name="connsiteY648" fmla="*/ 4862334 h 6858029"/>
                <a:gd name="connsiteX649" fmla="*/ 880104 w 11162102"/>
                <a:gd name="connsiteY649" fmla="*/ 4875479 h 6858029"/>
                <a:gd name="connsiteX650" fmla="*/ 869651 w 11162102"/>
                <a:gd name="connsiteY650" fmla="*/ 4877077 h 6858029"/>
                <a:gd name="connsiteX651" fmla="*/ 850543 w 11162102"/>
                <a:gd name="connsiteY651" fmla="*/ 4880226 h 6858029"/>
                <a:gd name="connsiteX652" fmla="*/ 862821 w 11162102"/>
                <a:gd name="connsiteY652" fmla="*/ 4869066 h 6858029"/>
                <a:gd name="connsiteX653" fmla="*/ 872525 w 11162102"/>
                <a:gd name="connsiteY653" fmla="*/ 4866875 h 6858029"/>
                <a:gd name="connsiteX654" fmla="*/ 860240 w 11162102"/>
                <a:gd name="connsiteY654" fmla="*/ 4878606 h 6858029"/>
                <a:gd name="connsiteX655" fmla="*/ 850543 w 11162102"/>
                <a:gd name="connsiteY655" fmla="*/ 4880226 h 6858029"/>
                <a:gd name="connsiteX656" fmla="*/ 10775549 w 11162102"/>
                <a:gd name="connsiteY656" fmla="*/ 3986837 h 6858029"/>
                <a:gd name="connsiteX657" fmla="*/ 10772925 w 11162102"/>
                <a:gd name="connsiteY657" fmla="*/ 4020865 h 6858029"/>
                <a:gd name="connsiteX658" fmla="*/ 10745083 w 11162102"/>
                <a:gd name="connsiteY658" fmla="*/ 4054573 h 6858029"/>
                <a:gd name="connsiteX659" fmla="*/ 10745516 w 11162102"/>
                <a:gd name="connsiteY659" fmla="*/ 4020819 h 6858029"/>
                <a:gd name="connsiteX660" fmla="*/ 10775549 w 11162102"/>
                <a:gd name="connsiteY660" fmla="*/ 3986837 h 6858029"/>
                <a:gd name="connsiteX661" fmla="*/ 10904334 w 11162102"/>
                <a:gd name="connsiteY661" fmla="*/ 3813961 h 6858029"/>
                <a:gd name="connsiteX662" fmla="*/ 10906912 w 11162102"/>
                <a:gd name="connsiteY662" fmla="*/ 3809876 h 6858029"/>
                <a:gd name="connsiteX663" fmla="*/ 10897533 w 11162102"/>
                <a:gd name="connsiteY663" fmla="*/ 3838974 h 6858029"/>
                <a:gd name="connsiteX664" fmla="*/ 10883999 w 11162102"/>
                <a:gd name="connsiteY664" fmla="*/ 3861978 h 6858029"/>
                <a:gd name="connsiteX665" fmla="*/ 10891668 w 11162102"/>
                <a:gd name="connsiteY665" fmla="*/ 3833451 h 6858029"/>
                <a:gd name="connsiteX666" fmla="*/ 10904334 w 11162102"/>
                <a:gd name="connsiteY666" fmla="*/ 3813961 h 6858029"/>
                <a:gd name="connsiteX667" fmla="*/ 10936855 w 11162102"/>
                <a:gd name="connsiteY667" fmla="*/ 3765807 h 6858029"/>
                <a:gd name="connsiteX668" fmla="*/ 10930921 w 11162102"/>
                <a:gd name="connsiteY668" fmla="*/ 3777537 h 6858029"/>
                <a:gd name="connsiteX669" fmla="*/ 10936855 w 11162102"/>
                <a:gd name="connsiteY669" fmla="*/ 3760352 h 6858029"/>
                <a:gd name="connsiteX670" fmla="*/ 10944775 w 11162102"/>
                <a:gd name="connsiteY670" fmla="*/ 3746476 h 6858029"/>
                <a:gd name="connsiteX671" fmla="*/ 10936855 w 11162102"/>
                <a:gd name="connsiteY671" fmla="*/ 3765807 h 6858029"/>
                <a:gd name="connsiteX672" fmla="*/ 10739948 w 11162102"/>
                <a:gd name="connsiteY672" fmla="*/ 4214053 h 6858029"/>
                <a:gd name="connsiteX673" fmla="*/ 10742344 w 11162102"/>
                <a:gd name="connsiteY673" fmla="*/ 4205746 h 6858029"/>
                <a:gd name="connsiteX674" fmla="*/ 10746840 w 11162102"/>
                <a:gd name="connsiteY674" fmla="*/ 4197484 h 6858029"/>
                <a:gd name="connsiteX675" fmla="*/ 10743759 w 11162102"/>
                <a:gd name="connsiteY675" fmla="*/ 4205769 h 6858029"/>
                <a:gd name="connsiteX676" fmla="*/ 10739948 w 11162102"/>
                <a:gd name="connsiteY676" fmla="*/ 4214053 h 6858029"/>
                <a:gd name="connsiteX677" fmla="*/ 10716760 w 11162102"/>
                <a:gd name="connsiteY677" fmla="*/ 4261020 h 6858029"/>
                <a:gd name="connsiteX678" fmla="*/ 10720891 w 11162102"/>
                <a:gd name="connsiteY678" fmla="*/ 4243676 h 6858029"/>
                <a:gd name="connsiteX679" fmla="*/ 10732416 w 11162102"/>
                <a:gd name="connsiteY679" fmla="*/ 4223729 h 6858029"/>
                <a:gd name="connsiteX680" fmla="*/ 10726939 w 11162102"/>
                <a:gd name="connsiteY680" fmla="*/ 4241074 h 6858029"/>
                <a:gd name="connsiteX681" fmla="*/ 10716760 w 11162102"/>
                <a:gd name="connsiteY681" fmla="*/ 4261020 h 6858029"/>
                <a:gd name="connsiteX682" fmla="*/ 10580467 w 11162102"/>
                <a:gd name="connsiteY682" fmla="*/ 4617066 h 6858029"/>
                <a:gd name="connsiteX683" fmla="*/ 10567596 w 11162102"/>
                <a:gd name="connsiteY683" fmla="*/ 4643197 h 6858029"/>
                <a:gd name="connsiteX684" fmla="*/ 10570517 w 11162102"/>
                <a:gd name="connsiteY684" fmla="*/ 4622863 h 6858029"/>
                <a:gd name="connsiteX685" fmla="*/ 10585077 w 11162102"/>
                <a:gd name="connsiteY685" fmla="*/ 4596869 h 6858029"/>
                <a:gd name="connsiteX686" fmla="*/ 10580467 w 11162102"/>
                <a:gd name="connsiteY686" fmla="*/ 4617066 h 6858029"/>
                <a:gd name="connsiteX687" fmla="*/ 10547170 w 11162102"/>
                <a:gd name="connsiteY687" fmla="*/ 4706688 h 6858029"/>
                <a:gd name="connsiteX688" fmla="*/ 10538703 w 11162102"/>
                <a:gd name="connsiteY688" fmla="*/ 4723553 h 6858029"/>
                <a:gd name="connsiteX689" fmla="*/ 10541465 w 11162102"/>
                <a:gd name="connsiteY689" fmla="*/ 4701439 h 6858029"/>
                <a:gd name="connsiteX690" fmla="*/ 10556413 w 11162102"/>
                <a:gd name="connsiteY690" fmla="*/ 4674805 h 6858029"/>
                <a:gd name="connsiteX691" fmla="*/ 10551643 w 11162102"/>
                <a:gd name="connsiteY691" fmla="*/ 4697399 h 6858029"/>
                <a:gd name="connsiteX692" fmla="*/ 10547170 w 11162102"/>
                <a:gd name="connsiteY692" fmla="*/ 4706688 h 6858029"/>
                <a:gd name="connsiteX693" fmla="*/ 10378836 w 11162102"/>
                <a:gd name="connsiteY693" fmla="*/ 5187136 h 6858029"/>
                <a:gd name="connsiteX694" fmla="*/ 10377763 w 11162102"/>
                <a:gd name="connsiteY694" fmla="*/ 5153565 h 6858029"/>
                <a:gd name="connsiteX695" fmla="*/ 10380753 w 11162102"/>
                <a:gd name="connsiteY695" fmla="*/ 5149206 h 6858029"/>
                <a:gd name="connsiteX696" fmla="*/ 10397846 w 11162102"/>
                <a:gd name="connsiteY696" fmla="*/ 5122664 h 6858029"/>
                <a:gd name="connsiteX697" fmla="*/ 10396066 w 11162102"/>
                <a:gd name="connsiteY697" fmla="*/ 5156029 h 6858029"/>
                <a:gd name="connsiteX698" fmla="*/ 10378836 w 11162102"/>
                <a:gd name="connsiteY698" fmla="*/ 5187136 h 6858029"/>
                <a:gd name="connsiteX699" fmla="*/ 10347774 w 11162102"/>
                <a:gd name="connsiteY699" fmla="*/ 5328677 h 6858029"/>
                <a:gd name="connsiteX700" fmla="*/ 10330658 w 11162102"/>
                <a:gd name="connsiteY700" fmla="*/ 5360195 h 6858029"/>
                <a:gd name="connsiteX701" fmla="*/ 10328490 w 11162102"/>
                <a:gd name="connsiteY701" fmla="*/ 5324387 h 6858029"/>
                <a:gd name="connsiteX702" fmla="*/ 10348505 w 11162102"/>
                <a:gd name="connsiteY702" fmla="*/ 5293646 h 6858029"/>
                <a:gd name="connsiteX703" fmla="*/ 10347774 w 11162102"/>
                <a:gd name="connsiteY703" fmla="*/ 5328677 h 6858029"/>
                <a:gd name="connsiteX704" fmla="*/ 10324952 w 11162102"/>
                <a:gd name="connsiteY704" fmla="*/ 5416679 h 6858029"/>
                <a:gd name="connsiteX705" fmla="*/ 10308019 w 11162102"/>
                <a:gd name="connsiteY705" fmla="*/ 5448173 h 6858029"/>
                <a:gd name="connsiteX706" fmla="*/ 10305280 w 11162102"/>
                <a:gd name="connsiteY706" fmla="*/ 5411088 h 6858029"/>
                <a:gd name="connsiteX707" fmla="*/ 10325159 w 11162102"/>
                <a:gd name="connsiteY707" fmla="*/ 5380575 h 6858029"/>
                <a:gd name="connsiteX708" fmla="*/ 10324952 w 11162102"/>
                <a:gd name="connsiteY708" fmla="*/ 5416679 h 6858029"/>
                <a:gd name="connsiteX709" fmla="*/ 10302997 w 11162102"/>
                <a:gd name="connsiteY709" fmla="*/ 5505822 h 6858029"/>
                <a:gd name="connsiteX710" fmla="*/ 10286338 w 11162102"/>
                <a:gd name="connsiteY710" fmla="*/ 5537156 h 6858029"/>
                <a:gd name="connsiteX711" fmla="*/ 10283074 w 11162102"/>
                <a:gd name="connsiteY711" fmla="*/ 5498815 h 6858029"/>
                <a:gd name="connsiteX712" fmla="*/ 10302701 w 11162102"/>
                <a:gd name="connsiteY712" fmla="*/ 5468599 h 6858029"/>
                <a:gd name="connsiteX713" fmla="*/ 10302997 w 11162102"/>
                <a:gd name="connsiteY713" fmla="*/ 5505822 h 6858029"/>
                <a:gd name="connsiteX714" fmla="*/ 10281956 w 11162102"/>
                <a:gd name="connsiteY714" fmla="*/ 5596060 h 6858029"/>
                <a:gd name="connsiteX715" fmla="*/ 10265615 w 11162102"/>
                <a:gd name="connsiteY715" fmla="*/ 5627166 h 6858029"/>
                <a:gd name="connsiteX716" fmla="*/ 10264771 w 11162102"/>
                <a:gd name="connsiteY716" fmla="*/ 5616485 h 6858029"/>
                <a:gd name="connsiteX717" fmla="*/ 10261828 w 11162102"/>
                <a:gd name="connsiteY717" fmla="*/ 5587593 h 6858029"/>
                <a:gd name="connsiteX718" fmla="*/ 10281181 w 11162102"/>
                <a:gd name="connsiteY718" fmla="*/ 5557719 h 6858029"/>
                <a:gd name="connsiteX719" fmla="*/ 10281956 w 11162102"/>
                <a:gd name="connsiteY719" fmla="*/ 5596060 h 6858029"/>
                <a:gd name="connsiteX720" fmla="*/ 10241401 w 11162102"/>
                <a:gd name="connsiteY720" fmla="*/ 5746593 h 6858029"/>
                <a:gd name="connsiteX721" fmla="*/ 10242588 w 11162102"/>
                <a:gd name="connsiteY721" fmla="*/ 5780256 h 6858029"/>
                <a:gd name="connsiteX722" fmla="*/ 10227229 w 11162102"/>
                <a:gd name="connsiteY722" fmla="*/ 5810495 h 6858029"/>
                <a:gd name="connsiteX723" fmla="*/ 10222710 w 11162102"/>
                <a:gd name="connsiteY723" fmla="*/ 5768092 h 6858029"/>
                <a:gd name="connsiteX724" fmla="*/ 10240968 w 11162102"/>
                <a:gd name="connsiteY724" fmla="*/ 5739518 h 6858029"/>
                <a:gd name="connsiteX725" fmla="*/ 10241401 w 11162102"/>
                <a:gd name="connsiteY725" fmla="*/ 5746593 h 6858029"/>
                <a:gd name="connsiteX726" fmla="*/ 1089062 w 11162102"/>
                <a:gd name="connsiteY726" fmla="*/ 4824540 h 6858029"/>
                <a:gd name="connsiteX727" fmla="*/ 1106206 w 11162102"/>
                <a:gd name="connsiteY727" fmla="*/ 4800007 h 6858029"/>
                <a:gd name="connsiteX728" fmla="*/ 1120812 w 11162102"/>
                <a:gd name="connsiteY728" fmla="*/ 4797656 h 6858029"/>
                <a:gd name="connsiteX729" fmla="*/ 1103700 w 11162102"/>
                <a:gd name="connsiteY729" fmla="*/ 4822920 h 6858029"/>
                <a:gd name="connsiteX730" fmla="*/ 1089062 w 11162102"/>
                <a:gd name="connsiteY730" fmla="*/ 4824540 h 6858029"/>
                <a:gd name="connsiteX731" fmla="*/ 1068956 w 11162102"/>
                <a:gd name="connsiteY731" fmla="*/ 4826891 h 6858029"/>
                <a:gd name="connsiteX732" fmla="*/ 1085796 w 11162102"/>
                <a:gd name="connsiteY732" fmla="*/ 4803590 h 6858029"/>
                <a:gd name="connsiteX733" fmla="*/ 1100165 w 11162102"/>
                <a:gd name="connsiteY733" fmla="*/ 4801057 h 6858029"/>
                <a:gd name="connsiteX734" fmla="*/ 1083276 w 11162102"/>
                <a:gd name="connsiteY734" fmla="*/ 4825180 h 6858029"/>
                <a:gd name="connsiteX735" fmla="*/ 1068956 w 11162102"/>
                <a:gd name="connsiteY735" fmla="*/ 4826891 h 6858029"/>
                <a:gd name="connsiteX736" fmla="*/ 10858119 w 11162102"/>
                <a:gd name="connsiteY736" fmla="*/ 3908604 h 6858029"/>
                <a:gd name="connsiteX737" fmla="*/ 10872886 w 11162102"/>
                <a:gd name="connsiteY737" fmla="*/ 3885576 h 6858029"/>
                <a:gd name="connsiteX738" fmla="*/ 10864236 w 11162102"/>
                <a:gd name="connsiteY738" fmla="*/ 3913054 h 6858029"/>
                <a:gd name="connsiteX739" fmla="*/ 10851068 w 11162102"/>
                <a:gd name="connsiteY739" fmla="*/ 3935533 h 6858029"/>
                <a:gd name="connsiteX740" fmla="*/ 10858051 w 11162102"/>
                <a:gd name="connsiteY740" fmla="*/ 3908695 h 6858029"/>
                <a:gd name="connsiteX741" fmla="*/ 10858119 w 11162102"/>
                <a:gd name="connsiteY741" fmla="*/ 3908604 h 6858029"/>
                <a:gd name="connsiteX742" fmla="*/ 10880987 w 11162102"/>
                <a:gd name="connsiteY742" fmla="*/ 3872568 h 6858029"/>
                <a:gd name="connsiteX743" fmla="*/ 10892740 w 11162102"/>
                <a:gd name="connsiteY743" fmla="*/ 3853078 h 6858029"/>
                <a:gd name="connsiteX744" fmla="*/ 10884182 w 11162102"/>
                <a:gd name="connsiteY744" fmla="*/ 3876858 h 6858029"/>
                <a:gd name="connsiteX745" fmla="*/ 10874027 w 11162102"/>
                <a:gd name="connsiteY745" fmla="*/ 3895641 h 6858029"/>
                <a:gd name="connsiteX746" fmla="*/ 10880987 w 11162102"/>
                <a:gd name="connsiteY746" fmla="*/ 3872568 h 6858029"/>
                <a:gd name="connsiteX747" fmla="*/ 10756675 w 11162102"/>
                <a:gd name="connsiteY747" fmla="*/ 4169573 h 6858029"/>
                <a:gd name="connsiteX748" fmla="*/ 10747296 w 11162102"/>
                <a:gd name="connsiteY748" fmla="*/ 4187762 h 6858029"/>
                <a:gd name="connsiteX749" fmla="*/ 10751906 w 11162102"/>
                <a:gd name="connsiteY749" fmla="*/ 4169687 h 6858029"/>
                <a:gd name="connsiteX750" fmla="*/ 10762770 w 11162102"/>
                <a:gd name="connsiteY750" fmla="*/ 4151041 h 6858029"/>
                <a:gd name="connsiteX751" fmla="*/ 10760830 w 11162102"/>
                <a:gd name="connsiteY751" fmla="*/ 4157112 h 6858029"/>
                <a:gd name="connsiteX752" fmla="*/ 10756675 w 11162102"/>
                <a:gd name="connsiteY752" fmla="*/ 4169573 h 6858029"/>
                <a:gd name="connsiteX753" fmla="*/ 10275589 w 11162102"/>
                <a:gd name="connsiteY753" fmla="*/ 5487815 h 6858029"/>
                <a:gd name="connsiteX754" fmla="*/ 10276708 w 11162102"/>
                <a:gd name="connsiteY754" fmla="*/ 5497880 h 6858029"/>
                <a:gd name="connsiteX755" fmla="*/ 10253679 w 11162102"/>
                <a:gd name="connsiteY755" fmla="*/ 5529443 h 6858029"/>
                <a:gd name="connsiteX756" fmla="*/ 10245829 w 11162102"/>
                <a:gd name="connsiteY756" fmla="*/ 5487199 h 6858029"/>
                <a:gd name="connsiteX757" fmla="*/ 10252562 w 11162102"/>
                <a:gd name="connsiteY757" fmla="*/ 5479554 h 6858029"/>
                <a:gd name="connsiteX758" fmla="*/ 10271481 w 11162102"/>
                <a:gd name="connsiteY758" fmla="*/ 5456709 h 6858029"/>
                <a:gd name="connsiteX759" fmla="*/ 10275589 w 11162102"/>
                <a:gd name="connsiteY759" fmla="*/ 5487815 h 6858029"/>
                <a:gd name="connsiteX760" fmla="*/ 10788193 w 11162102"/>
                <a:gd name="connsiteY760" fmla="*/ 4057996 h 6858029"/>
                <a:gd name="connsiteX761" fmla="*/ 10768565 w 11162102"/>
                <a:gd name="connsiteY761" fmla="*/ 4087300 h 6858029"/>
                <a:gd name="connsiteX762" fmla="*/ 10772742 w 11162102"/>
                <a:gd name="connsiteY762" fmla="*/ 4058202 h 6858029"/>
                <a:gd name="connsiteX763" fmla="*/ 10794446 w 11162102"/>
                <a:gd name="connsiteY763" fmla="*/ 4028419 h 6858029"/>
                <a:gd name="connsiteX764" fmla="*/ 10788193 w 11162102"/>
                <a:gd name="connsiteY764" fmla="*/ 4057996 h 6858029"/>
                <a:gd name="connsiteX765" fmla="*/ 10800060 w 11162102"/>
                <a:gd name="connsiteY765" fmla="*/ 4020431 h 6858029"/>
                <a:gd name="connsiteX766" fmla="*/ 10811951 w 11162102"/>
                <a:gd name="connsiteY766" fmla="*/ 4003178 h 6858029"/>
                <a:gd name="connsiteX767" fmla="*/ 10818135 w 11162102"/>
                <a:gd name="connsiteY767" fmla="*/ 3993912 h 6858029"/>
                <a:gd name="connsiteX768" fmla="*/ 10810764 w 11162102"/>
                <a:gd name="connsiteY768" fmla="*/ 4022120 h 6858029"/>
                <a:gd name="connsiteX769" fmla="*/ 10794606 w 11162102"/>
                <a:gd name="connsiteY769" fmla="*/ 4048023 h 6858029"/>
                <a:gd name="connsiteX770" fmla="*/ 10800060 w 11162102"/>
                <a:gd name="connsiteY770" fmla="*/ 4020431 h 6858029"/>
                <a:gd name="connsiteX771" fmla="*/ 10540461 w 11162102"/>
                <a:gd name="connsiteY771" fmla="*/ 4630508 h 6858029"/>
                <a:gd name="connsiteX772" fmla="*/ 10515151 w 11162102"/>
                <a:gd name="connsiteY772" fmla="*/ 4665723 h 6858029"/>
                <a:gd name="connsiteX773" fmla="*/ 10513348 w 11162102"/>
                <a:gd name="connsiteY773" fmla="*/ 4637058 h 6858029"/>
                <a:gd name="connsiteX774" fmla="*/ 10540711 w 11162102"/>
                <a:gd name="connsiteY774" fmla="*/ 4602369 h 6858029"/>
                <a:gd name="connsiteX775" fmla="*/ 10540461 w 11162102"/>
                <a:gd name="connsiteY775" fmla="*/ 4630508 h 6858029"/>
                <a:gd name="connsiteX776" fmla="*/ 10480964 w 11162102"/>
                <a:gd name="connsiteY776" fmla="*/ 4823605 h 6858029"/>
                <a:gd name="connsiteX777" fmla="*/ 10457091 w 11162102"/>
                <a:gd name="connsiteY777" fmla="*/ 4859070 h 6858029"/>
                <a:gd name="connsiteX778" fmla="*/ 10455175 w 11162102"/>
                <a:gd name="connsiteY778" fmla="*/ 4830452 h 6858029"/>
                <a:gd name="connsiteX779" fmla="*/ 10481146 w 11162102"/>
                <a:gd name="connsiteY779" fmla="*/ 4795237 h 6858029"/>
                <a:gd name="connsiteX780" fmla="*/ 10480964 w 11162102"/>
                <a:gd name="connsiteY780" fmla="*/ 4823605 h 6858029"/>
                <a:gd name="connsiteX781" fmla="*/ 10171383 w 11162102"/>
                <a:gd name="connsiteY781" fmla="*/ 5687279 h 6858029"/>
                <a:gd name="connsiteX782" fmla="*/ 10158809 w 11162102"/>
                <a:gd name="connsiteY782" fmla="*/ 5640494 h 6858029"/>
                <a:gd name="connsiteX783" fmla="*/ 10187108 w 11162102"/>
                <a:gd name="connsiteY783" fmla="*/ 5613085 h 6858029"/>
                <a:gd name="connsiteX784" fmla="*/ 10197766 w 11162102"/>
                <a:gd name="connsiteY784" fmla="*/ 5659414 h 6858029"/>
                <a:gd name="connsiteX785" fmla="*/ 10171383 w 11162102"/>
                <a:gd name="connsiteY785" fmla="*/ 5687279 h 6858029"/>
                <a:gd name="connsiteX786" fmla="*/ 954711 w 11162102"/>
                <a:gd name="connsiteY786" fmla="*/ 4808200 h 6858029"/>
                <a:gd name="connsiteX787" fmla="*/ 966257 w 11162102"/>
                <a:gd name="connsiteY787" fmla="*/ 4796652 h 6858029"/>
                <a:gd name="connsiteX788" fmla="*/ 975518 w 11162102"/>
                <a:gd name="connsiteY788" fmla="*/ 4793274 h 6858029"/>
                <a:gd name="connsiteX789" fmla="*/ 964009 w 11162102"/>
                <a:gd name="connsiteY789" fmla="*/ 4805370 h 6858029"/>
                <a:gd name="connsiteX790" fmla="*/ 954711 w 11162102"/>
                <a:gd name="connsiteY790" fmla="*/ 4808200 h 6858029"/>
                <a:gd name="connsiteX791" fmla="*/ 10701584 w 11162102"/>
                <a:gd name="connsiteY791" fmla="*/ 4210082 h 6858029"/>
                <a:gd name="connsiteX792" fmla="*/ 10676023 w 11162102"/>
                <a:gd name="connsiteY792" fmla="*/ 4243105 h 6858029"/>
                <a:gd name="connsiteX793" fmla="*/ 10676297 w 11162102"/>
                <a:gd name="connsiteY793" fmla="*/ 4212912 h 6858029"/>
                <a:gd name="connsiteX794" fmla="*/ 10703820 w 11162102"/>
                <a:gd name="connsiteY794" fmla="*/ 4179957 h 6858029"/>
                <a:gd name="connsiteX795" fmla="*/ 10701584 w 11162102"/>
                <a:gd name="connsiteY795" fmla="*/ 4210082 h 6858029"/>
                <a:gd name="connsiteX796" fmla="*/ 10709252 w 11162102"/>
                <a:gd name="connsiteY796" fmla="*/ 4173247 h 6858029"/>
                <a:gd name="connsiteX797" fmla="*/ 10734447 w 11162102"/>
                <a:gd name="connsiteY797" fmla="*/ 4140840 h 6858029"/>
                <a:gd name="connsiteX798" fmla="*/ 10730499 w 11162102"/>
                <a:gd name="connsiteY798" fmla="*/ 4170052 h 6858029"/>
                <a:gd name="connsiteX799" fmla="*/ 10707220 w 11162102"/>
                <a:gd name="connsiteY799" fmla="*/ 4202528 h 6858029"/>
                <a:gd name="connsiteX800" fmla="*/ 10709252 w 11162102"/>
                <a:gd name="connsiteY800" fmla="*/ 4173247 h 6858029"/>
                <a:gd name="connsiteX801" fmla="*/ 10670591 w 11162102"/>
                <a:gd name="connsiteY801" fmla="*/ 4249883 h 6858029"/>
                <a:gd name="connsiteX802" fmla="*/ 10642155 w 11162102"/>
                <a:gd name="connsiteY802" fmla="*/ 4284002 h 6858029"/>
                <a:gd name="connsiteX803" fmla="*/ 10641082 w 11162102"/>
                <a:gd name="connsiteY803" fmla="*/ 4261203 h 6858029"/>
                <a:gd name="connsiteX804" fmla="*/ 10640535 w 11162102"/>
                <a:gd name="connsiteY804" fmla="*/ 4253033 h 6858029"/>
                <a:gd name="connsiteX805" fmla="*/ 10671025 w 11162102"/>
                <a:gd name="connsiteY805" fmla="*/ 4219005 h 6858029"/>
                <a:gd name="connsiteX806" fmla="*/ 10670591 w 11162102"/>
                <a:gd name="connsiteY806" fmla="*/ 4249883 h 6858029"/>
                <a:gd name="connsiteX807" fmla="*/ 10636883 w 11162102"/>
                <a:gd name="connsiteY807" fmla="*/ 4290141 h 6858029"/>
                <a:gd name="connsiteX808" fmla="*/ 10605525 w 11162102"/>
                <a:gd name="connsiteY808" fmla="*/ 4325059 h 6858029"/>
                <a:gd name="connsiteX809" fmla="*/ 10601943 w 11162102"/>
                <a:gd name="connsiteY809" fmla="*/ 4293405 h 6858029"/>
                <a:gd name="connsiteX810" fmla="*/ 10635446 w 11162102"/>
                <a:gd name="connsiteY810" fmla="*/ 4258556 h 6858029"/>
                <a:gd name="connsiteX811" fmla="*/ 10636883 w 11162102"/>
                <a:gd name="connsiteY811" fmla="*/ 4290141 h 6858029"/>
                <a:gd name="connsiteX812" fmla="*/ 10637249 w 11162102"/>
                <a:gd name="connsiteY812" fmla="*/ 4327182 h 6858029"/>
                <a:gd name="connsiteX813" fmla="*/ 10608356 w 11162102"/>
                <a:gd name="connsiteY813" fmla="*/ 4361779 h 6858029"/>
                <a:gd name="connsiteX814" fmla="*/ 10606050 w 11162102"/>
                <a:gd name="connsiteY814" fmla="*/ 4330627 h 6858029"/>
                <a:gd name="connsiteX815" fmla="*/ 10637020 w 11162102"/>
                <a:gd name="connsiteY815" fmla="*/ 4296212 h 6858029"/>
                <a:gd name="connsiteX816" fmla="*/ 10637249 w 11162102"/>
                <a:gd name="connsiteY816" fmla="*/ 4327182 h 6858029"/>
                <a:gd name="connsiteX817" fmla="*/ 10345766 w 11162102"/>
                <a:gd name="connsiteY817" fmla="*/ 4973659 h 6858029"/>
                <a:gd name="connsiteX818" fmla="*/ 10349806 w 11162102"/>
                <a:gd name="connsiteY818" fmla="*/ 4991734 h 6858029"/>
                <a:gd name="connsiteX819" fmla="*/ 10316120 w 11162102"/>
                <a:gd name="connsiteY819" fmla="*/ 5026743 h 6858029"/>
                <a:gd name="connsiteX820" fmla="*/ 10306649 w 11162102"/>
                <a:gd name="connsiteY820" fmla="*/ 4993240 h 6858029"/>
                <a:gd name="connsiteX821" fmla="*/ 10342229 w 11162102"/>
                <a:gd name="connsiteY821" fmla="*/ 4958984 h 6858029"/>
                <a:gd name="connsiteX822" fmla="*/ 10345766 w 11162102"/>
                <a:gd name="connsiteY822" fmla="*/ 4973659 h 6858029"/>
                <a:gd name="connsiteX823" fmla="*/ 957393 w 11162102"/>
                <a:gd name="connsiteY823" fmla="*/ 4793502 h 6858029"/>
                <a:gd name="connsiteX824" fmla="*/ 966738 w 11162102"/>
                <a:gd name="connsiteY824" fmla="*/ 4784648 h 6858029"/>
                <a:gd name="connsiteX825" fmla="*/ 973870 w 11162102"/>
                <a:gd name="connsiteY825" fmla="*/ 4781589 h 6858029"/>
                <a:gd name="connsiteX826" fmla="*/ 964709 w 11162102"/>
                <a:gd name="connsiteY826" fmla="*/ 4790718 h 6858029"/>
                <a:gd name="connsiteX827" fmla="*/ 957393 w 11162102"/>
                <a:gd name="connsiteY827" fmla="*/ 4793502 h 6858029"/>
                <a:gd name="connsiteX828" fmla="*/ 906098 w 11162102"/>
                <a:gd name="connsiteY828" fmla="*/ 4812194 h 6858029"/>
                <a:gd name="connsiteX829" fmla="*/ 906796 w 11162102"/>
                <a:gd name="connsiteY829" fmla="*/ 4811874 h 6858029"/>
                <a:gd name="connsiteX830" fmla="*/ 903985 w 11162102"/>
                <a:gd name="connsiteY830" fmla="*/ 4814271 h 6858029"/>
                <a:gd name="connsiteX831" fmla="*/ 902958 w 11162102"/>
                <a:gd name="connsiteY831" fmla="*/ 4814681 h 6858029"/>
                <a:gd name="connsiteX832" fmla="*/ 906098 w 11162102"/>
                <a:gd name="connsiteY832" fmla="*/ 4812194 h 6858029"/>
                <a:gd name="connsiteX833" fmla="*/ 10566295 w 11162102"/>
                <a:gd name="connsiteY833" fmla="*/ 4408496 h 6858029"/>
                <a:gd name="connsiteX834" fmla="*/ 10531583 w 11162102"/>
                <a:gd name="connsiteY834" fmla="*/ 4444235 h 6858029"/>
                <a:gd name="connsiteX835" fmla="*/ 10525284 w 11162102"/>
                <a:gd name="connsiteY835" fmla="*/ 4411509 h 6858029"/>
                <a:gd name="connsiteX836" fmla="*/ 10562164 w 11162102"/>
                <a:gd name="connsiteY836" fmla="*/ 4376020 h 6858029"/>
                <a:gd name="connsiteX837" fmla="*/ 10566295 w 11162102"/>
                <a:gd name="connsiteY837" fmla="*/ 4408496 h 6858029"/>
                <a:gd name="connsiteX838" fmla="*/ 986737 w 11162102"/>
                <a:gd name="connsiteY838" fmla="*/ 4765797 h 6858029"/>
                <a:gd name="connsiteX839" fmla="*/ 992634 w 11162102"/>
                <a:gd name="connsiteY839" fmla="*/ 4762853 h 6858029"/>
                <a:gd name="connsiteX840" fmla="*/ 985849 w 11162102"/>
                <a:gd name="connsiteY840" fmla="*/ 4769631 h 6858029"/>
                <a:gd name="connsiteX841" fmla="*/ 979975 w 11162102"/>
                <a:gd name="connsiteY841" fmla="*/ 4772164 h 6858029"/>
                <a:gd name="connsiteX842" fmla="*/ 986737 w 11162102"/>
                <a:gd name="connsiteY842" fmla="*/ 4765797 h 6858029"/>
                <a:gd name="connsiteX843" fmla="*/ 965572 w 11162102"/>
                <a:gd name="connsiteY843" fmla="*/ 4778372 h 6858029"/>
                <a:gd name="connsiteX844" fmla="*/ 962304 w 11162102"/>
                <a:gd name="connsiteY844" fmla="*/ 4779764 h 6858029"/>
                <a:gd name="connsiteX845" fmla="*/ 967122 w 11162102"/>
                <a:gd name="connsiteY845" fmla="*/ 4775496 h 6858029"/>
                <a:gd name="connsiteX846" fmla="*/ 970255 w 11162102"/>
                <a:gd name="connsiteY846" fmla="*/ 4773944 h 6858029"/>
                <a:gd name="connsiteX847" fmla="*/ 965572 w 11162102"/>
                <a:gd name="connsiteY847" fmla="*/ 4778372 h 6858029"/>
                <a:gd name="connsiteX848" fmla="*/ 1491251 w 11162102"/>
                <a:gd name="connsiteY848" fmla="*/ 4254197 h 6858029"/>
                <a:gd name="connsiteX849" fmla="*/ 1496285 w 11162102"/>
                <a:gd name="connsiteY849" fmla="*/ 4248856 h 6858029"/>
                <a:gd name="connsiteX850" fmla="*/ 1490906 w 11162102"/>
                <a:gd name="connsiteY850" fmla="*/ 4257346 h 6858029"/>
                <a:gd name="connsiteX851" fmla="*/ 1485860 w 11162102"/>
                <a:gd name="connsiteY851" fmla="*/ 4262321 h 6858029"/>
                <a:gd name="connsiteX852" fmla="*/ 1491251 w 11162102"/>
                <a:gd name="connsiteY852" fmla="*/ 4254197 h 6858029"/>
                <a:gd name="connsiteX853" fmla="*/ 10406062 w 11162102"/>
                <a:gd name="connsiteY853" fmla="*/ 4588265 h 6858029"/>
                <a:gd name="connsiteX854" fmla="*/ 10399444 w 11162102"/>
                <a:gd name="connsiteY854" fmla="*/ 4567839 h 6858029"/>
                <a:gd name="connsiteX855" fmla="*/ 10441710 w 11162102"/>
                <a:gd name="connsiteY855" fmla="*/ 4532967 h 6858029"/>
                <a:gd name="connsiteX856" fmla="*/ 10450427 w 11162102"/>
                <a:gd name="connsiteY856" fmla="*/ 4566105 h 6858029"/>
                <a:gd name="connsiteX857" fmla="*/ 10410147 w 11162102"/>
                <a:gd name="connsiteY857" fmla="*/ 4601479 h 6858029"/>
                <a:gd name="connsiteX858" fmla="*/ 10406062 w 11162102"/>
                <a:gd name="connsiteY858" fmla="*/ 4588265 h 6858029"/>
                <a:gd name="connsiteX859" fmla="*/ 10400813 w 11162102"/>
                <a:gd name="connsiteY859" fmla="*/ 4589931 h 6858029"/>
                <a:gd name="connsiteX860" fmla="*/ 10405560 w 11162102"/>
                <a:gd name="connsiteY860" fmla="*/ 4605381 h 6858029"/>
                <a:gd name="connsiteX861" fmla="*/ 10363179 w 11162102"/>
                <a:gd name="connsiteY861" fmla="*/ 4639911 h 6858029"/>
                <a:gd name="connsiteX862" fmla="*/ 10350627 w 11162102"/>
                <a:gd name="connsiteY862" fmla="*/ 4605450 h 6858029"/>
                <a:gd name="connsiteX863" fmla="*/ 10394856 w 11162102"/>
                <a:gd name="connsiteY863" fmla="*/ 4571491 h 6858029"/>
                <a:gd name="connsiteX864" fmla="*/ 10400813 w 11162102"/>
                <a:gd name="connsiteY864" fmla="*/ 4589931 h 6858029"/>
                <a:gd name="connsiteX865" fmla="*/ 1078450 w 11162102"/>
                <a:gd name="connsiteY865" fmla="*/ 4715840 h 6858029"/>
                <a:gd name="connsiteX866" fmla="*/ 1089578 w 11162102"/>
                <a:gd name="connsiteY866" fmla="*/ 4703014 h 6858029"/>
                <a:gd name="connsiteX867" fmla="*/ 1099218 w 11162102"/>
                <a:gd name="connsiteY867" fmla="*/ 4698176 h 6858029"/>
                <a:gd name="connsiteX868" fmla="*/ 1088092 w 11162102"/>
                <a:gd name="connsiteY868" fmla="*/ 4711595 h 6858029"/>
                <a:gd name="connsiteX869" fmla="*/ 1078450 w 11162102"/>
                <a:gd name="connsiteY869" fmla="*/ 4715840 h 6858029"/>
                <a:gd name="connsiteX870" fmla="*/ 1069115 w 11162102"/>
                <a:gd name="connsiteY870" fmla="*/ 4713466 h 6858029"/>
                <a:gd name="connsiteX871" fmla="*/ 1077751 w 11162102"/>
                <a:gd name="connsiteY871" fmla="*/ 4709038 h 6858029"/>
                <a:gd name="connsiteX872" fmla="*/ 1067682 w 11162102"/>
                <a:gd name="connsiteY872" fmla="*/ 4720632 h 6858029"/>
                <a:gd name="connsiteX873" fmla="*/ 1058989 w 11162102"/>
                <a:gd name="connsiteY873" fmla="*/ 4724580 h 6858029"/>
                <a:gd name="connsiteX874" fmla="*/ 1069115 w 11162102"/>
                <a:gd name="connsiteY874" fmla="*/ 4713466 h 6858029"/>
                <a:gd name="connsiteX875" fmla="*/ 1047263 w 11162102"/>
                <a:gd name="connsiteY875" fmla="*/ 4729921 h 6858029"/>
                <a:gd name="connsiteX876" fmla="*/ 1039846 w 11162102"/>
                <a:gd name="connsiteY876" fmla="*/ 4733344 h 6858029"/>
                <a:gd name="connsiteX877" fmla="*/ 1048674 w 11162102"/>
                <a:gd name="connsiteY877" fmla="*/ 4724124 h 6858029"/>
                <a:gd name="connsiteX878" fmla="*/ 1056045 w 11162102"/>
                <a:gd name="connsiteY878" fmla="*/ 4720244 h 6858029"/>
                <a:gd name="connsiteX879" fmla="*/ 1047263 w 11162102"/>
                <a:gd name="connsiteY879" fmla="*/ 4729921 h 6858029"/>
                <a:gd name="connsiteX880" fmla="*/ 1491580 w 11162102"/>
                <a:gd name="connsiteY880" fmla="*/ 4263851 h 6858029"/>
                <a:gd name="connsiteX881" fmla="*/ 1499775 w 11162102"/>
                <a:gd name="connsiteY881" fmla="*/ 4255794 h 6858029"/>
                <a:gd name="connsiteX882" fmla="*/ 1491269 w 11162102"/>
                <a:gd name="connsiteY882" fmla="*/ 4269784 h 6858029"/>
                <a:gd name="connsiteX883" fmla="*/ 1483106 w 11162102"/>
                <a:gd name="connsiteY883" fmla="*/ 4277247 h 6858029"/>
                <a:gd name="connsiteX884" fmla="*/ 1491580 w 11162102"/>
                <a:gd name="connsiteY884" fmla="*/ 4263851 h 6858029"/>
                <a:gd name="connsiteX885" fmla="*/ 10275726 w 11162102"/>
                <a:gd name="connsiteY885" fmla="*/ 4756349 h 6858029"/>
                <a:gd name="connsiteX886" fmla="*/ 10230698 w 11162102"/>
                <a:gd name="connsiteY886" fmla="*/ 4787660 h 6858029"/>
                <a:gd name="connsiteX887" fmla="*/ 10214449 w 11162102"/>
                <a:gd name="connsiteY887" fmla="*/ 4751442 h 6858029"/>
                <a:gd name="connsiteX888" fmla="*/ 10260983 w 11162102"/>
                <a:gd name="connsiteY888" fmla="*/ 4720860 h 6858029"/>
                <a:gd name="connsiteX889" fmla="*/ 10275726 w 11162102"/>
                <a:gd name="connsiteY889" fmla="*/ 4756349 h 6858029"/>
                <a:gd name="connsiteX890" fmla="*/ 10266003 w 11162102"/>
                <a:gd name="connsiteY890" fmla="*/ 4717506 h 6858029"/>
                <a:gd name="connsiteX891" fmla="*/ 10266164 w 11162102"/>
                <a:gd name="connsiteY891" fmla="*/ 4717391 h 6858029"/>
                <a:gd name="connsiteX892" fmla="*/ 10311693 w 11162102"/>
                <a:gd name="connsiteY892" fmla="*/ 4685258 h 6858029"/>
                <a:gd name="connsiteX893" fmla="*/ 10324656 w 11162102"/>
                <a:gd name="connsiteY893" fmla="*/ 4719879 h 6858029"/>
                <a:gd name="connsiteX894" fmla="*/ 10280656 w 11162102"/>
                <a:gd name="connsiteY894" fmla="*/ 4752788 h 6858029"/>
                <a:gd name="connsiteX895" fmla="*/ 10266003 w 11162102"/>
                <a:gd name="connsiteY895" fmla="*/ 4717506 h 6858029"/>
                <a:gd name="connsiteX896" fmla="*/ 1394598 w 11162102"/>
                <a:gd name="connsiteY896" fmla="*/ 4479358 h 6858029"/>
                <a:gd name="connsiteX897" fmla="*/ 1380660 w 11162102"/>
                <a:gd name="connsiteY897" fmla="*/ 4486684 h 6858029"/>
                <a:gd name="connsiteX898" fmla="*/ 1394990 w 11162102"/>
                <a:gd name="connsiteY898" fmla="*/ 4461443 h 6858029"/>
                <a:gd name="connsiteX899" fmla="*/ 1408909 w 11162102"/>
                <a:gd name="connsiteY899" fmla="*/ 4453341 h 6858029"/>
                <a:gd name="connsiteX900" fmla="*/ 1396923 w 11162102"/>
                <a:gd name="connsiteY900" fmla="*/ 4475136 h 6858029"/>
                <a:gd name="connsiteX901" fmla="*/ 1394598 w 11162102"/>
                <a:gd name="connsiteY901" fmla="*/ 4479358 h 6858029"/>
                <a:gd name="connsiteX902" fmla="*/ 1119767 w 11162102"/>
                <a:gd name="connsiteY902" fmla="*/ 4681036 h 6858029"/>
                <a:gd name="connsiteX903" fmla="*/ 1130447 w 11162102"/>
                <a:gd name="connsiteY903" fmla="*/ 4668164 h 6858029"/>
                <a:gd name="connsiteX904" fmla="*/ 1140217 w 11162102"/>
                <a:gd name="connsiteY904" fmla="*/ 4662801 h 6858029"/>
                <a:gd name="connsiteX905" fmla="*/ 1129500 w 11162102"/>
                <a:gd name="connsiteY905" fmla="*/ 4676312 h 6858029"/>
                <a:gd name="connsiteX906" fmla="*/ 1119767 w 11162102"/>
                <a:gd name="connsiteY906" fmla="*/ 4681036 h 6858029"/>
                <a:gd name="connsiteX907" fmla="*/ 1150946 w 11162102"/>
                <a:gd name="connsiteY907" fmla="*/ 4657004 h 6858029"/>
                <a:gd name="connsiteX908" fmla="*/ 1161547 w 11162102"/>
                <a:gd name="connsiteY908" fmla="*/ 4651322 h 6858029"/>
                <a:gd name="connsiteX909" fmla="*/ 1153294 w 11162102"/>
                <a:gd name="connsiteY909" fmla="*/ 4662162 h 6858029"/>
                <a:gd name="connsiteX910" fmla="*/ 1149939 w 11162102"/>
                <a:gd name="connsiteY910" fmla="*/ 4666590 h 6858029"/>
                <a:gd name="connsiteX911" fmla="*/ 1139371 w 11162102"/>
                <a:gd name="connsiteY911" fmla="*/ 4671588 h 6858029"/>
                <a:gd name="connsiteX912" fmla="*/ 1150946 w 11162102"/>
                <a:gd name="connsiteY912" fmla="*/ 4657004 h 6858029"/>
                <a:gd name="connsiteX913" fmla="*/ 10193384 w 11162102"/>
                <a:gd name="connsiteY913" fmla="*/ 4865689 h 6858029"/>
                <a:gd name="connsiteX914" fmla="*/ 10148243 w 11162102"/>
                <a:gd name="connsiteY914" fmla="*/ 4894535 h 6858029"/>
                <a:gd name="connsiteX915" fmla="*/ 10130304 w 11162102"/>
                <a:gd name="connsiteY915" fmla="*/ 4857222 h 6858029"/>
                <a:gd name="connsiteX916" fmla="*/ 10176792 w 11162102"/>
                <a:gd name="connsiteY916" fmla="*/ 4829219 h 6858029"/>
                <a:gd name="connsiteX917" fmla="*/ 10193384 w 11162102"/>
                <a:gd name="connsiteY917" fmla="*/ 4865689 h 6858029"/>
                <a:gd name="connsiteX918" fmla="*/ 10181927 w 11162102"/>
                <a:gd name="connsiteY918" fmla="*/ 4825979 h 6858029"/>
                <a:gd name="connsiteX919" fmla="*/ 10223395 w 11162102"/>
                <a:gd name="connsiteY919" fmla="*/ 4799254 h 6858029"/>
                <a:gd name="connsiteX920" fmla="*/ 10227845 w 11162102"/>
                <a:gd name="connsiteY920" fmla="*/ 4796264 h 6858029"/>
                <a:gd name="connsiteX921" fmla="*/ 10242908 w 11162102"/>
                <a:gd name="connsiteY921" fmla="*/ 4831798 h 6858029"/>
                <a:gd name="connsiteX922" fmla="*/ 10198473 w 11162102"/>
                <a:gd name="connsiteY922" fmla="*/ 4862311 h 6858029"/>
                <a:gd name="connsiteX923" fmla="*/ 10181927 w 11162102"/>
                <a:gd name="connsiteY923" fmla="*/ 4825979 h 6858029"/>
                <a:gd name="connsiteX924" fmla="*/ 10142993 w 11162102"/>
                <a:gd name="connsiteY924" fmla="*/ 4897776 h 6858029"/>
                <a:gd name="connsiteX925" fmla="*/ 10097486 w 11162102"/>
                <a:gd name="connsiteY925" fmla="*/ 4924866 h 6858029"/>
                <a:gd name="connsiteX926" fmla="*/ 10078270 w 11162102"/>
                <a:gd name="connsiteY926" fmla="*/ 4886570 h 6858029"/>
                <a:gd name="connsiteX927" fmla="*/ 10125009 w 11162102"/>
                <a:gd name="connsiteY927" fmla="*/ 4860325 h 6858029"/>
                <a:gd name="connsiteX928" fmla="*/ 10142993 w 11162102"/>
                <a:gd name="connsiteY928" fmla="*/ 4897776 h 6858029"/>
                <a:gd name="connsiteX929" fmla="*/ 10092055 w 11162102"/>
                <a:gd name="connsiteY929" fmla="*/ 4927970 h 6858029"/>
                <a:gd name="connsiteX930" fmla="*/ 10046479 w 11162102"/>
                <a:gd name="connsiteY930" fmla="*/ 4953279 h 6858029"/>
                <a:gd name="connsiteX931" fmla="*/ 10026122 w 11162102"/>
                <a:gd name="connsiteY931" fmla="*/ 4914002 h 6858029"/>
                <a:gd name="connsiteX932" fmla="*/ 10072793 w 11162102"/>
                <a:gd name="connsiteY932" fmla="*/ 4889560 h 6858029"/>
                <a:gd name="connsiteX933" fmla="*/ 10092055 w 11162102"/>
                <a:gd name="connsiteY933" fmla="*/ 4927970 h 6858029"/>
                <a:gd name="connsiteX934" fmla="*/ 10011744 w 11162102"/>
                <a:gd name="connsiteY934" fmla="*/ 5272467 h 6858029"/>
                <a:gd name="connsiteX935" fmla="*/ 10027993 w 11162102"/>
                <a:gd name="connsiteY935" fmla="*/ 5307933 h 6858029"/>
                <a:gd name="connsiteX936" fmla="*/ 9990223 w 11162102"/>
                <a:gd name="connsiteY936" fmla="*/ 5330663 h 6858029"/>
                <a:gd name="connsiteX937" fmla="*/ 9970848 w 11162102"/>
                <a:gd name="connsiteY937" fmla="*/ 5288488 h 6858029"/>
                <a:gd name="connsiteX938" fmla="*/ 10009097 w 11162102"/>
                <a:gd name="connsiteY938" fmla="*/ 5266853 h 6858029"/>
                <a:gd name="connsiteX939" fmla="*/ 10011744 w 11162102"/>
                <a:gd name="connsiteY939" fmla="*/ 5272467 h 6858029"/>
                <a:gd name="connsiteX940" fmla="*/ 1211522 w 11162102"/>
                <a:gd name="connsiteY940" fmla="*/ 4618298 h 6858029"/>
                <a:gd name="connsiteX941" fmla="*/ 1203350 w 11162102"/>
                <a:gd name="connsiteY941" fmla="*/ 4622406 h 6858029"/>
                <a:gd name="connsiteX942" fmla="*/ 1200145 w 11162102"/>
                <a:gd name="connsiteY942" fmla="*/ 4624050 h 6858029"/>
                <a:gd name="connsiteX943" fmla="*/ 1213213 w 11162102"/>
                <a:gd name="connsiteY943" fmla="*/ 4606157 h 6858029"/>
                <a:gd name="connsiteX944" fmla="*/ 1224542 w 11162102"/>
                <a:gd name="connsiteY944" fmla="*/ 4599744 h 6858029"/>
                <a:gd name="connsiteX945" fmla="*/ 1213992 w 11162102"/>
                <a:gd name="connsiteY945" fmla="*/ 4614784 h 6858029"/>
                <a:gd name="connsiteX946" fmla="*/ 1211522 w 11162102"/>
                <a:gd name="connsiteY946" fmla="*/ 4618298 h 6858029"/>
                <a:gd name="connsiteX947" fmla="*/ 1233534 w 11162102"/>
                <a:gd name="connsiteY947" fmla="*/ 4594701 h 6858029"/>
                <a:gd name="connsiteX948" fmla="*/ 1245477 w 11162102"/>
                <a:gd name="connsiteY948" fmla="*/ 4588082 h 6858029"/>
                <a:gd name="connsiteX949" fmla="*/ 1242453 w 11162102"/>
                <a:gd name="connsiteY949" fmla="*/ 4592555 h 6858029"/>
                <a:gd name="connsiteX950" fmla="*/ 1231941 w 11162102"/>
                <a:gd name="connsiteY950" fmla="*/ 4608120 h 6858029"/>
                <a:gd name="connsiteX951" fmla="*/ 1219946 w 11162102"/>
                <a:gd name="connsiteY951" fmla="*/ 4614054 h 6858029"/>
                <a:gd name="connsiteX952" fmla="*/ 1233534 w 11162102"/>
                <a:gd name="connsiteY952" fmla="*/ 4594701 h 6858029"/>
                <a:gd name="connsiteX953" fmla="*/ 1569286 w 11162102"/>
                <a:gd name="connsiteY953" fmla="*/ 4201501 h 6858029"/>
                <a:gd name="connsiteX954" fmla="*/ 1557111 w 11162102"/>
                <a:gd name="connsiteY954" fmla="*/ 4211771 h 6858029"/>
                <a:gd name="connsiteX955" fmla="*/ 1568853 w 11162102"/>
                <a:gd name="connsiteY955" fmla="*/ 4190478 h 6858029"/>
                <a:gd name="connsiteX956" fmla="*/ 1581065 w 11162102"/>
                <a:gd name="connsiteY956" fmla="*/ 4179409 h 6858029"/>
                <a:gd name="connsiteX957" fmla="*/ 1569286 w 11162102"/>
                <a:gd name="connsiteY957" fmla="*/ 4201501 h 6858029"/>
                <a:gd name="connsiteX958" fmla="*/ 1588772 w 11162102"/>
                <a:gd name="connsiteY958" fmla="*/ 4172517 h 6858029"/>
                <a:gd name="connsiteX959" fmla="*/ 1601538 w 11162102"/>
                <a:gd name="connsiteY959" fmla="*/ 4161220 h 6858029"/>
                <a:gd name="connsiteX960" fmla="*/ 1589221 w 11162102"/>
                <a:gd name="connsiteY960" fmla="*/ 4185023 h 6858029"/>
                <a:gd name="connsiteX961" fmla="*/ 1576466 w 11162102"/>
                <a:gd name="connsiteY961" fmla="*/ 4195544 h 6858029"/>
                <a:gd name="connsiteX962" fmla="*/ 1588772 w 11162102"/>
                <a:gd name="connsiteY962" fmla="*/ 4172517 h 6858029"/>
                <a:gd name="connsiteX963" fmla="*/ 1562786 w 11162102"/>
                <a:gd name="connsiteY963" fmla="*/ 4213733 h 6858029"/>
                <a:gd name="connsiteX964" fmla="*/ 1550424 w 11162102"/>
                <a:gd name="connsiteY964" fmla="*/ 4237103 h 6858029"/>
                <a:gd name="connsiteX965" fmla="*/ 1537726 w 11162102"/>
                <a:gd name="connsiteY965" fmla="*/ 4247168 h 6858029"/>
                <a:gd name="connsiteX966" fmla="*/ 1550043 w 11162102"/>
                <a:gd name="connsiteY966" fmla="*/ 4224642 h 6858029"/>
                <a:gd name="connsiteX967" fmla="*/ 1562786 w 11162102"/>
                <a:gd name="connsiteY967" fmla="*/ 4213733 h 6858029"/>
                <a:gd name="connsiteX968" fmla="*/ 1530368 w 11162102"/>
                <a:gd name="connsiteY968" fmla="*/ 4253078 h 6858029"/>
                <a:gd name="connsiteX969" fmla="*/ 1519413 w 11162102"/>
                <a:gd name="connsiteY969" fmla="*/ 4261979 h 6858029"/>
                <a:gd name="connsiteX970" fmla="*/ 1531272 w 11162102"/>
                <a:gd name="connsiteY970" fmla="*/ 4240983 h 6858029"/>
                <a:gd name="connsiteX971" fmla="*/ 1542162 w 11162102"/>
                <a:gd name="connsiteY971" fmla="*/ 4231466 h 6858029"/>
                <a:gd name="connsiteX972" fmla="*/ 1530368 w 11162102"/>
                <a:gd name="connsiteY972" fmla="*/ 4253078 h 6858029"/>
                <a:gd name="connsiteX973" fmla="*/ 1523697 w 11162102"/>
                <a:gd name="connsiteY973" fmla="*/ 4265334 h 6858029"/>
                <a:gd name="connsiteX974" fmla="*/ 1511348 w 11162102"/>
                <a:gd name="connsiteY974" fmla="*/ 4288110 h 6858029"/>
                <a:gd name="connsiteX975" fmla="*/ 1499796 w 11162102"/>
                <a:gd name="connsiteY975" fmla="*/ 4296942 h 6858029"/>
                <a:gd name="connsiteX976" fmla="*/ 1512211 w 11162102"/>
                <a:gd name="connsiteY976" fmla="*/ 4274782 h 6858029"/>
                <a:gd name="connsiteX977" fmla="*/ 1523697 w 11162102"/>
                <a:gd name="connsiteY977" fmla="*/ 4265334 h 6858029"/>
                <a:gd name="connsiteX978" fmla="*/ 1492276 w 11162102"/>
                <a:gd name="connsiteY978" fmla="*/ 4302716 h 6858029"/>
                <a:gd name="connsiteX979" fmla="*/ 1480618 w 11162102"/>
                <a:gd name="connsiteY979" fmla="*/ 4311777 h 6858029"/>
                <a:gd name="connsiteX980" fmla="*/ 1492504 w 11162102"/>
                <a:gd name="connsiteY980" fmla="*/ 4291260 h 6858029"/>
                <a:gd name="connsiteX981" fmla="*/ 1504182 w 11162102"/>
                <a:gd name="connsiteY981" fmla="*/ 4281446 h 6858029"/>
                <a:gd name="connsiteX982" fmla="*/ 1492276 w 11162102"/>
                <a:gd name="connsiteY982" fmla="*/ 4302716 h 6858029"/>
                <a:gd name="connsiteX983" fmla="*/ 1485468 w 11162102"/>
                <a:gd name="connsiteY983" fmla="*/ 4314926 h 6858029"/>
                <a:gd name="connsiteX984" fmla="*/ 1472973 w 11162102"/>
                <a:gd name="connsiteY984" fmla="*/ 4337360 h 6858029"/>
                <a:gd name="connsiteX985" fmla="*/ 1460745 w 11162102"/>
                <a:gd name="connsiteY985" fmla="*/ 4346238 h 6858029"/>
                <a:gd name="connsiteX986" fmla="*/ 1473233 w 11162102"/>
                <a:gd name="connsiteY986" fmla="*/ 4324557 h 6858029"/>
                <a:gd name="connsiteX987" fmla="*/ 1485468 w 11162102"/>
                <a:gd name="connsiteY987" fmla="*/ 4314926 h 6858029"/>
                <a:gd name="connsiteX988" fmla="*/ 1453058 w 11162102"/>
                <a:gd name="connsiteY988" fmla="*/ 4351898 h 6858029"/>
                <a:gd name="connsiteX989" fmla="*/ 1441431 w 11162102"/>
                <a:gd name="connsiteY989" fmla="*/ 4360547 h 6858029"/>
                <a:gd name="connsiteX990" fmla="*/ 1453378 w 11162102"/>
                <a:gd name="connsiteY990" fmla="*/ 4340487 h 6858029"/>
                <a:gd name="connsiteX991" fmla="*/ 1465010 w 11162102"/>
                <a:gd name="connsiteY991" fmla="*/ 4331130 h 6858029"/>
                <a:gd name="connsiteX992" fmla="*/ 1453058 w 11162102"/>
                <a:gd name="connsiteY992" fmla="*/ 4351898 h 6858029"/>
                <a:gd name="connsiteX993" fmla="*/ 1446089 w 11162102"/>
                <a:gd name="connsiteY993" fmla="*/ 4364039 h 6858029"/>
                <a:gd name="connsiteX994" fmla="*/ 1433541 w 11162102"/>
                <a:gd name="connsiteY994" fmla="*/ 4385971 h 6858029"/>
                <a:gd name="connsiteX995" fmla="*/ 1421350 w 11162102"/>
                <a:gd name="connsiteY995" fmla="*/ 4394415 h 6858029"/>
                <a:gd name="connsiteX996" fmla="*/ 1433895 w 11162102"/>
                <a:gd name="connsiteY996" fmla="*/ 4373236 h 6858029"/>
                <a:gd name="connsiteX997" fmla="*/ 1446089 w 11162102"/>
                <a:gd name="connsiteY997" fmla="*/ 4364039 h 6858029"/>
                <a:gd name="connsiteX998" fmla="*/ 1413529 w 11162102"/>
                <a:gd name="connsiteY998" fmla="*/ 4399869 h 6858029"/>
                <a:gd name="connsiteX999" fmla="*/ 1401921 w 11162102"/>
                <a:gd name="connsiteY999" fmla="*/ 4408085 h 6858029"/>
                <a:gd name="connsiteX1000" fmla="*/ 1413926 w 11162102"/>
                <a:gd name="connsiteY1000" fmla="*/ 4388504 h 6858029"/>
                <a:gd name="connsiteX1001" fmla="*/ 1425542 w 11162102"/>
                <a:gd name="connsiteY1001" fmla="*/ 4379558 h 6858029"/>
                <a:gd name="connsiteX1002" fmla="*/ 1413529 w 11162102"/>
                <a:gd name="connsiteY1002" fmla="*/ 4399869 h 6858029"/>
                <a:gd name="connsiteX1003" fmla="*/ 1407405 w 11162102"/>
                <a:gd name="connsiteY1003" fmla="*/ 4410253 h 6858029"/>
                <a:gd name="connsiteX1004" fmla="*/ 1393838 w 11162102"/>
                <a:gd name="connsiteY1004" fmla="*/ 4433281 h 6858029"/>
                <a:gd name="connsiteX1005" fmla="*/ 1381671 w 11162102"/>
                <a:gd name="connsiteY1005" fmla="*/ 4441246 h 6858029"/>
                <a:gd name="connsiteX1006" fmla="*/ 1395296 w 11162102"/>
                <a:gd name="connsiteY1006" fmla="*/ 4418926 h 6858029"/>
                <a:gd name="connsiteX1007" fmla="*/ 1407405 w 11162102"/>
                <a:gd name="connsiteY1007" fmla="*/ 4410253 h 6858029"/>
                <a:gd name="connsiteX1008" fmla="*/ 1373725 w 11162102"/>
                <a:gd name="connsiteY1008" fmla="*/ 4446495 h 6858029"/>
                <a:gd name="connsiteX1009" fmla="*/ 1362154 w 11162102"/>
                <a:gd name="connsiteY1009" fmla="*/ 4454254 h 6858029"/>
                <a:gd name="connsiteX1010" fmla="*/ 1375313 w 11162102"/>
                <a:gd name="connsiteY1010" fmla="*/ 4433440 h 6858029"/>
                <a:gd name="connsiteX1011" fmla="*/ 1386784 w 11162102"/>
                <a:gd name="connsiteY1011" fmla="*/ 4425065 h 6858029"/>
                <a:gd name="connsiteX1012" fmla="*/ 1373725 w 11162102"/>
                <a:gd name="connsiteY1012" fmla="*/ 4446495 h 6858029"/>
                <a:gd name="connsiteX1013" fmla="*/ 1366493 w 11162102"/>
                <a:gd name="connsiteY1013" fmla="*/ 4458362 h 6858029"/>
                <a:gd name="connsiteX1014" fmla="*/ 1353817 w 11162102"/>
                <a:gd name="connsiteY1014" fmla="*/ 4479221 h 6858029"/>
                <a:gd name="connsiteX1015" fmla="*/ 1341680 w 11162102"/>
                <a:gd name="connsiteY1015" fmla="*/ 4486707 h 6858029"/>
                <a:gd name="connsiteX1016" fmla="*/ 1354328 w 11162102"/>
                <a:gd name="connsiteY1016" fmla="*/ 4466647 h 6858029"/>
                <a:gd name="connsiteX1017" fmla="*/ 1366493 w 11162102"/>
                <a:gd name="connsiteY1017" fmla="*/ 4458362 h 6858029"/>
                <a:gd name="connsiteX1018" fmla="*/ 1333615 w 11162102"/>
                <a:gd name="connsiteY1018" fmla="*/ 4491728 h 6858029"/>
                <a:gd name="connsiteX1019" fmla="*/ 1322074 w 11162102"/>
                <a:gd name="connsiteY1019" fmla="*/ 4499008 h 6858029"/>
                <a:gd name="connsiteX1020" fmla="*/ 1334131 w 11162102"/>
                <a:gd name="connsiteY1020" fmla="*/ 4480568 h 6858029"/>
                <a:gd name="connsiteX1021" fmla="*/ 1345679 w 11162102"/>
                <a:gd name="connsiteY1021" fmla="*/ 4472557 h 6858029"/>
                <a:gd name="connsiteX1022" fmla="*/ 1333615 w 11162102"/>
                <a:gd name="connsiteY1022" fmla="*/ 4491728 h 6858029"/>
                <a:gd name="connsiteX1023" fmla="*/ 1326280 w 11162102"/>
                <a:gd name="connsiteY1023" fmla="*/ 4503390 h 6858029"/>
                <a:gd name="connsiteX1024" fmla="*/ 1313488 w 11162102"/>
                <a:gd name="connsiteY1024" fmla="*/ 4523724 h 6858029"/>
                <a:gd name="connsiteX1025" fmla="*/ 1301377 w 11162102"/>
                <a:gd name="connsiteY1025" fmla="*/ 4530731 h 6858029"/>
                <a:gd name="connsiteX1026" fmla="*/ 1314178 w 11162102"/>
                <a:gd name="connsiteY1026" fmla="*/ 4511104 h 6858029"/>
                <a:gd name="connsiteX1027" fmla="*/ 1326280 w 11162102"/>
                <a:gd name="connsiteY1027" fmla="*/ 4503390 h 6858029"/>
                <a:gd name="connsiteX1028" fmla="*/ 1293184 w 11162102"/>
                <a:gd name="connsiteY1028" fmla="*/ 4535500 h 6858029"/>
                <a:gd name="connsiteX1029" fmla="*/ 1281695 w 11162102"/>
                <a:gd name="connsiteY1029" fmla="*/ 4542301 h 6858029"/>
                <a:gd name="connsiteX1030" fmla="*/ 1293951 w 11162102"/>
                <a:gd name="connsiteY1030" fmla="*/ 4524203 h 6858029"/>
                <a:gd name="connsiteX1031" fmla="*/ 1305407 w 11162102"/>
                <a:gd name="connsiteY1031" fmla="*/ 4516764 h 6858029"/>
                <a:gd name="connsiteX1032" fmla="*/ 1293184 w 11162102"/>
                <a:gd name="connsiteY1032" fmla="*/ 4535500 h 6858029"/>
                <a:gd name="connsiteX1033" fmla="*/ 1286565 w 11162102"/>
                <a:gd name="connsiteY1033" fmla="*/ 4545679 h 6858029"/>
                <a:gd name="connsiteX1034" fmla="*/ 1272859 w 11162102"/>
                <a:gd name="connsiteY1034" fmla="*/ 4566744 h 6858029"/>
                <a:gd name="connsiteX1035" fmla="*/ 1260788 w 11162102"/>
                <a:gd name="connsiteY1035" fmla="*/ 4573225 h 6858029"/>
                <a:gd name="connsiteX1036" fmla="*/ 1274550 w 11162102"/>
                <a:gd name="connsiteY1036" fmla="*/ 4552868 h 6858029"/>
                <a:gd name="connsiteX1037" fmla="*/ 1286565 w 11162102"/>
                <a:gd name="connsiteY1037" fmla="*/ 4545679 h 6858029"/>
                <a:gd name="connsiteX1038" fmla="*/ 1252463 w 11162102"/>
                <a:gd name="connsiteY1038" fmla="*/ 4577744 h 6858029"/>
                <a:gd name="connsiteX1039" fmla="*/ 1241042 w 11162102"/>
                <a:gd name="connsiteY1039" fmla="*/ 4583997 h 6858029"/>
                <a:gd name="connsiteX1040" fmla="*/ 1254252 w 11162102"/>
                <a:gd name="connsiteY1040" fmla="*/ 4565192 h 6858029"/>
                <a:gd name="connsiteX1041" fmla="*/ 1265649 w 11162102"/>
                <a:gd name="connsiteY1041" fmla="*/ 4558231 h 6858029"/>
                <a:gd name="connsiteX1042" fmla="*/ 1252463 w 11162102"/>
                <a:gd name="connsiteY1042" fmla="*/ 4577744 h 6858029"/>
                <a:gd name="connsiteX1043" fmla="*/ 1246072 w 11162102"/>
                <a:gd name="connsiteY1043" fmla="*/ 4595020 h 6858029"/>
                <a:gd name="connsiteX1044" fmla="*/ 1253843 w 11162102"/>
                <a:gd name="connsiteY1044" fmla="*/ 4583495 h 6858029"/>
                <a:gd name="connsiteX1045" fmla="*/ 1266357 w 11162102"/>
                <a:gd name="connsiteY1045" fmla="*/ 4576717 h 6858029"/>
                <a:gd name="connsiteX1046" fmla="*/ 1252376 w 11162102"/>
                <a:gd name="connsiteY1046" fmla="*/ 4598192 h 6858029"/>
                <a:gd name="connsiteX1047" fmla="*/ 1239808 w 11162102"/>
                <a:gd name="connsiteY1047" fmla="*/ 4604286 h 6858029"/>
                <a:gd name="connsiteX1048" fmla="*/ 1246072 w 11162102"/>
                <a:gd name="connsiteY1048" fmla="*/ 4595020 h 6858029"/>
                <a:gd name="connsiteX1049" fmla="*/ 1273514 w 11162102"/>
                <a:gd name="connsiteY1049" fmla="*/ 4573522 h 6858029"/>
                <a:gd name="connsiteX1050" fmla="*/ 1274137 w 11162102"/>
                <a:gd name="connsiteY1050" fmla="*/ 4572563 h 6858029"/>
                <a:gd name="connsiteX1051" fmla="*/ 1287129 w 11162102"/>
                <a:gd name="connsiteY1051" fmla="*/ 4565694 h 6858029"/>
                <a:gd name="connsiteX1052" fmla="*/ 1272781 w 11162102"/>
                <a:gd name="connsiteY1052" fmla="*/ 4588538 h 6858029"/>
                <a:gd name="connsiteX1053" fmla="*/ 1259736 w 11162102"/>
                <a:gd name="connsiteY1053" fmla="*/ 4594701 h 6858029"/>
                <a:gd name="connsiteX1054" fmla="*/ 1273514 w 11162102"/>
                <a:gd name="connsiteY1054" fmla="*/ 4573522 h 6858029"/>
                <a:gd name="connsiteX1055" fmla="*/ 1280604 w 11162102"/>
                <a:gd name="connsiteY1055" fmla="*/ 4562636 h 6858029"/>
                <a:gd name="connsiteX1056" fmla="*/ 1294841 w 11162102"/>
                <a:gd name="connsiteY1056" fmla="*/ 4540772 h 6858029"/>
                <a:gd name="connsiteX1057" fmla="*/ 1307390 w 11162102"/>
                <a:gd name="connsiteY1057" fmla="*/ 4533446 h 6858029"/>
                <a:gd name="connsiteX1058" fmla="*/ 1296596 w 11162102"/>
                <a:gd name="connsiteY1058" fmla="*/ 4550631 h 6858029"/>
                <a:gd name="connsiteX1059" fmla="*/ 1293211 w 11162102"/>
                <a:gd name="connsiteY1059" fmla="*/ 4556017 h 6858029"/>
                <a:gd name="connsiteX1060" fmla="*/ 1280604 w 11162102"/>
                <a:gd name="connsiteY1060" fmla="*/ 4562636 h 6858029"/>
                <a:gd name="connsiteX1061" fmla="*/ 1315095 w 11162102"/>
                <a:gd name="connsiteY1061" fmla="*/ 4528973 h 6858029"/>
                <a:gd name="connsiteX1062" fmla="*/ 1328133 w 11162102"/>
                <a:gd name="connsiteY1062" fmla="*/ 4521533 h 6858029"/>
                <a:gd name="connsiteX1063" fmla="*/ 1322515 w 11162102"/>
                <a:gd name="connsiteY1063" fmla="*/ 4530799 h 6858029"/>
                <a:gd name="connsiteX1064" fmla="*/ 1313559 w 11162102"/>
                <a:gd name="connsiteY1064" fmla="*/ 4545542 h 6858029"/>
                <a:gd name="connsiteX1065" fmla="*/ 1300484 w 11162102"/>
                <a:gd name="connsiteY1065" fmla="*/ 4552252 h 6858029"/>
                <a:gd name="connsiteX1066" fmla="*/ 1315095 w 11162102"/>
                <a:gd name="connsiteY1066" fmla="*/ 4528973 h 6858029"/>
                <a:gd name="connsiteX1067" fmla="*/ 1321132 w 11162102"/>
                <a:gd name="connsiteY1067" fmla="*/ 4519388 h 6858029"/>
                <a:gd name="connsiteX1068" fmla="*/ 1334407 w 11162102"/>
                <a:gd name="connsiteY1068" fmla="*/ 4498255 h 6858029"/>
                <a:gd name="connsiteX1069" fmla="*/ 1347032 w 11162102"/>
                <a:gd name="connsiteY1069" fmla="*/ 4490381 h 6858029"/>
                <a:gd name="connsiteX1070" fmla="*/ 1333766 w 11162102"/>
                <a:gd name="connsiteY1070" fmla="*/ 4512245 h 6858029"/>
                <a:gd name="connsiteX1071" fmla="*/ 1321132 w 11162102"/>
                <a:gd name="connsiteY1071" fmla="*/ 4519388 h 6858029"/>
                <a:gd name="connsiteX1072" fmla="*/ 1354634 w 11162102"/>
                <a:gd name="connsiteY1072" fmla="*/ 4485680 h 6858029"/>
                <a:gd name="connsiteX1073" fmla="*/ 1367725 w 11162102"/>
                <a:gd name="connsiteY1073" fmla="*/ 4477692 h 6858029"/>
                <a:gd name="connsiteX1074" fmla="*/ 1354048 w 11162102"/>
                <a:gd name="connsiteY1074" fmla="*/ 4501016 h 6858029"/>
                <a:gd name="connsiteX1075" fmla="*/ 1340943 w 11162102"/>
                <a:gd name="connsiteY1075" fmla="*/ 4508228 h 6858029"/>
                <a:gd name="connsiteX1076" fmla="*/ 1354634 w 11162102"/>
                <a:gd name="connsiteY1076" fmla="*/ 4485680 h 6858029"/>
                <a:gd name="connsiteX1077" fmla="*/ 1361358 w 11162102"/>
                <a:gd name="connsiteY1077" fmla="*/ 4474611 h 6858029"/>
                <a:gd name="connsiteX1078" fmla="*/ 1374526 w 11162102"/>
                <a:gd name="connsiteY1078" fmla="*/ 4452976 h 6858029"/>
                <a:gd name="connsiteX1079" fmla="*/ 1387203 w 11162102"/>
                <a:gd name="connsiteY1079" fmla="*/ 4444555 h 6858029"/>
                <a:gd name="connsiteX1080" fmla="*/ 1374019 w 11162102"/>
                <a:gd name="connsiteY1080" fmla="*/ 4466989 h 6858029"/>
                <a:gd name="connsiteX1081" fmla="*/ 1361358 w 11162102"/>
                <a:gd name="connsiteY1081" fmla="*/ 4474611 h 6858029"/>
                <a:gd name="connsiteX1082" fmla="*/ 1394689 w 11162102"/>
                <a:gd name="connsiteY1082" fmla="*/ 4439602 h 6858029"/>
                <a:gd name="connsiteX1083" fmla="*/ 1407846 w 11162102"/>
                <a:gd name="connsiteY1083" fmla="*/ 4431044 h 6858029"/>
                <a:gd name="connsiteX1084" fmla="*/ 1394219 w 11162102"/>
                <a:gd name="connsiteY1084" fmla="*/ 4455030 h 6858029"/>
                <a:gd name="connsiteX1085" fmla="*/ 1381092 w 11162102"/>
                <a:gd name="connsiteY1085" fmla="*/ 4462744 h 6858029"/>
                <a:gd name="connsiteX1086" fmla="*/ 1394689 w 11162102"/>
                <a:gd name="connsiteY1086" fmla="*/ 4439602 h 6858029"/>
                <a:gd name="connsiteX1087" fmla="*/ 1401262 w 11162102"/>
                <a:gd name="connsiteY1087" fmla="*/ 4428443 h 6858029"/>
                <a:gd name="connsiteX1088" fmla="*/ 1415263 w 11162102"/>
                <a:gd name="connsiteY1088" fmla="*/ 4404708 h 6858029"/>
                <a:gd name="connsiteX1089" fmla="*/ 1427893 w 11162102"/>
                <a:gd name="connsiteY1089" fmla="*/ 4395876 h 6858029"/>
                <a:gd name="connsiteX1090" fmla="*/ 1413946 w 11162102"/>
                <a:gd name="connsiteY1090" fmla="*/ 4420341 h 6858029"/>
                <a:gd name="connsiteX1091" fmla="*/ 1401262 w 11162102"/>
                <a:gd name="connsiteY1091" fmla="*/ 4428443 h 6858029"/>
                <a:gd name="connsiteX1092" fmla="*/ 1435228 w 11162102"/>
                <a:gd name="connsiteY1092" fmla="*/ 4390786 h 6858029"/>
                <a:gd name="connsiteX1093" fmla="*/ 1448330 w 11162102"/>
                <a:gd name="connsiteY1093" fmla="*/ 4381840 h 6858029"/>
                <a:gd name="connsiteX1094" fmla="*/ 1434061 w 11162102"/>
                <a:gd name="connsiteY1094" fmla="*/ 4407697 h 6858029"/>
                <a:gd name="connsiteX1095" fmla="*/ 1420889 w 11162102"/>
                <a:gd name="connsiteY1095" fmla="*/ 4415913 h 6858029"/>
                <a:gd name="connsiteX1096" fmla="*/ 1435228 w 11162102"/>
                <a:gd name="connsiteY1096" fmla="*/ 4390786 h 6858029"/>
                <a:gd name="connsiteX1097" fmla="*/ 1440828 w 11162102"/>
                <a:gd name="connsiteY1097" fmla="*/ 4380996 h 6858029"/>
                <a:gd name="connsiteX1098" fmla="*/ 1453848 w 11162102"/>
                <a:gd name="connsiteY1098" fmla="*/ 4358265 h 6858029"/>
                <a:gd name="connsiteX1099" fmla="*/ 1466576 w 11162102"/>
                <a:gd name="connsiteY1099" fmla="*/ 4348885 h 6858029"/>
                <a:gd name="connsiteX1100" fmla="*/ 1453558 w 11162102"/>
                <a:gd name="connsiteY1100" fmla="*/ 4372392 h 6858029"/>
                <a:gd name="connsiteX1101" fmla="*/ 1440828 w 11162102"/>
                <a:gd name="connsiteY1101" fmla="*/ 4380996 h 6858029"/>
                <a:gd name="connsiteX1102" fmla="*/ 1473744 w 11162102"/>
                <a:gd name="connsiteY1102" fmla="*/ 4343682 h 6858029"/>
                <a:gd name="connsiteX1103" fmla="*/ 1486258 w 11162102"/>
                <a:gd name="connsiteY1103" fmla="*/ 4334644 h 6858029"/>
                <a:gd name="connsiteX1104" fmla="*/ 1472898 w 11162102"/>
                <a:gd name="connsiteY1104" fmla="*/ 4359543 h 6858029"/>
                <a:gd name="connsiteX1105" fmla="*/ 1460357 w 11162102"/>
                <a:gd name="connsiteY1105" fmla="*/ 4367827 h 6858029"/>
                <a:gd name="connsiteX1106" fmla="*/ 1473744 w 11162102"/>
                <a:gd name="connsiteY1106" fmla="*/ 4343682 h 6858029"/>
                <a:gd name="connsiteX1107" fmla="*/ 1480118 w 11162102"/>
                <a:gd name="connsiteY1107" fmla="*/ 4332202 h 6858029"/>
                <a:gd name="connsiteX1108" fmla="*/ 1493040 w 11162102"/>
                <a:gd name="connsiteY1108" fmla="*/ 4309015 h 6858029"/>
                <a:gd name="connsiteX1109" fmla="*/ 1505067 w 11162102"/>
                <a:gd name="connsiteY1109" fmla="*/ 4299750 h 6858029"/>
                <a:gd name="connsiteX1110" fmla="*/ 1492180 w 11162102"/>
                <a:gd name="connsiteY1110" fmla="*/ 4323644 h 6858029"/>
                <a:gd name="connsiteX1111" fmla="*/ 1480118 w 11162102"/>
                <a:gd name="connsiteY1111" fmla="*/ 4332202 h 6858029"/>
                <a:gd name="connsiteX1112" fmla="*/ 1512092 w 11162102"/>
                <a:gd name="connsiteY1112" fmla="*/ 4294386 h 6858029"/>
                <a:gd name="connsiteX1113" fmla="*/ 1525685 w 11162102"/>
                <a:gd name="connsiteY1113" fmla="*/ 4284139 h 6858029"/>
                <a:gd name="connsiteX1114" fmla="*/ 1512407 w 11162102"/>
                <a:gd name="connsiteY1114" fmla="*/ 4309540 h 6858029"/>
                <a:gd name="connsiteX1115" fmla="*/ 1498819 w 11162102"/>
                <a:gd name="connsiteY1115" fmla="*/ 4318965 h 6858029"/>
                <a:gd name="connsiteX1116" fmla="*/ 1512092 w 11162102"/>
                <a:gd name="connsiteY1116" fmla="*/ 4294386 h 6858029"/>
                <a:gd name="connsiteX1117" fmla="*/ 1518302 w 11162102"/>
                <a:gd name="connsiteY1117" fmla="*/ 4282907 h 6858029"/>
                <a:gd name="connsiteX1118" fmla="*/ 1531128 w 11162102"/>
                <a:gd name="connsiteY1118" fmla="*/ 4259286 h 6858029"/>
                <a:gd name="connsiteX1119" fmla="*/ 1544314 w 11162102"/>
                <a:gd name="connsiteY1119" fmla="*/ 4248697 h 6858029"/>
                <a:gd name="connsiteX1120" fmla="*/ 1531477 w 11162102"/>
                <a:gd name="connsiteY1120" fmla="*/ 4273093 h 6858029"/>
                <a:gd name="connsiteX1121" fmla="*/ 1518302 w 11162102"/>
                <a:gd name="connsiteY1121" fmla="*/ 4282907 h 6858029"/>
                <a:gd name="connsiteX1122" fmla="*/ 1551186 w 11162102"/>
                <a:gd name="connsiteY1122" fmla="*/ 4243219 h 6858029"/>
                <a:gd name="connsiteX1123" fmla="*/ 1564815 w 11162102"/>
                <a:gd name="connsiteY1123" fmla="*/ 4232516 h 6858029"/>
                <a:gd name="connsiteX1124" fmla="*/ 1551585 w 11162102"/>
                <a:gd name="connsiteY1124" fmla="*/ 4258442 h 6858029"/>
                <a:gd name="connsiteX1125" fmla="*/ 1537979 w 11162102"/>
                <a:gd name="connsiteY1125" fmla="*/ 4268324 h 6858029"/>
                <a:gd name="connsiteX1126" fmla="*/ 1551186 w 11162102"/>
                <a:gd name="connsiteY1126" fmla="*/ 4243219 h 6858029"/>
                <a:gd name="connsiteX1127" fmla="*/ 1557275 w 11162102"/>
                <a:gd name="connsiteY1127" fmla="*/ 4231694 h 6858029"/>
                <a:gd name="connsiteX1128" fmla="*/ 1570021 w 11162102"/>
                <a:gd name="connsiteY1128" fmla="*/ 4207663 h 6858029"/>
                <a:gd name="connsiteX1129" fmla="*/ 1583239 w 11162102"/>
                <a:gd name="connsiteY1129" fmla="*/ 4196617 h 6858029"/>
                <a:gd name="connsiteX1130" fmla="*/ 1570473 w 11162102"/>
                <a:gd name="connsiteY1130" fmla="*/ 4221470 h 6858029"/>
                <a:gd name="connsiteX1131" fmla="*/ 1557275 w 11162102"/>
                <a:gd name="connsiteY1131" fmla="*/ 4231694 h 6858029"/>
                <a:gd name="connsiteX1132" fmla="*/ 1589967 w 11162102"/>
                <a:gd name="connsiteY1132" fmla="*/ 4191048 h 6858029"/>
                <a:gd name="connsiteX1133" fmla="*/ 1925590 w 11162102"/>
                <a:gd name="connsiteY1133" fmla="*/ 3971067 h 6858029"/>
                <a:gd name="connsiteX1134" fmla="*/ 3416950 w 11162102"/>
                <a:gd name="connsiteY1134" fmla="*/ 4039282 h 6858029"/>
                <a:gd name="connsiteX1135" fmla="*/ 5161461 w 11162102"/>
                <a:gd name="connsiteY1135" fmla="*/ 4661569 h 6858029"/>
                <a:gd name="connsiteX1136" fmla="*/ 6631469 w 11162102"/>
                <a:gd name="connsiteY1136" fmla="*/ 5195124 h 6858029"/>
                <a:gd name="connsiteX1137" fmla="*/ 7852946 w 11162102"/>
                <a:gd name="connsiteY1137" fmla="*/ 5528689 h 6858029"/>
                <a:gd name="connsiteX1138" fmla="*/ 9104982 w 11162102"/>
                <a:gd name="connsiteY1138" fmla="*/ 5605851 h 6858029"/>
                <a:gd name="connsiteX1139" fmla="*/ 9926162 w 11162102"/>
                <a:gd name="connsiteY1139" fmla="*/ 5371606 h 6858029"/>
                <a:gd name="connsiteX1140" fmla="*/ 9944237 w 11162102"/>
                <a:gd name="connsiteY1140" fmla="*/ 5361952 h 6858029"/>
                <a:gd name="connsiteX1141" fmla="*/ 9963453 w 11162102"/>
                <a:gd name="connsiteY1141" fmla="*/ 5404857 h 6858029"/>
                <a:gd name="connsiteX1142" fmla="*/ 9077732 w 11162102"/>
                <a:gd name="connsiteY1142" fmla="*/ 5666739 h 6858029"/>
                <a:gd name="connsiteX1143" fmla="*/ 7821155 w 11162102"/>
                <a:gd name="connsiteY1143" fmla="*/ 5578213 h 6858029"/>
                <a:gd name="connsiteX1144" fmla="*/ 6649773 w 11162102"/>
                <a:gd name="connsiteY1144" fmla="*/ 5257177 h 6858029"/>
                <a:gd name="connsiteX1145" fmla="*/ 5171001 w 11162102"/>
                <a:gd name="connsiteY1145" fmla="*/ 4726429 h 6858029"/>
                <a:gd name="connsiteX1146" fmla="*/ 3396981 w 11162102"/>
                <a:gd name="connsiteY1146" fmla="*/ 4101061 h 6858029"/>
                <a:gd name="connsiteX1147" fmla="*/ 2630117 w 11162102"/>
                <a:gd name="connsiteY1147" fmla="*/ 3922730 h 6858029"/>
                <a:gd name="connsiteX1148" fmla="*/ 1899814 w 11162102"/>
                <a:gd name="connsiteY1148" fmla="*/ 4019359 h 6858029"/>
                <a:gd name="connsiteX1149" fmla="*/ 1576792 w 11162102"/>
                <a:gd name="connsiteY1149" fmla="*/ 4216632 h 6858029"/>
                <a:gd name="connsiteX1150" fmla="*/ 1589967 w 11162102"/>
                <a:gd name="connsiteY1150" fmla="*/ 4191048 h 6858029"/>
                <a:gd name="connsiteX1151" fmla="*/ 9104503 w 11162102"/>
                <a:gd name="connsiteY1151" fmla="*/ 5600898 h 6858029"/>
                <a:gd name="connsiteX1152" fmla="*/ 7813396 w 11162102"/>
                <a:gd name="connsiteY1152" fmla="*/ 5515544 h 6858029"/>
                <a:gd name="connsiteX1153" fmla="*/ 6633044 w 11162102"/>
                <a:gd name="connsiteY1153" fmla="*/ 5190399 h 6858029"/>
                <a:gd name="connsiteX1154" fmla="*/ 5163241 w 11162102"/>
                <a:gd name="connsiteY1154" fmla="*/ 4656890 h 6858029"/>
                <a:gd name="connsiteX1155" fmla="*/ 3418433 w 11162102"/>
                <a:gd name="connsiteY1155" fmla="*/ 4034512 h 6858029"/>
                <a:gd name="connsiteX1156" fmla="*/ 2651342 w 11162102"/>
                <a:gd name="connsiteY1156" fmla="*/ 3857665 h 6858029"/>
                <a:gd name="connsiteX1157" fmla="*/ 1923392 w 11162102"/>
                <a:gd name="connsiteY1157" fmla="*/ 3966572 h 6858029"/>
                <a:gd name="connsiteX1158" fmla="*/ 1595883 w 11162102"/>
                <a:gd name="connsiteY1158" fmla="*/ 4179592 h 6858029"/>
                <a:gd name="connsiteX1159" fmla="*/ 1608606 w 11162102"/>
                <a:gd name="connsiteY1159" fmla="*/ 4155035 h 6858029"/>
                <a:gd name="connsiteX1160" fmla="*/ 1949228 w 11162102"/>
                <a:gd name="connsiteY1160" fmla="*/ 3918120 h 6858029"/>
                <a:gd name="connsiteX1161" fmla="*/ 3438403 w 11162102"/>
                <a:gd name="connsiteY1161" fmla="*/ 3972619 h 6858029"/>
                <a:gd name="connsiteX1162" fmla="*/ 5153907 w 11162102"/>
                <a:gd name="connsiteY1162" fmla="*/ 4591939 h 6858029"/>
                <a:gd name="connsiteX1163" fmla="*/ 6614741 w 11162102"/>
                <a:gd name="connsiteY1163" fmla="*/ 5128232 h 6858029"/>
                <a:gd name="connsiteX1164" fmla="*/ 7857419 w 11162102"/>
                <a:gd name="connsiteY1164" fmla="*/ 5468006 h 6858029"/>
                <a:gd name="connsiteX1165" fmla="*/ 9131775 w 11162102"/>
                <a:gd name="connsiteY1165" fmla="*/ 5539918 h 6858029"/>
                <a:gd name="connsiteX1166" fmla="*/ 9922465 w 11162102"/>
                <a:gd name="connsiteY1166" fmla="*/ 5314117 h 6858029"/>
                <a:gd name="connsiteX1167" fmla="*/ 9942320 w 11162102"/>
                <a:gd name="connsiteY1167" fmla="*/ 5357662 h 6858029"/>
                <a:gd name="connsiteX1168" fmla="*/ 9104503 w 11162102"/>
                <a:gd name="connsiteY1168" fmla="*/ 5600898 h 6858029"/>
                <a:gd name="connsiteX1169" fmla="*/ 9919041 w 11162102"/>
                <a:gd name="connsiteY1169" fmla="*/ 5194576 h 6858029"/>
                <a:gd name="connsiteX1170" fmla="*/ 9882275 w 11162102"/>
                <a:gd name="connsiteY1170" fmla="*/ 5211966 h 6858029"/>
                <a:gd name="connsiteX1171" fmla="*/ 9860343 w 11162102"/>
                <a:gd name="connsiteY1171" fmla="*/ 5166208 h 6858029"/>
                <a:gd name="connsiteX1172" fmla="*/ 9897315 w 11162102"/>
                <a:gd name="connsiteY1172" fmla="*/ 5149708 h 6858029"/>
                <a:gd name="connsiteX1173" fmla="*/ 9919041 w 11162102"/>
                <a:gd name="connsiteY1173" fmla="*/ 5194576 h 6858029"/>
                <a:gd name="connsiteX1174" fmla="*/ 9903431 w 11162102"/>
                <a:gd name="connsiteY1174" fmla="*/ 5146855 h 6858029"/>
                <a:gd name="connsiteX1175" fmla="*/ 9942525 w 11162102"/>
                <a:gd name="connsiteY1175" fmla="*/ 5128232 h 6858029"/>
                <a:gd name="connsiteX1176" fmla="*/ 9963910 w 11162102"/>
                <a:gd name="connsiteY1176" fmla="*/ 5171982 h 6858029"/>
                <a:gd name="connsiteX1177" fmla="*/ 9925112 w 11162102"/>
                <a:gd name="connsiteY1177" fmla="*/ 5191632 h 6858029"/>
                <a:gd name="connsiteX1178" fmla="*/ 9903431 w 11162102"/>
                <a:gd name="connsiteY1178" fmla="*/ 5146855 h 6858029"/>
                <a:gd name="connsiteX1179" fmla="*/ 9920365 w 11162102"/>
                <a:gd name="connsiteY1179" fmla="*/ 5197383 h 6858029"/>
                <a:gd name="connsiteX1180" fmla="*/ 9941338 w 11162102"/>
                <a:gd name="connsiteY1180" fmla="*/ 5241406 h 6858029"/>
                <a:gd name="connsiteX1181" fmla="*/ 9904846 w 11162102"/>
                <a:gd name="connsiteY1181" fmla="*/ 5259778 h 6858029"/>
                <a:gd name="connsiteX1182" fmla="*/ 9883644 w 11162102"/>
                <a:gd name="connsiteY1182" fmla="*/ 5214819 h 6858029"/>
                <a:gd name="connsiteX1183" fmla="*/ 9920365 w 11162102"/>
                <a:gd name="connsiteY1183" fmla="*/ 5197383 h 6858029"/>
                <a:gd name="connsiteX1184" fmla="*/ 9942913 w 11162102"/>
                <a:gd name="connsiteY1184" fmla="*/ 5244739 h 6858029"/>
                <a:gd name="connsiteX1185" fmla="*/ 9963111 w 11162102"/>
                <a:gd name="connsiteY1185" fmla="*/ 5287895 h 6858029"/>
                <a:gd name="connsiteX1186" fmla="*/ 9926846 w 11162102"/>
                <a:gd name="connsiteY1186" fmla="*/ 5307156 h 6858029"/>
                <a:gd name="connsiteX1187" fmla="*/ 9906352 w 11162102"/>
                <a:gd name="connsiteY1187" fmla="*/ 5262996 h 6858029"/>
                <a:gd name="connsiteX1188" fmla="*/ 9942913 w 11162102"/>
                <a:gd name="connsiteY1188" fmla="*/ 5244739 h 6858029"/>
                <a:gd name="connsiteX1189" fmla="*/ 9920730 w 11162102"/>
                <a:gd name="connsiteY1189" fmla="*/ 5310329 h 6858029"/>
                <a:gd name="connsiteX1190" fmla="*/ 9131273 w 11162102"/>
                <a:gd name="connsiteY1190" fmla="*/ 5535057 h 6858029"/>
                <a:gd name="connsiteX1191" fmla="*/ 7806161 w 11162102"/>
                <a:gd name="connsiteY1191" fmla="*/ 5453012 h 6858029"/>
                <a:gd name="connsiteX1192" fmla="*/ 6616293 w 11162102"/>
                <a:gd name="connsiteY1192" fmla="*/ 5123600 h 6858029"/>
                <a:gd name="connsiteX1193" fmla="*/ 5155664 w 11162102"/>
                <a:gd name="connsiteY1193" fmla="*/ 4587375 h 6858029"/>
                <a:gd name="connsiteX1194" fmla="*/ 3439886 w 11162102"/>
                <a:gd name="connsiteY1194" fmla="*/ 3967964 h 6858029"/>
                <a:gd name="connsiteX1195" fmla="*/ 2672612 w 11162102"/>
                <a:gd name="connsiteY1195" fmla="*/ 3792645 h 6858029"/>
                <a:gd name="connsiteX1196" fmla="*/ 1946969 w 11162102"/>
                <a:gd name="connsiteY1196" fmla="*/ 3913784 h 6858029"/>
                <a:gd name="connsiteX1197" fmla="*/ 1614916 w 11162102"/>
                <a:gd name="connsiteY1197" fmla="*/ 4142917 h 6858029"/>
                <a:gd name="connsiteX1198" fmla="*/ 1627176 w 11162102"/>
                <a:gd name="connsiteY1198" fmla="*/ 4119456 h 6858029"/>
                <a:gd name="connsiteX1199" fmla="*/ 1972868 w 11162102"/>
                <a:gd name="connsiteY1199" fmla="*/ 3865196 h 6858029"/>
                <a:gd name="connsiteX1200" fmla="*/ 3459878 w 11162102"/>
                <a:gd name="connsiteY1200" fmla="*/ 3905956 h 6858029"/>
                <a:gd name="connsiteX1201" fmla="*/ 5146627 w 11162102"/>
                <a:gd name="connsiteY1201" fmla="*/ 4522332 h 6858029"/>
                <a:gd name="connsiteX1202" fmla="*/ 6598035 w 11162102"/>
                <a:gd name="connsiteY1202" fmla="*/ 5061364 h 6858029"/>
                <a:gd name="connsiteX1203" fmla="*/ 7802373 w 11162102"/>
                <a:gd name="connsiteY1203" fmla="*/ 5395843 h 6858029"/>
                <a:gd name="connsiteX1204" fmla="*/ 7861892 w 11162102"/>
                <a:gd name="connsiteY1204" fmla="*/ 5407345 h 6858029"/>
                <a:gd name="connsiteX1205" fmla="*/ 9158591 w 11162102"/>
                <a:gd name="connsiteY1205" fmla="*/ 5473962 h 6858029"/>
                <a:gd name="connsiteX1206" fmla="*/ 9900167 w 11162102"/>
                <a:gd name="connsiteY1206" fmla="*/ 5266008 h 6858029"/>
                <a:gd name="connsiteX1207" fmla="*/ 9920730 w 11162102"/>
                <a:gd name="connsiteY1207" fmla="*/ 5310329 h 6858029"/>
                <a:gd name="connsiteX1208" fmla="*/ 9928581 w 11162102"/>
                <a:gd name="connsiteY1208" fmla="*/ 5310945 h 6858029"/>
                <a:gd name="connsiteX1209" fmla="*/ 9964890 w 11162102"/>
                <a:gd name="connsiteY1209" fmla="*/ 5291752 h 6858029"/>
                <a:gd name="connsiteX1210" fmla="*/ 9984335 w 11162102"/>
                <a:gd name="connsiteY1210" fmla="*/ 5334109 h 6858029"/>
                <a:gd name="connsiteX1211" fmla="*/ 9948344 w 11162102"/>
                <a:gd name="connsiteY1211" fmla="*/ 5354329 h 6858029"/>
                <a:gd name="connsiteX1212" fmla="*/ 9928581 w 11162102"/>
                <a:gd name="connsiteY1212" fmla="*/ 5310945 h 6858029"/>
                <a:gd name="connsiteX1213" fmla="*/ 9969045 w 11162102"/>
                <a:gd name="connsiteY1213" fmla="*/ 5284609 h 6858029"/>
                <a:gd name="connsiteX1214" fmla="*/ 9948938 w 11162102"/>
                <a:gd name="connsiteY1214" fmla="*/ 5241589 h 6858029"/>
                <a:gd name="connsiteX1215" fmla="*/ 9987507 w 11162102"/>
                <a:gd name="connsiteY1215" fmla="*/ 5221072 h 6858029"/>
                <a:gd name="connsiteX1216" fmla="*/ 10007248 w 11162102"/>
                <a:gd name="connsiteY1216" fmla="*/ 5262928 h 6858029"/>
                <a:gd name="connsiteX1217" fmla="*/ 9969045 w 11162102"/>
                <a:gd name="connsiteY1217" fmla="*/ 5284609 h 6858029"/>
                <a:gd name="connsiteX1218" fmla="*/ 9947364 w 11162102"/>
                <a:gd name="connsiteY1218" fmla="*/ 5238280 h 6858029"/>
                <a:gd name="connsiteX1219" fmla="*/ 9926458 w 11162102"/>
                <a:gd name="connsiteY1219" fmla="*/ 5194416 h 6858029"/>
                <a:gd name="connsiteX1220" fmla="*/ 9965301 w 11162102"/>
                <a:gd name="connsiteY1220" fmla="*/ 5174835 h 6858029"/>
                <a:gd name="connsiteX1221" fmla="*/ 9985863 w 11162102"/>
                <a:gd name="connsiteY1221" fmla="*/ 5217672 h 6858029"/>
                <a:gd name="connsiteX1222" fmla="*/ 9947364 w 11162102"/>
                <a:gd name="connsiteY1222" fmla="*/ 5238280 h 6858029"/>
                <a:gd name="connsiteX1223" fmla="*/ 9971190 w 11162102"/>
                <a:gd name="connsiteY1223" fmla="*/ 5171776 h 6858029"/>
                <a:gd name="connsiteX1224" fmla="*/ 10012041 w 11162102"/>
                <a:gd name="connsiteY1224" fmla="*/ 5149799 h 6858029"/>
                <a:gd name="connsiteX1225" fmla="*/ 10031942 w 11162102"/>
                <a:gd name="connsiteY1225" fmla="*/ 5191358 h 6858029"/>
                <a:gd name="connsiteX1226" fmla="*/ 9991684 w 11162102"/>
                <a:gd name="connsiteY1226" fmla="*/ 5214431 h 6858029"/>
                <a:gd name="connsiteX1227" fmla="*/ 9971190 w 11162102"/>
                <a:gd name="connsiteY1227" fmla="*/ 5171776 h 6858029"/>
                <a:gd name="connsiteX1228" fmla="*/ 9969797 w 11162102"/>
                <a:gd name="connsiteY1228" fmla="*/ 5168924 h 6858029"/>
                <a:gd name="connsiteX1229" fmla="*/ 9948481 w 11162102"/>
                <a:gd name="connsiteY1229" fmla="*/ 5125334 h 6858029"/>
                <a:gd name="connsiteX1230" fmla="*/ 9989630 w 11162102"/>
                <a:gd name="connsiteY1230" fmla="*/ 5104384 h 6858029"/>
                <a:gd name="connsiteX1231" fmla="*/ 10007705 w 11162102"/>
                <a:gd name="connsiteY1231" fmla="*/ 5140899 h 6858029"/>
                <a:gd name="connsiteX1232" fmla="*/ 10010603 w 11162102"/>
                <a:gd name="connsiteY1232" fmla="*/ 5146855 h 6858029"/>
                <a:gd name="connsiteX1233" fmla="*/ 9969797 w 11162102"/>
                <a:gd name="connsiteY1233" fmla="*/ 5168924 h 6858029"/>
                <a:gd name="connsiteX1234" fmla="*/ 9947318 w 11162102"/>
                <a:gd name="connsiteY1234" fmla="*/ 5122915 h 6858029"/>
                <a:gd name="connsiteX1235" fmla="*/ 9925135 w 11162102"/>
                <a:gd name="connsiteY1235" fmla="*/ 5078275 h 6858029"/>
                <a:gd name="connsiteX1236" fmla="*/ 9966556 w 11162102"/>
                <a:gd name="connsiteY1236" fmla="*/ 5058420 h 6858029"/>
                <a:gd name="connsiteX1237" fmla="*/ 9988443 w 11162102"/>
                <a:gd name="connsiteY1237" fmla="*/ 5102010 h 6858029"/>
                <a:gd name="connsiteX1238" fmla="*/ 9947318 w 11162102"/>
                <a:gd name="connsiteY1238" fmla="*/ 5122915 h 6858029"/>
                <a:gd name="connsiteX1239" fmla="*/ 10013570 w 11162102"/>
                <a:gd name="connsiteY1239" fmla="*/ 5138023 h 6858029"/>
                <a:gd name="connsiteX1240" fmla="*/ 9995449 w 11162102"/>
                <a:gd name="connsiteY1240" fmla="*/ 5101348 h 6858029"/>
                <a:gd name="connsiteX1241" fmla="*/ 10038149 w 11162102"/>
                <a:gd name="connsiteY1241" fmla="*/ 5078093 h 6858029"/>
                <a:gd name="connsiteX1242" fmla="*/ 10057981 w 11162102"/>
                <a:gd name="connsiteY1242" fmla="*/ 5119514 h 6858029"/>
                <a:gd name="connsiteX1243" fmla="*/ 10016331 w 11162102"/>
                <a:gd name="connsiteY1243" fmla="*/ 5143660 h 6858029"/>
                <a:gd name="connsiteX1244" fmla="*/ 10013570 w 11162102"/>
                <a:gd name="connsiteY1244" fmla="*/ 5138023 h 6858029"/>
                <a:gd name="connsiteX1245" fmla="*/ 9994262 w 11162102"/>
                <a:gd name="connsiteY1245" fmla="*/ 5098975 h 6858029"/>
                <a:gd name="connsiteX1246" fmla="*/ 9972422 w 11162102"/>
                <a:gd name="connsiteY1246" fmla="*/ 5055499 h 6858029"/>
                <a:gd name="connsiteX1247" fmla="*/ 10015875 w 11162102"/>
                <a:gd name="connsiteY1247" fmla="*/ 5033270 h 6858029"/>
                <a:gd name="connsiteX1248" fmla="*/ 10036962 w 11162102"/>
                <a:gd name="connsiteY1248" fmla="*/ 5075651 h 6858029"/>
                <a:gd name="connsiteX1249" fmla="*/ 9994262 w 11162102"/>
                <a:gd name="connsiteY1249" fmla="*/ 5098975 h 6858029"/>
                <a:gd name="connsiteX1250" fmla="*/ 10003665 w 11162102"/>
                <a:gd name="connsiteY1250" fmla="*/ 5009330 h 6858029"/>
                <a:gd name="connsiteX1251" fmla="*/ 10012953 w 11162102"/>
                <a:gd name="connsiteY1251" fmla="*/ 5027565 h 6858029"/>
                <a:gd name="connsiteX1252" fmla="*/ 9969546 w 11162102"/>
                <a:gd name="connsiteY1252" fmla="*/ 5049839 h 6858029"/>
                <a:gd name="connsiteX1253" fmla="*/ 9948778 w 11162102"/>
                <a:gd name="connsiteY1253" fmla="*/ 5009193 h 6858029"/>
                <a:gd name="connsiteX1254" fmla="*/ 9992596 w 11162102"/>
                <a:gd name="connsiteY1254" fmla="*/ 4987969 h 6858029"/>
                <a:gd name="connsiteX1255" fmla="*/ 10003665 w 11162102"/>
                <a:gd name="connsiteY1255" fmla="*/ 5009330 h 6858029"/>
                <a:gd name="connsiteX1256" fmla="*/ 9998348 w 11162102"/>
                <a:gd name="connsiteY1256" fmla="*/ 4985116 h 6858029"/>
                <a:gd name="connsiteX1257" fmla="*/ 10043626 w 11162102"/>
                <a:gd name="connsiteY1257" fmla="*/ 4961632 h 6858029"/>
                <a:gd name="connsiteX1258" fmla="*/ 10062933 w 11162102"/>
                <a:gd name="connsiteY1258" fmla="*/ 5000247 h 6858029"/>
                <a:gd name="connsiteX1259" fmla="*/ 10018659 w 11162102"/>
                <a:gd name="connsiteY1259" fmla="*/ 5024552 h 6858029"/>
                <a:gd name="connsiteX1260" fmla="*/ 10009393 w 11162102"/>
                <a:gd name="connsiteY1260" fmla="*/ 5006386 h 6858029"/>
                <a:gd name="connsiteX1261" fmla="*/ 9998348 w 11162102"/>
                <a:gd name="connsiteY1261" fmla="*/ 4985116 h 6858029"/>
                <a:gd name="connsiteX1262" fmla="*/ 10021557 w 11162102"/>
                <a:gd name="connsiteY1262" fmla="*/ 5030212 h 6858029"/>
                <a:gd name="connsiteX1263" fmla="*/ 10065764 w 11162102"/>
                <a:gd name="connsiteY1263" fmla="*/ 5005975 h 6858029"/>
                <a:gd name="connsiteX1264" fmla="*/ 10085618 w 11162102"/>
                <a:gd name="connsiteY1264" fmla="*/ 5047283 h 6858029"/>
                <a:gd name="connsiteX1265" fmla="*/ 10042600 w 11162102"/>
                <a:gd name="connsiteY1265" fmla="*/ 5072524 h 6858029"/>
                <a:gd name="connsiteX1266" fmla="*/ 10021557 w 11162102"/>
                <a:gd name="connsiteY1266" fmla="*/ 5030212 h 6858029"/>
                <a:gd name="connsiteX1267" fmla="*/ 10071286 w 11162102"/>
                <a:gd name="connsiteY1267" fmla="*/ 5002826 h 6858029"/>
                <a:gd name="connsiteX1268" fmla="*/ 10115539 w 11162102"/>
                <a:gd name="connsiteY1268" fmla="*/ 4976786 h 6858029"/>
                <a:gd name="connsiteX1269" fmla="*/ 10134001 w 11162102"/>
                <a:gd name="connsiteY1269" fmla="*/ 5016953 h 6858029"/>
                <a:gd name="connsiteX1270" fmla="*/ 10091073 w 11162102"/>
                <a:gd name="connsiteY1270" fmla="*/ 5043996 h 6858029"/>
                <a:gd name="connsiteX1271" fmla="*/ 10071286 w 11162102"/>
                <a:gd name="connsiteY1271" fmla="*/ 5002826 h 6858029"/>
                <a:gd name="connsiteX1272" fmla="*/ 10068479 w 11162102"/>
                <a:gd name="connsiteY1272" fmla="*/ 4997098 h 6858029"/>
                <a:gd name="connsiteX1273" fmla="*/ 10049218 w 11162102"/>
                <a:gd name="connsiteY1273" fmla="*/ 4958665 h 6858029"/>
                <a:gd name="connsiteX1274" fmla="*/ 10094702 w 11162102"/>
                <a:gd name="connsiteY1274" fmla="*/ 4933378 h 6858029"/>
                <a:gd name="connsiteX1275" fmla="*/ 10112800 w 11162102"/>
                <a:gd name="connsiteY1275" fmla="*/ 4971012 h 6858029"/>
                <a:gd name="connsiteX1276" fmla="*/ 10068479 w 11162102"/>
                <a:gd name="connsiteY1276" fmla="*/ 4997098 h 6858029"/>
                <a:gd name="connsiteX1277" fmla="*/ 10040910 w 11162102"/>
                <a:gd name="connsiteY1277" fmla="*/ 4956269 h 6858029"/>
                <a:gd name="connsiteX1278" fmla="*/ 9995563 w 11162102"/>
                <a:gd name="connsiteY1278" fmla="*/ 4979776 h 6858029"/>
                <a:gd name="connsiteX1279" fmla="*/ 9974407 w 11162102"/>
                <a:gd name="connsiteY1279" fmla="*/ 4939381 h 6858029"/>
                <a:gd name="connsiteX1280" fmla="*/ 10020462 w 11162102"/>
                <a:gd name="connsiteY1280" fmla="*/ 4916878 h 6858029"/>
                <a:gd name="connsiteX1281" fmla="*/ 10040910 w 11162102"/>
                <a:gd name="connsiteY1281" fmla="*/ 4956269 h 6858029"/>
                <a:gd name="connsiteX1282" fmla="*/ 9989812 w 11162102"/>
                <a:gd name="connsiteY1282" fmla="*/ 4982628 h 6858029"/>
                <a:gd name="connsiteX1283" fmla="*/ 9946040 w 11162102"/>
                <a:gd name="connsiteY1283" fmla="*/ 5003830 h 6858029"/>
                <a:gd name="connsiteX1284" fmla="*/ 9924518 w 11162102"/>
                <a:gd name="connsiteY1284" fmla="*/ 4962294 h 6858029"/>
                <a:gd name="connsiteX1285" fmla="*/ 9968588 w 11162102"/>
                <a:gd name="connsiteY1285" fmla="*/ 4942119 h 6858029"/>
                <a:gd name="connsiteX1286" fmla="*/ 9989812 w 11162102"/>
                <a:gd name="connsiteY1286" fmla="*/ 4982628 h 6858029"/>
                <a:gd name="connsiteX1287" fmla="*/ 9940128 w 11162102"/>
                <a:gd name="connsiteY1287" fmla="*/ 5006614 h 6858029"/>
                <a:gd name="connsiteX1288" fmla="*/ 9898501 w 11162102"/>
                <a:gd name="connsiteY1288" fmla="*/ 5025534 h 6858029"/>
                <a:gd name="connsiteX1289" fmla="*/ 9876592 w 11162102"/>
                <a:gd name="connsiteY1289" fmla="*/ 4982857 h 6858029"/>
                <a:gd name="connsiteX1290" fmla="*/ 9918493 w 11162102"/>
                <a:gd name="connsiteY1290" fmla="*/ 4964918 h 6858029"/>
                <a:gd name="connsiteX1291" fmla="*/ 9940128 w 11162102"/>
                <a:gd name="connsiteY1291" fmla="*/ 5006614 h 6858029"/>
                <a:gd name="connsiteX1292" fmla="*/ 9942867 w 11162102"/>
                <a:gd name="connsiteY1292" fmla="*/ 5011955 h 6858029"/>
                <a:gd name="connsiteX1293" fmla="*/ 9963681 w 11162102"/>
                <a:gd name="connsiteY1293" fmla="*/ 5052737 h 6858029"/>
                <a:gd name="connsiteX1294" fmla="*/ 9922305 w 11162102"/>
                <a:gd name="connsiteY1294" fmla="*/ 5072615 h 6858029"/>
                <a:gd name="connsiteX1295" fmla="*/ 9901171 w 11162102"/>
                <a:gd name="connsiteY1295" fmla="*/ 5030806 h 6858029"/>
                <a:gd name="connsiteX1296" fmla="*/ 9942867 w 11162102"/>
                <a:gd name="connsiteY1296" fmla="*/ 5011955 h 6858029"/>
                <a:gd name="connsiteX1297" fmla="*/ 9916280 w 11162102"/>
                <a:gd name="connsiteY1297" fmla="*/ 5075422 h 6858029"/>
                <a:gd name="connsiteX1298" fmla="*/ 9877003 w 11162102"/>
                <a:gd name="connsiteY1298" fmla="*/ 5093132 h 6858029"/>
                <a:gd name="connsiteX1299" fmla="*/ 9855573 w 11162102"/>
                <a:gd name="connsiteY1299" fmla="*/ 5050295 h 6858029"/>
                <a:gd name="connsiteX1300" fmla="*/ 9895124 w 11162102"/>
                <a:gd name="connsiteY1300" fmla="*/ 5033476 h 6858029"/>
                <a:gd name="connsiteX1301" fmla="*/ 9916280 w 11162102"/>
                <a:gd name="connsiteY1301" fmla="*/ 5075422 h 6858029"/>
                <a:gd name="connsiteX1302" fmla="*/ 9919109 w 11162102"/>
                <a:gd name="connsiteY1302" fmla="*/ 5081059 h 6858029"/>
                <a:gd name="connsiteX1303" fmla="*/ 9941361 w 11162102"/>
                <a:gd name="connsiteY1303" fmla="*/ 5125882 h 6858029"/>
                <a:gd name="connsiteX1304" fmla="*/ 9902267 w 11162102"/>
                <a:gd name="connsiteY1304" fmla="*/ 5144436 h 6858029"/>
                <a:gd name="connsiteX1305" fmla="*/ 9879787 w 11162102"/>
                <a:gd name="connsiteY1305" fmla="*/ 5098792 h 6858029"/>
                <a:gd name="connsiteX1306" fmla="*/ 9919109 w 11162102"/>
                <a:gd name="connsiteY1306" fmla="*/ 5081059 h 6858029"/>
                <a:gd name="connsiteX1307" fmla="*/ 9896128 w 11162102"/>
                <a:gd name="connsiteY1307" fmla="*/ 5147266 h 6858029"/>
                <a:gd name="connsiteX1308" fmla="*/ 9859179 w 11162102"/>
                <a:gd name="connsiteY1308" fmla="*/ 5163812 h 6858029"/>
                <a:gd name="connsiteX1309" fmla="*/ 9836449 w 11162102"/>
                <a:gd name="connsiteY1309" fmla="*/ 5117141 h 6858029"/>
                <a:gd name="connsiteX1310" fmla="*/ 9873580 w 11162102"/>
                <a:gd name="connsiteY1310" fmla="*/ 5101462 h 6858029"/>
                <a:gd name="connsiteX1311" fmla="*/ 9896128 w 11162102"/>
                <a:gd name="connsiteY1311" fmla="*/ 5147266 h 6858029"/>
                <a:gd name="connsiteX1312" fmla="*/ 9852766 w 11162102"/>
                <a:gd name="connsiteY1312" fmla="*/ 5166528 h 6858029"/>
                <a:gd name="connsiteX1313" fmla="*/ 9211606 w 11162102"/>
                <a:gd name="connsiteY1313" fmla="*/ 5337533 h 6858029"/>
                <a:gd name="connsiteX1314" fmla="*/ 7786922 w 11162102"/>
                <a:gd name="connsiteY1314" fmla="*/ 5266305 h 6858029"/>
                <a:gd name="connsiteX1315" fmla="*/ 6566085 w 11162102"/>
                <a:gd name="connsiteY1315" fmla="*/ 4923268 h 6858029"/>
                <a:gd name="connsiteX1316" fmla="*/ 5134713 w 11162102"/>
                <a:gd name="connsiteY1316" fmla="*/ 4379079 h 6858029"/>
                <a:gd name="connsiteX1317" fmla="*/ 3504221 w 11162102"/>
                <a:gd name="connsiteY1317" fmla="*/ 3768294 h 6858029"/>
                <a:gd name="connsiteX1318" fmla="*/ 2736787 w 11162102"/>
                <a:gd name="connsiteY1318" fmla="*/ 3597837 h 6858029"/>
                <a:gd name="connsiteX1319" fmla="*/ 2017724 w 11162102"/>
                <a:gd name="connsiteY1319" fmla="*/ 3755423 h 6858029"/>
                <a:gd name="connsiteX1320" fmla="*/ 1671711 w 11162102"/>
                <a:gd name="connsiteY1320" fmla="*/ 4035539 h 6858029"/>
                <a:gd name="connsiteX1321" fmla="*/ 1682389 w 11162102"/>
                <a:gd name="connsiteY1321" fmla="*/ 4015753 h 6858029"/>
                <a:gd name="connsiteX1322" fmla="*/ 2043750 w 11162102"/>
                <a:gd name="connsiteY1322" fmla="*/ 3706401 h 6858029"/>
                <a:gd name="connsiteX1323" fmla="*/ 3524259 w 11162102"/>
                <a:gd name="connsiteY1323" fmla="*/ 3705990 h 6858029"/>
                <a:gd name="connsiteX1324" fmla="*/ 5126794 w 11162102"/>
                <a:gd name="connsiteY1324" fmla="*/ 4313922 h 6858029"/>
                <a:gd name="connsiteX1325" fmla="*/ 6547873 w 11162102"/>
                <a:gd name="connsiteY1325" fmla="*/ 4860691 h 6858029"/>
                <a:gd name="connsiteX1326" fmla="*/ 7875221 w 11162102"/>
                <a:gd name="connsiteY1326" fmla="*/ 5225408 h 6858029"/>
                <a:gd name="connsiteX1327" fmla="*/ 8557848 w 11162102"/>
                <a:gd name="connsiteY1327" fmla="*/ 5304897 h 6858029"/>
                <a:gd name="connsiteX1328" fmla="*/ 9238992 w 11162102"/>
                <a:gd name="connsiteY1328" fmla="*/ 5276119 h 6858029"/>
                <a:gd name="connsiteX1329" fmla="*/ 9707254 w 11162102"/>
                <a:gd name="connsiteY1329" fmla="*/ 5165797 h 6858029"/>
                <a:gd name="connsiteX1330" fmla="*/ 9829968 w 11162102"/>
                <a:gd name="connsiteY1330" fmla="*/ 5119811 h 6858029"/>
                <a:gd name="connsiteX1331" fmla="*/ 9852766 w 11162102"/>
                <a:gd name="connsiteY1331" fmla="*/ 5166528 h 6858029"/>
                <a:gd name="connsiteX1332" fmla="*/ 2020129 w 11162102"/>
                <a:gd name="connsiteY1332" fmla="*/ 3759325 h 6858029"/>
                <a:gd name="connsiteX1333" fmla="*/ 3502806 w 11162102"/>
                <a:gd name="connsiteY1333" fmla="*/ 3772630 h 6858029"/>
                <a:gd name="connsiteX1334" fmla="*/ 5133025 w 11162102"/>
                <a:gd name="connsiteY1334" fmla="*/ 4383324 h 6858029"/>
                <a:gd name="connsiteX1335" fmla="*/ 6564601 w 11162102"/>
                <a:gd name="connsiteY1335" fmla="*/ 4927581 h 6858029"/>
                <a:gd name="connsiteX1336" fmla="*/ 7786192 w 11162102"/>
                <a:gd name="connsiteY1336" fmla="*/ 5269866 h 6858029"/>
                <a:gd name="connsiteX1337" fmla="*/ 7870793 w 11162102"/>
                <a:gd name="connsiteY1337" fmla="*/ 5286023 h 6858029"/>
                <a:gd name="connsiteX1338" fmla="*/ 8542124 w 11162102"/>
                <a:gd name="connsiteY1338" fmla="*/ 5366334 h 6858029"/>
                <a:gd name="connsiteX1339" fmla="*/ 9212177 w 11162102"/>
                <a:gd name="connsiteY1339" fmla="*/ 5342074 h 6858029"/>
                <a:gd name="connsiteX1340" fmla="*/ 9853975 w 11162102"/>
                <a:gd name="connsiteY1340" fmla="*/ 5168992 h 6858029"/>
                <a:gd name="connsiteX1341" fmla="*/ 9875999 w 11162102"/>
                <a:gd name="connsiteY1341" fmla="*/ 5214865 h 6858029"/>
                <a:gd name="connsiteX1342" fmla="*/ 9184813 w 11162102"/>
                <a:gd name="connsiteY1342" fmla="*/ 5403374 h 6858029"/>
                <a:gd name="connsiteX1343" fmla="*/ 7792970 w 11162102"/>
                <a:gd name="connsiteY1343" fmla="*/ 5328427 h 6858029"/>
                <a:gd name="connsiteX1344" fmla="*/ 6582813 w 11162102"/>
                <a:gd name="connsiteY1344" fmla="*/ 4990045 h 6858029"/>
                <a:gd name="connsiteX1345" fmla="*/ 5141355 w 11162102"/>
                <a:gd name="connsiteY1345" fmla="*/ 4448434 h 6858029"/>
                <a:gd name="connsiteX1346" fmla="*/ 3482769 w 11162102"/>
                <a:gd name="connsiteY1346" fmla="*/ 3834843 h 6858029"/>
                <a:gd name="connsiteX1347" fmla="*/ 3099200 w 11162102"/>
                <a:gd name="connsiteY1347" fmla="*/ 3725161 h 6858029"/>
                <a:gd name="connsiteX1348" fmla="*/ 2715335 w 11162102"/>
                <a:gd name="connsiteY1348" fmla="*/ 3662743 h 6858029"/>
                <a:gd name="connsiteX1349" fmla="*/ 1994135 w 11162102"/>
                <a:gd name="connsiteY1349" fmla="*/ 3808210 h 6858029"/>
                <a:gd name="connsiteX1350" fmla="*/ 1652862 w 11162102"/>
                <a:gd name="connsiteY1350" fmla="*/ 4070776 h 6858029"/>
                <a:gd name="connsiteX1351" fmla="*/ 1664027 w 11162102"/>
                <a:gd name="connsiteY1351" fmla="*/ 4049849 h 6858029"/>
                <a:gd name="connsiteX1352" fmla="*/ 2020129 w 11162102"/>
                <a:gd name="connsiteY1352" fmla="*/ 3759325 h 6858029"/>
                <a:gd name="connsiteX1353" fmla="*/ 1996500 w 11162102"/>
                <a:gd name="connsiteY1353" fmla="*/ 3812249 h 6858029"/>
                <a:gd name="connsiteX1354" fmla="*/ 3481331 w 11162102"/>
                <a:gd name="connsiteY1354" fmla="*/ 3839293 h 6858029"/>
                <a:gd name="connsiteX1355" fmla="*/ 5139643 w 11162102"/>
                <a:gd name="connsiteY1355" fmla="*/ 4452793 h 6858029"/>
                <a:gd name="connsiteX1356" fmla="*/ 6581307 w 11162102"/>
                <a:gd name="connsiteY1356" fmla="*/ 4994473 h 6858029"/>
                <a:gd name="connsiteX1357" fmla="*/ 7866343 w 11162102"/>
                <a:gd name="connsiteY1357" fmla="*/ 5346661 h 6858029"/>
                <a:gd name="connsiteX1358" fmla="*/ 8526400 w 11162102"/>
                <a:gd name="connsiteY1358" fmla="*/ 5427771 h 6858029"/>
                <a:gd name="connsiteX1359" fmla="*/ 9185384 w 11162102"/>
                <a:gd name="connsiteY1359" fmla="*/ 5408007 h 6858029"/>
                <a:gd name="connsiteX1360" fmla="*/ 9877345 w 11162102"/>
                <a:gd name="connsiteY1360" fmla="*/ 5217672 h 6858029"/>
                <a:gd name="connsiteX1361" fmla="*/ 9898639 w 11162102"/>
                <a:gd name="connsiteY1361" fmla="*/ 5262768 h 6858029"/>
                <a:gd name="connsiteX1362" fmla="*/ 9158043 w 11162102"/>
                <a:gd name="connsiteY1362" fmla="*/ 5469215 h 6858029"/>
                <a:gd name="connsiteX1363" fmla="*/ 7799360 w 11162102"/>
                <a:gd name="connsiteY1363" fmla="*/ 5390639 h 6858029"/>
                <a:gd name="connsiteX1364" fmla="*/ 6599564 w 11162102"/>
                <a:gd name="connsiteY1364" fmla="*/ 5056822 h 6858029"/>
                <a:gd name="connsiteX1365" fmla="*/ 5148339 w 11162102"/>
                <a:gd name="connsiteY1365" fmla="*/ 4517882 h 6858029"/>
                <a:gd name="connsiteX1366" fmla="*/ 3461339 w 11162102"/>
                <a:gd name="connsiteY1366" fmla="*/ 3901392 h 6858029"/>
                <a:gd name="connsiteX1367" fmla="*/ 2693950 w 11162102"/>
                <a:gd name="connsiteY1367" fmla="*/ 3727671 h 6858029"/>
                <a:gd name="connsiteX1368" fmla="*/ 1970546 w 11162102"/>
                <a:gd name="connsiteY1368" fmla="*/ 3860997 h 6858029"/>
                <a:gd name="connsiteX1369" fmla="*/ 1633879 w 11162102"/>
                <a:gd name="connsiteY1369" fmla="*/ 4106675 h 6858029"/>
                <a:gd name="connsiteX1370" fmla="*/ 1645651 w 11162102"/>
                <a:gd name="connsiteY1370" fmla="*/ 4084379 h 6858029"/>
                <a:gd name="connsiteX1371" fmla="*/ 1996500 w 11162102"/>
                <a:gd name="connsiteY1371" fmla="*/ 3812249 h 6858029"/>
                <a:gd name="connsiteX1372" fmla="*/ 1626457 w 11162102"/>
                <a:gd name="connsiteY1372" fmla="*/ 4113454 h 6858029"/>
                <a:gd name="connsiteX1373" fmla="*/ 1614809 w 11162102"/>
                <a:gd name="connsiteY1373" fmla="*/ 4124203 h 6858029"/>
                <a:gd name="connsiteX1374" fmla="*/ 1625962 w 11162102"/>
                <a:gd name="connsiteY1374" fmla="*/ 4103732 h 6858029"/>
                <a:gd name="connsiteX1375" fmla="*/ 1637633 w 11162102"/>
                <a:gd name="connsiteY1375" fmla="*/ 4092206 h 6858029"/>
                <a:gd name="connsiteX1376" fmla="*/ 1626457 w 11162102"/>
                <a:gd name="connsiteY1376" fmla="*/ 4113454 h 6858029"/>
                <a:gd name="connsiteX1377" fmla="*/ 1619672 w 11162102"/>
                <a:gd name="connsiteY1377" fmla="*/ 4126394 h 6858029"/>
                <a:gd name="connsiteX1378" fmla="*/ 1607874 w 11162102"/>
                <a:gd name="connsiteY1378" fmla="*/ 4149010 h 6858029"/>
                <a:gd name="connsiteX1379" fmla="*/ 1595652 w 11162102"/>
                <a:gd name="connsiteY1379" fmla="*/ 4159691 h 6858029"/>
                <a:gd name="connsiteX1380" fmla="*/ 1607399 w 11162102"/>
                <a:gd name="connsiteY1380" fmla="*/ 4137873 h 6858029"/>
                <a:gd name="connsiteX1381" fmla="*/ 1619672 w 11162102"/>
                <a:gd name="connsiteY1381" fmla="*/ 4126394 h 6858029"/>
                <a:gd name="connsiteX1382" fmla="*/ 1588025 w 11162102"/>
                <a:gd name="connsiteY1382" fmla="*/ 4166423 h 6858029"/>
                <a:gd name="connsiteX1383" fmla="*/ 1576439 w 11162102"/>
                <a:gd name="connsiteY1383" fmla="*/ 4176785 h 6858029"/>
                <a:gd name="connsiteX1384" fmla="*/ 1587580 w 11162102"/>
                <a:gd name="connsiteY1384" fmla="*/ 4156747 h 6858029"/>
                <a:gd name="connsiteX1385" fmla="*/ 1599199 w 11162102"/>
                <a:gd name="connsiteY1385" fmla="*/ 4145655 h 6858029"/>
                <a:gd name="connsiteX1386" fmla="*/ 1588025 w 11162102"/>
                <a:gd name="connsiteY1386" fmla="*/ 4166423 h 6858029"/>
                <a:gd name="connsiteX1387" fmla="*/ 1568125 w 11162102"/>
                <a:gd name="connsiteY1387" fmla="*/ 4184270 h 6858029"/>
                <a:gd name="connsiteX1388" fmla="*/ 1558633 w 11162102"/>
                <a:gd name="connsiteY1388" fmla="*/ 4192943 h 6858029"/>
                <a:gd name="connsiteX1389" fmla="*/ 1569115 w 11162102"/>
                <a:gd name="connsiteY1389" fmla="*/ 4174708 h 6858029"/>
                <a:gd name="connsiteX1390" fmla="*/ 1578552 w 11162102"/>
                <a:gd name="connsiteY1390" fmla="*/ 4165488 h 6858029"/>
                <a:gd name="connsiteX1391" fmla="*/ 1568125 w 11162102"/>
                <a:gd name="connsiteY1391" fmla="*/ 4184270 h 6858029"/>
                <a:gd name="connsiteX1392" fmla="*/ 1560456 w 11162102"/>
                <a:gd name="connsiteY1392" fmla="*/ 4198169 h 6858029"/>
                <a:gd name="connsiteX1393" fmla="*/ 1549283 w 11162102"/>
                <a:gd name="connsiteY1393" fmla="*/ 4218481 h 6858029"/>
                <a:gd name="connsiteX1394" fmla="*/ 1539029 w 11162102"/>
                <a:gd name="connsiteY1394" fmla="*/ 4227290 h 6858029"/>
                <a:gd name="connsiteX1395" fmla="*/ 1550253 w 11162102"/>
                <a:gd name="connsiteY1395" fmla="*/ 4207594 h 6858029"/>
                <a:gd name="connsiteX1396" fmla="*/ 1560456 w 11162102"/>
                <a:gd name="connsiteY1396" fmla="*/ 4198169 h 6858029"/>
                <a:gd name="connsiteX1397" fmla="*/ 1530528 w 11162102"/>
                <a:gd name="connsiteY1397" fmla="*/ 4234707 h 6858029"/>
                <a:gd name="connsiteX1398" fmla="*/ 1520228 w 11162102"/>
                <a:gd name="connsiteY1398" fmla="*/ 4243767 h 6858029"/>
                <a:gd name="connsiteX1399" fmla="*/ 1530719 w 11162102"/>
                <a:gd name="connsiteY1399" fmla="*/ 4225966 h 6858029"/>
                <a:gd name="connsiteX1400" fmla="*/ 1541026 w 11162102"/>
                <a:gd name="connsiteY1400" fmla="*/ 4216221 h 6858029"/>
                <a:gd name="connsiteX1401" fmla="*/ 1530528 w 11162102"/>
                <a:gd name="connsiteY1401" fmla="*/ 4234707 h 6858029"/>
                <a:gd name="connsiteX1402" fmla="*/ 1522709 w 11162102"/>
                <a:gd name="connsiteY1402" fmla="*/ 4248537 h 6858029"/>
                <a:gd name="connsiteX1403" fmla="*/ 1511476 w 11162102"/>
                <a:gd name="connsiteY1403" fmla="*/ 4268460 h 6858029"/>
                <a:gd name="connsiteX1404" fmla="*/ 1500421 w 11162102"/>
                <a:gd name="connsiteY1404" fmla="*/ 4277635 h 6858029"/>
                <a:gd name="connsiteX1405" fmla="*/ 1511656 w 11162102"/>
                <a:gd name="connsiteY1405" fmla="*/ 4258396 h 6858029"/>
                <a:gd name="connsiteX1406" fmla="*/ 1522709 w 11162102"/>
                <a:gd name="connsiteY1406" fmla="*/ 4248537 h 6858029"/>
                <a:gd name="connsiteX1407" fmla="*/ 1491721 w 11162102"/>
                <a:gd name="connsiteY1407" fmla="*/ 4284938 h 6858029"/>
                <a:gd name="connsiteX1408" fmla="*/ 1481522 w 11162102"/>
                <a:gd name="connsiteY1408" fmla="*/ 4293542 h 6858029"/>
                <a:gd name="connsiteX1409" fmla="*/ 1492002 w 11162102"/>
                <a:gd name="connsiteY1409" fmla="*/ 4276197 h 6858029"/>
                <a:gd name="connsiteX1410" fmla="*/ 1502219 w 11162102"/>
                <a:gd name="connsiteY1410" fmla="*/ 4266909 h 6858029"/>
                <a:gd name="connsiteX1411" fmla="*/ 1491721 w 11162102"/>
                <a:gd name="connsiteY1411" fmla="*/ 4284938 h 6858029"/>
                <a:gd name="connsiteX1412" fmla="*/ 1483724 w 11162102"/>
                <a:gd name="connsiteY1412" fmla="*/ 4298722 h 6858029"/>
                <a:gd name="connsiteX1413" fmla="*/ 1472448 w 11162102"/>
                <a:gd name="connsiteY1413" fmla="*/ 4318212 h 6858029"/>
                <a:gd name="connsiteX1414" fmla="*/ 1461475 w 11162102"/>
                <a:gd name="connsiteY1414" fmla="*/ 4326930 h 6858029"/>
                <a:gd name="connsiteX1415" fmla="*/ 1472740 w 11162102"/>
                <a:gd name="connsiteY1415" fmla="*/ 4308125 h 6858029"/>
                <a:gd name="connsiteX1416" fmla="*/ 1483724 w 11162102"/>
                <a:gd name="connsiteY1416" fmla="*/ 4298722 h 6858029"/>
                <a:gd name="connsiteX1417" fmla="*/ 1452629 w 11162102"/>
                <a:gd name="connsiteY1417" fmla="*/ 4334028 h 6858029"/>
                <a:gd name="connsiteX1418" fmla="*/ 1442444 w 11162102"/>
                <a:gd name="connsiteY1418" fmla="*/ 4342290 h 6858029"/>
                <a:gd name="connsiteX1419" fmla="*/ 1452967 w 11162102"/>
                <a:gd name="connsiteY1419" fmla="*/ 4325356 h 6858029"/>
                <a:gd name="connsiteX1420" fmla="*/ 1463164 w 11162102"/>
                <a:gd name="connsiteY1420" fmla="*/ 4316409 h 6858029"/>
                <a:gd name="connsiteX1421" fmla="*/ 1452629 w 11162102"/>
                <a:gd name="connsiteY1421" fmla="*/ 4334028 h 6858029"/>
                <a:gd name="connsiteX1422" fmla="*/ 1444457 w 11162102"/>
                <a:gd name="connsiteY1422" fmla="*/ 4347721 h 6858029"/>
                <a:gd name="connsiteX1423" fmla="*/ 1433140 w 11162102"/>
                <a:gd name="connsiteY1423" fmla="*/ 4366755 h 6858029"/>
                <a:gd name="connsiteX1424" fmla="*/ 1422187 w 11162102"/>
                <a:gd name="connsiteY1424" fmla="*/ 4375085 h 6858029"/>
                <a:gd name="connsiteX1425" fmla="*/ 1433502 w 11162102"/>
                <a:gd name="connsiteY1425" fmla="*/ 4356736 h 6858029"/>
                <a:gd name="connsiteX1426" fmla="*/ 1444457 w 11162102"/>
                <a:gd name="connsiteY1426" fmla="*/ 4347721 h 6858029"/>
                <a:gd name="connsiteX1427" fmla="*/ 1413200 w 11162102"/>
                <a:gd name="connsiteY1427" fmla="*/ 4381954 h 6858029"/>
                <a:gd name="connsiteX1428" fmla="*/ 1403065 w 11162102"/>
                <a:gd name="connsiteY1428" fmla="*/ 4389828 h 6858029"/>
                <a:gd name="connsiteX1429" fmla="*/ 1413604 w 11162102"/>
                <a:gd name="connsiteY1429" fmla="*/ 4373350 h 6858029"/>
                <a:gd name="connsiteX1430" fmla="*/ 1423725 w 11162102"/>
                <a:gd name="connsiteY1430" fmla="*/ 4364860 h 6858029"/>
                <a:gd name="connsiteX1431" fmla="*/ 1413200 w 11162102"/>
                <a:gd name="connsiteY1431" fmla="*/ 4381954 h 6858029"/>
                <a:gd name="connsiteX1432" fmla="*/ 1404838 w 11162102"/>
                <a:gd name="connsiteY1432" fmla="*/ 4395579 h 6858029"/>
                <a:gd name="connsiteX1433" fmla="*/ 1393514 w 11162102"/>
                <a:gd name="connsiteY1433" fmla="*/ 4414065 h 6858029"/>
                <a:gd name="connsiteX1434" fmla="*/ 1382593 w 11162102"/>
                <a:gd name="connsiteY1434" fmla="*/ 4421961 h 6858029"/>
                <a:gd name="connsiteX1435" fmla="*/ 1393950 w 11162102"/>
                <a:gd name="connsiteY1435" fmla="*/ 4404114 h 6858029"/>
                <a:gd name="connsiteX1436" fmla="*/ 1404838 w 11162102"/>
                <a:gd name="connsiteY1436" fmla="*/ 4395579 h 6858029"/>
                <a:gd name="connsiteX1437" fmla="*/ 1373435 w 11162102"/>
                <a:gd name="connsiteY1437" fmla="*/ 4428648 h 6858029"/>
                <a:gd name="connsiteX1438" fmla="*/ 1363364 w 11162102"/>
                <a:gd name="connsiteY1438" fmla="*/ 4436065 h 6858029"/>
                <a:gd name="connsiteX1439" fmla="*/ 1373903 w 11162102"/>
                <a:gd name="connsiteY1439" fmla="*/ 4420090 h 6858029"/>
                <a:gd name="connsiteX1440" fmla="*/ 1383992 w 11162102"/>
                <a:gd name="connsiteY1440" fmla="*/ 4412011 h 6858029"/>
                <a:gd name="connsiteX1441" fmla="*/ 1373435 w 11162102"/>
                <a:gd name="connsiteY1441" fmla="*/ 4428648 h 6858029"/>
                <a:gd name="connsiteX1442" fmla="*/ 1366061 w 11162102"/>
                <a:gd name="connsiteY1442" fmla="*/ 4440287 h 6858029"/>
                <a:gd name="connsiteX1443" fmla="*/ 1353596 w 11162102"/>
                <a:gd name="connsiteY1443" fmla="*/ 4460005 h 6858029"/>
                <a:gd name="connsiteX1444" fmla="*/ 1342721 w 11162102"/>
                <a:gd name="connsiteY1444" fmla="*/ 4467468 h 6858029"/>
                <a:gd name="connsiteX1445" fmla="*/ 1355285 w 11162102"/>
                <a:gd name="connsiteY1445" fmla="*/ 4448343 h 6858029"/>
                <a:gd name="connsiteX1446" fmla="*/ 1366061 w 11162102"/>
                <a:gd name="connsiteY1446" fmla="*/ 4440287 h 6858029"/>
                <a:gd name="connsiteX1447" fmla="*/ 1333417 w 11162102"/>
                <a:gd name="connsiteY1447" fmla="*/ 4473881 h 6858029"/>
                <a:gd name="connsiteX1448" fmla="*/ 1323391 w 11162102"/>
                <a:gd name="connsiteY1448" fmla="*/ 4480865 h 6858029"/>
                <a:gd name="connsiteX1449" fmla="*/ 1335245 w 11162102"/>
                <a:gd name="connsiteY1449" fmla="*/ 4463520 h 6858029"/>
                <a:gd name="connsiteX1450" fmla="*/ 1345200 w 11162102"/>
                <a:gd name="connsiteY1450" fmla="*/ 4455920 h 6858029"/>
                <a:gd name="connsiteX1451" fmla="*/ 1333417 w 11162102"/>
                <a:gd name="connsiteY1451" fmla="*/ 4473881 h 6858029"/>
                <a:gd name="connsiteX1452" fmla="*/ 1324708 w 11162102"/>
                <a:gd name="connsiteY1452" fmla="*/ 4487186 h 6858029"/>
                <a:gd name="connsiteX1453" fmla="*/ 1313365 w 11162102"/>
                <a:gd name="connsiteY1453" fmla="*/ 4504554 h 6858029"/>
                <a:gd name="connsiteX1454" fmla="*/ 1302552 w 11162102"/>
                <a:gd name="connsiteY1454" fmla="*/ 4511514 h 6858029"/>
                <a:gd name="connsiteX1455" fmla="*/ 1313863 w 11162102"/>
                <a:gd name="connsiteY1455" fmla="*/ 4494854 h 6858029"/>
                <a:gd name="connsiteX1456" fmla="*/ 1324708 w 11162102"/>
                <a:gd name="connsiteY1456" fmla="*/ 4487186 h 6858029"/>
                <a:gd name="connsiteX1457" fmla="*/ 1293099 w 11162102"/>
                <a:gd name="connsiteY1457" fmla="*/ 4517676 h 6858029"/>
                <a:gd name="connsiteX1458" fmla="*/ 1283137 w 11162102"/>
                <a:gd name="connsiteY1458" fmla="*/ 4524203 h 6858029"/>
                <a:gd name="connsiteX1459" fmla="*/ 1293567 w 11162102"/>
                <a:gd name="connsiteY1459" fmla="*/ 4509461 h 6858029"/>
                <a:gd name="connsiteX1460" fmla="*/ 1303611 w 11162102"/>
                <a:gd name="connsiteY1460" fmla="*/ 4502180 h 6858029"/>
                <a:gd name="connsiteX1461" fmla="*/ 1293099 w 11162102"/>
                <a:gd name="connsiteY1461" fmla="*/ 4517676 h 6858029"/>
                <a:gd name="connsiteX1462" fmla="*/ 1284416 w 11162102"/>
                <a:gd name="connsiteY1462" fmla="*/ 4530502 h 6858029"/>
                <a:gd name="connsiteX1463" fmla="*/ 1272849 w 11162102"/>
                <a:gd name="connsiteY1463" fmla="*/ 4547573 h 6858029"/>
                <a:gd name="connsiteX1464" fmla="*/ 1262098 w 11162102"/>
                <a:gd name="connsiteY1464" fmla="*/ 4554055 h 6858029"/>
                <a:gd name="connsiteX1465" fmla="*/ 1273653 w 11162102"/>
                <a:gd name="connsiteY1465" fmla="*/ 4537646 h 6858029"/>
                <a:gd name="connsiteX1466" fmla="*/ 1284416 w 11162102"/>
                <a:gd name="connsiteY1466" fmla="*/ 4530502 h 6858029"/>
                <a:gd name="connsiteX1467" fmla="*/ 1252522 w 11162102"/>
                <a:gd name="connsiteY1467" fmla="*/ 4559897 h 6858029"/>
                <a:gd name="connsiteX1468" fmla="*/ 1245696 w 11162102"/>
                <a:gd name="connsiteY1468" fmla="*/ 4564073 h 6858029"/>
                <a:gd name="connsiteX1469" fmla="*/ 1242590 w 11162102"/>
                <a:gd name="connsiteY1469" fmla="*/ 4566013 h 6858029"/>
                <a:gd name="connsiteX1470" fmla="*/ 1253371 w 11162102"/>
                <a:gd name="connsiteY1470" fmla="*/ 4551316 h 6858029"/>
                <a:gd name="connsiteX1471" fmla="*/ 1263314 w 11162102"/>
                <a:gd name="connsiteY1471" fmla="*/ 4544561 h 6858029"/>
                <a:gd name="connsiteX1472" fmla="*/ 1252522 w 11162102"/>
                <a:gd name="connsiteY1472" fmla="*/ 4559897 h 6858029"/>
                <a:gd name="connsiteX1473" fmla="*/ 1244598 w 11162102"/>
                <a:gd name="connsiteY1473" fmla="*/ 4571171 h 6858029"/>
                <a:gd name="connsiteX1474" fmla="*/ 1232083 w 11162102"/>
                <a:gd name="connsiteY1474" fmla="*/ 4588995 h 6858029"/>
                <a:gd name="connsiteX1475" fmla="*/ 1224526 w 11162102"/>
                <a:gd name="connsiteY1475" fmla="*/ 4593194 h 6858029"/>
                <a:gd name="connsiteX1476" fmla="*/ 1221368 w 11162102"/>
                <a:gd name="connsiteY1476" fmla="*/ 4594997 h 6858029"/>
                <a:gd name="connsiteX1477" fmla="*/ 1233929 w 11162102"/>
                <a:gd name="connsiteY1477" fmla="*/ 4577812 h 6858029"/>
                <a:gd name="connsiteX1478" fmla="*/ 1244598 w 11162102"/>
                <a:gd name="connsiteY1478" fmla="*/ 4571171 h 6858029"/>
                <a:gd name="connsiteX1479" fmla="*/ 1211709 w 11162102"/>
                <a:gd name="connsiteY1479" fmla="*/ 4600452 h 6858029"/>
                <a:gd name="connsiteX1480" fmla="*/ 1201827 w 11162102"/>
                <a:gd name="connsiteY1480" fmla="*/ 4606134 h 6858029"/>
                <a:gd name="connsiteX1481" fmla="*/ 1213585 w 11162102"/>
                <a:gd name="connsiteY1481" fmla="*/ 4590730 h 6858029"/>
                <a:gd name="connsiteX1482" fmla="*/ 1223415 w 11162102"/>
                <a:gd name="connsiteY1482" fmla="*/ 4584454 h 6858029"/>
                <a:gd name="connsiteX1483" fmla="*/ 1211709 w 11162102"/>
                <a:gd name="connsiteY1483" fmla="*/ 4600452 h 6858029"/>
                <a:gd name="connsiteX1484" fmla="*/ 1203496 w 11162102"/>
                <a:gd name="connsiteY1484" fmla="*/ 4611703 h 6858029"/>
                <a:gd name="connsiteX1485" fmla="*/ 1191108 w 11162102"/>
                <a:gd name="connsiteY1485" fmla="*/ 4628660 h 6858029"/>
                <a:gd name="connsiteX1486" fmla="*/ 1180446 w 11162102"/>
                <a:gd name="connsiteY1486" fmla="*/ 4634182 h 6858029"/>
                <a:gd name="connsiteX1487" fmla="*/ 1192906 w 11162102"/>
                <a:gd name="connsiteY1487" fmla="*/ 4617819 h 6858029"/>
                <a:gd name="connsiteX1488" fmla="*/ 1203496 w 11162102"/>
                <a:gd name="connsiteY1488" fmla="*/ 4611703 h 6858029"/>
                <a:gd name="connsiteX1489" fmla="*/ 1170682 w 11162102"/>
                <a:gd name="connsiteY1489" fmla="*/ 4639317 h 6858029"/>
                <a:gd name="connsiteX1490" fmla="*/ 1160883 w 11162102"/>
                <a:gd name="connsiteY1490" fmla="*/ 4644475 h 6858029"/>
                <a:gd name="connsiteX1491" fmla="*/ 1172599 w 11162102"/>
                <a:gd name="connsiteY1491" fmla="*/ 4629755 h 6858029"/>
                <a:gd name="connsiteX1492" fmla="*/ 1182317 w 11162102"/>
                <a:gd name="connsiteY1492" fmla="*/ 4624027 h 6858029"/>
                <a:gd name="connsiteX1493" fmla="*/ 1170682 w 11162102"/>
                <a:gd name="connsiteY1493" fmla="*/ 4639317 h 6858029"/>
                <a:gd name="connsiteX1494" fmla="*/ 1171397 w 11162102"/>
                <a:gd name="connsiteY1494" fmla="*/ 4646096 h 6858029"/>
                <a:gd name="connsiteX1495" fmla="*/ 1182744 w 11162102"/>
                <a:gd name="connsiteY1495" fmla="*/ 4640139 h 6858029"/>
                <a:gd name="connsiteX1496" fmla="*/ 1170374 w 11162102"/>
                <a:gd name="connsiteY1496" fmla="*/ 4657073 h 6858029"/>
                <a:gd name="connsiteX1497" fmla="*/ 1159061 w 11162102"/>
                <a:gd name="connsiteY1497" fmla="*/ 4662322 h 6858029"/>
                <a:gd name="connsiteX1498" fmla="*/ 1171397 w 11162102"/>
                <a:gd name="connsiteY1498" fmla="*/ 4646096 h 6858029"/>
                <a:gd name="connsiteX1499" fmla="*/ 1188032 w 11162102"/>
                <a:gd name="connsiteY1499" fmla="*/ 4640641 h 6858029"/>
                <a:gd name="connsiteX1500" fmla="*/ 1191838 w 11162102"/>
                <a:gd name="connsiteY1500" fmla="*/ 4635415 h 6858029"/>
                <a:gd name="connsiteX1501" fmla="*/ 1203808 w 11162102"/>
                <a:gd name="connsiteY1501" fmla="*/ 4629276 h 6858029"/>
                <a:gd name="connsiteX1502" fmla="*/ 1190809 w 11162102"/>
                <a:gd name="connsiteY1502" fmla="*/ 4647807 h 6858029"/>
                <a:gd name="connsiteX1503" fmla="*/ 1182169 w 11162102"/>
                <a:gd name="connsiteY1503" fmla="*/ 4651687 h 6858029"/>
                <a:gd name="connsiteX1504" fmla="*/ 1178871 w 11162102"/>
                <a:gd name="connsiteY1504" fmla="*/ 4653193 h 6858029"/>
                <a:gd name="connsiteX1505" fmla="*/ 1188032 w 11162102"/>
                <a:gd name="connsiteY1505" fmla="*/ 4640641 h 6858029"/>
                <a:gd name="connsiteX1506" fmla="*/ 1212289 w 11162102"/>
                <a:gd name="connsiteY1506" fmla="*/ 4624963 h 6858029"/>
                <a:gd name="connsiteX1507" fmla="*/ 1224800 w 11162102"/>
                <a:gd name="connsiteY1507" fmla="*/ 4618709 h 6858029"/>
                <a:gd name="connsiteX1508" fmla="*/ 1211262 w 11162102"/>
                <a:gd name="connsiteY1508" fmla="*/ 4638724 h 6858029"/>
                <a:gd name="connsiteX1509" fmla="*/ 1198776 w 11162102"/>
                <a:gd name="connsiteY1509" fmla="*/ 4644224 h 6858029"/>
                <a:gd name="connsiteX1510" fmla="*/ 1212289 w 11162102"/>
                <a:gd name="connsiteY1510" fmla="*/ 4624963 h 6858029"/>
                <a:gd name="connsiteX1511" fmla="*/ 1232717 w 11162102"/>
                <a:gd name="connsiteY1511" fmla="*/ 4614784 h 6858029"/>
                <a:gd name="connsiteX1512" fmla="*/ 1245721 w 11162102"/>
                <a:gd name="connsiteY1512" fmla="*/ 4608417 h 6858029"/>
                <a:gd name="connsiteX1513" fmla="*/ 1231726 w 11162102"/>
                <a:gd name="connsiteY1513" fmla="*/ 4629869 h 6858029"/>
                <a:gd name="connsiteX1514" fmla="*/ 1218729 w 11162102"/>
                <a:gd name="connsiteY1514" fmla="*/ 4635483 h 6858029"/>
                <a:gd name="connsiteX1515" fmla="*/ 1232717 w 11162102"/>
                <a:gd name="connsiteY1515" fmla="*/ 4614784 h 6858029"/>
                <a:gd name="connsiteX1516" fmla="*/ 1253138 w 11162102"/>
                <a:gd name="connsiteY1516" fmla="*/ 4604833 h 6858029"/>
                <a:gd name="connsiteX1517" fmla="*/ 1266564 w 11162102"/>
                <a:gd name="connsiteY1517" fmla="*/ 4598421 h 6858029"/>
                <a:gd name="connsiteX1518" fmla="*/ 1252177 w 11162102"/>
                <a:gd name="connsiteY1518" fmla="*/ 4621288 h 6858029"/>
                <a:gd name="connsiteX1519" fmla="*/ 1238747 w 11162102"/>
                <a:gd name="connsiteY1519" fmla="*/ 4626902 h 6858029"/>
                <a:gd name="connsiteX1520" fmla="*/ 1253138 w 11162102"/>
                <a:gd name="connsiteY1520" fmla="*/ 4604833 h 6858029"/>
                <a:gd name="connsiteX1521" fmla="*/ 1273557 w 11162102"/>
                <a:gd name="connsiteY1521" fmla="*/ 4595111 h 6858029"/>
                <a:gd name="connsiteX1522" fmla="*/ 1287376 w 11162102"/>
                <a:gd name="connsiteY1522" fmla="*/ 4588676 h 6858029"/>
                <a:gd name="connsiteX1523" fmla="*/ 1272630 w 11162102"/>
                <a:gd name="connsiteY1523" fmla="*/ 4612912 h 6858029"/>
                <a:gd name="connsiteX1524" fmla="*/ 1258823 w 11162102"/>
                <a:gd name="connsiteY1524" fmla="*/ 4618527 h 6858029"/>
                <a:gd name="connsiteX1525" fmla="*/ 1273557 w 11162102"/>
                <a:gd name="connsiteY1525" fmla="*/ 4595111 h 6858029"/>
                <a:gd name="connsiteX1526" fmla="*/ 1279723 w 11162102"/>
                <a:gd name="connsiteY1526" fmla="*/ 4585298 h 6858029"/>
                <a:gd name="connsiteX1527" fmla="*/ 1294437 w 11162102"/>
                <a:gd name="connsiteY1527" fmla="*/ 4561883 h 6858029"/>
                <a:gd name="connsiteX1528" fmla="*/ 1307856 w 11162102"/>
                <a:gd name="connsiteY1528" fmla="*/ 4554945 h 6858029"/>
                <a:gd name="connsiteX1529" fmla="*/ 1293186 w 11162102"/>
                <a:gd name="connsiteY1529" fmla="*/ 4579113 h 6858029"/>
                <a:gd name="connsiteX1530" fmla="*/ 1279723 w 11162102"/>
                <a:gd name="connsiteY1530" fmla="*/ 4585298 h 6858029"/>
                <a:gd name="connsiteX1531" fmla="*/ 1314732 w 11162102"/>
                <a:gd name="connsiteY1531" fmla="*/ 4551430 h 6858029"/>
                <a:gd name="connsiteX1532" fmla="*/ 1328551 w 11162102"/>
                <a:gd name="connsiteY1532" fmla="*/ 4544469 h 6858029"/>
                <a:gd name="connsiteX1533" fmla="*/ 1313603 w 11162102"/>
                <a:gd name="connsiteY1533" fmla="*/ 4569916 h 6858029"/>
                <a:gd name="connsiteX1534" fmla="*/ 1299750 w 11162102"/>
                <a:gd name="connsiteY1534" fmla="*/ 4576123 h 6858029"/>
                <a:gd name="connsiteX1535" fmla="*/ 1314732 w 11162102"/>
                <a:gd name="connsiteY1535" fmla="*/ 4551430 h 6858029"/>
                <a:gd name="connsiteX1536" fmla="*/ 1320413 w 11162102"/>
                <a:gd name="connsiteY1536" fmla="*/ 4542073 h 6858029"/>
                <a:gd name="connsiteX1537" fmla="*/ 1325981 w 11162102"/>
                <a:gd name="connsiteY1537" fmla="*/ 4532899 h 6858029"/>
                <a:gd name="connsiteX1538" fmla="*/ 1335336 w 11162102"/>
                <a:gd name="connsiteY1538" fmla="*/ 4517471 h 6858029"/>
                <a:gd name="connsiteX1539" fmla="*/ 1348794 w 11162102"/>
                <a:gd name="connsiteY1539" fmla="*/ 4509963 h 6858029"/>
                <a:gd name="connsiteX1540" fmla="*/ 1347838 w 11162102"/>
                <a:gd name="connsiteY1540" fmla="*/ 4511606 h 6858029"/>
                <a:gd name="connsiteX1541" fmla="*/ 1333914 w 11162102"/>
                <a:gd name="connsiteY1541" fmla="*/ 4535341 h 6858029"/>
                <a:gd name="connsiteX1542" fmla="*/ 1320413 w 11162102"/>
                <a:gd name="connsiteY1542" fmla="*/ 4542073 h 6858029"/>
                <a:gd name="connsiteX1543" fmla="*/ 1351245 w 11162102"/>
                <a:gd name="connsiteY1543" fmla="*/ 4513591 h 6858029"/>
                <a:gd name="connsiteX1544" fmla="*/ 1355579 w 11162102"/>
                <a:gd name="connsiteY1544" fmla="*/ 4506220 h 6858029"/>
                <a:gd name="connsiteX1545" fmla="*/ 1369416 w 11162102"/>
                <a:gd name="connsiteY1545" fmla="*/ 4498688 h 6858029"/>
                <a:gd name="connsiteX1546" fmla="*/ 1354271 w 11162102"/>
                <a:gd name="connsiteY1546" fmla="*/ 4525367 h 6858029"/>
                <a:gd name="connsiteX1547" fmla="*/ 1340366 w 11162102"/>
                <a:gd name="connsiteY1547" fmla="*/ 4532145 h 6858029"/>
                <a:gd name="connsiteX1548" fmla="*/ 1351245 w 11162102"/>
                <a:gd name="connsiteY1548" fmla="*/ 4513591 h 6858029"/>
                <a:gd name="connsiteX1549" fmla="*/ 1360798 w 11162102"/>
                <a:gd name="connsiteY1549" fmla="*/ 4497319 h 6858029"/>
                <a:gd name="connsiteX1550" fmla="*/ 1374818 w 11162102"/>
                <a:gd name="connsiteY1550" fmla="*/ 4473425 h 6858029"/>
                <a:gd name="connsiteX1551" fmla="*/ 1388349 w 11162102"/>
                <a:gd name="connsiteY1551" fmla="*/ 4465346 h 6858029"/>
                <a:gd name="connsiteX1552" fmla="*/ 1374329 w 11162102"/>
                <a:gd name="connsiteY1552" fmla="*/ 4490039 h 6858029"/>
                <a:gd name="connsiteX1553" fmla="*/ 1360798 w 11162102"/>
                <a:gd name="connsiteY1553" fmla="*/ 4497319 h 6858029"/>
                <a:gd name="connsiteX1554" fmla="*/ 1400837 w 11162102"/>
                <a:gd name="connsiteY1554" fmla="*/ 4451173 h 6858029"/>
                <a:gd name="connsiteX1555" fmla="*/ 1414807 w 11162102"/>
                <a:gd name="connsiteY1555" fmla="*/ 4426594 h 6858029"/>
                <a:gd name="connsiteX1556" fmla="*/ 1428386 w 11162102"/>
                <a:gd name="connsiteY1556" fmla="*/ 4417990 h 6858029"/>
                <a:gd name="connsiteX1557" fmla="*/ 1414423 w 11162102"/>
                <a:gd name="connsiteY1557" fmla="*/ 4443345 h 6858029"/>
                <a:gd name="connsiteX1558" fmla="*/ 1400837 w 11162102"/>
                <a:gd name="connsiteY1558" fmla="*/ 4451173 h 6858029"/>
                <a:gd name="connsiteX1559" fmla="*/ 1434913 w 11162102"/>
                <a:gd name="connsiteY1559" fmla="*/ 4413882 h 6858029"/>
                <a:gd name="connsiteX1560" fmla="*/ 1448250 w 11162102"/>
                <a:gd name="connsiteY1560" fmla="*/ 4405621 h 6858029"/>
                <a:gd name="connsiteX1561" fmla="*/ 1434007 w 11162102"/>
                <a:gd name="connsiteY1561" fmla="*/ 4432322 h 6858029"/>
                <a:gd name="connsiteX1562" fmla="*/ 1420615 w 11162102"/>
                <a:gd name="connsiteY1562" fmla="*/ 4439831 h 6858029"/>
                <a:gd name="connsiteX1563" fmla="*/ 1434913 w 11162102"/>
                <a:gd name="connsiteY1563" fmla="*/ 4413882 h 6858029"/>
                <a:gd name="connsiteX1564" fmla="*/ 1440536 w 11162102"/>
                <a:gd name="connsiteY1564" fmla="*/ 4403681 h 6858029"/>
                <a:gd name="connsiteX1565" fmla="*/ 1455151 w 11162102"/>
                <a:gd name="connsiteY1565" fmla="*/ 4377230 h 6858029"/>
                <a:gd name="connsiteX1566" fmla="*/ 1468039 w 11162102"/>
                <a:gd name="connsiteY1566" fmla="*/ 4368626 h 6858029"/>
                <a:gd name="connsiteX1567" fmla="*/ 1453533 w 11162102"/>
                <a:gd name="connsiteY1567" fmla="*/ 4395739 h 6858029"/>
                <a:gd name="connsiteX1568" fmla="*/ 1440536 w 11162102"/>
                <a:gd name="connsiteY1568" fmla="*/ 4403681 h 6858029"/>
                <a:gd name="connsiteX1569" fmla="*/ 1474397 w 11162102"/>
                <a:gd name="connsiteY1569" fmla="*/ 4364450 h 6858029"/>
                <a:gd name="connsiteX1570" fmla="*/ 1488638 w 11162102"/>
                <a:gd name="connsiteY1570" fmla="*/ 4355161 h 6858029"/>
                <a:gd name="connsiteX1571" fmla="*/ 1473890 w 11162102"/>
                <a:gd name="connsiteY1571" fmla="*/ 4383575 h 6858029"/>
                <a:gd name="connsiteX1572" fmla="*/ 1459604 w 11162102"/>
                <a:gd name="connsiteY1572" fmla="*/ 4392087 h 6858029"/>
                <a:gd name="connsiteX1573" fmla="*/ 1474397 w 11162102"/>
                <a:gd name="connsiteY1573" fmla="*/ 4364450 h 6858029"/>
                <a:gd name="connsiteX1574" fmla="*/ 1479244 w 11162102"/>
                <a:gd name="connsiteY1574" fmla="*/ 4355412 h 6858029"/>
                <a:gd name="connsiteX1575" fmla="*/ 1492933 w 11162102"/>
                <a:gd name="connsiteY1575" fmla="*/ 4329920 h 6858029"/>
                <a:gd name="connsiteX1576" fmla="*/ 1506893 w 11162102"/>
                <a:gd name="connsiteY1576" fmla="*/ 4320084 h 6858029"/>
                <a:gd name="connsiteX1577" fmla="*/ 1493202 w 11162102"/>
                <a:gd name="connsiteY1577" fmla="*/ 4346397 h 6858029"/>
                <a:gd name="connsiteX1578" fmla="*/ 1479244 w 11162102"/>
                <a:gd name="connsiteY1578" fmla="*/ 4355412 h 6858029"/>
                <a:gd name="connsiteX1579" fmla="*/ 1513162 w 11162102"/>
                <a:gd name="connsiteY1579" fmla="*/ 4315725 h 6858029"/>
                <a:gd name="connsiteX1580" fmla="*/ 1527481 w 11162102"/>
                <a:gd name="connsiteY1580" fmla="*/ 4305889 h 6858029"/>
                <a:gd name="connsiteX1581" fmla="*/ 1513466 w 11162102"/>
                <a:gd name="connsiteY1581" fmla="*/ 4333594 h 6858029"/>
                <a:gd name="connsiteX1582" fmla="*/ 1499143 w 11162102"/>
                <a:gd name="connsiteY1582" fmla="*/ 4342609 h 6858029"/>
                <a:gd name="connsiteX1583" fmla="*/ 1513162 w 11162102"/>
                <a:gd name="connsiteY1583" fmla="*/ 4315725 h 6858029"/>
                <a:gd name="connsiteX1584" fmla="*/ 1518608 w 11162102"/>
                <a:gd name="connsiteY1584" fmla="*/ 4305295 h 6858029"/>
                <a:gd name="connsiteX1585" fmla="*/ 1532244 w 11162102"/>
                <a:gd name="connsiteY1585" fmla="*/ 4279233 h 6858029"/>
                <a:gd name="connsiteX1586" fmla="*/ 1546238 w 11162102"/>
                <a:gd name="connsiteY1586" fmla="*/ 4268940 h 6858029"/>
                <a:gd name="connsiteX1587" fmla="*/ 1532588 w 11162102"/>
                <a:gd name="connsiteY1587" fmla="*/ 4295801 h 6858029"/>
                <a:gd name="connsiteX1588" fmla="*/ 1518608 w 11162102"/>
                <a:gd name="connsiteY1588" fmla="*/ 4305295 h 6858029"/>
                <a:gd name="connsiteX1589" fmla="*/ 1552327 w 11162102"/>
                <a:gd name="connsiteY1589" fmla="*/ 4264535 h 6858029"/>
                <a:gd name="connsiteX1590" fmla="*/ 1878291 w 11162102"/>
                <a:gd name="connsiteY1590" fmla="*/ 4076916 h 6858029"/>
                <a:gd name="connsiteX1591" fmla="*/ 3374022 w 11162102"/>
                <a:gd name="connsiteY1591" fmla="*/ 4172585 h 6858029"/>
                <a:gd name="connsiteX1592" fmla="*/ 5177117 w 11162102"/>
                <a:gd name="connsiteY1592" fmla="*/ 4800829 h 6858029"/>
                <a:gd name="connsiteX1593" fmla="*/ 6664903 w 11162102"/>
                <a:gd name="connsiteY1593" fmla="*/ 5328906 h 6858029"/>
                <a:gd name="connsiteX1594" fmla="*/ 7832315 w 11162102"/>
                <a:gd name="connsiteY1594" fmla="*/ 5647797 h 6858029"/>
                <a:gd name="connsiteX1595" fmla="*/ 7843955 w 11162102"/>
                <a:gd name="connsiteY1595" fmla="*/ 5650102 h 6858029"/>
                <a:gd name="connsiteX1596" fmla="*/ 9051373 w 11162102"/>
                <a:gd name="connsiteY1596" fmla="*/ 5737761 h 6858029"/>
                <a:gd name="connsiteX1597" fmla="*/ 9842176 w 11162102"/>
                <a:gd name="connsiteY1597" fmla="*/ 5535080 h 6858029"/>
                <a:gd name="connsiteX1598" fmla="*/ 9986480 w 11162102"/>
                <a:gd name="connsiteY1598" fmla="*/ 5457394 h 6858029"/>
                <a:gd name="connsiteX1599" fmla="*/ 10004578 w 11162102"/>
                <a:gd name="connsiteY1599" fmla="*/ 5499546 h 6858029"/>
                <a:gd name="connsiteX1600" fmla="*/ 9024215 w 11162102"/>
                <a:gd name="connsiteY1600" fmla="*/ 5798422 h 6858029"/>
                <a:gd name="connsiteX1601" fmla="*/ 7842562 w 11162102"/>
                <a:gd name="connsiteY1601" fmla="*/ 5706404 h 6858029"/>
                <a:gd name="connsiteX1602" fmla="*/ 6683275 w 11162102"/>
                <a:gd name="connsiteY1602" fmla="*/ 5390731 h 6858029"/>
                <a:gd name="connsiteX1603" fmla="*/ 5186862 w 11162102"/>
                <a:gd name="connsiteY1603" fmla="*/ 4865460 h 6858029"/>
                <a:gd name="connsiteX1604" fmla="*/ 3354098 w 11162102"/>
                <a:gd name="connsiteY1604" fmla="*/ 4234182 h 6858029"/>
                <a:gd name="connsiteX1605" fmla="*/ 2587874 w 11162102"/>
                <a:gd name="connsiteY1605" fmla="*/ 4053089 h 6858029"/>
                <a:gd name="connsiteX1606" fmla="*/ 1852689 w 11162102"/>
                <a:gd name="connsiteY1606" fmla="*/ 4124933 h 6858029"/>
                <a:gd name="connsiteX1607" fmla="*/ 1538417 w 11162102"/>
                <a:gd name="connsiteY1607" fmla="*/ 4291899 h 6858029"/>
                <a:gd name="connsiteX1608" fmla="*/ 1552327 w 11162102"/>
                <a:gd name="connsiteY1608" fmla="*/ 4264535 h 6858029"/>
                <a:gd name="connsiteX1609" fmla="*/ 9050962 w 11162102"/>
                <a:gd name="connsiteY1609" fmla="*/ 5732581 h 6858029"/>
                <a:gd name="connsiteX1610" fmla="*/ 7833958 w 11162102"/>
                <a:gd name="connsiteY1610" fmla="*/ 5643507 h 6858029"/>
                <a:gd name="connsiteX1611" fmla="*/ 6666524 w 11162102"/>
                <a:gd name="connsiteY1611" fmla="*/ 5323954 h 6858029"/>
                <a:gd name="connsiteX1612" fmla="*/ 5178920 w 11162102"/>
                <a:gd name="connsiteY1612" fmla="*/ 4795967 h 6858029"/>
                <a:gd name="connsiteX1613" fmla="*/ 3375551 w 11162102"/>
                <a:gd name="connsiteY1613" fmla="*/ 4167610 h 6858029"/>
                <a:gd name="connsiteX1614" fmla="*/ 1876251 w 11162102"/>
                <a:gd name="connsiteY1614" fmla="*/ 4072146 h 6858029"/>
                <a:gd name="connsiteX1615" fmla="*/ 1557672 w 11162102"/>
                <a:gd name="connsiteY1615" fmla="*/ 4254037 h 6858029"/>
                <a:gd name="connsiteX1616" fmla="*/ 1571201 w 11162102"/>
                <a:gd name="connsiteY1616" fmla="*/ 4227564 h 6858029"/>
                <a:gd name="connsiteX1617" fmla="*/ 1901946 w 11162102"/>
                <a:gd name="connsiteY1617" fmla="*/ 4023991 h 6858029"/>
                <a:gd name="connsiteX1618" fmla="*/ 2854959 w 11162102"/>
                <a:gd name="connsiteY1618" fmla="*/ 3961870 h 6858029"/>
                <a:gd name="connsiteX1619" fmla="*/ 3395475 w 11162102"/>
                <a:gd name="connsiteY1619" fmla="*/ 4105922 h 6858029"/>
                <a:gd name="connsiteX1620" fmla="*/ 5169221 w 11162102"/>
                <a:gd name="connsiteY1620" fmla="*/ 4731199 h 6858029"/>
                <a:gd name="connsiteX1621" fmla="*/ 6648198 w 11162102"/>
                <a:gd name="connsiteY1621" fmla="*/ 5262015 h 6858029"/>
                <a:gd name="connsiteX1622" fmla="*/ 7823825 w 11162102"/>
                <a:gd name="connsiteY1622" fmla="*/ 5584558 h 6858029"/>
                <a:gd name="connsiteX1623" fmla="*/ 7848450 w 11162102"/>
                <a:gd name="connsiteY1623" fmla="*/ 5589373 h 6858029"/>
                <a:gd name="connsiteX1624" fmla="*/ 9078166 w 11162102"/>
                <a:gd name="connsiteY1624" fmla="*/ 5671806 h 6858029"/>
                <a:gd name="connsiteX1625" fmla="*/ 9884101 w 11162102"/>
                <a:gd name="connsiteY1625" fmla="*/ 5453331 h 6858029"/>
                <a:gd name="connsiteX1626" fmla="*/ 9965576 w 11162102"/>
                <a:gd name="connsiteY1626" fmla="*/ 5409650 h 6858029"/>
                <a:gd name="connsiteX1627" fmla="*/ 9984198 w 11162102"/>
                <a:gd name="connsiteY1627" fmla="*/ 5452099 h 6858029"/>
                <a:gd name="connsiteX1628" fmla="*/ 9050962 w 11162102"/>
                <a:gd name="connsiteY1628" fmla="*/ 5732581 h 6858029"/>
                <a:gd name="connsiteX1629" fmla="*/ 9971577 w 11162102"/>
                <a:gd name="connsiteY1629" fmla="*/ 5406249 h 6858029"/>
                <a:gd name="connsiteX1630" fmla="*/ 10007294 w 11162102"/>
                <a:gd name="connsiteY1630" fmla="*/ 5385048 h 6858029"/>
                <a:gd name="connsiteX1631" fmla="*/ 10015784 w 11162102"/>
                <a:gd name="connsiteY1631" fmla="*/ 5404036 h 6858029"/>
                <a:gd name="connsiteX1632" fmla="*/ 10025483 w 11162102"/>
                <a:gd name="connsiteY1632" fmla="*/ 5426218 h 6858029"/>
                <a:gd name="connsiteX1633" fmla="*/ 9990109 w 11162102"/>
                <a:gd name="connsiteY1633" fmla="*/ 5448470 h 6858029"/>
                <a:gd name="connsiteX1634" fmla="*/ 9971577 w 11162102"/>
                <a:gd name="connsiteY1634" fmla="*/ 5406249 h 6858029"/>
                <a:gd name="connsiteX1635" fmla="*/ 9969432 w 11162102"/>
                <a:gd name="connsiteY1635" fmla="*/ 5401388 h 6858029"/>
                <a:gd name="connsiteX1636" fmla="*/ 9950330 w 11162102"/>
                <a:gd name="connsiteY1636" fmla="*/ 5358689 h 6858029"/>
                <a:gd name="connsiteX1637" fmla="*/ 9986320 w 11162102"/>
                <a:gd name="connsiteY1637" fmla="*/ 5338468 h 6858029"/>
                <a:gd name="connsiteX1638" fmla="*/ 10005126 w 11162102"/>
                <a:gd name="connsiteY1638" fmla="*/ 5380141 h 6858029"/>
                <a:gd name="connsiteX1639" fmla="*/ 9969432 w 11162102"/>
                <a:gd name="connsiteY1639" fmla="*/ 5401388 h 6858029"/>
                <a:gd name="connsiteX1640" fmla="*/ 9992231 w 11162102"/>
                <a:gd name="connsiteY1640" fmla="*/ 5335091 h 6858029"/>
                <a:gd name="connsiteX1641" fmla="*/ 10030024 w 11162102"/>
                <a:gd name="connsiteY1641" fmla="*/ 5312406 h 6858029"/>
                <a:gd name="connsiteX1642" fmla="*/ 10047872 w 11162102"/>
                <a:gd name="connsiteY1642" fmla="*/ 5353006 h 6858029"/>
                <a:gd name="connsiteX1643" fmla="*/ 10010922 w 11162102"/>
                <a:gd name="connsiteY1643" fmla="*/ 5376536 h 6858029"/>
                <a:gd name="connsiteX1644" fmla="*/ 9992231 w 11162102"/>
                <a:gd name="connsiteY1644" fmla="*/ 5335091 h 6858029"/>
                <a:gd name="connsiteX1645" fmla="*/ 10035730 w 11162102"/>
                <a:gd name="connsiteY1645" fmla="*/ 5308891 h 6858029"/>
                <a:gd name="connsiteX1646" fmla="*/ 10073865 w 11162102"/>
                <a:gd name="connsiteY1646" fmla="*/ 5284403 h 6858029"/>
                <a:gd name="connsiteX1647" fmla="*/ 10090502 w 11162102"/>
                <a:gd name="connsiteY1647" fmla="*/ 5323931 h 6858029"/>
                <a:gd name="connsiteX1648" fmla="*/ 10053531 w 11162102"/>
                <a:gd name="connsiteY1648" fmla="*/ 5349240 h 6858029"/>
                <a:gd name="connsiteX1649" fmla="*/ 10035730 w 11162102"/>
                <a:gd name="connsiteY1649" fmla="*/ 5308891 h 6858029"/>
                <a:gd name="connsiteX1650" fmla="*/ 10033698 w 11162102"/>
                <a:gd name="connsiteY1650" fmla="*/ 5304349 h 6858029"/>
                <a:gd name="connsiteX1651" fmla="*/ 10017769 w 11162102"/>
                <a:gd name="connsiteY1651" fmla="*/ 5269660 h 6858029"/>
                <a:gd name="connsiteX1652" fmla="*/ 10014870 w 11162102"/>
                <a:gd name="connsiteY1652" fmla="*/ 5263521 h 6858029"/>
                <a:gd name="connsiteX1653" fmla="*/ 10054193 w 11162102"/>
                <a:gd name="connsiteY1653" fmla="*/ 5239672 h 6858029"/>
                <a:gd name="connsiteX1654" fmla="*/ 10071857 w 11162102"/>
                <a:gd name="connsiteY1654" fmla="*/ 5279724 h 6858029"/>
                <a:gd name="connsiteX1655" fmla="*/ 10033698 w 11162102"/>
                <a:gd name="connsiteY1655" fmla="*/ 5304349 h 6858029"/>
                <a:gd name="connsiteX1656" fmla="*/ 10012999 w 11162102"/>
                <a:gd name="connsiteY1656" fmla="*/ 5259504 h 6858029"/>
                <a:gd name="connsiteX1657" fmla="*/ 9993304 w 11162102"/>
                <a:gd name="connsiteY1657" fmla="*/ 5217832 h 6858029"/>
                <a:gd name="connsiteX1658" fmla="*/ 10010626 w 11162102"/>
                <a:gd name="connsiteY1658" fmla="*/ 5208155 h 6858029"/>
                <a:gd name="connsiteX1659" fmla="*/ 10033608 w 11162102"/>
                <a:gd name="connsiteY1659" fmla="*/ 5194873 h 6858029"/>
                <a:gd name="connsiteX1660" fmla="*/ 10052367 w 11162102"/>
                <a:gd name="connsiteY1660" fmla="*/ 5235587 h 6858029"/>
                <a:gd name="connsiteX1661" fmla="*/ 10012999 w 11162102"/>
                <a:gd name="connsiteY1661" fmla="*/ 5259504 h 6858029"/>
                <a:gd name="connsiteX1662" fmla="*/ 10039244 w 11162102"/>
                <a:gd name="connsiteY1662" fmla="*/ 5191518 h 6858029"/>
                <a:gd name="connsiteX1663" fmla="*/ 10079731 w 11162102"/>
                <a:gd name="connsiteY1663" fmla="*/ 5166756 h 6858029"/>
                <a:gd name="connsiteX1664" fmla="*/ 10097144 w 11162102"/>
                <a:gd name="connsiteY1664" fmla="*/ 5206421 h 6858029"/>
                <a:gd name="connsiteX1665" fmla="*/ 10057890 w 11162102"/>
                <a:gd name="connsiteY1665" fmla="*/ 5232050 h 6858029"/>
                <a:gd name="connsiteX1666" fmla="*/ 10039244 w 11162102"/>
                <a:gd name="connsiteY1666" fmla="*/ 5191518 h 6858029"/>
                <a:gd name="connsiteX1667" fmla="*/ 10037578 w 11162102"/>
                <a:gd name="connsiteY1667" fmla="*/ 5187957 h 6858029"/>
                <a:gd name="connsiteX1668" fmla="*/ 10017746 w 11162102"/>
                <a:gd name="connsiteY1668" fmla="*/ 5146581 h 6858029"/>
                <a:gd name="connsiteX1669" fmla="*/ 10053007 w 11162102"/>
                <a:gd name="connsiteY1669" fmla="*/ 5126429 h 6858029"/>
                <a:gd name="connsiteX1670" fmla="*/ 10059419 w 11162102"/>
                <a:gd name="connsiteY1670" fmla="*/ 5122573 h 6858029"/>
                <a:gd name="connsiteX1671" fmla="*/ 10078065 w 11162102"/>
                <a:gd name="connsiteY1671" fmla="*/ 5163059 h 6858029"/>
                <a:gd name="connsiteX1672" fmla="*/ 10037578 w 11162102"/>
                <a:gd name="connsiteY1672" fmla="*/ 5187957 h 6858029"/>
                <a:gd name="connsiteX1673" fmla="*/ 10065010 w 11162102"/>
                <a:gd name="connsiteY1673" fmla="*/ 5119241 h 6858029"/>
                <a:gd name="connsiteX1674" fmla="*/ 10106866 w 11162102"/>
                <a:gd name="connsiteY1674" fmla="*/ 5093383 h 6858029"/>
                <a:gd name="connsiteX1675" fmla="*/ 10124210 w 11162102"/>
                <a:gd name="connsiteY1675" fmla="*/ 5132660 h 6858029"/>
                <a:gd name="connsiteX1676" fmla="*/ 10083542 w 11162102"/>
                <a:gd name="connsiteY1676" fmla="*/ 5159544 h 6858029"/>
                <a:gd name="connsiteX1677" fmla="*/ 10065010 w 11162102"/>
                <a:gd name="connsiteY1677" fmla="*/ 5119241 h 6858029"/>
                <a:gd name="connsiteX1678" fmla="*/ 10063550 w 11162102"/>
                <a:gd name="connsiteY1678" fmla="*/ 5116182 h 6858029"/>
                <a:gd name="connsiteX1679" fmla="*/ 10043786 w 11162102"/>
                <a:gd name="connsiteY1679" fmla="*/ 5074943 h 6858029"/>
                <a:gd name="connsiteX1680" fmla="*/ 10086828 w 11162102"/>
                <a:gd name="connsiteY1680" fmla="*/ 5049839 h 6858029"/>
                <a:gd name="connsiteX1681" fmla="*/ 10105406 w 11162102"/>
                <a:gd name="connsiteY1681" fmla="*/ 5090120 h 6858029"/>
                <a:gd name="connsiteX1682" fmla="*/ 10063550 w 11162102"/>
                <a:gd name="connsiteY1682" fmla="*/ 5116182 h 6858029"/>
                <a:gd name="connsiteX1683" fmla="*/ 10092283 w 11162102"/>
                <a:gd name="connsiteY1683" fmla="*/ 5046575 h 6858029"/>
                <a:gd name="connsiteX1684" fmla="*/ 10095478 w 11162102"/>
                <a:gd name="connsiteY1684" fmla="*/ 5044681 h 6858029"/>
                <a:gd name="connsiteX1685" fmla="*/ 10135234 w 11162102"/>
                <a:gd name="connsiteY1685" fmla="*/ 5019691 h 6858029"/>
                <a:gd name="connsiteX1686" fmla="*/ 10152372 w 11162102"/>
                <a:gd name="connsiteY1686" fmla="*/ 5058831 h 6858029"/>
                <a:gd name="connsiteX1687" fmla="*/ 10110768 w 11162102"/>
                <a:gd name="connsiteY1687" fmla="*/ 5086674 h 6858029"/>
                <a:gd name="connsiteX1688" fmla="*/ 10092283 w 11162102"/>
                <a:gd name="connsiteY1688" fmla="*/ 5046575 h 6858029"/>
                <a:gd name="connsiteX1689" fmla="*/ 10140528 w 11162102"/>
                <a:gd name="connsiteY1689" fmla="*/ 5016291 h 6858029"/>
                <a:gd name="connsiteX1690" fmla="*/ 10183092 w 11162102"/>
                <a:gd name="connsiteY1690" fmla="*/ 4987649 h 6858029"/>
                <a:gd name="connsiteX1691" fmla="*/ 10198678 w 11162102"/>
                <a:gd name="connsiteY1691" fmla="*/ 5025602 h 6858029"/>
                <a:gd name="connsiteX1692" fmla="*/ 10157599 w 11162102"/>
                <a:gd name="connsiteY1692" fmla="*/ 5055202 h 6858029"/>
                <a:gd name="connsiteX1693" fmla="*/ 10140528 w 11162102"/>
                <a:gd name="connsiteY1693" fmla="*/ 5016291 h 6858029"/>
                <a:gd name="connsiteX1694" fmla="*/ 10139295 w 11162102"/>
                <a:gd name="connsiteY1694" fmla="*/ 5013552 h 6858029"/>
                <a:gd name="connsiteX1695" fmla="*/ 10120879 w 11162102"/>
                <a:gd name="connsiteY1695" fmla="*/ 4973477 h 6858029"/>
                <a:gd name="connsiteX1696" fmla="*/ 10138041 w 11162102"/>
                <a:gd name="connsiteY1696" fmla="*/ 4962887 h 6858029"/>
                <a:gd name="connsiteX1697" fmla="*/ 10164925 w 11162102"/>
                <a:gd name="connsiteY1697" fmla="*/ 4945680 h 6858029"/>
                <a:gd name="connsiteX1698" fmla="*/ 10181859 w 11162102"/>
                <a:gd name="connsiteY1698" fmla="*/ 4984705 h 6858029"/>
                <a:gd name="connsiteX1699" fmla="*/ 10139295 w 11162102"/>
                <a:gd name="connsiteY1699" fmla="*/ 5013552 h 6858029"/>
                <a:gd name="connsiteX1700" fmla="*/ 10118163 w 11162102"/>
                <a:gd name="connsiteY1700" fmla="*/ 4967748 h 6858029"/>
                <a:gd name="connsiteX1701" fmla="*/ 10100134 w 11162102"/>
                <a:gd name="connsiteY1701" fmla="*/ 4930275 h 6858029"/>
                <a:gd name="connsiteX1702" fmla="*/ 10145526 w 11162102"/>
                <a:gd name="connsiteY1702" fmla="*/ 4903208 h 6858029"/>
                <a:gd name="connsiteX1703" fmla="*/ 10162324 w 11162102"/>
                <a:gd name="connsiteY1703" fmla="*/ 4939883 h 6858029"/>
                <a:gd name="connsiteX1704" fmla="*/ 10118163 w 11162102"/>
                <a:gd name="connsiteY1704" fmla="*/ 4967748 h 6858029"/>
                <a:gd name="connsiteX1705" fmla="*/ 10150776 w 11162102"/>
                <a:gd name="connsiteY1705" fmla="*/ 4899967 h 6858029"/>
                <a:gd name="connsiteX1706" fmla="*/ 10180695 w 11162102"/>
                <a:gd name="connsiteY1706" fmla="*/ 4881093 h 6858029"/>
                <a:gd name="connsiteX1707" fmla="*/ 10195803 w 11162102"/>
                <a:gd name="connsiteY1707" fmla="*/ 4871211 h 6858029"/>
                <a:gd name="connsiteX1708" fmla="*/ 10211162 w 11162102"/>
                <a:gd name="connsiteY1708" fmla="*/ 4906882 h 6858029"/>
                <a:gd name="connsiteX1709" fmla="*/ 10167504 w 11162102"/>
                <a:gd name="connsiteY1709" fmla="*/ 4936482 h 6858029"/>
                <a:gd name="connsiteX1710" fmla="*/ 10150776 w 11162102"/>
                <a:gd name="connsiteY1710" fmla="*/ 4899967 h 6858029"/>
                <a:gd name="connsiteX1711" fmla="*/ 10200893 w 11162102"/>
                <a:gd name="connsiteY1711" fmla="*/ 4867811 h 6858029"/>
                <a:gd name="connsiteX1712" fmla="*/ 10245190 w 11162102"/>
                <a:gd name="connsiteY1712" fmla="*/ 4837344 h 6858029"/>
                <a:gd name="connsiteX1713" fmla="*/ 10259021 w 11162102"/>
                <a:gd name="connsiteY1713" fmla="*/ 4872079 h 6858029"/>
                <a:gd name="connsiteX1714" fmla="*/ 10216206 w 11162102"/>
                <a:gd name="connsiteY1714" fmla="*/ 4903322 h 6858029"/>
                <a:gd name="connsiteX1715" fmla="*/ 10200893 w 11162102"/>
                <a:gd name="connsiteY1715" fmla="*/ 4867811 h 6858029"/>
                <a:gd name="connsiteX1716" fmla="*/ 10250188 w 11162102"/>
                <a:gd name="connsiteY1716" fmla="*/ 4833761 h 6858029"/>
                <a:gd name="connsiteX1717" fmla="*/ 10293367 w 11162102"/>
                <a:gd name="connsiteY1717" fmla="*/ 4801787 h 6858029"/>
                <a:gd name="connsiteX1718" fmla="*/ 10305508 w 11162102"/>
                <a:gd name="connsiteY1718" fmla="*/ 4835655 h 6858029"/>
                <a:gd name="connsiteX1719" fmla="*/ 10263949 w 11162102"/>
                <a:gd name="connsiteY1719" fmla="*/ 4868336 h 6858029"/>
                <a:gd name="connsiteX1720" fmla="*/ 10250188 w 11162102"/>
                <a:gd name="connsiteY1720" fmla="*/ 4833761 h 6858029"/>
                <a:gd name="connsiteX1721" fmla="*/ 10247906 w 11162102"/>
                <a:gd name="connsiteY1721" fmla="*/ 4828238 h 6858029"/>
                <a:gd name="connsiteX1722" fmla="*/ 10232957 w 11162102"/>
                <a:gd name="connsiteY1722" fmla="*/ 4792841 h 6858029"/>
                <a:gd name="connsiteX1723" fmla="*/ 10277849 w 11162102"/>
                <a:gd name="connsiteY1723" fmla="*/ 4761574 h 6858029"/>
                <a:gd name="connsiteX1724" fmla="*/ 10291268 w 11162102"/>
                <a:gd name="connsiteY1724" fmla="*/ 4796219 h 6858029"/>
                <a:gd name="connsiteX1725" fmla="*/ 10247906 w 11162102"/>
                <a:gd name="connsiteY1725" fmla="*/ 4828238 h 6858029"/>
                <a:gd name="connsiteX1726" fmla="*/ 10225585 w 11162102"/>
                <a:gd name="connsiteY1726" fmla="*/ 4791084 h 6858029"/>
                <a:gd name="connsiteX1727" fmla="*/ 10179554 w 11162102"/>
                <a:gd name="connsiteY1727" fmla="*/ 4820866 h 6858029"/>
                <a:gd name="connsiteX1728" fmla="*/ 10161821 w 11162102"/>
                <a:gd name="connsiteY1728" fmla="*/ 4783712 h 6858029"/>
                <a:gd name="connsiteX1729" fmla="*/ 10209268 w 11162102"/>
                <a:gd name="connsiteY1729" fmla="*/ 4754682 h 6858029"/>
                <a:gd name="connsiteX1730" fmla="*/ 10225585 w 11162102"/>
                <a:gd name="connsiteY1730" fmla="*/ 4791084 h 6858029"/>
                <a:gd name="connsiteX1731" fmla="*/ 10174397 w 11162102"/>
                <a:gd name="connsiteY1731" fmla="*/ 4824084 h 6858029"/>
                <a:gd name="connsiteX1732" fmla="*/ 10127817 w 11162102"/>
                <a:gd name="connsiteY1732" fmla="*/ 4852155 h 6858029"/>
                <a:gd name="connsiteX1733" fmla="*/ 10108714 w 11162102"/>
                <a:gd name="connsiteY1733" fmla="*/ 4814019 h 6858029"/>
                <a:gd name="connsiteX1734" fmla="*/ 10156595 w 11162102"/>
                <a:gd name="connsiteY1734" fmla="*/ 4786747 h 6858029"/>
                <a:gd name="connsiteX1735" fmla="*/ 10174397 w 11162102"/>
                <a:gd name="connsiteY1735" fmla="*/ 4824084 h 6858029"/>
                <a:gd name="connsiteX1736" fmla="*/ 10122499 w 11162102"/>
                <a:gd name="connsiteY1736" fmla="*/ 4855236 h 6858029"/>
                <a:gd name="connsiteX1737" fmla="*/ 10075714 w 11162102"/>
                <a:gd name="connsiteY1737" fmla="*/ 4881527 h 6858029"/>
                <a:gd name="connsiteX1738" fmla="*/ 10055357 w 11162102"/>
                <a:gd name="connsiteY1738" fmla="*/ 4842410 h 6858029"/>
                <a:gd name="connsiteX1739" fmla="*/ 10103329 w 11162102"/>
                <a:gd name="connsiteY1739" fmla="*/ 4816941 h 6858029"/>
                <a:gd name="connsiteX1740" fmla="*/ 10122499 w 11162102"/>
                <a:gd name="connsiteY1740" fmla="*/ 4855236 h 6858029"/>
                <a:gd name="connsiteX1741" fmla="*/ 10070213 w 11162102"/>
                <a:gd name="connsiteY1741" fmla="*/ 4884494 h 6858029"/>
                <a:gd name="connsiteX1742" fmla="*/ 10023474 w 11162102"/>
                <a:gd name="connsiteY1742" fmla="*/ 4909005 h 6858029"/>
                <a:gd name="connsiteX1743" fmla="*/ 10005194 w 11162102"/>
                <a:gd name="connsiteY1743" fmla="*/ 4874749 h 6858029"/>
                <a:gd name="connsiteX1744" fmla="*/ 10001999 w 11162102"/>
                <a:gd name="connsiteY1744" fmla="*/ 4868883 h 6858029"/>
                <a:gd name="connsiteX1745" fmla="*/ 10049811 w 11162102"/>
                <a:gd name="connsiteY1745" fmla="*/ 4845263 h 6858029"/>
                <a:gd name="connsiteX1746" fmla="*/ 10070213 w 11162102"/>
                <a:gd name="connsiteY1746" fmla="*/ 4884494 h 6858029"/>
                <a:gd name="connsiteX1747" fmla="*/ 9999626 w 11162102"/>
                <a:gd name="connsiteY1747" fmla="*/ 4877761 h 6858029"/>
                <a:gd name="connsiteX1748" fmla="*/ 10017814 w 11162102"/>
                <a:gd name="connsiteY1748" fmla="*/ 4911857 h 6858029"/>
                <a:gd name="connsiteX1749" fmla="*/ 9971783 w 11162102"/>
                <a:gd name="connsiteY1749" fmla="*/ 4934383 h 6858029"/>
                <a:gd name="connsiteX1750" fmla="*/ 9949783 w 11162102"/>
                <a:gd name="connsiteY1750" fmla="*/ 4893052 h 6858029"/>
                <a:gd name="connsiteX1751" fmla="*/ 9996294 w 11162102"/>
                <a:gd name="connsiteY1751" fmla="*/ 4871645 h 6858029"/>
                <a:gd name="connsiteX1752" fmla="*/ 9999626 w 11162102"/>
                <a:gd name="connsiteY1752" fmla="*/ 4877761 h 6858029"/>
                <a:gd name="connsiteX1753" fmla="*/ 9965940 w 11162102"/>
                <a:gd name="connsiteY1753" fmla="*/ 4937144 h 6858029"/>
                <a:gd name="connsiteX1754" fmla="*/ 9921894 w 11162102"/>
                <a:gd name="connsiteY1754" fmla="*/ 4957296 h 6858029"/>
                <a:gd name="connsiteX1755" fmla="*/ 9899575 w 11162102"/>
                <a:gd name="connsiteY1755" fmla="*/ 4914847 h 6858029"/>
                <a:gd name="connsiteX1756" fmla="*/ 9943895 w 11162102"/>
                <a:gd name="connsiteY1756" fmla="*/ 4895699 h 6858029"/>
                <a:gd name="connsiteX1757" fmla="*/ 9965940 w 11162102"/>
                <a:gd name="connsiteY1757" fmla="*/ 4937144 h 6858029"/>
                <a:gd name="connsiteX1758" fmla="*/ 9915892 w 11162102"/>
                <a:gd name="connsiteY1758" fmla="*/ 4959966 h 6858029"/>
                <a:gd name="connsiteX1759" fmla="*/ 9874059 w 11162102"/>
                <a:gd name="connsiteY1759" fmla="*/ 4977927 h 6858029"/>
                <a:gd name="connsiteX1760" fmla="*/ 9851397 w 11162102"/>
                <a:gd name="connsiteY1760" fmla="*/ 4934405 h 6858029"/>
                <a:gd name="connsiteX1761" fmla="*/ 9893458 w 11162102"/>
                <a:gd name="connsiteY1761" fmla="*/ 4917357 h 6858029"/>
                <a:gd name="connsiteX1762" fmla="*/ 9915892 w 11162102"/>
                <a:gd name="connsiteY1762" fmla="*/ 4959966 h 6858029"/>
                <a:gd name="connsiteX1763" fmla="*/ 9867943 w 11162102"/>
                <a:gd name="connsiteY1763" fmla="*/ 4980460 h 6858029"/>
                <a:gd name="connsiteX1764" fmla="*/ 9828278 w 11162102"/>
                <a:gd name="connsiteY1764" fmla="*/ 4996458 h 6858029"/>
                <a:gd name="connsiteX1765" fmla="*/ 9805343 w 11162102"/>
                <a:gd name="connsiteY1765" fmla="*/ 4951956 h 6858029"/>
                <a:gd name="connsiteX1766" fmla="*/ 9813992 w 11162102"/>
                <a:gd name="connsiteY1766" fmla="*/ 4948783 h 6858029"/>
                <a:gd name="connsiteX1767" fmla="*/ 9845258 w 11162102"/>
                <a:gd name="connsiteY1767" fmla="*/ 4936847 h 6858029"/>
                <a:gd name="connsiteX1768" fmla="*/ 9867943 w 11162102"/>
                <a:gd name="connsiteY1768" fmla="*/ 4980460 h 6858029"/>
                <a:gd name="connsiteX1769" fmla="*/ 9870499 w 11162102"/>
                <a:gd name="connsiteY1769" fmla="*/ 4985412 h 6858029"/>
                <a:gd name="connsiteX1770" fmla="*/ 9892408 w 11162102"/>
                <a:gd name="connsiteY1770" fmla="*/ 5028181 h 6858029"/>
                <a:gd name="connsiteX1771" fmla="*/ 9852926 w 11162102"/>
                <a:gd name="connsiteY1771" fmla="*/ 5045024 h 6858029"/>
                <a:gd name="connsiteX1772" fmla="*/ 9830743 w 11162102"/>
                <a:gd name="connsiteY1772" fmla="*/ 5001342 h 6858029"/>
                <a:gd name="connsiteX1773" fmla="*/ 9870499 w 11162102"/>
                <a:gd name="connsiteY1773" fmla="*/ 4985412 h 6858029"/>
                <a:gd name="connsiteX1774" fmla="*/ 9846673 w 11162102"/>
                <a:gd name="connsiteY1774" fmla="*/ 5047625 h 6858029"/>
                <a:gd name="connsiteX1775" fmla="*/ 9809382 w 11162102"/>
                <a:gd name="connsiteY1775" fmla="*/ 5062597 h 6858029"/>
                <a:gd name="connsiteX1776" fmla="*/ 9786948 w 11162102"/>
                <a:gd name="connsiteY1776" fmla="*/ 5017957 h 6858029"/>
                <a:gd name="connsiteX1777" fmla="*/ 9824421 w 11162102"/>
                <a:gd name="connsiteY1777" fmla="*/ 5003807 h 6858029"/>
                <a:gd name="connsiteX1778" fmla="*/ 9846673 w 11162102"/>
                <a:gd name="connsiteY1778" fmla="*/ 5047625 h 6858029"/>
                <a:gd name="connsiteX1779" fmla="*/ 9849297 w 11162102"/>
                <a:gd name="connsiteY1779" fmla="*/ 5052851 h 6858029"/>
                <a:gd name="connsiteX1780" fmla="*/ 9870795 w 11162102"/>
                <a:gd name="connsiteY1780" fmla="*/ 5095848 h 6858029"/>
                <a:gd name="connsiteX1781" fmla="*/ 9833687 w 11162102"/>
                <a:gd name="connsiteY1781" fmla="*/ 5111595 h 6858029"/>
                <a:gd name="connsiteX1782" fmla="*/ 9811983 w 11162102"/>
                <a:gd name="connsiteY1782" fmla="*/ 5067754 h 6858029"/>
                <a:gd name="connsiteX1783" fmla="*/ 9849297 w 11162102"/>
                <a:gd name="connsiteY1783" fmla="*/ 5052851 h 6858029"/>
                <a:gd name="connsiteX1784" fmla="*/ 9827229 w 11162102"/>
                <a:gd name="connsiteY1784" fmla="*/ 5114265 h 6858029"/>
                <a:gd name="connsiteX1785" fmla="*/ 9238376 w 11162102"/>
                <a:gd name="connsiteY1785" fmla="*/ 5271691 h 6858029"/>
                <a:gd name="connsiteX1786" fmla="*/ 7774598 w 11162102"/>
                <a:gd name="connsiteY1786" fmla="*/ 5200989 h 6858029"/>
                <a:gd name="connsiteX1787" fmla="*/ 6549333 w 11162102"/>
                <a:gd name="connsiteY1787" fmla="*/ 4856491 h 6858029"/>
                <a:gd name="connsiteX1788" fmla="*/ 5128460 w 11162102"/>
                <a:gd name="connsiteY1788" fmla="*/ 4309791 h 6858029"/>
                <a:gd name="connsiteX1789" fmla="*/ 3525674 w 11162102"/>
                <a:gd name="connsiteY1789" fmla="*/ 3701745 h 6858029"/>
                <a:gd name="connsiteX1790" fmla="*/ 2758285 w 11162102"/>
                <a:gd name="connsiteY1790" fmla="*/ 3532977 h 6858029"/>
                <a:gd name="connsiteX1791" fmla="*/ 2041317 w 11162102"/>
                <a:gd name="connsiteY1791" fmla="*/ 3702636 h 6858029"/>
                <a:gd name="connsiteX1792" fmla="*/ 1690786 w 11162102"/>
                <a:gd name="connsiteY1792" fmla="*/ 4000279 h 6858029"/>
                <a:gd name="connsiteX1793" fmla="*/ 1700627 w 11162102"/>
                <a:gd name="connsiteY1793" fmla="*/ 3982250 h 6858029"/>
                <a:gd name="connsiteX1794" fmla="*/ 2067369 w 11162102"/>
                <a:gd name="connsiteY1794" fmla="*/ 3653454 h 6858029"/>
                <a:gd name="connsiteX1795" fmla="*/ 3545734 w 11162102"/>
                <a:gd name="connsiteY1795" fmla="*/ 3639327 h 6858029"/>
                <a:gd name="connsiteX1796" fmla="*/ 5120929 w 11162102"/>
                <a:gd name="connsiteY1796" fmla="*/ 4244612 h 6858029"/>
                <a:gd name="connsiteX1797" fmla="*/ 6531144 w 11162102"/>
                <a:gd name="connsiteY1797" fmla="*/ 4793822 h 6858029"/>
                <a:gd name="connsiteX1798" fmla="*/ 7879648 w 11162102"/>
                <a:gd name="connsiteY1798" fmla="*/ 5164793 h 6858029"/>
                <a:gd name="connsiteX1799" fmla="*/ 8573572 w 11162102"/>
                <a:gd name="connsiteY1799" fmla="*/ 5243483 h 6858029"/>
                <a:gd name="connsiteX1800" fmla="*/ 9265785 w 11162102"/>
                <a:gd name="connsiteY1800" fmla="*/ 5210186 h 6858029"/>
                <a:gd name="connsiteX1801" fmla="*/ 9742810 w 11162102"/>
                <a:gd name="connsiteY1801" fmla="*/ 5093475 h 6858029"/>
                <a:gd name="connsiteX1802" fmla="*/ 9805434 w 11162102"/>
                <a:gd name="connsiteY1802" fmla="*/ 5070333 h 6858029"/>
                <a:gd name="connsiteX1803" fmla="*/ 9827229 w 11162102"/>
                <a:gd name="connsiteY1803" fmla="*/ 5114265 h 6858029"/>
                <a:gd name="connsiteX1804" fmla="*/ 1681536 w 11162102"/>
                <a:gd name="connsiteY1804" fmla="*/ 4010116 h 6858029"/>
                <a:gd name="connsiteX1805" fmla="*/ 1672291 w 11162102"/>
                <a:gd name="connsiteY1805" fmla="*/ 4020043 h 6858029"/>
                <a:gd name="connsiteX1806" fmla="*/ 1681203 w 11162102"/>
                <a:gd name="connsiteY1806" fmla="*/ 4004251 h 6858029"/>
                <a:gd name="connsiteX1807" fmla="*/ 1690468 w 11162102"/>
                <a:gd name="connsiteY1807" fmla="*/ 3993684 h 6858029"/>
                <a:gd name="connsiteX1808" fmla="*/ 1681536 w 11162102"/>
                <a:gd name="connsiteY1808" fmla="*/ 4010116 h 6858029"/>
                <a:gd name="connsiteX1809" fmla="*/ 1673039 w 11162102"/>
                <a:gd name="connsiteY1809" fmla="*/ 4025817 h 6858029"/>
                <a:gd name="connsiteX1810" fmla="*/ 1663182 w 11162102"/>
                <a:gd name="connsiteY1810" fmla="*/ 4044166 h 6858029"/>
                <a:gd name="connsiteX1811" fmla="*/ 1653011 w 11162102"/>
                <a:gd name="connsiteY1811" fmla="*/ 4054573 h 6858029"/>
                <a:gd name="connsiteX1812" fmla="*/ 1662824 w 11162102"/>
                <a:gd name="connsiteY1812" fmla="*/ 4036932 h 6858029"/>
                <a:gd name="connsiteX1813" fmla="*/ 1673039 w 11162102"/>
                <a:gd name="connsiteY1813" fmla="*/ 4025817 h 6858029"/>
                <a:gd name="connsiteX1814" fmla="*/ 1655469 w 11162102"/>
                <a:gd name="connsiteY1814" fmla="*/ 4058612 h 6858029"/>
                <a:gd name="connsiteX1815" fmla="*/ 1644927 w 11162102"/>
                <a:gd name="connsiteY1815" fmla="*/ 4078445 h 6858029"/>
                <a:gd name="connsiteX1816" fmla="*/ 1633982 w 11162102"/>
                <a:gd name="connsiteY1816" fmla="*/ 4089080 h 6858029"/>
                <a:gd name="connsiteX1817" fmla="*/ 1644453 w 11162102"/>
                <a:gd name="connsiteY1817" fmla="*/ 4070046 h 6858029"/>
                <a:gd name="connsiteX1818" fmla="*/ 1655469 w 11162102"/>
                <a:gd name="connsiteY1818" fmla="*/ 4058612 h 6858029"/>
                <a:gd name="connsiteX1819" fmla="*/ 1625241 w 11162102"/>
                <a:gd name="connsiteY1819" fmla="*/ 4097661 h 6858029"/>
                <a:gd name="connsiteX1820" fmla="*/ 1615149 w 11162102"/>
                <a:gd name="connsiteY1820" fmla="*/ 4107703 h 6858029"/>
                <a:gd name="connsiteX1821" fmla="*/ 1624737 w 11162102"/>
                <a:gd name="connsiteY1821" fmla="*/ 4090837 h 6858029"/>
                <a:gd name="connsiteX1822" fmla="*/ 1634879 w 11162102"/>
                <a:gd name="connsiteY1822" fmla="*/ 4080088 h 6858029"/>
                <a:gd name="connsiteX1823" fmla="*/ 1625241 w 11162102"/>
                <a:gd name="connsiteY1823" fmla="*/ 4097661 h 6858029"/>
                <a:gd name="connsiteX1824" fmla="*/ 1617162 w 11162102"/>
                <a:gd name="connsiteY1824" fmla="*/ 4112472 h 6858029"/>
                <a:gd name="connsiteX1825" fmla="*/ 1606673 w 11162102"/>
                <a:gd name="connsiteY1825" fmla="*/ 4131802 h 6858029"/>
                <a:gd name="connsiteX1826" fmla="*/ 1595803 w 11162102"/>
                <a:gd name="connsiteY1826" fmla="*/ 4142049 h 6858029"/>
                <a:gd name="connsiteX1827" fmla="*/ 1606196 w 11162102"/>
                <a:gd name="connsiteY1827" fmla="*/ 4123541 h 6858029"/>
                <a:gd name="connsiteX1828" fmla="*/ 1617162 w 11162102"/>
                <a:gd name="connsiteY1828" fmla="*/ 4112472 h 6858029"/>
                <a:gd name="connsiteX1829" fmla="*/ 1586848 w 11162102"/>
                <a:gd name="connsiteY1829" fmla="*/ 4150608 h 6858029"/>
                <a:gd name="connsiteX1830" fmla="*/ 1578278 w 11162102"/>
                <a:gd name="connsiteY1830" fmla="*/ 4158847 h 6858029"/>
                <a:gd name="connsiteX1831" fmla="*/ 1587911 w 11162102"/>
                <a:gd name="connsiteY1831" fmla="*/ 4142255 h 6858029"/>
                <a:gd name="connsiteX1832" fmla="*/ 1596417 w 11162102"/>
                <a:gd name="connsiteY1832" fmla="*/ 4133514 h 6858029"/>
                <a:gd name="connsiteX1833" fmla="*/ 1586848 w 11162102"/>
                <a:gd name="connsiteY1833" fmla="*/ 4150608 h 6858029"/>
                <a:gd name="connsiteX1834" fmla="*/ 1568417 w 11162102"/>
                <a:gd name="connsiteY1834" fmla="*/ 4168432 h 6858029"/>
                <a:gd name="connsiteX1835" fmla="*/ 1560014 w 11162102"/>
                <a:gd name="connsiteY1835" fmla="*/ 4176693 h 6858029"/>
                <a:gd name="connsiteX1836" fmla="*/ 1568601 w 11162102"/>
                <a:gd name="connsiteY1836" fmla="*/ 4162430 h 6858029"/>
                <a:gd name="connsiteX1837" fmla="*/ 1577009 w 11162102"/>
                <a:gd name="connsiteY1837" fmla="*/ 4153575 h 6858029"/>
                <a:gd name="connsiteX1838" fmla="*/ 1568417 w 11162102"/>
                <a:gd name="connsiteY1838" fmla="*/ 4168432 h 6858029"/>
                <a:gd name="connsiteX1839" fmla="*/ 1559117 w 11162102"/>
                <a:gd name="connsiteY1839" fmla="*/ 4184567 h 6858029"/>
                <a:gd name="connsiteX1840" fmla="*/ 1549499 w 11162102"/>
                <a:gd name="connsiteY1840" fmla="*/ 4201364 h 6858029"/>
                <a:gd name="connsiteX1841" fmla="*/ 1540110 w 11162102"/>
                <a:gd name="connsiteY1841" fmla="*/ 4210082 h 6858029"/>
                <a:gd name="connsiteX1842" fmla="*/ 1549705 w 11162102"/>
                <a:gd name="connsiteY1842" fmla="*/ 4193947 h 6858029"/>
                <a:gd name="connsiteX1843" fmla="*/ 1559117 w 11162102"/>
                <a:gd name="connsiteY1843" fmla="*/ 4184567 h 6858029"/>
                <a:gd name="connsiteX1844" fmla="*/ 1529996 w 11162102"/>
                <a:gd name="connsiteY1844" fmla="*/ 4219622 h 6858029"/>
                <a:gd name="connsiteX1845" fmla="*/ 1521732 w 11162102"/>
                <a:gd name="connsiteY1845" fmla="*/ 4227472 h 6858029"/>
                <a:gd name="connsiteX1846" fmla="*/ 1530254 w 11162102"/>
                <a:gd name="connsiteY1846" fmla="*/ 4213619 h 6858029"/>
                <a:gd name="connsiteX1847" fmla="*/ 1538547 w 11162102"/>
                <a:gd name="connsiteY1847" fmla="*/ 4205175 h 6858029"/>
                <a:gd name="connsiteX1848" fmla="*/ 1529996 w 11162102"/>
                <a:gd name="connsiteY1848" fmla="*/ 4219622 h 6858029"/>
                <a:gd name="connsiteX1849" fmla="*/ 1520525 w 11162102"/>
                <a:gd name="connsiteY1849" fmla="*/ 4235688 h 6858029"/>
                <a:gd name="connsiteX1850" fmla="*/ 1510926 w 11162102"/>
                <a:gd name="connsiteY1850" fmla="*/ 4252029 h 6858029"/>
                <a:gd name="connsiteX1851" fmla="*/ 1501564 w 11162102"/>
                <a:gd name="connsiteY1851" fmla="*/ 4260450 h 6858029"/>
                <a:gd name="connsiteX1852" fmla="*/ 1511188 w 11162102"/>
                <a:gd name="connsiteY1852" fmla="*/ 4244680 h 6858029"/>
                <a:gd name="connsiteX1853" fmla="*/ 1520525 w 11162102"/>
                <a:gd name="connsiteY1853" fmla="*/ 4235688 h 6858029"/>
                <a:gd name="connsiteX1854" fmla="*/ 1481613 w 11162102"/>
                <a:gd name="connsiteY1854" fmla="*/ 4285760 h 6858029"/>
                <a:gd name="connsiteX1855" fmla="*/ 1472001 w 11162102"/>
                <a:gd name="connsiteY1855" fmla="*/ 4301712 h 6858029"/>
                <a:gd name="connsiteX1856" fmla="*/ 1462735 w 11162102"/>
                <a:gd name="connsiteY1856" fmla="*/ 4309700 h 6858029"/>
                <a:gd name="connsiteX1857" fmla="*/ 1472318 w 11162102"/>
                <a:gd name="connsiteY1857" fmla="*/ 4294386 h 6858029"/>
                <a:gd name="connsiteX1858" fmla="*/ 1481613 w 11162102"/>
                <a:gd name="connsiteY1858" fmla="*/ 4285760 h 6858029"/>
                <a:gd name="connsiteX1859" fmla="*/ 1452255 w 11162102"/>
                <a:gd name="connsiteY1859" fmla="*/ 4318829 h 6858029"/>
                <a:gd name="connsiteX1860" fmla="*/ 1444115 w 11162102"/>
                <a:gd name="connsiteY1860" fmla="*/ 4326018 h 6858029"/>
                <a:gd name="connsiteX1861" fmla="*/ 1452616 w 11162102"/>
                <a:gd name="connsiteY1861" fmla="*/ 4312940 h 6858029"/>
                <a:gd name="connsiteX1862" fmla="*/ 1460715 w 11162102"/>
                <a:gd name="connsiteY1862" fmla="*/ 4305295 h 6858029"/>
                <a:gd name="connsiteX1863" fmla="*/ 1452255 w 11162102"/>
                <a:gd name="connsiteY1863" fmla="*/ 4318829 h 6858029"/>
                <a:gd name="connsiteX1864" fmla="*/ 1442353 w 11162102"/>
                <a:gd name="connsiteY1864" fmla="*/ 4334758 h 6858029"/>
                <a:gd name="connsiteX1865" fmla="*/ 1432781 w 11162102"/>
                <a:gd name="connsiteY1865" fmla="*/ 4350209 h 6858029"/>
                <a:gd name="connsiteX1866" fmla="*/ 1423552 w 11162102"/>
                <a:gd name="connsiteY1866" fmla="*/ 4357854 h 6858029"/>
                <a:gd name="connsiteX1867" fmla="*/ 1433151 w 11162102"/>
                <a:gd name="connsiteY1867" fmla="*/ 4342951 h 6858029"/>
                <a:gd name="connsiteX1868" fmla="*/ 1442353 w 11162102"/>
                <a:gd name="connsiteY1868" fmla="*/ 4334758 h 6858029"/>
                <a:gd name="connsiteX1869" fmla="*/ 1412885 w 11162102"/>
                <a:gd name="connsiteY1869" fmla="*/ 4366778 h 6858029"/>
                <a:gd name="connsiteX1870" fmla="*/ 1404852 w 11162102"/>
                <a:gd name="connsiteY1870" fmla="*/ 4373533 h 6858029"/>
                <a:gd name="connsiteX1871" fmla="*/ 1413307 w 11162102"/>
                <a:gd name="connsiteY1871" fmla="*/ 4360912 h 6858029"/>
                <a:gd name="connsiteX1872" fmla="*/ 1421368 w 11162102"/>
                <a:gd name="connsiteY1872" fmla="*/ 4353564 h 6858029"/>
                <a:gd name="connsiteX1873" fmla="*/ 1412885 w 11162102"/>
                <a:gd name="connsiteY1873" fmla="*/ 4366778 h 6858029"/>
                <a:gd name="connsiteX1874" fmla="*/ 1402841 w 11162102"/>
                <a:gd name="connsiteY1874" fmla="*/ 4382456 h 6858029"/>
                <a:gd name="connsiteX1875" fmla="*/ 1393210 w 11162102"/>
                <a:gd name="connsiteY1875" fmla="*/ 4397542 h 6858029"/>
                <a:gd name="connsiteX1876" fmla="*/ 1384072 w 11162102"/>
                <a:gd name="connsiteY1876" fmla="*/ 4404731 h 6858029"/>
                <a:gd name="connsiteX1877" fmla="*/ 1393653 w 11162102"/>
                <a:gd name="connsiteY1877" fmla="*/ 4390307 h 6858029"/>
                <a:gd name="connsiteX1878" fmla="*/ 1402841 w 11162102"/>
                <a:gd name="connsiteY1878" fmla="*/ 4382456 h 6858029"/>
                <a:gd name="connsiteX1879" fmla="*/ 1373213 w 11162102"/>
                <a:gd name="connsiteY1879" fmla="*/ 4413426 h 6858029"/>
                <a:gd name="connsiteX1880" fmla="*/ 1365258 w 11162102"/>
                <a:gd name="connsiteY1880" fmla="*/ 4419816 h 6858029"/>
                <a:gd name="connsiteX1881" fmla="*/ 1373718 w 11162102"/>
                <a:gd name="connsiteY1881" fmla="*/ 4407583 h 6858029"/>
                <a:gd name="connsiteX1882" fmla="*/ 1381655 w 11162102"/>
                <a:gd name="connsiteY1882" fmla="*/ 4400691 h 6858029"/>
                <a:gd name="connsiteX1883" fmla="*/ 1373213 w 11162102"/>
                <a:gd name="connsiteY1883" fmla="*/ 4413426 h 6858029"/>
                <a:gd name="connsiteX1884" fmla="*/ 1362966 w 11162102"/>
                <a:gd name="connsiteY1884" fmla="*/ 4428922 h 6858029"/>
                <a:gd name="connsiteX1885" fmla="*/ 1353352 w 11162102"/>
                <a:gd name="connsiteY1885" fmla="*/ 4443528 h 6858029"/>
                <a:gd name="connsiteX1886" fmla="*/ 1344282 w 11162102"/>
                <a:gd name="connsiteY1886" fmla="*/ 4450306 h 6858029"/>
                <a:gd name="connsiteX1887" fmla="*/ 1353872 w 11162102"/>
                <a:gd name="connsiteY1887" fmla="*/ 4436339 h 6858029"/>
                <a:gd name="connsiteX1888" fmla="*/ 1362966 w 11162102"/>
                <a:gd name="connsiteY1888" fmla="*/ 4428922 h 6858029"/>
                <a:gd name="connsiteX1889" fmla="*/ 1333241 w 11162102"/>
                <a:gd name="connsiteY1889" fmla="*/ 4458704 h 6858029"/>
                <a:gd name="connsiteX1890" fmla="*/ 1325351 w 11162102"/>
                <a:gd name="connsiteY1890" fmla="*/ 4464729 h 6858029"/>
                <a:gd name="connsiteX1891" fmla="*/ 1333770 w 11162102"/>
                <a:gd name="connsiteY1891" fmla="*/ 4452953 h 6858029"/>
                <a:gd name="connsiteX1892" fmla="*/ 1341667 w 11162102"/>
                <a:gd name="connsiteY1892" fmla="*/ 4446403 h 6858029"/>
                <a:gd name="connsiteX1893" fmla="*/ 1333241 w 11162102"/>
                <a:gd name="connsiteY1893" fmla="*/ 4458704 h 6858029"/>
                <a:gd name="connsiteX1894" fmla="*/ 1324112 w 11162102"/>
                <a:gd name="connsiteY1894" fmla="*/ 4472078 h 6858029"/>
                <a:gd name="connsiteX1895" fmla="*/ 1313221 w 11162102"/>
                <a:gd name="connsiteY1895" fmla="*/ 4488054 h 6858029"/>
                <a:gd name="connsiteX1896" fmla="*/ 1304202 w 11162102"/>
                <a:gd name="connsiteY1896" fmla="*/ 4494444 h 6858029"/>
                <a:gd name="connsiteX1897" fmla="*/ 1315200 w 11162102"/>
                <a:gd name="connsiteY1897" fmla="*/ 4478970 h 6858029"/>
                <a:gd name="connsiteX1898" fmla="*/ 1324112 w 11162102"/>
                <a:gd name="connsiteY1898" fmla="*/ 4472078 h 6858029"/>
                <a:gd name="connsiteX1899" fmla="*/ 1293019 w 11162102"/>
                <a:gd name="connsiteY1899" fmla="*/ 4502500 h 6858029"/>
                <a:gd name="connsiteX1900" fmla="*/ 1288085 w 11162102"/>
                <a:gd name="connsiteY1900" fmla="*/ 4506060 h 6858029"/>
                <a:gd name="connsiteX1901" fmla="*/ 1285162 w 11162102"/>
                <a:gd name="connsiteY1901" fmla="*/ 4508205 h 6858029"/>
                <a:gd name="connsiteX1902" fmla="*/ 1295110 w 11162102"/>
                <a:gd name="connsiteY1902" fmla="*/ 4494786 h 6858029"/>
                <a:gd name="connsiteX1903" fmla="*/ 1302831 w 11162102"/>
                <a:gd name="connsiteY1903" fmla="*/ 4488670 h 6858029"/>
                <a:gd name="connsiteX1904" fmla="*/ 1293019 w 11162102"/>
                <a:gd name="connsiteY1904" fmla="*/ 4502500 h 6858029"/>
                <a:gd name="connsiteX1905" fmla="*/ 1282277 w 11162102"/>
                <a:gd name="connsiteY1905" fmla="*/ 4517676 h 6858029"/>
                <a:gd name="connsiteX1906" fmla="*/ 1272833 w 11162102"/>
                <a:gd name="connsiteY1906" fmla="*/ 4531073 h 6858029"/>
                <a:gd name="connsiteX1907" fmla="*/ 1266879 w 11162102"/>
                <a:gd name="connsiteY1907" fmla="*/ 4535021 h 6858029"/>
                <a:gd name="connsiteX1908" fmla="*/ 1263826 w 11162102"/>
                <a:gd name="connsiteY1908" fmla="*/ 4537098 h 6858029"/>
                <a:gd name="connsiteX1909" fmla="*/ 1273269 w 11162102"/>
                <a:gd name="connsiteY1909" fmla="*/ 4524295 h 6858029"/>
                <a:gd name="connsiteX1910" fmla="*/ 1282277 w 11162102"/>
                <a:gd name="connsiteY1910" fmla="*/ 4517676 h 6858029"/>
                <a:gd name="connsiteX1911" fmla="*/ 1252442 w 11162102"/>
                <a:gd name="connsiteY1911" fmla="*/ 4544857 h 6858029"/>
                <a:gd name="connsiteX1912" fmla="*/ 1244683 w 11162102"/>
                <a:gd name="connsiteY1912" fmla="*/ 4550129 h 6858029"/>
                <a:gd name="connsiteX1913" fmla="*/ 1252866 w 11162102"/>
                <a:gd name="connsiteY1913" fmla="*/ 4539494 h 6858029"/>
                <a:gd name="connsiteX1914" fmla="*/ 1260701 w 11162102"/>
                <a:gd name="connsiteY1914" fmla="*/ 4533629 h 6858029"/>
                <a:gd name="connsiteX1915" fmla="*/ 1252442 w 11162102"/>
                <a:gd name="connsiteY1915" fmla="*/ 4544857 h 6858029"/>
                <a:gd name="connsiteX1916" fmla="*/ 1241969 w 11162102"/>
                <a:gd name="connsiteY1916" fmla="*/ 4559121 h 6858029"/>
                <a:gd name="connsiteX1917" fmla="*/ 1232174 w 11162102"/>
                <a:gd name="connsiteY1917" fmla="*/ 4572495 h 6858029"/>
                <a:gd name="connsiteX1918" fmla="*/ 1223230 w 11162102"/>
                <a:gd name="connsiteY1918" fmla="*/ 4578109 h 6858029"/>
                <a:gd name="connsiteX1919" fmla="*/ 1233091 w 11162102"/>
                <a:gd name="connsiteY1919" fmla="*/ 4565237 h 6858029"/>
                <a:gd name="connsiteX1920" fmla="*/ 1241969 w 11162102"/>
                <a:gd name="connsiteY1920" fmla="*/ 4559121 h 6858029"/>
                <a:gd name="connsiteX1921" fmla="*/ 1211837 w 11162102"/>
                <a:gd name="connsiteY1921" fmla="*/ 4585321 h 6858029"/>
                <a:gd name="connsiteX1922" fmla="*/ 1204071 w 11162102"/>
                <a:gd name="connsiteY1922" fmla="*/ 4590296 h 6858029"/>
                <a:gd name="connsiteX1923" fmla="*/ 1212748 w 11162102"/>
                <a:gd name="connsiteY1923" fmla="*/ 4579478 h 6858029"/>
                <a:gd name="connsiteX1924" fmla="*/ 1220443 w 11162102"/>
                <a:gd name="connsiteY1924" fmla="*/ 4574069 h 6858029"/>
                <a:gd name="connsiteX1925" fmla="*/ 1211837 w 11162102"/>
                <a:gd name="connsiteY1925" fmla="*/ 4585321 h 6858029"/>
                <a:gd name="connsiteX1926" fmla="*/ 1202035 w 11162102"/>
                <a:gd name="connsiteY1926" fmla="*/ 4598147 h 6858029"/>
                <a:gd name="connsiteX1927" fmla="*/ 1191316 w 11162102"/>
                <a:gd name="connsiteY1927" fmla="*/ 4612205 h 6858029"/>
                <a:gd name="connsiteX1928" fmla="*/ 1182447 w 11162102"/>
                <a:gd name="connsiteY1928" fmla="*/ 4617385 h 6858029"/>
                <a:gd name="connsiteX1929" fmla="*/ 1193246 w 11162102"/>
                <a:gd name="connsiteY1929" fmla="*/ 4603852 h 6858029"/>
                <a:gd name="connsiteX1930" fmla="*/ 1202035 w 11162102"/>
                <a:gd name="connsiteY1930" fmla="*/ 4598147 h 6858029"/>
                <a:gd name="connsiteX1931" fmla="*/ 1170933 w 11162102"/>
                <a:gd name="connsiteY1931" fmla="*/ 4624164 h 6858029"/>
                <a:gd name="connsiteX1932" fmla="*/ 1163258 w 11162102"/>
                <a:gd name="connsiteY1932" fmla="*/ 4628751 h 6858029"/>
                <a:gd name="connsiteX1933" fmla="*/ 1172843 w 11162102"/>
                <a:gd name="connsiteY1933" fmla="*/ 4617272 h 6858029"/>
                <a:gd name="connsiteX1934" fmla="*/ 1180427 w 11162102"/>
                <a:gd name="connsiteY1934" fmla="*/ 4612251 h 6858029"/>
                <a:gd name="connsiteX1935" fmla="*/ 1170933 w 11162102"/>
                <a:gd name="connsiteY1935" fmla="*/ 4624164 h 6858029"/>
                <a:gd name="connsiteX1936" fmla="*/ 1160978 w 11162102"/>
                <a:gd name="connsiteY1936" fmla="*/ 4636670 h 6858029"/>
                <a:gd name="connsiteX1937" fmla="*/ 1150257 w 11162102"/>
                <a:gd name="connsiteY1937" fmla="*/ 4650181 h 6858029"/>
                <a:gd name="connsiteX1938" fmla="*/ 1141438 w 11162102"/>
                <a:gd name="connsiteY1938" fmla="*/ 4654951 h 6858029"/>
                <a:gd name="connsiteX1939" fmla="*/ 1152258 w 11162102"/>
                <a:gd name="connsiteY1939" fmla="*/ 4641942 h 6858029"/>
                <a:gd name="connsiteX1940" fmla="*/ 1160978 w 11162102"/>
                <a:gd name="connsiteY1940" fmla="*/ 4636670 h 6858029"/>
                <a:gd name="connsiteX1941" fmla="*/ 1129829 w 11162102"/>
                <a:gd name="connsiteY1941" fmla="*/ 4661272 h 6858029"/>
                <a:gd name="connsiteX1942" fmla="*/ 1122252 w 11162102"/>
                <a:gd name="connsiteY1942" fmla="*/ 4665449 h 6858029"/>
                <a:gd name="connsiteX1943" fmla="*/ 1131976 w 11162102"/>
                <a:gd name="connsiteY1943" fmla="*/ 4654312 h 6858029"/>
                <a:gd name="connsiteX1944" fmla="*/ 1139412 w 11162102"/>
                <a:gd name="connsiteY1944" fmla="*/ 4649747 h 6858029"/>
                <a:gd name="connsiteX1945" fmla="*/ 1129829 w 11162102"/>
                <a:gd name="connsiteY1945" fmla="*/ 4661272 h 6858029"/>
                <a:gd name="connsiteX1946" fmla="*/ 1118737 w 11162102"/>
                <a:gd name="connsiteY1946" fmla="*/ 4674646 h 6858029"/>
                <a:gd name="connsiteX1947" fmla="*/ 1109100 w 11162102"/>
                <a:gd name="connsiteY1947" fmla="*/ 4686262 h 6858029"/>
                <a:gd name="connsiteX1948" fmla="*/ 1100368 w 11162102"/>
                <a:gd name="connsiteY1948" fmla="*/ 4690576 h 6858029"/>
                <a:gd name="connsiteX1949" fmla="*/ 1109980 w 11162102"/>
                <a:gd name="connsiteY1949" fmla="*/ 4679530 h 6858029"/>
                <a:gd name="connsiteX1950" fmla="*/ 1118737 w 11162102"/>
                <a:gd name="connsiteY1950" fmla="*/ 4674646 h 6858029"/>
                <a:gd name="connsiteX1951" fmla="*/ 1088678 w 11162102"/>
                <a:gd name="connsiteY1951" fmla="*/ 4696441 h 6858029"/>
                <a:gd name="connsiteX1952" fmla="*/ 1081211 w 11162102"/>
                <a:gd name="connsiteY1952" fmla="*/ 4700206 h 6858029"/>
                <a:gd name="connsiteX1953" fmla="*/ 1089493 w 11162102"/>
                <a:gd name="connsiteY1953" fmla="*/ 4691146 h 6858029"/>
                <a:gd name="connsiteX1954" fmla="*/ 1096976 w 11162102"/>
                <a:gd name="connsiteY1954" fmla="*/ 4686878 h 6858029"/>
                <a:gd name="connsiteX1955" fmla="*/ 1088678 w 11162102"/>
                <a:gd name="connsiteY1955" fmla="*/ 4696441 h 6858029"/>
                <a:gd name="connsiteX1956" fmla="*/ 1109990 w 11162102"/>
                <a:gd name="connsiteY1956" fmla="*/ 4692835 h 6858029"/>
                <a:gd name="connsiteX1957" fmla="*/ 1120517 w 11162102"/>
                <a:gd name="connsiteY1957" fmla="*/ 4687654 h 6858029"/>
                <a:gd name="connsiteX1958" fmla="*/ 1108550 w 11162102"/>
                <a:gd name="connsiteY1958" fmla="*/ 4702740 h 6858029"/>
                <a:gd name="connsiteX1959" fmla="*/ 1098045 w 11162102"/>
                <a:gd name="connsiteY1959" fmla="*/ 4707236 h 6858029"/>
                <a:gd name="connsiteX1960" fmla="*/ 1109990 w 11162102"/>
                <a:gd name="connsiteY1960" fmla="*/ 4692835 h 6858029"/>
                <a:gd name="connsiteX1961" fmla="*/ 1124272 w 11162102"/>
                <a:gd name="connsiteY1961" fmla="*/ 4690621 h 6858029"/>
                <a:gd name="connsiteX1962" fmla="*/ 1130440 w 11162102"/>
                <a:gd name="connsiteY1962" fmla="*/ 4682839 h 6858029"/>
                <a:gd name="connsiteX1963" fmla="*/ 1141680 w 11162102"/>
                <a:gd name="connsiteY1963" fmla="*/ 4677453 h 6858029"/>
                <a:gd name="connsiteX1964" fmla="*/ 1129023 w 11162102"/>
                <a:gd name="connsiteY1964" fmla="*/ 4694067 h 6858029"/>
                <a:gd name="connsiteX1965" fmla="*/ 1117738 w 11162102"/>
                <a:gd name="connsiteY1965" fmla="*/ 4698860 h 6858029"/>
                <a:gd name="connsiteX1966" fmla="*/ 1124272 w 11162102"/>
                <a:gd name="connsiteY1966" fmla="*/ 4690621 h 6858029"/>
                <a:gd name="connsiteX1967" fmla="*/ 1150887 w 11162102"/>
                <a:gd name="connsiteY1967" fmla="*/ 4673048 h 6858029"/>
                <a:gd name="connsiteX1968" fmla="*/ 1162754 w 11162102"/>
                <a:gd name="connsiteY1968" fmla="*/ 4667503 h 6858029"/>
                <a:gd name="connsiteX1969" fmla="*/ 1149437 w 11162102"/>
                <a:gd name="connsiteY1969" fmla="*/ 4685737 h 6858029"/>
                <a:gd name="connsiteX1970" fmla="*/ 1137581 w 11162102"/>
                <a:gd name="connsiteY1970" fmla="*/ 4690553 h 6858029"/>
                <a:gd name="connsiteX1971" fmla="*/ 1150887 w 11162102"/>
                <a:gd name="connsiteY1971" fmla="*/ 4673048 h 6858029"/>
                <a:gd name="connsiteX1972" fmla="*/ 1171305 w 11162102"/>
                <a:gd name="connsiteY1972" fmla="*/ 4663554 h 6858029"/>
                <a:gd name="connsiteX1973" fmla="*/ 1183743 w 11162102"/>
                <a:gd name="connsiteY1973" fmla="*/ 4657849 h 6858029"/>
                <a:gd name="connsiteX1974" fmla="*/ 1169934 w 11162102"/>
                <a:gd name="connsiteY1974" fmla="*/ 4677499 h 6858029"/>
                <a:gd name="connsiteX1975" fmla="*/ 1160974 w 11162102"/>
                <a:gd name="connsiteY1975" fmla="*/ 4681036 h 6858029"/>
                <a:gd name="connsiteX1976" fmla="*/ 1157498 w 11162102"/>
                <a:gd name="connsiteY1976" fmla="*/ 4682451 h 6858029"/>
                <a:gd name="connsiteX1977" fmla="*/ 1171305 w 11162102"/>
                <a:gd name="connsiteY1977" fmla="*/ 4663554 h 6858029"/>
                <a:gd name="connsiteX1978" fmla="*/ 1191738 w 11162102"/>
                <a:gd name="connsiteY1978" fmla="*/ 4654243 h 6858029"/>
                <a:gd name="connsiteX1979" fmla="*/ 1204667 w 11162102"/>
                <a:gd name="connsiteY1979" fmla="*/ 4648469 h 6858029"/>
                <a:gd name="connsiteX1980" fmla="*/ 1190401 w 11162102"/>
                <a:gd name="connsiteY1980" fmla="*/ 4669534 h 6858029"/>
                <a:gd name="connsiteX1981" fmla="*/ 1177492 w 11162102"/>
                <a:gd name="connsiteY1981" fmla="*/ 4674509 h 6858029"/>
                <a:gd name="connsiteX1982" fmla="*/ 1191738 w 11162102"/>
                <a:gd name="connsiteY1982" fmla="*/ 4654243 h 6858029"/>
                <a:gd name="connsiteX1983" fmla="*/ 1212182 w 11162102"/>
                <a:gd name="connsiteY1983" fmla="*/ 4645160 h 6858029"/>
                <a:gd name="connsiteX1984" fmla="*/ 1225549 w 11162102"/>
                <a:gd name="connsiteY1984" fmla="*/ 4639340 h 6858029"/>
                <a:gd name="connsiteX1985" fmla="*/ 1210870 w 11162102"/>
                <a:gd name="connsiteY1985" fmla="*/ 4661797 h 6858029"/>
                <a:gd name="connsiteX1986" fmla="*/ 1197505 w 11162102"/>
                <a:gd name="connsiteY1986" fmla="*/ 4666841 h 6858029"/>
                <a:gd name="connsiteX1987" fmla="*/ 1212182 w 11162102"/>
                <a:gd name="connsiteY1987" fmla="*/ 4645160 h 6858029"/>
                <a:gd name="connsiteX1988" fmla="*/ 1232605 w 11162102"/>
                <a:gd name="connsiteY1988" fmla="*/ 4636328 h 6858029"/>
                <a:gd name="connsiteX1989" fmla="*/ 1246358 w 11162102"/>
                <a:gd name="connsiteY1989" fmla="*/ 4630508 h 6858029"/>
                <a:gd name="connsiteX1990" fmla="*/ 1231339 w 11162102"/>
                <a:gd name="connsiteY1990" fmla="*/ 4654312 h 6858029"/>
                <a:gd name="connsiteX1991" fmla="*/ 1217577 w 11162102"/>
                <a:gd name="connsiteY1991" fmla="*/ 4659309 h 6858029"/>
                <a:gd name="connsiteX1992" fmla="*/ 1232605 w 11162102"/>
                <a:gd name="connsiteY1992" fmla="*/ 4636328 h 6858029"/>
                <a:gd name="connsiteX1993" fmla="*/ 1253028 w 11162102"/>
                <a:gd name="connsiteY1993" fmla="*/ 4627724 h 6858029"/>
                <a:gd name="connsiteX1994" fmla="*/ 1267144 w 11162102"/>
                <a:gd name="connsiteY1994" fmla="*/ 4621904 h 6858029"/>
                <a:gd name="connsiteX1995" fmla="*/ 1251810 w 11162102"/>
                <a:gd name="connsiteY1995" fmla="*/ 4647008 h 6858029"/>
                <a:gd name="connsiteX1996" fmla="*/ 1237706 w 11162102"/>
                <a:gd name="connsiteY1996" fmla="*/ 4652006 h 6858029"/>
                <a:gd name="connsiteX1997" fmla="*/ 1253028 w 11162102"/>
                <a:gd name="connsiteY1997" fmla="*/ 4627724 h 6858029"/>
                <a:gd name="connsiteX1998" fmla="*/ 1273454 w 11162102"/>
                <a:gd name="connsiteY1998" fmla="*/ 4619325 h 6858029"/>
                <a:gd name="connsiteX1999" fmla="*/ 1287907 w 11162102"/>
                <a:gd name="connsiteY1999" fmla="*/ 4613552 h 6858029"/>
                <a:gd name="connsiteX2000" fmla="*/ 1272295 w 11162102"/>
                <a:gd name="connsiteY2000" fmla="*/ 4639934 h 6858029"/>
                <a:gd name="connsiteX2001" fmla="*/ 1257853 w 11162102"/>
                <a:gd name="connsiteY2001" fmla="*/ 4644909 h 6858029"/>
                <a:gd name="connsiteX2002" fmla="*/ 1273454 w 11162102"/>
                <a:gd name="connsiteY2002" fmla="*/ 4619325 h 6858029"/>
                <a:gd name="connsiteX2003" fmla="*/ 1278925 w 11162102"/>
                <a:gd name="connsiteY2003" fmla="*/ 4610356 h 6858029"/>
                <a:gd name="connsiteX2004" fmla="*/ 1293946 w 11162102"/>
                <a:gd name="connsiteY2004" fmla="*/ 4585663 h 6858029"/>
                <a:gd name="connsiteX2005" fmla="*/ 1308128 w 11162102"/>
                <a:gd name="connsiteY2005" fmla="*/ 4579227 h 6858029"/>
                <a:gd name="connsiteX2006" fmla="*/ 1293099 w 11162102"/>
                <a:gd name="connsiteY2006" fmla="*/ 4604742 h 6858029"/>
                <a:gd name="connsiteX2007" fmla="*/ 1278925 w 11162102"/>
                <a:gd name="connsiteY2007" fmla="*/ 4610356 h 6858029"/>
                <a:gd name="connsiteX2008" fmla="*/ 1314344 w 11162102"/>
                <a:gd name="connsiteY2008" fmla="*/ 4576443 h 6858029"/>
                <a:gd name="connsiteX2009" fmla="*/ 1328855 w 11162102"/>
                <a:gd name="connsiteY2009" fmla="*/ 4570053 h 6858029"/>
                <a:gd name="connsiteX2010" fmla="*/ 1313566 w 11162102"/>
                <a:gd name="connsiteY2010" fmla="*/ 4596846 h 6858029"/>
                <a:gd name="connsiteX2011" fmla="*/ 1299047 w 11162102"/>
                <a:gd name="connsiteY2011" fmla="*/ 4602437 h 6858029"/>
                <a:gd name="connsiteX2012" fmla="*/ 1314344 w 11162102"/>
                <a:gd name="connsiteY2012" fmla="*/ 4576443 h 6858029"/>
                <a:gd name="connsiteX2013" fmla="*/ 1319787 w 11162102"/>
                <a:gd name="connsiteY2013" fmla="*/ 4567177 h 6858029"/>
                <a:gd name="connsiteX2014" fmla="*/ 1335005 w 11162102"/>
                <a:gd name="connsiteY2014" fmla="*/ 4541274 h 6858029"/>
                <a:gd name="connsiteX2015" fmla="*/ 1349182 w 11162102"/>
                <a:gd name="connsiteY2015" fmla="*/ 4534313 h 6858029"/>
                <a:gd name="connsiteX2016" fmla="*/ 1334017 w 11162102"/>
                <a:gd name="connsiteY2016" fmla="*/ 4560970 h 6858029"/>
                <a:gd name="connsiteX2017" fmla="*/ 1319787 w 11162102"/>
                <a:gd name="connsiteY2017" fmla="*/ 4567177 h 6858029"/>
                <a:gd name="connsiteX2018" fmla="*/ 1355280 w 11162102"/>
                <a:gd name="connsiteY2018" fmla="*/ 4531370 h 6858029"/>
                <a:gd name="connsiteX2019" fmla="*/ 1369783 w 11162102"/>
                <a:gd name="connsiteY2019" fmla="*/ 4524432 h 6858029"/>
                <a:gd name="connsiteX2020" fmla="*/ 1354415 w 11162102"/>
                <a:gd name="connsiteY2020" fmla="*/ 4552297 h 6858029"/>
                <a:gd name="connsiteX2021" fmla="*/ 1339864 w 11162102"/>
                <a:gd name="connsiteY2021" fmla="*/ 4558482 h 6858029"/>
                <a:gd name="connsiteX2022" fmla="*/ 1355280 w 11162102"/>
                <a:gd name="connsiteY2022" fmla="*/ 4531370 h 6858029"/>
                <a:gd name="connsiteX2023" fmla="*/ 1360342 w 11162102"/>
                <a:gd name="connsiteY2023" fmla="*/ 4522446 h 6858029"/>
                <a:gd name="connsiteX2024" fmla="*/ 1375774 w 11162102"/>
                <a:gd name="connsiteY2024" fmla="*/ 4495288 h 6858029"/>
                <a:gd name="connsiteX2025" fmla="*/ 1389979 w 11162102"/>
                <a:gd name="connsiteY2025" fmla="*/ 4487757 h 6858029"/>
                <a:gd name="connsiteX2026" fmla="*/ 1374603 w 11162102"/>
                <a:gd name="connsiteY2026" fmla="*/ 4515691 h 6858029"/>
                <a:gd name="connsiteX2027" fmla="*/ 1360342 w 11162102"/>
                <a:gd name="connsiteY2027" fmla="*/ 4522446 h 6858029"/>
                <a:gd name="connsiteX2028" fmla="*/ 1395967 w 11162102"/>
                <a:gd name="connsiteY2028" fmla="*/ 4484630 h 6858029"/>
                <a:gd name="connsiteX2029" fmla="*/ 1409968 w 11162102"/>
                <a:gd name="connsiteY2029" fmla="*/ 4477396 h 6858029"/>
                <a:gd name="connsiteX2030" fmla="*/ 1394449 w 11162102"/>
                <a:gd name="connsiteY2030" fmla="*/ 4506494 h 6858029"/>
                <a:gd name="connsiteX2031" fmla="*/ 1380350 w 11162102"/>
                <a:gd name="connsiteY2031" fmla="*/ 4512998 h 6858029"/>
                <a:gd name="connsiteX2032" fmla="*/ 1395967 w 11162102"/>
                <a:gd name="connsiteY2032" fmla="*/ 4484630 h 6858029"/>
                <a:gd name="connsiteX2033" fmla="*/ 1400557 w 11162102"/>
                <a:gd name="connsiteY2033" fmla="*/ 4476277 h 6858029"/>
                <a:gd name="connsiteX2034" fmla="*/ 1415158 w 11162102"/>
                <a:gd name="connsiteY2034" fmla="*/ 4449758 h 6858029"/>
                <a:gd name="connsiteX2035" fmla="*/ 1428851 w 11162102"/>
                <a:gd name="connsiteY2035" fmla="*/ 4441976 h 6858029"/>
                <a:gd name="connsiteX2036" fmla="*/ 1417385 w 11162102"/>
                <a:gd name="connsiteY2036" fmla="*/ 4463497 h 6858029"/>
                <a:gd name="connsiteX2037" fmla="*/ 1414316 w 11162102"/>
                <a:gd name="connsiteY2037" fmla="*/ 4469248 h 6858029"/>
                <a:gd name="connsiteX2038" fmla="*/ 1400557 w 11162102"/>
                <a:gd name="connsiteY2038" fmla="*/ 4476277 h 6858029"/>
                <a:gd name="connsiteX2039" fmla="*/ 1420596 w 11162102"/>
                <a:gd name="connsiteY2039" fmla="*/ 4465186 h 6858029"/>
                <a:gd name="connsiteX2040" fmla="*/ 1434742 w 11162102"/>
                <a:gd name="connsiteY2040" fmla="*/ 4438667 h 6858029"/>
                <a:gd name="connsiteX2041" fmla="*/ 1449610 w 11162102"/>
                <a:gd name="connsiteY2041" fmla="*/ 4430428 h 6858029"/>
                <a:gd name="connsiteX2042" fmla="*/ 1442611 w 11162102"/>
                <a:gd name="connsiteY2042" fmla="*/ 4443939 h 6858029"/>
                <a:gd name="connsiteX2043" fmla="*/ 1434819 w 11162102"/>
                <a:gd name="connsiteY2043" fmla="*/ 4459001 h 6858029"/>
                <a:gd name="connsiteX2044" fmla="*/ 1419960 w 11162102"/>
                <a:gd name="connsiteY2044" fmla="*/ 4466396 h 6858029"/>
                <a:gd name="connsiteX2045" fmla="*/ 1420596 w 11162102"/>
                <a:gd name="connsiteY2045" fmla="*/ 4465186 h 6858029"/>
                <a:gd name="connsiteX2046" fmla="*/ 1439851 w 11162102"/>
                <a:gd name="connsiteY2046" fmla="*/ 4429081 h 6858029"/>
                <a:gd name="connsiteX2047" fmla="*/ 1454389 w 11162102"/>
                <a:gd name="connsiteY2047" fmla="*/ 4401855 h 6858029"/>
                <a:gd name="connsiteX2048" fmla="*/ 1468988 w 11162102"/>
                <a:gd name="connsiteY2048" fmla="*/ 4393023 h 6858029"/>
                <a:gd name="connsiteX2049" fmla="*/ 1454437 w 11162102"/>
                <a:gd name="connsiteY2049" fmla="*/ 4421094 h 6858029"/>
                <a:gd name="connsiteX2050" fmla="*/ 1439851 w 11162102"/>
                <a:gd name="connsiteY2050" fmla="*/ 4429081 h 6858029"/>
                <a:gd name="connsiteX2051" fmla="*/ 1474737 w 11162102"/>
                <a:gd name="connsiteY2051" fmla="*/ 4389622 h 6858029"/>
                <a:gd name="connsiteX2052" fmla="*/ 1489635 w 11162102"/>
                <a:gd name="connsiteY2052" fmla="*/ 4380836 h 6858029"/>
                <a:gd name="connsiteX2053" fmla="*/ 1474860 w 11162102"/>
                <a:gd name="connsiteY2053" fmla="*/ 4410185 h 6858029"/>
                <a:gd name="connsiteX2054" fmla="*/ 1459969 w 11162102"/>
                <a:gd name="connsiteY2054" fmla="*/ 4418104 h 6858029"/>
                <a:gd name="connsiteX2055" fmla="*/ 1474737 w 11162102"/>
                <a:gd name="connsiteY2055" fmla="*/ 4389622 h 6858029"/>
                <a:gd name="connsiteX2056" fmla="*/ 1479621 w 11162102"/>
                <a:gd name="connsiteY2056" fmla="*/ 4380197 h 6858029"/>
                <a:gd name="connsiteX2057" fmla="*/ 1494622 w 11162102"/>
                <a:gd name="connsiteY2057" fmla="*/ 4351327 h 6858029"/>
                <a:gd name="connsiteX2058" fmla="*/ 1509185 w 11162102"/>
                <a:gd name="connsiteY2058" fmla="*/ 4342084 h 6858029"/>
                <a:gd name="connsiteX2059" fmla="*/ 1494238 w 11162102"/>
                <a:gd name="connsiteY2059" fmla="*/ 4371707 h 6858029"/>
                <a:gd name="connsiteX2060" fmla="*/ 1479621 w 11162102"/>
                <a:gd name="connsiteY2060" fmla="*/ 4380197 h 6858029"/>
                <a:gd name="connsiteX2061" fmla="*/ 1514819 w 11162102"/>
                <a:gd name="connsiteY2061" fmla="*/ 4338524 h 6858029"/>
                <a:gd name="connsiteX2062" fmla="*/ 1830976 w 11162102"/>
                <a:gd name="connsiteY2062" fmla="*/ 4182787 h 6858029"/>
                <a:gd name="connsiteX2063" fmla="*/ 3331094 w 11162102"/>
                <a:gd name="connsiteY2063" fmla="*/ 4305889 h 6858029"/>
                <a:gd name="connsiteX2064" fmla="*/ 5192955 w 11162102"/>
                <a:gd name="connsiteY2064" fmla="*/ 4939951 h 6858029"/>
                <a:gd name="connsiteX2065" fmla="*/ 6698361 w 11162102"/>
                <a:gd name="connsiteY2065" fmla="*/ 5462666 h 6858029"/>
                <a:gd name="connsiteX2066" fmla="*/ 7850847 w 11162102"/>
                <a:gd name="connsiteY2066" fmla="*/ 5774802 h 6858029"/>
                <a:gd name="connsiteX2067" fmla="*/ 8997742 w 11162102"/>
                <a:gd name="connsiteY2067" fmla="*/ 5869649 h 6858029"/>
                <a:gd name="connsiteX2068" fmla="*/ 9758671 w 11162102"/>
                <a:gd name="connsiteY2068" fmla="*/ 5698667 h 6858029"/>
                <a:gd name="connsiteX2069" fmla="*/ 10027263 w 11162102"/>
                <a:gd name="connsiteY2069" fmla="*/ 5553565 h 6858029"/>
                <a:gd name="connsiteX2070" fmla="*/ 10044403 w 11162102"/>
                <a:gd name="connsiteY2070" fmla="*/ 5596356 h 6858029"/>
                <a:gd name="connsiteX2071" fmla="*/ 8970674 w 11162102"/>
                <a:gd name="connsiteY2071" fmla="*/ 5930082 h 6858029"/>
                <a:gd name="connsiteX2072" fmla="*/ 7862075 w 11162102"/>
                <a:gd name="connsiteY2072" fmla="*/ 5832861 h 6858029"/>
                <a:gd name="connsiteX2073" fmla="*/ 6716755 w 11162102"/>
                <a:gd name="connsiteY2073" fmla="*/ 5524285 h 6858029"/>
                <a:gd name="connsiteX2074" fmla="*/ 5202518 w 11162102"/>
                <a:gd name="connsiteY2074" fmla="*/ 5004172 h 6858029"/>
                <a:gd name="connsiteX2075" fmla="*/ 3311216 w 11162102"/>
                <a:gd name="connsiteY2075" fmla="*/ 4367280 h 6858029"/>
                <a:gd name="connsiteX2076" fmla="*/ 2545813 w 11162102"/>
                <a:gd name="connsiteY2076" fmla="*/ 4183768 h 6858029"/>
                <a:gd name="connsiteX2077" fmla="*/ 1805580 w 11162102"/>
                <a:gd name="connsiteY2077" fmla="*/ 4230485 h 6858029"/>
                <a:gd name="connsiteX2078" fmla="*/ 1499645 w 11162102"/>
                <a:gd name="connsiteY2078" fmla="*/ 4368603 h 6858029"/>
                <a:gd name="connsiteX2079" fmla="*/ 1514819 w 11162102"/>
                <a:gd name="connsiteY2079" fmla="*/ 4338524 h 6858029"/>
                <a:gd name="connsiteX2080" fmla="*/ 8997445 w 11162102"/>
                <a:gd name="connsiteY2080" fmla="*/ 5864241 h 6858029"/>
                <a:gd name="connsiteX2081" fmla="*/ 7851897 w 11162102"/>
                <a:gd name="connsiteY2081" fmla="*/ 5769507 h 6858029"/>
                <a:gd name="connsiteX2082" fmla="*/ 6700004 w 11162102"/>
                <a:gd name="connsiteY2082" fmla="*/ 5457508 h 6858029"/>
                <a:gd name="connsiteX2083" fmla="*/ 5194804 w 11162102"/>
                <a:gd name="connsiteY2083" fmla="*/ 4934862 h 6858029"/>
                <a:gd name="connsiteX2084" fmla="*/ 3332646 w 11162102"/>
                <a:gd name="connsiteY2084" fmla="*/ 4300731 h 6858029"/>
                <a:gd name="connsiteX2085" fmla="*/ 2566832 w 11162102"/>
                <a:gd name="connsiteY2085" fmla="*/ 4118383 h 6858029"/>
                <a:gd name="connsiteX2086" fmla="*/ 1829137 w 11162102"/>
                <a:gd name="connsiteY2086" fmla="*/ 4177698 h 6858029"/>
                <a:gd name="connsiteX2087" fmla="*/ 1519069 w 11162102"/>
                <a:gd name="connsiteY2087" fmla="*/ 4330125 h 6858029"/>
                <a:gd name="connsiteX2088" fmla="*/ 1533332 w 11162102"/>
                <a:gd name="connsiteY2088" fmla="*/ 4301940 h 6858029"/>
                <a:gd name="connsiteX2089" fmla="*/ 1854643 w 11162102"/>
                <a:gd name="connsiteY2089" fmla="*/ 4129863 h 6858029"/>
                <a:gd name="connsiteX2090" fmla="*/ 2794276 w 11162102"/>
                <a:gd name="connsiteY2090" fmla="*/ 4092343 h 6858029"/>
                <a:gd name="connsiteX2091" fmla="*/ 3352546 w 11162102"/>
                <a:gd name="connsiteY2091" fmla="*/ 4239248 h 6858029"/>
                <a:gd name="connsiteX2092" fmla="*/ 5185059 w 11162102"/>
                <a:gd name="connsiteY2092" fmla="*/ 4870413 h 6858029"/>
                <a:gd name="connsiteX2093" fmla="*/ 6681632 w 11162102"/>
                <a:gd name="connsiteY2093" fmla="*/ 5395774 h 6858029"/>
                <a:gd name="connsiteX2094" fmla="*/ 7839459 w 11162102"/>
                <a:gd name="connsiteY2094" fmla="*/ 5710809 h 6858029"/>
                <a:gd name="connsiteX2095" fmla="*/ 7841216 w 11162102"/>
                <a:gd name="connsiteY2095" fmla="*/ 5711151 h 6858029"/>
                <a:gd name="connsiteX2096" fmla="*/ 9024557 w 11162102"/>
                <a:gd name="connsiteY2096" fmla="*/ 5803694 h 6858029"/>
                <a:gd name="connsiteX2097" fmla="*/ 9800367 w 11162102"/>
                <a:gd name="connsiteY2097" fmla="*/ 5616850 h 6858029"/>
                <a:gd name="connsiteX2098" fmla="*/ 10007019 w 11162102"/>
                <a:gd name="connsiteY2098" fmla="*/ 5505274 h 6858029"/>
                <a:gd name="connsiteX2099" fmla="*/ 10019846 w 11162102"/>
                <a:gd name="connsiteY2099" fmla="*/ 5535582 h 6858029"/>
                <a:gd name="connsiteX2100" fmla="*/ 10024776 w 11162102"/>
                <a:gd name="connsiteY2100" fmla="*/ 5547472 h 6858029"/>
                <a:gd name="connsiteX2101" fmla="*/ 8997445 w 11162102"/>
                <a:gd name="connsiteY2101" fmla="*/ 5864241 h 6858029"/>
                <a:gd name="connsiteX2102" fmla="*/ 10026167 w 11162102"/>
                <a:gd name="connsiteY2102" fmla="*/ 5532957 h 6858029"/>
                <a:gd name="connsiteX2103" fmla="*/ 10012908 w 11162102"/>
                <a:gd name="connsiteY2103" fmla="*/ 5501554 h 6858029"/>
                <a:gd name="connsiteX2104" fmla="*/ 10047506 w 11162102"/>
                <a:gd name="connsiteY2104" fmla="*/ 5478572 h 6858029"/>
                <a:gd name="connsiteX2105" fmla="*/ 10064074 w 11162102"/>
                <a:gd name="connsiteY2105" fmla="*/ 5520085 h 6858029"/>
                <a:gd name="connsiteX2106" fmla="*/ 10030549 w 11162102"/>
                <a:gd name="connsiteY2106" fmla="*/ 5543569 h 6858029"/>
                <a:gd name="connsiteX2107" fmla="*/ 10026167 w 11162102"/>
                <a:gd name="connsiteY2107" fmla="*/ 5532957 h 6858029"/>
                <a:gd name="connsiteX2108" fmla="*/ 10010466 w 11162102"/>
                <a:gd name="connsiteY2108" fmla="*/ 5495780 h 6858029"/>
                <a:gd name="connsiteX2109" fmla="*/ 9992437 w 11162102"/>
                <a:gd name="connsiteY2109" fmla="*/ 5453810 h 6858029"/>
                <a:gd name="connsiteX2110" fmla="*/ 10027811 w 11162102"/>
                <a:gd name="connsiteY2110" fmla="*/ 5431605 h 6858029"/>
                <a:gd name="connsiteX2111" fmla="*/ 10045109 w 11162102"/>
                <a:gd name="connsiteY2111" fmla="*/ 5472730 h 6858029"/>
                <a:gd name="connsiteX2112" fmla="*/ 10010466 w 11162102"/>
                <a:gd name="connsiteY2112" fmla="*/ 5495780 h 6858029"/>
                <a:gd name="connsiteX2113" fmla="*/ 10033562 w 11162102"/>
                <a:gd name="connsiteY2113" fmla="*/ 5427885 h 6858029"/>
                <a:gd name="connsiteX2114" fmla="*/ 10069209 w 11162102"/>
                <a:gd name="connsiteY2114" fmla="*/ 5403899 h 6858029"/>
                <a:gd name="connsiteX2115" fmla="*/ 10085254 w 11162102"/>
                <a:gd name="connsiteY2115" fmla="*/ 5444248 h 6858029"/>
                <a:gd name="connsiteX2116" fmla="*/ 10050815 w 11162102"/>
                <a:gd name="connsiteY2116" fmla="*/ 5468827 h 6858029"/>
                <a:gd name="connsiteX2117" fmla="*/ 10033562 w 11162102"/>
                <a:gd name="connsiteY2117" fmla="*/ 5427885 h 6858029"/>
                <a:gd name="connsiteX2118" fmla="*/ 10031211 w 11162102"/>
                <a:gd name="connsiteY2118" fmla="*/ 5422453 h 6858029"/>
                <a:gd name="connsiteX2119" fmla="*/ 10021969 w 11162102"/>
                <a:gd name="connsiteY2119" fmla="*/ 5401297 h 6858029"/>
                <a:gd name="connsiteX2120" fmla="*/ 10013114 w 11162102"/>
                <a:gd name="connsiteY2120" fmla="*/ 5381488 h 6858029"/>
                <a:gd name="connsiteX2121" fmla="*/ 10050039 w 11162102"/>
                <a:gd name="connsiteY2121" fmla="*/ 5358050 h 6858029"/>
                <a:gd name="connsiteX2122" fmla="*/ 10066951 w 11162102"/>
                <a:gd name="connsiteY2122" fmla="*/ 5398353 h 6858029"/>
                <a:gd name="connsiteX2123" fmla="*/ 10031211 w 11162102"/>
                <a:gd name="connsiteY2123" fmla="*/ 5422453 h 6858029"/>
                <a:gd name="connsiteX2124" fmla="*/ 10055722 w 11162102"/>
                <a:gd name="connsiteY2124" fmla="*/ 5354329 h 6858029"/>
                <a:gd name="connsiteX2125" fmla="*/ 10092671 w 11162102"/>
                <a:gd name="connsiteY2125" fmla="*/ 5329157 h 6858029"/>
                <a:gd name="connsiteX2126" fmla="*/ 10108350 w 11162102"/>
                <a:gd name="connsiteY2126" fmla="*/ 5368456 h 6858029"/>
                <a:gd name="connsiteX2127" fmla="*/ 10072587 w 11162102"/>
                <a:gd name="connsiteY2127" fmla="*/ 5394382 h 6858029"/>
                <a:gd name="connsiteX2128" fmla="*/ 10055722 w 11162102"/>
                <a:gd name="connsiteY2128" fmla="*/ 5354329 h 6858029"/>
                <a:gd name="connsiteX2129" fmla="*/ 10098057 w 11162102"/>
                <a:gd name="connsiteY2129" fmla="*/ 5325368 h 6858029"/>
                <a:gd name="connsiteX2130" fmla="*/ 10134685 w 11162102"/>
                <a:gd name="connsiteY2130" fmla="*/ 5298530 h 6858029"/>
                <a:gd name="connsiteX2131" fmla="*/ 10149064 w 11162102"/>
                <a:gd name="connsiteY2131" fmla="*/ 5336871 h 6858029"/>
                <a:gd name="connsiteX2132" fmla="*/ 10113690 w 11162102"/>
                <a:gd name="connsiteY2132" fmla="*/ 5364463 h 6858029"/>
                <a:gd name="connsiteX2133" fmla="*/ 10098057 w 11162102"/>
                <a:gd name="connsiteY2133" fmla="*/ 5325368 h 6858029"/>
                <a:gd name="connsiteX2134" fmla="*/ 10095911 w 11162102"/>
                <a:gd name="connsiteY2134" fmla="*/ 5320074 h 6858029"/>
                <a:gd name="connsiteX2135" fmla="*/ 10079366 w 11162102"/>
                <a:gd name="connsiteY2135" fmla="*/ 5280751 h 6858029"/>
                <a:gd name="connsiteX2136" fmla="*/ 10117296 w 11162102"/>
                <a:gd name="connsiteY2136" fmla="*/ 5254575 h 6858029"/>
                <a:gd name="connsiteX2137" fmla="*/ 10132609 w 11162102"/>
                <a:gd name="connsiteY2137" fmla="*/ 5293075 h 6858029"/>
                <a:gd name="connsiteX2138" fmla="*/ 10095911 w 11162102"/>
                <a:gd name="connsiteY2138" fmla="*/ 5320074 h 6858029"/>
                <a:gd name="connsiteX2139" fmla="*/ 10077312 w 11162102"/>
                <a:gd name="connsiteY2139" fmla="*/ 5276028 h 6858029"/>
                <a:gd name="connsiteX2140" fmla="*/ 10059784 w 11162102"/>
                <a:gd name="connsiteY2140" fmla="*/ 5236203 h 6858029"/>
                <a:gd name="connsiteX2141" fmla="*/ 10098993 w 11162102"/>
                <a:gd name="connsiteY2141" fmla="*/ 5210711 h 6858029"/>
                <a:gd name="connsiteX2142" fmla="*/ 10115310 w 11162102"/>
                <a:gd name="connsiteY2142" fmla="*/ 5249691 h 6858029"/>
                <a:gd name="connsiteX2143" fmla="*/ 10077312 w 11162102"/>
                <a:gd name="connsiteY2143" fmla="*/ 5276028 h 6858029"/>
                <a:gd name="connsiteX2144" fmla="*/ 10104492 w 11162102"/>
                <a:gd name="connsiteY2144" fmla="*/ 5207037 h 6858029"/>
                <a:gd name="connsiteX2145" fmla="*/ 10143814 w 11162102"/>
                <a:gd name="connsiteY2145" fmla="*/ 5179559 h 6858029"/>
                <a:gd name="connsiteX2146" fmla="*/ 10158786 w 11162102"/>
                <a:gd name="connsiteY2146" fmla="*/ 5217375 h 6858029"/>
                <a:gd name="connsiteX2147" fmla="*/ 10120765 w 11162102"/>
                <a:gd name="connsiteY2147" fmla="*/ 5245743 h 6858029"/>
                <a:gd name="connsiteX2148" fmla="*/ 10104492 w 11162102"/>
                <a:gd name="connsiteY2148" fmla="*/ 5207037 h 6858029"/>
                <a:gd name="connsiteX2149" fmla="*/ 10102621 w 11162102"/>
                <a:gd name="connsiteY2149" fmla="*/ 5202677 h 6858029"/>
                <a:gd name="connsiteX2150" fmla="*/ 10085230 w 11162102"/>
                <a:gd name="connsiteY2150" fmla="*/ 5163287 h 6858029"/>
                <a:gd name="connsiteX2151" fmla="*/ 10125876 w 11162102"/>
                <a:gd name="connsiteY2151" fmla="*/ 5136562 h 6858029"/>
                <a:gd name="connsiteX2152" fmla="*/ 10141967 w 11162102"/>
                <a:gd name="connsiteY2152" fmla="*/ 5175040 h 6858029"/>
                <a:gd name="connsiteX2153" fmla="*/ 10102621 w 11162102"/>
                <a:gd name="connsiteY2153" fmla="*/ 5202677 h 6858029"/>
                <a:gd name="connsiteX2154" fmla="*/ 10131148 w 11162102"/>
                <a:gd name="connsiteY2154" fmla="*/ 5133002 h 6858029"/>
                <a:gd name="connsiteX2155" fmla="*/ 10171383 w 11162102"/>
                <a:gd name="connsiteY2155" fmla="*/ 5104566 h 6858029"/>
                <a:gd name="connsiteX2156" fmla="*/ 10185967 w 11162102"/>
                <a:gd name="connsiteY2156" fmla="*/ 5141857 h 6858029"/>
                <a:gd name="connsiteX2157" fmla="*/ 10147147 w 11162102"/>
                <a:gd name="connsiteY2157" fmla="*/ 5171229 h 6858029"/>
                <a:gd name="connsiteX2158" fmla="*/ 10131148 w 11162102"/>
                <a:gd name="connsiteY2158" fmla="*/ 5133002 h 6858029"/>
                <a:gd name="connsiteX2159" fmla="*/ 10129460 w 11162102"/>
                <a:gd name="connsiteY2159" fmla="*/ 5129054 h 6858029"/>
                <a:gd name="connsiteX2160" fmla="*/ 10112229 w 11162102"/>
                <a:gd name="connsiteY2160" fmla="*/ 5089914 h 6858029"/>
                <a:gd name="connsiteX2161" fmla="*/ 10153833 w 11162102"/>
                <a:gd name="connsiteY2161" fmla="*/ 5062300 h 6858029"/>
                <a:gd name="connsiteX2162" fmla="*/ 10169717 w 11162102"/>
                <a:gd name="connsiteY2162" fmla="*/ 5100390 h 6858029"/>
                <a:gd name="connsiteX2163" fmla="*/ 10129460 w 11162102"/>
                <a:gd name="connsiteY2163" fmla="*/ 5129054 h 6858029"/>
                <a:gd name="connsiteX2164" fmla="*/ 10159060 w 11162102"/>
                <a:gd name="connsiteY2164" fmla="*/ 5058648 h 6858029"/>
                <a:gd name="connsiteX2165" fmla="*/ 10200163 w 11162102"/>
                <a:gd name="connsiteY2165" fmla="*/ 5029299 h 6858029"/>
                <a:gd name="connsiteX2166" fmla="*/ 10214426 w 11162102"/>
                <a:gd name="connsiteY2166" fmla="*/ 5066225 h 6858029"/>
                <a:gd name="connsiteX2167" fmla="*/ 10174876 w 11162102"/>
                <a:gd name="connsiteY2167" fmla="*/ 5096578 h 6858029"/>
                <a:gd name="connsiteX2168" fmla="*/ 10159060 w 11162102"/>
                <a:gd name="connsiteY2168" fmla="*/ 5058648 h 6858029"/>
                <a:gd name="connsiteX2169" fmla="*/ 10205252 w 11162102"/>
                <a:gd name="connsiteY2169" fmla="*/ 5025511 h 6858029"/>
                <a:gd name="connsiteX2170" fmla="*/ 10245509 w 11162102"/>
                <a:gd name="connsiteY2170" fmla="*/ 4994496 h 6858029"/>
                <a:gd name="connsiteX2171" fmla="*/ 10258061 w 11162102"/>
                <a:gd name="connsiteY2171" fmla="*/ 5030257 h 6858029"/>
                <a:gd name="connsiteX2172" fmla="*/ 10219470 w 11162102"/>
                <a:gd name="connsiteY2172" fmla="*/ 5062231 h 6858029"/>
                <a:gd name="connsiteX2173" fmla="*/ 10205252 w 11162102"/>
                <a:gd name="connsiteY2173" fmla="*/ 5025511 h 6858029"/>
                <a:gd name="connsiteX2174" fmla="*/ 10203768 w 11162102"/>
                <a:gd name="connsiteY2174" fmla="*/ 5021813 h 6858029"/>
                <a:gd name="connsiteX2175" fmla="*/ 10188249 w 11162102"/>
                <a:gd name="connsiteY2175" fmla="*/ 4984066 h 6858029"/>
                <a:gd name="connsiteX2176" fmla="*/ 10230150 w 11162102"/>
                <a:gd name="connsiteY2176" fmla="*/ 4953736 h 6858029"/>
                <a:gd name="connsiteX2177" fmla="*/ 10244049 w 11162102"/>
                <a:gd name="connsiteY2177" fmla="*/ 4990502 h 6858029"/>
                <a:gd name="connsiteX2178" fmla="*/ 10203768 w 11162102"/>
                <a:gd name="connsiteY2178" fmla="*/ 5021813 h 6858029"/>
                <a:gd name="connsiteX2179" fmla="*/ 10186994 w 11162102"/>
                <a:gd name="connsiteY2179" fmla="*/ 4981122 h 6858029"/>
                <a:gd name="connsiteX2180" fmla="*/ 10170105 w 11162102"/>
                <a:gd name="connsiteY2180" fmla="*/ 4942256 h 6858029"/>
                <a:gd name="connsiteX2181" fmla="*/ 10213604 w 11162102"/>
                <a:gd name="connsiteY2181" fmla="*/ 4912702 h 6858029"/>
                <a:gd name="connsiteX2182" fmla="*/ 10228895 w 11162102"/>
                <a:gd name="connsiteY2182" fmla="*/ 4950540 h 6858029"/>
                <a:gd name="connsiteX2183" fmla="*/ 10186994 w 11162102"/>
                <a:gd name="connsiteY2183" fmla="*/ 4981122 h 6858029"/>
                <a:gd name="connsiteX2184" fmla="*/ 10218648 w 11162102"/>
                <a:gd name="connsiteY2184" fmla="*/ 4909119 h 6858029"/>
                <a:gd name="connsiteX2185" fmla="*/ 10261257 w 11162102"/>
                <a:gd name="connsiteY2185" fmla="*/ 4877966 h 6858029"/>
                <a:gd name="connsiteX2186" fmla="*/ 10274813 w 11162102"/>
                <a:gd name="connsiteY2186" fmla="*/ 4914596 h 6858029"/>
                <a:gd name="connsiteX2187" fmla="*/ 10233871 w 11162102"/>
                <a:gd name="connsiteY2187" fmla="*/ 4946775 h 6858029"/>
                <a:gd name="connsiteX2188" fmla="*/ 10218648 w 11162102"/>
                <a:gd name="connsiteY2188" fmla="*/ 4909119 h 6858029"/>
                <a:gd name="connsiteX2189" fmla="*/ 10266164 w 11162102"/>
                <a:gd name="connsiteY2189" fmla="*/ 4874201 h 6858029"/>
                <a:gd name="connsiteX2190" fmla="*/ 10307539 w 11162102"/>
                <a:gd name="connsiteY2190" fmla="*/ 4841588 h 6858029"/>
                <a:gd name="connsiteX2191" fmla="*/ 10319201 w 11162102"/>
                <a:gd name="connsiteY2191" fmla="*/ 4877031 h 6858029"/>
                <a:gd name="connsiteX2192" fmla="*/ 10279628 w 11162102"/>
                <a:gd name="connsiteY2192" fmla="*/ 4910602 h 6858029"/>
                <a:gd name="connsiteX2193" fmla="*/ 10266164 w 11162102"/>
                <a:gd name="connsiteY2193" fmla="*/ 4874201 h 6858029"/>
                <a:gd name="connsiteX2194" fmla="*/ 10312355 w 11162102"/>
                <a:gd name="connsiteY2194" fmla="*/ 4837617 h 6858029"/>
                <a:gd name="connsiteX2195" fmla="*/ 10352202 w 11162102"/>
                <a:gd name="connsiteY2195" fmla="*/ 4803727 h 6858029"/>
                <a:gd name="connsiteX2196" fmla="*/ 10361810 w 11162102"/>
                <a:gd name="connsiteY2196" fmla="*/ 4838005 h 6858029"/>
                <a:gd name="connsiteX2197" fmla="*/ 10323948 w 11162102"/>
                <a:gd name="connsiteY2197" fmla="*/ 4872764 h 6858029"/>
                <a:gd name="connsiteX2198" fmla="*/ 10312355 w 11162102"/>
                <a:gd name="connsiteY2198" fmla="*/ 4837617 h 6858029"/>
                <a:gd name="connsiteX2199" fmla="*/ 10310324 w 11162102"/>
                <a:gd name="connsiteY2199" fmla="*/ 4831706 h 6858029"/>
                <a:gd name="connsiteX2200" fmla="*/ 10298206 w 11162102"/>
                <a:gd name="connsiteY2200" fmla="*/ 4798044 h 6858029"/>
                <a:gd name="connsiteX2201" fmla="*/ 10340061 w 11162102"/>
                <a:gd name="connsiteY2201" fmla="*/ 4764679 h 6858029"/>
                <a:gd name="connsiteX2202" fmla="*/ 10350376 w 11162102"/>
                <a:gd name="connsiteY2202" fmla="*/ 4797702 h 6858029"/>
                <a:gd name="connsiteX2203" fmla="*/ 10310324 w 11162102"/>
                <a:gd name="connsiteY2203" fmla="*/ 4831706 h 6858029"/>
                <a:gd name="connsiteX2204" fmla="*/ 10296106 w 11162102"/>
                <a:gd name="connsiteY2204" fmla="*/ 4792475 h 6858029"/>
                <a:gd name="connsiteX2205" fmla="*/ 10282755 w 11162102"/>
                <a:gd name="connsiteY2205" fmla="*/ 4758015 h 6858029"/>
                <a:gd name="connsiteX2206" fmla="*/ 10326550 w 11162102"/>
                <a:gd name="connsiteY2206" fmla="*/ 4725196 h 6858029"/>
                <a:gd name="connsiteX2207" fmla="*/ 10338190 w 11162102"/>
                <a:gd name="connsiteY2207" fmla="*/ 4758996 h 6858029"/>
                <a:gd name="connsiteX2208" fmla="*/ 10296106 w 11162102"/>
                <a:gd name="connsiteY2208" fmla="*/ 4792475 h 6858029"/>
                <a:gd name="connsiteX2209" fmla="*/ 10331137 w 11162102"/>
                <a:gd name="connsiteY2209" fmla="*/ 4721613 h 6858029"/>
                <a:gd name="connsiteX2210" fmla="*/ 10373153 w 11162102"/>
                <a:gd name="connsiteY2210" fmla="*/ 4687723 h 6858029"/>
                <a:gd name="connsiteX2211" fmla="*/ 10382213 w 11162102"/>
                <a:gd name="connsiteY2211" fmla="*/ 4717734 h 6858029"/>
                <a:gd name="connsiteX2212" fmla="*/ 10383011 w 11162102"/>
                <a:gd name="connsiteY2212" fmla="*/ 4720632 h 6858029"/>
                <a:gd name="connsiteX2213" fmla="*/ 10342800 w 11162102"/>
                <a:gd name="connsiteY2213" fmla="*/ 4755162 h 6858029"/>
                <a:gd name="connsiteX2214" fmla="*/ 10331137 w 11162102"/>
                <a:gd name="connsiteY2214" fmla="*/ 4721613 h 6858029"/>
                <a:gd name="connsiteX2215" fmla="*/ 10329220 w 11162102"/>
                <a:gd name="connsiteY2215" fmla="*/ 4716319 h 6858029"/>
                <a:gd name="connsiteX2216" fmla="*/ 10316257 w 11162102"/>
                <a:gd name="connsiteY2216" fmla="*/ 4681926 h 6858029"/>
                <a:gd name="connsiteX2217" fmla="*/ 10360304 w 11162102"/>
                <a:gd name="connsiteY2217" fmla="*/ 4648492 h 6858029"/>
                <a:gd name="connsiteX2218" fmla="*/ 10371463 w 11162102"/>
                <a:gd name="connsiteY2218" fmla="*/ 4682314 h 6858029"/>
                <a:gd name="connsiteX2219" fmla="*/ 10329220 w 11162102"/>
                <a:gd name="connsiteY2219" fmla="*/ 4716319 h 6858029"/>
                <a:gd name="connsiteX2220" fmla="*/ 10364914 w 11162102"/>
                <a:gd name="connsiteY2220" fmla="*/ 4644863 h 6858029"/>
                <a:gd name="connsiteX2221" fmla="*/ 10407066 w 11162102"/>
                <a:gd name="connsiteY2221" fmla="*/ 4610470 h 6858029"/>
                <a:gd name="connsiteX2222" fmla="*/ 10416355 w 11162102"/>
                <a:gd name="connsiteY2222" fmla="*/ 4643448 h 6858029"/>
                <a:gd name="connsiteX2223" fmla="*/ 10376097 w 11162102"/>
                <a:gd name="connsiteY2223" fmla="*/ 4678411 h 6858029"/>
                <a:gd name="connsiteX2224" fmla="*/ 10364914 w 11162102"/>
                <a:gd name="connsiteY2224" fmla="*/ 4644863 h 6858029"/>
                <a:gd name="connsiteX2225" fmla="*/ 10358592 w 11162102"/>
                <a:gd name="connsiteY2225" fmla="*/ 4643540 h 6858029"/>
                <a:gd name="connsiteX2226" fmla="*/ 10314340 w 11162102"/>
                <a:gd name="connsiteY2226" fmla="*/ 4677020 h 6858029"/>
                <a:gd name="connsiteX2227" fmla="*/ 10300009 w 11162102"/>
                <a:gd name="connsiteY2227" fmla="*/ 4641668 h 6858029"/>
                <a:gd name="connsiteX2228" fmla="*/ 10309000 w 11162102"/>
                <a:gd name="connsiteY2228" fmla="*/ 4635483 h 6858029"/>
                <a:gd name="connsiteX2229" fmla="*/ 10346086 w 11162102"/>
                <a:gd name="connsiteY2229" fmla="*/ 4608827 h 6858029"/>
                <a:gd name="connsiteX2230" fmla="*/ 10358592 w 11162102"/>
                <a:gd name="connsiteY2230" fmla="*/ 4643540 h 6858029"/>
                <a:gd name="connsiteX2231" fmla="*/ 10309799 w 11162102"/>
                <a:gd name="connsiteY2231" fmla="*/ 4680351 h 6858029"/>
                <a:gd name="connsiteX2232" fmla="*/ 10263927 w 11162102"/>
                <a:gd name="connsiteY2232" fmla="*/ 4712644 h 6858029"/>
                <a:gd name="connsiteX2233" fmla="*/ 10247952 w 11162102"/>
                <a:gd name="connsiteY2233" fmla="*/ 4676403 h 6858029"/>
                <a:gd name="connsiteX2234" fmla="*/ 10295444 w 11162102"/>
                <a:gd name="connsiteY2234" fmla="*/ 4644795 h 6858029"/>
                <a:gd name="connsiteX2235" fmla="*/ 10309799 w 11162102"/>
                <a:gd name="connsiteY2235" fmla="*/ 4680351 h 6858029"/>
                <a:gd name="connsiteX2236" fmla="*/ 10258951 w 11162102"/>
                <a:gd name="connsiteY2236" fmla="*/ 4716045 h 6858029"/>
                <a:gd name="connsiteX2237" fmla="*/ 10212236 w 11162102"/>
                <a:gd name="connsiteY2237" fmla="*/ 4746649 h 6858029"/>
                <a:gd name="connsiteX2238" fmla="*/ 10196328 w 11162102"/>
                <a:gd name="connsiteY2238" fmla="*/ 4712850 h 6858029"/>
                <a:gd name="connsiteX2239" fmla="*/ 10194684 w 11162102"/>
                <a:gd name="connsiteY2239" fmla="*/ 4709472 h 6858029"/>
                <a:gd name="connsiteX2240" fmla="*/ 10242839 w 11162102"/>
                <a:gd name="connsiteY2240" fmla="*/ 4679667 h 6858029"/>
                <a:gd name="connsiteX2241" fmla="*/ 10258951 w 11162102"/>
                <a:gd name="connsiteY2241" fmla="*/ 4716045 h 6858029"/>
                <a:gd name="connsiteX2242" fmla="*/ 10207055 w 11162102"/>
                <a:gd name="connsiteY2242" fmla="*/ 4749913 h 6858029"/>
                <a:gd name="connsiteX2243" fmla="*/ 10159471 w 11162102"/>
                <a:gd name="connsiteY2243" fmla="*/ 4778942 h 6858029"/>
                <a:gd name="connsiteX2244" fmla="*/ 10140482 w 11162102"/>
                <a:gd name="connsiteY2244" fmla="*/ 4740853 h 6858029"/>
                <a:gd name="connsiteX2245" fmla="*/ 10189414 w 11162102"/>
                <a:gd name="connsiteY2245" fmla="*/ 4712621 h 6858029"/>
                <a:gd name="connsiteX2246" fmla="*/ 10207055 w 11162102"/>
                <a:gd name="connsiteY2246" fmla="*/ 4749913 h 6858029"/>
                <a:gd name="connsiteX2247" fmla="*/ 10154267 w 11162102"/>
                <a:gd name="connsiteY2247" fmla="*/ 4782001 h 6858029"/>
                <a:gd name="connsiteX2248" fmla="*/ 10106295 w 11162102"/>
                <a:gd name="connsiteY2248" fmla="*/ 4809296 h 6858029"/>
                <a:gd name="connsiteX2249" fmla="*/ 10086007 w 11162102"/>
                <a:gd name="connsiteY2249" fmla="*/ 4770247 h 6858029"/>
                <a:gd name="connsiteX2250" fmla="*/ 10135211 w 11162102"/>
                <a:gd name="connsiteY2250" fmla="*/ 4743774 h 6858029"/>
                <a:gd name="connsiteX2251" fmla="*/ 10154267 w 11162102"/>
                <a:gd name="connsiteY2251" fmla="*/ 4782001 h 6858029"/>
                <a:gd name="connsiteX2252" fmla="*/ 10100909 w 11162102"/>
                <a:gd name="connsiteY2252" fmla="*/ 4812217 h 6858029"/>
                <a:gd name="connsiteX2253" fmla="*/ 10052870 w 11162102"/>
                <a:gd name="connsiteY2253" fmla="*/ 4837709 h 6858029"/>
                <a:gd name="connsiteX2254" fmla="*/ 10031371 w 11162102"/>
                <a:gd name="connsiteY2254" fmla="*/ 4797725 h 6858029"/>
                <a:gd name="connsiteX2255" fmla="*/ 10080552 w 11162102"/>
                <a:gd name="connsiteY2255" fmla="*/ 4773054 h 6858029"/>
                <a:gd name="connsiteX2256" fmla="*/ 10100909 w 11162102"/>
                <a:gd name="connsiteY2256" fmla="*/ 4812217 h 6858029"/>
                <a:gd name="connsiteX2257" fmla="*/ 10047323 w 11162102"/>
                <a:gd name="connsiteY2257" fmla="*/ 4840562 h 6858029"/>
                <a:gd name="connsiteX2258" fmla="*/ 9999465 w 11162102"/>
                <a:gd name="connsiteY2258" fmla="*/ 4864228 h 6858029"/>
                <a:gd name="connsiteX2259" fmla="*/ 9977032 w 11162102"/>
                <a:gd name="connsiteY2259" fmla="*/ 4823194 h 6858029"/>
                <a:gd name="connsiteX2260" fmla="*/ 10025734 w 11162102"/>
                <a:gd name="connsiteY2260" fmla="*/ 4800417 h 6858029"/>
                <a:gd name="connsiteX2261" fmla="*/ 10047323 w 11162102"/>
                <a:gd name="connsiteY2261" fmla="*/ 4840562 h 6858029"/>
                <a:gd name="connsiteX2262" fmla="*/ 9993760 w 11162102"/>
                <a:gd name="connsiteY2262" fmla="*/ 4866967 h 6858029"/>
                <a:gd name="connsiteX2263" fmla="*/ 9947295 w 11162102"/>
                <a:gd name="connsiteY2263" fmla="*/ 4888442 h 6858029"/>
                <a:gd name="connsiteX2264" fmla="*/ 9924473 w 11162102"/>
                <a:gd name="connsiteY2264" fmla="*/ 4846176 h 6858029"/>
                <a:gd name="connsiteX2265" fmla="*/ 9971258 w 11162102"/>
                <a:gd name="connsiteY2265" fmla="*/ 4825819 h 6858029"/>
                <a:gd name="connsiteX2266" fmla="*/ 9993760 w 11162102"/>
                <a:gd name="connsiteY2266" fmla="*/ 4866967 h 6858029"/>
                <a:gd name="connsiteX2267" fmla="*/ 9941406 w 11162102"/>
                <a:gd name="connsiteY2267" fmla="*/ 4891066 h 6858029"/>
                <a:gd name="connsiteX2268" fmla="*/ 9897132 w 11162102"/>
                <a:gd name="connsiteY2268" fmla="*/ 4910214 h 6858029"/>
                <a:gd name="connsiteX2269" fmla="*/ 9874014 w 11162102"/>
                <a:gd name="connsiteY2269" fmla="*/ 4866875 h 6858029"/>
                <a:gd name="connsiteX2270" fmla="*/ 9918539 w 11162102"/>
                <a:gd name="connsiteY2270" fmla="*/ 4848709 h 6858029"/>
                <a:gd name="connsiteX2271" fmla="*/ 9941406 w 11162102"/>
                <a:gd name="connsiteY2271" fmla="*/ 4891066 h 6858029"/>
                <a:gd name="connsiteX2272" fmla="*/ 9891039 w 11162102"/>
                <a:gd name="connsiteY2272" fmla="*/ 4912770 h 6858029"/>
                <a:gd name="connsiteX2273" fmla="*/ 9849001 w 11162102"/>
                <a:gd name="connsiteY2273" fmla="*/ 4929841 h 6858029"/>
                <a:gd name="connsiteX2274" fmla="*/ 9825585 w 11162102"/>
                <a:gd name="connsiteY2274" fmla="*/ 4885452 h 6858029"/>
                <a:gd name="connsiteX2275" fmla="*/ 9849639 w 11162102"/>
                <a:gd name="connsiteY2275" fmla="*/ 4876415 h 6858029"/>
                <a:gd name="connsiteX2276" fmla="*/ 9867806 w 11162102"/>
                <a:gd name="connsiteY2276" fmla="*/ 4869295 h 6858029"/>
                <a:gd name="connsiteX2277" fmla="*/ 9891039 w 11162102"/>
                <a:gd name="connsiteY2277" fmla="*/ 4912770 h 6858029"/>
                <a:gd name="connsiteX2278" fmla="*/ 9842862 w 11162102"/>
                <a:gd name="connsiteY2278" fmla="*/ 4932237 h 6858029"/>
                <a:gd name="connsiteX2279" fmla="*/ 9802991 w 11162102"/>
                <a:gd name="connsiteY2279" fmla="*/ 4947437 h 6858029"/>
                <a:gd name="connsiteX2280" fmla="*/ 9779325 w 11162102"/>
                <a:gd name="connsiteY2280" fmla="*/ 4902135 h 6858029"/>
                <a:gd name="connsiteX2281" fmla="*/ 9819400 w 11162102"/>
                <a:gd name="connsiteY2281" fmla="*/ 4887780 h 6858029"/>
                <a:gd name="connsiteX2282" fmla="*/ 9842862 w 11162102"/>
                <a:gd name="connsiteY2282" fmla="*/ 4932237 h 6858029"/>
                <a:gd name="connsiteX2283" fmla="*/ 9796602 w 11162102"/>
                <a:gd name="connsiteY2283" fmla="*/ 4949810 h 6858029"/>
                <a:gd name="connsiteX2284" fmla="*/ 9759059 w 11162102"/>
                <a:gd name="connsiteY2284" fmla="*/ 4963275 h 6858029"/>
                <a:gd name="connsiteX2285" fmla="*/ 9735165 w 11162102"/>
                <a:gd name="connsiteY2285" fmla="*/ 4917106 h 6858029"/>
                <a:gd name="connsiteX2286" fmla="*/ 9772844 w 11162102"/>
                <a:gd name="connsiteY2286" fmla="*/ 4904372 h 6858029"/>
                <a:gd name="connsiteX2287" fmla="*/ 9796602 w 11162102"/>
                <a:gd name="connsiteY2287" fmla="*/ 4949810 h 6858029"/>
                <a:gd name="connsiteX2288" fmla="*/ 9798952 w 11162102"/>
                <a:gd name="connsiteY2288" fmla="*/ 4954306 h 6858029"/>
                <a:gd name="connsiteX2289" fmla="*/ 9821957 w 11162102"/>
                <a:gd name="connsiteY2289" fmla="*/ 4998946 h 6858029"/>
                <a:gd name="connsiteX2290" fmla="*/ 9784505 w 11162102"/>
                <a:gd name="connsiteY2290" fmla="*/ 5013164 h 6858029"/>
                <a:gd name="connsiteX2291" fmla="*/ 9761341 w 11162102"/>
                <a:gd name="connsiteY2291" fmla="*/ 4967748 h 6858029"/>
                <a:gd name="connsiteX2292" fmla="*/ 9798952 w 11162102"/>
                <a:gd name="connsiteY2292" fmla="*/ 4954306 h 6858029"/>
                <a:gd name="connsiteX2293" fmla="*/ 9777865 w 11162102"/>
                <a:gd name="connsiteY2293" fmla="*/ 5015606 h 6858029"/>
                <a:gd name="connsiteX2294" fmla="*/ 9291939 w 11162102"/>
                <a:gd name="connsiteY2294" fmla="*/ 5140008 h 6858029"/>
                <a:gd name="connsiteX2295" fmla="*/ 7763507 w 11162102"/>
                <a:gd name="connsiteY2295" fmla="*/ 5077111 h 6858029"/>
                <a:gd name="connsiteX2296" fmla="*/ 6515831 w 11162102"/>
                <a:gd name="connsiteY2296" fmla="*/ 4722914 h 6858029"/>
                <a:gd name="connsiteX2297" fmla="*/ 5117118 w 11162102"/>
                <a:gd name="connsiteY2297" fmla="*/ 4171444 h 6858029"/>
                <a:gd name="connsiteX2298" fmla="*/ 3568556 w 11162102"/>
                <a:gd name="connsiteY2298" fmla="*/ 3568625 h 6858029"/>
                <a:gd name="connsiteX2299" fmla="*/ 3184759 w 11162102"/>
                <a:gd name="connsiteY2299" fmla="*/ 3457893 h 6858029"/>
                <a:gd name="connsiteX2300" fmla="*/ 2801510 w 11162102"/>
                <a:gd name="connsiteY2300" fmla="*/ 3403257 h 6858029"/>
                <a:gd name="connsiteX2301" fmla="*/ 2431726 w 11162102"/>
                <a:gd name="connsiteY2301" fmla="*/ 3438403 h 6858029"/>
                <a:gd name="connsiteX2302" fmla="*/ 2088518 w 11162102"/>
                <a:gd name="connsiteY2302" fmla="*/ 3597061 h 6858029"/>
                <a:gd name="connsiteX2303" fmla="*/ 1729227 w 11162102"/>
                <a:gd name="connsiteY2303" fmla="*/ 3930581 h 6858029"/>
                <a:gd name="connsiteX2304" fmla="*/ 1737012 w 11162102"/>
                <a:gd name="connsiteY2304" fmla="*/ 3916705 h 6858029"/>
                <a:gd name="connsiteX2305" fmla="*/ 2114601 w 11162102"/>
                <a:gd name="connsiteY2305" fmla="*/ 3547606 h 6858029"/>
                <a:gd name="connsiteX2306" fmla="*/ 3588662 w 11162102"/>
                <a:gd name="connsiteY2306" fmla="*/ 3506001 h 6858029"/>
                <a:gd name="connsiteX2307" fmla="*/ 5110431 w 11162102"/>
                <a:gd name="connsiteY2307" fmla="*/ 4106265 h 6858029"/>
                <a:gd name="connsiteX2308" fmla="*/ 6497709 w 11162102"/>
                <a:gd name="connsiteY2308" fmla="*/ 4660063 h 6858029"/>
                <a:gd name="connsiteX2309" fmla="*/ 7759399 w 11162102"/>
                <a:gd name="connsiteY2309" fmla="*/ 5019440 h 6858029"/>
                <a:gd name="connsiteX2310" fmla="*/ 7888457 w 11162102"/>
                <a:gd name="connsiteY2310" fmla="*/ 5043631 h 6858029"/>
                <a:gd name="connsiteX2311" fmla="*/ 8604975 w 11162102"/>
                <a:gd name="connsiteY2311" fmla="*/ 5120610 h 6858029"/>
                <a:gd name="connsiteX2312" fmla="*/ 9319371 w 11162102"/>
                <a:gd name="connsiteY2312" fmla="*/ 5078275 h 6858029"/>
                <a:gd name="connsiteX2313" fmla="*/ 9754609 w 11162102"/>
                <a:gd name="connsiteY2313" fmla="*/ 4970122 h 6858029"/>
                <a:gd name="connsiteX2314" fmla="*/ 9777865 w 11162102"/>
                <a:gd name="connsiteY2314" fmla="*/ 5015606 h 6858029"/>
                <a:gd name="connsiteX2315" fmla="*/ 2090987 w 11162102"/>
                <a:gd name="connsiteY2315" fmla="*/ 3600530 h 6858029"/>
                <a:gd name="connsiteX2316" fmla="*/ 3567210 w 11162102"/>
                <a:gd name="connsiteY2316" fmla="*/ 3572664 h 6858029"/>
                <a:gd name="connsiteX2317" fmla="*/ 5115475 w 11162102"/>
                <a:gd name="connsiteY2317" fmla="*/ 4175393 h 6858029"/>
                <a:gd name="connsiteX2318" fmla="*/ 6514438 w 11162102"/>
                <a:gd name="connsiteY2318" fmla="*/ 4726931 h 6858029"/>
                <a:gd name="connsiteX2319" fmla="*/ 7884053 w 11162102"/>
                <a:gd name="connsiteY2319" fmla="*/ 5104201 h 6858029"/>
                <a:gd name="connsiteX2320" fmla="*/ 8589274 w 11162102"/>
                <a:gd name="connsiteY2320" fmla="*/ 5182046 h 6858029"/>
                <a:gd name="connsiteX2321" fmla="*/ 9292578 w 11162102"/>
                <a:gd name="connsiteY2321" fmla="*/ 5144231 h 6858029"/>
                <a:gd name="connsiteX2322" fmla="*/ 9778390 w 11162102"/>
                <a:gd name="connsiteY2322" fmla="*/ 5021151 h 6858029"/>
                <a:gd name="connsiteX2323" fmla="*/ 9780306 w 11162102"/>
                <a:gd name="connsiteY2323" fmla="*/ 5020422 h 6858029"/>
                <a:gd name="connsiteX2324" fmla="*/ 9802832 w 11162102"/>
                <a:gd name="connsiteY2324" fmla="*/ 5065152 h 6858029"/>
                <a:gd name="connsiteX2325" fmla="*/ 9265169 w 11162102"/>
                <a:gd name="connsiteY2325" fmla="*/ 5205850 h 6858029"/>
                <a:gd name="connsiteX2326" fmla="*/ 7768916 w 11162102"/>
                <a:gd name="connsiteY2326" fmla="*/ 5139004 h 6858029"/>
                <a:gd name="connsiteX2327" fmla="*/ 6532582 w 11162102"/>
                <a:gd name="connsiteY2327" fmla="*/ 4789691 h 6858029"/>
                <a:gd name="connsiteX2328" fmla="*/ 5122573 w 11162102"/>
                <a:gd name="connsiteY2328" fmla="*/ 4240572 h 6858029"/>
                <a:gd name="connsiteX2329" fmla="*/ 3547104 w 11162102"/>
                <a:gd name="connsiteY2329" fmla="*/ 3635174 h 6858029"/>
                <a:gd name="connsiteX2330" fmla="*/ 2779875 w 11162102"/>
                <a:gd name="connsiteY2330" fmla="*/ 3468094 h 6858029"/>
                <a:gd name="connsiteX2331" fmla="*/ 2409452 w 11162102"/>
                <a:gd name="connsiteY2331" fmla="*/ 3498698 h 6858029"/>
                <a:gd name="connsiteX2332" fmla="*/ 2064918 w 11162102"/>
                <a:gd name="connsiteY2332" fmla="*/ 3649848 h 6858029"/>
                <a:gd name="connsiteX2333" fmla="*/ 1709876 w 11162102"/>
                <a:gd name="connsiteY2333" fmla="*/ 3965408 h 6858029"/>
                <a:gd name="connsiteX2334" fmla="*/ 1718857 w 11162102"/>
                <a:gd name="connsiteY2334" fmla="*/ 3949181 h 6858029"/>
                <a:gd name="connsiteX2335" fmla="*/ 2090987 w 11162102"/>
                <a:gd name="connsiteY2335" fmla="*/ 3600530 h 6858029"/>
                <a:gd name="connsiteX2336" fmla="*/ 1699832 w 11162102"/>
                <a:gd name="connsiteY2336" fmla="*/ 3976568 h 6858029"/>
                <a:gd name="connsiteX2337" fmla="*/ 1691778 w 11162102"/>
                <a:gd name="connsiteY2337" fmla="*/ 3985628 h 6858029"/>
                <a:gd name="connsiteX2338" fmla="*/ 1699433 w 11162102"/>
                <a:gd name="connsiteY2338" fmla="*/ 3972209 h 6858029"/>
                <a:gd name="connsiteX2339" fmla="*/ 1707544 w 11162102"/>
                <a:gd name="connsiteY2339" fmla="*/ 3962532 h 6858029"/>
                <a:gd name="connsiteX2340" fmla="*/ 1699832 w 11162102"/>
                <a:gd name="connsiteY2340" fmla="*/ 3976568 h 6858029"/>
                <a:gd name="connsiteX2341" fmla="*/ 1680310 w 11162102"/>
                <a:gd name="connsiteY2341" fmla="*/ 3998636 h 6858029"/>
                <a:gd name="connsiteX2342" fmla="*/ 1673845 w 11162102"/>
                <a:gd name="connsiteY2342" fmla="*/ 4006053 h 6858029"/>
                <a:gd name="connsiteX2343" fmla="*/ 1679911 w 11162102"/>
                <a:gd name="connsiteY2343" fmla="*/ 3995806 h 6858029"/>
                <a:gd name="connsiteX2344" fmla="*/ 1686402 w 11162102"/>
                <a:gd name="connsiteY2344" fmla="*/ 3987910 h 6858029"/>
                <a:gd name="connsiteX2345" fmla="*/ 1680310 w 11162102"/>
                <a:gd name="connsiteY2345" fmla="*/ 3998636 h 6858029"/>
                <a:gd name="connsiteX2346" fmla="*/ 1669598 w 11162102"/>
                <a:gd name="connsiteY2346" fmla="*/ 4017624 h 6858029"/>
                <a:gd name="connsiteX2347" fmla="*/ 1661950 w 11162102"/>
                <a:gd name="connsiteY2347" fmla="*/ 4031272 h 6858029"/>
                <a:gd name="connsiteX2348" fmla="*/ 1654013 w 11162102"/>
                <a:gd name="connsiteY2348" fmla="*/ 4039944 h 6858029"/>
                <a:gd name="connsiteX2349" fmla="*/ 1661555 w 11162102"/>
                <a:gd name="connsiteY2349" fmla="*/ 4027004 h 6858029"/>
                <a:gd name="connsiteX2350" fmla="*/ 1669598 w 11162102"/>
                <a:gd name="connsiteY2350" fmla="*/ 4017624 h 6858029"/>
                <a:gd name="connsiteX2351" fmla="*/ 1652397 w 11162102"/>
                <a:gd name="connsiteY2351" fmla="*/ 4048411 h 6858029"/>
                <a:gd name="connsiteX2352" fmla="*/ 1643535 w 11162102"/>
                <a:gd name="connsiteY2352" fmla="*/ 4064386 h 6858029"/>
                <a:gd name="connsiteX2353" fmla="*/ 1634386 w 11162102"/>
                <a:gd name="connsiteY2353" fmla="*/ 4073972 h 6858029"/>
                <a:gd name="connsiteX2354" fmla="*/ 1643227 w 11162102"/>
                <a:gd name="connsiteY2354" fmla="*/ 4058590 h 6858029"/>
                <a:gd name="connsiteX2355" fmla="*/ 1652397 w 11162102"/>
                <a:gd name="connsiteY2355" fmla="*/ 4048411 h 6858029"/>
                <a:gd name="connsiteX2356" fmla="*/ 1623783 w 11162102"/>
                <a:gd name="connsiteY2356" fmla="*/ 4085154 h 6858029"/>
                <a:gd name="connsiteX2357" fmla="*/ 1617568 w 11162102"/>
                <a:gd name="connsiteY2357" fmla="*/ 4091796 h 6858029"/>
                <a:gd name="connsiteX2358" fmla="*/ 1625280 w 11162102"/>
                <a:gd name="connsiteY2358" fmla="*/ 4078833 h 6858029"/>
                <a:gd name="connsiteX2359" fmla="*/ 1631353 w 11162102"/>
                <a:gd name="connsiteY2359" fmla="*/ 4071940 h 6858029"/>
                <a:gd name="connsiteX2360" fmla="*/ 1623783 w 11162102"/>
                <a:gd name="connsiteY2360" fmla="*/ 4085154 h 6858029"/>
                <a:gd name="connsiteX2361" fmla="*/ 1614026 w 11162102"/>
                <a:gd name="connsiteY2361" fmla="*/ 4102317 h 6858029"/>
                <a:gd name="connsiteX2362" fmla="*/ 1605500 w 11162102"/>
                <a:gd name="connsiteY2362" fmla="*/ 4117379 h 6858029"/>
                <a:gd name="connsiteX2363" fmla="*/ 1597999 w 11162102"/>
                <a:gd name="connsiteY2363" fmla="*/ 4125001 h 6858029"/>
                <a:gd name="connsiteX2364" fmla="*/ 1606612 w 11162102"/>
                <a:gd name="connsiteY2364" fmla="*/ 4110327 h 6858029"/>
                <a:gd name="connsiteX2365" fmla="*/ 1614026 w 11162102"/>
                <a:gd name="connsiteY2365" fmla="*/ 4102317 h 6858029"/>
                <a:gd name="connsiteX2366" fmla="*/ 1587208 w 11162102"/>
                <a:gd name="connsiteY2366" fmla="*/ 4136048 h 6858029"/>
                <a:gd name="connsiteX2367" fmla="*/ 1580159 w 11162102"/>
                <a:gd name="connsiteY2367" fmla="*/ 4143305 h 6858029"/>
                <a:gd name="connsiteX2368" fmla="*/ 1587425 w 11162102"/>
                <a:gd name="connsiteY2368" fmla="*/ 4131369 h 6858029"/>
                <a:gd name="connsiteX2369" fmla="*/ 1594509 w 11162102"/>
                <a:gd name="connsiteY2369" fmla="*/ 4123541 h 6858029"/>
                <a:gd name="connsiteX2370" fmla="*/ 1587208 w 11162102"/>
                <a:gd name="connsiteY2370" fmla="*/ 4136048 h 6858029"/>
                <a:gd name="connsiteX2371" fmla="*/ 1567912 w 11162102"/>
                <a:gd name="connsiteY2371" fmla="*/ 4156108 h 6858029"/>
                <a:gd name="connsiteX2372" fmla="*/ 1562627 w 11162102"/>
                <a:gd name="connsiteY2372" fmla="*/ 4161677 h 6858029"/>
                <a:gd name="connsiteX2373" fmla="*/ 1568191 w 11162102"/>
                <a:gd name="connsiteY2373" fmla="*/ 4152844 h 6858029"/>
                <a:gd name="connsiteX2374" fmla="*/ 1573481 w 11162102"/>
                <a:gd name="connsiteY2374" fmla="*/ 4146911 h 6858029"/>
                <a:gd name="connsiteX2375" fmla="*/ 1567912 w 11162102"/>
                <a:gd name="connsiteY2375" fmla="*/ 4156108 h 6858029"/>
                <a:gd name="connsiteX2376" fmla="*/ 1556207 w 11162102"/>
                <a:gd name="connsiteY2376" fmla="*/ 4175575 h 6858029"/>
                <a:gd name="connsiteX2377" fmla="*/ 1548991 w 11162102"/>
                <a:gd name="connsiteY2377" fmla="*/ 4187625 h 6858029"/>
                <a:gd name="connsiteX2378" fmla="*/ 1542046 w 11162102"/>
                <a:gd name="connsiteY2378" fmla="*/ 4194586 h 6858029"/>
                <a:gd name="connsiteX2379" fmla="*/ 1549248 w 11162102"/>
                <a:gd name="connsiteY2379" fmla="*/ 4183015 h 6858029"/>
                <a:gd name="connsiteX2380" fmla="*/ 1556207 w 11162102"/>
                <a:gd name="connsiteY2380" fmla="*/ 4175575 h 6858029"/>
                <a:gd name="connsiteX2381" fmla="*/ 1529576 w 11162102"/>
                <a:gd name="connsiteY2381" fmla="*/ 4207206 h 6858029"/>
                <a:gd name="connsiteX2382" fmla="*/ 1524430 w 11162102"/>
                <a:gd name="connsiteY2382" fmla="*/ 4212433 h 6858029"/>
                <a:gd name="connsiteX2383" fmla="*/ 1529889 w 11162102"/>
                <a:gd name="connsiteY2383" fmla="*/ 4204011 h 6858029"/>
                <a:gd name="connsiteX2384" fmla="*/ 1535028 w 11162102"/>
                <a:gd name="connsiteY2384" fmla="*/ 4198397 h 6858029"/>
                <a:gd name="connsiteX2385" fmla="*/ 1529576 w 11162102"/>
                <a:gd name="connsiteY2385" fmla="*/ 4207206 h 6858029"/>
                <a:gd name="connsiteX2386" fmla="*/ 1517631 w 11162102"/>
                <a:gd name="connsiteY2386" fmla="*/ 4226605 h 6858029"/>
                <a:gd name="connsiteX2387" fmla="*/ 1510492 w 11162102"/>
                <a:gd name="connsiteY2387" fmla="*/ 4238221 h 6858029"/>
                <a:gd name="connsiteX2388" fmla="*/ 1503605 w 11162102"/>
                <a:gd name="connsiteY2388" fmla="*/ 4244931 h 6858029"/>
                <a:gd name="connsiteX2389" fmla="*/ 1510796 w 11162102"/>
                <a:gd name="connsiteY2389" fmla="*/ 4233657 h 6858029"/>
                <a:gd name="connsiteX2390" fmla="*/ 1517631 w 11162102"/>
                <a:gd name="connsiteY2390" fmla="*/ 4226605 h 6858029"/>
                <a:gd name="connsiteX2391" fmla="*/ 1478724 w 11162102"/>
                <a:gd name="connsiteY2391" fmla="*/ 4276608 h 6858029"/>
                <a:gd name="connsiteX2392" fmla="*/ 1471613 w 11162102"/>
                <a:gd name="connsiteY2392" fmla="*/ 4287905 h 6858029"/>
                <a:gd name="connsiteX2393" fmla="*/ 1464855 w 11162102"/>
                <a:gd name="connsiteY2393" fmla="*/ 4294204 h 6858029"/>
                <a:gd name="connsiteX2394" fmla="*/ 1471992 w 11162102"/>
                <a:gd name="connsiteY2394" fmla="*/ 4283340 h 6858029"/>
                <a:gd name="connsiteX2395" fmla="*/ 1478724 w 11162102"/>
                <a:gd name="connsiteY2395" fmla="*/ 4276608 h 6858029"/>
                <a:gd name="connsiteX2396" fmla="*/ 1451940 w 11162102"/>
                <a:gd name="connsiteY2396" fmla="*/ 4306368 h 6858029"/>
                <a:gd name="connsiteX2397" fmla="*/ 1451883 w 11162102"/>
                <a:gd name="connsiteY2397" fmla="*/ 4306413 h 6858029"/>
                <a:gd name="connsiteX2398" fmla="*/ 1446940 w 11162102"/>
                <a:gd name="connsiteY2398" fmla="*/ 4311161 h 6858029"/>
                <a:gd name="connsiteX2399" fmla="*/ 1452305 w 11162102"/>
                <a:gd name="connsiteY2399" fmla="*/ 4303310 h 6858029"/>
                <a:gd name="connsiteX2400" fmla="*/ 1457258 w 11162102"/>
                <a:gd name="connsiteY2400" fmla="*/ 4298243 h 6858029"/>
                <a:gd name="connsiteX2401" fmla="*/ 1451940 w 11162102"/>
                <a:gd name="connsiteY2401" fmla="*/ 4306368 h 6858029"/>
                <a:gd name="connsiteX2402" fmla="*/ 1439516 w 11162102"/>
                <a:gd name="connsiteY2402" fmla="*/ 4325470 h 6858029"/>
                <a:gd name="connsiteX2403" fmla="*/ 1432457 w 11162102"/>
                <a:gd name="connsiteY2403" fmla="*/ 4336379 h 6858029"/>
                <a:gd name="connsiteX2404" fmla="*/ 1425777 w 11162102"/>
                <a:gd name="connsiteY2404" fmla="*/ 4342381 h 6858029"/>
                <a:gd name="connsiteX2405" fmla="*/ 1432850 w 11162102"/>
                <a:gd name="connsiteY2405" fmla="*/ 4331906 h 6858029"/>
                <a:gd name="connsiteX2406" fmla="*/ 1439516 w 11162102"/>
                <a:gd name="connsiteY2406" fmla="*/ 4325470 h 6858029"/>
                <a:gd name="connsiteX2407" fmla="*/ 1412533 w 11162102"/>
                <a:gd name="connsiteY2407" fmla="*/ 4354408 h 6858029"/>
                <a:gd name="connsiteX2408" fmla="*/ 1407698 w 11162102"/>
                <a:gd name="connsiteY2408" fmla="*/ 4358858 h 6858029"/>
                <a:gd name="connsiteX2409" fmla="*/ 1413074 w 11162102"/>
                <a:gd name="connsiteY2409" fmla="*/ 4351190 h 6858029"/>
                <a:gd name="connsiteX2410" fmla="*/ 1417849 w 11162102"/>
                <a:gd name="connsiteY2410" fmla="*/ 4346512 h 6858029"/>
                <a:gd name="connsiteX2411" fmla="*/ 1412533 w 11162102"/>
                <a:gd name="connsiteY2411" fmla="*/ 4354408 h 6858029"/>
                <a:gd name="connsiteX2412" fmla="*/ 1399993 w 11162102"/>
                <a:gd name="connsiteY2412" fmla="*/ 4373145 h 6858029"/>
                <a:gd name="connsiteX2413" fmla="*/ 1392961 w 11162102"/>
                <a:gd name="connsiteY2413" fmla="*/ 4383689 h 6858029"/>
                <a:gd name="connsiteX2414" fmla="*/ 1387347 w 11162102"/>
                <a:gd name="connsiteY2414" fmla="*/ 4388481 h 6858029"/>
                <a:gd name="connsiteX2415" fmla="*/ 1386407 w 11162102"/>
                <a:gd name="connsiteY2415" fmla="*/ 4389303 h 6858029"/>
                <a:gd name="connsiteX2416" fmla="*/ 1393443 w 11162102"/>
                <a:gd name="connsiteY2416" fmla="*/ 4379193 h 6858029"/>
                <a:gd name="connsiteX2417" fmla="*/ 1399993 w 11162102"/>
                <a:gd name="connsiteY2417" fmla="*/ 4373145 h 6858029"/>
                <a:gd name="connsiteX2418" fmla="*/ 1372910 w 11162102"/>
                <a:gd name="connsiteY2418" fmla="*/ 4401079 h 6858029"/>
                <a:gd name="connsiteX2419" fmla="*/ 1368209 w 11162102"/>
                <a:gd name="connsiteY2419" fmla="*/ 4405164 h 6858029"/>
                <a:gd name="connsiteX2420" fmla="*/ 1373497 w 11162102"/>
                <a:gd name="connsiteY2420" fmla="*/ 4397907 h 6858029"/>
                <a:gd name="connsiteX2421" fmla="*/ 1378180 w 11162102"/>
                <a:gd name="connsiteY2421" fmla="*/ 4393479 h 6858029"/>
                <a:gd name="connsiteX2422" fmla="*/ 1372910 w 11162102"/>
                <a:gd name="connsiteY2422" fmla="*/ 4401079 h 6858029"/>
                <a:gd name="connsiteX2423" fmla="*/ 1360194 w 11162102"/>
                <a:gd name="connsiteY2423" fmla="*/ 4419473 h 6858029"/>
                <a:gd name="connsiteX2424" fmla="*/ 1353185 w 11162102"/>
                <a:gd name="connsiteY2424" fmla="*/ 4429629 h 6858029"/>
                <a:gd name="connsiteX2425" fmla="*/ 1351069 w 11162102"/>
                <a:gd name="connsiteY2425" fmla="*/ 4431341 h 6858029"/>
                <a:gd name="connsiteX2426" fmla="*/ 1346642 w 11162102"/>
                <a:gd name="connsiteY2426" fmla="*/ 4435038 h 6858029"/>
                <a:gd name="connsiteX2427" fmla="*/ 1353671 w 11162102"/>
                <a:gd name="connsiteY2427" fmla="*/ 4425270 h 6858029"/>
                <a:gd name="connsiteX2428" fmla="*/ 1360194 w 11162102"/>
                <a:gd name="connsiteY2428" fmla="*/ 4419473 h 6858029"/>
                <a:gd name="connsiteX2429" fmla="*/ 1333029 w 11162102"/>
                <a:gd name="connsiteY2429" fmla="*/ 4446335 h 6858029"/>
                <a:gd name="connsiteX2430" fmla="*/ 1328437 w 11162102"/>
                <a:gd name="connsiteY2430" fmla="*/ 4450146 h 6858029"/>
                <a:gd name="connsiteX2431" fmla="*/ 1333672 w 11162102"/>
                <a:gd name="connsiteY2431" fmla="*/ 4443186 h 6858029"/>
                <a:gd name="connsiteX2432" fmla="*/ 1338216 w 11162102"/>
                <a:gd name="connsiteY2432" fmla="*/ 4439100 h 6858029"/>
                <a:gd name="connsiteX2433" fmla="*/ 1333029 w 11162102"/>
                <a:gd name="connsiteY2433" fmla="*/ 4446335 h 6858029"/>
                <a:gd name="connsiteX2434" fmla="*/ 1320070 w 11162102"/>
                <a:gd name="connsiteY2434" fmla="*/ 4464455 h 6858029"/>
                <a:gd name="connsiteX2435" fmla="*/ 1313126 w 11162102"/>
                <a:gd name="connsiteY2435" fmla="*/ 4474178 h 6858029"/>
                <a:gd name="connsiteX2436" fmla="*/ 1310793 w 11162102"/>
                <a:gd name="connsiteY2436" fmla="*/ 4475981 h 6858029"/>
                <a:gd name="connsiteX2437" fmla="*/ 1306656 w 11162102"/>
                <a:gd name="connsiteY2437" fmla="*/ 4479244 h 6858029"/>
                <a:gd name="connsiteX2438" fmla="*/ 1313637 w 11162102"/>
                <a:gd name="connsiteY2438" fmla="*/ 4469887 h 6858029"/>
                <a:gd name="connsiteX2439" fmla="*/ 1320070 w 11162102"/>
                <a:gd name="connsiteY2439" fmla="*/ 4464455 h 6858029"/>
                <a:gd name="connsiteX2440" fmla="*/ 1292841 w 11162102"/>
                <a:gd name="connsiteY2440" fmla="*/ 4490153 h 6858029"/>
                <a:gd name="connsiteX2441" fmla="*/ 1288348 w 11162102"/>
                <a:gd name="connsiteY2441" fmla="*/ 4493713 h 6858029"/>
                <a:gd name="connsiteX2442" fmla="*/ 1293510 w 11162102"/>
                <a:gd name="connsiteY2442" fmla="*/ 4487095 h 6858029"/>
                <a:gd name="connsiteX2443" fmla="*/ 1297965 w 11162102"/>
                <a:gd name="connsiteY2443" fmla="*/ 4483261 h 6858029"/>
                <a:gd name="connsiteX2444" fmla="*/ 1292841 w 11162102"/>
                <a:gd name="connsiteY2444" fmla="*/ 4490153 h 6858029"/>
                <a:gd name="connsiteX2445" fmla="*/ 1281175 w 11162102"/>
                <a:gd name="connsiteY2445" fmla="*/ 4505900 h 6858029"/>
                <a:gd name="connsiteX2446" fmla="*/ 1272692 w 11162102"/>
                <a:gd name="connsiteY2446" fmla="*/ 4517380 h 6858029"/>
                <a:gd name="connsiteX2447" fmla="*/ 1266368 w 11162102"/>
                <a:gd name="connsiteY2447" fmla="*/ 4522013 h 6858029"/>
                <a:gd name="connsiteX2448" fmla="*/ 1275031 w 11162102"/>
                <a:gd name="connsiteY2448" fmla="*/ 4510830 h 6858029"/>
                <a:gd name="connsiteX2449" fmla="*/ 1281175 w 11162102"/>
                <a:gd name="connsiteY2449" fmla="*/ 4505900 h 6858029"/>
                <a:gd name="connsiteX2450" fmla="*/ 1252515 w 11162102"/>
                <a:gd name="connsiteY2450" fmla="*/ 4532305 h 6858029"/>
                <a:gd name="connsiteX2451" fmla="*/ 1248017 w 11162102"/>
                <a:gd name="connsiteY2451" fmla="*/ 4535706 h 6858029"/>
                <a:gd name="connsiteX2452" fmla="*/ 1254936 w 11162102"/>
                <a:gd name="connsiteY2452" fmla="*/ 4527170 h 6858029"/>
                <a:gd name="connsiteX2453" fmla="*/ 1259147 w 11162102"/>
                <a:gd name="connsiteY2453" fmla="*/ 4523724 h 6858029"/>
                <a:gd name="connsiteX2454" fmla="*/ 1252515 w 11162102"/>
                <a:gd name="connsiteY2454" fmla="*/ 4532305 h 6858029"/>
                <a:gd name="connsiteX2455" fmla="*/ 1238788 w 11162102"/>
                <a:gd name="connsiteY2455" fmla="*/ 4550152 h 6858029"/>
                <a:gd name="connsiteX2456" fmla="*/ 1232217 w 11162102"/>
                <a:gd name="connsiteY2456" fmla="*/ 4558710 h 6858029"/>
                <a:gd name="connsiteX2457" fmla="*/ 1225854 w 11162102"/>
                <a:gd name="connsiteY2457" fmla="*/ 4563160 h 6858029"/>
                <a:gd name="connsiteX2458" fmla="*/ 1232448 w 11162102"/>
                <a:gd name="connsiteY2458" fmla="*/ 4554967 h 6858029"/>
                <a:gd name="connsiteX2459" fmla="*/ 1238788 w 11162102"/>
                <a:gd name="connsiteY2459" fmla="*/ 4550152 h 6858029"/>
                <a:gd name="connsiteX2460" fmla="*/ 1211833 w 11162102"/>
                <a:gd name="connsiteY2460" fmla="*/ 4572974 h 6858029"/>
                <a:gd name="connsiteX2461" fmla="*/ 1207526 w 11162102"/>
                <a:gd name="connsiteY2461" fmla="*/ 4575986 h 6858029"/>
                <a:gd name="connsiteX2462" fmla="*/ 1211954 w 11162102"/>
                <a:gd name="connsiteY2462" fmla="*/ 4570760 h 6858029"/>
                <a:gd name="connsiteX2463" fmla="*/ 1216358 w 11162102"/>
                <a:gd name="connsiteY2463" fmla="*/ 4567337 h 6858029"/>
                <a:gd name="connsiteX2464" fmla="*/ 1211833 w 11162102"/>
                <a:gd name="connsiteY2464" fmla="*/ 4572974 h 6858029"/>
                <a:gd name="connsiteX2465" fmla="*/ 1198571 w 11162102"/>
                <a:gd name="connsiteY2465" fmla="*/ 4589543 h 6858029"/>
                <a:gd name="connsiteX2466" fmla="*/ 1191407 w 11162102"/>
                <a:gd name="connsiteY2466" fmla="*/ 4598489 h 6858029"/>
                <a:gd name="connsiteX2467" fmla="*/ 1185186 w 11162102"/>
                <a:gd name="connsiteY2467" fmla="*/ 4602528 h 6858029"/>
                <a:gd name="connsiteX2468" fmla="*/ 1192397 w 11162102"/>
                <a:gd name="connsiteY2468" fmla="*/ 4593947 h 6858029"/>
                <a:gd name="connsiteX2469" fmla="*/ 1198571 w 11162102"/>
                <a:gd name="connsiteY2469" fmla="*/ 4589543 h 6858029"/>
                <a:gd name="connsiteX2470" fmla="*/ 1171029 w 11162102"/>
                <a:gd name="connsiteY2470" fmla="*/ 4611863 h 6858029"/>
                <a:gd name="connsiteX2471" fmla="*/ 1166755 w 11162102"/>
                <a:gd name="connsiteY2471" fmla="*/ 4614670 h 6858029"/>
                <a:gd name="connsiteX2472" fmla="*/ 1172056 w 11162102"/>
                <a:gd name="connsiteY2472" fmla="*/ 4608668 h 6858029"/>
                <a:gd name="connsiteX2473" fmla="*/ 1176246 w 11162102"/>
                <a:gd name="connsiteY2473" fmla="*/ 4605610 h 6858029"/>
                <a:gd name="connsiteX2474" fmla="*/ 1171029 w 11162102"/>
                <a:gd name="connsiteY2474" fmla="*/ 4611863 h 6858029"/>
                <a:gd name="connsiteX2475" fmla="*/ 1158470 w 11162102"/>
                <a:gd name="connsiteY2475" fmla="*/ 4626879 h 6858029"/>
                <a:gd name="connsiteX2476" fmla="*/ 1150528 w 11162102"/>
                <a:gd name="connsiteY2476" fmla="*/ 4636396 h 6858029"/>
                <a:gd name="connsiteX2477" fmla="*/ 1144414 w 11162102"/>
                <a:gd name="connsiteY2477" fmla="*/ 4640093 h 6858029"/>
                <a:gd name="connsiteX2478" fmla="*/ 1152475 w 11162102"/>
                <a:gd name="connsiteY2478" fmla="*/ 4630919 h 6858029"/>
                <a:gd name="connsiteX2479" fmla="*/ 1158470 w 11162102"/>
                <a:gd name="connsiteY2479" fmla="*/ 4626879 h 6858029"/>
                <a:gd name="connsiteX2480" fmla="*/ 1130155 w 11162102"/>
                <a:gd name="connsiteY2480" fmla="*/ 4648834 h 6858029"/>
                <a:gd name="connsiteX2481" fmla="*/ 1125942 w 11162102"/>
                <a:gd name="connsiteY2481" fmla="*/ 4651436 h 6858029"/>
                <a:gd name="connsiteX2482" fmla="*/ 1132093 w 11162102"/>
                <a:gd name="connsiteY2482" fmla="*/ 4644772 h 6858029"/>
                <a:gd name="connsiteX2483" fmla="*/ 1136084 w 11162102"/>
                <a:gd name="connsiteY2483" fmla="*/ 4642056 h 6858029"/>
                <a:gd name="connsiteX2484" fmla="*/ 1130155 w 11162102"/>
                <a:gd name="connsiteY2484" fmla="*/ 4648834 h 6858029"/>
                <a:gd name="connsiteX2485" fmla="*/ 1117537 w 11162102"/>
                <a:gd name="connsiteY2485" fmla="*/ 4663280 h 6858029"/>
                <a:gd name="connsiteX2486" fmla="*/ 1109405 w 11162102"/>
                <a:gd name="connsiteY2486" fmla="*/ 4672615 h 6858029"/>
                <a:gd name="connsiteX2487" fmla="*/ 1103344 w 11162102"/>
                <a:gd name="connsiteY2487" fmla="*/ 4676015 h 6858029"/>
                <a:gd name="connsiteX2488" fmla="*/ 1111660 w 11162102"/>
                <a:gd name="connsiteY2488" fmla="*/ 4666955 h 6858029"/>
                <a:gd name="connsiteX2489" fmla="*/ 1117537 w 11162102"/>
                <a:gd name="connsiteY2489" fmla="*/ 4663280 h 6858029"/>
                <a:gd name="connsiteX2490" fmla="*/ 1088971 w 11162102"/>
                <a:gd name="connsiteY2490" fmla="*/ 4684185 h 6858029"/>
                <a:gd name="connsiteX2491" fmla="*/ 1084867 w 11162102"/>
                <a:gd name="connsiteY2491" fmla="*/ 4686536 h 6858029"/>
                <a:gd name="connsiteX2492" fmla="*/ 1091396 w 11162102"/>
                <a:gd name="connsiteY2492" fmla="*/ 4679781 h 6858029"/>
                <a:gd name="connsiteX2493" fmla="*/ 1095237 w 11162102"/>
                <a:gd name="connsiteY2493" fmla="*/ 4677339 h 6858029"/>
                <a:gd name="connsiteX2494" fmla="*/ 1088971 w 11162102"/>
                <a:gd name="connsiteY2494" fmla="*/ 4684185 h 6858029"/>
                <a:gd name="connsiteX2495" fmla="*/ 1074953 w 11162102"/>
                <a:gd name="connsiteY2495" fmla="*/ 4699522 h 6858029"/>
                <a:gd name="connsiteX2496" fmla="*/ 1068296 w 11162102"/>
                <a:gd name="connsiteY2496" fmla="*/ 4706825 h 6858029"/>
                <a:gd name="connsiteX2497" fmla="*/ 1062330 w 11162102"/>
                <a:gd name="connsiteY2497" fmla="*/ 4709906 h 6858029"/>
                <a:gd name="connsiteX2498" fmla="*/ 1068960 w 11162102"/>
                <a:gd name="connsiteY2498" fmla="*/ 4703014 h 6858029"/>
                <a:gd name="connsiteX2499" fmla="*/ 1074953 w 11162102"/>
                <a:gd name="connsiteY2499" fmla="*/ 4699522 h 6858029"/>
                <a:gd name="connsiteX2500" fmla="*/ 1047905 w 11162102"/>
                <a:gd name="connsiteY2500" fmla="*/ 4717437 h 6858029"/>
                <a:gd name="connsiteX2501" fmla="*/ 1043929 w 11162102"/>
                <a:gd name="connsiteY2501" fmla="*/ 4719537 h 6858029"/>
                <a:gd name="connsiteX2502" fmla="*/ 1048466 w 11162102"/>
                <a:gd name="connsiteY2502" fmla="*/ 4715064 h 6858029"/>
                <a:gd name="connsiteX2503" fmla="*/ 1052435 w 11162102"/>
                <a:gd name="connsiteY2503" fmla="*/ 4712713 h 6858029"/>
                <a:gd name="connsiteX2504" fmla="*/ 1047905 w 11162102"/>
                <a:gd name="connsiteY2504" fmla="*/ 4717437 h 6858029"/>
                <a:gd name="connsiteX2505" fmla="*/ 1034052 w 11162102"/>
                <a:gd name="connsiteY2505" fmla="*/ 4731883 h 6858029"/>
                <a:gd name="connsiteX2506" fmla="*/ 1026804 w 11162102"/>
                <a:gd name="connsiteY2506" fmla="*/ 4739483 h 6858029"/>
                <a:gd name="connsiteX2507" fmla="*/ 1020936 w 11162102"/>
                <a:gd name="connsiteY2507" fmla="*/ 4742221 h 6858029"/>
                <a:gd name="connsiteX2508" fmla="*/ 1028282 w 11162102"/>
                <a:gd name="connsiteY2508" fmla="*/ 4734964 h 6858029"/>
                <a:gd name="connsiteX2509" fmla="*/ 1034052 w 11162102"/>
                <a:gd name="connsiteY2509" fmla="*/ 4731883 h 6858029"/>
                <a:gd name="connsiteX2510" fmla="*/ 1006428 w 11162102"/>
                <a:gd name="connsiteY2510" fmla="*/ 4749159 h 6858029"/>
                <a:gd name="connsiteX2511" fmla="*/ 1002306 w 11162102"/>
                <a:gd name="connsiteY2511" fmla="*/ 4751168 h 6858029"/>
                <a:gd name="connsiteX2512" fmla="*/ 1007606 w 11162102"/>
                <a:gd name="connsiteY2512" fmla="*/ 4746215 h 6858029"/>
                <a:gd name="connsiteX2513" fmla="*/ 1011641 w 11162102"/>
                <a:gd name="connsiteY2513" fmla="*/ 4743979 h 6858029"/>
                <a:gd name="connsiteX2514" fmla="*/ 1006428 w 11162102"/>
                <a:gd name="connsiteY2514" fmla="*/ 4749159 h 6858029"/>
                <a:gd name="connsiteX2515" fmla="*/ 1007250 w 11162102"/>
                <a:gd name="connsiteY2515" fmla="*/ 4755801 h 6858029"/>
                <a:gd name="connsiteX2516" fmla="*/ 1014532 w 11162102"/>
                <a:gd name="connsiteY2516" fmla="*/ 4752309 h 6858029"/>
                <a:gd name="connsiteX2517" fmla="*/ 1006147 w 11162102"/>
                <a:gd name="connsiteY2517" fmla="*/ 4761118 h 6858029"/>
                <a:gd name="connsiteX2518" fmla="*/ 998888 w 11162102"/>
                <a:gd name="connsiteY2518" fmla="*/ 4764108 h 6858029"/>
                <a:gd name="connsiteX2519" fmla="*/ 1007250 w 11162102"/>
                <a:gd name="connsiteY2519" fmla="*/ 4755801 h 6858029"/>
                <a:gd name="connsiteX2520" fmla="*/ 1027737 w 11162102"/>
                <a:gd name="connsiteY2520" fmla="*/ 4746010 h 6858029"/>
                <a:gd name="connsiteX2521" fmla="*/ 1036208 w 11162102"/>
                <a:gd name="connsiteY2521" fmla="*/ 4742085 h 6858029"/>
                <a:gd name="connsiteX2522" fmla="*/ 1026541 w 11162102"/>
                <a:gd name="connsiteY2522" fmla="*/ 4752720 h 6858029"/>
                <a:gd name="connsiteX2523" fmla="*/ 1018010 w 11162102"/>
                <a:gd name="connsiteY2523" fmla="*/ 4756189 h 6858029"/>
                <a:gd name="connsiteX2524" fmla="*/ 1027737 w 11162102"/>
                <a:gd name="connsiteY2524" fmla="*/ 4746010 h 6858029"/>
                <a:gd name="connsiteX2525" fmla="*/ 1048090 w 11162102"/>
                <a:gd name="connsiteY2525" fmla="*/ 4736585 h 6858029"/>
                <a:gd name="connsiteX2526" fmla="*/ 1057727 w 11162102"/>
                <a:gd name="connsiteY2526" fmla="*/ 4732134 h 6858029"/>
                <a:gd name="connsiteX2527" fmla="*/ 1048135 w 11162102"/>
                <a:gd name="connsiteY2527" fmla="*/ 4743180 h 6858029"/>
                <a:gd name="connsiteX2528" fmla="*/ 1046910 w 11162102"/>
                <a:gd name="connsiteY2528" fmla="*/ 4744618 h 6858029"/>
                <a:gd name="connsiteX2529" fmla="*/ 1037322 w 11162102"/>
                <a:gd name="connsiteY2529" fmla="*/ 4748429 h 6858029"/>
                <a:gd name="connsiteX2530" fmla="*/ 1048090 w 11162102"/>
                <a:gd name="connsiteY2530" fmla="*/ 4736585 h 6858029"/>
                <a:gd name="connsiteX2531" fmla="*/ 1068508 w 11162102"/>
                <a:gd name="connsiteY2531" fmla="*/ 4727296 h 6858029"/>
                <a:gd name="connsiteX2532" fmla="*/ 1078961 w 11162102"/>
                <a:gd name="connsiteY2532" fmla="*/ 4722618 h 6858029"/>
                <a:gd name="connsiteX2533" fmla="*/ 1067274 w 11162102"/>
                <a:gd name="connsiteY2533" fmla="*/ 4736722 h 6858029"/>
                <a:gd name="connsiteX2534" fmla="*/ 1056901 w 11162102"/>
                <a:gd name="connsiteY2534" fmla="*/ 4740693 h 6858029"/>
                <a:gd name="connsiteX2535" fmla="*/ 1068508 w 11162102"/>
                <a:gd name="connsiteY2535" fmla="*/ 4727296 h 6858029"/>
                <a:gd name="connsiteX2536" fmla="*/ 1088984 w 11162102"/>
                <a:gd name="connsiteY2536" fmla="*/ 4718167 h 6858029"/>
                <a:gd name="connsiteX2537" fmla="*/ 1100099 w 11162102"/>
                <a:gd name="connsiteY2537" fmla="*/ 4713375 h 6858029"/>
                <a:gd name="connsiteX2538" fmla="*/ 1087708 w 11162102"/>
                <a:gd name="connsiteY2538" fmla="*/ 4728985 h 6858029"/>
                <a:gd name="connsiteX2539" fmla="*/ 1076553 w 11162102"/>
                <a:gd name="connsiteY2539" fmla="*/ 4733184 h 6858029"/>
                <a:gd name="connsiteX2540" fmla="*/ 1088984 w 11162102"/>
                <a:gd name="connsiteY2540" fmla="*/ 4718167 h 6858029"/>
                <a:gd name="connsiteX2541" fmla="*/ 1109383 w 11162102"/>
                <a:gd name="connsiteY2541" fmla="*/ 4709381 h 6858029"/>
                <a:gd name="connsiteX2542" fmla="*/ 1121211 w 11162102"/>
                <a:gd name="connsiteY2542" fmla="*/ 4704337 h 6858029"/>
                <a:gd name="connsiteX2543" fmla="*/ 1108125 w 11162102"/>
                <a:gd name="connsiteY2543" fmla="*/ 4721500 h 6858029"/>
                <a:gd name="connsiteX2544" fmla="*/ 1096319 w 11162102"/>
                <a:gd name="connsiteY2544" fmla="*/ 4725835 h 6858029"/>
                <a:gd name="connsiteX2545" fmla="*/ 1109383 w 11162102"/>
                <a:gd name="connsiteY2545" fmla="*/ 4709381 h 6858029"/>
                <a:gd name="connsiteX2546" fmla="*/ 1129801 w 11162102"/>
                <a:gd name="connsiteY2546" fmla="*/ 4700777 h 6858029"/>
                <a:gd name="connsiteX2547" fmla="*/ 1142189 w 11162102"/>
                <a:gd name="connsiteY2547" fmla="*/ 4695619 h 6858029"/>
                <a:gd name="connsiteX2548" fmla="*/ 1128539 w 11162102"/>
                <a:gd name="connsiteY2548" fmla="*/ 4714265 h 6858029"/>
                <a:gd name="connsiteX2549" fmla="*/ 1116231 w 11162102"/>
                <a:gd name="connsiteY2549" fmla="*/ 4718578 h 6858029"/>
                <a:gd name="connsiteX2550" fmla="*/ 1129801 w 11162102"/>
                <a:gd name="connsiteY2550" fmla="*/ 4700777 h 6858029"/>
                <a:gd name="connsiteX2551" fmla="*/ 1150293 w 11162102"/>
                <a:gd name="connsiteY2551" fmla="*/ 4692310 h 6858029"/>
                <a:gd name="connsiteX2552" fmla="*/ 1163103 w 11162102"/>
                <a:gd name="connsiteY2552" fmla="*/ 4687198 h 6858029"/>
                <a:gd name="connsiteX2553" fmla="*/ 1149008 w 11162102"/>
                <a:gd name="connsiteY2553" fmla="*/ 4707167 h 6858029"/>
                <a:gd name="connsiteX2554" fmla="*/ 1136169 w 11162102"/>
                <a:gd name="connsiteY2554" fmla="*/ 4711595 h 6858029"/>
                <a:gd name="connsiteX2555" fmla="*/ 1150293 w 11162102"/>
                <a:gd name="connsiteY2555" fmla="*/ 4692310 h 6858029"/>
                <a:gd name="connsiteX2556" fmla="*/ 1170701 w 11162102"/>
                <a:gd name="connsiteY2556" fmla="*/ 4684163 h 6858029"/>
                <a:gd name="connsiteX2557" fmla="*/ 1184022 w 11162102"/>
                <a:gd name="connsiteY2557" fmla="*/ 4678936 h 6858029"/>
                <a:gd name="connsiteX2558" fmla="*/ 1169475 w 11162102"/>
                <a:gd name="connsiteY2558" fmla="*/ 4700321 h 6858029"/>
                <a:gd name="connsiteX2559" fmla="*/ 1156174 w 11162102"/>
                <a:gd name="connsiteY2559" fmla="*/ 4704771 h 6858029"/>
                <a:gd name="connsiteX2560" fmla="*/ 1170701 w 11162102"/>
                <a:gd name="connsiteY2560" fmla="*/ 4684163 h 6858029"/>
                <a:gd name="connsiteX2561" fmla="*/ 1191142 w 11162102"/>
                <a:gd name="connsiteY2561" fmla="*/ 4676198 h 6858029"/>
                <a:gd name="connsiteX2562" fmla="*/ 1204879 w 11162102"/>
                <a:gd name="connsiteY2562" fmla="*/ 4670949 h 6858029"/>
                <a:gd name="connsiteX2563" fmla="*/ 1189933 w 11162102"/>
                <a:gd name="connsiteY2563" fmla="*/ 4693725 h 6858029"/>
                <a:gd name="connsiteX2564" fmla="*/ 1176278 w 11162102"/>
                <a:gd name="connsiteY2564" fmla="*/ 4698061 h 6858029"/>
                <a:gd name="connsiteX2565" fmla="*/ 1191142 w 11162102"/>
                <a:gd name="connsiteY2565" fmla="*/ 4676198 h 6858029"/>
                <a:gd name="connsiteX2566" fmla="*/ 1211641 w 11162102"/>
                <a:gd name="connsiteY2566" fmla="*/ 4668392 h 6858029"/>
                <a:gd name="connsiteX2567" fmla="*/ 1225663 w 11162102"/>
                <a:gd name="connsiteY2567" fmla="*/ 4663258 h 6858029"/>
                <a:gd name="connsiteX2568" fmla="*/ 1210452 w 11162102"/>
                <a:gd name="connsiteY2568" fmla="*/ 4687244 h 6858029"/>
                <a:gd name="connsiteX2569" fmla="*/ 1196380 w 11162102"/>
                <a:gd name="connsiteY2569" fmla="*/ 4691648 h 6858029"/>
                <a:gd name="connsiteX2570" fmla="*/ 1211641 w 11162102"/>
                <a:gd name="connsiteY2570" fmla="*/ 4668392 h 6858029"/>
                <a:gd name="connsiteX2571" fmla="*/ 1232069 w 11162102"/>
                <a:gd name="connsiteY2571" fmla="*/ 4660907 h 6858029"/>
                <a:gd name="connsiteX2572" fmla="*/ 1246465 w 11162102"/>
                <a:gd name="connsiteY2572" fmla="*/ 4655749 h 6858029"/>
                <a:gd name="connsiteX2573" fmla="*/ 1230946 w 11162102"/>
                <a:gd name="connsiteY2573" fmla="*/ 4681036 h 6858029"/>
                <a:gd name="connsiteX2574" fmla="*/ 1216545 w 11162102"/>
                <a:gd name="connsiteY2574" fmla="*/ 4685395 h 6858029"/>
                <a:gd name="connsiteX2575" fmla="*/ 1232069 w 11162102"/>
                <a:gd name="connsiteY2575" fmla="*/ 4660907 h 6858029"/>
                <a:gd name="connsiteX2576" fmla="*/ 1252517 w 11162102"/>
                <a:gd name="connsiteY2576" fmla="*/ 4653604 h 6858029"/>
                <a:gd name="connsiteX2577" fmla="*/ 1267260 w 11162102"/>
                <a:gd name="connsiteY2577" fmla="*/ 4648446 h 6858029"/>
                <a:gd name="connsiteX2578" fmla="*/ 1251436 w 11162102"/>
                <a:gd name="connsiteY2578" fmla="*/ 4675057 h 6858029"/>
                <a:gd name="connsiteX2579" fmla="*/ 1236786 w 11162102"/>
                <a:gd name="connsiteY2579" fmla="*/ 4679279 h 6858029"/>
                <a:gd name="connsiteX2580" fmla="*/ 1252517 w 11162102"/>
                <a:gd name="connsiteY2580" fmla="*/ 4653604 h 6858029"/>
                <a:gd name="connsiteX2581" fmla="*/ 1273011 w 11162102"/>
                <a:gd name="connsiteY2581" fmla="*/ 4646483 h 6858029"/>
                <a:gd name="connsiteX2582" fmla="*/ 1287996 w 11162102"/>
                <a:gd name="connsiteY2582" fmla="*/ 4641463 h 6858029"/>
                <a:gd name="connsiteX2583" fmla="*/ 1272003 w 11162102"/>
                <a:gd name="connsiteY2583" fmla="*/ 4669214 h 6858029"/>
                <a:gd name="connsiteX2584" fmla="*/ 1256984 w 11162102"/>
                <a:gd name="connsiteY2584" fmla="*/ 4673459 h 6858029"/>
                <a:gd name="connsiteX2585" fmla="*/ 1273011 w 11162102"/>
                <a:gd name="connsiteY2585" fmla="*/ 4646483 h 6858029"/>
                <a:gd name="connsiteX2586" fmla="*/ 1278025 w 11162102"/>
                <a:gd name="connsiteY2586" fmla="*/ 4638017 h 6858029"/>
                <a:gd name="connsiteX2587" fmla="*/ 1293875 w 11162102"/>
                <a:gd name="connsiteY2587" fmla="*/ 4611201 h 6858029"/>
                <a:gd name="connsiteX2588" fmla="*/ 1308641 w 11162102"/>
                <a:gd name="connsiteY2588" fmla="*/ 4605450 h 6858029"/>
                <a:gd name="connsiteX2589" fmla="*/ 1292800 w 11162102"/>
                <a:gd name="connsiteY2589" fmla="*/ 4633110 h 6858029"/>
                <a:gd name="connsiteX2590" fmla="*/ 1278025 w 11162102"/>
                <a:gd name="connsiteY2590" fmla="*/ 4638017 h 6858029"/>
                <a:gd name="connsiteX2591" fmla="*/ 1314312 w 11162102"/>
                <a:gd name="connsiteY2591" fmla="*/ 4603282 h 6858029"/>
                <a:gd name="connsiteX2592" fmla="*/ 1329354 w 11162102"/>
                <a:gd name="connsiteY2592" fmla="*/ 4597599 h 6858029"/>
                <a:gd name="connsiteX2593" fmla="*/ 1313301 w 11162102"/>
                <a:gd name="connsiteY2593" fmla="*/ 4626469 h 6858029"/>
                <a:gd name="connsiteX2594" fmla="*/ 1298259 w 11162102"/>
                <a:gd name="connsiteY2594" fmla="*/ 4631307 h 6858029"/>
                <a:gd name="connsiteX2595" fmla="*/ 1314312 w 11162102"/>
                <a:gd name="connsiteY2595" fmla="*/ 4603282 h 6858029"/>
                <a:gd name="connsiteX2596" fmla="*/ 1319212 w 11162102"/>
                <a:gd name="connsiteY2596" fmla="*/ 4594701 h 6858029"/>
                <a:gd name="connsiteX2597" fmla="*/ 1334738 w 11162102"/>
                <a:gd name="connsiteY2597" fmla="*/ 4567474 h 6858029"/>
                <a:gd name="connsiteX2598" fmla="*/ 1349545 w 11162102"/>
                <a:gd name="connsiteY2598" fmla="*/ 4561129 h 6858029"/>
                <a:gd name="connsiteX2599" fmla="*/ 1334026 w 11162102"/>
                <a:gd name="connsiteY2599" fmla="*/ 4589178 h 6858029"/>
                <a:gd name="connsiteX2600" fmla="*/ 1319212 w 11162102"/>
                <a:gd name="connsiteY2600" fmla="*/ 4594701 h 6858029"/>
                <a:gd name="connsiteX2601" fmla="*/ 1355113 w 11162102"/>
                <a:gd name="connsiteY2601" fmla="*/ 4558779 h 6858029"/>
                <a:gd name="connsiteX2602" fmla="*/ 1369777 w 11162102"/>
                <a:gd name="connsiteY2602" fmla="*/ 4552662 h 6858029"/>
                <a:gd name="connsiteX2603" fmla="*/ 1354123 w 11162102"/>
                <a:gd name="connsiteY2603" fmla="*/ 4581852 h 6858029"/>
                <a:gd name="connsiteX2604" fmla="*/ 1339400 w 11162102"/>
                <a:gd name="connsiteY2604" fmla="*/ 4587192 h 6858029"/>
                <a:gd name="connsiteX2605" fmla="*/ 1355113 w 11162102"/>
                <a:gd name="connsiteY2605" fmla="*/ 4558779 h 6858029"/>
                <a:gd name="connsiteX2606" fmla="*/ 1359970 w 11162102"/>
                <a:gd name="connsiteY2606" fmla="*/ 4549970 h 6858029"/>
                <a:gd name="connsiteX2607" fmla="*/ 1375560 w 11162102"/>
                <a:gd name="connsiteY2607" fmla="*/ 4521693 h 6858029"/>
                <a:gd name="connsiteX2608" fmla="*/ 1389887 w 11162102"/>
                <a:gd name="connsiteY2608" fmla="*/ 4515029 h 6858029"/>
                <a:gd name="connsiteX2609" fmla="*/ 1374391 w 11162102"/>
                <a:gd name="connsiteY2609" fmla="*/ 4544036 h 6858029"/>
                <a:gd name="connsiteX2610" fmla="*/ 1359970 w 11162102"/>
                <a:gd name="connsiteY2610" fmla="*/ 4549970 h 6858029"/>
                <a:gd name="connsiteX2611" fmla="*/ 1395355 w 11162102"/>
                <a:gd name="connsiteY2611" fmla="*/ 4512519 h 6858029"/>
                <a:gd name="connsiteX2612" fmla="*/ 1410673 w 11162102"/>
                <a:gd name="connsiteY2612" fmla="*/ 4505581 h 6858029"/>
                <a:gd name="connsiteX2613" fmla="*/ 1395011 w 11162102"/>
                <a:gd name="connsiteY2613" fmla="*/ 4535751 h 6858029"/>
                <a:gd name="connsiteX2614" fmla="*/ 1379670 w 11162102"/>
                <a:gd name="connsiteY2614" fmla="*/ 4541891 h 6858029"/>
                <a:gd name="connsiteX2615" fmla="*/ 1395355 w 11162102"/>
                <a:gd name="connsiteY2615" fmla="*/ 4512519 h 6858029"/>
                <a:gd name="connsiteX2616" fmla="*/ 1399904 w 11162102"/>
                <a:gd name="connsiteY2616" fmla="*/ 4504006 h 6858029"/>
                <a:gd name="connsiteX2617" fmla="*/ 1415640 w 11162102"/>
                <a:gd name="connsiteY2617" fmla="*/ 4474497 h 6858029"/>
                <a:gd name="connsiteX2618" fmla="*/ 1430713 w 11162102"/>
                <a:gd name="connsiteY2618" fmla="*/ 4466920 h 6858029"/>
                <a:gd name="connsiteX2619" fmla="*/ 1415014 w 11162102"/>
                <a:gd name="connsiteY2619" fmla="*/ 4497228 h 6858029"/>
                <a:gd name="connsiteX2620" fmla="*/ 1399904 w 11162102"/>
                <a:gd name="connsiteY2620" fmla="*/ 4504006 h 6858029"/>
                <a:gd name="connsiteX2621" fmla="*/ 1436049 w 11162102"/>
                <a:gd name="connsiteY2621" fmla="*/ 4464296 h 6858029"/>
                <a:gd name="connsiteX2622" fmla="*/ 1451386 w 11162102"/>
                <a:gd name="connsiteY2622" fmla="*/ 4456810 h 6858029"/>
                <a:gd name="connsiteX2623" fmla="*/ 1435556 w 11162102"/>
                <a:gd name="connsiteY2623" fmla="*/ 4488236 h 6858029"/>
                <a:gd name="connsiteX2624" fmla="*/ 1420174 w 11162102"/>
                <a:gd name="connsiteY2624" fmla="*/ 4494923 h 6858029"/>
                <a:gd name="connsiteX2625" fmla="*/ 1436049 w 11162102"/>
                <a:gd name="connsiteY2625" fmla="*/ 4464296 h 6858029"/>
                <a:gd name="connsiteX2626" fmla="*/ 1440162 w 11162102"/>
                <a:gd name="connsiteY2626" fmla="*/ 4456354 h 6858029"/>
                <a:gd name="connsiteX2627" fmla="*/ 1445744 w 11162102"/>
                <a:gd name="connsiteY2627" fmla="*/ 4445582 h 6858029"/>
                <a:gd name="connsiteX2628" fmla="*/ 1455140 w 11162102"/>
                <a:gd name="connsiteY2628" fmla="*/ 4427438 h 6858029"/>
                <a:gd name="connsiteX2629" fmla="*/ 1470287 w 11162102"/>
                <a:gd name="connsiteY2629" fmla="*/ 4419268 h 6858029"/>
                <a:gd name="connsiteX2630" fmla="*/ 1467505 w 11162102"/>
                <a:gd name="connsiteY2630" fmla="*/ 4424791 h 6858029"/>
                <a:gd name="connsiteX2631" fmla="*/ 1455306 w 11162102"/>
                <a:gd name="connsiteY2631" fmla="*/ 4449028 h 6858029"/>
                <a:gd name="connsiteX2632" fmla="*/ 1440162 w 11162102"/>
                <a:gd name="connsiteY2632" fmla="*/ 4456354 h 6858029"/>
                <a:gd name="connsiteX2633" fmla="*/ 1470567 w 11162102"/>
                <a:gd name="connsiteY2633" fmla="*/ 4426343 h 6858029"/>
                <a:gd name="connsiteX2634" fmla="*/ 1475527 w 11162102"/>
                <a:gd name="connsiteY2634" fmla="*/ 4416484 h 6858029"/>
                <a:gd name="connsiteX2635" fmla="*/ 1783639 w 11162102"/>
                <a:gd name="connsiteY2635" fmla="*/ 4288658 h 6858029"/>
                <a:gd name="connsiteX2636" fmla="*/ 2681056 w 11162102"/>
                <a:gd name="connsiteY2636" fmla="*/ 4281560 h 6858029"/>
                <a:gd name="connsiteX2637" fmla="*/ 3288166 w 11162102"/>
                <a:gd name="connsiteY2637" fmla="*/ 4439215 h 6858029"/>
                <a:gd name="connsiteX2638" fmla="*/ 5208064 w 11162102"/>
                <a:gd name="connsiteY2638" fmla="*/ 5078618 h 6858029"/>
                <a:gd name="connsiteX2639" fmla="*/ 6731795 w 11162102"/>
                <a:gd name="connsiteY2639" fmla="*/ 5596425 h 6858029"/>
                <a:gd name="connsiteX2640" fmla="*/ 7825880 w 11162102"/>
                <a:gd name="connsiteY2640" fmla="*/ 5892996 h 6858029"/>
                <a:gd name="connsiteX2641" fmla="*/ 7872391 w 11162102"/>
                <a:gd name="connsiteY2641" fmla="*/ 5902376 h 6858029"/>
                <a:gd name="connsiteX2642" fmla="*/ 8944110 w 11162102"/>
                <a:gd name="connsiteY2642" fmla="*/ 6001538 h 6858029"/>
                <a:gd name="connsiteX2643" fmla="*/ 9675645 w 11162102"/>
                <a:gd name="connsiteY2643" fmla="*/ 5862483 h 6858029"/>
                <a:gd name="connsiteX2644" fmla="*/ 9994262 w 11162102"/>
                <a:gd name="connsiteY2644" fmla="*/ 5703072 h 6858029"/>
                <a:gd name="connsiteX2645" fmla="*/ 10065764 w 11162102"/>
                <a:gd name="connsiteY2645" fmla="*/ 5652955 h 6858029"/>
                <a:gd name="connsiteX2646" fmla="*/ 10082036 w 11162102"/>
                <a:gd name="connsiteY2646" fmla="*/ 5699078 h 6858029"/>
                <a:gd name="connsiteX2647" fmla="*/ 8917157 w 11162102"/>
                <a:gd name="connsiteY2647" fmla="*/ 6061765 h 6858029"/>
                <a:gd name="connsiteX2648" fmla="*/ 7885468 w 11162102"/>
                <a:gd name="connsiteY2648" fmla="*/ 5960367 h 6858029"/>
                <a:gd name="connsiteX2649" fmla="*/ 6750235 w 11162102"/>
                <a:gd name="connsiteY2649" fmla="*/ 5657861 h 6858029"/>
                <a:gd name="connsiteX2650" fmla="*/ 5216873 w 11162102"/>
                <a:gd name="connsiteY2650" fmla="*/ 5142268 h 6858029"/>
                <a:gd name="connsiteX2651" fmla="*/ 3268311 w 11162102"/>
                <a:gd name="connsiteY2651" fmla="*/ 4500400 h 6858029"/>
                <a:gd name="connsiteX2652" fmla="*/ 2503889 w 11162102"/>
                <a:gd name="connsiteY2652" fmla="*/ 4314881 h 6858029"/>
                <a:gd name="connsiteX2653" fmla="*/ 1758489 w 11162102"/>
                <a:gd name="connsiteY2653" fmla="*/ 4336059 h 6858029"/>
                <a:gd name="connsiteX2654" fmla="*/ 1460348 w 11162102"/>
                <a:gd name="connsiteY2654" fmla="*/ 4446632 h 6858029"/>
                <a:gd name="connsiteX2655" fmla="*/ 1470567 w 11162102"/>
                <a:gd name="connsiteY2655" fmla="*/ 4426343 h 6858029"/>
                <a:gd name="connsiteX2656" fmla="*/ 8943927 w 11162102"/>
                <a:gd name="connsiteY2656" fmla="*/ 5995923 h 6858029"/>
                <a:gd name="connsiteX2657" fmla="*/ 7873190 w 11162102"/>
                <a:gd name="connsiteY2657" fmla="*/ 5896465 h 6858029"/>
                <a:gd name="connsiteX2658" fmla="*/ 6733506 w 11162102"/>
                <a:gd name="connsiteY2658" fmla="*/ 5591085 h 6858029"/>
                <a:gd name="connsiteX2659" fmla="*/ 5209935 w 11162102"/>
                <a:gd name="connsiteY2659" fmla="*/ 5073323 h 6858029"/>
                <a:gd name="connsiteX2660" fmla="*/ 3289763 w 11162102"/>
                <a:gd name="connsiteY2660" fmla="*/ 4433829 h 6858029"/>
                <a:gd name="connsiteX2661" fmla="*/ 2524839 w 11162102"/>
                <a:gd name="connsiteY2661" fmla="*/ 4249267 h 6858029"/>
                <a:gd name="connsiteX2662" fmla="*/ 1782035 w 11162102"/>
                <a:gd name="connsiteY2662" fmla="*/ 4283272 h 6858029"/>
                <a:gd name="connsiteX2663" fmla="*/ 1480087 w 11162102"/>
                <a:gd name="connsiteY2663" fmla="*/ 4407423 h 6858029"/>
                <a:gd name="connsiteX2664" fmla="*/ 1495062 w 11162102"/>
                <a:gd name="connsiteY2664" fmla="*/ 4377686 h 6858029"/>
                <a:gd name="connsiteX2665" fmla="*/ 1807310 w 11162102"/>
                <a:gd name="connsiteY2665" fmla="*/ 4235734 h 6858029"/>
                <a:gd name="connsiteX2666" fmla="*/ 3309618 w 11162102"/>
                <a:gd name="connsiteY2666" fmla="*/ 4372551 h 6858029"/>
                <a:gd name="connsiteX2667" fmla="*/ 5200669 w 11162102"/>
                <a:gd name="connsiteY2667" fmla="*/ 5009353 h 6858029"/>
                <a:gd name="connsiteX2668" fmla="*/ 6715066 w 11162102"/>
                <a:gd name="connsiteY2668" fmla="*/ 5529534 h 6858029"/>
                <a:gd name="connsiteX2669" fmla="*/ 7861002 w 11162102"/>
                <a:gd name="connsiteY2669" fmla="*/ 5838246 h 6858029"/>
                <a:gd name="connsiteX2670" fmla="*/ 8970926 w 11162102"/>
                <a:gd name="connsiteY2670" fmla="*/ 5935582 h 6858029"/>
                <a:gd name="connsiteX2671" fmla="*/ 9717089 w 11162102"/>
                <a:gd name="connsiteY2671" fmla="*/ 5780552 h 6858029"/>
                <a:gd name="connsiteX2672" fmla="*/ 10038674 w 11162102"/>
                <a:gd name="connsiteY2672" fmla="*/ 5608452 h 6858029"/>
                <a:gd name="connsiteX2673" fmla="*/ 10046844 w 11162102"/>
                <a:gd name="connsiteY2673" fmla="*/ 5602632 h 6858029"/>
                <a:gd name="connsiteX2674" fmla="*/ 10063801 w 11162102"/>
                <a:gd name="connsiteY2674" fmla="*/ 5647524 h 6858029"/>
                <a:gd name="connsiteX2675" fmla="*/ 8943927 w 11162102"/>
                <a:gd name="connsiteY2675" fmla="*/ 5995923 h 6858029"/>
                <a:gd name="connsiteX2676" fmla="*/ 10052595 w 11162102"/>
                <a:gd name="connsiteY2676" fmla="*/ 5598524 h 6858029"/>
                <a:gd name="connsiteX2677" fmla="*/ 10084660 w 11162102"/>
                <a:gd name="connsiteY2677" fmla="*/ 5574744 h 6858029"/>
                <a:gd name="connsiteX2678" fmla="*/ 10100247 w 11162102"/>
                <a:gd name="connsiteY2678" fmla="*/ 5618996 h 6858029"/>
                <a:gd name="connsiteX2679" fmla="*/ 10069483 w 11162102"/>
                <a:gd name="connsiteY2679" fmla="*/ 5643210 h 6858029"/>
                <a:gd name="connsiteX2680" fmla="*/ 10052595 w 11162102"/>
                <a:gd name="connsiteY2680" fmla="*/ 5598524 h 6858029"/>
                <a:gd name="connsiteX2681" fmla="*/ 10050154 w 11162102"/>
                <a:gd name="connsiteY2681" fmla="*/ 5592271 h 6858029"/>
                <a:gd name="connsiteX2682" fmla="*/ 10033060 w 11162102"/>
                <a:gd name="connsiteY2682" fmla="*/ 5549617 h 6858029"/>
                <a:gd name="connsiteX2683" fmla="*/ 10066448 w 11162102"/>
                <a:gd name="connsiteY2683" fmla="*/ 5526224 h 6858029"/>
                <a:gd name="connsiteX2684" fmla="*/ 10082355 w 11162102"/>
                <a:gd name="connsiteY2684" fmla="*/ 5568468 h 6858029"/>
                <a:gd name="connsiteX2685" fmla="*/ 10050154 w 11162102"/>
                <a:gd name="connsiteY2685" fmla="*/ 5592271 h 6858029"/>
                <a:gd name="connsiteX2686" fmla="*/ 10072085 w 11162102"/>
                <a:gd name="connsiteY2686" fmla="*/ 5522094 h 6858029"/>
                <a:gd name="connsiteX2687" fmla="*/ 10083246 w 11162102"/>
                <a:gd name="connsiteY2687" fmla="*/ 5513924 h 6858029"/>
                <a:gd name="connsiteX2688" fmla="*/ 10105108 w 11162102"/>
                <a:gd name="connsiteY2688" fmla="*/ 5497218 h 6858029"/>
                <a:gd name="connsiteX2689" fmla="*/ 10119737 w 11162102"/>
                <a:gd name="connsiteY2689" fmla="*/ 5538936 h 6858029"/>
                <a:gd name="connsiteX2690" fmla="*/ 10087969 w 11162102"/>
                <a:gd name="connsiteY2690" fmla="*/ 5564201 h 6858029"/>
                <a:gd name="connsiteX2691" fmla="*/ 10072085 w 11162102"/>
                <a:gd name="connsiteY2691" fmla="*/ 5522094 h 6858029"/>
                <a:gd name="connsiteX2692" fmla="*/ 10069712 w 11162102"/>
                <a:gd name="connsiteY2692" fmla="*/ 5515955 h 6858029"/>
                <a:gd name="connsiteX2693" fmla="*/ 10053212 w 11162102"/>
                <a:gd name="connsiteY2693" fmla="*/ 5474693 h 6858029"/>
                <a:gd name="connsiteX2694" fmla="*/ 10087558 w 11162102"/>
                <a:gd name="connsiteY2694" fmla="*/ 5450227 h 6858029"/>
                <a:gd name="connsiteX2695" fmla="*/ 10102849 w 11162102"/>
                <a:gd name="connsiteY2695" fmla="*/ 5491010 h 6858029"/>
                <a:gd name="connsiteX2696" fmla="*/ 10069712 w 11162102"/>
                <a:gd name="connsiteY2696" fmla="*/ 5515955 h 6858029"/>
                <a:gd name="connsiteX2697" fmla="*/ 10093241 w 11162102"/>
                <a:gd name="connsiteY2697" fmla="*/ 5446051 h 6858029"/>
                <a:gd name="connsiteX2698" fmla="*/ 10127657 w 11162102"/>
                <a:gd name="connsiteY2698" fmla="*/ 5419669 h 6858029"/>
                <a:gd name="connsiteX2699" fmla="*/ 10141715 w 11162102"/>
                <a:gd name="connsiteY2699" fmla="*/ 5459607 h 6858029"/>
                <a:gd name="connsiteX2700" fmla="*/ 10108532 w 11162102"/>
                <a:gd name="connsiteY2700" fmla="*/ 5486560 h 6858029"/>
                <a:gd name="connsiteX2701" fmla="*/ 10093241 w 11162102"/>
                <a:gd name="connsiteY2701" fmla="*/ 5446051 h 6858029"/>
                <a:gd name="connsiteX2702" fmla="*/ 10090914 w 11162102"/>
                <a:gd name="connsiteY2702" fmla="*/ 5440094 h 6858029"/>
                <a:gd name="connsiteX2703" fmla="*/ 10074893 w 11162102"/>
                <a:gd name="connsiteY2703" fmla="*/ 5399973 h 6858029"/>
                <a:gd name="connsiteX2704" fmla="*/ 10110563 w 11162102"/>
                <a:gd name="connsiteY2704" fmla="*/ 5374185 h 6858029"/>
                <a:gd name="connsiteX2705" fmla="*/ 10125421 w 11162102"/>
                <a:gd name="connsiteY2705" fmla="*/ 5413621 h 6858029"/>
                <a:gd name="connsiteX2706" fmla="*/ 10090914 w 11162102"/>
                <a:gd name="connsiteY2706" fmla="*/ 5440094 h 6858029"/>
                <a:gd name="connsiteX2707" fmla="*/ 10115926 w 11162102"/>
                <a:gd name="connsiteY2707" fmla="*/ 5370214 h 6858029"/>
                <a:gd name="connsiteX2708" fmla="*/ 10151163 w 11162102"/>
                <a:gd name="connsiteY2708" fmla="*/ 5342759 h 6858029"/>
                <a:gd name="connsiteX2709" fmla="*/ 10164651 w 11162102"/>
                <a:gd name="connsiteY2709" fmla="*/ 5381328 h 6858029"/>
                <a:gd name="connsiteX2710" fmla="*/ 10130692 w 11162102"/>
                <a:gd name="connsiteY2710" fmla="*/ 5409422 h 6858029"/>
                <a:gd name="connsiteX2711" fmla="*/ 10115926 w 11162102"/>
                <a:gd name="connsiteY2711" fmla="*/ 5370214 h 6858029"/>
                <a:gd name="connsiteX2712" fmla="*/ 10167093 w 11162102"/>
                <a:gd name="connsiteY2712" fmla="*/ 5367932 h 6858029"/>
                <a:gd name="connsiteX2713" fmla="*/ 10156618 w 11162102"/>
                <a:gd name="connsiteY2713" fmla="*/ 5338377 h 6858029"/>
                <a:gd name="connsiteX2714" fmla="*/ 10172753 w 11162102"/>
                <a:gd name="connsiteY2714" fmla="*/ 5325072 h 6858029"/>
                <a:gd name="connsiteX2715" fmla="*/ 10191627 w 11162102"/>
                <a:gd name="connsiteY2715" fmla="*/ 5308959 h 6858029"/>
                <a:gd name="connsiteX2716" fmla="*/ 10203632 w 11162102"/>
                <a:gd name="connsiteY2716" fmla="*/ 5346593 h 6858029"/>
                <a:gd name="connsiteX2717" fmla="*/ 10170037 w 11162102"/>
                <a:gd name="connsiteY2717" fmla="*/ 5376672 h 6858029"/>
                <a:gd name="connsiteX2718" fmla="*/ 10167093 w 11162102"/>
                <a:gd name="connsiteY2718" fmla="*/ 5367932 h 6858029"/>
                <a:gd name="connsiteX2719" fmla="*/ 10154473 w 11162102"/>
                <a:gd name="connsiteY2719" fmla="*/ 5332512 h 6858029"/>
                <a:gd name="connsiteX2720" fmla="*/ 10140164 w 11162102"/>
                <a:gd name="connsiteY2720" fmla="*/ 5294399 h 6858029"/>
                <a:gd name="connsiteX2721" fmla="*/ 10176679 w 11162102"/>
                <a:gd name="connsiteY2721" fmla="*/ 5265552 h 6858029"/>
                <a:gd name="connsiteX2722" fmla="*/ 10189641 w 11162102"/>
                <a:gd name="connsiteY2722" fmla="*/ 5302912 h 6858029"/>
                <a:gd name="connsiteX2723" fmla="*/ 10154473 w 11162102"/>
                <a:gd name="connsiteY2723" fmla="*/ 5332512 h 6858029"/>
                <a:gd name="connsiteX2724" fmla="*/ 10138041 w 11162102"/>
                <a:gd name="connsiteY2724" fmla="*/ 5288922 h 6858029"/>
                <a:gd name="connsiteX2725" fmla="*/ 10122773 w 11162102"/>
                <a:gd name="connsiteY2725" fmla="*/ 5250672 h 6858029"/>
                <a:gd name="connsiteX2726" fmla="*/ 10160749 w 11162102"/>
                <a:gd name="connsiteY2726" fmla="*/ 5222487 h 6858029"/>
                <a:gd name="connsiteX2727" fmla="*/ 10174647 w 11162102"/>
                <a:gd name="connsiteY2727" fmla="*/ 5259892 h 6858029"/>
                <a:gd name="connsiteX2728" fmla="*/ 10138041 w 11162102"/>
                <a:gd name="connsiteY2728" fmla="*/ 5288922 h 6858029"/>
                <a:gd name="connsiteX2729" fmla="*/ 10172707 w 11162102"/>
                <a:gd name="connsiteY2729" fmla="*/ 5236660 h 6858029"/>
                <a:gd name="connsiteX2730" fmla="*/ 10165861 w 11162102"/>
                <a:gd name="connsiteY2730" fmla="*/ 5218584 h 6858029"/>
                <a:gd name="connsiteX2731" fmla="*/ 10203151 w 11162102"/>
                <a:gd name="connsiteY2731" fmla="*/ 5188711 h 6858029"/>
                <a:gd name="connsiteX2732" fmla="*/ 10215498 w 11162102"/>
                <a:gd name="connsiteY2732" fmla="*/ 5225089 h 6858029"/>
                <a:gd name="connsiteX2733" fmla="*/ 10179691 w 11162102"/>
                <a:gd name="connsiteY2733" fmla="*/ 5255784 h 6858029"/>
                <a:gd name="connsiteX2734" fmla="*/ 10172707 w 11162102"/>
                <a:gd name="connsiteY2734" fmla="*/ 5236660 h 6858029"/>
                <a:gd name="connsiteX2735" fmla="*/ 10163875 w 11162102"/>
                <a:gd name="connsiteY2735" fmla="*/ 5213404 h 6858029"/>
                <a:gd name="connsiteX2736" fmla="*/ 10148995 w 11162102"/>
                <a:gd name="connsiteY2736" fmla="*/ 5175839 h 6858029"/>
                <a:gd name="connsiteX2737" fmla="*/ 10187816 w 11162102"/>
                <a:gd name="connsiteY2737" fmla="*/ 5146627 h 6858029"/>
                <a:gd name="connsiteX2738" fmla="*/ 10201235 w 11162102"/>
                <a:gd name="connsiteY2738" fmla="*/ 5183324 h 6858029"/>
                <a:gd name="connsiteX2739" fmla="*/ 10163875 w 11162102"/>
                <a:gd name="connsiteY2739" fmla="*/ 5213404 h 6858029"/>
                <a:gd name="connsiteX2740" fmla="*/ 10192951 w 11162102"/>
                <a:gd name="connsiteY2740" fmla="*/ 5142656 h 6858029"/>
                <a:gd name="connsiteX2741" fmla="*/ 10230835 w 11162102"/>
                <a:gd name="connsiteY2741" fmla="*/ 5111914 h 6858029"/>
                <a:gd name="connsiteX2742" fmla="*/ 10242656 w 11162102"/>
                <a:gd name="connsiteY2742" fmla="*/ 5147471 h 6858029"/>
                <a:gd name="connsiteX2743" fmla="*/ 10206324 w 11162102"/>
                <a:gd name="connsiteY2743" fmla="*/ 5179080 h 6858029"/>
                <a:gd name="connsiteX2744" fmla="*/ 10192951 w 11162102"/>
                <a:gd name="connsiteY2744" fmla="*/ 5142656 h 6858029"/>
                <a:gd name="connsiteX2745" fmla="*/ 10191102 w 11162102"/>
                <a:gd name="connsiteY2745" fmla="*/ 5137818 h 6858029"/>
                <a:gd name="connsiteX2746" fmla="*/ 10176564 w 11162102"/>
                <a:gd name="connsiteY2746" fmla="*/ 5100755 h 6858029"/>
                <a:gd name="connsiteX2747" fmla="*/ 10216069 w 11162102"/>
                <a:gd name="connsiteY2747" fmla="*/ 5070698 h 6858029"/>
                <a:gd name="connsiteX2748" fmla="*/ 10229100 w 11162102"/>
                <a:gd name="connsiteY2748" fmla="*/ 5106780 h 6858029"/>
                <a:gd name="connsiteX2749" fmla="*/ 10191102 w 11162102"/>
                <a:gd name="connsiteY2749" fmla="*/ 5137818 h 6858029"/>
                <a:gd name="connsiteX2750" fmla="*/ 10221112 w 11162102"/>
                <a:gd name="connsiteY2750" fmla="*/ 5066682 h 6858029"/>
                <a:gd name="connsiteX2751" fmla="*/ 10259681 w 11162102"/>
                <a:gd name="connsiteY2751" fmla="*/ 5035027 h 6858029"/>
                <a:gd name="connsiteX2752" fmla="*/ 10270956 w 11162102"/>
                <a:gd name="connsiteY2752" fmla="*/ 5069991 h 6858029"/>
                <a:gd name="connsiteX2753" fmla="*/ 10234098 w 11162102"/>
                <a:gd name="connsiteY2753" fmla="*/ 5102558 h 6858029"/>
                <a:gd name="connsiteX2754" fmla="*/ 10221112 w 11162102"/>
                <a:gd name="connsiteY2754" fmla="*/ 5066682 h 6858029"/>
                <a:gd name="connsiteX2755" fmla="*/ 10264589 w 11162102"/>
                <a:gd name="connsiteY2755" fmla="*/ 5030783 h 6858029"/>
                <a:gd name="connsiteX2756" fmla="*/ 10301856 w 11162102"/>
                <a:gd name="connsiteY2756" fmla="*/ 4997691 h 6858029"/>
                <a:gd name="connsiteX2757" fmla="*/ 10311305 w 11162102"/>
                <a:gd name="connsiteY2757" fmla="*/ 5031604 h 6858029"/>
                <a:gd name="connsiteX2758" fmla="*/ 10275885 w 11162102"/>
                <a:gd name="connsiteY2758" fmla="*/ 5065495 h 6858029"/>
                <a:gd name="connsiteX2759" fmla="*/ 10264589 w 11162102"/>
                <a:gd name="connsiteY2759" fmla="*/ 5030783 h 6858029"/>
                <a:gd name="connsiteX2760" fmla="*/ 10263014 w 11162102"/>
                <a:gd name="connsiteY2760" fmla="*/ 5026059 h 6858029"/>
                <a:gd name="connsiteX2761" fmla="*/ 10250462 w 11162102"/>
                <a:gd name="connsiteY2761" fmla="*/ 4990525 h 6858029"/>
                <a:gd name="connsiteX2762" fmla="*/ 10289578 w 11162102"/>
                <a:gd name="connsiteY2762" fmla="*/ 4958003 h 6858029"/>
                <a:gd name="connsiteX2763" fmla="*/ 10300327 w 11162102"/>
                <a:gd name="connsiteY2763" fmla="*/ 4992624 h 6858029"/>
                <a:gd name="connsiteX2764" fmla="*/ 10263014 w 11162102"/>
                <a:gd name="connsiteY2764" fmla="*/ 5026059 h 6858029"/>
                <a:gd name="connsiteX2765" fmla="*/ 10249001 w 11162102"/>
                <a:gd name="connsiteY2765" fmla="*/ 4986554 h 6858029"/>
                <a:gd name="connsiteX2766" fmla="*/ 10235171 w 11162102"/>
                <a:gd name="connsiteY2766" fmla="*/ 4949993 h 6858029"/>
                <a:gd name="connsiteX2767" fmla="*/ 10276022 w 11162102"/>
                <a:gd name="connsiteY2767" fmla="*/ 4918111 h 6858029"/>
                <a:gd name="connsiteX2768" fmla="*/ 10288163 w 11162102"/>
                <a:gd name="connsiteY2768" fmla="*/ 4953690 h 6858029"/>
                <a:gd name="connsiteX2769" fmla="*/ 10249001 w 11162102"/>
                <a:gd name="connsiteY2769" fmla="*/ 4986554 h 6858029"/>
                <a:gd name="connsiteX2770" fmla="*/ 10280929 w 11162102"/>
                <a:gd name="connsiteY2770" fmla="*/ 4914162 h 6858029"/>
                <a:gd name="connsiteX2771" fmla="*/ 10320411 w 11162102"/>
                <a:gd name="connsiteY2771" fmla="*/ 4880933 h 6858029"/>
                <a:gd name="connsiteX2772" fmla="*/ 10330658 w 11162102"/>
                <a:gd name="connsiteY2772" fmla="*/ 4915303 h 6858029"/>
                <a:gd name="connsiteX2773" fmla="*/ 10292956 w 11162102"/>
                <a:gd name="connsiteY2773" fmla="*/ 4949491 h 6858029"/>
                <a:gd name="connsiteX2774" fmla="*/ 10280929 w 11162102"/>
                <a:gd name="connsiteY2774" fmla="*/ 4914162 h 6858029"/>
                <a:gd name="connsiteX2775" fmla="*/ 10325227 w 11162102"/>
                <a:gd name="connsiteY2775" fmla="*/ 4876757 h 6858029"/>
                <a:gd name="connsiteX2776" fmla="*/ 10362996 w 11162102"/>
                <a:gd name="connsiteY2776" fmla="*/ 4842387 h 6858029"/>
                <a:gd name="connsiteX2777" fmla="*/ 10363864 w 11162102"/>
                <a:gd name="connsiteY2777" fmla="*/ 4845651 h 6858029"/>
                <a:gd name="connsiteX2778" fmla="*/ 10371236 w 11162102"/>
                <a:gd name="connsiteY2778" fmla="*/ 4875548 h 6858029"/>
                <a:gd name="connsiteX2779" fmla="*/ 10335405 w 11162102"/>
                <a:gd name="connsiteY2779" fmla="*/ 4910762 h 6858029"/>
                <a:gd name="connsiteX2780" fmla="*/ 10325227 w 11162102"/>
                <a:gd name="connsiteY2780" fmla="*/ 4876757 h 6858029"/>
                <a:gd name="connsiteX2781" fmla="*/ 10369387 w 11162102"/>
                <a:gd name="connsiteY2781" fmla="*/ 4844190 h 6858029"/>
                <a:gd name="connsiteX2782" fmla="*/ 10367744 w 11162102"/>
                <a:gd name="connsiteY2782" fmla="*/ 4837937 h 6858029"/>
                <a:gd name="connsiteX2783" fmla="*/ 10403392 w 11162102"/>
                <a:gd name="connsiteY2783" fmla="*/ 4802791 h 6858029"/>
                <a:gd name="connsiteX2784" fmla="*/ 10409622 w 11162102"/>
                <a:gd name="connsiteY2784" fmla="*/ 4834810 h 6858029"/>
                <a:gd name="connsiteX2785" fmla="*/ 10375983 w 11162102"/>
                <a:gd name="connsiteY2785" fmla="*/ 4870686 h 6858029"/>
                <a:gd name="connsiteX2786" fmla="*/ 10369387 w 11162102"/>
                <a:gd name="connsiteY2786" fmla="*/ 4844190 h 6858029"/>
                <a:gd name="connsiteX2787" fmla="*/ 10366534 w 11162102"/>
                <a:gd name="connsiteY2787" fmla="*/ 4833464 h 6858029"/>
                <a:gd name="connsiteX2788" fmla="*/ 10356881 w 11162102"/>
                <a:gd name="connsiteY2788" fmla="*/ 4799573 h 6858029"/>
                <a:gd name="connsiteX2789" fmla="*/ 10394742 w 11162102"/>
                <a:gd name="connsiteY2789" fmla="*/ 4764793 h 6858029"/>
                <a:gd name="connsiteX2790" fmla="*/ 10402342 w 11162102"/>
                <a:gd name="connsiteY2790" fmla="*/ 4797862 h 6858029"/>
                <a:gd name="connsiteX2791" fmla="*/ 10366534 w 11162102"/>
                <a:gd name="connsiteY2791" fmla="*/ 4833464 h 6858029"/>
                <a:gd name="connsiteX2792" fmla="*/ 10355078 w 11162102"/>
                <a:gd name="connsiteY2792" fmla="*/ 4793548 h 6858029"/>
                <a:gd name="connsiteX2793" fmla="*/ 10344693 w 11162102"/>
                <a:gd name="connsiteY2793" fmla="*/ 4760822 h 6858029"/>
                <a:gd name="connsiteX2794" fmla="*/ 10384655 w 11162102"/>
                <a:gd name="connsiteY2794" fmla="*/ 4726429 h 6858029"/>
                <a:gd name="connsiteX2795" fmla="*/ 10393213 w 11162102"/>
                <a:gd name="connsiteY2795" fmla="*/ 4758562 h 6858029"/>
                <a:gd name="connsiteX2796" fmla="*/ 10355078 w 11162102"/>
                <a:gd name="connsiteY2796" fmla="*/ 4793548 h 6858029"/>
                <a:gd name="connsiteX2797" fmla="*/ 10389311 w 11162102"/>
                <a:gd name="connsiteY2797" fmla="*/ 4722252 h 6858029"/>
                <a:gd name="connsiteX2798" fmla="*/ 10427150 w 11162102"/>
                <a:gd name="connsiteY2798" fmla="*/ 4687130 h 6858029"/>
                <a:gd name="connsiteX2799" fmla="*/ 10433745 w 11162102"/>
                <a:gd name="connsiteY2799" fmla="*/ 4718464 h 6858029"/>
                <a:gd name="connsiteX2800" fmla="*/ 10397869 w 11162102"/>
                <a:gd name="connsiteY2800" fmla="*/ 4754089 h 6858029"/>
                <a:gd name="connsiteX2801" fmla="*/ 10389311 w 11162102"/>
                <a:gd name="connsiteY2801" fmla="*/ 4722252 h 6858029"/>
                <a:gd name="connsiteX2802" fmla="*/ 10387667 w 11162102"/>
                <a:gd name="connsiteY2802" fmla="*/ 4716455 h 6858029"/>
                <a:gd name="connsiteX2803" fmla="*/ 10387599 w 11162102"/>
                <a:gd name="connsiteY2803" fmla="*/ 4716182 h 6858029"/>
                <a:gd name="connsiteX2804" fmla="*/ 10377808 w 11162102"/>
                <a:gd name="connsiteY2804" fmla="*/ 4683798 h 6858029"/>
                <a:gd name="connsiteX2805" fmla="*/ 10417815 w 11162102"/>
                <a:gd name="connsiteY2805" fmla="*/ 4648994 h 6858029"/>
                <a:gd name="connsiteX2806" fmla="*/ 10425757 w 11162102"/>
                <a:gd name="connsiteY2806" fmla="*/ 4681127 h 6858029"/>
                <a:gd name="connsiteX2807" fmla="*/ 10387667 w 11162102"/>
                <a:gd name="connsiteY2807" fmla="*/ 4716455 h 6858029"/>
                <a:gd name="connsiteX2808" fmla="*/ 10422425 w 11162102"/>
                <a:gd name="connsiteY2808" fmla="*/ 4644840 h 6858029"/>
                <a:gd name="connsiteX2809" fmla="*/ 10460287 w 11162102"/>
                <a:gd name="connsiteY2809" fmla="*/ 4609329 h 6858029"/>
                <a:gd name="connsiteX2810" fmla="*/ 10466311 w 11162102"/>
                <a:gd name="connsiteY2810" fmla="*/ 4640595 h 6858029"/>
                <a:gd name="connsiteX2811" fmla="*/ 10430390 w 11162102"/>
                <a:gd name="connsiteY2811" fmla="*/ 4676654 h 6858029"/>
                <a:gd name="connsiteX2812" fmla="*/ 10422425 w 11162102"/>
                <a:gd name="connsiteY2812" fmla="*/ 4644840 h 6858029"/>
                <a:gd name="connsiteX2813" fmla="*/ 10420942 w 11162102"/>
                <a:gd name="connsiteY2813" fmla="*/ 4639294 h 6858029"/>
                <a:gd name="connsiteX2814" fmla="*/ 10411654 w 11162102"/>
                <a:gd name="connsiteY2814" fmla="*/ 4606568 h 6858029"/>
                <a:gd name="connsiteX2815" fmla="*/ 10451729 w 11162102"/>
                <a:gd name="connsiteY2815" fmla="*/ 4571377 h 6858029"/>
                <a:gd name="connsiteX2816" fmla="*/ 10459077 w 11162102"/>
                <a:gd name="connsiteY2816" fmla="*/ 4603555 h 6858029"/>
                <a:gd name="connsiteX2817" fmla="*/ 10420942 w 11162102"/>
                <a:gd name="connsiteY2817" fmla="*/ 4639294 h 6858029"/>
                <a:gd name="connsiteX2818" fmla="*/ 10456179 w 11162102"/>
                <a:gd name="connsiteY2818" fmla="*/ 4567291 h 6858029"/>
                <a:gd name="connsiteX2819" fmla="*/ 10493881 w 11162102"/>
                <a:gd name="connsiteY2819" fmla="*/ 4531621 h 6858029"/>
                <a:gd name="connsiteX2820" fmla="*/ 10499266 w 11162102"/>
                <a:gd name="connsiteY2820" fmla="*/ 4563001 h 6858029"/>
                <a:gd name="connsiteX2821" fmla="*/ 10463550 w 11162102"/>
                <a:gd name="connsiteY2821" fmla="*/ 4599196 h 6858029"/>
                <a:gd name="connsiteX2822" fmla="*/ 10456179 w 11162102"/>
                <a:gd name="connsiteY2822" fmla="*/ 4567291 h 6858029"/>
                <a:gd name="connsiteX2823" fmla="*/ 10454878 w 11162102"/>
                <a:gd name="connsiteY2823" fmla="*/ 4562042 h 6858029"/>
                <a:gd name="connsiteX2824" fmla="*/ 10446137 w 11162102"/>
                <a:gd name="connsiteY2824" fmla="*/ 4529156 h 6858029"/>
                <a:gd name="connsiteX2825" fmla="*/ 10486076 w 11162102"/>
                <a:gd name="connsiteY2825" fmla="*/ 4493736 h 6858029"/>
                <a:gd name="connsiteX2826" fmla="*/ 10492831 w 11162102"/>
                <a:gd name="connsiteY2826" fmla="*/ 4526098 h 6858029"/>
                <a:gd name="connsiteX2827" fmla="*/ 10454878 w 11162102"/>
                <a:gd name="connsiteY2827" fmla="*/ 4562042 h 6858029"/>
                <a:gd name="connsiteX2828" fmla="*/ 10490503 w 11162102"/>
                <a:gd name="connsiteY2828" fmla="*/ 4489628 h 6858029"/>
                <a:gd name="connsiteX2829" fmla="*/ 10527703 w 11162102"/>
                <a:gd name="connsiteY2829" fmla="*/ 4454094 h 6858029"/>
                <a:gd name="connsiteX2830" fmla="*/ 10532449 w 11162102"/>
                <a:gd name="connsiteY2830" fmla="*/ 4485840 h 6858029"/>
                <a:gd name="connsiteX2831" fmla="*/ 10497304 w 11162102"/>
                <a:gd name="connsiteY2831" fmla="*/ 4521716 h 6858029"/>
                <a:gd name="connsiteX2832" fmla="*/ 10490503 w 11162102"/>
                <a:gd name="connsiteY2832" fmla="*/ 4489628 h 6858029"/>
                <a:gd name="connsiteX2833" fmla="*/ 10526859 w 11162102"/>
                <a:gd name="connsiteY2833" fmla="*/ 4448891 h 6858029"/>
                <a:gd name="connsiteX2834" fmla="*/ 10489385 w 11162102"/>
                <a:gd name="connsiteY2834" fmla="*/ 4484721 h 6858029"/>
                <a:gd name="connsiteX2835" fmla="*/ 10481100 w 11162102"/>
                <a:gd name="connsiteY2835" fmla="*/ 4451242 h 6858029"/>
                <a:gd name="connsiteX2836" fmla="*/ 10520674 w 11162102"/>
                <a:gd name="connsiteY2836" fmla="*/ 4415799 h 6858029"/>
                <a:gd name="connsiteX2837" fmla="*/ 10526859 w 11162102"/>
                <a:gd name="connsiteY2837" fmla="*/ 4448891 h 6858029"/>
                <a:gd name="connsiteX2838" fmla="*/ 10484958 w 11162102"/>
                <a:gd name="connsiteY2838" fmla="*/ 4488784 h 6858029"/>
                <a:gd name="connsiteX2839" fmla="*/ 10444791 w 11162102"/>
                <a:gd name="connsiteY2839" fmla="*/ 4524432 h 6858029"/>
                <a:gd name="connsiteX2840" fmla="*/ 10434521 w 11162102"/>
                <a:gd name="connsiteY2840" fmla="*/ 4490199 h 6858029"/>
                <a:gd name="connsiteX2841" fmla="*/ 10476696 w 11162102"/>
                <a:gd name="connsiteY2841" fmla="*/ 4455007 h 6858029"/>
                <a:gd name="connsiteX2842" fmla="*/ 10484958 w 11162102"/>
                <a:gd name="connsiteY2842" fmla="*/ 4488784 h 6858029"/>
                <a:gd name="connsiteX2843" fmla="*/ 10440364 w 11162102"/>
                <a:gd name="connsiteY2843" fmla="*/ 4528220 h 6858029"/>
                <a:gd name="connsiteX2844" fmla="*/ 10397915 w 11162102"/>
                <a:gd name="connsiteY2844" fmla="*/ 4563206 h 6858029"/>
                <a:gd name="connsiteX2845" fmla="*/ 10385659 w 11162102"/>
                <a:gd name="connsiteY2845" fmla="*/ 4528220 h 6858029"/>
                <a:gd name="connsiteX2846" fmla="*/ 10430116 w 11162102"/>
                <a:gd name="connsiteY2846" fmla="*/ 4493736 h 6858029"/>
                <a:gd name="connsiteX2847" fmla="*/ 10440364 w 11162102"/>
                <a:gd name="connsiteY2847" fmla="*/ 4528220 h 6858029"/>
                <a:gd name="connsiteX2848" fmla="*/ 10393327 w 11162102"/>
                <a:gd name="connsiteY2848" fmla="*/ 4566858 h 6858029"/>
                <a:gd name="connsiteX2849" fmla="*/ 10348915 w 11162102"/>
                <a:gd name="connsiteY2849" fmla="*/ 4600908 h 6858029"/>
                <a:gd name="connsiteX2850" fmla="*/ 10334789 w 11162102"/>
                <a:gd name="connsiteY2850" fmla="*/ 4565055 h 6858029"/>
                <a:gd name="connsiteX2851" fmla="*/ 10351792 w 11162102"/>
                <a:gd name="connsiteY2851" fmla="*/ 4553096 h 6858029"/>
                <a:gd name="connsiteX2852" fmla="*/ 10381095 w 11162102"/>
                <a:gd name="connsiteY2852" fmla="*/ 4531666 h 6858029"/>
                <a:gd name="connsiteX2853" fmla="*/ 10393327 w 11162102"/>
                <a:gd name="connsiteY2853" fmla="*/ 4566858 h 6858029"/>
                <a:gd name="connsiteX2854" fmla="*/ 10344351 w 11162102"/>
                <a:gd name="connsiteY2854" fmla="*/ 4604286 h 6858029"/>
                <a:gd name="connsiteX2855" fmla="*/ 10298160 w 11162102"/>
                <a:gd name="connsiteY2855" fmla="*/ 4637241 h 6858029"/>
                <a:gd name="connsiteX2856" fmla="*/ 10282276 w 11162102"/>
                <a:gd name="connsiteY2856" fmla="*/ 4600520 h 6858029"/>
                <a:gd name="connsiteX2857" fmla="*/ 10330293 w 11162102"/>
                <a:gd name="connsiteY2857" fmla="*/ 4568227 h 6858029"/>
                <a:gd name="connsiteX2858" fmla="*/ 10344351 w 11162102"/>
                <a:gd name="connsiteY2858" fmla="*/ 4604286 h 6858029"/>
                <a:gd name="connsiteX2859" fmla="*/ 10293596 w 11162102"/>
                <a:gd name="connsiteY2859" fmla="*/ 4640367 h 6858029"/>
                <a:gd name="connsiteX2860" fmla="*/ 10245966 w 11162102"/>
                <a:gd name="connsiteY2860" fmla="*/ 4671999 h 6858029"/>
                <a:gd name="connsiteX2861" fmla="*/ 10228416 w 11162102"/>
                <a:gd name="connsiteY2861" fmla="*/ 4634411 h 6858029"/>
                <a:gd name="connsiteX2862" fmla="*/ 10277688 w 11162102"/>
                <a:gd name="connsiteY2862" fmla="*/ 4603510 h 6858029"/>
                <a:gd name="connsiteX2863" fmla="*/ 10293596 w 11162102"/>
                <a:gd name="connsiteY2863" fmla="*/ 4640367 h 6858029"/>
                <a:gd name="connsiteX2864" fmla="*/ 10240853 w 11162102"/>
                <a:gd name="connsiteY2864" fmla="*/ 4675262 h 6858029"/>
                <a:gd name="connsiteX2865" fmla="*/ 10192563 w 11162102"/>
                <a:gd name="connsiteY2865" fmla="*/ 4705113 h 6858029"/>
                <a:gd name="connsiteX2866" fmla="*/ 10173460 w 11162102"/>
                <a:gd name="connsiteY2866" fmla="*/ 4666613 h 6858029"/>
                <a:gd name="connsiteX2867" fmla="*/ 10223190 w 11162102"/>
                <a:gd name="connsiteY2867" fmla="*/ 4637583 h 6858029"/>
                <a:gd name="connsiteX2868" fmla="*/ 10240853 w 11162102"/>
                <a:gd name="connsiteY2868" fmla="*/ 4675262 h 6858029"/>
                <a:gd name="connsiteX2869" fmla="*/ 10187313 w 11162102"/>
                <a:gd name="connsiteY2869" fmla="*/ 4708240 h 6858029"/>
                <a:gd name="connsiteX2870" fmla="*/ 10138246 w 11162102"/>
                <a:gd name="connsiteY2870" fmla="*/ 4736493 h 6858029"/>
                <a:gd name="connsiteX2871" fmla="*/ 10117729 w 11162102"/>
                <a:gd name="connsiteY2871" fmla="*/ 4697057 h 6858029"/>
                <a:gd name="connsiteX2872" fmla="*/ 10168120 w 11162102"/>
                <a:gd name="connsiteY2872" fmla="*/ 4669648 h 6858029"/>
                <a:gd name="connsiteX2873" fmla="*/ 10187313 w 11162102"/>
                <a:gd name="connsiteY2873" fmla="*/ 4708240 h 6858029"/>
                <a:gd name="connsiteX2874" fmla="*/ 10132997 w 11162102"/>
                <a:gd name="connsiteY2874" fmla="*/ 4739414 h 6858029"/>
                <a:gd name="connsiteX2875" fmla="*/ 10083679 w 11162102"/>
                <a:gd name="connsiteY2875" fmla="*/ 4765888 h 6858029"/>
                <a:gd name="connsiteX2876" fmla="*/ 10061884 w 11162102"/>
                <a:gd name="connsiteY2876" fmla="*/ 4725516 h 6858029"/>
                <a:gd name="connsiteX2877" fmla="*/ 10112389 w 11162102"/>
                <a:gd name="connsiteY2877" fmla="*/ 4699864 h 6858029"/>
                <a:gd name="connsiteX2878" fmla="*/ 10132997 w 11162102"/>
                <a:gd name="connsiteY2878" fmla="*/ 4739414 h 6858029"/>
                <a:gd name="connsiteX2879" fmla="*/ 10078247 w 11162102"/>
                <a:gd name="connsiteY2879" fmla="*/ 4768718 h 6858029"/>
                <a:gd name="connsiteX2880" fmla="*/ 10028974 w 11162102"/>
                <a:gd name="connsiteY2880" fmla="*/ 4793366 h 6858029"/>
                <a:gd name="connsiteX2881" fmla="*/ 10006015 w 11162102"/>
                <a:gd name="connsiteY2881" fmla="*/ 4752058 h 6858029"/>
                <a:gd name="connsiteX2882" fmla="*/ 10056361 w 11162102"/>
                <a:gd name="connsiteY2882" fmla="*/ 4728209 h 6858029"/>
                <a:gd name="connsiteX2883" fmla="*/ 10078247 w 11162102"/>
                <a:gd name="connsiteY2883" fmla="*/ 4768718 h 6858029"/>
                <a:gd name="connsiteX2884" fmla="*/ 10023360 w 11162102"/>
                <a:gd name="connsiteY2884" fmla="*/ 4796104 h 6858029"/>
                <a:gd name="connsiteX2885" fmla="*/ 9974659 w 11162102"/>
                <a:gd name="connsiteY2885" fmla="*/ 4818881 h 6858029"/>
                <a:gd name="connsiteX2886" fmla="*/ 9951129 w 11162102"/>
                <a:gd name="connsiteY2886" fmla="*/ 4776409 h 6858029"/>
                <a:gd name="connsiteX2887" fmla="*/ 10000310 w 11162102"/>
                <a:gd name="connsiteY2887" fmla="*/ 4754660 h 6858029"/>
                <a:gd name="connsiteX2888" fmla="*/ 10023360 w 11162102"/>
                <a:gd name="connsiteY2888" fmla="*/ 4796104 h 6858029"/>
                <a:gd name="connsiteX2889" fmla="*/ 9968884 w 11162102"/>
                <a:gd name="connsiteY2889" fmla="*/ 4821482 h 6858029"/>
                <a:gd name="connsiteX2890" fmla="*/ 9922145 w 11162102"/>
                <a:gd name="connsiteY2890" fmla="*/ 4841885 h 6858029"/>
                <a:gd name="connsiteX2891" fmla="*/ 9898251 w 11162102"/>
                <a:gd name="connsiteY2891" fmla="*/ 4798272 h 6858029"/>
                <a:gd name="connsiteX2892" fmla="*/ 9945287 w 11162102"/>
                <a:gd name="connsiteY2892" fmla="*/ 4778897 h 6858029"/>
                <a:gd name="connsiteX2893" fmla="*/ 9968884 w 11162102"/>
                <a:gd name="connsiteY2893" fmla="*/ 4821482 h 6858029"/>
                <a:gd name="connsiteX2894" fmla="*/ 9916189 w 11162102"/>
                <a:gd name="connsiteY2894" fmla="*/ 4844418 h 6858029"/>
                <a:gd name="connsiteX2895" fmla="*/ 9871708 w 11162102"/>
                <a:gd name="connsiteY2895" fmla="*/ 4862607 h 6858029"/>
                <a:gd name="connsiteX2896" fmla="*/ 9847540 w 11162102"/>
                <a:gd name="connsiteY2896" fmla="*/ 4817945 h 6858029"/>
                <a:gd name="connsiteX2897" fmla="*/ 9885196 w 11162102"/>
                <a:gd name="connsiteY2897" fmla="*/ 4803522 h 6858029"/>
                <a:gd name="connsiteX2898" fmla="*/ 9892248 w 11162102"/>
                <a:gd name="connsiteY2898" fmla="*/ 4800669 h 6858029"/>
                <a:gd name="connsiteX2899" fmla="*/ 9916189 w 11162102"/>
                <a:gd name="connsiteY2899" fmla="*/ 4844418 h 6858029"/>
                <a:gd name="connsiteX2900" fmla="*/ 9865523 w 11162102"/>
                <a:gd name="connsiteY2900" fmla="*/ 4865049 h 6858029"/>
                <a:gd name="connsiteX2901" fmla="*/ 9823348 w 11162102"/>
                <a:gd name="connsiteY2901" fmla="*/ 4881208 h 6858029"/>
                <a:gd name="connsiteX2902" fmla="*/ 9798952 w 11162102"/>
                <a:gd name="connsiteY2902" fmla="*/ 4835609 h 6858029"/>
                <a:gd name="connsiteX2903" fmla="*/ 9841264 w 11162102"/>
                <a:gd name="connsiteY2903" fmla="*/ 4820273 h 6858029"/>
                <a:gd name="connsiteX2904" fmla="*/ 9865523 w 11162102"/>
                <a:gd name="connsiteY2904" fmla="*/ 4865049 h 6858029"/>
                <a:gd name="connsiteX2905" fmla="*/ 9817141 w 11162102"/>
                <a:gd name="connsiteY2905" fmla="*/ 4883513 h 6858029"/>
                <a:gd name="connsiteX2906" fmla="*/ 9777112 w 11162102"/>
                <a:gd name="connsiteY2906" fmla="*/ 4897936 h 6858029"/>
                <a:gd name="connsiteX2907" fmla="*/ 9752487 w 11162102"/>
                <a:gd name="connsiteY2907" fmla="*/ 4851448 h 6858029"/>
                <a:gd name="connsiteX2908" fmla="*/ 9792699 w 11162102"/>
                <a:gd name="connsiteY2908" fmla="*/ 4837846 h 6858029"/>
                <a:gd name="connsiteX2909" fmla="*/ 9817141 w 11162102"/>
                <a:gd name="connsiteY2909" fmla="*/ 4883513 h 6858029"/>
                <a:gd name="connsiteX2910" fmla="*/ 9770653 w 11162102"/>
                <a:gd name="connsiteY2910" fmla="*/ 4900195 h 6858029"/>
                <a:gd name="connsiteX2911" fmla="*/ 9732997 w 11162102"/>
                <a:gd name="connsiteY2911" fmla="*/ 4912930 h 6858029"/>
                <a:gd name="connsiteX2912" fmla="*/ 9708189 w 11162102"/>
                <a:gd name="connsiteY2912" fmla="*/ 4865643 h 6858029"/>
                <a:gd name="connsiteX2913" fmla="*/ 9745936 w 11162102"/>
                <a:gd name="connsiteY2913" fmla="*/ 4853593 h 6858029"/>
                <a:gd name="connsiteX2914" fmla="*/ 9770653 w 11162102"/>
                <a:gd name="connsiteY2914" fmla="*/ 4900195 h 6858029"/>
                <a:gd name="connsiteX2915" fmla="*/ 9726150 w 11162102"/>
                <a:gd name="connsiteY2915" fmla="*/ 4915189 h 6858029"/>
                <a:gd name="connsiteX2916" fmla="*/ 9345502 w 11162102"/>
                <a:gd name="connsiteY2916" fmla="*/ 5008349 h 6858029"/>
                <a:gd name="connsiteX2917" fmla="*/ 7753420 w 11162102"/>
                <a:gd name="connsiteY2917" fmla="*/ 4953690 h 6858029"/>
                <a:gd name="connsiteX2918" fmla="*/ 6482350 w 11162102"/>
                <a:gd name="connsiteY2918" fmla="*/ 4589360 h 6858029"/>
                <a:gd name="connsiteX2919" fmla="*/ 5107396 w 11162102"/>
                <a:gd name="connsiteY2919" fmla="*/ 4033531 h 6858029"/>
                <a:gd name="connsiteX2920" fmla="*/ 3611439 w 11162102"/>
                <a:gd name="connsiteY2920" fmla="*/ 3435527 h 6858029"/>
                <a:gd name="connsiteX2921" fmla="*/ 2844963 w 11162102"/>
                <a:gd name="connsiteY2921" fmla="*/ 3273560 h 6858029"/>
                <a:gd name="connsiteX2922" fmla="*/ 2476503 w 11162102"/>
                <a:gd name="connsiteY2922" fmla="*/ 3317834 h 6858029"/>
                <a:gd name="connsiteX2923" fmla="*/ 2135732 w 11162102"/>
                <a:gd name="connsiteY2923" fmla="*/ 3491487 h 6858029"/>
                <a:gd name="connsiteX2924" fmla="*/ 1768736 w 11162102"/>
                <a:gd name="connsiteY2924" fmla="*/ 3861020 h 6858029"/>
                <a:gd name="connsiteX2925" fmla="*/ 1773241 w 11162102"/>
                <a:gd name="connsiteY2925" fmla="*/ 3853260 h 6858029"/>
                <a:gd name="connsiteX2926" fmla="*/ 2161817 w 11162102"/>
                <a:gd name="connsiteY2926" fmla="*/ 3441758 h 6858029"/>
                <a:gd name="connsiteX2927" fmla="*/ 3631591 w 11162102"/>
                <a:gd name="connsiteY2927" fmla="*/ 3372698 h 6858029"/>
                <a:gd name="connsiteX2928" fmla="*/ 5101576 w 11162102"/>
                <a:gd name="connsiteY2928" fmla="*/ 3968329 h 6858029"/>
                <a:gd name="connsiteX2929" fmla="*/ 6464276 w 11162102"/>
                <a:gd name="connsiteY2929" fmla="*/ 4526280 h 6858029"/>
                <a:gd name="connsiteX2930" fmla="*/ 7168721 w 11162102"/>
                <a:gd name="connsiteY2930" fmla="*/ 4753952 h 6858029"/>
                <a:gd name="connsiteX2931" fmla="*/ 7897107 w 11162102"/>
                <a:gd name="connsiteY2931" fmla="*/ 4921899 h 6858029"/>
                <a:gd name="connsiteX2932" fmla="*/ 8636241 w 11162102"/>
                <a:gd name="connsiteY2932" fmla="*/ 4997052 h 6858029"/>
                <a:gd name="connsiteX2933" fmla="*/ 9372958 w 11162102"/>
                <a:gd name="connsiteY2933" fmla="*/ 4946387 h 6858029"/>
                <a:gd name="connsiteX2934" fmla="*/ 9701274 w 11162102"/>
                <a:gd name="connsiteY2934" fmla="*/ 4867834 h 6858029"/>
                <a:gd name="connsiteX2935" fmla="*/ 9726150 w 11162102"/>
                <a:gd name="connsiteY2935" fmla="*/ 4915189 h 6858029"/>
                <a:gd name="connsiteX2936" fmla="*/ 2138210 w 11162102"/>
                <a:gd name="connsiteY2936" fmla="*/ 3494682 h 6858029"/>
                <a:gd name="connsiteX2937" fmla="*/ 3610115 w 11162102"/>
                <a:gd name="connsiteY2937" fmla="*/ 3439361 h 6858029"/>
                <a:gd name="connsiteX2938" fmla="*/ 5105798 w 11162102"/>
                <a:gd name="connsiteY2938" fmla="*/ 4037251 h 6858029"/>
                <a:gd name="connsiteX2939" fmla="*/ 6480981 w 11162102"/>
                <a:gd name="connsiteY2939" fmla="*/ 4593171 h 6858029"/>
                <a:gd name="connsiteX2940" fmla="*/ 7892839 w 11162102"/>
                <a:gd name="connsiteY2940" fmla="*/ 4983062 h 6858029"/>
                <a:gd name="connsiteX2941" fmla="*/ 8620677 w 11162102"/>
                <a:gd name="connsiteY2941" fmla="*/ 5059196 h 6858029"/>
                <a:gd name="connsiteX2942" fmla="*/ 9346164 w 11162102"/>
                <a:gd name="connsiteY2942" fmla="*/ 5012342 h 6858029"/>
                <a:gd name="connsiteX2943" fmla="*/ 9728341 w 11162102"/>
                <a:gd name="connsiteY2943" fmla="*/ 4919366 h 6858029"/>
                <a:gd name="connsiteX2944" fmla="*/ 9752304 w 11162102"/>
                <a:gd name="connsiteY2944" fmla="*/ 4965626 h 6858029"/>
                <a:gd name="connsiteX2945" fmla="*/ 9318732 w 11162102"/>
                <a:gd name="connsiteY2945" fmla="*/ 5074190 h 6858029"/>
                <a:gd name="connsiteX2946" fmla="*/ 7758349 w 11162102"/>
                <a:gd name="connsiteY2946" fmla="*/ 5015355 h 6858029"/>
                <a:gd name="connsiteX2947" fmla="*/ 6499102 w 11162102"/>
                <a:gd name="connsiteY2947" fmla="*/ 4656137 h 6858029"/>
                <a:gd name="connsiteX2948" fmla="*/ 5112051 w 11162102"/>
                <a:gd name="connsiteY2948" fmla="*/ 4102431 h 6858029"/>
                <a:gd name="connsiteX2949" fmla="*/ 3590009 w 11162102"/>
                <a:gd name="connsiteY2949" fmla="*/ 3502076 h 6858029"/>
                <a:gd name="connsiteX2950" fmla="*/ 3206235 w 11162102"/>
                <a:gd name="connsiteY2950" fmla="*/ 3391070 h 6858029"/>
                <a:gd name="connsiteX2951" fmla="*/ 2823214 w 11162102"/>
                <a:gd name="connsiteY2951" fmla="*/ 3338397 h 6858029"/>
                <a:gd name="connsiteX2952" fmla="*/ 2454069 w 11162102"/>
                <a:gd name="connsiteY2952" fmla="*/ 3378107 h 6858029"/>
                <a:gd name="connsiteX2953" fmla="*/ 2112125 w 11162102"/>
                <a:gd name="connsiteY2953" fmla="*/ 3544274 h 6858029"/>
                <a:gd name="connsiteX2954" fmla="*/ 1748804 w 11162102"/>
                <a:gd name="connsiteY2954" fmla="*/ 3895846 h 6858029"/>
                <a:gd name="connsiteX2955" fmla="*/ 1755112 w 11162102"/>
                <a:gd name="connsiteY2955" fmla="*/ 3884755 h 6858029"/>
                <a:gd name="connsiteX2956" fmla="*/ 2138210 w 11162102"/>
                <a:gd name="connsiteY2956" fmla="*/ 3494682 h 6858029"/>
                <a:gd name="connsiteX2957" fmla="*/ 1736277 w 11162102"/>
                <a:gd name="connsiteY2957" fmla="*/ 3911023 h 6858029"/>
                <a:gd name="connsiteX2958" fmla="*/ 1731571 w 11162102"/>
                <a:gd name="connsiteY2958" fmla="*/ 3916797 h 6858029"/>
                <a:gd name="connsiteX2959" fmla="*/ 1735793 w 11162102"/>
                <a:gd name="connsiteY2959" fmla="*/ 3909631 h 6858029"/>
                <a:gd name="connsiteX2960" fmla="*/ 1740535 w 11162102"/>
                <a:gd name="connsiteY2960" fmla="*/ 3903469 h 6858029"/>
                <a:gd name="connsiteX2961" fmla="*/ 1736277 w 11162102"/>
                <a:gd name="connsiteY2961" fmla="*/ 3911023 h 6858029"/>
                <a:gd name="connsiteX2962" fmla="*/ 1724318 w 11162102"/>
                <a:gd name="connsiteY2962" fmla="*/ 3932339 h 6858029"/>
                <a:gd name="connsiteX2963" fmla="*/ 1718040 w 11162102"/>
                <a:gd name="connsiteY2963" fmla="*/ 3943590 h 6858029"/>
                <a:gd name="connsiteX2964" fmla="*/ 1711481 w 11162102"/>
                <a:gd name="connsiteY2964" fmla="*/ 3951281 h 6858029"/>
                <a:gd name="connsiteX2965" fmla="*/ 1717668 w 11162102"/>
                <a:gd name="connsiteY2965" fmla="*/ 3940623 h 6858029"/>
                <a:gd name="connsiteX2966" fmla="*/ 1724318 w 11162102"/>
                <a:gd name="connsiteY2966" fmla="*/ 3932339 h 6858029"/>
                <a:gd name="connsiteX2967" fmla="*/ 1698623 w 11162102"/>
                <a:gd name="connsiteY2967" fmla="*/ 3966526 h 6858029"/>
                <a:gd name="connsiteX2968" fmla="*/ 1694118 w 11162102"/>
                <a:gd name="connsiteY2968" fmla="*/ 3971912 h 6858029"/>
                <a:gd name="connsiteX2969" fmla="*/ 1698041 w 11162102"/>
                <a:gd name="connsiteY2969" fmla="*/ 3965362 h 6858029"/>
                <a:gd name="connsiteX2970" fmla="*/ 1702706 w 11162102"/>
                <a:gd name="connsiteY2970" fmla="*/ 3959428 h 6858029"/>
                <a:gd name="connsiteX2971" fmla="*/ 1698623 w 11162102"/>
                <a:gd name="connsiteY2971" fmla="*/ 3966526 h 6858029"/>
                <a:gd name="connsiteX2972" fmla="*/ 1664534 w 11162102"/>
                <a:gd name="connsiteY2972" fmla="*/ 4014726 h 6858029"/>
                <a:gd name="connsiteX2973" fmla="*/ 1660672 w 11162102"/>
                <a:gd name="connsiteY2973" fmla="*/ 4021299 h 6858029"/>
                <a:gd name="connsiteX2974" fmla="*/ 1658328 w 11162102"/>
                <a:gd name="connsiteY2974" fmla="*/ 4024060 h 6858029"/>
                <a:gd name="connsiteX2975" fmla="*/ 1662391 w 11162102"/>
                <a:gd name="connsiteY2975" fmla="*/ 4017396 h 6858029"/>
                <a:gd name="connsiteX2976" fmla="*/ 1664534 w 11162102"/>
                <a:gd name="connsiteY2976" fmla="*/ 4014726 h 6858029"/>
                <a:gd name="connsiteX2977" fmla="*/ 1648191 w 11162102"/>
                <a:gd name="connsiteY2977" fmla="*/ 4042728 h 6858029"/>
                <a:gd name="connsiteX2978" fmla="*/ 1642280 w 11162102"/>
                <a:gd name="connsiteY2978" fmla="*/ 4052953 h 6858029"/>
                <a:gd name="connsiteX2979" fmla="*/ 1637761 w 11162102"/>
                <a:gd name="connsiteY2979" fmla="*/ 4057996 h 6858029"/>
                <a:gd name="connsiteX2980" fmla="*/ 1643873 w 11162102"/>
                <a:gd name="connsiteY2980" fmla="*/ 4047841 h 6858029"/>
                <a:gd name="connsiteX2981" fmla="*/ 1648191 w 11162102"/>
                <a:gd name="connsiteY2981" fmla="*/ 4042728 h 6858029"/>
                <a:gd name="connsiteX2982" fmla="*/ 1624305 w 11162102"/>
                <a:gd name="connsiteY2982" fmla="*/ 4073173 h 6858029"/>
                <a:gd name="connsiteX2983" fmla="*/ 1620900 w 11162102"/>
                <a:gd name="connsiteY2983" fmla="*/ 4077053 h 6858029"/>
                <a:gd name="connsiteX2984" fmla="*/ 1624887 w 11162102"/>
                <a:gd name="connsiteY2984" fmla="*/ 4070663 h 6858029"/>
                <a:gd name="connsiteX2985" fmla="*/ 1628217 w 11162102"/>
                <a:gd name="connsiteY2985" fmla="*/ 4066623 h 6858029"/>
                <a:gd name="connsiteX2986" fmla="*/ 1624305 w 11162102"/>
                <a:gd name="connsiteY2986" fmla="*/ 4073173 h 6858029"/>
                <a:gd name="connsiteX2987" fmla="*/ 1611644 w 11162102"/>
                <a:gd name="connsiteY2987" fmla="*/ 4094466 h 6858029"/>
                <a:gd name="connsiteX2988" fmla="*/ 1605607 w 11162102"/>
                <a:gd name="connsiteY2988" fmla="*/ 4104667 h 6858029"/>
                <a:gd name="connsiteX2989" fmla="*/ 1600146 w 11162102"/>
                <a:gd name="connsiteY2989" fmla="*/ 4110578 h 6858029"/>
                <a:gd name="connsiteX2990" fmla="*/ 1606162 w 11162102"/>
                <a:gd name="connsiteY2990" fmla="*/ 4100787 h 6858029"/>
                <a:gd name="connsiteX2991" fmla="*/ 1611644 w 11162102"/>
                <a:gd name="connsiteY2991" fmla="*/ 4094466 h 6858029"/>
                <a:gd name="connsiteX2992" fmla="*/ 1586387 w 11162102"/>
                <a:gd name="connsiteY2992" fmla="*/ 4125686 h 6858029"/>
                <a:gd name="connsiteX2993" fmla="*/ 1583148 w 11162102"/>
                <a:gd name="connsiteY2993" fmla="*/ 4129269 h 6858029"/>
                <a:gd name="connsiteX2994" fmla="*/ 1587060 w 11162102"/>
                <a:gd name="connsiteY2994" fmla="*/ 4123153 h 6858029"/>
                <a:gd name="connsiteX2995" fmla="*/ 1590168 w 11162102"/>
                <a:gd name="connsiteY2995" fmla="*/ 4119479 h 6858029"/>
                <a:gd name="connsiteX2996" fmla="*/ 1586387 w 11162102"/>
                <a:gd name="connsiteY2996" fmla="*/ 4125686 h 6858029"/>
                <a:gd name="connsiteX2997" fmla="*/ 1551868 w 11162102"/>
                <a:gd name="connsiteY2997" fmla="*/ 4171376 h 6858029"/>
                <a:gd name="connsiteX2998" fmla="*/ 1548621 w 11162102"/>
                <a:gd name="connsiteY2998" fmla="*/ 4176579 h 6858029"/>
                <a:gd name="connsiteX2999" fmla="*/ 1545638 w 11162102"/>
                <a:gd name="connsiteY2999" fmla="*/ 4179774 h 6858029"/>
                <a:gd name="connsiteX3000" fmla="*/ 1548904 w 11162102"/>
                <a:gd name="connsiteY3000" fmla="*/ 4174799 h 6858029"/>
                <a:gd name="connsiteX3001" fmla="*/ 1551868 w 11162102"/>
                <a:gd name="connsiteY3001" fmla="*/ 4171376 h 6858029"/>
                <a:gd name="connsiteX3002" fmla="*/ 1513247 w 11162102"/>
                <a:gd name="connsiteY3002" fmla="*/ 4222337 h 6858029"/>
                <a:gd name="connsiteX3003" fmla="*/ 1510138 w 11162102"/>
                <a:gd name="connsiteY3003" fmla="*/ 4227176 h 6858029"/>
                <a:gd name="connsiteX3004" fmla="*/ 1509545 w 11162102"/>
                <a:gd name="connsiteY3004" fmla="*/ 4227792 h 6858029"/>
                <a:gd name="connsiteX3005" fmla="*/ 1507331 w 11162102"/>
                <a:gd name="connsiteY3005" fmla="*/ 4230120 h 6858029"/>
                <a:gd name="connsiteX3006" fmla="*/ 1510442 w 11162102"/>
                <a:gd name="connsiteY3006" fmla="*/ 4225464 h 6858029"/>
                <a:gd name="connsiteX3007" fmla="*/ 1513247 w 11162102"/>
                <a:gd name="connsiteY3007" fmla="*/ 4222337 h 6858029"/>
                <a:gd name="connsiteX3008" fmla="*/ 1474294 w 11162102"/>
                <a:gd name="connsiteY3008" fmla="*/ 4272272 h 6858029"/>
                <a:gd name="connsiteX3009" fmla="*/ 1471200 w 11162102"/>
                <a:gd name="connsiteY3009" fmla="*/ 4276973 h 6858029"/>
                <a:gd name="connsiteX3010" fmla="*/ 1468561 w 11162102"/>
                <a:gd name="connsiteY3010" fmla="*/ 4279620 h 6858029"/>
                <a:gd name="connsiteX3011" fmla="*/ 1471725 w 11162102"/>
                <a:gd name="connsiteY3011" fmla="*/ 4275033 h 6858029"/>
                <a:gd name="connsiteX3012" fmla="*/ 1474294 w 11162102"/>
                <a:gd name="connsiteY3012" fmla="*/ 4272272 h 6858029"/>
                <a:gd name="connsiteX3013" fmla="*/ 1435043 w 11162102"/>
                <a:gd name="connsiteY3013" fmla="*/ 4321088 h 6858029"/>
                <a:gd name="connsiteX3014" fmla="*/ 1432099 w 11162102"/>
                <a:gd name="connsiteY3014" fmla="*/ 4325424 h 6858029"/>
                <a:gd name="connsiteX3015" fmla="*/ 1429648 w 11162102"/>
                <a:gd name="connsiteY3015" fmla="*/ 4327775 h 6858029"/>
                <a:gd name="connsiteX3016" fmla="*/ 1432656 w 11162102"/>
                <a:gd name="connsiteY3016" fmla="*/ 4323553 h 6858029"/>
                <a:gd name="connsiteX3017" fmla="*/ 1435043 w 11162102"/>
                <a:gd name="connsiteY3017" fmla="*/ 4321088 h 6858029"/>
                <a:gd name="connsiteX3018" fmla="*/ 1395506 w 11162102"/>
                <a:gd name="connsiteY3018" fmla="*/ 4368626 h 6858029"/>
                <a:gd name="connsiteX3019" fmla="*/ 1392770 w 11162102"/>
                <a:gd name="connsiteY3019" fmla="*/ 4372551 h 6858029"/>
                <a:gd name="connsiteX3020" fmla="*/ 1390380 w 11162102"/>
                <a:gd name="connsiteY3020" fmla="*/ 4374788 h 6858029"/>
                <a:gd name="connsiteX3021" fmla="*/ 1393228 w 11162102"/>
                <a:gd name="connsiteY3021" fmla="*/ 4370908 h 6858029"/>
                <a:gd name="connsiteX3022" fmla="*/ 1395506 w 11162102"/>
                <a:gd name="connsiteY3022" fmla="*/ 4368626 h 6858029"/>
                <a:gd name="connsiteX3023" fmla="*/ 1355730 w 11162102"/>
                <a:gd name="connsiteY3023" fmla="*/ 4414795 h 6858029"/>
                <a:gd name="connsiteX3024" fmla="*/ 1352959 w 11162102"/>
                <a:gd name="connsiteY3024" fmla="*/ 4418629 h 6858029"/>
                <a:gd name="connsiteX3025" fmla="*/ 1350704 w 11162102"/>
                <a:gd name="connsiteY3025" fmla="*/ 4420637 h 6858029"/>
                <a:gd name="connsiteX3026" fmla="*/ 1353580 w 11162102"/>
                <a:gd name="connsiteY3026" fmla="*/ 4416849 h 6858029"/>
                <a:gd name="connsiteX3027" fmla="*/ 1355730 w 11162102"/>
                <a:gd name="connsiteY3027" fmla="*/ 4414795 h 6858029"/>
                <a:gd name="connsiteX3028" fmla="*/ 1315588 w 11162102"/>
                <a:gd name="connsiteY3028" fmla="*/ 4459640 h 6858029"/>
                <a:gd name="connsiteX3029" fmla="*/ 1312911 w 11162102"/>
                <a:gd name="connsiteY3029" fmla="*/ 4463223 h 6858029"/>
                <a:gd name="connsiteX3030" fmla="*/ 1310798 w 11162102"/>
                <a:gd name="connsiteY3030" fmla="*/ 4465026 h 6858029"/>
                <a:gd name="connsiteX3031" fmla="*/ 1313564 w 11162102"/>
                <a:gd name="connsiteY3031" fmla="*/ 4461512 h 6858029"/>
                <a:gd name="connsiteX3032" fmla="*/ 1315588 w 11162102"/>
                <a:gd name="connsiteY3032" fmla="*/ 4459640 h 6858029"/>
                <a:gd name="connsiteX3033" fmla="*/ 1275239 w 11162102"/>
                <a:gd name="connsiteY3033" fmla="*/ 4502956 h 6858029"/>
                <a:gd name="connsiteX3034" fmla="*/ 1272671 w 11162102"/>
                <a:gd name="connsiteY3034" fmla="*/ 4506243 h 6858029"/>
                <a:gd name="connsiteX3035" fmla="*/ 1270652 w 11162102"/>
                <a:gd name="connsiteY3035" fmla="*/ 4507886 h 6858029"/>
                <a:gd name="connsiteX3036" fmla="*/ 1273292 w 11162102"/>
                <a:gd name="connsiteY3036" fmla="*/ 4504645 h 6858029"/>
                <a:gd name="connsiteX3037" fmla="*/ 1275239 w 11162102"/>
                <a:gd name="connsiteY3037" fmla="*/ 4502956 h 6858029"/>
                <a:gd name="connsiteX3038" fmla="*/ 1236325 w 11162102"/>
                <a:gd name="connsiteY3038" fmla="*/ 4542552 h 6858029"/>
                <a:gd name="connsiteX3039" fmla="*/ 1232263 w 11162102"/>
                <a:gd name="connsiteY3039" fmla="*/ 4547596 h 6858029"/>
                <a:gd name="connsiteX3040" fmla="*/ 1230396 w 11162102"/>
                <a:gd name="connsiteY3040" fmla="*/ 4549011 h 6858029"/>
                <a:gd name="connsiteX3041" fmla="*/ 1234835 w 11162102"/>
                <a:gd name="connsiteY3041" fmla="*/ 4543785 h 6858029"/>
                <a:gd name="connsiteX3042" fmla="*/ 1236325 w 11162102"/>
                <a:gd name="connsiteY3042" fmla="*/ 4542552 h 6858029"/>
                <a:gd name="connsiteX3043" fmla="*/ 1193233 w 11162102"/>
                <a:gd name="connsiteY3043" fmla="*/ 4585389 h 6858029"/>
                <a:gd name="connsiteX3044" fmla="*/ 1191457 w 11162102"/>
                <a:gd name="connsiteY3044" fmla="*/ 4587489 h 6858029"/>
                <a:gd name="connsiteX3045" fmla="*/ 1189641 w 11162102"/>
                <a:gd name="connsiteY3045" fmla="*/ 4588789 h 6858029"/>
                <a:gd name="connsiteX3046" fmla="*/ 1191375 w 11162102"/>
                <a:gd name="connsiteY3046" fmla="*/ 4586850 h 6858029"/>
                <a:gd name="connsiteX3047" fmla="*/ 1193233 w 11162102"/>
                <a:gd name="connsiteY3047" fmla="*/ 4585389 h 6858029"/>
                <a:gd name="connsiteX3048" fmla="*/ 1153233 w 11162102"/>
                <a:gd name="connsiteY3048" fmla="*/ 4622498 h 6858029"/>
                <a:gd name="connsiteX3049" fmla="*/ 1150617 w 11162102"/>
                <a:gd name="connsiteY3049" fmla="*/ 4625465 h 6858029"/>
                <a:gd name="connsiteX3050" fmla="*/ 1148924 w 11162102"/>
                <a:gd name="connsiteY3050" fmla="*/ 4626606 h 6858029"/>
                <a:gd name="connsiteX3051" fmla="*/ 1151667 w 11162102"/>
                <a:gd name="connsiteY3051" fmla="*/ 4623662 h 6858029"/>
                <a:gd name="connsiteX3052" fmla="*/ 1153233 w 11162102"/>
                <a:gd name="connsiteY3052" fmla="*/ 4622498 h 6858029"/>
                <a:gd name="connsiteX3053" fmla="*/ 1112966 w 11162102"/>
                <a:gd name="connsiteY3053" fmla="*/ 4658009 h 6858029"/>
                <a:gd name="connsiteX3054" fmla="*/ 1109695 w 11162102"/>
                <a:gd name="connsiteY3054" fmla="*/ 4661569 h 6858029"/>
                <a:gd name="connsiteX3055" fmla="*/ 1108139 w 11162102"/>
                <a:gd name="connsiteY3055" fmla="*/ 4662550 h 6858029"/>
                <a:gd name="connsiteX3056" fmla="*/ 1111676 w 11162102"/>
                <a:gd name="connsiteY3056" fmla="*/ 4658922 h 6858029"/>
                <a:gd name="connsiteX3057" fmla="*/ 1112966 w 11162102"/>
                <a:gd name="connsiteY3057" fmla="*/ 4658009 h 6858029"/>
                <a:gd name="connsiteX3058" fmla="*/ 1072308 w 11162102"/>
                <a:gd name="connsiteY3058" fmla="*/ 4692059 h 6858029"/>
                <a:gd name="connsiteX3059" fmla="*/ 1068522 w 11162102"/>
                <a:gd name="connsiteY3059" fmla="*/ 4695984 h 6858029"/>
                <a:gd name="connsiteX3060" fmla="*/ 1067080 w 11162102"/>
                <a:gd name="connsiteY3060" fmla="*/ 4696806 h 6858029"/>
                <a:gd name="connsiteX3061" fmla="*/ 1071242 w 11162102"/>
                <a:gd name="connsiteY3061" fmla="*/ 4692744 h 6858029"/>
                <a:gd name="connsiteX3062" fmla="*/ 1072308 w 11162102"/>
                <a:gd name="connsiteY3062" fmla="*/ 4692059 h 6858029"/>
                <a:gd name="connsiteX3063" fmla="*/ 1029289 w 11162102"/>
                <a:gd name="connsiteY3063" fmla="*/ 4726520 h 6858029"/>
                <a:gd name="connsiteX3064" fmla="*/ 1027550 w 11162102"/>
                <a:gd name="connsiteY3064" fmla="*/ 4728255 h 6858029"/>
                <a:gd name="connsiteX3065" fmla="*/ 1025900 w 11162102"/>
                <a:gd name="connsiteY3065" fmla="*/ 4729122 h 6858029"/>
                <a:gd name="connsiteX3066" fmla="*/ 1027570 w 11162102"/>
                <a:gd name="connsiteY3066" fmla="*/ 4727570 h 6858029"/>
                <a:gd name="connsiteX3067" fmla="*/ 1029289 w 11162102"/>
                <a:gd name="connsiteY3067" fmla="*/ 4726520 h 6858029"/>
                <a:gd name="connsiteX3068" fmla="*/ 988508 w 11162102"/>
                <a:gd name="connsiteY3068" fmla="*/ 4756782 h 6858029"/>
                <a:gd name="connsiteX3069" fmla="*/ 986107 w 11162102"/>
                <a:gd name="connsiteY3069" fmla="*/ 4759042 h 6858029"/>
                <a:gd name="connsiteX3070" fmla="*/ 985446 w 11162102"/>
                <a:gd name="connsiteY3070" fmla="*/ 4759361 h 6858029"/>
                <a:gd name="connsiteX3071" fmla="*/ 988168 w 11162102"/>
                <a:gd name="connsiteY3071" fmla="*/ 4756964 h 6858029"/>
                <a:gd name="connsiteX3072" fmla="*/ 988508 w 11162102"/>
                <a:gd name="connsiteY3072" fmla="*/ 4756782 h 6858029"/>
                <a:gd name="connsiteX3073" fmla="*/ 947052 w 11162102"/>
                <a:gd name="connsiteY3073" fmla="*/ 4785766 h 6858029"/>
                <a:gd name="connsiteX3074" fmla="*/ 945167 w 11162102"/>
                <a:gd name="connsiteY3074" fmla="*/ 4787432 h 6858029"/>
                <a:gd name="connsiteX3075" fmla="*/ 943987 w 11162102"/>
                <a:gd name="connsiteY3075" fmla="*/ 4787957 h 6858029"/>
                <a:gd name="connsiteX3076" fmla="*/ 945959 w 11162102"/>
                <a:gd name="connsiteY3076" fmla="*/ 4786314 h 6858029"/>
                <a:gd name="connsiteX3077" fmla="*/ 947052 w 11162102"/>
                <a:gd name="connsiteY3077" fmla="*/ 4785766 h 6858029"/>
                <a:gd name="connsiteX3078" fmla="*/ 926122 w 11162102"/>
                <a:gd name="connsiteY3078" fmla="*/ 4802928 h 6858029"/>
                <a:gd name="connsiteX3079" fmla="*/ 929710 w 11162102"/>
                <a:gd name="connsiteY3079" fmla="*/ 4801262 h 6858029"/>
                <a:gd name="connsiteX3080" fmla="*/ 924096 w 11162102"/>
                <a:gd name="connsiteY3080" fmla="*/ 4806283 h 6858029"/>
                <a:gd name="connsiteX3081" fmla="*/ 920350 w 11162102"/>
                <a:gd name="connsiteY3081" fmla="*/ 4807766 h 6858029"/>
                <a:gd name="connsiteX3082" fmla="*/ 926122 w 11162102"/>
                <a:gd name="connsiteY3082" fmla="*/ 4802928 h 6858029"/>
                <a:gd name="connsiteX3083" fmla="*/ 946812 w 11162102"/>
                <a:gd name="connsiteY3083" fmla="*/ 4793525 h 6858029"/>
                <a:gd name="connsiteX3084" fmla="*/ 952000 w 11162102"/>
                <a:gd name="connsiteY3084" fmla="*/ 4791197 h 6858029"/>
                <a:gd name="connsiteX3085" fmla="*/ 944380 w 11162102"/>
                <a:gd name="connsiteY3085" fmla="*/ 4798432 h 6858029"/>
                <a:gd name="connsiteX3086" fmla="*/ 939051 w 11162102"/>
                <a:gd name="connsiteY3086" fmla="*/ 4800440 h 6858029"/>
                <a:gd name="connsiteX3087" fmla="*/ 946812 w 11162102"/>
                <a:gd name="connsiteY3087" fmla="*/ 4793525 h 6858029"/>
                <a:gd name="connsiteX3088" fmla="*/ 987064 w 11162102"/>
                <a:gd name="connsiteY3088" fmla="*/ 4775884 h 6858029"/>
                <a:gd name="connsiteX3089" fmla="*/ 995512 w 11162102"/>
                <a:gd name="connsiteY3089" fmla="*/ 4772278 h 6858029"/>
                <a:gd name="connsiteX3090" fmla="*/ 984927 w 11162102"/>
                <a:gd name="connsiteY3090" fmla="*/ 4783392 h 6858029"/>
                <a:gd name="connsiteX3091" fmla="*/ 976488 w 11162102"/>
                <a:gd name="connsiteY3091" fmla="*/ 4786451 h 6858029"/>
                <a:gd name="connsiteX3092" fmla="*/ 987064 w 11162102"/>
                <a:gd name="connsiteY3092" fmla="*/ 4775884 h 6858029"/>
                <a:gd name="connsiteX3093" fmla="*/ 1007364 w 11162102"/>
                <a:gd name="connsiteY3093" fmla="*/ 4767348 h 6858029"/>
                <a:gd name="connsiteX3094" fmla="*/ 1016817 w 11162102"/>
                <a:gd name="connsiteY3094" fmla="*/ 4763446 h 6858029"/>
                <a:gd name="connsiteX3095" fmla="*/ 1007291 w 11162102"/>
                <a:gd name="connsiteY3095" fmla="*/ 4773922 h 6858029"/>
                <a:gd name="connsiteX3096" fmla="*/ 1005257 w 11162102"/>
                <a:gd name="connsiteY3096" fmla="*/ 4776181 h 6858029"/>
                <a:gd name="connsiteX3097" fmla="*/ 995868 w 11162102"/>
                <a:gd name="connsiteY3097" fmla="*/ 4779421 h 6858029"/>
                <a:gd name="connsiteX3098" fmla="*/ 1007364 w 11162102"/>
                <a:gd name="connsiteY3098" fmla="*/ 4767348 h 6858029"/>
                <a:gd name="connsiteX3099" fmla="*/ 1027769 w 11162102"/>
                <a:gd name="connsiteY3099" fmla="*/ 4758950 h 6858029"/>
                <a:gd name="connsiteX3100" fmla="*/ 1038016 w 11162102"/>
                <a:gd name="connsiteY3100" fmla="*/ 4754865 h 6858029"/>
                <a:gd name="connsiteX3101" fmla="*/ 1025674 w 11162102"/>
                <a:gd name="connsiteY3101" fmla="*/ 4769106 h 6858029"/>
                <a:gd name="connsiteX3102" fmla="*/ 1015290 w 11162102"/>
                <a:gd name="connsiteY3102" fmla="*/ 4772689 h 6858029"/>
                <a:gd name="connsiteX3103" fmla="*/ 1027769 w 11162102"/>
                <a:gd name="connsiteY3103" fmla="*/ 4758950 h 6858029"/>
                <a:gd name="connsiteX3104" fmla="*/ 1048105 w 11162102"/>
                <a:gd name="connsiteY3104" fmla="*/ 4750848 h 6858029"/>
                <a:gd name="connsiteX3105" fmla="*/ 1059165 w 11162102"/>
                <a:gd name="connsiteY3105" fmla="*/ 4746512 h 6858029"/>
                <a:gd name="connsiteX3106" fmla="*/ 1045983 w 11162102"/>
                <a:gd name="connsiteY3106" fmla="*/ 4762396 h 6858029"/>
                <a:gd name="connsiteX3107" fmla="*/ 1034930 w 11162102"/>
                <a:gd name="connsiteY3107" fmla="*/ 4766048 h 6858029"/>
                <a:gd name="connsiteX3108" fmla="*/ 1048105 w 11162102"/>
                <a:gd name="connsiteY3108" fmla="*/ 4750848 h 6858029"/>
                <a:gd name="connsiteX3109" fmla="*/ 1068449 w 11162102"/>
                <a:gd name="connsiteY3109" fmla="*/ 4742952 h 6858029"/>
                <a:gd name="connsiteX3110" fmla="*/ 1080170 w 11162102"/>
                <a:gd name="connsiteY3110" fmla="*/ 4738479 h 6858029"/>
                <a:gd name="connsiteX3111" fmla="*/ 1066375 w 11162102"/>
                <a:gd name="connsiteY3111" fmla="*/ 4755823 h 6858029"/>
                <a:gd name="connsiteX3112" fmla="*/ 1054724 w 11162102"/>
                <a:gd name="connsiteY3112" fmla="*/ 4759498 h 6858029"/>
                <a:gd name="connsiteX3113" fmla="*/ 1068449 w 11162102"/>
                <a:gd name="connsiteY3113" fmla="*/ 4742952 h 6858029"/>
                <a:gd name="connsiteX3114" fmla="*/ 1088875 w 11162102"/>
                <a:gd name="connsiteY3114" fmla="*/ 4735216 h 6858029"/>
                <a:gd name="connsiteX3115" fmla="*/ 1101094 w 11162102"/>
                <a:gd name="connsiteY3115" fmla="*/ 4730719 h 6858029"/>
                <a:gd name="connsiteX3116" fmla="*/ 1086832 w 11162102"/>
                <a:gd name="connsiteY3116" fmla="*/ 4749388 h 6858029"/>
                <a:gd name="connsiteX3117" fmla="*/ 1074529 w 11162102"/>
                <a:gd name="connsiteY3117" fmla="*/ 4753245 h 6858029"/>
                <a:gd name="connsiteX3118" fmla="*/ 1088875 w 11162102"/>
                <a:gd name="connsiteY3118" fmla="*/ 4735216 h 6858029"/>
                <a:gd name="connsiteX3119" fmla="*/ 1109252 w 11162102"/>
                <a:gd name="connsiteY3119" fmla="*/ 4727730 h 6858029"/>
                <a:gd name="connsiteX3120" fmla="*/ 1121999 w 11162102"/>
                <a:gd name="connsiteY3120" fmla="*/ 4723165 h 6858029"/>
                <a:gd name="connsiteX3121" fmla="*/ 1107212 w 11162102"/>
                <a:gd name="connsiteY3121" fmla="*/ 4743294 h 6858029"/>
                <a:gd name="connsiteX3122" fmla="*/ 1094466 w 11162102"/>
                <a:gd name="connsiteY3122" fmla="*/ 4747083 h 6858029"/>
                <a:gd name="connsiteX3123" fmla="*/ 1109252 w 11162102"/>
                <a:gd name="connsiteY3123" fmla="*/ 4727730 h 6858029"/>
                <a:gd name="connsiteX3124" fmla="*/ 1129644 w 11162102"/>
                <a:gd name="connsiteY3124" fmla="*/ 4720495 h 6858029"/>
                <a:gd name="connsiteX3125" fmla="*/ 1142876 w 11162102"/>
                <a:gd name="connsiteY3125" fmla="*/ 4715840 h 6858029"/>
                <a:gd name="connsiteX3126" fmla="*/ 1127661 w 11162102"/>
                <a:gd name="connsiteY3126" fmla="*/ 4737315 h 6858029"/>
                <a:gd name="connsiteX3127" fmla="*/ 1118488 w 11162102"/>
                <a:gd name="connsiteY3127" fmla="*/ 4739916 h 6858029"/>
                <a:gd name="connsiteX3128" fmla="*/ 1114492 w 11162102"/>
                <a:gd name="connsiteY3128" fmla="*/ 4741126 h 6858029"/>
                <a:gd name="connsiteX3129" fmla="*/ 1129644 w 11162102"/>
                <a:gd name="connsiteY3129" fmla="*/ 4720495 h 6858029"/>
                <a:gd name="connsiteX3130" fmla="*/ 1150083 w 11162102"/>
                <a:gd name="connsiteY3130" fmla="*/ 4713398 h 6858029"/>
                <a:gd name="connsiteX3131" fmla="*/ 1163674 w 11162102"/>
                <a:gd name="connsiteY3131" fmla="*/ 4708833 h 6858029"/>
                <a:gd name="connsiteX3132" fmla="*/ 1148168 w 11162102"/>
                <a:gd name="connsiteY3132" fmla="*/ 4731518 h 6858029"/>
                <a:gd name="connsiteX3133" fmla="*/ 1134521 w 11162102"/>
                <a:gd name="connsiteY3133" fmla="*/ 4735375 h 6858029"/>
                <a:gd name="connsiteX3134" fmla="*/ 1150083 w 11162102"/>
                <a:gd name="connsiteY3134" fmla="*/ 4713398 h 6858029"/>
                <a:gd name="connsiteX3135" fmla="*/ 1170511 w 11162102"/>
                <a:gd name="connsiteY3135" fmla="*/ 4706551 h 6858029"/>
                <a:gd name="connsiteX3136" fmla="*/ 1184483 w 11162102"/>
                <a:gd name="connsiteY3136" fmla="*/ 4702009 h 6858029"/>
                <a:gd name="connsiteX3137" fmla="*/ 1168624 w 11162102"/>
                <a:gd name="connsiteY3137" fmla="*/ 4726018 h 6858029"/>
                <a:gd name="connsiteX3138" fmla="*/ 1154650 w 11162102"/>
                <a:gd name="connsiteY3138" fmla="*/ 4729784 h 6858029"/>
                <a:gd name="connsiteX3139" fmla="*/ 1170511 w 11162102"/>
                <a:gd name="connsiteY3139" fmla="*/ 4706551 h 6858029"/>
                <a:gd name="connsiteX3140" fmla="*/ 1190941 w 11162102"/>
                <a:gd name="connsiteY3140" fmla="*/ 4699932 h 6858029"/>
                <a:gd name="connsiteX3141" fmla="*/ 1205283 w 11162102"/>
                <a:gd name="connsiteY3141" fmla="*/ 4695368 h 6858029"/>
                <a:gd name="connsiteX3142" fmla="*/ 1189138 w 11162102"/>
                <a:gd name="connsiteY3142" fmla="*/ 4720678 h 6858029"/>
                <a:gd name="connsiteX3143" fmla="*/ 1174822 w 11162102"/>
                <a:gd name="connsiteY3143" fmla="*/ 4724375 h 6858029"/>
                <a:gd name="connsiteX3144" fmla="*/ 1190941 w 11162102"/>
                <a:gd name="connsiteY3144" fmla="*/ 4699932 h 6858029"/>
                <a:gd name="connsiteX3145" fmla="*/ 1211404 w 11162102"/>
                <a:gd name="connsiteY3145" fmla="*/ 4693474 h 6858029"/>
                <a:gd name="connsiteX3146" fmla="*/ 1226003 w 11162102"/>
                <a:gd name="connsiteY3146" fmla="*/ 4689047 h 6858029"/>
                <a:gd name="connsiteX3147" fmla="*/ 1209683 w 11162102"/>
                <a:gd name="connsiteY3147" fmla="*/ 4715474 h 6858029"/>
                <a:gd name="connsiteX3148" fmla="*/ 1195013 w 11162102"/>
                <a:gd name="connsiteY3148" fmla="*/ 4719194 h 6858029"/>
                <a:gd name="connsiteX3149" fmla="*/ 1211404 w 11162102"/>
                <a:gd name="connsiteY3149" fmla="*/ 4693474 h 6858029"/>
                <a:gd name="connsiteX3150" fmla="*/ 1231857 w 11162102"/>
                <a:gd name="connsiteY3150" fmla="*/ 4687267 h 6858029"/>
                <a:gd name="connsiteX3151" fmla="*/ 1246757 w 11162102"/>
                <a:gd name="connsiteY3151" fmla="*/ 4682907 h 6858029"/>
                <a:gd name="connsiteX3152" fmla="*/ 1230181 w 11162102"/>
                <a:gd name="connsiteY3152" fmla="*/ 4710591 h 6858029"/>
                <a:gd name="connsiteX3153" fmla="*/ 1215281 w 11162102"/>
                <a:gd name="connsiteY3153" fmla="*/ 4714128 h 6858029"/>
                <a:gd name="connsiteX3154" fmla="*/ 1231857 w 11162102"/>
                <a:gd name="connsiteY3154" fmla="*/ 4687267 h 6858029"/>
                <a:gd name="connsiteX3155" fmla="*/ 1252307 w 11162102"/>
                <a:gd name="connsiteY3155" fmla="*/ 4681287 h 6858029"/>
                <a:gd name="connsiteX3156" fmla="*/ 1267555 w 11162102"/>
                <a:gd name="connsiteY3156" fmla="*/ 4676905 h 6858029"/>
                <a:gd name="connsiteX3157" fmla="*/ 1250767 w 11162102"/>
                <a:gd name="connsiteY3157" fmla="*/ 4705821 h 6858029"/>
                <a:gd name="connsiteX3158" fmla="*/ 1235558 w 11162102"/>
                <a:gd name="connsiteY3158" fmla="*/ 4709290 h 6858029"/>
                <a:gd name="connsiteX3159" fmla="*/ 1252307 w 11162102"/>
                <a:gd name="connsiteY3159" fmla="*/ 4681287 h 6858029"/>
                <a:gd name="connsiteX3160" fmla="*/ 1272831 w 11162102"/>
                <a:gd name="connsiteY3160" fmla="*/ 4675467 h 6858029"/>
                <a:gd name="connsiteX3161" fmla="*/ 1288261 w 11162102"/>
                <a:gd name="connsiteY3161" fmla="*/ 4671245 h 6858029"/>
                <a:gd name="connsiteX3162" fmla="*/ 1271377 w 11162102"/>
                <a:gd name="connsiteY3162" fmla="*/ 4701210 h 6858029"/>
                <a:gd name="connsiteX3163" fmla="*/ 1255879 w 11162102"/>
                <a:gd name="connsiteY3163" fmla="*/ 4704679 h 6858029"/>
                <a:gd name="connsiteX3164" fmla="*/ 1272831 w 11162102"/>
                <a:gd name="connsiteY3164" fmla="*/ 4675467 h 6858029"/>
                <a:gd name="connsiteX3165" fmla="*/ 1277268 w 11162102"/>
                <a:gd name="connsiteY3165" fmla="*/ 4667777 h 6858029"/>
                <a:gd name="connsiteX3166" fmla="*/ 1293485 w 11162102"/>
                <a:gd name="connsiteY3166" fmla="*/ 4639614 h 6858029"/>
                <a:gd name="connsiteX3167" fmla="*/ 1308748 w 11162102"/>
                <a:gd name="connsiteY3167" fmla="*/ 4634639 h 6858029"/>
                <a:gd name="connsiteX3168" fmla="*/ 1292545 w 11162102"/>
                <a:gd name="connsiteY3168" fmla="*/ 4663623 h 6858029"/>
                <a:gd name="connsiteX3169" fmla="*/ 1277268 w 11162102"/>
                <a:gd name="connsiteY3169" fmla="*/ 4667777 h 6858029"/>
                <a:gd name="connsiteX3170" fmla="*/ 1313952 w 11162102"/>
                <a:gd name="connsiteY3170" fmla="*/ 4632996 h 6858029"/>
                <a:gd name="connsiteX3171" fmla="*/ 1329199 w 11162102"/>
                <a:gd name="connsiteY3171" fmla="*/ 4628135 h 6858029"/>
                <a:gd name="connsiteX3172" fmla="*/ 1312827 w 11162102"/>
                <a:gd name="connsiteY3172" fmla="*/ 4658328 h 6858029"/>
                <a:gd name="connsiteX3173" fmla="*/ 1297600 w 11162102"/>
                <a:gd name="connsiteY3173" fmla="*/ 4662254 h 6858029"/>
                <a:gd name="connsiteX3174" fmla="*/ 1313952 w 11162102"/>
                <a:gd name="connsiteY3174" fmla="*/ 4632996 h 6858029"/>
                <a:gd name="connsiteX3175" fmla="*/ 1318502 w 11162102"/>
                <a:gd name="connsiteY3175" fmla="*/ 4624825 h 6858029"/>
                <a:gd name="connsiteX3176" fmla="*/ 1334736 w 11162102"/>
                <a:gd name="connsiteY3176" fmla="*/ 4595613 h 6858029"/>
                <a:gd name="connsiteX3177" fmla="*/ 1349673 w 11162102"/>
                <a:gd name="connsiteY3177" fmla="*/ 4590136 h 6858029"/>
                <a:gd name="connsiteX3178" fmla="*/ 1333503 w 11162102"/>
                <a:gd name="connsiteY3178" fmla="*/ 4620147 h 6858029"/>
                <a:gd name="connsiteX3179" fmla="*/ 1318502 w 11162102"/>
                <a:gd name="connsiteY3179" fmla="*/ 4624825 h 6858029"/>
                <a:gd name="connsiteX3180" fmla="*/ 1354796 w 11162102"/>
                <a:gd name="connsiteY3180" fmla="*/ 4588287 h 6858029"/>
                <a:gd name="connsiteX3181" fmla="*/ 1370532 w 11162102"/>
                <a:gd name="connsiteY3181" fmla="*/ 4582719 h 6858029"/>
                <a:gd name="connsiteX3182" fmla="*/ 1354191 w 11162102"/>
                <a:gd name="connsiteY3182" fmla="*/ 4613916 h 6858029"/>
                <a:gd name="connsiteX3183" fmla="*/ 1338451 w 11162102"/>
                <a:gd name="connsiteY3183" fmla="*/ 4618664 h 6858029"/>
                <a:gd name="connsiteX3184" fmla="*/ 1354796 w 11162102"/>
                <a:gd name="connsiteY3184" fmla="*/ 4588287 h 6858029"/>
                <a:gd name="connsiteX3185" fmla="*/ 1359233 w 11162102"/>
                <a:gd name="connsiteY3185" fmla="*/ 4580026 h 6858029"/>
                <a:gd name="connsiteX3186" fmla="*/ 1375076 w 11162102"/>
                <a:gd name="connsiteY3186" fmla="*/ 4550472 h 6858029"/>
                <a:gd name="connsiteX3187" fmla="*/ 1390631 w 11162102"/>
                <a:gd name="connsiteY3187" fmla="*/ 4544173 h 6858029"/>
                <a:gd name="connsiteX3188" fmla="*/ 1374791 w 11162102"/>
                <a:gd name="connsiteY3188" fmla="*/ 4574571 h 6858029"/>
                <a:gd name="connsiteX3189" fmla="*/ 1359233 w 11162102"/>
                <a:gd name="connsiteY3189" fmla="*/ 4580026 h 6858029"/>
                <a:gd name="connsiteX3190" fmla="*/ 1395638 w 11162102"/>
                <a:gd name="connsiteY3190" fmla="*/ 4542187 h 6858029"/>
                <a:gd name="connsiteX3191" fmla="*/ 1411431 w 11162102"/>
                <a:gd name="connsiteY3191" fmla="*/ 4536003 h 6858029"/>
                <a:gd name="connsiteX3192" fmla="*/ 1395417 w 11162102"/>
                <a:gd name="connsiteY3192" fmla="*/ 4567565 h 6858029"/>
                <a:gd name="connsiteX3193" fmla="*/ 1379624 w 11162102"/>
                <a:gd name="connsiteY3193" fmla="*/ 4572928 h 6858029"/>
                <a:gd name="connsiteX3194" fmla="*/ 1395638 w 11162102"/>
                <a:gd name="connsiteY3194" fmla="*/ 4542187 h 6858029"/>
                <a:gd name="connsiteX3195" fmla="*/ 1400000 w 11162102"/>
                <a:gd name="connsiteY3195" fmla="*/ 4533789 h 6858029"/>
                <a:gd name="connsiteX3196" fmla="*/ 1415834 w 11162102"/>
                <a:gd name="connsiteY3196" fmla="*/ 4503298 h 6858029"/>
                <a:gd name="connsiteX3197" fmla="*/ 1431405 w 11162102"/>
                <a:gd name="connsiteY3197" fmla="*/ 4496452 h 6858029"/>
                <a:gd name="connsiteX3198" fmla="*/ 1415594 w 11162102"/>
                <a:gd name="connsiteY3198" fmla="*/ 4527764 h 6858029"/>
                <a:gd name="connsiteX3199" fmla="*/ 1400000 w 11162102"/>
                <a:gd name="connsiteY3199" fmla="*/ 4533789 h 6858029"/>
                <a:gd name="connsiteX3200" fmla="*/ 1436316 w 11162102"/>
                <a:gd name="connsiteY3200" fmla="*/ 4494330 h 6858029"/>
                <a:gd name="connsiteX3201" fmla="*/ 1736277 w 11162102"/>
                <a:gd name="connsiteY3201" fmla="*/ 4394529 h 6858029"/>
                <a:gd name="connsiteX3202" fmla="*/ 3245238 w 11162102"/>
                <a:gd name="connsiteY3202" fmla="*/ 4572540 h 6858029"/>
                <a:gd name="connsiteX3203" fmla="*/ 5221278 w 11162102"/>
                <a:gd name="connsiteY3203" fmla="*/ 5216485 h 6858029"/>
                <a:gd name="connsiteX3204" fmla="*/ 6765252 w 11162102"/>
                <a:gd name="connsiteY3204" fmla="*/ 5730207 h 6858029"/>
                <a:gd name="connsiteX3205" fmla="*/ 7816819 w 11162102"/>
                <a:gd name="connsiteY3205" fmla="*/ 6014455 h 6858029"/>
                <a:gd name="connsiteX3206" fmla="*/ 8890456 w 11162102"/>
                <a:gd name="connsiteY3206" fmla="*/ 6133426 h 6858029"/>
                <a:gd name="connsiteX3207" fmla="*/ 9593053 w 11162102"/>
                <a:gd name="connsiteY3207" fmla="*/ 6026687 h 6858029"/>
                <a:gd name="connsiteX3208" fmla="*/ 10101549 w 11162102"/>
                <a:gd name="connsiteY3208" fmla="*/ 5758803 h 6858029"/>
                <a:gd name="connsiteX3209" fmla="*/ 10116474 w 11162102"/>
                <a:gd name="connsiteY3209" fmla="*/ 5808875 h 6858029"/>
                <a:gd name="connsiteX3210" fmla="*/ 8863663 w 11162102"/>
                <a:gd name="connsiteY3210" fmla="*/ 6193448 h 6858029"/>
                <a:gd name="connsiteX3211" fmla="*/ 7910480 w 11162102"/>
                <a:gd name="connsiteY3211" fmla="*/ 6089608 h 6858029"/>
                <a:gd name="connsiteX3212" fmla="*/ 6783714 w 11162102"/>
                <a:gd name="connsiteY3212" fmla="*/ 5791416 h 6858029"/>
                <a:gd name="connsiteX3213" fmla="*/ 5228649 w 11162102"/>
                <a:gd name="connsiteY3213" fmla="*/ 5279405 h 6858029"/>
                <a:gd name="connsiteX3214" fmla="*/ 3225405 w 11162102"/>
                <a:gd name="connsiteY3214" fmla="*/ 4633498 h 6858029"/>
                <a:gd name="connsiteX3215" fmla="*/ 2462056 w 11162102"/>
                <a:gd name="connsiteY3215" fmla="*/ 4446495 h 6858029"/>
                <a:gd name="connsiteX3216" fmla="*/ 1711428 w 11162102"/>
                <a:gd name="connsiteY3216" fmla="*/ 4441656 h 6858029"/>
                <a:gd name="connsiteX3217" fmla="*/ 1420350 w 11162102"/>
                <a:gd name="connsiteY3217" fmla="*/ 4525961 h 6858029"/>
                <a:gd name="connsiteX3218" fmla="*/ 1436316 w 11162102"/>
                <a:gd name="connsiteY3218" fmla="*/ 4494330 h 6858029"/>
                <a:gd name="connsiteX3219" fmla="*/ 8890410 w 11162102"/>
                <a:gd name="connsiteY3219" fmla="*/ 6127606 h 6858029"/>
                <a:gd name="connsiteX3220" fmla="*/ 7895623 w 11162102"/>
                <a:gd name="connsiteY3220" fmla="*/ 6025090 h 6858029"/>
                <a:gd name="connsiteX3221" fmla="*/ 6766986 w 11162102"/>
                <a:gd name="connsiteY3221" fmla="*/ 5724638 h 6858029"/>
                <a:gd name="connsiteX3222" fmla="*/ 5223171 w 11162102"/>
                <a:gd name="connsiteY3222" fmla="*/ 5210985 h 6858029"/>
                <a:gd name="connsiteX3223" fmla="*/ 3246858 w 11162102"/>
                <a:gd name="connsiteY3223" fmla="*/ 4566949 h 6858029"/>
                <a:gd name="connsiteX3224" fmla="*/ 2482961 w 11162102"/>
                <a:gd name="connsiteY3224" fmla="*/ 4380630 h 6858029"/>
                <a:gd name="connsiteX3225" fmla="*/ 1734960 w 11162102"/>
                <a:gd name="connsiteY3225" fmla="*/ 4388846 h 6858029"/>
                <a:gd name="connsiteX3226" fmla="*/ 1440447 w 11162102"/>
                <a:gd name="connsiteY3226" fmla="*/ 4486136 h 6858029"/>
                <a:gd name="connsiteX3227" fmla="*/ 1456452 w 11162102"/>
                <a:gd name="connsiteY3227" fmla="*/ 4454391 h 6858029"/>
                <a:gd name="connsiteX3228" fmla="*/ 1759961 w 11162102"/>
                <a:gd name="connsiteY3228" fmla="*/ 4341582 h 6858029"/>
                <a:gd name="connsiteX3229" fmla="*/ 3266690 w 11162102"/>
                <a:gd name="connsiteY3229" fmla="*/ 4505877 h 6858029"/>
                <a:gd name="connsiteX3230" fmla="*/ 5215002 w 11162102"/>
                <a:gd name="connsiteY3230" fmla="*/ 5147677 h 6858029"/>
                <a:gd name="connsiteX3231" fmla="*/ 6748523 w 11162102"/>
                <a:gd name="connsiteY3231" fmla="*/ 5663316 h 6858029"/>
                <a:gd name="connsiteX3232" fmla="*/ 7821338 w 11162102"/>
                <a:gd name="connsiteY3232" fmla="*/ 5953726 h 6858029"/>
                <a:gd name="connsiteX3233" fmla="*/ 8917294 w 11162102"/>
                <a:gd name="connsiteY3233" fmla="*/ 6067471 h 6858029"/>
                <a:gd name="connsiteX3234" fmla="*/ 9634292 w 11162102"/>
                <a:gd name="connsiteY3234" fmla="*/ 5944528 h 6858029"/>
                <a:gd name="connsiteX3235" fmla="*/ 9949965 w 11162102"/>
                <a:gd name="connsiteY3235" fmla="*/ 5797806 h 6858029"/>
                <a:gd name="connsiteX3236" fmla="*/ 10084021 w 11162102"/>
                <a:gd name="connsiteY3236" fmla="*/ 5704806 h 6858029"/>
                <a:gd name="connsiteX3237" fmla="*/ 10099655 w 11162102"/>
                <a:gd name="connsiteY3237" fmla="*/ 5752710 h 6858029"/>
                <a:gd name="connsiteX3238" fmla="*/ 8890410 w 11162102"/>
                <a:gd name="connsiteY3238" fmla="*/ 6127606 h 6858029"/>
                <a:gd name="connsiteX3239" fmla="*/ 10089635 w 11162102"/>
                <a:gd name="connsiteY3239" fmla="*/ 5700379 h 6858029"/>
                <a:gd name="connsiteX3240" fmla="*/ 10118871 w 11162102"/>
                <a:gd name="connsiteY3240" fmla="*/ 5676187 h 6858029"/>
                <a:gd name="connsiteX3241" fmla="*/ 10133019 w 11162102"/>
                <a:gd name="connsiteY3241" fmla="*/ 5723703 h 6858029"/>
                <a:gd name="connsiteX3242" fmla="*/ 10105223 w 11162102"/>
                <a:gd name="connsiteY3242" fmla="*/ 5748031 h 6858029"/>
                <a:gd name="connsiteX3243" fmla="*/ 10089635 w 11162102"/>
                <a:gd name="connsiteY3243" fmla="*/ 5700379 h 6858029"/>
                <a:gd name="connsiteX3244" fmla="*/ 10087673 w 11162102"/>
                <a:gd name="connsiteY3244" fmla="*/ 5694559 h 6858029"/>
                <a:gd name="connsiteX3245" fmla="*/ 10071469 w 11162102"/>
                <a:gd name="connsiteY3245" fmla="*/ 5648642 h 6858029"/>
                <a:gd name="connsiteX3246" fmla="*/ 10102142 w 11162102"/>
                <a:gd name="connsiteY3246" fmla="*/ 5624633 h 6858029"/>
                <a:gd name="connsiteX3247" fmla="*/ 10117022 w 11162102"/>
                <a:gd name="connsiteY3247" fmla="*/ 5670231 h 6858029"/>
                <a:gd name="connsiteX3248" fmla="*/ 10087673 w 11162102"/>
                <a:gd name="connsiteY3248" fmla="*/ 5694559 h 6858029"/>
                <a:gd name="connsiteX3249" fmla="*/ 10107710 w 11162102"/>
                <a:gd name="connsiteY3249" fmla="*/ 5620046 h 6858029"/>
                <a:gd name="connsiteX3250" fmla="*/ 10137836 w 11162102"/>
                <a:gd name="connsiteY3250" fmla="*/ 5594645 h 6858029"/>
                <a:gd name="connsiteX3251" fmla="*/ 10151231 w 11162102"/>
                <a:gd name="connsiteY3251" fmla="*/ 5639787 h 6858029"/>
                <a:gd name="connsiteX3252" fmla="*/ 10122590 w 11162102"/>
                <a:gd name="connsiteY3252" fmla="*/ 5665461 h 6858029"/>
                <a:gd name="connsiteX3253" fmla="*/ 10107710 w 11162102"/>
                <a:gd name="connsiteY3253" fmla="*/ 5620046 h 6858029"/>
                <a:gd name="connsiteX3254" fmla="*/ 10105816 w 11162102"/>
                <a:gd name="connsiteY3254" fmla="*/ 5614477 h 6858029"/>
                <a:gd name="connsiteX3255" fmla="*/ 10090274 w 11162102"/>
                <a:gd name="connsiteY3255" fmla="*/ 5570454 h 6858029"/>
                <a:gd name="connsiteX3256" fmla="*/ 10121860 w 11162102"/>
                <a:gd name="connsiteY3256" fmla="*/ 5545190 h 6858029"/>
                <a:gd name="connsiteX3257" fmla="*/ 10136033 w 11162102"/>
                <a:gd name="connsiteY3257" fmla="*/ 5588848 h 6858029"/>
                <a:gd name="connsiteX3258" fmla="*/ 10105816 w 11162102"/>
                <a:gd name="connsiteY3258" fmla="*/ 5614477 h 6858029"/>
                <a:gd name="connsiteX3259" fmla="*/ 10127611 w 11162102"/>
                <a:gd name="connsiteY3259" fmla="*/ 5540488 h 6858029"/>
                <a:gd name="connsiteX3260" fmla="*/ 10159197 w 11162102"/>
                <a:gd name="connsiteY3260" fmla="*/ 5513193 h 6858029"/>
                <a:gd name="connsiteX3261" fmla="*/ 10171954 w 11162102"/>
                <a:gd name="connsiteY3261" fmla="*/ 5556007 h 6858029"/>
                <a:gd name="connsiteX3262" fmla="*/ 10141784 w 11162102"/>
                <a:gd name="connsiteY3262" fmla="*/ 5583736 h 6858029"/>
                <a:gd name="connsiteX3263" fmla="*/ 10127611 w 11162102"/>
                <a:gd name="connsiteY3263" fmla="*/ 5540488 h 6858029"/>
                <a:gd name="connsiteX3264" fmla="*/ 10125466 w 11162102"/>
                <a:gd name="connsiteY3264" fmla="*/ 5534189 h 6858029"/>
                <a:gd name="connsiteX3265" fmla="*/ 10110791 w 11162102"/>
                <a:gd name="connsiteY3265" fmla="*/ 5492722 h 6858029"/>
                <a:gd name="connsiteX3266" fmla="*/ 10143838 w 11162102"/>
                <a:gd name="connsiteY3266" fmla="*/ 5465860 h 6858029"/>
                <a:gd name="connsiteX3267" fmla="*/ 10157234 w 11162102"/>
                <a:gd name="connsiteY3267" fmla="*/ 5506871 h 6858029"/>
                <a:gd name="connsiteX3268" fmla="*/ 10125466 w 11162102"/>
                <a:gd name="connsiteY3268" fmla="*/ 5534189 h 6858029"/>
                <a:gd name="connsiteX3269" fmla="*/ 10149064 w 11162102"/>
                <a:gd name="connsiteY3269" fmla="*/ 5461410 h 6858029"/>
                <a:gd name="connsiteX3270" fmla="*/ 10181334 w 11162102"/>
                <a:gd name="connsiteY3270" fmla="*/ 5433043 h 6858029"/>
                <a:gd name="connsiteX3271" fmla="*/ 10193247 w 11162102"/>
                <a:gd name="connsiteY3271" fmla="*/ 5473506 h 6858029"/>
                <a:gd name="connsiteX3272" fmla="*/ 10162415 w 11162102"/>
                <a:gd name="connsiteY3272" fmla="*/ 5502216 h 6858029"/>
                <a:gd name="connsiteX3273" fmla="*/ 10149064 w 11162102"/>
                <a:gd name="connsiteY3273" fmla="*/ 5461410 h 6858029"/>
                <a:gd name="connsiteX3274" fmla="*/ 10146941 w 11162102"/>
                <a:gd name="connsiteY3274" fmla="*/ 5455226 h 6858029"/>
                <a:gd name="connsiteX3275" fmla="*/ 10132906 w 11162102"/>
                <a:gd name="connsiteY3275" fmla="*/ 5415447 h 6858029"/>
                <a:gd name="connsiteX3276" fmla="*/ 10166728 w 11162102"/>
                <a:gd name="connsiteY3276" fmla="*/ 5387490 h 6858029"/>
                <a:gd name="connsiteX3277" fmla="*/ 10179394 w 11162102"/>
                <a:gd name="connsiteY3277" fmla="*/ 5426767 h 6858029"/>
                <a:gd name="connsiteX3278" fmla="*/ 10146941 w 11162102"/>
                <a:gd name="connsiteY3278" fmla="*/ 5455226 h 6858029"/>
                <a:gd name="connsiteX3279" fmla="*/ 10172114 w 11162102"/>
                <a:gd name="connsiteY3279" fmla="*/ 5382812 h 6858029"/>
                <a:gd name="connsiteX3280" fmla="*/ 10205525 w 11162102"/>
                <a:gd name="connsiteY3280" fmla="*/ 5352892 h 6858029"/>
                <a:gd name="connsiteX3281" fmla="*/ 10216663 w 11162102"/>
                <a:gd name="connsiteY3281" fmla="*/ 5391461 h 6858029"/>
                <a:gd name="connsiteX3282" fmla="*/ 10184780 w 11162102"/>
                <a:gd name="connsiteY3282" fmla="*/ 5421837 h 6858029"/>
                <a:gd name="connsiteX3283" fmla="*/ 10172114 w 11162102"/>
                <a:gd name="connsiteY3283" fmla="*/ 5382812 h 6858029"/>
                <a:gd name="connsiteX3284" fmla="*/ 10210455 w 11162102"/>
                <a:gd name="connsiteY3284" fmla="*/ 5348259 h 6858029"/>
                <a:gd name="connsiteX3285" fmla="*/ 10242680 w 11162102"/>
                <a:gd name="connsiteY3285" fmla="*/ 5316924 h 6858029"/>
                <a:gd name="connsiteX3286" fmla="*/ 10252105 w 11162102"/>
                <a:gd name="connsiteY3286" fmla="*/ 5354900 h 6858029"/>
                <a:gd name="connsiteX3287" fmla="*/ 10221615 w 11162102"/>
                <a:gd name="connsiteY3287" fmla="*/ 5386531 h 6858029"/>
                <a:gd name="connsiteX3288" fmla="*/ 10210455 w 11162102"/>
                <a:gd name="connsiteY3288" fmla="*/ 5348259 h 6858029"/>
                <a:gd name="connsiteX3289" fmla="*/ 10208560 w 11162102"/>
                <a:gd name="connsiteY3289" fmla="*/ 5342028 h 6858029"/>
                <a:gd name="connsiteX3290" fmla="*/ 10196579 w 11162102"/>
                <a:gd name="connsiteY3290" fmla="*/ 5304555 h 6858029"/>
                <a:gd name="connsiteX3291" fmla="*/ 10230607 w 11162102"/>
                <a:gd name="connsiteY3291" fmla="*/ 5273563 h 6858029"/>
                <a:gd name="connsiteX3292" fmla="*/ 10240990 w 11162102"/>
                <a:gd name="connsiteY3292" fmla="*/ 5310534 h 6858029"/>
                <a:gd name="connsiteX3293" fmla="*/ 10208560 w 11162102"/>
                <a:gd name="connsiteY3293" fmla="*/ 5342028 h 6858029"/>
                <a:gd name="connsiteX3294" fmla="*/ 10194571 w 11162102"/>
                <a:gd name="connsiteY3294" fmla="*/ 5298530 h 6858029"/>
                <a:gd name="connsiteX3295" fmla="*/ 10181745 w 11162102"/>
                <a:gd name="connsiteY3295" fmla="*/ 5261421 h 6858029"/>
                <a:gd name="connsiteX3296" fmla="*/ 10217438 w 11162102"/>
                <a:gd name="connsiteY3296" fmla="*/ 5230977 h 6858029"/>
                <a:gd name="connsiteX3297" fmla="*/ 10228758 w 11162102"/>
                <a:gd name="connsiteY3297" fmla="*/ 5267355 h 6858029"/>
                <a:gd name="connsiteX3298" fmla="*/ 10194571 w 11162102"/>
                <a:gd name="connsiteY3298" fmla="*/ 5298530 h 6858029"/>
                <a:gd name="connsiteX3299" fmla="*/ 10222482 w 11162102"/>
                <a:gd name="connsiteY3299" fmla="*/ 5226413 h 6858029"/>
                <a:gd name="connsiteX3300" fmla="*/ 10256943 w 11162102"/>
                <a:gd name="connsiteY3300" fmla="*/ 5194553 h 6858029"/>
                <a:gd name="connsiteX3301" fmla="*/ 10266574 w 11162102"/>
                <a:gd name="connsiteY3301" fmla="*/ 5230109 h 6858029"/>
                <a:gd name="connsiteX3302" fmla="*/ 10233825 w 11162102"/>
                <a:gd name="connsiteY3302" fmla="*/ 5262539 h 6858029"/>
                <a:gd name="connsiteX3303" fmla="*/ 10222482 w 11162102"/>
                <a:gd name="connsiteY3303" fmla="*/ 5226413 h 6858029"/>
                <a:gd name="connsiteX3304" fmla="*/ 10220588 w 11162102"/>
                <a:gd name="connsiteY3304" fmla="*/ 5220570 h 6858029"/>
                <a:gd name="connsiteX3305" fmla="*/ 10208264 w 11162102"/>
                <a:gd name="connsiteY3305" fmla="*/ 5184488 h 6858029"/>
                <a:gd name="connsiteX3306" fmla="*/ 10244483 w 11162102"/>
                <a:gd name="connsiteY3306" fmla="*/ 5153154 h 6858029"/>
                <a:gd name="connsiteX3307" fmla="*/ 10255163 w 11162102"/>
                <a:gd name="connsiteY3307" fmla="*/ 5188482 h 6858029"/>
                <a:gd name="connsiteX3308" fmla="*/ 10220588 w 11162102"/>
                <a:gd name="connsiteY3308" fmla="*/ 5220570 h 6858029"/>
                <a:gd name="connsiteX3309" fmla="*/ 10249457 w 11162102"/>
                <a:gd name="connsiteY3309" fmla="*/ 5148590 h 6858029"/>
                <a:gd name="connsiteX3310" fmla="*/ 10262854 w 11162102"/>
                <a:gd name="connsiteY3310" fmla="*/ 5136380 h 6858029"/>
                <a:gd name="connsiteX3311" fmla="*/ 10284352 w 11162102"/>
                <a:gd name="connsiteY3311" fmla="*/ 5115863 h 6858029"/>
                <a:gd name="connsiteX3312" fmla="*/ 10293321 w 11162102"/>
                <a:gd name="connsiteY3312" fmla="*/ 5150187 h 6858029"/>
                <a:gd name="connsiteX3313" fmla="*/ 10260138 w 11162102"/>
                <a:gd name="connsiteY3313" fmla="*/ 5183644 h 6858029"/>
                <a:gd name="connsiteX3314" fmla="*/ 10249457 w 11162102"/>
                <a:gd name="connsiteY3314" fmla="*/ 5148590 h 6858029"/>
                <a:gd name="connsiteX3315" fmla="*/ 10247632 w 11162102"/>
                <a:gd name="connsiteY3315" fmla="*/ 5142975 h 6858029"/>
                <a:gd name="connsiteX3316" fmla="*/ 10235879 w 11162102"/>
                <a:gd name="connsiteY3316" fmla="*/ 5107647 h 6858029"/>
                <a:gd name="connsiteX3317" fmla="*/ 10272622 w 11162102"/>
                <a:gd name="connsiteY3317" fmla="*/ 5075422 h 6858029"/>
                <a:gd name="connsiteX3318" fmla="*/ 10282732 w 11162102"/>
                <a:gd name="connsiteY3318" fmla="*/ 5109906 h 6858029"/>
                <a:gd name="connsiteX3319" fmla="*/ 10247632 w 11162102"/>
                <a:gd name="connsiteY3319" fmla="*/ 5142975 h 6858029"/>
                <a:gd name="connsiteX3320" fmla="*/ 10277529 w 11162102"/>
                <a:gd name="connsiteY3320" fmla="*/ 5070881 h 6858029"/>
                <a:gd name="connsiteX3321" fmla="*/ 10308088 w 11162102"/>
                <a:gd name="connsiteY3321" fmla="*/ 5042057 h 6858029"/>
                <a:gd name="connsiteX3322" fmla="*/ 10312857 w 11162102"/>
                <a:gd name="connsiteY3322" fmla="*/ 5037355 h 6858029"/>
                <a:gd name="connsiteX3323" fmla="*/ 10321073 w 11162102"/>
                <a:gd name="connsiteY3323" fmla="*/ 5070789 h 6858029"/>
                <a:gd name="connsiteX3324" fmla="*/ 10287638 w 11162102"/>
                <a:gd name="connsiteY3324" fmla="*/ 5105045 h 6858029"/>
                <a:gd name="connsiteX3325" fmla="*/ 10277529 w 11162102"/>
                <a:gd name="connsiteY3325" fmla="*/ 5070881 h 6858029"/>
                <a:gd name="connsiteX3326" fmla="*/ 10305144 w 11162102"/>
                <a:gd name="connsiteY3326" fmla="*/ 4988128 h 6858029"/>
                <a:gd name="connsiteX3327" fmla="*/ 10294395 w 11162102"/>
                <a:gd name="connsiteY3327" fmla="*/ 4953827 h 6858029"/>
                <a:gd name="connsiteX3328" fmla="*/ 10331982 w 11162102"/>
                <a:gd name="connsiteY3328" fmla="*/ 4920028 h 6858029"/>
                <a:gd name="connsiteX3329" fmla="*/ 10340882 w 11162102"/>
                <a:gd name="connsiteY3329" fmla="*/ 4953462 h 6858029"/>
                <a:gd name="connsiteX3330" fmla="*/ 10305144 w 11162102"/>
                <a:gd name="connsiteY3330" fmla="*/ 4988128 h 6858029"/>
                <a:gd name="connsiteX3331" fmla="*/ 10336775 w 11162102"/>
                <a:gd name="connsiteY3331" fmla="*/ 4915555 h 6858029"/>
                <a:gd name="connsiteX3332" fmla="*/ 10372445 w 11162102"/>
                <a:gd name="connsiteY3332" fmla="*/ 4880796 h 6858029"/>
                <a:gd name="connsiteX3333" fmla="*/ 10379361 w 11162102"/>
                <a:gd name="connsiteY3333" fmla="*/ 4913090 h 6858029"/>
                <a:gd name="connsiteX3334" fmla="*/ 10345653 w 11162102"/>
                <a:gd name="connsiteY3334" fmla="*/ 4948601 h 6858029"/>
                <a:gd name="connsiteX3335" fmla="*/ 10336775 w 11162102"/>
                <a:gd name="connsiteY3335" fmla="*/ 4915555 h 6858029"/>
                <a:gd name="connsiteX3336" fmla="*/ 10377214 w 11162102"/>
                <a:gd name="connsiteY3336" fmla="*/ 4876004 h 6858029"/>
                <a:gd name="connsiteX3337" fmla="*/ 10398919 w 11162102"/>
                <a:gd name="connsiteY3337" fmla="*/ 4853410 h 6858029"/>
                <a:gd name="connsiteX3338" fmla="*/ 10410650 w 11162102"/>
                <a:gd name="connsiteY3338" fmla="*/ 4840676 h 6858029"/>
                <a:gd name="connsiteX3339" fmla="*/ 10415533 w 11162102"/>
                <a:gd name="connsiteY3339" fmla="*/ 4871828 h 6858029"/>
                <a:gd name="connsiteX3340" fmla="*/ 10384130 w 11162102"/>
                <a:gd name="connsiteY3340" fmla="*/ 4907818 h 6858029"/>
                <a:gd name="connsiteX3341" fmla="*/ 10377214 w 11162102"/>
                <a:gd name="connsiteY3341" fmla="*/ 4876004 h 6858029"/>
                <a:gd name="connsiteX3342" fmla="*/ 10415465 w 11162102"/>
                <a:gd name="connsiteY3342" fmla="*/ 4835381 h 6858029"/>
                <a:gd name="connsiteX3343" fmla="*/ 10446388 w 11162102"/>
                <a:gd name="connsiteY3343" fmla="*/ 4799847 h 6858029"/>
                <a:gd name="connsiteX3344" fmla="*/ 10449310 w 11162102"/>
                <a:gd name="connsiteY3344" fmla="*/ 4829904 h 6858029"/>
                <a:gd name="connsiteX3345" fmla="*/ 10420463 w 11162102"/>
                <a:gd name="connsiteY3345" fmla="*/ 4866008 h 6858029"/>
                <a:gd name="connsiteX3346" fmla="*/ 10415465 w 11162102"/>
                <a:gd name="connsiteY3346" fmla="*/ 4835381 h 6858029"/>
                <a:gd name="connsiteX3347" fmla="*/ 10414415 w 11162102"/>
                <a:gd name="connsiteY3347" fmla="*/ 4829515 h 6858029"/>
                <a:gd name="connsiteX3348" fmla="*/ 10408139 w 11162102"/>
                <a:gd name="connsiteY3348" fmla="*/ 4797976 h 6858029"/>
                <a:gd name="connsiteX3349" fmla="*/ 10441413 w 11162102"/>
                <a:gd name="connsiteY3349" fmla="*/ 4762419 h 6858029"/>
                <a:gd name="connsiteX3350" fmla="*/ 10445635 w 11162102"/>
                <a:gd name="connsiteY3350" fmla="*/ 4793274 h 6858029"/>
                <a:gd name="connsiteX3351" fmla="*/ 10414415 w 11162102"/>
                <a:gd name="connsiteY3351" fmla="*/ 4829515 h 6858029"/>
                <a:gd name="connsiteX3352" fmla="*/ 10407066 w 11162102"/>
                <a:gd name="connsiteY3352" fmla="*/ 4793000 h 6858029"/>
                <a:gd name="connsiteX3353" fmla="*/ 10399420 w 11162102"/>
                <a:gd name="connsiteY3353" fmla="*/ 4760297 h 6858029"/>
                <a:gd name="connsiteX3354" fmla="*/ 10435000 w 11162102"/>
                <a:gd name="connsiteY3354" fmla="*/ 4724946 h 6858029"/>
                <a:gd name="connsiteX3355" fmla="*/ 10440569 w 11162102"/>
                <a:gd name="connsiteY3355" fmla="*/ 4756851 h 6858029"/>
                <a:gd name="connsiteX3356" fmla="*/ 10407066 w 11162102"/>
                <a:gd name="connsiteY3356" fmla="*/ 4793000 h 6858029"/>
                <a:gd name="connsiteX3357" fmla="*/ 10439748 w 11162102"/>
                <a:gd name="connsiteY3357" fmla="*/ 4720016 h 6858029"/>
                <a:gd name="connsiteX3358" fmla="*/ 10473044 w 11162102"/>
                <a:gd name="connsiteY3358" fmla="*/ 4684163 h 6858029"/>
                <a:gd name="connsiteX3359" fmla="*/ 10476650 w 11162102"/>
                <a:gd name="connsiteY3359" fmla="*/ 4714812 h 6858029"/>
                <a:gd name="connsiteX3360" fmla="*/ 10445384 w 11162102"/>
                <a:gd name="connsiteY3360" fmla="*/ 4751464 h 6858029"/>
                <a:gd name="connsiteX3361" fmla="*/ 10439748 w 11162102"/>
                <a:gd name="connsiteY3361" fmla="*/ 4720016 h 6858029"/>
                <a:gd name="connsiteX3362" fmla="*/ 10438446 w 11162102"/>
                <a:gd name="connsiteY3362" fmla="*/ 4713580 h 6858029"/>
                <a:gd name="connsiteX3363" fmla="*/ 10431782 w 11162102"/>
                <a:gd name="connsiteY3363" fmla="*/ 4682634 h 6858029"/>
                <a:gd name="connsiteX3364" fmla="*/ 10467407 w 11162102"/>
                <a:gd name="connsiteY3364" fmla="*/ 4646917 h 6858029"/>
                <a:gd name="connsiteX3365" fmla="*/ 10472132 w 11162102"/>
                <a:gd name="connsiteY3365" fmla="*/ 4677316 h 6858029"/>
                <a:gd name="connsiteX3366" fmla="*/ 10438446 w 11162102"/>
                <a:gd name="connsiteY3366" fmla="*/ 4713580 h 6858029"/>
                <a:gd name="connsiteX3367" fmla="*/ 10471971 w 11162102"/>
                <a:gd name="connsiteY3367" fmla="*/ 4642125 h 6858029"/>
                <a:gd name="connsiteX3368" fmla="*/ 10505063 w 11162102"/>
                <a:gd name="connsiteY3368" fmla="*/ 4606225 h 6858029"/>
                <a:gd name="connsiteX3369" fmla="*/ 10507870 w 11162102"/>
                <a:gd name="connsiteY3369" fmla="*/ 4635712 h 6858029"/>
                <a:gd name="connsiteX3370" fmla="*/ 10476788 w 11162102"/>
                <a:gd name="connsiteY3370" fmla="*/ 4672067 h 6858029"/>
                <a:gd name="connsiteX3371" fmla="*/ 10471971 w 11162102"/>
                <a:gd name="connsiteY3371" fmla="*/ 4642125 h 6858029"/>
                <a:gd name="connsiteX3372" fmla="*/ 10470854 w 11162102"/>
                <a:gd name="connsiteY3372" fmla="*/ 4635871 h 6858029"/>
                <a:gd name="connsiteX3373" fmla="*/ 10464783 w 11162102"/>
                <a:gd name="connsiteY3373" fmla="*/ 4604948 h 6858029"/>
                <a:gd name="connsiteX3374" fmla="*/ 10500202 w 11162102"/>
                <a:gd name="connsiteY3374" fmla="*/ 4569094 h 6858029"/>
                <a:gd name="connsiteX3375" fmla="*/ 10504288 w 11162102"/>
                <a:gd name="connsiteY3375" fmla="*/ 4599539 h 6858029"/>
                <a:gd name="connsiteX3376" fmla="*/ 10470854 w 11162102"/>
                <a:gd name="connsiteY3376" fmla="*/ 4635871 h 6858029"/>
                <a:gd name="connsiteX3377" fmla="*/ 10504790 w 11162102"/>
                <a:gd name="connsiteY3377" fmla="*/ 4564302 h 6858029"/>
                <a:gd name="connsiteX3378" fmla="*/ 10537197 w 11162102"/>
                <a:gd name="connsiteY3378" fmla="*/ 4528859 h 6858029"/>
                <a:gd name="connsiteX3379" fmla="*/ 10539342 w 11162102"/>
                <a:gd name="connsiteY3379" fmla="*/ 4558482 h 6858029"/>
                <a:gd name="connsiteX3380" fmla="*/ 10508966 w 11162102"/>
                <a:gd name="connsiteY3380" fmla="*/ 4594221 h 6858029"/>
                <a:gd name="connsiteX3381" fmla="*/ 10504790 w 11162102"/>
                <a:gd name="connsiteY3381" fmla="*/ 4564302 h 6858029"/>
                <a:gd name="connsiteX3382" fmla="*/ 10503831 w 11162102"/>
                <a:gd name="connsiteY3382" fmla="*/ 4558208 h 6858029"/>
                <a:gd name="connsiteX3383" fmla="*/ 10498377 w 11162102"/>
                <a:gd name="connsiteY3383" fmla="*/ 4527216 h 6858029"/>
                <a:gd name="connsiteX3384" fmla="*/ 10533203 w 11162102"/>
                <a:gd name="connsiteY3384" fmla="*/ 4491659 h 6858029"/>
                <a:gd name="connsiteX3385" fmla="*/ 10536604 w 11162102"/>
                <a:gd name="connsiteY3385" fmla="*/ 4522355 h 6858029"/>
                <a:gd name="connsiteX3386" fmla="*/ 10503831 w 11162102"/>
                <a:gd name="connsiteY3386" fmla="*/ 4558208 h 6858029"/>
                <a:gd name="connsiteX3387" fmla="*/ 10538133 w 11162102"/>
                <a:gd name="connsiteY3387" fmla="*/ 4486433 h 6858029"/>
                <a:gd name="connsiteX3388" fmla="*/ 10570083 w 11162102"/>
                <a:gd name="connsiteY3388" fmla="*/ 4451310 h 6858029"/>
                <a:gd name="connsiteX3389" fmla="*/ 10571567 w 11162102"/>
                <a:gd name="connsiteY3389" fmla="*/ 4481093 h 6858029"/>
                <a:gd name="connsiteX3390" fmla="*/ 10541693 w 11162102"/>
                <a:gd name="connsiteY3390" fmla="*/ 4516535 h 6858029"/>
                <a:gd name="connsiteX3391" fmla="*/ 10538133 w 11162102"/>
                <a:gd name="connsiteY3391" fmla="*/ 4486433 h 6858029"/>
                <a:gd name="connsiteX3392" fmla="*/ 10537334 w 11162102"/>
                <a:gd name="connsiteY3392" fmla="*/ 4480636 h 6858029"/>
                <a:gd name="connsiteX3393" fmla="*/ 10532473 w 11162102"/>
                <a:gd name="connsiteY3393" fmla="*/ 4449393 h 6858029"/>
                <a:gd name="connsiteX3394" fmla="*/ 10566889 w 11162102"/>
                <a:gd name="connsiteY3394" fmla="*/ 4414019 h 6858029"/>
                <a:gd name="connsiteX3395" fmla="*/ 10569650 w 11162102"/>
                <a:gd name="connsiteY3395" fmla="*/ 4444989 h 6858029"/>
                <a:gd name="connsiteX3396" fmla="*/ 10537334 w 11162102"/>
                <a:gd name="connsiteY3396" fmla="*/ 4480636 h 6858029"/>
                <a:gd name="connsiteX3397" fmla="*/ 10571909 w 11162102"/>
                <a:gd name="connsiteY3397" fmla="*/ 4408679 h 6858029"/>
                <a:gd name="connsiteX3398" fmla="*/ 10603380 w 11162102"/>
                <a:gd name="connsiteY3398" fmla="*/ 4373852 h 6858029"/>
                <a:gd name="connsiteX3399" fmla="*/ 10604225 w 11162102"/>
                <a:gd name="connsiteY3399" fmla="*/ 4404046 h 6858029"/>
                <a:gd name="connsiteX3400" fmla="*/ 10574853 w 11162102"/>
                <a:gd name="connsiteY3400" fmla="*/ 4439055 h 6858029"/>
                <a:gd name="connsiteX3401" fmla="*/ 10571909 w 11162102"/>
                <a:gd name="connsiteY3401" fmla="*/ 4408679 h 6858029"/>
                <a:gd name="connsiteX3402" fmla="*/ 10571270 w 11162102"/>
                <a:gd name="connsiteY3402" fmla="*/ 4403156 h 6858029"/>
                <a:gd name="connsiteX3403" fmla="*/ 10566980 w 11162102"/>
                <a:gd name="connsiteY3403" fmla="*/ 4371251 h 6858029"/>
                <a:gd name="connsiteX3404" fmla="*/ 10600961 w 11162102"/>
                <a:gd name="connsiteY3404" fmla="*/ 4336105 h 6858029"/>
                <a:gd name="connsiteX3405" fmla="*/ 10603106 w 11162102"/>
                <a:gd name="connsiteY3405" fmla="*/ 4367827 h 6858029"/>
                <a:gd name="connsiteX3406" fmla="*/ 10571270 w 11162102"/>
                <a:gd name="connsiteY3406" fmla="*/ 4403156 h 6858029"/>
                <a:gd name="connsiteX3407" fmla="*/ 10600460 w 11162102"/>
                <a:gd name="connsiteY3407" fmla="*/ 4330491 h 6858029"/>
                <a:gd name="connsiteX3408" fmla="*/ 10566181 w 11162102"/>
                <a:gd name="connsiteY3408" fmla="*/ 4366001 h 6858029"/>
                <a:gd name="connsiteX3409" fmla="*/ 10560635 w 11162102"/>
                <a:gd name="connsiteY3409" fmla="*/ 4333640 h 6858029"/>
                <a:gd name="connsiteX3410" fmla="*/ 10597059 w 11162102"/>
                <a:gd name="connsiteY3410" fmla="*/ 4298312 h 6858029"/>
                <a:gd name="connsiteX3411" fmla="*/ 10600460 w 11162102"/>
                <a:gd name="connsiteY3411" fmla="*/ 4330491 h 6858029"/>
                <a:gd name="connsiteX3412" fmla="*/ 10561388 w 11162102"/>
                <a:gd name="connsiteY3412" fmla="*/ 4370794 h 6858029"/>
                <a:gd name="connsiteX3413" fmla="*/ 10524257 w 11162102"/>
                <a:gd name="connsiteY3413" fmla="*/ 4406556 h 6858029"/>
                <a:gd name="connsiteX3414" fmla="*/ 10516703 w 11162102"/>
                <a:gd name="connsiteY3414" fmla="*/ 4373510 h 6858029"/>
                <a:gd name="connsiteX3415" fmla="*/ 10555979 w 11162102"/>
                <a:gd name="connsiteY3415" fmla="*/ 4337999 h 6858029"/>
                <a:gd name="connsiteX3416" fmla="*/ 10561388 w 11162102"/>
                <a:gd name="connsiteY3416" fmla="*/ 4370794 h 6858029"/>
                <a:gd name="connsiteX3417" fmla="*/ 10519647 w 11162102"/>
                <a:gd name="connsiteY3417" fmla="*/ 4410824 h 6858029"/>
                <a:gd name="connsiteX3418" fmla="*/ 10479845 w 11162102"/>
                <a:gd name="connsiteY3418" fmla="*/ 4446449 h 6858029"/>
                <a:gd name="connsiteX3419" fmla="*/ 10470329 w 11162102"/>
                <a:gd name="connsiteY3419" fmla="*/ 4412718 h 6858029"/>
                <a:gd name="connsiteX3420" fmla="*/ 10512207 w 11162102"/>
                <a:gd name="connsiteY3420" fmla="*/ 4377435 h 6858029"/>
                <a:gd name="connsiteX3421" fmla="*/ 10519647 w 11162102"/>
                <a:gd name="connsiteY3421" fmla="*/ 4410824 h 6858029"/>
                <a:gd name="connsiteX3422" fmla="*/ 10475464 w 11162102"/>
                <a:gd name="connsiteY3422" fmla="*/ 4450260 h 6858029"/>
                <a:gd name="connsiteX3423" fmla="*/ 10433060 w 11162102"/>
                <a:gd name="connsiteY3423" fmla="*/ 4485566 h 6858029"/>
                <a:gd name="connsiteX3424" fmla="*/ 10424776 w 11162102"/>
                <a:gd name="connsiteY3424" fmla="*/ 4460416 h 6858029"/>
                <a:gd name="connsiteX3425" fmla="*/ 10421581 w 11162102"/>
                <a:gd name="connsiteY3425" fmla="*/ 4451150 h 6858029"/>
                <a:gd name="connsiteX3426" fmla="*/ 10465969 w 11162102"/>
                <a:gd name="connsiteY3426" fmla="*/ 4416278 h 6858029"/>
                <a:gd name="connsiteX3427" fmla="*/ 10475464 w 11162102"/>
                <a:gd name="connsiteY3427" fmla="*/ 4450260 h 6858029"/>
                <a:gd name="connsiteX3428" fmla="*/ 10428655 w 11162102"/>
                <a:gd name="connsiteY3428" fmla="*/ 4489103 h 6858029"/>
                <a:gd name="connsiteX3429" fmla="*/ 10384015 w 11162102"/>
                <a:gd name="connsiteY3429" fmla="*/ 4523724 h 6858029"/>
                <a:gd name="connsiteX3430" fmla="*/ 10370620 w 11162102"/>
                <a:gd name="connsiteY3430" fmla="*/ 4488556 h 6858029"/>
                <a:gd name="connsiteX3431" fmla="*/ 10394742 w 11162102"/>
                <a:gd name="connsiteY3431" fmla="*/ 4471211 h 6858029"/>
                <a:gd name="connsiteX3432" fmla="*/ 10417176 w 11162102"/>
                <a:gd name="connsiteY3432" fmla="*/ 4454482 h 6858029"/>
                <a:gd name="connsiteX3433" fmla="*/ 10428655 w 11162102"/>
                <a:gd name="connsiteY3433" fmla="*/ 4489103 h 6858029"/>
                <a:gd name="connsiteX3434" fmla="*/ 10379474 w 11162102"/>
                <a:gd name="connsiteY3434" fmla="*/ 4527102 h 6858029"/>
                <a:gd name="connsiteX3435" fmla="*/ 10332986 w 11162102"/>
                <a:gd name="connsiteY3435" fmla="*/ 4560673 h 6858029"/>
                <a:gd name="connsiteX3436" fmla="*/ 10317787 w 11162102"/>
                <a:gd name="connsiteY3436" fmla="*/ 4524706 h 6858029"/>
                <a:gd name="connsiteX3437" fmla="*/ 10366078 w 11162102"/>
                <a:gd name="connsiteY3437" fmla="*/ 4491774 h 6858029"/>
                <a:gd name="connsiteX3438" fmla="*/ 10379474 w 11162102"/>
                <a:gd name="connsiteY3438" fmla="*/ 4527102 h 6858029"/>
                <a:gd name="connsiteX3439" fmla="*/ 10328467 w 11162102"/>
                <a:gd name="connsiteY3439" fmla="*/ 4563822 h 6858029"/>
                <a:gd name="connsiteX3440" fmla="*/ 10280336 w 11162102"/>
                <a:gd name="connsiteY3440" fmla="*/ 4596184 h 6858029"/>
                <a:gd name="connsiteX3441" fmla="*/ 10263424 w 11162102"/>
                <a:gd name="connsiteY3441" fmla="*/ 4559372 h 6858029"/>
                <a:gd name="connsiteX3442" fmla="*/ 10313267 w 11162102"/>
                <a:gd name="connsiteY3442" fmla="*/ 4527695 h 6858029"/>
                <a:gd name="connsiteX3443" fmla="*/ 10328467 w 11162102"/>
                <a:gd name="connsiteY3443" fmla="*/ 4563822 h 6858029"/>
                <a:gd name="connsiteX3444" fmla="*/ 10275748 w 11162102"/>
                <a:gd name="connsiteY3444" fmla="*/ 4599174 h 6858029"/>
                <a:gd name="connsiteX3445" fmla="*/ 10226339 w 11162102"/>
                <a:gd name="connsiteY3445" fmla="*/ 4630097 h 6858029"/>
                <a:gd name="connsiteX3446" fmla="*/ 10207807 w 11162102"/>
                <a:gd name="connsiteY3446" fmla="*/ 4592441 h 6858029"/>
                <a:gd name="connsiteX3447" fmla="*/ 10258792 w 11162102"/>
                <a:gd name="connsiteY3447" fmla="*/ 4562248 h 6858029"/>
                <a:gd name="connsiteX3448" fmla="*/ 10275748 w 11162102"/>
                <a:gd name="connsiteY3448" fmla="*/ 4599174 h 6858029"/>
                <a:gd name="connsiteX3449" fmla="*/ 10221136 w 11162102"/>
                <a:gd name="connsiteY3449" fmla="*/ 4633247 h 6858029"/>
                <a:gd name="connsiteX3450" fmla="*/ 10171270 w 11162102"/>
                <a:gd name="connsiteY3450" fmla="*/ 4662345 h 6858029"/>
                <a:gd name="connsiteX3451" fmla="*/ 10151255 w 11162102"/>
                <a:gd name="connsiteY3451" fmla="*/ 4623776 h 6858029"/>
                <a:gd name="connsiteX3452" fmla="*/ 10202536 w 11162102"/>
                <a:gd name="connsiteY3452" fmla="*/ 4595476 h 6858029"/>
                <a:gd name="connsiteX3453" fmla="*/ 10221136 w 11162102"/>
                <a:gd name="connsiteY3453" fmla="*/ 4633247 h 6858029"/>
                <a:gd name="connsiteX3454" fmla="*/ 10165952 w 11162102"/>
                <a:gd name="connsiteY3454" fmla="*/ 4665357 h 6858029"/>
                <a:gd name="connsiteX3455" fmla="*/ 10115493 w 11162102"/>
                <a:gd name="connsiteY3455" fmla="*/ 4692812 h 6858029"/>
                <a:gd name="connsiteX3456" fmla="*/ 10094086 w 11162102"/>
                <a:gd name="connsiteY3456" fmla="*/ 4653307 h 6858029"/>
                <a:gd name="connsiteX3457" fmla="*/ 10145869 w 11162102"/>
                <a:gd name="connsiteY3457" fmla="*/ 4626674 h 6858029"/>
                <a:gd name="connsiteX3458" fmla="*/ 10165952 w 11162102"/>
                <a:gd name="connsiteY3458" fmla="*/ 4665357 h 6858029"/>
                <a:gd name="connsiteX3459" fmla="*/ 10110152 w 11162102"/>
                <a:gd name="connsiteY3459" fmla="*/ 4695619 h 6858029"/>
                <a:gd name="connsiteX3460" fmla="*/ 10059579 w 11162102"/>
                <a:gd name="connsiteY3460" fmla="*/ 4721317 h 6858029"/>
                <a:gd name="connsiteX3461" fmla="*/ 10036962 w 11162102"/>
                <a:gd name="connsiteY3461" fmla="*/ 4680831 h 6858029"/>
                <a:gd name="connsiteX3462" fmla="*/ 10088699 w 11162102"/>
                <a:gd name="connsiteY3462" fmla="*/ 4656000 h 6858029"/>
                <a:gd name="connsiteX3463" fmla="*/ 10110152 w 11162102"/>
                <a:gd name="connsiteY3463" fmla="*/ 4695619 h 6858029"/>
                <a:gd name="connsiteX3464" fmla="*/ 10054056 w 11162102"/>
                <a:gd name="connsiteY3464" fmla="*/ 4724010 h 6858029"/>
                <a:gd name="connsiteX3465" fmla="*/ 10003665 w 11162102"/>
                <a:gd name="connsiteY3465" fmla="*/ 4747881 h 6858029"/>
                <a:gd name="connsiteX3466" fmla="*/ 10000995 w 11162102"/>
                <a:gd name="connsiteY3466" fmla="*/ 4743112 h 6858029"/>
                <a:gd name="connsiteX3467" fmla="*/ 9980090 w 11162102"/>
                <a:gd name="connsiteY3467" fmla="*/ 4706414 h 6858029"/>
                <a:gd name="connsiteX3468" fmla="*/ 10031371 w 11162102"/>
                <a:gd name="connsiteY3468" fmla="*/ 4683432 h 6858029"/>
                <a:gd name="connsiteX3469" fmla="*/ 10054056 w 11162102"/>
                <a:gd name="connsiteY3469" fmla="*/ 4724010 h 6858029"/>
                <a:gd name="connsiteX3470" fmla="*/ 9995586 w 11162102"/>
                <a:gd name="connsiteY3470" fmla="*/ 4746192 h 6858029"/>
                <a:gd name="connsiteX3471" fmla="*/ 9997982 w 11162102"/>
                <a:gd name="connsiteY3471" fmla="*/ 4750483 h 6858029"/>
                <a:gd name="connsiteX3472" fmla="*/ 9948801 w 11162102"/>
                <a:gd name="connsiteY3472" fmla="*/ 4772233 h 6858029"/>
                <a:gd name="connsiteX3473" fmla="*/ 9924838 w 11162102"/>
                <a:gd name="connsiteY3473" fmla="*/ 4729578 h 6858029"/>
                <a:gd name="connsiteX3474" fmla="*/ 9974317 w 11162102"/>
                <a:gd name="connsiteY3474" fmla="*/ 4708879 h 6858029"/>
                <a:gd name="connsiteX3475" fmla="*/ 9995586 w 11162102"/>
                <a:gd name="connsiteY3475" fmla="*/ 4746192 h 6858029"/>
                <a:gd name="connsiteX3476" fmla="*/ 9942959 w 11162102"/>
                <a:gd name="connsiteY3476" fmla="*/ 4774743 h 6858029"/>
                <a:gd name="connsiteX3477" fmla="*/ 9895991 w 11162102"/>
                <a:gd name="connsiteY3477" fmla="*/ 4794164 h 6858029"/>
                <a:gd name="connsiteX3478" fmla="*/ 9871686 w 11162102"/>
                <a:gd name="connsiteY3478" fmla="*/ 4750369 h 6858029"/>
                <a:gd name="connsiteX3479" fmla="*/ 9918928 w 11162102"/>
                <a:gd name="connsiteY3479" fmla="*/ 4731974 h 6858029"/>
                <a:gd name="connsiteX3480" fmla="*/ 9942959 w 11162102"/>
                <a:gd name="connsiteY3480" fmla="*/ 4774743 h 6858029"/>
                <a:gd name="connsiteX3481" fmla="*/ 9889966 w 11162102"/>
                <a:gd name="connsiteY3481" fmla="*/ 4796561 h 6858029"/>
                <a:gd name="connsiteX3482" fmla="*/ 9845303 w 11162102"/>
                <a:gd name="connsiteY3482" fmla="*/ 4813860 h 6858029"/>
                <a:gd name="connsiteX3483" fmla="*/ 9820724 w 11162102"/>
                <a:gd name="connsiteY3483" fmla="*/ 4769083 h 6858029"/>
                <a:gd name="connsiteX3484" fmla="*/ 9865615 w 11162102"/>
                <a:gd name="connsiteY3484" fmla="*/ 4752674 h 6858029"/>
                <a:gd name="connsiteX3485" fmla="*/ 9889966 w 11162102"/>
                <a:gd name="connsiteY3485" fmla="*/ 4796561 h 6858029"/>
                <a:gd name="connsiteX3486" fmla="*/ 9839051 w 11162102"/>
                <a:gd name="connsiteY3486" fmla="*/ 4816188 h 6858029"/>
                <a:gd name="connsiteX3487" fmla="*/ 9796761 w 11162102"/>
                <a:gd name="connsiteY3487" fmla="*/ 4831547 h 6858029"/>
                <a:gd name="connsiteX3488" fmla="*/ 9771953 w 11162102"/>
                <a:gd name="connsiteY3488" fmla="*/ 4785812 h 6858029"/>
                <a:gd name="connsiteX3489" fmla="*/ 9814380 w 11162102"/>
                <a:gd name="connsiteY3489" fmla="*/ 4771297 h 6858029"/>
                <a:gd name="connsiteX3490" fmla="*/ 9839051 w 11162102"/>
                <a:gd name="connsiteY3490" fmla="*/ 4816188 h 6858029"/>
                <a:gd name="connsiteX3491" fmla="*/ 9790508 w 11162102"/>
                <a:gd name="connsiteY3491" fmla="*/ 4833761 h 6858029"/>
                <a:gd name="connsiteX3492" fmla="*/ 9750341 w 11162102"/>
                <a:gd name="connsiteY3492" fmla="*/ 4847454 h 6858029"/>
                <a:gd name="connsiteX3493" fmla="*/ 9725329 w 11162102"/>
                <a:gd name="connsiteY3493" fmla="*/ 4800852 h 6858029"/>
                <a:gd name="connsiteX3494" fmla="*/ 9765655 w 11162102"/>
                <a:gd name="connsiteY3494" fmla="*/ 4787934 h 6858029"/>
                <a:gd name="connsiteX3495" fmla="*/ 9790508 w 11162102"/>
                <a:gd name="connsiteY3495" fmla="*/ 4833761 h 6858029"/>
                <a:gd name="connsiteX3496" fmla="*/ 9743815 w 11162102"/>
                <a:gd name="connsiteY3496" fmla="*/ 4849599 h 6858029"/>
                <a:gd name="connsiteX3497" fmla="*/ 9706113 w 11162102"/>
                <a:gd name="connsiteY3497" fmla="*/ 4861695 h 6858029"/>
                <a:gd name="connsiteX3498" fmla="*/ 9680917 w 11162102"/>
                <a:gd name="connsiteY3498" fmla="*/ 4814248 h 6858029"/>
                <a:gd name="connsiteX3499" fmla="*/ 9718711 w 11162102"/>
                <a:gd name="connsiteY3499" fmla="*/ 4802882 h 6858029"/>
                <a:gd name="connsiteX3500" fmla="*/ 9743815 w 11162102"/>
                <a:gd name="connsiteY3500" fmla="*/ 4849599 h 6858029"/>
                <a:gd name="connsiteX3501" fmla="*/ 9699175 w 11162102"/>
                <a:gd name="connsiteY3501" fmla="*/ 4863840 h 6858029"/>
                <a:gd name="connsiteX3502" fmla="*/ 9372273 w 11162102"/>
                <a:gd name="connsiteY3502" fmla="*/ 4942507 h 6858029"/>
                <a:gd name="connsiteX3503" fmla="*/ 6465599 w 11162102"/>
                <a:gd name="connsiteY3503" fmla="*/ 4522560 h 6858029"/>
                <a:gd name="connsiteX3504" fmla="*/ 5103151 w 11162102"/>
                <a:gd name="connsiteY3504" fmla="*/ 3964700 h 6858029"/>
                <a:gd name="connsiteX3505" fmla="*/ 3632891 w 11162102"/>
                <a:gd name="connsiteY3505" fmla="*/ 3368978 h 6858029"/>
                <a:gd name="connsiteX3506" fmla="*/ 2866758 w 11162102"/>
                <a:gd name="connsiteY3506" fmla="*/ 3208700 h 6858029"/>
                <a:gd name="connsiteX3507" fmla="*/ 2498959 w 11162102"/>
                <a:gd name="connsiteY3507" fmla="*/ 3257539 h 6858029"/>
                <a:gd name="connsiteX3508" fmla="*/ 2159341 w 11162102"/>
                <a:gd name="connsiteY3508" fmla="*/ 3438677 h 6858029"/>
                <a:gd name="connsiteX3509" fmla="*/ 1789459 w 11162102"/>
                <a:gd name="connsiteY3509" fmla="*/ 3825463 h 6858029"/>
                <a:gd name="connsiteX3510" fmla="*/ 1791196 w 11162102"/>
                <a:gd name="connsiteY3510" fmla="*/ 3822497 h 6858029"/>
                <a:gd name="connsiteX3511" fmla="*/ 2185422 w 11162102"/>
                <a:gd name="connsiteY3511" fmla="*/ 3388834 h 6858029"/>
                <a:gd name="connsiteX3512" fmla="*/ 3653066 w 11162102"/>
                <a:gd name="connsiteY3512" fmla="*/ 3306035 h 6858029"/>
                <a:gd name="connsiteX3513" fmla="*/ 5097719 w 11162102"/>
                <a:gd name="connsiteY3513" fmla="*/ 3899521 h 6858029"/>
                <a:gd name="connsiteX3514" fmla="*/ 6447570 w 11162102"/>
                <a:gd name="connsiteY3514" fmla="*/ 4459412 h 6858029"/>
                <a:gd name="connsiteX3515" fmla="*/ 7162103 w 11162102"/>
                <a:gd name="connsiteY3515" fmla="*/ 4691443 h 6858029"/>
                <a:gd name="connsiteX3516" fmla="*/ 7901489 w 11162102"/>
                <a:gd name="connsiteY3516" fmla="*/ 4861512 h 6858029"/>
                <a:gd name="connsiteX3517" fmla="*/ 8651943 w 11162102"/>
                <a:gd name="connsiteY3517" fmla="*/ 4935775 h 6858029"/>
                <a:gd name="connsiteX3518" fmla="*/ 9399750 w 11162102"/>
                <a:gd name="connsiteY3518" fmla="*/ 4880454 h 6858029"/>
                <a:gd name="connsiteX3519" fmla="*/ 9673888 w 11162102"/>
                <a:gd name="connsiteY3519" fmla="*/ 4816324 h 6858029"/>
                <a:gd name="connsiteX3520" fmla="*/ 9699175 w 11162102"/>
                <a:gd name="connsiteY3520" fmla="*/ 4863840 h 6858029"/>
                <a:gd name="connsiteX3521" fmla="*/ 1755920 w 11162102"/>
                <a:gd name="connsiteY3521" fmla="*/ 3876448 h 6858029"/>
                <a:gd name="connsiteX3522" fmla="*/ 1754363 w 11162102"/>
                <a:gd name="connsiteY3522" fmla="*/ 3879163 h 6858029"/>
                <a:gd name="connsiteX3523" fmla="*/ 1752432 w 11162102"/>
                <a:gd name="connsiteY3523" fmla="*/ 3881605 h 6858029"/>
                <a:gd name="connsiteX3524" fmla="*/ 1753831 w 11162102"/>
                <a:gd name="connsiteY3524" fmla="*/ 3879255 h 6858029"/>
                <a:gd name="connsiteX3525" fmla="*/ 1755920 w 11162102"/>
                <a:gd name="connsiteY3525" fmla="*/ 3876448 h 6858029"/>
                <a:gd name="connsiteX3526" fmla="*/ 1717992 w 11162102"/>
                <a:gd name="connsiteY3526" fmla="*/ 3933000 h 6858029"/>
                <a:gd name="connsiteX3527" fmla="*/ 1716814 w 11162102"/>
                <a:gd name="connsiteY3527" fmla="*/ 3935031 h 6858029"/>
                <a:gd name="connsiteX3528" fmla="*/ 1715100 w 11162102"/>
                <a:gd name="connsiteY3528" fmla="*/ 3937177 h 6858029"/>
                <a:gd name="connsiteX3529" fmla="*/ 1716155 w 11162102"/>
                <a:gd name="connsiteY3529" fmla="*/ 3935442 h 6858029"/>
                <a:gd name="connsiteX3530" fmla="*/ 1717992 w 11162102"/>
                <a:gd name="connsiteY3530" fmla="*/ 3933000 h 6858029"/>
                <a:gd name="connsiteX3531" fmla="*/ 1643880 w 11162102"/>
                <a:gd name="connsiteY3531" fmla="*/ 4040606 h 6858029"/>
                <a:gd name="connsiteX3532" fmla="*/ 1642910 w 11162102"/>
                <a:gd name="connsiteY3532" fmla="*/ 4042203 h 6858029"/>
                <a:gd name="connsiteX3533" fmla="*/ 1642431 w 11162102"/>
                <a:gd name="connsiteY3533" fmla="*/ 4042774 h 6858029"/>
                <a:gd name="connsiteX3534" fmla="*/ 1643528 w 11162102"/>
                <a:gd name="connsiteY3534" fmla="*/ 4041062 h 6858029"/>
                <a:gd name="connsiteX3535" fmla="*/ 1643880 w 11162102"/>
                <a:gd name="connsiteY3535" fmla="*/ 4040606 h 6858029"/>
                <a:gd name="connsiteX3536" fmla="*/ 1605927 w 11162102"/>
                <a:gd name="connsiteY3536" fmla="*/ 4093872 h 6858029"/>
                <a:gd name="connsiteX3537" fmla="*/ 1605123 w 11162102"/>
                <a:gd name="connsiteY3537" fmla="*/ 4095173 h 6858029"/>
                <a:gd name="connsiteX3538" fmla="*/ 1604911 w 11162102"/>
                <a:gd name="connsiteY3538" fmla="*/ 4095401 h 6858029"/>
                <a:gd name="connsiteX3539" fmla="*/ 1605835 w 11162102"/>
                <a:gd name="connsiteY3539" fmla="*/ 4093987 h 6858029"/>
                <a:gd name="connsiteX3540" fmla="*/ 1605927 w 11162102"/>
                <a:gd name="connsiteY3540" fmla="*/ 4093872 h 6858029"/>
                <a:gd name="connsiteX3541" fmla="*/ 864790 w 11162102"/>
                <a:gd name="connsiteY3541" fmla="*/ 4837298 h 6858029"/>
                <a:gd name="connsiteX3542" fmla="*/ 865774 w 11162102"/>
                <a:gd name="connsiteY3542" fmla="*/ 4836864 h 6858029"/>
                <a:gd name="connsiteX3543" fmla="*/ 863159 w 11162102"/>
                <a:gd name="connsiteY3543" fmla="*/ 4838964 h 6858029"/>
                <a:gd name="connsiteX3544" fmla="*/ 861974 w 11162102"/>
                <a:gd name="connsiteY3544" fmla="*/ 4839398 h 6858029"/>
                <a:gd name="connsiteX3545" fmla="*/ 864790 w 11162102"/>
                <a:gd name="connsiteY3545" fmla="*/ 4837298 h 6858029"/>
                <a:gd name="connsiteX3546" fmla="*/ 885431 w 11162102"/>
                <a:gd name="connsiteY3546" fmla="*/ 4828557 h 6858029"/>
                <a:gd name="connsiteX3547" fmla="*/ 888694 w 11162102"/>
                <a:gd name="connsiteY3547" fmla="*/ 4827210 h 6858029"/>
                <a:gd name="connsiteX3548" fmla="*/ 883274 w 11162102"/>
                <a:gd name="connsiteY3548" fmla="*/ 4831821 h 6858029"/>
                <a:gd name="connsiteX3549" fmla="*/ 879812 w 11162102"/>
                <a:gd name="connsiteY3549" fmla="*/ 4833030 h 6858029"/>
                <a:gd name="connsiteX3550" fmla="*/ 885431 w 11162102"/>
                <a:gd name="connsiteY3550" fmla="*/ 4828557 h 6858029"/>
                <a:gd name="connsiteX3551" fmla="*/ 905596 w 11162102"/>
                <a:gd name="connsiteY3551" fmla="*/ 4820227 h 6858029"/>
                <a:gd name="connsiteX3552" fmla="*/ 910936 w 11162102"/>
                <a:gd name="connsiteY3552" fmla="*/ 4818105 h 6858029"/>
                <a:gd name="connsiteX3553" fmla="*/ 903467 w 11162102"/>
                <a:gd name="connsiteY3553" fmla="*/ 4824837 h 6858029"/>
                <a:gd name="connsiteX3554" fmla="*/ 897985 w 11162102"/>
                <a:gd name="connsiteY3554" fmla="*/ 4826686 h 6858029"/>
                <a:gd name="connsiteX3555" fmla="*/ 905596 w 11162102"/>
                <a:gd name="connsiteY3555" fmla="*/ 4820227 h 6858029"/>
                <a:gd name="connsiteX3556" fmla="*/ 926024 w 11162102"/>
                <a:gd name="connsiteY3556" fmla="*/ 4812080 h 6858029"/>
                <a:gd name="connsiteX3557" fmla="*/ 932834 w 11162102"/>
                <a:gd name="connsiteY3557" fmla="*/ 4809364 h 6858029"/>
                <a:gd name="connsiteX3558" fmla="*/ 923637 w 11162102"/>
                <a:gd name="connsiteY3558" fmla="*/ 4818127 h 6858029"/>
                <a:gd name="connsiteX3559" fmla="*/ 916713 w 11162102"/>
                <a:gd name="connsiteY3559" fmla="*/ 4820432 h 6858029"/>
                <a:gd name="connsiteX3560" fmla="*/ 926024 w 11162102"/>
                <a:gd name="connsiteY3560" fmla="*/ 4812080 h 6858029"/>
                <a:gd name="connsiteX3561" fmla="*/ 945922 w 11162102"/>
                <a:gd name="connsiteY3561" fmla="*/ 4804366 h 6858029"/>
                <a:gd name="connsiteX3562" fmla="*/ 954246 w 11162102"/>
                <a:gd name="connsiteY3562" fmla="*/ 4801194 h 6858029"/>
                <a:gd name="connsiteX3563" fmla="*/ 943766 w 11162102"/>
                <a:gd name="connsiteY3563" fmla="*/ 4811669 h 6858029"/>
                <a:gd name="connsiteX3564" fmla="*/ 935459 w 11162102"/>
                <a:gd name="connsiteY3564" fmla="*/ 4814293 h 6858029"/>
                <a:gd name="connsiteX3565" fmla="*/ 945922 w 11162102"/>
                <a:gd name="connsiteY3565" fmla="*/ 4804366 h 6858029"/>
                <a:gd name="connsiteX3566" fmla="*/ 986509 w 11162102"/>
                <a:gd name="connsiteY3566" fmla="*/ 4789258 h 6858029"/>
                <a:gd name="connsiteX3567" fmla="*/ 996697 w 11162102"/>
                <a:gd name="connsiteY3567" fmla="*/ 4785606 h 6858029"/>
                <a:gd name="connsiteX3568" fmla="*/ 984286 w 11162102"/>
                <a:gd name="connsiteY3568" fmla="*/ 4799276 h 6858029"/>
                <a:gd name="connsiteX3569" fmla="*/ 974046 w 11162102"/>
                <a:gd name="connsiteY3569" fmla="*/ 4802358 h 6858029"/>
                <a:gd name="connsiteX3570" fmla="*/ 986509 w 11162102"/>
                <a:gd name="connsiteY3570" fmla="*/ 4789258 h 6858029"/>
                <a:gd name="connsiteX3571" fmla="*/ 1006775 w 11162102"/>
                <a:gd name="connsiteY3571" fmla="*/ 4782091 h 6858029"/>
                <a:gd name="connsiteX3572" fmla="*/ 1017741 w 11162102"/>
                <a:gd name="connsiteY3572" fmla="*/ 4778257 h 6858029"/>
                <a:gd name="connsiteX3573" fmla="*/ 1004518 w 11162102"/>
                <a:gd name="connsiteY3573" fmla="*/ 4793480 h 6858029"/>
                <a:gd name="connsiteX3574" fmla="*/ 993616 w 11162102"/>
                <a:gd name="connsiteY3574" fmla="*/ 4796584 h 6858029"/>
                <a:gd name="connsiteX3575" fmla="*/ 1006775 w 11162102"/>
                <a:gd name="connsiteY3575" fmla="*/ 4782091 h 6858029"/>
                <a:gd name="connsiteX3576" fmla="*/ 1027116 w 11162102"/>
                <a:gd name="connsiteY3576" fmla="*/ 4775063 h 6858029"/>
                <a:gd name="connsiteX3577" fmla="*/ 1038666 w 11162102"/>
                <a:gd name="connsiteY3577" fmla="*/ 4771206 h 6858029"/>
                <a:gd name="connsiteX3578" fmla="*/ 1024850 w 11162102"/>
                <a:gd name="connsiteY3578" fmla="*/ 4787820 h 6858029"/>
                <a:gd name="connsiteX3579" fmla="*/ 1013288 w 11162102"/>
                <a:gd name="connsiteY3579" fmla="*/ 4790969 h 6858029"/>
                <a:gd name="connsiteX3580" fmla="*/ 1027116 w 11162102"/>
                <a:gd name="connsiteY3580" fmla="*/ 4775063 h 6858029"/>
                <a:gd name="connsiteX3581" fmla="*/ 1047451 w 11162102"/>
                <a:gd name="connsiteY3581" fmla="*/ 4768262 h 6858029"/>
                <a:gd name="connsiteX3582" fmla="*/ 1059578 w 11162102"/>
                <a:gd name="connsiteY3582" fmla="*/ 4764336 h 6858029"/>
                <a:gd name="connsiteX3583" fmla="*/ 1045219 w 11162102"/>
                <a:gd name="connsiteY3583" fmla="*/ 4782320 h 6858029"/>
                <a:gd name="connsiteX3584" fmla="*/ 1033038 w 11162102"/>
                <a:gd name="connsiteY3584" fmla="*/ 4785606 h 6858029"/>
                <a:gd name="connsiteX3585" fmla="*/ 1047451 w 11162102"/>
                <a:gd name="connsiteY3585" fmla="*/ 4768262 h 6858029"/>
                <a:gd name="connsiteX3586" fmla="*/ 1067760 w 11162102"/>
                <a:gd name="connsiteY3586" fmla="*/ 4761734 h 6858029"/>
                <a:gd name="connsiteX3587" fmla="*/ 1080463 w 11162102"/>
                <a:gd name="connsiteY3587" fmla="*/ 4757695 h 6858029"/>
                <a:gd name="connsiteX3588" fmla="*/ 1065544 w 11162102"/>
                <a:gd name="connsiteY3588" fmla="*/ 4777139 h 6858029"/>
                <a:gd name="connsiteX3589" fmla="*/ 1052914 w 11162102"/>
                <a:gd name="connsiteY3589" fmla="*/ 4780357 h 6858029"/>
                <a:gd name="connsiteX3590" fmla="*/ 1067760 w 11162102"/>
                <a:gd name="connsiteY3590" fmla="*/ 4761734 h 6858029"/>
                <a:gd name="connsiteX3591" fmla="*/ 1088151 w 11162102"/>
                <a:gd name="connsiteY3591" fmla="*/ 4755344 h 6858029"/>
                <a:gd name="connsiteX3592" fmla="*/ 1101231 w 11162102"/>
                <a:gd name="connsiteY3592" fmla="*/ 4751396 h 6858029"/>
                <a:gd name="connsiteX3593" fmla="*/ 1085940 w 11162102"/>
                <a:gd name="connsiteY3593" fmla="*/ 4772096 h 6858029"/>
                <a:gd name="connsiteX3594" fmla="*/ 1072865 w 11162102"/>
                <a:gd name="connsiteY3594" fmla="*/ 4775290 h 6858029"/>
                <a:gd name="connsiteX3595" fmla="*/ 1088151 w 11162102"/>
                <a:gd name="connsiteY3595" fmla="*/ 4755344 h 6858029"/>
                <a:gd name="connsiteX3596" fmla="*/ 1108545 w 11162102"/>
                <a:gd name="connsiteY3596" fmla="*/ 4749182 h 6858029"/>
                <a:gd name="connsiteX3597" fmla="*/ 1122028 w 11162102"/>
                <a:gd name="connsiteY3597" fmla="*/ 4745257 h 6858029"/>
                <a:gd name="connsiteX3598" fmla="*/ 1106388 w 11162102"/>
                <a:gd name="connsiteY3598" fmla="*/ 4767212 h 6858029"/>
                <a:gd name="connsiteX3599" fmla="*/ 1092862 w 11162102"/>
                <a:gd name="connsiteY3599" fmla="*/ 4770430 h 6858029"/>
                <a:gd name="connsiteX3600" fmla="*/ 1108545 w 11162102"/>
                <a:gd name="connsiteY3600" fmla="*/ 4749182 h 6858029"/>
                <a:gd name="connsiteX3601" fmla="*/ 1128909 w 11162102"/>
                <a:gd name="connsiteY3601" fmla="*/ 4743294 h 6858029"/>
                <a:gd name="connsiteX3602" fmla="*/ 1142855 w 11162102"/>
                <a:gd name="connsiteY3602" fmla="*/ 4739277 h 6858029"/>
                <a:gd name="connsiteX3603" fmla="*/ 1126800 w 11162102"/>
                <a:gd name="connsiteY3603" fmla="*/ 4762625 h 6858029"/>
                <a:gd name="connsiteX3604" fmla="*/ 1112940 w 11162102"/>
                <a:gd name="connsiteY3604" fmla="*/ 4765728 h 6858029"/>
                <a:gd name="connsiteX3605" fmla="*/ 1128909 w 11162102"/>
                <a:gd name="connsiteY3605" fmla="*/ 4743294 h 6858029"/>
                <a:gd name="connsiteX3606" fmla="*/ 1149346 w 11162102"/>
                <a:gd name="connsiteY3606" fmla="*/ 4737521 h 6858029"/>
                <a:gd name="connsiteX3607" fmla="*/ 1163573 w 11162102"/>
                <a:gd name="connsiteY3607" fmla="*/ 4733663 h 6858029"/>
                <a:gd name="connsiteX3608" fmla="*/ 1147288 w 11162102"/>
                <a:gd name="connsiteY3608" fmla="*/ 4758151 h 6858029"/>
                <a:gd name="connsiteX3609" fmla="*/ 1133060 w 11162102"/>
                <a:gd name="connsiteY3609" fmla="*/ 4761210 h 6858029"/>
                <a:gd name="connsiteX3610" fmla="*/ 1149346 w 11162102"/>
                <a:gd name="connsiteY3610" fmla="*/ 4737521 h 6858029"/>
                <a:gd name="connsiteX3611" fmla="*/ 1169808 w 11162102"/>
                <a:gd name="connsiteY3611" fmla="*/ 4731974 h 6858029"/>
                <a:gd name="connsiteX3612" fmla="*/ 1184316 w 11162102"/>
                <a:gd name="connsiteY3612" fmla="*/ 4728186 h 6858029"/>
                <a:gd name="connsiteX3613" fmla="*/ 1167827 w 11162102"/>
                <a:gd name="connsiteY3613" fmla="*/ 4753861 h 6858029"/>
                <a:gd name="connsiteX3614" fmla="*/ 1153233 w 11162102"/>
                <a:gd name="connsiteY3614" fmla="*/ 4756919 h 6858029"/>
                <a:gd name="connsiteX3615" fmla="*/ 1169808 w 11162102"/>
                <a:gd name="connsiteY3615" fmla="*/ 4731974 h 6858029"/>
                <a:gd name="connsiteX3616" fmla="*/ 1190223 w 11162102"/>
                <a:gd name="connsiteY3616" fmla="*/ 4726680 h 6858029"/>
                <a:gd name="connsiteX3617" fmla="*/ 1205091 w 11162102"/>
                <a:gd name="connsiteY3617" fmla="*/ 4722869 h 6858029"/>
                <a:gd name="connsiteX3618" fmla="*/ 1188308 w 11162102"/>
                <a:gd name="connsiteY3618" fmla="*/ 4749821 h 6858029"/>
                <a:gd name="connsiteX3619" fmla="*/ 1173487 w 11162102"/>
                <a:gd name="connsiteY3619" fmla="*/ 4752720 h 6858029"/>
                <a:gd name="connsiteX3620" fmla="*/ 1190223 w 11162102"/>
                <a:gd name="connsiteY3620" fmla="*/ 4726680 h 6858029"/>
                <a:gd name="connsiteX3621" fmla="*/ 1210698 w 11162102"/>
                <a:gd name="connsiteY3621" fmla="*/ 4721522 h 6858029"/>
                <a:gd name="connsiteX3622" fmla="*/ 1225800 w 11162102"/>
                <a:gd name="connsiteY3622" fmla="*/ 4717871 h 6858029"/>
                <a:gd name="connsiteX3623" fmla="*/ 1208852 w 11162102"/>
                <a:gd name="connsiteY3623" fmla="*/ 4745942 h 6858029"/>
                <a:gd name="connsiteX3624" fmla="*/ 1193753 w 11162102"/>
                <a:gd name="connsiteY3624" fmla="*/ 4748772 h 6858029"/>
                <a:gd name="connsiteX3625" fmla="*/ 1210698 w 11162102"/>
                <a:gd name="connsiteY3625" fmla="*/ 4721522 h 6858029"/>
                <a:gd name="connsiteX3626" fmla="*/ 1231188 w 11162102"/>
                <a:gd name="connsiteY3626" fmla="*/ 4716570 h 6858029"/>
                <a:gd name="connsiteX3627" fmla="*/ 1246565 w 11162102"/>
                <a:gd name="connsiteY3627" fmla="*/ 4713010 h 6858029"/>
                <a:gd name="connsiteX3628" fmla="*/ 1229463 w 11162102"/>
                <a:gd name="connsiteY3628" fmla="*/ 4742221 h 6858029"/>
                <a:gd name="connsiteX3629" fmla="*/ 1214037 w 11162102"/>
                <a:gd name="connsiteY3629" fmla="*/ 4745006 h 6858029"/>
                <a:gd name="connsiteX3630" fmla="*/ 1231188 w 11162102"/>
                <a:gd name="connsiteY3630" fmla="*/ 4716570 h 6858029"/>
                <a:gd name="connsiteX3631" fmla="*/ 1251696 w 11162102"/>
                <a:gd name="connsiteY3631" fmla="*/ 4711846 h 6858029"/>
                <a:gd name="connsiteX3632" fmla="*/ 1267342 w 11162102"/>
                <a:gd name="connsiteY3632" fmla="*/ 4708331 h 6858029"/>
                <a:gd name="connsiteX3633" fmla="*/ 1250046 w 11162102"/>
                <a:gd name="connsiteY3633" fmla="*/ 4738730 h 6858029"/>
                <a:gd name="connsiteX3634" fmla="*/ 1234433 w 11162102"/>
                <a:gd name="connsiteY3634" fmla="*/ 4741332 h 6858029"/>
                <a:gd name="connsiteX3635" fmla="*/ 1251696 w 11162102"/>
                <a:gd name="connsiteY3635" fmla="*/ 4711846 h 6858029"/>
                <a:gd name="connsiteX3636" fmla="*/ 1272229 w 11162102"/>
                <a:gd name="connsiteY3636" fmla="*/ 4707281 h 6858029"/>
                <a:gd name="connsiteX3637" fmla="*/ 1287896 w 11162102"/>
                <a:gd name="connsiteY3637" fmla="*/ 4703972 h 6858029"/>
                <a:gd name="connsiteX3638" fmla="*/ 1270563 w 11162102"/>
                <a:gd name="connsiteY3638" fmla="*/ 4735398 h 6858029"/>
                <a:gd name="connsiteX3639" fmla="*/ 1254804 w 11162102"/>
                <a:gd name="connsiteY3639" fmla="*/ 4737931 h 6858029"/>
                <a:gd name="connsiteX3640" fmla="*/ 1272229 w 11162102"/>
                <a:gd name="connsiteY3640" fmla="*/ 4707281 h 6858029"/>
                <a:gd name="connsiteX3641" fmla="*/ 1276254 w 11162102"/>
                <a:gd name="connsiteY3641" fmla="*/ 4700184 h 6858029"/>
                <a:gd name="connsiteX3642" fmla="*/ 1293323 w 11162102"/>
                <a:gd name="connsiteY3642" fmla="*/ 4669876 h 6858029"/>
                <a:gd name="connsiteX3643" fmla="*/ 1308757 w 11162102"/>
                <a:gd name="connsiteY3643" fmla="*/ 4665814 h 6858029"/>
                <a:gd name="connsiteX3644" fmla="*/ 1291760 w 11162102"/>
                <a:gd name="connsiteY3644" fmla="*/ 4696920 h 6858029"/>
                <a:gd name="connsiteX3645" fmla="*/ 1276254 w 11162102"/>
                <a:gd name="connsiteY3645" fmla="*/ 4700184 h 6858029"/>
                <a:gd name="connsiteX3646" fmla="*/ 1313575 w 11162102"/>
                <a:gd name="connsiteY3646" fmla="*/ 4664581 h 6858029"/>
                <a:gd name="connsiteX3647" fmla="*/ 1329667 w 11162102"/>
                <a:gd name="connsiteY3647" fmla="*/ 4660428 h 6858029"/>
                <a:gd name="connsiteX3648" fmla="*/ 1312487 w 11162102"/>
                <a:gd name="connsiteY3648" fmla="*/ 4692721 h 6858029"/>
                <a:gd name="connsiteX3649" fmla="*/ 1296452 w 11162102"/>
                <a:gd name="connsiteY3649" fmla="*/ 4695938 h 6858029"/>
                <a:gd name="connsiteX3650" fmla="*/ 1313575 w 11162102"/>
                <a:gd name="connsiteY3650" fmla="*/ 4664581 h 6858029"/>
                <a:gd name="connsiteX3651" fmla="*/ 1317647 w 11162102"/>
                <a:gd name="connsiteY3651" fmla="*/ 4657096 h 6858029"/>
                <a:gd name="connsiteX3652" fmla="*/ 1334161 w 11162102"/>
                <a:gd name="connsiteY3652" fmla="*/ 4626606 h 6858029"/>
                <a:gd name="connsiteX3653" fmla="*/ 1350058 w 11162102"/>
                <a:gd name="connsiteY3653" fmla="*/ 4621790 h 6858029"/>
                <a:gd name="connsiteX3654" fmla="*/ 1333558 w 11162102"/>
                <a:gd name="connsiteY3654" fmla="*/ 4653079 h 6858029"/>
                <a:gd name="connsiteX3655" fmla="*/ 1317647 w 11162102"/>
                <a:gd name="connsiteY3655" fmla="*/ 4657096 h 6858029"/>
                <a:gd name="connsiteX3656" fmla="*/ 1354782 w 11162102"/>
                <a:gd name="connsiteY3656" fmla="*/ 4620352 h 6858029"/>
                <a:gd name="connsiteX3657" fmla="*/ 1370911 w 11162102"/>
                <a:gd name="connsiteY3657" fmla="*/ 4615628 h 6858029"/>
                <a:gd name="connsiteX3658" fmla="*/ 1354260 w 11162102"/>
                <a:gd name="connsiteY3658" fmla="*/ 4648058 h 6858029"/>
                <a:gd name="connsiteX3659" fmla="*/ 1338118 w 11162102"/>
                <a:gd name="connsiteY3659" fmla="*/ 4651984 h 6858029"/>
                <a:gd name="connsiteX3660" fmla="*/ 1354782 w 11162102"/>
                <a:gd name="connsiteY3660" fmla="*/ 4620352 h 6858029"/>
                <a:gd name="connsiteX3661" fmla="*/ 1358888 w 11162102"/>
                <a:gd name="connsiteY3661" fmla="*/ 4612547 h 6858029"/>
                <a:gd name="connsiteX3662" fmla="*/ 1375395 w 11162102"/>
                <a:gd name="connsiteY3662" fmla="*/ 4581030 h 6858029"/>
                <a:gd name="connsiteX3663" fmla="*/ 1391366 w 11162102"/>
                <a:gd name="connsiteY3663" fmla="*/ 4575553 h 6858029"/>
                <a:gd name="connsiteX3664" fmla="*/ 1374864 w 11162102"/>
                <a:gd name="connsiteY3664" fmla="*/ 4607914 h 6858029"/>
                <a:gd name="connsiteX3665" fmla="*/ 1358888 w 11162102"/>
                <a:gd name="connsiteY3665" fmla="*/ 4612547 h 6858029"/>
                <a:gd name="connsiteX3666" fmla="*/ 1395994 w 11162102"/>
                <a:gd name="connsiteY3666" fmla="*/ 4574001 h 6858029"/>
                <a:gd name="connsiteX3667" fmla="*/ 1688896 w 11162102"/>
                <a:gd name="connsiteY3667" fmla="*/ 4500377 h 6858029"/>
                <a:gd name="connsiteX3668" fmla="*/ 2541659 w 11162102"/>
                <a:gd name="connsiteY3668" fmla="*/ 4537029 h 6858029"/>
                <a:gd name="connsiteX3669" fmla="*/ 3202310 w 11162102"/>
                <a:gd name="connsiteY3669" fmla="*/ 4705843 h 6858029"/>
                <a:gd name="connsiteX3670" fmla="*/ 5231159 w 11162102"/>
                <a:gd name="connsiteY3670" fmla="*/ 5353166 h 6858029"/>
                <a:gd name="connsiteX3671" fmla="*/ 6798686 w 11162102"/>
                <a:gd name="connsiteY3671" fmla="*/ 5863967 h 6858029"/>
                <a:gd name="connsiteX3672" fmla="*/ 7807713 w 11162102"/>
                <a:gd name="connsiteY3672" fmla="*/ 6135914 h 6858029"/>
                <a:gd name="connsiteX3673" fmla="*/ 8836801 w 11162102"/>
                <a:gd name="connsiteY3673" fmla="*/ 6265314 h 6858029"/>
                <a:gd name="connsiteX3674" fmla="*/ 9510802 w 11162102"/>
                <a:gd name="connsiteY3674" fmla="*/ 6191370 h 6858029"/>
                <a:gd name="connsiteX3675" fmla="*/ 10081488 w 11162102"/>
                <a:gd name="connsiteY3675" fmla="*/ 5920040 h 6858029"/>
                <a:gd name="connsiteX3676" fmla="*/ 10133705 w 11162102"/>
                <a:gd name="connsiteY3676" fmla="*/ 5873735 h 6858029"/>
                <a:gd name="connsiteX3677" fmla="*/ 10145686 w 11162102"/>
                <a:gd name="connsiteY3677" fmla="*/ 5925655 h 6858029"/>
                <a:gd name="connsiteX3678" fmla="*/ 10035091 w 11162102"/>
                <a:gd name="connsiteY3678" fmla="*/ 6025204 h 6858029"/>
                <a:gd name="connsiteX3679" fmla="*/ 8810167 w 11162102"/>
                <a:gd name="connsiteY3679" fmla="*/ 6325130 h 6858029"/>
                <a:gd name="connsiteX3680" fmla="*/ 7946425 w 11162102"/>
                <a:gd name="connsiteY3680" fmla="*/ 6220195 h 6858029"/>
                <a:gd name="connsiteX3681" fmla="*/ 6817195 w 11162102"/>
                <a:gd name="connsiteY3681" fmla="*/ 5924993 h 6858029"/>
                <a:gd name="connsiteX3682" fmla="*/ 5236271 w 11162102"/>
                <a:gd name="connsiteY3682" fmla="*/ 5415104 h 6858029"/>
                <a:gd name="connsiteX3683" fmla="*/ 3182523 w 11162102"/>
                <a:gd name="connsiteY3683" fmla="*/ 4766619 h 6858029"/>
                <a:gd name="connsiteX3684" fmla="*/ 2420178 w 11162102"/>
                <a:gd name="connsiteY3684" fmla="*/ 4578702 h 6858029"/>
                <a:gd name="connsiteX3685" fmla="*/ 1664381 w 11162102"/>
                <a:gd name="connsiteY3685" fmla="*/ 4547231 h 6858029"/>
                <a:gd name="connsiteX3686" fmla="*/ 1379369 w 11162102"/>
                <a:gd name="connsiteY3686" fmla="*/ 4606614 h 6858029"/>
                <a:gd name="connsiteX3687" fmla="*/ 1395994 w 11162102"/>
                <a:gd name="connsiteY3687" fmla="*/ 4574001 h 6858029"/>
                <a:gd name="connsiteX3688" fmla="*/ 10077700 w 11162102"/>
                <a:gd name="connsiteY3688" fmla="*/ 5915362 h 6858029"/>
                <a:gd name="connsiteX3689" fmla="*/ 8836915 w 11162102"/>
                <a:gd name="connsiteY3689" fmla="*/ 6259289 h 6858029"/>
                <a:gd name="connsiteX3690" fmla="*/ 7927278 w 11162102"/>
                <a:gd name="connsiteY3690" fmla="*/ 6154605 h 6858029"/>
                <a:gd name="connsiteX3691" fmla="*/ 6800466 w 11162102"/>
                <a:gd name="connsiteY3691" fmla="*/ 5858215 h 6858029"/>
                <a:gd name="connsiteX3692" fmla="*/ 5233076 w 11162102"/>
                <a:gd name="connsiteY3692" fmla="*/ 5347460 h 6858029"/>
                <a:gd name="connsiteX3693" fmla="*/ 3203976 w 11162102"/>
                <a:gd name="connsiteY3693" fmla="*/ 4700047 h 6858029"/>
                <a:gd name="connsiteX3694" fmla="*/ 2441129 w 11162102"/>
                <a:gd name="connsiteY3694" fmla="*/ 4512519 h 6858029"/>
                <a:gd name="connsiteX3695" fmla="*/ 1687906 w 11162102"/>
                <a:gd name="connsiteY3695" fmla="*/ 4494421 h 6858029"/>
                <a:gd name="connsiteX3696" fmla="*/ 1400045 w 11162102"/>
                <a:gd name="connsiteY3696" fmla="*/ 4566036 h 6858029"/>
                <a:gd name="connsiteX3697" fmla="*/ 1416203 w 11162102"/>
                <a:gd name="connsiteY3697" fmla="*/ 4534154 h 6858029"/>
                <a:gd name="connsiteX3698" fmla="*/ 1712588 w 11162102"/>
                <a:gd name="connsiteY3698" fmla="*/ 4447453 h 6858029"/>
                <a:gd name="connsiteX3699" fmla="*/ 3223785 w 11162102"/>
                <a:gd name="connsiteY3699" fmla="*/ 4639203 h 6858029"/>
                <a:gd name="connsiteX3700" fmla="*/ 5226755 w 11162102"/>
                <a:gd name="connsiteY3700" fmla="*/ 5285019 h 6858029"/>
                <a:gd name="connsiteX3701" fmla="*/ 6781980 w 11162102"/>
                <a:gd name="connsiteY3701" fmla="*/ 5797075 h 6858029"/>
                <a:gd name="connsiteX3702" fmla="*/ 7812255 w 11162102"/>
                <a:gd name="connsiteY3702" fmla="*/ 6075184 h 6858029"/>
                <a:gd name="connsiteX3703" fmla="*/ 7912420 w 11162102"/>
                <a:gd name="connsiteY3703" fmla="*/ 6095792 h 6858029"/>
                <a:gd name="connsiteX3704" fmla="*/ 8863640 w 11162102"/>
                <a:gd name="connsiteY3704" fmla="*/ 6199381 h 6858029"/>
                <a:gd name="connsiteX3705" fmla="*/ 9551904 w 11162102"/>
                <a:gd name="connsiteY3705" fmla="*/ 6108961 h 6858029"/>
                <a:gd name="connsiteX3706" fmla="*/ 10118254 w 11162102"/>
                <a:gd name="connsiteY3706" fmla="*/ 5815196 h 6858029"/>
                <a:gd name="connsiteX3707" fmla="*/ 10132015 w 11162102"/>
                <a:gd name="connsiteY3707" fmla="*/ 5866979 h 6858029"/>
                <a:gd name="connsiteX3708" fmla="*/ 10077700 w 11162102"/>
                <a:gd name="connsiteY3708" fmla="*/ 5915362 h 6858029"/>
                <a:gd name="connsiteX3709" fmla="*/ 10123755 w 11162102"/>
                <a:gd name="connsiteY3709" fmla="*/ 5810381 h 6858029"/>
                <a:gd name="connsiteX3710" fmla="*/ 10124280 w 11162102"/>
                <a:gd name="connsiteY3710" fmla="*/ 5809902 h 6858029"/>
                <a:gd name="connsiteX3711" fmla="*/ 10149657 w 11162102"/>
                <a:gd name="connsiteY3711" fmla="*/ 5786258 h 6858029"/>
                <a:gd name="connsiteX3712" fmla="*/ 10161274 w 11162102"/>
                <a:gd name="connsiteY3712" fmla="*/ 5836421 h 6858029"/>
                <a:gd name="connsiteX3713" fmla="*/ 10137379 w 11162102"/>
                <a:gd name="connsiteY3713" fmla="*/ 5861616 h 6858029"/>
                <a:gd name="connsiteX3714" fmla="*/ 10123755 w 11162102"/>
                <a:gd name="connsiteY3714" fmla="*/ 5810381 h 6858029"/>
                <a:gd name="connsiteX3715" fmla="*/ 10121974 w 11162102"/>
                <a:gd name="connsiteY3715" fmla="*/ 5804013 h 6858029"/>
                <a:gd name="connsiteX3716" fmla="*/ 10107117 w 11162102"/>
                <a:gd name="connsiteY3716" fmla="*/ 5754148 h 6858029"/>
                <a:gd name="connsiteX3717" fmla="*/ 10134800 w 11162102"/>
                <a:gd name="connsiteY3717" fmla="*/ 5729979 h 6858029"/>
                <a:gd name="connsiteX3718" fmla="*/ 10148014 w 11162102"/>
                <a:gd name="connsiteY3718" fmla="*/ 5779617 h 6858029"/>
                <a:gd name="connsiteX3719" fmla="*/ 10121974 w 11162102"/>
                <a:gd name="connsiteY3719" fmla="*/ 5804013 h 6858029"/>
                <a:gd name="connsiteX3720" fmla="*/ 10140391 w 11162102"/>
                <a:gd name="connsiteY3720" fmla="*/ 5724935 h 6858029"/>
                <a:gd name="connsiteX3721" fmla="*/ 10167047 w 11162102"/>
                <a:gd name="connsiteY3721" fmla="*/ 5699786 h 6858029"/>
                <a:gd name="connsiteX3722" fmla="*/ 10167116 w 11162102"/>
                <a:gd name="connsiteY3722" fmla="*/ 5699717 h 6858029"/>
                <a:gd name="connsiteX3723" fmla="*/ 10178276 w 11162102"/>
                <a:gd name="connsiteY3723" fmla="*/ 5748100 h 6858029"/>
                <a:gd name="connsiteX3724" fmla="*/ 10153559 w 11162102"/>
                <a:gd name="connsiteY3724" fmla="*/ 5774094 h 6858029"/>
                <a:gd name="connsiteX3725" fmla="*/ 10140391 w 11162102"/>
                <a:gd name="connsiteY3725" fmla="*/ 5724935 h 6858029"/>
                <a:gd name="connsiteX3726" fmla="*/ 10162986 w 11162102"/>
                <a:gd name="connsiteY3726" fmla="*/ 5695632 h 6858029"/>
                <a:gd name="connsiteX3727" fmla="*/ 10138589 w 11162102"/>
                <a:gd name="connsiteY3727" fmla="*/ 5718659 h 6858029"/>
                <a:gd name="connsiteX3728" fmla="*/ 10124439 w 11162102"/>
                <a:gd name="connsiteY3728" fmla="*/ 5671418 h 6858029"/>
                <a:gd name="connsiteX3729" fmla="*/ 10152989 w 11162102"/>
                <a:gd name="connsiteY3729" fmla="*/ 5645971 h 6858029"/>
                <a:gd name="connsiteX3730" fmla="*/ 10165495 w 11162102"/>
                <a:gd name="connsiteY3730" fmla="*/ 5693122 h 6858029"/>
                <a:gd name="connsiteX3731" fmla="*/ 10162986 w 11162102"/>
                <a:gd name="connsiteY3731" fmla="*/ 5695632 h 6858029"/>
                <a:gd name="connsiteX3732" fmla="*/ 10157052 w 11162102"/>
                <a:gd name="connsiteY3732" fmla="*/ 5634332 h 6858029"/>
                <a:gd name="connsiteX3733" fmla="*/ 10143609 w 11162102"/>
                <a:gd name="connsiteY3733" fmla="*/ 5589533 h 6858029"/>
                <a:gd name="connsiteX3734" fmla="*/ 10173643 w 11162102"/>
                <a:gd name="connsiteY3734" fmla="*/ 5562078 h 6858029"/>
                <a:gd name="connsiteX3735" fmla="*/ 10185510 w 11162102"/>
                <a:gd name="connsiteY3735" fmla="*/ 5606581 h 6858029"/>
                <a:gd name="connsiteX3736" fmla="*/ 10157052 w 11162102"/>
                <a:gd name="connsiteY3736" fmla="*/ 5634332 h 6858029"/>
                <a:gd name="connsiteX3737" fmla="*/ 10178846 w 11162102"/>
                <a:gd name="connsiteY3737" fmla="*/ 5557148 h 6858029"/>
                <a:gd name="connsiteX3738" fmla="*/ 10207648 w 11162102"/>
                <a:gd name="connsiteY3738" fmla="*/ 5528552 h 6858029"/>
                <a:gd name="connsiteX3739" fmla="*/ 10217643 w 11162102"/>
                <a:gd name="connsiteY3739" fmla="*/ 5572622 h 6858029"/>
                <a:gd name="connsiteX3740" fmla="*/ 10205640 w 11162102"/>
                <a:gd name="connsiteY3740" fmla="*/ 5585744 h 6858029"/>
                <a:gd name="connsiteX3741" fmla="*/ 10190691 w 11162102"/>
                <a:gd name="connsiteY3741" fmla="*/ 5601332 h 6858029"/>
                <a:gd name="connsiteX3742" fmla="*/ 10178846 w 11162102"/>
                <a:gd name="connsiteY3742" fmla="*/ 5557148 h 6858029"/>
                <a:gd name="connsiteX3743" fmla="*/ 10177112 w 11162102"/>
                <a:gd name="connsiteY3743" fmla="*/ 5551055 h 6858029"/>
                <a:gd name="connsiteX3744" fmla="*/ 10164400 w 11162102"/>
                <a:gd name="connsiteY3744" fmla="*/ 5508537 h 6858029"/>
                <a:gd name="connsiteX3745" fmla="*/ 10195028 w 11162102"/>
                <a:gd name="connsiteY3745" fmla="*/ 5479941 h 6858029"/>
                <a:gd name="connsiteX3746" fmla="*/ 10206095 w 11162102"/>
                <a:gd name="connsiteY3746" fmla="*/ 5522116 h 6858029"/>
                <a:gd name="connsiteX3747" fmla="*/ 10177112 w 11162102"/>
                <a:gd name="connsiteY3747" fmla="*/ 5551055 h 6858029"/>
                <a:gd name="connsiteX3748" fmla="*/ 10200390 w 11162102"/>
                <a:gd name="connsiteY3748" fmla="*/ 5474647 h 6858029"/>
                <a:gd name="connsiteX3749" fmla="*/ 10230173 w 11162102"/>
                <a:gd name="connsiteY3749" fmla="*/ 5444385 h 6858029"/>
                <a:gd name="connsiteX3750" fmla="*/ 10239324 w 11162102"/>
                <a:gd name="connsiteY3750" fmla="*/ 5486126 h 6858029"/>
                <a:gd name="connsiteX3751" fmla="*/ 10211459 w 11162102"/>
                <a:gd name="connsiteY3751" fmla="*/ 5516525 h 6858029"/>
                <a:gd name="connsiteX3752" fmla="*/ 10200390 w 11162102"/>
                <a:gd name="connsiteY3752" fmla="*/ 5474647 h 6858029"/>
                <a:gd name="connsiteX3753" fmla="*/ 10198633 w 11162102"/>
                <a:gd name="connsiteY3753" fmla="*/ 5468303 h 6858029"/>
                <a:gd name="connsiteX3754" fmla="*/ 10186720 w 11162102"/>
                <a:gd name="connsiteY3754" fmla="*/ 5428136 h 6858029"/>
                <a:gd name="connsiteX3755" fmla="*/ 10218397 w 11162102"/>
                <a:gd name="connsiteY3755" fmla="*/ 5397897 h 6858029"/>
                <a:gd name="connsiteX3756" fmla="*/ 10228621 w 11162102"/>
                <a:gd name="connsiteY3756" fmla="*/ 5437835 h 6858029"/>
                <a:gd name="connsiteX3757" fmla="*/ 10198633 w 11162102"/>
                <a:gd name="connsiteY3757" fmla="*/ 5468303 h 6858029"/>
                <a:gd name="connsiteX3758" fmla="*/ 10223372 w 11162102"/>
                <a:gd name="connsiteY3758" fmla="*/ 5392990 h 6858029"/>
                <a:gd name="connsiteX3759" fmla="*/ 10253634 w 11162102"/>
                <a:gd name="connsiteY3759" fmla="*/ 5361564 h 6858029"/>
                <a:gd name="connsiteX3760" fmla="*/ 10261964 w 11162102"/>
                <a:gd name="connsiteY3760" fmla="*/ 5400978 h 6858029"/>
                <a:gd name="connsiteX3761" fmla="*/ 10233597 w 11162102"/>
                <a:gd name="connsiteY3761" fmla="*/ 5432495 h 6858029"/>
                <a:gd name="connsiteX3762" fmla="*/ 10223372 w 11162102"/>
                <a:gd name="connsiteY3762" fmla="*/ 5392990 h 6858029"/>
                <a:gd name="connsiteX3763" fmla="*/ 10258746 w 11162102"/>
                <a:gd name="connsiteY3763" fmla="*/ 5355973 h 6858029"/>
                <a:gd name="connsiteX3764" fmla="*/ 10287113 w 11162102"/>
                <a:gd name="connsiteY3764" fmla="*/ 5323839 h 6858029"/>
                <a:gd name="connsiteX3765" fmla="*/ 10292865 w 11162102"/>
                <a:gd name="connsiteY3765" fmla="*/ 5358894 h 6858029"/>
                <a:gd name="connsiteX3766" fmla="*/ 10293413 w 11162102"/>
                <a:gd name="connsiteY3766" fmla="*/ 5362865 h 6858029"/>
                <a:gd name="connsiteX3767" fmla="*/ 10290971 w 11162102"/>
                <a:gd name="connsiteY3767" fmla="*/ 5366014 h 6858029"/>
                <a:gd name="connsiteX3768" fmla="*/ 10267144 w 11162102"/>
                <a:gd name="connsiteY3768" fmla="*/ 5394998 h 6858029"/>
                <a:gd name="connsiteX3769" fmla="*/ 10258746 w 11162102"/>
                <a:gd name="connsiteY3769" fmla="*/ 5355973 h 6858029"/>
                <a:gd name="connsiteX3770" fmla="*/ 10257218 w 11162102"/>
                <a:gd name="connsiteY3770" fmla="*/ 5349377 h 6858029"/>
                <a:gd name="connsiteX3771" fmla="*/ 10247769 w 11162102"/>
                <a:gd name="connsiteY3771" fmla="*/ 5311789 h 6858029"/>
                <a:gd name="connsiteX3772" fmla="*/ 10278328 w 11162102"/>
                <a:gd name="connsiteY3772" fmla="*/ 5279405 h 6858029"/>
                <a:gd name="connsiteX3773" fmla="*/ 10285859 w 11162102"/>
                <a:gd name="connsiteY3773" fmla="*/ 5316833 h 6858029"/>
                <a:gd name="connsiteX3774" fmla="*/ 10257218 w 11162102"/>
                <a:gd name="connsiteY3774" fmla="*/ 5349377 h 6858029"/>
                <a:gd name="connsiteX3775" fmla="*/ 10246057 w 11162102"/>
                <a:gd name="connsiteY3775" fmla="*/ 5305353 h 6858029"/>
                <a:gd name="connsiteX3776" fmla="*/ 10235673 w 11162102"/>
                <a:gd name="connsiteY3776" fmla="*/ 5268725 h 6858029"/>
                <a:gd name="connsiteX3777" fmla="*/ 10268240 w 11162102"/>
                <a:gd name="connsiteY3777" fmla="*/ 5236500 h 6858029"/>
                <a:gd name="connsiteX3778" fmla="*/ 10276844 w 11162102"/>
                <a:gd name="connsiteY3778" fmla="*/ 5272741 h 6858029"/>
                <a:gd name="connsiteX3779" fmla="*/ 10246057 w 11162102"/>
                <a:gd name="connsiteY3779" fmla="*/ 5305353 h 6858029"/>
                <a:gd name="connsiteX3780" fmla="*/ 10273215 w 11162102"/>
                <a:gd name="connsiteY3780" fmla="*/ 5231342 h 6858029"/>
                <a:gd name="connsiteX3781" fmla="*/ 10304116 w 11162102"/>
                <a:gd name="connsiteY3781" fmla="*/ 5198045 h 6858029"/>
                <a:gd name="connsiteX3782" fmla="*/ 10310301 w 11162102"/>
                <a:gd name="connsiteY3782" fmla="*/ 5230247 h 6858029"/>
                <a:gd name="connsiteX3783" fmla="*/ 10310871 w 11162102"/>
                <a:gd name="connsiteY3783" fmla="*/ 5233624 h 6858029"/>
                <a:gd name="connsiteX3784" fmla="*/ 10281865 w 11162102"/>
                <a:gd name="connsiteY3784" fmla="*/ 5267195 h 6858029"/>
                <a:gd name="connsiteX3785" fmla="*/ 10273215 w 11162102"/>
                <a:gd name="connsiteY3785" fmla="*/ 5231342 h 6858029"/>
                <a:gd name="connsiteX3786" fmla="*/ 10271573 w 11162102"/>
                <a:gd name="connsiteY3786" fmla="*/ 5224997 h 6858029"/>
                <a:gd name="connsiteX3787" fmla="*/ 10261918 w 11162102"/>
                <a:gd name="connsiteY3787" fmla="*/ 5189715 h 6858029"/>
                <a:gd name="connsiteX3788" fmla="*/ 10294850 w 11162102"/>
                <a:gd name="connsiteY3788" fmla="*/ 5156600 h 6858029"/>
                <a:gd name="connsiteX3789" fmla="*/ 10302747 w 11162102"/>
                <a:gd name="connsiteY3789" fmla="*/ 5191335 h 6858029"/>
                <a:gd name="connsiteX3790" fmla="*/ 10271573 w 11162102"/>
                <a:gd name="connsiteY3790" fmla="*/ 5224997 h 6858029"/>
                <a:gd name="connsiteX3791" fmla="*/ 10299803 w 11162102"/>
                <a:gd name="connsiteY3791" fmla="*/ 5151397 h 6858029"/>
                <a:gd name="connsiteX3792" fmla="*/ 10330954 w 11162102"/>
                <a:gd name="connsiteY3792" fmla="*/ 5117255 h 6858029"/>
                <a:gd name="connsiteX3793" fmla="*/ 10336866 w 11162102"/>
                <a:gd name="connsiteY3793" fmla="*/ 5151282 h 6858029"/>
                <a:gd name="connsiteX3794" fmla="*/ 10307699 w 11162102"/>
                <a:gd name="connsiteY3794" fmla="*/ 5185698 h 6858029"/>
                <a:gd name="connsiteX3795" fmla="*/ 10299803 w 11162102"/>
                <a:gd name="connsiteY3795" fmla="*/ 5151397 h 6858029"/>
                <a:gd name="connsiteX3796" fmla="*/ 10298251 w 11162102"/>
                <a:gd name="connsiteY3796" fmla="*/ 5145052 h 6858029"/>
                <a:gd name="connsiteX3797" fmla="*/ 10289282 w 11162102"/>
                <a:gd name="connsiteY3797" fmla="*/ 5111002 h 6858029"/>
                <a:gd name="connsiteX3798" fmla="*/ 10322533 w 11162102"/>
                <a:gd name="connsiteY3798" fmla="*/ 5077088 h 6858029"/>
                <a:gd name="connsiteX3799" fmla="*/ 10327920 w 11162102"/>
                <a:gd name="connsiteY3799" fmla="*/ 5101850 h 6858029"/>
                <a:gd name="connsiteX3800" fmla="*/ 10329654 w 11162102"/>
                <a:gd name="connsiteY3800" fmla="*/ 5110568 h 6858029"/>
                <a:gd name="connsiteX3801" fmla="*/ 10298251 w 11162102"/>
                <a:gd name="connsiteY3801" fmla="*/ 5145052 h 6858029"/>
                <a:gd name="connsiteX3802" fmla="*/ 10333717 w 11162102"/>
                <a:gd name="connsiteY3802" fmla="*/ 5100663 h 6858029"/>
                <a:gd name="connsiteX3803" fmla="*/ 10327417 w 11162102"/>
                <a:gd name="connsiteY3803" fmla="*/ 5071862 h 6858029"/>
                <a:gd name="connsiteX3804" fmla="*/ 10358660 w 11162102"/>
                <a:gd name="connsiteY3804" fmla="*/ 5037150 h 6858029"/>
                <a:gd name="connsiteX3805" fmla="*/ 10363795 w 11162102"/>
                <a:gd name="connsiteY3805" fmla="*/ 5069831 h 6858029"/>
                <a:gd name="connsiteX3806" fmla="*/ 10334560 w 11162102"/>
                <a:gd name="connsiteY3806" fmla="*/ 5104909 h 6858029"/>
                <a:gd name="connsiteX3807" fmla="*/ 10333717 w 11162102"/>
                <a:gd name="connsiteY3807" fmla="*/ 5100663 h 6858029"/>
                <a:gd name="connsiteX3808" fmla="*/ 10325934 w 11162102"/>
                <a:gd name="connsiteY3808" fmla="*/ 5065609 h 6858029"/>
                <a:gd name="connsiteX3809" fmla="*/ 10317718 w 11162102"/>
                <a:gd name="connsiteY3809" fmla="*/ 5032562 h 6858029"/>
                <a:gd name="connsiteX3810" fmla="*/ 10351152 w 11162102"/>
                <a:gd name="connsiteY3810" fmla="*/ 4997965 h 6858029"/>
                <a:gd name="connsiteX3811" fmla="*/ 10357474 w 11162102"/>
                <a:gd name="connsiteY3811" fmla="*/ 5030417 h 6858029"/>
                <a:gd name="connsiteX3812" fmla="*/ 10325934 w 11162102"/>
                <a:gd name="connsiteY3812" fmla="*/ 5065609 h 6858029"/>
                <a:gd name="connsiteX3813" fmla="*/ 10355990 w 11162102"/>
                <a:gd name="connsiteY3813" fmla="*/ 4992761 h 6858029"/>
                <a:gd name="connsiteX3814" fmla="*/ 10387188 w 11162102"/>
                <a:gd name="connsiteY3814" fmla="*/ 4957615 h 6858029"/>
                <a:gd name="connsiteX3815" fmla="*/ 10391547 w 11162102"/>
                <a:gd name="connsiteY3815" fmla="*/ 4989224 h 6858029"/>
                <a:gd name="connsiteX3816" fmla="*/ 10362380 w 11162102"/>
                <a:gd name="connsiteY3816" fmla="*/ 5024758 h 6858029"/>
                <a:gd name="connsiteX3817" fmla="*/ 10355990 w 11162102"/>
                <a:gd name="connsiteY3817" fmla="*/ 4992761 h 6858029"/>
                <a:gd name="connsiteX3818" fmla="*/ 10354644 w 11162102"/>
                <a:gd name="connsiteY3818" fmla="*/ 4986508 h 6858029"/>
                <a:gd name="connsiteX3819" fmla="*/ 10351449 w 11162102"/>
                <a:gd name="connsiteY3819" fmla="*/ 4972336 h 6858029"/>
                <a:gd name="connsiteX3820" fmla="*/ 10347044 w 11162102"/>
                <a:gd name="connsiteY3820" fmla="*/ 4954146 h 6858029"/>
                <a:gd name="connsiteX3821" fmla="*/ 10353458 w 11162102"/>
                <a:gd name="connsiteY3821" fmla="*/ 4947733 h 6858029"/>
                <a:gd name="connsiteX3822" fmla="*/ 10380524 w 11162102"/>
                <a:gd name="connsiteY3822" fmla="*/ 4919183 h 6858029"/>
                <a:gd name="connsiteX3823" fmla="*/ 10386138 w 11162102"/>
                <a:gd name="connsiteY3823" fmla="*/ 4950860 h 6858029"/>
                <a:gd name="connsiteX3824" fmla="*/ 10354644 w 11162102"/>
                <a:gd name="connsiteY3824" fmla="*/ 4986508 h 6858029"/>
                <a:gd name="connsiteX3825" fmla="*/ 10385339 w 11162102"/>
                <a:gd name="connsiteY3825" fmla="*/ 4913934 h 6858029"/>
                <a:gd name="connsiteX3826" fmla="*/ 10416469 w 11162102"/>
                <a:gd name="connsiteY3826" fmla="*/ 4878537 h 6858029"/>
                <a:gd name="connsiteX3827" fmla="*/ 10420097 w 11162102"/>
                <a:gd name="connsiteY3827" fmla="*/ 4909210 h 6858029"/>
                <a:gd name="connsiteX3828" fmla="*/ 10391022 w 11162102"/>
                <a:gd name="connsiteY3828" fmla="*/ 4945132 h 6858029"/>
                <a:gd name="connsiteX3829" fmla="*/ 10385339 w 11162102"/>
                <a:gd name="connsiteY3829" fmla="*/ 4913934 h 6858029"/>
                <a:gd name="connsiteX3830" fmla="*/ 10421421 w 11162102"/>
                <a:gd name="connsiteY3830" fmla="*/ 4872604 h 6858029"/>
                <a:gd name="connsiteX3831" fmla="*/ 10449903 w 11162102"/>
                <a:gd name="connsiteY3831" fmla="*/ 4837298 h 6858029"/>
                <a:gd name="connsiteX3832" fmla="*/ 10451546 w 11162102"/>
                <a:gd name="connsiteY3832" fmla="*/ 4866990 h 6858029"/>
                <a:gd name="connsiteX3833" fmla="*/ 10425186 w 11162102"/>
                <a:gd name="connsiteY3833" fmla="*/ 4902614 h 6858029"/>
                <a:gd name="connsiteX3834" fmla="*/ 10421421 w 11162102"/>
                <a:gd name="connsiteY3834" fmla="*/ 4872604 h 6858029"/>
                <a:gd name="connsiteX3835" fmla="*/ 10454536 w 11162102"/>
                <a:gd name="connsiteY3835" fmla="*/ 4823080 h 6858029"/>
                <a:gd name="connsiteX3836" fmla="*/ 10451432 w 11162102"/>
                <a:gd name="connsiteY3836" fmla="*/ 4793777 h 6858029"/>
                <a:gd name="connsiteX3837" fmla="*/ 10479959 w 11162102"/>
                <a:gd name="connsiteY3837" fmla="*/ 4758083 h 6858029"/>
                <a:gd name="connsiteX3838" fmla="*/ 10481009 w 11162102"/>
                <a:gd name="connsiteY3838" fmla="*/ 4786907 h 6858029"/>
                <a:gd name="connsiteX3839" fmla="*/ 10454536 w 11162102"/>
                <a:gd name="connsiteY3839" fmla="*/ 4823080 h 6858029"/>
                <a:gd name="connsiteX3840" fmla="*/ 10450634 w 11162102"/>
                <a:gd name="connsiteY3840" fmla="*/ 4787295 h 6858029"/>
                <a:gd name="connsiteX3841" fmla="*/ 10446297 w 11162102"/>
                <a:gd name="connsiteY3841" fmla="*/ 4757056 h 6858029"/>
                <a:gd name="connsiteX3842" fmla="*/ 10477243 w 11162102"/>
                <a:gd name="connsiteY3842" fmla="*/ 4721134 h 6858029"/>
                <a:gd name="connsiteX3843" fmla="*/ 10479549 w 11162102"/>
                <a:gd name="connsiteY3843" fmla="*/ 4750711 h 6858029"/>
                <a:gd name="connsiteX3844" fmla="*/ 10450634 w 11162102"/>
                <a:gd name="connsiteY3844" fmla="*/ 4787295 h 6858029"/>
                <a:gd name="connsiteX3845" fmla="*/ 10482105 w 11162102"/>
                <a:gd name="connsiteY3845" fmla="*/ 4715292 h 6858029"/>
                <a:gd name="connsiteX3846" fmla="*/ 10510313 w 11162102"/>
                <a:gd name="connsiteY3846" fmla="*/ 4679690 h 6858029"/>
                <a:gd name="connsiteX3847" fmla="*/ 10510723 w 11162102"/>
                <a:gd name="connsiteY3847" fmla="*/ 4707989 h 6858029"/>
                <a:gd name="connsiteX3848" fmla="*/ 10484547 w 11162102"/>
                <a:gd name="connsiteY3848" fmla="*/ 4744139 h 6858029"/>
                <a:gd name="connsiteX3849" fmla="*/ 10482105 w 11162102"/>
                <a:gd name="connsiteY3849" fmla="*/ 4715292 h 6858029"/>
                <a:gd name="connsiteX3850" fmla="*/ 10481466 w 11162102"/>
                <a:gd name="connsiteY3850" fmla="*/ 4708993 h 6858029"/>
                <a:gd name="connsiteX3851" fmla="*/ 10477746 w 11162102"/>
                <a:gd name="connsiteY3851" fmla="*/ 4678891 h 6858029"/>
                <a:gd name="connsiteX3852" fmla="*/ 10490183 w 11162102"/>
                <a:gd name="connsiteY3852" fmla="*/ 4664695 h 6858029"/>
                <a:gd name="connsiteX3853" fmla="*/ 10508441 w 11162102"/>
                <a:gd name="connsiteY3853" fmla="*/ 4643060 h 6858029"/>
                <a:gd name="connsiteX3854" fmla="*/ 10510062 w 11162102"/>
                <a:gd name="connsiteY3854" fmla="*/ 4672478 h 6858029"/>
                <a:gd name="connsiteX3855" fmla="*/ 10481466 w 11162102"/>
                <a:gd name="connsiteY3855" fmla="*/ 4708993 h 6858029"/>
                <a:gd name="connsiteX3856" fmla="*/ 10512732 w 11162102"/>
                <a:gd name="connsiteY3856" fmla="*/ 4629801 h 6858029"/>
                <a:gd name="connsiteX3857" fmla="*/ 10509788 w 11162102"/>
                <a:gd name="connsiteY3857" fmla="*/ 4600908 h 6858029"/>
                <a:gd name="connsiteX3858" fmla="*/ 10535942 w 11162102"/>
                <a:gd name="connsiteY3858" fmla="*/ 4570304 h 6858029"/>
                <a:gd name="connsiteX3859" fmla="*/ 10539707 w 11162102"/>
                <a:gd name="connsiteY3859" fmla="*/ 4565739 h 6858029"/>
                <a:gd name="connsiteX3860" fmla="*/ 10540620 w 11162102"/>
                <a:gd name="connsiteY3860" fmla="*/ 4594312 h 6858029"/>
                <a:gd name="connsiteX3861" fmla="*/ 10512732 w 11162102"/>
                <a:gd name="connsiteY3861" fmla="*/ 4629801 h 6858029"/>
                <a:gd name="connsiteX3862" fmla="*/ 10545093 w 11162102"/>
                <a:gd name="connsiteY3862" fmla="*/ 4559167 h 6858029"/>
                <a:gd name="connsiteX3863" fmla="*/ 10572000 w 11162102"/>
                <a:gd name="connsiteY3863" fmla="*/ 4524888 h 6858029"/>
                <a:gd name="connsiteX3864" fmla="*/ 10571155 w 11162102"/>
                <a:gd name="connsiteY3864" fmla="*/ 4552274 h 6858029"/>
                <a:gd name="connsiteX3865" fmla="*/ 10546257 w 11162102"/>
                <a:gd name="connsiteY3865" fmla="*/ 4586804 h 6858029"/>
                <a:gd name="connsiteX3866" fmla="*/ 10545093 w 11162102"/>
                <a:gd name="connsiteY3866" fmla="*/ 4559167 h 6858029"/>
                <a:gd name="connsiteX3867" fmla="*/ 10544659 w 11162102"/>
                <a:gd name="connsiteY3867" fmla="*/ 4551909 h 6858029"/>
                <a:gd name="connsiteX3868" fmla="*/ 10542332 w 11162102"/>
                <a:gd name="connsiteY3868" fmla="*/ 4523040 h 6858029"/>
                <a:gd name="connsiteX3869" fmla="*/ 10571795 w 11162102"/>
                <a:gd name="connsiteY3869" fmla="*/ 4488236 h 6858029"/>
                <a:gd name="connsiteX3870" fmla="*/ 10572092 w 11162102"/>
                <a:gd name="connsiteY3870" fmla="*/ 4516832 h 6858029"/>
                <a:gd name="connsiteX3871" fmla="*/ 10544659 w 11162102"/>
                <a:gd name="connsiteY3871" fmla="*/ 4551909 h 6858029"/>
                <a:gd name="connsiteX3872" fmla="*/ 10577797 w 11162102"/>
                <a:gd name="connsiteY3872" fmla="*/ 4504189 h 6858029"/>
                <a:gd name="connsiteX3873" fmla="*/ 10577272 w 11162102"/>
                <a:gd name="connsiteY3873" fmla="*/ 4481481 h 6858029"/>
                <a:gd name="connsiteX3874" fmla="*/ 10581791 w 11162102"/>
                <a:gd name="connsiteY3874" fmla="*/ 4475889 h 6858029"/>
                <a:gd name="connsiteX3875" fmla="*/ 10603700 w 11162102"/>
                <a:gd name="connsiteY3875" fmla="*/ 4447704 h 6858029"/>
                <a:gd name="connsiteX3876" fmla="*/ 10602239 w 11162102"/>
                <a:gd name="connsiteY3876" fmla="*/ 4475182 h 6858029"/>
                <a:gd name="connsiteX3877" fmla="*/ 10577797 w 11162102"/>
                <a:gd name="connsiteY3877" fmla="*/ 4509232 h 6858029"/>
                <a:gd name="connsiteX3878" fmla="*/ 10577797 w 11162102"/>
                <a:gd name="connsiteY3878" fmla="*/ 4504189 h 6858029"/>
                <a:gd name="connsiteX3879" fmla="*/ 10576998 w 11162102"/>
                <a:gd name="connsiteY3879" fmla="*/ 4474406 h 6858029"/>
                <a:gd name="connsiteX3880" fmla="*/ 10575310 w 11162102"/>
                <a:gd name="connsiteY3880" fmla="*/ 4445308 h 6858029"/>
                <a:gd name="connsiteX3881" fmla="*/ 10604271 w 11162102"/>
                <a:gd name="connsiteY3881" fmla="*/ 4410938 h 6858029"/>
                <a:gd name="connsiteX3882" fmla="*/ 10603929 w 11162102"/>
                <a:gd name="connsiteY3882" fmla="*/ 4439808 h 6858029"/>
                <a:gd name="connsiteX3883" fmla="*/ 10576998 w 11162102"/>
                <a:gd name="connsiteY3883" fmla="*/ 4474406 h 6858029"/>
                <a:gd name="connsiteX3884" fmla="*/ 10609817 w 11162102"/>
                <a:gd name="connsiteY3884" fmla="*/ 4404137 h 6858029"/>
                <a:gd name="connsiteX3885" fmla="*/ 10627709 w 11162102"/>
                <a:gd name="connsiteY3885" fmla="*/ 4381452 h 6858029"/>
                <a:gd name="connsiteX3886" fmla="*/ 10635742 w 11162102"/>
                <a:gd name="connsiteY3886" fmla="*/ 4370908 h 6858029"/>
                <a:gd name="connsiteX3887" fmla="*/ 10633689 w 11162102"/>
                <a:gd name="connsiteY3887" fmla="*/ 4398637 h 6858029"/>
                <a:gd name="connsiteX3888" fmla="*/ 10609680 w 11162102"/>
                <a:gd name="connsiteY3888" fmla="*/ 4432071 h 6858029"/>
                <a:gd name="connsiteX3889" fmla="*/ 10609817 w 11162102"/>
                <a:gd name="connsiteY3889" fmla="*/ 4404137 h 6858029"/>
                <a:gd name="connsiteX3890" fmla="*/ 10609748 w 11162102"/>
                <a:gd name="connsiteY3890" fmla="*/ 4397176 h 6858029"/>
                <a:gd name="connsiteX3891" fmla="*/ 10609360 w 11162102"/>
                <a:gd name="connsiteY3891" fmla="*/ 4382730 h 6858029"/>
                <a:gd name="connsiteX3892" fmla="*/ 10608698 w 11162102"/>
                <a:gd name="connsiteY3892" fmla="*/ 4367759 h 6858029"/>
                <a:gd name="connsiteX3893" fmla="*/ 10637134 w 11162102"/>
                <a:gd name="connsiteY3893" fmla="*/ 4333891 h 6858029"/>
                <a:gd name="connsiteX3894" fmla="*/ 10636153 w 11162102"/>
                <a:gd name="connsiteY3894" fmla="*/ 4363126 h 6858029"/>
                <a:gd name="connsiteX3895" fmla="*/ 10609748 w 11162102"/>
                <a:gd name="connsiteY3895" fmla="*/ 4397176 h 6858029"/>
                <a:gd name="connsiteX3896" fmla="*/ 10642657 w 11162102"/>
                <a:gd name="connsiteY3896" fmla="*/ 4327022 h 6858029"/>
                <a:gd name="connsiteX3897" fmla="*/ 10668127 w 11162102"/>
                <a:gd name="connsiteY3897" fmla="*/ 4294341 h 6858029"/>
                <a:gd name="connsiteX3898" fmla="*/ 10665433 w 11162102"/>
                <a:gd name="connsiteY3898" fmla="*/ 4322549 h 6858029"/>
                <a:gd name="connsiteX3899" fmla="*/ 10641904 w 11162102"/>
                <a:gd name="connsiteY3899" fmla="*/ 4355435 h 6858029"/>
                <a:gd name="connsiteX3900" fmla="*/ 10642657 w 11162102"/>
                <a:gd name="connsiteY3900" fmla="*/ 4327022 h 6858029"/>
                <a:gd name="connsiteX3901" fmla="*/ 10642748 w 11162102"/>
                <a:gd name="connsiteY3901" fmla="*/ 4320358 h 6858029"/>
                <a:gd name="connsiteX3902" fmla="*/ 10642360 w 11162102"/>
                <a:gd name="connsiteY3902" fmla="*/ 4290096 h 6858029"/>
                <a:gd name="connsiteX3903" fmla="*/ 10670317 w 11162102"/>
                <a:gd name="connsiteY3903" fmla="*/ 4256684 h 6858029"/>
                <a:gd name="connsiteX3904" fmla="*/ 10668675 w 11162102"/>
                <a:gd name="connsiteY3904" fmla="*/ 4286832 h 6858029"/>
                <a:gd name="connsiteX3905" fmla="*/ 10642748 w 11162102"/>
                <a:gd name="connsiteY3905" fmla="*/ 4320358 h 6858029"/>
                <a:gd name="connsiteX3906" fmla="*/ 10675818 w 11162102"/>
                <a:gd name="connsiteY3906" fmla="*/ 4249883 h 6858029"/>
                <a:gd name="connsiteX3907" fmla="*/ 10700853 w 11162102"/>
                <a:gd name="connsiteY3907" fmla="*/ 4217773 h 6858029"/>
                <a:gd name="connsiteX3908" fmla="*/ 10697499 w 11162102"/>
                <a:gd name="connsiteY3908" fmla="*/ 4246939 h 6858029"/>
                <a:gd name="connsiteX3909" fmla="*/ 10674403 w 11162102"/>
                <a:gd name="connsiteY3909" fmla="*/ 4279141 h 6858029"/>
                <a:gd name="connsiteX3910" fmla="*/ 10675818 w 11162102"/>
                <a:gd name="connsiteY3910" fmla="*/ 4249883 h 6858029"/>
                <a:gd name="connsiteX3911" fmla="*/ 10706558 w 11162102"/>
                <a:gd name="connsiteY3911" fmla="*/ 4210150 h 6858029"/>
                <a:gd name="connsiteX3912" fmla="*/ 10719704 w 11162102"/>
                <a:gd name="connsiteY3912" fmla="*/ 4192258 h 6858029"/>
                <a:gd name="connsiteX3913" fmla="*/ 10729084 w 11162102"/>
                <a:gd name="connsiteY3913" fmla="*/ 4179113 h 6858029"/>
                <a:gd name="connsiteX3914" fmla="*/ 10724177 w 11162102"/>
                <a:gd name="connsiteY3914" fmla="*/ 4207024 h 6858029"/>
                <a:gd name="connsiteX3915" fmla="*/ 10703546 w 11162102"/>
                <a:gd name="connsiteY3915" fmla="*/ 4238130 h 6858029"/>
                <a:gd name="connsiteX3916" fmla="*/ 10706558 w 11162102"/>
                <a:gd name="connsiteY3916" fmla="*/ 4210150 h 6858029"/>
                <a:gd name="connsiteX3917" fmla="*/ 10734676 w 11162102"/>
                <a:gd name="connsiteY3917" fmla="*/ 4171056 h 6858029"/>
                <a:gd name="connsiteX3918" fmla="*/ 10753846 w 11162102"/>
                <a:gd name="connsiteY3918" fmla="*/ 4142666 h 6858029"/>
                <a:gd name="connsiteX3919" fmla="*/ 10747616 w 11162102"/>
                <a:gd name="connsiteY3919" fmla="*/ 4169117 h 6858029"/>
                <a:gd name="connsiteX3920" fmla="*/ 10730339 w 11162102"/>
                <a:gd name="connsiteY3920" fmla="*/ 4197302 h 6858029"/>
                <a:gd name="connsiteX3921" fmla="*/ 10734676 w 11162102"/>
                <a:gd name="connsiteY3921" fmla="*/ 4171056 h 6858029"/>
                <a:gd name="connsiteX3922" fmla="*/ 10735954 w 11162102"/>
                <a:gd name="connsiteY3922" fmla="*/ 4162224 h 6858029"/>
                <a:gd name="connsiteX3923" fmla="*/ 10739491 w 11162102"/>
                <a:gd name="connsiteY3923" fmla="*/ 4134153 h 6858029"/>
                <a:gd name="connsiteX3924" fmla="*/ 10761651 w 11162102"/>
                <a:gd name="connsiteY3924" fmla="*/ 4103617 h 6858029"/>
                <a:gd name="connsiteX3925" fmla="*/ 10756150 w 11162102"/>
                <a:gd name="connsiteY3925" fmla="*/ 4131894 h 6858029"/>
                <a:gd name="connsiteX3926" fmla="*/ 10735954 w 11162102"/>
                <a:gd name="connsiteY3926" fmla="*/ 4162224 h 6858029"/>
                <a:gd name="connsiteX3927" fmla="*/ 10767174 w 11162102"/>
                <a:gd name="connsiteY3927" fmla="*/ 4095767 h 6858029"/>
                <a:gd name="connsiteX3928" fmla="*/ 10785819 w 11162102"/>
                <a:gd name="connsiteY3928" fmla="*/ 4068266 h 6858029"/>
                <a:gd name="connsiteX3929" fmla="*/ 10779109 w 11162102"/>
                <a:gd name="connsiteY3929" fmla="*/ 4095082 h 6858029"/>
                <a:gd name="connsiteX3930" fmla="*/ 10762381 w 11162102"/>
                <a:gd name="connsiteY3930" fmla="*/ 4122172 h 6858029"/>
                <a:gd name="connsiteX3931" fmla="*/ 10767174 w 11162102"/>
                <a:gd name="connsiteY3931" fmla="*/ 4095767 h 6858029"/>
                <a:gd name="connsiteX3932" fmla="*/ 10763112 w 11162102"/>
                <a:gd name="connsiteY3932" fmla="*/ 4095219 h 6858029"/>
                <a:gd name="connsiteX3933" fmla="*/ 10740290 w 11162102"/>
                <a:gd name="connsiteY3933" fmla="*/ 4126919 h 6858029"/>
                <a:gd name="connsiteX3934" fmla="*/ 10742960 w 11162102"/>
                <a:gd name="connsiteY3934" fmla="*/ 4096702 h 6858029"/>
                <a:gd name="connsiteX3935" fmla="*/ 10767836 w 11162102"/>
                <a:gd name="connsiteY3935" fmla="*/ 4064729 h 6858029"/>
                <a:gd name="connsiteX3936" fmla="*/ 10763112 w 11162102"/>
                <a:gd name="connsiteY3936" fmla="*/ 4095219 h 6858029"/>
                <a:gd name="connsiteX3937" fmla="*/ 10735292 w 11162102"/>
                <a:gd name="connsiteY3937" fmla="*/ 4133651 h 6858029"/>
                <a:gd name="connsiteX3938" fmla="*/ 10709572 w 11162102"/>
                <a:gd name="connsiteY3938" fmla="*/ 4166925 h 6858029"/>
                <a:gd name="connsiteX3939" fmla="*/ 10710506 w 11162102"/>
                <a:gd name="connsiteY3939" fmla="*/ 4135865 h 6858029"/>
                <a:gd name="connsiteX3940" fmla="*/ 10738258 w 11162102"/>
                <a:gd name="connsiteY3940" fmla="*/ 4102522 h 6858029"/>
                <a:gd name="connsiteX3941" fmla="*/ 10735292 w 11162102"/>
                <a:gd name="connsiteY3941" fmla="*/ 4133651 h 6858029"/>
                <a:gd name="connsiteX3942" fmla="*/ 10704185 w 11162102"/>
                <a:gd name="connsiteY3942" fmla="*/ 4173681 h 6858029"/>
                <a:gd name="connsiteX3943" fmla="*/ 10676228 w 11162102"/>
                <a:gd name="connsiteY3943" fmla="*/ 4207298 h 6858029"/>
                <a:gd name="connsiteX3944" fmla="*/ 10675293 w 11162102"/>
                <a:gd name="connsiteY3944" fmla="*/ 4175529 h 6858029"/>
                <a:gd name="connsiteX3945" fmla="*/ 10705304 w 11162102"/>
                <a:gd name="connsiteY3945" fmla="*/ 4141913 h 6858029"/>
                <a:gd name="connsiteX3946" fmla="*/ 10704185 w 11162102"/>
                <a:gd name="connsiteY3946" fmla="*/ 4173681 h 6858029"/>
                <a:gd name="connsiteX3947" fmla="*/ 10670979 w 11162102"/>
                <a:gd name="connsiteY3947" fmla="*/ 4213414 h 6858029"/>
                <a:gd name="connsiteX3948" fmla="*/ 10640192 w 11162102"/>
                <a:gd name="connsiteY3948" fmla="*/ 4247921 h 6858029"/>
                <a:gd name="connsiteX3949" fmla="*/ 10637249 w 11162102"/>
                <a:gd name="connsiteY3949" fmla="*/ 4215582 h 6858029"/>
                <a:gd name="connsiteX3950" fmla="*/ 10670204 w 11162102"/>
                <a:gd name="connsiteY3950" fmla="*/ 4181075 h 6858029"/>
                <a:gd name="connsiteX3951" fmla="*/ 10670979 w 11162102"/>
                <a:gd name="connsiteY3951" fmla="*/ 4213414 h 6858029"/>
                <a:gd name="connsiteX3952" fmla="*/ 10635080 w 11162102"/>
                <a:gd name="connsiteY3952" fmla="*/ 4253444 h 6858029"/>
                <a:gd name="connsiteX3953" fmla="*/ 10601327 w 11162102"/>
                <a:gd name="connsiteY3953" fmla="*/ 4288658 h 6858029"/>
                <a:gd name="connsiteX3954" fmla="*/ 10596374 w 11162102"/>
                <a:gd name="connsiteY3954" fmla="*/ 4255726 h 6858029"/>
                <a:gd name="connsiteX3955" fmla="*/ 10632296 w 11162102"/>
                <a:gd name="connsiteY3955" fmla="*/ 4220580 h 6858029"/>
                <a:gd name="connsiteX3956" fmla="*/ 10635080 w 11162102"/>
                <a:gd name="connsiteY3956" fmla="*/ 4253444 h 6858029"/>
                <a:gd name="connsiteX3957" fmla="*/ 10596466 w 11162102"/>
                <a:gd name="connsiteY3957" fmla="*/ 4293542 h 6858029"/>
                <a:gd name="connsiteX3958" fmla="*/ 10559768 w 11162102"/>
                <a:gd name="connsiteY3958" fmla="*/ 4329167 h 6858029"/>
                <a:gd name="connsiteX3959" fmla="*/ 10552808 w 11162102"/>
                <a:gd name="connsiteY3959" fmla="*/ 4295619 h 6858029"/>
                <a:gd name="connsiteX3960" fmla="*/ 10591651 w 11162102"/>
                <a:gd name="connsiteY3960" fmla="*/ 4260176 h 6858029"/>
                <a:gd name="connsiteX3961" fmla="*/ 10596466 w 11162102"/>
                <a:gd name="connsiteY3961" fmla="*/ 4293542 h 6858029"/>
                <a:gd name="connsiteX3962" fmla="*/ 10555136 w 11162102"/>
                <a:gd name="connsiteY3962" fmla="*/ 4333526 h 6858029"/>
                <a:gd name="connsiteX3963" fmla="*/ 10515676 w 11162102"/>
                <a:gd name="connsiteY3963" fmla="*/ 4369197 h 6858029"/>
                <a:gd name="connsiteX3964" fmla="*/ 10506683 w 11162102"/>
                <a:gd name="connsiteY3964" fmla="*/ 4335078 h 6858029"/>
                <a:gd name="connsiteX3965" fmla="*/ 10548266 w 11162102"/>
                <a:gd name="connsiteY3965" fmla="*/ 4299635 h 6858029"/>
                <a:gd name="connsiteX3966" fmla="*/ 10555136 w 11162102"/>
                <a:gd name="connsiteY3966" fmla="*/ 4333526 h 6858029"/>
                <a:gd name="connsiteX3967" fmla="*/ 10511158 w 11162102"/>
                <a:gd name="connsiteY3967" fmla="*/ 4373145 h 6858029"/>
                <a:gd name="connsiteX3968" fmla="*/ 10469096 w 11162102"/>
                <a:gd name="connsiteY3968" fmla="*/ 4408587 h 6858029"/>
                <a:gd name="connsiteX3969" fmla="*/ 10458119 w 11162102"/>
                <a:gd name="connsiteY3969" fmla="*/ 4373761 h 6858029"/>
                <a:gd name="connsiteX3970" fmla="*/ 10502234 w 11162102"/>
                <a:gd name="connsiteY3970" fmla="*/ 4338706 h 6858029"/>
                <a:gd name="connsiteX3971" fmla="*/ 10511158 w 11162102"/>
                <a:gd name="connsiteY3971" fmla="*/ 4373145 h 6858029"/>
                <a:gd name="connsiteX3972" fmla="*/ 10464715 w 11162102"/>
                <a:gd name="connsiteY3972" fmla="*/ 4412125 h 6858029"/>
                <a:gd name="connsiteX3973" fmla="*/ 10420166 w 11162102"/>
                <a:gd name="connsiteY3973" fmla="*/ 4447088 h 6858029"/>
                <a:gd name="connsiteX3974" fmla="*/ 10407181 w 11162102"/>
                <a:gd name="connsiteY3974" fmla="*/ 4411623 h 6858029"/>
                <a:gd name="connsiteX3975" fmla="*/ 10437716 w 11162102"/>
                <a:gd name="connsiteY3975" fmla="*/ 4389280 h 6858029"/>
                <a:gd name="connsiteX3976" fmla="*/ 10453737 w 11162102"/>
                <a:gd name="connsiteY3976" fmla="*/ 4377139 h 6858029"/>
                <a:gd name="connsiteX3977" fmla="*/ 10464715 w 11162102"/>
                <a:gd name="connsiteY3977" fmla="*/ 4412125 h 6858029"/>
                <a:gd name="connsiteX3978" fmla="*/ 10415761 w 11162102"/>
                <a:gd name="connsiteY3978" fmla="*/ 4450420 h 6858029"/>
                <a:gd name="connsiteX3979" fmla="*/ 10369045 w 11162102"/>
                <a:gd name="connsiteY3979" fmla="*/ 4484585 h 6858029"/>
                <a:gd name="connsiteX3980" fmla="*/ 10354165 w 11162102"/>
                <a:gd name="connsiteY3980" fmla="*/ 4448412 h 6858029"/>
                <a:gd name="connsiteX3981" fmla="*/ 10402799 w 11162102"/>
                <a:gd name="connsiteY3981" fmla="*/ 4414727 h 6858029"/>
                <a:gd name="connsiteX3982" fmla="*/ 10415761 w 11162102"/>
                <a:gd name="connsiteY3982" fmla="*/ 4450420 h 6858029"/>
                <a:gd name="connsiteX3983" fmla="*/ 10364526 w 11162102"/>
                <a:gd name="connsiteY3983" fmla="*/ 4487780 h 6858029"/>
                <a:gd name="connsiteX3984" fmla="*/ 10316075 w 11162102"/>
                <a:gd name="connsiteY3984" fmla="*/ 4520780 h 6858029"/>
                <a:gd name="connsiteX3985" fmla="*/ 10299438 w 11162102"/>
                <a:gd name="connsiteY3985" fmla="*/ 4483854 h 6858029"/>
                <a:gd name="connsiteX3986" fmla="*/ 10349669 w 11162102"/>
                <a:gd name="connsiteY3986" fmla="*/ 4451401 h 6858029"/>
                <a:gd name="connsiteX3987" fmla="*/ 10364526 w 11162102"/>
                <a:gd name="connsiteY3987" fmla="*/ 4487780 h 6858029"/>
                <a:gd name="connsiteX3988" fmla="*/ 10311556 w 11162102"/>
                <a:gd name="connsiteY3988" fmla="*/ 4523747 h 6858029"/>
                <a:gd name="connsiteX3989" fmla="*/ 10261599 w 11162102"/>
                <a:gd name="connsiteY3989" fmla="*/ 4555492 h 6858029"/>
                <a:gd name="connsiteX3990" fmla="*/ 10243272 w 11162102"/>
                <a:gd name="connsiteY3990" fmla="*/ 4517745 h 6858029"/>
                <a:gd name="connsiteX3991" fmla="*/ 10294874 w 11162102"/>
                <a:gd name="connsiteY3991" fmla="*/ 4486661 h 6858029"/>
                <a:gd name="connsiteX3992" fmla="*/ 10311556 w 11162102"/>
                <a:gd name="connsiteY3992" fmla="*/ 4523747 h 6858029"/>
                <a:gd name="connsiteX3993" fmla="*/ 10256920 w 11162102"/>
                <a:gd name="connsiteY3993" fmla="*/ 4558322 h 6858029"/>
                <a:gd name="connsiteX3994" fmla="*/ 10205868 w 11162102"/>
                <a:gd name="connsiteY3994" fmla="*/ 4588584 h 6858029"/>
                <a:gd name="connsiteX3995" fmla="*/ 10202604 w 11162102"/>
                <a:gd name="connsiteY3995" fmla="*/ 4582126 h 6858029"/>
                <a:gd name="connsiteX3996" fmla="*/ 10185921 w 11162102"/>
                <a:gd name="connsiteY3996" fmla="*/ 4549992 h 6858029"/>
                <a:gd name="connsiteX3997" fmla="*/ 10238549 w 11162102"/>
                <a:gd name="connsiteY3997" fmla="*/ 4520483 h 6858029"/>
                <a:gd name="connsiteX3998" fmla="*/ 10256920 w 11162102"/>
                <a:gd name="connsiteY3998" fmla="*/ 4558322 h 6858029"/>
                <a:gd name="connsiteX3999" fmla="*/ 10200573 w 11162102"/>
                <a:gd name="connsiteY3999" fmla="*/ 4591597 h 6858029"/>
                <a:gd name="connsiteX4000" fmla="*/ 10149223 w 11162102"/>
                <a:gd name="connsiteY4000" fmla="*/ 4619919 h 6858029"/>
                <a:gd name="connsiteX4001" fmla="*/ 10127862 w 11162102"/>
                <a:gd name="connsiteY4001" fmla="*/ 4580437 h 6858029"/>
                <a:gd name="connsiteX4002" fmla="*/ 10180627 w 11162102"/>
                <a:gd name="connsiteY4002" fmla="*/ 4552891 h 6858029"/>
                <a:gd name="connsiteX4003" fmla="*/ 10200573 w 11162102"/>
                <a:gd name="connsiteY4003" fmla="*/ 4591597 h 6858029"/>
                <a:gd name="connsiteX4004" fmla="*/ 10143814 w 11162102"/>
                <a:gd name="connsiteY4004" fmla="*/ 4622817 h 6858029"/>
                <a:gd name="connsiteX4005" fmla="*/ 10091986 w 11162102"/>
                <a:gd name="connsiteY4005" fmla="*/ 4649473 h 6858029"/>
                <a:gd name="connsiteX4006" fmla="*/ 10069346 w 11162102"/>
                <a:gd name="connsiteY4006" fmla="*/ 4609033 h 6858029"/>
                <a:gd name="connsiteX4007" fmla="*/ 10122431 w 11162102"/>
                <a:gd name="connsiteY4007" fmla="*/ 4583198 h 6858029"/>
                <a:gd name="connsiteX4008" fmla="*/ 10143814 w 11162102"/>
                <a:gd name="connsiteY4008" fmla="*/ 4622817 h 6858029"/>
                <a:gd name="connsiteX4009" fmla="*/ 10086600 w 11162102"/>
                <a:gd name="connsiteY4009" fmla="*/ 4652166 h 6858029"/>
                <a:gd name="connsiteX4010" fmla="*/ 10034795 w 11162102"/>
                <a:gd name="connsiteY4010" fmla="*/ 4677020 h 6858029"/>
                <a:gd name="connsiteX4011" fmla="*/ 10010991 w 11162102"/>
                <a:gd name="connsiteY4011" fmla="*/ 4635643 h 6858029"/>
                <a:gd name="connsiteX4012" fmla="*/ 10063893 w 11162102"/>
                <a:gd name="connsiteY4012" fmla="*/ 4611611 h 6858029"/>
                <a:gd name="connsiteX4013" fmla="*/ 10086600 w 11162102"/>
                <a:gd name="connsiteY4013" fmla="*/ 4652166 h 6858029"/>
                <a:gd name="connsiteX4014" fmla="*/ 10029203 w 11162102"/>
                <a:gd name="connsiteY4014" fmla="*/ 4679598 h 6858029"/>
                <a:gd name="connsiteX4015" fmla="*/ 9977899 w 11162102"/>
                <a:gd name="connsiteY4015" fmla="*/ 4702603 h 6858029"/>
                <a:gd name="connsiteX4016" fmla="*/ 9953388 w 11162102"/>
                <a:gd name="connsiteY4016" fmla="*/ 4660154 h 6858029"/>
                <a:gd name="connsiteX4017" fmla="*/ 9956538 w 11162102"/>
                <a:gd name="connsiteY4017" fmla="*/ 4658899 h 6858029"/>
                <a:gd name="connsiteX4018" fmla="*/ 10005331 w 11162102"/>
                <a:gd name="connsiteY4018" fmla="*/ 4638108 h 6858029"/>
                <a:gd name="connsiteX4019" fmla="*/ 10029203 w 11162102"/>
                <a:gd name="connsiteY4019" fmla="*/ 4679598 h 6858029"/>
                <a:gd name="connsiteX4020" fmla="*/ 9972125 w 11162102"/>
                <a:gd name="connsiteY4020" fmla="*/ 4705067 h 6858029"/>
                <a:gd name="connsiteX4021" fmla="*/ 9922670 w 11162102"/>
                <a:gd name="connsiteY4021" fmla="*/ 4725744 h 6858029"/>
                <a:gd name="connsiteX4022" fmla="*/ 9897863 w 11162102"/>
                <a:gd name="connsiteY4022" fmla="*/ 4682177 h 6858029"/>
                <a:gd name="connsiteX4023" fmla="*/ 9947591 w 11162102"/>
                <a:gd name="connsiteY4023" fmla="*/ 4662505 h 6858029"/>
                <a:gd name="connsiteX4024" fmla="*/ 9972125 w 11162102"/>
                <a:gd name="connsiteY4024" fmla="*/ 4705067 h 6858029"/>
                <a:gd name="connsiteX4025" fmla="*/ 9916759 w 11162102"/>
                <a:gd name="connsiteY4025" fmla="*/ 4728141 h 6858029"/>
                <a:gd name="connsiteX4026" fmla="*/ 9869586 w 11162102"/>
                <a:gd name="connsiteY4026" fmla="*/ 4746581 h 6858029"/>
                <a:gd name="connsiteX4027" fmla="*/ 9844482 w 11162102"/>
                <a:gd name="connsiteY4027" fmla="*/ 4701941 h 6858029"/>
                <a:gd name="connsiteX4028" fmla="*/ 9891906 w 11162102"/>
                <a:gd name="connsiteY4028" fmla="*/ 4684482 h 6858029"/>
                <a:gd name="connsiteX4029" fmla="*/ 9916759 w 11162102"/>
                <a:gd name="connsiteY4029" fmla="*/ 4728141 h 6858029"/>
                <a:gd name="connsiteX4030" fmla="*/ 9863470 w 11162102"/>
                <a:gd name="connsiteY4030" fmla="*/ 4748863 h 6858029"/>
                <a:gd name="connsiteX4031" fmla="*/ 9818625 w 11162102"/>
                <a:gd name="connsiteY4031" fmla="*/ 4765272 h 6858029"/>
                <a:gd name="connsiteX4032" fmla="*/ 9793292 w 11162102"/>
                <a:gd name="connsiteY4032" fmla="*/ 4719697 h 6858029"/>
                <a:gd name="connsiteX4033" fmla="*/ 9838320 w 11162102"/>
                <a:gd name="connsiteY4033" fmla="*/ 4704155 h 6858029"/>
                <a:gd name="connsiteX4034" fmla="*/ 9863470 w 11162102"/>
                <a:gd name="connsiteY4034" fmla="*/ 4748863 h 6858029"/>
                <a:gd name="connsiteX4035" fmla="*/ 9812281 w 11162102"/>
                <a:gd name="connsiteY4035" fmla="*/ 4767531 h 6858029"/>
                <a:gd name="connsiteX4036" fmla="*/ 9769877 w 11162102"/>
                <a:gd name="connsiteY4036" fmla="*/ 4782046 h 6858029"/>
                <a:gd name="connsiteX4037" fmla="*/ 9744316 w 11162102"/>
                <a:gd name="connsiteY4037" fmla="*/ 4735558 h 6858029"/>
                <a:gd name="connsiteX4038" fmla="*/ 9786857 w 11162102"/>
                <a:gd name="connsiteY4038" fmla="*/ 4721842 h 6858029"/>
                <a:gd name="connsiteX4039" fmla="*/ 9812281 w 11162102"/>
                <a:gd name="connsiteY4039" fmla="*/ 4767531 h 6858029"/>
                <a:gd name="connsiteX4040" fmla="*/ 9763601 w 11162102"/>
                <a:gd name="connsiteY4040" fmla="*/ 4784146 h 6858029"/>
                <a:gd name="connsiteX4041" fmla="*/ 9723297 w 11162102"/>
                <a:gd name="connsiteY4041" fmla="*/ 4797086 h 6858029"/>
                <a:gd name="connsiteX4042" fmla="*/ 9697600 w 11162102"/>
                <a:gd name="connsiteY4042" fmla="*/ 4749799 h 6858029"/>
                <a:gd name="connsiteX4043" fmla="*/ 9738018 w 11162102"/>
                <a:gd name="connsiteY4043" fmla="*/ 4737543 h 6858029"/>
                <a:gd name="connsiteX4044" fmla="*/ 9763601 w 11162102"/>
                <a:gd name="connsiteY4044" fmla="*/ 4784146 h 6858029"/>
                <a:gd name="connsiteX4045" fmla="*/ 9716701 w 11162102"/>
                <a:gd name="connsiteY4045" fmla="*/ 4799140 h 6858029"/>
                <a:gd name="connsiteX4046" fmla="*/ 9678931 w 11162102"/>
                <a:gd name="connsiteY4046" fmla="*/ 4810551 h 6858029"/>
                <a:gd name="connsiteX4047" fmla="*/ 9653028 w 11162102"/>
                <a:gd name="connsiteY4047" fmla="*/ 4762396 h 6858029"/>
                <a:gd name="connsiteX4048" fmla="*/ 9690890 w 11162102"/>
                <a:gd name="connsiteY4048" fmla="*/ 4751716 h 6858029"/>
                <a:gd name="connsiteX4049" fmla="*/ 9716701 w 11162102"/>
                <a:gd name="connsiteY4049" fmla="*/ 4799140 h 6858029"/>
                <a:gd name="connsiteX4050" fmla="*/ 9671880 w 11162102"/>
                <a:gd name="connsiteY4050" fmla="*/ 4812605 h 6858029"/>
                <a:gd name="connsiteX4051" fmla="*/ 9399066 w 11162102"/>
                <a:gd name="connsiteY4051" fmla="*/ 4876666 h 6858029"/>
                <a:gd name="connsiteX4052" fmla="*/ 7733976 w 11162102"/>
                <a:gd name="connsiteY4052" fmla="*/ 4825910 h 6858029"/>
                <a:gd name="connsiteX4053" fmla="*/ 6448871 w 11162102"/>
                <a:gd name="connsiteY4053" fmla="*/ 4455783 h 6858029"/>
                <a:gd name="connsiteX4054" fmla="*/ 5099294 w 11162102"/>
                <a:gd name="connsiteY4054" fmla="*/ 3895983 h 6858029"/>
                <a:gd name="connsiteX4055" fmla="*/ 3654321 w 11162102"/>
                <a:gd name="connsiteY4055" fmla="*/ 3302407 h 6858029"/>
                <a:gd name="connsiteX4056" fmla="*/ 2888622 w 11162102"/>
                <a:gd name="connsiteY4056" fmla="*/ 3143840 h 6858029"/>
                <a:gd name="connsiteX4057" fmla="*/ 2521485 w 11162102"/>
                <a:gd name="connsiteY4057" fmla="*/ 3197266 h 6858029"/>
                <a:gd name="connsiteX4058" fmla="*/ 2182951 w 11162102"/>
                <a:gd name="connsiteY4058" fmla="*/ 3385889 h 6858029"/>
                <a:gd name="connsiteX4059" fmla="*/ 1817783 w 11162102"/>
                <a:gd name="connsiteY4059" fmla="*/ 3779911 h 6858029"/>
                <a:gd name="connsiteX4060" fmla="*/ 2209022 w 11162102"/>
                <a:gd name="connsiteY4060" fmla="*/ 3335909 h 6858029"/>
                <a:gd name="connsiteX4061" fmla="*/ 3674519 w 11162102"/>
                <a:gd name="connsiteY4061" fmla="*/ 3239395 h 6858029"/>
                <a:gd name="connsiteX4062" fmla="*/ 5100709 w 11162102"/>
                <a:gd name="connsiteY4062" fmla="*/ 3833063 h 6858029"/>
                <a:gd name="connsiteX4063" fmla="*/ 6430842 w 11162102"/>
                <a:gd name="connsiteY4063" fmla="*/ 4392521 h 6858029"/>
                <a:gd name="connsiteX4064" fmla="*/ 7905847 w 11162102"/>
                <a:gd name="connsiteY4064" fmla="*/ 4801148 h 6858029"/>
                <a:gd name="connsiteX4065" fmla="*/ 8667644 w 11162102"/>
                <a:gd name="connsiteY4065" fmla="*/ 4874498 h 6858029"/>
                <a:gd name="connsiteX4066" fmla="*/ 9426544 w 11162102"/>
                <a:gd name="connsiteY4066" fmla="*/ 4814499 h 6858029"/>
                <a:gd name="connsiteX4067" fmla="*/ 9645885 w 11162102"/>
                <a:gd name="connsiteY4067" fmla="*/ 4764359 h 6858029"/>
                <a:gd name="connsiteX4068" fmla="*/ 9671880 w 11162102"/>
                <a:gd name="connsiteY4068" fmla="*/ 4812605 h 6858029"/>
                <a:gd name="connsiteX4069" fmla="*/ 824361 w 11162102"/>
                <a:gd name="connsiteY4069" fmla="*/ 4860371 h 6858029"/>
                <a:gd name="connsiteX4070" fmla="*/ 824733 w 11162102"/>
                <a:gd name="connsiteY4070" fmla="*/ 4860234 h 6858029"/>
                <a:gd name="connsiteX4071" fmla="*/ 822253 w 11162102"/>
                <a:gd name="connsiteY4071" fmla="*/ 4862105 h 6858029"/>
                <a:gd name="connsiteX4072" fmla="*/ 821543 w 11162102"/>
                <a:gd name="connsiteY4072" fmla="*/ 4862334 h 6858029"/>
                <a:gd name="connsiteX4073" fmla="*/ 824361 w 11162102"/>
                <a:gd name="connsiteY4073" fmla="*/ 4860371 h 6858029"/>
                <a:gd name="connsiteX4074" fmla="*/ 844105 w 11162102"/>
                <a:gd name="connsiteY4074" fmla="*/ 4852817 h 6858029"/>
                <a:gd name="connsiteX4075" fmla="*/ 847471 w 11162102"/>
                <a:gd name="connsiteY4075" fmla="*/ 4851585 h 6858029"/>
                <a:gd name="connsiteX4076" fmla="*/ 842080 w 11162102"/>
                <a:gd name="connsiteY4076" fmla="*/ 4855921 h 6858029"/>
                <a:gd name="connsiteX4077" fmla="*/ 838511 w 11162102"/>
                <a:gd name="connsiteY4077" fmla="*/ 4857016 h 6858029"/>
                <a:gd name="connsiteX4078" fmla="*/ 844105 w 11162102"/>
                <a:gd name="connsiteY4078" fmla="*/ 4852817 h 6858029"/>
                <a:gd name="connsiteX4079" fmla="*/ 864336 w 11162102"/>
                <a:gd name="connsiteY4079" fmla="*/ 4845399 h 6858029"/>
                <a:gd name="connsiteX4080" fmla="*/ 869663 w 11162102"/>
                <a:gd name="connsiteY4080" fmla="*/ 4843437 h 6858029"/>
                <a:gd name="connsiteX4081" fmla="*/ 862196 w 11162102"/>
                <a:gd name="connsiteY4081" fmla="*/ 4849827 h 6858029"/>
                <a:gd name="connsiteX4082" fmla="*/ 856912 w 11162102"/>
                <a:gd name="connsiteY4082" fmla="*/ 4851356 h 6858029"/>
                <a:gd name="connsiteX4083" fmla="*/ 864336 w 11162102"/>
                <a:gd name="connsiteY4083" fmla="*/ 4845399 h 6858029"/>
                <a:gd name="connsiteX4084" fmla="*/ 884351 w 11162102"/>
                <a:gd name="connsiteY4084" fmla="*/ 4838256 h 6858029"/>
                <a:gd name="connsiteX4085" fmla="*/ 891264 w 11162102"/>
                <a:gd name="connsiteY4085" fmla="*/ 4835860 h 6858029"/>
                <a:gd name="connsiteX4086" fmla="*/ 882256 w 11162102"/>
                <a:gd name="connsiteY4086" fmla="*/ 4843985 h 6858029"/>
                <a:gd name="connsiteX4087" fmla="*/ 875254 w 11162102"/>
                <a:gd name="connsiteY4087" fmla="*/ 4846016 h 6858029"/>
                <a:gd name="connsiteX4088" fmla="*/ 884351 w 11162102"/>
                <a:gd name="connsiteY4088" fmla="*/ 4838256 h 6858029"/>
                <a:gd name="connsiteX4089" fmla="*/ 904704 w 11162102"/>
                <a:gd name="connsiteY4089" fmla="*/ 4831204 h 6858029"/>
                <a:gd name="connsiteX4090" fmla="*/ 912659 w 11162102"/>
                <a:gd name="connsiteY4090" fmla="*/ 4828557 h 6858029"/>
                <a:gd name="connsiteX4091" fmla="*/ 902303 w 11162102"/>
                <a:gd name="connsiteY4091" fmla="*/ 4838439 h 6858029"/>
                <a:gd name="connsiteX4092" fmla="*/ 894247 w 11162102"/>
                <a:gd name="connsiteY4092" fmla="*/ 4840630 h 6858029"/>
                <a:gd name="connsiteX4093" fmla="*/ 904704 w 11162102"/>
                <a:gd name="connsiteY4093" fmla="*/ 4831204 h 6858029"/>
                <a:gd name="connsiteX4094" fmla="*/ 924678 w 11162102"/>
                <a:gd name="connsiteY4094" fmla="*/ 4824563 h 6858029"/>
                <a:gd name="connsiteX4095" fmla="*/ 933902 w 11162102"/>
                <a:gd name="connsiteY4095" fmla="*/ 4821551 h 6858029"/>
                <a:gd name="connsiteX4096" fmla="*/ 922471 w 11162102"/>
                <a:gd name="connsiteY4096" fmla="*/ 4833007 h 6858029"/>
                <a:gd name="connsiteX4097" fmla="*/ 913260 w 11162102"/>
                <a:gd name="connsiteY4097" fmla="*/ 4835449 h 6858029"/>
                <a:gd name="connsiteX4098" fmla="*/ 924678 w 11162102"/>
                <a:gd name="connsiteY4098" fmla="*/ 4824563 h 6858029"/>
                <a:gd name="connsiteX4099" fmla="*/ 944845 w 11162102"/>
                <a:gd name="connsiteY4099" fmla="*/ 4818082 h 6858029"/>
                <a:gd name="connsiteX4100" fmla="*/ 954955 w 11162102"/>
                <a:gd name="connsiteY4100" fmla="*/ 4814887 h 6858029"/>
                <a:gd name="connsiteX4101" fmla="*/ 942618 w 11162102"/>
                <a:gd name="connsiteY4101" fmla="*/ 4827850 h 6858029"/>
                <a:gd name="connsiteX4102" fmla="*/ 932517 w 11162102"/>
                <a:gd name="connsiteY4102" fmla="*/ 4830429 h 6858029"/>
                <a:gd name="connsiteX4103" fmla="*/ 944845 w 11162102"/>
                <a:gd name="connsiteY4103" fmla="*/ 4818082 h 6858029"/>
                <a:gd name="connsiteX4104" fmla="*/ 965088 w 11162102"/>
                <a:gd name="connsiteY4104" fmla="*/ 4811783 h 6858029"/>
                <a:gd name="connsiteX4105" fmla="*/ 975881 w 11162102"/>
                <a:gd name="connsiteY4105" fmla="*/ 4808542 h 6858029"/>
                <a:gd name="connsiteX4106" fmla="*/ 962790 w 11162102"/>
                <a:gd name="connsiteY4106" fmla="*/ 4822943 h 6858029"/>
                <a:gd name="connsiteX4107" fmla="*/ 952020 w 11162102"/>
                <a:gd name="connsiteY4107" fmla="*/ 4825522 h 6858029"/>
                <a:gd name="connsiteX4108" fmla="*/ 965088 w 11162102"/>
                <a:gd name="connsiteY4108" fmla="*/ 4811783 h 6858029"/>
                <a:gd name="connsiteX4109" fmla="*/ 985345 w 11162102"/>
                <a:gd name="connsiteY4109" fmla="*/ 4805690 h 6858029"/>
                <a:gd name="connsiteX4110" fmla="*/ 996790 w 11162102"/>
                <a:gd name="connsiteY4110" fmla="*/ 4802380 h 6858029"/>
                <a:gd name="connsiteX4111" fmla="*/ 983051 w 11162102"/>
                <a:gd name="connsiteY4111" fmla="*/ 4818150 h 6858029"/>
                <a:gd name="connsiteX4112" fmla="*/ 971581 w 11162102"/>
                <a:gd name="connsiteY4112" fmla="*/ 4820844 h 6858029"/>
                <a:gd name="connsiteX4113" fmla="*/ 985345 w 11162102"/>
                <a:gd name="connsiteY4113" fmla="*/ 4805690 h 6858029"/>
                <a:gd name="connsiteX4114" fmla="*/ 1005563 w 11162102"/>
                <a:gd name="connsiteY4114" fmla="*/ 4799870 h 6858029"/>
                <a:gd name="connsiteX4115" fmla="*/ 1017668 w 11162102"/>
                <a:gd name="connsiteY4115" fmla="*/ 4796424 h 6858029"/>
                <a:gd name="connsiteX4116" fmla="*/ 1003299 w 11162102"/>
                <a:gd name="connsiteY4116" fmla="*/ 4813632 h 6858029"/>
                <a:gd name="connsiteX4117" fmla="*/ 991254 w 11162102"/>
                <a:gd name="connsiteY4117" fmla="*/ 4816324 h 6858029"/>
                <a:gd name="connsiteX4118" fmla="*/ 1005563 w 11162102"/>
                <a:gd name="connsiteY4118" fmla="*/ 4799870 h 6858029"/>
                <a:gd name="connsiteX4119" fmla="*/ 1025882 w 11162102"/>
                <a:gd name="connsiteY4119" fmla="*/ 4794210 h 6858029"/>
                <a:gd name="connsiteX4120" fmla="*/ 1038424 w 11162102"/>
                <a:gd name="connsiteY4120" fmla="*/ 4790832 h 6858029"/>
                <a:gd name="connsiteX4121" fmla="*/ 1023588 w 11162102"/>
                <a:gd name="connsiteY4121" fmla="*/ 4809318 h 6858029"/>
                <a:gd name="connsiteX4122" fmla="*/ 1011123 w 11162102"/>
                <a:gd name="connsiteY4122" fmla="*/ 4811897 h 6858029"/>
                <a:gd name="connsiteX4123" fmla="*/ 1025882 w 11162102"/>
                <a:gd name="connsiteY4123" fmla="*/ 4794210 h 6858029"/>
                <a:gd name="connsiteX4124" fmla="*/ 1046216 w 11162102"/>
                <a:gd name="connsiteY4124" fmla="*/ 4788733 h 6858029"/>
                <a:gd name="connsiteX4125" fmla="*/ 1059186 w 11162102"/>
                <a:gd name="connsiteY4125" fmla="*/ 4785401 h 6858029"/>
                <a:gd name="connsiteX4126" fmla="*/ 1043968 w 11162102"/>
                <a:gd name="connsiteY4126" fmla="*/ 4805142 h 6858029"/>
                <a:gd name="connsiteX4127" fmla="*/ 1030927 w 11162102"/>
                <a:gd name="connsiteY4127" fmla="*/ 4807812 h 6858029"/>
                <a:gd name="connsiteX4128" fmla="*/ 1046216 w 11162102"/>
                <a:gd name="connsiteY4128" fmla="*/ 4788733 h 6858029"/>
                <a:gd name="connsiteX4129" fmla="*/ 1066523 w 11162102"/>
                <a:gd name="connsiteY4129" fmla="*/ 4783529 h 6858029"/>
                <a:gd name="connsiteX4130" fmla="*/ 1079972 w 11162102"/>
                <a:gd name="connsiteY4130" fmla="*/ 4780129 h 6858029"/>
                <a:gd name="connsiteX4131" fmla="*/ 1064264 w 11162102"/>
                <a:gd name="connsiteY4131" fmla="*/ 4801262 h 6858029"/>
                <a:gd name="connsiteX4132" fmla="*/ 1050897 w 11162102"/>
                <a:gd name="connsiteY4132" fmla="*/ 4803818 h 6858029"/>
                <a:gd name="connsiteX4133" fmla="*/ 1066523 w 11162102"/>
                <a:gd name="connsiteY4133" fmla="*/ 4783529 h 6858029"/>
                <a:gd name="connsiteX4134" fmla="*/ 1086894 w 11162102"/>
                <a:gd name="connsiteY4134" fmla="*/ 4778486 h 6858029"/>
                <a:gd name="connsiteX4135" fmla="*/ 1100685 w 11162102"/>
                <a:gd name="connsiteY4135" fmla="*/ 4775200 h 6858029"/>
                <a:gd name="connsiteX4136" fmla="*/ 1084669 w 11162102"/>
                <a:gd name="connsiteY4136" fmla="*/ 4797519 h 6858029"/>
                <a:gd name="connsiteX4137" fmla="*/ 1075830 w 11162102"/>
                <a:gd name="connsiteY4137" fmla="*/ 4799071 h 6858029"/>
                <a:gd name="connsiteX4138" fmla="*/ 1070918 w 11162102"/>
                <a:gd name="connsiteY4138" fmla="*/ 4800007 h 6858029"/>
                <a:gd name="connsiteX4139" fmla="*/ 1086894 w 11162102"/>
                <a:gd name="connsiteY4139" fmla="*/ 4778486 h 6858029"/>
                <a:gd name="connsiteX4140" fmla="*/ 1107306 w 11162102"/>
                <a:gd name="connsiteY4140" fmla="*/ 4773625 h 6858029"/>
                <a:gd name="connsiteX4141" fmla="*/ 1121428 w 11162102"/>
                <a:gd name="connsiteY4141" fmla="*/ 4770430 h 6858029"/>
                <a:gd name="connsiteX4142" fmla="*/ 1105124 w 11162102"/>
                <a:gd name="connsiteY4142" fmla="*/ 4793936 h 6858029"/>
                <a:gd name="connsiteX4143" fmla="*/ 1090970 w 11162102"/>
                <a:gd name="connsiteY4143" fmla="*/ 4796401 h 6858029"/>
                <a:gd name="connsiteX4144" fmla="*/ 1107306 w 11162102"/>
                <a:gd name="connsiteY4144" fmla="*/ 4773625 h 6858029"/>
                <a:gd name="connsiteX4145" fmla="*/ 1127688 w 11162102"/>
                <a:gd name="connsiteY4145" fmla="*/ 4769014 h 6858029"/>
                <a:gd name="connsiteX4146" fmla="*/ 1142189 w 11162102"/>
                <a:gd name="connsiteY4146" fmla="*/ 4765797 h 6858029"/>
                <a:gd name="connsiteX4147" fmla="*/ 1125556 w 11162102"/>
                <a:gd name="connsiteY4147" fmla="*/ 4790604 h 6858029"/>
                <a:gd name="connsiteX4148" fmla="*/ 1111106 w 11162102"/>
                <a:gd name="connsiteY4148" fmla="*/ 4792955 h 6858029"/>
                <a:gd name="connsiteX4149" fmla="*/ 1127688 w 11162102"/>
                <a:gd name="connsiteY4149" fmla="*/ 4769014 h 6858029"/>
                <a:gd name="connsiteX4150" fmla="*/ 1148150 w 11162102"/>
                <a:gd name="connsiteY4150" fmla="*/ 4764564 h 6858029"/>
                <a:gd name="connsiteX4151" fmla="*/ 1162891 w 11162102"/>
                <a:gd name="connsiteY4151" fmla="*/ 4761461 h 6858029"/>
                <a:gd name="connsiteX4152" fmla="*/ 1146044 w 11162102"/>
                <a:gd name="connsiteY4152" fmla="*/ 4787455 h 6858029"/>
                <a:gd name="connsiteX4153" fmla="*/ 1131310 w 11162102"/>
                <a:gd name="connsiteY4153" fmla="*/ 4789668 h 6858029"/>
                <a:gd name="connsiteX4154" fmla="*/ 1148150 w 11162102"/>
                <a:gd name="connsiteY4154" fmla="*/ 4764564 h 6858029"/>
                <a:gd name="connsiteX4155" fmla="*/ 1168615 w 11162102"/>
                <a:gd name="connsiteY4155" fmla="*/ 4760274 h 6858029"/>
                <a:gd name="connsiteX4156" fmla="*/ 1183618 w 11162102"/>
                <a:gd name="connsiteY4156" fmla="*/ 4757307 h 6858029"/>
                <a:gd name="connsiteX4157" fmla="*/ 1166565 w 11162102"/>
                <a:gd name="connsiteY4157" fmla="*/ 4784442 h 6858029"/>
                <a:gd name="connsiteX4158" fmla="*/ 1151523 w 11162102"/>
                <a:gd name="connsiteY4158" fmla="*/ 4786633 h 6858029"/>
                <a:gd name="connsiteX4159" fmla="*/ 1168615 w 11162102"/>
                <a:gd name="connsiteY4159" fmla="*/ 4760274 h 6858029"/>
                <a:gd name="connsiteX4160" fmla="*/ 1189063 w 11162102"/>
                <a:gd name="connsiteY4160" fmla="*/ 4756234 h 6858029"/>
                <a:gd name="connsiteX4161" fmla="*/ 1204386 w 11162102"/>
                <a:gd name="connsiteY4161" fmla="*/ 4753290 h 6858029"/>
                <a:gd name="connsiteX4162" fmla="*/ 1187094 w 11162102"/>
                <a:gd name="connsiteY4162" fmla="*/ 4781635 h 6858029"/>
                <a:gd name="connsiteX4163" fmla="*/ 1171814 w 11162102"/>
                <a:gd name="connsiteY4163" fmla="*/ 4783735 h 6858029"/>
                <a:gd name="connsiteX4164" fmla="*/ 1189063 w 11162102"/>
                <a:gd name="connsiteY4164" fmla="*/ 4756234 h 6858029"/>
                <a:gd name="connsiteX4165" fmla="*/ 1209573 w 11162102"/>
                <a:gd name="connsiteY4165" fmla="*/ 4752355 h 6858029"/>
                <a:gd name="connsiteX4166" fmla="*/ 1225152 w 11162102"/>
                <a:gd name="connsiteY4166" fmla="*/ 4749525 h 6858029"/>
                <a:gd name="connsiteX4167" fmla="*/ 1207684 w 11162102"/>
                <a:gd name="connsiteY4167" fmla="*/ 4779034 h 6858029"/>
                <a:gd name="connsiteX4168" fmla="*/ 1192151 w 11162102"/>
                <a:gd name="connsiteY4168" fmla="*/ 4780950 h 6858029"/>
                <a:gd name="connsiteX4169" fmla="*/ 1209573 w 11162102"/>
                <a:gd name="connsiteY4169" fmla="*/ 4752355 h 6858029"/>
                <a:gd name="connsiteX4170" fmla="*/ 1230150 w 11162102"/>
                <a:gd name="connsiteY4170" fmla="*/ 4748635 h 6858029"/>
                <a:gd name="connsiteX4171" fmla="*/ 1245910 w 11162102"/>
                <a:gd name="connsiteY4171" fmla="*/ 4745965 h 6858029"/>
                <a:gd name="connsiteX4172" fmla="*/ 1228315 w 11162102"/>
                <a:gd name="connsiteY4172" fmla="*/ 4776546 h 6858029"/>
                <a:gd name="connsiteX4173" fmla="*/ 1212510 w 11162102"/>
                <a:gd name="connsiteY4173" fmla="*/ 4778417 h 6858029"/>
                <a:gd name="connsiteX4174" fmla="*/ 1230150 w 11162102"/>
                <a:gd name="connsiteY4174" fmla="*/ 4748635 h 6858029"/>
                <a:gd name="connsiteX4175" fmla="*/ 1250678 w 11162102"/>
                <a:gd name="connsiteY4175" fmla="*/ 4745166 h 6858029"/>
                <a:gd name="connsiteX4176" fmla="*/ 1266614 w 11162102"/>
                <a:gd name="connsiteY4176" fmla="*/ 4742518 h 6858029"/>
                <a:gd name="connsiteX4177" fmla="*/ 1248925 w 11162102"/>
                <a:gd name="connsiteY4177" fmla="*/ 4774241 h 6858029"/>
                <a:gd name="connsiteX4178" fmla="*/ 1232929 w 11162102"/>
                <a:gd name="connsiteY4178" fmla="*/ 4776021 h 6858029"/>
                <a:gd name="connsiteX4179" fmla="*/ 1250678 w 11162102"/>
                <a:gd name="connsiteY4179" fmla="*/ 4745166 h 6858029"/>
                <a:gd name="connsiteX4180" fmla="*/ 1271165 w 11162102"/>
                <a:gd name="connsiteY4180" fmla="*/ 4741834 h 6858029"/>
                <a:gd name="connsiteX4181" fmla="*/ 1287451 w 11162102"/>
                <a:gd name="connsiteY4181" fmla="*/ 4739323 h 6858029"/>
                <a:gd name="connsiteX4182" fmla="*/ 1269611 w 11162102"/>
                <a:gd name="connsiteY4182" fmla="*/ 4772141 h 6858029"/>
                <a:gd name="connsiteX4183" fmla="*/ 1253375 w 11162102"/>
                <a:gd name="connsiteY4183" fmla="*/ 4773762 h 6858029"/>
                <a:gd name="connsiteX4184" fmla="*/ 1271165 w 11162102"/>
                <a:gd name="connsiteY4184" fmla="*/ 4741834 h 6858029"/>
                <a:gd name="connsiteX4185" fmla="*/ 1275113 w 11162102"/>
                <a:gd name="connsiteY4185" fmla="*/ 4734713 h 6858029"/>
                <a:gd name="connsiteX4186" fmla="*/ 1292597 w 11162102"/>
                <a:gd name="connsiteY4186" fmla="*/ 4702968 h 6858029"/>
                <a:gd name="connsiteX4187" fmla="*/ 1308762 w 11162102"/>
                <a:gd name="connsiteY4187" fmla="*/ 4699704 h 6858029"/>
                <a:gd name="connsiteX4188" fmla="*/ 1291283 w 11162102"/>
                <a:gd name="connsiteY4188" fmla="*/ 4732226 h 6858029"/>
                <a:gd name="connsiteX4189" fmla="*/ 1275113 w 11162102"/>
                <a:gd name="connsiteY4189" fmla="*/ 4734713 h 6858029"/>
                <a:gd name="connsiteX4190" fmla="*/ 1313219 w 11162102"/>
                <a:gd name="connsiteY4190" fmla="*/ 4698814 h 6858029"/>
                <a:gd name="connsiteX4191" fmla="*/ 1329633 w 11162102"/>
                <a:gd name="connsiteY4191" fmla="*/ 4695596 h 6858029"/>
                <a:gd name="connsiteX4192" fmla="*/ 1311991 w 11162102"/>
                <a:gd name="connsiteY4192" fmla="*/ 4729282 h 6858029"/>
                <a:gd name="connsiteX4193" fmla="*/ 1295648 w 11162102"/>
                <a:gd name="connsiteY4193" fmla="*/ 4731564 h 6858029"/>
                <a:gd name="connsiteX4194" fmla="*/ 1313219 w 11162102"/>
                <a:gd name="connsiteY4194" fmla="*/ 4698814 h 6858029"/>
                <a:gd name="connsiteX4195" fmla="*/ 1316937 w 11162102"/>
                <a:gd name="connsiteY4195" fmla="*/ 4691854 h 6858029"/>
                <a:gd name="connsiteX4196" fmla="*/ 1334227 w 11162102"/>
                <a:gd name="connsiteY4196" fmla="*/ 4659332 h 6858029"/>
                <a:gd name="connsiteX4197" fmla="*/ 1350474 w 11162102"/>
                <a:gd name="connsiteY4197" fmla="*/ 4655407 h 6858029"/>
                <a:gd name="connsiteX4198" fmla="*/ 1333234 w 11162102"/>
                <a:gd name="connsiteY4198" fmla="*/ 4688681 h 6858029"/>
                <a:gd name="connsiteX4199" fmla="*/ 1316937 w 11162102"/>
                <a:gd name="connsiteY4199" fmla="*/ 4691854 h 6858029"/>
                <a:gd name="connsiteX4200" fmla="*/ 1354883 w 11162102"/>
                <a:gd name="connsiteY4200" fmla="*/ 4654334 h 6858029"/>
                <a:gd name="connsiteX4201" fmla="*/ 1641493 w 11162102"/>
                <a:gd name="connsiteY4201" fmla="*/ 4606225 h 6858029"/>
                <a:gd name="connsiteX4202" fmla="*/ 3159381 w 11162102"/>
                <a:gd name="connsiteY4202" fmla="*/ 4839169 h 6858029"/>
                <a:gd name="connsiteX4203" fmla="*/ 5236043 w 11162102"/>
                <a:gd name="connsiteY4203" fmla="*/ 5488226 h 6858029"/>
                <a:gd name="connsiteX4204" fmla="*/ 6832143 w 11162102"/>
                <a:gd name="connsiteY4204" fmla="*/ 5997726 h 6858029"/>
                <a:gd name="connsiteX4205" fmla="*/ 7798630 w 11162102"/>
                <a:gd name="connsiteY4205" fmla="*/ 6257372 h 6858029"/>
                <a:gd name="connsiteX4206" fmla="*/ 8783147 w 11162102"/>
                <a:gd name="connsiteY4206" fmla="*/ 6397202 h 6858029"/>
                <a:gd name="connsiteX4207" fmla="*/ 9428689 w 11162102"/>
                <a:gd name="connsiteY4207" fmla="*/ 6356602 h 6858029"/>
                <a:gd name="connsiteX4208" fmla="*/ 9995906 w 11162102"/>
                <a:gd name="connsiteY4208" fmla="*/ 6140272 h 6858029"/>
                <a:gd name="connsiteX4209" fmla="*/ 10158672 w 11162102"/>
                <a:gd name="connsiteY4209" fmla="*/ 5993208 h 6858029"/>
                <a:gd name="connsiteX4210" fmla="*/ 10166272 w 11162102"/>
                <a:gd name="connsiteY4210" fmla="*/ 6043598 h 6858029"/>
                <a:gd name="connsiteX4211" fmla="*/ 9949873 w 11162102"/>
                <a:gd name="connsiteY4211" fmla="*/ 6244934 h 6858029"/>
                <a:gd name="connsiteX4212" fmla="*/ 8756696 w 11162102"/>
                <a:gd name="connsiteY4212" fmla="*/ 6456813 h 6858029"/>
                <a:gd name="connsiteX4213" fmla="*/ 7994305 w 11162102"/>
                <a:gd name="connsiteY4213" fmla="*/ 6353703 h 6858029"/>
                <a:gd name="connsiteX4214" fmla="*/ 6850674 w 11162102"/>
                <a:gd name="connsiteY4214" fmla="*/ 6058547 h 6858029"/>
                <a:gd name="connsiteX4215" fmla="*/ 5253730 w 11162102"/>
                <a:gd name="connsiteY4215" fmla="*/ 5553246 h 6858029"/>
                <a:gd name="connsiteX4216" fmla="*/ 3139617 w 11162102"/>
                <a:gd name="connsiteY4216" fmla="*/ 4899716 h 6858029"/>
                <a:gd name="connsiteX4217" fmla="*/ 2378300 w 11162102"/>
                <a:gd name="connsiteY4217" fmla="*/ 4711138 h 6858029"/>
                <a:gd name="connsiteX4218" fmla="*/ 1617374 w 11162102"/>
                <a:gd name="connsiteY4218" fmla="*/ 4652828 h 6858029"/>
                <a:gd name="connsiteX4219" fmla="*/ 1337502 w 11162102"/>
                <a:gd name="connsiteY4219" fmla="*/ 4687906 h 6858029"/>
                <a:gd name="connsiteX4220" fmla="*/ 1354883 w 11162102"/>
                <a:gd name="connsiteY4220" fmla="*/ 4654334 h 6858029"/>
                <a:gd name="connsiteX4221" fmla="*/ 9992459 w 11162102"/>
                <a:gd name="connsiteY4221" fmla="*/ 6135069 h 6858029"/>
                <a:gd name="connsiteX4222" fmla="*/ 8783420 w 11162102"/>
                <a:gd name="connsiteY4222" fmla="*/ 6390972 h 6858029"/>
                <a:gd name="connsiteX4223" fmla="*/ 7968517 w 11162102"/>
                <a:gd name="connsiteY4223" fmla="*/ 6286493 h 6858029"/>
                <a:gd name="connsiteX4224" fmla="*/ 6833946 w 11162102"/>
                <a:gd name="connsiteY4224" fmla="*/ 5991770 h 6858029"/>
                <a:gd name="connsiteX4225" fmla="*/ 5237983 w 11162102"/>
                <a:gd name="connsiteY4225" fmla="*/ 5482315 h 6858029"/>
                <a:gd name="connsiteX4226" fmla="*/ 3161070 w 11162102"/>
                <a:gd name="connsiteY4226" fmla="*/ 4833167 h 6858029"/>
                <a:gd name="connsiteX4227" fmla="*/ 2399205 w 11162102"/>
                <a:gd name="connsiteY4227" fmla="*/ 4645023 h 6858029"/>
                <a:gd name="connsiteX4228" fmla="*/ 1640876 w 11162102"/>
                <a:gd name="connsiteY4228" fmla="*/ 4600018 h 6858029"/>
                <a:gd name="connsiteX4229" fmla="*/ 1358658 w 11162102"/>
                <a:gd name="connsiteY4229" fmla="*/ 4647008 h 6858029"/>
                <a:gd name="connsiteX4230" fmla="*/ 1375420 w 11162102"/>
                <a:gd name="connsiteY4230" fmla="*/ 4614350 h 6858029"/>
                <a:gd name="connsiteX4231" fmla="*/ 1665195 w 11162102"/>
                <a:gd name="connsiteY4231" fmla="*/ 4553301 h 6858029"/>
                <a:gd name="connsiteX4232" fmla="*/ 3180857 w 11162102"/>
                <a:gd name="connsiteY4232" fmla="*/ 4772506 h 6858029"/>
                <a:gd name="connsiteX4233" fmla="*/ 5234332 w 11162102"/>
                <a:gd name="connsiteY4233" fmla="*/ 5420924 h 6858029"/>
                <a:gd name="connsiteX4234" fmla="*/ 6815414 w 11162102"/>
                <a:gd name="connsiteY4234" fmla="*/ 5930858 h 6858029"/>
                <a:gd name="connsiteX4235" fmla="*/ 7945238 w 11162102"/>
                <a:gd name="connsiteY4235" fmla="*/ 6226220 h 6858029"/>
                <a:gd name="connsiteX4236" fmla="*/ 8809985 w 11162102"/>
                <a:gd name="connsiteY4236" fmla="*/ 6331269 h 6858029"/>
                <a:gd name="connsiteX4237" fmla="*/ 9469745 w 11162102"/>
                <a:gd name="connsiteY4237" fmla="*/ 6273918 h 6858029"/>
                <a:gd name="connsiteX4238" fmla="*/ 10038720 w 11162102"/>
                <a:gd name="connsiteY4238" fmla="*/ 6030156 h 6858029"/>
                <a:gd name="connsiteX4239" fmla="*/ 10147261 w 11162102"/>
                <a:gd name="connsiteY4239" fmla="*/ 5933140 h 6858029"/>
                <a:gd name="connsiteX4240" fmla="*/ 10157211 w 11162102"/>
                <a:gd name="connsiteY4240" fmla="*/ 5984650 h 6858029"/>
                <a:gd name="connsiteX4241" fmla="*/ 9992459 w 11162102"/>
                <a:gd name="connsiteY4241" fmla="*/ 6135069 h 6858029"/>
                <a:gd name="connsiteX4242" fmla="*/ 10152555 w 11162102"/>
                <a:gd name="connsiteY4242" fmla="*/ 5927298 h 6858029"/>
                <a:gd name="connsiteX4243" fmla="*/ 10173894 w 11162102"/>
                <a:gd name="connsiteY4243" fmla="*/ 5901988 h 6858029"/>
                <a:gd name="connsiteX4244" fmla="*/ 10181289 w 11162102"/>
                <a:gd name="connsiteY4244" fmla="*/ 5951056 h 6858029"/>
                <a:gd name="connsiteX4245" fmla="*/ 10162392 w 11162102"/>
                <a:gd name="connsiteY4245" fmla="*/ 5977871 h 6858029"/>
                <a:gd name="connsiteX4246" fmla="*/ 10152555 w 11162102"/>
                <a:gd name="connsiteY4246" fmla="*/ 5927298 h 6858029"/>
                <a:gd name="connsiteX4247" fmla="*/ 10150935 w 11162102"/>
                <a:gd name="connsiteY4247" fmla="*/ 5919721 h 6858029"/>
                <a:gd name="connsiteX4248" fmla="*/ 10139090 w 11162102"/>
                <a:gd name="connsiteY4248" fmla="*/ 5868485 h 6858029"/>
                <a:gd name="connsiteX4249" fmla="*/ 10162825 w 11162102"/>
                <a:gd name="connsiteY4249" fmla="*/ 5843747 h 6858029"/>
                <a:gd name="connsiteX4250" fmla="*/ 10172456 w 11162102"/>
                <a:gd name="connsiteY4250" fmla="*/ 5893704 h 6858029"/>
                <a:gd name="connsiteX4251" fmla="*/ 10150935 w 11162102"/>
                <a:gd name="connsiteY4251" fmla="*/ 5919721 h 6858029"/>
                <a:gd name="connsiteX4252" fmla="*/ 10168393 w 11162102"/>
                <a:gd name="connsiteY4252" fmla="*/ 5837584 h 6858029"/>
                <a:gd name="connsiteX4253" fmla="*/ 10190440 w 11162102"/>
                <a:gd name="connsiteY4253" fmla="*/ 5811636 h 6858029"/>
                <a:gd name="connsiteX4254" fmla="*/ 10197583 w 11162102"/>
                <a:gd name="connsiteY4254" fmla="*/ 5859243 h 6858029"/>
                <a:gd name="connsiteX4255" fmla="*/ 10178025 w 11162102"/>
                <a:gd name="connsiteY4255" fmla="*/ 5886515 h 6858029"/>
                <a:gd name="connsiteX4256" fmla="*/ 10168393 w 11162102"/>
                <a:gd name="connsiteY4256" fmla="*/ 5837584 h 6858029"/>
                <a:gd name="connsiteX4257" fmla="*/ 10166797 w 11162102"/>
                <a:gd name="connsiteY4257" fmla="*/ 5830236 h 6858029"/>
                <a:gd name="connsiteX4258" fmla="*/ 10155249 w 11162102"/>
                <a:gd name="connsiteY4258" fmla="*/ 5780781 h 6858029"/>
                <a:gd name="connsiteX4259" fmla="*/ 10179782 w 11162102"/>
                <a:gd name="connsiteY4259" fmla="*/ 5755289 h 6858029"/>
                <a:gd name="connsiteX4260" fmla="*/ 10189048 w 11162102"/>
                <a:gd name="connsiteY4260" fmla="*/ 5803557 h 6858029"/>
                <a:gd name="connsiteX4261" fmla="*/ 10166797 w 11162102"/>
                <a:gd name="connsiteY4261" fmla="*/ 5830236 h 6858029"/>
                <a:gd name="connsiteX4262" fmla="*/ 10189732 w 11162102"/>
                <a:gd name="connsiteY4262" fmla="*/ 5767749 h 6858029"/>
                <a:gd name="connsiteX4263" fmla="*/ 10185762 w 11162102"/>
                <a:gd name="connsiteY4263" fmla="*/ 5748647 h 6858029"/>
                <a:gd name="connsiteX4264" fmla="*/ 10209451 w 11162102"/>
                <a:gd name="connsiteY4264" fmla="*/ 5720759 h 6858029"/>
                <a:gd name="connsiteX4265" fmla="*/ 10216206 w 11162102"/>
                <a:gd name="connsiteY4265" fmla="*/ 5766586 h 6858029"/>
                <a:gd name="connsiteX4266" fmla="*/ 10195028 w 11162102"/>
                <a:gd name="connsiteY4266" fmla="*/ 5795912 h 6858029"/>
                <a:gd name="connsiteX4267" fmla="*/ 10189732 w 11162102"/>
                <a:gd name="connsiteY4267" fmla="*/ 5767749 h 6858029"/>
                <a:gd name="connsiteX4268" fmla="*/ 10184210 w 11162102"/>
                <a:gd name="connsiteY4268" fmla="*/ 5741436 h 6858029"/>
                <a:gd name="connsiteX4269" fmla="*/ 10173049 w 11162102"/>
                <a:gd name="connsiteY4269" fmla="*/ 5693829 h 6858029"/>
                <a:gd name="connsiteX4270" fmla="*/ 10199249 w 11162102"/>
                <a:gd name="connsiteY4270" fmla="*/ 5666442 h 6858029"/>
                <a:gd name="connsiteX4271" fmla="*/ 10208105 w 11162102"/>
                <a:gd name="connsiteY4271" fmla="*/ 5712863 h 6858029"/>
                <a:gd name="connsiteX4272" fmla="*/ 10184210 w 11162102"/>
                <a:gd name="connsiteY4272" fmla="*/ 5741436 h 6858029"/>
                <a:gd name="connsiteX4273" fmla="*/ 10204499 w 11162102"/>
                <a:gd name="connsiteY4273" fmla="*/ 5660646 h 6858029"/>
                <a:gd name="connsiteX4274" fmla="*/ 10228758 w 11162102"/>
                <a:gd name="connsiteY4274" fmla="*/ 5632050 h 6858029"/>
                <a:gd name="connsiteX4275" fmla="*/ 10235080 w 11162102"/>
                <a:gd name="connsiteY4275" fmla="*/ 5676279 h 6858029"/>
                <a:gd name="connsiteX4276" fmla="*/ 10213331 w 11162102"/>
                <a:gd name="connsiteY4276" fmla="*/ 5706176 h 6858029"/>
                <a:gd name="connsiteX4277" fmla="*/ 10204499 w 11162102"/>
                <a:gd name="connsiteY4277" fmla="*/ 5660646 h 6858029"/>
                <a:gd name="connsiteX4278" fmla="*/ 10202970 w 11162102"/>
                <a:gd name="connsiteY4278" fmla="*/ 5653571 h 6858029"/>
                <a:gd name="connsiteX4279" fmla="*/ 10199614 w 11162102"/>
                <a:gd name="connsiteY4279" fmla="*/ 5638372 h 6858029"/>
                <a:gd name="connsiteX4280" fmla="*/ 10192334 w 11162102"/>
                <a:gd name="connsiteY4280" fmla="*/ 5607813 h 6858029"/>
                <a:gd name="connsiteX4281" fmla="*/ 10209793 w 11162102"/>
                <a:gd name="connsiteY4281" fmla="*/ 5589670 h 6858029"/>
                <a:gd name="connsiteX4282" fmla="*/ 10219104 w 11162102"/>
                <a:gd name="connsiteY4282" fmla="*/ 5579560 h 6858029"/>
                <a:gd name="connsiteX4283" fmla="*/ 10227480 w 11162102"/>
                <a:gd name="connsiteY4283" fmla="*/ 5624268 h 6858029"/>
                <a:gd name="connsiteX4284" fmla="*/ 10202970 w 11162102"/>
                <a:gd name="connsiteY4284" fmla="*/ 5653571 h 6858029"/>
                <a:gd name="connsiteX4285" fmla="*/ 10224490 w 11162102"/>
                <a:gd name="connsiteY4285" fmla="*/ 5573534 h 6858029"/>
                <a:gd name="connsiteX4286" fmla="*/ 10249618 w 11162102"/>
                <a:gd name="connsiteY4286" fmla="*/ 5543797 h 6858029"/>
                <a:gd name="connsiteX4287" fmla="*/ 10255369 w 11162102"/>
                <a:gd name="connsiteY4287" fmla="*/ 5586588 h 6858029"/>
                <a:gd name="connsiteX4288" fmla="*/ 10232866 w 11162102"/>
                <a:gd name="connsiteY4288" fmla="*/ 5617398 h 6858029"/>
                <a:gd name="connsiteX4289" fmla="*/ 10224490 w 11162102"/>
                <a:gd name="connsiteY4289" fmla="*/ 5573534 h 6858029"/>
                <a:gd name="connsiteX4290" fmla="*/ 10223053 w 11162102"/>
                <a:gd name="connsiteY4290" fmla="*/ 5566551 h 6858029"/>
                <a:gd name="connsiteX4291" fmla="*/ 10213033 w 11162102"/>
                <a:gd name="connsiteY4291" fmla="*/ 5522984 h 6858029"/>
                <a:gd name="connsiteX4292" fmla="*/ 10240717 w 11162102"/>
                <a:gd name="connsiteY4292" fmla="*/ 5493041 h 6858029"/>
                <a:gd name="connsiteX4293" fmla="*/ 10248431 w 11162102"/>
                <a:gd name="connsiteY4293" fmla="*/ 5536107 h 6858029"/>
                <a:gd name="connsiteX4294" fmla="*/ 10223053 w 11162102"/>
                <a:gd name="connsiteY4294" fmla="*/ 5566551 h 6858029"/>
                <a:gd name="connsiteX4295" fmla="*/ 10248294 w 11162102"/>
                <a:gd name="connsiteY4295" fmla="*/ 5475879 h 6858029"/>
                <a:gd name="connsiteX4296" fmla="*/ 10244437 w 11162102"/>
                <a:gd name="connsiteY4296" fmla="*/ 5480307 h 6858029"/>
                <a:gd name="connsiteX4297" fmla="*/ 10235193 w 11162102"/>
                <a:gd name="connsiteY4297" fmla="*/ 5439068 h 6858029"/>
                <a:gd name="connsiteX4298" fmla="*/ 10263333 w 11162102"/>
                <a:gd name="connsiteY4298" fmla="*/ 5407870 h 6858029"/>
                <a:gd name="connsiteX4299" fmla="*/ 10270362 w 11162102"/>
                <a:gd name="connsiteY4299" fmla="*/ 5449063 h 6858029"/>
                <a:gd name="connsiteX4300" fmla="*/ 10248294 w 11162102"/>
                <a:gd name="connsiteY4300" fmla="*/ 5475879 h 6858029"/>
                <a:gd name="connsiteX4301" fmla="*/ 10268514 w 11162102"/>
                <a:gd name="connsiteY4301" fmla="*/ 5401936 h 6858029"/>
                <a:gd name="connsiteX4302" fmla="*/ 10294485 w 11162102"/>
                <a:gd name="connsiteY4302" fmla="*/ 5370442 h 6858029"/>
                <a:gd name="connsiteX4303" fmla="*/ 10299049 w 11162102"/>
                <a:gd name="connsiteY4303" fmla="*/ 5410221 h 6858029"/>
                <a:gd name="connsiteX4304" fmla="*/ 10275611 w 11162102"/>
                <a:gd name="connsiteY4304" fmla="*/ 5442331 h 6858029"/>
                <a:gd name="connsiteX4305" fmla="*/ 10268514 w 11162102"/>
                <a:gd name="connsiteY4305" fmla="*/ 5401936 h 6858029"/>
                <a:gd name="connsiteX4306" fmla="*/ 10298639 w 11162102"/>
                <a:gd name="connsiteY4306" fmla="*/ 5356178 h 6858029"/>
                <a:gd name="connsiteX4307" fmla="*/ 10292272 w 11162102"/>
                <a:gd name="connsiteY4307" fmla="*/ 5317700 h 6858029"/>
                <a:gd name="connsiteX4308" fmla="*/ 10318471 w 11162102"/>
                <a:gd name="connsiteY4308" fmla="*/ 5285202 h 6858029"/>
                <a:gd name="connsiteX4309" fmla="*/ 10322374 w 11162102"/>
                <a:gd name="connsiteY4309" fmla="*/ 5323542 h 6858029"/>
                <a:gd name="connsiteX4310" fmla="*/ 10298639 w 11162102"/>
                <a:gd name="connsiteY4310" fmla="*/ 5356178 h 6858029"/>
                <a:gd name="connsiteX4311" fmla="*/ 10290948 w 11162102"/>
                <a:gd name="connsiteY4311" fmla="*/ 5310763 h 6858029"/>
                <a:gd name="connsiteX4312" fmla="*/ 10283394 w 11162102"/>
                <a:gd name="connsiteY4312" fmla="*/ 5273882 h 6858029"/>
                <a:gd name="connsiteX4313" fmla="*/ 10312058 w 11162102"/>
                <a:gd name="connsiteY4313" fmla="*/ 5240722 h 6858029"/>
                <a:gd name="connsiteX4314" fmla="*/ 10317513 w 11162102"/>
                <a:gd name="connsiteY4314" fmla="*/ 5277625 h 6858029"/>
                <a:gd name="connsiteX4315" fmla="*/ 10290948 w 11162102"/>
                <a:gd name="connsiteY4315" fmla="*/ 5310763 h 6858029"/>
                <a:gd name="connsiteX4316" fmla="*/ 10317125 w 11162102"/>
                <a:gd name="connsiteY4316" fmla="*/ 5234537 h 6858029"/>
                <a:gd name="connsiteX4317" fmla="*/ 10343462 w 11162102"/>
                <a:gd name="connsiteY4317" fmla="*/ 5201263 h 6858029"/>
                <a:gd name="connsiteX4318" fmla="*/ 10346611 w 11162102"/>
                <a:gd name="connsiteY4318" fmla="*/ 5237801 h 6858029"/>
                <a:gd name="connsiteX4319" fmla="*/ 10333648 w 11162102"/>
                <a:gd name="connsiteY4319" fmla="*/ 5256127 h 6858029"/>
                <a:gd name="connsiteX4320" fmla="*/ 10322694 w 11162102"/>
                <a:gd name="connsiteY4320" fmla="*/ 5270847 h 6858029"/>
                <a:gd name="connsiteX4321" fmla="*/ 10317125 w 11162102"/>
                <a:gd name="connsiteY4321" fmla="*/ 5234537 h 6858029"/>
                <a:gd name="connsiteX4322" fmla="*/ 10315915 w 11162102"/>
                <a:gd name="connsiteY4322" fmla="*/ 5227485 h 6858029"/>
                <a:gd name="connsiteX4323" fmla="*/ 10309114 w 11162102"/>
                <a:gd name="connsiteY4323" fmla="*/ 5192430 h 6858029"/>
                <a:gd name="connsiteX4324" fmla="*/ 10337961 w 11162102"/>
                <a:gd name="connsiteY4324" fmla="*/ 5158449 h 6858029"/>
                <a:gd name="connsiteX4325" fmla="*/ 10342617 w 11162102"/>
                <a:gd name="connsiteY4325" fmla="*/ 5193503 h 6858029"/>
                <a:gd name="connsiteX4326" fmla="*/ 10315915 w 11162102"/>
                <a:gd name="connsiteY4326" fmla="*/ 5227485 h 6858029"/>
                <a:gd name="connsiteX4327" fmla="*/ 10343027 w 11162102"/>
                <a:gd name="connsiteY4327" fmla="*/ 5152287 h 6858029"/>
                <a:gd name="connsiteX4328" fmla="*/ 10369364 w 11162102"/>
                <a:gd name="connsiteY4328" fmla="*/ 5118350 h 6858029"/>
                <a:gd name="connsiteX4329" fmla="*/ 10371761 w 11162102"/>
                <a:gd name="connsiteY4329" fmla="*/ 5152948 h 6858029"/>
                <a:gd name="connsiteX4330" fmla="*/ 10347774 w 11162102"/>
                <a:gd name="connsiteY4330" fmla="*/ 5186588 h 6858029"/>
                <a:gd name="connsiteX4331" fmla="*/ 10343027 w 11162102"/>
                <a:gd name="connsiteY4331" fmla="*/ 5152287 h 6858029"/>
                <a:gd name="connsiteX4332" fmla="*/ 10341886 w 11162102"/>
                <a:gd name="connsiteY4332" fmla="*/ 5145121 h 6858029"/>
                <a:gd name="connsiteX4333" fmla="*/ 10335908 w 11162102"/>
                <a:gd name="connsiteY4333" fmla="*/ 5111618 h 6858029"/>
                <a:gd name="connsiteX4334" fmla="*/ 10364777 w 11162102"/>
                <a:gd name="connsiteY4334" fmla="*/ 5077088 h 6858029"/>
                <a:gd name="connsiteX4335" fmla="*/ 10368634 w 11162102"/>
                <a:gd name="connsiteY4335" fmla="*/ 5110477 h 6858029"/>
                <a:gd name="connsiteX4336" fmla="*/ 10341886 w 11162102"/>
                <a:gd name="connsiteY4336" fmla="*/ 5145121 h 6858029"/>
                <a:gd name="connsiteX4337" fmla="*/ 10369821 w 11162102"/>
                <a:gd name="connsiteY4337" fmla="*/ 5070812 h 6858029"/>
                <a:gd name="connsiteX4338" fmla="*/ 10396088 w 11162102"/>
                <a:gd name="connsiteY4338" fmla="*/ 5036397 h 6858029"/>
                <a:gd name="connsiteX4339" fmla="*/ 10397778 w 11162102"/>
                <a:gd name="connsiteY4339" fmla="*/ 5069192 h 6858029"/>
                <a:gd name="connsiteX4340" fmla="*/ 10373815 w 11162102"/>
                <a:gd name="connsiteY4340" fmla="*/ 5103402 h 6858029"/>
                <a:gd name="connsiteX4341" fmla="*/ 10369821 w 11162102"/>
                <a:gd name="connsiteY4341" fmla="*/ 5070812 h 6858029"/>
                <a:gd name="connsiteX4342" fmla="*/ 10368793 w 11162102"/>
                <a:gd name="connsiteY4342" fmla="*/ 5063532 h 6858029"/>
                <a:gd name="connsiteX4343" fmla="*/ 10363590 w 11162102"/>
                <a:gd name="connsiteY4343" fmla="*/ 5031444 h 6858029"/>
                <a:gd name="connsiteX4344" fmla="*/ 10392414 w 11162102"/>
                <a:gd name="connsiteY4344" fmla="*/ 4996458 h 6858029"/>
                <a:gd name="connsiteX4345" fmla="*/ 10395495 w 11162102"/>
                <a:gd name="connsiteY4345" fmla="*/ 5028386 h 6858029"/>
                <a:gd name="connsiteX4346" fmla="*/ 10368793 w 11162102"/>
                <a:gd name="connsiteY4346" fmla="*/ 5063532 h 6858029"/>
                <a:gd name="connsiteX4347" fmla="*/ 10397503 w 11162102"/>
                <a:gd name="connsiteY4347" fmla="*/ 4990045 h 6858029"/>
                <a:gd name="connsiteX4348" fmla="*/ 10423612 w 11162102"/>
                <a:gd name="connsiteY4348" fmla="*/ 4955379 h 6858029"/>
                <a:gd name="connsiteX4349" fmla="*/ 10424639 w 11162102"/>
                <a:gd name="connsiteY4349" fmla="*/ 4986531 h 6858029"/>
                <a:gd name="connsiteX4350" fmla="*/ 10400767 w 11162102"/>
                <a:gd name="connsiteY4350" fmla="*/ 5021151 h 6858029"/>
                <a:gd name="connsiteX4351" fmla="*/ 10397503 w 11162102"/>
                <a:gd name="connsiteY4351" fmla="*/ 4990045 h 6858029"/>
                <a:gd name="connsiteX4352" fmla="*/ 10396591 w 11162102"/>
                <a:gd name="connsiteY4352" fmla="*/ 4982720 h 6858029"/>
                <a:gd name="connsiteX4353" fmla="*/ 10392118 w 11162102"/>
                <a:gd name="connsiteY4353" fmla="*/ 4951841 h 6858029"/>
                <a:gd name="connsiteX4354" fmla="*/ 10420805 w 11162102"/>
                <a:gd name="connsiteY4354" fmla="*/ 4916627 h 6858029"/>
                <a:gd name="connsiteX4355" fmla="*/ 10423178 w 11162102"/>
                <a:gd name="connsiteY4355" fmla="*/ 4947231 h 6858029"/>
                <a:gd name="connsiteX4356" fmla="*/ 10396591 w 11162102"/>
                <a:gd name="connsiteY4356" fmla="*/ 4982720 h 6858029"/>
                <a:gd name="connsiteX4357" fmla="*/ 10425985 w 11162102"/>
                <a:gd name="connsiteY4357" fmla="*/ 4909963 h 6858029"/>
                <a:gd name="connsiteX4358" fmla="*/ 10451843 w 11162102"/>
                <a:gd name="connsiteY4358" fmla="*/ 4875251 h 6858029"/>
                <a:gd name="connsiteX4359" fmla="*/ 10452208 w 11162102"/>
                <a:gd name="connsiteY4359" fmla="*/ 4904919 h 6858029"/>
                <a:gd name="connsiteX4360" fmla="*/ 10428542 w 11162102"/>
                <a:gd name="connsiteY4360" fmla="*/ 4939723 h 6858029"/>
                <a:gd name="connsiteX4361" fmla="*/ 10425985 w 11162102"/>
                <a:gd name="connsiteY4361" fmla="*/ 4909963 h 6858029"/>
                <a:gd name="connsiteX4362" fmla="*/ 10457457 w 11162102"/>
                <a:gd name="connsiteY4362" fmla="*/ 4867377 h 6858029"/>
                <a:gd name="connsiteX4363" fmla="*/ 10480690 w 11162102"/>
                <a:gd name="connsiteY4363" fmla="*/ 4833213 h 6858029"/>
                <a:gd name="connsiteX4364" fmla="*/ 10479183 w 11162102"/>
                <a:gd name="connsiteY4364" fmla="*/ 4861626 h 6858029"/>
                <a:gd name="connsiteX4365" fmla="*/ 10458187 w 11162102"/>
                <a:gd name="connsiteY4365" fmla="*/ 4895791 h 6858029"/>
                <a:gd name="connsiteX4366" fmla="*/ 10457457 w 11162102"/>
                <a:gd name="connsiteY4366" fmla="*/ 4867377 h 6858029"/>
                <a:gd name="connsiteX4367" fmla="*/ 10486487 w 11162102"/>
                <a:gd name="connsiteY4367" fmla="*/ 4824267 h 6858029"/>
                <a:gd name="connsiteX4368" fmla="*/ 10506296 w 11162102"/>
                <a:gd name="connsiteY4368" fmla="*/ 4792293 h 6858029"/>
                <a:gd name="connsiteX4369" fmla="*/ 10502987 w 11162102"/>
                <a:gd name="connsiteY4369" fmla="*/ 4819314 h 6858029"/>
                <a:gd name="connsiteX4370" fmla="*/ 10485437 w 11162102"/>
                <a:gd name="connsiteY4370" fmla="*/ 4850923 h 6858029"/>
                <a:gd name="connsiteX4371" fmla="*/ 10486487 w 11162102"/>
                <a:gd name="connsiteY4371" fmla="*/ 4824267 h 6858029"/>
                <a:gd name="connsiteX4372" fmla="*/ 10486646 w 11162102"/>
                <a:gd name="connsiteY4372" fmla="*/ 4814727 h 6858029"/>
                <a:gd name="connsiteX4373" fmla="*/ 10486509 w 11162102"/>
                <a:gd name="connsiteY4373" fmla="*/ 4787615 h 6858029"/>
                <a:gd name="connsiteX4374" fmla="*/ 10509400 w 11162102"/>
                <a:gd name="connsiteY4374" fmla="*/ 4753678 h 6858029"/>
                <a:gd name="connsiteX4375" fmla="*/ 10507414 w 11162102"/>
                <a:gd name="connsiteY4375" fmla="*/ 4780608 h 6858029"/>
                <a:gd name="connsiteX4376" fmla="*/ 10486646 w 11162102"/>
                <a:gd name="connsiteY4376" fmla="*/ 4814727 h 6858029"/>
                <a:gd name="connsiteX4377" fmla="*/ 10486304 w 11162102"/>
                <a:gd name="connsiteY4377" fmla="*/ 4779261 h 6858029"/>
                <a:gd name="connsiteX4378" fmla="*/ 10485026 w 11162102"/>
                <a:gd name="connsiteY4378" fmla="*/ 4751419 h 6858029"/>
                <a:gd name="connsiteX4379" fmla="*/ 10510655 w 11162102"/>
                <a:gd name="connsiteY4379" fmla="*/ 4716433 h 6858029"/>
                <a:gd name="connsiteX4380" fmla="*/ 10509902 w 11162102"/>
                <a:gd name="connsiteY4380" fmla="*/ 4743933 h 6858029"/>
                <a:gd name="connsiteX4381" fmla="*/ 10486304 w 11162102"/>
                <a:gd name="connsiteY4381" fmla="*/ 4779261 h 6858029"/>
                <a:gd name="connsiteX4382" fmla="*/ 10516178 w 11162102"/>
                <a:gd name="connsiteY4382" fmla="*/ 4708559 h 6858029"/>
                <a:gd name="connsiteX4383" fmla="*/ 10538133 w 11162102"/>
                <a:gd name="connsiteY4383" fmla="*/ 4675810 h 6858029"/>
                <a:gd name="connsiteX4384" fmla="*/ 10535645 w 11162102"/>
                <a:gd name="connsiteY4384" fmla="*/ 4701804 h 6858029"/>
                <a:gd name="connsiteX4385" fmla="*/ 10515744 w 11162102"/>
                <a:gd name="connsiteY4385" fmla="*/ 4734622 h 6858029"/>
                <a:gd name="connsiteX4386" fmla="*/ 10516178 w 11162102"/>
                <a:gd name="connsiteY4386" fmla="*/ 4708559 h 6858029"/>
                <a:gd name="connsiteX4387" fmla="*/ 10516132 w 11162102"/>
                <a:gd name="connsiteY4387" fmla="*/ 4700161 h 6858029"/>
                <a:gd name="connsiteX4388" fmla="*/ 10515493 w 11162102"/>
                <a:gd name="connsiteY4388" fmla="*/ 4672889 h 6858029"/>
                <a:gd name="connsiteX4389" fmla="*/ 10540210 w 11162102"/>
                <a:gd name="connsiteY4389" fmla="*/ 4638930 h 6858029"/>
                <a:gd name="connsiteX4390" fmla="*/ 10538840 w 11162102"/>
                <a:gd name="connsiteY4390" fmla="*/ 4665882 h 6858029"/>
                <a:gd name="connsiteX4391" fmla="*/ 10516132 w 11162102"/>
                <a:gd name="connsiteY4391" fmla="*/ 4700161 h 6858029"/>
                <a:gd name="connsiteX4392" fmla="*/ 10546280 w 11162102"/>
                <a:gd name="connsiteY4392" fmla="*/ 4630189 h 6858029"/>
                <a:gd name="connsiteX4393" fmla="*/ 10567801 w 11162102"/>
                <a:gd name="connsiteY4393" fmla="*/ 4598010 h 6858029"/>
                <a:gd name="connsiteX4394" fmla="*/ 10564879 w 11162102"/>
                <a:gd name="connsiteY4394" fmla="*/ 4623114 h 6858029"/>
                <a:gd name="connsiteX4395" fmla="*/ 10545299 w 11162102"/>
                <a:gd name="connsiteY4395" fmla="*/ 4655589 h 6858029"/>
                <a:gd name="connsiteX4396" fmla="*/ 10546280 w 11162102"/>
                <a:gd name="connsiteY4396" fmla="*/ 4630189 h 6858029"/>
                <a:gd name="connsiteX4397" fmla="*/ 10546462 w 11162102"/>
                <a:gd name="connsiteY4397" fmla="*/ 4621813 h 6858029"/>
                <a:gd name="connsiteX4398" fmla="*/ 10546417 w 11162102"/>
                <a:gd name="connsiteY4398" fmla="*/ 4594837 h 6858029"/>
                <a:gd name="connsiteX4399" fmla="*/ 10570676 w 11162102"/>
                <a:gd name="connsiteY4399" fmla="*/ 4561403 h 6858029"/>
                <a:gd name="connsiteX4400" fmla="*/ 10568737 w 11162102"/>
                <a:gd name="connsiteY4400" fmla="*/ 4587945 h 6858029"/>
                <a:gd name="connsiteX4401" fmla="*/ 10546462 w 11162102"/>
                <a:gd name="connsiteY4401" fmla="*/ 4621813 h 6858029"/>
                <a:gd name="connsiteX4402" fmla="*/ 10576839 w 11162102"/>
                <a:gd name="connsiteY4402" fmla="*/ 4552503 h 6858029"/>
                <a:gd name="connsiteX4403" fmla="*/ 10597881 w 11162102"/>
                <a:gd name="connsiteY4403" fmla="*/ 4520917 h 6858029"/>
                <a:gd name="connsiteX4404" fmla="*/ 10594526 w 11162102"/>
                <a:gd name="connsiteY4404" fmla="*/ 4545451 h 6858029"/>
                <a:gd name="connsiteX4405" fmla="*/ 10575286 w 11162102"/>
                <a:gd name="connsiteY4405" fmla="*/ 4577538 h 6858029"/>
                <a:gd name="connsiteX4406" fmla="*/ 10576839 w 11162102"/>
                <a:gd name="connsiteY4406" fmla="*/ 4552503 h 6858029"/>
                <a:gd name="connsiteX4407" fmla="*/ 10577226 w 11162102"/>
                <a:gd name="connsiteY4407" fmla="*/ 4543465 h 6858029"/>
                <a:gd name="connsiteX4408" fmla="*/ 10577797 w 11162102"/>
                <a:gd name="connsiteY4408" fmla="*/ 4517152 h 6858029"/>
                <a:gd name="connsiteX4409" fmla="*/ 10601555 w 11162102"/>
                <a:gd name="connsiteY4409" fmla="*/ 4484311 h 6858029"/>
                <a:gd name="connsiteX4410" fmla="*/ 10599112 w 11162102"/>
                <a:gd name="connsiteY4410" fmla="*/ 4510328 h 6858029"/>
                <a:gd name="connsiteX4411" fmla="*/ 10577226 w 11162102"/>
                <a:gd name="connsiteY4411" fmla="*/ 4543465 h 6858029"/>
                <a:gd name="connsiteX4412" fmla="*/ 10607740 w 11162102"/>
                <a:gd name="connsiteY4412" fmla="*/ 4475433 h 6858029"/>
                <a:gd name="connsiteX4413" fmla="*/ 10628347 w 11162102"/>
                <a:gd name="connsiteY4413" fmla="*/ 4444486 h 6858029"/>
                <a:gd name="connsiteX4414" fmla="*/ 10624536 w 11162102"/>
                <a:gd name="connsiteY4414" fmla="*/ 4468564 h 6858029"/>
                <a:gd name="connsiteX4415" fmla="*/ 10605686 w 11162102"/>
                <a:gd name="connsiteY4415" fmla="*/ 4499898 h 6858029"/>
                <a:gd name="connsiteX4416" fmla="*/ 10607740 w 11162102"/>
                <a:gd name="connsiteY4416" fmla="*/ 4475433 h 6858029"/>
                <a:gd name="connsiteX4417" fmla="*/ 10608333 w 11162102"/>
                <a:gd name="connsiteY4417" fmla="*/ 4466304 h 6858029"/>
                <a:gd name="connsiteX4418" fmla="*/ 10609519 w 11162102"/>
                <a:gd name="connsiteY4418" fmla="*/ 4439968 h 6858029"/>
                <a:gd name="connsiteX4419" fmla="*/ 10632820 w 11162102"/>
                <a:gd name="connsiteY4419" fmla="*/ 4407697 h 6858029"/>
                <a:gd name="connsiteX4420" fmla="*/ 10629808 w 11162102"/>
                <a:gd name="connsiteY4420" fmla="*/ 4433760 h 6858029"/>
                <a:gd name="connsiteX4421" fmla="*/ 10608333 w 11162102"/>
                <a:gd name="connsiteY4421" fmla="*/ 4466304 h 6858029"/>
                <a:gd name="connsiteX4422" fmla="*/ 10638983 w 11162102"/>
                <a:gd name="connsiteY4422" fmla="*/ 4398819 h 6858029"/>
                <a:gd name="connsiteX4423" fmla="*/ 10659135 w 11162102"/>
                <a:gd name="connsiteY4423" fmla="*/ 4368626 h 6858029"/>
                <a:gd name="connsiteX4424" fmla="*/ 10654845 w 11162102"/>
                <a:gd name="connsiteY4424" fmla="*/ 4392749 h 6858029"/>
                <a:gd name="connsiteX4425" fmla="*/ 10636404 w 11162102"/>
                <a:gd name="connsiteY4425" fmla="*/ 4423308 h 6858029"/>
                <a:gd name="connsiteX4426" fmla="*/ 10638983 w 11162102"/>
                <a:gd name="connsiteY4426" fmla="*/ 4398819 h 6858029"/>
                <a:gd name="connsiteX4427" fmla="*/ 10639782 w 11162102"/>
                <a:gd name="connsiteY4427" fmla="*/ 4389736 h 6858029"/>
                <a:gd name="connsiteX4428" fmla="*/ 10641561 w 11162102"/>
                <a:gd name="connsiteY4428" fmla="*/ 4363126 h 6858029"/>
                <a:gd name="connsiteX4429" fmla="*/ 10664429 w 11162102"/>
                <a:gd name="connsiteY4429" fmla="*/ 4331518 h 6858029"/>
                <a:gd name="connsiteX4430" fmla="*/ 10660846 w 11162102"/>
                <a:gd name="connsiteY4430" fmla="*/ 4357808 h 6858029"/>
                <a:gd name="connsiteX4431" fmla="*/ 10639782 w 11162102"/>
                <a:gd name="connsiteY4431" fmla="*/ 4389736 h 6858029"/>
                <a:gd name="connsiteX4432" fmla="*/ 10670546 w 11162102"/>
                <a:gd name="connsiteY4432" fmla="*/ 4322663 h 6858029"/>
                <a:gd name="connsiteX4433" fmla="*/ 10690219 w 11162102"/>
                <a:gd name="connsiteY4433" fmla="*/ 4293291 h 6858029"/>
                <a:gd name="connsiteX4434" fmla="*/ 10685402 w 11162102"/>
                <a:gd name="connsiteY4434" fmla="*/ 4317733 h 6858029"/>
                <a:gd name="connsiteX4435" fmla="*/ 10667442 w 11162102"/>
                <a:gd name="connsiteY4435" fmla="*/ 4347379 h 6858029"/>
                <a:gd name="connsiteX4436" fmla="*/ 10670546 w 11162102"/>
                <a:gd name="connsiteY4436" fmla="*/ 4322663 h 6858029"/>
                <a:gd name="connsiteX4437" fmla="*/ 10671528 w 11162102"/>
                <a:gd name="connsiteY4437" fmla="*/ 4313717 h 6858029"/>
                <a:gd name="connsiteX4438" fmla="*/ 10673900 w 11162102"/>
                <a:gd name="connsiteY4438" fmla="*/ 4286673 h 6858029"/>
                <a:gd name="connsiteX4439" fmla="*/ 10696312 w 11162102"/>
                <a:gd name="connsiteY4439" fmla="*/ 4255634 h 6858029"/>
                <a:gd name="connsiteX4440" fmla="*/ 10692135 w 11162102"/>
                <a:gd name="connsiteY4440" fmla="*/ 4282519 h 6858029"/>
                <a:gd name="connsiteX4441" fmla="*/ 10671528 w 11162102"/>
                <a:gd name="connsiteY4441" fmla="*/ 4313717 h 6858029"/>
                <a:gd name="connsiteX4442" fmla="*/ 10702427 w 11162102"/>
                <a:gd name="connsiteY4442" fmla="*/ 4246894 h 6858029"/>
                <a:gd name="connsiteX4443" fmla="*/ 10722078 w 11162102"/>
                <a:gd name="connsiteY4443" fmla="*/ 4217613 h 6858029"/>
                <a:gd name="connsiteX4444" fmla="*/ 10716623 w 11162102"/>
                <a:gd name="connsiteY4444" fmla="*/ 4242740 h 6858029"/>
                <a:gd name="connsiteX4445" fmla="*/ 10698777 w 11162102"/>
                <a:gd name="connsiteY4445" fmla="*/ 4272044 h 6858029"/>
                <a:gd name="connsiteX4446" fmla="*/ 10702427 w 11162102"/>
                <a:gd name="connsiteY4446" fmla="*/ 4246894 h 6858029"/>
                <a:gd name="connsiteX4447" fmla="*/ 10728400 w 11162102"/>
                <a:gd name="connsiteY4447" fmla="*/ 4207845 h 6858029"/>
                <a:gd name="connsiteX4448" fmla="*/ 10744169 w 11162102"/>
                <a:gd name="connsiteY4448" fmla="*/ 4182558 h 6858029"/>
                <a:gd name="connsiteX4449" fmla="*/ 10737939 w 11162102"/>
                <a:gd name="connsiteY4449" fmla="*/ 4205221 h 6858029"/>
                <a:gd name="connsiteX4450" fmla="*/ 10723881 w 11162102"/>
                <a:gd name="connsiteY4450" fmla="*/ 4230279 h 6858029"/>
                <a:gd name="connsiteX4451" fmla="*/ 10728400 w 11162102"/>
                <a:gd name="connsiteY4451" fmla="*/ 4207845 h 6858029"/>
                <a:gd name="connsiteX4452" fmla="*/ 10755055 w 11162102"/>
                <a:gd name="connsiteY4452" fmla="*/ 4156473 h 6858029"/>
                <a:gd name="connsiteX4453" fmla="*/ 10760281 w 11162102"/>
                <a:gd name="connsiteY4453" fmla="*/ 4132761 h 6858029"/>
                <a:gd name="connsiteX4454" fmla="*/ 10775435 w 11162102"/>
                <a:gd name="connsiteY4454" fmla="*/ 4108707 h 6858029"/>
                <a:gd name="connsiteX4455" fmla="*/ 10768452 w 11162102"/>
                <a:gd name="connsiteY4455" fmla="*/ 4132852 h 6858029"/>
                <a:gd name="connsiteX4456" fmla="*/ 10755055 w 11162102"/>
                <a:gd name="connsiteY4456" fmla="*/ 4156473 h 6858029"/>
                <a:gd name="connsiteX4457" fmla="*/ 10783423 w 11162102"/>
                <a:gd name="connsiteY4457" fmla="*/ 4095561 h 6858029"/>
                <a:gd name="connsiteX4458" fmla="*/ 10794058 w 11162102"/>
                <a:gd name="connsiteY4458" fmla="*/ 4077441 h 6858029"/>
                <a:gd name="connsiteX4459" fmla="*/ 10787212 w 11162102"/>
                <a:gd name="connsiteY4459" fmla="*/ 4097615 h 6858029"/>
                <a:gd name="connsiteX4460" fmla="*/ 10778197 w 11162102"/>
                <a:gd name="connsiteY4460" fmla="*/ 4114892 h 6858029"/>
                <a:gd name="connsiteX4461" fmla="*/ 10783423 w 11162102"/>
                <a:gd name="connsiteY4461" fmla="*/ 4095561 h 6858029"/>
                <a:gd name="connsiteX4462" fmla="*/ 10786823 w 11162102"/>
                <a:gd name="connsiteY4462" fmla="*/ 4082096 h 6858029"/>
                <a:gd name="connsiteX4463" fmla="*/ 10792393 w 11162102"/>
                <a:gd name="connsiteY4463" fmla="*/ 4058224 h 6858029"/>
                <a:gd name="connsiteX4464" fmla="*/ 10807181 w 11162102"/>
                <a:gd name="connsiteY4464" fmla="*/ 4034878 h 6858029"/>
                <a:gd name="connsiteX4465" fmla="*/ 10803575 w 11162102"/>
                <a:gd name="connsiteY4465" fmla="*/ 4047179 h 6858029"/>
                <a:gd name="connsiteX4466" fmla="*/ 10799786 w 11162102"/>
                <a:gd name="connsiteY4466" fmla="*/ 4059503 h 6858029"/>
                <a:gd name="connsiteX4467" fmla="*/ 10786823 w 11162102"/>
                <a:gd name="connsiteY4467" fmla="*/ 4082096 h 6858029"/>
                <a:gd name="connsiteX4468" fmla="*/ 10815306 w 11162102"/>
                <a:gd name="connsiteY4468" fmla="*/ 4021618 h 6858029"/>
                <a:gd name="connsiteX4469" fmla="*/ 10826101 w 11162102"/>
                <a:gd name="connsiteY4469" fmla="*/ 4003429 h 6858029"/>
                <a:gd name="connsiteX4470" fmla="*/ 10819048 w 11162102"/>
                <a:gd name="connsiteY4470" fmla="*/ 4023809 h 6858029"/>
                <a:gd name="connsiteX4471" fmla="*/ 10809668 w 11162102"/>
                <a:gd name="connsiteY4471" fmla="*/ 4041542 h 6858029"/>
                <a:gd name="connsiteX4472" fmla="*/ 10815306 w 11162102"/>
                <a:gd name="connsiteY4472" fmla="*/ 4021618 h 6858029"/>
                <a:gd name="connsiteX4473" fmla="*/ 10818683 w 11162102"/>
                <a:gd name="connsiteY4473" fmla="*/ 4008952 h 6858029"/>
                <a:gd name="connsiteX4474" fmla="*/ 10825005 w 11162102"/>
                <a:gd name="connsiteY4474" fmla="*/ 3983482 h 6858029"/>
                <a:gd name="connsiteX4475" fmla="*/ 10839588 w 11162102"/>
                <a:gd name="connsiteY4475" fmla="*/ 3960683 h 6858029"/>
                <a:gd name="connsiteX4476" fmla="*/ 10831669 w 11162102"/>
                <a:gd name="connsiteY4476" fmla="*/ 3986472 h 6858029"/>
                <a:gd name="connsiteX4477" fmla="*/ 10818683 w 11162102"/>
                <a:gd name="connsiteY4477" fmla="*/ 4008952 h 6858029"/>
                <a:gd name="connsiteX4478" fmla="*/ 10847758 w 11162102"/>
                <a:gd name="connsiteY4478" fmla="*/ 3947447 h 6858029"/>
                <a:gd name="connsiteX4479" fmla="*/ 10859010 w 11162102"/>
                <a:gd name="connsiteY4479" fmla="*/ 3928687 h 6858029"/>
                <a:gd name="connsiteX4480" fmla="*/ 10851273 w 11162102"/>
                <a:gd name="connsiteY4480" fmla="*/ 3950596 h 6858029"/>
                <a:gd name="connsiteX4481" fmla="*/ 10841528 w 11162102"/>
                <a:gd name="connsiteY4481" fmla="*/ 3968740 h 6858029"/>
                <a:gd name="connsiteX4482" fmla="*/ 10847758 w 11162102"/>
                <a:gd name="connsiteY4482" fmla="*/ 3947447 h 6858029"/>
                <a:gd name="connsiteX4483" fmla="*/ 10846321 w 11162102"/>
                <a:gd name="connsiteY4483" fmla="*/ 3937245 h 6858029"/>
                <a:gd name="connsiteX4484" fmla="*/ 10843057 w 11162102"/>
                <a:gd name="connsiteY4484" fmla="*/ 3948793 h 6858029"/>
                <a:gd name="connsiteX4485" fmla="*/ 10827150 w 11162102"/>
                <a:gd name="connsiteY4485" fmla="*/ 3974148 h 6858029"/>
                <a:gd name="connsiteX4486" fmla="*/ 10833266 w 11162102"/>
                <a:gd name="connsiteY4486" fmla="*/ 3945142 h 6858029"/>
                <a:gd name="connsiteX4487" fmla="*/ 10851136 w 11162102"/>
                <a:gd name="connsiteY4487" fmla="*/ 3919079 h 6858029"/>
                <a:gd name="connsiteX4488" fmla="*/ 10846321 w 11162102"/>
                <a:gd name="connsiteY4488" fmla="*/ 3937245 h 6858029"/>
                <a:gd name="connsiteX4489" fmla="*/ 10820372 w 11162102"/>
                <a:gd name="connsiteY4489" fmla="*/ 3984624 h 6858029"/>
                <a:gd name="connsiteX4490" fmla="*/ 10801407 w 11162102"/>
                <a:gd name="connsiteY4490" fmla="*/ 4012786 h 6858029"/>
                <a:gd name="connsiteX4491" fmla="*/ 10806291 w 11162102"/>
                <a:gd name="connsiteY4491" fmla="*/ 3982341 h 6858029"/>
                <a:gd name="connsiteX4492" fmla="*/ 10827242 w 11162102"/>
                <a:gd name="connsiteY4492" fmla="*/ 3953700 h 6858029"/>
                <a:gd name="connsiteX4493" fmla="*/ 10820372 w 11162102"/>
                <a:gd name="connsiteY4493" fmla="*/ 3984624 h 6858029"/>
                <a:gd name="connsiteX4494" fmla="*/ 10795929 w 11162102"/>
                <a:gd name="connsiteY4494" fmla="*/ 4020637 h 6858029"/>
                <a:gd name="connsiteX4495" fmla="*/ 10773564 w 11162102"/>
                <a:gd name="connsiteY4495" fmla="*/ 4051674 h 6858029"/>
                <a:gd name="connsiteX4496" fmla="*/ 10776896 w 11162102"/>
                <a:gd name="connsiteY4496" fmla="*/ 4020317 h 6858029"/>
                <a:gd name="connsiteX4497" fmla="*/ 10801430 w 11162102"/>
                <a:gd name="connsiteY4497" fmla="*/ 3988846 h 6858029"/>
                <a:gd name="connsiteX4498" fmla="*/ 10795929 w 11162102"/>
                <a:gd name="connsiteY4498" fmla="*/ 4020637 h 6858029"/>
                <a:gd name="connsiteX4499" fmla="*/ 10768726 w 11162102"/>
                <a:gd name="connsiteY4499" fmla="*/ 4058179 h 6858029"/>
                <a:gd name="connsiteX4500" fmla="*/ 10743325 w 11162102"/>
                <a:gd name="connsiteY4500" fmla="*/ 4091042 h 6858029"/>
                <a:gd name="connsiteX4501" fmla="*/ 10744946 w 11162102"/>
                <a:gd name="connsiteY4501" fmla="*/ 4058955 h 6858029"/>
                <a:gd name="connsiteX4502" fmla="*/ 10772469 w 11162102"/>
                <a:gd name="connsiteY4502" fmla="*/ 4025817 h 6858029"/>
                <a:gd name="connsiteX4503" fmla="*/ 10768726 w 11162102"/>
                <a:gd name="connsiteY4503" fmla="*/ 4058179 h 6858029"/>
                <a:gd name="connsiteX4504" fmla="*/ 10738692 w 11162102"/>
                <a:gd name="connsiteY4504" fmla="*/ 4096862 h 6858029"/>
                <a:gd name="connsiteX4505" fmla="*/ 10710552 w 11162102"/>
                <a:gd name="connsiteY4505" fmla="*/ 4130844 h 6858029"/>
                <a:gd name="connsiteX4506" fmla="*/ 10710279 w 11162102"/>
                <a:gd name="connsiteY4506" fmla="*/ 4098140 h 6858029"/>
                <a:gd name="connsiteX4507" fmla="*/ 10740518 w 11162102"/>
                <a:gd name="connsiteY4507" fmla="*/ 4064090 h 6858029"/>
                <a:gd name="connsiteX4508" fmla="*/ 10738692 w 11162102"/>
                <a:gd name="connsiteY4508" fmla="*/ 4096862 h 6858029"/>
                <a:gd name="connsiteX4509" fmla="*/ 10705372 w 11162102"/>
                <a:gd name="connsiteY4509" fmla="*/ 4136892 h 6858029"/>
                <a:gd name="connsiteX4510" fmla="*/ 10675087 w 11162102"/>
                <a:gd name="connsiteY4510" fmla="*/ 4170965 h 6858029"/>
                <a:gd name="connsiteX4511" fmla="*/ 10672987 w 11162102"/>
                <a:gd name="connsiteY4511" fmla="*/ 4139630 h 6858029"/>
                <a:gd name="connsiteX4512" fmla="*/ 10672828 w 11162102"/>
                <a:gd name="connsiteY4512" fmla="*/ 4137782 h 6858029"/>
                <a:gd name="connsiteX4513" fmla="*/ 10705258 w 11162102"/>
                <a:gd name="connsiteY4513" fmla="*/ 4103640 h 6858029"/>
                <a:gd name="connsiteX4514" fmla="*/ 10705372 w 11162102"/>
                <a:gd name="connsiteY4514" fmla="*/ 4136892 h 6858029"/>
                <a:gd name="connsiteX4515" fmla="*/ 10669998 w 11162102"/>
                <a:gd name="connsiteY4515" fmla="*/ 4176511 h 6858029"/>
                <a:gd name="connsiteX4516" fmla="*/ 10636792 w 11162102"/>
                <a:gd name="connsiteY4516" fmla="*/ 4211383 h 6858029"/>
                <a:gd name="connsiteX4517" fmla="*/ 10632456 w 11162102"/>
                <a:gd name="connsiteY4517" fmla="*/ 4177720 h 6858029"/>
                <a:gd name="connsiteX4518" fmla="*/ 10667852 w 11162102"/>
                <a:gd name="connsiteY4518" fmla="*/ 4142871 h 6858029"/>
                <a:gd name="connsiteX4519" fmla="*/ 10669998 w 11162102"/>
                <a:gd name="connsiteY4519" fmla="*/ 4176511 h 6858029"/>
                <a:gd name="connsiteX4520" fmla="*/ 10631885 w 11162102"/>
                <a:gd name="connsiteY4520" fmla="*/ 4216335 h 6858029"/>
                <a:gd name="connsiteX4521" fmla="*/ 10595712 w 11162102"/>
                <a:gd name="connsiteY4521" fmla="*/ 4251755 h 6858029"/>
                <a:gd name="connsiteX4522" fmla="*/ 10589299 w 11162102"/>
                <a:gd name="connsiteY4522" fmla="*/ 4217613 h 6858029"/>
                <a:gd name="connsiteX4523" fmla="*/ 10627685 w 11162102"/>
                <a:gd name="connsiteY4523" fmla="*/ 4182285 h 6858029"/>
                <a:gd name="connsiteX4524" fmla="*/ 10631885 w 11162102"/>
                <a:gd name="connsiteY4524" fmla="*/ 4216335 h 6858029"/>
                <a:gd name="connsiteX4525" fmla="*/ 10591011 w 11162102"/>
                <a:gd name="connsiteY4525" fmla="*/ 4256205 h 6858029"/>
                <a:gd name="connsiteX4526" fmla="*/ 10551963 w 11162102"/>
                <a:gd name="connsiteY4526" fmla="*/ 4291876 h 6858029"/>
                <a:gd name="connsiteX4527" fmla="*/ 10543518 w 11162102"/>
                <a:gd name="connsiteY4527" fmla="*/ 4257164 h 6858029"/>
                <a:gd name="connsiteX4528" fmla="*/ 10584735 w 11162102"/>
                <a:gd name="connsiteY4528" fmla="*/ 4221675 h 6858029"/>
                <a:gd name="connsiteX4529" fmla="*/ 10591011 w 11162102"/>
                <a:gd name="connsiteY4529" fmla="*/ 4256205 h 6858029"/>
                <a:gd name="connsiteX4530" fmla="*/ 10547444 w 11162102"/>
                <a:gd name="connsiteY4530" fmla="*/ 4295824 h 6858029"/>
                <a:gd name="connsiteX4531" fmla="*/ 10505657 w 11162102"/>
                <a:gd name="connsiteY4531" fmla="*/ 4331404 h 6858029"/>
                <a:gd name="connsiteX4532" fmla="*/ 10495182 w 11162102"/>
                <a:gd name="connsiteY4532" fmla="*/ 4296166 h 6858029"/>
                <a:gd name="connsiteX4533" fmla="*/ 10539069 w 11162102"/>
                <a:gd name="connsiteY4533" fmla="*/ 4260861 h 6858029"/>
                <a:gd name="connsiteX4534" fmla="*/ 10547444 w 11162102"/>
                <a:gd name="connsiteY4534" fmla="*/ 4295824 h 6858029"/>
                <a:gd name="connsiteX4535" fmla="*/ 10501230 w 11162102"/>
                <a:gd name="connsiteY4535" fmla="*/ 4335055 h 6858029"/>
                <a:gd name="connsiteX4536" fmla="*/ 10456932 w 11162102"/>
                <a:gd name="connsiteY4536" fmla="*/ 4370224 h 6858029"/>
                <a:gd name="connsiteX4537" fmla="*/ 10444403 w 11162102"/>
                <a:gd name="connsiteY4537" fmla="*/ 4334347 h 6858029"/>
                <a:gd name="connsiteX4538" fmla="*/ 10480712 w 11162102"/>
                <a:gd name="connsiteY4538" fmla="*/ 4307326 h 6858029"/>
                <a:gd name="connsiteX4539" fmla="*/ 10490777 w 11162102"/>
                <a:gd name="connsiteY4539" fmla="*/ 4299590 h 6858029"/>
                <a:gd name="connsiteX4540" fmla="*/ 10501230 w 11162102"/>
                <a:gd name="connsiteY4540" fmla="*/ 4335055 h 6858029"/>
                <a:gd name="connsiteX4541" fmla="*/ 10452573 w 11162102"/>
                <a:gd name="connsiteY4541" fmla="*/ 4373556 h 6858029"/>
                <a:gd name="connsiteX4542" fmla="*/ 10405857 w 11162102"/>
                <a:gd name="connsiteY4542" fmla="*/ 4408154 h 6858029"/>
                <a:gd name="connsiteX4543" fmla="*/ 10391342 w 11162102"/>
                <a:gd name="connsiteY4543" fmla="*/ 4371684 h 6858029"/>
                <a:gd name="connsiteX4544" fmla="*/ 10440044 w 11162102"/>
                <a:gd name="connsiteY4544" fmla="*/ 4337497 h 6858029"/>
                <a:gd name="connsiteX4545" fmla="*/ 10452573 w 11162102"/>
                <a:gd name="connsiteY4545" fmla="*/ 4373556 h 6858029"/>
                <a:gd name="connsiteX4546" fmla="*/ 10401497 w 11162102"/>
                <a:gd name="connsiteY4546" fmla="*/ 4411280 h 6858029"/>
                <a:gd name="connsiteX4547" fmla="*/ 10352704 w 11162102"/>
                <a:gd name="connsiteY4547" fmla="*/ 4444943 h 6858029"/>
                <a:gd name="connsiteX4548" fmla="*/ 10336363 w 11162102"/>
                <a:gd name="connsiteY4548" fmla="*/ 4407789 h 6858029"/>
                <a:gd name="connsiteX4549" fmla="*/ 10387005 w 11162102"/>
                <a:gd name="connsiteY4549" fmla="*/ 4374605 h 6858029"/>
                <a:gd name="connsiteX4550" fmla="*/ 10401497 w 11162102"/>
                <a:gd name="connsiteY4550" fmla="*/ 4411280 h 6858029"/>
                <a:gd name="connsiteX4551" fmla="*/ 10348208 w 11162102"/>
                <a:gd name="connsiteY4551" fmla="*/ 4447955 h 6858029"/>
                <a:gd name="connsiteX4552" fmla="*/ 10297818 w 11162102"/>
                <a:gd name="connsiteY4552" fmla="*/ 4480385 h 6858029"/>
                <a:gd name="connsiteX4553" fmla="*/ 10279742 w 11162102"/>
                <a:gd name="connsiteY4553" fmla="*/ 4442501 h 6858029"/>
                <a:gd name="connsiteX4554" fmla="*/ 10331845 w 11162102"/>
                <a:gd name="connsiteY4554" fmla="*/ 4410619 h 6858029"/>
                <a:gd name="connsiteX4555" fmla="*/ 10348208 w 11162102"/>
                <a:gd name="connsiteY4555" fmla="*/ 4447955 h 6858029"/>
                <a:gd name="connsiteX4556" fmla="*/ 10293276 w 11162102"/>
                <a:gd name="connsiteY4556" fmla="*/ 4483215 h 6858029"/>
                <a:gd name="connsiteX4557" fmla="*/ 10241539 w 11162102"/>
                <a:gd name="connsiteY4557" fmla="*/ 4514276 h 6858029"/>
                <a:gd name="connsiteX4558" fmla="*/ 10221820 w 11162102"/>
                <a:gd name="connsiteY4558" fmla="*/ 4475615 h 6858029"/>
                <a:gd name="connsiteX4559" fmla="*/ 10275110 w 11162102"/>
                <a:gd name="connsiteY4559" fmla="*/ 4445194 h 6858029"/>
                <a:gd name="connsiteX4560" fmla="*/ 10293276 w 11162102"/>
                <a:gd name="connsiteY4560" fmla="*/ 4483215 h 6858029"/>
                <a:gd name="connsiteX4561" fmla="*/ 10236814 w 11162102"/>
                <a:gd name="connsiteY4561" fmla="*/ 4517015 h 6858029"/>
                <a:gd name="connsiteX4562" fmla="*/ 10184118 w 11162102"/>
                <a:gd name="connsiteY4562" fmla="*/ 4546523 h 6858029"/>
                <a:gd name="connsiteX4563" fmla="*/ 10162825 w 11162102"/>
                <a:gd name="connsiteY4563" fmla="*/ 4507018 h 6858029"/>
                <a:gd name="connsiteX4564" fmla="*/ 10216982 w 11162102"/>
                <a:gd name="connsiteY4564" fmla="*/ 4478263 h 6858029"/>
                <a:gd name="connsiteX4565" fmla="*/ 10236814 w 11162102"/>
                <a:gd name="connsiteY4565" fmla="*/ 4517015 h 6858029"/>
                <a:gd name="connsiteX4566" fmla="*/ 10178778 w 11162102"/>
                <a:gd name="connsiteY4566" fmla="*/ 4549399 h 6858029"/>
                <a:gd name="connsiteX4567" fmla="*/ 10125968 w 11162102"/>
                <a:gd name="connsiteY4567" fmla="*/ 4576991 h 6858029"/>
                <a:gd name="connsiteX4568" fmla="*/ 10103283 w 11162102"/>
                <a:gd name="connsiteY4568" fmla="*/ 4536596 h 6858029"/>
                <a:gd name="connsiteX4569" fmla="*/ 10157463 w 11162102"/>
                <a:gd name="connsiteY4569" fmla="*/ 4509826 h 6858029"/>
                <a:gd name="connsiteX4570" fmla="*/ 10178778 w 11162102"/>
                <a:gd name="connsiteY4570" fmla="*/ 4549399 h 6858029"/>
                <a:gd name="connsiteX4571" fmla="*/ 10120513 w 11162102"/>
                <a:gd name="connsiteY4571" fmla="*/ 4579729 h 6858029"/>
                <a:gd name="connsiteX4572" fmla="*/ 10067384 w 11162102"/>
                <a:gd name="connsiteY4572" fmla="*/ 4605587 h 6858029"/>
                <a:gd name="connsiteX4573" fmla="*/ 10043489 w 11162102"/>
                <a:gd name="connsiteY4573" fmla="*/ 4564279 h 6858029"/>
                <a:gd name="connsiteX4574" fmla="*/ 10097806 w 11162102"/>
                <a:gd name="connsiteY4574" fmla="*/ 4539220 h 6858029"/>
                <a:gd name="connsiteX4575" fmla="*/ 10120513 w 11162102"/>
                <a:gd name="connsiteY4575" fmla="*/ 4579729 h 6858029"/>
                <a:gd name="connsiteX4576" fmla="*/ 10061929 w 11162102"/>
                <a:gd name="connsiteY4576" fmla="*/ 4608166 h 6858029"/>
                <a:gd name="connsiteX4577" fmla="*/ 10008960 w 11162102"/>
                <a:gd name="connsiteY4577" fmla="*/ 4632174 h 6858029"/>
                <a:gd name="connsiteX4578" fmla="*/ 9996795 w 11162102"/>
                <a:gd name="connsiteY4578" fmla="*/ 4611497 h 6858029"/>
                <a:gd name="connsiteX4579" fmla="*/ 9983992 w 11162102"/>
                <a:gd name="connsiteY4579" fmla="*/ 4589953 h 6858029"/>
                <a:gd name="connsiteX4580" fmla="*/ 9992231 w 11162102"/>
                <a:gd name="connsiteY4580" fmla="*/ 4586553 h 6858029"/>
                <a:gd name="connsiteX4581" fmla="*/ 10037966 w 11162102"/>
                <a:gd name="connsiteY4581" fmla="*/ 4566744 h 6858029"/>
                <a:gd name="connsiteX4582" fmla="*/ 10061929 w 11162102"/>
                <a:gd name="connsiteY4582" fmla="*/ 4608166 h 6858029"/>
                <a:gd name="connsiteX4583" fmla="*/ 9991523 w 11162102"/>
                <a:gd name="connsiteY4583" fmla="*/ 4614624 h 6858029"/>
                <a:gd name="connsiteX4584" fmla="*/ 10003300 w 11162102"/>
                <a:gd name="connsiteY4584" fmla="*/ 4634662 h 6858029"/>
                <a:gd name="connsiteX4585" fmla="*/ 9951358 w 11162102"/>
                <a:gd name="connsiteY4585" fmla="*/ 4656662 h 6858029"/>
                <a:gd name="connsiteX4586" fmla="*/ 9926025 w 11162102"/>
                <a:gd name="connsiteY4586" fmla="*/ 4613323 h 6858029"/>
                <a:gd name="connsiteX4587" fmla="*/ 9978265 w 11162102"/>
                <a:gd name="connsiteY4587" fmla="*/ 4592327 h 6858029"/>
                <a:gd name="connsiteX4588" fmla="*/ 9991523 w 11162102"/>
                <a:gd name="connsiteY4588" fmla="*/ 4614624 h 6858029"/>
                <a:gd name="connsiteX4589" fmla="*/ 9945561 w 11162102"/>
                <a:gd name="connsiteY4589" fmla="*/ 4659013 h 6858029"/>
                <a:gd name="connsiteX4590" fmla="*/ 9895832 w 11162102"/>
                <a:gd name="connsiteY4590" fmla="*/ 4678663 h 6858029"/>
                <a:gd name="connsiteX4591" fmla="*/ 9870202 w 11162102"/>
                <a:gd name="connsiteY4591" fmla="*/ 4634228 h 6858029"/>
                <a:gd name="connsiteX4592" fmla="*/ 9920159 w 11162102"/>
                <a:gd name="connsiteY4592" fmla="*/ 4615560 h 6858029"/>
                <a:gd name="connsiteX4593" fmla="*/ 9945561 w 11162102"/>
                <a:gd name="connsiteY4593" fmla="*/ 4659013 h 6858029"/>
                <a:gd name="connsiteX4594" fmla="*/ 9889875 w 11162102"/>
                <a:gd name="connsiteY4594" fmla="*/ 4680945 h 6858029"/>
                <a:gd name="connsiteX4595" fmla="*/ 9842474 w 11162102"/>
                <a:gd name="connsiteY4595" fmla="*/ 4698426 h 6858029"/>
                <a:gd name="connsiteX4596" fmla="*/ 9816593 w 11162102"/>
                <a:gd name="connsiteY4596" fmla="*/ 4652988 h 6858029"/>
                <a:gd name="connsiteX4597" fmla="*/ 9864201 w 11162102"/>
                <a:gd name="connsiteY4597" fmla="*/ 4636419 h 6858029"/>
                <a:gd name="connsiteX4598" fmla="*/ 9889875 w 11162102"/>
                <a:gd name="connsiteY4598" fmla="*/ 4680945 h 6858029"/>
                <a:gd name="connsiteX4599" fmla="*/ 9836312 w 11162102"/>
                <a:gd name="connsiteY4599" fmla="*/ 4700617 h 6858029"/>
                <a:gd name="connsiteX4600" fmla="*/ 9791330 w 11162102"/>
                <a:gd name="connsiteY4600" fmla="*/ 4716159 h 6858029"/>
                <a:gd name="connsiteX4601" fmla="*/ 9765244 w 11162102"/>
                <a:gd name="connsiteY4601" fmla="*/ 4669830 h 6858029"/>
                <a:gd name="connsiteX4602" fmla="*/ 9810363 w 11162102"/>
                <a:gd name="connsiteY4602" fmla="*/ 4655087 h 6858029"/>
                <a:gd name="connsiteX4603" fmla="*/ 9836312 w 11162102"/>
                <a:gd name="connsiteY4603" fmla="*/ 4700617 h 6858029"/>
                <a:gd name="connsiteX4604" fmla="*/ 9784871 w 11162102"/>
                <a:gd name="connsiteY4604" fmla="*/ 4718304 h 6858029"/>
                <a:gd name="connsiteX4605" fmla="*/ 9742376 w 11162102"/>
                <a:gd name="connsiteY4605" fmla="*/ 4732020 h 6858029"/>
                <a:gd name="connsiteX4606" fmla="*/ 9716085 w 11162102"/>
                <a:gd name="connsiteY4606" fmla="*/ 4684802 h 6858029"/>
                <a:gd name="connsiteX4607" fmla="*/ 9758694 w 11162102"/>
                <a:gd name="connsiteY4607" fmla="*/ 4671884 h 6858029"/>
                <a:gd name="connsiteX4608" fmla="*/ 9784871 w 11162102"/>
                <a:gd name="connsiteY4608" fmla="*/ 4718304 h 6858029"/>
                <a:gd name="connsiteX4609" fmla="*/ 9736054 w 11162102"/>
                <a:gd name="connsiteY4609" fmla="*/ 4734006 h 6858029"/>
                <a:gd name="connsiteX4610" fmla="*/ 9695660 w 11162102"/>
                <a:gd name="connsiteY4610" fmla="*/ 4746238 h 6858029"/>
                <a:gd name="connsiteX4611" fmla="*/ 9669209 w 11162102"/>
                <a:gd name="connsiteY4611" fmla="*/ 4698198 h 6858029"/>
                <a:gd name="connsiteX4612" fmla="*/ 9709695 w 11162102"/>
                <a:gd name="connsiteY4612" fmla="*/ 4686673 h 6858029"/>
                <a:gd name="connsiteX4613" fmla="*/ 9736054 w 11162102"/>
                <a:gd name="connsiteY4613" fmla="*/ 4734006 h 6858029"/>
                <a:gd name="connsiteX4614" fmla="*/ 9688951 w 11162102"/>
                <a:gd name="connsiteY4614" fmla="*/ 4748178 h 6858029"/>
                <a:gd name="connsiteX4615" fmla="*/ 9651134 w 11162102"/>
                <a:gd name="connsiteY4615" fmla="*/ 4758904 h 6858029"/>
                <a:gd name="connsiteX4616" fmla="*/ 9624570 w 11162102"/>
                <a:gd name="connsiteY4616" fmla="*/ 4710134 h 6858029"/>
                <a:gd name="connsiteX4617" fmla="*/ 9662454 w 11162102"/>
                <a:gd name="connsiteY4617" fmla="*/ 4700092 h 6858029"/>
                <a:gd name="connsiteX4618" fmla="*/ 9688951 w 11162102"/>
                <a:gd name="connsiteY4618" fmla="*/ 4748178 h 6858029"/>
                <a:gd name="connsiteX4619" fmla="*/ 9643991 w 11162102"/>
                <a:gd name="connsiteY4619" fmla="*/ 4760867 h 6858029"/>
                <a:gd name="connsiteX4620" fmla="*/ 9425858 w 11162102"/>
                <a:gd name="connsiteY4620" fmla="*/ 4810824 h 6858029"/>
                <a:gd name="connsiteX4621" fmla="*/ 7729890 w 11162102"/>
                <a:gd name="connsiteY4621" fmla="*/ 4764564 h 6858029"/>
                <a:gd name="connsiteX4622" fmla="*/ 6432119 w 11162102"/>
                <a:gd name="connsiteY4622" fmla="*/ 4389006 h 6858029"/>
                <a:gd name="connsiteX4623" fmla="*/ 5102261 w 11162102"/>
                <a:gd name="connsiteY4623" fmla="*/ 3829640 h 6858029"/>
                <a:gd name="connsiteX4624" fmla="*/ 3675774 w 11162102"/>
                <a:gd name="connsiteY4624" fmla="*/ 3235858 h 6858029"/>
                <a:gd name="connsiteX4625" fmla="*/ 2910645 w 11162102"/>
                <a:gd name="connsiteY4625" fmla="*/ 3078660 h 6858029"/>
                <a:gd name="connsiteX4626" fmla="*/ 2544124 w 11162102"/>
                <a:gd name="connsiteY4626" fmla="*/ 3136856 h 6858029"/>
                <a:gd name="connsiteX4627" fmla="*/ 2206571 w 11162102"/>
                <a:gd name="connsiteY4627" fmla="*/ 3333079 h 6858029"/>
                <a:gd name="connsiteX4628" fmla="*/ 1848581 w 11162102"/>
                <a:gd name="connsiteY4628" fmla="*/ 3730615 h 6858029"/>
                <a:gd name="connsiteX4629" fmla="*/ 2232627 w 11162102"/>
                <a:gd name="connsiteY4629" fmla="*/ 3282985 h 6858029"/>
                <a:gd name="connsiteX4630" fmla="*/ 3695994 w 11162102"/>
                <a:gd name="connsiteY4630" fmla="*/ 3172732 h 6858029"/>
                <a:gd name="connsiteX4631" fmla="*/ 5095528 w 11162102"/>
                <a:gd name="connsiteY4631" fmla="*/ 3763730 h 6858029"/>
                <a:gd name="connsiteX4632" fmla="*/ 6414113 w 11162102"/>
                <a:gd name="connsiteY4632" fmla="*/ 4325630 h 6858029"/>
                <a:gd name="connsiteX4633" fmla="*/ 7733405 w 11162102"/>
                <a:gd name="connsiteY4633" fmla="*/ 4708423 h 6858029"/>
                <a:gd name="connsiteX4634" fmla="*/ 7910207 w 11162102"/>
                <a:gd name="connsiteY4634" fmla="*/ 4740807 h 6858029"/>
                <a:gd name="connsiteX4635" fmla="*/ 8683323 w 11162102"/>
                <a:gd name="connsiteY4635" fmla="*/ 4813244 h 6858029"/>
                <a:gd name="connsiteX4636" fmla="*/ 9453336 w 11162102"/>
                <a:gd name="connsiteY4636" fmla="*/ 4748543 h 6858029"/>
                <a:gd name="connsiteX4637" fmla="*/ 9617289 w 11162102"/>
                <a:gd name="connsiteY4637" fmla="*/ 4711960 h 6858029"/>
                <a:gd name="connsiteX4638" fmla="*/ 9643991 w 11162102"/>
                <a:gd name="connsiteY4638" fmla="*/ 4760867 h 6858029"/>
                <a:gd name="connsiteX4639" fmla="*/ 784411 w 11162102"/>
                <a:gd name="connsiteY4639" fmla="*/ 4881299 h 6858029"/>
                <a:gd name="connsiteX4640" fmla="*/ 784674 w 11162102"/>
                <a:gd name="connsiteY4640" fmla="*/ 4881208 h 6858029"/>
                <a:gd name="connsiteX4641" fmla="*/ 782344 w 11162102"/>
                <a:gd name="connsiteY4641" fmla="*/ 4882874 h 6858029"/>
                <a:gd name="connsiteX4642" fmla="*/ 781791 w 11162102"/>
                <a:gd name="connsiteY4642" fmla="*/ 4883033 h 6858029"/>
                <a:gd name="connsiteX4643" fmla="*/ 784411 w 11162102"/>
                <a:gd name="connsiteY4643" fmla="*/ 4881299 h 6858029"/>
                <a:gd name="connsiteX4644" fmla="*/ 804162 w 11162102"/>
                <a:gd name="connsiteY4644" fmla="*/ 4874612 h 6858029"/>
                <a:gd name="connsiteX4645" fmla="*/ 807160 w 11162102"/>
                <a:gd name="connsiteY4645" fmla="*/ 4873608 h 6858029"/>
                <a:gd name="connsiteX4646" fmla="*/ 802124 w 11162102"/>
                <a:gd name="connsiteY4646" fmla="*/ 4877464 h 6858029"/>
                <a:gd name="connsiteX4647" fmla="*/ 798965 w 11162102"/>
                <a:gd name="connsiteY4647" fmla="*/ 4878309 h 6858029"/>
                <a:gd name="connsiteX4648" fmla="*/ 804162 w 11162102"/>
                <a:gd name="connsiteY4648" fmla="*/ 4874612 h 6858029"/>
                <a:gd name="connsiteX4649" fmla="*/ 823832 w 11162102"/>
                <a:gd name="connsiteY4649" fmla="*/ 4868153 h 6858029"/>
                <a:gd name="connsiteX4650" fmla="*/ 829019 w 11162102"/>
                <a:gd name="connsiteY4650" fmla="*/ 4866510 h 6858029"/>
                <a:gd name="connsiteX4651" fmla="*/ 821833 w 11162102"/>
                <a:gd name="connsiteY4651" fmla="*/ 4872352 h 6858029"/>
                <a:gd name="connsiteX4652" fmla="*/ 816611 w 11162102"/>
                <a:gd name="connsiteY4652" fmla="*/ 4873653 h 6858029"/>
                <a:gd name="connsiteX4653" fmla="*/ 823832 w 11162102"/>
                <a:gd name="connsiteY4653" fmla="*/ 4868153 h 6858029"/>
                <a:gd name="connsiteX4654" fmla="*/ 844002 w 11162102"/>
                <a:gd name="connsiteY4654" fmla="*/ 4861763 h 6858029"/>
                <a:gd name="connsiteX4655" fmla="*/ 850618 w 11162102"/>
                <a:gd name="connsiteY4655" fmla="*/ 4859755 h 6858029"/>
                <a:gd name="connsiteX4656" fmla="*/ 841706 w 11162102"/>
                <a:gd name="connsiteY4656" fmla="*/ 4867423 h 6858029"/>
                <a:gd name="connsiteX4657" fmla="*/ 834978 w 11162102"/>
                <a:gd name="connsiteY4657" fmla="*/ 4869066 h 6858029"/>
                <a:gd name="connsiteX4658" fmla="*/ 844002 w 11162102"/>
                <a:gd name="connsiteY4658" fmla="*/ 4861763 h 6858029"/>
                <a:gd name="connsiteX4659" fmla="*/ 863894 w 11162102"/>
                <a:gd name="connsiteY4659" fmla="*/ 4855738 h 6858029"/>
                <a:gd name="connsiteX4660" fmla="*/ 871920 w 11162102"/>
                <a:gd name="connsiteY4660" fmla="*/ 4853365 h 6858029"/>
                <a:gd name="connsiteX4661" fmla="*/ 861591 w 11162102"/>
                <a:gd name="connsiteY4661" fmla="*/ 4862722 h 6858029"/>
                <a:gd name="connsiteX4662" fmla="*/ 853569 w 11162102"/>
                <a:gd name="connsiteY4662" fmla="*/ 4864593 h 6858029"/>
                <a:gd name="connsiteX4663" fmla="*/ 863894 w 11162102"/>
                <a:gd name="connsiteY4663" fmla="*/ 4855738 h 6858029"/>
                <a:gd name="connsiteX4664" fmla="*/ 883961 w 11162102"/>
                <a:gd name="connsiteY4664" fmla="*/ 4849919 h 6858029"/>
                <a:gd name="connsiteX4665" fmla="*/ 892953 w 11162102"/>
                <a:gd name="connsiteY4665" fmla="*/ 4847362 h 6858029"/>
                <a:gd name="connsiteX4666" fmla="*/ 881492 w 11162102"/>
                <a:gd name="connsiteY4666" fmla="*/ 4858294 h 6858029"/>
                <a:gd name="connsiteX4667" fmla="*/ 872522 w 11162102"/>
                <a:gd name="connsiteY4667" fmla="*/ 4860279 h 6858029"/>
                <a:gd name="connsiteX4668" fmla="*/ 883961 w 11162102"/>
                <a:gd name="connsiteY4668" fmla="*/ 4849919 h 6858029"/>
                <a:gd name="connsiteX4669" fmla="*/ 903944 w 11162102"/>
                <a:gd name="connsiteY4669" fmla="*/ 4844327 h 6858029"/>
                <a:gd name="connsiteX4670" fmla="*/ 913839 w 11162102"/>
                <a:gd name="connsiteY4670" fmla="*/ 4841657 h 6858029"/>
                <a:gd name="connsiteX4671" fmla="*/ 911290 w 11162102"/>
                <a:gd name="connsiteY4671" fmla="*/ 4844213 h 6858029"/>
                <a:gd name="connsiteX4672" fmla="*/ 901461 w 11162102"/>
                <a:gd name="connsiteY4672" fmla="*/ 4854072 h 6858029"/>
                <a:gd name="connsiteX4673" fmla="*/ 891588 w 11162102"/>
                <a:gd name="connsiteY4673" fmla="*/ 4856126 h 6858029"/>
                <a:gd name="connsiteX4674" fmla="*/ 903944 w 11162102"/>
                <a:gd name="connsiteY4674" fmla="*/ 4844327 h 6858029"/>
                <a:gd name="connsiteX4675" fmla="*/ 915035 w 11162102"/>
                <a:gd name="connsiteY4675" fmla="*/ 4847956 h 6858029"/>
                <a:gd name="connsiteX4676" fmla="*/ 924057 w 11162102"/>
                <a:gd name="connsiteY4676" fmla="*/ 4838918 h 6858029"/>
                <a:gd name="connsiteX4677" fmla="*/ 934676 w 11162102"/>
                <a:gd name="connsiteY4677" fmla="*/ 4836203 h 6858029"/>
                <a:gd name="connsiteX4678" fmla="*/ 921485 w 11162102"/>
                <a:gd name="connsiteY4678" fmla="*/ 4850055 h 6858029"/>
                <a:gd name="connsiteX4679" fmla="*/ 910857 w 11162102"/>
                <a:gd name="connsiteY4679" fmla="*/ 4852155 h 6858029"/>
                <a:gd name="connsiteX4680" fmla="*/ 915035 w 11162102"/>
                <a:gd name="connsiteY4680" fmla="*/ 4847956 h 6858029"/>
                <a:gd name="connsiteX4681" fmla="*/ 944115 w 11162102"/>
                <a:gd name="connsiteY4681" fmla="*/ 4833829 h 6858029"/>
                <a:gd name="connsiteX4682" fmla="*/ 955494 w 11162102"/>
                <a:gd name="connsiteY4682" fmla="*/ 4830954 h 6858029"/>
                <a:gd name="connsiteX4683" fmla="*/ 941559 w 11162102"/>
                <a:gd name="connsiteY4683" fmla="*/ 4846244 h 6858029"/>
                <a:gd name="connsiteX4684" fmla="*/ 930264 w 11162102"/>
                <a:gd name="connsiteY4684" fmla="*/ 4848366 h 6858029"/>
                <a:gd name="connsiteX4685" fmla="*/ 944115 w 11162102"/>
                <a:gd name="connsiteY4685" fmla="*/ 4833829 h 6858029"/>
                <a:gd name="connsiteX4686" fmla="*/ 964271 w 11162102"/>
                <a:gd name="connsiteY4686" fmla="*/ 4828876 h 6858029"/>
                <a:gd name="connsiteX4687" fmla="*/ 976155 w 11162102"/>
                <a:gd name="connsiteY4687" fmla="*/ 4826069 h 6858029"/>
                <a:gd name="connsiteX4688" fmla="*/ 961649 w 11162102"/>
                <a:gd name="connsiteY4688" fmla="*/ 4842661 h 6858029"/>
                <a:gd name="connsiteX4689" fmla="*/ 949800 w 11162102"/>
                <a:gd name="connsiteY4689" fmla="*/ 4844761 h 6858029"/>
                <a:gd name="connsiteX4690" fmla="*/ 964271 w 11162102"/>
                <a:gd name="connsiteY4690" fmla="*/ 4828876 h 6858029"/>
                <a:gd name="connsiteX4691" fmla="*/ 984482 w 11162102"/>
                <a:gd name="connsiteY4691" fmla="*/ 4824084 h 6858029"/>
                <a:gd name="connsiteX4692" fmla="*/ 996850 w 11162102"/>
                <a:gd name="connsiteY4692" fmla="*/ 4821346 h 6858029"/>
                <a:gd name="connsiteX4693" fmla="*/ 981821 w 11162102"/>
                <a:gd name="connsiteY4693" fmla="*/ 4839283 h 6858029"/>
                <a:gd name="connsiteX4694" fmla="*/ 969454 w 11162102"/>
                <a:gd name="connsiteY4694" fmla="*/ 4841315 h 6858029"/>
                <a:gd name="connsiteX4695" fmla="*/ 984482 w 11162102"/>
                <a:gd name="connsiteY4695" fmla="*/ 4824084 h 6858029"/>
                <a:gd name="connsiteX4696" fmla="*/ 1004655 w 11162102"/>
                <a:gd name="connsiteY4696" fmla="*/ 4819634 h 6858029"/>
                <a:gd name="connsiteX4697" fmla="*/ 1017545 w 11162102"/>
                <a:gd name="connsiteY4697" fmla="*/ 4816827 h 6858029"/>
                <a:gd name="connsiteX4698" fmla="*/ 1002023 w 11162102"/>
                <a:gd name="connsiteY4698" fmla="*/ 4836089 h 6858029"/>
                <a:gd name="connsiteX4699" fmla="*/ 989204 w 11162102"/>
                <a:gd name="connsiteY4699" fmla="*/ 4838074 h 6858029"/>
                <a:gd name="connsiteX4700" fmla="*/ 1004655 w 11162102"/>
                <a:gd name="connsiteY4700" fmla="*/ 4819634 h 6858029"/>
                <a:gd name="connsiteX4701" fmla="*/ 1024898 w 11162102"/>
                <a:gd name="connsiteY4701" fmla="*/ 4815320 h 6858029"/>
                <a:gd name="connsiteX4702" fmla="*/ 1038180 w 11162102"/>
                <a:gd name="connsiteY4702" fmla="*/ 4812605 h 6858029"/>
                <a:gd name="connsiteX4703" fmla="*/ 1022271 w 11162102"/>
                <a:gd name="connsiteY4703" fmla="*/ 4833076 h 6858029"/>
                <a:gd name="connsiteX4704" fmla="*/ 1009025 w 11162102"/>
                <a:gd name="connsiteY4704" fmla="*/ 4835016 h 6858029"/>
                <a:gd name="connsiteX4705" fmla="*/ 1024898 w 11162102"/>
                <a:gd name="connsiteY4705" fmla="*/ 4815320 h 6858029"/>
                <a:gd name="connsiteX4706" fmla="*/ 1045203 w 11162102"/>
                <a:gd name="connsiteY4706" fmla="*/ 4811167 h 6858029"/>
                <a:gd name="connsiteX4707" fmla="*/ 1058811 w 11162102"/>
                <a:gd name="connsiteY4707" fmla="*/ 4808565 h 6858029"/>
                <a:gd name="connsiteX4708" fmla="*/ 1042544 w 11162102"/>
                <a:gd name="connsiteY4708" fmla="*/ 4830269 h 6858029"/>
                <a:gd name="connsiteX4709" fmla="*/ 1028924 w 11162102"/>
                <a:gd name="connsiteY4709" fmla="*/ 4832140 h 6858029"/>
                <a:gd name="connsiteX4710" fmla="*/ 1045203 w 11162102"/>
                <a:gd name="connsiteY4710" fmla="*/ 4811167 h 6858029"/>
                <a:gd name="connsiteX4711" fmla="*/ 1065466 w 11162102"/>
                <a:gd name="connsiteY4711" fmla="*/ 4807310 h 6858029"/>
                <a:gd name="connsiteX4712" fmla="*/ 1079497 w 11162102"/>
                <a:gd name="connsiteY4712" fmla="*/ 4804708 h 6858029"/>
                <a:gd name="connsiteX4713" fmla="*/ 1062887 w 11162102"/>
                <a:gd name="connsiteY4713" fmla="*/ 4827644 h 6858029"/>
                <a:gd name="connsiteX4714" fmla="*/ 1054414 w 11162102"/>
                <a:gd name="connsiteY4714" fmla="*/ 4828694 h 6858029"/>
                <a:gd name="connsiteX4715" fmla="*/ 1048902 w 11162102"/>
                <a:gd name="connsiteY4715" fmla="*/ 4829424 h 6858029"/>
                <a:gd name="connsiteX4716" fmla="*/ 1065466 w 11162102"/>
                <a:gd name="connsiteY4716" fmla="*/ 4807310 h 6858029"/>
                <a:gd name="connsiteX4717" fmla="*/ 1126586 w 11162102"/>
                <a:gd name="connsiteY4717" fmla="*/ 4796721 h 6858029"/>
                <a:gd name="connsiteX4718" fmla="*/ 1141500 w 11162102"/>
                <a:gd name="connsiteY4718" fmla="*/ 4794393 h 6858029"/>
                <a:gd name="connsiteX4719" fmla="*/ 1124548 w 11162102"/>
                <a:gd name="connsiteY4719" fmla="*/ 4820250 h 6858029"/>
                <a:gd name="connsiteX4720" fmla="*/ 1124178 w 11162102"/>
                <a:gd name="connsiteY4720" fmla="*/ 4820821 h 6858029"/>
                <a:gd name="connsiteX4721" fmla="*/ 1109243 w 11162102"/>
                <a:gd name="connsiteY4721" fmla="*/ 4822327 h 6858029"/>
                <a:gd name="connsiteX4722" fmla="*/ 1126586 w 11162102"/>
                <a:gd name="connsiteY4722" fmla="*/ 4796721 h 6858029"/>
                <a:gd name="connsiteX4723" fmla="*/ 1146995 w 11162102"/>
                <a:gd name="connsiteY4723" fmla="*/ 4793571 h 6858029"/>
                <a:gd name="connsiteX4724" fmla="*/ 1162193 w 11162102"/>
                <a:gd name="connsiteY4724" fmla="*/ 4791334 h 6858029"/>
                <a:gd name="connsiteX4725" fmla="*/ 1147461 w 11162102"/>
                <a:gd name="connsiteY4725" fmla="*/ 4814568 h 6858029"/>
                <a:gd name="connsiteX4726" fmla="*/ 1144693 w 11162102"/>
                <a:gd name="connsiteY4726" fmla="*/ 4818926 h 6858029"/>
                <a:gd name="connsiteX4727" fmla="*/ 1129473 w 11162102"/>
                <a:gd name="connsiteY4727" fmla="*/ 4820318 h 6858029"/>
                <a:gd name="connsiteX4728" fmla="*/ 1146995 w 11162102"/>
                <a:gd name="connsiteY4728" fmla="*/ 4793571 h 6858029"/>
                <a:gd name="connsiteX4729" fmla="*/ 1150875 w 11162102"/>
                <a:gd name="connsiteY4729" fmla="*/ 4816736 h 6858029"/>
                <a:gd name="connsiteX4730" fmla="*/ 1167483 w 11162102"/>
                <a:gd name="connsiteY4730" fmla="*/ 4790559 h 6858029"/>
                <a:gd name="connsiteX4731" fmla="*/ 1182883 w 11162102"/>
                <a:gd name="connsiteY4731" fmla="*/ 4788504 h 6858029"/>
                <a:gd name="connsiteX4732" fmla="*/ 1170370 w 11162102"/>
                <a:gd name="connsiteY4732" fmla="*/ 4808839 h 6858029"/>
                <a:gd name="connsiteX4733" fmla="*/ 1165242 w 11162102"/>
                <a:gd name="connsiteY4733" fmla="*/ 4817169 h 6858029"/>
                <a:gd name="connsiteX4734" fmla="*/ 1149780 w 11162102"/>
                <a:gd name="connsiteY4734" fmla="*/ 4818470 h 6858029"/>
                <a:gd name="connsiteX4735" fmla="*/ 1150875 w 11162102"/>
                <a:gd name="connsiteY4735" fmla="*/ 4816736 h 6858029"/>
                <a:gd name="connsiteX4736" fmla="*/ 1173727 w 11162102"/>
                <a:gd name="connsiteY4736" fmla="*/ 4810916 h 6858029"/>
                <a:gd name="connsiteX4737" fmla="*/ 1187931 w 11162102"/>
                <a:gd name="connsiteY4737" fmla="*/ 4787820 h 6858029"/>
                <a:gd name="connsiteX4738" fmla="*/ 1203669 w 11162102"/>
                <a:gd name="connsiteY4738" fmla="*/ 4785766 h 6858029"/>
                <a:gd name="connsiteX4739" fmla="*/ 1193276 w 11162102"/>
                <a:gd name="connsiteY4739" fmla="*/ 4803157 h 6858029"/>
                <a:gd name="connsiteX4740" fmla="*/ 1185836 w 11162102"/>
                <a:gd name="connsiteY4740" fmla="*/ 4815594 h 6858029"/>
                <a:gd name="connsiteX4741" fmla="*/ 1170119 w 11162102"/>
                <a:gd name="connsiteY4741" fmla="*/ 4816781 h 6858029"/>
                <a:gd name="connsiteX4742" fmla="*/ 1173727 w 11162102"/>
                <a:gd name="connsiteY4742" fmla="*/ 4810916 h 6858029"/>
                <a:gd name="connsiteX4743" fmla="*/ 1196572 w 11162102"/>
                <a:gd name="connsiteY4743" fmla="*/ 4805119 h 6858029"/>
                <a:gd name="connsiteX4744" fmla="*/ 1208492 w 11162102"/>
                <a:gd name="connsiteY4744" fmla="*/ 4785195 h 6858029"/>
                <a:gd name="connsiteX4745" fmla="*/ 1224410 w 11162102"/>
                <a:gd name="connsiteY4745" fmla="*/ 4783278 h 6858029"/>
                <a:gd name="connsiteX4746" fmla="*/ 1216189 w 11162102"/>
                <a:gd name="connsiteY4746" fmla="*/ 4797428 h 6858029"/>
                <a:gd name="connsiteX4747" fmla="*/ 1206447 w 11162102"/>
                <a:gd name="connsiteY4747" fmla="*/ 4814179 h 6858029"/>
                <a:gd name="connsiteX4748" fmla="*/ 1190515 w 11162102"/>
                <a:gd name="connsiteY4748" fmla="*/ 4815252 h 6858029"/>
                <a:gd name="connsiteX4749" fmla="*/ 1196572 w 11162102"/>
                <a:gd name="connsiteY4749" fmla="*/ 4805119 h 6858029"/>
                <a:gd name="connsiteX4750" fmla="*/ 1219423 w 11162102"/>
                <a:gd name="connsiteY4750" fmla="*/ 4799322 h 6858029"/>
                <a:gd name="connsiteX4751" fmla="*/ 1229061 w 11162102"/>
                <a:gd name="connsiteY4751" fmla="*/ 4782730 h 6858029"/>
                <a:gd name="connsiteX4752" fmla="*/ 1245146 w 11162102"/>
                <a:gd name="connsiteY4752" fmla="*/ 4780973 h 6858029"/>
                <a:gd name="connsiteX4753" fmla="*/ 1239100 w 11162102"/>
                <a:gd name="connsiteY4753" fmla="*/ 4791723 h 6858029"/>
                <a:gd name="connsiteX4754" fmla="*/ 1227066 w 11162102"/>
                <a:gd name="connsiteY4754" fmla="*/ 4812901 h 6858029"/>
                <a:gd name="connsiteX4755" fmla="*/ 1210947 w 11162102"/>
                <a:gd name="connsiteY4755" fmla="*/ 4813883 h 6858029"/>
                <a:gd name="connsiteX4756" fmla="*/ 1219423 w 11162102"/>
                <a:gd name="connsiteY4756" fmla="*/ 4799322 h 6858029"/>
                <a:gd name="connsiteX4757" fmla="*/ 1242266 w 11162102"/>
                <a:gd name="connsiteY4757" fmla="*/ 4793525 h 6858029"/>
                <a:gd name="connsiteX4758" fmla="*/ 1249589 w 11162102"/>
                <a:gd name="connsiteY4758" fmla="*/ 4780494 h 6858029"/>
                <a:gd name="connsiteX4759" fmla="*/ 1265982 w 11162102"/>
                <a:gd name="connsiteY4759" fmla="*/ 4778759 h 6858029"/>
                <a:gd name="connsiteX4760" fmla="*/ 1262014 w 11162102"/>
                <a:gd name="connsiteY4760" fmla="*/ 4786017 h 6858029"/>
                <a:gd name="connsiteX4761" fmla="*/ 1247773 w 11162102"/>
                <a:gd name="connsiteY4761" fmla="*/ 4811828 h 6858029"/>
                <a:gd name="connsiteX4762" fmla="*/ 1231384 w 11162102"/>
                <a:gd name="connsiteY4762" fmla="*/ 4812673 h 6858029"/>
                <a:gd name="connsiteX4763" fmla="*/ 1242266 w 11162102"/>
                <a:gd name="connsiteY4763" fmla="*/ 4793525 h 6858029"/>
                <a:gd name="connsiteX4764" fmla="*/ 1265113 w 11162102"/>
                <a:gd name="connsiteY4764" fmla="*/ 4787706 h 6858029"/>
                <a:gd name="connsiteX4765" fmla="*/ 1270229 w 11162102"/>
                <a:gd name="connsiteY4765" fmla="*/ 4778372 h 6858029"/>
                <a:gd name="connsiteX4766" fmla="*/ 1286798 w 11162102"/>
                <a:gd name="connsiteY4766" fmla="*/ 4776797 h 6858029"/>
                <a:gd name="connsiteX4767" fmla="*/ 1284936 w 11162102"/>
                <a:gd name="connsiteY4767" fmla="*/ 4780289 h 6858029"/>
                <a:gd name="connsiteX4768" fmla="*/ 1268552 w 11162102"/>
                <a:gd name="connsiteY4768" fmla="*/ 4810870 h 6858029"/>
                <a:gd name="connsiteX4769" fmla="*/ 1251922 w 11162102"/>
                <a:gd name="connsiteY4769" fmla="*/ 4811623 h 6858029"/>
                <a:gd name="connsiteX4770" fmla="*/ 1265113 w 11162102"/>
                <a:gd name="connsiteY4770" fmla="*/ 4787706 h 6858029"/>
                <a:gd name="connsiteX4771" fmla="*/ 1273867 w 11162102"/>
                <a:gd name="connsiteY4771" fmla="*/ 4771708 h 6858029"/>
                <a:gd name="connsiteX4772" fmla="*/ 1291817 w 11162102"/>
                <a:gd name="connsiteY4772" fmla="*/ 4738662 h 6858029"/>
                <a:gd name="connsiteX4773" fmla="*/ 1308303 w 11162102"/>
                <a:gd name="connsiteY4773" fmla="*/ 4736288 h 6858029"/>
                <a:gd name="connsiteX4774" fmla="*/ 1290340 w 11162102"/>
                <a:gd name="connsiteY4774" fmla="*/ 4770156 h 6858029"/>
                <a:gd name="connsiteX4775" fmla="*/ 1273867 w 11162102"/>
                <a:gd name="connsiteY4775" fmla="*/ 4771708 h 6858029"/>
                <a:gd name="connsiteX4776" fmla="*/ 1312482 w 11162102"/>
                <a:gd name="connsiteY4776" fmla="*/ 4735718 h 6858029"/>
                <a:gd name="connsiteX4777" fmla="*/ 1594066 w 11162102"/>
                <a:gd name="connsiteY4777" fmla="*/ 4712074 h 6858029"/>
                <a:gd name="connsiteX4778" fmla="*/ 3116453 w 11162102"/>
                <a:gd name="connsiteY4778" fmla="*/ 4972473 h 6858029"/>
                <a:gd name="connsiteX4779" fmla="*/ 5247523 w 11162102"/>
                <a:gd name="connsiteY4779" fmla="*/ 5624838 h 6858029"/>
                <a:gd name="connsiteX4780" fmla="*/ 6865600 w 11162102"/>
                <a:gd name="connsiteY4780" fmla="*/ 6131509 h 6858029"/>
                <a:gd name="connsiteX4781" fmla="*/ 7789524 w 11162102"/>
                <a:gd name="connsiteY4781" fmla="*/ 6378785 h 6858029"/>
                <a:gd name="connsiteX4782" fmla="*/ 8729446 w 11162102"/>
                <a:gd name="connsiteY4782" fmla="*/ 6529090 h 6858029"/>
                <a:gd name="connsiteX4783" fmla="*/ 9346529 w 11162102"/>
                <a:gd name="connsiteY4783" fmla="*/ 6522472 h 6858029"/>
                <a:gd name="connsiteX4784" fmla="*/ 9910278 w 11162102"/>
                <a:gd name="connsiteY4784" fmla="*/ 6360527 h 6858029"/>
                <a:gd name="connsiteX4785" fmla="*/ 10173643 w 11162102"/>
                <a:gd name="connsiteY4785" fmla="*/ 6114256 h 6858029"/>
                <a:gd name="connsiteX4786" fmla="*/ 10176085 w 11162102"/>
                <a:gd name="connsiteY4786" fmla="*/ 6159465 h 6858029"/>
                <a:gd name="connsiteX4787" fmla="*/ 9864702 w 11162102"/>
                <a:gd name="connsiteY4787" fmla="*/ 6464686 h 6858029"/>
                <a:gd name="connsiteX4788" fmla="*/ 8703224 w 11162102"/>
                <a:gd name="connsiteY4788" fmla="*/ 6588518 h 6858029"/>
                <a:gd name="connsiteX4789" fmla="*/ 6884154 w 11162102"/>
                <a:gd name="connsiteY4789" fmla="*/ 6192101 h 6858029"/>
                <a:gd name="connsiteX4790" fmla="*/ 5242890 w 11162102"/>
                <a:gd name="connsiteY4790" fmla="*/ 5683491 h 6858029"/>
                <a:gd name="connsiteX4791" fmla="*/ 3096712 w 11162102"/>
                <a:gd name="connsiteY4791" fmla="*/ 5032814 h 6858029"/>
                <a:gd name="connsiteX4792" fmla="*/ 2336033 w 11162102"/>
                <a:gd name="connsiteY4792" fmla="*/ 4844761 h 6858029"/>
                <a:gd name="connsiteX4793" fmla="*/ 2322705 w 11162102"/>
                <a:gd name="connsiteY4793" fmla="*/ 4842113 h 6858029"/>
                <a:gd name="connsiteX4794" fmla="*/ 1570372 w 11162102"/>
                <a:gd name="connsiteY4794" fmla="*/ 4758425 h 6858029"/>
                <a:gd name="connsiteX4795" fmla="*/ 1294416 w 11162102"/>
                <a:gd name="connsiteY4795" fmla="*/ 4769813 h 6858029"/>
                <a:gd name="connsiteX4796" fmla="*/ 1312482 w 11162102"/>
                <a:gd name="connsiteY4796" fmla="*/ 4735718 h 6858029"/>
                <a:gd name="connsiteX4797" fmla="*/ 9907288 w 11162102"/>
                <a:gd name="connsiteY4797" fmla="*/ 6354822 h 6858029"/>
                <a:gd name="connsiteX4798" fmla="*/ 8729971 w 11162102"/>
                <a:gd name="connsiteY4798" fmla="*/ 6522677 h 6858029"/>
                <a:gd name="connsiteX4799" fmla="*/ 8025001 w 11162102"/>
                <a:gd name="connsiteY4799" fmla="*/ 6422101 h 6858029"/>
                <a:gd name="connsiteX4800" fmla="*/ 6867403 w 11162102"/>
                <a:gd name="connsiteY4800" fmla="*/ 6125324 h 6858029"/>
                <a:gd name="connsiteX4801" fmla="*/ 5249508 w 11162102"/>
                <a:gd name="connsiteY4801" fmla="*/ 5618699 h 6858029"/>
                <a:gd name="connsiteX4802" fmla="*/ 3118165 w 11162102"/>
                <a:gd name="connsiteY4802" fmla="*/ 4966265 h 6858029"/>
                <a:gd name="connsiteX4803" fmla="*/ 2357189 w 11162102"/>
                <a:gd name="connsiteY4803" fmla="*/ 4777870 h 6858029"/>
                <a:gd name="connsiteX4804" fmla="*/ 1593863 w 11162102"/>
                <a:gd name="connsiteY4804" fmla="*/ 4705638 h 6858029"/>
                <a:gd name="connsiteX4805" fmla="*/ 1316166 w 11162102"/>
                <a:gd name="connsiteY4805" fmla="*/ 4728688 h 6858029"/>
                <a:gd name="connsiteX4806" fmla="*/ 1333903 w 11162102"/>
                <a:gd name="connsiteY4806" fmla="*/ 4694820 h 6858029"/>
                <a:gd name="connsiteX4807" fmla="*/ 1617776 w 11162102"/>
                <a:gd name="connsiteY4807" fmla="*/ 4659150 h 6858029"/>
                <a:gd name="connsiteX4808" fmla="*/ 3137906 w 11162102"/>
                <a:gd name="connsiteY4808" fmla="*/ 4905810 h 6858029"/>
                <a:gd name="connsiteX4809" fmla="*/ 5251767 w 11162102"/>
                <a:gd name="connsiteY4809" fmla="*/ 5559271 h 6858029"/>
                <a:gd name="connsiteX4810" fmla="*/ 6848871 w 11162102"/>
                <a:gd name="connsiteY4810" fmla="*/ 6064618 h 6858029"/>
                <a:gd name="connsiteX4811" fmla="*/ 7794065 w 11162102"/>
                <a:gd name="connsiteY4811" fmla="*/ 6318078 h 6858029"/>
                <a:gd name="connsiteX4812" fmla="*/ 8756285 w 11162102"/>
                <a:gd name="connsiteY4812" fmla="*/ 6463157 h 6858029"/>
                <a:gd name="connsiteX4813" fmla="*/ 9953091 w 11162102"/>
                <a:gd name="connsiteY4813" fmla="*/ 6250388 h 6858029"/>
                <a:gd name="connsiteX4814" fmla="*/ 10167550 w 11162102"/>
                <a:gd name="connsiteY4814" fmla="*/ 6053663 h 6858029"/>
                <a:gd name="connsiteX4815" fmla="*/ 10172616 w 11162102"/>
                <a:gd name="connsiteY4815" fmla="*/ 6101886 h 6858029"/>
                <a:gd name="connsiteX4816" fmla="*/ 9907288 w 11162102"/>
                <a:gd name="connsiteY4816" fmla="*/ 6354822 h 6858029"/>
                <a:gd name="connsiteX4817" fmla="*/ 10172844 w 11162102"/>
                <a:gd name="connsiteY4817" fmla="*/ 6045630 h 6858029"/>
                <a:gd name="connsiteX4818" fmla="*/ 10188432 w 11162102"/>
                <a:gd name="connsiteY4818" fmla="*/ 6020092 h 6858029"/>
                <a:gd name="connsiteX4819" fmla="*/ 10190782 w 11162102"/>
                <a:gd name="connsiteY4819" fmla="*/ 6064229 h 6858029"/>
                <a:gd name="connsiteX4820" fmla="*/ 10177957 w 11162102"/>
                <a:gd name="connsiteY4820" fmla="*/ 6091593 h 6858029"/>
                <a:gd name="connsiteX4821" fmla="*/ 10172844 w 11162102"/>
                <a:gd name="connsiteY4821" fmla="*/ 6045630 h 6858029"/>
                <a:gd name="connsiteX4822" fmla="*/ 10171452 w 11162102"/>
                <a:gd name="connsiteY4822" fmla="*/ 6035428 h 6858029"/>
                <a:gd name="connsiteX4823" fmla="*/ 10170266 w 11162102"/>
                <a:gd name="connsiteY4823" fmla="*/ 6026824 h 6858029"/>
                <a:gd name="connsiteX4824" fmla="*/ 10163898 w 11162102"/>
                <a:gd name="connsiteY4824" fmla="*/ 5986498 h 6858029"/>
                <a:gd name="connsiteX4825" fmla="*/ 10182544 w 11162102"/>
                <a:gd name="connsiteY4825" fmla="*/ 5960846 h 6858029"/>
                <a:gd name="connsiteX4826" fmla="*/ 10187473 w 11162102"/>
                <a:gd name="connsiteY4826" fmla="*/ 6008088 h 6858029"/>
                <a:gd name="connsiteX4827" fmla="*/ 10171452 w 11162102"/>
                <a:gd name="connsiteY4827" fmla="*/ 6035428 h 6858029"/>
                <a:gd name="connsiteX4828" fmla="*/ 10188249 w 11162102"/>
                <a:gd name="connsiteY4828" fmla="*/ 5952356 h 6858029"/>
                <a:gd name="connsiteX4829" fmla="*/ 10204407 w 11162102"/>
                <a:gd name="connsiteY4829" fmla="*/ 5926431 h 6858029"/>
                <a:gd name="connsiteX4830" fmla="*/ 10206620 w 11162102"/>
                <a:gd name="connsiteY4830" fmla="*/ 5969724 h 6858029"/>
                <a:gd name="connsiteX4831" fmla="*/ 10193247 w 11162102"/>
                <a:gd name="connsiteY4831" fmla="*/ 5997247 h 6858029"/>
                <a:gd name="connsiteX4832" fmla="*/ 10188249 w 11162102"/>
                <a:gd name="connsiteY4832" fmla="*/ 5952356 h 6858029"/>
                <a:gd name="connsiteX4833" fmla="*/ 10186903 w 11162102"/>
                <a:gd name="connsiteY4833" fmla="*/ 5942452 h 6858029"/>
                <a:gd name="connsiteX4834" fmla="*/ 10179486 w 11162102"/>
                <a:gd name="connsiteY4834" fmla="*/ 5894891 h 6858029"/>
                <a:gd name="connsiteX4835" fmla="*/ 10198770 w 11162102"/>
                <a:gd name="connsiteY4835" fmla="*/ 5868714 h 6858029"/>
                <a:gd name="connsiteX4836" fmla="*/ 10203495 w 11162102"/>
                <a:gd name="connsiteY4836" fmla="*/ 5914791 h 6858029"/>
                <a:gd name="connsiteX4837" fmla="*/ 10186903 w 11162102"/>
                <a:gd name="connsiteY4837" fmla="*/ 5942452 h 6858029"/>
                <a:gd name="connsiteX4838" fmla="*/ 10204886 w 11162102"/>
                <a:gd name="connsiteY4838" fmla="*/ 5859768 h 6858029"/>
                <a:gd name="connsiteX4839" fmla="*/ 10222573 w 11162102"/>
                <a:gd name="connsiteY4839" fmla="*/ 5831765 h 6858029"/>
                <a:gd name="connsiteX4840" fmla="*/ 10224513 w 11162102"/>
                <a:gd name="connsiteY4840" fmla="*/ 5873689 h 6858029"/>
                <a:gd name="connsiteX4841" fmla="*/ 10209701 w 11162102"/>
                <a:gd name="connsiteY4841" fmla="*/ 5903472 h 6858029"/>
                <a:gd name="connsiteX4842" fmla="*/ 10204886 w 11162102"/>
                <a:gd name="connsiteY4842" fmla="*/ 5859768 h 6858029"/>
                <a:gd name="connsiteX4843" fmla="*/ 10203608 w 11162102"/>
                <a:gd name="connsiteY4843" fmla="*/ 5850136 h 6858029"/>
                <a:gd name="connsiteX4844" fmla="*/ 10196487 w 11162102"/>
                <a:gd name="connsiteY4844" fmla="*/ 5804036 h 6858029"/>
                <a:gd name="connsiteX4845" fmla="*/ 10217347 w 11162102"/>
                <a:gd name="connsiteY4845" fmla="*/ 5775851 h 6858029"/>
                <a:gd name="connsiteX4846" fmla="*/ 10221774 w 11162102"/>
                <a:gd name="connsiteY4846" fmla="*/ 5820331 h 6858029"/>
                <a:gd name="connsiteX4847" fmla="*/ 10203608 w 11162102"/>
                <a:gd name="connsiteY4847" fmla="*/ 5850136 h 6858029"/>
                <a:gd name="connsiteX4848" fmla="*/ 10221500 w 11162102"/>
                <a:gd name="connsiteY4848" fmla="*/ 5758689 h 6858029"/>
                <a:gd name="connsiteX4849" fmla="*/ 10214723 w 11162102"/>
                <a:gd name="connsiteY4849" fmla="*/ 5714164 h 6858029"/>
                <a:gd name="connsiteX4850" fmla="*/ 10236175 w 11162102"/>
                <a:gd name="connsiteY4850" fmla="*/ 5685339 h 6858029"/>
                <a:gd name="connsiteX4851" fmla="*/ 10240237 w 11162102"/>
                <a:gd name="connsiteY4851" fmla="*/ 5728336 h 6858029"/>
                <a:gd name="connsiteX4852" fmla="*/ 10221500 w 11162102"/>
                <a:gd name="connsiteY4852" fmla="*/ 5758689 h 6858029"/>
                <a:gd name="connsiteX4853" fmla="*/ 10241721 w 11162102"/>
                <a:gd name="connsiteY4853" fmla="*/ 5677351 h 6858029"/>
                <a:gd name="connsiteX4854" fmla="*/ 10260595 w 11162102"/>
                <a:gd name="connsiteY4854" fmla="*/ 5648026 h 6858029"/>
                <a:gd name="connsiteX4855" fmla="*/ 10261804 w 11162102"/>
                <a:gd name="connsiteY4855" fmla="*/ 5687553 h 6858029"/>
                <a:gd name="connsiteX4856" fmla="*/ 10245898 w 11162102"/>
                <a:gd name="connsiteY4856" fmla="*/ 5718340 h 6858029"/>
                <a:gd name="connsiteX4857" fmla="*/ 10241721 w 11162102"/>
                <a:gd name="connsiteY4857" fmla="*/ 5677351 h 6858029"/>
                <a:gd name="connsiteX4858" fmla="*/ 10240557 w 11162102"/>
                <a:gd name="connsiteY4858" fmla="*/ 5668177 h 6858029"/>
                <a:gd name="connsiteX4859" fmla="*/ 10234167 w 11162102"/>
                <a:gd name="connsiteY4859" fmla="*/ 5625226 h 6858029"/>
                <a:gd name="connsiteX4860" fmla="*/ 10256373 w 11162102"/>
                <a:gd name="connsiteY4860" fmla="*/ 5595444 h 6858029"/>
                <a:gd name="connsiteX4861" fmla="*/ 10258472 w 11162102"/>
                <a:gd name="connsiteY4861" fmla="*/ 5617033 h 6858029"/>
                <a:gd name="connsiteX4862" fmla="*/ 10259955 w 11162102"/>
                <a:gd name="connsiteY4862" fmla="*/ 5637071 h 6858029"/>
                <a:gd name="connsiteX4863" fmla="*/ 10240557 w 11162102"/>
                <a:gd name="connsiteY4863" fmla="*/ 5668177 h 6858029"/>
                <a:gd name="connsiteX4864" fmla="*/ 10260777 w 11162102"/>
                <a:gd name="connsiteY4864" fmla="*/ 5578578 h 6858029"/>
                <a:gd name="connsiteX4865" fmla="*/ 10254890 w 11162102"/>
                <a:gd name="connsiteY4865" fmla="*/ 5537179 h 6858029"/>
                <a:gd name="connsiteX4866" fmla="*/ 10277597 w 11162102"/>
                <a:gd name="connsiteY4866" fmla="*/ 5506689 h 6858029"/>
                <a:gd name="connsiteX4867" fmla="*/ 10280656 w 11162102"/>
                <a:gd name="connsiteY4867" fmla="*/ 5546970 h 6858029"/>
                <a:gd name="connsiteX4868" fmla="*/ 10260777 w 11162102"/>
                <a:gd name="connsiteY4868" fmla="*/ 5578578 h 6858029"/>
                <a:gd name="connsiteX4869" fmla="*/ 10282093 w 11162102"/>
                <a:gd name="connsiteY4869" fmla="*/ 5489961 h 6858029"/>
                <a:gd name="connsiteX4870" fmla="*/ 10281773 w 11162102"/>
                <a:gd name="connsiteY4870" fmla="*/ 5487085 h 6858029"/>
                <a:gd name="connsiteX4871" fmla="*/ 10276798 w 11162102"/>
                <a:gd name="connsiteY4871" fmla="*/ 5449976 h 6858029"/>
                <a:gd name="connsiteX4872" fmla="*/ 10299826 w 11162102"/>
                <a:gd name="connsiteY4872" fmla="*/ 5418961 h 6858029"/>
                <a:gd name="connsiteX4873" fmla="*/ 10302313 w 11162102"/>
                <a:gd name="connsiteY4873" fmla="*/ 5457941 h 6858029"/>
                <a:gd name="connsiteX4874" fmla="*/ 10282093 w 11162102"/>
                <a:gd name="connsiteY4874" fmla="*/ 5489961 h 6858029"/>
                <a:gd name="connsiteX4875" fmla="*/ 10304436 w 11162102"/>
                <a:gd name="connsiteY4875" fmla="*/ 5402324 h 6858029"/>
                <a:gd name="connsiteX4876" fmla="*/ 10299735 w 11162102"/>
                <a:gd name="connsiteY4876" fmla="*/ 5363732 h 6858029"/>
                <a:gd name="connsiteX4877" fmla="*/ 10323012 w 11162102"/>
                <a:gd name="connsiteY4877" fmla="*/ 5332238 h 6858029"/>
                <a:gd name="connsiteX4878" fmla="*/ 10324930 w 11162102"/>
                <a:gd name="connsiteY4878" fmla="*/ 5370008 h 6858029"/>
                <a:gd name="connsiteX4879" fmla="*/ 10304436 w 11162102"/>
                <a:gd name="connsiteY4879" fmla="*/ 5402324 h 6858029"/>
                <a:gd name="connsiteX4880" fmla="*/ 10327759 w 11162102"/>
                <a:gd name="connsiteY4880" fmla="*/ 5315646 h 6858029"/>
                <a:gd name="connsiteX4881" fmla="*/ 10323720 w 11162102"/>
                <a:gd name="connsiteY4881" fmla="*/ 5278469 h 6858029"/>
                <a:gd name="connsiteX4882" fmla="*/ 10338029 w 11162102"/>
                <a:gd name="connsiteY4882" fmla="*/ 5259322 h 6858029"/>
                <a:gd name="connsiteX4883" fmla="*/ 10347158 w 11162102"/>
                <a:gd name="connsiteY4883" fmla="*/ 5246518 h 6858029"/>
                <a:gd name="connsiteX4884" fmla="*/ 10348436 w 11162102"/>
                <a:gd name="connsiteY4884" fmla="*/ 5283102 h 6858029"/>
                <a:gd name="connsiteX4885" fmla="*/ 10327759 w 11162102"/>
                <a:gd name="connsiteY4885" fmla="*/ 5315646 h 6858029"/>
                <a:gd name="connsiteX4886" fmla="*/ 10352681 w 11162102"/>
                <a:gd name="connsiteY4886" fmla="*/ 5238554 h 6858029"/>
                <a:gd name="connsiteX4887" fmla="*/ 10372765 w 11162102"/>
                <a:gd name="connsiteY4887" fmla="*/ 5207676 h 6858029"/>
                <a:gd name="connsiteX4888" fmla="*/ 10371509 w 11162102"/>
                <a:gd name="connsiteY4888" fmla="*/ 5241772 h 6858029"/>
                <a:gd name="connsiteX4889" fmla="*/ 10354302 w 11162102"/>
                <a:gd name="connsiteY4889" fmla="*/ 5273198 h 6858029"/>
                <a:gd name="connsiteX4890" fmla="*/ 10352681 w 11162102"/>
                <a:gd name="connsiteY4890" fmla="*/ 5238554 h 6858029"/>
                <a:gd name="connsiteX4891" fmla="*/ 10352042 w 11162102"/>
                <a:gd name="connsiteY4891" fmla="*/ 5229836 h 6858029"/>
                <a:gd name="connsiteX4892" fmla="*/ 10348687 w 11162102"/>
                <a:gd name="connsiteY4892" fmla="*/ 5194302 h 6858029"/>
                <a:gd name="connsiteX4893" fmla="*/ 10372149 w 11162102"/>
                <a:gd name="connsiteY4893" fmla="*/ 5161712 h 6858029"/>
                <a:gd name="connsiteX4894" fmla="*/ 10372856 w 11162102"/>
                <a:gd name="connsiteY4894" fmla="*/ 5197223 h 6858029"/>
                <a:gd name="connsiteX4895" fmla="*/ 10352042 w 11162102"/>
                <a:gd name="connsiteY4895" fmla="*/ 5229836 h 6858029"/>
                <a:gd name="connsiteX4896" fmla="*/ 10377284 w 11162102"/>
                <a:gd name="connsiteY4896" fmla="*/ 5144847 h 6858029"/>
                <a:gd name="connsiteX4897" fmla="*/ 10374614 w 11162102"/>
                <a:gd name="connsiteY4897" fmla="*/ 5111207 h 6858029"/>
                <a:gd name="connsiteX4898" fmla="*/ 10398028 w 11162102"/>
                <a:gd name="connsiteY4898" fmla="*/ 5078206 h 6858029"/>
                <a:gd name="connsiteX4899" fmla="*/ 10398120 w 11162102"/>
                <a:gd name="connsiteY4899" fmla="*/ 5112120 h 6858029"/>
                <a:gd name="connsiteX4900" fmla="*/ 10377284 w 11162102"/>
                <a:gd name="connsiteY4900" fmla="*/ 5144847 h 6858029"/>
                <a:gd name="connsiteX4901" fmla="*/ 10403757 w 11162102"/>
                <a:gd name="connsiteY4901" fmla="*/ 5069603 h 6858029"/>
                <a:gd name="connsiteX4902" fmla="*/ 10423452 w 11162102"/>
                <a:gd name="connsiteY4902" fmla="*/ 5039113 h 6858029"/>
                <a:gd name="connsiteX4903" fmla="*/ 10423749 w 11162102"/>
                <a:gd name="connsiteY4903" fmla="*/ 5038633 h 6858029"/>
                <a:gd name="connsiteX4904" fmla="*/ 10421490 w 11162102"/>
                <a:gd name="connsiteY4904" fmla="*/ 5070881 h 6858029"/>
                <a:gd name="connsiteX4905" fmla="*/ 10404259 w 11162102"/>
                <a:gd name="connsiteY4905" fmla="*/ 5101759 h 6858029"/>
                <a:gd name="connsiteX4906" fmla="*/ 10403757 w 11162102"/>
                <a:gd name="connsiteY4906" fmla="*/ 5069603 h 6858029"/>
                <a:gd name="connsiteX4907" fmla="*/ 10419047 w 11162102"/>
                <a:gd name="connsiteY4907" fmla="*/ 5036374 h 6858029"/>
                <a:gd name="connsiteX4908" fmla="*/ 10403414 w 11162102"/>
                <a:gd name="connsiteY4908" fmla="*/ 5060725 h 6858029"/>
                <a:gd name="connsiteX4909" fmla="*/ 10401429 w 11162102"/>
                <a:gd name="connsiteY4909" fmla="*/ 5029162 h 6858029"/>
                <a:gd name="connsiteX4910" fmla="*/ 10424707 w 11162102"/>
                <a:gd name="connsiteY4910" fmla="*/ 4995660 h 6858029"/>
                <a:gd name="connsiteX4911" fmla="*/ 10424182 w 11162102"/>
                <a:gd name="connsiteY4911" fmla="*/ 5027930 h 6858029"/>
                <a:gd name="connsiteX4912" fmla="*/ 10419047 w 11162102"/>
                <a:gd name="connsiteY4912" fmla="*/ 5036374 h 6858029"/>
                <a:gd name="connsiteX4913" fmla="*/ 10430595 w 11162102"/>
                <a:gd name="connsiteY4913" fmla="*/ 4986828 h 6858029"/>
                <a:gd name="connsiteX4914" fmla="*/ 10450405 w 11162102"/>
                <a:gd name="connsiteY4914" fmla="*/ 4955538 h 6858029"/>
                <a:gd name="connsiteX4915" fmla="*/ 10447735 w 11162102"/>
                <a:gd name="connsiteY4915" fmla="*/ 4986416 h 6858029"/>
                <a:gd name="connsiteX4916" fmla="*/ 10430550 w 11162102"/>
                <a:gd name="connsiteY4916" fmla="*/ 5017226 h 6858029"/>
                <a:gd name="connsiteX4917" fmla="*/ 10430595 w 11162102"/>
                <a:gd name="connsiteY4917" fmla="*/ 4986828 h 6858029"/>
                <a:gd name="connsiteX4918" fmla="*/ 10430390 w 11162102"/>
                <a:gd name="connsiteY4918" fmla="*/ 4977745 h 6858029"/>
                <a:gd name="connsiteX4919" fmla="*/ 10429089 w 11162102"/>
                <a:gd name="connsiteY4919" fmla="*/ 4947825 h 6858029"/>
                <a:gd name="connsiteX4920" fmla="*/ 10452139 w 11162102"/>
                <a:gd name="connsiteY4920" fmla="*/ 4914254 h 6858029"/>
                <a:gd name="connsiteX4921" fmla="*/ 10451067 w 11162102"/>
                <a:gd name="connsiteY4921" fmla="*/ 4944698 h 6858029"/>
                <a:gd name="connsiteX4922" fmla="*/ 10430390 w 11162102"/>
                <a:gd name="connsiteY4922" fmla="*/ 4977745 h 6858029"/>
                <a:gd name="connsiteX4923" fmla="*/ 10458210 w 11162102"/>
                <a:gd name="connsiteY4923" fmla="*/ 4905079 h 6858029"/>
                <a:gd name="connsiteX4924" fmla="*/ 10478339 w 11162102"/>
                <a:gd name="connsiteY4924" fmla="*/ 4872786 h 6858029"/>
                <a:gd name="connsiteX4925" fmla="*/ 10475303 w 11162102"/>
                <a:gd name="connsiteY4925" fmla="*/ 4901907 h 6858029"/>
                <a:gd name="connsiteX4926" fmla="*/ 10461747 w 11162102"/>
                <a:gd name="connsiteY4926" fmla="*/ 4926463 h 6858029"/>
                <a:gd name="connsiteX4927" fmla="*/ 10457640 w 11162102"/>
                <a:gd name="connsiteY4927" fmla="*/ 4933470 h 6858029"/>
                <a:gd name="connsiteX4928" fmla="*/ 10458210 w 11162102"/>
                <a:gd name="connsiteY4928" fmla="*/ 4905079 h 6858029"/>
                <a:gd name="connsiteX4929" fmla="*/ 10484250 w 11162102"/>
                <a:gd name="connsiteY4929" fmla="*/ 4868610 h 6858029"/>
                <a:gd name="connsiteX4930" fmla="*/ 10484706 w 11162102"/>
                <a:gd name="connsiteY4930" fmla="*/ 4862174 h 6858029"/>
                <a:gd name="connsiteX4931" fmla="*/ 10500819 w 11162102"/>
                <a:gd name="connsiteY4931" fmla="*/ 4833715 h 6858029"/>
                <a:gd name="connsiteX4932" fmla="*/ 10496208 w 11162102"/>
                <a:gd name="connsiteY4932" fmla="*/ 4859800 h 6858029"/>
                <a:gd name="connsiteX4933" fmla="*/ 10482447 w 11162102"/>
                <a:gd name="connsiteY4933" fmla="*/ 4888146 h 6858029"/>
                <a:gd name="connsiteX4934" fmla="*/ 10484250 w 11162102"/>
                <a:gd name="connsiteY4934" fmla="*/ 4868610 h 6858029"/>
                <a:gd name="connsiteX4935" fmla="*/ 10512846 w 11162102"/>
                <a:gd name="connsiteY4935" fmla="*/ 4781179 h 6858029"/>
                <a:gd name="connsiteX4936" fmla="*/ 10528068 w 11162102"/>
                <a:gd name="connsiteY4936" fmla="*/ 4754226 h 6858029"/>
                <a:gd name="connsiteX4937" fmla="*/ 10523229 w 11162102"/>
                <a:gd name="connsiteY4937" fmla="*/ 4779011 h 6858029"/>
                <a:gd name="connsiteX4938" fmla="*/ 10510267 w 11162102"/>
                <a:gd name="connsiteY4938" fmla="*/ 4805439 h 6858029"/>
                <a:gd name="connsiteX4939" fmla="*/ 10512846 w 11162102"/>
                <a:gd name="connsiteY4939" fmla="*/ 4781179 h 6858029"/>
                <a:gd name="connsiteX4940" fmla="*/ 10513804 w 11162102"/>
                <a:gd name="connsiteY4940" fmla="*/ 4769676 h 6858029"/>
                <a:gd name="connsiteX4941" fmla="*/ 10515242 w 11162102"/>
                <a:gd name="connsiteY4941" fmla="*/ 4747129 h 6858029"/>
                <a:gd name="connsiteX4942" fmla="*/ 10515333 w 11162102"/>
                <a:gd name="connsiteY4942" fmla="*/ 4744458 h 6858029"/>
                <a:gd name="connsiteX4943" fmla="*/ 10534230 w 11162102"/>
                <a:gd name="connsiteY4943" fmla="*/ 4713785 h 6858029"/>
                <a:gd name="connsiteX4944" fmla="*/ 10530646 w 11162102"/>
                <a:gd name="connsiteY4944" fmla="*/ 4738981 h 6858029"/>
                <a:gd name="connsiteX4945" fmla="*/ 10513804 w 11162102"/>
                <a:gd name="connsiteY4945" fmla="*/ 4769676 h 6858029"/>
                <a:gd name="connsiteX4946" fmla="*/ 10542719 w 11162102"/>
                <a:gd name="connsiteY4946" fmla="*/ 4689457 h 6858029"/>
                <a:gd name="connsiteX4947" fmla="*/ 10544683 w 11162102"/>
                <a:gd name="connsiteY4947" fmla="*/ 4665563 h 6858029"/>
                <a:gd name="connsiteX4948" fmla="*/ 10563168 w 11162102"/>
                <a:gd name="connsiteY4948" fmla="*/ 4635415 h 6858029"/>
                <a:gd name="connsiteX4949" fmla="*/ 10559357 w 11162102"/>
                <a:gd name="connsiteY4949" fmla="*/ 4659127 h 6858029"/>
                <a:gd name="connsiteX4950" fmla="*/ 10542719 w 11162102"/>
                <a:gd name="connsiteY4950" fmla="*/ 4689457 h 6858029"/>
                <a:gd name="connsiteX4951" fmla="*/ 10572069 w 11162102"/>
                <a:gd name="connsiteY4951" fmla="*/ 4610493 h 6858029"/>
                <a:gd name="connsiteX4952" fmla="*/ 10574465 w 11162102"/>
                <a:gd name="connsiteY4952" fmla="*/ 4587580 h 6858029"/>
                <a:gd name="connsiteX4953" fmla="*/ 10592518 w 11162102"/>
                <a:gd name="connsiteY4953" fmla="*/ 4558048 h 6858029"/>
                <a:gd name="connsiteX4954" fmla="*/ 10588478 w 11162102"/>
                <a:gd name="connsiteY4954" fmla="*/ 4580505 h 6858029"/>
                <a:gd name="connsiteX4955" fmla="*/ 10572069 w 11162102"/>
                <a:gd name="connsiteY4955" fmla="*/ 4610493 h 6858029"/>
                <a:gd name="connsiteX4956" fmla="*/ 10599957 w 11162102"/>
                <a:gd name="connsiteY4956" fmla="*/ 4545314 h 6858029"/>
                <a:gd name="connsiteX4957" fmla="*/ 10614061 w 11162102"/>
                <a:gd name="connsiteY4957" fmla="*/ 4520187 h 6858029"/>
                <a:gd name="connsiteX4958" fmla="*/ 10609565 w 11162102"/>
                <a:gd name="connsiteY4958" fmla="*/ 4538353 h 6858029"/>
                <a:gd name="connsiteX4959" fmla="*/ 10596876 w 11162102"/>
                <a:gd name="connsiteY4959" fmla="*/ 4564165 h 6858029"/>
                <a:gd name="connsiteX4960" fmla="*/ 10599957 w 11162102"/>
                <a:gd name="connsiteY4960" fmla="*/ 4545314 h 6858029"/>
                <a:gd name="connsiteX4961" fmla="*/ 10601806 w 11162102"/>
                <a:gd name="connsiteY4961" fmla="*/ 4532762 h 6858029"/>
                <a:gd name="connsiteX4962" fmla="*/ 10604613 w 11162102"/>
                <a:gd name="connsiteY4962" fmla="*/ 4510396 h 6858029"/>
                <a:gd name="connsiteX4963" fmla="*/ 10622208 w 11162102"/>
                <a:gd name="connsiteY4963" fmla="*/ 4481640 h 6858029"/>
                <a:gd name="connsiteX4964" fmla="*/ 10617896 w 11162102"/>
                <a:gd name="connsiteY4964" fmla="*/ 4503207 h 6858029"/>
                <a:gd name="connsiteX4965" fmla="*/ 10601806 w 11162102"/>
                <a:gd name="connsiteY4965" fmla="*/ 4532762 h 6858029"/>
                <a:gd name="connsiteX4966" fmla="*/ 10629740 w 11162102"/>
                <a:gd name="connsiteY4966" fmla="*/ 4468769 h 6858029"/>
                <a:gd name="connsiteX4967" fmla="*/ 10643273 w 11162102"/>
                <a:gd name="connsiteY4967" fmla="*/ 4444737 h 6858029"/>
                <a:gd name="connsiteX4968" fmla="*/ 10638800 w 11162102"/>
                <a:gd name="connsiteY4968" fmla="*/ 4461603 h 6858029"/>
                <a:gd name="connsiteX4969" fmla="*/ 10626454 w 11162102"/>
                <a:gd name="connsiteY4969" fmla="*/ 4486684 h 6858029"/>
                <a:gd name="connsiteX4970" fmla="*/ 10629740 w 11162102"/>
                <a:gd name="connsiteY4970" fmla="*/ 4468769 h 6858029"/>
                <a:gd name="connsiteX4971" fmla="*/ 10631885 w 11162102"/>
                <a:gd name="connsiteY4971" fmla="*/ 4455783 h 6858029"/>
                <a:gd name="connsiteX4972" fmla="*/ 10635080 w 11162102"/>
                <a:gd name="connsiteY4972" fmla="*/ 4433943 h 6858029"/>
                <a:gd name="connsiteX4973" fmla="*/ 10652173 w 11162102"/>
                <a:gd name="connsiteY4973" fmla="*/ 4406054 h 6858029"/>
                <a:gd name="connsiteX4974" fmla="*/ 10647541 w 11162102"/>
                <a:gd name="connsiteY4974" fmla="*/ 4427233 h 6858029"/>
                <a:gd name="connsiteX4975" fmla="*/ 10631885 w 11162102"/>
                <a:gd name="connsiteY4975" fmla="*/ 4455783 h 6858029"/>
                <a:gd name="connsiteX4976" fmla="*/ 10659819 w 11162102"/>
                <a:gd name="connsiteY4976" fmla="*/ 4393069 h 6858029"/>
                <a:gd name="connsiteX4977" fmla="*/ 10672691 w 11162102"/>
                <a:gd name="connsiteY4977" fmla="*/ 4370361 h 6858029"/>
                <a:gd name="connsiteX4978" fmla="*/ 10668035 w 11162102"/>
                <a:gd name="connsiteY4978" fmla="*/ 4386815 h 6858029"/>
                <a:gd name="connsiteX4979" fmla="*/ 10656282 w 11162102"/>
                <a:gd name="connsiteY4979" fmla="*/ 4410436 h 6858029"/>
                <a:gd name="connsiteX4980" fmla="*/ 10659819 w 11162102"/>
                <a:gd name="connsiteY4980" fmla="*/ 4393069 h 6858029"/>
                <a:gd name="connsiteX4981" fmla="*/ 10662262 w 11162102"/>
                <a:gd name="connsiteY4981" fmla="*/ 4379855 h 6858029"/>
                <a:gd name="connsiteX4982" fmla="*/ 10665867 w 11162102"/>
                <a:gd name="connsiteY4982" fmla="*/ 4358082 h 6858029"/>
                <a:gd name="connsiteX4983" fmla="*/ 10682458 w 11162102"/>
                <a:gd name="connsiteY4983" fmla="*/ 4331198 h 6858029"/>
                <a:gd name="connsiteX4984" fmla="*/ 10677415 w 11162102"/>
                <a:gd name="connsiteY4984" fmla="*/ 4352400 h 6858029"/>
                <a:gd name="connsiteX4985" fmla="*/ 10662262 w 11162102"/>
                <a:gd name="connsiteY4985" fmla="*/ 4379855 h 6858029"/>
                <a:gd name="connsiteX4986" fmla="*/ 10690241 w 11162102"/>
                <a:gd name="connsiteY4986" fmla="*/ 4318053 h 6858029"/>
                <a:gd name="connsiteX4987" fmla="*/ 10702564 w 11162102"/>
                <a:gd name="connsiteY4987" fmla="*/ 4296486 h 6858029"/>
                <a:gd name="connsiteX4988" fmla="*/ 10697567 w 11162102"/>
                <a:gd name="connsiteY4988" fmla="*/ 4313032 h 6858029"/>
                <a:gd name="connsiteX4989" fmla="*/ 10686406 w 11162102"/>
                <a:gd name="connsiteY4989" fmla="*/ 4335260 h 6858029"/>
                <a:gd name="connsiteX4990" fmla="*/ 10690241 w 11162102"/>
                <a:gd name="connsiteY4990" fmla="*/ 4318053 h 6858029"/>
                <a:gd name="connsiteX4991" fmla="*/ 10692934 w 11162102"/>
                <a:gd name="connsiteY4991" fmla="*/ 4304725 h 6858029"/>
                <a:gd name="connsiteX4992" fmla="*/ 10696974 w 11162102"/>
                <a:gd name="connsiteY4992" fmla="*/ 4282770 h 6858029"/>
                <a:gd name="connsiteX4993" fmla="*/ 10713383 w 11162102"/>
                <a:gd name="connsiteY4993" fmla="*/ 4256296 h 6858029"/>
                <a:gd name="connsiteX4994" fmla="*/ 10707745 w 11162102"/>
                <a:gd name="connsiteY4994" fmla="*/ 4278092 h 6858029"/>
                <a:gd name="connsiteX4995" fmla="*/ 10692934 w 11162102"/>
                <a:gd name="connsiteY4995" fmla="*/ 4304725 h 6858029"/>
                <a:gd name="connsiteX4996" fmla="*/ 10770255 w 11162102"/>
                <a:gd name="connsiteY4996" fmla="*/ 4141844 h 6858029"/>
                <a:gd name="connsiteX4997" fmla="*/ 10772994 w 11162102"/>
                <a:gd name="connsiteY4997" fmla="*/ 4132807 h 6858029"/>
                <a:gd name="connsiteX4998" fmla="*/ 10777535 w 11162102"/>
                <a:gd name="connsiteY4998" fmla="*/ 4124477 h 6858029"/>
                <a:gd name="connsiteX4999" fmla="*/ 10773769 w 11162102"/>
                <a:gd name="connsiteY4999" fmla="*/ 4134358 h 6858029"/>
                <a:gd name="connsiteX5000" fmla="*/ 10770255 w 11162102"/>
                <a:gd name="connsiteY5000" fmla="*/ 4141844 h 6858029"/>
                <a:gd name="connsiteX5001" fmla="*/ 10800836 w 11162102"/>
                <a:gd name="connsiteY5001" fmla="*/ 4070252 h 6858029"/>
                <a:gd name="connsiteX5002" fmla="*/ 10804259 w 11162102"/>
                <a:gd name="connsiteY5002" fmla="*/ 4059457 h 6858029"/>
                <a:gd name="connsiteX5003" fmla="*/ 10809349 w 11162102"/>
                <a:gd name="connsiteY5003" fmla="*/ 4050237 h 6858029"/>
                <a:gd name="connsiteX5004" fmla="*/ 10804899 w 11162102"/>
                <a:gd name="connsiteY5004" fmla="*/ 4061830 h 6858029"/>
                <a:gd name="connsiteX5005" fmla="*/ 10800836 w 11162102"/>
                <a:gd name="connsiteY5005" fmla="*/ 4070252 h 6858029"/>
                <a:gd name="connsiteX5006" fmla="*/ 10832627 w 11162102"/>
                <a:gd name="connsiteY5006" fmla="*/ 3996925 h 6858029"/>
                <a:gd name="connsiteX5007" fmla="*/ 10836233 w 11162102"/>
                <a:gd name="connsiteY5007" fmla="*/ 3985787 h 6858029"/>
                <a:gd name="connsiteX5008" fmla="*/ 10842007 w 11162102"/>
                <a:gd name="connsiteY5008" fmla="*/ 3975381 h 6858029"/>
                <a:gd name="connsiteX5009" fmla="*/ 10837534 w 11162102"/>
                <a:gd name="connsiteY5009" fmla="*/ 3986837 h 6858029"/>
                <a:gd name="connsiteX5010" fmla="*/ 10832627 w 11162102"/>
                <a:gd name="connsiteY5010" fmla="*/ 3996925 h 6858029"/>
                <a:gd name="connsiteX5011" fmla="*/ 10864737 w 11162102"/>
                <a:gd name="connsiteY5011" fmla="*/ 3924260 h 6858029"/>
                <a:gd name="connsiteX5012" fmla="*/ 10869028 w 11162102"/>
                <a:gd name="connsiteY5012" fmla="*/ 3911342 h 6858029"/>
                <a:gd name="connsiteX5013" fmla="*/ 10875282 w 11162102"/>
                <a:gd name="connsiteY5013" fmla="*/ 3900251 h 6858029"/>
                <a:gd name="connsiteX5014" fmla="*/ 10869827 w 11162102"/>
                <a:gd name="connsiteY5014" fmla="*/ 3913944 h 6858029"/>
                <a:gd name="connsiteX5015" fmla="*/ 10864737 w 11162102"/>
                <a:gd name="connsiteY5015" fmla="*/ 3924260 h 6858029"/>
                <a:gd name="connsiteX5016" fmla="*/ 10897465 w 11162102"/>
                <a:gd name="connsiteY5016" fmla="*/ 3851275 h 6858029"/>
                <a:gd name="connsiteX5017" fmla="*/ 10902576 w 11162102"/>
                <a:gd name="connsiteY5017" fmla="*/ 3836213 h 6858029"/>
                <a:gd name="connsiteX5018" fmla="*/ 10909674 w 11162102"/>
                <a:gd name="connsiteY5018" fmla="*/ 3823683 h 6858029"/>
                <a:gd name="connsiteX5019" fmla="*/ 10903033 w 11162102"/>
                <a:gd name="connsiteY5019" fmla="*/ 3840069 h 6858029"/>
                <a:gd name="connsiteX5020" fmla="*/ 10897465 w 11162102"/>
                <a:gd name="connsiteY5020" fmla="*/ 3851275 h 6858029"/>
                <a:gd name="connsiteX5021" fmla="*/ 10917822 w 11162102"/>
                <a:gd name="connsiteY5021" fmla="*/ 3802550 h 6858029"/>
                <a:gd name="connsiteX5022" fmla="*/ 10907255 w 11162102"/>
                <a:gd name="connsiteY5022" fmla="*/ 3821857 h 6858029"/>
                <a:gd name="connsiteX5023" fmla="*/ 10914900 w 11162102"/>
                <a:gd name="connsiteY5023" fmla="*/ 3797141 h 6858029"/>
                <a:gd name="connsiteX5024" fmla="*/ 10927293 w 11162102"/>
                <a:gd name="connsiteY5024" fmla="*/ 3776693 h 6858029"/>
                <a:gd name="connsiteX5025" fmla="*/ 10917822 w 11162102"/>
                <a:gd name="connsiteY5025" fmla="*/ 3802550 h 6858029"/>
                <a:gd name="connsiteX5026" fmla="*/ 10876035 w 11162102"/>
                <a:gd name="connsiteY5026" fmla="*/ 3875055 h 6858029"/>
                <a:gd name="connsiteX5027" fmla="*/ 10860082 w 11162102"/>
                <a:gd name="connsiteY5027" fmla="*/ 3900251 h 6858029"/>
                <a:gd name="connsiteX5028" fmla="*/ 10866952 w 11162102"/>
                <a:gd name="connsiteY5028" fmla="*/ 3869715 h 6858029"/>
                <a:gd name="connsiteX5029" fmla="*/ 10884798 w 11162102"/>
                <a:gd name="connsiteY5029" fmla="*/ 3843766 h 6858029"/>
                <a:gd name="connsiteX5030" fmla="*/ 10876035 w 11162102"/>
                <a:gd name="connsiteY5030" fmla="*/ 3875055 h 6858029"/>
                <a:gd name="connsiteX5031" fmla="*/ 10853304 w 11162102"/>
                <a:gd name="connsiteY5031" fmla="*/ 3910635 h 6858029"/>
                <a:gd name="connsiteX5032" fmla="*/ 10834635 w 11162102"/>
                <a:gd name="connsiteY5032" fmla="*/ 3938227 h 6858029"/>
                <a:gd name="connsiteX5033" fmla="*/ 10840204 w 11162102"/>
                <a:gd name="connsiteY5033" fmla="*/ 3906435 h 6858029"/>
                <a:gd name="connsiteX5034" fmla="*/ 10860904 w 11162102"/>
                <a:gd name="connsiteY5034" fmla="*/ 3878182 h 6858029"/>
                <a:gd name="connsiteX5035" fmla="*/ 10853304 w 11162102"/>
                <a:gd name="connsiteY5035" fmla="*/ 3910635 h 6858029"/>
                <a:gd name="connsiteX5036" fmla="*/ 10828588 w 11162102"/>
                <a:gd name="connsiteY5036" fmla="*/ 3946922 h 6858029"/>
                <a:gd name="connsiteX5037" fmla="*/ 10807112 w 11162102"/>
                <a:gd name="connsiteY5037" fmla="*/ 3976613 h 6858029"/>
                <a:gd name="connsiteX5038" fmla="*/ 10811152 w 11162102"/>
                <a:gd name="connsiteY5038" fmla="*/ 3943932 h 6858029"/>
                <a:gd name="connsiteX5039" fmla="*/ 10834705 w 11162102"/>
                <a:gd name="connsiteY5039" fmla="*/ 3913762 h 6858029"/>
                <a:gd name="connsiteX5040" fmla="*/ 10828588 w 11162102"/>
                <a:gd name="connsiteY5040" fmla="*/ 3946922 h 6858029"/>
                <a:gd name="connsiteX5041" fmla="*/ 10802297 w 11162102"/>
                <a:gd name="connsiteY5041" fmla="*/ 3983026 h 6858029"/>
                <a:gd name="connsiteX5042" fmla="*/ 10777330 w 11162102"/>
                <a:gd name="connsiteY5042" fmla="*/ 4015365 h 6858029"/>
                <a:gd name="connsiteX5043" fmla="*/ 10779634 w 11162102"/>
                <a:gd name="connsiteY5043" fmla="*/ 3982068 h 6858029"/>
                <a:gd name="connsiteX5044" fmla="*/ 10806838 w 11162102"/>
                <a:gd name="connsiteY5044" fmla="*/ 3949295 h 6858029"/>
                <a:gd name="connsiteX5045" fmla="*/ 10802297 w 11162102"/>
                <a:gd name="connsiteY5045" fmla="*/ 3983026 h 6858029"/>
                <a:gd name="connsiteX5046" fmla="*/ 10740700 w 11162102"/>
                <a:gd name="connsiteY5046" fmla="*/ 4059708 h 6858029"/>
                <a:gd name="connsiteX5047" fmla="*/ 10710210 w 11162102"/>
                <a:gd name="connsiteY5047" fmla="*/ 4094192 h 6858029"/>
                <a:gd name="connsiteX5048" fmla="*/ 10708590 w 11162102"/>
                <a:gd name="connsiteY5048" fmla="*/ 4060073 h 6858029"/>
                <a:gd name="connsiteX5049" fmla="*/ 10741248 w 11162102"/>
                <a:gd name="connsiteY5049" fmla="*/ 4025452 h 6858029"/>
                <a:gd name="connsiteX5050" fmla="*/ 10740700 w 11162102"/>
                <a:gd name="connsiteY5050" fmla="*/ 4059708 h 6858029"/>
                <a:gd name="connsiteX5051" fmla="*/ 10705167 w 11162102"/>
                <a:gd name="connsiteY5051" fmla="*/ 4099692 h 6858029"/>
                <a:gd name="connsiteX5052" fmla="*/ 10672508 w 11162102"/>
                <a:gd name="connsiteY5052" fmla="*/ 4134222 h 6858029"/>
                <a:gd name="connsiteX5053" fmla="*/ 10668834 w 11162102"/>
                <a:gd name="connsiteY5053" fmla="*/ 4099692 h 6858029"/>
                <a:gd name="connsiteX5054" fmla="*/ 10703683 w 11162102"/>
                <a:gd name="connsiteY5054" fmla="*/ 4065117 h 6858029"/>
                <a:gd name="connsiteX5055" fmla="*/ 10705167 w 11162102"/>
                <a:gd name="connsiteY5055" fmla="*/ 4099692 h 6858029"/>
                <a:gd name="connsiteX5056" fmla="*/ 10667556 w 11162102"/>
                <a:gd name="connsiteY5056" fmla="*/ 4139220 h 6858029"/>
                <a:gd name="connsiteX5057" fmla="*/ 10631953 w 11162102"/>
                <a:gd name="connsiteY5057" fmla="*/ 4174365 h 6858029"/>
                <a:gd name="connsiteX5058" fmla="*/ 10626180 w 11162102"/>
                <a:gd name="connsiteY5058" fmla="*/ 4139471 h 6858029"/>
                <a:gd name="connsiteX5059" fmla="*/ 10664019 w 11162102"/>
                <a:gd name="connsiteY5059" fmla="*/ 4104325 h 6858029"/>
                <a:gd name="connsiteX5060" fmla="*/ 10667556 w 11162102"/>
                <a:gd name="connsiteY5060" fmla="*/ 4139220 h 6858029"/>
                <a:gd name="connsiteX5061" fmla="*/ 10627206 w 11162102"/>
                <a:gd name="connsiteY5061" fmla="*/ 4178884 h 6858029"/>
                <a:gd name="connsiteX5062" fmla="*/ 10588661 w 11162102"/>
                <a:gd name="connsiteY5062" fmla="*/ 4214395 h 6858029"/>
                <a:gd name="connsiteX5063" fmla="*/ 10580765 w 11162102"/>
                <a:gd name="connsiteY5063" fmla="*/ 4179113 h 6858029"/>
                <a:gd name="connsiteX5064" fmla="*/ 10621570 w 11162102"/>
                <a:gd name="connsiteY5064" fmla="*/ 4143647 h 6858029"/>
                <a:gd name="connsiteX5065" fmla="*/ 10627206 w 11162102"/>
                <a:gd name="connsiteY5065" fmla="*/ 4178884 h 6858029"/>
                <a:gd name="connsiteX5066" fmla="*/ 10584096 w 11162102"/>
                <a:gd name="connsiteY5066" fmla="*/ 4218481 h 6858029"/>
                <a:gd name="connsiteX5067" fmla="*/ 10542719 w 11162102"/>
                <a:gd name="connsiteY5067" fmla="*/ 4254060 h 6858029"/>
                <a:gd name="connsiteX5068" fmla="*/ 10532747 w 11162102"/>
                <a:gd name="connsiteY5068" fmla="*/ 4218275 h 6858029"/>
                <a:gd name="connsiteX5069" fmla="*/ 10576314 w 11162102"/>
                <a:gd name="connsiteY5069" fmla="*/ 4182833 h 6858029"/>
                <a:gd name="connsiteX5070" fmla="*/ 10584096 w 11162102"/>
                <a:gd name="connsiteY5070" fmla="*/ 4218481 h 6858029"/>
                <a:gd name="connsiteX5071" fmla="*/ 10538270 w 11162102"/>
                <a:gd name="connsiteY5071" fmla="*/ 4257757 h 6858029"/>
                <a:gd name="connsiteX5072" fmla="*/ 10494223 w 11162102"/>
                <a:gd name="connsiteY5072" fmla="*/ 4293131 h 6858029"/>
                <a:gd name="connsiteX5073" fmla="*/ 10482219 w 11162102"/>
                <a:gd name="connsiteY5073" fmla="*/ 4256844 h 6858029"/>
                <a:gd name="connsiteX5074" fmla="*/ 10523755 w 11162102"/>
                <a:gd name="connsiteY5074" fmla="*/ 4225350 h 6858029"/>
                <a:gd name="connsiteX5075" fmla="*/ 10528388 w 11162102"/>
                <a:gd name="connsiteY5075" fmla="*/ 4221721 h 6858029"/>
                <a:gd name="connsiteX5076" fmla="*/ 10538270 w 11162102"/>
                <a:gd name="connsiteY5076" fmla="*/ 4257757 h 6858029"/>
                <a:gd name="connsiteX5077" fmla="*/ 10489841 w 11162102"/>
                <a:gd name="connsiteY5077" fmla="*/ 4296554 h 6858029"/>
                <a:gd name="connsiteX5078" fmla="*/ 10443330 w 11162102"/>
                <a:gd name="connsiteY5078" fmla="*/ 4331404 h 6858029"/>
                <a:gd name="connsiteX5079" fmla="*/ 10429271 w 11162102"/>
                <a:gd name="connsiteY5079" fmla="*/ 4294592 h 6858029"/>
                <a:gd name="connsiteX5080" fmla="*/ 10477814 w 11162102"/>
                <a:gd name="connsiteY5080" fmla="*/ 4260062 h 6858029"/>
                <a:gd name="connsiteX5081" fmla="*/ 10489841 w 11162102"/>
                <a:gd name="connsiteY5081" fmla="*/ 4296554 h 6858029"/>
                <a:gd name="connsiteX5082" fmla="*/ 10438971 w 11162102"/>
                <a:gd name="connsiteY5082" fmla="*/ 4334553 h 6858029"/>
                <a:gd name="connsiteX5083" fmla="*/ 10390132 w 11162102"/>
                <a:gd name="connsiteY5083" fmla="*/ 4368740 h 6858029"/>
                <a:gd name="connsiteX5084" fmla="*/ 10374134 w 11162102"/>
                <a:gd name="connsiteY5084" fmla="*/ 4331335 h 6858029"/>
                <a:gd name="connsiteX5085" fmla="*/ 10424936 w 11162102"/>
                <a:gd name="connsiteY5085" fmla="*/ 4297581 h 6858029"/>
                <a:gd name="connsiteX5086" fmla="*/ 10438971 w 11162102"/>
                <a:gd name="connsiteY5086" fmla="*/ 4334553 h 6858029"/>
                <a:gd name="connsiteX5087" fmla="*/ 10385796 w 11162102"/>
                <a:gd name="connsiteY5087" fmla="*/ 4371662 h 6858029"/>
                <a:gd name="connsiteX5088" fmla="*/ 10335017 w 11162102"/>
                <a:gd name="connsiteY5088" fmla="*/ 4404822 h 6858029"/>
                <a:gd name="connsiteX5089" fmla="*/ 10317193 w 11162102"/>
                <a:gd name="connsiteY5089" fmla="*/ 4366755 h 6858029"/>
                <a:gd name="connsiteX5090" fmla="*/ 10369797 w 11162102"/>
                <a:gd name="connsiteY5090" fmla="*/ 4334119 h 6858029"/>
                <a:gd name="connsiteX5091" fmla="*/ 10385796 w 11162102"/>
                <a:gd name="connsiteY5091" fmla="*/ 4371662 h 6858029"/>
                <a:gd name="connsiteX5092" fmla="*/ 10330499 w 11162102"/>
                <a:gd name="connsiteY5092" fmla="*/ 4407674 h 6858029"/>
                <a:gd name="connsiteX5093" fmla="*/ 10278259 w 11162102"/>
                <a:gd name="connsiteY5093" fmla="*/ 4439488 h 6858029"/>
                <a:gd name="connsiteX5094" fmla="*/ 10258746 w 11162102"/>
                <a:gd name="connsiteY5094" fmla="*/ 4400714 h 6858029"/>
                <a:gd name="connsiteX5095" fmla="*/ 10312674 w 11162102"/>
                <a:gd name="connsiteY5095" fmla="*/ 4369448 h 6858029"/>
                <a:gd name="connsiteX5096" fmla="*/ 10330499 w 11162102"/>
                <a:gd name="connsiteY5096" fmla="*/ 4407674 h 6858029"/>
                <a:gd name="connsiteX5097" fmla="*/ 10273649 w 11162102"/>
                <a:gd name="connsiteY5097" fmla="*/ 4442204 h 6858029"/>
                <a:gd name="connsiteX5098" fmla="*/ 10220200 w 11162102"/>
                <a:gd name="connsiteY5098" fmla="*/ 4472557 h 6858029"/>
                <a:gd name="connsiteX5099" fmla="*/ 10209040 w 11162102"/>
                <a:gd name="connsiteY5099" fmla="*/ 4451447 h 6858029"/>
                <a:gd name="connsiteX5100" fmla="*/ 10199044 w 11162102"/>
                <a:gd name="connsiteY5100" fmla="*/ 4433030 h 6858029"/>
                <a:gd name="connsiteX5101" fmla="*/ 10254022 w 11162102"/>
                <a:gd name="connsiteY5101" fmla="*/ 4403316 h 6858029"/>
                <a:gd name="connsiteX5102" fmla="*/ 10273649 w 11162102"/>
                <a:gd name="connsiteY5102" fmla="*/ 4442204 h 6858029"/>
                <a:gd name="connsiteX5103" fmla="*/ 10215385 w 11162102"/>
                <a:gd name="connsiteY5103" fmla="*/ 4475205 h 6858029"/>
                <a:gd name="connsiteX5104" fmla="*/ 10161137 w 11162102"/>
                <a:gd name="connsiteY5104" fmla="*/ 4503960 h 6858029"/>
                <a:gd name="connsiteX5105" fmla="*/ 10138520 w 11162102"/>
                <a:gd name="connsiteY5105" fmla="*/ 4463611 h 6858029"/>
                <a:gd name="connsiteX5106" fmla="*/ 10194137 w 11162102"/>
                <a:gd name="connsiteY5106" fmla="*/ 4435608 h 6858029"/>
                <a:gd name="connsiteX5107" fmla="*/ 10215385 w 11162102"/>
                <a:gd name="connsiteY5107" fmla="*/ 4475205 h 6858029"/>
                <a:gd name="connsiteX5108" fmla="*/ 10155773 w 11162102"/>
                <a:gd name="connsiteY5108" fmla="*/ 4506699 h 6858029"/>
                <a:gd name="connsiteX5109" fmla="*/ 10101526 w 11162102"/>
                <a:gd name="connsiteY5109" fmla="*/ 4533515 h 6858029"/>
                <a:gd name="connsiteX5110" fmla="*/ 10077586 w 11162102"/>
                <a:gd name="connsiteY5110" fmla="*/ 4492298 h 6858029"/>
                <a:gd name="connsiteX5111" fmla="*/ 10133065 w 11162102"/>
                <a:gd name="connsiteY5111" fmla="*/ 4466258 h 6858029"/>
                <a:gd name="connsiteX5112" fmla="*/ 10155773 w 11162102"/>
                <a:gd name="connsiteY5112" fmla="*/ 4506699 h 6858029"/>
                <a:gd name="connsiteX5113" fmla="*/ 10096049 w 11162102"/>
                <a:gd name="connsiteY5113" fmla="*/ 4536116 h 6858029"/>
                <a:gd name="connsiteX5114" fmla="*/ 10041664 w 11162102"/>
                <a:gd name="connsiteY5114" fmla="*/ 4561152 h 6858029"/>
                <a:gd name="connsiteX5115" fmla="*/ 10016514 w 11162102"/>
                <a:gd name="connsiteY5115" fmla="*/ 4519023 h 6858029"/>
                <a:gd name="connsiteX5116" fmla="*/ 10027948 w 11162102"/>
                <a:gd name="connsiteY5116" fmla="*/ 4514230 h 6858029"/>
                <a:gd name="connsiteX5117" fmla="*/ 10072040 w 11162102"/>
                <a:gd name="connsiteY5117" fmla="*/ 4494809 h 6858029"/>
                <a:gd name="connsiteX5118" fmla="*/ 10096049 w 11162102"/>
                <a:gd name="connsiteY5118" fmla="*/ 4536116 h 6858029"/>
                <a:gd name="connsiteX5119" fmla="*/ 10036141 w 11162102"/>
                <a:gd name="connsiteY5119" fmla="*/ 4563617 h 6858029"/>
                <a:gd name="connsiteX5120" fmla="*/ 9982098 w 11162102"/>
                <a:gd name="connsiteY5120" fmla="*/ 4586781 h 6858029"/>
                <a:gd name="connsiteX5121" fmla="*/ 9956241 w 11162102"/>
                <a:gd name="connsiteY5121" fmla="*/ 4543671 h 6858029"/>
                <a:gd name="connsiteX5122" fmla="*/ 10010922 w 11162102"/>
                <a:gd name="connsiteY5122" fmla="*/ 4521396 h 6858029"/>
                <a:gd name="connsiteX5123" fmla="*/ 10036141 w 11162102"/>
                <a:gd name="connsiteY5123" fmla="*/ 4563617 h 6858029"/>
                <a:gd name="connsiteX5124" fmla="*/ 9976393 w 11162102"/>
                <a:gd name="connsiteY5124" fmla="*/ 4589155 h 6858029"/>
                <a:gd name="connsiteX5125" fmla="*/ 9924131 w 11162102"/>
                <a:gd name="connsiteY5125" fmla="*/ 4610060 h 6858029"/>
                <a:gd name="connsiteX5126" fmla="*/ 9897977 w 11162102"/>
                <a:gd name="connsiteY5126" fmla="*/ 4565876 h 6858029"/>
                <a:gd name="connsiteX5127" fmla="*/ 9950421 w 11162102"/>
                <a:gd name="connsiteY5127" fmla="*/ 4545930 h 6858029"/>
                <a:gd name="connsiteX5128" fmla="*/ 9976393 w 11162102"/>
                <a:gd name="connsiteY5128" fmla="*/ 4589155 h 6858029"/>
                <a:gd name="connsiteX5129" fmla="*/ 9918266 w 11162102"/>
                <a:gd name="connsiteY5129" fmla="*/ 4612319 h 6858029"/>
                <a:gd name="connsiteX5130" fmla="*/ 9868285 w 11162102"/>
                <a:gd name="connsiteY5130" fmla="*/ 4630942 h 6858029"/>
                <a:gd name="connsiteX5131" fmla="*/ 9841880 w 11162102"/>
                <a:gd name="connsiteY5131" fmla="*/ 4585731 h 6858029"/>
                <a:gd name="connsiteX5132" fmla="*/ 9892066 w 11162102"/>
                <a:gd name="connsiteY5132" fmla="*/ 4568022 h 6858029"/>
                <a:gd name="connsiteX5133" fmla="*/ 9918266 w 11162102"/>
                <a:gd name="connsiteY5133" fmla="*/ 4612319 h 6858029"/>
                <a:gd name="connsiteX5134" fmla="*/ 9862283 w 11162102"/>
                <a:gd name="connsiteY5134" fmla="*/ 4633110 h 6858029"/>
                <a:gd name="connsiteX5135" fmla="*/ 9814699 w 11162102"/>
                <a:gd name="connsiteY5135" fmla="*/ 4649701 h 6858029"/>
                <a:gd name="connsiteX5136" fmla="*/ 9788066 w 11162102"/>
                <a:gd name="connsiteY5136" fmla="*/ 4603533 h 6858029"/>
                <a:gd name="connsiteX5137" fmla="*/ 9835832 w 11162102"/>
                <a:gd name="connsiteY5137" fmla="*/ 4587808 h 6858029"/>
                <a:gd name="connsiteX5138" fmla="*/ 9862283 w 11162102"/>
                <a:gd name="connsiteY5138" fmla="*/ 4633110 h 6858029"/>
                <a:gd name="connsiteX5139" fmla="*/ 9808468 w 11162102"/>
                <a:gd name="connsiteY5139" fmla="*/ 4651778 h 6858029"/>
                <a:gd name="connsiteX5140" fmla="*/ 9763349 w 11162102"/>
                <a:gd name="connsiteY5140" fmla="*/ 4666476 h 6858029"/>
                <a:gd name="connsiteX5141" fmla="*/ 9736511 w 11162102"/>
                <a:gd name="connsiteY5141" fmla="*/ 4619394 h 6858029"/>
                <a:gd name="connsiteX5142" fmla="*/ 9781767 w 11162102"/>
                <a:gd name="connsiteY5142" fmla="*/ 4605518 h 6858029"/>
                <a:gd name="connsiteX5143" fmla="*/ 9808468 w 11162102"/>
                <a:gd name="connsiteY5143" fmla="*/ 4651778 h 6858029"/>
                <a:gd name="connsiteX5144" fmla="*/ 9756800 w 11162102"/>
                <a:gd name="connsiteY5144" fmla="*/ 4668530 h 6858029"/>
                <a:gd name="connsiteX5145" fmla="*/ 9714214 w 11162102"/>
                <a:gd name="connsiteY5145" fmla="*/ 4681470 h 6858029"/>
                <a:gd name="connsiteX5146" fmla="*/ 9687239 w 11162102"/>
                <a:gd name="connsiteY5146" fmla="*/ 4633589 h 6858029"/>
                <a:gd name="connsiteX5147" fmla="*/ 9729893 w 11162102"/>
                <a:gd name="connsiteY5147" fmla="*/ 4621379 h 6858029"/>
                <a:gd name="connsiteX5148" fmla="*/ 9756800 w 11162102"/>
                <a:gd name="connsiteY5148" fmla="*/ 4668530 h 6858029"/>
                <a:gd name="connsiteX5149" fmla="*/ 9707824 w 11162102"/>
                <a:gd name="connsiteY5149" fmla="*/ 4683341 h 6858029"/>
                <a:gd name="connsiteX5150" fmla="*/ 9667361 w 11162102"/>
                <a:gd name="connsiteY5150" fmla="*/ 4694843 h 6858029"/>
                <a:gd name="connsiteX5151" fmla="*/ 9640226 w 11162102"/>
                <a:gd name="connsiteY5151" fmla="*/ 4646141 h 6858029"/>
                <a:gd name="connsiteX5152" fmla="*/ 9680780 w 11162102"/>
                <a:gd name="connsiteY5152" fmla="*/ 4635346 h 6858029"/>
                <a:gd name="connsiteX5153" fmla="*/ 9707824 w 11162102"/>
                <a:gd name="connsiteY5153" fmla="*/ 4683341 h 6858029"/>
                <a:gd name="connsiteX5154" fmla="*/ 9660583 w 11162102"/>
                <a:gd name="connsiteY5154" fmla="*/ 4696715 h 6858029"/>
                <a:gd name="connsiteX5155" fmla="*/ 9622698 w 11162102"/>
                <a:gd name="connsiteY5155" fmla="*/ 4706779 h 6858029"/>
                <a:gd name="connsiteX5156" fmla="*/ 9595426 w 11162102"/>
                <a:gd name="connsiteY5156" fmla="*/ 4657347 h 6858029"/>
                <a:gd name="connsiteX5157" fmla="*/ 9633356 w 11162102"/>
                <a:gd name="connsiteY5157" fmla="*/ 4647921 h 6858029"/>
                <a:gd name="connsiteX5158" fmla="*/ 9660583 w 11162102"/>
                <a:gd name="connsiteY5158" fmla="*/ 4696715 h 6858029"/>
                <a:gd name="connsiteX5159" fmla="*/ 9615486 w 11162102"/>
                <a:gd name="connsiteY5159" fmla="*/ 4708628 h 6858029"/>
                <a:gd name="connsiteX5160" fmla="*/ 9452652 w 11162102"/>
                <a:gd name="connsiteY5160" fmla="*/ 4744983 h 6858029"/>
                <a:gd name="connsiteX5161" fmla="*/ 7725965 w 11162102"/>
                <a:gd name="connsiteY5161" fmla="*/ 4703333 h 6858029"/>
                <a:gd name="connsiteX5162" fmla="*/ 6415368 w 11162102"/>
                <a:gd name="connsiteY5162" fmla="*/ 4322229 h 6858029"/>
                <a:gd name="connsiteX5163" fmla="*/ 5097034 w 11162102"/>
                <a:gd name="connsiteY5163" fmla="*/ 3760398 h 6858029"/>
                <a:gd name="connsiteX5164" fmla="*/ 3697227 w 11162102"/>
                <a:gd name="connsiteY5164" fmla="*/ 3169309 h 6858029"/>
                <a:gd name="connsiteX5165" fmla="*/ 2932577 w 11162102"/>
                <a:gd name="connsiteY5165" fmla="*/ 3013869 h 6858029"/>
                <a:gd name="connsiteX5166" fmla="*/ 2566763 w 11162102"/>
                <a:gd name="connsiteY5166" fmla="*/ 3076606 h 6858029"/>
                <a:gd name="connsiteX5167" fmla="*/ 2230190 w 11162102"/>
                <a:gd name="connsiteY5167" fmla="*/ 3280292 h 6858029"/>
                <a:gd name="connsiteX5168" fmla="*/ 1888654 w 11162102"/>
                <a:gd name="connsiteY5168" fmla="*/ 3667558 h 6858029"/>
                <a:gd name="connsiteX5169" fmla="*/ 2256218 w 11162102"/>
                <a:gd name="connsiteY5169" fmla="*/ 3230061 h 6858029"/>
                <a:gd name="connsiteX5170" fmla="*/ 3717470 w 11162102"/>
                <a:gd name="connsiteY5170" fmla="*/ 3106069 h 6858029"/>
                <a:gd name="connsiteX5171" fmla="*/ 5086285 w 11162102"/>
                <a:gd name="connsiteY5171" fmla="*/ 3692845 h 6858029"/>
                <a:gd name="connsiteX5172" fmla="*/ 6397407 w 11162102"/>
                <a:gd name="connsiteY5172" fmla="*/ 4258738 h 6858029"/>
                <a:gd name="connsiteX5173" fmla="*/ 7914406 w 11162102"/>
                <a:gd name="connsiteY5173" fmla="*/ 4680876 h 6858029"/>
                <a:gd name="connsiteX5174" fmla="*/ 8698979 w 11162102"/>
                <a:gd name="connsiteY5174" fmla="*/ 4752126 h 6858029"/>
                <a:gd name="connsiteX5175" fmla="*/ 9480106 w 11162102"/>
                <a:gd name="connsiteY5175" fmla="*/ 4682611 h 6858029"/>
                <a:gd name="connsiteX5176" fmla="*/ 9588123 w 11162102"/>
                <a:gd name="connsiteY5176" fmla="*/ 4659127 h 6858029"/>
                <a:gd name="connsiteX5177" fmla="*/ 9615486 w 11162102"/>
                <a:gd name="connsiteY5177" fmla="*/ 4708628 h 6858029"/>
                <a:gd name="connsiteX5178" fmla="*/ 744087 w 11162102"/>
                <a:gd name="connsiteY5178" fmla="*/ 4901040 h 6858029"/>
                <a:gd name="connsiteX5179" fmla="*/ 742143 w 11162102"/>
                <a:gd name="connsiteY5179" fmla="*/ 4902364 h 6858029"/>
                <a:gd name="connsiteX5180" fmla="*/ 741871 w 11162102"/>
                <a:gd name="connsiteY5180" fmla="*/ 4902409 h 6858029"/>
                <a:gd name="connsiteX5181" fmla="*/ 744087 w 11162102"/>
                <a:gd name="connsiteY5181" fmla="*/ 4901040 h 6858029"/>
                <a:gd name="connsiteX5182" fmla="*/ 763842 w 11162102"/>
                <a:gd name="connsiteY5182" fmla="*/ 4894992 h 6858029"/>
                <a:gd name="connsiteX5183" fmla="*/ 766731 w 11162102"/>
                <a:gd name="connsiteY5183" fmla="*/ 4894125 h 6858029"/>
                <a:gd name="connsiteX5184" fmla="*/ 761747 w 11162102"/>
                <a:gd name="connsiteY5184" fmla="*/ 4897754 h 6858029"/>
                <a:gd name="connsiteX5185" fmla="*/ 758677 w 11162102"/>
                <a:gd name="connsiteY5185" fmla="*/ 4898461 h 6858029"/>
                <a:gd name="connsiteX5186" fmla="*/ 763842 w 11162102"/>
                <a:gd name="connsiteY5186" fmla="*/ 4894992 h 6858029"/>
                <a:gd name="connsiteX5187" fmla="*/ 783620 w 11162102"/>
                <a:gd name="connsiteY5187" fmla="*/ 4889287 h 6858029"/>
                <a:gd name="connsiteX5188" fmla="*/ 788481 w 11162102"/>
                <a:gd name="connsiteY5188" fmla="*/ 4887940 h 6858029"/>
                <a:gd name="connsiteX5189" fmla="*/ 781328 w 11162102"/>
                <a:gd name="connsiteY5189" fmla="*/ 4893463 h 6858029"/>
                <a:gd name="connsiteX5190" fmla="*/ 776335 w 11162102"/>
                <a:gd name="connsiteY5190" fmla="*/ 4894512 h 6858029"/>
                <a:gd name="connsiteX5191" fmla="*/ 783620 w 11162102"/>
                <a:gd name="connsiteY5191" fmla="*/ 4889287 h 6858029"/>
                <a:gd name="connsiteX5192" fmla="*/ 803228 w 11162102"/>
                <a:gd name="connsiteY5192" fmla="*/ 4883900 h 6858029"/>
                <a:gd name="connsiteX5193" fmla="*/ 809817 w 11162102"/>
                <a:gd name="connsiteY5193" fmla="*/ 4882143 h 6858029"/>
                <a:gd name="connsiteX5194" fmla="*/ 800948 w 11162102"/>
                <a:gd name="connsiteY5194" fmla="*/ 4889400 h 6858029"/>
                <a:gd name="connsiteX5195" fmla="*/ 794373 w 11162102"/>
                <a:gd name="connsiteY5195" fmla="*/ 4890724 h 6858029"/>
                <a:gd name="connsiteX5196" fmla="*/ 803228 w 11162102"/>
                <a:gd name="connsiteY5196" fmla="*/ 4883900 h 6858029"/>
                <a:gd name="connsiteX5197" fmla="*/ 823113 w 11162102"/>
                <a:gd name="connsiteY5197" fmla="*/ 4878697 h 6858029"/>
                <a:gd name="connsiteX5198" fmla="*/ 830868 w 11162102"/>
                <a:gd name="connsiteY5198" fmla="*/ 4876735 h 6858029"/>
                <a:gd name="connsiteX5199" fmla="*/ 820696 w 11162102"/>
                <a:gd name="connsiteY5199" fmla="*/ 4885544 h 6858029"/>
                <a:gd name="connsiteX5200" fmla="*/ 812857 w 11162102"/>
                <a:gd name="connsiteY5200" fmla="*/ 4887050 h 6858029"/>
                <a:gd name="connsiteX5201" fmla="*/ 823113 w 11162102"/>
                <a:gd name="connsiteY5201" fmla="*/ 4878697 h 6858029"/>
                <a:gd name="connsiteX5202" fmla="*/ 842900 w 11162102"/>
                <a:gd name="connsiteY5202" fmla="*/ 4873790 h 6858029"/>
                <a:gd name="connsiteX5203" fmla="*/ 851777 w 11162102"/>
                <a:gd name="connsiteY5203" fmla="*/ 4871645 h 6858029"/>
                <a:gd name="connsiteX5204" fmla="*/ 840442 w 11162102"/>
                <a:gd name="connsiteY5204" fmla="*/ 4881960 h 6858029"/>
                <a:gd name="connsiteX5205" fmla="*/ 831571 w 11162102"/>
                <a:gd name="connsiteY5205" fmla="*/ 4883558 h 6858029"/>
                <a:gd name="connsiteX5206" fmla="*/ 842900 w 11162102"/>
                <a:gd name="connsiteY5206" fmla="*/ 4873790 h 6858029"/>
                <a:gd name="connsiteX5207" fmla="*/ 942702 w 11162102"/>
                <a:gd name="connsiteY5207" fmla="*/ 4852543 h 6858029"/>
                <a:gd name="connsiteX5208" fmla="*/ 954937 w 11162102"/>
                <a:gd name="connsiteY5208" fmla="*/ 4850329 h 6858029"/>
                <a:gd name="connsiteX5209" fmla="*/ 941379 w 11162102"/>
                <a:gd name="connsiteY5209" fmla="*/ 4865803 h 6858029"/>
                <a:gd name="connsiteX5210" fmla="*/ 940034 w 11162102"/>
                <a:gd name="connsiteY5210" fmla="*/ 4867354 h 6858029"/>
                <a:gd name="connsiteX5211" fmla="*/ 927804 w 11162102"/>
                <a:gd name="connsiteY5211" fmla="*/ 4868861 h 6858029"/>
                <a:gd name="connsiteX5212" fmla="*/ 942702 w 11162102"/>
                <a:gd name="connsiteY5212" fmla="*/ 4852543 h 6858029"/>
                <a:gd name="connsiteX5213" fmla="*/ 962772 w 11162102"/>
                <a:gd name="connsiteY5213" fmla="*/ 4848960 h 6858029"/>
                <a:gd name="connsiteX5214" fmla="*/ 975497 w 11162102"/>
                <a:gd name="connsiteY5214" fmla="*/ 4846792 h 6858029"/>
                <a:gd name="connsiteX5215" fmla="*/ 964262 w 11162102"/>
                <a:gd name="connsiteY5215" fmla="*/ 4860120 h 6858029"/>
                <a:gd name="connsiteX5216" fmla="*/ 960127 w 11162102"/>
                <a:gd name="connsiteY5216" fmla="*/ 4865049 h 6858029"/>
                <a:gd name="connsiteX5217" fmla="*/ 947420 w 11162102"/>
                <a:gd name="connsiteY5217" fmla="*/ 4866488 h 6858029"/>
                <a:gd name="connsiteX5218" fmla="*/ 962772 w 11162102"/>
                <a:gd name="connsiteY5218" fmla="*/ 4848960 h 6858029"/>
                <a:gd name="connsiteX5219" fmla="*/ 967991 w 11162102"/>
                <a:gd name="connsiteY5219" fmla="*/ 4863292 h 6858029"/>
                <a:gd name="connsiteX5220" fmla="*/ 982917 w 11162102"/>
                <a:gd name="connsiteY5220" fmla="*/ 4845559 h 6858029"/>
                <a:gd name="connsiteX5221" fmla="*/ 996035 w 11162102"/>
                <a:gd name="connsiteY5221" fmla="*/ 4843460 h 6858029"/>
                <a:gd name="connsiteX5222" fmla="*/ 987146 w 11162102"/>
                <a:gd name="connsiteY5222" fmla="*/ 4854437 h 6858029"/>
                <a:gd name="connsiteX5223" fmla="*/ 980274 w 11162102"/>
                <a:gd name="connsiteY5223" fmla="*/ 4862950 h 6858029"/>
                <a:gd name="connsiteX5224" fmla="*/ 967140 w 11162102"/>
                <a:gd name="connsiteY5224" fmla="*/ 4864296 h 6858029"/>
                <a:gd name="connsiteX5225" fmla="*/ 967991 w 11162102"/>
                <a:gd name="connsiteY5225" fmla="*/ 4863292 h 6858029"/>
                <a:gd name="connsiteX5226" fmla="*/ 990861 w 11162102"/>
                <a:gd name="connsiteY5226" fmla="*/ 4857450 h 6858029"/>
                <a:gd name="connsiteX5227" fmla="*/ 1003062 w 11162102"/>
                <a:gd name="connsiteY5227" fmla="*/ 4842387 h 6858029"/>
                <a:gd name="connsiteX5228" fmla="*/ 1016577 w 11162102"/>
                <a:gd name="connsiteY5228" fmla="*/ 4840379 h 6858029"/>
                <a:gd name="connsiteX5229" fmla="*/ 1010045 w 11162102"/>
                <a:gd name="connsiteY5229" fmla="*/ 4848755 h 6858029"/>
                <a:gd name="connsiteX5230" fmla="*/ 1000478 w 11162102"/>
                <a:gd name="connsiteY5230" fmla="*/ 4861056 h 6858029"/>
                <a:gd name="connsiteX5231" fmla="*/ 986945 w 11162102"/>
                <a:gd name="connsiteY5231" fmla="*/ 4862311 h 6858029"/>
                <a:gd name="connsiteX5232" fmla="*/ 990861 w 11162102"/>
                <a:gd name="connsiteY5232" fmla="*/ 4857450 h 6858029"/>
                <a:gd name="connsiteX5233" fmla="*/ 1013724 w 11162102"/>
                <a:gd name="connsiteY5233" fmla="*/ 4851630 h 6858029"/>
                <a:gd name="connsiteX5234" fmla="*/ 1023266 w 11162102"/>
                <a:gd name="connsiteY5234" fmla="*/ 4839398 h 6858029"/>
                <a:gd name="connsiteX5235" fmla="*/ 1037137 w 11162102"/>
                <a:gd name="connsiteY5235" fmla="*/ 4837457 h 6858029"/>
                <a:gd name="connsiteX5236" fmla="*/ 1032940 w 11162102"/>
                <a:gd name="connsiteY5236" fmla="*/ 4843049 h 6858029"/>
                <a:gd name="connsiteX5237" fmla="*/ 1020712 w 11162102"/>
                <a:gd name="connsiteY5237" fmla="*/ 4859344 h 6858029"/>
                <a:gd name="connsiteX5238" fmla="*/ 1006830 w 11162102"/>
                <a:gd name="connsiteY5238" fmla="*/ 4860508 h 6858029"/>
                <a:gd name="connsiteX5239" fmla="*/ 1013724 w 11162102"/>
                <a:gd name="connsiteY5239" fmla="*/ 4851630 h 6858029"/>
                <a:gd name="connsiteX5240" fmla="*/ 1036592 w 11162102"/>
                <a:gd name="connsiteY5240" fmla="*/ 4845811 h 6858029"/>
                <a:gd name="connsiteX5241" fmla="*/ 1043505 w 11162102"/>
                <a:gd name="connsiteY5241" fmla="*/ 4836613 h 6858029"/>
                <a:gd name="connsiteX5242" fmla="*/ 1057720 w 11162102"/>
                <a:gd name="connsiteY5242" fmla="*/ 4834765 h 6858029"/>
                <a:gd name="connsiteX5243" fmla="*/ 1055840 w 11162102"/>
                <a:gd name="connsiteY5243" fmla="*/ 4837367 h 6858029"/>
                <a:gd name="connsiteX5244" fmla="*/ 1041017 w 11162102"/>
                <a:gd name="connsiteY5244" fmla="*/ 4857815 h 6858029"/>
                <a:gd name="connsiteX5245" fmla="*/ 1032929 w 11162102"/>
                <a:gd name="connsiteY5245" fmla="*/ 4858386 h 6858029"/>
                <a:gd name="connsiteX5246" fmla="*/ 1026801 w 11162102"/>
                <a:gd name="connsiteY5246" fmla="*/ 4858865 h 6858029"/>
                <a:gd name="connsiteX5247" fmla="*/ 1036592 w 11162102"/>
                <a:gd name="connsiteY5247" fmla="*/ 4845811 h 6858029"/>
                <a:gd name="connsiteX5248" fmla="*/ 1059453 w 11162102"/>
                <a:gd name="connsiteY5248" fmla="*/ 4839991 h 6858029"/>
                <a:gd name="connsiteX5249" fmla="*/ 1063787 w 11162102"/>
                <a:gd name="connsiteY5249" fmla="*/ 4834011 h 6858029"/>
                <a:gd name="connsiteX5250" fmla="*/ 1078320 w 11162102"/>
                <a:gd name="connsiteY5250" fmla="*/ 4832277 h 6858029"/>
                <a:gd name="connsiteX5251" fmla="*/ 1061461 w 11162102"/>
                <a:gd name="connsiteY5251" fmla="*/ 4856446 h 6858029"/>
                <a:gd name="connsiteX5252" fmla="*/ 1046841 w 11162102"/>
                <a:gd name="connsiteY5252" fmla="*/ 4857381 h 6858029"/>
                <a:gd name="connsiteX5253" fmla="*/ 1059453 w 11162102"/>
                <a:gd name="connsiteY5253" fmla="*/ 4839991 h 6858029"/>
                <a:gd name="connsiteX5254" fmla="*/ 1082309 w 11162102"/>
                <a:gd name="connsiteY5254" fmla="*/ 4834171 h 6858029"/>
                <a:gd name="connsiteX5255" fmla="*/ 1084121 w 11162102"/>
                <a:gd name="connsiteY5255" fmla="*/ 4831593 h 6858029"/>
                <a:gd name="connsiteX5256" fmla="*/ 1098957 w 11162102"/>
                <a:gd name="connsiteY5256" fmla="*/ 4829950 h 6858029"/>
                <a:gd name="connsiteX5257" fmla="*/ 1081850 w 11162102"/>
                <a:gd name="connsiteY5257" fmla="*/ 4855259 h 6858029"/>
                <a:gd name="connsiteX5258" fmla="*/ 1067016 w 11162102"/>
                <a:gd name="connsiteY5258" fmla="*/ 4856103 h 6858029"/>
                <a:gd name="connsiteX5259" fmla="*/ 1082309 w 11162102"/>
                <a:gd name="connsiteY5259" fmla="*/ 4834171 h 6858029"/>
                <a:gd name="connsiteX5260" fmla="*/ 1104494 w 11162102"/>
                <a:gd name="connsiteY5260" fmla="*/ 4829356 h 6858029"/>
                <a:gd name="connsiteX5261" fmla="*/ 1119607 w 11162102"/>
                <a:gd name="connsiteY5261" fmla="*/ 4827804 h 6858029"/>
                <a:gd name="connsiteX5262" fmla="*/ 1102287 w 11162102"/>
                <a:gd name="connsiteY5262" fmla="*/ 4854255 h 6858029"/>
                <a:gd name="connsiteX5263" fmla="*/ 1087184 w 11162102"/>
                <a:gd name="connsiteY5263" fmla="*/ 4854985 h 6858029"/>
                <a:gd name="connsiteX5264" fmla="*/ 1104494 w 11162102"/>
                <a:gd name="connsiteY5264" fmla="*/ 4829356 h 6858029"/>
                <a:gd name="connsiteX5265" fmla="*/ 1124906 w 11162102"/>
                <a:gd name="connsiteY5265" fmla="*/ 4827302 h 6858029"/>
                <a:gd name="connsiteX5266" fmla="*/ 1140283 w 11162102"/>
                <a:gd name="connsiteY5266" fmla="*/ 4825864 h 6858029"/>
                <a:gd name="connsiteX5267" fmla="*/ 1122770 w 11162102"/>
                <a:gd name="connsiteY5267" fmla="*/ 4853433 h 6858029"/>
                <a:gd name="connsiteX5268" fmla="*/ 1107395 w 11162102"/>
                <a:gd name="connsiteY5268" fmla="*/ 4854049 h 6858029"/>
                <a:gd name="connsiteX5269" fmla="*/ 1124906 w 11162102"/>
                <a:gd name="connsiteY5269" fmla="*/ 4827302 h 6858029"/>
                <a:gd name="connsiteX5270" fmla="*/ 1145370 w 11162102"/>
                <a:gd name="connsiteY5270" fmla="*/ 4825408 h 6858029"/>
                <a:gd name="connsiteX5271" fmla="*/ 1160976 w 11162102"/>
                <a:gd name="connsiteY5271" fmla="*/ 4824084 h 6858029"/>
                <a:gd name="connsiteX5272" fmla="*/ 1143294 w 11162102"/>
                <a:gd name="connsiteY5272" fmla="*/ 4852749 h 6858029"/>
                <a:gd name="connsiteX5273" fmla="*/ 1127683 w 11162102"/>
                <a:gd name="connsiteY5273" fmla="*/ 4853251 h 6858029"/>
                <a:gd name="connsiteX5274" fmla="*/ 1145370 w 11162102"/>
                <a:gd name="connsiteY5274" fmla="*/ 4825408 h 6858029"/>
                <a:gd name="connsiteX5275" fmla="*/ 1165860 w 11162102"/>
                <a:gd name="connsiteY5275" fmla="*/ 4823674 h 6858029"/>
                <a:gd name="connsiteX5276" fmla="*/ 1181721 w 11162102"/>
                <a:gd name="connsiteY5276" fmla="*/ 4822464 h 6858029"/>
                <a:gd name="connsiteX5277" fmla="*/ 1163906 w 11162102"/>
                <a:gd name="connsiteY5277" fmla="*/ 4852246 h 6858029"/>
                <a:gd name="connsiteX5278" fmla="*/ 1148006 w 11162102"/>
                <a:gd name="connsiteY5278" fmla="*/ 4852612 h 6858029"/>
                <a:gd name="connsiteX5279" fmla="*/ 1165860 w 11162102"/>
                <a:gd name="connsiteY5279" fmla="*/ 4823674 h 6858029"/>
                <a:gd name="connsiteX5280" fmla="*/ 1186398 w 11162102"/>
                <a:gd name="connsiteY5280" fmla="*/ 4822121 h 6858029"/>
                <a:gd name="connsiteX5281" fmla="*/ 1202453 w 11162102"/>
                <a:gd name="connsiteY5281" fmla="*/ 4821026 h 6858029"/>
                <a:gd name="connsiteX5282" fmla="*/ 1184492 w 11162102"/>
                <a:gd name="connsiteY5282" fmla="*/ 4851881 h 6858029"/>
                <a:gd name="connsiteX5283" fmla="*/ 1168443 w 11162102"/>
                <a:gd name="connsiteY5283" fmla="*/ 4852155 h 6858029"/>
                <a:gd name="connsiteX5284" fmla="*/ 1186398 w 11162102"/>
                <a:gd name="connsiteY5284" fmla="*/ 4822121 h 6858029"/>
                <a:gd name="connsiteX5285" fmla="*/ 1206956 w 11162102"/>
                <a:gd name="connsiteY5285" fmla="*/ 4820729 h 6858029"/>
                <a:gd name="connsiteX5286" fmla="*/ 1223182 w 11162102"/>
                <a:gd name="connsiteY5286" fmla="*/ 4819748 h 6858029"/>
                <a:gd name="connsiteX5287" fmla="*/ 1205036 w 11162102"/>
                <a:gd name="connsiteY5287" fmla="*/ 4851698 h 6858029"/>
                <a:gd name="connsiteX5288" fmla="*/ 1188853 w 11162102"/>
                <a:gd name="connsiteY5288" fmla="*/ 4851835 h 6858029"/>
                <a:gd name="connsiteX5289" fmla="*/ 1206956 w 11162102"/>
                <a:gd name="connsiteY5289" fmla="*/ 4820729 h 6858029"/>
                <a:gd name="connsiteX5290" fmla="*/ 1227509 w 11162102"/>
                <a:gd name="connsiteY5290" fmla="*/ 4819497 h 6858029"/>
                <a:gd name="connsiteX5291" fmla="*/ 1244018 w 11162102"/>
                <a:gd name="connsiteY5291" fmla="*/ 4818629 h 6858029"/>
                <a:gd name="connsiteX5292" fmla="*/ 1225788 w 11162102"/>
                <a:gd name="connsiteY5292" fmla="*/ 4851630 h 6858029"/>
                <a:gd name="connsiteX5293" fmla="*/ 1209235 w 11162102"/>
                <a:gd name="connsiteY5293" fmla="*/ 4851676 h 6858029"/>
                <a:gd name="connsiteX5294" fmla="*/ 1227509 w 11162102"/>
                <a:gd name="connsiteY5294" fmla="*/ 4819497 h 6858029"/>
                <a:gd name="connsiteX5295" fmla="*/ 1248167 w 11162102"/>
                <a:gd name="connsiteY5295" fmla="*/ 4818424 h 6858029"/>
                <a:gd name="connsiteX5296" fmla="*/ 1264912 w 11162102"/>
                <a:gd name="connsiteY5296" fmla="*/ 4817648 h 6858029"/>
                <a:gd name="connsiteX5297" fmla="*/ 1246588 w 11162102"/>
                <a:gd name="connsiteY5297" fmla="*/ 4851721 h 6858029"/>
                <a:gd name="connsiteX5298" fmla="*/ 1229823 w 11162102"/>
                <a:gd name="connsiteY5298" fmla="*/ 4851630 h 6858029"/>
                <a:gd name="connsiteX5299" fmla="*/ 1248167 w 11162102"/>
                <a:gd name="connsiteY5299" fmla="*/ 4818424 h 6858029"/>
                <a:gd name="connsiteX5300" fmla="*/ 1268892 w 11162102"/>
                <a:gd name="connsiteY5300" fmla="*/ 4817488 h 6858029"/>
                <a:gd name="connsiteX5301" fmla="*/ 1546622 w 11162102"/>
                <a:gd name="connsiteY5301" fmla="*/ 4817877 h 6858029"/>
                <a:gd name="connsiteX5302" fmla="*/ 3073548 w 11162102"/>
                <a:gd name="connsiteY5302" fmla="*/ 5105798 h 6858029"/>
                <a:gd name="connsiteX5303" fmla="*/ 5231707 w 11162102"/>
                <a:gd name="connsiteY5303" fmla="*/ 5753919 h 6858029"/>
                <a:gd name="connsiteX5304" fmla="*/ 6899057 w 11162102"/>
                <a:gd name="connsiteY5304" fmla="*/ 6265268 h 6858029"/>
                <a:gd name="connsiteX5305" fmla="*/ 7780441 w 11162102"/>
                <a:gd name="connsiteY5305" fmla="*/ 6500152 h 6858029"/>
                <a:gd name="connsiteX5306" fmla="*/ 8675769 w 11162102"/>
                <a:gd name="connsiteY5306" fmla="*/ 6660955 h 6858029"/>
                <a:gd name="connsiteX5307" fmla="*/ 9264051 w 11162102"/>
                <a:gd name="connsiteY5307" fmla="*/ 6688912 h 6858029"/>
                <a:gd name="connsiteX5308" fmla="*/ 9824604 w 11162102"/>
                <a:gd name="connsiteY5308" fmla="*/ 6580736 h 6858029"/>
                <a:gd name="connsiteX5309" fmla="*/ 10168759 w 11162102"/>
                <a:gd name="connsiteY5309" fmla="*/ 6256117 h 6858029"/>
                <a:gd name="connsiteX5310" fmla="*/ 10175675 w 11162102"/>
                <a:gd name="connsiteY5310" fmla="*/ 6237608 h 6858029"/>
                <a:gd name="connsiteX5311" fmla="*/ 10173872 w 11162102"/>
                <a:gd name="connsiteY5311" fmla="*/ 6266112 h 6858029"/>
                <a:gd name="connsiteX5312" fmla="*/ 10138154 w 11162102"/>
                <a:gd name="connsiteY5312" fmla="*/ 6376959 h 6858029"/>
                <a:gd name="connsiteX5313" fmla="*/ 9779577 w 11162102"/>
                <a:gd name="connsiteY5313" fmla="*/ 6684439 h 6858029"/>
                <a:gd name="connsiteX5314" fmla="*/ 8649798 w 11162102"/>
                <a:gd name="connsiteY5314" fmla="*/ 6720202 h 6858029"/>
                <a:gd name="connsiteX5315" fmla="*/ 8161910 w 11162102"/>
                <a:gd name="connsiteY5315" fmla="*/ 6638453 h 6858029"/>
                <a:gd name="connsiteX5316" fmla="*/ 6917634 w 11162102"/>
                <a:gd name="connsiteY5316" fmla="*/ 6325655 h 6858029"/>
                <a:gd name="connsiteX5317" fmla="*/ 5197132 w 11162102"/>
                <a:gd name="connsiteY5317" fmla="*/ 5803968 h 6858029"/>
                <a:gd name="connsiteX5318" fmla="*/ 3053830 w 11162102"/>
                <a:gd name="connsiteY5318" fmla="*/ 5165912 h 6858029"/>
                <a:gd name="connsiteX5319" fmla="*/ 2293379 w 11162102"/>
                <a:gd name="connsiteY5319" fmla="*/ 4978999 h 6858029"/>
                <a:gd name="connsiteX5320" fmla="*/ 1523391 w 11162102"/>
                <a:gd name="connsiteY5320" fmla="*/ 4864045 h 6858029"/>
                <a:gd name="connsiteX5321" fmla="*/ 1250466 w 11162102"/>
                <a:gd name="connsiteY5321" fmla="*/ 4851744 h 6858029"/>
                <a:gd name="connsiteX5322" fmla="*/ 1268892 w 11162102"/>
                <a:gd name="connsiteY5322" fmla="*/ 4817488 h 6858029"/>
                <a:gd name="connsiteX5323" fmla="*/ 10162574 w 11162102"/>
                <a:gd name="connsiteY5323" fmla="*/ 6253675 h 6858029"/>
                <a:gd name="connsiteX5324" fmla="*/ 9822139 w 11162102"/>
                <a:gd name="connsiteY5324" fmla="*/ 6574574 h 6858029"/>
                <a:gd name="connsiteX5325" fmla="*/ 8676522 w 11162102"/>
                <a:gd name="connsiteY5325" fmla="*/ 6654360 h 6858029"/>
                <a:gd name="connsiteX5326" fmla="*/ 6900883 w 11162102"/>
                <a:gd name="connsiteY5326" fmla="*/ 6258878 h 6858029"/>
                <a:gd name="connsiteX5327" fmla="*/ 5233715 w 11162102"/>
                <a:gd name="connsiteY5327" fmla="*/ 5747575 h 6858029"/>
                <a:gd name="connsiteX5328" fmla="*/ 3075282 w 11162102"/>
                <a:gd name="connsiteY5328" fmla="*/ 5099385 h 6858029"/>
                <a:gd name="connsiteX5329" fmla="*/ 2314763 w 11162102"/>
                <a:gd name="connsiteY5329" fmla="*/ 4911812 h 6858029"/>
                <a:gd name="connsiteX5330" fmla="*/ 1546886 w 11162102"/>
                <a:gd name="connsiteY5330" fmla="*/ 4811235 h 6858029"/>
                <a:gd name="connsiteX5331" fmla="*/ 1272534 w 11162102"/>
                <a:gd name="connsiteY5331" fmla="*/ 4810710 h 6858029"/>
                <a:gd name="connsiteX5332" fmla="*/ 1287960 w 11162102"/>
                <a:gd name="connsiteY5332" fmla="*/ 4781909 h 6858029"/>
                <a:gd name="connsiteX5333" fmla="*/ 1290890 w 11162102"/>
                <a:gd name="connsiteY5333" fmla="*/ 4776409 h 6858029"/>
                <a:gd name="connsiteX5334" fmla="*/ 1570345 w 11162102"/>
                <a:gd name="connsiteY5334" fmla="*/ 4764975 h 6858029"/>
                <a:gd name="connsiteX5335" fmla="*/ 3095001 w 11162102"/>
                <a:gd name="connsiteY5335" fmla="*/ 5039135 h 6858029"/>
                <a:gd name="connsiteX5336" fmla="*/ 5240904 w 11162102"/>
                <a:gd name="connsiteY5336" fmla="*/ 5689721 h 6858029"/>
                <a:gd name="connsiteX5337" fmla="*/ 6882328 w 11162102"/>
                <a:gd name="connsiteY5337" fmla="*/ 6198400 h 6858029"/>
                <a:gd name="connsiteX5338" fmla="*/ 7784982 w 11162102"/>
                <a:gd name="connsiteY5338" fmla="*/ 6439491 h 6858029"/>
                <a:gd name="connsiteX5339" fmla="*/ 8702608 w 11162102"/>
                <a:gd name="connsiteY5339" fmla="*/ 6595023 h 6858029"/>
                <a:gd name="connsiteX5340" fmla="*/ 9867441 w 11162102"/>
                <a:gd name="connsiteY5340" fmla="*/ 6470643 h 6858029"/>
                <a:gd name="connsiteX5341" fmla="*/ 10176496 w 11162102"/>
                <a:gd name="connsiteY5341" fmla="*/ 6174984 h 6858029"/>
                <a:gd name="connsiteX5342" fmla="*/ 10176427 w 11162102"/>
                <a:gd name="connsiteY5342" fmla="*/ 6214375 h 6858029"/>
                <a:gd name="connsiteX5343" fmla="*/ 10162574 w 11162102"/>
                <a:gd name="connsiteY5343" fmla="*/ 6253675 h 6858029"/>
                <a:gd name="connsiteX5344" fmla="*/ 10187245 w 11162102"/>
                <a:gd name="connsiteY5344" fmla="*/ 6130687 h 6858029"/>
                <a:gd name="connsiteX5345" fmla="*/ 10181768 w 11162102"/>
                <a:gd name="connsiteY5345" fmla="*/ 6145430 h 6858029"/>
                <a:gd name="connsiteX5346" fmla="*/ 10179052 w 11162102"/>
                <a:gd name="connsiteY5346" fmla="*/ 6104236 h 6858029"/>
                <a:gd name="connsiteX5347" fmla="*/ 10184597 w 11162102"/>
                <a:gd name="connsiteY5347" fmla="*/ 6093464 h 6858029"/>
                <a:gd name="connsiteX5348" fmla="*/ 10191170 w 11162102"/>
                <a:gd name="connsiteY5348" fmla="*/ 6079817 h 6858029"/>
                <a:gd name="connsiteX5349" fmla="*/ 10190965 w 11162102"/>
                <a:gd name="connsiteY5349" fmla="*/ 6119847 h 6858029"/>
                <a:gd name="connsiteX5350" fmla="*/ 10187245 w 11162102"/>
                <a:gd name="connsiteY5350" fmla="*/ 6130687 h 6858029"/>
                <a:gd name="connsiteX5351" fmla="*/ 10197561 w 11162102"/>
                <a:gd name="connsiteY5351" fmla="*/ 6065645 h 6858029"/>
                <a:gd name="connsiteX5352" fmla="*/ 10205753 w 11162102"/>
                <a:gd name="connsiteY5352" fmla="*/ 6045653 h 6858029"/>
                <a:gd name="connsiteX5353" fmla="*/ 10203380 w 11162102"/>
                <a:gd name="connsiteY5353" fmla="*/ 6077375 h 6858029"/>
                <a:gd name="connsiteX5354" fmla="*/ 10198040 w 11162102"/>
                <a:gd name="connsiteY5354" fmla="*/ 6097162 h 6858029"/>
                <a:gd name="connsiteX5355" fmla="*/ 10197561 w 11162102"/>
                <a:gd name="connsiteY5355" fmla="*/ 6065645 h 6858029"/>
                <a:gd name="connsiteX5356" fmla="*/ 10196944 w 11162102"/>
                <a:gd name="connsiteY5356" fmla="*/ 6049646 h 6858029"/>
                <a:gd name="connsiteX5357" fmla="*/ 10194320 w 11162102"/>
                <a:gd name="connsiteY5357" fmla="*/ 6009525 h 6858029"/>
                <a:gd name="connsiteX5358" fmla="*/ 10206940 w 11162102"/>
                <a:gd name="connsiteY5358" fmla="*/ 5984900 h 6858029"/>
                <a:gd name="connsiteX5359" fmla="*/ 10206644 w 11162102"/>
                <a:gd name="connsiteY5359" fmla="*/ 6023789 h 6858029"/>
                <a:gd name="connsiteX5360" fmla="*/ 10196944 w 11162102"/>
                <a:gd name="connsiteY5360" fmla="*/ 6049646 h 6858029"/>
                <a:gd name="connsiteX5361" fmla="*/ 10213148 w 11162102"/>
                <a:gd name="connsiteY5361" fmla="*/ 5954753 h 6858029"/>
                <a:gd name="connsiteX5362" fmla="*/ 10210706 w 11162102"/>
                <a:gd name="connsiteY5362" fmla="*/ 5915407 h 6858029"/>
                <a:gd name="connsiteX5363" fmla="*/ 10224742 w 11162102"/>
                <a:gd name="connsiteY5363" fmla="*/ 5888683 h 6858029"/>
                <a:gd name="connsiteX5364" fmla="*/ 10224239 w 11162102"/>
                <a:gd name="connsiteY5364" fmla="*/ 5926179 h 6858029"/>
                <a:gd name="connsiteX5365" fmla="*/ 10213148 w 11162102"/>
                <a:gd name="connsiteY5365" fmla="*/ 5954753 h 6858029"/>
                <a:gd name="connsiteX5366" fmla="*/ 10230857 w 11162102"/>
                <a:gd name="connsiteY5366" fmla="*/ 5875834 h 6858029"/>
                <a:gd name="connsiteX5367" fmla="*/ 10240717 w 11162102"/>
                <a:gd name="connsiteY5367" fmla="*/ 5853126 h 6858029"/>
                <a:gd name="connsiteX5368" fmla="*/ 10238115 w 11162102"/>
                <a:gd name="connsiteY5368" fmla="*/ 5882019 h 6858029"/>
                <a:gd name="connsiteX5369" fmla="*/ 10231018 w 11162102"/>
                <a:gd name="connsiteY5369" fmla="*/ 5906073 h 6858029"/>
                <a:gd name="connsiteX5370" fmla="*/ 10230857 w 11162102"/>
                <a:gd name="connsiteY5370" fmla="*/ 5875834 h 6858029"/>
                <a:gd name="connsiteX5371" fmla="*/ 10230378 w 11162102"/>
                <a:gd name="connsiteY5371" fmla="*/ 5860475 h 6858029"/>
                <a:gd name="connsiteX5372" fmla="*/ 10228165 w 11162102"/>
                <a:gd name="connsiteY5372" fmla="*/ 5822157 h 6858029"/>
                <a:gd name="connsiteX5373" fmla="*/ 10242725 w 11162102"/>
                <a:gd name="connsiteY5373" fmla="*/ 5794907 h 6858029"/>
                <a:gd name="connsiteX5374" fmla="*/ 10241949 w 11162102"/>
                <a:gd name="connsiteY5374" fmla="*/ 5831605 h 6858029"/>
                <a:gd name="connsiteX5375" fmla="*/ 10230378 w 11162102"/>
                <a:gd name="connsiteY5375" fmla="*/ 5860475 h 6858029"/>
                <a:gd name="connsiteX5376" fmla="*/ 10249093 w 11162102"/>
                <a:gd name="connsiteY5376" fmla="*/ 5781853 h 6858029"/>
                <a:gd name="connsiteX5377" fmla="*/ 10259294 w 11162102"/>
                <a:gd name="connsiteY5377" fmla="*/ 5758986 h 6858029"/>
                <a:gd name="connsiteX5378" fmla="*/ 10256464 w 11162102"/>
                <a:gd name="connsiteY5378" fmla="*/ 5787034 h 6858029"/>
                <a:gd name="connsiteX5379" fmla="*/ 10249024 w 11162102"/>
                <a:gd name="connsiteY5379" fmla="*/ 5811385 h 6858029"/>
                <a:gd name="connsiteX5380" fmla="*/ 10249093 w 11162102"/>
                <a:gd name="connsiteY5380" fmla="*/ 5781853 h 6858029"/>
                <a:gd name="connsiteX5381" fmla="*/ 10248727 w 11162102"/>
                <a:gd name="connsiteY5381" fmla="*/ 5766836 h 6858029"/>
                <a:gd name="connsiteX5382" fmla="*/ 10247860 w 11162102"/>
                <a:gd name="connsiteY5382" fmla="*/ 5746229 h 6858029"/>
                <a:gd name="connsiteX5383" fmla="*/ 10246765 w 11162102"/>
                <a:gd name="connsiteY5383" fmla="*/ 5729660 h 6858029"/>
                <a:gd name="connsiteX5384" fmla="*/ 10261804 w 11162102"/>
                <a:gd name="connsiteY5384" fmla="*/ 5702022 h 6858029"/>
                <a:gd name="connsiteX5385" fmla="*/ 10260709 w 11162102"/>
                <a:gd name="connsiteY5385" fmla="*/ 5737647 h 6858029"/>
                <a:gd name="connsiteX5386" fmla="*/ 10248727 w 11162102"/>
                <a:gd name="connsiteY5386" fmla="*/ 5766836 h 6858029"/>
                <a:gd name="connsiteX5387" fmla="*/ 10268172 w 11162102"/>
                <a:gd name="connsiteY5387" fmla="*/ 5689196 h 6858029"/>
                <a:gd name="connsiteX5388" fmla="*/ 10278716 w 11162102"/>
                <a:gd name="connsiteY5388" fmla="*/ 5666078 h 6858029"/>
                <a:gd name="connsiteX5389" fmla="*/ 10275657 w 11162102"/>
                <a:gd name="connsiteY5389" fmla="*/ 5693281 h 6858029"/>
                <a:gd name="connsiteX5390" fmla="*/ 10267875 w 11162102"/>
                <a:gd name="connsiteY5390" fmla="*/ 5717815 h 6858029"/>
                <a:gd name="connsiteX5391" fmla="*/ 10268172 w 11162102"/>
                <a:gd name="connsiteY5391" fmla="*/ 5689196 h 6858029"/>
                <a:gd name="connsiteX5392" fmla="*/ 10267943 w 11162102"/>
                <a:gd name="connsiteY5392" fmla="*/ 5674407 h 6858029"/>
                <a:gd name="connsiteX5393" fmla="*/ 10266369 w 11162102"/>
                <a:gd name="connsiteY5393" fmla="*/ 5638303 h 6858029"/>
                <a:gd name="connsiteX5394" fmla="*/ 10281773 w 11162102"/>
                <a:gd name="connsiteY5394" fmla="*/ 5610278 h 6858029"/>
                <a:gd name="connsiteX5395" fmla="*/ 10280336 w 11162102"/>
                <a:gd name="connsiteY5395" fmla="*/ 5644922 h 6858029"/>
                <a:gd name="connsiteX5396" fmla="*/ 10267943 w 11162102"/>
                <a:gd name="connsiteY5396" fmla="*/ 5674407 h 6858029"/>
                <a:gd name="connsiteX5397" fmla="*/ 10288209 w 11162102"/>
                <a:gd name="connsiteY5397" fmla="*/ 5597520 h 6858029"/>
                <a:gd name="connsiteX5398" fmla="*/ 10298981 w 11162102"/>
                <a:gd name="connsiteY5398" fmla="*/ 5574402 h 6858029"/>
                <a:gd name="connsiteX5399" fmla="*/ 10295672 w 11162102"/>
                <a:gd name="connsiteY5399" fmla="*/ 5600875 h 6858029"/>
                <a:gd name="connsiteX5400" fmla="*/ 10287638 w 11162102"/>
                <a:gd name="connsiteY5400" fmla="*/ 5625295 h 6858029"/>
                <a:gd name="connsiteX5401" fmla="*/ 10288209 w 11162102"/>
                <a:gd name="connsiteY5401" fmla="*/ 5597520 h 6858029"/>
                <a:gd name="connsiteX5402" fmla="*/ 10288141 w 11162102"/>
                <a:gd name="connsiteY5402" fmla="*/ 5583074 h 6858029"/>
                <a:gd name="connsiteX5403" fmla="*/ 10286977 w 11162102"/>
                <a:gd name="connsiteY5403" fmla="*/ 5548065 h 6858029"/>
                <a:gd name="connsiteX5404" fmla="*/ 10302655 w 11162102"/>
                <a:gd name="connsiteY5404" fmla="*/ 5519834 h 6858029"/>
                <a:gd name="connsiteX5405" fmla="*/ 10300852 w 11162102"/>
                <a:gd name="connsiteY5405" fmla="*/ 5553519 h 6858029"/>
                <a:gd name="connsiteX5406" fmla="*/ 10288141 w 11162102"/>
                <a:gd name="connsiteY5406" fmla="*/ 5583074 h 6858029"/>
                <a:gd name="connsiteX5407" fmla="*/ 10309183 w 11162102"/>
                <a:gd name="connsiteY5407" fmla="*/ 5507123 h 6858029"/>
                <a:gd name="connsiteX5408" fmla="*/ 10320069 w 11162102"/>
                <a:gd name="connsiteY5408" fmla="*/ 5484118 h 6858029"/>
                <a:gd name="connsiteX5409" fmla="*/ 10316531 w 11162102"/>
                <a:gd name="connsiteY5409" fmla="*/ 5509816 h 6858029"/>
                <a:gd name="connsiteX5410" fmla="*/ 10308338 w 11162102"/>
                <a:gd name="connsiteY5410" fmla="*/ 5533893 h 6858029"/>
                <a:gd name="connsiteX5411" fmla="*/ 10309183 w 11162102"/>
                <a:gd name="connsiteY5411" fmla="*/ 5507123 h 6858029"/>
                <a:gd name="connsiteX5412" fmla="*/ 10309273 w 11162102"/>
                <a:gd name="connsiteY5412" fmla="*/ 5492791 h 6858029"/>
                <a:gd name="connsiteX5413" fmla="*/ 10308521 w 11162102"/>
                <a:gd name="connsiteY5413" fmla="*/ 5458923 h 6858029"/>
                <a:gd name="connsiteX5414" fmla="*/ 10324428 w 11162102"/>
                <a:gd name="connsiteY5414" fmla="*/ 5430578 h 6858029"/>
                <a:gd name="connsiteX5415" fmla="*/ 10322214 w 11162102"/>
                <a:gd name="connsiteY5415" fmla="*/ 5463418 h 6858029"/>
                <a:gd name="connsiteX5416" fmla="*/ 10309273 w 11162102"/>
                <a:gd name="connsiteY5416" fmla="*/ 5492791 h 6858029"/>
                <a:gd name="connsiteX5417" fmla="*/ 10331091 w 11162102"/>
                <a:gd name="connsiteY5417" fmla="*/ 5417683 h 6858029"/>
                <a:gd name="connsiteX5418" fmla="*/ 10342047 w 11162102"/>
                <a:gd name="connsiteY5418" fmla="*/ 5394884 h 6858029"/>
                <a:gd name="connsiteX5419" fmla="*/ 10338235 w 11162102"/>
                <a:gd name="connsiteY5419" fmla="*/ 5420057 h 6858029"/>
                <a:gd name="connsiteX5420" fmla="*/ 10329950 w 11162102"/>
                <a:gd name="connsiteY5420" fmla="*/ 5443586 h 6858029"/>
                <a:gd name="connsiteX5421" fmla="*/ 10331091 w 11162102"/>
                <a:gd name="connsiteY5421" fmla="*/ 5417683 h 6858029"/>
                <a:gd name="connsiteX5422" fmla="*/ 10331365 w 11162102"/>
                <a:gd name="connsiteY5422" fmla="*/ 5403602 h 6858029"/>
                <a:gd name="connsiteX5423" fmla="*/ 10331046 w 11162102"/>
                <a:gd name="connsiteY5423" fmla="*/ 5370875 h 6858029"/>
                <a:gd name="connsiteX5424" fmla="*/ 10347067 w 11162102"/>
                <a:gd name="connsiteY5424" fmla="*/ 5342485 h 6858029"/>
                <a:gd name="connsiteX5425" fmla="*/ 10344466 w 11162102"/>
                <a:gd name="connsiteY5425" fmla="*/ 5374390 h 6858029"/>
                <a:gd name="connsiteX5426" fmla="*/ 10331365 w 11162102"/>
                <a:gd name="connsiteY5426" fmla="*/ 5403602 h 6858029"/>
                <a:gd name="connsiteX5427" fmla="*/ 10353937 w 11162102"/>
                <a:gd name="connsiteY5427" fmla="*/ 5329408 h 6858029"/>
                <a:gd name="connsiteX5428" fmla="*/ 10364869 w 11162102"/>
                <a:gd name="connsiteY5428" fmla="*/ 5306974 h 6858029"/>
                <a:gd name="connsiteX5429" fmla="*/ 10360829 w 11162102"/>
                <a:gd name="connsiteY5429" fmla="*/ 5331279 h 6858029"/>
                <a:gd name="connsiteX5430" fmla="*/ 10352521 w 11162102"/>
                <a:gd name="connsiteY5430" fmla="*/ 5354307 h 6858029"/>
                <a:gd name="connsiteX5431" fmla="*/ 10353937 w 11162102"/>
                <a:gd name="connsiteY5431" fmla="*/ 5329408 h 6858029"/>
                <a:gd name="connsiteX5432" fmla="*/ 10354370 w 11162102"/>
                <a:gd name="connsiteY5432" fmla="*/ 5315464 h 6858029"/>
                <a:gd name="connsiteX5433" fmla="*/ 10354507 w 11162102"/>
                <a:gd name="connsiteY5433" fmla="*/ 5283764 h 6858029"/>
                <a:gd name="connsiteX5434" fmla="*/ 10370596 w 11162102"/>
                <a:gd name="connsiteY5434" fmla="*/ 5255465 h 6858029"/>
                <a:gd name="connsiteX5435" fmla="*/ 10367561 w 11162102"/>
                <a:gd name="connsiteY5435" fmla="*/ 5286502 h 6858029"/>
                <a:gd name="connsiteX5436" fmla="*/ 10354370 w 11162102"/>
                <a:gd name="connsiteY5436" fmla="*/ 5315464 h 6858029"/>
                <a:gd name="connsiteX5437" fmla="*/ 10377671 w 11162102"/>
                <a:gd name="connsiteY5437" fmla="*/ 5242000 h 6858029"/>
                <a:gd name="connsiteX5438" fmla="*/ 10388535 w 11162102"/>
                <a:gd name="connsiteY5438" fmla="*/ 5220022 h 6858029"/>
                <a:gd name="connsiteX5439" fmla="*/ 10384267 w 11162102"/>
                <a:gd name="connsiteY5439" fmla="*/ 5243643 h 6858029"/>
                <a:gd name="connsiteX5440" fmla="*/ 10375983 w 11162102"/>
                <a:gd name="connsiteY5440" fmla="*/ 5265963 h 6858029"/>
                <a:gd name="connsiteX5441" fmla="*/ 10377671 w 11162102"/>
                <a:gd name="connsiteY5441" fmla="*/ 5242000 h 6858029"/>
                <a:gd name="connsiteX5442" fmla="*/ 10378310 w 11162102"/>
                <a:gd name="connsiteY5442" fmla="*/ 5228216 h 6858029"/>
                <a:gd name="connsiteX5443" fmla="*/ 10378904 w 11162102"/>
                <a:gd name="connsiteY5443" fmla="*/ 5197565 h 6858029"/>
                <a:gd name="connsiteX5444" fmla="*/ 10394947 w 11162102"/>
                <a:gd name="connsiteY5444" fmla="*/ 5169517 h 6858029"/>
                <a:gd name="connsiteX5445" fmla="*/ 10391524 w 11162102"/>
                <a:gd name="connsiteY5445" fmla="*/ 5199733 h 6858029"/>
                <a:gd name="connsiteX5446" fmla="*/ 10378310 w 11162102"/>
                <a:gd name="connsiteY5446" fmla="*/ 5228216 h 6858029"/>
                <a:gd name="connsiteX5447" fmla="*/ 10402296 w 11162102"/>
                <a:gd name="connsiteY5447" fmla="*/ 5155687 h 6858029"/>
                <a:gd name="connsiteX5448" fmla="*/ 10413000 w 11162102"/>
                <a:gd name="connsiteY5448" fmla="*/ 5134234 h 6858029"/>
                <a:gd name="connsiteX5449" fmla="*/ 10408549 w 11162102"/>
                <a:gd name="connsiteY5449" fmla="*/ 5157056 h 6858029"/>
                <a:gd name="connsiteX5450" fmla="*/ 10400311 w 11162102"/>
                <a:gd name="connsiteY5450" fmla="*/ 5178692 h 6858029"/>
                <a:gd name="connsiteX5451" fmla="*/ 10402296 w 11162102"/>
                <a:gd name="connsiteY5451" fmla="*/ 5155687 h 6858029"/>
                <a:gd name="connsiteX5452" fmla="*/ 10403141 w 11162102"/>
                <a:gd name="connsiteY5452" fmla="*/ 5142199 h 6858029"/>
                <a:gd name="connsiteX5453" fmla="*/ 10404167 w 11162102"/>
                <a:gd name="connsiteY5453" fmla="*/ 5112326 h 6858029"/>
                <a:gd name="connsiteX5454" fmla="*/ 10420143 w 11162102"/>
                <a:gd name="connsiteY5454" fmla="*/ 5084437 h 6858029"/>
                <a:gd name="connsiteX5455" fmla="*/ 10416218 w 11162102"/>
                <a:gd name="connsiteY5455" fmla="*/ 5114562 h 6858029"/>
                <a:gd name="connsiteX5456" fmla="*/ 10403141 w 11162102"/>
                <a:gd name="connsiteY5456" fmla="*/ 5142199 h 6858029"/>
                <a:gd name="connsiteX5457" fmla="*/ 10427743 w 11162102"/>
                <a:gd name="connsiteY5457" fmla="*/ 5070264 h 6858029"/>
                <a:gd name="connsiteX5458" fmla="*/ 10438287 w 11162102"/>
                <a:gd name="connsiteY5458" fmla="*/ 5049268 h 6858029"/>
                <a:gd name="connsiteX5459" fmla="*/ 10433106 w 11162102"/>
                <a:gd name="connsiteY5459" fmla="*/ 5073711 h 6858029"/>
                <a:gd name="connsiteX5460" fmla="*/ 10425369 w 11162102"/>
                <a:gd name="connsiteY5460" fmla="*/ 5093292 h 6858029"/>
                <a:gd name="connsiteX5461" fmla="*/ 10427743 w 11162102"/>
                <a:gd name="connsiteY5461" fmla="*/ 5070264 h 6858029"/>
                <a:gd name="connsiteX5462" fmla="*/ 10428816 w 11162102"/>
                <a:gd name="connsiteY5462" fmla="*/ 5056663 h 6858029"/>
                <a:gd name="connsiteX5463" fmla="*/ 10430276 w 11162102"/>
                <a:gd name="connsiteY5463" fmla="*/ 5027930 h 6858029"/>
                <a:gd name="connsiteX5464" fmla="*/ 10446115 w 11162102"/>
                <a:gd name="connsiteY5464" fmla="*/ 5000384 h 6858029"/>
                <a:gd name="connsiteX5465" fmla="*/ 10441869 w 11162102"/>
                <a:gd name="connsiteY5465" fmla="*/ 5029390 h 6858029"/>
                <a:gd name="connsiteX5466" fmla="*/ 10428816 w 11162102"/>
                <a:gd name="connsiteY5466" fmla="*/ 5056663 h 6858029"/>
                <a:gd name="connsiteX5467" fmla="*/ 10453486 w 11162102"/>
                <a:gd name="connsiteY5467" fmla="*/ 4990182 h 6858029"/>
                <a:gd name="connsiteX5468" fmla="*/ 10453942 w 11162102"/>
                <a:gd name="connsiteY5468" fmla="*/ 4985777 h 6858029"/>
                <a:gd name="connsiteX5469" fmla="*/ 10465102 w 11162102"/>
                <a:gd name="connsiteY5469" fmla="*/ 4963777 h 6858029"/>
                <a:gd name="connsiteX5470" fmla="*/ 10460310 w 11162102"/>
                <a:gd name="connsiteY5470" fmla="*/ 4985298 h 6858029"/>
                <a:gd name="connsiteX5471" fmla="*/ 10451296 w 11162102"/>
                <a:gd name="connsiteY5471" fmla="*/ 5007892 h 6858029"/>
                <a:gd name="connsiteX5472" fmla="*/ 10453486 w 11162102"/>
                <a:gd name="connsiteY5472" fmla="*/ 4990182 h 6858029"/>
                <a:gd name="connsiteX5473" fmla="*/ 10455289 w 11162102"/>
                <a:gd name="connsiteY5473" fmla="*/ 4971834 h 6858029"/>
                <a:gd name="connsiteX5474" fmla="*/ 10457183 w 11162102"/>
                <a:gd name="connsiteY5474" fmla="*/ 4944310 h 6858029"/>
                <a:gd name="connsiteX5475" fmla="*/ 10466174 w 11162102"/>
                <a:gd name="connsiteY5475" fmla="*/ 4928997 h 6858029"/>
                <a:gd name="connsiteX5476" fmla="*/ 10473432 w 11162102"/>
                <a:gd name="connsiteY5476" fmla="*/ 4916080 h 6858029"/>
                <a:gd name="connsiteX5477" fmla="*/ 10469119 w 11162102"/>
                <a:gd name="connsiteY5477" fmla="*/ 4943032 h 6858029"/>
                <a:gd name="connsiteX5478" fmla="*/ 10455289 w 11162102"/>
                <a:gd name="connsiteY5478" fmla="*/ 4971834 h 6858029"/>
                <a:gd name="connsiteX5479" fmla="*/ 10480827 w 11162102"/>
                <a:gd name="connsiteY5479" fmla="*/ 4902341 h 6858029"/>
                <a:gd name="connsiteX5480" fmla="*/ 10491827 w 11162102"/>
                <a:gd name="connsiteY5480" fmla="*/ 4880865 h 6858029"/>
                <a:gd name="connsiteX5481" fmla="*/ 10487217 w 11162102"/>
                <a:gd name="connsiteY5481" fmla="*/ 4900127 h 6858029"/>
                <a:gd name="connsiteX5482" fmla="*/ 10478066 w 11162102"/>
                <a:gd name="connsiteY5482" fmla="*/ 4922721 h 6858029"/>
                <a:gd name="connsiteX5483" fmla="*/ 10480827 w 11162102"/>
                <a:gd name="connsiteY5483" fmla="*/ 4902341 h 6858029"/>
                <a:gd name="connsiteX5484" fmla="*/ 10505406 w 11162102"/>
                <a:gd name="connsiteY5484" fmla="*/ 4839192 h 6858029"/>
                <a:gd name="connsiteX5485" fmla="*/ 10508373 w 11162102"/>
                <a:gd name="connsiteY5485" fmla="*/ 4819839 h 6858029"/>
                <a:gd name="connsiteX5486" fmla="*/ 10508875 w 11162102"/>
                <a:gd name="connsiteY5486" fmla="*/ 4818904 h 6858029"/>
                <a:gd name="connsiteX5487" fmla="*/ 10518438 w 11162102"/>
                <a:gd name="connsiteY5487" fmla="*/ 4800281 h 6858029"/>
                <a:gd name="connsiteX5488" fmla="*/ 10513371 w 11162102"/>
                <a:gd name="connsiteY5488" fmla="*/ 4820045 h 6858029"/>
                <a:gd name="connsiteX5489" fmla="*/ 10505406 w 11162102"/>
                <a:gd name="connsiteY5489" fmla="*/ 4839192 h 6858029"/>
                <a:gd name="connsiteX5490" fmla="*/ 10533340 w 11162102"/>
                <a:gd name="connsiteY5490" fmla="*/ 4756759 h 6858029"/>
                <a:gd name="connsiteX5491" fmla="*/ 10536443 w 11162102"/>
                <a:gd name="connsiteY5491" fmla="*/ 4738547 h 6858029"/>
                <a:gd name="connsiteX5492" fmla="*/ 10546303 w 11162102"/>
                <a:gd name="connsiteY5492" fmla="*/ 4719422 h 6858029"/>
                <a:gd name="connsiteX5493" fmla="*/ 10541397 w 11162102"/>
                <a:gd name="connsiteY5493" fmla="*/ 4737634 h 6858029"/>
                <a:gd name="connsiteX5494" fmla="*/ 10533340 w 11162102"/>
                <a:gd name="connsiteY5494" fmla="*/ 4756759 h 6858029"/>
                <a:gd name="connsiteX5495" fmla="*/ 10561913 w 11162102"/>
                <a:gd name="connsiteY5495" fmla="*/ 4675011 h 6858029"/>
                <a:gd name="connsiteX5496" fmla="*/ 10564971 w 11162102"/>
                <a:gd name="connsiteY5496" fmla="*/ 4658785 h 6858029"/>
                <a:gd name="connsiteX5497" fmla="*/ 10574511 w 11162102"/>
                <a:gd name="connsiteY5497" fmla="*/ 4640139 h 6858029"/>
                <a:gd name="connsiteX5498" fmla="*/ 10569924 w 11162102"/>
                <a:gd name="connsiteY5498" fmla="*/ 4656411 h 6858029"/>
                <a:gd name="connsiteX5499" fmla="*/ 10561913 w 11162102"/>
                <a:gd name="connsiteY5499" fmla="*/ 4675011 h 6858029"/>
                <a:gd name="connsiteX5500" fmla="*/ 10591034 w 11162102"/>
                <a:gd name="connsiteY5500" fmla="*/ 4594221 h 6858029"/>
                <a:gd name="connsiteX5501" fmla="*/ 10593864 w 11162102"/>
                <a:gd name="connsiteY5501" fmla="*/ 4580368 h 6858029"/>
                <a:gd name="connsiteX5502" fmla="*/ 10602855 w 11162102"/>
                <a:gd name="connsiteY5502" fmla="*/ 4562887 h 6858029"/>
                <a:gd name="connsiteX5503" fmla="*/ 10598862 w 11162102"/>
                <a:gd name="connsiteY5503" fmla="*/ 4576237 h 6858029"/>
                <a:gd name="connsiteX5504" fmla="*/ 10591034 w 11162102"/>
                <a:gd name="connsiteY5504" fmla="*/ 4594221 h 6858029"/>
                <a:gd name="connsiteX5505" fmla="*/ 10620497 w 11162102"/>
                <a:gd name="connsiteY5505" fmla="*/ 4514755 h 6858029"/>
                <a:gd name="connsiteX5506" fmla="*/ 10623031 w 11162102"/>
                <a:gd name="connsiteY5506" fmla="*/ 4503413 h 6858029"/>
                <a:gd name="connsiteX5507" fmla="*/ 10631315 w 11162102"/>
                <a:gd name="connsiteY5507" fmla="*/ 4487323 h 6858029"/>
                <a:gd name="connsiteX5508" fmla="*/ 10628325 w 11162102"/>
                <a:gd name="connsiteY5508" fmla="*/ 4496886 h 6858029"/>
                <a:gd name="connsiteX5509" fmla="*/ 10620497 w 11162102"/>
                <a:gd name="connsiteY5509" fmla="*/ 4514755 h 6858029"/>
                <a:gd name="connsiteX5510" fmla="*/ 10650211 w 11162102"/>
                <a:gd name="connsiteY5510" fmla="*/ 4437023 h 6858029"/>
                <a:gd name="connsiteX5511" fmla="*/ 10652448 w 11162102"/>
                <a:gd name="connsiteY5511" fmla="*/ 4427666 h 6858029"/>
                <a:gd name="connsiteX5512" fmla="*/ 10659773 w 11162102"/>
                <a:gd name="connsiteY5512" fmla="*/ 4413585 h 6858029"/>
                <a:gd name="connsiteX5513" fmla="*/ 10657445 w 11162102"/>
                <a:gd name="connsiteY5513" fmla="*/ 4420683 h 6858029"/>
                <a:gd name="connsiteX5514" fmla="*/ 10650211 w 11162102"/>
                <a:gd name="connsiteY5514" fmla="*/ 4437023 h 6858029"/>
                <a:gd name="connsiteX5515" fmla="*/ 10680017 w 11162102"/>
                <a:gd name="connsiteY5515" fmla="*/ 4361232 h 6858029"/>
                <a:gd name="connsiteX5516" fmla="*/ 10682140 w 11162102"/>
                <a:gd name="connsiteY5516" fmla="*/ 4352925 h 6858029"/>
                <a:gd name="connsiteX5517" fmla="*/ 10688553 w 11162102"/>
                <a:gd name="connsiteY5517" fmla="*/ 4340692 h 6858029"/>
                <a:gd name="connsiteX5518" fmla="*/ 10686201 w 11162102"/>
                <a:gd name="connsiteY5518" fmla="*/ 4347425 h 6858029"/>
                <a:gd name="connsiteX5519" fmla="*/ 10680017 w 11162102"/>
                <a:gd name="connsiteY5519" fmla="*/ 4361232 h 6858029"/>
                <a:gd name="connsiteX5520" fmla="*/ 10709890 w 11162102"/>
                <a:gd name="connsiteY5520" fmla="*/ 4287106 h 6858029"/>
                <a:gd name="connsiteX5521" fmla="*/ 10712104 w 11162102"/>
                <a:gd name="connsiteY5521" fmla="*/ 4279027 h 6858029"/>
                <a:gd name="connsiteX5522" fmla="*/ 10717239 w 11162102"/>
                <a:gd name="connsiteY5522" fmla="*/ 4269351 h 6858029"/>
                <a:gd name="connsiteX5523" fmla="*/ 10714524 w 11162102"/>
                <a:gd name="connsiteY5523" fmla="*/ 4276859 h 6858029"/>
                <a:gd name="connsiteX5524" fmla="*/ 10709890 w 11162102"/>
                <a:gd name="connsiteY5524" fmla="*/ 4287106 h 6858029"/>
                <a:gd name="connsiteX5525" fmla="*/ 10980742 w 11162102"/>
                <a:gd name="connsiteY5525" fmla="*/ 3668311 h 6858029"/>
                <a:gd name="connsiteX5526" fmla="*/ 10971591 w 11162102"/>
                <a:gd name="connsiteY5526" fmla="*/ 3690380 h 6858029"/>
                <a:gd name="connsiteX5527" fmla="*/ 10964812 w 11162102"/>
                <a:gd name="connsiteY5527" fmla="*/ 3703731 h 6858029"/>
                <a:gd name="connsiteX5528" fmla="*/ 10971796 w 11162102"/>
                <a:gd name="connsiteY5528" fmla="*/ 3683921 h 6858029"/>
                <a:gd name="connsiteX5529" fmla="*/ 10980742 w 11162102"/>
                <a:gd name="connsiteY5529" fmla="*/ 3668311 h 6858029"/>
                <a:gd name="connsiteX5530" fmla="*/ 10950594 w 11162102"/>
                <a:gd name="connsiteY5530" fmla="*/ 3719295 h 6858029"/>
                <a:gd name="connsiteX5531" fmla="*/ 10962484 w 11162102"/>
                <a:gd name="connsiteY5531" fmla="*/ 3699737 h 6858029"/>
                <a:gd name="connsiteX5532" fmla="*/ 10952146 w 11162102"/>
                <a:gd name="connsiteY5532" fmla="*/ 3727648 h 6858029"/>
                <a:gd name="connsiteX5533" fmla="*/ 10941008 w 11162102"/>
                <a:gd name="connsiteY5533" fmla="*/ 3747891 h 6858029"/>
                <a:gd name="connsiteX5534" fmla="*/ 10949475 w 11162102"/>
                <a:gd name="connsiteY5534" fmla="*/ 3721076 h 6858029"/>
                <a:gd name="connsiteX5535" fmla="*/ 10950594 w 11162102"/>
                <a:gd name="connsiteY5535" fmla="*/ 3719295 h 6858029"/>
                <a:gd name="connsiteX5536" fmla="*/ 10941648 w 11162102"/>
                <a:gd name="connsiteY5536" fmla="*/ 3733514 h 6858029"/>
                <a:gd name="connsiteX5537" fmla="*/ 10931515 w 11162102"/>
                <a:gd name="connsiteY5537" fmla="*/ 3764460 h 6858029"/>
                <a:gd name="connsiteX5538" fmla="*/ 10917570 w 11162102"/>
                <a:gd name="connsiteY5538" fmla="*/ 3787921 h 6858029"/>
                <a:gd name="connsiteX5539" fmla="*/ 10925901 w 11162102"/>
                <a:gd name="connsiteY5539" fmla="*/ 3757728 h 6858029"/>
                <a:gd name="connsiteX5540" fmla="*/ 10941648 w 11162102"/>
                <a:gd name="connsiteY5540" fmla="*/ 3733514 h 6858029"/>
                <a:gd name="connsiteX5541" fmla="*/ 10919146 w 11162102"/>
                <a:gd name="connsiteY5541" fmla="*/ 3767815 h 6858029"/>
                <a:gd name="connsiteX5542" fmla="*/ 10909743 w 11162102"/>
                <a:gd name="connsiteY5542" fmla="*/ 3800679 h 6858029"/>
                <a:gd name="connsiteX5543" fmla="*/ 10893493 w 11162102"/>
                <a:gd name="connsiteY5543" fmla="*/ 3826217 h 6858029"/>
                <a:gd name="connsiteX5544" fmla="*/ 10901093 w 11162102"/>
                <a:gd name="connsiteY5544" fmla="*/ 3793946 h 6858029"/>
                <a:gd name="connsiteX5545" fmla="*/ 10919146 w 11162102"/>
                <a:gd name="connsiteY5545" fmla="*/ 3767815 h 6858029"/>
                <a:gd name="connsiteX5546" fmla="*/ 10895022 w 11162102"/>
                <a:gd name="connsiteY5546" fmla="*/ 3802482 h 6858029"/>
                <a:gd name="connsiteX5547" fmla="*/ 10889066 w 11162102"/>
                <a:gd name="connsiteY5547" fmla="*/ 3827312 h 6858029"/>
                <a:gd name="connsiteX5548" fmla="*/ 10886647 w 11162102"/>
                <a:gd name="connsiteY5548" fmla="*/ 3836669 h 6858029"/>
                <a:gd name="connsiteX5549" fmla="*/ 10868161 w 11162102"/>
                <a:gd name="connsiteY5549" fmla="*/ 3863850 h 6858029"/>
                <a:gd name="connsiteX5550" fmla="*/ 10874437 w 11162102"/>
                <a:gd name="connsiteY5550" fmla="*/ 3830507 h 6858029"/>
                <a:gd name="connsiteX5551" fmla="*/ 10895022 w 11162102"/>
                <a:gd name="connsiteY5551" fmla="*/ 3802482 h 6858029"/>
                <a:gd name="connsiteX5552" fmla="*/ 10869028 w 11162102"/>
                <a:gd name="connsiteY5552" fmla="*/ 3837650 h 6858029"/>
                <a:gd name="connsiteX5553" fmla="*/ 10862181 w 11162102"/>
                <a:gd name="connsiteY5553" fmla="*/ 3872362 h 6858029"/>
                <a:gd name="connsiteX5554" fmla="*/ 10840957 w 11162102"/>
                <a:gd name="connsiteY5554" fmla="*/ 3901597 h 6858029"/>
                <a:gd name="connsiteX5555" fmla="*/ 10845681 w 11162102"/>
                <a:gd name="connsiteY5555" fmla="*/ 3867570 h 6858029"/>
                <a:gd name="connsiteX5556" fmla="*/ 10869028 w 11162102"/>
                <a:gd name="connsiteY5556" fmla="*/ 3837650 h 6858029"/>
                <a:gd name="connsiteX5557" fmla="*/ 10840592 w 11162102"/>
                <a:gd name="connsiteY5557" fmla="*/ 3873937 h 6858029"/>
                <a:gd name="connsiteX5558" fmla="*/ 10835480 w 11162102"/>
                <a:gd name="connsiteY5558" fmla="*/ 3908946 h 6858029"/>
                <a:gd name="connsiteX5559" fmla="*/ 10811608 w 11162102"/>
                <a:gd name="connsiteY5559" fmla="*/ 3939801 h 6858029"/>
                <a:gd name="connsiteX5560" fmla="*/ 10814575 w 11162102"/>
                <a:gd name="connsiteY5560" fmla="*/ 3905272 h 6858029"/>
                <a:gd name="connsiteX5561" fmla="*/ 10840592 w 11162102"/>
                <a:gd name="connsiteY5561" fmla="*/ 3873937 h 6858029"/>
                <a:gd name="connsiteX5562" fmla="*/ 10810718 w 11162102"/>
                <a:gd name="connsiteY5562" fmla="*/ 3909768 h 6858029"/>
                <a:gd name="connsiteX5563" fmla="*/ 10807295 w 11162102"/>
                <a:gd name="connsiteY5563" fmla="*/ 3945165 h 6858029"/>
                <a:gd name="connsiteX5564" fmla="*/ 10779840 w 11162102"/>
                <a:gd name="connsiteY5564" fmla="*/ 3978462 h 6858029"/>
                <a:gd name="connsiteX5565" fmla="*/ 10780912 w 11162102"/>
                <a:gd name="connsiteY5565" fmla="*/ 3943590 h 6858029"/>
                <a:gd name="connsiteX5566" fmla="*/ 10810718 w 11162102"/>
                <a:gd name="connsiteY5566" fmla="*/ 3909768 h 6858029"/>
                <a:gd name="connsiteX5567" fmla="*/ 10777101 w 11162102"/>
                <a:gd name="connsiteY5567" fmla="*/ 3947766 h 6858029"/>
                <a:gd name="connsiteX5568" fmla="*/ 10775755 w 11162102"/>
                <a:gd name="connsiteY5568" fmla="*/ 3983254 h 6858029"/>
                <a:gd name="connsiteX5569" fmla="*/ 10745493 w 11162102"/>
                <a:gd name="connsiteY5569" fmla="*/ 4017624 h 6858029"/>
                <a:gd name="connsiteX5570" fmla="*/ 10744580 w 11162102"/>
                <a:gd name="connsiteY5570" fmla="*/ 3982456 h 6858029"/>
                <a:gd name="connsiteX5571" fmla="*/ 10777101 w 11162102"/>
                <a:gd name="connsiteY5571" fmla="*/ 3947766 h 6858029"/>
                <a:gd name="connsiteX5572" fmla="*/ 10740449 w 11162102"/>
                <a:gd name="connsiteY5572" fmla="*/ 3986655 h 6858029"/>
                <a:gd name="connsiteX5573" fmla="*/ 10741248 w 11162102"/>
                <a:gd name="connsiteY5573" fmla="*/ 4022257 h 6858029"/>
                <a:gd name="connsiteX5574" fmla="*/ 10708407 w 11162102"/>
                <a:gd name="connsiteY5574" fmla="*/ 4057175 h 6858029"/>
                <a:gd name="connsiteX5575" fmla="*/ 10705395 w 11162102"/>
                <a:gd name="connsiteY5575" fmla="*/ 4021709 h 6858029"/>
                <a:gd name="connsiteX5576" fmla="*/ 10740449 w 11162102"/>
                <a:gd name="connsiteY5576" fmla="*/ 3986655 h 6858029"/>
                <a:gd name="connsiteX5577" fmla="*/ 10700626 w 11162102"/>
                <a:gd name="connsiteY5577" fmla="*/ 4026319 h 6858029"/>
                <a:gd name="connsiteX5578" fmla="*/ 10703501 w 11162102"/>
                <a:gd name="connsiteY5578" fmla="*/ 4062173 h 6858029"/>
                <a:gd name="connsiteX5579" fmla="*/ 10668492 w 11162102"/>
                <a:gd name="connsiteY5579" fmla="*/ 4096999 h 6858029"/>
                <a:gd name="connsiteX5580" fmla="*/ 10663334 w 11162102"/>
                <a:gd name="connsiteY5580" fmla="*/ 4061283 h 6858029"/>
                <a:gd name="connsiteX5581" fmla="*/ 10700626 w 11162102"/>
                <a:gd name="connsiteY5581" fmla="*/ 4026319 h 6858029"/>
                <a:gd name="connsiteX5582" fmla="*/ 10658678 w 11162102"/>
                <a:gd name="connsiteY5582" fmla="*/ 4065482 h 6858029"/>
                <a:gd name="connsiteX5583" fmla="*/ 10663676 w 11162102"/>
                <a:gd name="connsiteY5583" fmla="*/ 4101586 h 6858029"/>
                <a:gd name="connsiteX5584" fmla="*/ 10625677 w 11162102"/>
                <a:gd name="connsiteY5584" fmla="*/ 4136892 h 6858029"/>
                <a:gd name="connsiteX5585" fmla="*/ 10618397 w 11162102"/>
                <a:gd name="connsiteY5585" fmla="*/ 4100856 h 6858029"/>
                <a:gd name="connsiteX5586" fmla="*/ 10658678 w 11162102"/>
                <a:gd name="connsiteY5586" fmla="*/ 4065482 h 6858029"/>
                <a:gd name="connsiteX5587" fmla="*/ 10613924 w 11162102"/>
                <a:gd name="connsiteY5587" fmla="*/ 4104690 h 6858029"/>
                <a:gd name="connsiteX5588" fmla="*/ 10621091 w 11162102"/>
                <a:gd name="connsiteY5588" fmla="*/ 4141045 h 6858029"/>
                <a:gd name="connsiteX5589" fmla="*/ 10580171 w 11162102"/>
                <a:gd name="connsiteY5589" fmla="*/ 4176602 h 6858029"/>
                <a:gd name="connsiteX5590" fmla="*/ 10570745 w 11162102"/>
                <a:gd name="connsiteY5590" fmla="*/ 4140201 h 6858029"/>
                <a:gd name="connsiteX5591" fmla="*/ 10613924 w 11162102"/>
                <a:gd name="connsiteY5591" fmla="*/ 4104690 h 6858029"/>
                <a:gd name="connsiteX5592" fmla="*/ 10566386 w 11162102"/>
                <a:gd name="connsiteY5592" fmla="*/ 4143670 h 6858029"/>
                <a:gd name="connsiteX5593" fmla="*/ 10575720 w 11162102"/>
                <a:gd name="connsiteY5593" fmla="*/ 4180345 h 6858029"/>
                <a:gd name="connsiteX5594" fmla="*/ 10532039 w 11162102"/>
                <a:gd name="connsiteY5594" fmla="*/ 4215810 h 6858029"/>
                <a:gd name="connsiteX5595" fmla="*/ 10520514 w 11162102"/>
                <a:gd name="connsiteY5595" fmla="*/ 4179021 h 6858029"/>
                <a:gd name="connsiteX5596" fmla="*/ 10566386 w 11162102"/>
                <a:gd name="connsiteY5596" fmla="*/ 4143670 h 6858029"/>
                <a:gd name="connsiteX5597" fmla="*/ 10516178 w 11162102"/>
                <a:gd name="connsiteY5597" fmla="*/ 4182239 h 6858029"/>
                <a:gd name="connsiteX5598" fmla="*/ 10527658 w 11162102"/>
                <a:gd name="connsiteY5598" fmla="*/ 4219256 h 6858029"/>
                <a:gd name="connsiteX5599" fmla="*/ 10481352 w 11162102"/>
                <a:gd name="connsiteY5599" fmla="*/ 4254402 h 6858029"/>
                <a:gd name="connsiteX5600" fmla="*/ 10467772 w 11162102"/>
                <a:gd name="connsiteY5600" fmla="*/ 4217157 h 6858029"/>
                <a:gd name="connsiteX5601" fmla="*/ 10516178 w 11162102"/>
                <a:gd name="connsiteY5601" fmla="*/ 4182239 h 6858029"/>
                <a:gd name="connsiteX5602" fmla="*/ 10463391 w 11162102"/>
                <a:gd name="connsiteY5602" fmla="*/ 4220192 h 6858029"/>
                <a:gd name="connsiteX5603" fmla="*/ 10476970 w 11162102"/>
                <a:gd name="connsiteY5603" fmla="*/ 4257620 h 6858029"/>
                <a:gd name="connsiteX5604" fmla="*/ 10428291 w 11162102"/>
                <a:gd name="connsiteY5604" fmla="*/ 4292127 h 6858029"/>
                <a:gd name="connsiteX5605" fmla="*/ 10412680 w 11162102"/>
                <a:gd name="connsiteY5605" fmla="*/ 4254402 h 6858029"/>
                <a:gd name="connsiteX5606" fmla="*/ 10463391 w 11162102"/>
                <a:gd name="connsiteY5606" fmla="*/ 4220192 h 6858029"/>
                <a:gd name="connsiteX5607" fmla="*/ 10408367 w 11162102"/>
                <a:gd name="connsiteY5607" fmla="*/ 4257209 h 6858029"/>
                <a:gd name="connsiteX5608" fmla="*/ 10423954 w 11162102"/>
                <a:gd name="connsiteY5608" fmla="*/ 4295094 h 6858029"/>
                <a:gd name="connsiteX5609" fmla="*/ 10373039 w 11162102"/>
                <a:gd name="connsiteY5609" fmla="*/ 4328825 h 6858029"/>
                <a:gd name="connsiteX5610" fmla="*/ 10355511 w 11162102"/>
                <a:gd name="connsiteY5610" fmla="*/ 4290507 h 6858029"/>
                <a:gd name="connsiteX5611" fmla="*/ 10408367 w 11162102"/>
                <a:gd name="connsiteY5611" fmla="*/ 4257209 h 6858029"/>
                <a:gd name="connsiteX5612" fmla="*/ 10351175 w 11162102"/>
                <a:gd name="connsiteY5612" fmla="*/ 4293154 h 6858029"/>
                <a:gd name="connsiteX5613" fmla="*/ 10368702 w 11162102"/>
                <a:gd name="connsiteY5613" fmla="*/ 4331586 h 6858029"/>
                <a:gd name="connsiteX5614" fmla="*/ 10315961 w 11162102"/>
                <a:gd name="connsiteY5614" fmla="*/ 4364199 h 6858029"/>
                <a:gd name="connsiteX5615" fmla="*/ 10296653 w 11162102"/>
                <a:gd name="connsiteY5615" fmla="*/ 4325241 h 6858029"/>
                <a:gd name="connsiteX5616" fmla="*/ 10351175 w 11162102"/>
                <a:gd name="connsiteY5616" fmla="*/ 4293154 h 6858029"/>
                <a:gd name="connsiteX5617" fmla="*/ 10292112 w 11162102"/>
                <a:gd name="connsiteY5617" fmla="*/ 4327820 h 6858029"/>
                <a:gd name="connsiteX5618" fmla="*/ 10311442 w 11162102"/>
                <a:gd name="connsiteY5618" fmla="*/ 4366892 h 6858029"/>
                <a:gd name="connsiteX5619" fmla="*/ 10257377 w 11162102"/>
                <a:gd name="connsiteY5619" fmla="*/ 4398066 h 6858029"/>
                <a:gd name="connsiteX5620" fmla="*/ 10236404 w 11162102"/>
                <a:gd name="connsiteY5620" fmla="*/ 4358448 h 6858029"/>
                <a:gd name="connsiteX5621" fmla="*/ 10292112 w 11162102"/>
                <a:gd name="connsiteY5621" fmla="*/ 4327820 h 6858029"/>
                <a:gd name="connsiteX5622" fmla="*/ 10231611 w 11162102"/>
                <a:gd name="connsiteY5622" fmla="*/ 4360981 h 6858029"/>
                <a:gd name="connsiteX5623" fmla="*/ 10252675 w 11162102"/>
                <a:gd name="connsiteY5623" fmla="*/ 4400714 h 6858029"/>
                <a:gd name="connsiteX5624" fmla="*/ 10197606 w 11162102"/>
                <a:gd name="connsiteY5624" fmla="*/ 4430337 h 6858029"/>
                <a:gd name="connsiteX5625" fmla="*/ 10175035 w 11162102"/>
                <a:gd name="connsiteY5625" fmla="*/ 4389965 h 6858029"/>
                <a:gd name="connsiteX5626" fmla="*/ 10231611 w 11162102"/>
                <a:gd name="connsiteY5626" fmla="*/ 4360981 h 6858029"/>
                <a:gd name="connsiteX5627" fmla="*/ 10170015 w 11162102"/>
                <a:gd name="connsiteY5627" fmla="*/ 4392452 h 6858029"/>
                <a:gd name="connsiteX5628" fmla="*/ 10192654 w 11162102"/>
                <a:gd name="connsiteY5628" fmla="*/ 4432916 h 6858029"/>
                <a:gd name="connsiteX5629" fmla="*/ 10136945 w 11162102"/>
                <a:gd name="connsiteY5629" fmla="*/ 4460850 h 6858029"/>
                <a:gd name="connsiteX5630" fmla="*/ 10112982 w 11162102"/>
                <a:gd name="connsiteY5630" fmla="*/ 4419679 h 6858029"/>
                <a:gd name="connsiteX5631" fmla="*/ 10170015 w 11162102"/>
                <a:gd name="connsiteY5631" fmla="*/ 4392452 h 6858029"/>
                <a:gd name="connsiteX5632" fmla="*/ 10063664 w 11162102"/>
                <a:gd name="connsiteY5632" fmla="*/ 4441862 h 6858029"/>
                <a:gd name="connsiteX5633" fmla="*/ 10107505 w 11162102"/>
                <a:gd name="connsiteY5633" fmla="*/ 4422212 h 6858029"/>
                <a:gd name="connsiteX5634" fmla="*/ 10131491 w 11162102"/>
                <a:gd name="connsiteY5634" fmla="*/ 4463497 h 6858029"/>
                <a:gd name="connsiteX5635" fmla="*/ 10075897 w 11162102"/>
                <a:gd name="connsiteY5635" fmla="*/ 4489491 h 6858029"/>
                <a:gd name="connsiteX5636" fmla="*/ 10050679 w 11162102"/>
                <a:gd name="connsiteY5636" fmla="*/ 4447453 h 6858029"/>
                <a:gd name="connsiteX5637" fmla="*/ 10063664 w 11162102"/>
                <a:gd name="connsiteY5637" fmla="*/ 4441862 h 6858029"/>
                <a:gd name="connsiteX5638" fmla="*/ 10045109 w 11162102"/>
                <a:gd name="connsiteY5638" fmla="*/ 4449827 h 6858029"/>
                <a:gd name="connsiteX5639" fmla="*/ 10070374 w 11162102"/>
                <a:gd name="connsiteY5639" fmla="*/ 4491979 h 6858029"/>
                <a:gd name="connsiteX5640" fmla="*/ 10014802 w 11162102"/>
                <a:gd name="connsiteY5640" fmla="*/ 4516170 h 6858029"/>
                <a:gd name="connsiteX5641" fmla="*/ 9992619 w 11162102"/>
                <a:gd name="connsiteY5641" fmla="*/ 4479860 h 6858029"/>
                <a:gd name="connsiteX5642" fmla="*/ 9988511 w 11162102"/>
                <a:gd name="connsiteY5642" fmla="*/ 4473288 h 6858029"/>
                <a:gd name="connsiteX5643" fmla="*/ 10045109 w 11162102"/>
                <a:gd name="connsiteY5643" fmla="*/ 4449827 h 6858029"/>
                <a:gd name="connsiteX5644" fmla="*/ 9982829 w 11162102"/>
                <a:gd name="connsiteY5644" fmla="*/ 4475547 h 6858029"/>
                <a:gd name="connsiteX5645" fmla="*/ 9987484 w 11162102"/>
                <a:gd name="connsiteY5645" fmla="*/ 4483033 h 6858029"/>
                <a:gd name="connsiteX5646" fmla="*/ 10009188 w 11162102"/>
                <a:gd name="connsiteY5646" fmla="*/ 4518544 h 6858029"/>
                <a:gd name="connsiteX5647" fmla="*/ 9954461 w 11162102"/>
                <a:gd name="connsiteY5647" fmla="*/ 4540727 h 6858029"/>
                <a:gd name="connsiteX5648" fmla="*/ 9927759 w 11162102"/>
                <a:gd name="connsiteY5648" fmla="*/ 4496817 h 6858029"/>
                <a:gd name="connsiteX5649" fmla="*/ 9982829 w 11162102"/>
                <a:gd name="connsiteY5649" fmla="*/ 4475547 h 6858029"/>
                <a:gd name="connsiteX5650" fmla="*/ 9921848 w 11162102"/>
                <a:gd name="connsiteY5650" fmla="*/ 4498962 h 6858029"/>
                <a:gd name="connsiteX5651" fmla="*/ 9948642 w 11162102"/>
                <a:gd name="connsiteY5651" fmla="*/ 4543009 h 6858029"/>
                <a:gd name="connsiteX5652" fmla="*/ 9896174 w 11162102"/>
                <a:gd name="connsiteY5652" fmla="*/ 4562841 h 6858029"/>
                <a:gd name="connsiteX5653" fmla="*/ 9869198 w 11162102"/>
                <a:gd name="connsiteY5653" fmla="*/ 4517836 h 6858029"/>
                <a:gd name="connsiteX5654" fmla="*/ 9921848 w 11162102"/>
                <a:gd name="connsiteY5654" fmla="*/ 4498962 h 6858029"/>
                <a:gd name="connsiteX5655" fmla="*/ 9863265 w 11162102"/>
                <a:gd name="connsiteY5655" fmla="*/ 4519936 h 6858029"/>
                <a:gd name="connsiteX5656" fmla="*/ 9890240 w 11162102"/>
                <a:gd name="connsiteY5656" fmla="*/ 4564986 h 6858029"/>
                <a:gd name="connsiteX5657" fmla="*/ 9840077 w 11162102"/>
                <a:gd name="connsiteY5657" fmla="*/ 4582628 h 6858029"/>
                <a:gd name="connsiteX5658" fmla="*/ 9812896 w 11162102"/>
                <a:gd name="connsiteY5658" fmla="*/ 4536687 h 6858029"/>
                <a:gd name="connsiteX5659" fmla="*/ 9863265 w 11162102"/>
                <a:gd name="connsiteY5659" fmla="*/ 4519936 h 6858029"/>
                <a:gd name="connsiteX5660" fmla="*/ 9806780 w 11162102"/>
                <a:gd name="connsiteY5660" fmla="*/ 4538650 h 6858029"/>
                <a:gd name="connsiteX5661" fmla="*/ 9834006 w 11162102"/>
                <a:gd name="connsiteY5661" fmla="*/ 4584705 h 6858029"/>
                <a:gd name="connsiteX5662" fmla="*/ 9786240 w 11162102"/>
                <a:gd name="connsiteY5662" fmla="*/ 4600383 h 6858029"/>
                <a:gd name="connsiteX5663" fmla="*/ 9758900 w 11162102"/>
                <a:gd name="connsiteY5663" fmla="*/ 4553552 h 6858029"/>
                <a:gd name="connsiteX5664" fmla="*/ 9806780 w 11162102"/>
                <a:gd name="connsiteY5664" fmla="*/ 4538650 h 6858029"/>
                <a:gd name="connsiteX5665" fmla="*/ 9752532 w 11162102"/>
                <a:gd name="connsiteY5665" fmla="*/ 4555424 h 6858029"/>
                <a:gd name="connsiteX5666" fmla="*/ 9779964 w 11162102"/>
                <a:gd name="connsiteY5666" fmla="*/ 4602392 h 6858029"/>
                <a:gd name="connsiteX5667" fmla="*/ 9734686 w 11162102"/>
                <a:gd name="connsiteY5667" fmla="*/ 4616222 h 6858029"/>
                <a:gd name="connsiteX5668" fmla="*/ 9707139 w 11162102"/>
                <a:gd name="connsiteY5668" fmla="*/ 4568501 h 6858029"/>
                <a:gd name="connsiteX5669" fmla="*/ 9752532 w 11162102"/>
                <a:gd name="connsiteY5669" fmla="*/ 4555424 h 6858029"/>
                <a:gd name="connsiteX5670" fmla="*/ 9700430 w 11162102"/>
                <a:gd name="connsiteY5670" fmla="*/ 4570349 h 6858029"/>
                <a:gd name="connsiteX5671" fmla="*/ 9728067 w 11162102"/>
                <a:gd name="connsiteY5671" fmla="*/ 4618207 h 6858029"/>
                <a:gd name="connsiteX5672" fmla="*/ 9685413 w 11162102"/>
                <a:gd name="connsiteY5672" fmla="*/ 4630371 h 6858029"/>
                <a:gd name="connsiteX5673" fmla="*/ 9657752 w 11162102"/>
                <a:gd name="connsiteY5673" fmla="*/ 4581829 h 6858029"/>
                <a:gd name="connsiteX5674" fmla="*/ 9700430 w 11162102"/>
                <a:gd name="connsiteY5674" fmla="*/ 4570349 h 6858029"/>
                <a:gd name="connsiteX5675" fmla="*/ 9651271 w 11162102"/>
                <a:gd name="connsiteY5675" fmla="*/ 4583541 h 6858029"/>
                <a:gd name="connsiteX5676" fmla="*/ 9678977 w 11162102"/>
                <a:gd name="connsiteY5676" fmla="*/ 4632151 h 6858029"/>
                <a:gd name="connsiteX5677" fmla="*/ 9638445 w 11162102"/>
                <a:gd name="connsiteY5677" fmla="*/ 4642946 h 6858029"/>
                <a:gd name="connsiteX5678" fmla="*/ 9610625 w 11162102"/>
                <a:gd name="connsiteY5678" fmla="*/ 4593651 h 6858029"/>
                <a:gd name="connsiteX5679" fmla="*/ 9651271 w 11162102"/>
                <a:gd name="connsiteY5679" fmla="*/ 4583541 h 6858029"/>
                <a:gd name="connsiteX5680" fmla="*/ 9603687 w 11162102"/>
                <a:gd name="connsiteY5680" fmla="*/ 4595294 h 6858029"/>
                <a:gd name="connsiteX5681" fmla="*/ 9631576 w 11162102"/>
                <a:gd name="connsiteY5681" fmla="*/ 4644726 h 6858029"/>
                <a:gd name="connsiteX5682" fmla="*/ 9593646 w 11162102"/>
                <a:gd name="connsiteY5682" fmla="*/ 4654129 h 6858029"/>
                <a:gd name="connsiteX5683" fmla="*/ 9565689 w 11162102"/>
                <a:gd name="connsiteY5683" fmla="*/ 4604080 h 6858029"/>
                <a:gd name="connsiteX5684" fmla="*/ 9603687 w 11162102"/>
                <a:gd name="connsiteY5684" fmla="*/ 4595294 h 6858029"/>
                <a:gd name="connsiteX5685" fmla="*/ 2279816 w 11162102"/>
                <a:gd name="connsiteY5685" fmla="*/ 3177160 h 6858029"/>
                <a:gd name="connsiteX5686" fmla="*/ 3738945 w 11162102"/>
                <a:gd name="connsiteY5686" fmla="*/ 3039406 h 6858029"/>
                <a:gd name="connsiteX5687" fmla="*/ 5086149 w 11162102"/>
                <a:gd name="connsiteY5687" fmla="*/ 3625269 h 6858029"/>
                <a:gd name="connsiteX5688" fmla="*/ 6380679 w 11162102"/>
                <a:gd name="connsiteY5688" fmla="*/ 4191870 h 6858029"/>
                <a:gd name="connsiteX5689" fmla="*/ 7918856 w 11162102"/>
                <a:gd name="connsiteY5689" fmla="*/ 4620238 h 6858029"/>
                <a:gd name="connsiteX5690" fmla="*/ 8714704 w 11162102"/>
                <a:gd name="connsiteY5690" fmla="*/ 4690758 h 6858029"/>
                <a:gd name="connsiteX5691" fmla="*/ 9506900 w 11162102"/>
                <a:gd name="connsiteY5691" fmla="*/ 4616655 h 6858029"/>
                <a:gd name="connsiteX5692" fmla="*/ 9558271 w 11162102"/>
                <a:gd name="connsiteY5692" fmla="*/ 4605723 h 6858029"/>
                <a:gd name="connsiteX5693" fmla="*/ 9586343 w 11162102"/>
                <a:gd name="connsiteY5693" fmla="*/ 4655886 h 6858029"/>
                <a:gd name="connsiteX5694" fmla="*/ 9479444 w 11162102"/>
                <a:gd name="connsiteY5694" fmla="*/ 4679142 h 6858029"/>
                <a:gd name="connsiteX5695" fmla="*/ 7733633 w 11162102"/>
                <a:gd name="connsiteY5695" fmla="*/ 4644429 h 6858029"/>
                <a:gd name="connsiteX5696" fmla="*/ 6398617 w 11162102"/>
                <a:gd name="connsiteY5696" fmla="*/ 4255429 h 6858029"/>
                <a:gd name="connsiteX5697" fmla="*/ 5087769 w 11162102"/>
                <a:gd name="connsiteY5697" fmla="*/ 3689627 h 6858029"/>
                <a:gd name="connsiteX5698" fmla="*/ 3718656 w 11162102"/>
                <a:gd name="connsiteY5698" fmla="*/ 3102737 h 6858029"/>
                <a:gd name="connsiteX5699" fmla="*/ 2954554 w 11162102"/>
                <a:gd name="connsiteY5699" fmla="*/ 2949077 h 6858029"/>
                <a:gd name="connsiteX5700" fmla="*/ 2589449 w 11162102"/>
                <a:gd name="connsiteY5700" fmla="*/ 3016334 h 6858029"/>
                <a:gd name="connsiteX5701" fmla="*/ 2253810 w 11162102"/>
                <a:gd name="connsiteY5701" fmla="*/ 3227482 h 6858029"/>
                <a:gd name="connsiteX5702" fmla="*/ 1923301 w 11162102"/>
                <a:gd name="connsiteY5702" fmla="*/ 3611576 h 6858029"/>
                <a:gd name="connsiteX5703" fmla="*/ 2279816 w 11162102"/>
                <a:gd name="connsiteY5703" fmla="*/ 3177160 h 6858029"/>
                <a:gd name="connsiteX5704" fmla="*/ 483212 w 11162102"/>
                <a:gd name="connsiteY5704" fmla="*/ 4993856 h 6858029"/>
                <a:gd name="connsiteX5705" fmla="*/ 123919 w 11162102"/>
                <a:gd name="connsiteY5705" fmla="*/ 5397737 h 6858029"/>
                <a:gd name="connsiteX5706" fmla="*/ 10845 w 11162102"/>
                <a:gd name="connsiteY5706" fmla="*/ 5931132 h 6858029"/>
                <a:gd name="connsiteX5707" fmla="*/ 483212 w 11162102"/>
                <a:gd name="connsiteY5707" fmla="*/ 4993856 h 6858029"/>
                <a:gd name="connsiteX5708" fmla="*/ 519042 w 11162102"/>
                <a:gd name="connsiteY5708" fmla="*/ 4984043 h 6858029"/>
                <a:gd name="connsiteX5709" fmla="*/ 142231 w 11162102"/>
                <a:gd name="connsiteY5709" fmla="*/ 5411088 h 6858029"/>
                <a:gd name="connsiteX5710" fmla="*/ 12897 w 11162102"/>
                <a:gd name="connsiteY5710" fmla="*/ 5980998 h 6858029"/>
                <a:gd name="connsiteX5711" fmla="*/ 519042 w 11162102"/>
                <a:gd name="connsiteY5711" fmla="*/ 4984043 h 6858029"/>
                <a:gd name="connsiteX5712" fmla="*/ 160548 w 11162102"/>
                <a:gd name="connsiteY5712" fmla="*/ 5424416 h 6858029"/>
                <a:gd name="connsiteX5713" fmla="*/ 13773 w 11162102"/>
                <a:gd name="connsiteY5713" fmla="*/ 6030864 h 6858029"/>
                <a:gd name="connsiteX5714" fmla="*/ 554761 w 11162102"/>
                <a:gd name="connsiteY5714" fmla="*/ 4973522 h 6858029"/>
                <a:gd name="connsiteX5715" fmla="*/ 160548 w 11162102"/>
                <a:gd name="connsiteY5715" fmla="*/ 5424416 h 6858029"/>
                <a:gd name="connsiteX5716" fmla="*/ 703380 w 11162102"/>
                <a:gd name="connsiteY5716" fmla="*/ 4919457 h 6858029"/>
                <a:gd name="connsiteX5717" fmla="*/ 703631 w 11162102"/>
                <a:gd name="connsiteY5717" fmla="*/ 4919389 h 6858029"/>
                <a:gd name="connsiteX5718" fmla="*/ 702458 w 11162102"/>
                <a:gd name="connsiteY5718" fmla="*/ 4920141 h 6858029"/>
                <a:gd name="connsiteX5719" fmla="*/ 702065 w 11162102"/>
                <a:gd name="connsiteY5719" fmla="*/ 4920233 h 6858029"/>
                <a:gd name="connsiteX5720" fmla="*/ 703380 w 11162102"/>
                <a:gd name="connsiteY5720" fmla="*/ 4919457 h 6858029"/>
                <a:gd name="connsiteX5721" fmla="*/ 722849 w 11162102"/>
                <a:gd name="connsiteY5721" fmla="*/ 4914322 h 6858029"/>
                <a:gd name="connsiteX5722" fmla="*/ 725647 w 11162102"/>
                <a:gd name="connsiteY5722" fmla="*/ 4913638 h 6858029"/>
                <a:gd name="connsiteX5723" fmla="*/ 721699 w 11162102"/>
                <a:gd name="connsiteY5723" fmla="*/ 4916353 h 6858029"/>
                <a:gd name="connsiteX5724" fmla="*/ 718839 w 11162102"/>
                <a:gd name="connsiteY5724" fmla="*/ 4916901 h 6858029"/>
                <a:gd name="connsiteX5725" fmla="*/ 722849 w 11162102"/>
                <a:gd name="connsiteY5725" fmla="*/ 4914322 h 6858029"/>
                <a:gd name="connsiteX5726" fmla="*/ 742353 w 11162102"/>
                <a:gd name="connsiteY5726" fmla="*/ 4909529 h 6858029"/>
                <a:gd name="connsiteX5727" fmla="*/ 747184 w 11162102"/>
                <a:gd name="connsiteY5727" fmla="*/ 4908365 h 6858029"/>
                <a:gd name="connsiteX5728" fmla="*/ 741086 w 11162102"/>
                <a:gd name="connsiteY5728" fmla="*/ 4912839 h 6858029"/>
                <a:gd name="connsiteX5729" fmla="*/ 736227 w 11162102"/>
                <a:gd name="connsiteY5729" fmla="*/ 4913706 h 6858029"/>
                <a:gd name="connsiteX5730" fmla="*/ 742353 w 11162102"/>
                <a:gd name="connsiteY5730" fmla="*/ 4909529 h 6858029"/>
                <a:gd name="connsiteX5731" fmla="*/ 761934 w 11162102"/>
                <a:gd name="connsiteY5731" fmla="*/ 4904942 h 6858029"/>
                <a:gd name="connsiteX5732" fmla="*/ 768377 w 11162102"/>
                <a:gd name="connsiteY5732" fmla="*/ 4903482 h 6858029"/>
                <a:gd name="connsiteX5733" fmla="*/ 760515 w 11162102"/>
                <a:gd name="connsiteY5733" fmla="*/ 4909598 h 6858029"/>
                <a:gd name="connsiteX5734" fmla="*/ 754140 w 11162102"/>
                <a:gd name="connsiteY5734" fmla="*/ 4910625 h 6858029"/>
                <a:gd name="connsiteX5735" fmla="*/ 761934 w 11162102"/>
                <a:gd name="connsiteY5735" fmla="*/ 4904942 h 6858029"/>
                <a:gd name="connsiteX5736" fmla="*/ 772382 w 11162102"/>
                <a:gd name="connsiteY5736" fmla="*/ 4907726 h 6858029"/>
                <a:gd name="connsiteX5737" fmla="*/ 781554 w 11162102"/>
                <a:gd name="connsiteY5737" fmla="*/ 4900606 h 6858029"/>
                <a:gd name="connsiteX5738" fmla="*/ 789245 w 11162102"/>
                <a:gd name="connsiteY5738" fmla="*/ 4898986 h 6858029"/>
                <a:gd name="connsiteX5739" fmla="*/ 781271 w 11162102"/>
                <a:gd name="connsiteY5739" fmla="*/ 4905558 h 6858029"/>
                <a:gd name="connsiteX5740" fmla="*/ 780043 w 11162102"/>
                <a:gd name="connsiteY5740" fmla="*/ 4906585 h 6858029"/>
                <a:gd name="connsiteX5741" fmla="*/ 772382 w 11162102"/>
                <a:gd name="connsiteY5741" fmla="*/ 4907726 h 6858029"/>
                <a:gd name="connsiteX5742" fmla="*/ 790925 w 11162102"/>
                <a:gd name="connsiteY5742" fmla="*/ 4905011 h 6858029"/>
                <a:gd name="connsiteX5743" fmla="*/ 801272 w 11162102"/>
                <a:gd name="connsiteY5743" fmla="*/ 4896521 h 6858029"/>
                <a:gd name="connsiteX5744" fmla="*/ 809990 w 11162102"/>
                <a:gd name="connsiteY5744" fmla="*/ 4894809 h 6858029"/>
                <a:gd name="connsiteX5745" fmla="*/ 804130 w 11162102"/>
                <a:gd name="connsiteY5745" fmla="*/ 4899876 h 6858029"/>
                <a:gd name="connsiteX5746" fmla="*/ 799677 w 11162102"/>
                <a:gd name="connsiteY5746" fmla="*/ 4903801 h 6858029"/>
                <a:gd name="connsiteX5747" fmla="*/ 790925 w 11162102"/>
                <a:gd name="connsiteY5747" fmla="*/ 4905011 h 6858029"/>
                <a:gd name="connsiteX5748" fmla="*/ 809675 w 11162102"/>
                <a:gd name="connsiteY5748" fmla="*/ 4902500 h 6858029"/>
                <a:gd name="connsiteX5749" fmla="*/ 820984 w 11162102"/>
                <a:gd name="connsiteY5749" fmla="*/ 4892687 h 6858029"/>
                <a:gd name="connsiteX5750" fmla="*/ 830615 w 11162102"/>
                <a:gd name="connsiteY5750" fmla="*/ 4890907 h 6858029"/>
                <a:gd name="connsiteX5751" fmla="*/ 826993 w 11162102"/>
                <a:gd name="connsiteY5751" fmla="*/ 4894193 h 6858029"/>
                <a:gd name="connsiteX5752" fmla="*/ 819322 w 11162102"/>
                <a:gd name="connsiteY5752" fmla="*/ 4901291 h 6858029"/>
                <a:gd name="connsiteX5753" fmla="*/ 809675 w 11162102"/>
                <a:gd name="connsiteY5753" fmla="*/ 4902500 h 6858029"/>
                <a:gd name="connsiteX5754" fmla="*/ 828663 w 11162102"/>
                <a:gd name="connsiteY5754" fmla="*/ 4900150 h 6858029"/>
                <a:gd name="connsiteX5755" fmla="*/ 830701 w 11162102"/>
                <a:gd name="connsiteY5755" fmla="*/ 4898278 h 6858029"/>
                <a:gd name="connsiteX5756" fmla="*/ 840786 w 11162102"/>
                <a:gd name="connsiteY5756" fmla="*/ 4889081 h 6858029"/>
                <a:gd name="connsiteX5757" fmla="*/ 851154 w 11162102"/>
                <a:gd name="connsiteY5757" fmla="*/ 4887301 h 6858029"/>
                <a:gd name="connsiteX5758" fmla="*/ 849858 w 11162102"/>
                <a:gd name="connsiteY5758" fmla="*/ 4888533 h 6858029"/>
                <a:gd name="connsiteX5759" fmla="*/ 839047 w 11162102"/>
                <a:gd name="connsiteY5759" fmla="*/ 4898986 h 6858029"/>
                <a:gd name="connsiteX5760" fmla="*/ 828663 w 11162102"/>
                <a:gd name="connsiteY5760" fmla="*/ 4900150 h 6858029"/>
                <a:gd name="connsiteX5761" fmla="*/ 847795 w 11162102"/>
                <a:gd name="connsiteY5761" fmla="*/ 4898050 h 6858029"/>
                <a:gd name="connsiteX5762" fmla="*/ 853594 w 11162102"/>
                <a:gd name="connsiteY5762" fmla="*/ 4892436 h 6858029"/>
                <a:gd name="connsiteX5763" fmla="*/ 856390 w 11162102"/>
                <a:gd name="connsiteY5763" fmla="*/ 4889766 h 6858029"/>
                <a:gd name="connsiteX5764" fmla="*/ 860623 w 11162102"/>
                <a:gd name="connsiteY5764" fmla="*/ 4885703 h 6858029"/>
                <a:gd name="connsiteX5765" fmla="*/ 871667 w 11162102"/>
                <a:gd name="connsiteY5765" fmla="*/ 4883946 h 6858029"/>
                <a:gd name="connsiteX5766" fmla="*/ 858836 w 11162102"/>
                <a:gd name="connsiteY5766" fmla="*/ 4896932 h 6858029"/>
                <a:gd name="connsiteX5767" fmla="*/ 847795 w 11162102"/>
                <a:gd name="connsiteY5767" fmla="*/ 4898050 h 6858029"/>
                <a:gd name="connsiteX5768" fmla="*/ 867059 w 11162102"/>
                <a:gd name="connsiteY5768" fmla="*/ 4896133 h 6858029"/>
                <a:gd name="connsiteX5769" fmla="*/ 876480 w 11162102"/>
                <a:gd name="connsiteY5769" fmla="*/ 4886593 h 6858029"/>
                <a:gd name="connsiteX5770" fmla="*/ 880524 w 11162102"/>
                <a:gd name="connsiteY5770" fmla="*/ 4882554 h 6858029"/>
                <a:gd name="connsiteX5771" fmla="*/ 892172 w 11162102"/>
                <a:gd name="connsiteY5771" fmla="*/ 4880819 h 6858029"/>
                <a:gd name="connsiteX5772" fmla="*/ 878675 w 11162102"/>
                <a:gd name="connsiteY5772" fmla="*/ 4895083 h 6858029"/>
                <a:gd name="connsiteX5773" fmla="*/ 867059 w 11162102"/>
                <a:gd name="connsiteY5773" fmla="*/ 4896133 h 6858029"/>
                <a:gd name="connsiteX5774" fmla="*/ 886437 w 11162102"/>
                <a:gd name="connsiteY5774" fmla="*/ 4894444 h 6858029"/>
                <a:gd name="connsiteX5775" fmla="*/ 899363 w 11162102"/>
                <a:gd name="connsiteY5775" fmla="*/ 4880774 h 6858029"/>
                <a:gd name="connsiteX5776" fmla="*/ 900450 w 11162102"/>
                <a:gd name="connsiteY5776" fmla="*/ 4879632 h 6858029"/>
                <a:gd name="connsiteX5777" fmla="*/ 912650 w 11162102"/>
                <a:gd name="connsiteY5777" fmla="*/ 4877921 h 6858029"/>
                <a:gd name="connsiteX5778" fmla="*/ 898610 w 11162102"/>
                <a:gd name="connsiteY5778" fmla="*/ 4893463 h 6858029"/>
                <a:gd name="connsiteX5779" fmla="*/ 886437 w 11162102"/>
                <a:gd name="connsiteY5779" fmla="*/ 4894444 h 6858029"/>
                <a:gd name="connsiteX5780" fmla="*/ 905936 w 11162102"/>
                <a:gd name="connsiteY5780" fmla="*/ 4892915 h 6858029"/>
                <a:gd name="connsiteX5781" fmla="*/ 920465 w 11162102"/>
                <a:gd name="connsiteY5781" fmla="*/ 4876894 h 6858029"/>
                <a:gd name="connsiteX5782" fmla="*/ 933124 w 11162102"/>
                <a:gd name="connsiteY5782" fmla="*/ 4875296 h 6858029"/>
                <a:gd name="connsiteX5783" fmla="*/ 918616 w 11162102"/>
                <a:gd name="connsiteY5783" fmla="*/ 4892048 h 6858029"/>
                <a:gd name="connsiteX5784" fmla="*/ 905936 w 11162102"/>
                <a:gd name="connsiteY5784" fmla="*/ 4892915 h 6858029"/>
                <a:gd name="connsiteX5785" fmla="*/ 925554 w 11162102"/>
                <a:gd name="connsiteY5785" fmla="*/ 4891592 h 6858029"/>
                <a:gd name="connsiteX5786" fmla="*/ 940539 w 11162102"/>
                <a:gd name="connsiteY5786" fmla="*/ 4874361 h 6858029"/>
                <a:gd name="connsiteX5787" fmla="*/ 953600 w 11162102"/>
                <a:gd name="connsiteY5787" fmla="*/ 4872854 h 6858029"/>
                <a:gd name="connsiteX5788" fmla="*/ 938663 w 11162102"/>
                <a:gd name="connsiteY5788" fmla="*/ 4890838 h 6858029"/>
                <a:gd name="connsiteX5789" fmla="*/ 925554 w 11162102"/>
                <a:gd name="connsiteY5789" fmla="*/ 4891592 h 6858029"/>
                <a:gd name="connsiteX5790" fmla="*/ 945297 w 11162102"/>
                <a:gd name="connsiteY5790" fmla="*/ 4890473 h 6858029"/>
                <a:gd name="connsiteX5791" fmla="*/ 960647 w 11162102"/>
                <a:gd name="connsiteY5791" fmla="*/ 4872056 h 6858029"/>
                <a:gd name="connsiteX5792" fmla="*/ 974094 w 11162102"/>
                <a:gd name="connsiteY5792" fmla="*/ 4870618 h 6858029"/>
                <a:gd name="connsiteX5793" fmla="*/ 958764 w 11162102"/>
                <a:gd name="connsiteY5793" fmla="*/ 4889834 h 6858029"/>
                <a:gd name="connsiteX5794" fmla="*/ 945297 w 11162102"/>
                <a:gd name="connsiteY5794" fmla="*/ 4890473 h 6858029"/>
                <a:gd name="connsiteX5795" fmla="*/ 965091 w 11162102"/>
                <a:gd name="connsiteY5795" fmla="*/ 4889560 h 6858029"/>
                <a:gd name="connsiteX5796" fmla="*/ 980788 w 11162102"/>
                <a:gd name="connsiteY5796" fmla="*/ 4869956 h 6858029"/>
                <a:gd name="connsiteX5797" fmla="*/ 994595 w 11162102"/>
                <a:gd name="connsiteY5797" fmla="*/ 4868610 h 6858029"/>
                <a:gd name="connsiteX5798" fmla="*/ 978914 w 11162102"/>
                <a:gd name="connsiteY5798" fmla="*/ 4889013 h 6858029"/>
                <a:gd name="connsiteX5799" fmla="*/ 965091 w 11162102"/>
                <a:gd name="connsiteY5799" fmla="*/ 4889560 h 6858029"/>
                <a:gd name="connsiteX5800" fmla="*/ 984971 w 11162102"/>
                <a:gd name="connsiteY5800" fmla="*/ 4888830 h 6858029"/>
                <a:gd name="connsiteX5801" fmla="*/ 1000985 w 11162102"/>
                <a:gd name="connsiteY5801" fmla="*/ 4868016 h 6858029"/>
                <a:gd name="connsiteX5802" fmla="*/ 1015132 w 11162102"/>
                <a:gd name="connsiteY5802" fmla="*/ 4866784 h 6858029"/>
                <a:gd name="connsiteX5803" fmla="*/ 999109 w 11162102"/>
                <a:gd name="connsiteY5803" fmla="*/ 4888396 h 6858029"/>
                <a:gd name="connsiteX5804" fmla="*/ 984971 w 11162102"/>
                <a:gd name="connsiteY5804" fmla="*/ 4888830 h 6858029"/>
                <a:gd name="connsiteX5805" fmla="*/ 1011364 w 11162102"/>
                <a:gd name="connsiteY5805" fmla="*/ 4888100 h 6858029"/>
                <a:gd name="connsiteX5806" fmla="*/ 1004926 w 11162102"/>
                <a:gd name="connsiteY5806" fmla="*/ 4888259 h 6858029"/>
                <a:gd name="connsiteX5807" fmla="*/ 1021237 w 11162102"/>
                <a:gd name="connsiteY5807" fmla="*/ 4866282 h 6858029"/>
                <a:gd name="connsiteX5808" fmla="*/ 1035722 w 11162102"/>
                <a:gd name="connsiteY5808" fmla="*/ 4865164 h 6858029"/>
                <a:gd name="connsiteX5809" fmla="*/ 1019389 w 11162102"/>
                <a:gd name="connsiteY5809" fmla="*/ 4887963 h 6858029"/>
                <a:gd name="connsiteX5810" fmla="*/ 1011364 w 11162102"/>
                <a:gd name="connsiteY5810" fmla="*/ 4888100 h 6858029"/>
                <a:gd name="connsiteX5811" fmla="*/ 1024937 w 11162102"/>
                <a:gd name="connsiteY5811" fmla="*/ 4887871 h 6858029"/>
                <a:gd name="connsiteX5812" fmla="*/ 1041517 w 11162102"/>
                <a:gd name="connsiteY5812" fmla="*/ 4864730 h 6858029"/>
                <a:gd name="connsiteX5813" fmla="*/ 1056385 w 11162102"/>
                <a:gd name="connsiteY5813" fmla="*/ 4863726 h 6858029"/>
                <a:gd name="connsiteX5814" fmla="*/ 1039716 w 11162102"/>
                <a:gd name="connsiteY5814" fmla="*/ 4887689 h 6858029"/>
                <a:gd name="connsiteX5815" fmla="*/ 1024937 w 11162102"/>
                <a:gd name="connsiteY5815" fmla="*/ 4887871 h 6858029"/>
                <a:gd name="connsiteX5816" fmla="*/ 1045031 w 11162102"/>
                <a:gd name="connsiteY5816" fmla="*/ 4887666 h 6858029"/>
                <a:gd name="connsiteX5817" fmla="*/ 1061952 w 11162102"/>
                <a:gd name="connsiteY5817" fmla="*/ 4863361 h 6858029"/>
                <a:gd name="connsiteX5818" fmla="*/ 1076984 w 11162102"/>
                <a:gd name="connsiteY5818" fmla="*/ 4862471 h 6858029"/>
                <a:gd name="connsiteX5819" fmla="*/ 1060096 w 11162102"/>
                <a:gd name="connsiteY5819" fmla="*/ 4887598 h 6858029"/>
                <a:gd name="connsiteX5820" fmla="*/ 1045031 w 11162102"/>
                <a:gd name="connsiteY5820" fmla="*/ 4887666 h 6858029"/>
                <a:gd name="connsiteX5821" fmla="*/ 1065199 w 11162102"/>
                <a:gd name="connsiteY5821" fmla="*/ 4887620 h 6858029"/>
                <a:gd name="connsiteX5822" fmla="*/ 1082329 w 11162102"/>
                <a:gd name="connsiteY5822" fmla="*/ 4862174 h 6858029"/>
                <a:gd name="connsiteX5823" fmla="*/ 1097620 w 11162102"/>
                <a:gd name="connsiteY5823" fmla="*/ 4861398 h 6858029"/>
                <a:gd name="connsiteX5824" fmla="*/ 1080501 w 11162102"/>
                <a:gd name="connsiteY5824" fmla="*/ 4887712 h 6858029"/>
                <a:gd name="connsiteX5825" fmla="*/ 1065199 w 11162102"/>
                <a:gd name="connsiteY5825" fmla="*/ 4887620 h 6858029"/>
                <a:gd name="connsiteX5826" fmla="*/ 1085415 w 11162102"/>
                <a:gd name="connsiteY5826" fmla="*/ 4887757 h 6858029"/>
                <a:gd name="connsiteX5827" fmla="*/ 1102734 w 11162102"/>
                <a:gd name="connsiteY5827" fmla="*/ 4861147 h 6858029"/>
                <a:gd name="connsiteX5828" fmla="*/ 1118281 w 11162102"/>
                <a:gd name="connsiteY5828" fmla="*/ 4860485 h 6858029"/>
                <a:gd name="connsiteX5829" fmla="*/ 1100952 w 11162102"/>
                <a:gd name="connsiteY5829" fmla="*/ 4887963 h 6858029"/>
                <a:gd name="connsiteX5830" fmla="*/ 1085415 w 11162102"/>
                <a:gd name="connsiteY5830" fmla="*/ 4887757 h 6858029"/>
                <a:gd name="connsiteX5831" fmla="*/ 1105690 w 11162102"/>
                <a:gd name="connsiteY5831" fmla="*/ 4888031 h 6858029"/>
                <a:gd name="connsiteX5832" fmla="*/ 1123197 w 11162102"/>
                <a:gd name="connsiteY5832" fmla="*/ 4860302 h 6858029"/>
                <a:gd name="connsiteX5833" fmla="*/ 1138969 w 11162102"/>
                <a:gd name="connsiteY5833" fmla="*/ 4859755 h 6858029"/>
                <a:gd name="connsiteX5834" fmla="*/ 1121439 w 11162102"/>
                <a:gd name="connsiteY5834" fmla="*/ 4888351 h 6858029"/>
                <a:gd name="connsiteX5835" fmla="*/ 1105690 w 11162102"/>
                <a:gd name="connsiteY5835" fmla="*/ 4888031 h 6858029"/>
                <a:gd name="connsiteX5836" fmla="*/ 1125999 w 11162102"/>
                <a:gd name="connsiteY5836" fmla="*/ 4888465 h 6858029"/>
                <a:gd name="connsiteX5837" fmla="*/ 1143700 w 11162102"/>
                <a:gd name="connsiteY5837" fmla="*/ 4859618 h 6858029"/>
                <a:gd name="connsiteX5838" fmla="*/ 1159760 w 11162102"/>
                <a:gd name="connsiteY5838" fmla="*/ 4859184 h 6858029"/>
                <a:gd name="connsiteX5839" fmla="*/ 1141970 w 11162102"/>
                <a:gd name="connsiteY5839" fmla="*/ 4888921 h 6858029"/>
                <a:gd name="connsiteX5840" fmla="*/ 1125999 w 11162102"/>
                <a:gd name="connsiteY5840" fmla="*/ 4888465 h 6858029"/>
                <a:gd name="connsiteX5841" fmla="*/ 1146361 w 11162102"/>
                <a:gd name="connsiteY5841" fmla="*/ 4889058 h 6858029"/>
                <a:gd name="connsiteX5842" fmla="*/ 1164297 w 11162102"/>
                <a:gd name="connsiteY5842" fmla="*/ 4859093 h 6858029"/>
                <a:gd name="connsiteX5843" fmla="*/ 1180480 w 11162102"/>
                <a:gd name="connsiteY5843" fmla="*/ 4858773 h 6858029"/>
                <a:gd name="connsiteX5844" fmla="*/ 1162542 w 11162102"/>
                <a:gd name="connsiteY5844" fmla="*/ 4889629 h 6858029"/>
                <a:gd name="connsiteX5845" fmla="*/ 1146361 w 11162102"/>
                <a:gd name="connsiteY5845" fmla="*/ 4889058 h 6858029"/>
                <a:gd name="connsiteX5846" fmla="*/ 1166778 w 11162102"/>
                <a:gd name="connsiteY5846" fmla="*/ 4889789 h 6858029"/>
                <a:gd name="connsiteX5847" fmla="*/ 1184848 w 11162102"/>
                <a:gd name="connsiteY5847" fmla="*/ 4858705 h 6858029"/>
                <a:gd name="connsiteX5848" fmla="*/ 1201152 w 11162102"/>
                <a:gd name="connsiteY5848" fmla="*/ 4858522 h 6858029"/>
                <a:gd name="connsiteX5849" fmla="*/ 1182990 w 11162102"/>
                <a:gd name="connsiteY5849" fmla="*/ 4890473 h 6858029"/>
                <a:gd name="connsiteX5850" fmla="*/ 1166778 w 11162102"/>
                <a:gd name="connsiteY5850" fmla="*/ 4889789 h 6858029"/>
                <a:gd name="connsiteX5851" fmla="*/ 1187073 w 11162102"/>
                <a:gd name="connsiteY5851" fmla="*/ 4890656 h 6858029"/>
                <a:gd name="connsiteX5852" fmla="*/ 1205358 w 11162102"/>
                <a:gd name="connsiteY5852" fmla="*/ 4858477 h 6858029"/>
                <a:gd name="connsiteX5853" fmla="*/ 1222032 w 11162102"/>
                <a:gd name="connsiteY5853" fmla="*/ 4858408 h 6858029"/>
                <a:gd name="connsiteX5854" fmla="*/ 1203733 w 11162102"/>
                <a:gd name="connsiteY5854" fmla="*/ 4891455 h 6858029"/>
                <a:gd name="connsiteX5855" fmla="*/ 1187073 w 11162102"/>
                <a:gd name="connsiteY5855" fmla="*/ 4890656 h 6858029"/>
                <a:gd name="connsiteX5856" fmla="*/ 1207658 w 11162102"/>
                <a:gd name="connsiteY5856" fmla="*/ 4891660 h 6858029"/>
                <a:gd name="connsiteX5857" fmla="*/ 1226069 w 11162102"/>
                <a:gd name="connsiteY5857" fmla="*/ 4858408 h 6858029"/>
                <a:gd name="connsiteX5858" fmla="*/ 1242948 w 11162102"/>
                <a:gd name="connsiteY5858" fmla="*/ 4858454 h 6858029"/>
                <a:gd name="connsiteX5859" fmla="*/ 1224522 w 11162102"/>
                <a:gd name="connsiteY5859" fmla="*/ 4892573 h 6858029"/>
                <a:gd name="connsiteX5860" fmla="*/ 1207658 w 11162102"/>
                <a:gd name="connsiteY5860" fmla="*/ 4891660 h 6858029"/>
                <a:gd name="connsiteX5861" fmla="*/ 10113941 w 11162102"/>
                <a:gd name="connsiteY5861" fmla="*/ 6500517 h 6858029"/>
                <a:gd name="connsiteX5862" fmla="*/ 9737013 w 11162102"/>
                <a:gd name="connsiteY5862" fmla="*/ 6794350 h 6858029"/>
                <a:gd name="connsiteX5863" fmla="*/ 8623073 w 11162102"/>
                <a:gd name="connsiteY5863" fmla="*/ 6786065 h 6858029"/>
                <a:gd name="connsiteX5864" fmla="*/ 6934362 w 11162102"/>
                <a:gd name="connsiteY5864" fmla="*/ 6392455 h 6858029"/>
                <a:gd name="connsiteX5865" fmla="*/ 5206763 w 11162102"/>
                <a:gd name="connsiteY5865" fmla="*/ 5873484 h 6858029"/>
                <a:gd name="connsiteX5866" fmla="*/ 3032377 w 11162102"/>
                <a:gd name="connsiteY5866" fmla="*/ 5232483 h 6858029"/>
                <a:gd name="connsiteX5867" fmla="*/ 1499907 w 11162102"/>
                <a:gd name="connsiteY5867" fmla="*/ 4916878 h 6858029"/>
                <a:gd name="connsiteX5868" fmla="*/ 1228305 w 11162102"/>
                <a:gd name="connsiteY5868" fmla="*/ 4892801 h 6858029"/>
                <a:gd name="connsiteX5869" fmla="*/ 1246832 w 11162102"/>
                <a:gd name="connsiteY5869" fmla="*/ 4858477 h 6858029"/>
                <a:gd name="connsiteX5870" fmla="*/ 1522889 w 11162102"/>
                <a:gd name="connsiteY5870" fmla="*/ 4870778 h 6858029"/>
                <a:gd name="connsiteX5871" fmla="*/ 3052072 w 11162102"/>
                <a:gd name="connsiteY5871" fmla="*/ 5172461 h 6858029"/>
                <a:gd name="connsiteX5872" fmla="*/ 5195101 w 11162102"/>
                <a:gd name="connsiteY5872" fmla="*/ 5810404 h 6858029"/>
                <a:gd name="connsiteX5873" fmla="*/ 6915785 w 11162102"/>
                <a:gd name="connsiteY5873" fmla="*/ 6332160 h 6858029"/>
                <a:gd name="connsiteX5874" fmla="*/ 7775854 w 11162102"/>
                <a:gd name="connsiteY5874" fmla="*/ 6560813 h 6858029"/>
                <a:gd name="connsiteX5875" fmla="*/ 8648908 w 11162102"/>
                <a:gd name="connsiteY5875" fmla="*/ 6726888 h 6858029"/>
                <a:gd name="connsiteX5876" fmla="*/ 9781744 w 11162102"/>
                <a:gd name="connsiteY5876" fmla="*/ 6690852 h 6858029"/>
                <a:gd name="connsiteX5877" fmla="*/ 10144317 w 11162102"/>
                <a:gd name="connsiteY5877" fmla="*/ 6379652 h 6858029"/>
                <a:gd name="connsiteX5878" fmla="*/ 10168850 w 11162102"/>
                <a:gd name="connsiteY5878" fmla="*/ 6312418 h 6858029"/>
                <a:gd name="connsiteX5879" fmla="*/ 10113941 w 11162102"/>
                <a:gd name="connsiteY5879" fmla="*/ 6500517 h 6858029"/>
                <a:gd name="connsiteX5880" fmla="*/ 10182635 w 11162102"/>
                <a:gd name="connsiteY5880" fmla="*/ 6218506 h 6858029"/>
                <a:gd name="connsiteX5881" fmla="*/ 10182681 w 11162102"/>
                <a:gd name="connsiteY5881" fmla="*/ 6216772 h 6858029"/>
                <a:gd name="connsiteX5882" fmla="*/ 10183046 w 11162102"/>
                <a:gd name="connsiteY5882" fmla="*/ 6215562 h 6858029"/>
                <a:gd name="connsiteX5883" fmla="*/ 10182635 w 11162102"/>
                <a:gd name="connsiteY5883" fmla="*/ 6218506 h 6858029"/>
                <a:gd name="connsiteX5884" fmla="*/ 10197606 w 11162102"/>
                <a:gd name="connsiteY5884" fmla="*/ 6123316 h 6858029"/>
                <a:gd name="connsiteX5885" fmla="*/ 10197674 w 11162102"/>
                <a:gd name="connsiteY5885" fmla="*/ 6120372 h 6858029"/>
                <a:gd name="connsiteX5886" fmla="*/ 10198360 w 11162102"/>
                <a:gd name="connsiteY5886" fmla="*/ 6118295 h 6858029"/>
                <a:gd name="connsiteX5887" fmla="*/ 10197606 w 11162102"/>
                <a:gd name="connsiteY5887" fmla="*/ 6123316 h 6858029"/>
                <a:gd name="connsiteX5888" fmla="*/ 10213353 w 11162102"/>
                <a:gd name="connsiteY5888" fmla="*/ 6031000 h 6858029"/>
                <a:gd name="connsiteX5889" fmla="*/ 10213604 w 11162102"/>
                <a:gd name="connsiteY5889" fmla="*/ 6024109 h 6858029"/>
                <a:gd name="connsiteX5890" fmla="*/ 10215453 w 11162102"/>
                <a:gd name="connsiteY5890" fmla="*/ 6018631 h 6858029"/>
                <a:gd name="connsiteX5891" fmla="*/ 10213353 w 11162102"/>
                <a:gd name="connsiteY5891" fmla="*/ 6031000 h 6858029"/>
                <a:gd name="connsiteX5892" fmla="*/ 10230173 w 11162102"/>
                <a:gd name="connsiteY5892" fmla="*/ 5935240 h 6858029"/>
                <a:gd name="connsiteX5893" fmla="*/ 10230447 w 11162102"/>
                <a:gd name="connsiteY5893" fmla="*/ 5928621 h 6858029"/>
                <a:gd name="connsiteX5894" fmla="*/ 10232364 w 11162102"/>
                <a:gd name="connsiteY5894" fmla="*/ 5923167 h 6858029"/>
                <a:gd name="connsiteX5895" fmla="*/ 10230173 w 11162102"/>
                <a:gd name="connsiteY5895" fmla="*/ 5935240 h 6858029"/>
                <a:gd name="connsiteX5896" fmla="*/ 10247997 w 11162102"/>
                <a:gd name="connsiteY5896" fmla="*/ 5840164 h 6858029"/>
                <a:gd name="connsiteX5897" fmla="*/ 10248316 w 11162102"/>
                <a:gd name="connsiteY5897" fmla="*/ 5833591 h 6858029"/>
                <a:gd name="connsiteX5898" fmla="*/ 10250302 w 11162102"/>
                <a:gd name="connsiteY5898" fmla="*/ 5828159 h 6858029"/>
                <a:gd name="connsiteX5899" fmla="*/ 10247997 w 11162102"/>
                <a:gd name="connsiteY5899" fmla="*/ 5840164 h 6858029"/>
                <a:gd name="connsiteX5900" fmla="*/ 10266985 w 11162102"/>
                <a:gd name="connsiteY5900" fmla="*/ 5739770 h 6858029"/>
                <a:gd name="connsiteX5901" fmla="*/ 10269016 w 11162102"/>
                <a:gd name="connsiteY5901" fmla="*/ 5734429 h 6858029"/>
                <a:gd name="connsiteX5902" fmla="*/ 10266597 w 11162102"/>
                <a:gd name="connsiteY5902" fmla="*/ 5746274 h 6858029"/>
                <a:gd name="connsiteX5903" fmla="*/ 10266985 w 11162102"/>
                <a:gd name="connsiteY5903" fmla="*/ 5739770 h 6858029"/>
                <a:gd name="connsiteX5904" fmla="*/ 10286133 w 11162102"/>
                <a:gd name="connsiteY5904" fmla="*/ 5653001 h 6858029"/>
                <a:gd name="connsiteX5905" fmla="*/ 10286521 w 11162102"/>
                <a:gd name="connsiteY5905" fmla="*/ 5647089 h 6858029"/>
                <a:gd name="connsiteX5906" fmla="*/ 10288529 w 11162102"/>
                <a:gd name="connsiteY5906" fmla="*/ 5641841 h 6858029"/>
                <a:gd name="connsiteX5907" fmla="*/ 10286133 w 11162102"/>
                <a:gd name="connsiteY5907" fmla="*/ 5653001 h 6858029"/>
                <a:gd name="connsiteX5908" fmla="*/ 10306581 w 11162102"/>
                <a:gd name="connsiteY5908" fmla="*/ 5560594 h 6858029"/>
                <a:gd name="connsiteX5909" fmla="*/ 10307015 w 11162102"/>
                <a:gd name="connsiteY5909" fmla="*/ 5555345 h 6858029"/>
                <a:gd name="connsiteX5910" fmla="*/ 10308863 w 11162102"/>
                <a:gd name="connsiteY5910" fmla="*/ 5550644 h 6858029"/>
                <a:gd name="connsiteX5911" fmla="*/ 10306581 w 11162102"/>
                <a:gd name="connsiteY5911" fmla="*/ 5560594 h 6858029"/>
                <a:gd name="connsiteX5912" fmla="*/ 10327988 w 11162102"/>
                <a:gd name="connsiteY5912" fmla="*/ 5469170 h 6858029"/>
                <a:gd name="connsiteX5913" fmla="*/ 10328376 w 11162102"/>
                <a:gd name="connsiteY5913" fmla="*/ 5464742 h 6858029"/>
                <a:gd name="connsiteX5914" fmla="*/ 10330019 w 11162102"/>
                <a:gd name="connsiteY5914" fmla="*/ 5460794 h 6858029"/>
                <a:gd name="connsiteX5915" fmla="*/ 10327988 w 11162102"/>
                <a:gd name="connsiteY5915" fmla="*/ 5469170 h 6858029"/>
                <a:gd name="connsiteX5916" fmla="*/ 10350331 w 11162102"/>
                <a:gd name="connsiteY5916" fmla="*/ 5378795 h 6858029"/>
                <a:gd name="connsiteX5917" fmla="*/ 10350673 w 11162102"/>
                <a:gd name="connsiteY5917" fmla="*/ 5375257 h 6858029"/>
                <a:gd name="connsiteX5918" fmla="*/ 10352088 w 11162102"/>
                <a:gd name="connsiteY5918" fmla="*/ 5371857 h 6858029"/>
                <a:gd name="connsiteX5919" fmla="*/ 10350331 w 11162102"/>
                <a:gd name="connsiteY5919" fmla="*/ 5378795 h 6858029"/>
                <a:gd name="connsiteX5920" fmla="*/ 10373564 w 11162102"/>
                <a:gd name="connsiteY5920" fmla="*/ 5289492 h 6858029"/>
                <a:gd name="connsiteX5921" fmla="*/ 10373860 w 11162102"/>
                <a:gd name="connsiteY5921" fmla="*/ 5286731 h 6858029"/>
                <a:gd name="connsiteX5922" fmla="*/ 10374932 w 11162102"/>
                <a:gd name="connsiteY5922" fmla="*/ 5284266 h 6858029"/>
                <a:gd name="connsiteX5923" fmla="*/ 10373564 w 11162102"/>
                <a:gd name="connsiteY5923" fmla="*/ 5289492 h 6858029"/>
                <a:gd name="connsiteX5924" fmla="*/ 10397664 w 11162102"/>
                <a:gd name="connsiteY5924" fmla="*/ 5201217 h 6858029"/>
                <a:gd name="connsiteX5925" fmla="*/ 10397915 w 11162102"/>
                <a:gd name="connsiteY5925" fmla="*/ 5199368 h 6858029"/>
                <a:gd name="connsiteX5926" fmla="*/ 10398645 w 11162102"/>
                <a:gd name="connsiteY5926" fmla="*/ 5197634 h 6858029"/>
                <a:gd name="connsiteX5927" fmla="*/ 10397664 w 11162102"/>
                <a:gd name="connsiteY5927" fmla="*/ 5201217 h 6858029"/>
                <a:gd name="connsiteX5928" fmla="*/ 10422608 w 11162102"/>
                <a:gd name="connsiteY5928" fmla="*/ 5114037 h 6858029"/>
                <a:gd name="connsiteX5929" fmla="*/ 10422745 w 11162102"/>
                <a:gd name="connsiteY5929" fmla="*/ 5113033 h 6858029"/>
                <a:gd name="connsiteX5930" fmla="*/ 10423156 w 11162102"/>
                <a:gd name="connsiteY5930" fmla="*/ 5112120 h 6858029"/>
                <a:gd name="connsiteX5931" fmla="*/ 10422608 w 11162102"/>
                <a:gd name="connsiteY5931" fmla="*/ 5114037 h 6858029"/>
                <a:gd name="connsiteX5932" fmla="*/ 10447849 w 11162102"/>
                <a:gd name="connsiteY5932" fmla="*/ 5030714 h 6858029"/>
                <a:gd name="connsiteX5933" fmla="*/ 10448328 w 11162102"/>
                <a:gd name="connsiteY5933" fmla="*/ 5027793 h 6858029"/>
                <a:gd name="connsiteX5934" fmla="*/ 10449652 w 11162102"/>
                <a:gd name="connsiteY5934" fmla="*/ 5024803 h 6858029"/>
                <a:gd name="connsiteX5935" fmla="*/ 10447849 w 11162102"/>
                <a:gd name="connsiteY5935" fmla="*/ 5030714 h 6858029"/>
                <a:gd name="connsiteX5936" fmla="*/ 10474277 w 11162102"/>
                <a:gd name="connsiteY5936" fmla="*/ 4945497 h 6858029"/>
                <a:gd name="connsiteX5937" fmla="*/ 10474597 w 11162102"/>
                <a:gd name="connsiteY5937" fmla="*/ 4943671 h 6858029"/>
                <a:gd name="connsiteX5938" fmla="*/ 10475418 w 11162102"/>
                <a:gd name="connsiteY5938" fmla="*/ 4941868 h 6858029"/>
                <a:gd name="connsiteX5939" fmla="*/ 10474277 w 11162102"/>
                <a:gd name="connsiteY5939" fmla="*/ 4945497 h 685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</a:cxnLst>
              <a:rect l="l" t="t" r="r" b="b"/>
              <a:pathLst>
                <a:path w="11162102" h="6858029">
                  <a:moveTo>
                    <a:pt x="10748278" y="4206111"/>
                  </a:moveTo>
                  <a:cubicBezTo>
                    <a:pt x="10759140" y="4182285"/>
                    <a:pt x="10769251" y="4158185"/>
                    <a:pt x="10778585" y="4133765"/>
                  </a:cubicBezTo>
                  <a:cubicBezTo>
                    <a:pt x="10789676" y="4109871"/>
                    <a:pt x="10799991" y="4085679"/>
                    <a:pt x="10809555" y="4061191"/>
                  </a:cubicBezTo>
                  <a:cubicBezTo>
                    <a:pt x="10821056" y="4036772"/>
                    <a:pt x="10831806" y="4012033"/>
                    <a:pt x="10841733" y="3987020"/>
                  </a:cubicBezTo>
                  <a:cubicBezTo>
                    <a:pt x="10853418" y="3962578"/>
                    <a:pt x="10864327" y="3937839"/>
                    <a:pt x="10874437" y="3912780"/>
                  </a:cubicBezTo>
                  <a:cubicBezTo>
                    <a:pt x="10886396" y="3888110"/>
                    <a:pt x="10897555" y="3863119"/>
                    <a:pt x="10907916" y="3837833"/>
                  </a:cubicBezTo>
                  <a:cubicBezTo>
                    <a:pt x="10920264" y="3812660"/>
                    <a:pt x="10931766" y="3787191"/>
                    <a:pt x="10942469" y="3761402"/>
                  </a:cubicBezTo>
                  <a:cubicBezTo>
                    <a:pt x="10954839" y="3736366"/>
                    <a:pt x="10966432" y="3711011"/>
                    <a:pt x="10977205" y="3685359"/>
                  </a:cubicBezTo>
                  <a:cubicBezTo>
                    <a:pt x="10989870" y="3659958"/>
                    <a:pt x="11001738" y="3634238"/>
                    <a:pt x="11012784" y="3608198"/>
                  </a:cubicBezTo>
                  <a:cubicBezTo>
                    <a:pt x="11082277" y="3469965"/>
                    <a:pt x="11127967" y="3322422"/>
                    <a:pt x="11148962" y="3168054"/>
                  </a:cubicBezTo>
                  <a:cubicBezTo>
                    <a:pt x="11177148" y="2960876"/>
                    <a:pt x="11159940" y="2752877"/>
                    <a:pt x="11097818" y="2549807"/>
                  </a:cubicBezTo>
                  <a:cubicBezTo>
                    <a:pt x="11041516" y="2365793"/>
                    <a:pt x="10947604" y="2183243"/>
                    <a:pt x="10818706" y="2007219"/>
                  </a:cubicBezTo>
                  <a:cubicBezTo>
                    <a:pt x="10541898" y="1629208"/>
                    <a:pt x="10159790" y="1354112"/>
                    <a:pt x="9887981" y="1189901"/>
                  </a:cubicBezTo>
                  <a:cubicBezTo>
                    <a:pt x="8904285" y="595605"/>
                    <a:pt x="7749677" y="328723"/>
                    <a:pt x="6633067" y="70627"/>
                  </a:cubicBezTo>
                  <a:cubicBezTo>
                    <a:pt x="6533084" y="47520"/>
                    <a:pt x="6429700" y="23623"/>
                    <a:pt x="6328713" y="0"/>
                  </a:cubicBezTo>
                  <a:lnTo>
                    <a:pt x="6327937" y="3337"/>
                  </a:lnTo>
                  <a:cubicBezTo>
                    <a:pt x="6428924" y="26962"/>
                    <a:pt x="6532308" y="50859"/>
                    <a:pt x="6632291" y="73968"/>
                  </a:cubicBezTo>
                  <a:cubicBezTo>
                    <a:pt x="7748627" y="332003"/>
                    <a:pt x="8902985" y="598821"/>
                    <a:pt x="9886224" y="1192833"/>
                  </a:cubicBezTo>
                  <a:cubicBezTo>
                    <a:pt x="10310734" y="1449311"/>
                    <a:pt x="11283292" y="2155158"/>
                    <a:pt x="11145562" y="3167597"/>
                  </a:cubicBezTo>
                  <a:cubicBezTo>
                    <a:pt x="11125639" y="3314137"/>
                    <a:pt x="11084856" y="3448946"/>
                    <a:pt x="11027367" y="3572482"/>
                  </a:cubicBezTo>
                  <a:cubicBezTo>
                    <a:pt x="11064384" y="3477930"/>
                    <a:pt x="11090790" y="3379568"/>
                    <a:pt x="11106308" y="3278101"/>
                  </a:cubicBezTo>
                  <a:cubicBezTo>
                    <a:pt x="11165486" y="2891064"/>
                    <a:pt x="11061326" y="2507586"/>
                    <a:pt x="10796774" y="2138297"/>
                  </a:cubicBezTo>
                  <a:cubicBezTo>
                    <a:pt x="10531240" y="1767636"/>
                    <a:pt x="10158284" y="1489519"/>
                    <a:pt x="9892157" y="1321479"/>
                  </a:cubicBezTo>
                  <a:cubicBezTo>
                    <a:pt x="9408788" y="1016239"/>
                    <a:pt x="8842529" y="757219"/>
                    <a:pt x="8161043" y="529620"/>
                  </a:cubicBezTo>
                  <a:cubicBezTo>
                    <a:pt x="7536953" y="321185"/>
                    <a:pt x="6902047" y="167445"/>
                    <a:pt x="6355940" y="39703"/>
                  </a:cubicBezTo>
                  <a:lnTo>
                    <a:pt x="6355141" y="43143"/>
                  </a:lnTo>
                  <a:cubicBezTo>
                    <a:pt x="7565527" y="326272"/>
                    <a:pt x="8835523" y="658430"/>
                    <a:pt x="9890285" y="1324464"/>
                  </a:cubicBezTo>
                  <a:cubicBezTo>
                    <a:pt x="10404944" y="1649457"/>
                    <a:pt x="11246846" y="2335349"/>
                    <a:pt x="11102817" y="3277554"/>
                  </a:cubicBezTo>
                  <a:cubicBezTo>
                    <a:pt x="11084377" y="3398145"/>
                    <a:pt x="11051535" y="3510497"/>
                    <a:pt x="11006736" y="3614931"/>
                  </a:cubicBezTo>
                  <a:cubicBezTo>
                    <a:pt x="11004248" y="3619837"/>
                    <a:pt x="11001738" y="3624698"/>
                    <a:pt x="10999182" y="3629560"/>
                  </a:cubicBezTo>
                  <a:cubicBezTo>
                    <a:pt x="11027960" y="3551531"/>
                    <a:pt x="11049527" y="3470901"/>
                    <a:pt x="11063654" y="3388126"/>
                  </a:cubicBezTo>
                  <a:cubicBezTo>
                    <a:pt x="11127967" y="3011176"/>
                    <a:pt x="11030813" y="2634682"/>
                    <a:pt x="10774911" y="2269113"/>
                  </a:cubicBezTo>
                  <a:cubicBezTo>
                    <a:pt x="10667373" y="2115480"/>
                    <a:pt x="10531400" y="1963787"/>
                    <a:pt x="10370779" y="1818249"/>
                  </a:cubicBezTo>
                  <a:cubicBezTo>
                    <a:pt x="10229923" y="1690621"/>
                    <a:pt x="10070305" y="1567750"/>
                    <a:pt x="9896333" y="1453052"/>
                  </a:cubicBezTo>
                  <a:cubicBezTo>
                    <a:pt x="9641458" y="1285000"/>
                    <a:pt x="9358762" y="1125374"/>
                    <a:pt x="9056143" y="978613"/>
                  </a:cubicBezTo>
                  <a:cubicBezTo>
                    <a:pt x="8780659" y="845015"/>
                    <a:pt x="8480527" y="718152"/>
                    <a:pt x="8164078" y="601544"/>
                  </a:cubicBezTo>
                  <a:cubicBezTo>
                    <a:pt x="7636298" y="407055"/>
                    <a:pt x="7053744" y="236262"/>
                    <a:pt x="6383189" y="79404"/>
                  </a:cubicBezTo>
                  <a:lnTo>
                    <a:pt x="6382345" y="82944"/>
                  </a:lnTo>
                  <a:cubicBezTo>
                    <a:pt x="7872984" y="431632"/>
                    <a:pt x="9021773" y="880791"/>
                    <a:pt x="9894325" y="1456091"/>
                  </a:cubicBezTo>
                  <a:cubicBezTo>
                    <a:pt x="10396294" y="1787051"/>
                    <a:pt x="11215237" y="2478054"/>
                    <a:pt x="11060071" y="3387510"/>
                  </a:cubicBezTo>
                  <a:cubicBezTo>
                    <a:pt x="11044141" y="3480852"/>
                    <a:pt x="11019402" y="3569081"/>
                    <a:pt x="10987063" y="3652336"/>
                  </a:cubicBezTo>
                  <a:cubicBezTo>
                    <a:pt x="10983229" y="3659365"/>
                    <a:pt x="10979326" y="3666349"/>
                    <a:pt x="10975378" y="3673287"/>
                  </a:cubicBezTo>
                  <a:cubicBezTo>
                    <a:pt x="10994458" y="3616209"/>
                    <a:pt x="11009703" y="3557785"/>
                    <a:pt x="11020977" y="3498174"/>
                  </a:cubicBezTo>
                  <a:cubicBezTo>
                    <a:pt x="11090470" y="3131151"/>
                    <a:pt x="11000369" y="2761549"/>
                    <a:pt x="10753138" y="2399661"/>
                  </a:cubicBezTo>
                  <a:cubicBezTo>
                    <a:pt x="10649595" y="2248112"/>
                    <a:pt x="10517844" y="2097398"/>
                    <a:pt x="10361513" y="1951718"/>
                  </a:cubicBezTo>
                  <a:cubicBezTo>
                    <a:pt x="10225494" y="1824981"/>
                    <a:pt x="10070396" y="1701480"/>
                    <a:pt x="9900510" y="1584636"/>
                  </a:cubicBezTo>
                  <a:cubicBezTo>
                    <a:pt x="9404634" y="1243589"/>
                    <a:pt x="8821419" y="936953"/>
                    <a:pt x="8167068" y="673248"/>
                  </a:cubicBezTo>
                  <a:cubicBezTo>
                    <a:pt x="7878210" y="556845"/>
                    <a:pt x="7575888" y="449180"/>
                    <a:pt x="7268476" y="353250"/>
                  </a:cubicBezTo>
                  <a:cubicBezTo>
                    <a:pt x="6984616" y="264669"/>
                    <a:pt x="6695918" y="185894"/>
                    <a:pt x="6410415" y="119106"/>
                  </a:cubicBezTo>
                  <a:lnTo>
                    <a:pt x="6409571" y="122750"/>
                  </a:lnTo>
                  <a:cubicBezTo>
                    <a:pt x="7178580" y="302631"/>
                    <a:pt x="8654408" y="732151"/>
                    <a:pt x="9898388" y="1587717"/>
                  </a:cubicBezTo>
                  <a:cubicBezTo>
                    <a:pt x="10387599" y="1924172"/>
                    <a:pt x="11183515" y="2619688"/>
                    <a:pt x="11017303" y="3497466"/>
                  </a:cubicBezTo>
                  <a:cubicBezTo>
                    <a:pt x="11004705" y="3564061"/>
                    <a:pt x="10987497" y="3627985"/>
                    <a:pt x="10966204" y="3689239"/>
                  </a:cubicBezTo>
                  <a:cubicBezTo>
                    <a:pt x="10961434" y="3697386"/>
                    <a:pt x="10956619" y="3705488"/>
                    <a:pt x="10951712" y="3713522"/>
                  </a:cubicBezTo>
                  <a:cubicBezTo>
                    <a:pt x="10962005" y="3678878"/>
                    <a:pt x="10970883" y="3643755"/>
                    <a:pt x="10978322" y="3608198"/>
                  </a:cubicBezTo>
                  <a:cubicBezTo>
                    <a:pt x="11052996" y="3250989"/>
                    <a:pt x="10969947" y="2888211"/>
                    <a:pt x="10731457" y="2529974"/>
                  </a:cubicBezTo>
                  <a:cubicBezTo>
                    <a:pt x="10631908" y="2380445"/>
                    <a:pt x="10504333" y="2230701"/>
                    <a:pt x="10352316" y="2084933"/>
                  </a:cubicBezTo>
                  <a:cubicBezTo>
                    <a:pt x="10221112" y="1959124"/>
                    <a:pt x="10070511" y="1835071"/>
                    <a:pt x="9904686" y="1716216"/>
                  </a:cubicBezTo>
                  <a:cubicBezTo>
                    <a:pt x="9647528" y="1531888"/>
                    <a:pt x="9364513" y="1353582"/>
                    <a:pt x="9063514" y="1186249"/>
                  </a:cubicBezTo>
                  <a:cubicBezTo>
                    <a:pt x="8779928" y="1028602"/>
                    <a:pt x="8479295" y="880054"/>
                    <a:pt x="8169989" y="744729"/>
                  </a:cubicBezTo>
                  <a:cubicBezTo>
                    <a:pt x="7589330" y="490690"/>
                    <a:pt x="6990299" y="288086"/>
                    <a:pt x="6437642" y="158811"/>
                  </a:cubicBezTo>
                  <a:lnTo>
                    <a:pt x="6436775" y="162554"/>
                  </a:lnTo>
                  <a:cubicBezTo>
                    <a:pt x="7639356" y="443858"/>
                    <a:pt x="8934935" y="1025834"/>
                    <a:pt x="9902450" y="1719341"/>
                  </a:cubicBezTo>
                  <a:cubicBezTo>
                    <a:pt x="10484410" y="2136481"/>
                    <a:pt x="11142801" y="2802651"/>
                    <a:pt x="10974557" y="3607422"/>
                  </a:cubicBezTo>
                  <a:cubicBezTo>
                    <a:pt x="10966090" y="3647954"/>
                    <a:pt x="10955866" y="3687436"/>
                    <a:pt x="10944022" y="3725937"/>
                  </a:cubicBezTo>
                  <a:cubicBezTo>
                    <a:pt x="10938589" y="3734632"/>
                    <a:pt x="10933066" y="3743258"/>
                    <a:pt x="10927452" y="3751817"/>
                  </a:cubicBezTo>
                  <a:cubicBezTo>
                    <a:pt x="10930328" y="3740680"/>
                    <a:pt x="10933066" y="3729474"/>
                    <a:pt x="10935668" y="3718246"/>
                  </a:cubicBezTo>
                  <a:cubicBezTo>
                    <a:pt x="10977615" y="3535738"/>
                    <a:pt x="10976656" y="3349169"/>
                    <a:pt x="10932770" y="3163672"/>
                  </a:cubicBezTo>
                  <a:cubicBezTo>
                    <a:pt x="10893288" y="2996866"/>
                    <a:pt x="10818295" y="2827436"/>
                    <a:pt x="10709868" y="2660037"/>
                  </a:cubicBezTo>
                  <a:cubicBezTo>
                    <a:pt x="10531491" y="2384667"/>
                    <a:pt x="10262009" y="2111401"/>
                    <a:pt x="9908863" y="1847801"/>
                  </a:cubicBezTo>
                  <a:cubicBezTo>
                    <a:pt x="9402512" y="1469828"/>
                    <a:pt x="8802225" y="1113032"/>
                    <a:pt x="8172864" y="815981"/>
                  </a:cubicBezTo>
                  <a:cubicBezTo>
                    <a:pt x="7875198" y="675482"/>
                    <a:pt x="7576686" y="550956"/>
                    <a:pt x="7285615" y="445864"/>
                  </a:cubicBezTo>
                  <a:cubicBezTo>
                    <a:pt x="6996689" y="341542"/>
                    <a:pt x="6720566" y="258322"/>
                    <a:pt x="6464869" y="198515"/>
                  </a:cubicBezTo>
                  <a:lnTo>
                    <a:pt x="6463979" y="202358"/>
                  </a:lnTo>
                  <a:cubicBezTo>
                    <a:pt x="7555690" y="457726"/>
                    <a:pt x="8906956" y="1104843"/>
                    <a:pt x="9906511" y="1850962"/>
                  </a:cubicBezTo>
                  <a:cubicBezTo>
                    <a:pt x="10472816" y="2273693"/>
                    <a:pt x="11110393" y="2940656"/>
                    <a:pt x="10931812" y="3717356"/>
                  </a:cubicBezTo>
                  <a:cubicBezTo>
                    <a:pt x="10928343" y="3732441"/>
                    <a:pt x="10924599" y="3747367"/>
                    <a:pt x="10920651" y="3762132"/>
                  </a:cubicBezTo>
                  <a:cubicBezTo>
                    <a:pt x="10914558" y="3771284"/>
                    <a:pt x="10908373" y="3780367"/>
                    <a:pt x="10902074" y="3789359"/>
                  </a:cubicBezTo>
                  <a:cubicBezTo>
                    <a:pt x="10937859" y="3623991"/>
                    <a:pt x="10937175" y="3454903"/>
                    <a:pt x="10899929" y="3286066"/>
                  </a:cubicBezTo>
                  <a:cubicBezTo>
                    <a:pt x="10863847" y="3122501"/>
                    <a:pt x="10792689" y="2955559"/>
                    <a:pt x="10688392" y="2789826"/>
                  </a:cubicBezTo>
                  <a:cubicBezTo>
                    <a:pt x="10518346" y="2519636"/>
                    <a:pt x="10257491" y="2246957"/>
                    <a:pt x="9913039" y="1979385"/>
                  </a:cubicBezTo>
                  <a:cubicBezTo>
                    <a:pt x="9398860" y="1579949"/>
                    <a:pt x="8798095" y="1202211"/>
                    <a:pt x="8175740" y="887005"/>
                  </a:cubicBezTo>
                  <a:cubicBezTo>
                    <a:pt x="7875198" y="734801"/>
                    <a:pt x="7578604" y="601916"/>
                    <a:pt x="7294174" y="492044"/>
                  </a:cubicBezTo>
                  <a:cubicBezTo>
                    <a:pt x="7005864" y="380668"/>
                    <a:pt x="6735994" y="295266"/>
                    <a:pt x="6492118" y="238216"/>
                  </a:cubicBezTo>
                  <a:lnTo>
                    <a:pt x="6491183" y="242159"/>
                  </a:lnTo>
                  <a:cubicBezTo>
                    <a:pt x="7500187" y="478182"/>
                    <a:pt x="8874320" y="1177602"/>
                    <a:pt x="9910574" y="1982583"/>
                  </a:cubicBezTo>
                  <a:cubicBezTo>
                    <a:pt x="10698457" y="2594629"/>
                    <a:pt x="11029855" y="3205185"/>
                    <a:pt x="10896095" y="3797803"/>
                  </a:cubicBezTo>
                  <a:cubicBezTo>
                    <a:pt x="10889203" y="3807502"/>
                    <a:pt x="10882219" y="3817133"/>
                    <a:pt x="10875122" y="3826650"/>
                  </a:cubicBezTo>
                  <a:cubicBezTo>
                    <a:pt x="10898446" y="3689102"/>
                    <a:pt x="10895821" y="3548861"/>
                    <a:pt x="10867202" y="3408346"/>
                  </a:cubicBezTo>
                  <a:cubicBezTo>
                    <a:pt x="10834522" y="3247976"/>
                    <a:pt x="10767174" y="3083476"/>
                    <a:pt x="10667053" y="2919408"/>
                  </a:cubicBezTo>
                  <a:cubicBezTo>
                    <a:pt x="10579304" y="2775630"/>
                    <a:pt x="10464349" y="2628862"/>
                    <a:pt x="10325318" y="2483144"/>
                  </a:cubicBezTo>
                  <a:cubicBezTo>
                    <a:pt x="10208105" y="2360247"/>
                    <a:pt x="10070807" y="2235044"/>
                    <a:pt x="9917238" y="2110972"/>
                  </a:cubicBezTo>
                  <a:cubicBezTo>
                    <a:pt x="9657022" y="1900745"/>
                    <a:pt x="9373437" y="1693764"/>
                    <a:pt x="9074332" y="1495779"/>
                  </a:cubicBezTo>
                  <a:cubicBezTo>
                    <a:pt x="8781069" y="1301660"/>
                    <a:pt x="8479706" y="1120657"/>
                    <a:pt x="8178616" y="957797"/>
                  </a:cubicBezTo>
                  <a:cubicBezTo>
                    <a:pt x="7875928" y="794067"/>
                    <a:pt x="7581251" y="652875"/>
                    <a:pt x="7302754" y="538140"/>
                  </a:cubicBezTo>
                  <a:cubicBezTo>
                    <a:pt x="7015974" y="419986"/>
                    <a:pt x="6752403" y="332436"/>
                    <a:pt x="6519345" y="277921"/>
                  </a:cubicBezTo>
                  <a:lnTo>
                    <a:pt x="6518409" y="281968"/>
                  </a:lnTo>
                  <a:cubicBezTo>
                    <a:pt x="7453516" y="500707"/>
                    <a:pt x="8850106" y="1254151"/>
                    <a:pt x="9914614" y="2114206"/>
                  </a:cubicBezTo>
                  <a:cubicBezTo>
                    <a:pt x="10646857" y="2705795"/>
                    <a:pt x="10967619" y="3283761"/>
                    <a:pt x="10869713" y="3833907"/>
                  </a:cubicBezTo>
                  <a:cubicBezTo>
                    <a:pt x="10861954" y="3844177"/>
                    <a:pt x="10854058" y="3854333"/>
                    <a:pt x="10846070" y="3864398"/>
                  </a:cubicBezTo>
                  <a:cubicBezTo>
                    <a:pt x="10859238" y="3754441"/>
                    <a:pt x="10855449" y="3642728"/>
                    <a:pt x="10834544" y="3530489"/>
                  </a:cubicBezTo>
                  <a:cubicBezTo>
                    <a:pt x="10805287" y="3373246"/>
                    <a:pt x="10741795" y="3211165"/>
                    <a:pt x="10645853" y="3048741"/>
                  </a:cubicBezTo>
                  <a:cubicBezTo>
                    <a:pt x="10562004" y="2906811"/>
                    <a:pt x="10451204" y="2761024"/>
                    <a:pt x="10316555" y="2615420"/>
                  </a:cubicBezTo>
                  <a:cubicBezTo>
                    <a:pt x="10203813" y="2493528"/>
                    <a:pt x="10070875" y="2368098"/>
                    <a:pt x="9921415" y="2242562"/>
                  </a:cubicBezTo>
                  <a:cubicBezTo>
                    <a:pt x="9401553" y="1805973"/>
                    <a:pt x="8783649" y="1374761"/>
                    <a:pt x="8181537" y="1028360"/>
                  </a:cubicBezTo>
                  <a:cubicBezTo>
                    <a:pt x="7877206" y="853265"/>
                    <a:pt x="7584423" y="703811"/>
                    <a:pt x="7311358" y="584149"/>
                  </a:cubicBezTo>
                  <a:cubicBezTo>
                    <a:pt x="7026723" y="459418"/>
                    <a:pt x="6769405" y="369745"/>
                    <a:pt x="6546572" y="317622"/>
                  </a:cubicBezTo>
                  <a:lnTo>
                    <a:pt x="6545613" y="321771"/>
                  </a:lnTo>
                  <a:cubicBezTo>
                    <a:pt x="7428663" y="528328"/>
                    <a:pt x="8815714" y="1319527"/>
                    <a:pt x="9918676" y="2245825"/>
                  </a:cubicBezTo>
                  <a:cubicBezTo>
                    <a:pt x="10595644" y="2814359"/>
                    <a:pt x="10905064" y="3360032"/>
                    <a:pt x="10840981" y="3870742"/>
                  </a:cubicBezTo>
                  <a:cubicBezTo>
                    <a:pt x="10832377" y="3881468"/>
                    <a:pt x="10823636" y="3892081"/>
                    <a:pt x="10814758" y="3902556"/>
                  </a:cubicBezTo>
                  <a:cubicBezTo>
                    <a:pt x="10820304" y="3820054"/>
                    <a:pt x="10816081" y="3736526"/>
                    <a:pt x="10802000" y="3652518"/>
                  </a:cubicBezTo>
                  <a:cubicBezTo>
                    <a:pt x="10776165" y="3498356"/>
                    <a:pt x="10716532" y="3338648"/>
                    <a:pt x="10624787" y="3177867"/>
                  </a:cubicBezTo>
                  <a:cubicBezTo>
                    <a:pt x="10544797" y="3037718"/>
                    <a:pt x="10438195" y="2892912"/>
                    <a:pt x="10307882" y="2747491"/>
                  </a:cubicBezTo>
                  <a:cubicBezTo>
                    <a:pt x="10198062" y="2624891"/>
                    <a:pt x="10072998" y="2502771"/>
                    <a:pt x="9925591" y="2374146"/>
                  </a:cubicBezTo>
                  <a:cubicBezTo>
                    <a:pt x="9400754" y="1916180"/>
                    <a:pt x="8782416" y="1463210"/>
                    <a:pt x="8184527" y="1098686"/>
                  </a:cubicBezTo>
                  <a:cubicBezTo>
                    <a:pt x="7878941" y="912388"/>
                    <a:pt x="7588074" y="754725"/>
                    <a:pt x="7319962" y="630071"/>
                  </a:cubicBezTo>
                  <a:cubicBezTo>
                    <a:pt x="7037860" y="498920"/>
                    <a:pt x="6786818" y="407153"/>
                    <a:pt x="6573821" y="357328"/>
                  </a:cubicBezTo>
                  <a:lnTo>
                    <a:pt x="6572817" y="361575"/>
                  </a:lnTo>
                  <a:cubicBezTo>
                    <a:pt x="7395891" y="554104"/>
                    <a:pt x="8804736" y="1401899"/>
                    <a:pt x="9922715" y="2377432"/>
                  </a:cubicBezTo>
                  <a:cubicBezTo>
                    <a:pt x="10554245" y="2928492"/>
                    <a:pt x="10847096" y="3431556"/>
                    <a:pt x="10810923" y="3907052"/>
                  </a:cubicBezTo>
                  <a:cubicBezTo>
                    <a:pt x="10801087" y="3918554"/>
                    <a:pt x="10791091" y="3929942"/>
                    <a:pt x="10780958" y="3941171"/>
                  </a:cubicBezTo>
                  <a:cubicBezTo>
                    <a:pt x="10781620" y="3886010"/>
                    <a:pt x="10777855" y="3830393"/>
                    <a:pt x="10769571" y="3774456"/>
                  </a:cubicBezTo>
                  <a:cubicBezTo>
                    <a:pt x="10747182" y="3623284"/>
                    <a:pt x="10691428" y="3465949"/>
                    <a:pt x="10603905" y="3306788"/>
                  </a:cubicBezTo>
                  <a:cubicBezTo>
                    <a:pt x="10463596" y="3051708"/>
                    <a:pt x="10243067" y="2789666"/>
                    <a:pt x="9929790" y="2505737"/>
                  </a:cubicBezTo>
                  <a:cubicBezTo>
                    <a:pt x="9401142" y="2026654"/>
                    <a:pt x="8782416" y="1551843"/>
                    <a:pt x="8187562" y="1168774"/>
                  </a:cubicBezTo>
                  <a:cubicBezTo>
                    <a:pt x="7881109" y="971424"/>
                    <a:pt x="7592114" y="805599"/>
                    <a:pt x="7328612" y="675907"/>
                  </a:cubicBezTo>
                  <a:cubicBezTo>
                    <a:pt x="7049317" y="538457"/>
                    <a:pt x="6804551" y="444629"/>
                    <a:pt x="6601047" y="397029"/>
                  </a:cubicBezTo>
                  <a:lnTo>
                    <a:pt x="6600043" y="401379"/>
                  </a:lnTo>
                  <a:cubicBezTo>
                    <a:pt x="6998287" y="494538"/>
                    <a:pt x="7546424" y="761199"/>
                    <a:pt x="8185143" y="1172531"/>
                  </a:cubicBezTo>
                  <a:cubicBezTo>
                    <a:pt x="8779792" y="1555470"/>
                    <a:pt x="9398313" y="2030123"/>
                    <a:pt x="9926778" y="2509047"/>
                  </a:cubicBezTo>
                  <a:cubicBezTo>
                    <a:pt x="10504105" y="3032263"/>
                    <a:pt x="10784998" y="3505408"/>
                    <a:pt x="10777147" y="3945370"/>
                  </a:cubicBezTo>
                  <a:cubicBezTo>
                    <a:pt x="10766444" y="3957169"/>
                    <a:pt x="10755534" y="3968762"/>
                    <a:pt x="10744466" y="3980242"/>
                  </a:cubicBezTo>
                  <a:cubicBezTo>
                    <a:pt x="10743211" y="3952353"/>
                    <a:pt x="10740815" y="3924374"/>
                    <a:pt x="10737231" y="3896257"/>
                  </a:cubicBezTo>
                  <a:cubicBezTo>
                    <a:pt x="10718335" y="3748074"/>
                    <a:pt x="10666483" y="3593044"/>
                    <a:pt x="10583160" y="3435527"/>
                  </a:cubicBezTo>
                  <a:cubicBezTo>
                    <a:pt x="10450473" y="3184623"/>
                    <a:pt x="10238115" y="2923539"/>
                    <a:pt x="9933967" y="2637329"/>
                  </a:cubicBezTo>
                  <a:cubicBezTo>
                    <a:pt x="9672518" y="2391308"/>
                    <a:pt x="9388363" y="2144849"/>
                    <a:pt x="9089394" y="1904803"/>
                  </a:cubicBezTo>
                  <a:cubicBezTo>
                    <a:pt x="8787871" y="1662692"/>
                    <a:pt x="8485502" y="1438557"/>
                    <a:pt x="8190734" y="1238628"/>
                  </a:cubicBezTo>
                  <a:cubicBezTo>
                    <a:pt x="7883665" y="1030375"/>
                    <a:pt x="7596519" y="856440"/>
                    <a:pt x="7337284" y="721653"/>
                  </a:cubicBezTo>
                  <a:cubicBezTo>
                    <a:pt x="7061024" y="578019"/>
                    <a:pt x="6822489" y="482157"/>
                    <a:pt x="6628274" y="436728"/>
                  </a:cubicBezTo>
                  <a:lnTo>
                    <a:pt x="6627247" y="441181"/>
                  </a:lnTo>
                  <a:cubicBezTo>
                    <a:pt x="7006251" y="529837"/>
                    <a:pt x="7546014" y="806898"/>
                    <a:pt x="8188156" y="1242412"/>
                  </a:cubicBezTo>
                  <a:cubicBezTo>
                    <a:pt x="8781024" y="1644498"/>
                    <a:pt x="9399910" y="2141072"/>
                    <a:pt x="9930840" y="2640661"/>
                  </a:cubicBezTo>
                  <a:cubicBezTo>
                    <a:pt x="10455312" y="3134186"/>
                    <a:pt x="10723173" y="3577548"/>
                    <a:pt x="10740381" y="3984510"/>
                  </a:cubicBezTo>
                  <a:cubicBezTo>
                    <a:pt x="10728833" y="3996400"/>
                    <a:pt x="10717102" y="4008107"/>
                    <a:pt x="10705212" y="4019678"/>
                  </a:cubicBezTo>
                  <a:cubicBezTo>
                    <a:pt x="10705144" y="4019108"/>
                    <a:pt x="10705099" y="4018560"/>
                    <a:pt x="10705053" y="4017989"/>
                  </a:cubicBezTo>
                  <a:cubicBezTo>
                    <a:pt x="10689625" y="3872728"/>
                    <a:pt x="10641698" y="3720003"/>
                    <a:pt x="10562621" y="3564061"/>
                  </a:cubicBezTo>
                  <a:cubicBezTo>
                    <a:pt x="10437396" y="3317150"/>
                    <a:pt x="10233140" y="3057071"/>
                    <a:pt x="9938166" y="2768943"/>
                  </a:cubicBezTo>
                  <a:cubicBezTo>
                    <a:pt x="9677220" y="2514068"/>
                    <a:pt x="9393041" y="2257508"/>
                    <a:pt x="9093457" y="2006402"/>
                  </a:cubicBezTo>
                  <a:cubicBezTo>
                    <a:pt x="8790701" y="1752636"/>
                    <a:pt x="8488081" y="1517743"/>
                    <a:pt x="8193998" y="1308251"/>
                  </a:cubicBezTo>
                  <a:cubicBezTo>
                    <a:pt x="7886586" y="1089251"/>
                    <a:pt x="7601266" y="907255"/>
                    <a:pt x="7346025" y="767318"/>
                  </a:cubicBezTo>
                  <a:cubicBezTo>
                    <a:pt x="7072914" y="617592"/>
                    <a:pt x="6840587" y="519727"/>
                    <a:pt x="6655524" y="476434"/>
                  </a:cubicBezTo>
                  <a:lnTo>
                    <a:pt x="6654451" y="480987"/>
                  </a:lnTo>
                  <a:cubicBezTo>
                    <a:pt x="7015038" y="565337"/>
                    <a:pt x="7546470" y="852713"/>
                    <a:pt x="8191282" y="1312060"/>
                  </a:cubicBezTo>
                  <a:cubicBezTo>
                    <a:pt x="8775136" y="1727972"/>
                    <a:pt x="9410659" y="2260203"/>
                    <a:pt x="9934880" y="2772275"/>
                  </a:cubicBezTo>
                  <a:cubicBezTo>
                    <a:pt x="10229488" y="3060060"/>
                    <a:pt x="10433471" y="3319729"/>
                    <a:pt x="10558444" y="3566183"/>
                  </a:cubicBezTo>
                  <a:cubicBezTo>
                    <a:pt x="10638299" y="3723609"/>
                    <a:pt x="10685631" y="3876653"/>
                    <a:pt x="10700419" y="4024334"/>
                  </a:cubicBezTo>
                  <a:cubicBezTo>
                    <a:pt x="10688141" y="4036179"/>
                    <a:pt x="10675681" y="4047863"/>
                    <a:pt x="10663037" y="4059365"/>
                  </a:cubicBezTo>
                  <a:cubicBezTo>
                    <a:pt x="10643661" y="3941148"/>
                    <a:pt x="10603198" y="3818069"/>
                    <a:pt x="10542264" y="3692434"/>
                  </a:cubicBezTo>
                  <a:cubicBezTo>
                    <a:pt x="10477541" y="3558948"/>
                    <a:pt x="10387484" y="3418137"/>
                    <a:pt x="10274630" y="3273902"/>
                  </a:cubicBezTo>
                  <a:cubicBezTo>
                    <a:pt x="10181677" y="3155114"/>
                    <a:pt x="10072976" y="3032971"/>
                    <a:pt x="9942342" y="2900535"/>
                  </a:cubicBezTo>
                  <a:cubicBezTo>
                    <a:pt x="9418465" y="2369376"/>
                    <a:pt x="8782462" y="1814310"/>
                    <a:pt x="8197421" y="1377639"/>
                  </a:cubicBezTo>
                  <a:cubicBezTo>
                    <a:pt x="7889849" y="1148050"/>
                    <a:pt x="7606332" y="958045"/>
                    <a:pt x="7354788" y="812896"/>
                  </a:cubicBezTo>
                  <a:cubicBezTo>
                    <a:pt x="7084942" y="657170"/>
                    <a:pt x="6858822" y="557326"/>
                    <a:pt x="6682750" y="516139"/>
                  </a:cubicBezTo>
                  <a:lnTo>
                    <a:pt x="6681655" y="520795"/>
                  </a:lnTo>
                  <a:cubicBezTo>
                    <a:pt x="7419466" y="693379"/>
                    <a:pt x="8917203" y="1867998"/>
                    <a:pt x="9938943" y="2903890"/>
                  </a:cubicBezTo>
                  <a:cubicBezTo>
                    <a:pt x="10224353" y="3193249"/>
                    <a:pt x="10420303" y="3451868"/>
                    <a:pt x="10537973" y="3694534"/>
                  </a:cubicBezTo>
                  <a:cubicBezTo>
                    <a:pt x="10599319" y="3821036"/>
                    <a:pt x="10639462" y="3944206"/>
                    <a:pt x="10658381" y="4063565"/>
                  </a:cubicBezTo>
                  <a:cubicBezTo>
                    <a:pt x="10645100" y="4075569"/>
                    <a:pt x="10631634" y="4087391"/>
                    <a:pt x="10617986" y="4099007"/>
                  </a:cubicBezTo>
                  <a:cubicBezTo>
                    <a:pt x="10597995" y="4008632"/>
                    <a:pt x="10565953" y="3915519"/>
                    <a:pt x="10522112" y="3820671"/>
                  </a:cubicBezTo>
                  <a:cubicBezTo>
                    <a:pt x="10461131" y="3688737"/>
                    <a:pt x="10375206" y="3548930"/>
                    <a:pt x="10266688" y="3405106"/>
                  </a:cubicBezTo>
                  <a:cubicBezTo>
                    <a:pt x="10177683" y="3287162"/>
                    <a:pt x="10072952" y="3165155"/>
                    <a:pt x="9946519" y="3032126"/>
                  </a:cubicBezTo>
                  <a:cubicBezTo>
                    <a:pt x="9424695" y="2483053"/>
                    <a:pt x="8788487" y="1905212"/>
                    <a:pt x="8201027" y="1446787"/>
                  </a:cubicBezTo>
                  <a:cubicBezTo>
                    <a:pt x="7893455" y="1206789"/>
                    <a:pt x="7611718" y="1008822"/>
                    <a:pt x="7363644" y="858384"/>
                  </a:cubicBezTo>
                  <a:cubicBezTo>
                    <a:pt x="7097083" y="696739"/>
                    <a:pt x="6877170" y="594950"/>
                    <a:pt x="6709977" y="555843"/>
                  </a:cubicBezTo>
                  <a:lnTo>
                    <a:pt x="6708858" y="560596"/>
                  </a:lnTo>
                  <a:cubicBezTo>
                    <a:pt x="7029850" y="635681"/>
                    <a:pt x="7558726" y="951772"/>
                    <a:pt x="8198014" y="1450637"/>
                  </a:cubicBezTo>
                  <a:cubicBezTo>
                    <a:pt x="8785315" y="1908920"/>
                    <a:pt x="9421317" y="2486590"/>
                    <a:pt x="9942981" y="3035504"/>
                  </a:cubicBezTo>
                  <a:cubicBezTo>
                    <a:pt x="10219196" y="3326142"/>
                    <a:pt x="10407181" y="3583642"/>
                    <a:pt x="10517684" y="3822725"/>
                  </a:cubicBezTo>
                  <a:cubicBezTo>
                    <a:pt x="10561867" y="3918326"/>
                    <a:pt x="10593818" y="4011759"/>
                    <a:pt x="10613537" y="4102796"/>
                  </a:cubicBezTo>
                  <a:cubicBezTo>
                    <a:pt x="10599273" y="4114846"/>
                    <a:pt x="10584849" y="4126690"/>
                    <a:pt x="10570243" y="4138352"/>
                  </a:cubicBezTo>
                  <a:cubicBezTo>
                    <a:pt x="10553058" y="4076299"/>
                    <a:pt x="10530373" y="4013014"/>
                    <a:pt x="10502188" y="3948770"/>
                  </a:cubicBezTo>
                  <a:cubicBezTo>
                    <a:pt x="10444950" y="3818366"/>
                    <a:pt x="10363088" y="3679540"/>
                    <a:pt x="10258883" y="3536195"/>
                  </a:cubicBezTo>
                  <a:cubicBezTo>
                    <a:pt x="10173735" y="3419050"/>
                    <a:pt x="10072930" y="3297203"/>
                    <a:pt x="9950718" y="3163740"/>
                  </a:cubicBezTo>
                  <a:cubicBezTo>
                    <a:pt x="9432522" y="2597824"/>
                    <a:pt x="8796178" y="1997141"/>
                    <a:pt x="8204815" y="1515705"/>
                  </a:cubicBezTo>
                  <a:cubicBezTo>
                    <a:pt x="7897449" y="1265473"/>
                    <a:pt x="7617447" y="1059599"/>
                    <a:pt x="7372567" y="903784"/>
                  </a:cubicBezTo>
                  <a:cubicBezTo>
                    <a:pt x="7109361" y="736296"/>
                    <a:pt x="6895588" y="632591"/>
                    <a:pt x="6737226" y="595546"/>
                  </a:cubicBezTo>
                  <a:lnTo>
                    <a:pt x="6736085" y="600398"/>
                  </a:lnTo>
                  <a:cubicBezTo>
                    <a:pt x="6893899" y="637317"/>
                    <a:pt x="7107147" y="740806"/>
                    <a:pt x="7369897" y="907988"/>
                  </a:cubicBezTo>
                  <a:cubicBezTo>
                    <a:pt x="7614594" y="1063698"/>
                    <a:pt x="7894459" y="1269463"/>
                    <a:pt x="8201666" y="1519569"/>
                  </a:cubicBezTo>
                  <a:cubicBezTo>
                    <a:pt x="8792846" y="2000861"/>
                    <a:pt x="9429008" y="2601362"/>
                    <a:pt x="9947044" y="3167095"/>
                  </a:cubicBezTo>
                  <a:cubicBezTo>
                    <a:pt x="10217781" y="3462777"/>
                    <a:pt x="10392734" y="3711810"/>
                    <a:pt x="10497624" y="3950779"/>
                  </a:cubicBezTo>
                  <a:cubicBezTo>
                    <a:pt x="10526060" y="4015616"/>
                    <a:pt x="10548836" y="4079312"/>
                    <a:pt x="10565907" y="4141798"/>
                  </a:cubicBezTo>
                  <a:cubicBezTo>
                    <a:pt x="10550753" y="4153803"/>
                    <a:pt x="10535417" y="4165579"/>
                    <a:pt x="10519897" y="4177150"/>
                  </a:cubicBezTo>
                  <a:cubicBezTo>
                    <a:pt x="10508943" y="4144012"/>
                    <a:pt x="10496483" y="4110532"/>
                    <a:pt x="10482470" y="4076779"/>
                  </a:cubicBezTo>
                  <a:cubicBezTo>
                    <a:pt x="10428975" y="3947835"/>
                    <a:pt x="10351175" y="3810013"/>
                    <a:pt x="10251260" y="3667124"/>
                  </a:cubicBezTo>
                  <a:cubicBezTo>
                    <a:pt x="10169878" y="3550732"/>
                    <a:pt x="10072930" y="3429137"/>
                    <a:pt x="9954894" y="3295332"/>
                  </a:cubicBezTo>
                  <a:cubicBezTo>
                    <a:pt x="9703944" y="3010856"/>
                    <a:pt x="9412348" y="2704768"/>
                    <a:pt x="9111600" y="2410137"/>
                  </a:cubicBezTo>
                  <a:cubicBezTo>
                    <a:pt x="8811811" y="2116452"/>
                    <a:pt x="8499629" y="1830910"/>
                    <a:pt x="8208832" y="1584385"/>
                  </a:cubicBezTo>
                  <a:cubicBezTo>
                    <a:pt x="7566622" y="1039976"/>
                    <a:pt x="7053676" y="702896"/>
                    <a:pt x="6764453" y="635243"/>
                  </a:cubicBezTo>
                  <a:lnTo>
                    <a:pt x="6763289" y="640197"/>
                  </a:lnTo>
                  <a:cubicBezTo>
                    <a:pt x="7051735" y="707673"/>
                    <a:pt x="7563929" y="1044370"/>
                    <a:pt x="8205546" y="1588267"/>
                  </a:cubicBezTo>
                  <a:cubicBezTo>
                    <a:pt x="8802020" y="2093922"/>
                    <a:pt x="9438251" y="2717343"/>
                    <a:pt x="9951083" y="3298687"/>
                  </a:cubicBezTo>
                  <a:cubicBezTo>
                    <a:pt x="10212554" y="3595098"/>
                    <a:pt x="10379931" y="3842968"/>
                    <a:pt x="10477768" y="4078718"/>
                  </a:cubicBezTo>
                  <a:cubicBezTo>
                    <a:pt x="10491986" y="4112951"/>
                    <a:pt x="10504584" y="4146842"/>
                    <a:pt x="10515561" y="4180345"/>
                  </a:cubicBezTo>
                  <a:cubicBezTo>
                    <a:pt x="10499586" y="4192189"/>
                    <a:pt x="10483406" y="4203829"/>
                    <a:pt x="10467043" y="4215217"/>
                  </a:cubicBezTo>
                  <a:cubicBezTo>
                    <a:pt x="10465695" y="4211702"/>
                    <a:pt x="10464373" y="4208211"/>
                    <a:pt x="10463003" y="4204696"/>
                  </a:cubicBezTo>
                  <a:cubicBezTo>
                    <a:pt x="10413182" y="4077212"/>
                    <a:pt x="10339445" y="3940372"/>
                    <a:pt x="10243797" y="3797986"/>
                  </a:cubicBezTo>
                  <a:cubicBezTo>
                    <a:pt x="10166066" y="3682301"/>
                    <a:pt x="10072952" y="3560911"/>
                    <a:pt x="9959093" y="3426923"/>
                  </a:cubicBezTo>
                  <a:cubicBezTo>
                    <a:pt x="9710723" y="3134642"/>
                    <a:pt x="9419445" y="2817714"/>
                    <a:pt x="9116758" y="2510439"/>
                  </a:cubicBezTo>
                  <a:cubicBezTo>
                    <a:pt x="8817517" y="2206651"/>
                    <a:pt x="8505038" y="1910103"/>
                    <a:pt x="8213077" y="1652844"/>
                  </a:cubicBezTo>
                  <a:cubicBezTo>
                    <a:pt x="7906601" y="1382776"/>
                    <a:pt x="7629907" y="1161220"/>
                    <a:pt x="7390687" y="994330"/>
                  </a:cubicBezTo>
                  <a:cubicBezTo>
                    <a:pt x="7134169" y="815374"/>
                    <a:pt x="6932651" y="707919"/>
                    <a:pt x="6791679" y="674944"/>
                  </a:cubicBezTo>
                  <a:lnTo>
                    <a:pt x="6790493" y="680003"/>
                  </a:lnTo>
                  <a:cubicBezTo>
                    <a:pt x="6930802" y="712824"/>
                    <a:pt x="7131749" y="820014"/>
                    <a:pt x="7387698" y="998589"/>
                  </a:cubicBezTo>
                  <a:cubicBezTo>
                    <a:pt x="7626758" y="1165367"/>
                    <a:pt x="7903314" y="1386802"/>
                    <a:pt x="8209654" y="1656740"/>
                  </a:cubicBezTo>
                  <a:cubicBezTo>
                    <a:pt x="8812747" y="2188161"/>
                    <a:pt x="9448955" y="2834602"/>
                    <a:pt x="9955123" y="3430301"/>
                  </a:cubicBezTo>
                  <a:cubicBezTo>
                    <a:pt x="10207397" y="3727192"/>
                    <a:pt x="10367242" y="3973852"/>
                    <a:pt x="10458164" y="4206567"/>
                  </a:cubicBezTo>
                  <a:cubicBezTo>
                    <a:pt x="10459671" y="4210493"/>
                    <a:pt x="10461177" y="4214372"/>
                    <a:pt x="10462661" y="4218275"/>
                  </a:cubicBezTo>
                  <a:cubicBezTo>
                    <a:pt x="10445886" y="4229892"/>
                    <a:pt x="10428929" y="4241257"/>
                    <a:pt x="10411813" y="4252394"/>
                  </a:cubicBezTo>
                  <a:cubicBezTo>
                    <a:pt x="10367584" y="4149512"/>
                    <a:pt x="10308840" y="4041040"/>
                    <a:pt x="10236495" y="3928755"/>
                  </a:cubicBezTo>
                  <a:cubicBezTo>
                    <a:pt x="10162346" y="3813710"/>
                    <a:pt x="10072976" y="3692594"/>
                    <a:pt x="9963270" y="3558538"/>
                  </a:cubicBezTo>
                  <a:cubicBezTo>
                    <a:pt x="9717842" y="3258588"/>
                    <a:pt x="9427000" y="2930751"/>
                    <a:pt x="9122235" y="2610468"/>
                  </a:cubicBezTo>
                  <a:cubicBezTo>
                    <a:pt x="8823906" y="2296962"/>
                    <a:pt x="8511109" y="1989425"/>
                    <a:pt x="8217619" y="1721080"/>
                  </a:cubicBezTo>
                  <a:cubicBezTo>
                    <a:pt x="7916117" y="1445388"/>
                    <a:pt x="7633353" y="1209694"/>
                    <a:pt x="7399885" y="1039483"/>
                  </a:cubicBezTo>
                  <a:cubicBezTo>
                    <a:pt x="7146721" y="854897"/>
                    <a:pt x="6951251" y="745605"/>
                    <a:pt x="6818906" y="714649"/>
                  </a:cubicBezTo>
                  <a:lnTo>
                    <a:pt x="6817697" y="719809"/>
                  </a:lnTo>
                  <a:cubicBezTo>
                    <a:pt x="6949356" y="750603"/>
                    <a:pt x="7144164" y="859596"/>
                    <a:pt x="7396758" y="1043765"/>
                  </a:cubicBezTo>
                  <a:cubicBezTo>
                    <a:pt x="7630067" y="1213864"/>
                    <a:pt x="7912671" y="1449430"/>
                    <a:pt x="8214058" y="1724991"/>
                  </a:cubicBezTo>
                  <a:cubicBezTo>
                    <a:pt x="8815964" y="2275366"/>
                    <a:pt x="9468353" y="2962063"/>
                    <a:pt x="9959185" y="3561892"/>
                  </a:cubicBezTo>
                  <a:cubicBezTo>
                    <a:pt x="10121016" y="3759690"/>
                    <a:pt x="10298731" y="4000782"/>
                    <a:pt x="10407523" y="4255201"/>
                  </a:cubicBezTo>
                  <a:cubicBezTo>
                    <a:pt x="10390041" y="4266521"/>
                    <a:pt x="10372377" y="4277589"/>
                    <a:pt x="10354553" y="4288430"/>
                  </a:cubicBezTo>
                  <a:cubicBezTo>
                    <a:pt x="10319658" y="4214532"/>
                    <a:pt x="10277825" y="4138010"/>
                    <a:pt x="10229374" y="4059480"/>
                  </a:cubicBezTo>
                  <a:cubicBezTo>
                    <a:pt x="10158694" y="3944982"/>
                    <a:pt x="10073044" y="3824185"/>
                    <a:pt x="9967470" y="3690152"/>
                  </a:cubicBezTo>
                  <a:cubicBezTo>
                    <a:pt x="9725260" y="3382671"/>
                    <a:pt x="9434987" y="3043834"/>
                    <a:pt x="9128032" y="2710245"/>
                  </a:cubicBezTo>
                  <a:cubicBezTo>
                    <a:pt x="8830959" y="2387429"/>
                    <a:pt x="8517818" y="2068898"/>
                    <a:pt x="8222457" y="1789094"/>
                  </a:cubicBezTo>
                  <a:cubicBezTo>
                    <a:pt x="7921778" y="1504248"/>
                    <a:pt x="7640565" y="1260621"/>
                    <a:pt x="7409196" y="1084555"/>
                  </a:cubicBezTo>
                  <a:cubicBezTo>
                    <a:pt x="7159341" y="894397"/>
                    <a:pt x="6969919" y="783305"/>
                    <a:pt x="6846133" y="754353"/>
                  </a:cubicBezTo>
                  <a:lnTo>
                    <a:pt x="6844900" y="759613"/>
                  </a:lnTo>
                  <a:cubicBezTo>
                    <a:pt x="7083709" y="815472"/>
                    <a:pt x="7584446" y="1192130"/>
                    <a:pt x="8218737" y="1793014"/>
                  </a:cubicBezTo>
                  <a:cubicBezTo>
                    <a:pt x="8829384" y="2371499"/>
                    <a:pt x="9481522" y="3081947"/>
                    <a:pt x="9963224" y="3693507"/>
                  </a:cubicBezTo>
                  <a:cubicBezTo>
                    <a:pt x="10099814" y="3866885"/>
                    <a:pt x="10247586" y="4073173"/>
                    <a:pt x="10350217" y="4291054"/>
                  </a:cubicBezTo>
                  <a:cubicBezTo>
                    <a:pt x="10332141" y="4301963"/>
                    <a:pt x="10313929" y="4312644"/>
                    <a:pt x="10295558" y="4323074"/>
                  </a:cubicBezTo>
                  <a:cubicBezTo>
                    <a:pt x="10273398" y="4279552"/>
                    <a:pt x="10249001" y="4235209"/>
                    <a:pt x="10222414" y="4190158"/>
                  </a:cubicBezTo>
                  <a:cubicBezTo>
                    <a:pt x="10155157" y="4076162"/>
                    <a:pt x="10073135" y="3955663"/>
                    <a:pt x="9971669" y="3821766"/>
                  </a:cubicBezTo>
                  <a:cubicBezTo>
                    <a:pt x="9729551" y="3502327"/>
                    <a:pt x="9447790" y="3161846"/>
                    <a:pt x="9134194" y="2809795"/>
                  </a:cubicBezTo>
                  <a:cubicBezTo>
                    <a:pt x="8838695" y="2478032"/>
                    <a:pt x="8525190" y="2148535"/>
                    <a:pt x="8227614" y="1856889"/>
                  </a:cubicBezTo>
                  <a:cubicBezTo>
                    <a:pt x="7927939" y="1563195"/>
                    <a:pt x="7648188" y="1311681"/>
                    <a:pt x="7418644" y="1129541"/>
                  </a:cubicBezTo>
                  <a:cubicBezTo>
                    <a:pt x="7172053" y="933882"/>
                    <a:pt x="6988610" y="821009"/>
                    <a:pt x="6873382" y="794054"/>
                  </a:cubicBezTo>
                  <a:lnTo>
                    <a:pt x="6872127" y="799415"/>
                  </a:lnTo>
                  <a:cubicBezTo>
                    <a:pt x="6929798" y="812909"/>
                    <a:pt x="7006434" y="849144"/>
                    <a:pt x="7099890" y="907121"/>
                  </a:cubicBezTo>
                  <a:cubicBezTo>
                    <a:pt x="7189877" y="962936"/>
                    <a:pt x="7295953" y="1039219"/>
                    <a:pt x="7415221" y="1133855"/>
                  </a:cubicBezTo>
                  <a:cubicBezTo>
                    <a:pt x="7644627" y="1315878"/>
                    <a:pt x="7924219" y="1567260"/>
                    <a:pt x="8223757" y="1860821"/>
                  </a:cubicBezTo>
                  <a:cubicBezTo>
                    <a:pt x="8843967" y="2468652"/>
                    <a:pt x="9495740" y="3202948"/>
                    <a:pt x="9967264" y="3825098"/>
                  </a:cubicBezTo>
                  <a:cubicBezTo>
                    <a:pt x="10107414" y="4010002"/>
                    <a:pt x="10213695" y="4173978"/>
                    <a:pt x="10290994" y="4325652"/>
                  </a:cubicBezTo>
                  <a:cubicBezTo>
                    <a:pt x="10272531" y="4336059"/>
                    <a:pt x="10253908" y="4346238"/>
                    <a:pt x="10235171" y="4356143"/>
                  </a:cubicBezTo>
                  <a:cubicBezTo>
                    <a:pt x="10228804" y="4344412"/>
                    <a:pt x="10222299" y="4332636"/>
                    <a:pt x="10215635" y="4320791"/>
                  </a:cubicBezTo>
                  <a:cubicBezTo>
                    <a:pt x="10151712" y="4207229"/>
                    <a:pt x="10073272" y="4087049"/>
                    <a:pt x="9975845" y="3953380"/>
                  </a:cubicBezTo>
                  <a:cubicBezTo>
                    <a:pt x="9737539" y="3626410"/>
                    <a:pt x="9456577" y="3275066"/>
                    <a:pt x="9140767" y="2909093"/>
                  </a:cubicBezTo>
                  <a:cubicBezTo>
                    <a:pt x="8847117" y="2568817"/>
                    <a:pt x="8533269" y="2228346"/>
                    <a:pt x="8233115" y="1924474"/>
                  </a:cubicBezTo>
                  <a:cubicBezTo>
                    <a:pt x="7934626" y="1622286"/>
                    <a:pt x="7656312" y="1362932"/>
                    <a:pt x="7428230" y="1174453"/>
                  </a:cubicBezTo>
                  <a:cubicBezTo>
                    <a:pt x="7310468" y="1077158"/>
                    <a:pt x="7206446" y="998965"/>
                    <a:pt x="7118992" y="942045"/>
                  </a:cubicBezTo>
                  <a:cubicBezTo>
                    <a:pt x="7027955" y="882788"/>
                    <a:pt x="6954469" y="846355"/>
                    <a:pt x="6900608" y="833753"/>
                  </a:cubicBezTo>
                  <a:lnTo>
                    <a:pt x="6899331" y="839216"/>
                  </a:lnTo>
                  <a:cubicBezTo>
                    <a:pt x="7106143" y="887590"/>
                    <a:pt x="7603251" y="1294765"/>
                    <a:pt x="8229121" y="1928417"/>
                  </a:cubicBezTo>
                  <a:cubicBezTo>
                    <a:pt x="8859554" y="2566672"/>
                    <a:pt x="9510848" y="3324909"/>
                    <a:pt x="9971303" y="3956667"/>
                  </a:cubicBezTo>
                  <a:cubicBezTo>
                    <a:pt x="10077654" y="4102568"/>
                    <a:pt x="10163213" y="4235140"/>
                    <a:pt x="10230378" y="4358699"/>
                  </a:cubicBezTo>
                  <a:cubicBezTo>
                    <a:pt x="10211619" y="4368580"/>
                    <a:pt x="10192722" y="4378189"/>
                    <a:pt x="10173711" y="4387568"/>
                  </a:cubicBezTo>
                  <a:cubicBezTo>
                    <a:pt x="10119875" y="4293200"/>
                    <a:pt x="10056110" y="4193582"/>
                    <a:pt x="9980044" y="4084995"/>
                  </a:cubicBezTo>
                  <a:cubicBezTo>
                    <a:pt x="9745731" y="3750493"/>
                    <a:pt x="9465705" y="3388194"/>
                    <a:pt x="9147750" y="3008186"/>
                  </a:cubicBezTo>
                  <a:cubicBezTo>
                    <a:pt x="8856245" y="2659763"/>
                    <a:pt x="8542009" y="2308350"/>
                    <a:pt x="8239003" y="1991858"/>
                  </a:cubicBezTo>
                  <a:cubicBezTo>
                    <a:pt x="7941952" y="1681579"/>
                    <a:pt x="7664939" y="1414428"/>
                    <a:pt x="7437929" y="1219291"/>
                  </a:cubicBezTo>
                  <a:cubicBezTo>
                    <a:pt x="7201106" y="1015705"/>
                    <a:pt x="7024715" y="896118"/>
                    <a:pt x="6927835" y="873454"/>
                  </a:cubicBezTo>
                  <a:lnTo>
                    <a:pt x="6926534" y="879020"/>
                  </a:lnTo>
                  <a:cubicBezTo>
                    <a:pt x="7022524" y="901472"/>
                    <a:pt x="7198070" y="1020635"/>
                    <a:pt x="7434209" y="1223622"/>
                  </a:cubicBezTo>
                  <a:cubicBezTo>
                    <a:pt x="7661082" y="1418643"/>
                    <a:pt x="7937935" y="1685660"/>
                    <a:pt x="8234872" y="1995808"/>
                  </a:cubicBezTo>
                  <a:cubicBezTo>
                    <a:pt x="8876009" y="2665468"/>
                    <a:pt x="9526663" y="3447691"/>
                    <a:pt x="9975366" y="4088258"/>
                  </a:cubicBezTo>
                  <a:cubicBezTo>
                    <a:pt x="10050564" y="4195636"/>
                    <a:pt x="10114672" y="4295641"/>
                    <a:pt x="10168645" y="4390056"/>
                  </a:cubicBezTo>
                  <a:cubicBezTo>
                    <a:pt x="10149726" y="4399345"/>
                    <a:pt x="10130669" y="4408405"/>
                    <a:pt x="10111521" y="4417191"/>
                  </a:cubicBezTo>
                  <a:cubicBezTo>
                    <a:pt x="10073728" y="4353404"/>
                    <a:pt x="10031531" y="4286901"/>
                    <a:pt x="9984221" y="4216609"/>
                  </a:cubicBezTo>
                  <a:cubicBezTo>
                    <a:pt x="9754107" y="3874508"/>
                    <a:pt x="9475176" y="3501186"/>
                    <a:pt x="9155190" y="3107028"/>
                  </a:cubicBezTo>
                  <a:cubicBezTo>
                    <a:pt x="8866058" y="2750891"/>
                    <a:pt x="8551412" y="2388501"/>
                    <a:pt x="8245279" y="2059043"/>
                  </a:cubicBezTo>
                  <a:cubicBezTo>
                    <a:pt x="7949894" y="1741145"/>
                    <a:pt x="7674114" y="1466240"/>
                    <a:pt x="7447811" y="1264052"/>
                  </a:cubicBezTo>
                  <a:cubicBezTo>
                    <a:pt x="7214023" y="1055210"/>
                    <a:pt x="7043657" y="933873"/>
                    <a:pt x="6955085" y="913155"/>
                  </a:cubicBezTo>
                  <a:lnTo>
                    <a:pt x="6953761" y="918821"/>
                  </a:lnTo>
                  <a:cubicBezTo>
                    <a:pt x="7041375" y="939318"/>
                    <a:pt x="7210874" y="1060199"/>
                    <a:pt x="7443931" y="1268392"/>
                  </a:cubicBezTo>
                  <a:cubicBezTo>
                    <a:pt x="7670120" y="1470460"/>
                    <a:pt x="7945741" y="1745232"/>
                    <a:pt x="8241034" y="2063003"/>
                  </a:cubicBezTo>
                  <a:cubicBezTo>
                    <a:pt x="8902871" y="2775288"/>
                    <a:pt x="9536499" y="3561413"/>
                    <a:pt x="9979406" y="4219850"/>
                  </a:cubicBezTo>
                  <a:cubicBezTo>
                    <a:pt x="10025893" y="4288955"/>
                    <a:pt x="10068046" y="4355503"/>
                    <a:pt x="10106044" y="4419702"/>
                  </a:cubicBezTo>
                  <a:cubicBezTo>
                    <a:pt x="10087170" y="4428351"/>
                    <a:pt x="10068205" y="4436750"/>
                    <a:pt x="10049149" y="4444897"/>
                  </a:cubicBezTo>
                  <a:cubicBezTo>
                    <a:pt x="10029956" y="4413426"/>
                    <a:pt x="10009735" y="4381247"/>
                    <a:pt x="9988420" y="4348223"/>
                  </a:cubicBezTo>
                  <a:cubicBezTo>
                    <a:pt x="9762665" y="3998431"/>
                    <a:pt x="9484967" y="3614018"/>
                    <a:pt x="9163109" y="3205687"/>
                  </a:cubicBezTo>
                  <a:cubicBezTo>
                    <a:pt x="8876557" y="2842133"/>
                    <a:pt x="8561499" y="2468812"/>
                    <a:pt x="8251989" y="2126049"/>
                  </a:cubicBezTo>
                  <a:cubicBezTo>
                    <a:pt x="7958566" y="1801073"/>
                    <a:pt x="7683950" y="1518457"/>
                    <a:pt x="7457830" y="1308748"/>
                  </a:cubicBezTo>
                  <a:cubicBezTo>
                    <a:pt x="7227031" y="1094703"/>
                    <a:pt x="7062599" y="971638"/>
                    <a:pt x="6982311" y="952860"/>
                  </a:cubicBezTo>
                  <a:lnTo>
                    <a:pt x="6980965" y="958625"/>
                  </a:lnTo>
                  <a:cubicBezTo>
                    <a:pt x="7060249" y="977170"/>
                    <a:pt x="7223745" y="1099747"/>
                    <a:pt x="7453790" y="1313094"/>
                  </a:cubicBezTo>
                  <a:cubicBezTo>
                    <a:pt x="7679796" y="1522681"/>
                    <a:pt x="7954299" y="1805172"/>
                    <a:pt x="8247606" y="2130017"/>
                  </a:cubicBezTo>
                  <a:cubicBezTo>
                    <a:pt x="8920717" y="2875476"/>
                    <a:pt x="9553411" y="3685154"/>
                    <a:pt x="9983445" y="4351441"/>
                  </a:cubicBezTo>
                  <a:cubicBezTo>
                    <a:pt x="10004441" y="4383962"/>
                    <a:pt x="10024433" y="4415868"/>
                    <a:pt x="10043558" y="4447271"/>
                  </a:cubicBezTo>
                  <a:cubicBezTo>
                    <a:pt x="10024730" y="4455281"/>
                    <a:pt x="10005833" y="4463063"/>
                    <a:pt x="9986891" y="4470618"/>
                  </a:cubicBezTo>
                  <a:cubicBezTo>
                    <a:pt x="9569774" y="3798123"/>
                    <a:pt x="8940618" y="2968636"/>
                    <a:pt x="8259154" y="2192878"/>
                  </a:cubicBezTo>
                  <a:cubicBezTo>
                    <a:pt x="7968037" y="1861474"/>
                    <a:pt x="7694471" y="1571183"/>
                    <a:pt x="7468031" y="1353386"/>
                  </a:cubicBezTo>
                  <a:cubicBezTo>
                    <a:pt x="7240108" y="1134183"/>
                    <a:pt x="7081564" y="1009411"/>
                    <a:pt x="7009538" y="992564"/>
                  </a:cubicBezTo>
                  <a:lnTo>
                    <a:pt x="7008169" y="998434"/>
                  </a:lnTo>
                  <a:cubicBezTo>
                    <a:pt x="7078118" y="1014795"/>
                    <a:pt x="7239949" y="1142399"/>
                    <a:pt x="7463855" y="1357731"/>
                  </a:cubicBezTo>
                  <a:cubicBezTo>
                    <a:pt x="7690180" y="1575412"/>
                    <a:pt x="7963633" y="1865575"/>
                    <a:pt x="8254636" y="2196856"/>
                  </a:cubicBezTo>
                  <a:cubicBezTo>
                    <a:pt x="8935575" y="2972013"/>
                    <a:pt x="9564251" y="3800838"/>
                    <a:pt x="9981185" y="4472877"/>
                  </a:cubicBezTo>
                  <a:cubicBezTo>
                    <a:pt x="9962860" y="4480134"/>
                    <a:pt x="9944488" y="4487163"/>
                    <a:pt x="9926071" y="4493987"/>
                  </a:cubicBezTo>
                  <a:cubicBezTo>
                    <a:pt x="9721518" y="4159440"/>
                    <a:pt x="9471183" y="3792896"/>
                    <a:pt x="9180499" y="3402412"/>
                  </a:cubicBezTo>
                  <a:cubicBezTo>
                    <a:pt x="8899516" y="3024983"/>
                    <a:pt x="8583569" y="2629775"/>
                    <a:pt x="8266800" y="2259541"/>
                  </a:cubicBezTo>
                  <a:cubicBezTo>
                    <a:pt x="7982529" y="1927285"/>
                    <a:pt x="7702527" y="1621300"/>
                    <a:pt x="7478393" y="1397957"/>
                  </a:cubicBezTo>
                  <a:cubicBezTo>
                    <a:pt x="7256495" y="1176847"/>
                    <a:pt x="7099662" y="1046974"/>
                    <a:pt x="7036788" y="1032265"/>
                  </a:cubicBezTo>
                  <a:lnTo>
                    <a:pt x="7035395" y="1038233"/>
                  </a:lnTo>
                  <a:cubicBezTo>
                    <a:pt x="7164636" y="1068467"/>
                    <a:pt x="7680549" y="1583778"/>
                    <a:pt x="8262144" y="2263526"/>
                  </a:cubicBezTo>
                  <a:cubicBezTo>
                    <a:pt x="8917888" y="3029958"/>
                    <a:pt x="9515685" y="3835551"/>
                    <a:pt x="9920159" y="4496155"/>
                  </a:cubicBezTo>
                  <a:cubicBezTo>
                    <a:pt x="9902632" y="4502614"/>
                    <a:pt x="9885059" y="4508890"/>
                    <a:pt x="9867463" y="4514960"/>
                  </a:cubicBezTo>
                  <a:cubicBezTo>
                    <a:pt x="9678635" y="4201843"/>
                    <a:pt x="9451533" y="3861704"/>
                    <a:pt x="9190017" y="3500524"/>
                  </a:cubicBezTo>
                  <a:cubicBezTo>
                    <a:pt x="8911976" y="3116499"/>
                    <a:pt x="8595550" y="2710382"/>
                    <a:pt x="8274925" y="2326060"/>
                  </a:cubicBezTo>
                  <a:cubicBezTo>
                    <a:pt x="7993849" y="1989105"/>
                    <a:pt x="7714713" y="1675312"/>
                    <a:pt x="7488959" y="1442474"/>
                  </a:cubicBezTo>
                  <a:cubicBezTo>
                    <a:pt x="7269708" y="1216365"/>
                    <a:pt x="7118810" y="1084783"/>
                    <a:pt x="7064014" y="1071966"/>
                  </a:cubicBezTo>
                  <a:lnTo>
                    <a:pt x="7062599" y="1078037"/>
                  </a:lnTo>
                  <a:cubicBezTo>
                    <a:pt x="7115455" y="1090402"/>
                    <a:pt x="7269229" y="1224816"/>
                    <a:pt x="7484486" y="1446814"/>
                  </a:cubicBezTo>
                  <a:cubicBezTo>
                    <a:pt x="7710126" y="1679541"/>
                    <a:pt x="7989148" y="1993213"/>
                    <a:pt x="8270132" y="2330054"/>
                  </a:cubicBezTo>
                  <a:cubicBezTo>
                    <a:pt x="8651646" y="2787383"/>
                    <a:pt x="9338154" y="3648479"/>
                    <a:pt x="9861529" y="4517015"/>
                  </a:cubicBezTo>
                  <a:cubicBezTo>
                    <a:pt x="9844756" y="4522766"/>
                    <a:pt x="9827958" y="4528334"/>
                    <a:pt x="9811162" y="4533720"/>
                  </a:cubicBezTo>
                  <a:cubicBezTo>
                    <a:pt x="9638057" y="4242900"/>
                    <a:pt x="9433504" y="3929714"/>
                    <a:pt x="9200127" y="3598476"/>
                  </a:cubicBezTo>
                  <a:cubicBezTo>
                    <a:pt x="8925053" y="3208061"/>
                    <a:pt x="8608125" y="2791012"/>
                    <a:pt x="8283574" y="2392427"/>
                  </a:cubicBezTo>
                  <a:cubicBezTo>
                    <a:pt x="8006287" y="2051873"/>
                    <a:pt x="7727905" y="1730300"/>
                    <a:pt x="7499708" y="1486940"/>
                  </a:cubicBezTo>
                  <a:cubicBezTo>
                    <a:pt x="7286163" y="1259222"/>
                    <a:pt x="7137295" y="1122441"/>
                    <a:pt x="7091240" y="1111672"/>
                  </a:cubicBezTo>
                  <a:lnTo>
                    <a:pt x="7089803" y="1117840"/>
                  </a:lnTo>
                  <a:cubicBezTo>
                    <a:pt x="7177964" y="1138467"/>
                    <a:pt x="7676715" y="1657158"/>
                    <a:pt x="8278667" y="2396443"/>
                  </a:cubicBezTo>
                  <a:cubicBezTo>
                    <a:pt x="8649798" y="2852244"/>
                    <a:pt x="9302232" y="3690631"/>
                    <a:pt x="9805023" y="4535683"/>
                  </a:cubicBezTo>
                  <a:cubicBezTo>
                    <a:pt x="9789070" y="4540772"/>
                    <a:pt x="9773094" y="4545702"/>
                    <a:pt x="9757119" y="4550494"/>
                  </a:cubicBezTo>
                  <a:cubicBezTo>
                    <a:pt x="9599876" y="4282838"/>
                    <a:pt x="9417163" y="3997107"/>
                    <a:pt x="9210830" y="3696291"/>
                  </a:cubicBezTo>
                  <a:cubicBezTo>
                    <a:pt x="8938747" y="3299600"/>
                    <a:pt x="8621293" y="2871665"/>
                    <a:pt x="8292771" y="2458701"/>
                  </a:cubicBezTo>
                  <a:cubicBezTo>
                    <a:pt x="8020026" y="2115833"/>
                    <a:pt x="7742260" y="1786501"/>
                    <a:pt x="7510663" y="1531365"/>
                  </a:cubicBezTo>
                  <a:cubicBezTo>
                    <a:pt x="7302641" y="1302212"/>
                    <a:pt x="7156032" y="1160159"/>
                    <a:pt x="7118490" y="1151373"/>
                  </a:cubicBezTo>
                  <a:lnTo>
                    <a:pt x="7117007" y="1157644"/>
                  </a:lnTo>
                  <a:cubicBezTo>
                    <a:pt x="7153339" y="1166143"/>
                    <a:pt x="7298715" y="1307470"/>
                    <a:pt x="7505893" y="1535692"/>
                  </a:cubicBezTo>
                  <a:cubicBezTo>
                    <a:pt x="7737399" y="1790730"/>
                    <a:pt x="8015051" y="2119946"/>
                    <a:pt x="8287728" y="2462695"/>
                  </a:cubicBezTo>
                  <a:cubicBezTo>
                    <a:pt x="8648086" y="2915688"/>
                    <a:pt x="9267200" y="3729931"/>
                    <a:pt x="9750752" y="4552389"/>
                  </a:cubicBezTo>
                  <a:cubicBezTo>
                    <a:pt x="9735621" y="4556862"/>
                    <a:pt x="9720512" y="4561221"/>
                    <a:pt x="9705405" y="4565443"/>
                  </a:cubicBezTo>
                  <a:cubicBezTo>
                    <a:pt x="9564023" y="4321887"/>
                    <a:pt x="9402581" y="4064067"/>
                    <a:pt x="9222172" y="3793992"/>
                  </a:cubicBezTo>
                  <a:cubicBezTo>
                    <a:pt x="8949199" y="3385365"/>
                    <a:pt x="8639802" y="2958366"/>
                    <a:pt x="8302516" y="2524839"/>
                  </a:cubicBezTo>
                  <a:cubicBezTo>
                    <a:pt x="8035226" y="2181298"/>
                    <a:pt x="7757962" y="1844234"/>
                    <a:pt x="7521823" y="1575747"/>
                  </a:cubicBezTo>
                  <a:cubicBezTo>
                    <a:pt x="7319141" y="1345330"/>
                    <a:pt x="7175043" y="1197929"/>
                    <a:pt x="7145717" y="1191071"/>
                  </a:cubicBezTo>
                  <a:lnTo>
                    <a:pt x="7144210" y="1197443"/>
                  </a:lnTo>
                  <a:cubicBezTo>
                    <a:pt x="7165207" y="1202355"/>
                    <a:pt x="7275391" y="1305508"/>
                    <a:pt x="7516893" y="1580070"/>
                  </a:cubicBezTo>
                  <a:cubicBezTo>
                    <a:pt x="7752963" y="1848460"/>
                    <a:pt x="8030136" y="2185413"/>
                    <a:pt x="8297358" y="2528856"/>
                  </a:cubicBezTo>
                  <a:cubicBezTo>
                    <a:pt x="8646648" y="2977833"/>
                    <a:pt x="9233356" y="3766879"/>
                    <a:pt x="9698672" y="4567291"/>
                  </a:cubicBezTo>
                  <a:cubicBezTo>
                    <a:pt x="9684432" y="4571240"/>
                    <a:pt x="9670214" y="4575051"/>
                    <a:pt x="9656018" y="4578725"/>
                  </a:cubicBezTo>
                  <a:cubicBezTo>
                    <a:pt x="9530634" y="4360205"/>
                    <a:pt x="9389754" y="4130707"/>
                    <a:pt x="9234154" y="3891601"/>
                  </a:cubicBezTo>
                  <a:cubicBezTo>
                    <a:pt x="8964148" y="3476721"/>
                    <a:pt x="8654180" y="3039110"/>
                    <a:pt x="8312832" y="2590932"/>
                  </a:cubicBezTo>
                  <a:cubicBezTo>
                    <a:pt x="7961146" y="2129141"/>
                    <a:pt x="7673406" y="1784463"/>
                    <a:pt x="7533188" y="1620102"/>
                  </a:cubicBezTo>
                  <a:cubicBezTo>
                    <a:pt x="7338722" y="1392149"/>
                    <a:pt x="7193962" y="1235688"/>
                    <a:pt x="7172943" y="1230775"/>
                  </a:cubicBezTo>
                  <a:lnTo>
                    <a:pt x="7171437" y="1237249"/>
                  </a:lnTo>
                  <a:cubicBezTo>
                    <a:pt x="7187823" y="1241086"/>
                    <a:pt x="7315626" y="1375304"/>
                    <a:pt x="7528144" y="1624419"/>
                  </a:cubicBezTo>
                  <a:cubicBezTo>
                    <a:pt x="7668317" y="1788724"/>
                    <a:pt x="7955965" y="2133297"/>
                    <a:pt x="8307560" y="2594949"/>
                  </a:cubicBezTo>
                  <a:cubicBezTo>
                    <a:pt x="8713767" y="3128321"/>
                    <a:pt x="9231895" y="3852507"/>
                    <a:pt x="9649491" y="4580414"/>
                  </a:cubicBezTo>
                  <a:cubicBezTo>
                    <a:pt x="9635935" y="4583883"/>
                    <a:pt x="9622401" y="4587261"/>
                    <a:pt x="9608868" y="4590524"/>
                  </a:cubicBezTo>
                  <a:cubicBezTo>
                    <a:pt x="9499551" y="4397884"/>
                    <a:pt x="9378731" y="4197165"/>
                    <a:pt x="9246797" y="3989142"/>
                  </a:cubicBezTo>
                  <a:cubicBezTo>
                    <a:pt x="8979666" y="3567986"/>
                    <a:pt x="8669128" y="3119785"/>
                    <a:pt x="8323741" y="2656933"/>
                  </a:cubicBezTo>
                  <a:cubicBezTo>
                    <a:pt x="8000079" y="2223170"/>
                    <a:pt x="7721492" y="1877791"/>
                    <a:pt x="7544804" y="1664435"/>
                  </a:cubicBezTo>
                  <a:cubicBezTo>
                    <a:pt x="7453425" y="1554105"/>
                    <a:pt x="7366679" y="1451940"/>
                    <a:pt x="7300586" y="1376760"/>
                  </a:cubicBezTo>
                  <a:cubicBezTo>
                    <a:pt x="7239766" y="1307594"/>
                    <a:pt x="7205989" y="1271834"/>
                    <a:pt x="7200192" y="1270481"/>
                  </a:cubicBezTo>
                  <a:lnTo>
                    <a:pt x="7198641" y="1277056"/>
                  </a:lnTo>
                  <a:cubicBezTo>
                    <a:pt x="7198481" y="1277017"/>
                    <a:pt x="7198389" y="1276971"/>
                    <a:pt x="7198389" y="1276971"/>
                  </a:cubicBezTo>
                  <a:cubicBezTo>
                    <a:pt x="7208317" y="1281581"/>
                    <a:pt x="7332674" y="1418682"/>
                    <a:pt x="7545147" y="1675452"/>
                  </a:cubicBezTo>
                  <a:cubicBezTo>
                    <a:pt x="7722040" y="1889236"/>
                    <a:pt x="8000718" y="2235024"/>
                    <a:pt x="8323786" y="2668276"/>
                  </a:cubicBezTo>
                  <a:cubicBezTo>
                    <a:pt x="8713243" y="3190602"/>
                    <a:pt x="9202249" y="3888452"/>
                    <a:pt x="9601953" y="4592190"/>
                  </a:cubicBezTo>
                  <a:cubicBezTo>
                    <a:pt x="9589264" y="4595203"/>
                    <a:pt x="9576620" y="4598147"/>
                    <a:pt x="9563977" y="4600977"/>
                  </a:cubicBezTo>
                  <a:cubicBezTo>
                    <a:pt x="9470818" y="4435061"/>
                    <a:pt x="9369465" y="4263485"/>
                    <a:pt x="9260103" y="4086638"/>
                  </a:cubicBezTo>
                  <a:cubicBezTo>
                    <a:pt x="8995801" y="3659182"/>
                    <a:pt x="8684624" y="3200347"/>
                    <a:pt x="8335243" y="2722911"/>
                  </a:cubicBezTo>
                  <a:cubicBezTo>
                    <a:pt x="7740411" y="1910009"/>
                    <a:pt x="7234288" y="1317186"/>
                    <a:pt x="7229245" y="1311291"/>
                  </a:cubicBezTo>
                  <a:lnTo>
                    <a:pt x="7224041" y="1315750"/>
                  </a:lnTo>
                  <a:cubicBezTo>
                    <a:pt x="7229063" y="1321643"/>
                    <a:pt x="7735048" y="1914304"/>
                    <a:pt x="8329743" y="2726997"/>
                  </a:cubicBezTo>
                  <a:cubicBezTo>
                    <a:pt x="8705940" y="3241107"/>
                    <a:pt x="9171348" y="3917801"/>
                    <a:pt x="9556560" y="4602643"/>
                  </a:cubicBezTo>
                  <a:cubicBezTo>
                    <a:pt x="9539740" y="4606363"/>
                    <a:pt x="9522967" y="4609900"/>
                    <a:pt x="9506238" y="4613278"/>
                  </a:cubicBezTo>
                  <a:cubicBezTo>
                    <a:pt x="8969419" y="4721773"/>
                    <a:pt x="8388714" y="4713101"/>
                    <a:pt x="7730689" y="4582765"/>
                  </a:cubicBezTo>
                  <a:cubicBezTo>
                    <a:pt x="7314804" y="4500377"/>
                    <a:pt x="6868087" y="4369402"/>
                    <a:pt x="6381888" y="4188629"/>
                  </a:cubicBezTo>
                  <a:cubicBezTo>
                    <a:pt x="5940101" y="4024380"/>
                    <a:pt x="5506734" y="3819895"/>
                    <a:pt x="5087632" y="3622142"/>
                  </a:cubicBezTo>
                  <a:cubicBezTo>
                    <a:pt x="4651573" y="3416402"/>
                    <a:pt x="4200656" y="3203633"/>
                    <a:pt x="3740109" y="3036189"/>
                  </a:cubicBezTo>
                  <a:cubicBezTo>
                    <a:pt x="3599822" y="2985159"/>
                    <a:pt x="3474507" y="2948164"/>
                    <a:pt x="3357042" y="2923083"/>
                  </a:cubicBezTo>
                  <a:cubicBezTo>
                    <a:pt x="3219312" y="2893665"/>
                    <a:pt x="3094886" y="2880953"/>
                    <a:pt x="2976600" y="2884263"/>
                  </a:cubicBezTo>
                  <a:cubicBezTo>
                    <a:pt x="2846013" y="2887891"/>
                    <a:pt x="2723413" y="2912037"/>
                    <a:pt x="2612202" y="2956038"/>
                  </a:cubicBezTo>
                  <a:cubicBezTo>
                    <a:pt x="2490675" y="3004101"/>
                    <a:pt x="2378049" y="3077656"/>
                    <a:pt x="2277449" y="3174672"/>
                  </a:cubicBezTo>
                  <a:cubicBezTo>
                    <a:pt x="2111541" y="3334654"/>
                    <a:pt x="1971959" y="3522524"/>
                    <a:pt x="1847061" y="3723472"/>
                  </a:cubicBezTo>
                  <a:cubicBezTo>
                    <a:pt x="1834758" y="3742254"/>
                    <a:pt x="1822596" y="3761174"/>
                    <a:pt x="1810569" y="3780207"/>
                  </a:cubicBezTo>
                  <a:cubicBezTo>
                    <a:pt x="1795434" y="3802915"/>
                    <a:pt x="1780499" y="3825828"/>
                    <a:pt x="1765767" y="3848924"/>
                  </a:cubicBezTo>
                  <a:cubicBezTo>
                    <a:pt x="1755577" y="3864101"/>
                    <a:pt x="1745476" y="3879346"/>
                    <a:pt x="1735464" y="3894705"/>
                  </a:cubicBezTo>
                  <a:cubicBezTo>
                    <a:pt x="1722953" y="3912871"/>
                    <a:pt x="1710577" y="3931152"/>
                    <a:pt x="1698328" y="3949569"/>
                  </a:cubicBezTo>
                  <a:cubicBezTo>
                    <a:pt x="1685763" y="3967461"/>
                    <a:pt x="1673327" y="3985468"/>
                    <a:pt x="1661015" y="4003612"/>
                  </a:cubicBezTo>
                  <a:cubicBezTo>
                    <a:pt x="1648371" y="4021230"/>
                    <a:pt x="1635860" y="4038986"/>
                    <a:pt x="1623463" y="4056832"/>
                  </a:cubicBezTo>
                  <a:cubicBezTo>
                    <a:pt x="1610733" y="4074200"/>
                    <a:pt x="1598128" y="4091659"/>
                    <a:pt x="1585636" y="4109232"/>
                  </a:cubicBezTo>
                  <a:cubicBezTo>
                    <a:pt x="1572794" y="4126325"/>
                    <a:pt x="1560075" y="4143510"/>
                    <a:pt x="1547464" y="4160809"/>
                  </a:cubicBezTo>
                  <a:cubicBezTo>
                    <a:pt x="1534510" y="4177606"/>
                    <a:pt x="1521673" y="4194495"/>
                    <a:pt x="1508943" y="4211497"/>
                  </a:cubicBezTo>
                  <a:cubicBezTo>
                    <a:pt x="1495923" y="4227906"/>
                    <a:pt x="1483014" y="4244429"/>
                    <a:pt x="1470209" y="4261020"/>
                  </a:cubicBezTo>
                  <a:cubicBezTo>
                    <a:pt x="1457582" y="4276471"/>
                    <a:pt x="1445053" y="4292013"/>
                    <a:pt x="1432612" y="4307623"/>
                  </a:cubicBezTo>
                  <a:cubicBezTo>
                    <a:pt x="1419013" y="4323735"/>
                    <a:pt x="1405509" y="4339939"/>
                    <a:pt x="1392094" y="4356257"/>
                  </a:cubicBezTo>
                  <a:cubicBezTo>
                    <a:pt x="1379058" y="4371182"/>
                    <a:pt x="1366093" y="4386199"/>
                    <a:pt x="1353215" y="4401307"/>
                  </a:cubicBezTo>
                  <a:cubicBezTo>
                    <a:pt x="1339633" y="4416278"/>
                    <a:pt x="1326152" y="4431364"/>
                    <a:pt x="1312726" y="4446540"/>
                  </a:cubicBezTo>
                  <a:cubicBezTo>
                    <a:pt x="1299129" y="4460941"/>
                    <a:pt x="1285591" y="4475433"/>
                    <a:pt x="1272137" y="4490016"/>
                  </a:cubicBezTo>
                  <a:cubicBezTo>
                    <a:pt x="1258647" y="4503709"/>
                    <a:pt x="1245212" y="4517494"/>
                    <a:pt x="1231852" y="4531347"/>
                  </a:cubicBezTo>
                  <a:cubicBezTo>
                    <a:pt x="1218289" y="4544515"/>
                    <a:pt x="1204778" y="4557752"/>
                    <a:pt x="1191334" y="4571080"/>
                  </a:cubicBezTo>
                  <a:cubicBezTo>
                    <a:pt x="1177623" y="4583746"/>
                    <a:pt x="1163959" y="4596481"/>
                    <a:pt x="1150357" y="4609329"/>
                  </a:cubicBezTo>
                  <a:cubicBezTo>
                    <a:pt x="1137353" y="4620718"/>
                    <a:pt x="1124388" y="4632197"/>
                    <a:pt x="1111473" y="4643768"/>
                  </a:cubicBezTo>
                  <a:cubicBezTo>
                    <a:pt x="1097018" y="4655749"/>
                    <a:pt x="1082622" y="4667868"/>
                    <a:pt x="1068253" y="4680077"/>
                  </a:cubicBezTo>
                  <a:cubicBezTo>
                    <a:pt x="1054576" y="4690781"/>
                    <a:pt x="1040946" y="4701553"/>
                    <a:pt x="1027417" y="4712394"/>
                  </a:cubicBezTo>
                  <a:cubicBezTo>
                    <a:pt x="1013843" y="4722389"/>
                    <a:pt x="1000442" y="4732363"/>
                    <a:pt x="987221" y="4742336"/>
                  </a:cubicBezTo>
                  <a:cubicBezTo>
                    <a:pt x="973473" y="4751829"/>
                    <a:pt x="959595" y="4761552"/>
                    <a:pt x="945557" y="4771502"/>
                  </a:cubicBezTo>
                  <a:cubicBezTo>
                    <a:pt x="932638" y="4779832"/>
                    <a:pt x="919643" y="4788345"/>
                    <a:pt x="906571" y="4797017"/>
                  </a:cubicBezTo>
                  <a:cubicBezTo>
                    <a:pt x="891796" y="4805872"/>
                    <a:pt x="876970" y="4814933"/>
                    <a:pt x="862088" y="4824198"/>
                  </a:cubicBezTo>
                  <a:cubicBezTo>
                    <a:pt x="849758" y="4831091"/>
                    <a:pt x="837431" y="4838119"/>
                    <a:pt x="825112" y="4845217"/>
                  </a:cubicBezTo>
                  <a:cubicBezTo>
                    <a:pt x="810766" y="4852612"/>
                    <a:pt x="796445" y="4860120"/>
                    <a:pt x="782170" y="4867834"/>
                  </a:cubicBezTo>
                  <a:cubicBezTo>
                    <a:pt x="769406" y="4873905"/>
                    <a:pt x="756719" y="4880135"/>
                    <a:pt x="744085" y="4886457"/>
                  </a:cubicBezTo>
                  <a:cubicBezTo>
                    <a:pt x="729961" y="4892619"/>
                    <a:pt x="715907" y="4898895"/>
                    <a:pt x="701985" y="4905376"/>
                  </a:cubicBezTo>
                  <a:cubicBezTo>
                    <a:pt x="690145" y="4910123"/>
                    <a:pt x="678417" y="4914984"/>
                    <a:pt x="666780" y="4919959"/>
                  </a:cubicBezTo>
                  <a:cubicBezTo>
                    <a:pt x="653030" y="4924980"/>
                    <a:pt x="639412" y="4930161"/>
                    <a:pt x="625922" y="4935524"/>
                  </a:cubicBezTo>
                  <a:cubicBezTo>
                    <a:pt x="613044" y="4939814"/>
                    <a:pt x="600300" y="4944287"/>
                    <a:pt x="587691" y="4948920"/>
                  </a:cubicBezTo>
                  <a:cubicBezTo>
                    <a:pt x="568196" y="4954786"/>
                    <a:pt x="549053" y="4961084"/>
                    <a:pt x="530264" y="4967840"/>
                  </a:cubicBezTo>
                  <a:cubicBezTo>
                    <a:pt x="326970" y="5040847"/>
                    <a:pt x="188074" y="5177094"/>
                    <a:pt x="105629" y="5384318"/>
                  </a:cubicBezTo>
                  <a:cubicBezTo>
                    <a:pt x="30689" y="5572667"/>
                    <a:pt x="11817" y="5796802"/>
                    <a:pt x="0" y="5992089"/>
                  </a:cubicBezTo>
                  <a:lnTo>
                    <a:pt x="5076" y="5992386"/>
                  </a:lnTo>
                  <a:cubicBezTo>
                    <a:pt x="4320" y="6000807"/>
                    <a:pt x="3578" y="6009183"/>
                    <a:pt x="2853" y="6017513"/>
                  </a:cubicBezTo>
                  <a:lnTo>
                    <a:pt x="8549" y="6017992"/>
                  </a:lnTo>
                  <a:cubicBezTo>
                    <a:pt x="7588" y="6026345"/>
                    <a:pt x="6637" y="6034675"/>
                    <a:pt x="5705" y="6042937"/>
                  </a:cubicBezTo>
                  <a:lnTo>
                    <a:pt x="11982" y="6043644"/>
                  </a:lnTo>
                  <a:cubicBezTo>
                    <a:pt x="10829" y="6051883"/>
                    <a:pt x="9686" y="6060144"/>
                    <a:pt x="8556" y="6068360"/>
                  </a:cubicBezTo>
                  <a:lnTo>
                    <a:pt x="15040" y="6069250"/>
                  </a:lnTo>
                  <a:cubicBezTo>
                    <a:pt x="78820" y="5605234"/>
                    <a:pt x="171060" y="5171526"/>
                    <a:pt x="590032" y="4962431"/>
                  </a:cubicBezTo>
                  <a:cubicBezTo>
                    <a:pt x="407860" y="5066568"/>
                    <a:pt x="273124" y="5222373"/>
                    <a:pt x="178869" y="5437698"/>
                  </a:cubicBezTo>
                  <a:cubicBezTo>
                    <a:pt x="88821" y="5643415"/>
                    <a:pt x="46769" y="5874625"/>
                    <a:pt x="11409" y="6093807"/>
                  </a:cubicBezTo>
                  <a:lnTo>
                    <a:pt x="17767" y="6094834"/>
                  </a:lnTo>
                  <a:cubicBezTo>
                    <a:pt x="94474" y="5619338"/>
                    <a:pt x="198594" y="5174059"/>
                    <a:pt x="624423" y="4950906"/>
                  </a:cubicBezTo>
                  <a:cubicBezTo>
                    <a:pt x="625037" y="4950586"/>
                    <a:pt x="625657" y="4950267"/>
                    <a:pt x="626271" y="4949947"/>
                  </a:cubicBezTo>
                  <a:cubicBezTo>
                    <a:pt x="438380" y="5061318"/>
                    <a:pt x="297886" y="5225408"/>
                    <a:pt x="197189" y="5450958"/>
                  </a:cubicBezTo>
                  <a:cubicBezTo>
                    <a:pt x="103333" y="5661148"/>
                    <a:pt x="55357" y="5896351"/>
                    <a:pt x="14261" y="6119231"/>
                  </a:cubicBezTo>
                  <a:lnTo>
                    <a:pt x="20492" y="6120395"/>
                  </a:lnTo>
                  <a:cubicBezTo>
                    <a:pt x="109509" y="5637596"/>
                    <a:pt x="224436" y="5184397"/>
                    <a:pt x="647372" y="4945041"/>
                  </a:cubicBezTo>
                  <a:cubicBezTo>
                    <a:pt x="652852" y="4941937"/>
                    <a:pt x="658366" y="4938924"/>
                    <a:pt x="663868" y="4935866"/>
                  </a:cubicBezTo>
                  <a:cubicBezTo>
                    <a:pt x="469781" y="5054814"/>
                    <a:pt x="323079" y="5227645"/>
                    <a:pt x="215496" y="5464172"/>
                  </a:cubicBezTo>
                  <a:cubicBezTo>
                    <a:pt x="117837" y="5678881"/>
                    <a:pt x="63949" y="5918077"/>
                    <a:pt x="17119" y="6144700"/>
                  </a:cubicBezTo>
                  <a:lnTo>
                    <a:pt x="23226" y="6145955"/>
                  </a:lnTo>
                  <a:cubicBezTo>
                    <a:pt x="124517" y="5655785"/>
                    <a:pt x="250229" y="5194644"/>
                    <a:pt x="670313" y="4939198"/>
                  </a:cubicBezTo>
                  <a:cubicBezTo>
                    <a:pt x="674871" y="4936437"/>
                    <a:pt x="679446" y="4933721"/>
                    <a:pt x="684013" y="4930982"/>
                  </a:cubicBezTo>
                  <a:cubicBezTo>
                    <a:pt x="684853" y="4930800"/>
                    <a:pt x="685693" y="4930617"/>
                    <a:pt x="686533" y="4930434"/>
                  </a:cubicBezTo>
                  <a:cubicBezTo>
                    <a:pt x="493742" y="5056822"/>
                    <a:pt x="345607" y="5235746"/>
                    <a:pt x="233800" y="5477340"/>
                  </a:cubicBezTo>
                  <a:cubicBezTo>
                    <a:pt x="132335" y="5696614"/>
                    <a:pt x="72533" y="5939827"/>
                    <a:pt x="19972" y="6170146"/>
                  </a:cubicBezTo>
                  <a:lnTo>
                    <a:pt x="25946" y="6171515"/>
                  </a:lnTo>
                  <a:cubicBezTo>
                    <a:pt x="139495" y="5673928"/>
                    <a:pt x="275965" y="5204823"/>
                    <a:pt x="693247" y="4933355"/>
                  </a:cubicBezTo>
                  <a:cubicBezTo>
                    <a:pt x="696586" y="4931165"/>
                    <a:pt x="699927" y="4929065"/>
                    <a:pt x="703266" y="4926920"/>
                  </a:cubicBezTo>
                  <a:cubicBezTo>
                    <a:pt x="704806" y="4926600"/>
                    <a:pt x="706347" y="4926281"/>
                    <a:pt x="707889" y="4925961"/>
                  </a:cubicBezTo>
                  <a:cubicBezTo>
                    <a:pt x="517004" y="5059652"/>
                    <a:pt x="367856" y="5244373"/>
                    <a:pt x="252091" y="5490485"/>
                  </a:cubicBezTo>
                  <a:cubicBezTo>
                    <a:pt x="146827" y="5714301"/>
                    <a:pt x="81109" y="5961553"/>
                    <a:pt x="22822" y="6195593"/>
                  </a:cubicBezTo>
                  <a:lnTo>
                    <a:pt x="28671" y="6197053"/>
                  </a:lnTo>
                  <a:cubicBezTo>
                    <a:pt x="154441" y="5692004"/>
                    <a:pt x="301665" y="5214887"/>
                    <a:pt x="716160" y="4927513"/>
                  </a:cubicBezTo>
                  <a:cubicBezTo>
                    <a:pt x="718287" y="4926030"/>
                    <a:pt x="720410" y="4924569"/>
                    <a:pt x="722536" y="4923108"/>
                  </a:cubicBezTo>
                  <a:cubicBezTo>
                    <a:pt x="724641" y="4922698"/>
                    <a:pt x="726747" y="4922310"/>
                    <a:pt x="728854" y="4921922"/>
                  </a:cubicBezTo>
                  <a:cubicBezTo>
                    <a:pt x="540018" y="5062824"/>
                    <a:pt x="389968" y="5253160"/>
                    <a:pt x="270367" y="5503631"/>
                  </a:cubicBezTo>
                  <a:cubicBezTo>
                    <a:pt x="161326" y="5731965"/>
                    <a:pt x="89699" y="5983257"/>
                    <a:pt x="25682" y="6221062"/>
                  </a:cubicBezTo>
                  <a:lnTo>
                    <a:pt x="31398" y="6222614"/>
                  </a:lnTo>
                  <a:cubicBezTo>
                    <a:pt x="169385" y="5710033"/>
                    <a:pt x="327335" y="5224837"/>
                    <a:pt x="739082" y="4921648"/>
                  </a:cubicBezTo>
                  <a:cubicBezTo>
                    <a:pt x="740043" y="4920940"/>
                    <a:pt x="740997" y="4920256"/>
                    <a:pt x="741958" y="4919549"/>
                  </a:cubicBezTo>
                  <a:cubicBezTo>
                    <a:pt x="744489" y="4919092"/>
                    <a:pt x="747024" y="4918681"/>
                    <a:pt x="749558" y="4918248"/>
                  </a:cubicBezTo>
                  <a:cubicBezTo>
                    <a:pt x="562851" y="5066225"/>
                    <a:pt x="411984" y="5262083"/>
                    <a:pt x="288636" y="5516731"/>
                  </a:cubicBezTo>
                  <a:cubicBezTo>
                    <a:pt x="175836" y="5749583"/>
                    <a:pt x="98296" y="6004938"/>
                    <a:pt x="28539" y="6246532"/>
                  </a:cubicBezTo>
                  <a:lnTo>
                    <a:pt x="34123" y="6248152"/>
                  </a:lnTo>
                  <a:cubicBezTo>
                    <a:pt x="184242" y="5728267"/>
                    <a:pt x="352832" y="5235199"/>
                    <a:pt x="761411" y="4916285"/>
                  </a:cubicBezTo>
                  <a:cubicBezTo>
                    <a:pt x="764312" y="4915805"/>
                    <a:pt x="767213" y="4915326"/>
                    <a:pt x="770116" y="4914870"/>
                  </a:cubicBezTo>
                  <a:cubicBezTo>
                    <a:pt x="585545" y="5069808"/>
                    <a:pt x="433905" y="5271098"/>
                    <a:pt x="306887" y="5529808"/>
                  </a:cubicBezTo>
                  <a:cubicBezTo>
                    <a:pt x="190351" y="5767156"/>
                    <a:pt x="106889" y="6026619"/>
                    <a:pt x="31392" y="6272001"/>
                  </a:cubicBezTo>
                  <a:lnTo>
                    <a:pt x="36853" y="6273689"/>
                  </a:lnTo>
                  <a:cubicBezTo>
                    <a:pt x="204886" y="5727514"/>
                    <a:pt x="376998" y="5248025"/>
                    <a:pt x="780995" y="4913227"/>
                  </a:cubicBezTo>
                  <a:cubicBezTo>
                    <a:pt x="784174" y="4912770"/>
                    <a:pt x="787355" y="4912291"/>
                    <a:pt x="790537" y="4911834"/>
                  </a:cubicBezTo>
                  <a:cubicBezTo>
                    <a:pt x="608110" y="5073574"/>
                    <a:pt x="455734" y="5280181"/>
                    <a:pt x="325119" y="5542862"/>
                  </a:cubicBezTo>
                  <a:cubicBezTo>
                    <a:pt x="204889" y="5784660"/>
                    <a:pt x="115500" y="6048254"/>
                    <a:pt x="34242" y="6297470"/>
                  </a:cubicBezTo>
                  <a:lnTo>
                    <a:pt x="39578" y="6299227"/>
                  </a:lnTo>
                  <a:cubicBezTo>
                    <a:pt x="219739" y="5746593"/>
                    <a:pt x="401582" y="5260440"/>
                    <a:pt x="800636" y="4910420"/>
                  </a:cubicBezTo>
                  <a:cubicBezTo>
                    <a:pt x="804050" y="4909963"/>
                    <a:pt x="807468" y="4909529"/>
                    <a:pt x="810885" y="4909096"/>
                  </a:cubicBezTo>
                  <a:cubicBezTo>
                    <a:pt x="630569" y="5077499"/>
                    <a:pt x="477477" y="5289332"/>
                    <a:pt x="343340" y="5555916"/>
                  </a:cubicBezTo>
                  <a:cubicBezTo>
                    <a:pt x="219461" y="5802097"/>
                    <a:pt x="124126" y="6069821"/>
                    <a:pt x="37097" y="6322962"/>
                  </a:cubicBezTo>
                  <a:lnTo>
                    <a:pt x="42307" y="6324742"/>
                  </a:lnTo>
                  <a:cubicBezTo>
                    <a:pt x="234528" y="5765650"/>
                    <a:pt x="426056" y="5272786"/>
                    <a:pt x="820301" y="4907886"/>
                  </a:cubicBezTo>
                  <a:cubicBezTo>
                    <a:pt x="823950" y="4907453"/>
                    <a:pt x="827600" y="4906997"/>
                    <a:pt x="831251" y="4906585"/>
                  </a:cubicBezTo>
                  <a:cubicBezTo>
                    <a:pt x="652991" y="5081539"/>
                    <a:pt x="499157" y="5298484"/>
                    <a:pt x="361539" y="5568924"/>
                  </a:cubicBezTo>
                  <a:cubicBezTo>
                    <a:pt x="234069" y="5819395"/>
                    <a:pt x="132780" y="6091365"/>
                    <a:pt x="39950" y="6348454"/>
                  </a:cubicBezTo>
                  <a:lnTo>
                    <a:pt x="45032" y="6350280"/>
                  </a:lnTo>
                  <a:cubicBezTo>
                    <a:pt x="249264" y="5784660"/>
                    <a:pt x="450433" y="5285065"/>
                    <a:pt x="840008" y="4905604"/>
                  </a:cubicBezTo>
                  <a:cubicBezTo>
                    <a:pt x="843874" y="4905171"/>
                    <a:pt x="847738" y="4904759"/>
                    <a:pt x="851608" y="4904349"/>
                  </a:cubicBezTo>
                  <a:cubicBezTo>
                    <a:pt x="675341" y="5085761"/>
                    <a:pt x="520768" y="5307727"/>
                    <a:pt x="379719" y="5581933"/>
                  </a:cubicBezTo>
                  <a:cubicBezTo>
                    <a:pt x="248632" y="5836809"/>
                    <a:pt x="145549" y="6102000"/>
                    <a:pt x="42803" y="6373946"/>
                  </a:cubicBezTo>
                  <a:lnTo>
                    <a:pt x="47760" y="6375795"/>
                  </a:lnTo>
                  <a:cubicBezTo>
                    <a:pt x="263957" y="5803603"/>
                    <a:pt x="474752" y="5297252"/>
                    <a:pt x="859790" y="4903505"/>
                  </a:cubicBezTo>
                  <a:cubicBezTo>
                    <a:pt x="863836" y="4903116"/>
                    <a:pt x="867887" y="4902729"/>
                    <a:pt x="871938" y="4902364"/>
                  </a:cubicBezTo>
                  <a:cubicBezTo>
                    <a:pt x="697626" y="5090051"/>
                    <a:pt x="542311" y="5316993"/>
                    <a:pt x="397885" y="5594942"/>
                  </a:cubicBezTo>
                  <a:cubicBezTo>
                    <a:pt x="263372" y="5853834"/>
                    <a:pt x="154514" y="6123202"/>
                    <a:pt x="45655" y="6399416"/>
                  </a:cubicBezTo>
                  <a:lnTo>
                    <a:pt x="50487" y="6401333"/>
                  </a:lnTo>
                  <a:cubicBezTo>
                    <a:pt x="278629" y="5822454"/>
                    <a:pt x="499039" y="5309302"/>
                    <a:pt x="879654" y="4901656"/>
                  </a:cubicBezTo>
                  <a:cubicBezTo>
                    <a:pt x="883860" y="4901291"/>
                    <a:pt x="888066" y="4900926"/>
                    <a:pt x="892275" y="4900583"/>
                  </a:cubicBezTo>
                  <a:cubicBezTo>
                    <a:pt x="719846" y="5094479"/>
                    <a:pt x="563794" y="5326282"/>
                    <a:pt x="416031" y="5607950"/>
                  </a:cubicBezTo>
                  <a:cubicBezTo>
                    <a:pt x="278202" y="5870676"/>
                    <a:pt x="163538" y="6144312"/>
                    <a:pt x="48506" y="6424908"/>
                  </a:cubicBezTo>
                  <a:lnTo>
                    <a:pt x="53214" y="6426848"/>
                  </a:lnTo>
                  <a:cubicBezTo>
                    <a:pt x="293285" y="5841213"/>
                    <a:pt x="523324" y="5321215"/>
                    <a:pt x="899592" y="4900036"/>
                  </a:cubicBezTo>
                  <a:cubicBezTo>
                    <a:pt x="903932" y="4899693"/>
                    <a:pt x="908273" y="4899374"/>
                    <a:pt x="912616" y="4899077"/>
                  </a:cubicBezTo>
                  <a:cubicBezTo>
                    <a:pt x="742015" y="5099020"/>
                    <a:pt x="585212" y="5335615"/>
                    <a:pt x="434170" y="5620913"/>
                  </a:cubicBezTo>
                  <a:cubicBezTo>
                    <a:pt x="293146" y="5887291"/>
                    <a:pt x="172618" y="6165285"/>
                    <a:pt x="51356" y="6450423"/>
                  </a:cubicBezTo>
                  <a:lnTo>
                    <a:pt x="55948" y="6452363"/>
                  </a:lnTo>
                  <a:cubicBezTo>
                    <a:pt x="261508" y="5969062"/>
                    <a:pt x="516322" y="5369985"/>
                    <a:pt x="919593" y="4898598"/>
                  </a:cubicBezTo>
                  <a:cubicBezTo>
                    <a:pt x="924048" y="4898301"/>
                    <a:pt x="928500" y="4898027"/>
                    <a:pt x="932957" y="4897776"/>
                  </a:cubicBezTo>
                  <a:cubicBezTo>
                    <a:pt x="764134" y="5103653"/>
                    <a:pt x="606576" y="5344973"/>
                    <a:pt x="452288" y="5633898"/>
                  </a:cubicBezTo>
                  <a:cubicBezTo>
                    <a:pt x="308277" y="5903586"/>
                    <a:pt x="181807" y="6186076"/>
                    <a:pt x="54209" y="6475915"/>
                  </a:cubicBezTo>
                  <a:lnTo>
                    <a:pt x="58680" y="6477877"/>
                  </a:lnTo>
                  <a:cubicBezTo>
                    <a:pt x="274030" y="5988712"/>
                    <a:pt x="540862" y="5382720"/>
                    <a:pt x="939640" y="4897388"/>
                  </a:cubicBezTo>
                  <a:cubicBezTo>
                    <a:pt x="944202" y="4897114"/>
                    <a:pt x="948766" y="4896886"/>
                    <a:pt x="953330" y="4896681"/>
                  </a:cubicBezTo>
                  <a:cubicBezTo>
                    <a:pt x="786235" y="5108355"/>
                    <a:pt x="627898" y="5354352"/>
                    <a:pt x="470390" y="5646884"/>
                  </a:cubicBezTo>
                  <a:cubicBezTo>
                    <a:pt x="323417" y="5919835"/>
                    <a:pt x="196241" y="6195364"/>
                    <a:pt x="57055" y="6501407"/>
                  </a:cubicBezTo>
                  <a:lnTo>
                    <a:pt x="61414" y="6503393"/>
                  </a:lnTo>
                  <a:cubicBezTo>
                    <a:pt x="298324" y="5982459"/>
                    <a:pt x="566069" y="5393811"/>
                    <a:pt x="959693" y="4896384"/>
                  </a:cubicBezTo>
                  <a:cubicBezTo>
                    <a:pt x="964383" y="4896178"/>
                    <a:pt x="969073" y="4895973"/>
                    <a:pt x="973763" y="4895791"/>
                  </a:cubicBezTo>
                  <a:cubicBezTo>
                    <a:pt x="808324" y="5113147"/>
                    <a:pt x="649196" y="5363709"/>
                    <a:pt x="488484" y="5659847"/>
                  </a:cubicBezTo>
                  <a:cubicBezTo>
                    <a:pt x="339057" y="5935171"/>
                    <a:pt x="205982" y="6215425"/>
                    <a:pt x="59908" y="6526899"/>
                  </a:cubicBezTo>
                  <a:lnTo>
                    <a:pt x="64137" y="6528885"/>
                  </a:lnTo>
                  <a:cubicBezTo>
                    <a:pt x="311506" y="6001423"/>
                    <a:pt x="590961" y="5405542"/>
                    <a:pt x="979809" y="4895563"/>
                  </a:cubicBezTo>
                  <a:cubicBezTo>
                    <a:pt x="984603" y="4895403"/>
                    <a:pt x="989401" y="4895243"/>
                    <a:pt x="994196" y="4895106"/>
                  </a:cubicBezTo>
                  <a:cubicBezTo>
                    <a:pt x="830386" y="5117985"/>
                    <a:pt x="670445" y="5373089"/>
                    <a:pt x="506549" y="5672810"/>
                  </a:cubicBezTo>
                  <a:cubicBezTo>
                    <a:pt x="342822" y="5972234"/>
                    <a:pt x="187530" y="6293933"/>
                    <a:pt x="62749" y="6552414"/>
                  </a:cubicBezTo>
                  <a:lnTo>
                    <a:pt x="66871" y="6554400"/>
                  </a:lnTo>
                  <a:cubicBezTo>
                    <a:pt x="324827" y="6020024"/>
                    <a:pt x="616157" y="5416542"/>
                    <a:pt x="999985" y="4894946"/>
                  </a:cubicBezTo>
                  <a:cubicBezTo>
                    <a:pt x="1004881" y="4894809"/>
                    <a:pt x="1009776" y="4894718"/>
                    <a:pt x="1014671" y="4894604"/>
                  </a:cubicBezTo>
                  <a:cubicBezTo>
                    <a:pt x="852453" y="5122846"/>
                    <a:pt x="691693" y="5382423"/>
                    <a:pt x="524611" y="5685773"/>
                  </a:cubicBezTo>
                  <a:cubicBezTo>
                    <a:pt x="359455" y="5985654"/>
                    <a:pt x="203332" y="6300300"/>
                    <a:pt x="65602" y="6577906"/>
                  </a:cubicBezTo>
                  <a:lnTo>
                    <a:pt x="69600" y="6579914"/>
                  </a:lnTo>
                  <a:cubicBezTo>
                    <a:pt x="351506" y="6011716"/>
                    <a:pt x="642698" y="5424827"/>
                    <a:pt x="1020208" y="4894512"/>
                  </a:cubicBezTo>
                  <a:cubicBezTo>
                    <a:pt x="1025206" y="4894422"/>
                    <a:pt x="1030204" y="4894353"/>
                    <a:pt x="1035202" y="4894307"/>
                  </a:cubicBezTo>
                  <a:cubicBezTo>
                    <a:pt x="664594" y="5432791"/>
                    <a:pt x="361698" y="6027532"/>
                    <a:pt x="68450" y="6603421"/>
                  </a:cubicBezTo>
                  <a:lnTo>
                    <a:pt x="72336" y="6605407"/>
                  </a:lnTo>
                  <a:cubicBezTo>
                    <a:pt x="365978" y="6028741"/>
                    <a:pt x="669286" y="5433179"/>
                    <a:pt x="1040517" y="4894262"/>
                  </a:cubicBezTo>
                  <a:cubicBezTo>
                    <a:pt x="1045588" y="4894216"/>
                    <a:pt x="1050659" y="4894193"/>
                    <a:pt x="1055728" y="4894193"/>
                  </a:cubicBezTo>
                  <a:cubicBezTo>
                    <a:pt x="693000" y="5437835"/>
                    <a:pt x="384201" y="6029403"/>
                    <a:pt x="85201" y="6602280"/>
                  </a:cubicBezTo>
                  <a:lnTo>
                    <a:pt x="71294" y="6628936"/>
                  </a:lnTo>
                  <a:lnTo>
                    <a:pt x="75068" y="6630899"/>
                  </a:lnTo>
                  <a:lnTo>
                    <a:pt x="88976" y="6604266"/>
                  </a:lnTo>
                  <a:cubicBezTo>
                    <a:pt x="388357" y="6030658"/>
                    <a:pt x="697565" y="5438291"/>
                    <a:pt x="1060847" y="4894170"/>
                  </a:cubicBezTo>
                  <a:cubicBezTo>
                    <a:pt x="1065993" y="4894193"/>
                    <a:pt x="1071140" y="4894193"/>
                    <a:pt x="1076284" y="4894239"/>
                  </a:cubicBezTo>
                  <a:cubicBezTo>
                    <a:pt x="723538" y="5438930"/>
                    <a:pt x="411564" y="6022831"/>
                    <a:pt x="109463" y="6588336"/>
                  </a:cubicBezTo>
                  <a:lnTo>
                    <a:pt x="74137" y="6654451"/>
                  </a:lnTo>
                  <a:lnTo>
                    <a:pt x="77807" y="6656391"/>
                  </a:lnTo>
                  <a:lnTo>
                    <a:pt x="113126" y="6590299"/>
                  </a:lnTo>
                  <a:cubicBezTo>
                    <a:pt x="415602" y="6024086"/>
                    <a:pt x="727966" y="5439455"/>
                    <a:pt x="1081209" y="4894262"/>
                  </a:cubicBezTo>
                  <a:cubicBezTo>
                    <a:pt x="1086433" y="4894307"/>
                    <a:pt x="1091654" y="4894376"/>
                    <a:pt x="1096874" y="4894444"/>
                  </a:cubicBezTo>
                  <a:cubicBezTo>
                    <a:pt x="757689" y="5433385"/>
                    <a:pt x="446649" y="6002976"/>
                    <a:pt x="145406" y="6554674"/>
                  </a:cubicBezTo>
                  <a:cubicBezTo>
                    <a:pt x="122588" y="6596460"/>
                    <a:pt x="99794" y="6638225"/>
                    <a:pt x="76983" y="6679943"/>
                  </a:cubicBezTo>
                  <a:lnTo>
                    <a:pt x="80539" y="6681883"/>
                  </a:lnTo>
                  <a:cubicBezTo>
                    <a:pt x="103347" y="6640165"/>
                    <a:pt x="126151" y="6598400"/>
                    <a:pt x="148961" y="6556613"/>
                  </a:cubicBezTo>
                  <a:cubicBezTo>
                    <a:pt x="450565" y="6004253"/>
                    <a:pt x="761980" y="5433978"/>
                    <a:pt x="1101605" y="4894535"/>
                  </a:cubicBezTo>
                  <a:cubicBezTo>
                    <a:pt x="1106897" y="4894627"/>
                    <a:pt x="1112185" y="4894718"/>
                    <a:pt x="1117471" y="4894832"/>
                  </a:cubicBezTo>
                  <a:cubicBezTo>
                    <a:pt x="799097" y="5414853"/>
                    <a:pt x="496980" y="5956989"/>
                    <a:pt x="204307" y="6482214"/>
                  </a:cubicBezTo>
                  <a:cubicBezTo>
                    <a:pt x="162812" y="6556682"/>
                    <a:pt x="121338" y="6631104"/>
                    <a:pt x="79829" y="6705458"/>
                  </a:cubicBezTo>
                  <a:lnTo>
                    <a:pt x="83275" y="6707398"/>
                  </a:lnTo>
                  <a:cubicBezTo>
                    <a:pt x="124781" y="6633044"/>
                    <a:pt x="166258" y="6558599"/>
                    <a:pt x="207757" y="6484131"/>
                  </a:cubicBezTo>
                  <a:cubicBezTo>
                    <a:pt x="500771" y="5958290"/>
                    <a:pt x="803260" y="5415492"/>
                    <a:pt x="1122037" y="4894946"/>
                  </a:cubicBezTo>
                  <a:cubicBezTo>
                    <a:pt x="1127398" y="4895083"/>
                    <a:pt x="1132757" y="4895220"/>
                    <a:pt x="1138111" y="4895380"/>
                  </a:cubicBezTo>
                  <a:cubicBezTo>
                    <a:pt x="857770" y="5365581"/>
                    <a:pt x="583213" y="5849429"/>
                    <a:pt x="317159" y="6318307"/>
                  </a:cubicBezTo>
                  <a:cubicBezTo>
                    <a:pt x="240361" y="6453664"/>
                    <a:pt x="160936" y="6593630"/>
                    <a:pt x="82675" y="6730973"/>
                  </a:cubicBezTo>
                  <a:lnTo>
                    <a:pt x="86009" y="6732890"/>
                  </a:lnTo>
                  <a:cubicBezTo>
                    <a:pt x="164275" y="6595525"/>
                    <a:pt x="243697" y="6455558"/>
                    <a:pt x="320507" y="6320201"/>
                  </a:cubicBezTo>
                  <a:cubicBezTo>
                    <a:pt x="586896" y="5850730"/>
                    <a:pt x="861810" y="5366243"/>
                    <a:pt x="1142509" y="4895517"/>
                  </a:cubicBezTo>
                  <a:cubicBezTo>
                    <a:pt x="1147942" y="4895676"/>
                    <a:pt x="1153374" y="4895859"/>
                    <a:pt x="1158801" y="4896065"/>
                  </a:cubicBezTo>
                  <a:cubicBezTo>
                    <a:pt x="977442" y="5208109"/>
                    <a:pt x="795307" y="5524969"/>
                    <a:pt x="618610" y="5832381"/>
                  </a:cubicBezTo>
                  <a:cubicBezTo>
                    <a:pt x="444287" y="6135662"/>
                    <a:pt x="264023" y="6449282"/>
                    <a:pt x="85518" y="6756488"/>
                  </a:cubicBezTo>
                  <a:lnTo>
                    <a:pt x="88750" y="6758383"/>
                  </a:lnTo>
                  <a:cubicBezTo>
                    <a:pt x="267257" y="6451153"/>
                    <a:pt x="447527" y="6137534"/>
                    <a:pt x="621857" y="5834230"/>
                  </a:cubicBezTo>
                  <a:cubicBezTo>
                    <a:pt x="798871" y="5526270"/>
                    <a:pt x="981349" y="5208817"/>
                    <a:pt x="1163035" y="4896224"/>
                  </a:cubicBezTo>
                  <a:cubicBezTo>
                    <a:pt x="1168471" y="4896452"/>
                    <a:pt x="1173905" y="4896658"/>
                    <a:pt x="1179332" y="4896909"/>
                  </a:cubicBezTo>
                  <a:cubicBezTo>
                    <a:pt x="763783" y="5627668"/>
                    <a:pt x="415713" y="6229072"/>
                    <a:pt x="88355" y="6782003"/>
                  </a:cubicBezTo>
                  <a:lnTo>
                    <a:pt x="91484" y="6783852"/>
                  </a:lnTo>
                  <a:cubicBezTo>
                    <a:pt x="419093" y="6230488"/>
                    <a:pt x="767446" y="5628604"/>
                    <a:pt x="1183412" y="4897092"/>
                  </a:cubicBezTo>
                  <a:cubicBezTo>
                    <a:pt x="1189004" y="4897342"/>
                    <a:pt x="1194588" y="4897594"/>
                    <a:pt x="1200168" y="4897890"/>
                  </a:cubicBezTo>
                  <a:cubicBezTo>
                    <a:pt x="874419" y="5485259"/>
                    <a:pt x="510829" y="6111334"/>
                    <a:pt x="91199" y="6807541"/>
                  </a:cubicBezTo>
                  <a:lnTo>
                    <a:pt x="94225" y="6809344"/>
                  </a:lnTo>
                  <a:cubicBezTo>
                    <a:pt x="514236" y="6112544"/>
                    <a:pt x="878107" y="5485944"/>
                    <a:pt x="1204096" y="4898096"/>
                  </a:cubicBezTo>
                  <a:cubicBezTo>
                    <a:pt x="1209749" y="4898370"/>
                    <a:pt x="1215395" y="4898689"/>
                    <a:pt x="1221034" y="4899009"/>
                  </a:cubicBezTo>
                  <a:cubicBezTo>
                    <a:pt x="828501" y="5624017"/>
                    <a:pt x="415056" y="6309566"/>
                    <a:pt x="94040" y="6833056"/>
                  </a:cubicBezTo>
                  <a:lnTo>
                    <a:pt x="96961" y="6834836"/>
                  </a:lnTo>
                  <a:cubicBezTo>
                    <a:pt x="418210" y="6310981"/>
                    <a:pt x="832016" y="5624838"/>
                    <a:pt x="1224814" y="4899237"/>
                  </a:cubicBezTo>
                  <a:cubicBezTo>
                    <a:pt x="1318722" y="4904691"/>
                    <a:pt x="1410879" y="4913888"/>
                    <a:pt x="1499150" y="4923702"/>
                  </a:cubicBezTo>
                  <a:cubicBezTo>
                    <a:pt x="2039049" y="4983678"/>
                    <a:pt x="2572743" y="5117940"/>
                    <a:pt x="3030620" y="5239101"/>
                  </a:cubicBezTo>
                  <a:cubicBezTo>
                    <a:pt x="3761174" y="5432427"/>
                    <a:pt x="4495037" y="5659984"/>
                    <a:pt x="5204732" y="5880056"/>
                  </a:cubicBezTo>
                  <a:cubicBezTo>
                    <a:pt x="5769552" y="6055192"/>
                    <a:pt x="6353589" y="6236285"/>
                    <a:pt x="6932491" y="6399050"/>
                  </a:cubicBezTo>
                  <a:cubicBezTo>
                    <a:pt x="7332971" y="6511654"/>
                    <a:pt x="7785507" y="6634961"/>
                    <a:pt x="8249113" y="6726820"/>
                  </a:cubicBezTo>
                  <a:cubicBezTo>
                    <a:pt x="8372922" y="6751330"/>
                    <a:pt x="8497416" y="6773605"/>
                    <a:pt x="8622023" y="6792843"/>
                  </a:cubicBezTo>
                  <a:cubicBezTo>
                    <a:pt x="8800514" y="6820390"/>
                    <a:pt x="8990689" y="6847959"/>
                    <a:pt x="9181070" y="6855832"/>
                  </a:cubicBezTo>
                  <a:cubicBezTo>
                    <a:pt x="9396053" y="6864710"/>
                    <a:pt x="9578515" y="6846749"/>
                    <a:pt x="9738885" y="6800945"/>
                  </a:cubicBezTo>
                  <a:cubicBezTo>
                    <a:pt x="9922122" y="6748592"/>
                    <a:pt x="10050405" y="6648517"/>
                    <a:pt x="10120125" y="6503484"/>
                  </a:cubicBezTo>
                  <a:cubicBezTo>
                    <a:pt x="10152875" y="6435360"/>
                    <a:pt x="10172844" y="6357172"/>
                    <a:pt x="10179965" y="6269673"/>
                  </a:cubicBezTo>
                  <a:cubicBezTo>
                    <a:pt x="10187062" y="6238042"/>
                    <a:pt x="10191923" y="6205589"/>
                    <a:pt x="10194799" y="6172520"/>
                  </a:cubicBezTo>
                  <a:cubicBezTo>
                    <a:pt x="10202010" y="6141801"/>
                    <a:pt x="10207214" y="6109691"/>
                    <a:pt x="10210363" y="6076234"/>
                  </a:cubicBezTo>
                  <a:cubicBezTo>
                    <a:pt x="10218009" y="6045424"/>
                    <a:pt x="10223532" y="6013200"/>
                    <a:pt x="10226955" y="5979629"/>
                  </a:cubicBezTo>
                  <a:cubicBezTo>
                    <a:pt x="10234897" y="5949047"/>
                    <a:pt x="10240694" y="5917119"/>
                    <a:pt x="10244391" y="5883959"/>
                  </a:cubicBezTo>
                  <a:cubicBezTo>
                    <a:pt x="10252584" y="5853720"/>
                    <a:pt x="10258655" y="5822202"/>
                    <a:pt x="10262625" y="5789476"/>
                  </a:cubicBezTo>
                  <a:cubicBezTo>
                    <a:pt x="10271116" y="5759511"/>
                    <a:pt x="10277483" y="5728313"/>
                    <a:pt x="10281751" y="5695952"/>
                  </a:cubicBezTo>
                  <a:cubicBezTo>
                    <a:pt x="10290514" y="5666237"/>
                    <a:pt x="10297178" y="5635359"/>
                    <a:pt x="10301766" y="5603386"/>
                  </a:cubicBezTo>
                  <a:cubicBezTo>
                    <a:pt x="10302062" y="5602359"/>
                    <a:pt x="10302405" y="5601355"/>
                    <a:pt x="10302701" y="5600350"/>
                  </a:cubicBezTo>
                  <a:cubicBezTo>
                    <a:pt x="10311305" y="5571868"/>
                    <a:pt x="10317946" y="5542314"/>
                    <a:pt x="10322670" y="5511824"/>
                  </a:cubicBezTo>
                  <a:cubicBezTo>
                    <a:pt x="10326254" y="5500618"/>
                    <a:pt x="10329517" y="5489322"/>
                    <a:pt x="10332484" y="5477865"/>
                  </a:cubicBezTo>
                  <a:cubicBezTo>
                    <a:pt x="10337299" y="5459356"/>
                    <a:pt x="10341293" y="5440414"/>
                    <a:pt x="10344534" y="5421106"/>
                  </a:cubicBezTo>
                  <a:cubicBezTo>
                    <a:pt x="10351585" y="5399700"/>
                    <a:pt x="10357588" y="5377882"/>
                    <a:pt x="10362449" y="5355676"/>
                  </a:cubicBezTo>
                  <a:cubicBezTo>
                    <a:pt x="10364183" y="5347734"/>
                    <a:pt x="10365781" y="5339723"/>
                    <a:pt x="10367219" y="5331667"/>
                  </a:cubicBezTo>
                  <a:cubicBezTo>
                    <a:pt x="10377033" y="5302889"/>
                    <a:pt x="10384860" y="5273426"/>
                    <a:pt x="10390772" y="5243278"/>
                  </a:cubicBezTo>
                  <a:cubicBezTo>
                    <a:pt x="10400698" y="5214910"/>
                    <a:pt x="10408801" y="5185904"/>
                    <a:pt x="10415031" y="5156304"/>
                  </a:cubicBezTo>
                  <a:cubicBezTo>
                    <a:pt x="10425141" y="5128232"/>
                    <a:pt x="10433494" y="5099568"/>
                    <a:pt x="10440066" y="5070379"/>
                  </a:cubicBezTo>
                  <a:cubicBezTo>
                    <a:pt x="10450382" y="5042536"/>
                    <a:pt x="10459009" y="5014168"/>
                    <a:pt x="10465901" y="4985298"/>
                  </a:cubicBezTo>
                  <a:cubicBezTo>
                    <a:pt x="10476308" y="4957912"/>
                    <a:pt x="10485094" y="4930046"/>
                    <a:pt x="10492284" y="4901725"/>
                  </a:cubicBezTo>
                  <a:cubicBezTo>
                    <a:pt x="10502850" y="4874543"/>
                    <a:pt x="10511887" y="4846906"/>
                    <a:pt x="10519373" y="4818881"/>
                  </a:cubicBezTo>
                  <a:cubicBezTo>
                    <a:pt x="10530099" y="4791882"/>
                    <a:pt x="10539387" y="4764519"/>
                    <a:pt x="10547170" y="4736767"/>
                  </a:cubicBezTo>
                  <a:cubicBezTo>
                    <a:pt x="10557919" y="4710294"/>
                    <a:pt x="10567276" y="4683455"/>
                    <a:pt x="10575264" y="4656297"/>
                  </a:cubicBezTo>
                  <a:cubicBezTo>
                    <a:pt x="10586196" y="4629915"/>
                    <a:pt x="10595780" y="4603213"/>
                    <a:pt x="10604066" y="4576215"/>
                  </a:cubicBezTo>
                  <a:cubicBezTo>
                    <a:pt x="10614974" y="4550335"/>
                    <a:pt x="10624651" y="4524158"/>
                    <a:pt x="10633095" y="4497730"/>
                  </a:cubicBezTo>
                  <a:cubicBezTo>
                    <a:pt x="10634373" y="4494717"/>
                    <a:pt x="10635673" y="4491682"/>
                    <a:pt x="10636929" y="4488670"/>
                  </a:cubicBezTo>
                  <a:cubicBezTo>
                    <a:pt x="10646217" y="4466464"/>
                    <a:pt x="10654570" y="4444076"/>
                    <a:pt x="10662101" y="4421505"/>
                  </a:cubicBezTo>
                  <a:cubicBezTo>
                    <a:pt x="10668218" y="4407309"/>
                    <a:pt x="10674083" y="4393000"/>
                    <a:pt x="10679629" y="4378576"/>
                  </a:cubicBezTo>
                  <a:cubicBezTo>
                    <a:pt x="10683509" y="4368489"/>
                    <a:pt x="10687205" y="4358379"/>
                    <a:pt x="10690766" y="4348223"/>
                  </a:cubicBezTo>
                  <a:cubicBezTo>
                    <a:pt x="10701013" y="4324785"/>
                    <a:pt x="10710484" y="4301050"/>
                    <a:pt x="10719225" y="4277042"/>
                  </a:cubicBezTo>
                  <a:cubicBezTo>
                    <a:pt x="10729654" y="4253695"/>
                    <a:pt x="10739354" y="4230028"/>
                    <a:pt x="10748278" y="4206111"/>
                  </a:cubicBezTo>
                  <a:close/>
                  <a:moveTo>
                    <a:pt x="10214015" y="6001150"/>
                  </a:moveTo>
                  <a:cubicBezTo>
                    <a:pt x="10214083" y="5991017"/>
                    <a:pt x="10213969" y="5980792"/>
                    <a:pt x="10213695" y="5970431"/>
                  </a:cubicBezTo>
                  <a:cubicBezTo>
                    <a:pt x="10213810" y="5970180"/>
                    <a:pt x="10213947" y="5969907"/>
                    <a:pt x="10214061" y="5969655"/>
                  </a:cubicBezTo>
                  <a:cubicBezTo>
                    <a:pt x="10217256" y="5962489"/>
                    <a:pt x="10220268" y="5955255"/>
                    <a:pt x="10223190" y="5947906"/>
                  </a:cubicBezTo>
                  <a:cubicBezTo>
                    <a:pt x="10222573" y="5957765"/>
                    <a:pt x="10221774" y="5967510"/>
                    <a:pt x="10220794" y="5977141"/>
                  </a:cubicBezTo>
                  <a:cubicBezTo>
                    <a:pt x="10218693" y="5985243"/>
                    <a:pt x="10216434" y="5993231"/>
                    <a:pt x="10214015" y="6001150"/>
                  </a:cubicBezTo>
                  <a:close/>
                  <a:moveTo>
                    <a:pt x="10182931" y="6192101"/>
                  </a:moveTo>
                  <a:cubicBezTo>
                    <a:pt x="10182886" y="6181968"/>
                    <a:pt x="10182726" y="6171721"/>
                    <a:pt x="10182384" y="6161383"/>
                  </a:cubicBezTo>
                  <a:cubicBezTo>
                    <a:pt x="10185100" y="6154878"/>
                    <a:pt x="10187679" y="6148283"/>
                    <a:pt x="10190166" y="6141619"/>
                  </a:cubicBezTo>
                  <a:cubicBezTo>
                    <a:pt x="10189664" y="6151683"/>
                    <a:pt x="10188979" y="6161679"/>
                    <a:pt x="10188112" y="6171630"/>
                  </a:cubicBezTo>
                  <a:cubicBezTo>
                    <a:pt x="10186492" y="6178499"/>
                    <a:pt x="10184758" y="6185323"/>
                    <a:pt x="10182931" y="6192101"/>
                  </a:cubicBezTo>
                  <a:close/>
                  <a:moveTo>
                    <a:pt x="908294" y="4871417"/>
                  </a:moveTo>
                  <a:cubicBezTo>
                    <a:pt x="913084" y="4866396"/>
                    <a:pt x="917872" y="4861375"/>
                    <a:pt x="922667" y="4856331"/>
                  </a:cubicBezTo>
                  <a:cubicBezTo>
                    <a:pt x="926565" y="4855579"/>
                    <a:pt x="930474" y="4854825"/>
                    <a:pt x="934393" y="4854095"/>
                  </a:cubicBezTo>
                  <a:cubicBezTo>
                    <a:pt x="929589" y="4859344"/>
                    <a:pt x="924785" y="4864616"/>
                    <a:pt x="919994" y="4869842"/>
                  </a:cubicBezTo>
                  <a:cubicBezTo>
                    <a:pt x="916080" y="4870344"/>
                    <a:pt x="912185" y="4870869"/>
                    <a:pt x="908294" y="4871417"/>
                  </a:cubicBezTo>
                  <a:close/>
                  <a:moveTo>
                    <a:pt x="888902" y="4874155"/>
                  </a:moveTo>
                  <a:cubicBezTo>
                    <a:pt x="893487" y="4869568"/>
                    <a:pt x="898072" y="4864958"/>
                    <a:pt x="902654" y="4860371"/>
                  </a:cubicBezTo>
                  <a:cubicBezTo>
                    <a:pt x="906365" y="4859595"/>
                    <a:pt x="910085" y="4858842"/>
                    <a:pt x="913814" y="4858111"/>
                  </a:cubicBezTo>
                  <a:cubicBezTo>
                    <a:pt x="909216" y="4862927"/>
                    <a:pt x="904624" y="4867742"/>
                    <a:pt x="900037" y="4872535"/>
                  </a:cubicBezTo>
                  <a:cubicBezTo>
                    <a:pt x="896310" y="4873060"/>
                    <a:pt x="892606" y="4873608"/>
                    <a:pt x="888902" y="4874155"/>
                  </a:cubicBezTo>
                  <a:close/>
                  <a:moveTo>
                    <a:pt x="869651" y="4877077"/>
                  </a:moveTo>
                  <a:cubicBezTo>
                    <a:pt x="874004" y="4872923"/>
                    <a:pt x="878351" y="4868770"/>
                    <a:pt x="882696" y="4864616"/>
                  </a:cubicBezTo>
                  <a:cubicBezTo>
                    <a:pt x="886195" y="4863840"/>
                    <a:pt x="889696" y="4863087"/>
                    <a:pt x="893211" y="4862334"/>
                  </a:cubicBezTo>
                  <a:cubicBezTo>
                    <a:pt x="888842" y="4866715"/>
                    <a:pt x="884474" y="4871097"/>
                    <a:pt x="880104" y="4875479"/>
                  </a:cubicBezTo>
                  <a:cubicBezTo>
                    <a:pt x="876614" y="4876004"/>
                    <a:pt x="873123" y="4876529"/>
                    <a:pt x="869651" y="4877077"/>
                  </a:cubicBezTo>
                  <a:close/>
                  <a:moveTo>
                    <a:pt x="850543" y="4880226"/>
                  </a:moveTo>
                  <a:cubicBezTo>
                    <a:pt x="854639" y="4876483"/>
                    <a:pt x="858731" y="4872786"/>
                    <a:pt x="862821" y="4869066"/>
                  </a:cubicBezTo>
                  <a:cubicBezTo>
                    <a:pt x="866046" y="4868336"/>
                    <a:pt x="869284" y="4867583"/>
                    <a:pt x="872525" y="4866875"/>
                  </a:cubicBezTo>
                  <a:cubicBezTo>
                    <a:pt x="868426" y="4870778"/>
                    <a:pt x="864332" y="4874703"/>
                    <a:pt x="860240" y="4878606"/>
                  </a:cubicBezTo>
                  <a:cubicBezTo>
                    <a:pt x="857001" y="4879130"/>
                    <a:pt x="853765" y="4879678"/>
                    <a:pt x="850543" y="4880226"/>
                  </a:cubicBezTo>
                  <a:close/>
                  <a:moveTo>
                    <a:pt x="10775549" y="3986837"/>
                  </a:moveTo>
                  <a:cubicBezTo>
                    <a:pt x="10774865" y="3998203"/>
                    <a:pt x="10773998" y="4009545"/>
                    <a:pt x="10772925" y="4020865"/>
                  </a:cubicBezTo>
                  <a:cubicBezTo>
                    <a:pt x="10763819" y="4032230"/>
                    <a:pt x="10754530" y="4043481"/>
                    <a:pt x="10745083" y="4054573"/>
                  </a:cubicBezTo>
                  <a:cubicBezTo>
                    <a:pt x="10745401" y="4043344"/>
                    <a:pt x="10745562" y="4032093"/>
                    <a:pt x="10745516" y="4020819"/>
                  </a:cubicBezTo>
                  <a:cubicBezTo>
                    <a:pt x="10755717" y="4009591"/>
                    <a:pt x="10765736" y="3998271"/>
                    <a:pt x="10775549" y="3986837"/>
                  </a:cubicBezTo>
                  <a:close/>
                  <a:moveTo>
                    <a:pt x="10904334" y="3813961"/>
                  </a:moveTo>
                  <a:cubicBezTo>
                    <a:pt x="10905201" y="3812614"/>
                    <a:pt x="10906045" y="3811245"/>
                    <a:pt x="10906912" y="3809876"/>
                  </a:cubicBezTo>
                  <a:cubicBezTo>
                    <a:pt x="10903900" y="3819644"/>
                    <a:pt x="10900773" y="3829343"/>
                    <a:pt x="10897533" y="3838974"/>
                  </a:cubicBezTo>
                  <a:cubicBezTo>
                    <a:pt x="10893106" y="3846688"/>
                    <a:pt x="10888587" y="3854379"/>
                    <a:pt x="10883999" y="3861978"/>
                  </a:cubicBezTo>
                  <a:cubicBezTo>
                    <a:pt x="10886669" y="3852507"/>
                    <a:pt x="10889203" y="3842991"/>
                    <a:pt x="10891668" y="3833451"/>
                  </a:cubicBezTo>
                  <a:cubicBezTo>
                    <a:pt x="10895935" y="3826970"/>
                    <a:pt x="10900181" y="3820488"/>
                    <a:pt x="10904334" y="3813961"/>
                  </a:cubicBezTo>
                  <a:close/>
                  <a:moveTo>
                    <a:pt x="10936855" y="3765807"/>
                  </a:moveTo>
                  <a:cubicBezTo>
                    <a:pt x="10934893" y="3769732"/>
                    <a:pt x="10932907" y="3773635"/>
                    <a:pt x="10930921" y="3777537"/>
                  </a:cubicBezTo>
                  <a:cubicBezTo>
                    <a:pt x="10932929" y="3771832"/>
                    <a:pt x="10934915" y="3766103"/>
                    <a:pt x="10936855" y="3760352"/>
                  </a:cubicBezTo>
                  <a:cubicBezTo>
                    <a:pt x="10939525" y="3755742"/>
                    <a:pt x="10942173" y="3751109"/>
                    <a:pt x="10944775" y="3746476"/>
                  </a:cubicBezTo>
                  <a:cubicBezTo>
                    <a:pt x="10942173" y="3752935"/>
                    <a:pt x="10939549" y="3759394"/>
                    <a:pt x="10936855" y="3765807"/>
                  </a:cubicBezTo>
                  <a:close/>
                  <a:moveTo>
                    <a:pt x="10739948" y="4214053"/>
                  </a:moveTo>
                  <a:cubicBezTo>
                    <a:pt x="10740746" y="4211292"/>
                    <a:pt x="10741568" y="4208530"/>
                    <a:pt x="10742344" y="4205746"/>
                  </a:cubicBezTo>
                  <a:cubicBezTo>
                    <a:pt x="10743850" y="4203007"/>
                    <a:pt x="10745356" y="4200246"/>
                    <a:pt x="10746840" y="4197484"/>
                  </a:cubicBezTo>
                  <a:cubicBezTo>
                    <a:pt x="10745813" y="4200246"/>
                    <a:pt x="10744785" y="4203007"/>
                    <a:pt x="10743759" y="4205769"/>
                  </a:cubicBezTo>
                  <a:cubicBezTo>
                    <a:pt x="10742503" y="4208530"/>
                    <a:pt x="10741225" y="4211314"/>
                    <a:pt x="10739948" y="4214053"/>
                  </a:cubicBezTo>
                  <a:close/>
                  <a:moveTo>
                    <a:pt x="10716760" y="4261020"/>
                  </a:moveTo>
                  <a:cubicBezTo>
                    <a:pt x="10718198" y="4255247"/>
                    <a:pt x="10719567" y="4249473"/>
                    <a:pt x="10720891" y="4243676"/>
                  </a:cubicBezTo>
                  <a:cubicBezTo>
                    <a:pt x="10724794" y="4237057"/>
                    <a:pt x="10728650" y="4230416"/>
                    <a:pt x="10732416" y="4223729"/>
                  </a:cubicBezTo>
                  <a:cubicBezTo>
                    <a:pt x="10730636" y="4229526"/>
                    <a:pt x="10728810" y="4235300"/>
                    <a:pt x="10726939" y="4241074"/>
                  </a:cubicBezTo>
                  <a:cubicBezTo>
                    <a:pt x="10723607" y="4247761"/>
                    <a:pt x="10720206" y="4254402"/>
                    <a:pt x="10716760" y="4261020"/>
                  </a:cubicBezTo>
                  <a:close/>
                  <a:moveTo>
                    <a:pt x="10580467" y="4617066"/>
                  </a:moveTo>
                  <a:cubicBezTo>
                    <a:pt x="10576290" y="4625830"/>
                    <a:pt x="10572000" y="4634525"/>
                    <a:pt x="10567596" y="4643197"/>
                  </a:cubicBezTo>
                  <a:cubicBezTo>
                    <a:pt x="10568668" y="4636419"/>
                    <a:pt x="10569627" y="4629641"/>
                    <a:pt x="10570517" y="4622863"/>
                  </a:cubicBezTo>
                  <a:cubicBezTo>
                    <a:pt x="10575493" y="4614236"/>
                    <a:pt x="10580353" y="4605587"/>
                    <a:pt x="10585077" y="4596869"/>
                  </a:cubicBezTo>
                  <a:cubicBezTo>
                    <a:pt x="10583617" y="4603624"/>
                    <a:pt x="10582087" y="4610356"/>
                    <a:pt x="10580467" y="4617066"/>
                  </a:cubicBezTo>
                  <a:close/>
                  <a:moveTo>
                    <a:pt x="10547170" y="4706688"/>
                  </a:moveTo>
                  <a:cubicBezTo>
                    <a:pt x="10544409" y="4712325"/>
                    <a:pt x="10541556" y="4717939"/>
                    <a:pt x="10538703" y="4723553"/>
                  </a:cubicBezTo>
                  <a:cubicBezTo>
                    <a:pt x="10539731" y="4716205"/>
                    <a:pt x="10540643" y="4708833"/>
                    <a:pt x="10541465" y="4701439"/>
                  </a:cubicBezTo>
                  <a:cubicBezTo>
                    <a:pt x="10546577" y="4692629"/>
                    <a:pt x="10551552" y="4683729"/>
                    <a:pt x="10556413" y="4674805"/>
                  </a:cubicBezTo>
                  <a:cubicBezTo>
                    <a:pt x="10554929" y="4682360"/>
                    <a:pt x="10553332" y="4689891"/>
                    <a:pt x="10551643" y="4697399"/>
                  </a:cubicBezTo>
                  <a:cubicBezTo>
                    <a:pt x="10550160" y="4700503"/>
                    <a:pt x="10548699" y="4703584"/>
                    <a:pt x="10547170" y="4706688"/>
                  </a:cubicBezTo>
                  <a:close/>
                  <a:moveTo>
                    <a:pt x="10378836" y="5187136"/>
                  </a:moveTo>
                  <a:cubicBezTo>
                    <a:pt x="10378699" y="5176044"/>
                    <a:pt x="10378333" y="5164839"/>
                    <a:pt x="10377763" y="5153565"/>
                  </a:cubicBezTo>
                  <a:cubicBezTo>
                    <a:pt x="10378744" y="5152104"/>
                    <a:pt x="10379771" y="5150666"/>
                    <a:pt x="10380753" y="5149206"/>
                  </a:cubicBezTo>
                  <a:cubicBezTo>
                    <a:pt x="10386641" y="5140442"/>
                    <a:pt x="10392323" y="5131587"/>
                    <a:pt x="10397846" y="5122664"/>
                  </a:cubicBezTo>
                  <a:cubicBezTo>
                    <a:pt x="10397503" y="5133892"/>
                    <a:pt x="10396887" y="5145006"/>
                    <a:pt x="10396066" y="5156029"/>
                  </a:cubicBezTo>
                  <a:cubicBezTo>
                    <a:pt x="10390611" y="5166436"/>
                    <a:pt x="10384860" y="5176821"/>
                    <a:pt x="10378836" y="5187136"/>
                  </a:cubicBezTo>
                  <a:close/>
                  <a:moveTo>
                    <a:pt x="10347774" y="5328677"/>
                  </a:moveTo>
                  <a:cubicBezTo>
                    <a:pt x="10342365" y="5339290"/>
                    <a:pt x="10336660" y="5349811"/>
                    <a:pt x="10330658" y="5360195"/>
                  </a:cubicBezTo>
                  <a:cubicBezTo>
                    <a:pt x="10330179" y="5348373"/>
                    <a:pt x="10329449" y="5336437"/>
                    <a:pt x="10328490" y="5324387"/>
                  </a:cubicBezTo>
                  <a:cubicBezTo>
                    <a:pt x="10335428" y="5314231"/>
                    <a:pt x="10342115" y="5304007"/>
                    <a:pt x="10348505" y="5293646"/>
                  </a:cubicBezTo>
                  <a:cubicBezTo>
                    <a:pt x="10348528" y="5305445"/>
                    <a:pt x="10348277" y="5317107"/>
                    <a:pt x="10347774" y="5328677"/>
                  </a:cubicBezTo>
                  <a:close/>
                  <a:moveTo>
                    <a:pt x="10324952" y="5416679"/>
                  </a:moveTo>
                  <a:cubicBezTo>
                    <a:pt x="10319589" y="5427292"/>
                    <a:pt x="10313953" y="5437812"/>
                    <a:pt x="10308019" y="5448173"/>
                  </a:cubicBezTo>
                  <a:cubicBezTo>
                    <a:pt x="10307357" y="5435941"/>
                    <a:pt x="10306444" y="5423571"/>
                    <a:pt x="10305280" y="5411088"/>
                  </a:cubicBezTo>
                  <a:cubicBezTo>
                    <a:pt x="10312195" y="5401023"/>
                    <a:pt x="10318813" y="5390844"/>
                    <a:pt x="10325159" y="5380575"/>
                  </a:cubicBezTo>
                  <a:cubicBezTo>
                    <a:pt x="10325340" y="5392739"/>
                    <a:pt x="10325272" y="5404766"/>
                    <a:pt x="10324952" y="5416679"/>
                  </a:cubicBezTo>
                  <a:close/>
                  <a:moveTo>
                    <a:pt x="10302997" y="5505822"/>
                  </a:moveTo>
                  <a:cubicBezTo>
                    <a:pt x="10297726" y="5516388"/>
                    <a:pt x="10292180" y="5526841"/>
                    <a:pt x="10286338" y="5537156"/>
                  </a:cubicBezTo>
                  <a:cubicBezTo>
                    <a:pt x="10285517" y="5524513"/>
                    <a:pt x="10284421" y="5511733"/>
                    <a:pt x="10283074" y="5498815"/>
                  </a:cubicBezTo>
                  <a:cubicBezTo>
                    <a:pt x="10289898" y="5488865"/>
                    <a:pt x="10296425" y="5478778"/>
                    <a:pt x="10302701" y="5468599"/>
                  </a:cubicBezTo>
                  <a:cubicBezTo>
                    <a:pt x="10303066" y="5481128"/>
                    <a:pt x="10303180" y="5493543"/>
                    <a:pt x="10302997" y="5505822"/>
                  </a:cubicBezTo>
                  <a:close/>
                  <a:moveTo>
                    <a:pt x="10281956" y="5596060"/>
                  </a:moveTo>
                  <a:cubicBezTo>
                    <a:pt x="10276798" y="5606558"/>
                    <a:pt x="10271366" y="5616942"/>
                    <a:pt x="10265615" y="5627166"/>
                  </a:cubicBezTo>
                  <a:cubicBezTo>
                    <a:pt x="10265365" y="5623628"/>
                    <a:pt x="10265090" y="5620069"/>
                    <a:pt x="10264771" y="5616485"/>
                  </a:cubicBezTo>
                  <a:cubicBezTo>
                    <a:pt x="10263949" y="5606969"/>
                    <a:pt x="10262945" y="5597292"/>
                    <a:pt x="10261828" y="5587593"/>
                  </a:cubicBezTo>
                  <a:cubicBezTo>
                    <a:pt x="10268559" y="5577757"/>
                    <a:pt x="10275018" y="5567806"/>
                    <a:pt x="10281181" y="5557719"/>
                  </a:cubicBezTo>
                  <a:cubicBezTo>
                    <a:pt x="10281728" y="5570659"/>
                    <a:pt x="10281978" y="5583439"/>
                    <a:pt x="10281956" y="5596060"/>
                  </a:cubicBezTo>
                  <a:close/>
                  <a:moveTo>
                    <a:pt x="10241401" y="5746593"/>
                  </a:moveTo>
                  <a:cubicBezTo>
                    <a:pt x="10242018" y="5757936"/>
                    <a:pt x="10242406" y="5769141"/>
                    <a:pt x="10242588" y="5780256"/>
                  </a:cubicBezTo>
                  <a:cubicBezTo>
                    <a:pt x="10237773" y="5790480"/>
                    <a:pt x="10232660" y="5800567"/>
                    <a:pt x="10227229" y="5810495"/>
                  </a:cubicBezTo>
                  <a:cubicBezTo>
                    <a:pt x="10226019" y="5796528"/>
                    <a:pt x="10224490" y="5782378"/>
                    <a:pt x="10222710" y="5768092"/>
                  </a:cubicBezTo>
                  <a:cubicBezTo>
                    <a:pt x="10229054" y="5758689"/>
                    <a:pt x="10235148" y="5749172"/>
                    <a:pt x="10240968" y="5739518"/>
                  </a:cubicBezTo>
                  <a:cubicBezTo>
                    <a:pt x="10241105" y="5741869"/>
                    <a:pt x="10241288" y="5744243"/>
                    <a:pt x="10241401" y="5746593"/>
                  </a:cubicBezTo>
                  <a:close/>
                  <a:moveTo>
                    <a:pt x="1089062" y="4824540"/>
                  </a:moveTo>
                  <a:cubicBezTo>
                    <a:pt x="1094776" y="4816393"/>
                    <a:pt x="1100491" y="4808223"/>
                    <a:pt x="1106206" y="4800007"/>
                  </a:cubicBezTo>
                  <a:cubicBezTo>
                    <a:pt x="1111051" y="4799208"/>
                    <a:pt x="1115944" y="4798432"/>
                    <a:pt x="1120812" y="4797656"/>
                  </a:cubicBezTo>
                  <a:cubicBezTo>
                    <a:pt x="1115109" y="4806123"/>
                    <a:pt x="1109403" y="4814545"/>
                    <a:pt x="1103700" y="4822920"/>
                  </a:cubicBezTo>
                  <a:cubicBezTo>
                    <a:pt x="1098805" y="4823445"/>
                    <a:pt x="1093925" y="4823993"/>
                    <a:pt x="1089062" y="4824540"/>
                  </a:cubicBezTo>
                  <a:close/>
                  <a:moveTo>
                    <a:pt x="1068956" y="4826891"/>
                  </a:moveTo>
                  <a:cubicBezTo>
                    <a:pt x="1074570" y="4819154"/>
                    <a:pt x="1080184" y="4811395"/>
                    <a:pt x="1085796" y="4803590"/>
                  </a:cubicBezTo>
                  <a:cubicBezTo>
                    <a:pt x="1090580" y="4802745"/>
                    <a:pt x="1095358" y="4801878"/>
                    <a:pt x="1100165" y="4801057"/>
                  </a:cubicBezTo>
                  <a:cubicBezTo>
                    <a:pt x="1094535" y="4809136"/>
                    <a:pt x="1088904" y="4817169"/>
                    <a:pt x="1083276" y="4825180"/>
                  </a:cubicBezTo>
                  <a:cubicBezTo>
                    <a:pt x="1078491" y="4825727"/>
                    <a:pt x="1073716" y="4826298"/>
                    <a:pt x="1068956" y="4826891"/>
                  </a:cubicBezTo>
                  <a:close/>
                  <a:moveTo>
                    <a:pt x="10858119" y="3908604"/>
                  </a:moveTo>
                  <a:cubicBezTo>
                    <a:pt x="10863141" y="3900958"/>
                    <a:pt x="10868047" y="3893290"/>
                    <a:pt x="10872886" y="3885576"/>
                  </a:cubicBezTo>
                  <a:cubicBezTo>
                    <a:pt x="10870101" y="3894796"/>
                    <a:pt x="10867226" y="3903948"/>
                    <a:pt x="10864236" y="3913054"/>
                  </a:cubicBezTo>
                  <a:cubicBezTo>
                    <a:pt x="10859922" y="3920608"/>
                    <a:pt x="10855517" y="3928094"/>
                    <a:pt x="10851068" y="3935533"/>
                  </a:cubicBezTo>
                  <a:cubicBezTo>
                    <a:pt x="10853509" y="3926610"/>
                    <a:pt x="10855837" y="3917664"/>
                    <a:pt x="10858051" y="3908695"/>
                  </a:cubicBezTo>
                  <a:cubicBezTo>
                    <a:pt x="10858074" y="3908672"/>
                    <a:pt x="10858097" y="3908627"/>
                    <a:pt x="10858119" y="3908604"/>
                  </a:cubicBezTo>
                  <a:close/>
                  <a:moveTo>
                    <a:pt x="10880987" y="3872568"/>
                  </a:moveTo>
                  <a:cubicBezTo>
                    <a:pt x="10884957" y="3866109"/>
                    <a:pt x="10888883" y="3859605"/>
                    <a:pt x="10892740" y="3853078"/>
                  </a:cubicBezTo>
                  <a:cubicBezTo>
                    <a:pt x="10889956" y="3861065"/>
                    <a:pt x="10887104" y="3868985"/>
                    <a:pt x="10884182" y="3876858"/>
                  </a:cubicBezTo>
                  <a:cubicBezTo>
                    <a:pt x="10880850" y="3883157"/>
                    <a:pt x="10877450" y="3889410"/>
                    <a:pt x="10874027" y="3895641"/>
                  </a:cubicBezTo>
                  <a:cubicBezTo>
                    <a:pt x="10876399" y="3887973"/>
                    <a:pt x="10878727" y="3880282"/>
                    <a:pt x="10880987" y="3872568"/>
                  </a:cubicBezTo>
                  <a:close/>
                  <a:moveTo>
                    <a:pt x="10756675" y="4169573"/>
                  </a:moveTo>
                  <a:cubicBezTo>
                    <a:pt x="10753595" y="4175666"/>
                    <a:pt x="10750468" y="4181737"/>
                    <a:pt x="10747296" y="4187762"/>
                  </a:cubicBezTo>
                  <a:cubicBezTo>
                    <a:pt x="10748894" y="4181737"/>
                    <a:pt x="10750423" y="4175712"/>
                    <a:pt x="10751906" y="4169687"/>
                  </a:cubicBezTo>
                  <a:cubicBezTo>
                    <a:pt x="10755580" y="4163479"/>
                    <a:pt x="10759209" y="4157272"/>
                    <a:pt x="10762770" y="4151041"/>
                  </a:cubicBezTo>
                  <a:cubicBezTo>
                    <a:pt x="10762130" y="4153073"/>
                    <a:pt x="10761492" y="4155081"/>
                    <a:pt x="10760830" y="4157112"/>
                  </a:cubicBezTo>
                  <a:cubicBezTo>
                    <a:pt x="10759482" y="4161266"/>
                    <a:pt x="10758068" y="4165419"/>
                    <a:pt x="10756675" y="4169573"/>
                  </a:cubicBezTo>
                  <a:close/>
                  <a:moveTo>
                    <a:pt x="10275589" y="5487815"/>
                  </a:moveTo>
                  <a:cubicBezTo>
                    <a:pt x="10276000" y="5491170"/>
                    <a:pt x="10276342" y="5494525"/>
                    <a:pt x="10276708" y="5497880"/>
                  </a:cubicBezTo>
                  <a:cubicBezTo>
                    <a:pt x="10269358" y="5508537"/>
                    <a:pt x="10261691" y="5519059"/>
                    <a:pt x="10253679" y="5529443"/>
                  </a:cubicBezTo>
                  <a:cubicBezTo>
                    <a:pt x="10251352" y="5515544"/>
                    <a:pt x="10248705" y="5501440"/>
                    <a:pt x="10245829" y="5487199"/>
                  </a:cubicBezTo>
                  <a:cubicBezTo>
                    <a:pt x="10248065" y="5484643"/>
                    <a:pt x="10250348" y="5482110"/>
                    <a:pt x="10252562" y="5479554"/>
                  </a:cubicBezTo>
                  <a:cubicBezTo>
                    <a:pt x="10259043" y="5471999"/>
                    <a:pt x="10265341" y="5464400"/>
                    <a:pt x="10271481" y="5456709"/>
                  </a:cubicBezTo>
                  <a:cubicBezTo>
                    <a:pt x="10272987" y="5467139"/>
                    <a:pt x="10274402" y="5477523"/>
                    <a:pt x="10275589" y="5487815"/>
                  </a:cubicBezTo>
                  <a:close/>
                  <a:moveTo>
                    <a:pt x="10788193" y="4057996"/>
                  </a:moveTo>
                  <a:cubicBezTo>
                    <a:pt x="10781757" y="4067855"/>
                    <a:pt x="10775230" y="4077623"/>
                    <a:pt x="10768565" y="4087300"/>
                  </a:cubicBezTo>
                  <a:cubicBezTo>
                    <a:pt x="10770118" y="4077623"/>
                    <a:pt x="10771487" y="4067924"/>
                    <a:pt x="10772742" y="4058202"/>
                  </a:cubicBezTo>
                  <a:cubicBezTo>
                    <a:pt x="10780137" y="4048343"/>
                    <a:pt x="10787349" y="4038415"/>
                    <a:pt x="10794446" y="4028419"/>
                  </a:cubicBezTo>
                  <a:cubicBezTo>
                    <a:pt x="10792506" y="4038301"/>
                    <a:pt x="10790407" y="4048137"/>
                    <a:pt x="10788193" y="4057996"/>
                  </a:cubicBezTo>
                  <a:close/>
                  <a:moveTo>
                    <a:pt x="10800060" y="4020431"/>
                  </a:moveTo>
                  <a:cubicBezTo>
                    <a:pt x="10804054" y="4014703"/>
                    <a:pt x="10808048" y="4008952"/>
                    <a:pt x="10811951" y="4003178"/>
                  </a:cubicBezTo>
                  <a:cubicBezTo>
                    <a:pt x="10814028" y="4000097"/>
                    <a:pt x="10816081" y="3997016"/>
                    <a:pt x="10818135" y="3993912"/>
                  </a:cubicBezTo>
                  <a:cubicBezTo>
                    <a:pt x="10815807" y="4003338"/>
                    <a:pt x="10813342" y="4012718"/>
                    <a:pt x="10810764" y="4022120"/>
                  </a:cubicBezTo>
                  <a:cubicBezTo>
                    <a:pt x="10805492" y="4030815"/>
                    <a:pt x="10800083" y="4039465"/>
                    <a:pt x="10794606" y="4048023"/>
                  </a:cubicBezTo>
                  <a:cubicBezTo>
                    <a:pt x="10796546" y="4038849"/>
                    <a:pt x="10798371" y="4029651"/>
                    <a:pt x="10800060" y="4020431"/>
                  </a:cubicBezTo>
                  <a:close/>
                  <a:moveTo>
                    <a:pt x="10540461" y="4630508"/>
                  </a:moveTo>
                  <a:cubicBezTo>
                    <a:pt x="10532244" y="4642376"/>
                    <a:pt x="10523823" y="4654106"/>
                    <a:pt x="10515151" y="4665723"/>
                  </a:cubicBezTo>
                  <a:cubicBezTo>
                    <a:pt x="10514717" y="4656206"/>
                    <a:pt x="10514124" y="4646666"/>
                    <a:pt x="10513348" y="4637058"/>
                  </a:cubicBezTo>
                  <a:cubicBezTo>
                    <a:pt x="10522704" y="4625601"/>
                    <a:pt x="10531811" y="4614031"/>
                    <a:pt x="10540711" y="4602369"/>
                  </a:cubicBezTo>
                  <a:cubicBezTo>
                    <a:pt x="10540780" y="4611794"/>
                    <a:pt x="10540689" y="4621174"/>
                    <a:pt x="10540461" y="4630508"/>
                  </a:cubicBezTo>
                  <a:close/>
                  <a:moveTo>
                    <a:pt x="10480964" y="4823605"/>
                  </a:moveTo>
                  <a:cubicBezTo>
                    <a:pt x="10473249" y="4835541"/>
                    <a:pt x="10465285" y="4847362"/>
                    <a:pt x="10457091" y="4859070"/>
                  </a:cubicBezTo>
                  <a:cubicBezTo>
                    <a:pt x="10456612" y="4849599"/>
                    <a:pt x="10455950" y="4840037"/>
                    <a:pt x="10455175" y="4830452"/>
                  </a:cubicBezTo>
                  <a:cubicBezTo>
                    <a:pt x="10464053" y="4818835"/>
                    <a:pt x="10472725" y="4807082"/>
                    <a:pt x="10481146" y="4795237"/>
                  </a:cubicBezTo>
                  <a:cubicBezTo>
                    <a:pt x="10481261" y="4804685"/>
                    <a:pt x="10481191" y="4814156"/>
                    <a:pt x="10480964" y="4823605"/>
                  </a:cubicBezTo>
                  <a:close/>
                  <a:moveTo>
                    <a:pt x="10171383" y="5687279"/>
                  </a:moveTo>
                  <a:cubicBezTo>
                    <a:pt x="10167459" y="5671852"/>
                    <a:pt x="10163282" y="5656264"/>
                    <a:pt x="10158809" y="5640494"/>
                  </a:cubicBezTo>
                  <a:cubicBezTo>
                    <a:pt x="10168439" y="5631480"/>
                    <a:pt x="10177888" y="5622351"/>
                    <a:pt x="10187108" y="5613085"/>
                  </a:cubicBezTo>
                  <a:cubicBezTo>
                    <a:pt x="10190942" y="5628718"/>
                    <a:pt x="10194503" y="5644146"/>
                    <a:pt x="10197766" y="5659414"/>
                  </a:cubicBezTo>
                  <a:cubicBezTo>
                    <a:pt x="10189276" y="5668839"/>
                    <a:pt x="10180490" y="5678128"/>
                    <a:pt x="10171383" y="5687279"/>
                  </a:cubicBezTo>
                  <a:close/>
                  <a:moveTo>
                    <a:pt x="954711" y="4808200"/>
                  </a:moveTo>
                  <a:cubicBezTo>
                    <a:pt x="958557" y="4804366"/>
                    <a:pt x="962404" y="4800509"/>
                    <a:pt x="966257" y="4796652"/>
                  </a:cubicBezTo>
                  <a:cubicBezTo>
                    <a:pt x="969338" y="4795511"/>
                    <a:pt x="972430" y="4794416"/>
                    <a:pt x="975518" y="4793274"/>
                  </a:cubicBezTo>
                  <a:cubicBezTo>
                    <a:pt x="971682" y="4797314"/>
                    <a:pt x="967838" y="4801354"/>
                    <a:pt x="964009" y="4805370"/>
                  </a:cubicBezTo>
                  <a:cubicBezTo>
                    <a:pt x="960910" y="4806329"/>
                    <a:pt x="957801" y="4807264"/>
                    <a:pt x="954711" y="4808200"/>
                  </a:cubicBezTo>
                  <a:close/>
                  <a:moveTo>
                    <a:pt x="10701584" y="4210082"/>
                  </a:moveTo>
                  <a:cubicBezTo>
                    <a:pt x="10693208" y="4221219"/>
                    <a:pt x="10684718" y="4232219"/>
                    <a:pt x="10676023" y="4243105"/>
                  </a:cubicBezTo>
                  <a:cubicBezTo>
                    <a:pt x="10676297" y="4233064"/>
                    <a:pt x="10676388" y="4222999"/>
                    <a:pt x="10676297" y="4212912"/>
                  </a:cubicBezTo>
                  <a:cubicBezTo>
                    <a:pt x="10685676" y="4202003"/>
                    <a:pt x="10694829" y="4191026"/>
                    <a:pt x="10703820" y="4179957"/>
                  </a:cubicBezTo>
                  <a:cubicBezTo>
                    <a:pt x="10703226" y="4190021"/>
                    <a:pt x="10702497" y="4200063"/>
                    <a:pt x="10701584" y="4210082"/>
                  </a:cubicBezTo>
                  <a:close/>
                  <a:moveTo>
                    <a:pt x="10709252" y="4173247"/>
                  </a:moveTo>
                  <a:cubicBezTo>
                    <a:pt x="10717832" y="4162521"/>
                    <a:pt x="10726231" y="4151726"/>
                    <a:pt x="10734447" y="4140840"/>
                  </a:cubicBezTo>
                  <a:cubicBezTo>
                    <a:pt x="10733283" y="4150608"/>
                    <a:pt x="10731982" y="4160353"/>
                    <a:pt x="10730499" y="4170052"/>
                  </a:cubicBezTo>
                  <a:cubicBezTo>
                    <a:pt x="10722899" y="4181007"/>
                    <a:pt x="10715140" y="4191824"/>
                    <a:pt x="10707220" y="4202528"/>
                  </a:cubicBezTo>
                  <a:cubicBezTo>
                    <a:pt x="10708065" y="4192783"/>
                    <a:pt x="10708727" y="4183038"/>
                    <a:pt x="10709252" y="4173247"/>
                  </a:cubicBezTo>
                  <a:close/>
                  <a:moveTo>
                    <a:pt x="10670591" y="4249883"/>
                  </a:moveTo>
                  <a:cubicBezTo>
                    <a:pt x="10661280" y="4261409"/>
                    <a:pt x="10651786" y="4272774"/>
                    <a:pt x="10642155" y="4284002"/>
                  </a:cubicBezTo>
                  <a:cubicBezTo>
                    <a:pt x="10641881" y="4276425"/>
                    <a:pt x="10641539" y="4268826"/>
                    <a:pt x="10641082" y="4261203"/>
                  </a:cubicBezTo>
                  <a:cubicBezTo>
                    <a:pt x="10640923" y="4258487"/>
                    <a:pt x="10640740" y="4255772"/>
                    <a:pt x="10640535" y="4253033"/>
                  </a:cubicBezTo>
                  <a:cubicBezTo>
                    <a:pt x="10650919" y="4241805"/>
                    <a:pt x="10661075" y="4230462"/>
                    <a:pt x="10671025" y="4219005"/>
                  </a:cubicBezTo>
                  <a:cubicBezTo>
                    <a:pt x="10671047" y="4229321"/>
                    <a:pt x="10670911" y="4239613"/>
                    <a:pt x="10670591" y="4249883"/>
                  </a:cubicBezTo>
                  <a:close/>
                  <a:moveTo>
                    <a:pt x="10636883" y="4290141"/>
                  </a:moveTo>
                  <a:cubicBezTo>
                    <a:pt x="10626613" y="4301940"/>
                    <a:pt x="10616161" y="4313579"/>
                    <a:pt x="10605525" y="4325059"/>
                  </a:cubicBezTo>
                  <a:cubicBezTo>
                    <a:pt x="10604499" y="4314561"/>
                    <a:pt x="10603312" y="4304017"/>
                    <a:pt x="10601943" y="4293405"/>
                  </a:cubicBezTo>
                  <a:cubicBezTo>
                    <a:pt x="10613332" y="4281903"/>
                    <a:pt x="10624514" y="4270286"/>
                    <a:pt x="10635446" y="4258556"/>
                  </a:cubicBezTo>
                  <a:cubicBezTo>
                    <a:pt x="10636108" y="4269122"/>
                    <a:pt x="10636564" y="4279643"/>
                    <a:pt x="10636883" y="4290141"/>
                  </a:cubicBezTo>
                  <a:close/>
                  <a:moveTo>
                    <a:pt x="10637249" y="4327182"/>
                  </a:moveTo>
                  <a:cubicBezTo>
                    <a:pt x="10627800" y="4338866"/>
                    <a:pt x="10618169" y="4350414"/>
                    <a:pt x="10608356" y="4361779"/>
                  </a:cubicBezTo>
                  <a:cubicBezTo>
                    <a:pt x="10607762" y="4351441"/>
                    <a:pt x="10607010" y="4341057"/>
                    <a:pt x="10606050" y="4330627"/>
                  </a:cubicBezTo>
                  <a:cubicBezTo>
                    <a:pt x="10616594" y="4319262"/>
                    <a:pt x="10626933" y="4307805"/>
                    <a:pt x="10637020" y="4296212"/>
                  </a:cubicBezTo>
                  <a:cubicBezTo>
                    <a:pt x="10637271" y="4306573"/>
                    <a:pt x="10637363" y="4316889"/>
                    <a:pt x="10637249" y="4327182"/>
                  </a:cubicBezTo>
                  <a:close/>
                  <a:moveTo>
                    <a:pt x="10345766" y="4973659"/>
                  </a:moveTo>
                  <a:cubicBezTo>
                    <a:pt x="10347182" y="4979707"/>
                    <a:pt x="10348528" y="4985732"/>
                    <a:pt x="10349806" y="4991734"/>
                  </a:cubicBezTo>
                  <a:cubicBezTo>
                    <a:pt x="10338852" y="5003556"/>
                    <a:pt x="10327600" y="5015241"/>
                    <a:pt x="10316120" y="5026743"/>
                  </a:cubicBezTo>
                  <a:cubicBezTo>
                    <a:pt x="10313131" y="5015674"/>
                    <a:pt x="10309981" y="5004492"/>
                    <a:pt x="10306649" y="4993240"/>
                  </a:cubicBezTo>
                  <a:cubicBezTo>
                    <a:pt x="10318768" y="4981966"/>
                    <a:pt x="10330636" y="4970555"/>
                    <a:pt x="10342229" y="4958984"/>
                  </a:cubicBezTo>
                  <a:cubicBezTo>
                    <a:pt x="10343438" y="4963892"/>
                    <a:pt x="10344647" y="4968798"/>
                    <a:pt x="10345766" y="4973659"/>
                  </a:cubicBezTo>
                  <a:close/>
                  <a:moveTo>
                    <a:pt x="957393" y="4793502"/>
                  </a:moveTo>
                  <a:cubicBezTo>
                    <a:pt x="960508" y="4790536"/>
                    <a:pt x="963623" y="4787592"/>
                    <a:pt x="966738" y="4784648"/>
                  </a:cubicBezTo>
                  <a:cubicBezTo>
                    <a:pt x="969112" y="4783598"/>
                    <a:pt x="971494" y="4782617"/>
                    <a:pt x="973870" y="4781589"/>
                  </a:cubicBezTo>
                  <a:cubicBezTo>
                    <a:pt x="970819" y="4784625"/>
                    <a:pt x="967756" y="4787683"/>
                    <a:pt x="964709" y="4790718"/>
                  </a:cubicBezTo>
                  <a:cubicBezTo>
                    <a:pt x="962263" y="4791631"/>
                    <a:pt x="959835" y="4792567"/>
                    <a:pt x="957393" y="4793502"/>
                  </a:cubicBezTo>
                  <a:close/>
                  <a:moveTo>
                    <a:pt x="906098" y="4812194"/>
                  </a:moveTo>
                  <a:cubicBezTo>
                    <a:pt x="906331" y="4812103"/>
                    <a:pt x="906564" y="4811988"/>
                    <a:pt x="906796" y="4811874"/>
                  </a:cubicBezTo>
                  <a:cubicBezTo>
                    <a:pt x="905859" y="4812673"/>
                    <a:pt x="904923" y="4813472"/>
                    <a:pt x="903985" y="4814271"/>
                  </a:cubicBezTo>
                  <a:cubicBezTo>
                    <a:pt x="903640" y="4814408"/>
                    <a:pt x="903300" y="4814545"/>
                    <a:pt x="902958" y="4814681"/>
                  </a:cubicBezTo>
                  <a:cubicBezTo>
                    <a:pt x="904003" y="4813860"/>
                    <a:pt x="905053" y="4813038"/>
                    <a:pt x="906098" y="4812194"/>
                  </a:cubicBezTo>
                  <a:close/>
                  <a:moveTo>
                    <a:pt x="10566295" y="4408496"/>
                  </a:moveTo>
                  <a:cubicBezTo>
                    <a:pt x="10554929" y="4420592"/>
                    <a:pt x="10543336" y="4432505"/>
                    <a:pt x="10531583" y="4444235"/>
                  </a:cubicBezTo>
                  <a:cubicBezTo>
                    <a:pt x="10529666" y="4433372"/>
                    <a:pt x="10527566" y="4422463"/>
                    <a:pt x="10525284" y="4411509"/>
                  </a:cubicBezTo>
                  <a:cubicBezTo>
                    <a:pt x="10537836" y="4399824"/>
                    <a:pt x="10550114" y="4387979"/>
                    <a:pt x="10562164" y="4376020"/>
                  </a:cubicBezTo>
                  <a:cubicBezTo>
                    <a:pt x="10563716" y="4386884"/>
                    <a:pt x="10565108" y="4397701"/>
                    <a:pt x="10566295" y="4408496"/>
                  </a:cubicBezTo>
                  <a:close/>
                  <a:moveTo>
                    <a:pt x="986737" y="4765797"/>
                  </a:moveTo>
                  <a:cubicBezTo>
                    <a:pt x="988702" y="4764816"/>
                    <a:pt x="990667" y="4763834"/>
                    <a:pt x="992634" y="4762853"/>
                  </a:cubicBezTo>
                  <a:cubicBezTo>
                    <a:pt x="990368" y="4765112"/>
                    <a:pt x="988111" y="4767371"/>
                    <a:pt x="985849" y="4769631"/>
                  </a:cubicBezTo>
                  <a:cubicBezTo>
                    <a:pt x="983889" y="4770453"/>
                    <a:pt x="981933" y="4771319"/>
                    <a:pt x="979975" y="4772164"/>
                  </a:cubicBezTo>
                  <a:cubicBezTo>
                    <a:pt x="982230" y="4770042"/>
                    <a:pt x="984485" y="4767919"/>
                    <a:pt x="986737" y="4765797"/>
                  </a:cubicBezTo>
                  <a:close/>
                  <a:moveTo>
                    <a:pt x="965572" y="4778372"/>
                  </a:moveTo>
                  <a:cubicBezTo>
                    <a:pt x="964484" y="4778828"/>
                    <a:pt x="963393" y="4779284"/>
                    <a:pt x="962304" y="4779764"/>
                  </a:cubicBezTo>
                  <a:cubicBezTo>
                    <a:pt x="963911" y="4778349"/>
                    <a:pt x="965515" y="4776934"/>
                    <a:pt x="967122" y="4775496"/>
                  </a:cubicBezTo>
                  <a:cubicBezTo>
                    <a:pt x="968165" y="4774971"/>
                    <a:pt x="969210" y="4774469"/>
                    <a:pt x="970255" y="4773944"/>
                  </a:cubicBezTo>
                  <a:cubicBezTo>
                    <a:pt x="968694" y="4775428"/>
                    <a:pt x="967129" y="4776888"/>
                    <a:pt x="965572" y="4778372"/>
                  </a:cubicBezTo>
                  <a:close/>
                  <a:moveTo>
                    <a:pt x="1491251" y="4254197"/>
                  </a:moveTo>
                  <a:cubicBezTo>
                    <a:pt x="1492928" y="4252417"/>
                    <a:pt x="1494603" y="4250637"/>
                    <a:pt x="1496285" y="4248856"/>
                  </a:cubicBezTo>
                  <a:cubicBezTo>
                    <a:pt x="1494489" y="4251686"/>
                    <a:pt x="1492698" y="4254516"/>
                    <a:pt x="1490906" y="4257346"/>
                  </a:cubicBezTo>
                  <a:cubicBezTo>
                    <a:pt x="1489224" y="4258990"/>
                    <a:pt x="1487542" y="4260655"/>
                    <a:pt x="1485860" y="4262321"/>
                  </a:cubicBezTo>
                  <a:cubicBezTo>
                    <a:pt x="1487654" y="4259605"/>
                    <a:pt x="1489453" y="4256913"/>
                    <a:pt x="1491251" y="4254197"/>
                  </a:cubicBezTo>
                  <a:close/>
                  <a:moveTo>
                    <a:pt x="10406062" y="4588265"/>
                  </a:moveTo>
                  <a:cubicBezTo>
                    <a:pt x="10403940" y="4581509"/>
                    <a:pt x="10401726" y="4574686"/>
                    <a:pt x="10399444" y="4567839"/>
                  </a:cubicBezTo>
                  <a:cubicBezTo>
                    <a:pt x="10413799" y="4556382"/>
                    <a:pt x="10427880" y="4544743"/>
                    <a:pt x="10441710" y="4532967"/>
                  </a:cubicBezTo>
                  <a:cubicBezTo>
                    <a:pt x="10444768" y="4543990"/>
                    <a:pt x="10447666" y="4555059"/>
                    <a:pt x="10450427" y="4566105"/>
                  </a:cubicBezTo>
                  <a:cubicBezTo>
                    <a:pt x="10437191" y="4578109"/>
                    <a:pt x="10423772" y="4589908"/>
                    <a:pt x="10410147" y="4601479"/>
                  </a:cubicBezTo>
                  <a:cubicBezTo>
                    <a:pt x="10408801" y="4597097"/>
                    <a:pt x="10407454" y="4592692"/>
                    <a:pt x="10406062" y="4588265"/>
                  </a:cubicBezTo>
                  <a:close/>
                  <a:moveTo>
                    <a:pt x="10400813" y="4589931"/>
                  </a:moveTo>
                  <a:cubicBezTo>
                    <a:pt x="10402433" y="4595088"/>
                    <a:pt x="10404008" y="4600246"/>
                    <a:pt x="10405560" y="4605381"/>
                  </a:cubicBezTo>
                  <a:cubicBezTo>
                    <a:pt x="10391639" y="4617112"/>
                    <a:pt x="10377489" y="4628614"/>
                    <a:pt x="10363179" y="4639911"/>
                  </a:cubicBezTo>
                  <a:cubicBezTo>
                    <a:pt x="10359185" y="4628500"/>
                    <a:pt x="10354986" y="4617021"/>
                    <a:pt x="10350627" y="4605450"/>
                  </a:cubicBezTo>
                  <a:cubicBezTo>
                    <a:pt x="10365644" y="4594312"/>
                    <a:pt x="10380387" y="4582970"/>
                    <a:pt x="10394856" y="4571491"/>
                  </a:cubicBezTo>
                  <a:cubicBezTo>
                    <a:pt x="10396887" y="4577653"/>
                    <a:pt x="10398873" y="4583792"/>
                    <a:pt x="10400813" y="4589931"/>
                  </a:cubicBezTo>
                  <a:close/>
                  <a:moveTo>
                    <a:pt x="1078450" y="4715840"/>
                  </a:moveTo>
                  <a:cubicBezTo>
                    <a:pt x="1082156" y="4711572"/>
                    <a:pt x="1085864" y="4707281"/>
                    <a:pt x="1089578" y="4703014"/>
                  </a:cubicBezTo>
                  <a:cubicBezTo>
                    <a:pt x="1092793" y="4701393"/>
                    <a:pt x="1096007" y="4699796"/>
                    <a:pt x="1099218" y="4698176"/>
                  </a:cubicBezTo>
                  <a:cubicBezTo>
                    <a:pt x="1095509" y="4702649"/>
                    <a:pt x="1091794" y="4707144"/>
                    <a:pt x="1088092" y="4711595"/>
                  </a:cubicBezTo>
                  <a:cubicBezTo>
                    <a:pt x="1084879" y="4713010"/>
                    <a:pt x="1081665" y="4714402"/>
                    <a:pt x="1078450" y="4715840"/>
                  </a:cubicBezTo>
                  <a:close/>
                  <a:moveTo>
                    <a:pt x="1069115" y="4713466"/>
                  </a:moveTo>
                  <a:cubicBezTo>
                    <a:pt x="1071996" y="4711982"/>
                    <a:pt x="1074873" y="4710499"/>
                    <a:pt x="1077751" y="4709038"/>
                  </a:cubicBezTo>
                  <a:cubicBezTo>
                    <a:pt x="1074392" y="4712896"/>
                    <a:pt x="1071035" y="4716775"/>
                    <a:pt x="1067682" y="4720632"/>
                  </a:cubicBezTo>
                  <a:cubicBezTo>
                    <a:pt x="1064786" y="4721933"/>
                    <a:pt x="1061888" y="4723280"/>
                    <a:pt x="1058989" y="4724580"/>
                  </a:cubicBezTo>
                  <a:cubicBezTo>
                    <a:pt x="1062362" y="4720883"/>
                    <a:pt x="1065738" y="4717186"/>
                    <a:pt x="1069115" y="4713466"/>
                  </a:cubicBezTo>
                  <a:close/>
                  <a:moveTo>
                    <a:pt x="1047263" y="4729921"/>
                  </a:moveTo>
                  <a:cubicBezTo>
                    <a:pt x="1044792" y="4731062"/>
                    <a:pt x="1042320" y="4732203"/>
                    <a:pt x="1039846" y="4733344"/>
                  </a:cubicBezTo>
                  <a:cubicBezTo>
                    <a:pt x="1042788" y="4730263"/>
                    <a:pt x="1045730" y="4727205"/>
                    <a:pt x="1048674" y="4724124"/>
                  </a:cubicBezTo>
                  <a:cubicBezTo>
                    <a:pt x="1051132" y="4722846"/>
                    <a:pt x="1053590" y="4721545"/>
                    <a:pt x="1056045" y="4720244"/>
                  </a:cubicBezTo>
                  <a:cubicBezTo>
                    <a:pt x="1053113" y="4723485"/>
                    <a:pt x="1050194" y="4726703"/>
                    <a:pt x="1047263" y="4729921"/>
                  </a:cubicBezTo>
                  <a:close/>
                  <a:moveTo>
                    <a:pt x="1491580" y="4263851"/>
                  </a:moveTo>
                  <a:cubicBezTo>
                    <a:pt x="1494307" y="4261158"/>
                    <a:pt x="1497039" y="4258464"/>
                    <a:pt x="1499775" y="4255794"/>
                  </a:cubicBezTo>
                  <a:cubicBezTo>
                    <a:pt x="1496934" y="4260450"/>
                    <a:pt x="1494101" y="4265129"/>
                    <a:pt x="1491269" y="4269784"/>
                  </a:cubicBezTo>
                  <a:cubicBezTo>
                    <a:pt x="1488549" y="4272272"/>
                    <a:pt x="1485829" y="4274736"/>
                    <a:pt x="1483106" y="4277247"/>
                  </a:cubicBezTo>
                  <a:cubicBezTo>
                    <a:pt x="1485929" y="4272774"/>
                    <a:pt x="1488750" y="4268301"/>
                    <a:pt x="1491580" y="4263851"/>
                  </a:cubicBezTo>
                  <a:close/>
                  <a:moveTo>
                    <a:pt x="10275726" y="4756349"/>
                  </a:moveTo>
                  <a:cubicBezTo>
                    <a:pt x="10260892" y="4767006"/>
                    <a:pt x="10245875" y="4777436"/>
                    <a:pt x="10230698" y="4787660"/>
                  </a:cubicBezTo>
                  <a:cubicBezTo>
                    <a:pt x="10225472" y="4775656"/>
                    <a:pt x="10220017" y="4763583"/>
                    <a:pt x="10214449" y="4751442"/>
                  </a:cubicBezTo>
                  <a:cubicBezTo>
                    <a:pt x="10230196" y="4741423"/>
                    <a:pt x="10245692" y="4731222"/>
                    <a:pt x="10260983" y="4720860"/>
                  </a:cubicBezTo>
                  <a:cubicBezTo>
                    <a:pt x="10266094" y="4732773"/>
                    <a:pt x="10271002" y="4744618"/>
                    <a:pt x="10275726" y="4756349"/>
                  </a:cubicBezTo>
                  <a:close/>
                  <a:moveTo>
                    <a:pt x="10266003" y="4717506"/>
                  </a:moveTo>
                  <a:cubicBezTo>
                    <a:pt x="10266072" y="4717460"/>
                    <a:pt x="10266118" y="4717414"/>
                    <a:pt x="10266164" y="4717391"/>
                  </a:cubicBezTo>
                  <a:cubicBezTo>
                    <a:pt x="10281591" y="4706847"/>
                    <a:pt x="10296767" y="4696144"/>
                    <a:pt x="10311693" y="4685258"/>
                  </a:cubicBezTo>
                  <a:cubicBezTo>
                    <a:pt x="10316166" y="4696852"/>
                    <a:pt x="10320525" y="4708400"/>
                    <a:pt x="10324656" y="4719879"/>
                  </a:cubicBezTo>
                  <a:cubicBezTo>
                    <a:pt x="10310187" y="4731085"/>
                    <a:pt x="10295512" y="4742039"/>
                    <a:pt x="10280656" y="4752788"/>
                  </a:cubicBezTo>
                  <a:cubicBezTo>
                    <a:pt x="10275931" y="4741103"/>
                    <a:pt x="10271047" y="4729327"/>
                    <a:pt x="10266003" y="4717506"/>
                  </a:cubicBezTo>
                  <a:close/>
                  <a:moveTo>
                    <a:pt x="1394598" y="4479358"/>
                  </a:moveTo>
                  <a:cubicBezTo>
                    <a:pt x="1389956" y="4481778"/>
                    <a:pt x="1385309" y="4484219"/>
                    <a:pt x="1380660" y="4486684"/>
                  </a:cubicBezTo>
                  <a:cubicBezTo>
                    <a:pt x="1385432" y="4478286"/>
                    <a:pt x="1390209" y="4469864"/>
                    <a:pt x="1394990" y="4461443"/>
                  </a:cubicBezTo>
                  <a:cubicBezTo>
                    <a:pt x="1399621" y="4458727"/>
                    <a:pt x="1404260" y="4456034"/>
                    <a:pt x="1408909" y="4453341"/>
                  </a:cubicBezTo>
                  <a:cubicBezTo>
                    <a:pt x="1404911" y="4460622"/>
                    <a:pt x="1400917" y="4467879"/>
                    <a:pt x="1396923" y="4475136"/>
                  </a:cubicBezTo>
                  <a:cubicBezTo>
                    <a:pt x="1396150" y="4476551"/>
                    <a:pt x="1395371" y="4477943"/>
                    <a:pt x="1394598" y="4479358"/>
                  </a:cubicBezTo>
                  <a:close/>
                  <a:moveTo>
                    <a:pt x="1119767" y="4681036"/>
                  </a:moveTo>
                  <a:cubicBezTo>
                    <a:pt x="1123324" y="4676745"/>
                    <a:pt x="1126885" y="4672455"/>
                    <a:pt x="1130447" y="4668164"/>
                  </a:cubicBezTo>
                  <a:cubicBezTo>
                    <a:pt x="1133706" y="4666384"/>
                    <a:pt x="1136965" y="4664581"/>
                    <a:pt x="1140217" y="4662801"/>
                  </a:cubicBezTo>
                  <a:cubicBezTo>
                    <a:pt x="1136639" y="4667320"/>
                    <a:pt x="1133069" y="4671816"/>
                    <a:pt x="1129500" y="4676312"/>
                  </a:cubicBezTo>
                  <a:cubicBezTo>
                    <a:pt x="1126257" y="4677887"/>
                    <a:pt x="1123012" y="4679461"/>
                    <a:pt x="1119767" y="4681036"/>
                  </a:cubicBezTo>
                  <a:close/>
                  <a:moveTo>
                    <a:pt x="1150946" y="4657004"/>
                  </a:moveTo>
                  <a:cubicBezTo>
                    <a:pt x="1154483" y="4655087"/>
                    <a:pt x="1158014" y="4653216"/>
                    <a:pt x="1161547" y="4651322"/>
                  </a:cubicBezTo>
                  <a:cubicBezTo>
                    <a:pt x="1158797" y="4654928"/>
                    <a:pt x="1156037" y="4658556"/>
                    <a:pt x="1153294" y="4662162"/>
                  </a:cubicBezTo>
                  <a:cubicBezTo>
                    <a:pt x="1152181" y="4663646"/>
                    <a:pt x="1151055" y="4665129"/>
                    <a:pt x="1149939" y="4666590"/>
                  </a:cubicBezTo>
                  <a:cubicBezTo>
                    <a:pt x="1146418" y="4668256"/>
                    <a:pt x="1142894" y="4669899"/>
                    <a:pt x="1139371" y="4671588"/>
                  </a:cubicBezTo>
                  <a:cubicBezTo>
                    <a:pt x="1143225" y="4666727"/>
                    <a:pt x="1147084" y="4661865"/>
                    <a:pt x="1150946" y="4657004"/>
                  </a:cubicBezTo>
                  <a:close/>
                  <a:moveTo>
                    <a:pt x="10193384" y="4865689"/>
                  </a:moveTo>
                  <a:cubicBezTo>
                    <a:pt x="10178482" y="4875525"/>
                    <a:pt x="10163419" y="4885133"/>
                    <a:pt x="10148243" y="4894535"/>
                  </a:cubicBezTo>
                  <a:cubicBezTo>
                    <a:pt x="10142446" y="4882189"/>
                    <a:pt x="10136420" y="4869751"/>
                    <a:pt x="10130304" y="4857222"/>
                  </a:cubicBezTo>
                  <a:cubicBezTo>
                    <a:pt x="10146006" y="4848047"/>
                    <a:pt x="10161501" y="4838736"/>
                    <a:pt x="10176792" y="4829219"/>
                  </a:cubicBezTo>
                  <a:cubicBezTo>
                    <a:pt x="10182476" y="4841451"/>
                    <a:pt x="10188021" y="4853638"/>
                    <a:pt x="10193384" y="4865689"/>
                  </a:cubicBezTo>
                  <a:close/>
                  <a:moveTo>
                    <a:pt x="10181927" y="4825979"/>
                  </a:moveTo>
                  <a:cubicBezTo>
                    <a:pt x="10195917" y="4817192"/>
                    <a:pt x="10209771" y="4808314"/>
                    <a:pt x="10223395" y="4799254"/>
                  </a:cubicBezTo>
                  <a:cubicBezTo>
                    <a:pt x="10224901" y="4798272"/>
                    <a:pt x="10226362" y="4797245"/>
                    <a:pt x="10227845" y="4796264"/>
                  </a:cubicBezTo>
                  <a:cubicBezTo>
                    <a:pt x="10233048" y="4808200"/>
                    <a:pt x="10238070" y="4820045"/>
                    <a:pt x="10242908" y="4831798"/>
                  </a:cubicBezTo>
                  <a:cubicBezTo>
                    <a:pt x="10228279" y="4842205"/>
                    <a:pt x="10213445" y="4852360"/>
                    <a:pt x="10198473" y="4862311"/>
                  </a:cubicBezTo>
                  <a:cubicBezTo>
                    <a:pt x="10193133" y="4850307"/>
                    <a:pt x="10187587" y="4838165"/>
                    <a:pt x="10181927" y="4825979"/>
                  </a:cubicBezTo>
                  <a:close/>
                  <a:moveTo>
                    <a:pt x="10142993" y="4897776"/>
                  </a:moveTo>
                  <a:cubicBezTo>
                    <a:pt x="10127954" y="4906997"/>
                    <a:pt x="10112777" y="4916034"/>
                    <a:pt x="10097486" y="4924866"/>
                  </a:cubicBezTo>
                  <a:cubicBezTo>
                    <a:pt x="10091233" y="4912199"/>
                    <a:pt x="10084820" y="4899419"/>
                    <a:pt x="10078270" y="4886570"/>
                  </a:cubicBezTo>
                  <a:cubicBezTo>
                    <a:pt x="10094040" y="4877989"/>
                    <a:pt x="10109627" y="4869249"/>
                    <a:pt x="10125009" y="4860325"/>
                  </a:cubicBezTo>
                  <a:cubicBezTo>
                    <a:pt x="10131148" y="4872900"/>
                    <a:pt x="10137174" y="4885406"/>
                    <a:pt x="10142993" y="4897776"/>
                  </a:cubicBezTo>
                  <a:close/>
                  <a:moveTo>
                    <a:pt x="10092055" y="4927970"/>
                  </a:moveTo>
                  <a:cubicBezTo>
                    <a:pt x="10076992" y="4936597"/>
                    <a:pt x="10061792" y="4945041"/>
                    <a:pt x="10046479" y="4953279"/>
                  </a:cubicBezTo>
                  <a:cubicBezTo>
                    <a:pt x="10039861" y="4940293"/>
                    <a:pt x="10033060" y="4927194"/>
                    <a:pt x="10026122" y="4914002"/>
                  </a:cubicBezTo>
                  <a:cubicBezTo>
                    <a:pt x="10041846" y="4906015"/>
                    <a:pt x="10057411" y="4897868"/>
                    <a:pt x="10072793" y="4889560"/>
                  </a:cubicBezTo>
                  <a:cubicBezTo>
                    <a:pt x="10079366" y="4902454"/>
                    <a:pt x="10085824" y="4915281"/>
                    <a:pt x="10092055" y="4927970"/>
                  </a:cubicBezTo>
                  <a:close/>
                  <a:moveTo>
                    <a:pt x="10011744" y="5272467"/>
                  </a:moveTo>
                  <a:cubicBezTo>
                    <a:pt x="10017176" y="5284084"/>
                    <a:pt x="10022585" y="5295928"/>
                    <a:pt x="10027993" y="5307933"/>
                  </a:cubicBezTo>
                  <a:cubicBezTo>
                    <a:pt x="10015578" y="5315646"/>
                    <a:pt x="10002958" y="5323200"/>
                    <a:pt x="9990223" y="5330663"/>
                  </a:cubicBezTo>
                  <a:cubicBezTo>
                    <a:pt x="9983833" y="5316673"/>
                    <a:pt x="9977397" y="5302615"/>
                    <a:pt x="9970848" y="5288488"/>
                  </a:cubicBezTo>
                  <a:cubicBezTo>
                    <a:pt x="9983764" y="5281413"/>
                    <a:pt x="9996499" y="5274179"/>
                    <a:pt x="10009097" y="5266853"/>
                  </a:cubicBezTo>
                  <a:cubicBezTo>
                    <a:pt x="10009987" y="5268725"/>
                    <a:pt x="10010876" y="5270596"/>
                    <a:pt x="10011744" y="5272467"/>
                  </a:cubicBezTo>
                  <a:close/>
                  <a:moveTo>
                    <a:pt x="1211522" y="4618298"/>
                  </a:moveTo>
                  <a:cubicBezTo>
                    <a:pt x="1208800" y="4619668"/>
                    <a:pt x="1206077" y="4621014"/>
                    <a:pt x="1203350" y="4622406"/>
                  </a:cubicBezTo>
                  <a:cubicBezTo>
                    <a:pt x="1202284" y="4622954"/>
                    <a:pt x="1201214" y="4623502"/>
                    <a:pt x="1200145" y="4624050"/>
                  </a:cubicBezTo>
                  <a:cubicBezTo>
                    <a:pt x="1204498" y="4618093"/>
                    <a:pt x="1208854" y="4612114"/>
                    <a:pt x="1213213" y="4606157"/>
                  </a:cubicBezTo>
                  <a:cubicBezTo>
                    <a:pt x="1216981" y="4604012"/>
                    <a:pt x="1220756" y="4601867"/>
                    <a:pt x="1224542" y="4599744"/>
                  </a:cubicBezTo>
                  <a:cubicBezTo>
                    <a:pt x="1221023" y="4604742"/>
                    <a:pt x="1217506" y="4609763"/>
                    <a:pt x="1213992" y="4614784"/>
                  </a:cubicBezTo>
                  <a:cubicBezTo>
                    <a:pt x="1213170" y="4615948"/>
                    <a:pt x="1212341" y="4617112"/>
                    <a:pt x="1211522" y="4618298"/>
                  </a:cubicBezTo>
                  <a:close/>
                  <a:moveTo>
                    <a:pt x="1233534" y="4594701"/>
                  </a:moveTo>
                  <a:cubicBezTo>
                    <a:pt x="1237505" y="4592487"/>
                    <a:pt x="1241490" y="4590273"/>
                    <a:pt x="1245477" y="4588082"/>
                  </a:cubicBezTo>
                  <a:cubicBezTo>
                    <a:pt x="1244468" y="4589588"/>
                    <a:pt x="1243459" y="4591072"/>
                    <a:pt x="1242453" y="4592555"/>
                  </a:cubicBezTo>
                  <a:cubicBezTo>
                    <a:pt x="1238963" y="4597736"/>
                    <a:pt x="1235446" y="4602939"/>
                    <a:pt x="1231941" y="4608120"/>
                  </a:cubicBezTo>
                  <a:cubicBezTo>
                    <a:pt x="1227945" y="4610105"/>
                    <a:pt x="1223949" y="4612068"/>
                    <a:pt x="1219946" y="4614054"/>
                  </a:cubicBezTo>
                  <a:cubicBezTo>
                    <a:pt x="1224474" y="4607618"/>
                    <a:pt x="1229002" y="4601159"/>
                    <a:pt x="1233534" y="4594701"/>
                  </a:cubicBezTo>
                  <a:close/>
                  <a:moveTo>
                    <a:pt x="1569286" y="4201501"/>
                  </a:moveTo>
                  <a:cubicBezTo>
                    <a:pt x="1565231" y="4204901"/>
                    <a:pt x="1561171" y="4208325"/>
                    <a:pt x="1557111" y="4211771"/>
                  </a:cubicBezTo>
                  <a:cubicBezTo>
                    <a:pt x="1561015" y="4204673"/>
                    <a:pt x="1564929" y="4197576"/>
                    <a:pt x="1568853" y="4190478"/>
                  </a:cubicBezTo>
                  <a:cubicBezTo>
                    <a:pt x="1572913" y="4186781"/>
                    <a:pt x="1576984" y="4183084"/>
                    <a:pt x="1581065" y="4179409"/>
                  </a:cubicBezTo>
                  <a:cubicBezTo>
                    <a:pt x="1577130" y="4186781"/>
                    <a:pt x="1573205" y="4194152"/>
                    <a:pt x="1569286" y="4201501"/>
                  </a:cubicBezTo>
                  <a:close/>
                  <a:moveTo>
                    <a:pt x="1588772" y="4172517"/>
                  </a:moveTo>
                  <a:cubicBezTo>
                    <a:pt x="1593014" y="4168728"/>
                    <a:pt x="1597270" y="4164963"/>
                    <a:pt x="1601538" y="4161220"/>
                  </a:cubicBezTo>
                  <a:cubicBezTo>
                    <a:pt x="1597423" y="4169139"/>
                    <a:pt x="1593318" y="4177081"/>
                    <a:pt x="1589221" y="4185023"/>
                  </a:cubicBezTo>
                  <a:cubicBezTo>
                    <a:pt x="1584972" y="4188492"/>
                    <a:pt x="1580720" y="4192007"/>
                    <a:pt x="1576466" y="4195544"/>
                  </a:cubicBezTo>
                  <a:cubicBezTo>
                    <a:pt x="1580560" y="4187853"/>
                    <a:pt x="1584664" y="4180185"/>
                    <a:pt x="1588772" y="4172517"/>
                  </a:cubicBezTo>
                  <a:close/>
                  <a:moveTo>
                    <a:pt x="1562786" y="4213733"/>
                  </a:moveTo>
                  <a:cubicBezTo>
                    <a:pt x="1558658" y="4221539"/>
                    <a:pt x="1554536" y="4229321"/>
                    <a:pt x="1550424" y="4237103"/>
                  </a:cubicBezTo>
                  <a:cubicBezTo>
                    <a:pt x="1546193" y="4240435"/>
                    <a:pt x="1541961" y="4243790"/>
                    <a:pt x="1537726" y="4247168"/>
                  </a:cubicBezTo>
                  <a:cubicBezTo>
                    <a:pt x="1541825" y="4239659"/>
                    <a:pt x="1545928" y="4232151"/>
                    <a:pt x="1550043" y="4224642"/>
                  </a:cubicBezTo>
                  <a:cubicBezTo>
                    <a:pt x="1554278" y="4220991"/>
                    <a:pt x="1558526" y="4217362"/>
                    <a:pt x="1562786" y="4213733"/>
                  </a:cubicBezTo>
                  <a:close/>
                  <a:moveTo>
                    <a:pt x="1530368" y="4253078"/>
                  </a:moveTo>
                  <a:cubicBezTo>
                    <a:pt x="1526719" y="4256023"/>
                    <a:pt x="1523067" y="4258990"/>
                    <a:pt x="1519413" y="4261979"/>
                  </a:cubicBezTo>
                  <a:cubicBezTo>
                    <a:pt x="1523357" y="4254973"/>
                    <a:pt x="1527312" y="4247966"/>
                    <a:pt x="1531272" y="4240983"/>
                  </a:cubicBezTo>
                  <a:cubicBezTo>
                    <a:pt x="1534894" y="4237788"/>
                    <a:pt x="1538524" y="4234638"/>
                    <a:pt x="1542162" y="4231466"/>
                  </a:cubicBezTo>
                  <a:cubicBezTo>
                    <a:pt x="1538223" y="4238678"/>
                    <a:pt x="1534291" y="4245867"/>
                    <a:pt x="1530368" y="4253078"/>
                  </a:cubicBezTo>
                  <a:close/>
                  <a:moveTo>
                    <a:pt x="1523697" y="4265334"/>
                  </a:moveTo>
                  <a:cubicBezTo>
                    <a:pt x="1519573" y="4272934"/>
                    <a:pt x="1515458" y="4280533"/>
                    <a:pt x="1511348" y="4288110"/>
                  </a:cubicBezTo>
                  <a:cubicBezTo>
                    <a:pt x="1507500" y="4291031"/>
                    <a:pt x="1503648" y="4293976"/>
                    <a:pt x="1499796" y="4296942"/>
                  </a:cubicBezTo>
                  <a:cubicBezTo>
                    <a:pt x="1503926" y="4289548"/>
                    <a:pt x="1508066" y="4282154"/>
                    <a:pt x="1512211" y="4274782"/>
                  </a:cubicBezTo>
                  <a:cubicBezTo>
                    <a:pt x="1516031" y="4271633"/>
                    <a:pt x="1519858" y="4268483"/>
                    <a:pt x="1523697" y="4265334"/>
                  </a:cubicBezTo>
                  <a:close/>
                  <a:moveTo>
                    <a:pt x="1492276" y="4302716"/>
                  </a:moveTo>
                  <a:cubicBezTo>
                    <a:pt x="1488391" y="4305729"/>
                    <a:pt x="1484507" y="4308718"/>
                    <a:pt x="1480618" y="4311777"/>
                  </a:cubicBezTo>
                  <a:cubicBezTo>
                    <a:pt x="1484573" y="4304930"/>
                    <a:pt x="1488535" y="4298084"/>
                    <a:pt x="1492504" y="4291260"/>
                  </a:cubicBezTo>
                  <a:cubicBezTo>
                    <a:pt x="1496388" y="4287973"/>
                    <a:pt x="1500279" y="4284687"/>
                    <a:pt x="1504182" y="4281446"/>
                  </a:cubicBezTo>
                  <a:cubicBezTo>
                    <a:pt x="1500204" y="4288521"/>
                    <a:pt x="1496238" y="4295619"/>
                    <a:pt x="1492276" y="4302716"/>
                  </a:cubicBezTo>
                  <a:close/>
                  <a:moveTo>
                    <a:pt x="1485468" y="4314926"/>
                  </a:moveTo>
                  <a:cubicBezTo>
                    <a:pt x="1481296" y="4322389"/>
                    <a:pt x="1477131" y="4329874"/>
                    <a:pt x="1472973" y="4337360"/>
                  </a:cubicBezTo>
                  <a:cubicBezTo>
                    <a:pt x="1468899" y="4340304"/>
                    <a:pt x="1464823" y="4343248"/>
                    <a:pt x="1460745" y="4346238"/>
                  </a:cubicBezTo>
                  <a:cubicBezTo>
                    <a:pt x="1464901" y="4339003"/>
                    <a:pt x="1469063" y="4331769"/>
                    <a:pt x="1473233" y="4324557"/>
                  </a:cubicBezTo>
                  <a:cubicBezTo>
                    <a:pt x="1477302" y="4321316"/>
                    <a:pt x="1481383" y="4318121"/>
                    <a:pt x="1485468" y="4314926"/>
                  </a:cubicBezTo>
                  <a:close/>
                  <a:moveTo>
                    <a:pt x="1453058" y="4351898"/>
                  </a:moveTo>
                  <a:cubicBezTo>
                    <a:pt x="1449186" y="4354773"/>
                    <a:pt x="1445310" y="4357649"/>
                    <a:pt x="1441431" y="4360547"/>
                  </a:cubicBezTo>
                  <a:cubicBezTo>
                    <a:pt x="1445406" y="4353860"/>
                    <a:pt x="1449389" y="4347173"/>
                    <a:pt x="1453378" y="4340487"/>
                  </a:cubicBezTo>
                  <a:cubicBezTo>
                    <a:pt x="1457246" y="4337360"/>
                    <a:pt x="1461124" y="4334233"/>
                    <a:pt x="1465010" y="4331130"/>
                  </a:cubicBezTo>
                  <a:cubicBezTo>
                    <a:pt x="1461019" y="4338045"/>
                    <a:pt x="1457034" y="4344983"/>
                    <a:pt x="1453058" y="4351898"/>
                  </a:cubicBezTo>
                  <a:close/>
                  <a:moveTo>
                    <a:pt x="1446089" y="4364039"/>
                  </a:moveTo>
                  <a:cubicBezTo>
                    <a:pt x="1441901" y="4371365"/>
                    <a:pt x="1437718" y="4378668"/>
                    <a:pt x="1433541" y="4385971"/>
                  </a:cubicBezTo>
                  <a:cubicBezTo>
                    <a:pt x="1429481" y="4388778"/>
                    <a:pt x="1425416" y="4391585"/>
                    <a:pt x="1421350" y="4394415"/>
                  </a:cubicBezTo>
                  <a:cubicBezTo>
                    <a:pt x="1425526" y="4387340"/>
                    <a:pt x="1429707" y="4380288"/>
                    <a:pt x="1433895" y="4373236"/>
                  </a:cubicBezTo>
                  <a:cubicBezTo>
                    <a:pt x="1437950" y="4370155"/>
                    <a:pt x="1442015" y="4367097"/>
                    <a:pt x="1446089" y="4364039"/>
                  </a:cubicBezTo>
                  <a:close/>
                  <a:moveTo>
                    <a:pt x="1413529" y="4399869"/>
                  </a:moveTo>
                  <a:cubicBezTo>
                    <a:pt x="1409665" y="4402585"/>
                    <a:pt x="1405794" y="4405324"/>
                    <a:pt x="1401921" y="4408085"/>
                  </a:cubicBezTo>
                  <a:cubicBezTo>
                    <a:pt x="1405917" y="4401558"/>
                    <a:pt x="1409918" y="4395031"/>
                    <a:pt x="1413926" y="4388504"/>
                  </a:cubicBezTo>
                  <a:cubicBezTo>
                    <a:pt x="1417792" y="4385514"/>
                    <a:pt x="1421660" y="4382525"/>
                    <a:pt x="1425542" y="4379558"/>
                  </a:cubicBezTo>
                  <a:cubicBezTo>
                    <a:pt x="1421534" y="4386336"/>
                    <a:pt x="1417527" y="4393114"/>
                    <a:pt x="1413529" y="4399869"/>
                  </a:cubicBezTo>
                  <a:close/>
                  <a:moveTo>
                    <a:pt x="1407405" y="4410253"/>
                  </a:moveTo>
                  <a:cubicBezTo>
                    <a:pt x="1402878" y="4417921"/>
                    <a:pt x="1398354" y="4425590"/>
                    <a:pt x="1393838" y="4433281"/>
                  </a:cubicBezTo>
                  <a:cubicBezTo>
                    <a:pt x="1389787" y="4435905"/>
                    <a:pt x="1385731" y="4438553"/>
                    <a:pt x="1381671" y="4441246"/>
                  </a:cubicBezTo>
                  <a:cubicBezTo>
                    <a:pt x="1386206" y="4433806"/>
                    <a:pt x="1390748" y="4426366"/>
                    <a:pt x="1395296" y="4418926"/>
                  </a:cubicBezTo>
                  <a:cubicBezTo>
                    <a:pt x="1399329" y="4416027"/>
                    <a:pt x="1403361" y="4413129"/>
                    <a:pt x="1407405" y="4410253"/>
                  </a:cubicBezTo>
                  <a:close/>
                  <a:moveTo>
                    <a:pt x="1373725" y="4446495"/>
                  </a:moveTo>
                  <a:cubicBezTo>
                    <a:pt x="1369872" y="4449051"/>
                    <a:pt x="1366013" y="4451652"/>
                    <a:pt x="1362154" y="4454254"/>
                  </a:cubicBezTo>
                  <a:cubicBezTo>
                    <a:pt x="1366536" y="4447316"/>
                    <a:pt x="1370920" y="4440378"/>
                    <a:pt x="1375313" y="4433440"/>
                  </a:cubicBezTo>
                  <a:cubicBezTo>
                    <a:pt x="1379129" y="4430633"/>
                    <a:pt x="1382956" y="4427849"/>
                    <a:pt x="1386784" y="4425065"/>
                  </a:cubicBezTo>
                  <a:cubicBezTo>
                    <a:pt x="1382424" y="4432208"/>
                    <a:pt x="1378072" y="4439351"/>
                    <a:pt x="1373725" y="4446495"/>
                  </a:cubicBezTo>
                  <a:close/>
                  <a:moveTo>
                    <a:pt x="1366493" y="4458362"/>
                  </a:moveTo>
                  <a:cubicBezTo>
                    <a:pt x="1362264" y="4465323"/>
                    <a:pt x="1358039" y="4472261"/>
                    <a:pt x="1353817" y="4479221"/>
                  </a:cubicBezTo>
                  <a:cubicBezTo>
                    <a:pt x="1349775" y="4481686"/>
                    <a:pt x="1345729" y="4484197"/>
                    <a:pt x="1341680" y="4486707"/>
                  </a:cubicBezTo>
                  <a:cubicBezTo>
                    <a:pt x="1345893" y="4480020"/>
                    <a:pt x="1350109" y="4473333"/>
                    <a:pt x="1354328" y="4466647"/>
                  </a:cubicBezTo>
                  <a:cubicBezTo>
                    <a:pt x="1358379" y="4463862"/>
                    <a:pt x="1362432" y="4461101"/>
                    <a:pt x="1366493" y="4458362"/>
                  </a:cubicBezTo>
                  <a:close/>
                  <a:moveTo>
                    <a:pt x="1333615" y="4491728"/>
                  </a:moveTo>
                  <a:cubicBezTo>
                    <a:pt x="1329772" y="4494124"/>
                    <a:pt x="1325922" y="4496566"/>
                    <a:pt x="1322074" y="4499008"/>
                  </a:cubicBezTo>
                  <a:cubicBezTo>
                    <a:pt x="1326088" y="4492869"/>
                    <a:pt x="1330107" y="4486730"/>
                    <a:pt x="1334131" y="4480568"/>
                  </a:cubicBezTo>
                  <a:cubicBezTo>
                    <a:pt x="1337976" y="4477898"/>
                    <a:pt x="1341826" y="4475228"/>
                    <a:pt x="1345679" y="4472557"/>
                  </a:cubicBezTo>
                  <a:cubicBezTo>
                    <a:pt x="1341653" y="4478948"/>
                    <a:pt x="1337632" y="4485338"/>
                    <a:pt x="1333615" y="4491728"/>
                  </a:cubicBezTo>
                  <a:close/>
                  <a:moveTo>
                    <a:pt x="1326280" y="4503390"/>
                  </a:moveTo>
                  <a:cubicBezTo>
                    <a:pt x="1322012" y="4510168"/>
                    <a:pt x="1317749" y="4516946"/>
                    <a:pt x="1313488" y="4523724"/>
                  </a:cubicBezTo>
                  <a:cubicBezTo>
                    <a:pt x="1309456" y="4526052"/>
                    <a:pt x="1305419" y="4528380"/>
                    <a:pt x="1301377" y="4530731"/>
                  </a:cubicBezTo>
                  <a:cubicBezTo>
                    <a:pt x="1305640" y="4524203"/>
                    <a:pt x="1309905" y="4517654"/>
                    <a:pt x="1314178" y="4511104"/>
                  </a:cubicBezTo>
                  <a:cubicBezTo>
                    <a:pt x="1318206" y="4508525"/>
                    <a:pt x="1322238" y="4505946"/>
                    <a:pt x="1326280" y="4503390"/>
                  </a:cubicBezTo>
                  <a:close/>
                  <a:moveTo>
                    <a:pt x="1293184" y="4535500"/>
                  </a:moveTo>
                  <a:cubicBezTo>
                    <a:pt x="1289359" y="4537760"/>
                    <a:pt x="1285527" y="4540019"/>
                    <a:pt x="1281695" y="4542301"/>
                  </a:cubicBezTo>
                  <a:cubicBezTo>
                    <a:pt x="1285776" y="4536276"/>
                    <a:pt x="1289861" y="4530229"/>
                    <a:pt x="1293951" y="4524203"/>
                  </a:cubicBezTo>
                  <a:cubicBezTo>
                    <a:pt x="1297762" y="4521716"/>
                    <a:pt x="1301584" y="4519228"/>
                    <a:pt x="1305407" y="4516764"/>
                  </a:cubicBezTo>
                  <a:cubicBezTo>
                    <a:pt x="1301329" y="4522994"/>
                    <a:pt x="1297255" y="4529247"/>
                    <a:pt x="1293184" y="4535500"/>
                  </a:cubicBezTo>
                  <a:close/>
                  <a:moveTo>
                    <a:pt x="1286565" y="4545679"/>
                  </a:moveTo>
                  <a:cubicBezTo>
                    <a:pt x="1281992" y="4552708"/>
                    <a:pt x="1277423" y="4559714"/>
                    <a:pt x="1272859" y="4566744"/>
                  </a:cubicBezTo>
                  <a:cubicBezTo>
                    <a:pt x="1268840" y="4568866"/>
                    <a:pt x="1264814" y="4571057"/>
                    <a:pt x="1260788" y="4573225"/>
                  </a:cubicBezTo>
                  <a:cubicBezTo>
                    <a:pt x="1265371" y="4566447"/>
                    <a:pt x="1269958" y="4559646"/>
                    <a:pt x="1274550" y="4552868"/>
                  </a:cubicBezTo>
                  <a:cubicBezTo>
                    <a:pt x="1278553" y="4550449"/>
                    <a:pt x="1282558" y="4548052"/>
                    <a:pt x="1286565" y="4545679"/>
                  </a:cubicBezTo>
                  <a:close/>
                  <a:moveTo>
                    <a:pt x="1252463" y="4577744"/>
                  </a:moveTo>
                  <a:cubicBezTo>
                    <a:pt x="1248658" y="4579821"/>
                    <a:pt x="1244854" y="4581897"/>
                    <a:pt x="1241042" y="4583997"/>
                  </a:cubicBezTo>
                  <a:cubicBezTo>
                    <a:pt x="1245440" y="4577744"/>
                    <a:pt x="1249845" y="4571468"/>
                    <a:pt x="1254252" y="4565192"/>
                  </a:cubicBezTo>
                  <a:cubicBezTo>
                    <a:pt x="1258049" y="4562864"/>
                    <a:pt x="1261849" y="4560536"/>
                    <a:pt x="1265649" y="4558231"/>
                  </a:cubicBezTo>
                  <a:cubicBezTo>
                    <a:pt x="1261249" y="4564735"/>
                    <a:pt x="1256853" y="4571240"/>
                    <a:pt x="1252463" y="4577744"/>
                  </a:cubicBezTo>
                  <a:close/>
                  <a:moveTo>
                    <a:pt x="1246072" y="4595020"/>
                  </a:moveTo>
                  <a:cubicBezTo>
                    <a:pt x="1248660" y="4591163"/>
                    <a:pt x="1251253" y="4587329"/>
                    <a:pt x="1253843" y="4583495"/>
                  </a:cubicBezTo>
                  <a:cubicBezTo>
                    <a:pt x="1258008" y="4581236"/>
                    <a:pt x="1262176" y="4578976"/>
                    <a:pt x="1266357" y="4576717"/>
                  </a:cubicBezTo>
                  <a:cubicBezTo>
                    <a:pt x="1261708" y="4583860"/>
                    <a:pt x="1257050" y="4591026"/>
                    <a:pt x="1252376" y="4598192"/>
                  </a:cubicBezTo>
                  <a:cubicBezTo>
                    <a:pt x="1248190" y="4600200"/>
                    <a:pt x="1244000" y="4602232"/>
                    <a:pt x="1239808" y="4604286"/>
                  </a:cubicBezTo>
                  <a:cubicBezTo>
                    <a:pt x="1241894" y="4601182"/>
                    <a:pt x="1243993" y="4598078"/>
                    <a:pt x="1246072" y="4595020"/>
                  </a:cubicBezTo>
                  <a:close/>
                  <a:moveTo>
                    <a:pt x="1273514" y="4573522"/>
                  </a:moveTo>
                  <a:cubicBezTo>
                    <a:pt x="1273721" y="4573202"/>
                    <a:pt x="1273929" y="4572883"/>
                    <a:pt x="1274137" y="4572563"/>
                  </a:cubicBezTo>
                  <a:cubicBezTo>
                    <a:pt x="1278457" y="4570258"/>
                    <a:pt x="1282788" y="4567976"/>
                    <a:pt x="1287129" y="4565694"/>
                  </a:cubicBezTo>
                  <a:cubicBezTo>
                    <a:pt x="1282355" y="4573294"/>
                    <a:pt x="1277580" y="4580893"/>
                    <a:pt x="1272781" y="4588538"/>
                  </a:cubicBezTo>
                  <a:cubicBezTo>
                    <a:pt x="1268436" y="4590570"/>
                    <a:pt x="1264088" y="4592624"/>
                    <a:pt x="1259736" y="4594701"/>
                  </a:cubicBezTo>
                  <a:cubicBezTo>
                    <a:pt x="1264335" y="4587626"/>
                    <a:pt x="1268940" y="4580551"/>
                    <a:pt x="1273514" y="4573522"/>
                  </a:cubicBezTo>
                  <a:close/>
                  <a:moveTo>
                    <a:pt x="1280604" y="4562636"/>
                  </a:moveTo>
                  <a:cubicBezTo>
                    <a:pt x="1285347" y="4555356"/>
                    <a:pt x="1290091" y="4548052"/>
                    <a:pt x="1294841" y="4540772"/>
                  </a:cubicBezTo>
                  <a:cubicBezTo>
                    <a:pt x="1299022" y="4538307"/>
                    <a:pt x="1303205" y="4535865"/>
                    <a:pt x="1307390" y="4533446"/>
                  </a:cubicBezTo>
                  <a:cubicBezTo>
                    <a:pt x="1303789" y="4539175"/>
                    <a:pt x="1300192" y="4544903"/>
                    <a:pt x="1296596" y="4550631"/>
                  </a:cubicBezTo>
                  <a:cubicBezTo>
                    <a:pt x="1295473" y="4552411"/>
                    <a:pt x="1294336" y="4554214"/>
                    <a:pt x="1293211" y="4556017"/>
                  </a:cubicBezTo>
                  <a:cubicBezTo>
                    <a:pt x="1289014" y="4558208"/>
                    <a:pt x="1284810" y="4560422"/>
                    <a:pt x="1280604" y="4562636"/>
                  </a:cubicBezTo>
                  <a:close/>
                  <a:moveTo>
                    <a:pt x="1315095" y="4528973"/>
                  </a:moveTo>
                  <a:cubicBezTo>
                    <a:pt x="1319438" y="4526486"/>
                    <a:pt x="1323783" y="4523998"/>
                    <a:pt x="1328133" y="4521533"/>
                  </a:cubicBezTo>
                  <a:cubicBezTo>
                    <a:pt x="1326260" y="4524614"/>
                    <a:pt x="1324386" y="4527695"/>
                    <a:pt x="1322515" y="4530799"/>
                  </a:cubicBezTo>
                  <a:cubicBezTo>
                    <a:pt x="1319541" y="4535706"/>
                    <a:pt x="1316542" y="4540635"/>
                    <a:pt x="1313559" y="4545542"/>
                  </a:cubicBezTo>
                  <a:cubicBezTo>
                    <a:pt x="1309205" y="4547756"/>
                    <a:pt x="1304846" y="4549992"/>
                    <a:pt x="1300484" y="4552252"/>
                  </a:cubicBezTo>
                  <a:cubicBezTo>
                    <a:pt x="1305350" y="4544492"/>
                    <a:pt x="1310220" y="4536733"/>
                    <a:pt x="1315095" y="4528973"/>
                  </a:cubicBezTo>
                  <a:close/>
                  <a:moveTo>
                    <a:pt x="1321132" y="4519388"/>
                  </a:moveTo>
                  <a:cubicBezTo>
                    <a:pt x="1325552" y="4512336"/>
                    <a:pt x="1329977" y="4505307"/>
                    <a:pt x="1334407" y="4498255"/>
                  </a:cubicBezTo>
                  <a:cubicBezTo>
                    <a:pt x="1338609" y="4495630"/>
                    <a:pt x="1342817" y="4493006"/>
                    <a:pt x="1347032" y="4490381"/>
                  </a:cubicBezTo>
                  <a:cubicBezTo>
                    <a:pt x="1342607" y="4497684"/>
                    <a:pt x="1338184" y="4504964"/>
                    <a:pt x="1333766" y="4512245"/>
                  </a:cubicBezTo>
                  <a:cubicBezTo>
                    <a:pt x="1329560" y="4514596"/>
                    <a:pt x="1325347" y="4516969"/>
                    <a:pt x="1321132" y="4519388"/>
                  </a:cubicBezTo>
                  <a:close/>
                  <a:moveTo>
                    <a:pt x="1354634" y="4485680"/>
                  </a:moveTo>
                  <a:cubicBezTo>
                    <a:pt x="1358989" y="4483010"/>
                    <a:pt x="1363355" y="4480340"/>
                    <a:pt x="1367725" y="4477692"/>
                  </a:cubicBezTo>
                  <a:cubicBezTo>
                    <a:pt x="1363160" y="4485475"/>
                    <a:pt x="1358603" y="4493234"/>
                    <a:pt x="1354048" y="4501016"/>
                  </a:cubicBezTo>
                  <a:cubicBezTo>
                    <a:pt x="1349684" y="4503390"/>
                    <a:pt x="1345316" y="4505786"/>
                    <a:pt x="1340943" y="4508228"/>
                  </a:cubicBezTo>
                  <a:cubicBezTo>
                    <a:pt x="1345503" y="4500720"/>
                    <a:pt x="1350068" y="4493189"/>
                    <a:pt x="1354634" y="4485680"/>
                  </a:cubicBezTo>
                  <a:close/>
                  <a:moveTo>
                    <a:pt x="1361358" y="4474611"/>
                  </a:moveTo>
                  <a:cubicBezTo>
                    <a:pt x="1365742" y="4467400"/>
                    <a:pt x="1370133" y="4460188"/>
                    <a:pt x="1374526" y="4452976"/>
                  </a:cubicBezTo>
                  <a:cubicBezTo>
                    <a:pt x="1378746" y="4450146"/>
                    <a:pt x="1382975" y="4447339"/>
                    <a:pt x="1387203" y="4444555"/>
                  </a:cubicBezTo>
                  <a:cubicBezTo>
                    <a:pt x="1382803" y="4452018"/>
                    <a:pt x="1378410" y="4459503"/>
                    <a:pt x="1374019" y="4466989"/>
                  </a:cubicBezTo>
                  <a:cubicBezTo>
                    <a:pt x="1369804" y="4469499"/>
                    <a:pt x="1365582" y="4472055"/>
                    <a:pt x="1361358" y="4474611"/>
                  </a:cubicBezTo>
                  <a:close/>
                  <a:moveTo>
                    <a:pt x="1394689" y="4439602"/>
                  </a:moveTo>
                  <a:cubicBezTo>
                    <a:pt x="1399069" y="4436750"/>
                    <a:pt x="1403455" y="4433897"/>
                    <a:pt x="1407846" y="4431044"/>
                  </a:cubicBezTo>
                  <a:cubicBezTo>
                    <a:pt x="1403300" y="4439055"/>
                    <a:pt x="1398756" y="4447042"/>
                    <a:pt x="1394219" y="4455030"/>
                  </a:cubicBezTo>
                  <a:cubicBezTo>
                    <a:pt x="1389846" y="4457586"/>
                    <a:pt x="1385471" y="4460142"/>
                    <a:pt x="1381092" y="4462744"/>
                  </a:cubicBezTo>
                  <a:cubicBezTo>
                    <a:pt x="1385617" y="4455030"/>
                    <a:pt x="1390150" y="4447316"/>
                    <a:pt x="1394689" y="4439602"/>
                  </a:cubicBezTo>
                  <a:close/>
                  <a:moveTo>
                    <a:pt x="1401262" y="4428443"/>
                  </a:moveTo>
                  <a:cubicBezTo>
                    <a:pt x="1405922" y="4420523"/>
                    <a:pt x="1410589" y="4412627"/>
                    <a:pt x="1415263" y="4404708"/>
                  </a:cubicBezTo>
                  <a:cubicBezTo>
                    <a:pt x="1419465" y="4401741"/>
                    <a:pt x="1423675" y="4398797"/>
                    <a:pt x="1427893" y="4395876"/>
                  </a:cubicBezTo>
                  <a:cubicBezTo>
                    <a:pt x="1423237" y="4404023"/>
                    <a:pt x="1418591" y="4412193"/>
                    <a:pt x="1413946" y="4420341"/>
                  </a:cubicBezTo>
                  <a:cubicBezTo>
                    <a:pt x="1409722" y="4423034"/>
                    <a:pt x="1405495" y="4425727"/>
                    <a:pt x="1401262" y="4428443"/>
                  </a:cubicBezTo>
                  <a:close/>
                  <a:moveTo>
                    <a:pt x="1435228" y="4390786"/>
                  </a:moveTo>
                  <a:cubicBezTo>
                    <a:pt x="1439584" y="4387797"/>
                    <a:pt x="1443955" y="4384807"/>
                    <a:pt x="1448330" y="4381840"/>
                  </a:cubicBezTo>
                  <a:cubicBezTo>
                    <a:pt x="1443567" y="4390467"/>
                    <a:pt x="1438811" y="4399071"/>
                    <a:pt x="1434061" y="4407697"/>
                  </a:cubicBezTo>
                  <a:cubicBezTo>
                    <a:pt x="1429675" y="4410413"/>
                    <a:pt x="1425284" y="4413152"/>
                    <a:pt x="1420889" y="4415913"/>
                  </a:cubicBezTo>
                  <a:cubicBezTo>
                    <a:pt x="1425663" y="4407538"/>
                    <a:pt x="1430442" y="4399162"/>
                    <a:pt x="1435228" y="4390786"/>
                  </a:cubicBezTo>
                  <a:close/>
                  <a:moveTo>
                    <a:pt x="1440828" y="4380996"/>
                  </a:moveTo>
                  <a:cubicBezTo>
                    <a:pt x="1445162" y="4373419"/>
                    <a:pt x="1449503" y="4365842"/>
                    <a:pt x="1453848" y="4358265"/>
                  </a:cubicBezTo>
                  <a:cubicBezTo>
                    <a:pt x="1458079" y="4355116"/>
                    <a:pt x="1462324" y="4352012"/>
                    <a:pt x="1466576" y="4348885"/>
                  </a:cubicBezTo>
                  <a:cubicBezTo>
                    <a:pt x="1462231" y="4356736"/>
                    <a:pt x="1457892" y="4364564"/>
                    <a:pt x="1453558" y="4372392"/>
                  </a:cubicBezTo>
                  <a:cubicBezTo>
                    <a:pt x="1449318" y="4375244"/>
                    <a:pt x="1445075" y="4378097"/>
                    <a:pt x="1440828" y="4380996"/>
                  </a:cubicBezTo>
                  <a:close/>
                  <a:moveTo>
                    <a:pt x="1473744" y="4343682"/>
                  </a:moveTo>
                  <a:cubicBezTo>
                    <a:pt x="1477907" y="4340646"/>
                    <a:pt x="1482077" y="4337657"/>
                    <a:pt x="1486258" y="4334644"/>
                  </a:cubicBezTo>
                  <a:cubicBezTo>
                    <a:pt x="1481798" y="4342951"/>
                    <a:pt x="1477343" y="4351259"/>
                    <a:pt x="1472898" y="4359543"/>
                  </a:cubicBezTo>
                  <a:cubicBezTo>
                    <a:pt x="1468719" y="4362281"/>
                    <a:pt x="1464540" y="4365043"/>
                    <a:pt x="1460357" y="4367827"/>
                  </a:cubicBezTo>
                  <a:cubicBezTo>
                    <a:pt x="1464812" y="4359771"/>
                    <a:pt x="1469273" y="4351715"/>
                    <a:pt x="1473744" y="4343682"/>
                  </a:cubicBezTo>
                  <a:close/>
                  <a:moveTo>
                    <a:pt x="1480118" y="4332202"/>
                  </a:moveTo>
                  <a:cubicBezTo>
                    <a:pt x="1484418" y="4324488"/>
                    <a:pt x="1488725" y="4316752"/>
                    <a:pt x="1493040" y="4309015"/>
                  </a:cubicBezTo>
                  <a:cubicBezTo>
                    <a:pt x="1497041" y="4305911"/>
                    <a:pt x="1501049" y="4302808"/>
                    <a:pt x="1505067" y="4299750"/>
                  </a:cubicBezTo>
                  <a:cubicBezTo>
                    <a:pt x="1500765" y="4307714"/>
                    <a:pt x="1496468" y="4315679"/>
                    <a:pt x="1492180" y="4323644"/>
                  </a:cubicBezTo>
                  <a:cubicBezTo>
                    <a:pt x="1488161" y="4326474"/>
                    <a:pt x="1484140" y="4329327"/>
                    <a:pt x="1480118" y="4332202"/>
                  </a:cubicBezTo>
                  <a:close/>
                  <a:moveTo>
                    <a:pt x="1512092" y="4294386"/>
                  </a:moveTo>
                  <a:cubicBezTo>
                    <a:pt x="1516611" y="4290963"/>
                    <a:pt x="1521143" y="4287540"/>
                    <a:pt x="1525685" y="4284139"/>
                  </a:cubicBezTo>
                  <a:cubicBezTo>
                    <a:pt x="1521250" y="4292606"/>
                    <a:pt x="1516825" y="4301073"/>
                    <a:pt x="1512407" y="4309540"/>
                  </a:cubicBezTo>
                  <a:cubicBezTo>
                    <a:pt x="1507881" y="4312644"/>
                    <a:pt x="1503351" y="4315793"/>
                    <a:pt x="1498819" y="4318965"/>
                  </a:cubicBezTo>
                  <a:cubicBezTo>
                    <a:pt x="1503237" y="4310772"/>
                    <a:pt x="1507660" y="4302579"/>
                    <a:pt x="1512092" y="4294386"/>
                  </a:cubicBezTo>
                  <a:close/>
                  <a:moveTo>
                    <a:pt x="1518302" y="4282907"/>
                  </a:moveTo>
                  <a:cubicBezTo>
                    <a:pt x="1522570" y="4275033"/>
                    <a:pt x="1526846" y="4267160"/>
                    <a:pt x="1531128" y="4259286"/>
                  </a:cubicBezTo>
                  <a:cubicBezTo>
                    <a:pt x="1535512" y="4255726"/>
                    <a:pt x="1539907" y="4252211"/>
                    <a:pt x="1544314" y="4248697"/>
                  </a:cubicBezTo>
                  <a:cubicBezTo>
                    <a:pt x="1540026" y="4256821"/>
                    <a:pt x="1535747" y="4264969"/>
                    <a:pt x="1531477" y="4273093"/>
                  </a:cubicBezTo>
                  <a:cubicBezTo>
                    <a:pt x="1527088" y="4276334"/>
                    <a:pt x="1522697" y="4279620"/>
                    <a:pt x="1518302" y="4282907"/>
                  </a:cubicBezTo>
                  <a:close/>
                  <a:moveTo>
                    <a:pt x="1551186" y="4243219"/>
                  </a:moveTo>
                  <a:cubicBezTo>
                    <a:pt x="1555716" y="4239636"/>
                    <a:pt x="1560260" y="4236076"/>
                    <a:pt x="1564815" y="4232516"/>
                  </a:cubicBezTo>
                  <a:cubicBezTo>
                    <a:pt x="1560397" y="4241165"/>
                    <a:pt x="1555988" y="4249792"/>
                    <a:pt x="1551585" y="4258442"/>
                  </a:cubicBezTo>
                  <a:cubicBezTo>
                    <a:pt x="1547053" y="4261705"/>
                    <a:pt x="1542518" y="4264992"/>
                    <a:pt x="1537979" y="4268324"/>
                  </a:cubicBezTo>
                  <a:cubicBezTo>
                    <a:pt x="1542374" y="4259948"/>
                    <a:pt x="1546775" y="4251595"/>
                    <a:pt x="1551186" y="4243219"/>
                  </a:cubicBezTo>
                  <a:close/>
                  <a:moveTo>
                    <a:pt x="1557275" y="4231694"/>
                  </a:moveTo>
                  <a:cubicBezTo>
                    <a:pt x="1561515" y="4223684"/>
                    <a:pt x="1565765" y="4215673"/>
                    <a:pt x="1570021" y="4207663"/>
                  </a:cubicBezTo>
                  <a:cubicBezTo>
                    <a:pt x="1574414" y="4203966"/>
                    <a:pt x="1578821" y="4200268"/>
                    <a:pt x="1583239" y="4196617"/>
                  </a:cubicBezTo>
                  <a:cubicBezTo>
                    <a:pt x="1578974" y="4204901"/>
                    <a:pt x="1574720" y="4213186"/>
                    <a:pt x="1570473" y="4221470"/>
                  </a:cubicBezTo>
                  <a:cubicBezTo>
                    <a:pt x="1566077" y="4224848"/>
                    <a:pt x="1561677" y="4228271"/>
                    <a:pt x="1557275" y="4231694"/>
                  </a:cubicBezTo>
                  <a:close/>
                  <a:moveTo>
                    <a:pt x="1589967" y="4191048"/>
                  </a:moveTo>
                  <a:cubicBezTo>
                    <a:pt x="1693819" y="4105671"/>
                    <a:pt x="1804649" y="4030359"/>
                    <a:pt x="1925590" y="3971067"/>
                  </a:cubicBezTo>
                  <a:cubicBezTo>
                    <a:pt x="2384644" y="3745974"/>
                    <a:pt x="2936091" y="3888246"/>
                    <a:pt x="3416950" y="4039282"/>
                  </a:cubicBezTo>
                  <a:cubicBezTo>
                    <a:pt x="4006715" y="4224505"/>
                    <a:pt x="4593742" y="4446700"/>
                    <a:pt x="5161461" y="4661569"/>
                  </a:cubicBezTo>
                  <a:cubicBezTo>
                    <a:pt x="5640654" y="4842912"/>
                    <a:pt x="6136141" y="5030463"/>
                    <a:pt x="6631469" y="5195124"/>
                  </a:cubicBezTo>
                  <a:cubicBezTo>
                    <a:pt x="7119608" y="5357388"/>
                    <a:pt x="7496330" y="5460292"/>
                    <a:pt x="7852946" y="5528689"/>
                  </a:cubicBezTo>
                  <a:cubicBezTo>
                    <a:pt x="8313653" y="5617079"/>
                    <a:pt x="8723193" y="5642320"/>
                    <a:pt x="9104982" y="5605851"/>
                  </a:cubicBezTo>
                  <a:cubicBezTo>
                    <a:pt x="9404702" y="5577232"/>
                    <a:pt x="9688653" y="5496237"/>
                    <a:pt x="9926162" y="5371606"/>
                  </a:cubicBezTo>
                  <a:cubicBezTo>
                    <a:pt x="9932232" y="5368411"/>
                    <a:pt x="9938235" y="5365193"/>
                    <a:pt x="9944237" y="5361952"/>
                  </a:cubicBezTo>
                  <a:cubicBezTo>
                    <a:pt x="9950718" y="5376284"/>
                    <a:pt x="9957131" y="5390571"/>
                    <a:pt x="9963453" y="5404857"/>
                  </a:cubicBezTo>
                  <a:cubicBezTo>
                    <a:pt x="9717524" y="5545943"/>
                    <a:pt x="9413855" y="5637756"/>
                    <a:pt x="9077732" y="5666739"/>
                  </a:cubicBezTo>
                  <a:cubicBezTo>
                    <a:pt x="8660844" y="5702661"/>
                    <a:pt x="8234986" y="5660189"/>
                    <a:pt x="7821155" y="5578213"/>
                  </a:cubicBezTo>
                  <a:cubicBezTo>
                    <a:pt x="7412368" y="5497241"/>
                    <a:pt x="7015312" y="5377745"/>
                    <a:pt x="6649773" y="5257177"/>
                  </a:cubicBezTo>
                  <a:cubicBezTo>
                    <a:pt x="6151820" y="5092927"/>
                    <a:pt x="5653183" y="4906608"/>
                    <a:pt x="5171001" y="4726429"/>
                  </a:cubicBezTo>
                  <a:cubicBezTo>
                    <a:pt x="4593559" y="4510670"/>
                    <a:pt x="3996468" y="4287562"/>
                    <a:pt x="3396981" y="4101061"/>
                  </a:cubicBezTo>
                  <a:cubicBezTo>
                    <a:pt x="3151325" y="4024631"/>
                    <a:pt x="2888393" y="3950140"/>
                    <a:pt x="2630117" y="3922730"/>
                  </a:cubicBezTo>
                  <a:cubicBezTo>
                    <a:pt x="2346166" y="3892628"/>
                    <a:pt x="2107287" y="3924214"/>
                    <a:pt x="1899814" y="4019359"/>
                  </a:cubicBezTo>
                  <a:cubicBezTo>
                    <a:pt x="1791689" y="4068951"/>
                    <a:pt x="1684941" y="4134085"/>
                    <a:pt x="1576792" y="4216632"/>
                  </a:cubicBezTo>
                  <a:cubicBezTo>
                    <a:pt x="1581179" y="4208096"/>
                    <a:pt x="1585570" y="4199584"/>
                    <a:pt x="1589967" y="4191048"/>
                  </a:cubicBezTo>
                  <a:close/>
                  <a:moveTo>
                    <a:pt x="9104503" y="5600898"/>
                  </a:moveTo>
                  <a:cubicBezTo>
                    <a:pt x="8675176" y="5641909"/>
                    <a:pt x="8237748" y="5599597"/>
                    <a:pt x="7813396" y="5515544"/>
                  </a:cubicBezTo>
                  <a:cubicBezTo>
                    <a:pt x="7401117" y="5433864"/>
                    <a:pt x="7001208" y="5312771"/>
                    <a:pt x="6633044" y="5190399"/>
                  </a:cubicBezTo>
                  <a:cubicBezTo>
                    <a:pt x="6137807" y="5025762"/>
                    <a:pt x="5642366" y="4838234"/>
                    <a:pt x="5163241" y="4656890"/>
                  </a:cubicBezTo>
                  <a:cubicBezTo>
                    <a:pt x="4595453" y="4441999"/>
                    <a:pt x="4008336" y="4219781"/>
                    <a:pt x="3418433" y="4034512"/>
                  </a:cubicBezTo>
                  <a:cubicBezTo>
                    <a:pt x="3185878" y="3961459"/>
                    <a:pt x="2912881" y="3883340"/>
                    <a:pt x="2651342" y="3857665"/>
                  </a:cubicBezTo>
                  <a:cubicBezTo>
                    <a:pt x="2367733" y="3829822"/>
                    <a:pt x="2129622" y="3865447"/>
                    <a:pt x="1923392" y="3966572"/>
                  </a:cubicBezTo>
                  <a:cubicBezTo>
                    <a:pt x="1813477" y="4020477"/>
                    <a:pt x="1705296" y="4090769"/>
                    <a:pt x="1595883" y="4179592"/>
                  </a:cubicBezTo>
                  <a:cubicBezTo>
                    <a:pt x="1600116" y="4171399"/>
                    <a:pt x="1604354" y="4163205"/>
                    <a:pt x="1608606" y="4155035"/>
                  </a:cubicBezTo>
                  <a:cubicBezTo>
                    <a:pt x="1713482" y="4063633"/>
                    <a:pt x="1825841" y="3982524"/>
                    <a:pt x="1949228" y="3918120"/>
                  </a:cubicBezTo>
                  <a:cubicBezTo>
                    <a:pt x="2408562" y="3678330"/>
                    <a:pt x="2958753" y="3820511"/>
                    <a:pt x="3438403" y="3972619"/>
                  </a:cubicBezTo>
                  <a:cubicBezTo>
                    <a:pt x="4018674" y="4156610"/>
                    <a:pt x="4595796" y="4377915"/>
                    <a:pt x="5153907" y="4591939"/>
                  </a:cubicBezTo>
                  <a:cubicBezTo>
                    <a:pt x="5629950" y="4774469"/>
                    <a:pt x="6122220" y="4963230"/>
                    <a:pt x="6614741" y="5128232"/>
                  </a:cubicBezTo>
                  <a:cubicBezTo>
                    <a:pt x="7109681" y="5294057"/>
                    <a:pt x="7492930" y="5398832"/>
                    <a:pt x="7857419" y="5468006"/>
                  </a:cubicBezTo>
                  <a:cubicBezTo>
                    <a:pt x="8326274" y="5556988"/>
                    <a:pt x="8743140" y="5580518"/>
                    <a:pt x="9131775" y="5539918"/>
                  </a:cubicBezTo>
                  <a:cubicBezTo>
                    <a:pt x="9419195" y="5509884"/>
                    <a:pt x="9691346" y="5432061"/>
                    <a:pt x="9922465" y="5314117"/>
                  </a:cubicBezTo>
                  <a:cubicBezTo>
                    <a:pt x="9929152" y="5328655"/>
                    <a:pt x="9935770" y="5343170"/>
                    <a:pt x="9942320" y="5357662"/>
                  </a:cubicBezTo>
                  <a:cubicBezTo>
                    <a:pt x="9705815" y="5486012"/>
                    <a:pt x="9420039" y="5570750"/>
                    <a:pt x="9104503" y="5600898"/>
                  </a:cubicBezTo>
                  <a:close/>
                  <a:moveTo>
                    <a:pt x="9919041" y="5194576"/>
                  </a:moveTo>
                  <a:cubicBezTo>
                    <a:pt x="9906900" y="5200487"/>
                    <a:pt x="9894645" y="5206261"/>
                    <a:pt x="9882275" y="5211966"/>
                  </a:cubicBezTo>
                  <a:cubicBezTo>
                    <a:pt x="9875063" y="5196767"/>
                    <a:pt x="9867738" y="5181521"/>
                    <a:pt x="9860343" y="5166208"/>
                  </a:cubicBezTo>
                  <a:cubicBezTo>
                    <a:pt x="9872735" y="5160799"/>
                    <a:pt x="9885082" y="5155322"/>
                    <a:pt x="9897315" y="5149708"/>
                  </a:cubicBezTo>
                  <a:cubicBezTo>
                    <a:pt x="9904618" y="5164679"/>
                    <a:pt x="9911853" y="5179650"/>
                    <a:pt x="9919041" y="5194576"/>
                  </a:cubicBezTo>
                  <a:close/>
                  <a:moveTo>
                    <a:pt x="9903431" y="5146855"/>
                  </a:moveTo>
                  <a:cubicBezTo>
                    <a:pt x="9916576" y="5140762"/>
                    <a:pt x="9929608" y="5134554"/>
                    <a:pt x="9942525" y="5128232"/>
                  </a:cubicBezTo>
                  <a:cubicBezTo>
                    <a:pt x="9949714" y="5142838"/>
                    <a:pt x="9956835" y="5157422"/>
                    <a:pt x="9963910" y="5171982"/>
                  </a:cubicBezTo>
                  <a:cubicBezTo>
                    <a:pt x="9951106" y="5178646"/>
                    <a:pt x="9938189" y="5185219"/>
                    <a:pt x="9925112" y="5191632"/>
                  </a:cubicBezTo>
                  <a:cubicBezTo>
                    <a:pt x="9917992" y="5176775"/>
                    <a:pt x="9910757" y="5161849"/>
                    <a:pt x="9903431" y="5146855"/>
                  </a:cubicBezTo>
                  <a:close/>
                  <a:moveTo>
                    <a:pt x="9920365" y="5197383"/>
                  </a:moveTo>
                  <a:cubicBezTo>
                    <a:pt x="9927417" y="5212080"/>
                    <a:pt x="9934423" y="5226755"/>
                    <a:pt x="9941338" y="5241406"/>
                  </a:cubicBezTo>
                  <a:cubicBezTo>
                    <a:pt x="9929288" y="5247637"/>
                    <a:pt x="9917147" y="5253776"/>
                    <a:pt x="9904846" y="5259778"/>
                  </a:cubicBezTo>
                  <a:cubicBezTo>
                    <a:pt x="9897863" y="5244852"/>
                    <a:pt x="9890788" y="5229859"/>
                    <a:pt x="9883644" y="5214819"/>
                  </a:cubicBezTo>
                  <a:cubicBezTo>
                    <a:pt x="9895991" y="5209113"/>
                    <a:pt x="9908223" y="5203294"/>
                    <a:pt x="9920365" y="5197383"/>
                  </a:cubicBezTo>
                  <a:close/>
                  <a:moveTo>
                    <a:pt x="9942913" y="5244739"/>
                  </a:moveTo>
                  <a:cubicBezTo>
                    <a:pt x="9949714" y="5259139"/>
                    <a:pt x="9956447" y="5273540"/>
                    <a:pt x="9963111" y="5287895"/>
                  </a:cubicBezTo>
                  <a:cubicBezTo>
                    <a:pt x="9951151" y="5294444"/>
                    <a:pt x="9939056" y="5300858"/>
                    <a:pt x="9926846" y="5307156"/>
                  </a:cubicBezTo>
                  <a:cubicBezTo>
                    <a:pt x="9920091" y="5292505"/>
                    <a:pt x="9913268" y="5277785"/>
                    <a:pt x="9906352" y="5262996"/>
                  </a:cubicBezTo>
                  <a:cubicBezTo>
                    <a:pt x="9918630" y="5257017"/>
                    <a:pt x="9930840" y="5250946"/>
                    <a:pt x="9942913" y="5244739"/>
                  </a:cubicBezTo>
                  <a:close/>
                  <a:moveTo>
                    <a:pt x="9920730" y="5310329"/>
                  </a:moveTo>
                  <a:cubicBezTo>
                    <a:pt x="9694428" y="5426401"/>
                    <a:pt x="9426338" y="5504224"/>
                    <a:pt x="9131273" y="5535057"/>
                  </a:cubicBezTo>
                  <a:cubicBezTo>
                    <a:pt x="8689645" y="5581180"/>
                    <a:pt x="8240737" y="5539096"/>
                    <a:pt x="7806161" y="5453012"/>
                  </a:cubicBezTo>
                  <a:cubicBezTo>
                    <a:pt x="7390162" y="5370624"/>
                    <a:pt x="6987309" y="5247888"/>
                    <a:pt x="6616293" y="5123600"/>
                  </a:cubicBezTo>
                  <a:cubicBezTo>
                    <a:pt x="6123863" y="4958642"/>
                    <a:pt x="5631662" y="4769905"/>
                    <a:pt x="5155664" y="4587375"/>
                  </a:cubicBezTo>
                  <a:cubicBezTo>
                    <a:pt x="4597462" y="4373328"/>
                    <a:pt x="4020271" y="4152000"/>
                    <a:pt x="3439886" y="3967964"/>
                  </a:cubicBezTo>
                  <a:cubicBezTo>
                    <a:pt x="3208608" y="3894637"/>
                    <a:pt x="2936593" y="3816449"/>
                    <a:pt x="2672612" y="3792645"/>
                  </a:cubicBezTo>
                  <a:cubicBezTo>
                    <a:pt x="2389368" y="3767130"/>
                    <a:pt x="2152020" y="3806749"/>
                    <a:pt x="1946969" y="3913784"/>
                  </a:cubicBezTo>
                  <a:cubicBezTo>
                    <a:pt x="1835233" y="3972117"/>
                    <a:pt x="1725605" y="4047703"/>
                    <a:pt x="1614916" y="4142917"/>
                  </a:cubicBezTo>
                  <a:cubicBezTo>
                    <a:pt x="1618992" y="4135089"/>
                    <a:pt x="1623080" y="4127284"/>
                    <a:pt x="1627176" y="4119456"/>
                  </a:cubicBezTo>
                  <a:cubicBezTo>
                    <a:pt x="1733098" y="4021915"/>
                    <a:pt x="1847007" y="3934872"/>
                    <a:pt x="1972868" y="3865196"/>
                  </a:cubicBezTo>
                  <a:cubicBezTo>
                    <a:pt x="2432502" y="3610686"/>
                    <a:pt x="2981439" y="3752798"/>
                    <a:pt x="3459878" y="3905956"/>
                  </a:cubicBezTo>
                  <a:cubicBezTo>
                    <a:pt x="4030701" y="4088714"/>
                    <a:pt x="4598010" y="4309152"/>
                    <a:pt x="5146627" y="4522332"/>
                  </a:cubicBezTo>
                  <a:cubicBezTo>
                    <a:pt x="5619452" y="4706072"/>
                    <a:pt x="6108367" y="4896065"/>
                    <a:pt x="6598035" y="5061364"/>
                  </a:cubicBezTo>
                  <a:cubicBezTo>
                    <a:pt x="6896592" y="5162146"/>
                    <a:pt x="7340867" y="5304418"/>
                    <a:pt x="7802373" y="5395843"/>
                  </a:cubicBezTo>
                  <a:cubicBezTo>
                    <a:pt x="7822205" y="5399791"/>
                    <a:pt x="7841992" y="5403602"/>
                    <a:pt x="7861892" y="5407345"/>
                  </a:cubicBezTo>
                  <a:cubicBezTo>
                    <a:pt x="8338894" y="5496899"/>
                    <a:pt x="8763063" y="5518693"/>
                    <a:pt x="9158591" y="5473962"/>
                  </a:cubicBezTo>
                  <a:cubicBezTo>
                    <a:pt x="9426270" y="5443700"/>
                    <a:pt x="9680027" y="5372290"/>
                    <a:pt x="9900167" y="5266008"/>
                  </a:cubicBezTo>
                  <a:cubicBezTo>
                    <a:pt x="9907082" y="5280797"/>
                    <a:pt x="9913952" y="5295586"/>
                    <a:pt x="9920730" y="5310329"/>
                  </a:cubicBezTo>
                  <a:close/>
                  <a:moveTo>
                    <a:pt x="9928581" y="5310945"/>
                  </a:moveTo>
                  <a:cubicBezTo>
                    <a:pt x="9940790" y="5304646"/>
                    <a:pt x="9952909" y="5298256"/>
                    <a:pt x="9964890" y="5291752"/>
                  </a:cubicBezTo>
                  <a:cubicBezTo>
                    <a:pt x="9971440" y="5305878"/>
                    <a:pt x="9977921" y="5320006"/>
                    <a:pt x="9984335" y="5334109"/>
                  </a:cubicBezTo>
                  <a:cubicBezTo>
                    <a:pt x="9972490" y="5340979"/>
                    <a:pt x="9960463" y="5347711"/>
                    <a:pt x="9948344" y="5354329"/>
                  </a:cubicBezTo>
                  <a:cubicBezTo>
                    <a:pt x="9941840" y="5339929"/>
                    <a:pt x="9935245" y="5325483"/>
                    <a:pt x="9928581" y="5310945"/>
                  </a:cubicBezTo>
                  <a:close/>
                  <a:moveTo>
                    <a:pt x="9969045" y="5284609"/>
                  </a:moveTo>
                  <a:cubicBezTo>
                    <a:pt x="9962425" y="5270322"/>
                    <a:pt x="9955716" y="5255990"/>
                    <a:pt x="9948938" y="5241589"/>
                  </a:cubicBezTo>
                  <a:cubicBezTo>
                    <a:pt x="9961900" y="5234879"/>
                    <a:pt x="9974772" y="5228056"/>
                    <a:pt x="9987507" y="5221072"/>
                  </a:cubicBezTo>
                  <a:cubicBezTo>
                    <a:pt x="9994149" y="5235039"/>
                    <a:pt x="10000721" y="5249006"/>
                    <a:pt x="10007248" y="5262928"/>
                  </a:cubicBezTo>
                  <a:cubicBezTo>
                    <a:pt x="9994674" y="5270299"/>
                    <a:pt x="9981915" y="5277488"/>
                    <a:pt x="9969045" y="5284609"/>
                  </a:cubicBezTo>
                  <a:close/>
                  <a:moveTo>
                    <a:pt x="9947364" y="5238280"/>
                  </a:moveTo>
                  <a:cubicBezTo>
                    <a:pt x="9940494" y="5223742"/>
                    <a:pt x="9933510" y="5209091"/>
                    <a:pt x="9926458" y="5194416"/>
                  </a:cubicBezTo>
                  <a:cubicBezTo>
                    <a:pt x="9939535" y="5188003"/>
                    <a:pt x="9952475" y="5181476"/>
                    <a:pt x="9965301" y="5174835"/>
                  </a:cubicBezTo>
                  <a:cubicBezTo>
                    <a:pt x="9972216" y="5189144"/>
                    <a:pt x="9979063" y="5203408"/>
                    <a:pt x="9985863" y="5217672"/>
                  </a:cubicBezTo>
                  <a:cubicBezTo>
                    <a:pt x="9973175" y="5224655"/>
                    <a:pt x="9960326" y="5231525"/>
                    <a:pt x="9947364" y="5238280"/>
                  </a:cubicBezTo>
                  <a:close/>
                  <a:moveTo>
                    <a:pt x="9971190" y="5171776"/>
                  </a:moveTo>
                  <a:cubicBezTo>
                    <a:pt x="9984929" y="5164588"/>
                    <a:pt x="9998553" y="5157262"/>
                    <a:pt x="10012041" y="5149799"/>
                  </a:cubicBezTo>
                  <a:cubicBezTo>
                    <a:pt x="10018842" y="5163744"/>
                    <a:pt x="10025460" y="5177596"/>
                    <a:pt x="10031942" y="5191358"/>
                  </a:cubicBezTo>
                  <a:cubicBezTo>
                    <a:pt x="10018682" y="5199186"/>
                    <a:pt x="10005262" y="5206854"/>
                    <a:pt x="9991684" y="5214431"/>
                  </a:cubicBezTo>
                  <a:cubicBezTo>
                    <a:pt x="9984929" y="5200259"/>
                    <a:pt x="9978104" y="5186063"/>
                    <a:pt x="9971190" y="5171776"/>
                  </a:cubicBezTo>
                  <a:close/>
                  <a:moveTo>
                    <a:pt x="9969797" y="5168924"/>
                  </a:moveTo>
                  <a:cubicBezTo>
                    <a:pt x="9962791" y="5154455"/>
                    <a:pt x="9955693" y="5139940"/>
                    <a:pt x="9948481" y="5125334"/>
                  </a:cubicBezTo>
                  <a:cubicBezTo>
                    <a:pt x="9962357" y="5118487"/>
                    <a:pt x="9976050" y="5111481"/>
                    <a:pt x="9989630" y="5104384"/>
                  </a:cubicBezTo>
                  <a:cubicBezTo>
                    <a:pt x="9995700" y="5116570"/>
                    <a:pt x="10001725" y="5128735"/>
                    <a:pt x="10007705" y="5140899"/>
                  </a:cubicBezTo>
                  <a:cubicBezTo>
                    <a:pt x="10008685" y="5142907"/>
                    <a:pt x="10009622" y="5144870"/>
                    <a:pt x="10010603" y="5146855"/>
                  </a:cubicBezTo>
                  <a:cubicBezTo>
                    <a:pt x="9997161" y="5154341"/>
                    <a:pt x="9983559" y="5161712"/>
                    <a:pt x="9969797" y="5168924"/>
                  </a:cubicBezTo>
                  <a:close/>
                  <a:moveTo>
                    <a:pt x="9947318" y="5122915"/>
                  </a:moveTo>
                  <a:cubicBezTo>
                    <a:pt x="9940015" y="5108103"/>
                    <a:pt x="9932621" y="5093223"/>
                    <a:pt x="9925135" y="5078275"/>
                  </a:cubicBezTo>
                  <a:cubicBezTo>
                    <a:pt x="9939078" y="5071771"/>
                    <a:pt x="9952886" y="5065152"/>
                    <a:pt x="9966556" y="5058420"/>
                  </a:cubicBezTo>
                  <a:cubicBezTo>
                    <a:pt x="9973928" y="5072958"/>
                    <a:pt x="9981231" y="5087495"/>
                    <a:pt x="9988443" y="5102010"/>
                  </a:cubicBezTo>
                  <a:cubicBezTo>
                    <a:pt x="9974887" y="5109107"/>
                    <a:pt x="9961171" y="5116068"/>
                    <a:pt x="9947318" y="5122915"/>
                  </a:cubicBezTo>
                  <a:close/>
                  <a:moveTo>
                    <a:pt x="10013570" y="5138023"/>
                  </a:moveTo>
                  <a:cubicBezTo>
                    <a:pt x="10007590" y="5125836"/>
                    <a:pt x="10001542" y="5113626"/>
                    <a:pt x="9995449" y="5101348"/>
                  </a:cubicBezTo>
                  <a:cubicBezTo>
                    <a:pt x="10009827" y="5093748"/>
                    <a:pt x="10024068" y="5085989"/>
                    <a:pt x="10038149" y="5078093"/>
                  </a:cubicBezTo>
                  <a:cubicBezTo>
                    <a:pt x="10044928" y="5091991"/>
                    <a:pt x="10051546" y="5105798"/>
                    <a:pt x="10057981" y="5119514"/>
                  </a:cubicBezTo>
                  <a:cubicBezTo>
                    <a:pt x="10044288" y="5127708"/>
                    <a:pt x="10030390" y="5135764"/>
                    <a:pt x="10016331" y="5143660"/>
                  </a:cubicBezTo>
                  <a:cubicBezTo>
                    <a:pt x="10015418" y="5141789"/>
                    <a:pt x="10014506" y="5139917"/>
                    <a:pt x="10013570" y="5138023"/>
                  </a:cubicBezTo>
                  <a:close/>
                  <a:moveTo>
                    <a:pt x="9994262" y="5098975"/>
                  </a:moveTo>
                  <a:cubicBezTo>
                    <a:pt x="9987074" y="5084551"/>
                    <a:pt x="9979770" y="5070059"/>
                    <a:pt x="9972422" y="5055499"/>
                  </a:cubicBezTo>
                  <a:cubicBezTo>
                    <a:pt x="9987050" y="5048219"/>
                    <a:pt x="10001566" y="5040824"/>
                    <a:pt x="10015875" y="5033270"/>
                  </a:cubicBezTo>
                  <a:cubicBezTo>
                    <a:pt x="10023086" y="5047488"/>
                    <a:pt x="10030093" y="5061615"/>
                    <a:pt x="10036962" y="5075651"/>
                  </a:cubicBezTo>
                  <a:cubicBezTo>
                    <a:pt x="10022881" y="5083570"/>
                    <a:pt x="10008663" y="5091352"/>
                    <a:pt x="9994262" y="5098975"/>
                  </a:cubicBezTo>
                  <a:close/>
                  <a:moveTo>
                    <a:pt x="10003665" y="5009330"/>
                  </a:moveTo>
                  <a:cubicBezTo>
                    <a:pt x="10006814" y="5015446"/>
                    <a:pt x="10009872" y="5021494"/>
                    <a:pt x="10012953" y="5027565"/>
                  </a:cubicBezTo>
                  <a:cubicBezTo>
                    <a:pt x="9998576" y="5035164"/>
                    <a:pt x="9984106" y="5042582"/>
                    <a:pt x="9969546" y="5049839"/>
                  </a:cubicBezTo>
                  <a:cubicBezTo>
                    <a:pt x="9962699" y="5036351"/>
                    <a:pt x="9955785" y="5022795"/>
                    <a:pt x="9948778" y="5009193"/>
                  </a:cubicBezTo>
                  <a:cubicBezTo>
                    <a:pt x="9963544" y="5002255"/>
                    <a:pt x="9978128" y="4995180"/>
                    <a:pt x="9992596" y="4987969"/>
                  </a:cubicBezTo>
                  <a:cubicBezTo>
                    <a:pt x="9996294" y="4995089"/>
                    <a:pt x="9999991" y="5002210"/>
                    <a:pt x="10003665" y="5009330"/>
                  </a:cubicBezTo>
                  <a:close/>
                  <a:moveTo>
                    <a:pt x="9998348" y="4985116"/>
                  </a:moveTo>
                  <a:cubicBezTo>
                    <a:pt x="10013615" y="4977448"/>
                    <a:pt x="10028700" y="4969597"/>
                    <a:pt x="10043626" y="4961632"/>
                  </a:cubicBezTo>
                  <a:cubicBezTo>
                    <a:pt x="10050222" y="4974595"/>
                    <a:pt x="10056657" y="4987466"/>
                    <a:pt x="10062933" y="5000247"/>
                  </a:cubicBezTo>
                  <a:cubicBezTo>
                    <a:pt x="10048282" y="5008531"/>
                    <a:pt x="10033539" y="5016633"/>
                    <a:pt x="10018659" y="5024552"/>
                  </a:cubicBezTo>
                  <a:cubicBezTo>
                    <a:pt x="10015601" y="5018504"/>
                    <a:pt x="10012520" y="5012457"/>
                    <a:pt x="10009393" y="5006386"/>
                  </a:cubicBezTo>
                  <a:cubicBezTo>
                    <a:pt x="10005741" y="4999334"/>
                    <a:pt x="10002022" y="4992213"/>
                    <a:pt x="9998348" y="4985116"/>
                  </a:cubicBezTo>
                  <a:close/>
                  <a:moveTo>
                    <a:pt x="10021557" y="5030212"/>
                  </a:moveTo>
                  <a:cubicBezTo>
                    <a:pt x="10036461" y="5022293"/>
                    <a:pt x="10051226" y="5014214"/>
                    <a:pt x="10065764" y="5005975"/>
                  </a:cubicBezTo>
                  <a:cubicBezTo>
                    <a:pt x="10072565" y="5019874"/>
                    <a:pt x="10079183" y="5033613"/>
                    <a:pt x="10085618" y="5047283"/>
                  </a:cubicBezTo>
                  <a:cubicBezTo>
                    <a:pt x="10071446" y="5055841"/>
                    <a:pt x="10057136" y="5064262"/>
                    <a:pt x="10042600" y="5072524"/>
                  </a:cubicBezTo>
                  <a:cubicBezTo>
                    <a:pt x="10035730" y="5058488"/>
                    <a:pt x="10028746" y="5044407"/>
                    <a:pt x="10021557" y="5030212"/>
                  </a:cubicBezTo>
                  <a:close/>
                  <a:moveTo>
                    <a:pt x="10071286" y="5002826"/>
                  </a:moveTo>
                  <a:cubicBezTo>
                    <a:pt x="10086212" y="4994291"/>
                    <a:pt x="10101001" y="4985618"/>
                    <a:pt x="10115539" y="4976786"/>
                  </a:cubicBezTo>
                  <a:cubicBezTo>
                    <a:pt x="10121883" y="4990297"/>
                    <a:pt x="10128022" y="5003670"/>
                    <a:pt x="10134001" y="5016953"/>
                  </a:cubicBezTo>
                  <a:cubicBezTo>
                    <a:pt x="10119875" y="5026127"/>
                    <a:pt x="10105587" y="5035164"/>
                    <a:pt x="10091073" y="5043996"/>
                  </a:cubicBezTo>
                  <a:cubicBezTo>
                    <a:pt x="10084660" y="5030394"/>
                    <a:pt x="10078065" y="5016656"/>
                    <a:pt x="10071286" y="5002826"/>
                  </a:cubicBezTo>
                  <a:close/>
                  <a:moveTo>
                    <a:pt x="10068479" y="4997098"/>
                  </a:moveTo>
                  <a:cubicBezTo>
                    <a:pt x="10062226" y="4984408"/>
                    <a:pt x="10055790" y="4971582"/>
                    <a:pt x="10049218" y="4958665"/>
                  </a:cubicBezTo>
                  <a:cubicBezTo>
                    <a:pt x="10064577" y="4950403"/>
                    <a:pt x="10079731" y="4941959"/>
                    <a:pt x="10094702" y="4933378"/>
                  </a:cubicBezTo>
                  <a:cubicBezTo>
                    <a:pt x="10100909" y="4946022"/>
                    <a:pt x="10106935" y="4958551"/>
                    <a:pt x="10112800" y="4971012"/>
                  </a:cubicBezTo>
                  <a:cubicBezTo>
                    <a:pt x="10098148" y="4979913"/>
                    <a:pt x="10083382" y="4988607"/>
                    <a:pt x="10068479" y="4997098"/>
                  </a:cubicBezTo>
                  <a:close/>
                  <a:moveTo>
                    <a:pt x="10040910" y="4956269"/>
                  </a:moveTo>
                  <a:cubicBezTo>
                    <a:pt x="10025893" y="4964279"/>
                    <a:pt x="10010763" y="4972130"/>
                    <a:pt x="9995563" y="4979776"/>
                  </a:cubicBezTo>
                  <a:cubicBezTo>
                    <a:pt x="9988580" y="4966356"/>
                    <a:pt x="9981528" y="4952914"/>
                    <a:pt x="9974407" y="4939381"/>
                  </a:cubicBezTo>
                  <a:cubicBezTo>
                    <a:pt x="9989903" y="4932032"/>
                    <a:pt x="10005262" y="4924524"/>
                    <a:pt x="10020462" y="4916878"/>
                  </a:cubicBezTo>
                  <a:cubicBezTo>
                    <a:pt x="10027400" y="4930092"/>
                    <a:pt x="10034246" y="4943238"/>
                    <a:pt x="10040910" y="4956269"/>
                  </a:cubicBezTo>
                  <a:close/>
                  <a:moveTo>
                    <a:pt x="9989812" y="4982628"/>
                  </a:moveTo>
                  <a:cubicBezTo>
                    <a:pt x="9975297" y="4989863"/>
                    <a:pt x="9960714" y="4996938"/>
                    <a:pt x="9946040" y="5003830"/>
                  </a:cubicBezTo>
                  <a:cubicBezTo>
                    <a:pt x="9938943" y="4990045"/>
                    <a:pt x="9931776" y="4976215"/>
                    <a:pt x="9924518" y="4962294"/>
                  </a:cubicBezTo>
                  <a:cubicBezTo>
                    <a:pt x="9939353" y="4955721"/>
                    <a:pt x="9954028" y="4948966"/>
                    <a:pt x="9968588" y="4942119"/>
                  </a:cubicBezTo>
                  <a:cubicBezTo>
                    <a:pt x="9975708" y="4955630"/>
                    <a:pt x="9982783" y="4969141"/>
                    <a:pt x="9989812" y="4982628"/>
                  </a:cubicBezTo>
                  <a:close/>
                  <a:moveTo>
                    <a:pt x="9940128" y="5006614"/>
                  </a:moveTo>
                  <a:cubicBezTo>
                    <a:pt x="9926299" y="5013073"/>
                    <a:pt x="9912423" y="5019372"/>
                    <a:pt x="9898501" y="5025534"/>
                  </a:cubicBezTo>
                  <a:cubicBezTo>
                    <a:pt x="9891267" y="5011361"/>
                    <a:pt x="9883964" y="4997120"/>
                    <a:pt x="9876592" y="4982857"/>
                  </a:cubicBezTo>
                  <a:cubicBezTo>
                    <a:pt x="9890673" y="4976991"/>
                    <a:pt x="9904640" y="4971012"/>
                    <a:pt x="9918493" y="4964918"/>
                  </a:cubicBezTo>
                  <a:cubicBezTo>
                    <a:pt x="9925751" y="4978840"/>
                    <a:pt x="9932963" y="4992738"/>
                    <a:pt x="9940128" y="5006614"/>
                  </a:cubicBezTo>
                  <a:close/>
                  <a:moveTo>
                    <a:pt x="9942867" y="5011955"/>
                  </a:moveTo>
                  <a:cubicBezTo>
                    <a:pt x="9949851" y="5025579"/>
                    <a:pt x="9956811" y="5039158"/>
                    <a:pt x="9963681" y="5052737"/>
                  </a:cubicBezTo>
                  <a:cubicBezTo>
                    <a:pt x="9949965" y="5059515"/>
                    <a:pt x="9936158" y="5066134"/>
                    <a:pt x="9922305" y="5072615"/>
                  </a:cubicBezTo>
                  <a:cubicBezTo>
                    <a:pt x="9915344" y="5058740"/>
                    <a:pt x="9908292" y="5044795"/>
                    <a:pt x="9901171" y="5030806"/>
                  </a:cubicBezTo>
                  <a:cubicBezTo>
                    <a:pt x="9915184" y="5024643"/>
                    <a:pt x="9929106" y="5018367"/>
                    <a:pt x="9942867" y="5011955"/>
                  </a:cubicBezTo>
                  <a:close/>
                  <a:moveTo>
                    <a:pt x="9916280" y="5075422"/>
                  </a:moveTo>
                  <a:cubicBezTo>
                    <a:pt x="9903249" y="5081447"/>
                    <a:pt x="9890126" y="5087358"/>
                    <a:pt x="9877003" y="5093132"/>
                  </a:cubicBezTo>
                  <a:cubicBezTo>
                    <a:pt x="9869928" y="5078914"/>
                    <a:pt x="9862785" y="5064627"/>
                    <a:pt x="9855573" y="5050295"/>
                  </a:cubicBezTo>
                  <a:cubicBezTo>
                    <a:pt x="9868855" y="5044795"/>
                    <a:pt x="9882024" y="5039181"/>
                    <a:pt x="9895124" y="5033476"/>
                  </a:cubicBezTo>
                  <a:cubicBezTo>
                    <a:pt x="9902221" y="5047465"/>
                    <a:pt x="9909274" y="5061455"/>
                    <a:pt x="9916280" y="5075422"/>
                  </a:cubicBezTo>
                  <a:close/>
                  <a:moveTo>
                    <a:pt x="9919109" y="5081059"/>
                  </a:moveTo>
                  <a:cubicBezTo>
                    <a:pt x="9926595" y="5096008"/>
                    <a:pt x="9934013" y="5110956"/>
                    <a:pt x="9941361" y="5125882"/>
                  </a:cubicBezTo>
                  <a:cubicBezTo>
                    <a:pt x="9928466" y="5132181"/>
                    <a:pt x="9915413" y="5138365"/>
                    <a:pt x="9902267" y="5144436"/>
                  </a:cubicBezTo>
                  <a:cubicBezTo>
                    <a:pt x="9894850" y="5129282"/>
                    <a:pt x="9887365" y="5114060"/>
                    <a:pt x="9879787" y="5098792"/>
                  </a:cubicBezTo>
                  <a:cubicBezTo>
                    <a:pt x="9893024" y="5092996"/>
                    <a:pt x="9906101" y="5087062"/>
                    <a:pt x="9919109" y="5081059"/>
                  </a:cubicBezTo>
                  <a:close/>
                  <a:moveTo>
                    <a:pt x="9896128" y="5147266"/>
                  </a:moveTo>
                  <a:cubicBezTo>
                    <a:pt x="9883896" y="5152857"/>
                    <a:pt x="9871618" y="5158403"/>
                    <a:pt x="9859179" y="5163812"/>
                  </a:cubicBezTo>
                  <a:cubicBezTo>
                    <a:pt x="9851671" y="5148316"/>
                    <a:pt x="9844117" y="5132774"/>
                    <a:pt x="9836449" y="5117141"/>
                  </a:cubicBezTo>
                  <a:cubicBezTo>
                    <a:pt x="9848909" y="5112006"/>
                    <a:pt x="9861302" y="5106802"/>
                    <a:pt x="9873580" y="5101462"/>
                  </a:cubicBezTo>
                  <a:cubicBezTo>
                    <a:pt x="9881157" y="5116753"/>
                    <a:pt x="9888665" y="5132021"/>
                    <a:pt x="9896128" y="5147266"/>
                  </a:cubicBezTo>
                  <a:close/>
                  <a:moveTo>
                    <a:pt x="9852766" y="5166528"/>
                  </a:moveTo>
                  <a:cubicBezTo>
                    <a:pt x="9661404" y="5248892"/>
                    <a:pt x="9445668" y="5307248"/>
                    <a:pt x="9211606" y="5337533"/>
                  </a:cubicBezTo>
                  <a:cubicBezTo>
                    <a:pt x="8733486" y="5399426"/>
                    <a:pt x="8251144" y="5358255"/>
                    <a:pt x="7786922" y="5266305"/>
                  </a:cubicBezTo>
                  <a:cubicBezTo>
                    <a:pt x="7358874" y="5181521"/>
                    <a:pt x="6946275" y="5053559"/>
                    <a:pt x="6566085" y="4923268"/>
                  </a:cubicBezTo>
                  <a:cubicBezTo>
                    <a:pt x="6082533" y="4757558"/>
                    <a:pt x="5600693" y="4565146"/>
                    <a:pt x="5134713" y="4379079"/>
                  </a:cubicBezTo>
                  <a:cubicBezTo>
                    <a:pt x="4604742" y="4167428"/>
                    <a:pt x="4056695" y="3948611"/>
                    <a:pt x="3504221" y="3768294"/>
                  </a:cubicBezTo>
                  <a:cubicBezTo>
                    <a:pt x="3289786" y="3698322"/>
                    <a:pt x="3008756" y="3615684"/>
                    <a:pt x="2736787" y="3597837"/>
                  </a:cubicBezTo>
                  <a:cubicBezTo>
                    <a:pt x="2454822" y="3579351"/>
                    <a:pt x="2219607" y="3630883"/>
                    <a:pt x="2017724" y="3755423"/>
                  </a:cubicBezTo>
                  <a:cubicBezTo>
                    <a:pt x="1890864" y="3833702"/>
                    <a:pt x="1776991" y="3929395"/>
                    <a:pt x="1671711" y="4035539"/>
                  </a:cubicBezTo>
                  <a:cubicBezTo>
                    <a:pt x="1675262" y="4028944"/>
                    <a:pt x="1678820" y="4022325"/>
                    <a:pt x="1682389" y="4015753"/>
                  </a:cubicBezTo>
                  <a:cubicBezTo>
                    <a:pt x="1791602" y="3898790"/>
                    <a:pt x="1910299" y="3792942"/>
                    <a:pt x="2043750" y="3706401"/>
                  </a:cubicBezTo>
                  <a:cubicBezTo>
                    <a:pt x="2482505" y="3421857"/>
                    <a:pt x="3014599" y="3538044"/>
                    <a:pt x="3524259" y="3705990"/>
                  </a:cubicBezTo>
                  <a:cubicBezTo>
                    <a:pt x="4067559" y="3885006"/>
                    <a:pt x="4606043" y="4103047"/>
                    <a:pt x="5126794" y="4313922"/>
                  </a:cubicBezTo>
                  <a:cubicBezTo>
                    <a:pt x="5589236" y="4501176"/>
                    <a:pt x="6067425" y="4694797"/>
                    <a:pt x="6547873" y="4860691"/>
                  </a:cubicBezTo>
                  <a:cubicBezTo>
                    <a:pt x="7062348" y="5038359"/>
                    <a:pt x="7484121" y="5154249"/>
                    <a:pt x="7875221" y="5225408"/>
                  </a:cubicBezTo>
                  <a:cubicBezTo>
                    <a:pt x="8112569" y="5268588"/>
                    <a:pt x="8342227" y="5295335"/>
                    <a:pt x="8557848" y="5304897"/>
                  </a:cubicBezTo>
                  <a:cubicBezTo>
                    <a:pt x="8794192" y="5315395"/>
                    <a:pt x="9023348" y="5305696"/>
                    <a:pt x="9238992" y="5276119"/>
                  </a:cubicBezTo>
                  <a:cubicBezTo>
                    <a:pt x="9400526" y="5253958"/>
                    <a:pt x="9558066" y="5216850"/>
                    <a:pt x="9707254" y="5165797"/>
                  </a:cubicBezTo>
                  <a:cubicBezTo>
                    <a:pt x="9749040" y="5151511"/>
                    <a:pt x="9789960" y="5136129"/>
                    <a:pt x="9829968" y="5119811"/>
                  </a:cubicBezTo>
                  <a:cubicBezTo>
                    <a:pt x="9837636" y="5135398"/>
                    <a:pt x="9845235" y="5150986"/>
                    <a:pt x="9852766" y="5166528"/>
                  </a:cubicBezTo>
                  <a:close/>
                  <a:moveTo>
                    <a:pt x="2020129" y="3759325"/>
                  </a:moveTo>
                  <a:cubicBezTo>
                    <a:pt x="2458565" y="3488839"/>
                    <a:pt x="2991822" y="3605893"/>
                    <a:pt x="3502806" y="3772630"/>
                  </a:cubicBezTo>
                  <a:cubicBezTo>
                    <a:pt x="4055143" y="3952901"/>
                    <a:pt x="4603099" y="4171718"/>
                    <a:pt x="5133025" y="4383324"/>
                  </a:cubicBezTo>
                  <a:cubicBezTo>
                    <a:pt x="5599050" y="4569414"/>
                    <a:pt x="6080935" y="4761826"/>
                    <a:pt x="6564601" y="4927581"/>
                  </a:cubicBezTo>
                  <a:cubicBezTo>
                    <a:pt x="7035418" y="5088933"/>
                    <a:pt x="7426450" y="5198592"/>
                    <a:pt x="7786192" y="5269866"/>
                  </a:cubicBezTo>
                  <a:cubicBezTo>
                    <a:pt x="7814582" y="5275503"/>
                    <a:pt x="7842745" y="5280866"/>
                    <a:pt x="7870793" y="5286023"/>
                  </a:cubicBezTo>
                  <a:cubicBezTo>
                    <a:pt x="8104285" y="5328952"/>
                    <a:pt x="8330154" y="5355973"/>
                    <a:pt x="8542124" y="5366334"/>
                  </a:cubicBezTo>
                  <a:cubicBezTo>
                    <a:pt x="8774588" y="5377700"/>
                    <a:pt x="9000047" y="5369529"/>
                    <a:pt x="9212177" y="5342074"/>
                  </a:cubicBezTo>
                  <a:cubicBezTo>
                    <a:pt x="9440738" y="5312497"/>
                    <a:pt x="9658392" y="5253525"/>
                    <a:pt x="9853975" y="5168992"/>
                  </a:cubicBezTo>
                  <a:cubicBezTo>
                    <a:pt x="9861370" y="5184306"/>
                    <a:pt x="9868719" y="5199597"/>
                    <a:pt x="9875999" y="5214865"/>
                  </a:cubicBezTo>
                  <a:cubicBezTo>
                    <a:pt x="9672313" y="5307887"/>
                    <a:pt x="9439164" y="5372496"/>
                    <a:pt x="9184813" y="5403374"/>
                  </a:cubicBezTo>
                  <a:cubicBezTo>
                    <a:pt x="8718789" y="5459972"/>
                    <a:pt x="8247493" y="5418459"/>
                    <a:pt x="7792970" y="5328427"/>
                  </a:cubicBezTo>
                  <a:cubicBezTo>
                    <a:pt x="7369098" y="5244442"/>
                    <a:pt x="6959809" y="5118282"/>
                    <a:pt x="6582813" y="4990045"/>
                  </a:cubicBezTo>
                  <a:cubicBezTo>
                    <a:pt x="6096203" y="4824518"/>
                    <a:pt x="5610803" y="4633338"/>
                    <a:pt x="5141355" y="4448434"/>
                  </a:cubicBezTo>
                  <a:cubicBezTo>
                    <a:pt x="4602072" y="4236031"/>
                    <a:pt x="4044440" y="4016392"/>
                    <a:pt x="3482769" y="3834843"/>
                  </a:cubicBezTo>
                  <a:cubicBezTo>
                    <a:pt x="3334061" y="3786780"/>
                    <a:pt x="3212191" y="3751931"/>
                    <a:pt x="3099200" y="3725161"/>
                  </a:cubicBezTo>
                  <a:cubicBezTo>
                    <a:pt x="2958708" y="3691864"/>
                    <a:pt x="2833141" y="3671438"/>
                    <a:pt x="2715335" y="3662743"/>
                  </a:cubicBezTo>
                  <a:cubicBezTo>
                    <a:pt x="2432913" y="3641883"/>
                    <a:pt x="2197016" y="3689467"/>
                    <a:pt x="1994135" y="3808210"/>
                  </a:cubicBezTo>
                  <a:cubicBezTo>
                    <a:pt x="1878702" y="3875786"/>
                    <a:pt x="1766126" y="3962326"/>
                    <a:pt x="1652862" y="4070776"/>
                  </a:cubicBezTo>
                  <a:cubicBezTo>
                    <a:pt x="1656576" y="4063816"/>
                    <a:pt x="1660298" y="4056832"/>
                    <a:pt x="1664027" y="4049849"/>
                  </a:cubicBezTo>
                  <a:cubicBezTo>
                    <a:pt x="1772130" y="3939504"/>
                    <a:pt x="1889220" y="3840069"/>
                    <a:pt x="2020129" y="3759325"/>
                  </a:cubicBezTo>
                  <a:close/>
                  <a:moveTo>
                    <a:pt x="1996500" y="3812249"/>
                  </a:moveTo>
                  <a:cubicBezTo>
                    <a:pt x="2434602" y="3555822"/>
                    <a:pt x="2969046" y="3673720"/>
                    <a:pt x="3481331" y="3839293"/>
                  </a:cubicBezTo>
                  <a:cubicBezTo>
                    <a:pt x="4042865" y="4020797"/>
                    <a:pt x="4600452" y="4240412"/>
                    <a:pt x="5139643" y="4452793"/>
                  </a:cubicBezTo>
                  <a:cubicBezTo>
                    <a:pt x="5609137" y="4637697"/>
                    <a:pt x="6094605" y="4828922"/>
                    <a:pt x="6581307" y="4994473"/>
                  </a:cubicBezTo>
                  <a:cubicBezTo>
                    <a:pt x="7082774" y="5165044"/>
                    <a:pt x="7491104" y="5276963"/>
                    <a:pt x="7866343" y="5346661"/>
                  </a:cubicBezTo>
                  <a:cubicBezTo>
                    <a:pt x="8096000" y="5389338"/>
                    <a:pt x="8318058" y="5416633"/>
                    <a:pt x="8526400" y="5427771"/>
                  </a:cubicBezTo>
                  <a:cubicBezTo>
                    <a:pt x="8755007" y="5440003"/>
                    <a:pt x="8976723" y="5433339"/>
                    <a:pt x="9185384" y="5408007"/>
                  </a:cubicBezTo>
                  <a:cubicBezTo>
                    <a:pt x="9433436" y="5377905"/>
                    <a:pt x="9669073" y="5312816"/>
                    <a:pt x="9877345" y="5217672"/>
                  </a:cubicBezTo>
                  <a:cubicBezTo>
                    <a:pt x="9884512" y="5232712"/>
                    <a:pt x="9891609" y="5247751"/>
                    <a:pt x="9898639" y="5262768"/>
                  </a:cubicBezTo>
                  <a:cubicBezTo>
                    <a:pt x="9683291" y="5367041"/>
                    <a:pt x="9432705" y="5438155"/>
                    <a:pt x="9158043" y="5469215"/>
                  </a:cubicBezTo>
                  <a:cubicBezTo>
                    <a:pt x="8704182" y="5520542"/>
                    <a:pt x="8244001" y="5478732"/>
                    <a:pt x="7799360" y="5390639"/>
                  </a:cubicBezTo>
                  <a:cubicBezTo>
                    <a:pt x="7379505" y="5307476"/>
                    <a:pt x="6973502" y="5183051"/>
                    <a:pt x="6599564" y="5056822"/>
                  </a:cubicBezTo>
                  <a:cubicBezTo>
                    <a:pt x="6109987" y="4891546"/>
                    <a:pt x="5621118" y="4701576"/>
                    <a:pt x="5148339" y="4517882"/>
                  </a:cubicBezTo>
                  <a:cubicBezTo>
                    <a:pt x="4599675" y="4304656"/>
                    <a:pt x="4032299" y="4084196"/>
                    <a:pt x="3461339" y="3901392"/>
                  </a:cubicBezTo>
                  <a:cubicBezTo>
                    <a:pt x="3231293" y="3827745"/>
                    <a:pt x="2960214" y="3749512"/>
                    <a:pt x="2693950" y="3727671"/>
                  </a:cubicBezTo>
                  <a:cubicBezTo>
                    <a:pt x="2411095" y="3704484"/>
                    <a:pt x="2174481" y="3748097"/>
                    <a:pt x="1970546" y="3860997"/>
                  </a:cubicBezTo>
                  <a:cubicBezTo>
                    <a:pt x="1856961" y="3923894"/>
                    <a:pt x="1745860" y="4004912"/>
                    <a:pt x="1633879" y="4106675"/>
                  </a:cubicBezTo>
                  <a:cubicBezTo>
                    <a:pt x="1637793" y="4099236"/>
                    <a:pt x="1641719" y="4091819"/>
                    <a:pt x="1645651" y="4084379"/>
                  </a:cubicBezTo>
                  <a:cubicBezTo>
                    <a:pt x="1752647" y="3980516"/>
                    <a:pt x="1868135" y="3887379"/>
                    <a:pt x="1996500" y="3812249"/>
                  </a:cubicBezTo>
                  <a:close/>
                  <a:moveTo>
                    <a:pt x="1626457" y="4113454"/>
                  </a:moveTo>
                  <a:cubicBezTo>
                    <a:pt x="1622575" y="4117014"/>
                    <a:pt x="1618693" y="4120597"/>
                    <a:pt x="1614809" y="4124203"/>
                  </a:cubicBezTo>
                  <a:cubicBezTo>
                    <a:pt x="1618518" y="4117379"/>
                    <a:pt x="1622235" y="4110555"/>
                    <a:pt x="1625962" y="4103732"/>
                  </a:cubicBezTo>
                  <a:cubicBezTo>
                    <a:pt x="1629842" y="4099874"/>
                    <a:pt x="1633733" y="4096041"/>
                    <a:pt x="1637633" y="4092206"/>
                  </a:cubicBezTo>
                  <a:cubicBezTo>
                    <a:pt x="1633900" y="4099281"/>
                    <a:pt x="1630175" y="4106379"/>
                    <a:pt x="1626457" y="4113454"/>
                  </a:cubicBezTo>
                  <a:close/>
                  <a:moveTo>
                    <a:pt x="1619672" y="4126394"/>
                  </a:moveTo>
                  <a:cubicBezTo>
                    <a:pt x="1615731" y="4133925"/>
                    <a:pt x="1611797" y="4141479"/>
                    <a:pt x="1607874" y="4149010"/>
                  </a:cubicBezTo>
                  <a:cubicBezTo>
                    <a:pt x="1603802" y="4152548"/>
                    <a:pt x="1599728" y="4156085"/>
                    <a:pt x="1595652" y="4159691"/>
                  </a:cubicBezTo>
                  <a:cubicBezTo>
                    <a:pt x="1599559" y="4152411"/>
                    <a:pt x="1603473" y="4145153"/>
                    <a:pt x="1607399" y="4137873"/>
                  </a:cubicBezTo>
                  <a:cubicBezTo>
                    <a:pt x="1611477" y="4134039"/>
                    <a:pt x="1615567" y="4130205"/>
                    <a:pt x="1619672" y="4126394"/>
                  </a:cubicBezTo>
                  <a:close/>
                  <a:moveTo>
                    <a:pt x="1588025" y="4166423"/>
                  </a:moveTo>
                  <a:cubicBezTo>
                    <a:pt x="1584164" y="4169847"/>
                    <a:pt x="1580302" y="4173316"/>
                    <a:pt x="1576439" y="4176785"/>
                  </a:cubicBezTo>
                  <a:cubicBezTo>
                    <a:pt x="1580145" y="4170098"/>
                    <a:pt x="1583858" y="4163434"/>
                    <a:pt x="1587580" y="4156747"/>
                  </a:cubicBezTo>
                  <a:cubicBezTo>
                    <a:pt x="1591442" y="4153027"/>
                    <a:pt x="1595317" y="4149330"/>
                    <a:pt x="1599199" y="4145655"/>
                  </a:cubicBezTo>
                  <a:cubicBezTo>
                    <a:pt x="1595468" y="4152571"/>
                    <a:pt x="1591741" y="4159485"/>
                    <a:pt x="1588025" y="4166423"/>
                  </a:cubicBezTo>
                  <a:close/>
                  <a:moveTo>
                    <a:pt x="1568125" y="4184270"/>
                  </a:moveTo>
                  <a:cubicBezTo>
                    <a:pt x="1564961" y="4187146"/>
                    <a:pt x="1561798" y="4190044"/>
                    <a:pt x="1558633" y="4192943"/>
                  </a:cubicBezTo>
                  <a:cubicBezTo>
                    <a:pt x="1562120" y="4186872"/>
                    <a:pt x="1565614" y="4180778"/>
                    <a:pt x="1569115" y="4174708"/>
                  </a:cubicBezTo>
                  <a:cubicBezTo>
                    <a:pt x="1572255" y="4171627"/>
                    <a:pt x="1575398" y="4168546"/>
                    <a:pt x="1578552" y="4165488"/>
                  </a:cubicBezTo>
                  <a:cubicBezTo>
                    <a:pt x="1575069" y="4171741"/>
                    <a:pt x="1571593" y="4177994"/>
                    <a:pt x="1568125" y="4184270"/>
                  </a:cubicBezTo>
                  <a:close/>
                  <a:moveTo>
                    <a:pt x="1560456" y="4198169"/>
                  </a:moveTo>
                  <a:cubicBezTo>
                    <a:pt x="1556725" y="4204924"/>
                    <a:pt x="1553000" y="4211702"/>
                    <a:pt x="1549283" y="4218481"/>
                  </a:cubicBezTo>
                  <a:cubicBezTo>
                    <a:pt x="1545866" y="4221402"/>
                    <a:pt x="1542450" y="4224323"/>
                    <a:pt x="1539029" y="4227290"/>
                  </a:cubicBezTo>
                  <a:cubicBezTo>
                    <a:pt x="1542763" y="4220717"/>
                    <a:pt x="1546505" y="4214144"/>
                    <a:pt x="1550253" y="4207594"/>
                  </a:cubicBezTo>
                  <a:cubicBezTo>
                    <a:pt x="1553644" y="4204422"/>
                    <a:pt x="1557049" y="4201296"/>
                    <a:pt x="1560456" y="4198169"/>
                  </a:cubicBezTo>
                  <a:close/>
                  <a:moveTo>
                    <a:pt x="1530528" y="4234707"/>
                  </a:moveTo>
                  <a:cubicBezTo>
                    <a:pt x="1527097" y="4237719"/>
                    <a:pt x="1523663" y="4240732"/>
                    <a:pt x="1520228" y="4243767"/>
                  </a:cubicBezTo>
                  <a:cubicBezTo>
                    <a:pt x="1523718" y="4237834"/>
                    <a:pt x="1527216" y="4231900"/>
                    <a:pt x="1530719" y="4225966"/>
                  </a:cubicBezTo>
                  <a:cubicBezTo>
                    <a:pt x="1534147" y="4222703"/>
                    <a:pt x="1537582" y="4219462"/>
                    <a:pt x="1541026" y="4216221"/>
                  </a:cubicBezTo>
                  <a:cubicBezTo>
                    <a:pt x="1537518" y="4222383"/>
                    <a:pt x="1534019" y="4228545"/>
                    <a:pt x="1530528" y="4234707"/>
                  </a:cubicBezTo>
                  <a:close/>
                  <a:moveTo>
                    <a:pt x="1522709" y="4248537"/>
                  </a:moveTo>
                  <a:cubicBezTo>
                    <a:pt x="1518959" y="4255178"/>
                    <a:pt x="1515214" y="4261819"/>
                    <a:pt x="1511476" y="4268460"/>
                  </a:cubicBezTo>
                  <a:cubicBezTo>
                    <a:pt x="1507795" y="4271496"/>
                    <a:pt x="1504107" y="4274577"/>
                    <a:pt x="1500421" y="4277635"/>
                  </a:cubicBezTo>
                  <a:cubicBezTo>
                    <a:pt x="1504159" y="4271222"/>
                    <a:pt x="1507904" y="4264809"/>
                    <a:pt x="1511656" y="4258396"/>
                  </a:cubicBezTo>
                  <a:cubicBezTo>
                    <a:pt x="1515333" y="4255087"/>
                    <a:pt x="1519014" y="4251801"/>
                    <a:pt x="1522709" y="4248537"/>
                  </a:cubicBezTo>
                  <a:close/>
                  <a:moveTo>
                    <a:pt x="1491721" y="4284938"/>
                  </a:moveTo>
                  <a:cubicBezTo>
                    <a:pt x="1488323" y="4287791"/>
                    <a:pt x="1484925" y="4290644"/>
                    <a:pt x="1481522" y="4293542"/>
                  </a:cubicBezTo>
                  <a:cubicBezTo>
                    <a:pt x="1485009" y="4287745"/>
                    <a:pt x="1488503" y="4281971"/>
                    <a:pt x="1492002" y="4276197"/>
                  </a:cubicBezTo>
                  <a:cubicBezTo>
                    <a:pt x="1495400" y="4273093"/>
                    <a:pt x="1498807" y="4269990"/>
                    <a:pt x="1502219" y="4266909"/>
                  </a:cubicBezTo>
                  <a:cubicBezTo>
                    <a:pt x="1498714" y="4272911"/>
                    <a:pt x="1495215" y="4278913"/>
                    <a:pt x="1491721" y="4284938"/>
                  </a:cubicBezTo>
                  <a:close/>
                  <a:moveTo>
                    <a:pt x="1483724" y="4298722"/>
                  </a:moveTo>
                  <a:cubicBezTo>
                    <a:pt x="1479959" y="4305227"/>
                    <a:pt x="1476200" y="4311708"/>
                    <a:pt x="1472448" y="4318212"/>
                  </a:cubicBezTo>
                  <a:cubicBezTo>
                    <a:pt x="1468792" y="4321111"/>
                    <a:pt x="1465136" y="4324009"/>
                    <a:pt x="1461475" y="4326930"/>
                  </a:cubicBezTo>
                  <a:cubicBezTo>
                    <a:pt x="1465225" y="4320654"/>
                    <a:pt x="1468979" y="4314401"/>
                    <a:pt x="1472740" y="4308125"/>
                  </a:cubicBezTo>
                  <a:cubicBezTo>
                    <a:pt x="1476394" y="4304976"/>
                    <a:pt x="1480057" y="4301849"/>
                    <a:pt x="1483724" y="4298722"/>
                  </a:cubicBezTo>
                  <a:close/>
                  <a:moveTo>
                    <a:pt x="1452629" y="4334028"/>
                  </a:moveTo>
                  <a:cubicBezTo>
                    <a:pt x="1449238" y="4336767"/>
                    <a:pt x="1445842" y="4339528"/>
                    <a:pt x="1442444" y="4342290"/>
                  </a:cubicBezTo>
                  <a:cubicBezTo>
                    <a:pt x="1445947" y="4336652"/>
                    <a:pt x="1449455" y="4330993"/>
                    <a:pt x="1452967" y="4325356"/>
                  </a:cubicBezTo>
                  <a:cubicBezTo>
                    <a:pt x="1456361" y="4322366"/>
                    <a:pt x="1459757" y="4319376"/>
                    <a:pt x="1463164" y="4316409"/>
                  </a:cubicBezTo>
                  <a:cubicBezTo>
                    <a:pt x="1459649" y="4322275"/>
                    <a:pt x="1456137" y="4328163"/>
                    <a:pt x="1452629" y="4334028"/>
                  </a:cubicBezTo>
                  <a:close/>
                  <a:moveTo>
                    <a:pt x="1444457" y="4347721"/>
                  </a:moveTo>
                  <a:cubicBezTo>
                    <a:pt x="1440680" y="4354066"/>
                    <a:pt x="1436907" y="4360410"/>
                    <a:pt x="1433140" y="4366755"/>
                  </a:cubicBezTo>
                  <a:cubicBezTo>
                    <a:pt x="1429493" y="4369516"/>
                    <a:pt x="1425841" y="4372300"/>
                    <a:pt x="1422187" y="4375085"/>
                  </a:cubicBezTo>
                  <a:cubicBezTo>
                    <a:pt x="1425953" y="4368968"/>
                    <a:pt x="1429725" y="4362852"/>
                    <a:pt x="1433502" y="4356736"/>
                  </a:cubicBezTo>
                  <a:cubicBezTo>
                    <a:pt x="1437149" y="4353723"/>
                    <a:pt x="1440798" y="4350711"/>
                    <a:pt x="1444457" y="4347721"/>
                  </a:cubicBezTo>
                  <a:close/>
                  <a:moveTo>
                    <a:pt x="1413200" y="4381954"/>
                  </a:moveTo>
                  <a:cubicBezTo>
                    <a:pt x="1409825" y="4384556"/>
                    <a:pt x="1406447" y="4387180"/>
                    <a:pt x="1403065" y="4389828"/>
                  </a:cubicBezTo>
                  <a:cubicBezTo>
                    <a:pt x="1406572" y="4384328"/>
                    <a:pt x="1410085" y="4378827"/>
                    <a:pt x="1413604" y="4373350"/>
                  </a:cubicBezTo>
                  <a:cubicBezTo>
                    <a:pt x="1416970" y="4370520"/>
                    <a:pt x="1420345" y="4367691"/>
                    <a:pt x="1423725" y="4364860"/>
                  </a:cubicBezTo>
                  <a:cubicBezTo>
                    <a:pt x="1420211" y="4370566"/>
                    <a:pt x="1416703" y="4376249"/>
                    <a:pt x="1413200" y="4381954"/>
                  </a:cubicBezTo>
                  <a:close/>
                  <a:moveTo>
                    <a:pt x="1404838" y="4395579"/>
                  </a:moveTo>
                  <a:cubicBezTo>
                    <a:pt x="1401059" y="4401741"/>
                    <a:pt x="1397284" y="4407903"/>
                    <a:pt x="1393514" y="4414065"/>
                  </a:cubicBezTo>
                  <a:cubicBezTo>
                    <a:pt x="1389878" y="4416689"/>
                    <a:pt x="1386236" y="4419336"/>
                    <a:pt x="1382593" y="4421961"/>
                  </a:cubicBezTo>
                  <a:cubicBezTo>
                    <a:pt x="1386373" y="4416027"/>
                    <a:pt x="1390159" y="4410071"/>
                    <a:pt x="1393950" y="4404114"/>
                  </a:cubicBezTo>
                  <a:cubicBezTo>
                    <a:pt x="1397569" y="4401262"/>
                    <a:pt x="1401202" y="4398409"/>
                    <a:pt x="1404838" y="4395579"/>
                  </a:cubicBezTo>
                  <a:close/>
                  <a:moveTo>
                    <a:pt x="1373435" y="4428648"/>
                  </a:moveTo>
                  <a:cubicBezTo>
                    <a:pt x="1370080" y="4431113"/>
                    <a:pt x="1366725" y="4433578"/>
                    <a:pt x="1363364" y="4436065"/>
                  </a:cubicBezTo>
                  <a:cubicBezTo>
                    <a:pt x="1366874" y="4430725"/>
                    <a:pt x="1370386" y="4425407"/>
                    <a:pt x="1373903" y="4420090"/>
                  </a:cubicBezTo>
                  <a:cubicBezTo>
                    <a:pt x="1377262" y="4417397"/>
                    <a:pt x="1380624" y="4414704"/>
                    <a:pt x="1383992" y="4412011"/>
                  </a:cubicBezTo>
                  <a:cubicBezTo>
                    <a:pt x="1380471" y="4417556"/>
                    <a:pt x="1376952" y="4423102"/>
                    <a:pt x="1373435" y="4428648"/>
                  </a:cubicBezTo>
                  <a:close/>
                  <a:moveTo>
                    <a:pt x="1366061" y="4440287"/>
                  </a:moveTo>
                  <a:cubicBezTo>
                    <a:pt x="1361901" y="4446860"/>
                    <a:pt x="1357745" y="4453433"/>
                    <a:pt x="1353596" y="4460005"/>
                  </a:cubicBezTo>
                  <a:cubicBezTo>
                    <a:pt x="1349976" y="4462470"/>
                    <a:pt x="1346348" y="4464980"/>
                    <a:pt x="1342721" y="4467468"/>
                  </a:cubicBezTo>
                  <a:cubicBezTo>
                    <a:pt x="1346902" y="4461078"/>
                    <a:pt x="1351092" y="4454710"/>
                    <a:pt x="1355285" y="4448343"/>
                  </a:cubicBezTo>
                  <a:cubicBezTo>
                    <a:pt x="1358870" y="4445650"/>
                    <a:pt x="1362462" y="4442957"/>
                    <a:pt x="1366061" y="4440287"/>
                  </a:cubicBezTo>
                  <a:close/>
                  <a:moveTo>
                    <a:pt x="1333417" y="4473881"/>
                  </a:moveTo>
                  <a:cubicBezTo>
                    <a:pt x="1330078" y="4476209"/>
                    <a:pt x="1326737" y="4478537"/>
                    <a:pt x="1323391" y="4480865"/>
                  </a:cubicBezTo>
                  <a:cubicBezTo>
                    <a:pt x="1327337" y="4475091"/>
                    <a:pt x="1331287" y="4469294"/>
                    <a:pt x="1335245" y="4463520"/>
                  </a:cubicBezTo>
                  <a:cubicBezTo>
                    <a:pt x="1338561" y="4460964"/>
                    <a:pt x="1341877" y="4458430"/>
                    <a:pt x="1345200" y="4455920"/>
                  </a:cubicBezTo>
                  <a:cubicBezTo>
                    <a:pt x="1341265" y="4461899"/>
                    <a:pt x="1337340" y="4467902"/>
                    <a:pt x="1333417" y="4473881"/>
                  </a:cubicBezTo>
                  <a:close/>
                  <a:moveTo>
                    <a:pt x="1324708" y="4487186"/>
                  </a:moveTo>
                  <a:cubicBezTo>
                    <a:pt x="1320924" y="4492983"/>
                    <a:pt x="1317142" y="4498757"/>
                    <a:pt x="1313365" y="4504554"/>
                  </a:cubicBezTo>
                  <a:cubicBezTo>
                    <a:pt x="1309764" y="4506859"/>
                    <a:pt x="1306160" y="4509187"/>
                    <a:pt x="1302552" y="4511514"/>
                  </a:cubicBezTo>
                  <a:cubicBezTo>
                    <a:pt x="1306318" y="4505969"/>
                    <a:pt x="1310088" y="4500423"/>
                    <a:pt x="1313863" y="4494854"/>
                  </a:cubicBezTo>
                  <a:cubicBezTo>
                    <a:pt x="1317475" y="4492298"/>
                    <a:pt x="1321090" y="4489742"/>
                    <a:pt x="1324708" y="4487186"/>
                  </a:cubicBezTo>
                  <a:close/>
                  <a:moveTo>
                    <a:pt x="1293099" y="4517676"/>
                  </a:moveTo>
                  <a:cubicBezTo>
                    <a:pt x="1289781" y="4519844"/>
                    <a:pt x="1286463" y="4522013"/>
                    <a:pt x="1283137" y="4524203"/>
                  </a:cubicBezTo>
                  <a:cubicBezTo>
                    <a:pt x="1286611" y="4519274"/>
                    <a:pt x="1290087" y="4514367"/>
                    <a:pt x="1293567" y="4509461"/>
                  </a:cubicBezTo>
                  <a:cubicBezTo>
                    <a:pt x="1296913" y="4507018"/>
                    <a:pt x="1300261" y="4504599"/>
                    <a:pt x="1303611" y="4502180"/>
                  </a:cubicBezTo>
                  <a:cubicBezTo>
                    <a:pt x="1300103" y="4507338"/>
                    <a:pt x="1296600" y="4512519"/>
                    <a:pt x="1293099" y="4517676"/>
                  </a:cubicBezTo>
                  <a:close/>
                  <a:moveTo>
                    <a:pt x="1284416" y="4530502"/>
                  </a:moveTo>
                  <a:cubicBezTo>
                    <a:pt x="1280556" y="4536185"/>
                    <a:pt x="1276702" y="4541891"/>
                    <a:pt x="1272849" y="4547573"/>
                  </a:cubicBezTo>
                  <a:cubicBezTo>
                    <a:pt x="1269269" y="4549718"/>
                    <a:pt x="1265688" y="4551864"/>
                    <a:pt x="1262098" y="4554055"/>
                  </a:cubicBezTo>
                  <a:cubicBezTo>
                    <a:pt x="1265946" y="4548577"/>
                    <a:pt x="1269798" y="4543100"/>
                    <a:pt x="1273653" y="4537646"/>
                  </a:cubicBezTo>
                  <a:cubicBezTo>
                    <a:pt x="1277236" y="4535249"/>
                    <a:pt x="1280823" y="4532876"/>
                    <a:pt x="1284416" y="4530502"/>
                  </a:cubicBezTo>
                  <a:close/>
                  <a:moveTo>
                    <a:pt x="1252522" y="4559897"/>
                  </a:moveTo>
                  <a:cubicBezTo>
                    <a:pt x="1250246" y="4561289"/>
                    <a:pt x="1247973" y="4562658"/>
                    <a:pt x="1245696" y="4564073"/>
                  </a:cubicBezTo>
                  <a:cubicBezTo>
                    <a:pt x="1244660" y="4564712"/>
                    <a:pt x="1243626" y="4565374"/>
                    <a:pt x="1242590" y="4566013"/>
                  </a:cubicBezTo>
                  <a:cubicBezTo>
                    <a:pt x="1246180" y="4561107"/>
                    <a:pt x="1249774" y="4556200"/>
                    <a:pt x="1253371" y="4551316"/>
                  </a:cubicBezTo>
                  <a:cubicBezTo>
                    <a:pt x="1256682" y="4549057"/>
                    <a:pt x="1259994" y="4546797"/>
                    <a:pt x="1263314" y="4544561"/>
                  </a:cubicBezTo>
                  <a:cubicBezTo>
                    <a:pt x="1259715" y="4549673"/>
                    <a:pt x="1256119" y="4554785"/>
                    <a:pt x="1252522" y="4559897"/>
                  </a:cubicBezTo>
                  <a:close/>
                  <a:moveTo>
                    <a:pt x="1244598" y="4571171"/>
                  </a:moveTo>
                  <a:cubicBezTo>
                    <a:pt x="1240424" y="4577105"/>
                    <a:pt x="1236252" y="4583061"/>
                    <a:pt x="1232083" y="4588995"/>
                  </a:cubicBezTo>
                  <a:cubicBezTo>
                    <a:pt x="1229563" y="4590387"/>
                    <a:pt x="1227048" y="4591779"/>
                    <a:pt x="1224526" y="4593194"/>
                  </a:cubicBezTo>
                  <a:cubicBezTo>
                    <a:pt x="1223474" y="4593788"/>
                    <a:pt x="1222420" y="4594404"/>
                    <a:pt x="1221368" y="4594997"/>
                  </a:cubicBezTo>
                  <a:cubicBezTo>
                    <a:pt x="1225551" y="4589269"/>
                    <a:pt x="1229739" y="4583541"/>
                    <a:pt x="1233929" y="4577812"/>
                  </a:cubicBezTo>
                  <a:cubicBezTo>
                    <a:pt x="1237487" y="4575599"/>
                    <a:pt x="1241042" y="4573385"/>
                    <a:pt x="1244598" y="4571171"/>
                  </a:cubicBezTo>
                  <a:close/>
                  <a:moveTo>
                    <a:pt x="1211709" y="4600452"/>
                  </a:moveTo>
                  <a:cubicBezTo>
                    <a:pt x="1208421" y="4602323"/>
                    <a:pt x="1205123" y="4604217"/>
                    <a:pt x="1201827" y="4606134"/>
                  </a:cubicBezTo>
                  <a:cubicBezTo>
                    <a:pt x="1205744" y="4600999"/>
                    <a:pt x="1209662" y="4595865"/>
                    <a:pt x="1213585" y="4590730"/>
                  </a:cubicBezTo>
                  <a:cubicBezTo>
                    <a:pt x="1216860" y="4588630"/>
                    <a:pt x="1220137" y="4586530"/>
                    <a:pt x="1223415" y="4584454"/>
                  </a:cubicBezTo>
                  <a:cubicBezTo>
                    <a:pt x="1219510" y="4589794"/>
                    <a:pt x="1215607" y="4595111"/>
                    <a:pt x="1211709" y="4600452"/>
                  </a:cubicBezTo>
                  <a:close/>
                  <a:moveTo>
                    <a:pt x="1203496" y="4611703"/>
                  </a:moveTo>
                  <a:cubicBezTo>
                    <a:pt x="1199363" y="4617363"/>
                    <a:pt x="1195234" y="4623022"/>
                    <a:pt x="1191108" y="4628660"/>
                  </a:cubicBezTo>
                  <a:cubicBezTo>
                    <a:pt x="1187559" y="4630485"/>
                    <a:pt x="1184003" y="4632334"/>
                    <a:pt x="1180446" y="4634182"/>
                  </a:cubicBezTo>
                  <a:cubicBezTo>
                    <a:pt x="1184597" y="4628728"/>
                    <a:pt x="1188750" y="4623297"/>
                    <a:pt x="1192906" y="4617819"/>
                  </a:cubicBezTo>
                  <a:cubicBezTo>
                    <a:pt x="1196432" y="4615788"/>
                    <a:pt x="1199958" y="4613734"/>
                    <a:pt x="1203496" y="4611703"/>
                  </a:cubicBezTo>
                  <a:close/>
                  <a:moveTo>
                    <a:pt x="1170682" y="4639317"/>
                  </a:moveTo>
                  <a:cubicBezTo>
                    <a:pt x="1167419" y="4641029"/>
                    <a:pt x="1164153" y="4642741"/>
                    <a:pt x="1160883" y="4644475"/>
                  </a:cubicBezTo>
                  <a:cubicBezTo>
                    <a:pt x="1164785" y="4639568"/>
                    <a:pt x="1168690" y="4634662"/>
                    <a:pt x="1172599" y="4629755"/>
                  </a:cubicBezTo>
                  <a:cubicBezTo>
                    <a:pt x="1175831" y="4627838"/>
                    <a:pt x="1179074" y="4625921"/>
                    <a:pt x="1182317" y="4624027"/>
                  </a:cubicBezTo>
                  <a:cubicBezTo>
                    <a:pt x="1178433" y="4629116"/>
                    <a:pt x="1174555" y="4634205"/>
                    <a:pt x="1170682" y="4639317"/>
                  </a:cubicBezTo>
                  <a:close/>
                  <a:moveTo>
                    <a:pt x="1171397" y="4646096"/>
                  </a:moveTo>
                  <a:cubicBezTo>
                    <a:pt x="1175181" y="4644087"/>
                    <a:pt x="1178964" y="4642102"/>
                    <a:pt x="1182744" y="4640139"/>
                  </a:cubicBezTo>
                  <a:cubicBezTo>
                    <a:pt x="1178634" y="4645753"/>
                    <a:pt x="1174505" y="4651413"/>
                    <a:pt x="1170374" y="4657073"/>
                  </a:cubicBezTo>
                  <a:cubicBezTo>
                    <a:pt x="1166604" y="4658807"/>
                    <a:pt x="1162832" y="4660565"/>
                    <a:pt x="1159061" y="4662322"/>
                  </a:cubicBezTo>
                  <a:cubicBezTo>
                    <a:pt x="1163167" y="4656913"/>
                    <a:pt x="1167280" y="4651504"/>
                    <a:pt x="1171397" y="4646096"/>
                  </a:cubicBezTo>
                  <a:close/>
                  <a:moveTo>
                    <a:pt x="1188032" y="4640641"/>
                  </a:moveTo>
                  <a:cubicBezTo>
                    <a:pt x="1189300" y="4638907"/>
                    <a:pt x="1190569" y="4637172"/>
                    <a:pt x="1191838" y="4635415"/>
                  </a:cubicBezTo>
                  <a:cubicBezTo>
                    <a:pt x="1195832" y="4633361"/>
                    <a:pt x="1199821" y="4631307"/>
                    <a:pt x="1203808" y="4629276"/>
                  </a:cubicBezTo>
                  <a:cubicBezTo>
                    <a:pt x="1199484" y="4635438"/>
                    <a:pt x="1195154" y="4641600"/>
                    <a:pt x="1190809" y="4647807"/>
                  </a:cubicBezTo>
                  <a:cubicBezTo>
                    <a:pt x="1187929" y="4649085"/>
                    <a:pt x="1185051" y="4650363"/>
                    <a:pt x="1182169" y="4651687"/>
                  </a:cubicBezTo>
                  <a:cubicBezTo>
                    <a:pt x="1181069" y="4652166"/>
                    <a:pt x="1179969" y="4652691"/>
                    <a:pt x="1178871" y="4653193"/>
                  </a:cubicBezTo>
                  <a:cubicBezTo>
                    <a:pt x="1181924" y="4648994"/>
                    <a:pt x="1184992" y="4644795"/>
                    <a:pt x="1188032" y="4640641"/>
                  </a:cubicBezTo>
                  <a:close/>
                  <a:moveTo>
                    <a:pt x="1212289" y="4624963"/>
                  </a:moveTo>
                  <a:cubicBezTo>
                    <a:pt x="1216463" y="4622863"/>
                    <a:pt x="1220633" y="4620786"/>
                    <a:pt x="1224800" y="4618709"/>
                  </a:cubicBezTo>
                  <a:cubicBezTo>
                    <a:pt x="1220302" y="4625373"/>
                    <a:pt x="1215783" y="4632037"/>
                    <a:pt x="1211262" y="4638724"/>
                  </a:cubicBezTo>
                  <a:cubicBezTo>
                    <a:pt x="1207102" y="4640550"/>
                    <a:pt x="1202941" y="4642376"/>
                    <a:pt x="1198776" y="4644224"/>
                  </a:cubicBezTo>
                  <a:cubicBezTo>
                    <a:pt x="1203297" y="4637788"/>
                    <a:pt x="1207793" y="4631375"/>
                    <a:pt x="1212289" y="4624963"/>
                  </a:cubicBezTo>
                  <a:close/>
                  <a:moveTo>
                    <a:pt x="1232717" y="4614784"/>
                  </a:moveTo>
                  <a:cubicBezTo>
                    <a:pt x="1237055" y="4612639"/>
                    <a:pt x="1241392" y="4610516"/>
                    <a:pt x="1245721" y="4608417"/>
                  </a:cubicBezTo>
                  <a:cubicBezTo>
                    <a:pt x="1241068" y="4615560"/>
                    <a:pt x="1236403" y="4622703"/>
                    <a:pt x="1231726" y="4629869"/>
                  </a:cubicBezTo>
                  <a:cubicBezTo>
                    <a:pt x="1227397" y="4631718"/>
                    <a:pt x="1223063" y="4633589"/>
                    <a:pt x="1218729" y="4635483"/>
                  </a:cubicBezTo>
                  <a:cubicBezTo>
                    <a:pt x="1223403" y="4628568"/>
                    <a:pt x="1228066" y="4621676"/>
                    <a:pt x="1232717" y="4614784"/>
                  </a:cubicBezTo>
                  <a:close/>
                  <a:moveTo>
                    <a:pt x="1253138" y="4604833"/>
                  </a:moveTo>
                  <a:cubicBezTo>
                    <a:pt x="1257618" y="4602665"/>
                    <a:pt x="1262093" y="4600543"/>
                    <a:pt x="1266564" y="4598421"/>
                  </a:cubicBezTo>
                  <a:cubicBezTo>
                    <a:pt x="1261774" y="4606043"/>
                    <a:pt x="1256988" y="4613643"/>
                    <a:pt x="1252177" y="4621288"/>
                  </a:cubicBezTo>
                  <a:cubicBezTo>
                    <a:pt x="1247704" y="4623137"/>
                    <a:pt x="1243226" y="4625008"/>
                    <a:pt x="1238747" y="4626902"/>
                  </a:cubicBezTo>
                  <a:cubicBezTo>
                    <a:pt x="1243548" y="4619554"/>
                    <a:pt x="1248357" y="4612182"/>
                    <a:pt x="1253138" y="4604833"/>
                  </a:cubicBezTo>
                  <a:close/>
                  <a:moveTo>
                    <a:pt x="1273557" y="4595111"/>
                  </a:moveTo>
                  <a:cubicBezTo>
                    <a:pt x="1278167" y="4592943"/>
                    <a:pt x="1282772" y="4590798"/>
                    <a:pt x="1287376" y="4588676"/>
                  </a:cubicBezTo>
                  <a:cubicBezTo>
                    <a:pt x="1282469" y="4596755"/>
                    <a:pt x="1277558" y="4604811"/>
                    <a:pt x="1272630" y="4612912"/>
                  </a:cubicBezTo>
                  <a:cubicBezTo>
                    <a:pt x="1268029" y="4614761"/>
                    <a:pt x="1263428" y="4616632"/>
                    <a:pt x="1258823" y="4618527"/>
                  </a:cubicBezTo>
                  <a:cubicBezTo>
                    <a:pt x="1263748" y="4610699"/>
                    <a:pt x="1268652" y="4602916"/>
                    <a:pt x="1273557" y="4595111"/>
                  </a:cubicBezTo>
                  <a:close/>
                  <a:moveTo>
                    <a:pt x="1279723" y="4585298"/>
                  </a:moveTo>
                  <a:cubicBezTo>
                    <a:pt x="1284646" y="4577470"/>
                    <a:pt x="1289541" y="4569665"/>
                    <a:pt x="1294437" y="4561883"/>
                  </a:cubicBezTo>
                  <a:cubicBezTo>
                    <a:pt x="1298898" y="4559555"/>
                    <a:pt x="1303374" y="4557250"/>
                    <a:pt x="1307856" y="4554945"/>
                  </a:cubicBezTo>
                  <a:cubicBezTo>
                    <a:pt x="1302979" y="4563001"/>
                    <a:pt x="1298088" y="4571034"/>
                    <a:pt x="1293186" y="4579113"/>
                  </a:cubicBezTo>
                  <a:cubicBezTo>
                    <a:pt x="1288702" y="4581167"/>
                    <a:pt x="1284215" y="4583221"/>
                    <a:pt x="1279723" y="4585298"/>
                  </a:cubicBezTo>
                  <a:close/>
                  <a:moveTo>
                    <a:pt x="1314732" y="4551430"/>
                  </a:moveTo>
                  <a:cubicBezTo>
                    <a:pt x="1319326" y="4549102"/>
                    <a:pt x="1323932" y="4546774"/>
                    <a:pt x="1328551" y="4544469"/>
                  </a:cubicBezTo>
                  <a:cubicBezTo>
                    <a:pt x="1323585" y="4552936"/>
                    <a:pt x="1318594" y="4561426"/>
                    <a:pt x="1313603" y="4569916"/>
                  </a:cubicBezTo>
                  <a:cubicBezTo>
                    <a:pt x="1308988" y="4571970"/>
                    <a:pt x="1304371" y="4574024"/>
                    <a:pt x="1299750" y="4576123"/>
                  </a:cubicBezTo>
                  <a:cubicBezTo>
                    <a:pt x="1304759" y="4567862"/>
                    <a:pt x="1309748" y="4559646"/>
                    <a:pt x="1314732" y="4551430"/>
                  </a:cubicBezTo>
                  <a:close/>
                  <a:moveTo>
                    <a:pt x="1320413" y="4542073"/>
                  </a:moveTo>
                  <a:cubicBezTo>
                    <a:pt x="1322266" y="4539015"/>
                    <a:pt x="1324133" y="4535934"/>
                    <a:pt x="1325981" y="4532899"/>
                  </a:cubicBezTo>
                  <a:cubicBezTo>
                    <a:pt x="1329096" y="4527764"/>
                    <a:pt x="1332216" y="4522606"/>
                    <a:pt x="1335336" y="4517471"/>
                  </a:cubicBezTo>
                  <a:cubicBezTo>
                    <a:pt x="1339818" y="4514960"/>
                    <a:pt x="1344305" y="4512450"/>
                    <a:pt x="1348794" y="4509963"/>
                  </a:cubicBezTo>
                  <a:cubicBezTo>
                    <a:pt x="1348475" y="4510510"/>
                    <a:pt x="1348155" y="4511058"/>
                    <a:pt x="1347838" y="4511606"/>
                  </a:cubicBezTo>
                  <a:cubicBezTo>
                    <a:pt x="1343214" y="4519479"/>
                    <a:pt x="1338561" y="4527421"/>
                    <a:pt x="1333914" y="4535341"/>
                  </a:cubicBezTo>
                  <a:cubicBezTo>
                    <a:pt x="1329416" y="4537554"/>
                    <a:pt x="1324918" y="4539791"/>
                    <a:pt x="1320413" y="4542073"/>
                  </a:cubicBezTo>
                  <a:close/>
                  <a:moveTo>
                    <a:pt x="1351245" y="4513591"/>
                  </a:moveTo>
                  <a:cubicBezTo>
                    <a:pt x="1352690" y="4511149"/>
                    <a:pt x="1354134" y="4508684"/>
                    <a:pt x="1355579" y="4506220"/>
                  </a:cubicBezTo>
                  <a:cubicBezTo>
                    <a:pt x="1360187" y="4503687"/>
                    <a:pt x="1364801" y="4501176"/>
                    <a:pt x="1369416" y="4498688"/>
                  </a:cubicBezTo>
                  <a:cubicBezTo>
                    <a:pt x="1364381" y="4507543"/>
                    <a:pt x="1359333" y="4516444"/>
                    <a:pt x="1354271" y="4525367"/>
                  </a:cubicBezTo>
                  <a:cubicBezTo>
                    <a:pt x="1349641" y="4527581"/>
                    <a:pt x="1345006" y="4529863"/>
                    <a:pt x="1340366" y="4532145"/>
                  </a:cubicBezTo>
                  <a:cubicBezTo>
                    <a:pt x="1343992" y="4525961"/>
                    <a:pt x="1347635" y="4519753"/>
                    <a:pt x="1351245" y="4513591"/>
                  </a:cubicBezTo>
                  <a:close/>
                  <a:moveTo>
                    <a:pt x="1360798" y="4497319"/>
                  </a:moveTo>
                  <a:cubicBezTo>
                    <a:pt x="1365468" y="4489354"/>
                    <a:pt x="1370142" y="4481389"/>
                    <a:pt x="1374818" y="4473425"/>
                  </a:cubicBezTo>
                  <a:cubicBezTo>
                    <a:pt x="1379321" y="4470709"/>
                    <a:pt x="1383828" y="4468016"/>
                    <a:pt x="1388349" y="4465346"/>
                  </a:cubicBezTo>
                  <a:cubicBezTo>
                    <a:pt x="1383673" y="4473584"/>
                    <a:pt x="1378999" y="4481823"/>
                    <a:pt x="1374329" y="4490039"/>
                  </a:cubicBezTo>
                  <a:cubicBezTo>
                    <a:pt x="1369822" y="4492435"/>
                    <a:pt x="1365313" y="4494854"/>
                    <a:pt x="1360798" y="4497319"/>
                  </a:cubicBezTo>
                  <a:close/>
                  <a:moveTo>
                    <a:pt x="1400837" y="4451173"/>
                  </a:moveTo>
                  <a:cubicBezTo>
                    <a:pt x="1405488" y="4442980"/>
                    <a:pt x="1410144" y="4434787"/>
                    <a:pt x="1414807" y="4426594"/>
                  </a:cubicBezTo>
                  <a:cubicBezTo>
                    <a:pt x="1419325" y="4423718"/>
                    <a:pt x="1423853" y="4420843"/>
                    <a:pt x="1428386" y="4417990"/>
                  </a:cubicBezTo>
                  <a:cubicBezTo>
                    <a:pt x="1423725" y="4426434"/>
                    <a:pt x="1419072" y="4434901"/>
                    <a:pt x="1414423" y="4443345"/>
                  </a:cubicBezTo>
                  <a:cubicBezTo>
                    <a:pt x="1409898" y="4445924"/>
                    <a:pt x="1405367" y="4448526"/>
                    <a:pt x="1400837" y="4451173"/>
                  </a:cubicBezTo>
                  <a:close/>
                  <a:moveTo>
                    <a:pt x="1434913" y="4413882"/>
                  </a:moveTo>
                  <a:cubicBezTo>
                    <a:pt x="1439352" y="4411121"/>
                    <a:pt x="1443797" y="4408359"/>
                    <a:pt x="1448250" y="4405621"/>
                  </a:cubicBezTo>
                  <a:cubicBezTo>
                    <a:pt x="1443496" y="4414521"/>
                    <a:pt x="1438749" y="4423422"/>
                    <a:pt x="1434007" y="4432322"/>
                  </a:cubicBezTo>
                  <a:cubicBezTo>
                    <a:pt x="1429547" y="4434810"/>
                    <a:pt x="1425081" y="4437320"/>
                    <a:pt x="1420615" y="4439831"/>
                  </a:cubicBezTo>
                  <a:cubicBezTo>
                    <a:pt x="1425375" y="4431204"/>
                    <a:pt x="1430143" y="4422532"/>
                    <a:pt x="1434913" y="4413882"/>
                  </a:cubicBezTo>
                  <a:close/>
                  <a:moveTo>
                    <a:pt x="1440536" y="4403681"/>
                  </a:moveTo>
                  <a:cubicBezTo>
                    <a:pt x="1445402" y="4394871"/>
                    <a:pt x="1450272" y="4386062"/>
                    <a:pt x="1455151" y="4377230"/>
                  </a:cubicBezTo>
                  <a:cubicBezTo>
                    <a:pt x="1459440" y="4374354"/>
                    <a:pt x="1463732" y="4371479"/>
                    <a:pt x="1468039" y="4368626"/>
                  </a:cubicBezTo>
                  <a:cubicBezTo>
                    <a:pt x="1463198" y="4377664"/>
                    <a:pt x="1458362" y="4386701"/>
                    <a:pt x="1453533" y="4395739"/>
                  </a:cubicBezTo>
                  <a:cubicBezTo>
                    <a:pt x="1449206" y="4398363"/>
                    <a:pt x="1444872" y="4401033"/>
                    <a:pt x="1440536" y="4403681"/>
                  </a:cubicBezTo>
                  <a:close/>
                  <a:moveTo>
                    <a:pt x="1474397" y="4364450"/>
                  </a:moveTo>
                  <a:cubicBezTo>
                    <a:pt x="1479133" y="4361323"/>
                    <a:pt x="1483880" y="4358242"/>
                    <a:pt x="1488638" y="4355161"/>
                  </a:cubicBezTo>
                  <a:cubicBezTo>
                    <a:pt x="1483718" y="4364632"/>
                    <a:pt x="1478799" y="4374103"/>
                    <a:pt x="1473890" y="4383575"/>
                  </a:cubicBezTo>
                  <a:cubicBezTo>
                    <a:pt x="1469132" y="4386382"/>
                    <a:pt x="1464369" y="4389212"/>
                    <a:pt x="1459604" y="4392087"/>
                  </a:cubicBezTo>
                  <a:cubicBezTo>
                    <a:pt x="1464531" y="4382867"/>
                    <a:pt x="1469458" y="4373670"/>
                    <a:pt x="1474397" y="4364450"/>
                  </a:cubicBezTo>
                  <a:close/>
                  <a:moveTo>
                    <a:pt x="1479244" y="4355412"/>
                  </a:moveTo>
                  <a:cubicBezTo>
                    <a:pt x="1483800" y="4346900"/>
                    <a:pt x="1488364" y="4338410"/>
                    <a:pt x="1492933" y="4329920"/>
                  </a:cubicBezTo>
                  <a:cubicBezTo>
                    <a:pt x="1497575" y="4326611"/>
                    <a:pt x="1502228" y="4323347"/>
                    <a:pt x="1506893" y="4320084"/>
                  </a:cubicBezTo>
                  <a:cubicBezTo>
                    <a:pt x="1502322" y="4328870"/>
                    <a:pt x="1497760" y="4337634"/>
                    <a:pt x="1493202" y="4346397"/>
                  </a:cubicBezTo>
                  <a:cubicBezTo>
                    <a:pt x="1488556" y="4349364"/>
                    <a:pt x="1483902" y="4352377"/>
                    <a:pt x="1479244" y="4355412"/>
                  </a:cubicBezTo>
                  <a:close/>
                  <a:moveTo>
                    <a:pt x="1513162" y="4315725"/>
                  </a:moveTo>
                  <a:cubicBezTo>
                    <a:pt x="1517923" y="4312416"/>
                    <a:pt x="1522697" y="4309152"/>
                    <a:pt x="1527481" y="4305889"/>
                  </a:cubicBezTo>
                  <a:cubicBezTo>
                    <a:pt x="1522802" y="4315132"/>
                    <a:pt x="1518131" y="4324374"/>
                    <a:pt x="1513466" y="4333594"/>
                  </a:cubicBezTo>
                  <a:cubicBezTo>
                    <a:pt x="1508696" y="4336584"/>
                    <a:pt x="1503922" y="4339574"/>
                    <a:pt x="1499143" y="4342609"/>
                  </a:cubicBezTo>
                  <a:cubicBezTo>
                    <a:pt x="1503810" y="4333663"/>
                    <a:pt x="1508484" y="4324694"/>
                    <a:pt x="1513162" y="4315725"/>
                  </a:cubicBezTo>
                  <a:close/>
                  <a:moveTo>
                    <a:pt x="1518608" y="4305295"/>
                  </a:moveTo>
                  <a:cubicBezTo>
                    <a:pt x="1523145" y="4296600"/>
                    <a:pt x="1527691" y="4287928"/>
                    <a:pt x="1532244" y="4279233"/>
                  </a:cubicBezTo>
                  <a:cubicBezTo>
                    <a:pt x="1536897" y="4275786"/>
                    <a:pt x="1541562" y="4272363"/>
                    <a:pt x="1546238" y="4268940"/>
                  </a:cubicBezTo>
                  <a:cubicBezTo>
                    <a:pt x="1541681" y="4277886"/>
                    <a:pt x="1537130" y="4286855"/>
                    <a:pt x="1532588" y="4295801"/>
                  </a:cubicBezTo>
                  <a:cubicBezTo>
                    <a:pt x="1527933" y="4298951"/>
                    <a:pt x="1523272" y="4302100"/>
                    <a:pt x="1518608" y="4305295"/>
                  </a:cubicBezTo>
                  <a:close/>
                  <a:moveTo>
                    <a:pt x="1552327" y="4264535"/>
                  </a:moveTo>
                  <a:cubicBezTo>
                    <a:pt x="1654243" y="4190729"/>
                    <a:pt x="1762100" y="4126508"/>
                    <a:pt x="1878291" y="4076916"/>
                  </a:cubicBezTo>
                  <a:cubicBezTo>
                    <a:pt x="2336946" y="3881217"/>
                    <a:pt x="2868675" y="4016871"/>
                    <a:pt x="3374022" y="4172585"/>
                  </a:cubicBezTo>
                  <a:cubicBezTo>
                    <a:pt x="3983003" y="4360251"/>
                    <a:pt x="4590045" y="4584225"/>
                    <a:pt x="5177117" y="4800829"/>
                  </a:cubicBezTo>
                  <a:cubicBezTo>
                    <a:pt x="5662381" y="4979890"/>
                    <a:pt x="6164144" y="5165021"/>
                    <a:pt x="6664903" y="5328906"/>
                  </a:cubicBezTo>
                  <a:cubicBezTo>
                    <a:pt x="6981444" y="5432472"/>
                    <a:pt x="7399451" y="5562055"/>
                    <a:pt x="7832315" y="5647797"/>
                  </a:cubicBezTo>
                  <a:cubicBezTo>
                    <a:pt x="7836195" y="5648573"/>
                    <a:pt x="7840052" y="5649326"/>
                    <a:pt x="7843955" y="5650102"/>
                  </a:cubicBezTo>
                  <a:cubicBezTo>
                    <a:pt x="8288321" y="5737259"/>
                    <a:pt x="8683255" y="5765946"/>
                    <a:pt x="9051373" y="5737761"/>
                  </a:cubicBezTo>
                  <a:cubicBezTo>
                    <a:pt x="9337400" y="5715852"/>
                    <a:pt x="9610853" y="5645766"/>
                    <a:pt x="9842176" y="5535080"/>
                  </a:cubicBezTo>
                  <a:cubicBezTo>
                    <a:pt x="9892431" y="5511025"/>
                    <a:pt x="9940585" y="5485076"/>
                    <a:pt x="9986480" y="5457394"/>
                  </a:cubicBezTo>
                  <a:cubicBezTo>
                    <a:pt x="9992574" y="5471475"/>
                    <a:pt x="9998622" y="5485510"/>
                    <a:pt x="10004578" y="5499546"/>
                  </a:cubicBezTo>
                  <a:cubicBezTo>
                    <a:pt x="9742422" y="5667036"/>
                    <a:pt x="9401895" y="5773295"/>
                    <a:pt x="9024215" y="5798422"/>
                  </a:cubicBezTo>
                  <a:cubicBezTo>
                    <a:pt x="8630171" y="5824622"/>
                    <a:pt x="8233662" y="5783862"/>
                    <a:pt x="7842562" y="5706404"/>
                  </a:cubicBezTo>
                  <a:cubicBezTo>
                    <a:pt x="7447993" y="5628239"/>
                    <a:pt x="7058925" y="5512691"/>
                    <a:pt x="6683275" y="5390731"/>
                  </a:cubicBezTo>
                  <a:cubicBezTo>
                    <a:pt x="6179891" y="5227325"/>
                    <a:pt x="5675069" y="5043358"/>
                    <a:pt x="5186862" y="4865460"/>
                  </a:cubicBezTo>
                  <a:cubicBezTo>
                    <a:pt x="4590022" y="4647944"/>
                    <a:pt x="3972870" y="4423056"/>
                    <a:pt x="3354098" y="4234182"/>
                  </a:cubicBezTo>
                  <a:cubicBezTo>
                    <a:pt x="3122501" y="4163479"/>
                    <a:pt x="2853202" y="4085360"/>
                    <a:pt x="2587874" y="4053089"/>
                  </a:cubicBezTo>
                  <a:cubicBezTo>
                    <a:pt x="2303307" y="4018469"/>
                    <a:pt x="2062822" y="4041975"/>
                    <a:pt x="1852689" y="4124933"/>
                  </a:cubicBezTo>
                  <a:cubicBezTo>
                    <a:pt x="1748028" y="4166241"/>
                    <a:pt x="1644055" y="4221424"/>
                    <a:pt x="1538417" y="4291899"/>
                  </a:cubicBezTo>
                  <a:cubicBezTo>
                    <a:pt x="1543048" y="4282770"/>
                    <a:pt x="1547685" y="4273664"/>
                    <a:pt x="1552327" y="4264535"/>
                  </a:cubicBezTo>
                  <a:close/>
                  <a:moveTo>
                    <a:pt x="9050962" y="5732581"/>
                  </a:moveTo>
                  <a:cubicBezTo>
                    <a:pt x="8644320" y="5763710"/>
                    <a:pt x="8235990" y="5723132"/>
                    <a:pt x="7833958" y="5643507"/>
                  </a:cubicBezTo>
                  <a:cubicBezTo>
                    <a:pt x="7436240" y="5564725"/>
                    <a:pt x="7044661" y="5447694"/>
                    <a:pt x="6666524" y="5323954"/>
                  </a:cubicBezTo>
                  <a:cubicBezTo>
                    <a:pt x="6165856" y="5160115"/>
                    <a:pt x="5664137" y="4974983"/>
                    <a:pt x="5178920" y="4795967"/>
                  </a:cubicBezTo>
                  <a:cubicBezTo>
                    <a:pt x="4591802" y="4579341"/>
                    <a:pt x="3984669" y="4355321"/>
                    <a:pt x="3375551" y="4167610"/>
                  </a:cubicBezTo>
                  <a:cubicBezTo>
                    <a:pt x="2869291" y="4011622"/>
                    <a:pt x="2336513" y="3875740"/>
                    <a:pt x="1876251" y="4072146"/>
                  </a:cubicBezTo>
                  <a:cubicBezTo>
                    <a:pt x="1769891" y="4117516"/>
                    <a:pt x="1664554" y="4177606"/>
                    <a:pt x="1557672" y="4254037"/>
                  </a:cubicBezTo>
                  <a:cubicBezTo>
                    <a:pt x="1562173" y="4245228"/>
                    <a:pt x="1566682" y="4236396"/>
                    <a:pt x="1571201" y="4227564"/>
                  </a:cubicBezTo>
                  <a:cubicBezTo>
                    <a:pt x="1674071" y="4148052"/>
                    <a:pt x="1783400" y="4078354"/>
                    <a:pt x="1901946" y="4023991"/>
                  </a:cubicBezTo>
                  <a:cubicBezTo>
                    <a:pt x="2198463" y="3888018"/>
                    <a:pt x="2525045" y="3896508"/>
                    <a:pt x="2854959" y="3961870"/>
                  </a:cubicBezTo>
                  <a:cubicBezTo>
                    <a:pt x="3035572" y="3997655"/>
                    <a:pt x="3217144" y="4050442"/>
                    <a:pt x="3395475" y="4105922"/>
                  </a:cubicBezTo>
                  <a:cubicBezTo>
                    <a:pt x="3994825" y="4292378"/>
                    <a:pt x="4591848" y="4515463"/>
                    <a:pt x="5169221" y="4731199"/>
                  </a:cubicBezTo>
                  <a:cubicBezTo>
                    <a:pt x="5651449" y="4911401"/>
                    <a:pt x="6150131" y="5097719"/>
                    <a:pt x="6648198" y="5262015"/>
                  </a:cubicBezTo>
                  <a:cubicBezTo>
                    <a:pt x="6966244" y="5366904"/>
                    <a:pt x="7385758" y="5497766"/>
                    <a:pt x="7823825" y="5584558"/>
                  </a:cubicBezTo>
                  <a:cubicBezTo>
                    <a:pt x="7832064" y="5586178"/>
                    <a:pt x="7840211" y="5587775"/>
                    <a:pt x="7848450" y="5589373"/>
                  </a:cubicBezTo>
                  <a:cubicBezTo>
                    <a:pt x="8300987" y="5677169"/>
                    <a:pt x="8703247" y="5704122"/>
                    <a:pt x="9078166" y="5671806"/>
                  </a:cubicBezTo>
                  <a:cubicBezTo>
                    <a:pt x="9371018" y="5646565"/>
                    <a:pt x="9649696" y="5571001"/>
                    <a:pt x="9884101" y="5453331"/>
                  </a:cubicBezTo>
                  <a:cubicBezTo>
                    <a:pt x="9911944" y="5439364"/>
                    <a:pt x="9939078" y="5424758"/>
                    <a:pt x="9965576" y="5409650"/>
                  </a:cubicBezTo>
                  <a:cubicBezTo>
                    <a:pt x="9971852" y="5423823"/>
                    <a:pt x="9978059" y="5437972"/>
                    <a:pt x="9984198" y="5452099"/>
                  </a:cubicBezTo>
                  <a:cubicBezTo>
                    <a:pt x="9729665" y="5606261"/>
                    <a:pt x="9407806" y="5705263"/>
                    <a:pt x="9050962" y="5732581"/>
                  </a:cubicBezTo>
                  <a:close/>
                  <a:moveTo>
                    <a:pt x="9971577" y="5406249"/>
                  </a:moveTo>
                  <a:cubicBezTo>
                    <a:pt x="9983650" y="5399289"/>
                    <a:pt x="9995541" y="5392214"/>
                    <a:pt x="10007294" y="5385048"/>
                  </a:cubicBezTo>
                  <a:cubicBezTo>
                    <a:pt x="10010124" y="5391370"/>
                    <a:pt x="10012999" y="5397714"/>
                    <a:pt x="10015784" y="5404036"/>
                  </a:cubicBezTo>
                  <a:cubicBezTo>
                    <a:pt x="10019024" y="5411339"/>
                    <a:pt x="10022243" y="5418756"/>
                    <a:pt x="10025483" y="5426218"/>
                  </a:cubicBezTo>
                  <a:cubicBezTo>
                    <a:pt x="10013844" y="5433750"/>
                    <a:pt x="10002045" y="5441167"/>
                    <a:pt x="9990109" y="5448470"/>
                  </a:cubicBezTo>
                  <a:cubicBezTo>
                    <a:pt x="9984016" y="5434457"/>
                    <a:pt x="9977830" y="5420376"/>
                    <a:pt x="9971577" y="5406249"/>
                  </a:cubicBezTo>
                  <a:close/>
                  <a:moveTo>
                    <a:pt x="9969432" y="5401388"/>
                  </a:moveTo>
                  <a:cubicBezTo>
                    <a:pt x="9963133" y="5387216"/>
                    <a:pt x="9956765" y="5372975"/>
                    <a:pt x="9950330" y="5358689"/>
                  </a:cubicBezTo>
                  <a:cubicBezTo>
                    <a:pt x="9962471" y="5352070"/>
                    <a:pt x="9974453" y="5345315"/>
                    <a:pt x="9986320" y="5338468"/>
                  </a:cubicBezTo>
                  <a:cubicBezTo>
                    <a:pt x="9992664" y="5352390"/>
                    <a:pt x="9998918" y="5366289"/>
                    <a:pt x="10005126" y="5380141"/>
                  </a:cubicBezTo>
                  <a:cubicBezTo>
                    <a:pt x="9993372" y="5387353"/>
                    <a:pt x="9981460" y="5394428"/>
                    <a:pt x="9969432" y="5401388"/>
                  </a:cubicBezTo>
                  <a:close/>
                  <a:moveTo>
                    <a:pt x="9992231" y="5335091"/>
                  </a:moveTo>
                  <a:cubicBezTo>
                    <a:pt x="10004989" y="5327651"/>
                    <a:pt x="10017587" y="5320096"/>
                    <a:pt x="10030024" y="5312406"/>
                  </a:cubicBezTo>
                  <a:cubicBezTo>
                    <a:pt x="10036004" y="5325734"/>
                    <a:pt x="10041960" y="5339267"/>
                    <a:pt x="10047872" y="5353006"/>
                  </a:cubicBezTo>
                  <a:cubicBezTo>
                    <a:pt x="10035730" y="5360994"/>
                    <a:pt x="10023384" y="5368821"/>
                    <a:pt x="10010922" y="5376536"/>
                  </a:cubicBezTo>
                  <a:cubicBezTo>
                    <a:pt x="10004761" y="5362774"/>
                    <a:pt x="9998530" y="5348966"/>
                    <a:pt x="9992231" y="5335091"/>
                  </a:cubicBezTo>
                  <a:close/>
                  <a:moveTo>
                    <a:pt x="10035730" y="5308891"/>
                  </a:moveTo>
                  <a:cubicBezTo>
                    <a:pt x="10048624" y="5300858"/>
                    <a:pt x="10061336" y="5292688"/>
                    <a:pt x="10073865" y="5284403"/>
                  </a:cubicBezTo>
                  <a:cubicBezTo>
                    <a:pt x="10079571" y="5297663"/>
                    <a:pt x="10085117" y="5310854"/>
                    <a:pt x="10090502" y="5323931"/>
                  </a:cubicBezTo>
                  <a:cubicBezTo>
                    <a:pt x="10078362" y="5332512"/>
                    <a:pt x="10066038" y="5340933"/>
                    <a:pt x="10053531" y="5349240"/>
                  </a:cubicBezTo>
                  <a:cubicBezTo>
                    <a:pt x="10047757" y="5335867"/>
                    <a:pt x="10041823" y="5322424"/>
                    <a:pt x="10035730" y="5308891"/>
                  </a:cubicBezTo>
                  <a:close/>
                  <a:moveTo>
                    <a:pt x="10033698" y="5304349"/>
                  </a:moveTo>
                  <a:cubicBezTo>
                    <a:pt x="10028495" y="5292824"/>
                    <a:pt x="10023178" y="5281277"/>
                    <a:pt x="10017769" y="5269660"/>
                  </a:cubicBezTo>
                  <a:cubicBezTo>
                    <a:pt x="10016810" y="5267629"/>
                    <a:pt x="10015830" y="5265552"/>
                    <a:pt x="10014870" y="5263521"/>
                  </a:cubicBezTo>
                  <a:cubicBezTo>
                    <a:pt x="10028175" y="5255716"/>
                    <a:pt x="10041252" y="5247751"/>
                    <a:pt x="10054193" y="5239672"/>
                  </a:cubicBezTo>
                  <a:cubicBezTo>
                    <a:pt x="10060241" y="5253114"/>
                    <a:pt x="10066129" y="5266465"/>
                    <a:pt x="10071857" y="5279724"/>
                  </a:cubicBezTo>
                  <a:cubicBezTo>
                    <a:pt x="10059328" y="5288078"/>
                    <a:pt x="10046570" y="5296270"/>
                    <a:pt x="10033698" y="5304349"/>
                  </a:cubicBezTo>
                  <a:close/>
                  <a:moveTo>
                    <a:pt x="10012999" y="5259504"/>
                  </a:moveTo>
                  <a:cubicBezTo>
                    <a:pt x="10006518" y="5245674"/>
                    <a:pt x="9999946" y="5231798"/>
                    <a:pt x="9993304" y="5217832"/>
                  </a:cubicBezTo>
                  <a:cubicBezTo>
                    <a:pt x="9999101" y="5214636"/>
                    <a:pt x="10004898" y="5211418"/>
                    <a:pt x="10010626" y="5208155"/>
                  </a:cubicBezTo>
                  <a:cubicBezTo>
                    <a:pt x="10018339" y="5203773"/>
                    <a:pt x="10025985" y="5199346"/>
                    <a:pt x="10033608" y="5194873"/>
                  </a:cubicBezTo>
                  <a:cubicBezTo>
                    <a:pt x="10039998" y="5208543"/>
                    <a:pt x="10046274" y="5222122"/>
                    <a:pt x="10052367" y="5235587"/>
                  </a:cubicBezTo>
                  <a:cubicBezTo>
                    <a:pt x="10039427" y="5243711"/>
                    <a:pt x="10026281" y="5251676"/>
                    <a:pt x="10012999" y="5259504"/>
                  </a:cubicBezTo>
                  <a:close/>
                  <a:moveTo>
                    <a:pt x="10039244" y="5191518"/>
                  </a:moveTo>
                  <a:cubicBezTo>
                    <a:pt x="10052915" y="5183416"/>
                    <a:pt x="10066426" y="5175155"/>
                    <a:pt x="10079731" y="5166756"/>
                  </a:cubicBezTo>
                  <a:cubicBezTo>
                    <a:pt x="10085710" y="5180084"/>
                    <a:pt x="10091484" y="5193298"/>
                    <a:pt x="10097144" y="5206421"/>
                  </a:cubicBezTo>
                  <a:cubicBezTo>
                    <a:pt x="10084250" y="5215115"/>
                    <a:pt x="10071149" y="5223651"/>
                    <a:pt x="10057890" y="5232050"/>
                  </a:cubicBezTo>
                  <a:cubicBezTo>
                    <a:pt x="10051842" y="5218607"/>
                    <a:pt x="10045612" y="5205120"/>
                    <a:pt x="10039244" y="5191518"/>
                  </a:cubicBezTo>
                  <a:close/>
                  <a:moveTo>
                    <a:pt x="10037578" y="5187957"/>
                  </a:moveTo>
                  <a:cubicBezTo>
                    <a:pt x="10031143" y="5174264"/>
                    <a:pt x="10024525" y="5160457"/>
                    <a:pt x="10017746" y="5146581"/>
                  </a:cubicBezTo>
                  <a:cubicBezTo>
                    <a:pt x="10029614" y="5139963"/>
                    <a:pt x="10041389" y="5133276"/>
                    <a:pt x="10053007" y="5126429"/>
                  </a:cubicBezTo>
                  <a:cubicBezTo>
                    <a:pt x="10055174" y="5125174"/>
                    <a:pt x="10057273" y="5123873"/>
                    <a:pt x="10059419" y="5122573"/>
                  </a:cubicBezTo>
                  <a:cubicBezTo>
                    <a:pt x="10065786" y="5136174"/>
                    <a:pt x="10072016" y="5149662"/>
                    <a:pt x="10078065" y="5163059"/>
                  </a:cubicBezTo>
                  <a:cubicBezTo>
                    <a:pt x="10064760" y="5171526"/>
                    <a:pt x="10051249" y="5179810"/>
                    <a:pt x="10037578" y="5187957"/>
                  </a:cubicBezTo>
                  <a:close/>
                  <a:moveTo>
                    <a:pt x="10065010" y="5119241"/>
                  </a:moveTo>
                  <a:cubicBezTo>
                    <a:pt x="10079137" y="5110773"/>
                    <a:pt x="10093127" y="5102147"/>
                    <a:pt x="10106866" y="5093383"/>
                  </a:cubicBezTo>
                  <a:cubicBezTo>
                    <a:pt x="10112823" y="5106574"/>
                    <a:pt x="10118596" y="5119674"/>
                    <a:pt x="10124210" y="5132660"/>
                  </a:cubicBezTo>
                  <a:cubicBezTo>
                    <a:pt x="10110859" y="5141789"/>
                    <a:pt x="10097303" y="5150735"/>
                    <a:pt x="10083542" y="5159544"/>
                  </a:cubicBezTo>
                  <a:cubicBezTo>
                    <a:pt x="10077517" y="5146193"/>
                    <a:pt x="10071354" y="5132774"/>
                    <a:pt x="10065010" y="5119241"/>
                  </a:cubicBezTo>
                  <a:close/>
                  <a:moveTo>
                    <a:pt x="10063550" y="5116182"/>
                  </a:moveTo>
                  <a:cubicBezTo>
                    <a:pt x="10057114" y="5102512"/>
                    <a:pt x="10050542" y="5088773"/>
                    <a:pt x="10043786" y="5074943"/>
                  </a:cubicBezTo>
                  <a:cubicBezTo>
                    <a:pt x="10058323" y="5066750"/>
                    <a:pt x="10072656" y="5058374"/>
                    <a:pt x="10086828" y="5049839"/>
                  </a:cubicBezTo>
                  <a:cubicBezTo>
                    <a:pt x="10093196" y="5063372"/>
                    <a:pt x="10099403" y="5076815"/>
                    <a:pt x="10105406" y="5090120"/>
                  </a:cubicBezTo>
                  <a:cubicBezTo>
                    <a:pt x="10091644" y="5098975"/>
                    <a:pt x="10077700" y="5107647"/>
                    <a:pt x="10063550" y="5116182"/>
                  </a:cubicBezTo>
                  <a:close/>
                  <a:moveTo>
                    <a:pt x="10092283" y="5046575"/>
                  </a:moveTo>
                  <a:cubicBezTo>
                    <a:pt x="10093355" y="5045936"/>
                    <a:pt x="10094428" y="5045320"/>
                    <a:pt x="10095478" y="5044681"/>
                  </a:cubicBezTo>
                  <a:cubicBezTo>
                    <a:pt x="10108920" y="5036488"/>
                    <a:pt x="10122133" y="5028135"/>
                    <a:pt x="10135234" y="5019691"/>
                  </a:cubicBezTo>
                  <a:cubicBezTo>
                    <a:pt x="10141122" y="5032837"/>
                    <a:pt x="10146827" y="5045891"/>
                    <a:pt x="10152372" y="5058831"/>
                  </a:cubicBezTo>
                  <a:cubicBezTo>
                    <a:pt x="10138703" y="5068256"/>
                    <a:pt x="10124850" y="5077545"/>
                    <a:pt x="10110768" y="5086674"/>
                  </a:cubicBezTo>
                  <a:cubicBezTo>
                    <a:pt x="10104790" y="5073414"/>
                    <a:pt x="10098627" y="5060040"/>
                    <a:pt x="10092283" y="5046575"/>
                  </a:cubicBezTo>
                  <a:close/>
                  <a:moveTo>
                    <a:pt x="10140528" y="5016291"/>
                  </a:moveTo>
                  <a:cubicBezTo>
                    <a:pt x="10154952" y="5006911"/>
                    <a:pt x="10169125" y="4997348"/>
                    <a:pt x="10183092" y="4987649"/>
                  </a:cubicBezTo>
                  <a:cubicBezTo>
                    <a:pt x="10188477" y="5000384"/>
                    <a:pt x="10193658" y="5013050"/>
                    <a:pt x="10198678" y="5025602"/>
                  </a:cubicBezTo>
                  <a:cubicBezTo>
                    <a:pt x="10185214" y="5035621"/>
                    <a:pt x="10171520" y="5045503"/>
                    <a:pt x="10157599" y="5055202"/>
                  </a:cubicBezTo>
                  <a:cubicBezTo>
                    <a:pt x="10152099" y="5042330"/>
                    <a:pt x="10146394" y="5029368"/>
                    <a:pt x="10140528" y="5016291"/>
                  </a:cubicBezTo>
                  <a:close/>
                  <a:moveTo>
                    <a:pt x="10139295" y="5013552"/>
                  </a:moveTo>
                  <a:cubicBezTo>
                    <a:pt x="10133317" y="5000292"/>
                    <a:pt x="10127200" y="4986964"/>
                    <a:pt x="10120879" y="4973477"/>
                  </a:cubicBezTo>
                  <a:cubicBezTo>
                    <a:pt x="10126630" y="4969962"/>
                    <a:pt x="10132359" y="4966470"/>
                    <a:pt x="10138041" y="4962887"/>
                  </a:cubicBezTo>
                  <a:cubicBezTo>
                    <a:pt x="10147102" y="4957205"/>
                    <a:pt x="10156048" y="4951476"/>
                    <a:pt x="10164925" y="4945680"/>
                  </a:cubicBezTo>
                  <a:cubicBezTo>
                    <a:pt x="10170767" y="4958802"/>
                    <a:pt x="10176381" y="4971788"/>
                    <a:pt x="10181859" y="4984705"/>
                  </a:cubicBezTo>
                  <a:cubicBezTo>
                    <a:pt x="10167869" y="4994473"/>
                    <a:pt x="10153696" y="5004104"/>
                    <a:pt x="10139295" y="5013552"/>
                  </a:cubicBezTo>
                  <a:close/>
                  <a:moveTo>
                    <a:pt x="10118163" y="4967748"/>
                  </a:moveTo>
                  <a:cubicBezTo>
                    <a:pt x="10112298" y="4955356"/>
                    <a:pt x="10106318" y="4942873"/>
                    <a:pt x="10100134" y="4930275"/>
                  </a:cubicBezTo>
                  <a:cubicBezTo>
                    <a:pt x="10115469" y="4921420"/>
                    <a:pt x="10130578" y="4912382"/>
                    <a:pt x="10145526" y="4903208"/>
                  </a:cubicBezTo>
                  <a:cubicBezTo>
                    <a:pt x="10151277" y="4915532"/>
                    <a:pt x="10156869" y="4927741"/>
                    <a:pt x="10162324" y="4939883"/>
                  </a:cubicBezTo>
                  <a:cubicBezTo>
                    <a:pt x="10147740" y="4949376"/>
                    <a:pt x="10133019" y="4958665"/>
                    <a:pt x="10118163" y="4967748"/>
                  </a:cubicBezTo>
                  <a:close/>
                  <a:moveTo>
                    <a:pt x="10150776" y="4899967"/>
                  </a:moveTo>
                  <a:cubicBezTo>
                    <a:pt x="10160840" y="4893737"/>
                    <a:pt x="10170813" y="4887461"/>
                    <a:pt x="10180695" y="4881093"/>
                  </a:cubicBezTo>
                  <a:cubicBezTo>
                    <a:pt x="10185762" y="4877807"/>
                    <a:pt x="10190782" y="4874520"/>
                    <a:pt x="10195803" y="4871211"/>
                  </a:cubicBezTo>
                  <a:cubicBezTo>
                    <a:pt x="10201075" y="4883170"/>
                    <a:pt x="10206210" y="4895083"/>
                    <a:pt x="10211162" y="4906882"/>
                  </a:cubicBezTo>
                  <a:cubicBezTo>
                    <a:pt x="10196785" y="4916969"/>
                    <a:pt x="10182224" y="4926829"/>
                    <a:pt x="10167504" y="4936482"/>
                  </a:cubicBezTo>
                  <a:cubicBezTo>
                    <a:pt x="10162095" y="4924409"/>
                    <a:pt x="10156527" y="4912245"/>
                    <a:pt x="10150776" y="4899967"/>
                  </a:cubicBezTo>
                  <a:close/>
                  <a:moveTo>
                    <a:pt x="10200893" y="4867811"/>
                  </a:moveTo>
                  <a:cubicBezTo>
                    <a:pt x="10215886" y="4857815"/>
                    <a:pt x="10230652" y="4847682"/>
                    <a:pt x="10245190" y="4837344"/>
                  </a:cubicBezTo>
                  <a:cubicBezTo>
                    <a:pt x="10249960" y="4849006"/>
                    <a:pt x="10254570" y="4860599"/>
                    <a:pt x="10259021" y="4872079"/>
                  </a:cubicBezTo>
                  <a:cubicBezTo>
                    <a:pt x="10244916" y="4882714"/>
                    <a:pt x="10230652" y="4893121"/>
                    <a:pt x="10216206" y="4903322"/>
                  </a:cubicBezTo>
                  <a:cubicBezTo>
                    <a:pt x="10211254" y="4891569"/>
                    <a:pt x="10206141" y="4879747"/>
                    <a:pt x="10200893" y="4867811"/>
                  </a:cubicBezTo>
                  <a:close/>
                  <a:moveTo>
                    <a:pt x="10250188" y="4833761"/>
                  </a:moveTo>
                  <a:cubicBezTo>
                    <a:pt x="10264840" y="4823262"/>
                    <a:pt x="10279240" y="4812627"/>
                    <a:pt x="10293367" y="4801787"/>
                  </a:cubicBezTo>
                  <a:cubicBezTo>
                    <a:pt x="10297589" y="4813175"/>
                    <a:pt x="10301629" y="4824449"/>
                    <a:pt x="10305508" y="4835655"/>
                  </a:cubicBezTo>
                  <a:cubicBezTo>
                    <a:pt x="10291838" y="4846769"/>
                    <a:pt x="10277985" y="4857655"/>
                    <a:pt x="10263949" y="4868336"/>
                  </a:cubicBezTo>
                  <a:cubicBezTo>
                    <a:pt x="10259522" y="4856879"/>
                    <a:pt x="10254935" y="4845354"/>
                    <a:pt x="10250188" y="4833761"/>
                  </a:cubicBezTo>
                  <a:close/>
                  <a:moveTo>
                    <a:pt x="10247906" y="4828238"/>
                  </a:moveTo>
                  <a:cubicBezTo>
                    <a:pt x="10243090" y="4816507"/>
                    <a:pt x="10238115" y="4804708"/>
                    <a:pt x="10232957" y="4792841"/>
                  </a:cubicBezTo>
                  <a:cubicBezTo>
                    <a:pt x="10248180" y="4782571"/>
                    <a:pt x="10263150" y="4772164"/>
                    <a:pt x="10277849" y="4761574"/>
                  </a:cubicBezTo>
                  <a:cubicBezTo>
                    <a:pt x="10282503" y="4773214"/>
                    <a:pt x="10286954" y="4784739"/>
                    <a:pt x="10291268" y="4796219"/>
                  </a:cubicBezTo>
                  <a:cubicBezTo>
                    <a:pt x="10277004" y="4807105"/>
                    <a:pt x="10262534" y="4817785"/>
                    <a:pt x="10247906" y="4828238"/>
                  </a:cubicBezTo>
                  <a:close/>
                  <a:moveTo>
                    <a:pt x="10225585" y="4791084"/>
                  </a:moveTo>
                  <a:cubicBezTo>
                    <a:pt x="10210409" y="4801239"/>
                    <a:pt x="10195050" y="4811167"/>
                    <a:pt x="10179554" y="4820866"/>
                  </a:cubicBezTo>
                  <a:cubicBezTo>
                    <a:pt x="10173803" y="4808565"/>
                    <a:pt x="10167892" y="4796196"/>
                    <a:pt x="10161821" y="4783712"/>
                  </a:cubicBezTo>
                  <a:cubicBezTo>
                    <a:pt x="10177866" y="4774218"/>
                    <a:pt x="10193658" y="4764519"/>
                    <a:pt x="10209268" y="4754682"/>
                  </a:cubicBezTo>
                  <a:cubicBezTo>
                    <a:pt x="10214906" y="4766915"/>
                    <a:pt x="10220313" y="4779034"/>
                    <a:pt x="10225585" y="4791084"/>
                  </a:cubicBezTo>
                  <a:close/>
                  <a:moveTo>
                    <a:pt x="10174397" y="4824084"/>
                  </a:moveTo>
                  <a:cubicBezTo>
                    <a:pt x="10159014" y="4833646"/>
                    <a:pt x="10143472" y="4843004"/>
                    <a:pt x="10127817" y="4852155"/>
                  </a:cubicBezTo>
                  <a:cubicBezTo>
                    <a:pt x="10121608" y="4839535"/>
                    <a:pt x="10115242" y="4826823"/>
                    <a:pt x="10108714" y="4814019"/>
                  </a:cubicBezTo>
                  <a:cubicBezTo>
                    <a:pt x="10124896" y="4805119"/>
                    <a:pt x="10140826" y="4796013"/>
                    <a:pt x="10156595" y="4786747"/>
                  </a:cubicBezTo>
                  <a:cubicBezTo>
                    <a:pt x="10162711" y="4799299"/>
                    <a:pt x="10168622" y="4811737"/>
                    <a:pt x="10174397" y="4824084"/>
                  </a:cubicBezTo>
                  <a:close/>
                  <a:moveTo>
                    <a:pt x="10122499" y="4855236"/>
                  </a:moveTo>
                  <a:cubicBezTo>
                    <a:pt x="10107026" y="4864205"/>
                    <a:pt x="10091415" y="4872969"/>
                    <a:pt x="10075714" y="4881527"/>
                  </a:cubicBezTo>
                  <a:cubicBezTo>
                    <a:pt x="10069072" y="4868587"/>
                    <a:pt x="10062295" y="4855556"/>
                    <a:pt x="10055357" y="4842410"/>
                  </a:cubicBezTo>
                  <a:cubicBezTo>
                    <a:pt x="10071537" y="4834103"/>
                    <a:pt x="10087536" y="4825613"/>
                    <a:pt x="10103329" y="4816941"/>
                  </a:cubicBezTo>
                  <a:cubicBezTo>
                    <a:pt x="10109901" y="4829812"/>
                    <a:pt x="10116292" y="4842570"/>
                    <a:pt x="10122499" y="4855236"/>
                  </a:cubicBezTo>
                  <a:close/>
                  <a:moveTo>
                    <a:pt x="10070213" y="4884494"/>
                  </a:moveTo>
                  <a:cubicBezTo>
                    <a:pt x="10054741" y="4892869"/>
                    <a:pt x="10039153" y="4901040"/>
                    <a:pt x="10023474" y="4909005"/>
                  </a:cubicBezTo>
                  <a:cubicBezTo>
                    <a:pt x="10017496" y="4897662"/>
                    <a:pt x="10011425" y="4886274"/>
                    <a:pt x="10005194" y="4874749"/>
                  </a:cubicBezTo>
                  <a:cubicBezTo>
                    <a:pt x="10004144" y="4872809"/>
                    <a:pt x="10003049" y="4870823"/>
                    <a:pt x="10001999" y="4868883"/>
                  </a:cubicBezTo>
                  <a:cubicBezTo>
                    <a:pt x="10018088" y="4861170"/>
                    <a:pt x="10034041" y="4853296"/>
                    <a:pt x="10049811" y="4845263"/>
                  </a:cubicBezTo>
                  <a:cubicBezTo>
                    <a:pt x="10056772" y="4858431"/>
                    <a:pt x="10063573" y="4871508"/>
                    <a:pt x="10070213" y="4884494"/>
                  </a:cubicBezTo>
                  <a:close/>
                  <a:moveTo>
                    <a:pt x="9999626" y="4877761"/>
                  </a:moveTo>
                  <a:cubicBezTo>
                    <a:pt x="10005810" y="4889218"/>
                    <a:pt x="10011858" y="4900561"/>
                    <a:pt x="10017814" y="4911857"/>
                  </a:cubicBezTo>
                  <a:cubicBezTo>
                    <a:pt x="10002546" y="4919549"/>
                    <a:pt x="9987211" y="4927057"/>
                    <a:pt x="9971783" y="4934383"/>
                  </a:cubicBezTo>
                  <a:cubicBezTo>
                    <a:pt x="9964526" y="4920667"/>
                    <a:pt x="9957200" y="4906882"/>
                    <a:pt x="9949783" y="4893052"/>
                  </a:cubicBezTo>
                  <a:cubicBezTo>
                    <a:pt x="9965415" y="4886046"/>
                    <a:pt x="9980957" y="4878948"/>
                    <a:pt x="9996294" y="4871645"/>
                  </a:cubicBezTo>
                  <a:cubicBezTo>
                    <a:pt x="9997389" y="4873676"/>
                    <a:pt x="9998507" y="4875730"/>
                    <a:pt x="9999626" y="4877761"/>
                  </a:cubicBezTo>
                  <a:close/>
                  <a:moveTo>
                    <a:pt x="9965940" y="4937144"/>
                  </a:moveTo>
                  <a:cubicBezTo>
                    <a:pt x="9951334" y="4944037"/>
                    <a:pt x="9936660" y="4950746"/>
                    <a:pt x="9921894" y="4957296"/>
                  </a:cubicBezTo>
                  <a:cubicBezTo>
                    <a:pt x="9914545" y="4943215"/>
                    <a:pt x="9907105" y="4929065"/>
                    <a:pt x="9899575" y="4914847"/>
                  </a:cubicBezTo>
                  <a:cubicBezTo>
                    <a:pt x="9914477" y="4908594"/>
                    <a:pt x="9929243" y="4902204"/>
                    <a:pt x="9943895" y="4895699"/>
                  </a:cubicBezTo>
                  <a:cubicBezTo>
                    <a:pt x="9951312" y="4909529"/>
                    <a:pt x="9958660" y="4923337"/>
                    <a:pt x="9965940" y="4937144"/>
                  </a:cubicBezTo>
                  <a:close/>
                  <a:moveTo>
                    <a:pt x="9915892" y="4959966"/>
                  </a:moveTo>
                  <a:cubicBezTo>
                    <a:pt x="9901993" y="4966082"/>
                    <a:pt x="9888049" y="4972084"/>
                    <a:pt x="9874059" y="4977927"/>
                  </a:cubicBezTo>
                  <a:cubicBezTo>
                    <a:pt x="9866596" y="4963481"/>
                    <a:pt x="9859042" y="4948966"/>
                    <a:pt x="9851397" y="4934405"/>
                  </a:cubicBezTo>
                  <a:cubicBezTo>
                    <a:pt x="9865547" y="4928837"/>
                    <a:pt x="9879560" y="4923154"/>
                    <a:pt x="9893458" y="4917357"/>
                  </a:cubicBezTo>
                  <a:cubicBezTo>
                    <a:pt x="9900989" y="4931575"/>
                    <a:pt x="9908475" y="4945771"/>
                    <a:pt x="9915892" y="4959966"/>
                  </a:cubicBezTo>
                  <a:close/>
                  <a:moveTo>
                    <a:pt x="9867943" y="4980460"/>
                  </a:moveTo>
                  <a:cubicBezTo>
                    <a:pt x="9854752" y="4985937"/>
                    <a:pt x="9841538" y="4991255"/>
                    <a:pt x="9828278" y="4996458"/>
                  </a:cubicBezTo>
                  <a:cubicBezTo>
                    <a:pt x="9820702" y="4981693"/>
                    <a:pt x="9813078" y="4966858"/>
                    <a:pt x="9805343" y="4951956"/>
                  </a:cubicBezTo>
                  <a:cubicBezTo>
                    <a:pt x="9808241" y="4950883"/>
                    <a:pt x="9811116" y="4949856"/>
                    <a:pt x="9813992" y="4948783"/>
                  </a:cubicBezTo>
                  <a:cubicBezTo>
                    <a:pt x="9824467" y="4944858"/>
                    <a:pt x="9834896" y="4940887"/>
                    <a:pt x="9845258" y="4936847"/>
                  </a:cubicBezTo>
                  <a:cubicBezTo>
                    <a:pt x="9852880" y="4951408"/>
                    <a:pt x="9860457" y="4965945"/>
                    <a:pt x="9867943" y="4980460"/>
                  </a:cubicBezTo>
                  <a:close/>
                  <a:moveTo>
                    <a:pt x="9870499" y="4985412"/>
                  </a:moveTo>
                  <a:cubicBezTo>
                    <a:pt x="9877870" y="4999676"/>
                    <a:pt x="9885174" y="5013940"/>
                    <a:pt x="9892408" y="5028181"/>
                  </a:cubicBezTo>
                  <a:cubicBezTo>
                    <a:pt x="9879308" y="5033932"/>
                    <a:pt x="9866140" y="5039546"/>
                    <a:pt x="9852926" y="5045024"/>
                  </a:cubicBezTo>
                  <a:cubicBezTo>
                    <a:pt x="9845623" y="5030532"/>
                    <a:pt x="9838228" y="5015971"/>
                    <a:pt x="9830743" y="5001342"/>
                  </a:cubicBezTo>
                  <a:cubicBezTo>
                    <a:pt x="9844094" y="4996139"/>
                    <a:pt x="9857354" y="4990844"/>
                    <a:pt x="9870499" y="4985412"/>
                  </a:cubicBezTo>
                  <a:close/>
                  <a:moveTo>
                    <a:pt x="9846673" y="5047625"/>
                  </a:moveTo>
                  <a:cubicBezTo>
                    <a:pt x="9834280" y="5052714"/>
                    <a:pt x="9821843" y="5057712"/>
                    <a:pt x="9809382" y="5062597"/>
                  </a:cubicBezTo>
                  <a:cubicBezTo>
                    <a:pt x="9801987" y="5047762"/>
                    <a:pt x="9794502" y="5032882"/>
                    <a:pt x="9786948" y="5017957"/>
                  </a:cubicBezTo>
                  <a:cubicBezTo>
                    <a:pt x="9799522" y="5013347"/>
                    <a:pt x="9812006" y="5008599"/>
                    <a:pt x="9824421" y="5003807"/>
                  </a:cubicBezTo>
                  <a:cubicBezTo>
                    <a:pt x="9831884" y="5018413"/>
                    <a:pt x="9839301" y="5033019"/>
                    <a:pt x="9846673" y="5047625"/>
                  </a:cubicBezTo>
                  <a:close/>
                  <a:moveTo>
                    <a:pt x="9849297" y="5052851"/>
                  </a:moveTo>
                  <a:cubicBezTo>
                    <a:pt x="9856509" y="5067184"/>
                    <a:pt x="9863698" y="5081516"/>
                    <a:pt x="9870795" y="5095848"/>
                  </a:cubicBezTo>
                  <a:cubicBezTo>
                    <a:pt x="9858472" y="5101211"/>
                    <a:pt x="9846102" y="5106460"/>
                    <a:pt x="9833687" y="5111595"/>
                  </a:cubicBezTo>
                  <a:cubicBezTo>
                    <a:pt x="9826544" y="5097034"/>
                    <a:pt x="9819287" y="5082429"/>
                    <a:pt x="9811983" y="5067754"/>
                  </a:cubicBezTo>
                  <a:cubicBezTo>
                    <a:pt x="9824513" y="5062893"/>
                    <a:pt x="9836950" y="5057918"/>
                    <a:pt x="9849297" y="5052851"/>
                  </a:cubicBezTo>
                  <a:close/>
                  <a:moveTo>
                    <a:pt x="9827229" y="5114265"/>
                  </a:moveTo>
                  <a:cubicBezTo>
                    <a:pt x="9632329" y="5194211"/>
                    <a:pt x="9428803" y="5245583"/>
                    <a:pt x="9238376" y="5271691"/>
                  </a:cubicBezTo>
                  <a:cubicBezTo>
                    <a:pt x="8750055" y="5338697"/>
                    <a:pt x="8249090" y="5294970"/>
                    <a:pt x="7774598" y="5200989"/>
                  </a:cubicBezTo>
                  <a:cubicBezTo>
                    <a:pt x="7332880" y="5113490"/>
                    <a:pt x="6914119" y="4982445"/>
                    <a:pt x="6549333" y="4856491"/>
                  </a:cubicBezTo>
                  <a:cubicBezTo>
                    <a:pt x="6068976" y="4690621"/>
                    <a:pt x="5590856" y="4497000"/>
                    <a:pt x="5128460" y="4309791"/>
                  </a:cubicBezTo>
                  <a:cubicBezTo>
                    <a:pt x="4607640" y="4098893"/>
                    <a:pt x="4069088" y="3880806"/>
                    <a:pt x="3525674" y="3701745"/>
                  </a:cubicBezTo>
                  <a:cubicBezTo>
                    <a:pt x="3312220" y="3631408"/>
                    <a:pt x="3032103" y="3548656"/>
                    <a:pt x="2758285" y="3532977"/>
                  </a:cubicBezTo>
                  <a:cubicBezTo>
                    <a:pt x="2476799" y="3516819"/>
                    <a:pt x="2242272" y="3572322"/>
                    <a:pt x="2041317" y="3702636"/>
                  </a:cubicBezTo>
                  <a:cubicBezTo>
                    <a:pt x="1912252" y="3786346"/>
                    <a:pt x="1796995" y="3887995"/>
                    <a:pt x="1690786" y="4000279"/>
                  </a:cubicBezTo>
                  <a:cubicBezTo>
                    <a:pt x="1694058" y="3994255"/>
                    <a:pt x="1697338" y="3988252"/>
                    <a:pt x="1700627" y="3982250"/>
                  </a:cubicBezTo>
                  <a:cubicBezTo>
                    <a:pt x="1810991" y="3858464"/>
                    <a:pt x="1931322" y="3745974"/>
                    <a:pt x="2067369" y="3653454"/>
                  </a:cubicBezTo>
                  <a:cubicBezTo>
                    <a:pt x="2507632" y="3354053"/>
                    <a:pt x="3061749" y="3478296"/>
                    <a:pt x="3545734" y="3639327"/>
                  </a:cubicBezTo>
                  <a:cubicBezTo>
                    <a:pt x="4080111" y="3817133"/>
                    <a:pt x="4609215" y="4034444"/>
                    <a:pt x="5120929" y="4244612"/>
                  </a:cubicBezTo>
                  <a:cubicBezTo>
                    <a:pt x="5579651" y="4433007"/>
                    <a:pt x="6054005" y="4627838"/>
                    <a:pt x="6531144" y="4793822"/>
                  </a:cubicBezTo>
                  <a:cubicBezTo>
                    <a:pt x="7052055" y="4975028"/>
                    <a:pt x="7480538" y="5092904"/>
                    <a:pt x="7879648" y="5164793"/>
                  </a:cubicBezTo>
                  <a:cubicBezTo>
                    <a:pt x="8120808" y="5208224"/>
                    <a:pt x="8354299" y="5234697"/>
                    <a:pt x="8573572" y="5243483"/>
                  </a:cubicBezTo>
                  <a:cubicBezTo>
                    <a:pt x="8813773" y="5253069"/>
                    <a:pt x="9046672" y="5241886"/>
                    <a:pt x="9265785" y="5210186"/>
                  </a:cubicBezTo>
                  <a:cubicBezTo>
                    <a:pt x="9430514" y="5186337"/>
                    <a:pt x="9591021" y="5147083"/>
                    <a:pt x="9742810" y="5093475"/>
                  </a:cubicBezTo>
                  <a:cubicBezTo>
                    <a:pt x="9763920" y="5086035"/>
                    <a:pt x="9784779" y="5078298"/>
                    <a:pt x="9805434" y="5070333"/>
                  </a:cubicBezTo>
                  <a:cubicBezTo>
                    <a:pt x="9812760" y="5084985"/>
                    <a:pt x="9820016" y="5099637"/>
                    <a:pt x="9827229" y="5114265"/>
                  </a:cubicBezTo>
                  <a:close/>
                  <a:moveTo>
                    <a:pt x="1681536" y="4010116"/>
                  </a:moveTo>
                  <a:cubicBezTo>
                    <a:pt x="1678446" y="4013425"/>
                    <a:pt x="1675367" y="4016734"/>
                    <a:pt x="1672291" y="4020043"/>
                  </a:cubicBezTo>
                  <a:cubicBezTo>
                    <a:pt x="1675253" y="4014772"/>
                    <a:pt x="1678227" y="4009500"/>
                    <a:pt x="1681203" y="4004251"/>
                  </a:cubicBezTo>
                  <a:cubicBezTo>
                    <a:pt x="1684284" y="4000713"/>
                    <a:pt x="1687374" y="3997198"/>
                    <a:pt x="1690468" y="3993684"/>
                  </a:cubicBezTo>
                  <a:cubicBezTo>
                    <a:pt x="1687486" y="3999161"/>
                    <a:pt x="1684507" y="4004638"/>
                    <a:pt x="1681536" y="4010116"/>
                  </a:cubicBezTo>
                  <a:close/>
                  <a:moveTo>
                    <a:pt x="1673039" y="4025817"/>
                  </a:moveTo>
                  <a:cubicBezTo>
                    <a:pt x="1669746" y="4031933"/>
                    <a:pt x="1666460" y="4038050"/>
                    <a:pt x="1663182" y="4044166"/>
                  </a:cubicBezTo>
                  <a:cubicBezTo>
                    <a:pt x="1659784" y="4047635"/>
                    <a:pt x="1656388" y="4051081"/>
                    <a:pt x="1653011" y="4054573"/>
                  </a:cubicBezTo>
                  <a:cubicBezTo>
                    <a:pt x="1656274" y="4048685"/>
                    <a:pt x="1659545" y="4042820"/>
                    <a:pt x="1662824" y="4036932"/>
                  </a:cubicBezTo>
                  <a:cubicBezTo>
                    <a:pt x="1666218" y="4033234"/>
                    <a:pt x="1669625" y="4029514"/>
                    <a:pt x="1673039" y="4025817"/>
                  </a:cubicBezTo>
                  <a:close/>
                  <a:moveTo>
                    <a:pt x="1655469" y="4058612"/>
                  </a:moveTo>
                  <a:cubicBezTo>
                    <a:pt x="1651947" y="4065208"/>
                    <a:pt x="1648433" y="4071826"/>
                    <a:pt x="1644927" y="4078445"/>
                  </a:cubicBezTo>
                  <a:cubicBezTo>
                    <a:pt x="1641280" y="4081959"/>
                    <a:pt x="1637631" y="4085497"/>
                    <a:pt x="1633982" y="4089080"/>
                  </a:cubicBezTo>
                  <a:cubicBezTo>
                    <a:pt x="1637464" y="4082712"/>
                    <a:pt x="1640954" y="4076391"/>
                    <a:pt x="1644453" y="4070046"/>
                  </a:cubicBezTo>
                  <a:cubicBezTo>
                    <a:pt x="1648113" y="4066212"/>
                    <a:pt x="1651783" y="4062401"/>
                    <a:pt x="1655469" y="4058612"/>
                  </a:cubicBezTo>
                  <a:close/>
                  <a:moveTo>
                    <a:pt x="1625241" y="4097661"/>
                  </a:moveTo>
                  <a:cubicBezTo>
                    <a:pt x="1621879" y="4100993"/>
                    <a:pt x="1618515" y="4104348"/>
                    <a:pt x="1615149" y="4107703"/>
                  </a:cubicBezTo>
                  <a:cubicBezTo>
                    <a:pt x="1618337" y="4102088"/>
                    <a:pt x="1621535" y="4096451"/>
                    <a:pt x="1624737" y="4090837"/>
                  </a:cubicBezTo>
                  <a:cubicBezTo>
                    <a:pt x="1628110" y="4087254"/>
                    <a:pt x="1631490" y="4083671"/>
                    <a:pt x="1634879" y="4080088"/>
                  </a:cubicBezTo>
                  <a:cubicBezTo>
                    <a:pt x="1631661" y="4085953"/>
                    <a:pt x="1628448" y="4091796"/>
                    <a:pt x="1625241" y="4097661"/>
                  </a:cubicBezTo>
                  <a:close/>
                  <a:moveTo>
                    <a:pt x="1617162" y="4112472"/>
                  </a:moveTo>
                  <a:cubicBezTo>
                    <a:pt x="1613659" y="4118908"/>
                    <a:pt x="1610163" y="4125367"/>
                    <a:pt x="1606673" y="4131802"/>
                  </a:cubicBezTo>
                  <a:cubicBezTo>
                    <a:pt x="1603051" y="4135203"/>
                    <a:pt x="1599427" y="4138604"/>
                    <a:pt x="1595803" y="4142049"/>
                  </a:cubicBezTo>
                  <a:cubicBezTo>
                    <a:pt x="1599261" y="4135865"/>
                    <a:pt x="1602725" y="4129703"/>
                    <a:pt x="1606196" y="4123541"/>
                  </a:cubicBezTo>
                  <a:cubicBezTo>
                    <a:pt x="1609843" y="4119844"/>
                    <a:pt x="1613495" y="4116147"/>
                    <a:pt x="1617162" y="4112472"/>
                  </a:cubicBezTo>
                  <a:close/>
                  <a:moveTo>
                    <a:pt x="1586848" y="4150608"/>
                  </a:moveTo>
                  <a:cubicBezTo>
                    <a:pt x="1583993" y="4153346"/>
                    <a:pt x="1581135" y="4156085"/>
                    <a:pt x="1578278" y="4158847"/>
                  </a:cubicBezTo>
                  <a:cubicBezTo>
                    <a:pt x="1581482" y="4153324"/>
                    <a:pt x="1584693" y="4147778"/>
                    <a:pt x="1587911" y="4142255"/>
                  </a:cubicBezTo>
                  <a:cubicBezTo>
                    <a:pt x="1590739" y="4139334"/>
                    <a:pt x="1593576" y="4136435"/>
                    <a:pt x="1596417" y="4133514"/>
                  </a:cubicBezTo>
                  <a:cubicBezTo>
                    <a:pt x="1593222" y="4139197"/>
                    <a:pt x="1590031" y="4144902"/>
                    <a:pt x="1586848" y="4150608"/>
                  </a:cubicBezTo>
                  <a:close/>
                  <a:moveTo>
                    <a:pt x="1568417" y="4168432"/>
                  </a:moveTo>
                  <a:cubicBezTo>
                    <a:pt x="1565616" y="4171170"/>
                    <a:pt x="1562814" y="4173932"/>
                    <a:pt x="1560014" y="4176693"/>
                  </a:cubicBezTo>
                  <a:cubicBezTo>
                    <a:pt x="1562869" y="4171946"/>
                    <a:pt x="1565735" y="4167176"/>
                    <a:pt x="1568601" y="4162430"/>
                  </a:cubicBezTo>
                  <a:cubicBezTo>
                    <a:pt x="1571399" y="4159463"/>
                    <a:pt x="1574197" y="4156519"/>
                    <a:pt x="1577009" y="4153575"/>
                  </a:cubicBezTo>
                  <a:cubicBezTo>
                    <a:pt x="1574138" y="4158527"/>
                    <a:pt x="1571274" y="4163479"/>
                    <a:pt x="1568417" y="4168432"/>
                  </a:cubicBezTo>
                  <a:close/>
                  <a:moveTo>
                    <a:pt x="1559117" y="4184567"/>
                  </a:moveTo>
                  <a:cubicBezTo>
                    <a:pt x="1555906" y="4190181"/>
                    <a:pt x="1552701" y="4195773"/>
                    <a:pt x="1549499" y="4201364"/>
                  </a:cubicBezTo>
                  <a:cubicBezTo>
                    <a:pt x="1546371" y="4204262"/>
                    <a:pt x="1543242" y="4207161"/>
                    <a:pt x="1540110" y="4210082"/>
                  </a:cubicBezTo>
                  <a:cubicBezTo>
                    <a:pt x="1543303" y="4204696"/>
                    <a:pt x="1546501" y="4199310"/>
                    <a:pt x="1549705" y="4193947"/>
                  </a:cubicBezTo>
                  <a:cubicBezTo>
                    <a:pt x="1552832" y="4190820"/>
                    <a:pt x="1555974" y="4187693"/>
                    <a:pt x="1559117" y="4184567"/>
                  </a:cubicBezTo>
                  <a:close/>
                  <a:moveTo>
                    <a:pt x="1529996" y="4219622"/>
                  </a:moveTo>
                  <a:cubicBezTo>
                    <a:pt x="1527243" y="4222223"/>
                    <a:pt x="1524489" y="4224825"/>
                    <a:pt x="1521732" y="4227472"/>
                  </a:cubicBezTo>
                  <a:cubicBezTo>
                    <a:pt x="1524569" y="4222839"/>
                    <a:pt x="1527408" y="4218229"/>
                    <a:pt x="1530254" y="4213619"/>
                  </a:cubicBezTo>
                  <a:cubicBezTo>
                    <a:pt x="1533015" y="4210812"/>
                    <a:pt x="1535777" y="4207982"/>
                    <a:pt x="1538547" y="4205175"/>
                  </a:cubicBezTo>
                  <a:cubicBezTo>
                    <a:pt x="1535692" y="4209991"/>
                    <a:pt x="1532842" y="4214806"/>
                    <a:pt x="1529996" y="4219622"/>
                  </a:cubicBezTo>
                  <a:close/>
                  <a:moveTo>
                    <a:pt x="1520525" y="4235688"/>
                  </a:moveTo>
                  <a:cubicBezTo>
                    <a:pt x="1517321" y="4241120"/>
                    <a:pt x="1514119" y="4246574"/>
                    <a:pt x="1510926" y="4252029"/>
                  </a:cubicBezTo>
                  <a:cubicBezTo>
                    <a:pt x="1507808" y="4254813"/>
                    <a:pt x="1504686" y="4257643"/>
                    <a:pt x="1501564" y="4260450"/>
                  </a:cubicBezTo>
                  <a:cubicBezTo>
                    <a:pt x="1504766" y="4255178"/>
                    <a:pt x="1507975" y="4249929"/>
                    <a:pt x="1511188" y="4244680"/>
                  </a:cubicBezTo>
                  <a:cubicBezTo>
                    <a:pt x="1514292" y="4241667"/>
                    <a:pt x="1517407" y="4238678"/>
                    <a:pt x="1520525" y="4235688"/>
                  </a:cubicBezTo>
                  <a:close/>
                  <a:moveTo>
                    <a:pt x="1481613" y="4285760"/>
                  </a:moveTo>
                  <a:cubicBezTo>
                    <a:pt x="1478405" y="4291054"/>
                    <a:pt x="1475200" y="4296372"/>
                    <a:pt x="1472001" y="4301712"/>
                  </a:cubicBezTo>
                  <a:cubicBezTo>
                    <a:pt x="1468913" y="4304360"/>
                    <a:pt x="1465825" y="4307007"/>
                    <a:pt x="1462735" y="4309700"/>
                  </a:cubicBezTo>
                  <a:cubicBezTo>
                    <a:pt x="1465925" y="4304588"/>
                    <a:pt x="1469118" y="4299499"/>
                    <a:pt x="1472318" y="4294386"/>
                  </a:cubicBezTo>
                  <a:cubicBezTo>
                    <a:pt x="1475413" y="4291511"/>
                    <a:pt x="1478507" y="4288635"/>
                    <a:pt x="1481613" y="4285760"/>
                  </a:cubicBezTo>
                  <a:close/>
                  <a:moveTo>
                    <a:pt x="1452255" y="4318829"/>
                  </a:moveTo>
                  <a:cubicBezTo>
                    <a:pt x="1449544" y="4321202"/>
                    <a:pt x="1446828" y="4323621"/>
                    <a:pt x="1444115" y="4326018"/>
                  </a:cubicBezTo>
                  <a:cubicBezTo>
                    <a:pt x="1446944" y="4321659"/>
                    <a:pt x="1449779" y="4317299"/>
                    <a:pt x="1452616" y="4312940"/>
                  </a:cubicBezTo>
                  <a:cubicBezTo>
                    <a:pt x="1455309" y="4310384"/>
                    <a:pt x="1458013" y="4307828"/>
                    <a:pt x="1460715" y="4305295"/>
                  </a:cubicBezTo>
                  <a:cubicBezTo>
                    <a:pt x="1457890" y="4309791"/>
                    <a:pt x="1455069" y="4314310"/>
                    <a:pt x="1452255" y="4318829"/>
                  </a:cubicBezTo>
                  <a:close/>
                  <a:moveTo>
                    <a:pt x="1442353" y="4334758"/>
                  </a:moveTo>
                  <a:cubicBezTo>
                    <a:pt x="1439158" y="4339893"/>
                    <a:pt x="1435967" y="4345051"/>
                    <a:pt x="1432781" y="4350209"/>
                  </a:cubicBezTo>
                  <a:cubicBezTo>
                    <a:pt x="1429707" y="4352719"/>
                    <a:pt x="1426631" y="4355298"/>
                    <a:pt x="1423552" y="4357854"/>
                  </a:cubicBezTo>
                  <a:cubicBezTo>
                    <a:pt x="1426747" y="4352879"/>
                    <a:pt x="1429947" y="4347927"/>
                    <a:pt x="1433151" y="4342951"/>
                  </a:cubicBezTo>
                  <a:cubicBezTo>
                    <a:pt x="1436214" y="4340213"/>
                    <a:pt x="1439283" y="4337474"/>
                    <a:pt x="1442353" y="4334758"/>
                  </a:cubicBezTo>
                  <a:close/>
                  <a:moveTo>
                    <a:pt x="1412885" y="4366778"/>
                  </a:moveTo>
                  <a:cubicBezTo>
                    <a:pt x="1410208" y="4369014"/>
                    <a:pt x="1407533" y="4371273"/>
                    <a:pt x="1404852" y="4373533"/>
                  </a:cubicBezTo>
                  <a:cubicBezTo>
                    <a:pt x="1407666" y="4369334"/>
                    <a:pt x="1410486" y="4365112"/>
                    <a:pt x="1413307" y="4360912"/>
                  </a:cubicBezTo>
                  <a:cubicBezTo>
                    <a:pt x="1415991" y="4358470"/>
                    <a:pt x="1418675" y="4356005"/>
                    <a:pt x="1421368" y="4353564"/>
                  </a:cubicBezTo>
                  <a:cubicBezTo>
                    <a:pt x="1418538" y="4357968"/>
                    <a:pt x="1415710" y="4362373"/>
                    <a:pt x="1412885" y="4366778"/>
                  </a:cubicBezTo>
                  <a:close/>
                  <a:moveTo>
                    <a:pt x="1402841" y="4382456"/>
                  </a:moveTo>
                  <a:cubicBezTo>
                    <a:pt x="1399628" y="4387477"/>
                    <a:pt x="1396417" y="4392498"/>
                    <a:pt x="1393210" y="4397542"/>
                  </a:cubicBezTo>
                  <a:cubicBezTo>
                    <a:pt x="1390166" y="4399938"/>
                    <a:pt x="1387124" y="4402311"/>
                    <a:pt x="1384072" y="4404731"/>
                  </a:cubicBezTo>
                  <a:cubicBezTo>
                    <a:pt x="1387260" y="4399938"/>
                    <a:pt x="1390456" y="4395122"/>
                    <a:pt x="1393653" y="4390307"/>
                  </a:cubicBezTo>
                  <a:cubicBezTo>
                    <a:pt x="1396716" y="4387682"/>
                    <a:pt x="1399771" y="4385058"/>
                    <a:pt x="1402841" y="4382456"/>
                  </a:cubicBezTo>
                  <a:close/>
                  <a:moveTo>
                    <a:pt x="1373213" y="4413426"/>
                  </a:moveTo>
                  <a:cubicBezTo>
                    <a:pt x="1370562" y="4415548"/>
                    <a:pt x="1367912" y="4417670"/>
                    <a:pt x="1365258" y="4419816"/>
                  </a:cubicBezTo>
                  <a:cubicBezTo>
                    <a:pt x="1368074" y="4415731"/>
                    <a:pt x="1370895" y="4411645"/>
                    <a:pt x="1373718" y="4407583"/>
                  </a:cubicBezTo>
                  <a:cubicBezTo>
                    <a:pt x="1376358" y="4405278"/>
                    <a:pt x="1379008" y="4402973"/>
                    <a:pt x="1381655" y="4400691"/>
                  </a:cubicBezTo>
                  <a:cubicBezTo>
                    <a:pt x="1378837" y="4404913"/>
                    <a:pt x="1376025" y="4409181"/>
                    <a:pt x="1373213" y="4413426"/>
                  </a:cubicBezTo>
                  <a:close/>
                  <a:moveTo>
                    <a:pt x="1362966" y="4428922"/>
                  </a:moveTo>
                  <a:cubicBezTo>
                    <a:pt x="1359758" y="4433783"/>
                    <a:pt x="1356553" y="4438644"/>
                    <a:pt x="1353352" y="4443528"/>
                  </a:cubicBezTo>
                  <a:cubicBezTo>
                    <a:pt x="1350328" y="4445787"/>
                    <a:pt x="1347308" y="4448024"/>
                    <a:pt x="1344282" y="4450306"/>
                  </a:cubicBezTo>
                  <a:cubicBezTo>
                    <a:pt x="1347475" y="4445650"/>
                    <a:pt x="1350672" y="4440995"/>
                    <a:pt x="1353872" y="4436339"/>
                  </a:cubicBezTo>
                  <a:cubicBezTo>
                    <a:pt x="1356898" y="4433874"/>
                    <a:pt x="1359931" y="4431386"/>
                    <a:pt x="1362966" y="4428922"/>
                  </a:cubicBezTo>
                  <a:close/>
                  <a:moveTo>
                    <a:pt x="1333241" y="4458704"/>
                  </a:moveTo>
                  <a:cubicBezTo>
                    <a:pt x="1330612" y="4460713"/>
                    <a:pt x="1327985" y="4462721"/>
                    <a:pt x="1325351" y="4464729"/>
                  </a:cubicBezTo>
                  <a:cubicBezTo>
                    <a:pt x="1328154" y="4460804"/>
                    <a:pt x="1330961" y="4456879"/>
                    <a:pt x="1333770" y="4452953"/>
                  </a:cubicBezTo>
                  <a:cubicBezTo>
                    <a:pt x="1336399" y="4450762"/>
                    <a:pt x="1339031" y="4448594"/>
                    <a:pt x="1341667" y="4446403"/>
                  </a:cubicBezTo>
                  <a:cubicBezTo>
                    <a:pt x="1338855" y="4450488"/>
                    <a:pt x="1336048" y="4454596"/>
                    <a:pt x="1333241" y="4458704"/>
                  </a:cubicBezTo>
                  <a:close/>
                  <a:moveTo>
                    <a:pt x="1324112" y="4472078"/>
                  </a:moveTo>
                  <a:cubicBezTo>
                    <a:pt x="1320479" y="4477396"/>
                    <a:pt x="1316848" y="4482713"/>
                    <a:pt x="1313221" y="4488054"/>
                  </a:cubicBezTo>
                  <a:cubicBezTo>
                    <a:pt x="1310216" y="4490176"/>
                    <a:pt x="1307212" y="4492298"/>
                    <a:pt x="1304202" y="4494444"/>
                  </a:cubicBezTo>
                  <a:cubicBezTo>
                    <a:pt x="1307863" y="4489286"/>
                    <a:pt x="1311530" y="4484128"/>
                    <a:pt x="1315200" y="4478970"/>
                  </a:cubicBezTo>
                  <a:cubicBezTo>
                    <a:pt x="1318167" y="4476665"/>
                    <a:pt x="1321141" y="4474360"/>
                    <a:pt x="1324112" y="4472078"/>
                  </a:cubicBezTo>
                  <a:close/>
                  <a:moveTo>
                    <a:pt x="1293019" y="4502500"/>
                  </a:moveTo>
                  <a:cubicBezTo>
                    <a:pt x="1291374" y="4503687"/>
                    <a:pt x="1289731" y="4504851"/>
                    <a:pt x="1288085" y="4506060"/>
                  </a:cubicBezTo>
                  <a:cubicBezTo>
                    <a:pt x="1287106" y="4506767"/>
                    <a:pt x="1286139" y="4507475"/>
                    <a:pt x="1285162" y="4508205"/>
                  </a:cubicBezTo>
                  <a:cubicBezTo>
                    <a:pt x="1288473" y="4503732"/>
                    <a:pt x="1291789" y="4499259"/>
                    <a:pt x="1295110" y="4494786"/>
                  </a:cubicBezTo>
                  <a:cubicBezTo>
                    <a:pt x="1297682" y="4492732"/>
                    <a:pt x="1300254" y="4490701"/>
                    <a:pt x="1302831" y="4488670"/>
                  </a:cubicBezTo>
                  <a:cubicBezTo>
                    <a:pt x="1299556" y="4493280"/>
                    <a:pt x="1296285" y="4497890"/>
                    <a:pt x="1293019" y="4502500"/>
                  </a:cubicBezTo>
                  <a:close/>
                  <a:moveTo>
                    <a:pt x="1282277" y="4517676"/>
                  </a:moveTo>
                  <a:cubicBezTo>
                    <a:pt x="1279125" y="4522149"/>
                    <a:pt x="1275978" y="4526600"/>
                    <a:pt x="1272833" y="4531073"/>
                  </a:cubicBezTo>
                  <a:cubicBezTo>
                    <a:pt x="1270848" y="4532396"/>
                    <a:pt x="1268867" y="4533697"/>
                    <a:pt x="1266879" y="4535021"/>
                  </a:cubicBezTo>
                  <a:cubicBezTo>
                    <a:pt x="1265859" y="4535706"/>
                    <a:pt x="1264846" y="4536413"/>
                    <a:pt x="1263826" y="4537098"/>
                  </a:cubicBezTo>
                  <a:cubicBezTo>
                    <a:pt x="1266970" y="4532830"/>
                    <a:pt x="1270120" y="4528563"/>
                    <a:pt x="1273269" y="4524295"/>
                  </a:cubicBezTo>
                  <a:cubicBezTo>
                    <a:pt x="1276268" y="4522081"/>
                    <a:pt x="1279274" y="4519890"/>
                    <a:pt x="1282277" y="4517676"/>
                  </a:cubicBezTo>
                  <a:close/>
                  <a:moveTo>
                    <a:pt x="1252442" y="4544857"/>
                  </a:moveTo>
                  <a:cubicBezTo>
                    <a:pt x="1249856" y="4546615"/>
                    <a:pt x="1247266" y="4548372"/>
                    <a:pt x="1244683" y="4550129"/>
                  </a:cubicBezTo>
                  <a:cubicBezTo>
                    <a:pt x="1247407" y="4546592"/>
                    <a:pt x="1250137" y="4543054"/>
                    <a:pt x="1252866" y="4539494"/>
                  </a:cubicBezTo>
                  <a:cubicBezTo>
                    <a:pt x="1255477" y="4537531"/>
                    <a:pt x="1258088" y="4535592"/>
                    <a:pt x="1260701" y="4533629"/>
                  </a:cubicBezTo>
                  <a:cubicBezTo>
                    <a:pt x="1257947" y="4537372"/>
                    <a:pt x="1255194" y="4541115"/>
                    <a:pt x="1252442" y="4544857"/>
                  </a:cubicBezTo>
                  <a:close/>
                  <a:moveTo>
                    <a:pt x="1241969" y="4559121"/>
                  </a:moveTo>
                  <a:cubicBezTo>
                    <a:pt x="1238701" y="4563571"/>
                    <a:pt x="1235437" y="4568022"/>
                    <a:pt x="1232174" y="4572495"/>
                  </a:cubicBezTo>
                  <a:cubicBezTo>
                    <a:pt x="1229189" y="4574343"/>
                    <a:pt x="1226208" y="4576237"/>
                    <a:pt x="1223230" y="4578109"/>
                  </a:cubicBezTo>
                  <a:cubicBezTo>
                    <a:pt x="1226514" y="4573818"/>
                    <a:pt x="1229803" y="4569528"/>
                    <a:pt x="1233091" y="4565237"/>
                  </a:cubicBezTo>
                  <a:cubicBezTo>
                    <a:pt x="1236047" y="4563183"/>
                    <a:pt x="1239009" y="4561152"/>
                    <a:pt x="1241969" y="4559121"/>
                  </a:cubicBezTo>
                  <a:close/>
                  <a:moveTo>
                    <a:pt x="1211837" y="4585321"/>
                  </a:moveTo>
                  <a:cubicBezTo>
                    <a:pt x="1209242" y="4586964"/>
                    <a:pt x="1206659" y="4588630"/>
                    <a:pt x="1204071" y="4590296"/>
                  </a:cubicBezTo>
                  <a:cubicBezTo>
                    <a:pt x="1206960" y="4586690"/>
                    <a:pt x="1209854" y="4583084"/>
                    <a:pt x="1212748" y="4579478"/>
                  </a:cubicBezTo>
                  <a:cubicBezTo>
                    <a:pt x="1215311" y="4577675"/>
                    <a:pt x="1217874" y="4575872"/>
                    <a:pt x="1220443" y="4574069"/>
                  </a:cubicBezTo>
                  <a:cubicBezTo>
                    <a:pt x="1217565" y="4577812"/>
                    <a:pt x="1214706" y="4581555"/>
                    <a:pt x="1211837" y="4585321"/>
                  </a:cubicBezTo>
                  <a:close/>
                  <a:moveTo>
                    <a:pt x="1202035" y="4598147"/>
                  </a:moveTo>
                  <a:cubicBezTo>
                    <a:pt x="1198457" y="4602825"/>
                    <a:pt x="1194887" y="4607526"/>
                    <a:pt x="1191316" y="4612205"/>
                  </a:cubicBezTo>
                  <a:cubicBezTo>
                    <a:pt x="1188363" y="4613916"/>
                    <a:pt x="1185407" y="4615651"/>
                    <a:pt x="1182447" y="4617385"/>
                  </a:cubicBezTo>
                  <a:cubicBezTo>
                    <a:pt x="1186044" y="4612867"/>
                    <a:pt x="1189645" y="4608348"/>
                    <a:pt x="1193246" y="4603852"/>
                  </a:cubicBezTo>
                  <a:cubicBezTo>
                    <a:pt x="1196179" y="4601935"/>
                    <a:pt x="1199107" y="4600041"/>
                    <a:pt x="1202035" y="4598147"/>
                  </a:cubicBezTo>
                  <a:close/>
                  <a:moveTo>
                    <a:pt x="1170933" y="4624164"/>
                  </a:moveTo>
                  <a:cubicBezTo>
                    <a:pt x="1168380" y="4625670"/>
                    <a:pt x="1165817" y="4627222"/>
                    <a:pt x="1163258" y="4628751"/>
                  </a:cubicBezTo>
                  <a:cubicBezTo>
                    <a:pt x="1166451" y="4624917"/>
                    <a:pt x="1169646" y="4621083"/>
                    <a:pt x="1172843" y="4617272"/>
                  </a:cubicBezTo>
                  <a:cubicBezTo>
                    <a:pt x="1175372" y="4615605"/>
                    <a:pt x="1177901" y="4613916"/>
                    <a:pt x="1180427" y="4612251"/>
                  </a:cubicBezTo>
                  <a:cubicBezTo>
                    <a:pt x="1177264" y="4616222"/>
                    <a:pt x="1174094" y="4620193"/>
                    <a:pt x="1170933" y="4624164"/>
                  </a:cubicBezTo>
                  <a:close/>
                  <a:moveTo>
                    <a:pt x="1160978" y="4636670"/>
                  </a:moveTo>
                  <a:cubicBezTo>
                    <a:pt x="1157400" y="4641189"/>
                    <a:pt x="1153826" y="4645685"/>
                    <a:pt x="1150257" y="4650181"/>
                  </a:cubicBezTo>
                  <a:cubicBezTo>
                    <a:pt x="1147319" y="4651755"/>
                    <a:pt x="1144380" y="4653353"/>
                    <a:pt x="1141438" y="4654951"/>
                  </a:cubicBezTo>
                  <a:cubicBezTo>
                    <a:pt x="1145042" y="4650614"/>
                    <a:pt x="1148650" y="4646278"/>
                    <a:pt x="1152258" y="4641942"/>
                  </a:cubicBezTo>
                  <a:cubicBezTo>
                    <a:pt x="1155163" y="4640185"/>
                    <a:pt x="1158064" y="4638427"/>
                    <a:pt x="1160978" y="4636670"/>
                  </a:cubicBezTo>
                  <a:close/>
                  <a:moveTo>
                    <a:pt x="1129829" y="4661272"/>
                  </a:moveTo>
                  <a:cubicBezTo>
                    <a:pt x="1127305" y="4662664"/>
                    <a:pt x="1124781" y="4664057"/>
                    <a:pt x="1122252" y="4665449"/>
                  </a:cubicBezTo>
                  <a:cubicBezTo>
                    <a:pt x="1125490" y="4661752"/>
                    <a:pt x="1128733" y="4658032"/>
                    <a:pt x="1131976" y="4654312"/>
                  </a:cubicBezTo>
                  <a:cubicBezTo>
                    <a:pt x="1134450" y="4652782"/>
                    <a:pt x="1136931" y="4651276"/>
                    <a:pt x="1139412" y="4649747"/>
                  </a:cubicBezTo>
                  <a:cubicBezTo>
                    <a:pt x="1136217" y="4653604"/>
                    <a:pt x="1133017" y="4657438"/>
                    <a:pt x="1129829" y="4661272"/>
                  </a:cubicBezTo>
                  <a:close/>
                  <a:moveTo>
                    <a:pt x="1118737" y="4674646"/>
                  </a:moveTo>
                  <a:cubicBezTo>
                    <a:pt x="1115526" y="4678503"/>
                    <a:pt x="1112306" y="4682382"/>
                    <a:pt x="1109100" y="4686262"/>
                  </a:cubicBezTo>
                  <a:cubicBezTo>
                    <a:pt x="1106190" y="4687677"/>
                    <a:pt x="1103280" y="4689138"/>
                    <a:pt x="1100368" y="4690576"/>
                  </a:cubicBezTo>
                  <a:cubicBezTo>
                    <a:pt x="1103570" y="4686901"/>
                    <a:pt x="1106774" y="4683227"/>
                    <a:pt x="1109980" y="4679530"/>
                  </a:cubicBezTo>
                  <a:cubicBezTo>
                    <a:pt x="1112902" y="4677909"/>
                    <a:pt x="1115821" y="4676266"/>
                    <a:pt x="1118737" y="4674646"/>
                  </a:cubicBezTo>
                  <a:close/>
                  <a:moveTo>
                    <a:pt x="1088678" y="4696441"/>
                  </a:moveTo>
                  <a:cubicBezTo>
                    <a:pt x="1086189" y="4697696"/>
                    <a:pt x="1083701" y="4698951"/>
                    <a:pt x="1081211" y="4700206"/>
                  </a:cubicBezTo>
                  <a:cubicBezTo>
                    <a:pt x="1083970" y="4697194"/>
                    <a:pt x="1086732" y="4694159"/>
                    <a:pt x="1089493" y="4691146"/>
                  </a:cubicBezTo>
                  <a:cubicBezTo>
                    <a:pt x="1091990" y="4689708"/>
                    <a:pt x="1094484" y="4688293"/>
                    <a:pt x="1096976" y="4686878"/>
                  </a:cubicBezTo>
                  <a:cubicBezTo>
                    <a:pt x="1094206" y="4690074"/>
                    <a:pt x="1091447" y="4693246"/>
                    <a:pt x="1088678" y="4696441"/>
                  </a:cubicBezTo>
                  <a:close/>
                  <a:moveTo>
                    <a:pt x="1109990" y="4692835"/>
                  </a:moveTo>
                  <a:cubicBezTo>
                    <a:pt x="1113500" y="4691101"/>
                    <a:pt x="1117010" y="4689366"/>
                    <a:pt x="1120517" y="4687654"/>
                  </a:cubicBezTo>
                  <a:cubicBezTo>
                    <a:pt x="1116544" y="4692652"/>
                    <a:pt x="1112546" y="4697696"/>
                    <a:pt x="1108550" y="4702740"/>
                  </a:cubicBezTo>
                  <a:cubicBezTo>
                    <a:pt x="1105049" y="4704223"/>
                    <a:pt x="1101548" y="4705729"/>
                    <a:pt x="1098045" y="4707236"/>
                  </a:cubicBezTo>
                  <a:cubicBezTo>
                    <a:pt x="1102022" y="4702443"/>
                    <a:pt x="1106005" y="4697627"/>
                    <a:pt x="1109990" y="4692835"/>
                  </a:cubicBezTo>
                  <a:close/>
                  <a:moveTo>
                    <a:pt x="1124272" y="4690621"/>
                  </a:moveTo>
                  <a:cubicBezTo>
                    <a:pt x="1126326" y="4688019"/>
                    <a:pt x="1128384" y="4685418"/>
                    <a:pt x="1130440" y="4682839"/>
                  </a:cubicBezTo>
                  <a:cubicBezTo>
                    <a:pt x="1134188" y="4681036"/>
                    <a:pt x="1137935" y="4679233"/>
                    <a:pt x="1141680" y="4677453"/>
                  </a:cubicBezTo>
                  <a:cubicBezTo>
                    <a:pt x="1137472" y="4682976"/>
                    <a:pt x="1133254" y="4688521"/>
                    <a:pt x="1129023" y="4694067"/>
                  </a:cubicBezTo>
                  <a:cubicBezTo>
                    <a:pt x="1125264" y="4695642"/>
                    <a:pt x="1121499" y="4697262"/>
                    <a:pt x="1117738" y="4698860"/>
                  </a:cubicBezTo>
                  <a:cubicBezTo>
                    <a:pt x="1119915" y="4696098"/>
                    <a:pt x="1122103" y="4693337"/>
                    <a:pt x="1124272" y="4690621"/>
                  </a:cubicBezTo>
                  <a:close/>
                  <a:moveTo>
                    <a:pt x="1150887" y="4673048"/>
                  </a:moveTo>
                  <a:cubicBezTo>
                    <a:pt x="1154844" y="4671200"/>
                    <a:pt x="1158799" y="4669351"/>
                    <a:pt x="1162754" y="4667503"/>
                  </a:cubicBezTo>
                  <a:cubicBezTo>
                    <a:pt x="1158327" y="4673573"/>
                    <a:pt x="1153888" y="4679644"/>
                    <a:pt x="1149437" y="4685737"/>
                  </a:cubicBezTo>
                  <a:cubicBezTo>
                    <a:pt x="1145487" y="4687335"/>
                    <a:pt x="1141536" y="4688933"/>
                    <a:pt x="1137581" y="4690553"/>
                  </a:cubicBezTo>
                  <a:cubicBezTo>
                    <a:pt x="1142032" y="4684710"/>
                    <a:pt x="1146461" y="4678891"/>
                    <a:pt x="1150887" y="4673048"/>
                  </a:cubicBezTo>
                  <a:close/>
                  <a:moveTo>
                    <a:pt x="1171305" y="4663554"/>
                  </a:moveTo>
                  <a:cubicBezTo>
                    <a:pt x="1175452" y="4661637"/>
                    <a:pt x="1179599" y="4659743"/>
                    <a:pt x="1183743" y="4657849"/>
                  </a:cubicBezTo>
                  <a:cubicBezTo>
                    <a:pt x="1179149" y="4664399"/>
                    <a:pt x="1174548" y="4670926"/>
                    <a:pt x="1169934" y="4677499"/>
                  </a:cubicBezTo>
                  <a:cubicBezTo>
                    <a:pt x="1166946" y="4678663"/>
                    <a:pt x="1163959" y="4679827"/>
                    <a:pt x="1160974" y="4681036"/>
                  </a:cubicBezTo>
                  <a:cubicBezTo>
                    <a:pt x="1159817" y="4681493"/>
                    <a:pt x="1158655" y="4681972"/>
                    <a:pt x="1157498" y="4682451"/>
                  </a:cubicBezTo>
                  <a:cubicBezTo>
                    <a:pt x="1162110" y="4676129"/>
                    <a:pt x="1166718" y="4669830"/>
                    <a:pt x="1171305" y="4663554"/>
                  </a:cubicBezTo>
                  <a:close/>
                  <a:moveTo>
                    <a:pt x="1191738" y="4654243"/>
                  </a:moveTo>
                  <a:cubicBezTo>
                    <a:pt x="1196049" y="4652303"/>
                    <a:pt x="1200358" y="4650386"/>
                    <a:pt x="1204667" y="4648469"/>
                  </a:cubicBezTo>
                  <a:cubicBezTo>
                    <a:pt x="1199924" y="4655498"/>
                    <a:pt x="1195163" y="4662505"/>
                    <a:pt x="1190401" y="4669534"/>
                  </a:cubicBezTo>
                  <a:cubicBezTo>
                    <a:pt x="1186096" y="4671177"/>
                    <a:pt x="1181794" y="4672843"/>
                    <a:pt x="1177492" y="4674509"/>
                  </a:cubicBezTo>
                  <a:cubicBezTo>
                    <a:pt x="1182258" y="4667754"/>
                    <a:pt x="1186998" y="4660998"/>
                    <a:pt x="1191738" y="4654243"/>
                  </a:cubicBezTo>
                  <a:close/>
                  <a:moveTo>
                    <a:pt x="1212182" y="4645160"/>
                  </a:moveTo>
                  <a:cubicBezTo>
                    <a:pt x="1216639" y="4643197"/>
                    <a:pt x="1221096" y="4641257"/>
                    <a:pt x="1225549" y="4639340"/>
                  </a:cubicBezTo>
                  <a:cubicBezTo>
                    <a:pt x="1220665" y="4646826"/>
                    <a:pt x="1215772" y="4654312"/>
                    <a:pt x="1210870" y="4661797"/>
                  </a:cubicBezTo>
                  <a:cubicBezTo>
                    <a:pt x="1206412" y="4663463"/>
                    <a:pt x="1201958" y="4665129"/>
                    <a:pt x="1197505" y="4666841"/>
                  </a:cubicBezTo>
                  <a:cubicBezTo>
                    <a:pt x="1202407" y="4659583"/>
                    <a:pt x="1207300" y="4652372"/>
                    <a:pt x="1212182" y="4645160"/>
                  </a:cubicBezTo>
                  <a:close/>
                  <a:moveTo>
                    <a:pt x="1232605" y="4636328"/>
                  </a:moveTo>
                  <a:cubicBezTo>
                    <a:pt x="1237192" y="4634365"/>
                    <a:pt x="1241775" y="4632425"/>
                    <a:pt x="1246358" y="4630508"/>
                  </a:cubicBezTo>
                  <a:cubicBezTo>
                    <a:pt x="1241357" y="4638427"/>
                    <a:pt x="1236357" y="4646370"/>
                    <a:pt x="1231339" y="4654312"/>
                  </a:cubicBezTo>
                  <a:cubicBezTo>
                    <a:pt x="1226749" y="4655955"/>
                    <a:pt x="1222162" y="4657621"/>
                    <a:pt x="1217577" y="4659309"/>
                  </a:cubicBezTo>
                  <a:cubicBezTo>
                    <a:pt x="1222593" y="4651641"/>
                    <a:pt x="1227612" y="4643996"/>
                    <a:pt x="1232605" y="4636328"/>
                  </a:cubicBezTo>
                  <a:close/>
                  <a:moveTo>
                    <a:pt x="1253028" y="4627724"/>
                  </a:moveTo>
                  <a:cubicBezTo>
                    <a:pt x="1257737" y="4625761"/>
                    <a:pt x="1262440" y="4623821"/>
                    <a:pt x="1267144" y="4621904"/>
                  </a:cubicBezTo>
                  <a:cubicBezTo>
                    <a:pt x="1262041" y="4630280"/>
                    <a:pt x="1256933" y="4638633"/>
                    <a:pt x="1251810" y="4647008"/>
                  </a:cubicBezTo>
                  <a:cubicBezTo>
                    <a:pt x="1247106" y="4648652"/>
                    <a:pt x="1242405" y="4650318"/>
                    <a:pt x="1237706" y="4652006"/>
                  </a:cubicBezTo>
                  <a:cubicBezTo>
                    <a:pt x="1242827" y="4643905"/>
                    <a:pt x="1247930" y="4635803"/>
                    <a:pt x="1253028" y="4627724"/>
                  </a:cubicBezTo>
                  <a:close/>
                  <a:moveTo>
                    <a:pt x="1273454" y="4619325"/>
                  </a:moveTo>
                  <a:cubicBezTo>
                    <a:pt x="1278274" y="4617385"/>
                    <a:pt x="1283092" y="4615446"/>
                    <a:pt x="1287907" y="4613552"/>
                  </a:cubicBezTo>
                  <a:cubicBezTo>
                    <a:pt x="1282713" y="4622338"/>
                    <a:pt x="1277507" y="4631147"/>
                    <a:pt x="1272295" y="4639934"/>
                  </a:cubicBezTo>
                  <a:cubicBezTo>
                    <a:pt x="1267479" y="4641577"/>
                    <a:pt x="1262664" y="4643243"/>
                    <a:pt x="1257853" y="4644909"/>
                  </a:cubicBezTo>
                  <a:cubicBezTo>
                    <a:pt x="1263066" y="4636373"/>
                    <a:pt x="1268262" y="4627861"/>
                    <a:pt x="1273454" y="4619325"/>
                  </a:cubicBezTo>
                  <a:close/>
                  <a:moveTo>
                    <a:pt x="1278925" y="4610356"/>
                  </a:moveTo>
                  <a:cubicBezTo>
                    <a:pt x="1283945" y="4602118"/>
                    <a:pt x="1288946" y="4593902"/>
                    <a:pt x="1293946" y="4585663"/>
                  </a:cubicBezTo>
                  <a:cubicBezTo>
                    <a:pt x="1298677" y="4583495"/>
                    <a:pt x="1303406" y="4581350"/>
                    <a:pt x="1308128" y="4579227"/>
                  </a:cubicBezTo>
                  <a:cubicBezTo>
                    <a:pt x="1303130" y="4587717"/>
                    <a:pt x="1298118" y="4596229"/>
                    <a:pt x="1293099" y="4604742"/>
                  </a:cubicBezTo>
                  <a:cubicBezTo>
                    <a:pt x="1288377" y="4606591"/>
                    <a:pt x="1283651" y="4608462"/>
                    <a:pt x="1278925" y="4610356"/>
                  </a:cubicBezTo>
                  <a:close/>
                  <a:moveTo>
                    <a:pt x="1314344" y="4576443"/>
                  </a:moveTo>
                  <a:cubicBezTo>
                    <a:pt x="1319185" y="4574298"/>
                    <a:pt x="1324023" y="4572152"/>
                    <a:pt x="1328855" y="4570053"/>
                  </a:cubicBezTo>
                  <a:cubicBezTo>
                    <a:pt x="1323770" y="4578976"/>
                    <a:pt x="1318671" y="4587900"/>
                    <a:pt x="1313566" y="4596846"/>
                  </a:cubicBezTo>
                  <a:cubicBezTo>
                    <a:pt x="1308728" y="4598694"/>
                    <a:pt x="1303890" y="4600543"/>
                    <a:pt x="1299047" y="4602437"/>
                  </a:cubicBezTo>
                  <a:cubicBezTo>
                    <a:pt x="1304157" y="4593765"/>
                    <a:pt x="1309255" y="4585092"/>
                    <a:pt x="1314344" y="4576443"/>
                  </a:cubicBezTo>
                  <a:close/>
                  <a:moveTo>
                    <a:pt x="1319787" y="4567177"/>
                  </a:moveTo>
                  <a:cubicBezTo>
                    <a:pt x="1324872" y="4558528"/>
                    <a:pt x="1329945" y="4549901"/>
                    <a:pt x="1335005" y="4541274"/>
                  </a:cubicBezTo>
                  <a:cubicBezTo>
                    <a:pt x="1339720" y="4538946"/>
                    <a:pt x="1344444" y="4536618"/>
                    <a:pt x="1349182" y="4534313"/>
                  </a:cubicBezTo>
                  <a:cubicBezTo>
                    <a:pt x="1344141" y="4543191"/>
                    <a:pt x="1339083" y="4552069"/>
                    <a:pt x="1334017" y="4560970"/>
                  </a:cubicBezTo>
                  <a:cubicBezTo>
                    <a:pt x="1329279" y="4563024"/>
                    <a:pt x="1324534" y="4565101"/>
                    <a:pt x="1319787" y="4567177"/>
                  </a:cubicBezTo>
                  <a:close/>
                  <a:moveTo>
                    <a:pt x="1355280" y="4531370"/>
                  </a:moveTo>
                  <a:cubicBezTo>
                    <a:pt x="1360102" y="4529042"/>
                    <a:pt x="1364936" y="4526737"/>
                    <a:pt x="1369783" y="4524432"/>
                  </a:cubicBezTo>
                  <a:cubicBezTo>
                    <a:pt x="1364671" y="4533720"/>
                    <a:pt x="1359550" y="4543009"/>
                    <a:pt x="1354415" y="4552297"/>
                  </a:cubicBezTo>
                  <a:cubicBezTo>
                    <a:pt x="1349568" y="4554328"/>
                    <a:pt x="1344718" y="4556382"/>
                    <a:pt x="1339864" y="4558482"/>
                  </a:cubicBezTo>
                  <a:cubicBezTo>
                    <a:pt x="1345017" y="4549422"/>
                    <a:pt x="1350157" y="4540384"/>
                    <a:pt x="1355280" y="4531370"/>
                  </a:cubicBezTo>
                  <a:close/>
                  <a:moveTo>
                    <a:pt x="1360342" y="4522446"/>
                  </a:moveTo>
                  <a:cubicBezTo>
                    <a:pt x="1365500" y="4513386"/>
                    <a:pt x="1370646" y="4504326"/>
                    <a:pt x="1375774" y="4495288"/>
                  </a:cubicBezTo>
                  <a:cubicBezTo>
                    <a:pt x="1380505" y="4492755"/>
                    <a:pt x="1385238" y="4490244"/>
                    <a:pt x="1389979" y="4487757"/>
                  </a:cubicBezTo>
                  <a:cubicBezTo>
                    <a:pt x="1384866" y="4497045"/>
                    <a:pt x="1379743" y="4506357"/>
                    <a:pt x="1374603" y="4515691"/>
                  </a:cubicBezTo>
                  <a:cubicBezTo>
                    <a:pt x="1369852" y="4517927"/>
                    <a:pt x="1365098" y="4520187"/>
                    <a:pt x="1360342" y="4522446"/>
                  </a:cubicBezTo>
                  <a:close/>
                  <a:moveTo>
                    <a:pt x="1395967" y="4484630"/>
                  </a:moveTo>
                  <a:cubicBezTo>
                    <a:pt x="1400629" y="4482188"/>
                    <a:pt x="1405297" y="4479792"/>
                    <a:pt x="1409968" y="4477396"/>
                  </a:cubicBezTo>
                  <a:cubicBezTo>
                    <a:pt x="1404808" y="4487072"/>
                    <a:pt x="1399637" y="4496771"/>
                    <a:pt x="1394449" y="4506494"/>
                  </a:cubicBezTo>
                  <a:cubicBezTo>
                    <a:pt x="1389753" y="4508639"/>
                    <a:pt x="1385054" y="4510807"/>
                    <a:pt x="1380350" y="4512998"/>
                  </a:cubicBezTo>
                  <a:cubicBezTo>
                    <a:pt x="1385569" y="4503527"/>
                    <a:pt x="1390775" y="4494056"/>
                    <a:pt x="1395967" y="4484630"/>
                  </a:cubicBezTo>
                  <a:close/>
                  <a:moveTo>
                    <a:pt x="1400557" y="4476277"/>
                  </a:moveTo>
                  <a:cubicBezTo>
                    <a:pt x="1405420" y="4467445"/>
                    <a:pt x="1410286" y="4458613"/>
                    <a:pt x="1415158" y="4449758"/>
                  </a:cubicBezTo>
                  <a:cubicBezTo>
                    <a:pt x="1419713" y="4447134"/>
                    <a:pt x="1424280" y="4444555"/>
                    <a:pt x="1428851" y="4441976"/>
                  </a:cubicBezTo>
                  <a:cubicBezTo>
                    <a:pt x="1425026" y="4449165"/>
                    <a:pt x="1421206" y="4456331"/>
                    <a:pt x="1417385" y="4463497"/>
                  </a:cubicBezTo>
                  <a:cubicBezTo>
                    <a:pt x="1416363" y="4465391"/>
                    <a:pt x="1415338" y="4467331"/>
                    <a:pt x="1414316" y="4469248"/>
                  </a:cubicBezTo>
                  <a:cubicBezTo>
                    <a:pt x="1409733" y="4471576"/>
                    <a:pt x="1405148" y="4473904"/>
                    <a:pt x="1400557" y="4476277"/>
                  </a:cubicBezTo>
                  <a:close/>
                  <a:moveTo>
                    <a:pt x="1420596" y="4465186"/>
                  </a:moveTo>
                  <a:cubicBezTo>
                    <a:pt x="1425307" y="4456354"/>
                    <a:pt x="1430024" y="4447522"/>
                    <a:pt x="1434742" y="4438667"/>
                  </a:cubicBezTo>
                  <a:cubicBezTo>
                    <a:pt x="1439687" y="4435905"/>
                    <a:pt x="1444642" y="4433144"/>
                    <a:pt x="1449610" y="4430428"/>
                  </a:cubicBezTo>
                  <a:cubicBezTo>
                    <a:pt x="1447275" y="4434947"/>
                    <a:pt x="1444941" y="4439443"/>
                    <a:pt x="1442611" y="4443939"/>
                  </a:cubicBezTo>
                  <a:cubicBezTo>
                    <a:pt x="1440004" y="4448982"/>
                    <a:pt x="1437412" y="4453980"/>
                    <a:pt x="1434819" y="4459001"/>
                  </a:cubicBezTo>
                  <a:cubicBezTo>
                    <a:pt x="1429869" y="4461443"/>
                    <a:pt x="1424917" y="4463908"/>
                    <a:pt x="1419960" y="4466396"/>
                  </a:cubicBezTo>
                  <a:cubicBezTo>
                    <a:pt x="1420170" y="4466007"/>
                    <a:pt x="1420384" y="4465597"/>
                    <a:pt x="1420596" y="4465186"/>
                  </a:cubicBezTo>
                  <a:close/>
                  <a:moveTo>
                    <a:pt x="1439851" y="4429081"/>
                  </a:moveTo>
                  <a:cubicBezTo>
                    <a:pt x="1444692" y="4419998"/>
                    <a:pt x="1449537" y="4410938"/>
                    <a:pt x="1454389" y="4401855"/>
                  </a:cubicBezTo>
                  <a:cubicBezTo>
                    <a:pt x="1459248" y="4398888"/>
                    <a:pt x="1464113" y="4395944"/>
                    <a:pt x="1468988" y="4393023"/>
                  </a:cubicBezTo>
                  <a:cubicBezTo>
                    <a:pt x="1464134" y="4402380"/>
                    <a:pt x="1459282" y="4411737"/>
                    <a:pt x="1454437" y="4421094"/>
                  </a:cubicBezTo>
                  <a:cubicBezTo>
                    <a:pt x="1449580" y="4423741"/>
                    <a:pt x="1444719" y="4426389"/>
                    <a:pt x="1439851" y="4429081"/>
                  </a:cubicBezTo>
                  <a:close/>
                  <a:moveTo>
                    <a:pt x="1474737" y="4389622"/>
                  </a:moveTo>
                  <a:cubicBezTo>
                    <a:pt x="1479694" y="4386678"/>
                    <a:pt x="1484660" y="4383734"/>
                    <a:pt x="1489635" y="4380836"/>
                  </a:cubicBezTo>
                  <a:cubicBezTo>
                    <a:pt x="1484706" y="4390626"/>
                    <a:pt x="1479781" y="4400417"/>
                    <a:pt x="1474860" y="4410185"/>
                  </a:cubicBezTo>
                  <a:cubicBezTo>
                    <a:pt x="1469901" y="4412787"/>
                    <a:pt x="1464937" y="4415434"/>
                    <a:pt x="1459969" y="4418104"/>
                  </a:cubicBezTo>
                  <a:cubicBezTo>
                    <a:pt x="1464885" y="4408610"/>
                    <a:pt x="1469807" y="4399116"/>
                    <a:pt x="1474737" y="4389622"/>
                  </a:cubicBezTo>
                  <a:close/>
                  <a:moveTo>
                    <a:pt x="1479621" y="4380197"/>
                  </a:moveTo>
                  <a:cubicBezTo>
                    <a:pt x="1484614" y="4370566"/>
                    <a:pt x="1489615" y="4360935"/>
                    <a:pt x="1494622" y="4351327"/>
                  </a:cubicBezTo>
                  <a:cubicBezTo>
                    <a:pt x="1499465" y="4348223"/>
                    <a:pt x="1504319" y="4345142"/>
                    <a:pt x="1509185" y="4342084"/>
                  </a:cubicBezTo>
                  <a:cubicBezTo>
                    <a:pt x="1504196" y="4351966"/>
                    <a:pt x="1499216" y="4361825"/>
                    <a:pt x="1494238" y="4371707"/>
                  </a:cubicBezTo>
                  <a:cubicBezTo>
                    <a:pt x="1489370" y="4374514"/>
                    <a:pt x="1484498" y="4377344"/>
                    <a:pt x="1479621" y="4380197"/>
                  </a:cubicBezTo>
                  <a:close/>
                  <a:moveTo>
                    <a:pt x="1514819" y="4338524"/>
                  </a:moveTo>
                  <a:cubicBezTo>
                    <a:pt x="1614184" y="4276517"/>
                    <a:pt x="1718644" y="4223547"/>
                    <a:pt x="1830976" y="4182787"/>
                  </a:cubicBezTo>
                  <a:cubicBezTo>
                    <a:pt x="2289842" y="4016346"/>
                    <a:pt x="2802400" y="4146043"/>
                    <a:pt x="3331094" y="4305889"/>
                  </a:cubicBezTo>
                  <a:cubicBezTo>
                    <a:pt x="3959383" y="4495859"/>
                    <a:pt x="4586507" y="4721613"/>
                    <a:pt x="5192955" y="4939951"/>
                  </a:cubicBezTo>
                  <a:cubicBezTo>
                    <a:pt x="5684198" y="5116776"/>
                    <a:pt x="6192169" y="5299648"/>
                    <a:pt x="6698361" y="5462666"/>
                  </a:cubicBezTo>
                  <a:cubicBezTo>
                    <a:pt x="7071956" y="5582960"/>
                    <a:pt x="7458971" y="5697184"/>
                    <a:pt x="7850847" y="5774802"/>
                  </a:cubicBezTo>
                  <a:cubicBezTo>
                    <a:pt x="8231129" y="5850136"/>
                    <a:pt x="8615976" y="5891034"/>
                    <a:pt x="8997742" y="5869649"/>
                  </a:cubicBezTo>
                  <a:cubicBezTo>
                    <a:pt x="9270464" y="5854359"/>
                    <a:pt x="9533601" y="5795227"/>
                    <a:pt x="9758671" y="5698667"/>
                  </a:cubicBezTo>
                  <a:cubicBezTo>
                    <a:pt x="9855939" y="5656926"/>
                    <a:pt x="9946016" y="5608246"/>
                    <a:pt x="10027263" y="5553565"/>
                  </a:cubicBezTo>
                  <a:cubicBezTo>
                    <a:pt x="10033014" y="5567578"/>
                    <a:pt x="10038743" y="5581842"/>
                    <a:pt x="10044403" y="5596356"/>
                  </a:cubicBezTo>
                  <a:cubicBezTo>
                    <a:pt x="9770379" y="5790594"/>
                    <a:pt x="9390781" y="5911140"/>
                    <a:pt x="8970674" y="5930082"/>
                  </a:cubicBezTo>
                  <a:cubicBezTo>
                    <a:pt x="8602488" y="5946696"/>
                    <a:pt x="8230330" y="5905800"/>
                    <a:pt x="7862075" y="5832861"/>
                  </a:cubicBezTo>
                  <a:cubicBezTo>
                    <a:pt x="7473006" y="5755791"/>
                    <a:pt x="7088251" y="5642936"/>
                    <a:pt x="6716755" y="5524285"/>
                  </a:cubicBezTo>
                  <a:cubicBezTo>
                    <a:pt x="6207848" y="5361769"/>
                    <a:pt x="5696773" y="5179970"/>
                    <a:pt x="5202518" y="5004172"/>
                  </a:cubicBezTo>
                  <a:cubicBezTo>
                    <a:pt x="4586348" y="4784990"/>
                    <a:pt x="3949204" y="4558368"/>
                    <a:pt x="3311216" y="4367280"/>
                  </a:cubicBezTo>
                  <a:cubicBezTo>
                    <a:pt x="3066017" y="4293861"/>
                    <a:pt x="2804956" y="4219188"/>
                    <a:pt x="2545813" y="4183768"/>
                  </a:cubicBezTo>
                  <a:cubicBezTo>
                    <a:pt x="2260725" y="4144811"/>
                    <a:pt x="2018593" y="4160079"/>
                    <a:pt x="1805580" y="4230485"/>
                  </a:cubicBezTo>
                  <a:cubicBezTo>
                    <a:pt x="1703947" y="4264079"/>
                    <a:pt x="1602652" y="4309768"/>
                    <a:pt x="1499645" y="4368603"/>
                  </a:cubicBezTo>
                  <a:cubicBezTo>
                    <a:pt x="1504700" y="4358584"/>
                    <a:pt x="1509755" y="4348566"/>
                    <a:pt x="1514819" y="4338524"/>
                  </a:cubicBezTo>
                  <a:close/>
                  <a:moveTo>
                    <a:pt x="8997445" y="5864241"/>
                  </a:moveTo>
                  <a:cubicBezTo>
                    <a:pt x="8616249" y="5885602"/>
                    <a:pt x="8231722" y="5844751"/>
                    <a:pt x="7851897" y="5769507"/>
                  </a:cubicBezTo>
                  <a:cubicBezTo>
                    <a:pt x="7460203" y="5691912"/>
                    <a:pt x="7073485" y="5577779"/>
                    <a:pt x="6700004" y="5457508"/>
                  </a:cubicBezTo>
                  <a:cubicBezTo>
                    <a:pt x="6193904" y="5294536"/>
                    <a:pt x="5686001" y="5111687"/>
                    <a:pt x="5194804" y="4934862"/>
                  </a:cubicBezTo>
                  <a:cubicBezTo>
                    <a:pt x="4588264" y="4716524"/>
                    <a:pt x="3961071" y="4490724"/>
                    <a:pt x="3332646" y="4300731"/>
                  </a:cubicBezTo>
                  <a:cubicBezTo>
                    <a:pt x="3099634" y="4230279"/>
                    <a:pt x="2829079" y="4152274"/>
                    <a:pt x="2566832" y="4118383"/>
                  </a:cubicBezTo>
                  <a:cubicBezTo>
                    <a:pt x="2281984" y="4081571"/>
                    <a:pt x="2040685" y="4100970"/>
                    <a:pt x="1829137" y="4177698"/>
                  </a:cubicBezTo>
                  <a:cubicBezTo>
                    <a:pt x="1726116" y="4215080"/>
                    <a:pt x="1623470" y="4265494"/>
                    <a:pt x="1519069" y="4330125"/>
                  </a:cubicBezTo>
                  <a:cubicBezTo>
                    <a:pt x="1523818" y="4320723"/>
                    <a:pt x="1528570" y="4311320"/>
                    <a:pt x="1533332" y="4301940"/>
                  </a:cubicBezTo>
                  <a:cubicBezTo>
                    <a:pt x="1634331" y="4233703"/>
                    <a:pt x="1740757" y="4174822"/>
                    <a:pt x="1854643" y="4129863"/>
                  </a:cubicBezTo>
                  <a:cubicBezTo>
                    <a:pt x="2146365" y="4014703"/>
                    <a:pt x="2468287" y="4027780"/>
                    <a:pt x="2794276" y="4092343"/>
                  </a:cubicBezTo>
                  <a:cubicBezTo>
                    <a:pt x="2980640" y="4129269"/>
                    <a:pt x="3168305" y="4182992"/>
                    <a:pt x="3352546" y="4239248"/>
                  </a:cubicBezTo>
                  <a:cubicBezTo>
                    <a:pt x="3971204" y="4428077"/>
                    <a:pt x="4588287" y="4652942"/>
                    <a:pt x="5185059" y="4870413"/>
                  </a:cubicBezTo>
                  <a:cubicBezTo>
                    <a:pt x="5673312" y="5048356"/>
                    <a:pt x="6178180" y="5232323"/>
                    <a:pt x="6681632" y="5395774"/>
                  </a:cubicBezTo>
                  <a:cubicBezTo>
                    <a:pt x="6996324" y="5497925"/>
                    <a:pt x="7412322" y="5626071"/>
                    <a:pt x="7839459" y="5710809"/>
                  </a:cubicBezTo>
                  <a:cubicBezTo>
                    <a:pt x="7840029" y="5710922"/>
                    <a:pt x="7840623" y="5711037"/>
                    <a:pt x="7841216" y="5711151"/>
                  </a:cubicBezTo>
                  <a:cubicBezTo>
                    <a:pt x="8276659" y="5797418"/>
                    <a:pt x="8663765" y="5827680"/>
                    <a:pt x="9024557" y="5803694"/>
                  </a:cubicBezTo>
                  <a:cubicBezTo>
                    <a:pt x="9303875" y="5785117"/>
                    <a:pt x="9572147" y="5720508"/>
                    <a:pt x="9800367" y="5616850"/>
                  </a:cubicBezTo>
                  <a:cubicBezTo>
                    <a:pt x="9873739" y="5583508"/>
                    <a:pt x="9942845" y="5546171"/>
                    <a:pt x="10007019" y="5505274"/>
                  </a:cubicBezTo>
                  <a:cubicBezTo>
                    <a:pt x="10011311" y="5515384"/>
                    <a:pt x="10015623" y="5525517"/>
                    <a:pt x="10019846" y="5535582"/>
                  </a:cubicBezTo>
                  <a:cubicBezTo>
                    <a:pt x="10021489" y="5539530"/>
                    <a:pt x="10023132" y="5543501"/>
                    <a:pt x="10024776" y="5547472"/>
                  </a:cubicBezTo>
                  <a:cubicBezTo>
                    <a:pt x="9756024" y="5728404"/>
                    <a:pt x="9396259" y="5841898"/>
                    <a:pt x="8997445" y="5864241"/>
                  </a:cubicBezTo>
                  <a:close/>
                  <a:moveTo>
                    <a:pt x="10026167" y="5532957"/>
                  </a:moveTo>
                  <a:cubicBezTo>
                    <a:pt x="10021808" y="5522528"/>
                    <a:pt x="10017358" y="5512052"/>
                    <a:pt x="10012908" y="5501554"/>
                  </a:cubicBezTo>
                  <a:cubicBezTo>
                    <a:pt x="10024615" y="5494023"/>
                    <a:pt x="10036141" y="5486355"/>
                    <a:pt x="10047506" y="5478572"/>
                  </a:cubicBezTo>
                  <a:cubicBezTo>
                    <a:pt x="10053075" y="5492220"/>
                    <a:pt x="10058621" y="5506073"/>
                    <a:pt x="10064074" y="5520085"/>
                  </a:cubicBezTo>
                  <a:cubicBezTo>
                    <a:pt x="10053075" y="5528050"/>
                    <a:pt x="10041892" y="5535878"/>
                    <a:pt x="10030549" y="5543569"/>
                  </a:cubicBezTo>
                  <a:cubicBezTo>
                    <a:pt x="10029089" y="5540032"/>
                    <a:pt x="10027628" y="5536494"/>
                    <a:pt x="10026167" y="5532957"/>
                  </a:cubicBezTo>
                  <a:close/>
                  <a:moveTo>
                    <a:pt x="10010466" y="5495780"/>
                  </a:moveTo>
                  <a:cubicBezTo>
                    <a:pt x="10004532" y="5481836"/>
                    <a:pt x="9998530" y="5467869"/>
                    <a:pt x="9992437" y="5453810"/>
                  </a:cubicBezTo>
                  <a:cubicBezTo>
                    <a:pt x="10004395" y="5446530"/>
                    <a:pt x="10016172" y="5439113"/>
                    <a:pt x="10027811" y="5431605"/>
                  </a:cubicBezTo>
                  <a:cubicBezTo>
                    <a:pt x="10033608" y="5445092"/>
                    <a:pt x="10039381" y="5458808"/>
                    <a:pt x="10045109" y="5472730"/>
                  </a:cubicBezTo>
                  <a:cubicBezTo>
                    <a:pt x="10033722" y="5480535"/>
                    <a:pt x="10022174" y="5488226"/>
                    <a:pt x="10010466" y="5495780"/>
                  </a:cubicBezTo>
                  <a:close/>
                  <a:moveTo>
                    <a:pt x="10033562" y="5427885"/>
                  </a:moveTo>
                  <a:cubicBezTo>
                    <a:pt x="10045612" y="5420011"/>
                    <a:pt x="10057502" y="5412023"/>
                    <a:pt x="10069209" y="5403899"/>
                  </a:cubicBezTo>
                  <a:cubicBezTo>
                    <a:pt x="10074618" y="5417227"/>
                    <a:pt x="10079982" y="5430669"/>
                    <a:pt x="10085254" y="5444248"/>
                  </a:cubicBezTo>
                  <a:cubicBezTo>
                    <a:pt x="10073934" y="5452578"/>
                    <a:pt x="10062478" y="5460771"/>
                    <a:pt x="10050815" y="5468827"/>
                  </a:cubicBezTo>
                  <a:cubicBezTo>
                    <a:pt x="10045087" y="5454974"/>
                    <a:pt x="10039336" y="5441304"/>
                    <a:pt x="10033562" y="5427885"/>
                  </a:cubicBezTo>
                  <a:close/>
                  <a:moveTo>
                    <a:pt x="10031211" y="5422453"/>
                  </a:moveTo>
                  <a:cubicBezTo>
                    <a:pt x="10028130" y="5415333"/>
                    <a:pt x="10025050" y="5408281"/>
                    <a:pt x="10021969" y="5401297"/>
                  </a:cubicBezTo>
                  <a:cubicBezTo>
                    <a:pt x="10019047" y="5394725"/>
                    <a:pt x="10016080" y="5388106"/>
                    <a:pt x="10013114" y="5381488"/>
                  </a:cubicBezTo>
                  <a:cubicBezTo>
                    <a:pt x="10025597" y="5373796"/>
                    <a:pt x="10037898" y="5365992"/>
                    <a:pt x="10050039" y="5358050"/>
                  </a:cubicBezTo>
                  <a:cubicBezTo>
                    <a:pt x="10055722" y="5371309"/>
                    <a:pt x="10061359" y="5384751"/>
                    <a:pt x="10066951" y="5398353"/>
                  </a:cubicBezTo>
                  <a:cubicBezTo>
                    <a:pt x="10055197" y="5406523"/>
                    <a:pt x="10043284" y="5414534"/>
                    <a:pt x="10031211" y="5422453"/>
                  </a:cubicBezTo>
                  <a:close/>
                  <a:moveTo>
                    <a:pt x="10055722" y="5354329"/>
                  </a:moveTo>
                  <a:cubicBezTo>
                    <a:pt x="10068229" y="5346068"/>
                    <a:pt x="10080529" y="5337670"/>
                    <a:pt x="10092671" y="5329157"/>
                  </a:cubicBezTo>
                  <a:cubicBezTo>
                    <a:pt x="10098057" y="5342348"/>
                    <a:pt x="10103283" y="5355448"/>
                    <a:pt x="10108350" y="5368456"/>
                  </a:cubicBezTo>
                  <a:cubicBezTo>
                    <a:pt x="10096619" y="5377243"/>
                    <a:pt x="10084706" y="5385892"/>
                    <a:pt x="10072587" y="5394382"/>
                  </a:cubicBezTo>
                  <a:cubicBezTo>
                    <a:pt x="10067110" y="5381100"/>
                    <a:pt x="10061496" y="5367749"/>
                    <a:pt x="10055722" y="5354329"/>
                  </a:cubicBezTo>
                  <a:close/>
                  <a:moveTo>
                    <a:pt x="10098057" y="5325368"/>
                  </a:moveTo>
                  <a:cubicBezTo>
                    <a:pt x="10110472" y="5316559"/>
                    <a:pt x="10122682" y="5307613"/>
                    <a:pt x="10134685" y="5298530"/>
                  </a:cubicBezTo>
                  <a:cubicBezTo>
                    <a:pt x="10139639" y="5311402"/>
                    <a:pt x="10144454" y="5324204"/>
                    <a:pt x="10149064" y="5336871"/>
                  </a:cubicBezTo>
                  <a:cubicBezTo>
                    <a:pt x="10137470" y="5346205"/>
                    <a:pt x="10125671" y="5355402"/>
                    <a:pt x="10113690" y="5364463"/>
                  </a:cubicBezTo>
                  <a:cubicBezTo>
                    <a:pt x="10108646" y="5351522"/>
                    <a:pt x="10103420" y="5338491"/>
                    <a:pt x="10098057" y="5325368"/>
                  </a:cubicBezTo>
                  <a:close/>
                  <a:moveTo>
                    <a:pt x="10095911" y="5320074"/>
                  </a:moveTo>
                  <a:cubicBezTo>
                    <a:pt x="10090548" y="5307065"/>
                    <a:pt x="10085025" y="5293942"/>
                    <a:pt x="10079366" y="5280751"/>
                  </a:cubicBezTo>
                  <a:cubicBezTo>
                    <a:pt x="10092214" y="5272170"/>
                    <a:pt x="10104858" y="5263430"/>
                    <a:pt x="10117296" y="5254575"/>
                  </a:cubicBezTo>
                  <a:cubicBezTo>
                    <a:pt x="10122568" y="5267492"/>
                    <a:pt x="10127679" y="5280341"/>
                    <a:pt x="10132609" y="5293075"/>
                  </a:cubicBezTo>
                  <a:cubicBezTo>
                    <a:pt x="10120559" y="5302227"/>
                    <a:pt x="10108326" y="5311219"/>
                    <a:pt x="10095911" y="5320074"/>
                  </a:cubicBezTo>
                  <a:close/>
                  <a:moveTo>
                    <a:pt x="10077312" y="5276028"/>
                  </a:moveTo>
                  <a:cubicBezTo>
                    <a:pt x="10071629" y="5262836"/>
                    <a:pt x="10065786" y="5249554"/>
                    <a:pt x="10059784" y="5236203"/>
                  </a:cubicBezTo>
                  <a:cubicBezTo>
                    <a:pt x="10073044" y="5227850"/>
                    <a:pt x="10086098" y="5219338"/>
                    <a:pt x="10098993" y="5210711"/>
                  </a:cubicBezTo>
                  <a:cubicBezTo>
                    <a:pt x="10104583" y="5223788"/>
                    <a:pt x="10110016" y="5236796"/>
                    <a:pt x="10115310" y="5249691"/>
                  </a:cubicBezTo>
                  <a:cubicBezTo>
                    <a:pt x="10102849" y="5258614"/>
                    <a:pt x="10090160" y="5267378"/>
                    <a:pt x="10077312" y="5276028"/>
                  </a:cubicBezTo>
                  <a:close/>
                  <a:moveTo>
                    <a:pt x="10104492" y="5207037"/>
                  </a:moveTo>
                  <a:cubicBezTo>
                    <a:pt x="10117821" y="5198022"/>
                    <a:pt x="10130920" y="5188848"/>
                    <a:pt x="10143814" y="5179559"/>
                  </a:cubicBezTo>
                  <a:cubicBezTo>
                    <a:pt x="10148973" y="5192271"/>
                    <a:pt x="10153948" y="5204868"/>
                    <a:pt x="10158786" y="5217375"/>
                  </a:cubicBezTo>
                  <a:cubicBezTo>
                    <a:pt x="10146325" y="5226983"/>
                    <a:pt x="10133636" y="5236431"/>
                    <a:pt x="10120765" y="5245743"/>
                  </a:cubicBezTo>
                  <a:cubicBezTo>
                    <a:pt x="10115493" y="5232939"/>
                    <a:pt x="10110084" y="5220045"/>
                    <a:pt x="10104492" y="5207037"/>
                  </a:cubicBezTo>
                  <a:close/>
                  <a:moveTo>
                    <a:pt x="10102621" y="5202677"/>
                  </a:moveTo>
                  <a:cubicBezTo>
                    <a:pt x="10096985" y="5189646"/>
                    <a:pt x="10091188" y="5176501"/>
                    <a:pt x="10085230" y="5163287"/>
                  </a:cubicBezTo>
                  <a:cubicBezTo>
                    <a:pt x="10098993" y="5154523"/>
                    <a:pt x="10112525" y="5145623"/>
                    <a:pt x="10125876" y="5136562"/>
                  </a:cubicBezTo>
                  <a:cubicBezTo>
                    <a:pt x="10131423" y="5149502"/>
                    <a:pt x="10136763" y="5162306"/>
                    <a:pt x="10141967" y="5175040"/>
                  </a:cubicBezTo>
                  <a:cubicBezTo>
                    <a:pt x="10129049" y="5184420"/>
                    <a:pt x="10115926" y="5193617"/>
                    <a:pt x="10102621" y="5202677"/>
                  </a:cubicBezTo>
                  <a:close/>
                  <a:moveTo>
                    <a:pt x="10131148" y="5133002"/>
                  </a:moveTo>
                  <a:cubicBezTo>
                    <a:pt x="10144774" y="5123668"/>
                    <a:pt x="10158193" y="5114197"/>
                    <a:pt x="10171383" y="5104566"/>
                  </a:cubicBezTo>
                  <a:cubicBezTo>
                    <a:pt x="10176427" y="5117095"/>
                    <a:pt x="10181289" y="5129511"/>
                    <a:pt x="10185967" y="5141857"/>
                  </a:cubicBezTo>
                  <a:cubicBezTo>
                    <a:pt x="10173255" y="5151807"/>
                    <a:pt x="10160292" y="5161598"/>
                    <a:pt x="10147147" y="5171229"/>
                  </a:cubicBezTo>
                  <a:cubicBezTo>
                    <a:pt x="10141989" y="5158586"/>
                    <a:pt x="10136626" y="5145828"/>
                    <a:pt x="10131148" y="5133002"/>
                  </a:cubicBezTo>
                  <a:close/>
                  <a:moveTo>
                    <a:pt x="10129460" y="5129054"/>
                  </a:moveTo>
                  <a:cubicBezTo>
                    <a:pt x="10123891" y="5116091"/>
                    <a:pt x="10118139" y="5103060"/>
                    <a:pt x="10112229" y="5089914"/>
                  </a:cubicBezTo>
                  <a:cubicBezTo>
                    <a:pt x="10126310" y="5080854"/>
                    <a:pt x="10140186" y="5071657"/>
                    <a:pt x="10153833" y="5062300"/>
                  </a:cubicBezTo>
                  <a:cubicBezTo>
                    <a:pt x="10159288" y="5075080"/>
                    <a:pt x="10164606" y="5087815"/>
                    <a:pt x="10169717" y="5100390"/>
                  </a:cubicBezTo>
                  <a:cubicBezTo>
                    <a:pt x="10156503" y="5110112"/>
                    <a:pt x="10143084" y="5119651"/>
                    <a:pt x="10129460" y="5129054"/>
                  </a:cubicBezTo>
                  <a:close/>
                  <a:moveTo>
                    <a:pt x="10159060" y="5058648"/>
                  </a:moveTo>
                  <a:cubicBezTo>
                    <a:pt x="10172981" y="5049018"/>
                    <a:pt x="10186697" y="5039250"/>
                    <a:pt x="10200163" y="5029299"/>
                  </a:cubicBezTo>
                  <a:cubicBezTo>
                    <a:pt x="10205091" y="5041714"/>
                    <a:pt x="10209862" y="5054038"/>
                    <a:pt x="10214426" y="5066225"/>
                  </a:cubicBezTo>
                  <a:cubicBezTo>
                    <a:pt x="10201463" y="5076518"/>
                    <a:pt x="10188295" y="5086628"/>
                    <a:pt x="10174876" y="5096578"/>
                  </a:cubicBezTo>
                  <a:cubicBezTo>
                    <a:pt x="10169786" y="5084049"/>
                    <a:pt x="10164514" y="5071405"/>
                    <a:pt x="10159060" y="5058648"/>
                  </a:cubicBezTo>
                  <a:close/>
                  <a:moveTo>
                    <a:pt x="10205252" y="5025511"/>
                  </a:moveTo>
                  <a:cubicBezTo>
                    <a:pt x="10218899" y="5015332"/>
                    <a:pt x="10232341" y="5004994"/>
                    <a:pt x="10245509" y="4994496"/>
                  </a:cubicBezTo>
                  <a:cubicBezTo>
                    <a:pt x="10249892" y="5006523"/>
                    <a:pt x="10254067" y="5018436"/>
                    <a:pt x="10258061" y="5030257"/>
                  </a:cubicBezTo>
                  <a:cubicBezTo>
                    <a:pt x="10245441" y="5041098"/>
                    <a:pt x="10232569" y="5051733"/>
                    <a:pt x="10219470" y="5062231"/>
                  </a:cubicBezTo>
                  <a:cubicBezTo>
                    <a:pt x="10214928" y="5050090"/>
                    <a:pt x="10210158" y="5037834"/>
                    <a:pt x="10205252" y="5025511"/>
                  </a:cubicBezTo>
                  <a:close/>
                  <a:moveTo>
                    <a:pt x="10203768" y="5021813"/>
                  </a:moveTo>
                  <a:cubicBezTo>
                    <a:pt x="10198770" y="5009330"/>
                    <a:pt x="10193589" y="4996755"/>
                    <a:pt x="10188249" y="4984066"/>
                  </a:cubicBezTo>
                  <a:cubicBezTo>
                    <a:pt x="10202467" y="4974116"/>
                    <a:pt x="10216411" y="4964006"/>
                    <a:pt x="10230150" y="4953736"/>
                  </a:cubicBezTo>
                  <a:cubicBezTo>
                    <a:pt x="10234988" y="4966082"/>
                    <a:pt x="10239598" y="4978337"/>
                    <a:pt x="10244049" y="4990502"/>
                  </a:cubicBezTo>
                  <a:cubicBezTo>
                    <a:pt x="10230857" y="5001114"/>
                    <a:pt x="10217438" y="5011544"/>
                    <a:pt x="10203768" y="5021813"/>
                  </a:cubicBezTo>
                  <a:close/>
                  <a:moveTo>
                    <a:pt x="10186994" y="4981122"/>
                  </a:moveTo>
                  <a:cubicBezTo>
                    <a:pt x="10181540" y="4968273"/>
                    <a:pt x="10175948" y="4955333"/>
                    <a:pt x="10170105" y="4942256"/>
                  </a:cubicBezTo>
                  <a:cubicBezTo>
                    <a:pt x="10184826" y="4932580"/>
                    <a:pt x="10199340" y="4922721"/>
                    <a:pt x="10213604" y="4912702"/>
                  </a:cubicBezTo>
                  <a:cubicBezTo>
                    <a:pt x="10218899" y="4925413"/>
                    <a:pt x="10223989" y="4938034"/>
                    <a:pt x="10228895" y="4950540"/>
                  </a:cubicBezTo>
                  <a:cubicBezTo>
                    <a:pt x="10215156" y="4960902"/>
                    <a:pt x="10201189" y="4971103"/>
                    <a:pt x="10186994" y="4981122"/>
                  </a:cubicBezTo>
                  <a:close/>
                  <a:moveTo>
                    <a:pt x="10218648" y="4909119"/>
                  </a:moveTo>
                  <a:cubicBezTo>
                    <a:pt x="10233094" y="4898895"/>
                    <a:pt x="10247290" y="4888510"/>
                    <a:pt x="10261257" y="4877966"/>
                  </a:cubicBezTo>
                  <a:cubicBezTo>
                    <a:pt x="10265935" y="4890268"/>
                    <a:pt x="10270499" y="4902500"/>
                    <a:pt x="10274813" y="4914596"/>
                  </a:cubicBezTo>
                  <a:cubicBezTo>
                    <a:pt x="10261416" y="4925505"/>
                    <a:pt x="10247769" y="4936208"/>
                    <a:pt x="10233871" y="4946775"/>
                  </a:cubicBezTo>
                  <a:cubicBezTo>
                    <a:pt x="10228986" y="4934314"/>
                    <a:pt x="10223920" y="4921785"/>
                    <a:pt x="10218648" y="4909119"/>
                  </a:cubicBezTo>
                  <a:close/>
                  <a:moveTo>
                    <a:pt x="10266164" y="4874201"/>
                  </a:moveTo>
                  <a:cubicBezTo>
                    <a:pt x="10280221" y="4863498"/>
                    <a:pt x="10294029" y="4852612"/>
                    <a:pt x="10307539" y="4841588"/>
                  </a:cubicBezTo>
                  <a:cubicBezTo>
                    <a:pt x="10311625" y="4853479"/>
                    <a:pt x="10315505" y="4865301"/>
                    <a:pt x="10319201" y="4877031"/>
                  </a:cubicBezTo>
                  <a:cubicBezTo>
                    <a:pt x="10306261" y="4888396"/>
                    <a:pt x="10293071" y="4899579"/>
                    <a:pt x="10279628" y="4910602"/>
                  </a:cubicBezTo>
                  <a:cubicBezTo>
                    <a:pt x="10275338" y="4898552"/>
                    <a:pt x="10270842" y="4886411"/>
                    <a:pt x="10266164" y="4874201"/>
                  </a:cubicBezTo>
                  <a:close/>
                  <a:moveTo>
                    <a:pt x="10312355" y="4837617"/>
                  </a:moveTo>
                  <a:cubicBezTo>
                    <a:pt x="10325911" y="4826481"/>
                    <a:pt x="10339194" y="4815183"/>
                    <a:pt x="10352202" y="4803727"/>
                  </a:cubicBezTo>
                  <a:cubicBezTo>
                    <a:pt x="10355603" y="4815206"/>
                    <a:pt x="10358775" y="4826640"/>
                    <a:pt x="10361810" y="4838005"/>
                  </a:cubicBezTo>
                  <a:cubicBezTo>
                    <a:pt x="10349464" y="4849759"/>
                    <a:pt x="10336820" y="4861353"/>
                    <a:pt x="10323948" y="4872764"/>
                  </a:cubicBezTo>
                  <a:cubicBezTo>
                    <a:pt x="10320274" y="4861147"/>
                    <a:pt x="10316418" y="4849439"/>
                    <a:pt x="10312355" y="4837617"/>
                  </a:cubicBezTo>
                  <a:close/>
                  <a:moveTo>
                    <a:pt x="10310324" y="4831706"/>
                  </a:moveTo>
                  <a:cubicBezTo>
                    <a:pt x="10306444" y="4820569"/>
                    <a:pt x="10302405" y="4809341"/>
                    <a:pt x="10298206" y="4798044"/>
                  </a:cubicBezTo>
                  <a:cubicBezTo>
                    <a:pt x="10312424" y="4787090"/>
                    <a:pt x="10326368" y="4775975"/>
                    <a:pt x="10340061" y="4764679"/>
                  </a:cubicBezTo>
                  <a:cubicBezTo>
                    <a:pt x="10343667" y="4775747"/>
                    <a:pt x="10347090" y="4786747"/>
                    <a:pt x="10350376" y="4797702"/>
                  </a:cubicBezTo>
                  <a:cubicBezTo>
                    <a:pt x="10337230" y="4809250"/>
                    <a:pt x="10323880" y="4820592"/>
                    <a:pt x="10310324" y="4831706"/>
                  </a:cubicBezTo>
                  <a:close/>
                  <a:moveTo>
                    <a:pt x="10296106" y="4792475"/>
                  </a:moveTo>
                  <a:cubicBezTo>
                    <a:pt x="10291815" y="4781065"/>
                    <a:pt x="10287365" y="4769585"/>
                    <a:pt x="10282755" y="4758015"/>
                  </a:cubicBezTo>
                  <a:cubicBezTo>
                    <a:pt x="10297612" y="4747243"/>
                    <a:pt x="10312218" y="4736311"/>
                    <a:pt x="10326550" y="4725196"/>
                  </a:cubicBezTo>
                  <a:cubicBezTo>
                    <a:pt x="10330590" y="4736516"/>
                    <a:pt x="10334492" y="4747790"/>
                    <a:pt x="10338190" y="4758996"/>
                  </a:cubicBezTo>
                  <a:cubicBezTo>
                    <a:pt x="10324360" y="4770384"/>
                    <a:pt x="10310324" y="4781544"/>
                    <a:pt x="10296106" y="4792475"/>
                  </a:cubicBezTo>
                  <a:close/>
                  <a:moveTo>
                    <a:pt x="10331137" y="4721613"/>
                  </a:moveTo>
                  <a:cubicBezTo>
                    <a:pt x="10345401" y="4710476"/>
                    <a:pt x="10359414" y="4699180"/>
                    <a:pt x="10373153" y="4687723"/>
                  </a:cubicBezTo>
                  <a:cubicBezTo>
                    <a:pt x="10376302" y="4697764"/>
                    <a:pt x="10379337" y="4707784"/>
                    <a:pt x="10382213" y="4717734"/>
                  </a:cubicBezTo>
                  <a:cubicBezTo>
                    <a:pt x="10382486" y="4718692"/>
                    <a:pt x="10382738" y="4719651"/>
                    <a:pt x="10383011" y="4720632"/>
                  </a:cubicBezTo>
                  <a:cubicBezTo>
                    <a:pt x="10369821" y="4732363"/>
                    <a:pt x="10356402" y="4743865"/>
                    <a:pt x="10342800" y="4755162"/>
                  </a:cubicBezTo>
                  <a:cubicBezTo>
                    <a:pt x="10339079" y="4744047"/>
                    <a:pt x="10335200" y="4732865"/>
                    <a:pt x="10331137" y="4721613"/>
                  </a:cubicBezTo>
                  <a:close/>
                  <a:moveTo>
                    <a:pt x="10329220" y="4716319"/>
                  </a:moveTo>
                  <a:cubicBezTo>
                    <a:pt x="10325067" y="4704931"/>
                    <a:pt x="10320753" y="4693474"/>
                    <a:pt x="10316257" y="4681926"/>
                  </a:cubicBezTo>
                  <a:cubicBezTo>
                    <a:pt x="10331206" y="4670949"/>
                    <a:pt x="10345880" y="4659812"/>
                    <a:pt x="10360304" y="4648492"/>
                  </a:cubicBezTo>
                  <a:cubicBezTo>
                    <a:pt x="10364183" y="4659834"/>
                    <a:pt x="10367904" y="4671086"/>
                    <a:pt x="10371463" y="4682314"/>
                  </a:cubicBezTo>
                  <a:cubicBezTo>
                    <a:pt x="10357588" y="4693862"/>
                    <a:pt x="10343484" y="4705204"/>
                    <a:pt x="10329220" y="4716319"/>
                  </a:cubicBezTo>
                  <a:close/>
                  <a:moveTo>
                    <a:pt x="10364914" y="4644863"/>
                  </a:moveTo>
                  <a:cubicBezTo>
                    <a:pt x="10379224" y="4633566"/>
                    <a:pt x="10393281" y="4622110"/>
                    <a:pt x="10407066" y="4610470"/>
                  </a:cubicBezTo>
                  <a:cubicBezTo>
                    <a:pt x="10410330" y="4621516"/>
                    <a:pt x="10413433" y="4632516"/>
                    <a:pt x="10416355" y="4643448"/>
                  </a:cubicBezTo>
                  <a:cubicBezTo>
                    <a:pt x="10403141" y="4655316"/>
                    <a:pt x="10389721" y="4666978"/>
                    <a:pt x="10376097" y="4678411"/>
                  </a:cubicBezTo>
                  <a:cubicBezTo>
                    <a:pt x="10372560" y="4667297"/>
                    <a:pt x="10368817" y="4656137"/>
                    <a:pt x="10364914" y="4644863"/>
                  </a:cubicBezTo>
                  <a:close/>
                  <a:moveTo>
                    <a:pt x="10358592" y="4643540"/>
                  </a:moveTo>
                  <a:cubicBezTo>
                    <a:pt x="10344032" y="4654928"/>
                    <a:pt x="10329266" y="4666088"/>
                    <a:pt x="10314340" y="4677020"/>
                  </a:cubicBezTo>
                  <a:cubicBezTo>
                    <a:pt x="10309730" y="4665312"/>
                    <a:pt x="10304961" y="4653536"/>
                    <a:pt x="10300009" y="4641668"/>
                  </a:cubicBezTo>
                  <a:cubicBezTo>
                    <a:pt x="10302997" y="4639591"/>
                    <a:pt x="10306033" y="4637560"/>
                    <a:pt x="10309000" y="4635483"/>
                  </a:cubicBezTo>
                  <a:cubicBezTo>
                    <a:pt x="10321529" y="4626720"/>
                    <a:pt x="10333876" y="4617819"/>
                    <a:pt x="10346086" y="4608827"/>
                  </a:cubicBezTo>
                  <a:cubicBezTo>
                    <a:pt x="10350422" y="4620466"/>
                    <a:pt x="10354575" y="4632014"/>
                    <a:pt x="10358592" y="4643540"/>
                  </a:cubicBezTo>
                  <a:close/>
                  <a:moveTo>
                    <a:pt x="10309799" y="4680351"/>
                  </a:moveTo>
                  <a:cubicBezTo>
                    <a:pt x="10294691" y="4691351"/>
                    <a:pt x="10279400" y="4702101"/>
                    <a:pt x="10263927" y="4712644"/>
                  </a:cubicBezTo>
                  <a:cubicBezTo>
                    <a:pt x="10258769" y="4700640"/>
                    <a:pt x="10253451" y="4688544"/>
                    <a:pt x="10247952" y="4676403"/>
                  </a:cubicBezTo>
                  <a:cubicBezTo>
                    <a:pt x="10264018" y="4666042"/>
                    <a:pt x="10279857" y="4655521"/>
                    <a:pt x="10295444" y="4644795"/>
                  </a:cubicBezTo>
                  <a:cubicBezTo>
                    <a:pt x="10300396" y="4656731"/>
                    <a:pt x="10305189" y="4668575"/>
                    <a:pt x="10309799" y="4680351"/>
                  </a:cubicBezTo>
                  <a:close/>
                  <a:moveTo>
                    <a:pt x="10258951" y="4716045"/>
                  </a:moveTo>
                  <a:cubicBezTo>
                    <a:pt x="10243524" y="4726452"/>
                    <a:pt x="10227959" y="4736676"/>
                    <a:pt x="10212236" y="4746649"/>
                  </a:cubicBezTo>
                  <a:cubicBezTo>
                    <a:pt x="10207055" y="4735421"/>
                    <a:pt x="10201783" y="4724192"/>
                    <a:pt x="10196328" y="4712850"/>
                  </a:cubicBezTo>
                  <a:cubicBezTo>
                    <a:pt x="10195803" y="4711732"/>
                    <a:pt x="10195233" y="4710591"/>
                    <a:pt x="10194684" y="4709472"/>
                  </a:cubicBezTo>
                  <a:cubicBezTo>
                    <a:pt x="10210957" y="4699727"/>
                    <a:pt x="10227001" y="4689777"/>
                    <a:pt x="10242839" y="4679667"/>
                  </a:cubicBezTo>
                  <a:cubicBezTo>
                    <a:pt x="10248362" y="4691877"/>
                    <a:pt x="10253771" y="4704018"/>
                    <a:pt x="10258951" y="4716045"/>
                  </a:cubicBezTo>
                  <a:close/>
                  <a:moveTo>
                    <a:pt x="10207055" y="4749913"/>
                  </a:moveTo>
                  <a:cubicBezTo>
                    <a:pt x="10191330" y="4759817"/>
                    <a:pt x="10175469" y="4769494"/>
                    <a:pt x="10159471" y="4778942"/>
                  </a:cubicBezTo>
                  <a:cubicBezTo>
                    <a:pt x="10153308" y="4766344"/>
                    <a:pt x="10146987" y="4753655"/>
                    <a:pt x="10140482" y="4740853"/>
                  </a:cubicBezTo>
                  <a:cubicBezTo>
                    <a:pt x="10157006" y="4731609"/>
                    <a:pt x="10173323" y="4722207"/>
                    <a:pt x="10189414" y="4712621"/>
                  </a:cubicBezTo>
                  <a:cubicBezTo>
                    <a:pt x="10195483" y="4725151"/>
                    <a:pt x="10201349" y="4737566"/>
                    <a:pt x="10207055" y="4749913"/>
                  </a:cubicBezTo>
                  <a:close/>
                  <a:moveTo>
                    <a:pt x="10154267" y="4782001"/>
                  </a:moveTo>
                  <a:cubicBezTo>
                    <a:pt x="10138406" y="4791312"/>
                    <a:pt x="10122407" y="4800417"/>
                    <a:pt x="10106295" y="4809296"/>
                  </a:cubicBezTo>
                  <a:cubicBezTo>
                    <a:pt x="10099677" y="4796355"/>
                    <a:pt x="10092945" y="4783370"/>
                    <a:pt x="10086007" y="4770247"/>
                  </a:cubicBezTo>
                  <a:cubicBezTo>
                    <a:pt x="10102599" y="4761597"/>
                    <a:pt x="10118984" y="4752766"/>
                    <a:pt x="10135211" y="4743774"/>
                  </a:cubicBezTo>
                  <a:cubicBezTo>
                    <a:pt x="10141738" y="4756622"/>
                    <a:pt x="10148082" y="4769357"/>
                    <a:pt x="10154267" y="4782001"/>
                  </a:cubicBezTo>
                  <a:close/>
                  <a:moveTo>
                    <a:pt x="10100909" y="4812217"/>
                  </a:moveTo>
                  <a:cubicBezTo>
                    <a:pt x="10085003" y="4820934"/>
                    <a:pt x="10068982" y="4829424"/>
                    <a:pt x="10052870" y="4837709"/>
                  </a:cubicBezTo>
                  <a:cubicBezTo>
                    <a:pt x="10045840" y="4824472"/>
                    <a:pt x="10038720" y="4811167"/>
                    <a:pt x="10031371" y="4797725"/>
                  </a:cubicBezTo>
                  <a:cubicBezTo>
                    <a:pt x="10047962" y="4789668"/>
                    <a:pt x="10064326" y="4781430"/>
                    <a:pt x="10080552" y="4773054"/>
                  </a:cubicBezTo>
                  <a:cubicBezTo>
                    <a:pt x="10087536" y="4786222"/>
                    <a:pt x="10094291" y="4799254"/>
                    <a:pt x="10100909" y="4812217"/>
                  </a:cubicBezTo>
                  <a:close/>
                  <a:moveTo>
                    <a:pt x="10047323" y="4840562"/>
                  </a:moveTo>
                  <a:cubicBezTo>
                    <a:pt x="10031462" y="4848641"/>
                    <a:pt x="10015510" y="4856537"/>
                    <a:pt x="9999465" y="4864228"/>
                  </a:cubicBezTo>
                  <a:cubicBezTo>
                    <a:pt x="9992072" y="4850603"/>
                    <a:pt x="9984586" y="4836933"/>
                    <a:pt x="9977032" y="4823194"/>
                  </a:cubicBezTo>
                  <a:cubicBezTo>
                    <a:pt x="9993441" y="4815777"/>
                    <a:pt x="10009667" y="4808154"/>
                    <a:pt x="10025734" y="4800417"/>
                  </a:cubicBezTo>
                  <a:cubicBezTo>
                    <a:pt x="10033105" y="4813906"/>
                    <a:pt x="10040272" y="4827279"/>
                    <a:pt x="10047323" y="4840562"/>
                  </a:cubicBezTo>
                  <a:close/>
                  <a:moveTo>
                    <a:pt x="9993760" y="4866967"/>
                  </a:moveTo>
                  <a:cubicBezTo>
                    <a:pt x="9978333" y="4874315"/>
                    <a:pt x="9962860" y="4881458"/>
                    <a:pt x="9947295" y="4888442"/>
                  </a:cubicBezTo>
                  <a:cubicBezTo>
                    <a:pt x="9939764" y="4874407"/>
                    <a:pt x="9932164" y="4860325"/>
                    <a:pt x="9924473" y="4846176"/>
                  </a:cubicBezTo>
                  <a:cubicBezTo>
                    <a:pt x="9940197" y="4839512"/>
                    <a:pt x="9955807" y="4832757"/>
                    <a:pt x="9971258" y="4825819"/>
                  </a:cubicBezTo>
                  <a:cubicBezTo>
                    <a:pt x="9978812" y="4839535"/>
                    <a:pt x="9986320" y="4853251"/>
                    <a:pt x="9993760" y="4866967"/>
                  </a:cubicBezTo>
                  <a:close/>
                  <a:moveTo>
                    <a:pt x="9941406" y="4891066"/>
                  </a:moveTo>
                  <a:cubicBezTo>
                    <a:pt x="9926709" y="4897616"/>
                    <a:pt x="9911944" y="4903984"/>
                    <a:pt x="9897132" y="4910214"/>
                  </a:cubicBezTo>
                  <a:cubicBezTo>
                    <a:pt x="9889510" y="4895836"/>
                    <a:pt x="9881796" y="4881367"/>
                    <a:pt x="9874014" y="4866875"/>
                  </a:cubicBezTo>
                  <a:cubicBezTo>
                    <a:pt x="9888962" y="4860941"/>
                    <a:pt x="9903819" y="4854871"/>
                    <a:pt x="9918539" y="4848709"/>
                  </a:cubicBezTo>
                  <a:cubicBezTo>
                    <a:pt x="9926208" y="4862836"/>
                    <a:pt x="9933830" y="4876962"/>
                    <a:pt x="9941406" y="4891066"/>
                  </a:cubicBezTo>
                  <a:close/>
                  <a:moveTo>
                    <a:pt x="9891039" y="4912770"/>
                  </a:moveTo>
                  <a:cubicBezTo>
                    <a:pt x="9877071" y="4918613"/>
                    <a:pt x="9863059" y="4924295"/>
                    <a:pt x="9849001" y="4929841"/>
                  </a:cubicBezTo>
                  <a:cubicBezTo>
                    <a:pt x="9841287" y="4915098"/>
                    <a:pt x="9833481" y="4900309"/>
                    <a:pt x="9825585" y="4885452"/>
                  </a:cubicBezTo>
                  <a:cubicBezTo>
                    <a:pt x="9833618" y="4882485"/>
                    <a:pt x="9841652" y="4879473"/>
                    <a:pt x="9849639" y="4876415"/>
                  </a:cubicBezTo>
                  <a:cubicBezTo>
                    <a:pt x="9855710" y="4874087"/>
                    <a:pt x="9861758" y="4871668"/>
                    <a:pt x="9867806" y="4869295"/>
                  </a:cubicBezTo>
                  <a:cubicBezTo>
                    <a:pt x="9875612" y="4883809"/>
                    <a:pt x="9883347" y="4898301"/>
                    <a:pt x="9891039" y="4912770"/>
                  </a:cubicBezTo>
                  <a:close/>
                  <a:moveTo>
                    <a:pt x="9842862" y="4932237"/>
                  </a:moveTo>
                  <a:cubicBezTo>
                    <a:pt x="9829602" y="4937441"/>
                    <a:pt x="9816319" y="4942507"/>
                    <a:pt x="9802991" y="4947437"/>
                  </a:cubicBezTo>
                  <a:cubicBezTo>
                    <a:pt x="9795186" y="4932397"/>
                    <a:pt x="9787290" y="4917289"/>
                    <a:pt x="9779325" y="4902135"/>
                  </a:cubicBezTo>
                  <a:cubicBezTo>
                    <a:pt x="9792745" y="4897434"/>
                    <a:pt x="9806118" y="4892687"/>
                    <a:pt x="9819400" y="4887780"/>
                  </a:cubicBezTo>
                  <a:cubicBezTo>
                    <a:pt x="9827274" y="4902614"/>
                    <a:pt x="9835103" y="4917426"/>
                    <a:pt x="9842862" y="4932237"/>
                  </a:cubicBezTo>
                  <a:close/>
                  <a:moveTo>
                    <a:pt x="9796602" y="4949810"/>
                  </a:moveTo>
                  <a:cubicBezTo>
                    <a:pt x="9784095" y="4954397"/>
                    <a:pt x="9771589" y="4958894"/>
                    <a:pt x="9759059" y="4963275"/>
                  </a:cubicBezTo>
                  <a:cubicBezTo>
                    <a:pt x="9751163" y="4947939"/>
                    <a:pt x="9743198" y="4932557"/>
                    <a:pt x="9735165" y="4917106"/>
                  </a:cubicBezTo>
                  <a:cubicBezTo>
                    <a:pt x="9747785" y="4912953"/>
                    <a:pt x="9760337" y="4908708"/>
                    <a:pt x="9772844" y="4904372"/>
                  </a:cubicBezTo>
                  <a:cubicBezTo>
                    <a:pt x="9780831" y="4919526"/>
                    <a:pt x="9788728" y="4934679"/>
                    <a:pt x="9796602" y="4949810"/>
                  </a:cubicBezTo>
                  <a:close/>
                  <a:moveTo>
                    <a:pt x="9798952" y="4954306"/>
                  </a:moveTo>
                  <a:cubicBezTo>
                    <a:pt x="9806665" y="4969186"/>
                    <a:pt x="9814334" y="4984066"/>
                    <a:pt x="9821957" y="4998946"/>
                  </a:cubicBezTo>
                  <a:cubicBezTo>
                    <a:pt x="9809496" y="5003784"/>
                    <a:pt x="9797012" y="5008531"/>
                    <a:pt x="9784505" y="5013164"/>
                  </a:cubicBezTo>
                  <a:cubicBezTo>
                    <a:pt x="9776883" y="4998079"/>
                    <a:pt x="9769146" y="4982948"/>
                    <a:pt x="9761341" y="4967748"/>
                  </a:cubicBezTo>
                  <a:cubicBezTo>
                    <a:pt x="9773939" y="4963367"/>
                    <a:pt x="9786469" y="4958871"/>
                    <a:pt x="9798952" y="4954306"/>
                  </a:cubicBezTo>
                  <a:close/>
                  <a:moveTo>
                    <a:pt x="9777865" y="5015606"/>
                  </a:moveTo>
                  <a:cubicBezTo>
                    <a:pt x="9615692" y="5075080"/>
                    <a:pt x="9449913" y="5116023"/>
                    <a:pt x="9291939" y="5140008"/>
                  </a:cubicBezTo>
                  <a:cubicBezTo>
                    <a:pt x="8779472" y="5217854"/>
                    <a:pt x="8256735" y="5174835"/>
                    <a:pt x="7763507" y="5077111"/>
                  </a:cubicBezTo>
                  <a:cubicBezTo>
                    <a:pt x="7312910" y="4987855"/>
                    <a:pt x="6886984" y="4852977"/>
                    <a:pt x="6515831" y="4722914"/>
                  </a:cubicBezTo>
                  <a:cubicBezTo>
                    <a:pt x="6042229" y="4556930"/>
                    <a:pt x="5571937" y="4360958"/>
                    <a:pt x="5117118" y="4171444"/>
                  </a:cubicBezTo>
                  <a:cubicBezTo>
                    <a:pt x="4614259" y="3961916"/>
                    <a:pt x="4094283" y="3745267"/>
                    <a:pt x="3568556" y="3568625"/>
                  </a:cubicBezTo>
                  <a:cubicBezTo>
                    <a:pt x="3424732" y="3520311"/>
                    <a:pt x="3299189" y="3484092"/>
                    <a:pt x="3184759" y="3457893"/>
                  </a:cubicBezTo>
                  <a:cubicBezTo>
                    <a:pt x="3045135" y="3425919"/>
                    <a:pt x="2919774" y="3408049"/>
                    <a:pt x="2801510" y="3403257"/>
                  </a:cubicBezTo>
                  <a:cubicBezTo>
                    <a:pt x="2668914" y="3397871"/>
                    <a:pt x="2544512" y="3409693"/>
                    <a:pt x="2431726" y="3438403"/>
                  </a:cubicBezTo>
                  <a:cubicBezTo>
                    <a:pt x="2307506" y="3470011"/>
                    <a:pt x="2192040" y="3523392"/>
                    <a:pt x="2088518" y="3597061"/>
                  </a:cubicBezTo>
                  <a:cubicBezTo>
                    <a:pt x="1955171" y="3691955"/>
                    <a:pt x="1837252" y="3805814"/>
                    <a:pt x="1729227" y="3930581"/>
                  </a:cubicBezTo>
                  <a:cubicBezTo>
                    <a:pt x="1731817" y="3925948"/>
                    <a:pt x="1734412" y="3921315"/>
                    <a:pt x="1737012" y="3916705"/>
                  </a:cubicBezTo>
                  <a:cubicBezTo>
                    <a:pt x="1849720" y="3778815"/>
                    <a:pt x="1973347" y="3652587"/>
                    <a:pt x="2114601" y="3547606"/>
                  </a:cubicBezTo>
                  <a:cubicBezTo>
                    <a:pt x="2555558" y="3219882"/>
                    <a:pt x="3107210" y="3342688"/>
                    <a:pt x="3588662" y="3506001"/>
                  </a:cubicBezTo>
                  <a:cubicBezTo>
                    <a:pt x="4105626" y="3681388"/>
                    <a:pt x="4616427" y="3897375"/>
                    <a:pt x="5110431" y="4106265"/>
                  </a:cubicBezTo>
                  <a:cubicBezTo>
                    <a:pt x="5561302" y="4296920"/>
                    <a:pt x="6027532" y="4494056"/>
                    <a:pt x="6497709" y="4660063"/>
                  </a:cubicBezTo>
                  <a:cubicBezTo>
                    <a:pt x="6976400" y="4829059"/>
                    <a:pt x="7381353" y="4944539"/>
                    <a:pt x="7759399" y="5019440"/>
                  </a:cubicBezTo>
                  <a:cubicBezTo>
                    <a:pt x="7802761" y="5028021"/>
                    <a:pt x="7845735" y="5036077"/>
                    <a:pt x="7888457" y="5043631"/>
                  </a:cubicBezTo>
                  <a:cubicBezTo>
                    <a:pt x="8137285" y="5087541"/>
                    <a:pt x="8378376" y="5113444"/>
                    <a:pt x="8604975" y="5120610"/>
                  </a:cubicBezTo>
                  <a:cubicBezTo>
                    <a:pt x="8852913" y="5128460"/>
                    <a:pt x="9093274" y="5114219"/>
                    <a:pt x="9319371" y="5078275"/>
                  </a:cubicBezTo>
                  <a:cubicBezTo>
                    <a:pt x="9469083" y="5054495"/>
                    <a:pt x="9615189" y="5018162"/>
                    <a:pt x="9754609" y="4970122"/>
                  </a:cubicBezTo>
                  <a:cubicBezTo>
                    <a:pt x="9762414" y="4985298"/>
                    <a:pt x="9770174" y="5000452"/>
                    <a:pt x="9777865" y="5015606"/>
                  </a:cubicBezTo>
                  <a:close/>
                  <a:moveTo>
                    <a:pt x="2090987" y="3600530"/>
                  </a:moveTo>
                  <a:cubicBezTo>
                    <a:pt x="2531595" y="3286979"/>
                    <a:pt x="3084480" y="3410492"/>
                    <a:pt x="3567210" y="3572664"/>
                  </a:cubicBezTo>
                  <a:cubicBezTo>
                    <a:pt x="4092800" y="3749261"/>
                    <a:pt x="4612684" y="3965887"/>
                    <a:pt x="5115475" y="4175393"/>
                  </a:cubicBezTo>
                  <a:cubicBezTo>
                    <a:pt x="5570339" y="4364929"/>
                    <a:pt x="6040700" y="4560924"/>
                    <a:pt x="6514438" y="4726931"/>
                  </a:cubicBezTo>
                  <a:cubicBezTo>
                    <a:pt x="7041717" y="4911720"/>
                    <a:pt x="7476909" y="5031604"/>
                    <a:pt x="7884053" y="5104201"/>
                  </a:cubicBezTo>
                  <a:cubicBezTo>
                    <a:pt x="8129069" y="5147882"/>
                    <a:pt x="8366326" y="5174059"/>
                    <a:pt x="8589274" y="5182046"/>
                  </a:cubicBezTo>
                  <a:cubicBezTo>
                    <a:pt x="8833355" y="5190764"/>
                    <a:pt x="9069973" y="5178052"/>
                    <a:pt x="9292578" y="5144231"/>
                  </a:cubicBezTo>
                  <a:cubicBezTo>
                    <a:pt x="9460503" y="5118715"/>
                    <a:pt x="9623954" y="5077317"/>
                    <a:pt x="9778390" y="5021151"/>
                  </a:cubicBezTo>
                  <a:cubicBezTo>
                    <a:pt x="9779028" y="5020901"/>
                    <a:pt x="9779668" y="5020672"/>
                    <a:pt x="9780306" y="5020422"/>
                  </a:cubicBezTo>
                  <a:cubicBezTo>
                    <a:pt x="9787883" y="5035347"/>
                    <a:pt x="9795391" y="5050249"/>
                    <a:pt x="9802832" y="5065152"/>
                  </a:cubicBezTo>
                  <a:cubicBezTo>
                    <a:pt x="9624067" y="5134509"/>
                    <a:pt x="9439506" y="5180632"/>
                    <a:pt x="9265169" y="5205850"/>
                  </a:cubicBezTo>
                  <a:cubicBezTo>
                    <a:pt x="8764752" y="5278241"/>
                    <a:pt x="8252833" y="5234857"/>
                    <a:pt x="7768916" y="5139004"/>
                  </a:cubicBezTo>
                  <a:cubicBezTo>
                    <a:pt x="7322815" y="5050638"/>
                    <a:pt x="6900540" y="4917677"/>
                    <a:pt x="6532582" y="4789691"/>
                  </a:cubicBezTo>
                  <a:cubicBezTo>
                    <a:pt x="6055534" y="4623753"/>
                    <a:pt x="5581248" y="4428945"/>
                    <a:pt x="5122573" y="4240572"/>
                  </a:cubicBezTo>
                  <a:cubicBezTo>
                    <a:pt x="4610813" y="4030382"/>
                    <a:pt x="4081617" y="3813025"/>
                    <a:pt x="3547104" y="3635174"/>
                  </a:cubicBezTo>
                  <a:cubicBezTo>
                    <a:pt x="3334608" y="3564471"/>
                    <a:pt x="3055359" y="3481605"/>
                    <a:pt x="2779875" y="3468094"/>
                  </a:cubicBezTo>
                  <a:cubicBezTo>
                    <a:pt x="2647074" y="3461590"/>
                    <a:pt x="2522443" y="3471883"/>
                    <a:pt x="2409452" y="3498698"/>
                  </a:cubicBezTo>
                  <a:cubicBezTo>
                    <a:pt x="2284867" y="3528253"/>
                    <a:pt x="2168945" y="3579100"/>
                    <a:pt x="2064918" y="3649848"/>
                  </a:cubicBezTo>
                  <a:cubicBezTo>
                    <a:pt x="1933652" y="3739128"/>
                    <a:pt x="1817028" y="3846893"/>
                    <a:pt x="1709876" y="3965408"/>
                  </a:cubicBezTo>
                  <a:cubicBezTo>
                    <a:pt x="1712861" y="3959999"/>
                    <a:pt x="1715858" y="3954590"/>
                    <a:pt x="1718857" y="3949181"/>
                  </a:cubicBezTo>
                  <a:cubicBezTo>
                    <a:pt x="1830383" y="3818457"/>
                    <a:pt x="1952353" y="3699189"/>
                    <a:pt x="2090987" y="3600530"/>
                  </a:cubicBezTo>
                  <a:close/>
                  <a:moveTo>
                    <a:pt x="1699832" y="3976568"/>
                  </a:moveTo>
                  <a:cubicBezTo>
                    <a:pt x="1697142" y="3979580"/>
                    <a:pt x="1694455" y="3982592"/>
                    <a:pt x="1691778" y="3985628"/>
                  </a:cubicBezTo>
                  <a:cubicBezTo>
                    <a:pt x="1694325" y="3981155"/>
                    <a:pt x="1696875" y="3976682"/>
                    <a:pt x="1699433" y="3972209"/>
                  </a:cubicBezTo>
                  <a:cubicBezTo>
                    <a:pt x="1702131" y="3968968"/>
                    <a:pt x="1704833" y="3965750"/>
                    <a:pt x="1707544" y="3962532"/>
                  </a:cubicBezTo>
                  <a:cubicBezTo>
                    <a:pt x="1704965" y="3967210"/>
                    <a:pt x="1702400" y="3971889"/>
                    <a:pt x="1699832" y="3976568"/>
                  </a:cubicBezTo>
                  <a:close/>
                  <a:moveTo>
                    <a:pt x="1680310" y="3998636"/>
                  </a:moveTo>
                  <a:cubicBezTo>
                    <a:pt x="1678151" y="4001101"/>
                    <a:pt x="1675995" y="4003566"/>
                    <a:pt x="1673845" y="4006053"/>
                  </a:cubicBezTo>
                  <a:cubicBezTo>
                    <a:pt x="1675862" y="4002630"/>
                    <a:pt x="1677889" y="3999207"/>
                    <a:pt x="1679911" y="3995806"/>
                  </a:cubicBezTo>
                  <a:cubicBezTo>
                    <a:pt x="1682068" y="3993159"/>
                    <a:pt x="1684236" y="3990535"/>
                    <a:pt x="1686402" y="3987910"/>
                  </a:cubicBezTo>
                  <a:cubicBezTo>
                    <a:pt x="1684368" y="3991493"/>
                    <a:pt x="1682337" y="3995053"/>
                    <a:pt x="1680310" y="3998636"/>
                  </a:cubicBezTo>
                  <a:close/>
                  <a:moveTo>
                    <a:pt x="1669598" y="4017624"/>
                  </a:moveTo>
                  <a:cubicBezTo>
                    <a:pt x="1667044" y="4022166"/>
                    <a:pt x="1664495" y="4026707"/>
                    <a:pt x="1661950" y="4031272"/>
                  </a:cubicBezTo>
                  <a:cubicBezTo>
                    <a:pt x="1659301" y="4034147"/>
                    <a:pt x="1656653" y="4037046"/>
                    <a:pt x="1654013" y="4039944"/>
                  </a:cubicBezTo>
                  <a:cubicBezTo>
                    <a:pt x="1656523" y="4035631"/>
                    <a:pt x="1659036" y="4031317"/>
                    <a:pt x="1661555" y="4027004"/>
                  </a:cubicBezTo>
                  <a:cubicBezTo>
                    <a:pt x="1664232" y="4023878"/>
                    <a:pt x="1666909" y="4020751"/>
                    <a:pt x="1669598" y="4017624"/>
                  </a:cubicBezTo>
                  <a:close/>
                  <a:moveTo>
                    <a:pt x="1652397" y="4048411"/>
                  </a:moveTo>
                  <a:cubicBezTo>
                    <a:pt x="1649437" y="4053729"/>
                    <a:pt x="1646484" y="4059069"/>
                    <a:pt x="1643535" y="4064386"/>
                  </a:cubicBezTo>
                  <a:cubicBezTo>
                    <a:pt x="1640477" y="4067582"/>
                    <a:pt x="1637430" y="4070776"/>
                    <a:pt x="1634386" y="4073972"/>
                  </a:cubicBezTo>
                  <a:cubicBezTo>
                    <a:pt x="1637328" y="4068837"/>
                    <a:pt x="1640274" y="4063702"/>
                    <a:pt x="1643227" y="4058590"/>
                  </a:cubicBezTo>
                  <a:cubicBezTo>
                    <a:pt x="1646276" y="4055189"/>
                    <a:pt x="1649334" y="4051789"/>
                    <a:pt x="1652397" y="4048411"/>
                  </a:cubicBezTo>
                  <a:close/>
                  <a:moveTo>
                    <a:pt x="1623783" y="4085154"/>
                  </a:moveTo>
                  <a:cubicBezTo>
                    <a:pt x="1621708" y="4087368"/>
                    <a:pt x="1619636" y="4089582"/>
                    <a:pt x="1617568" y="4091796"/>
                  </a:cubicBezTo>
                  <a:cubicBezTo>
                    <a:pt x="1620133" y="4087459"/>
                    <a:pt x="1622708" y="4083146"/>
                    <a:pt x="1625280" y="4078833"/>
                  </a:cubicBezTo>
                  <a:cubicBezTo>
                    <a:pt x="1627302" y="4076528"/>
                    <a:pt x="1629324" y="4074223"/>
                    <a:pt x="1631353" y="4071940"/>
                  </a:cubicBezTo>
                  <a:cubicBezTo>
                    <a:pt x="1628826" y="4076345"/>
                    <a:pt x="1626300" y="4080750"/>
                    <a:pt x="1623783" y="4085154"/>
                  </a:cubicBezTo>
                  <a:close/>
                  <a:moveTo>
                    <a:pt x="1614026" y="4102317"/>
                  </a:moveTo>
                  <a:cubicBezTo>
                    <a:pt x="1611178" y="4107314"/>
                    <a:pt x="1608339" y="4112358"/>
                    <a:pt x="1605500" y="4117379"/>
                  </a:cubicBezTo>
                  <a:cubicBezTo>
                    <a:pt x="1603001" y="4119912"/>
                    <a:pt x="1600500" y="4122445"/>
                    <a:pt x="1597999" y="4125001"/>
                  </a:cubicBezTo>
                  <a:cubicBezTo>
                    <a:pt x="1600865" y="4120095"/>
                    <a:pt x="1603734" y="4115211"/>
                    <a:pt x="1606612" y="4110327"/>
                  </a:cubicBezTo>
                  <a:cubicBezTo>
                    <a:pt x="1609079" y="4107657"/>
                    <a:pt x="1611550" y="4104964"/>
                    <a:pt x="1614026" y="4102317"/>
                  </a:cubicBezTo>
                  <a:close/>
                  <a:moveTo>
                    <a:pt x="1587208" y="4136048"/>
                  </a:moveTo>
                  <a:cubicBezTo>
                    <a:pt x="1584858" y="4138466"/>
                    <a:pt x="1582509" y="4140863"/>
                    <a:pt x="1580159" y="4143305"/>
                  </a:cubicBezTo>
                  <a:cubicBezTo>
                    <a:pt x="1582578" y="4139311"/>
                    <a:pt x="1584999" y="4135340"/>
                    <a:pt x="1587425" y="4131369"/>
                  </a:cubicBezTo>
                  <a:cubicBezTo>
                    <a:pt x="1589783" y="4128744"/>
                    <a:pt x="1592145" y="4126143"/>
                    <a:pt x="1594509" y="4123541"/>
                  </a:cubicBezTo>
                  <a:cubicBezTo>
                    <a:pt x="1592072" y="4127717"/>
                    <a:pt x="1589639" y="4131871"/>
                    <a:pt x="1587208" y="4136048"/>
                  </a:cubicBezTo>
                  <a:close/>
                  <a:moveTo>
                    <a:pt x="1567912" y="4156108"/>
                  </a:moveTo>
                  <a:cubicBezTo>
                    <a:pt x="1566150" y="4157957"/>
                    <a:pt x="1564389" y="4159805"/>
                    <a:pt x="1562627" y="4161677"/>
                  </a:cubicBezTo>
                  <a:cubicBezTo>
                    <a:pt x="1564480" y="4158732"/>
                    <a:pt x="1566335" y="4155788"/>
                    <a:pt x="1568191" y="4152844"/>
                  </a:cubicBezTo>
                  <a:cubicBezTo>
                    <a:pt x="1569950" y="4150859"/>
                    <a:pt x="1571717" y="4148873"/>
                    <a:pt x="1573481" y="4146911"/>
                  </a:cubicBezTo>
                  <a:cubicBezTo>
                    <a:pt x="1571623" y="4149969"/>
                    <a:pt x="1569763" y="4153027"/>
                    <a:pt x="1567912" y="4156108"/>
                  </a:cubicBezTo>
                  <a:close/>
                  <a:moveTo>
                    <a:pt x="1556207" y="4175575"/>
                  </a:moveTo>
                  <a:cubicBezTo>
                    <a:pt x="1553797" y="4179592"/>
                    <a:pt x="1551394" y="4183608"/>
                    <a:pt x="1548991" y="4187625"/>
                  </a:cubicBezTo>
                  <a:cubicBezTo>
                    <a:pt x="1546676" y="4189953"/>
                    <a:pt x="1544362" y="4192258"/>
                    <a:pt x="1542046" y="4194586"/>
                  </a:cubicBezTo>
                  <a:cubicBezTo>
                    <a:pt x="1544444" y="4190729"/>
                    <a:pt x="1546843" y="4186872"/>
                    <a:pt x="1549248" y="4183015"/>
                  </a:cubicBezTo>
                  <a:cubicBezTo>
                    <a:pt x="1551565" y="4180527"/>
                    <a:pt x="1553886" y="4178040"/>
                    <a:pt x="1556207" y="4175575"/>
                  </a:cubicBezTo>
                  <a:close/>
                  <a:moveTo>
                    <a:pt x="1529576" y="4207206"/>
                  </a:moveTo>
                  <a:cubicBezTo>
                    <a:pt x="1527860" y="4208964"/>
                    <a:pt x="1526146" y="4210675"/>
                    <a:pt x="1524430" y="4212433"/>
                  </a:cubicBezTo>
                  <a:cubicBezTo>
                    <a:pt x="1526246" y="4209626"/>
                    <a:pt x="1528070" y="4206818"/>
                    <a:pt x="1529889" y="4204011"/>
                  </a:cubicBezTo>
                  <a:cubicBezTo>
                    <a:pt x="1531600" y="4202140"/>
                    <a:pt x="1533312" y="4200268"/>
                    <a:pt x="1535028" y="4198397"/>
                  </a:cubicBezTo>
                  <a:cubicBezTo>
                    <a:pt x="1533207" y="4201341"/>
                    <a:pt x="1531393" y="4204262"/>
                    <a:pt x="1529576" y="4207206"/>
                  </a:cubicBezTo>
                  <a:close/>
                  <a:moveTo>
                    <a:pt x="1517631" y="4226605"/>
                  </a:moveTo>
                  <a:cubicBezTo>
                    <a:pt x="1515248" y="4230485"/>
                    <a:pt x="1512866" y="4234342"/>
                    <a:pt x="1510492" y="4238221"/>
                  </a:cubicBezTo>
                  <a:cubicBezTo>
                    <a:pt x="1508199" y="4240458"/>
                    <a:pt x="1505900" y="4242695"/>
                    <a:pt x="1503605" y="4244931"/>
                  </a:cubicBezTo>
                  <a:cubicBezTo>
                    <a:pt x="1505999" y="4241165"/>
                    <a:pt x="1508395" y="4237423"/>
                    <a:pt x="1510796" y="4233657"/>
                  </a:cubicBezTo>
                  <a:cubicBezTo>
                    <a:pt x="1513067" y="4231306"/>
                    <a:pt x="1515351" y="4228956"/>
                    <a:pt x="1517631" y="4226605"/>
                  </a:cubicBezTo>
                  <a:close/>
                  <a:moveTo>
                    <a:pt x="1478724" y="4276608"/>
                  </a:moveTo>
                  <a:cubicBezTo>
                    <a:pt x="1476351" y="4280374"/>
                    <a:pt x="1473979" y="4284139"/>
                    <a:pt x="1471613" y="4287905"/>
                  </a:cubicBezTo>
                  <a:cubicBezTo>
                    <a:pt x="1469360" y="4290005"/>
                    <a:pt x="1467108" y="4292081"/>
                    <a:pt x="1464855" y="4294204"/>
                  </a:cubicBezTo>
                  <a:cubicBezTo>
                    <a:pt x="1467229" y="4290575"/>
                    <a:pt x="1469611" y="4286969"/>
                    <a:pt x="1471992" y="4283340"/>
                  </a:cubicBezTo>
                  <a:cubicBezTo>
                    <a:pt x="1474230" y="4281081"/>
                    <a:pt x="1476476" y="4278845"/>
                    <a:pt x="1478724" y="4276608"/>
                  </a:cubicBezTo>
                  <a:close/>
                  <a:moveTo>
                    <a:pt x="1451940" y="4306368"/>
                  </a:moveTo>
                  <a:cubicBezTo>
                    <a:pt x="1451922" y="4306391"/>
                    <a:pt x="1451901" y="4306391"/>
                    <a:pt x="1451883" y="4306413"/>
                  </a:cubicBezTo>
                  <a:cubicBezTo>
                    <a:pt x="1450229" y="4307988"/>
                    <a:pt x="1448592" y="4309586"/>
                    <a:pt x="1446940" y="4311161"/>
                  </a:cubicBezTo>
                  <a:cubicBezTo>
                    <a:pt x="1448727" y="4308536"/>
                    <a:pt x="1450514" y="4305911"/>
                    <a:pt x="1452305" y="4303310"/>
                  </a:cubicBezTo>
                  <a:cubicBezTo>
                    <a:pt x="1453958" y="4301621"/>
                    <a:pt x="1455603" y="4299909"/>
                    <a:pt x="1457258" y="4298243"/>
                  </a:cubicBezTo>
                  <a:cubicBezTo>
                    <a:pt x="1455482" y="4300936"/>
                    <a:pt x="1453709" y="4303652"/>
                    <a:pt x="1451940" y="4306368"/>
                  </a:cubicBezTo>
                  <a:close/>
                  <a:moveTo>
                    <a:pt x="1439516" y="4325470"/>
                  </a:moveTo>
                  <a:cubicBezTo>
                    <a:pt x="1437158" y="4329099"/>
                    <a:pt x="1434808" y="4332727"/>
                    <a:pt x="1432457" y="4336379"/>
                  </a:cubicBezTo>
                  <a:cubicBezTo>
                    <a:pt x="1430232" y="4338364"/>
                    <a:pt x="1428005" y="4340372"/>
                    <a:pt x="1425777" y="4342381"/>
                  </a:cubicBezTo>
                  <a:cubicBezTo>
                    <a:pt x="1428132" y="4338889"/>
                    <a:pt x="1430490" y="4335397"/>
                    <a:pt x="1432850" y="4331906"/>
                  </a:cubicBezTo>
                  <a:cubicBezTo>
                    <a:pt x="1435070" y="4329760"/>
                    <a:pt x="1437289" y="4327615"/>
                    <a:pt x="1439516" y="4325470"/>
                  </a:cubicBezTo>
                  <a:close/>
                  <a:moveTo>
                    <a:pt x="1412533" y="4354408"/>
                  </a:moveTo>
                  <a:cubicBezTo>
                    <a:pt x="1410918" y="4355892"/>
                    <a:pt x="1409309" y="4357375"/>
                    <a:pt x="1407698" y="4358858"/>
                  </a:cubicBezTo>
                  <a:cubicBezTo>
                    <a:pt x="1409489" y="4356302"/>
                    <a:pt x="1411281" y="4353746"/>
                    <a:pt x="1413074" y="4351190"/>
                  </a:cubicBezTo>
                  <a:cubicBezTo>
                    <a:pt x="1414663" y="4349638"/>
                    <a:pt x="1416258" y="4348086"/>
                    <a:pt x="1417849" y="4346512"/>
                  </a:cubicBezTo>
                  <a:cubicBezTo>
                    <a:pt x="1416075" y="4349159"/>
                    <a:pt x="1414304" y="4351783"/>
                    <a:pt x="1412533" y="4354408"/>
                  </a:cubicBezTo>
                  <a:close/>
                  <a:moveTo>
                    <a:pt x="1399993" y="4373145"/>
                  </a:moveTo>
                  <a:cubicBezTo>
                    <a:pt x="1397647" y="4376659"/>
                    <a:pt x="1395303" y="4380174"/>
                    <a:pt x="1392961" y="4383689"/>
                  </a:cubicBezTo>
                  <a:cubicBezTo>
                    <a:pt x="1391090" y="4385286"/>
                    <a:pt x="1389221" y="4386861"/>
                    <a:pt x="1387347" y="4388481"/>
                  </a:cubicBezTo>
                  <a:cubicBezTo>
                    <a:pt x="1387032" y="4388755"/>
                    <a:pt x="1386722" y="4389029"/>
                    <a:pt x="1386407" y="4389303"/>
                  </a:cubicBezTo>
                  <a:cubicBezTo>
                    <a:pt x="1388751" y="4385925"/>
                    <a:pt x="1391095" y="4382570"/>
                    <a:pt x="1393443" y="4379193"/>
                  </a:cubicBezTo>
                  <a:cubicBezTo>
                    <a:pt x="1395622" y="4377184"/>
                    <a:pt x="1397809" y="4375153"/>
                    <a:pt x="1399993" y="4373145"/>
                  </a:cubicBezTo>
                  <a:close/>
                  <a:moveTo>
                    <a:pt x="1372910" y="4401079"/>
                  </a:moveTo>
                  <a:cubicBezTo>
                    <a:pt x="1371344" y="4402448"/>
                    <a:pt x="1369774" y="4403795"/>
                    <a:pt x="1368209" y="4405164"/>
                  </a:cubicBezTo>
                  <a:cubicBezTo>
                    <a:pt x="1369971" y="4402745"/>
                    <a:pt x="1371732" y="4400326"/>
                    <a:pt x="1373497" y="4397907"/>
                  </a:cubicBezTo>
                  <a:cubicBezTo>
                    <a:pt x="1375058" y="4396423"/>
                    <a:pt x="1376616" y="4394940"/>
                    <a:pt x="1378180" y="4393479"/>
                  </a:cubicBezTo>
                  <a:cubicBezTo>
                    <a:pt x="1376422" y="4396012"/>
                    <a:pt x="1374665" y="4398546"/>
                    <a:pt x="1372910" y="4401079"/>
                  </a:cubicBezTo>
                  <a:close/>
                  <a:moveTo>
                    <a:pt x="1360194" y="4419473"/>
                  </a:moveTo>
                  <a:cubicBezTo>
                    <a:pt x="1357857" y="4422851"/>
                    <a:pt x="1355517" y="4426229"/>
                    <a:pt x="1353185" y="4429629"/>
                  </a:cubicBezTo>
                  <a:cubicBezTo>
                    <a:pt x="1352480" y="4430200"/>
                    <a:pt x="1351775" y="4430770"/>
                    <a:pt x="1351069" y="4431341"/>
                  </a:cubicBezTo>
                  <a:cubicBezTo>
                    <a:pt x="1349588" y="4432573"/>
                    <a:pt x="1348121" y="4433806"/>
                    <a:pt x="1346642" y="4435038"/>
                  </a:cubicBezTo>
                  <a:cubicBezTo>
                    <a:pt x="1348984" y="4431775"/>
                    <a:pt x="1351325" y="4428511"/>
                    <a:pt x="1353671" y="4425270"/>
                  </a:cubicBezTo>
                  <a:cubicBezTo>
                    <a:pt x="1355846" y="4423330"/>
                    <a:pt x="1358014" y="4421390"/>
                    <a:pt x="1360194" y="4419473"/>
                  </a:cubicBezTo>
                  <a:close/>
                  <a:moveTo>
                    <a:pt x="1333029" y="4446335"/>
                  </a:moveTo>
                  <a:cubicBezTo>
                    <a:pt x="1331500" y="4447613"/>
                    <a:pt x="1329966" y="4448868"/>
                    <a:pt x="1328437" y="4450146"/>
                  </a:cubicBezTo>
                  <a:cubicBezTo>
                    <a:pt x="1330180" y="4447818"/>
                    <a:pt x="1331924" y="4445491"/>
                    <a:pt x="1333672" y="4443186"/>
                  </a:cubicBezTo>
                  <a:cubicBezTo>
                    <a:pt x="1335183" y="4441816"/>
                    <a:pt x="1336701" y="4440447"/>
                    <a:pt x="1338216" y="4439100"/>
                  </a:cubicBezTo>
                  <a:cubicBezTo>
                    <a:pt x="1336482" y="4441497"/>
                    <a:pt x="1334756" y="4443916"/>
                    <a:pt x="1333029" y="4446335"/>
                  </a:cubicBezTo>
                  <a:close/>
                  <a:moveTo>
                    <a:pt x="1320070" y="4464455"/>
                  </a:moveTo>
                  <a:cubicBezTo>
                    <a:pt x="1317754" y="4467696"/>
                    <a:pt x="1315437" y="4470937"/>
                    <a:pt x="1313126" y="4474178"/>
                  </a:cubicBezTo>
                  <a:cubicBezTo>
                    <a:pt x="1312347" y="4474794"/>
                    <a:pt x="1311571" y="4475387"/>
                    <a:pt x="1310793" y="4475981"/>
                  </a:cubicBezTo>
                  <a:cubicBezTo>
                    <a:pt x="1309410" y="4477053"/>
                    <a:pt x="1308036" y="4478171"/>
                    <a:pt x="1306656" y="4479244"/>
                  </a:cubicBezTo>
                  <a:cubicBezTo>
                    <a:pt x="1308981" y="4476117"/>
                    <a:pt x="1311307" y="4473014"/>
                    <a:pt x="1313637" y="4469887"/>
                  </a:cubicBezTo>
                  <a:cubicBezTo>
                    <a:pt x="1315782" y="4468084"/>
                    <a:pt x="1317925" y="4466258"/>
                    <a:pt x="1320070" y="4464455"/>
                  </a:cubicBezTo>
                  <a:close/>
                  <a:moveTo>
                    <a:pt x="1292841" y="4490153"/>
                  </a:moveTo>
                  <a:cubicBezTo>
                    <a:pt x="1291344" y="4491340"/>
                    <a:pt x="1289843" y="4492527"/>
                    <a:pt x="1288348" y="4493713"/>
                  </a:cubicBezTo>
                  <a:cubicBezTo>
                    <a:pt x="1290069" y="4491500"/>
                    <a:pt x="1291787" y="4489286"/>
                    <a:pt x="1293510" y="4487095"/>
                  </a:cubicBezTo>
                  <a:cubicBezTo>
                    <a:pt x="1294994" y="4485817"/>
                    <a:pt x="1296479" y="4484539"/>
                    <a:pt x="1297965" y="4483261"/>
                  </a:cubicBezTo>
                  <a:cubicBezTo>
                    <a:pt x="1296256" y="4485566"/>
                    <a:pt x="1294551" y="4487848"/>
                    <a:pt x="1292841" y="4490153"/>
                  </a:cubicBezTo>
                  <a:close/>
                  <a:moveTo>
                    <a:pt x="1281175" y="4505900"/>
                  </a:moveTo>
                  <a:cubicBezTo>
                    <a:pt x="1278345" y="4509712"/>
                    <a:pt x="1275517" y="4513546"/>
                    <a:pt x="1272692" y="4517380"/>
                  </a:cubicBezTo>
                  <a:cubicBezTo>
                    <a:pt x="1270583" y="4518909"/>
                    <a:pt x="1268472" y="4520461"/>
                    <a:pt x="1266368" y="4522013"/>
                  </a:cubicBezTo>
                  <a:cubicBezTo>
                    <a:pt x="1269253" y="4518293"/>
                    <a:pt x="1272142" y="4514573"/>
                    <a:pt x="1275031" y="4510830"/>
                  </a:cubicBezTo>
                  <a:cubicBezTo>
                    <a:pt x="1277078" y="4509187"/>
                    <a:pt x="1279128" y="4507543"/>
                    <a:pt x="1281175" y="4505900"/>
                  </a:cubicBezTo>
                  <a:close/>
                  <a:moveTo>
                    <a:pt x="1252515" y="4532305"/>
                  </a:moveTo>
                  <a:cubicBezTo>
                    <a:pt x="1251013" y="4533446"/>
                    <a:pt x="1249519" y="4534587"/>
                    <a:pt x="1248017" y="4535706"/>
                  </a:cubicBezTo>
                  <a:cubicBezTo>
                    <a:pt x="1250322" y="4532853"/>
                    <a:pt x="1252629" y="4530023"/>
                    <a:pt x="1254936" y="4527170"/>
                  </a:cubicBezTo>
                  <a:cubicBezTo>
                    <a:pt x="1256340" y="4526029"/>
                    <a:pt x="1257744" y="4524865"/>
                    <a:pt x="1259147" y="4523724"/>
                  </a:cubicBezTo>
                  <a:cubicBezTo>
                    <a:pt x="1256938" y="4526577"/>
                    <a:pt x="1254724" y="4529452"/>
                    <a:pt x="1252515" y="4532305"/>
                  </a:cubicBezTo>
                  <a:close/>
                  <a:moveTo>
                    <a:pt x="1238788" y="4550152"/>
                  </a:moveTo>
                  <a:cubicBezTo>
                    <a:pt x="1236594" y="4553005"/>
                    <a:pt x="1234408" y="4555858"/>
                    <a:pt x="1232217" y="4558710"/>
                  </a:cubicBezTo>
                  <a:cubicBezTo>
                    <a:pt x="1230090" y="4560171"/>
                    <a:pt x="1227977" y="4561677"/>
                    <a:pt x="1225854" y="4563160"/>
                  </a:cubicBezTo>
                  <a:cubicBezTo>
                    <a:pt x="1228050" y="4560422"/>
                    <a:pt x="1230248" y="4557706"/>
                    <a:pt x="1232448" y="4554967"/>
                  </a:cubicBezTo>
                  <a:cubicBezTo>
                    <a:pt x="1234559" y="4553370"/>
                    <a:pt x="1236674" y="4551749"/>
                    <a:pt x="1238788" y="4550152"/>
                  </a:cubicBezTo>
                  <a:close/>
                  <a:moveTo>
                    <a:pt x="1211833" y="4572974"/>
                  </a:moveTo>
                  <a:cubicBezTo>
                    <a:pt x="1210399" y="4573978"/>
                    <a:pt x="1208957" y="4574982"/>
                    <a:pt x="1207526" y="4575986"/>
                  </a:cubicBezTo>
                  <a:cubicBezTo>
                    <a:pt x="1209000" y="4574252"/>
                    <a:pt x="1210477" y="4572495"/>
                    <a:pt x="1211954" y="4570760"/>
                  </a:cubicBezTo>
                  <a:cubicBezTo>
                    <a:pt x="1213421" y="4569619"/>
                    <a:pt x="1214891" y="4568478"/>
                    <a:pt x="1216358" y="4567337"/>
                  </a:cubicBezTo>
                  <a:cubicBezTo>
                    <a:pt x="1214850" y="4569208"/>
                    <a:pt x="1213339" y="4571102"/>
                    <a:pt x="1211833" y="4572974"/>
                  </a:cubicBezTo>
                  <a:close/>
                  <a:moveTo>
                    <a:pt x="1198571" y="4589543"/>
                  </a:moveTo>
                  <a:cubicBezTo>
                    <a:pt x="1196184" y="4592509"/>
                    <a:pt x="1193787" y="4595499"/>
                    <a:pt x="1191407" y="4598489"/>
                  </a:cubicBezTo>
                  <a:cubicBezTo>
                    <a:pt x="1189332" y="4599836"/>
                    <a:pt x="1187258" y="4601182"/>
                    <a:pt x="1185186" y="4602528"/>
                  </a:cubicBezTo>
                  <a:cubicBezTo>
                    <a:pt x="1187587" y="4599676"/>
                    <a:pt x="1189994" y="4596800"/>
                    <a:pt x="1192397" y="4593947"/>
                  </a:cubicBezTo>
                  <a:cubicBezTo>
                    <a:pt x="1194454" y="4592487"/>
                    <a:pt x="1196512" y="4591003"/>
                    <a:pt x="1198571" y="4589543"/>
                  </a:cubicBezTo>
                  <a:close/>
                  <a:moveTo>
                    <a:pt x="1171029" y="4611863"/>
                  </a:moveTo>
                  <a:cubicBezTo>
                    <a:pt x="1169605" y="4612798"/>
                    <a:pt x="1168176" y="4613734"/>
                    <a:pt x="1166755" y="4614670"/>
                  </a:cubicBezTo>
                  <a:cubicBezTo>
                    <a:pt x="1168521" y="4612661"/>
                    <a:pt x="1170287" y="4610676"/>
                    <a:pt x="1172056" y="4608668"/>
                  </a:cubicBezTo>
                  <a:cubicBezTo>
                    <a:pt x="1173453" y="4607640"/>
                    <a:pt x="1174850" y="4606636"/>
                    <a:pt x="1176246" y="4605610"/>
                  </a:cubicBezTo>
                  <a:cubicBezTo>
                    <a:pt x="1174503" y="4607686"/>
                    <a:pt x="1172768" y="4609763"/>
                    <a:pt x="1171029" y="4611863"/>
                  </a:cubicBezTo>
                  <a:close/>
                  <a:moveTo>
                    <a:pt x="1158470" y="4626879"/>
                  </a:moveTo>
                  <a:cubicBezTo>
                    <a:pt x="1155818" y="4630052"/>
                    <a:pt x="1153176" y="4633224"/>
                    <a:pt x="1150528" y="4636396"/>
                  </a:cubicBezTo>
                  <a:cubicBezTo>
                    <a:pt x="1148490" y="4637629"/>
                    <a:pt x="1146454" y="4638861"/>
                    <a:pt x="1144414" y="4640093"/>
                  </a:cubicBezTo>
                  <a:cubicBezTo>
                    <a:pt x="1147098" y="4637035"/>
                    <a:pt x="1149787" y="4633977"/>
                    <a:pt x="1152475" y="4630919"/>
                  </a:cubicBezTo>
                  <a:cubicBezTo>
                    <a:pt x="1154472" y="4629573"/>
                    <a:pt x="1156471" y="4628203"/>
                    <a:pt x="1158470" y="4626879"/>
                  </a:cubicBezTo>
                  <a:close/>
                  <a:moveTo>
                    <a:pt x="1130155" y="4648834"/>
                  </a:moveTo>
                  <a:cubicBezTo>
                    <a:pt x="1128754" y="4649701"/>
                    <a:pt x="1127346" y="4650569"/>
                    <a:pt x="1125942" y="4651436"/>
                  </a:cubicBezTo>
                  <a:cubicBezTo>
                    <a:pt x="1127992" y="4649222"/>
                    <a:pt x="1130041" y="4646985"/>
                    <a:pt x="1132093" y="4644772"/>
                  </a:cubicBezTo>
                  <a:cubicBezTo>
                    <a:pt x="1133423" y="4643859"/>
                    <a:pt x="1134754" y="4642946"/>
                    <a:pt x="1136084" y="4642056"/>
                  </a:cubicBezTo>
                  <a:cubicBezTo>
                    <a:pt x="1134108" y="4644315"/>
                    <a:pt x="1132131" y="4646575"/>
                    <a:pt x="1130155" y="4648834"/>
                  </a:cubicBezTo>
                  <a:close/>
                  <a:moveTo>
                    <a:pt x="1117537" y="4663280"/>
                  </a:moveTo>
                  <a:cubicBezTo>
                    <a:pt x="1114821" y="4666384"/>
                    <a:pt x="1112117" y="4669488"/>
                    <a:pt x="1109405" y="4672615"/>
                  </a:cubicBezTo>
                  <a:cubicBezTo>
                    <a:pt x="1107386" y="4673733"/>
                    <a:pt x="1105366" y="4674874"/>
                    <a:pt x="1103344" y="4676015"/>
                  </a:cubicBezTo>
                  <a:cubicBezTo>
                    <a:pt x="1106114" y="4673003"/>
                    <a:pt x="1108887" y="4669967"/>
                    <a:pt x="1111660" y="4666955"/>
                  </a:cubicBezTo>
                  <a:cubicBezTo>
                    <a:pt x="1113618" y="4665723"/>
                    <a:pt x="1115576" y="4664490"/>
                    <a:pt x="1117537" y="4663280"/>
                  </a:cubicBezTo>
                  <a:close/>
                  <a:moveTo>
                    <a:pt x="1088971" y="4684185"/>
                  </a:moveTo>
                  <a:cubicBezTo>
                    <a:pt x="1087604" y="4684962"/>
                    <a:pt x="1086234" y="4685737"/>
                    <a:pt x="1084867" y="4686536"/>
                  </a:cubicBezTo>
                  <a:cubicBezTo>
                    <a:pt x="1087042" y="4684277"/>
                    <a:pt x="1089219" y="4682040"/>
                    <a:pt x="1091396" y="4679781"/>
                  </a:cubicBezTo>
                  <a:cubicBezTo>
                    <a:pt x="1092675" y="4678959"/>
                    <a:pt x="1093955" y="4678138"/>
                    <a:pt x="1095237" y="4677339"/>
                  </a:cubicBezTo>
                  <a:cubicBezTo>
                    <a:pt x="1093147" y="4679621"/>
                    <a:pt x="1091056" y="4681903"/>
                    <a:pt x="1088971" y="4684185"/>
                  </a:cubicBezTo>
                  <a:close/>
                  <a:moveTo>
                    <a:pt x="1074953" y="4699522"/>
                  </a:moveTo>
                  <a:cubicBezTo>
                    <a:pt x="1072733" y="4701941"/>
                    <a:pt x="1070514" y="4704383"/>
                    <a:pt x="1068296" y="4706825"/>
                  </a:cubicBezTo>
                  <a:cubicBezTo>
                    <a:pt x="1066308" y="4707829"/>
                    <a:pt x="1064318" y="4708879"/>
                    <a:pt x="1062330" y="4709906"/>
                  </a:cubicBezTo>
                  <a:cubicBezTo>
                    <a:pt x="1064540" y="4707601"/>
                    <a:pt x="1066749" y="4705319"/>
                    <a:pt x="1068960" y="4703014"/>
                  </a:cubicBezTo>
                  <a:cubicBezTo>
                    <a:pt x="1070959" y="4701850"/>
                    <a:pt x="1072959" y="4700663"/>
                    <a:pt x="1074953" y="4699522"/>
                  </a:cubicBezTo>
                  <a:close/>
                  <a:moveTo>
                    <a:pt x="1047905" y="4717437"/>
                  </a:moveTo>
                  <a:cubicBezTo>
                    <a:pt x="1046581" y="4718122"/>
                    <a:pt x="1045255" y="4718829"/>
                    <a:pt x="1043929" y="4719537"/>
                  </a:cubicBezTo>
                  <a:cubicBezTo>
                    <a:pt x="1045442" y="4718031"/>
                    <a:pt x="1046953" y="4716547"/>
                    <a:pt x="1048466" y="4715064"/>
                  </a:cubicBezTo>
                  <a:cubicBezTo>
                    <a:pt x="1049790" y="4714287"/>
                    <a:pt x="1051111" y="4713489"/>
                    <a:pt x="1052435" y="4712713"/>
                  </a:cubicBezTo>
                  <a:cubicBezTo>
                    <a:pt x="1050924" y="4714287"/>
                    <a:pt x="1049413" y="4715863"/>
                    <a:pt x="1047905" y="4717437"/>
                  </a:cubicBezTo>
                  <a:close/>
                  <a:moveTo>
                    <a:pt x="1034052" y="4731883"/>
                  </a:moveTo>
                  <a:cubicBezTo>
                    <a:pt x="1031633" y="4734417"/>
                    <a:pt x="1029220" y="4736950"/>
                    <a:pt x="1026804" y="4739483"/>
                  </a:cubicBezTo>
                  <a:cubicBezTo>
                    <a:pt x="1024848" y="4740396"/>
                    <a:pt x="1022892" y="4741309"/>
                    <a:pt x="1020936" y="4742221"/>
                  </a:cubicBezTo>
                  <a:cubicBezTo>
                    <a:pt x="1023383" y="4739803"/>
                    <a:pt x="1025834" y="4737384"/>
                    <a:pt x="1028282" y="4734964"/>
                  </a:cubicBezTo>
                  <a:cubicBezTo>
                    <a:pt x="1030206" y="4733937"/>
                    <a:pt x="1032128" y="4732911"/>
                    <a:pt x="1034052" y="4731883"/>
                  </a:cubicBezTo>
                  <a:close/>
                  <a:moveTo>
                    <a:pt x="1006428" y="4749159"/>
                  </a:moveTo>
                  <a:cubicBezTo>
                    <a:pt x="1005054" y="4749821"/>
                    <a:pt x="1003680" y="4750506"/>
                    <a:pt x="1002306" y="4751168"/>
                  </a:cubicBezTo>
                  <a:cubicBezTo>
                    <a:pt x="1004073" y="4749502"/>
                    <a:pt x="1005839" y="4747858"/>
                    <a:pt x="1007606" y="4746215"/>
                  </a:cubicBezTo>
                  <a:cubicBezTo>
                    <a:pt x="1008950" y="4745463"/>
                    <a:pt x="1010296" y="4744709"/>
                    <a:pt x="1011641" y="4743979"/>
                  </a:cubicBezTo>
                  <a:cubicBezTo>
                    <a:pt x="1009902" y="4745713"/>
                    <a:pt x="1008167" y="4747448"/>
                    <a:pt x="1006428" y="4749159"/>
                  </a:cubicBezTo>
                  <a:close/>
                  <a:moveTo>
                    <a:pt x="1007250" y="4755801"/>
                  </a:moveTo>
                  <a:cubicBezTo>
                    <a:pt x="1009678" y="4754637"/>
                    <a:pt x="1012104" y="4753473"/>
                    <a:pt x="1014532" y="4752309"/>
                  </a:cubicBezTo>
                  <a:cubicBezTo>
                    <a:pt x="1011732" y="4755253"/>
                    <a:pt x="1008943" y="4758174"/>
                    <a:pt x="1006147" y="4761118"/>
                  </a:cubicBezTo>
                  <a:cubicBezTo>
                    <a:pt x="1003728" y="4762122"/>
                    <a:pt x="1001307" y="4763104"/>
                    <a:pt x="998888" y="4764108"/>
                  </a:cubicBezTo>
                  <a:cubicBezTo>
                    <a:pt x="1001674" y="4761347"/>
                    <a:pt x="1004461" y="4758562"/>
                    <a:pt x="1007250" y="4755801"/>
                  </a:cubicBezTo>
                  <a:close/>
                  <a:moveTo>
                    <a:pt x="1027737" y="4746010"/>
                  </a:moveTo>
                  <a:cubicBezTo>
                    <a:pt x="1030560" y="4744686"/>
                    <a:pt x="1033385" y="4743385"/>
                    <a:pt x="1036208" y="4742085"/>
                  </a:cubicBezTo>
                  <a:cubicBezTo>
                    <a:pt x="1032984" y="4745622"/>
                    <a:pt x="1029761" y="4749182"/>
                    <a:pt x="1026541" y="4752720"/>
                  </a:cubicBezTo>
                  <a:cubicBezTo>
                    <a:pt x="1023697" y="4753861"/>
                    <a:pt x="1020854" y="4755025"/>
                    <a:pt x="1018010" y="4756189"/>
                  </a:cubicBezTo>
                  <a:cubicBezTo>
                    <a:pt x="1021251" y="4752788"/>
                    <a:pt x="1024494" y="4749388"/>
                    <a:pt x="1027737" y="4746010"/>
                  </a:cubicBezTo>
                  <a:close/>
                  <a:moveTo>
                    <a:pt x="1048090" y="4736585"/>
                  </a:moveTo>
                  <a:cubicBezTo>
                    <a:pt x="1051303" y="4735101"/>
                    <a:pt x="1054514" y="4733595"/>
                    <a:pt x="1057727" y="4732134"/>
                  </a:cubicBezTo>
                  <a:cubicBezTo>
                    <a:pt x="1054532" y="4735809"/>
                    <a:pt x="1051326" y="4739506"/>
                    <a:pt x="1048135" y="4743180"/>
                  </a:cubicBezTo>
                  <a:cubicBezTo>
                    <a:pt x="1047729" y="4743660"/>
                    <a:pt x="1047316" y="4744139"/>
                    <a:pt x="1046910" y="4744618"/>
                  </a:cubicBezTo>
                  <a:cubicBezTo>
                    <a:pt x="1043710" y="4745873"/>
                    <a:pt x="1040517" y="4747151"/>
                    <a:pt x="1037322" y="4748429"/>
                  </a:cubicBezTo>
                  <a:cubicBezTo>
                    <a:pt x="1040910" y="4744481"/>
                    <a:pt x="1044497" y="4740533"/>
                    <a:pt x="1048090" y="4736585"/>
                  </a:cubicBezTo>
                  <a:close/>
                  <a:moveTo>
                    <a:pt x="1068508" y="4727296"/>
                  </a:moveTo>
                  <a:cubicBezTo>
                    <a:pt x="1071993" y="4725744"/>
                    <a:pt x="1075476" y="4724170"/>
                    <a:pt x="1078961" y="4722618"/>
                  </a:cubicBezTo>
                  <a:cubicBezTo>
                    <a:pt x="1075074" y="4727319"/>
                    <a:pt x="1071183" y="4732020"/>
                    <a:pt x="1067274" y="4736722"/>
                  </a:cubicBezTo>
                  <a:cubicBezTo>
                    <a:pt x="1063816" y="4738045"/>
                    <a:pt x="1060354" y="4739346"/>
                    <a:pt x="1056901" y="4740693"/>
                  </a:cubicBezTo>
                  <a:cubicBezTo>
                    <a:pt x="1060767" y="4736242"/>
                    <a:pt x="1064636" y="4731769"/>
                    <a:pt x="1068508" y="4727296"/>
                  </a:cubicBezTo>
                  <a:close/>
                  <a:moveTo>
                    <a:pt x="1088984" y="4718167"/>
                  </a:moveTo>
                  <a:cubicBezTo>
                    <a:pt x="1092688" y="4716547"/>
                    <a:pt x="1096395" y="4714995"/>
                    <a:pt x="1100099" y="4713375"/>
                  </a:cubicBezTo>
                  <a:cubicBezTo>
                    <a:pt x="1095975" y="4718578"/>
                    <a:pt x="1091851" y="4723782"/>
                    <a:pt x="1087708" y="4728985"/>
                  </a:cubicBezTo>
                  <a:cubicBezTo>
                    <a:pt x="1083989" y="4730377"/>
                    <a:pt x="1080271" y="4731769"/>
                    <a:pt x="1076553" y="4733184"/>
                  </a:cubicBezTo>
                  <a:cubicBezTo>
                    <a:pt x="1080709" y="4728163"/>
                    <a:pt x="1084856" y="4723165"/>
                    <a:pt x="1088984" y="4718167"/>
                  </a:cubicBezTo>
                  <a:close/>
                  <a:moveTo>
                    <a:pt x="1109383" y="4709381"/>
                  </a:moveTo>
                  <a:cubicBezTo>
                    <a:pt x="1113326" y="4707692"/>
                    <a:pt x="1117268" y="4706003"/>
                    <a:pt x="1121211" y="4704337"/>
                  </a:cubicBezTo>
                  <a:cubicBezTo>
                    <a:pt x="1116859" y="4710043"/>
                    <a:pt x="1112495" y="4715771"/>
                    <a:pt x="1108125" y="4721500"/>
                  </a:cubicBezTo>
                  <a:cubicBezTo>
                    <a:pt x="1104186" y="4722937"/>
                    <a:pt x="1100254" y="4724398"/>
                    <a:pt x="1096319" y="4725835"/>
                  </a:cubicBezTo>
                  <a:cubicBezTo>
                    <a:pt x="1100683" y="4720336"/>
                    <a:pt x="1105042" y="4714858"/>
                    <a:pt x="1109383" y="4709381"/>
                  </a:cubicBezTo>
                  <a:close/>
                  <a:moveTo>
                    <a:pt x="1129801" y="4700777"/>
                  </a:moveTo>
                  <a:cubicBezTo>
                    <a:pt x="1133930" y="4699043"/>
                    <a:pt x="1138061" y="4697331"/>
                    <a:pt x="1142189" y="4695619"/>
                  </a:cubicBezTo>
                  <a:cubicBezTo>
                    <a:pt x="1137645" y="4701850"/>
                    <a:pt x="1133101" y="4708057"/>
                    <a:pt x="1128539" y="4714265"/>
                  </a:cubicBezTo>
                  <a:cubicBezTo>
                    <a:pt x="1124436" y="4715703"/>
                    <a:pt x="1120330" y="4717117"/>
                    <a:pt x="1116231" y="4718578"/>
                  </a:cubicBezTo>
                  <a:cubicBezTo>
                    <a:pt x="1120766" y="4712644"/>
                    <a:pt x="1125287" y="4706711"/>
                    <a:pt x="1129801" y="4700777"/>
                  </a:cubicBezTo>
                  <a:close/>
                  <a:moveTo>
                    <a:pt x="1150293" y="4692310"/>
                  </a:moveTo>
                  <a:cubicBezTo>
                    <a:pt x="1154563" y="4690576"/>
                    <a:pt x="1158833" y="4688887"/>
                    <a:pt x="1163103" y="4687198"/>
                  </a:cubicBezTo>
                  <a:cubicBezTo>
                    <a:pt x="1158413" y="4693862"/>
                    <a:pt x="1153716" y="4700503"/>
                    <a:pt x="1149008" y="4707167"/>
                  </a:cubicBezTo>
                  <a:cubicBezTo>
                    <a:pt x="1144725" y="4708628"/>
                    <a:pt x="1140448" y="4710111"/>
                    <a:pt x="1136169" y="4711595"/>
                  </a:cubicBezTo>
                  <a:cubicBezTo>
                    <a:pt x="1140881" y="4705159"/>
                    <a:pt x="1145596" y="4698723"/>
                    <a:pt x="1150293" y="4692310"/>
                  </a:cubicBezTo>
                  <a:close/>
                  <a:moveTo>
                    <a:pt x="1170701" y="4684163"/>
                  </a:moveTo>
                  <a:cubicBezTo>
                    <a:pt x="1175142" y="4682405"/>
                    <a:pt x="1179581" y="4680671"/>
                    <a:pt x="1184022" y="4678936"/>
                  </a:cubicBezTo>
                  <a:cubicBezTo>
                    <a:pt x="1179183" y="4686057"/>
                    <a:pt x="1174329" y="4693200"/>
                    <a:pt x="1169475" y="4700321"/>
                  </a:cubicBezTo>
                  <a:cubicBezTo>
                    <a:pt x="1165038" y="4701781"/>
                    <a:pt x="1160606" y="4703288"/>
                    <a:pt x="1156174" y="4704771"/>
                  </a:cubicBezTo>
                  <a:cubicBezTo>
                    <a:pt x="1161029" y="4697901"/>
                    <a:pt x="1165865" y="4691032"/>
                    <a:pt x="1170701" y="4684163"/>
                  </a:cubicBezTo>
                  <a:close/>
                  <a:moveTo>
                    <a:pt x="1191142" y="4676198"/>
                  </a:moveTo>
                  <a:cubicBezTo>
                    <a:pt x="1195720" y="4674440"/>
                    <a:pt x="1200298" y="4672660"/>
                    <a:pt x="1204879" y="4670949"/>
                  </a:cubicBezTo>
                  <a:cubicBezTo>
                    <a:pt x="1199906" y="4678526"/>
                    <a:pt x="1194924" y="4686125"/>
                    <a:pt x="1189933" y="4693725"/>
                  </a:cubicBezTo>
                  <a:cubicBezTo>
                    <a:pt x="1185382" y="4695163"/>
                    <a:pt x="1180824" y="4696600"/>
                    <a:pt x="1176278" y="4698061"/>
                  </a:cubicBezTo>
                  <a:cubicBezTo>
                    <a:pt x="1181244" y="4690781"/>
                    <a:pt x="1186199" y="4683501"/>
                    <a:pt x="1191142" y="4676198"/>
                  </a:cubicBezTo>
                  <a:close/>
                  <a:moveTo>
                    <a:pt x="1211641" y="4668392"/>
                  </a:moveTo>
                  <a:cubicBezTo>
                    <a:pt x="1216315" y="4666658"/>
                    <a:pt x="1220989" y="4664969"/>
                    <a:pt x="1225663" y="4663258"/>
                  </a:cubicBezTo>
                  <a:cubicBezTo>
                    <a:pt x="1220596" y="4671268"/>
                    <a:pt x="1215532" y="4679256"/>
                    <a:pt x="1210452" y="4687244"/>
                  </a:cubicBezTo>
                  <a:cubicBezTo>
                    <a:pt x="1205757" y="4688704"/>
                    <a:pt x="1201067" y="4690165"/>
                    <a:pt x="1196380" y="4691648"/>
                  </a:cubicBezTo>
                  <a:cubicBezTo>
                    <a:pt x="1201471" y="4683912"/>
                    <a:pt x="1206565" y="4676152"/>
                    <a:pt x="1211641" y="4668392"/>
                  </a:cubicBezTo>
                  <a:close/>
                  <a:moveTo>
                    <a:pt x="1232069" y="4660907"/>
                  </a:moveTo>
                  <a:cubicBezTo>
                    <a:pt x="1236868" y="4659173"/>
                    <a:pt x="1241665" y="4657438"/>
                    <a:pt x="1246465" y="4655749"/>
                  </a:cubicBezTo>
                  <a:cubicBezTo>
                    <a:pt x="1241298" y="4664170"/>
                    <a:pt x="1236129" y="4672615"/>
                    <a:pt x="1230946" y="4681036"/>
                  </a:cubicBezTo>
                  <a:cubicBezTo>
                    <a:pt x="1226142" y="4682474"/>
                    <a:pt x="1221343" y="4683934"/>
                    <a:pt x="1216545" y="4685395"/>
                  </a:cubicBezTo>
                  <a:cubicBezTo>
                    <a:pt x="1221730" y="4677247"/>
                    <a:pt x="1226902" y="4669077"/>
                    <a:pt x="1232069" y="4660907"/>
                  </a:cubicBezTo>
                  <a:close/>
                  <a:moveTo>
                    <a:pt x="1252517" y="4653604"/>
                  </a:moveTo>
                  <a:cubicBezTo>
                    <a:pt x="1257431" y="4651892"/>
                    <a:pt x="1262344" y="4650135"/>
                    <a:pt x="1267260" y="4648446"/>
                  </a:cubicBezTo>
                  <a:cubicBezTo>
                    <a:pt x="1261993" y="4657324"/>
                    <a:pt x="1256719" y="4666179"/>
                    <a:pt x="1251436" y="4675057"/>
                  </a:cubicBezTo>
                  <a:cubicBezTo>
                    <a:pt x="1246552" y="4676472"/>
                    <a:pt x="1241663" y="4677841"/>
                    <a:pt x="1236786" y="4679279"/>
                  </a:cubicBezTo>
                  <a:cubicBezTo>
                    <a:pt x="1242040" y="4670720"/>
                    <a:pt x="1247277" y="4662162"/>
                    <a:pt x="1252517" y="4653604"/>
                  </a:cubicBezTo>
                  <a:close/>
                  <a:moveTo>
                    <a:pt x="1273011" y="4646483"/>
                  </a:moveTo>
                  <a:cubicBezTo>
                    <a:pt x="1278007" y="4644772"/>
                    <a:pt x="1283001" y="4643129"/>
                    <a:pt x="1287996" y="4641463"/>
                  </a:cubicBezTo>
                  <a:cubicBezTo>
                    <a:pt x="1282672" y="4650728"/>
                    <a:pt x="1277341" y="4659971"/>
                    <a:pt x="1272003" y="4669214"/>
                  </a:cubicBezTo>
                  <a:cubicBezTo>
                    <a:pt x="1266993" y="4670606"/>
                    <a:pt x="1261988" y="4672021"/>
                    <a:pt x="1256984" y="4673459"/>
                  </a:cubicBezTo>
                  <a:cubicBezTo>
                    <a:pt x="1262335" y="4664467"/>
                    <a:pt x="1267676" y="4655475"/>
                    <a:pt x="1273011" y="4646483"/>
                  </a:cubicBezTo>
                  <a:close/>
                  <a:moveTo>
                    <a:pt x="1278025" y="4638017"/>
                  </a:moveTo>
                  <a:cubicBezTo>
                    <a:pt x="1283320" y="4629070"/>
                    <a:pt x="1288601" y="4620147"/>
                    <a:pt x="1293875" y="4611201"/>
                  </a:cubicBezTo>
                  <a:cubicBezTo>
                    <a:pt x="1298800" y="4609261"/>
                    <a:pt x="1303721" y="4607344"/>
                    <a:pt x="1308641" y="4605450"/>
                  </a:cubicBezTo>
                  <a:cubicBezTo>
                    <a:pt x="1303369" y="4614670"/>
                    <a:pt x="1298090" y="4623890"/>
                    <a:pt x="1292800" y="4633110"/>
                  </a:cubicBezTo>
                  <a:cubicBezTo>
                    <a:pt x="1287873" y="4634730"/>
                    <a:pt x="1282948" y="4636373"/>
                    <a:pt x="1278025" y="4638017"/>
                  </a:cubicBezTo>
                  <a:close/>
                  <a:moveTo>
                    <a:pt x="1314312" y="4603282"/>
                  </a:moveTo>
                  <a:cubicBezTo>
                    <a:pt x="1319329" y="4601364"/>
                    <a:pt x="1324343" y="4599470"/>
                    <a:pt x="1329354" y="4597599"/>
                  </a:cubicBezTo>
                  <a:cubicBezTo>
                    <a:pt x="1324014" y="4607230"/>
                    <a:pt x="1318660" y="4616861"/>
                    <a:pt x="1313301" y="4626469"/>
                  </a:cubicBezTo>
                  <a:cubicBezTo>
                    <a:pt x="1308287" y="4628066"/>
                    <a:pt x="1303273" y="4629687"/>
                    <a:pt x="1298259" y="4631307"/>
                  </a:cubicBezTo>
                  <a:cubicBezTo>
                    <a:pt x="1303620" y="4621973"/>
                    <a:pt x="1308970" y="4612616"/>
                    <a:pt x="1314312" y="4603282"/>
                  </a:cubicBezTo>
                  <a:close/>
                  <a:moveTo>
                    <a:pt x="1319212" y="4594701"/>
                  </a:moveTo>
                  <a:cubicBezTo>
                    <a:pt x="1324400" y="4585617"/>
                    <a:pt x="1329573" y="4576534"/>
                    <a:pt x="1334738" y="4567474"/>
                  </a:cubicBezTo>
                  <a:cubicBezTo>
                    <a:pt x="1339679" y="4565329"/>
                    <a:pt x="1344613" y="4563206"/>
                    <a:pt x="1349545" y="4561129"/>
                  </a:cubicBezTo>
                  <a:cubicBezTo>
                    <a:pt x="1344382" y="4570464"/>
                    <a:pt x="1339209" y="4579821"/>
                    <a:pt x="1334026" y="4589178"/>
                  </a:cubicBezTo>
                  <a:cubicBezTo>
                    <a:pt x="1329092" y="4591003"/>
                    <a:pt x="1324153" y="4592829"/>
                    <a:pt x="1319212" y="4594701"/>
                  </a:cubicBezTo>
                  <a:close/>
                  <a:moveTo>
                    <a:pt x="1355113" y="4558779"/>
                  </a:moveTo>
                  <a:cubicBezTo>
                    <a:pt x="1360004" y="4556725"/>
                    <a:pt x="1364893" y="4554671"/>
                    <a:pt x="1369777" y="4552662"/>
                  </a:cubicBezTo>
                  <a:cubicBezTo>
                    <a:pt x="1364569" y="4562385"/>
                    <a:pt x="1359351" y="4572130"/>
                    <a:pt x="1354123" y="4581852"/>
                  </a:cubicBezTo>
                  <a:cubicBezTo>
                    <a:pt x="1349219" y="4583609"/>
                    <a:pt x="1344310" y="4585389"/>
                    <a:pt x="1339400" y="4587192"/>
                  </a:cubicBezTo>
                  <a:cubicBezTo>
                    <a:pt x="1344647" y="4577698"/>
                    <a:pt x="1349889" y="4568227"/>
                    <a:pt x="1355113" y="4558779"/>
                  </a:cubicBezTo>
                  <a:close/>
                  <a:moveTo>
                    <a:pt x="1359970" y="4549970"/>
                  </a:moveTo>
                  <a:cubicBezTo>
                    <a:pt x="1365178" y="4540544"/>
                    <a:pt x="1370377" y="4531119"/>
                    <a:pt x="1375560" y="4521693"/>
                  </a:cubicBezTo>
                  <a:cubicBezTo>
                    <a:pt x="1380323" y="4519457"/>
                    <a:pt x="1385102" y="4517243"/>
                    <a:pt x="1389887" y="4515029"/>
                  </a:cubicBezTo>
                  <a:cubicBezTo>
                    <a:pt x="1384732" y="4524683"/>
                    <a:pt x="1379569" y="4534359"/>
                    <a:pt x="1374391" y="4544036"/>
                  </a:cubicBezTo>
                  <a:cubicBezTo>
                    <a:pt x="1369587" y="4545998"/>
                    <a:pt x="1364781" y="4547984"/>
                    <a:pt x="1359970" y="4549970"/>
                  </a:cubicBezTo>
                  <a:close/>
                  <a:moveTo>
                    <a:pt x="1395355" y="4512519"/>
                  </a:moveTo>
                  <a:cubicBezTo>
                    <a:pt x="1400449" y="4510191"/>
                    <a:pt x="1405555" y="4507886"/>
                    <a:pt x="1410673" y="4505581"/>
                  </a:cubicBezTo>
                  <a:cubicBezTo>
                    <a:pt x="1405438" y="4515691"/>
                    <a:pt x="1400216" y="4525733"/>
                    <a:pt x="1395011" y="4535751"/>
                  </a:cubicBezTo>
                  <a:cubicBezTo>
                    <a:pt x="1389901" y="4537760"/>
                    <a:pt x="1384787" y="4539814"/>
                    <a:pt x="1379670" y="4541891"/>
                  </a:cubicBezTo>
                  <a:cubicBezTo>
                    <a:pt x="1384912" y="4532077"/>
                    <a:pt x="1390141" y="4522287"/>
                    <a:pt x="1395355" y="4512519"/>
                  </a:cubicBezTo>
                  <a:close/>
                  <a:moveTo>
                    <a:pt x="1399904" y="4504006"/>
                  </a:moveTo>
                  <a:cubicBezTo>
                    <a:pt x="1405164" y="4494147"/>
                    <a:pt x="1410409" y="4484311"/>
                    <a:pt x="1415640" y="4474497"/>
                  </a:cubicBezTo>
                  <a:cubicBezTo>
                    <a:pt x="1420658" y="4471941"/>
                    <a:pt x="1425684" y="4469431"/>
                    <a:pt x="1430713" y="4466920"/>
                  </a:cubicBezTo>
                  <a:cubicBezTo>
                    <a:pt x="1425458" y="4477076"/>
                    <a:pt x="1420229" y="4487163"/>
                    <a:pt x="1415014" y="4497228"/>
                  </a:cubicBezTo>
                  <a:cubicBezTo>
                    <a:pt x="1409980" y="4499465"/>
                    <a:pt x="1404943" y="4501724"/>
                    <a:pt x="1399904" y="4504006"/>
                  </a:cubicBezTo>
                  <a:close/>
                  <a:moveTo>
                    <a:pt x="1436049" y="4464296"/>
                  </a:moveTo>
                  <a:cubicBezTo>
                    <a:pt x="1441154" y="4461785"/>
                    <a:pt x="1446267" y="4459275"/>
                    <a:pt x="1451386" y="4456810"/>
                  </a:cubicBezTo>
                  <a:cubicBezTo>
                    <a:pt x="1446091" y="4467331"/>
                    <a:pt x="1440812" y="4477807"/>
                    <a:pt x="1435556" y="4488236"/>
                  </a:cubicBezTo>
                  <a:cubicBezTo>
                    <a:pt x="1430433" y="4490427"/>
                    <a:pt x="1425305" y="4492663"/>
                    <a:pt x="1420174" y="4494923"/>
                  </a:cubicBezTo>
                  <a:cubicBezTo>
                    <a:pt x="1425480" y="4484699"/>
                    <a:pt x="1430773" y="4474474"/>
                    <a:pt x="1436049" y="4464296"/>
                  </a:cubicBezTo>
                  <a:close/>
                  <a:moveTo>
                    <a:pt x="1440162" y="4456354"/>
                  </a:moveTo>
                  <a:cubicBezTo>
                    <a:pt x="1442022" y="4452771"/>
                    <a:pt x="1443886" y="4449165"/>
                    <a:pt x="1445744" y="4445582"/>
                  </a:cubicBezTo>
                  <a:cubicBezTo>
                    <a:pt x="1448875" y="4439534"/>
                    <a:pt x="1452006" y="4433486"/>
                    <a:pt x="1455140" y="4427438"/>
                  </a:cubicBezTo>
                  <a:cubicBezTo>
                    <a:pt x="1460179" y="4424700"/>
                    <a:pt x="1465227" y="4421961"/>
                    <a:pt x="1470287" y="4419268"/>
                  </a:cubicBezTo>
                  <a:cubicBezTo>
                    <a:pt x="1469360" y="4421117"/>
                    <a:pt x="1468431" y="4422965"/>
                    <a:pt x="1467505" y="4424791"/>
                  </a:cubicBezTo>
                  <a:cubicBezTo>
                    <a:pt x="1463424" y="4432916"/>
                    <a:pt x="1459360" y="4440972"/>
                    <a:pt x="1455306" y="4449028"/>
                  </a:cubicBezTo>
                  <a:cubicBezTo>
                    <a:pt x="1450263" y="4451447"/>
                    <a:pt x="1445215" y="4453889"/>
                    <a:pt x="1440162" y="4456354"/>
                  </a:cubicBezTo>
                  <a:close/>
                  <a:moveTo>
                    <a:pt x="1470567" y="4426343"/>
                  </a:moveTo>
                  <a:cubicBezTo>
                    <a:pt x="1472220" y="4423056"/>
                    <a:pt x="1473874" y="4419770"/>
                    <a:pt x="1475527" y="4416484"/>
                  </a:cubicBezTo>
                  <a:cubicBezTo>
                    <a:pt x="1573759" y="4364473"/>
                    <a:pt x="1676166" y="4320700"/>
                    <a:pt x="1783639" y="4288658"/>
                  </a:cubicBezTo>
                  <a:cubicBezTo>
                    <a:pt x="2067964" y="4203874"/>
                    <a:pt x="2365314" y="4219005"/>
                    <a:pt x="2681056" y="4281560"/>
                  </a:cubicBezTo>
                  <a:cubicBezTo>
                    <a:pt x="2875956" y="4320175"/>
                    <a:pt x="3077816" y="4376819"/>
                    <a:pt x="3288166" y="4439215"/>
                  </a:cubicBezTo>
                  <a:cubicBezTo>
                    <a:pt x="3935511" y="4631261"/>
                    <a:pt x="4582445" y="4858682"/>
                    <a:pt x="5208064" y="5078618"/>
                  </a:cubicBezTo>
                  <a:cubicBezTo>
                    <a:pt x="5705514" y="5253479"/>
                    <a:pt x="6219898" y="5434320"/>
                    <a:pt x="6731795" y="5596425"/>
                  </a:cubicBezTo>
                  <a:cubicBezTo>
                    <a:pt x="7032200" y="5691569"/>
                    <a:pt x="7428024" y="5811248"/>
                    <a:pt x="7825880" y="5892996"/>
                  </a:cubicBezTo>
                  <a:cubicBezTo>
                    <a:pt x="7841421" y="5896192"/>
                    <a:pt x="7856963" y="5899318"/>
                    <a:pt x="7872391" y="5902376"/>
                  </a:cubicBezTo>
                  <a:cubicBezTo>
                    <a:pt x="8265065" y="5980154"/>
                    <a:pt x="8616044" y="6012606"/>
                    <a:pt x="8944110" y="6001538"/>
                  </a:cubicBezTo>
                  <a:cubicBezTo>
                    <a:pt x="9204098" y="5992774"/>
                    <a:pt x="9457056" y="5944688"/>
                    <a:pt x="9675645" y="5862483"/>
                  </a:cubicBezTo>
                  <a:cubicBezTo>
                    <a:pt x="9792402" y="5818597"/>
                    <a:pt x="9899597" y="5764965"/>
                    <a:pt x="9994262" y="5703072"/>
                  </a:cubicBezTo>
                  <a:cubicBezTo>
                    <a:pt x="10018910" y="5686959"/>
                    <a:pt x="10042759" y="5670231"/>
                    <a:pt x="10065764" y="5652955"/>
                  </a:cubicBezTo>
                  <a:cubicBezTo>
                    <a:pt x="10071286" y="5668131"/>
                    <a:pt x="10076718" y="5683514"/>
                    <a:pt x="10082036" y="5699078"/>
                  </a:cubicBezTo>
                  <a:cubicBezTo>
                    <a:pt x="9802192" y="5921067"/>
                    <a:pt x="9388180" y="6051472"/>
                    <a:pt x="8917157" y="6061765"/>
                  </a:cubicBezTo>
                  <a:cubicBezTo>
                    <a:pt x="8575763" y="6069227"/>
                    <a:pt x="8229372" y="6028490"/>
                    <a:pt x="7885468" y="5960367"/>
                  </a:cubicBezTo>
                  <a:cubicBezTo>
                    <a:pt x="7500575" y="5884141"/>
                    <a:pt x="7118810" y="5773592"/>
                    <a:pt x="6750235" y="5657861"/>
                  </a:cubicBezTo>
                  <a:cubicBezTo>
                    <a:pt x="6235303" y="5496168"/>
                    <a:pt x="5717564" y="5316262"/>
                    <a:pt x="5216873" y="5142268"/>
                  </a:cubicBezTo>
                  <a:cubicBezTo>
                    <a:pt x="4581806" y="4921602"/>
                    <a:pt x="3925127" y="4693406"/>
                    <a:pt x="3268311" y="4500400"/>
                  </a:cubicBezTo>
                  <a:cubicBezTo>
                    <a:pt x="3009943" y="4424471"/>
                    <a:pt x="2757076" y="4353153"/>
                    <a:pt x="2503889" y="4314881"/>
                  </a:cubicBezTo>
                  <a:cubicBezTo>
                    <a:pt x="2218400" y="4271747"/>
                    <a:pt x="1974572" y="4278662"/>
                    <a:pt x="1758489" y="4336059"/>
                  </a:cubicBezTo>
                  <a:cubicBezTo>
                    <a:pt x="1659289" y="4362419"/>
                    <a:pt x="1560552" y="4399002"/>
                    <a:pt x="1460348" y="4446632"/>
                  </a:cubicBezTo>
                  <a:cubicBezTo>
                    <a:pt x="1463751" y="4439876"/>
                    <a:pt x="1467151" y="4433121"/>
                    <a:pt x="1470567" y="4426343"/>
                  </a:cubicBezTo>
                  <a:close/>
                  <a:moveTo>
                    <a:pt x="8943927" y="5995923"/>
                  </a:moveTo>
                  <a:cubicBezTo>
                    <a:pt x="8588977" y="6007905"/>
                    <a:pt x="8229509" y="5967054"/>
                    <a:pt x="7873190" y="5896465"/>
                  </a:cubicBezTo>
                  <a:cubicBezTo>
                    <a:pt x="7486426" y="5819852"/>
                    <a:pt x="7103359" y="5708207"/>
                    <a:pt x="6733506" y="5591085"/>
                  </a:cubicBezTo>
                  <a:cubicBezTo>
                    <a:pt x="6221655" y="5428980"/>
                    <a:pt x="5707340" y="5248185"/>
                    <a:pt x="5209935" y="5073323"/>
                  </a:cubicBezTo>
                  <a:cubicBezTo>
                    <a:pt x="4584248" y="4853365"/>
                    <a:pt x="3937245" y="4625921"/>
                    <a:pt x="3289763" y="4433829"/>
                  </a:cubicBezTo>
                  <a:cubicBezTo>
                    <a:pt x="3043104" y="4360661"/>
                    <a:pt x="2780856" y="4286147"/>
                    <a:pt x="2524839" y="4249267"/>
                  </a:cubicBezTo>
                  <a:cubicBezTo>
                    <a:pt x="2239538" y="4208188"/>
                    <a:pt x="1996561" y="4219325"/>
                    <a:pt x="1782035" y="4283272"/>
                  </a:cubicBezTo>
                  <a:cubicBezTo>
                    <a:pt x="1681675" y="4313214"/>
                    <a:pt x="1581690" y="4354271"/>
                    <a:pt x="1480087" y="4407423"/>
                  </a:cubicBezTo>
                  <a:cubicBezTo>
                    <a:pt x="1485073" y="4397519"/>
                    <a:pt x="1490067" y="4387614"/>
                    <a:pt x="1495062" y="4377686"/>
                  </a:cubicBezTo>
                  <a:cubicBezTo>
                    <a:pt x="1594662" y="4320061"/>
                    <a:pt x="1697881" y="4271884"/>
                    <a:pt x="1807310" y="4235734"/>
                  </a:cubicBezTo>
                  <a:cubicBezTo>
                    <a:pt x="2266262" y="4084036"/>
                    <a:pt x="2779829" y="4213893"/>
                    <a:pt x="3309618" y="4372551"/>
                  </a:cubicBezTo>
                  <a:cubicBezTo>
                    <a:pt x="3947492" y="4563594"/>
                    <a:pt x="4584567" y="4790216"/>
                    <a:pt x="5200669" y="5009353"/>
                  </a:cubicBezTo>
                  <a:cubicBezTo>
                    <a:pt x="5694970" y="5185173"/>
                    <a:pt x="6206091" y="5366996"/>
                    <a:pt x="6715066" y="5529534"/>
                  </a:cubicBezTo>
                  <a:cubicBezTo>
                    <a:pt x="7086699" y="5648231"/>
                    <a:pt x="7471751" y="5761131"/>
                    <a:pt x="7861002" y="5838246"/>
                  </a:cubicBezTo>
                  <a:cubicBezTo>
                    <a:pt x="8229691" y="5911299"/>
                    <a:pt x="8602168" y="5952220"/>
                    <a:pt x="8970926" y="5935582"/>
                  </a:cubicBezTo>
                  <a:cubicBezTo>
                    <a:pt x="9237189" y="5923578"/>
                    <a:pt x="9495215" y="5869969"/>
                    <a:pt x="9717089" y="5780552"/>
                  </a:cubicBezTo>
                  <a:cubicBezTo>
                    <a:pt x="9835558" y="5732786"/>
                    <a:pt x="9943758" y="5674887"/>
                    <a:pt x="10038674" y="5608452"/>
                  </a:cubicBezTo>
                  <a:cubicBezTo>
                    <a:pt x="10041435" y="5606535"/>
                    <a:pt x="10044129" y="5604572"/>
                    <a:pt x="10046844" y="5602632"/>
                  </a:cubicBezTo>
                  <a:cubicBezTo>
                    <a:pt x="10052572" y="5617375"/>
                    <a:pt x="10058232" y="5632347"/>
                    <a:pt x="10063801" y="5647524"/>
                  </a:cubicBezTo>
                  <a:cubicBezTo>
                    <a:pt x="9786811" y="5856344"/>
                    <a:pt x="9392721" y="5980792"/>
                    <a:pt x="8943927" y="5995923"/>
                  </a:cubicBezTo>
                  <a:close/>
                  <a:moveTo>
                    <a:pt x="10052595" y="5598524"/>
                  </a:moveTo>
                  <a:cubicBezTo>
                    <a:pt x="10063458" y="5590719"/>
                    <a:pt x="10074139" y="5582777"/>
                    <a:pt x="10084660" y="5574744"/>
                  </a:cubicBezTo>
                  <a:cubicBezTo>
                    <a:pt x="10089978" y="5589350"/>
                    <a:pt x="10095158" y="5604116"/>
                    <a:pt x="10100247" y="5618996"/>
                  </a:cubicBezTo>
                  <a:cubicBezTo>
                    <a:pt x="10090160" y="5627189"/>
                    <a:pt x="10079890" y="5635268"/>
                    <a:pt x="10069483" y="5643210"/>
                  </a:cubicBezTo>
                  <a:cubicBezTo>
                    <a:pt x="10064029" y="5628398"/>
                    <a:pt x="10058415" y="5613518"/>
                    <a:pt x="10052595" y="5598524"/>
                  </a:cubicBezTo>
                  <a:close/>
                  <a:moveTo>
                    <a:pt x="10050154" y="5592271"/>
                  </a:moveTo>
                  <a:cubicBezTo>
                    <a:pt x="10044608" y="5578122"/>
                    <a:pt x="10038925" y="5563904"/>
                    <a:pt x="10033060" y="5549617"/>
                  </a:cubicBezTo>
                  <a:cubicBezTo>
                    <a:pt x="10044357" y="5541926"/>
                    <a:pt x="10055516" y="5534144"/>
                    <a:pt x="10066448" y="5526224"/>
                  </a:cubicBezTo>
                  <a:cubicBezTo>
                    <a:pt x="10071835" y="5540146"/>
                    <a:pt x="10077151" y="5554227"/>
                    <a:pt x="10082355" y="5568468"/>
                  </a:cubicBezTo>
                  <a:cubicBezTo>
                    <a:pt x="10071789" y="5576524"/>
                    <a:pt x="10061062" y="5584443"/>
                    <a:pt x="10050154" y="5592271"/>
                  </a:cubicBezTo>
                  <a:close/>
                  <a:moveTo>
                    <a:pt x="10072085" y="5522094"/>
                  </a:moveTo>
                  <a:cubicBezTo>
                    <a:pt x="10075805" y="5519378"/>
                    <a:pt x="10079548" y="5516662"/>
                    <a:pt x="10083246" y="5513924"/>
                  </a:cubicBezTo>
                  <a:cubicBezTo>
                    <a:pt x="10090617" y="5508423"/>
                    <a:pt x="10097874" y="5502832"/>
                    <a:pt x="10105108" y="5497218"/>
                  </a:cubicBezTo>
                  <a:cubicBezTo>
                    <a:pt x="10110084" y="5511025"/>
                    <a:pt x="10114968" y="5524923"/>
                    <a:pt x="10119737" y="5538936"/>
                  </a:cubicBezTo>
                  <a:cubicBezTo>
                    <a:pt x="10109331" y="5547472"/>
                    <a:pt x="10098764" y="5555893"/>
                    <a:pt x="10087969" y="5564201"/>
                  </a:cubicBezTo>
                  <a:cubicBezTo>
                    <a:pt x="10082765" y="5550005"/>
                    <a:pt x="10077471" y="5535969"/>
                    <a:pt x="10072085" y="5522094"/>
                  </a:cubicBezTo>
                  <a:close/>
                  <a:moveTo>
                    <a:pt x="10069712" y="5515955"/>
                  </a:moveTo>
                  <a:cubicBezTo>
                    <a:pt x="10064281" y="5502034"/>
                    <a:pt x="10058758" y="5488272"/>
                    <a:pt x="10053212" y="5474693"/>
                  </a:cubicBezTo>
                  <a:cubicBezTo>
                    <a:pt x="10064851" y="5466659"/>
                    <a:pt x="10076284" y="5458489"/>
                    <a:pt x="10087558" y="5450227"/>
                  </a:cubicBezTo>
                  <a:cubicBezTo>
                    <a:pt x="10092739" y="5463693"/>
                    <a:pt x="10097852" y="5477294"/>
                    <a:pt x="10102849" y="5491010"/>
                  </a:cubicBezTo>
                  <a:cubicBezTo>
                    <a:pt x="10091986" y="5499454"/>
                    <a:pt x="10080940" y="5507762"/>
                    <a:pt x="10069712" y="5515955"/>
                  </a:cubicBezTo>
                  <a:close/>
                  <a:moveTo>
                    <a:pt x="10093241" y="5446051"/>
                  </a:moveTo>
                  <a:cubicBezTo>
                    <a:pt x="10104903" y="5437379"/>
                    <a:pt x="10116383" y="5428592"/>
                    <a:pt x="10127657" y="5419669"/>
                  </a:cubicBezTo>
                  <a:cubicBezTo>
                    <a:pt x="10132540" y="5433111"/>
                    <a:pt x="10137219" y="5446416"/>
                    <a:pt x="10141715" y="5459607"/>
                  </a:cubicBezTo>
                  <a:cubicBezTo>
                    <a:pt x="10130852" y="5468713"/>
                    <a:pt x="10119807" y="5477705"/>
                    <a:pt x="10108532" y="5486560"/>
                  </a:cubicBezTo>
                  <a:cubicBezTo>
                    <a:pt x="10103603" y="5473141"/>
                    <a:pt x="10098513" y="5459630"/>
                    <a:pt x="10093241" y="5446051"/>
                  </a:cubicBezTo>
                  <a:close/>
                  <a:moveTo>
                    <a:pt x="10090914" y="5440094"/>
                  </a:moveTo>
                  <a:cubicBezTo>
                    <a:pt x="10085733" y="5426812"/>
                    <a:pt x="10080393" y="5413438"/>
                    <a:pt x="10074893" y="5399973"/>
                  </a:cubicBezTo>
                  <a:cubicBezTo>
                    <a:pt x="10086988" y="5391506"/>
                    <a:pt x="10098856" y="5382902"/>
                    <a:pt x="10110563" y="5374185"/>
                  </a:cubicBezTo>
                  <a:cubicBezTo>
                    <a:pt x="10115698" y="5387421"/>
                    <a:pt x="10120650" y="5400567"/>
                    <a:pt x="10125421" y="5413621"/>
                  </a:cubicBezTo>
                  <a:cubicBezTo>
                    <a:pt x="10114123" y="5422567"/>
                    <a:pt x="10102621" y="5431422"/>
                    <a:pt x="10090914" y="5440094"/>
                  </a:cubicBezTo>
                  <a:close/>
                  <a:moveTo>
                    <a:pt x="10115926" y="5370214"/>
                  </a:moveTo>
                  <a:cubicBezTo>
                    <a:pt x="10127885" y="5361199"/>
                    <a:pt x="10139615" y="5352047"/>
                    <a:pt x="10151163" y="5342759"/>
                  </a:cubicBezTo>
                  <a:cubicBezTo>
                    <a:pt x="10155819" y="5355722"/>
                    <a:pt x="10160338" y="5368593"/>
                    <a:pt x="10164651" y="5381328"/>
                  </a:cubicBezTo>
                  <a:cubicBezTo>
                    <a:pt x="10153537" y="5390844"/>
                    <a:pt x="10142217" y="5400202"/>
                    <a:pt x="10130692" y="5409422"/>
                  </a:cubicBezTo>
                  <a:cubicBezTo>
                    <a:pt x="10125922" y="5396436"/>
                    <a:pt x="10121016" y="5383359"/>
                    <a:pt x="10115926" y="5370214"/>
                  </a:cubicBezTo>
                  <a:close/>
                  <a:moveTo>
                    <a:pt x="10167093" y="5367932"/>
                  </a:moveTo>
                  <a:cubicBezTo>
                    <a:pt x="10163715" y="5358164"/>
                    <a:pt x="10160201" y="5348282"/>
                    <a:pt x="10156618" y="5338377"/>
                  </a:cubicBezTo>
                  <a:cubicBezTo>
                    <a:pt x="10162049" y="5333972"/>
                    <a:pt x="10167435" y="5329545"/>
                    <a:pt x="10172753" y="5325072"/>
                  </a:cubicBezTo>
                  <a:cubicBezTo>
                    <a:pt x="10179120" y="5319731"/>
                    <a:pt x="10185396" y="5314369"/>
                    <a:pt x="10191627" y="5308959"/>
                  </a:cubicBezTo>
                  <a:cubicBezTo>
                    <a:pt x="10195803" y="5321603"/>
                    <a:pt x="10199843" y="5334155"/>
                    <a:pt x="10203632" y="5346593"/>
                  </a:cubicBezTo>
                  <a:cubicBezTo>
                    <a:pt x="10192676" y="5356771"/>
                    <a:pt x="10181470" y="5366791"/>
                    <a:pt x="10170037" y="5376672"/>
                  </a:cubicBezTo>
                  <a:cubicBezTo>
                    <a:pt x="10169055" y="5373751"/>
                    <a:pt x="10168097" y="5370853"/>
                    <a:pt x="10167093" y="5367932"/>
                  </a:cubicBezTo>
                  <a:close/>
                  <a:moveTo>
                    <a:pt x="10154473" y="5332512"/>
                  </a:moveTo>
                  <a:cubicBezTo>
                    <a:pt x="10149885" y="5319914"/>
                    <a:pt x="10145116" y="5307225"/>
                    <a:pt x="10140164" y="5294399"/>
                  </a:cubicBezTo>
                  <a:cubicBezTo>
                    <a:pt x="10152555" y="5284928"/>
                    <a:pt x="10164743" y="5275297"/>
                    <a:pt x="10176679" y="5265552"/>
                  </a:cubicBezTo>
                  <a:cubicBezTo>
                    <a:pt x="10181174" y="5278104"/>
                    <a:pt x="10185510" y="5290565"/>
                    <a:pt x="10189641" y="5302912"/>
                  </a:cubicBezTo>
                  <a:cubicBezTo>
                    <a:pt x="10178139" y="5312930"/>
                    <a:pt x="10166431" y="5322790"/>
                    <a:pt x="10154473" y="5332512"/>
                  </a:cubicBezTo>
                  <a:close/>
                  <a:moveTo>
                    <a:pt x="10138041" y="5288922"/>
                  </a:moveTo>
                  <a:cubicBezTo>
                    <a:pt x="10133111" y="5276278"/>
                    <a:pt x="10128022" y="5263521"/>
                    <a:pt x="10122773" y="5250672"/>
                  </a:cubicBezTo>
                  <a:cubicBezTo>
                    <a:pt x="10135667" y="5241429"/>
                    <a:pt x="10148311" y="5232027"/>
                    <a:pt x="10160749" y="5222487"/>
                  </a:cubicBezTo>
                  <a:cubicBezTo>
                    <a:pt x="10165564" y="5235062"/>
                    <a:pt x="10170197" y="5247523"/>
                    <a:pt x="10174647" y="5259892"/>
                  </a:cubicBezTo>
                  <a:cubicBezTo>
                    <a:pt x="10162666" y="5269706"/>
                    <a:pt x="10150456" y="5279405"/>
                    <a:pt x="10138041" y="5288922"/>
                  </a:cubicBezTo>
                  <a:close/>
                  <a:moveTo>
                    <a:pt x="10172707" y="5236660"/>
                  </a:moveTo>
                  <a:cubicBezTo>
                    <a:pt x="10170471" y="5230657"/>
                    <a:pt x="10168166" y="5224610"/>
                    <a:pt x="10165861" y="5218584"/>
                  </a:cubicBezTo>
                  <a:cubicBezTo>
                    <a:pt x="10178527" y="5208771"/>
                    <a:pt x="10190942" y="5198821"/>
                    <a:pt x="10203151" y="5188711"/>
                  </a:cubicBezTo>
                  <a:cubicBezTo>
                    <a:pt x="10207443" y="5200943"/>
                    <a:pt x="10211550" y="5213062"/>
                    <a:pt x="10215498" y="5225089"/>
                  </a:cubicBezTo>
                  <a:cubicBezTo>
                    <a:pt x="10203791" y="5235473"/>
                    <a:pt x="10191855" y="5245697"/>
                    <a:pt x="10179691" y="5255784"/>
                  </a:cubicBezTo>
                  <a:cubicBezTo>
                    <a:pt x="10177386" y="5249417"/>
                    <a:pt x="10175081" y="5243072"/>
                    <a:pt x="10172707" y="5236660"/>
                  </a:cubicBezTo>
                  <a:close/>
                  <a:moveTo>
                    <a:pt x="10163875" y="5213404"/>
                  </a:moveTo>
                  <a:cubicBezTo>
                    <a:pt x="10159083" y="5200943"/>
                    <a:pt x="10154107" y="5188437"/>
                    <a:pt x="10148995" y="5175839"/>
                  </a:cubicBezTo>
                  <a:cubicBezTo>
                    <a:pt x="10162187" y="5166254"/>
                    <a:pt x="10175104" y="5156509"/>
                    <a:pt x="10187816" y="5146627"/>
                  </a:cubicBezTo>
                  <a:cubicBezTo>
                    <a:pt x="10192471" y="5158974"/>
                    <a:pt x="10196921" y="5171183"/>
                    <a:pt x="10201235" y="5183324"/>
                  </a:cubicBezTo>
                  <a:cubicBezTo>
                    <a:pt x="10189002" y="5193503"/>
                    <a:pt x="10176542" y="5203545"/>
                    <a:pt x="10163875" y="5213404"/>
                  </a:cubicBezTo>
                  <a:close/>
                  <a:moveTo>
                    <a:pt x="10192951" y="5142656"/>
                  </a:moveTo>
                  <a:cubicBezTo>
                    <a:pt x="10205822" y="5132568"/>
                    <a:pt x="10218442" y="5122299"/>
                    <a:pt x="10230835" y="5111914"/>
                  </a:cubicBezTo>
                  <a:cubicBezTo>
                    <a:pt x="10234966" y="5123850"/>
                    <a:pt x="10238891" y="5135718"/>
                    <a:pt x="10242656" y="5147471"/>
                  </a:cubicBezTo>
                  <a:cubicBezTo>
                    <a:pt x="10230790" y="5158175"/>
                    <a:pt x="10218671" y="5168696"/>
                    <a:pt x="10206324" y="5179080"/>
                  </a:cubicBezTo>
                  <a:cubicBezTo>
                    <a:pt x="10202034" y="5167030"/>
                    <a:pt x="10197606" y="5154911"/>
                    <a:pt x="10192951" y="5142656"/>
                  </a:cubicBezTo>
                  <a:close/>
                  <a:moveTo>
                    <a:pt x="10191102" y="5137818"/>
                  </a:moveTo>
                  <a:cubicBezTo>
                    <a:pt x="10186424" y="5125562"/>
                    <a:pt x="10181585" y="5113215"/>
                    <a:pt x="10176564" y="5100755"/>
                  </a:cubicBezTo>
                  <a:cubicBezTo>
                    <a:pt x="10189961" y="5090896"/>
                    <a:pt x="10203151" y="5080877"/>
                    <a:pt x="10216069" y="5070698"/>
                  </a:cubicBezTo>
                  <a:cubicBezTo>
                    <a:pt x="10220588" y="5082816"/>
                    <a:pt x="10224947" y="5094867"/>
                    <a:pt x="10229100" y="5106780"/>
                  </a:cubicBezTo>
                  <a:cubicBezTo>
                    <a:pt x="10216663" y="5117278"/>
                    <a:pt x="10203996" y="5127639"/>
                    <a:pt x="10191102" y="5137818"/>
                  </a:cubicBezTo>
                  <a:close/>
                  <a:moveTo>
                    <a:pt x="10221112" y="5066682"/>
                  </a:moveTo>
                  <a:cubicBezTo>
                    <a:pt x="10234213" y="5056275"/>
                    <a:pt x="10247084" y="5045731"/>
                    <a:pt x="10259681" y="5035027"/>
                  </a:cubicBezTo>
                  <a:cubicBezTo>
                    <a:pt x="10263607" y="5046781"/>
                    <a:pt x="10267373" y="5058443"/>
                    <a:pt x="10270956" y="5069991"/>
                  </a:cubicBezTo>
                  <a:cubicBezTo>
                    <a:pt x="10258929" y="5081014"/>
                    <a:pt x="10246628" y="5091877"/>
                    <a:pt x="10234098" y="5102558"/>
                  </a:cubicBezTo>
                  <a:cubicBezTo>
                    <a:pt x="10229945" y="5090690"/>
                    <a:pt x="10225609" y="5078732"/>
                    <a:pt x="10221112" y="5066682"/>
                  </a:cubicBezTo>
                  <a:close/>
                  <a:moveTo>
                    <a:pt x="10264589" y="5030783"/>
                  </a:moveTo>
                  <a:cubicBezTo>
                    <a:pt x="10277278" y="5019897"/>
                    <a:pt x="10289693" y="5008874"/>
                    <a:pt x="10301856" y="4997691"/>
                  </a:cubicBezTo>
                  <a:cubicBezTo>
                    <a:pt x="10305189" y="5009079"/>
                    <a:pt x="10308315" y="5020376"/>
                    <a:pt x="10311305" y="5031604"/>
                  </a:cubicBezTo>
                  <a:cubicBezTo>
                    <a:pt x="10299757" y="5043061"/>
                    <a:pt x="10287958" y="5054358"/>
                    <a:pt x="10275885" y="5065495"/>
                  </a:cubicBezTo>
                  <a:cubicBezTo>
                    <a:pt x="10272303" y="5054015"/>
                    <a:pt x="10268514" y="5042445"/>
                    <a:pt x="10264589" y="5030783"/>
                  </a:cubicBezTo>
                  <a:close/>
                  <a:moveTo>
                    <a:pt x="10263014" y="5026059"/>
                  </a:moveTo>
                  <a:cubicBezTo>
                    <a:pt x="10258997" y="5014305"/>
                    <a:pt x="10254821" y="5002460"/>
                    <a:pt x="10250462" y="4990525"/>
                  </a:cubicBezTo>
                  <a:cubicBezTo>
                    <a:pt x="10263767" y="4979821"/>
                    <a:pt x="10276798" y="4968981"/>
                    <a:pt x="10289578" y="4958003"/>
                  </a:cubicBezTo>
                  <a:cubicBezTo>
                    <a:pt x="10293367" y="4969643"/>
                    <a:pt x="10296928" y="4981168"/>
                    <a:pt x="10300327" y="4992624"/>
                  </a:cubicBezTo>
                  <a:cubicBezTo>
                    <a:pt x="10288141" y="5003944"/>
                    <a:pt x="10275702" y="5015081"/>
                    <a:pt x="10263014" y="5026059"/>
                  </a:cubicBezTo>
                  <a:close/>
                  <a:moveTo>
                    <a:pt x="10249001" y="4986554"/>
                  </a:moveTo>
                  <a:cubicBezTo>
                    <a:pt x="10244574" y="4974458"/>
                    <a:pt x="10239964" y="4962294"/>
                    <a:pt x="10235171" y="4949993"/>
                  </a:cubicBezTo>
                  <a:cubicBezTo>
                    <a:pt x="10249047" y="4939540"/>
                    <a:pt x="10262649" y="4928905"/>
                    <a:pt x="10276022" y="4918111"/>
                  </a:cubicBezTo>
                  <a:cubicBezTo>
                    <a:pt x="10280267" y="4930069"/>
                    <a:pt x="10284306" y="4941914"/>
                    <a:pt x="10288163" y="4953690"/>
                  </a:cubicBezTo>
                  <a:cubicBezTo>
                    <a:pt x="10275360" y="4964804"/>
                    <a:pt x="10262307" y="4975759"/>
                    <a:pt x="10249001" y="4986554"/>
                  </a:cubicBezTo>
                  <a:close/>
                  <a:moveTo>
                    <a:pt x="10280929" y="4914162"/>
                  </a:moveTo>
                  <a:cubicBezTo>
                    <a:pt x="10294349" y="4903253"/>
                    <a:pt x="10307494" y="4892162"/>
                    <a:pt x="10320411" y="4880933"/>
                  </a:cubicBezTo>
                  <a:cubicBezTo>
                    <a:pt x="10323994" y="4892459"/>
                    <a:pt x="10327441" y="4903938"/>
                    <a:pt x="10330658" y="4915303"/>
                  </a:cubicBezTo>
                  <a:cubicBezTo>
                    <a:pt x="10318358" y="4926874"/>
                    <a:pt x="10305782" y="4938262"/>
                    <a:pt x="10292956" y="4949491"/>
                  </a:cubicBezTo>
                  <a:cubicBezTo>
                    <a:pt x="10289099" y="4937806"/>
                    <a:pt x="10285151" y="4926053"/>
                    <a:pt x="10280929" y="4914162"/>
                  </a:cubicBezTo>
                  <a:close/>
                  <a:moveTo>
                    <a:pt x="10325227" y="4876757"/>
                  </a:moveTo>
                  <a:cubicBezTo>
                    <a:pt x="10338075" y="4865460"/>
                    <a:pt x="10350650" y="4854003"/>
                    <a:pt x="10362996" y="4842387"/>
                  </a:cubicBezTo>
                  <a:cubicBezTo>
                    <a:pt x="10363271" y="4843460"/>
                    <a:pt x="10363590" y="4844555"/>
                    <a:pt x="10363864" y="4845651"/>
                  </a:cubicBezTo>
                  <a:cubicBezTo>
                    <a:pt x="10366489" y="4855669"/>
                    <a:pt x="10368930" y="4865643"/>
                    <a:pt x="10371236" y="4875548"/>
                  </a:cubicBezTo>
                  <a:cubicBezTo>
                    <a:pt x="10359551" y="4887461"/>
                    <a:pt x="10347615" y="4899191"/>
                    <a:pt x="10335405" y="4910762"/>
                  </a:cubicBezTo>
                  <a:cubicBezTo>
                    <a:pt x="10332210" y="4899511"/>
                    <a:pt x="10328787" y="4888191"/>
                    <a:pt x="10325227" y="4876757"/>
                  </a:cubicBezTo>
                  <a:close/>
                  <a:moveTo>
                    <a:pt x="10369387" y="4844190"/>
                  </a:moveTo>
                  <a:cubicBezTo>
                    <a:pt x="10368862" y="4842113"/>
                    <a:pt x="10368292" y="4840037"/>
                    <a:pt x="10367744" y="4837937"/>
                  </a:cubicBezTo>
                  <a:cubicBezTo>
                    <a:pt x="10379908" y="4826389"/>
                    <a:pt x="10391776" y="4814658"/>
                    <a:pt x="10403392" y="4802791"/>
                  </a:cubicBezTo>
                  <a:cubicBezTo>
                    <a:pt x="10405652" y="4813517"/>
                    <a:pt x="10407728" y="4824198"/>
                    <a:pt x="10409622" y="4834810"/>
                  </a:cubicBezTo>
                  <a:cubicBezTo>
                    <a:pt x="10398668" y="4846929"/>
                    <a:pt x="10387462" y="4858888"/>
                    <a:pt x="10375983" y="4870686"/>
                  </a:cubicBezTo>
                  <a:cubicBezTo>
                    <a:pt x="10373906" y="4861900"/>
                    <a:pt x="10371715" y="4853068"/>
                    <a:pt x="10369387" y="4844190"/>
                  </a:cubicBezTo>
                  <a:close/>
                  <a:moveTo>
                    <a:pt x="10366534" y="4833464"/>
                  </a:moveTo>
                  <a:cubicBezTo>
                    <a:pt x="10363521" y="4822258"/>
                    <a:pt x="10360304" y="4810962"/>
                    <a:pt x="10356881" y="4799573"/>
                  </a:cubicBezTo>
                  <a:cubicBezTo>
                    <a:pt x="10369775" y="4788117"/>
                    <a:pt x="10382395" y="4776546"/>
                    <a:pt x="10394742" y="4764793"/>
                  </a:cubicBezTo>
                  <a:cubicBezTo>
                    <a:pt x="10397458" y="4775884"/>
                    <a:pt x="10399991" y="4786907"/>
                    <a:pt x="10402342" y="4797862"/>
                  </a:cubicBezTo>
                  <a:cubicBezTo>
                    <a:pt x="10390680" y="4809889"/>
                    <a:pt x="10378744" y="4821756"/>
                    <a:pt x="10366534" y="4833464"/>
                  </a:cubicBezTo>
                  <a:close/>
                  <a:moveTo>
                    <a:pt x="10355078" y="4793548"/>
                  </a:moveTo>
                  <a:cubicBezTo>
                    <a:pt x="10351768" y="4782730"/>
                    <a:pt x="10348323" y="4771822"/>
                    <a:pt x="10344693" y="4760822"/>
                  </a:cubicBezTo>
                  <a:cubicBezTo>
                    <a:pt x="10358273" y="4749525"/>
                    <a:pt x="10371600" y="4738045"/>
                    <a:pt x="10384655" y="4726429"/>
                  </a:cubicBezTo>
                  <a:cubicBezTo>
                    <a:pt x="10387667" y="4737201"/>
                    <a:pt x="10390543" y="4747904"/>
                    <a:pt x="10393213" y="4758562"/>
                  </a:cubicBezTo>
                  <a:cubicBezTo>
                    <a:pt x="10380707" y="4770453"/>
                    <a:pt x="10367972" y="4782091"/>
                    <a:pt x="10355078" y="4793548"/>
                  </a:cubicBezTo>
                  <a:close/>
                  <a:moveTo>
                    <a:pt x="10389311" y="4722252"/>
                  </a:moveTo>
                  <a:cubicBezTo>
                    <a:pt x="10402183" y="4710705"/>
                    <a:pt x="10414803" y="4698997"/>
                    <a:pt x="10427150" y="4687130"/>
                  </a:cubicBezTo>
                  <a:cubicBezTo>
                    <a:pt x="10429523" y="4697627"/>
                    <a:pt x="10431714" y="4708080"/>
                    <a:pt x="10433745" y="4718464"/>
                  </a:cubicBezTo>
                  <a:cubicBezTo>
                    <a:pt x="10422015" y="4730560"/>
                    <a:pt x="10410033" y="4742427"/>
                    <a:pt x="10397869" y="4754089"/>
                  </a:cubicBezTo>
                  <a:cubicBezTo>
                    <a:pt x="10395176" y="4743545"/>
                    <a:pt x="10392323" y="4732911"/>
                    <a:pt x="10389311" y="4722252"/>
                  </a:cubicBezTo>
                  <a:close/>
                  <a:moveTo>
                    <a:pt x="10387667" y="4716455"/>
                  </a:moveTo>
                  <a:cubicBezTo>
                    <a:pt x="10387645" y="4716365"/>
                    <a:pt x="10387621" y="4716273"/>
                    <a:pt x="10387599" y="4716182"/>
                  </a:cubicBezTo>
                  <a:cubicBezTo>
                    <a:pt x="10384518" y="4705478"/>
                    <a:pt x="10381254" y="4694684"/>
                    <a:pt x="10377808" y="4683798"/>
                  </a:cubicBezTo>
                  <a:cubicBezTo>
                    <a:pt x="10391410" y="4672364"/>
                    <a:pt x="10404761" y="4660770"/>
                    <a:pt x="10417815" y="4648994"/>
                  </a:cubicBezTo>
                  <a:cubicBezTo>
                    <a:pt x="10420645" y="4659766"/>
                    <a:pt x="10423270" y="4670469"/>
                    <a:pt x="10425757" y="4681127"/>
                  </a:cubicBezTo>
                  <a:cubicBezTo>
                    <a:pt x="10413274" y="4693109"/>
                    <a:pt x="10400561" y="4704885"/>
                    <a:pt x="10387667" y="4716455"/>
                  </a:cubicBezTo>
                  <a:close/>
                  <a:moveTo>
                    <a:pt x="10422425" y="4644840"/>
                  </a:moveTo>
                  <a:cubicBezTo>
                    <a:pt x="10435320" y="4633156"/>
                    <a:pt x="10447940" y="4621311"/>
                    <a:pt x="10460287" y="4609329"/>
                  </a:cubicBezTo>
                  <a:cubicBezTo>
                    <a:pt x="10462455" y="4619759"/>
                    <a:pt x="10464463" y="4630166"/>
                    <a:pt x="10466311" y="4640595"/>
                  </a:cubicBezTo>
                  <a:cubicBezTo>
                    <a:pt x="10454558" y="4652828"/>
                    <a:pt x="10442577" y="4664832"/>
                    <a:pt x="10430390" y="4676654"/>
                  </a:cubicBezTo>
                  <a:cubicBezTo>
                    <a:pt x="10427903" y="4666088"/>
                    <a:pt x="10425255" y="4655498"/>
                    <a:pt x="10422425" y="4644840"/>
                  </a:cubicBezTo>
                  <a:close/>
                  <a:moveTo>
                    <a:pt x="10420942" y="4639294"/>
                  </a:moveTo>
                  <a:cubicBezTo>
                    <a:pt x="10418021" y="4628431"/>
                    <a:pt x="10414916" y="4617523"/>
                    <a:pt x="10411654" y="4606568"/>
                  </a:cubicBezTo>
                  <a:cubicBezTo>
                    <a:pt x="10425278" y="4594997"/>
                    <a:pt x="10438629" y="4583267"/>
                    <a:pt x="10451729" y="4571377"/>
                  </a:cubicBezTo>
                  <a:cubicBezTo>
                    <a:pt x="10454330" y="4582080"/>
                    <a:pt x="10456773" y="4592829"/>
                    <a:pt x="10459077" y="4603555"/>
                  </a:cubicBezTo>
                  <a:cubicBezTo>
                    <a:pt x="10446571" y="4615674"/>
                    <a:pt x="10433859" y="4627587"/>
                    <a:pt x="10420942" y="4639294"/>
                  </a:cubicBezTo>
                  <a:close/>
                  <a:moveTo>
                    <a:pt x="10456179" y="4567291"/>
                  </a:moveTo>
                  <a:cubicBezTo>
                    <a:pt x="10469005" y="4555538"/>
                    <a:pt x="10481579" y="4543648"/>
                    <a:pt x="10493881" y="4531621"/>
                  </a:cubicBezTo>
                  <a:cubicBezTo>
                    <a:pt x="10495821" y="4542073"/>
                    <a:pt x="10497646" y="4552548"/>
                    <a:pt x="10499266" y="4563001"/>
                  </a:cubicBezTo>
                  <a:cubicBezTo>
                    <a:pt x="10487582" y="4575279"/>
                    <a:pt x="10475669" y="4587352"/>
                    <a:pt x="10463550" y="4599196"/>
                  </a:cubicBezTo>
                  <a:cubicBezTo>
                    <a:pt x="10461268" y="4588607"/>
                    <a:pt x="10458826" y="4577972"/>
                    <a:pt x="10456179" y="4567291"/>
                  </a:cubicBezTo>
                  <a:close/>
                  <a:moveTo>
                    <a:pt x="10454878" y="4562042"/>
                  </a:moveTo>
                  <a:cubicBezTo>
                    <a:pt x="10452139" y="4551133"/>
                    <a:pt x="10449218" y="4540179"/>
                    <a:pt x="10446137" y="4529156"/>
                  </a:cubicBezTo>
                  <a:cubicBezTo>
                    <a:pt x="10459717" y="4517494"/>
                    <a:pt x="10473021" y="4505695"/>
                    <a:pt x="10486076" y="4493736"/>
                  </a:cubicBezTo>
                  <a:cubicBezTo>
                    <a:pt x="10488495" y="4504508"/>
                    <a:pt x="10490754" y="4515303"/>
                    <a:pt x="10492831" y="4526098"/>
                  </a:cubicBezTo>
                  <a:cubicBezTo>
                    <a:pt x="10480394" y="4538285"/>
                    <a:pt x="10467727" y="4550289"/>
                    <a:pt x="10454878" y="4562042"/>
                  </a:cubicBezTo>
                  <a:close/>
                  <a:moveTo>
                    <a:pt x="10490503" y="4489628"/>
                  </a:moveTo>
                  <a:cubicBezTo>
                    <a:pt x="10503146" y="4477920"/>
                    <a:pt x="10515561" y="4466076"/>
                    <a:pt x="10527703" y="4454094"/>
                  </a:cubicBezTo>
                  <a:cubicBezTo>
                    <a:pt x="10529461" y="4464729"/>
                    <a:pt x="10531035" y="4475296"/>
                    <a:pt x="10532449" y="4485840"/>
                  </a:cubicBezTo>
                  <a:cubicBezTo>
                    <a:pt x="10520925" y="4498004"/>
                    <a:pt x="10509217" y="4509940"/>
                    <a:pt x="10497304" y="4521716"/>
                  </a:cubicBezTo>
                  <a:cubicBezTo>
                    <a:pt x="10495228" y="4511081"/>
                    <a:pt x="10492946" y="4500377"/>
                    <a:pt x="10490503" y="4489628"/>
                  </a:cubicBezTo>
                  <a:close/>
                  <a:moveTo>
                    <a:pt x="10526859" y="4448891"/>
                  </a:moveTo>
                  <a:cubicBezTo>
                    <a:pt x="10514557" y="4461032"/>
                    <a:pt x="10502074" y="4472968"/>
                    <a:pt x="10489385" y="4484721"/>
                  </a:cubicBezTo>
                  <a:cubicBezTo>
                    <a:pt x="10486806" y="4473607"/>
                    <a:pt x="10484044" y="4462447"/>
                    <a:pt x="10481100" y="4451242"/>
                  </a:cubicBezTo>
                  <a:cubicBezTo>
                    <a:pt x="10494543" y="4439580"/>
                    <a:pt x="10507757" y="4427758"/>
                    <a:pt x="10520674" y="4415799"/>
                  </a:cubicBezTo>
                  <a:cubicBezTo>
                    <a:pt x="10522911" y="4426868"/>
                    <a:pt x="10524987" y="4437914"/>
                    <a:pt x="10526859" y="4448891"/>
                  </a:cubicBezTo>
                  <a:close/>
                  <a:moveTo>
                    <a:pt x="10484958" y="4488784"/>
                  </a:moveTo>
                  <a:cubicBezTo>
                    <a:pt x="10471766" y="4500880"/>
                    <a:pt x="10458393" y="4512747"/>
                    <a:pt x="10444791" y="4524432"/>
                  </a:cubicBezTo>
                  <a:cubicBezTo>
                    <a:pt x="10441551" y="4513066"/>
                    <a:pt x="10438127" y="4501655"/>
                    <a:pt x="10434521" y="4490199"/>
                  </a:cubicBezTo>
                  <a:cubicBezTo>
                    <a:pt x="10448853" y="4478628"/>
                    <a:pt x="10462912" y="4466898"/>
                    <a:pt x="10476696" y="4455007"/>
                  </a:cubicBezTo>
                  <a:cubicBezTo>
                    <a:pt x="10479640" y="4466258"/>
                    <a:pt x="10482378" y="4477510"/>
                    <a:pt x="10484958" y="4488784"/>
                  </a:cubicBezTo>
                  <a:close/>
                  <a:moveTo>
                    <a:pt x="10440364" y="4528220"/>
                  </a:moveTo>
                  <a:cubicBezTo>
                    <a:pt x="10426419" y="4540110"/>
                    <a:pt x="10412246" y="4551772"/>
                    <a:pt x="10397915" y="4563206"/>
                  </a:cubicBezTo>
                  <a:cubicBezTo>
                    <a:pt x="10394035" y="4551636"/>
                    <a:pt x="10389949" y="4539974"/>
                    <a:pt x="10385659" y="4528220"/>
                  </a:cubicBezTo>
                  <a:cubicBezTo>
                    <a:pt x="10400744" y="4516900"/>
                    <a:pt x="10415578" y="4505398"/>
                    <a:pt x="10430116" y="4493736"/>
                  </a:cubicBezTo>
                  <a:cubicBezTo>
                    <a:pt x="10433699" y="4505215"/>
                    <a:pt x="10437122" y="4516718"/>
                    <a:pt x="10440364" y="4528220"/>
                  </a:cubicBezTo>
                  <a:close/>
                  <a:moveTo>
                    <a:pt x="10393327" y="4566858"/>
                  </a:moveTo>
                  <a:cubicBezTo>
                    <a:pt x="10378721" y="4578451"/>
                    <a:pt x="10363910" y="4589794"/>
                    <a:pt x="10348915" y="4600908"/>
                  </a:cubicBezTo>
                  <a:cubicBezTo>
                    <a:pt x="10344397" y="4589041"/>
                    <a:pt x="10339673" y="4577105"/>
                    <a:pt x="10334789" y="4565055"/>
                  </a:cubicBezTo>
                  <a:cubicBezTo>
                    <a:pt x="10340472" y="4561084"/>
                    <a:pt x="10346177" y="4557113"/>
                    <a:pt x="10351792" y="4553096"/>
                  </a:cubicBezTo>
                  <a:cubicBezTo>
                    <a:pt x="10361674" y="4546021"/>
                    <a:pt x="10371441" y="4538878"/>
                    <a:pt x="10381095" y="4531666"/>
                  </a:cubicBezTo>
                  <a:cubicBezTo>
                    <a:pt x="10385363" y="4543442"/>
                    <a:pt x="10389448" y="4555173"/>
                    <a:pt x="10393327" y="4566858"/>
                  </a:cubicBezTo>
                  <a:close/>
                  <a:moveTo>
                    <a:pt x="10344351" y="4604286"/>
                  </a:moveTo>
                  <a:cubicBezTo>
                    <a:pt x="10329129" y="4615491"/>
                    <a:pt x="10313724" y="4626491"/>
                    <a:pt x="10298160" y="4637241"/>
                  </a:cubicBezTo>
                  <a:cubicBezTo>
                    <a:pt x="10293047" y="4625076"/>
                    <a:pt x="10287753" y="4612844"/>
                    <a:pt x="10282276" y="4600520"/>
                  </a:cubicBezTo>
                  <a:cubicBezTo>
                    <a:pt x="10298502" y="4589931"/>
                    <a:pt x="10314523" y="4579182"/>
                    <a:pt x="10330293" y="4568227"/>
                  </a:cubicBezTo>
                  <a:cubicBezTo>
                    <a:pt x="10335177" y="4580323"/>
                    <a:pt x="10339832" y="4592327"/>
                    <a:pt x="10344351" y="4604286"/>
                  </a:cubicBezTo>
                  <a:close/>
                  <a:moveTo>
                    <a:pt x="10293596" y="4640367"/>
                  </a:moveTo>
                  <a:cubicBezTo>
                    <a:pt x="10277871" y="4651139"/>
                    <a:pt x="10262009" y="4661683"/>
                    <a:pt x="10245966" y="4671999"/>
                  </a:cubicBezTo>
                  <a:cubicBezTo>
                    <a:pt x="10240283" y="4659538"/>
                    <a:pt x="10234441" y="4647008"/>
                    <a:pt x="10228416" y="4634411"/>
                  </a:cubicBezTo>
                  <a:cubicBezTo>
                    <a:pt x="10245053" y="4624278"/>
                    <a:pt x="10261508" y="4614008"/>
                    <a:pt x="10277688" y="4603510"/>
                  </a:cubicBezTo>
                  <a:cubicBezTo>
                    <a:pt x="10283189" y="4615879"/>
                    <a:pt x="10288483" y="4628157"/>
                    <a:pt x="10293596" y="4640367"/>
                  </a:cubicBezTo>
                  <a:close/>
                  <a:moveTo>
                    <a:pt x="10240853" y="4675262"/>
                  </a:moveTo>
                  <a:cubicBezTo>
                    <a:pt x="10224901" y="4685441"/>
                    <a:pt x="10208812" y="4695391"/>
                    <a:pt x="10192563" y="4705113"/>
                  </a:cubicBezTo>
                  <a:cubicBezTo>
                    <a:pt x="10186355" y="4692356"/>
                    <a:pt x="10180011" y="4679552"/>
                    <a:pt x="10173460" y="4666613"/>
                  </a:cubicBezTo>
                  <a:cubicBezTo>
                    <a:pt x="10190257" y="4657119"/>
                    <a:pt x="10206849" y="4647442"/>
                    <a:pt x="10223190" y="4637583"/>
                  </a:cubicBezTo>
                  <a:cubicBezTo>
                    <a:pt x="10229261" y="4650226"/>
                    <a:pt x="10235171" y="4662801"/>
                    <a:pt x="10240853" y="4675262"/>
                  </a:cubicBezTo>
                  <a:close/>
                  <a:moveTo>
                    <a:pt x="10187313" y="4708240"/>
                  </a:moveTo>
                  <a:cubicBezTo>
                    <a:pt x="10171087" y="4717871"/>
                    <a:pt x="10154724" y="4727296"/>
                    <a:pt x="10138246" y="4736493"/>
                  </a:cubicBezTo>
                  <a:cubicBezTo>
                    <a:pt x="10131582" y="4723462"/>
                    <a:pt x="10124735" y="4710316"/>
                    <a:pt x="10117729" y="4697057"/>
                  </a:cubicBezTo>
                  <a:cubicBezTo>
                    <a:pt x="10134709" y="4688111"/>
                    <a:pt x="10151529" y="4678959"/>
                    <a:pt x="10168120" y="4669648"/>
                  </a:cubicBezTo>
                  <a:cubicBezTo>
                    <a:pt x="10174693" y="4682588"/>
                    <a:pt x="10181106" y="4695482"/>
                    <a:pt x="10187313" y="4708240"/>
                  </a:cubicBezTo>
                  <a:close/>
                  <a:moveTo>
                    <a:pt x="10132997" y="4739414"/>
                  </a:moveTo>
                  <a:cubicBezTo>
                    <a:pt x="10116680" y="4748475"/>
                    <a:pt x="10100225" y="4757284"/>
                    <a:pt x="10083679" y="4765888"/>
                  </a:cubicBezTo>
                  <a:cubicBezTo>
                    <a:pt x="10076581" y="4752537"/>
                    <a:pt x="10069301" y="4739072"/>
                    <a:pt x="10061884" y="4725516"/>
                  </a:cubicBezTo>
                  <a:cubicBezTo>
                    <a:pt x="10078909" y="4717140"/>
                    <a:pt x="10095752" y="4708582"/>
                    <a:pt x="10112389" y="4699864"/>
                  </a:cubicBezTo>
                  <a:cubicBezTo>
                    <a:pt x="10119418" y="4713169"/>
                    <a:pt x="10126310" y="4726360"/>
                    <a:pt x="10132997" y="4739414"/>
                  </a:cubicBezTo>
                  <a:close/>
                  <a:moveTo>
                    <a:pt x="10078247" y="4768718"/>
                  </a:moveTo>
                  <a:cubicBezTo>
                    <a:pt x="10061929" y="4777162"/>
                    <a:pt x="10045498" y="4785355"/>
                    <a:pt x="10028974" y="4793366"/>
                  </a:cubicBezTo>
                  <a:cubicBezTo>
                    <a:pt x="10021512" y="4779718"/>
                    <a:pt x="10013844" y="4765934"/>
                    <a:pt x="10006015" y="4752058"/>
                  </a:cubicBezTo>
                  <a:cubicBezTo>
                    <a:pt x="10022973" y="4744299"/>
                    <a:pt x="10039747" y="4736334"/>
                    <a:pt x="10056361" y="4728209"/>
                  </a:cubicBezTo>
                  <a:cubicBezTo>
                    <a:pt x="10063824" y="4741811"/>
                    <a:pt x="10071127" y="4755321"/>
                    <a:pt x="10078247" y="4768718"/>
                  </a:cubicBezTo>
                  <a:close/>
                  <a:moveTo>
                    <a:pt x="10023360" y="4796104"/>
                  </a:moveTo>
                  <a:cubicBezTo>
                    <a:pt x="10007202" y="4803886"/>
                    <a:pt x="9990976" y="4811486"/>
                    <a:pt x="9974659" y="4818881"/>
                  </a:cubicBezTo>
                  <a:cubicBezTo>
                    <a:pt x="9966899" y="4804777"/>
                    <a:pt x="9959071" y="4790627"/>
                    <a:pt x="9951129" y="4776409"/>
                  </a:cubicBezTo>
                  <a:cubicBezTo>
                    <a:pt x="9967697" y="4769334"/>
                    <a:pt x="9984084" y="4762054"/>
                    <a:pt x="10000310" y="4754660"/>
                  </a:cubicBezTo>
                  <a:cubicBezTo>
                    <a:pt x="10008161" y="4768581"/>
                    <a:pt x="10015852" y="4782388"/>
                    <a:pt x="10023360" y="4796104"/>
                  </a:cubicBezTo>
                  <a:close/>
                  <a:moveTo>
                    <a:pt x="9968884" y="4821482"/>
                  </a:moveTo>
                  <a:cubicBezTo>
                    <a:pt x="9953366" y="4828466"/>
                    <a:pt x="9937778" y="4835267"/>
                    <a:pt x="9922145" y="4841885"/>
                  </a:cubicBezTo>
                  <a:cubicBezTo>
                    <a:pt x="9914248" y="4827416"/>
                    <a:pt x="9906306" y="4812878"/>
                    <a:pt x="9898251" y="4798272"/>
                  </a:cubicBezTo>
                  <a:cubicBezTo>
                    <a:pt x="9914043" y="4791951"/>
                    <a:pt x="9929745" y="4785515"/>
                    <a:pt x="9945287" y="4778897"/>
                  </a:cubicBezTo>
                  <a:cubicBezTo>
                    <a:pt x="9953206" y="4793092"/>
                    <a:pt x="9961079" y="4807287"/>
                    <a:pt x="9968884" y="4821482"/>
                  </a:cubicBezTo>
                  <a:close/>
                  <a:moveTo>
                    <a:pt x="9916189" y="4844418"/>
                  </a:moveTo>
                  <a:cubicBezTo>
                    <a:pt x="9901400" y="4850626"/>
                    <a:pt x="9886566" y="4856697"/>
                    <a:pt x="9871708" y="4862607"/>
                  </a:cubicBezTo>
                  <a:cubicBezTo>
                    <a:pt x="9863744" y="4847796"/>
                    <a:pt x="9855665" y="4832893"/>
                    <a:pt x="9847540" y="4817945"/>
                  </a:cubicBezTo>
                  <a:cubicBezTo>
                    <a:pt x="9860138" y="4813221"/>
                    <a:pt x="9872690" y="4808428"/>
                    <a:pt x="9885196" y="4803522"/>
                  </a:cubicBezTo>
                  <a:cubicBezTo>
                    <a:pt x="9887547" y="4802586"/>
                    <a:pt x="9889898" y="4801627"/>
                    <a:pt x="9892248" y="4800669"/>
                  </a:cubicBezTo>
                  <a:cubicBezTo>
                    <a:pt x="9900281" y="4815275"/>
                    <a:pt x="9908269" y="4829835"/>
                    <a:pt x="9916189" y="4844418"/>
                  </a:cubicBezTo>
                  <a:close/>
                  <a:moveTo>
                    <a:pt x="9865523" y="4865049"/>
                  </a:moveTo>
                  <a:cubicBezTo>
                    <a:pt x="9851488" y="4870572"/>
                    <a:pt x="9837429" y="4875958"/>
                    <a:pt x="9823348" y="4881208"/>
                  </a:cubicBezTo>
                  <a:cubicBezTo>
                    <a:pt x="9815293" y="4866076"/>
                    <a:pt x="9807168" y="4850877"/>
                    <a:pt x="9798952" y="4835609"/>
                  </a:cubicBezTo>
                  <a:cubicBezTo>
                    <a:pt x="9813124" y="4830634"/>
                    <a:pt x="9827229" y="4825499"/>
                    <a:pt x="9841264" y="4820273"/>
                  </a:cubicBezTo>
                  <a:cubicBezTo>
                    <a:pt x="9849411" y="4835198"/>
                    <a:pt x="9857490" y="4850124"/>
                    <a:pt x="9865523" y="4865049"/>
                  </a:cubicBezTo>
                  <a:close/>
                  <a:moveTo>
                    <a:pt x="9817141" y="4883513"/>
                  </a:moveTo>
                  <a:cubicBezTo>
                    <a:pt x="9803813" y="4888442"/>
                    <a:pt x="9790463" y="4893258"/>
                    <a:pt x="9777112" y="4897936"/>
                  </a:cubicBezTo>
                  <a:cubicBezTo>
                    <a:pt x="9768987" y="4882508"/>
                    <a:pt x="9760771" y="4867012"/>
                    <a:pt x="9752487" y="4851448"/>
                  </a:cubicBezTo>
                  <a:cubicBezTo>
                    <a:pt x="9765951" y="4847020"/>
                    <a:pt x="9779370" y="4842502"/>
                    <a:pt x="9792699" y="4837846"/>
                  </a:cubicBezTo>
                  <a:cubicBezTo>
                    <a:pt x="9800914" y="4853068"/>
                    <a:pt x="9809039" y="4868290"/>
                    <a:pt x="9817141" y="4883513"/>
                  </a:cubicBezTo>
                  <a:close/>
                  <a:moveTo>
                    <a:pt x="9770653" y="4900195"/>
                  </a:moveTo>
                  <a:cubicBezTo>
                    <a:pt x="9758101" y="4904532"/>
                    <a:pt x="9745549" y="4908799"/>
                    <a:pt x="9732997" y="4912930"/>
                  </a:cubicBezTo>
                  <a:cubicBezTo>
                    <a:pt x="9724804" y="4897229"/>
                    <a:pt x="9716542" y="4881481"/>
                    <a:pt x="9708189" y="4865643"/>
                  </a:cubicBezTo>
                  <a:cubicBezTo>
                    <a:pt x="9720832" y="4861718"/>
                    <a:pt x="9733408" y="4857701"/>
                    <a:pt x="9745936" y="4853593"/>
                  </a:cubicBezTo>
                  <a:cubicBezTo>
                    <a:pt x="9754244" y="4869135"/>
                    <a:pt x="9762460" y="4884677"/>
                    <a:pt x="9770653" y="4900195"/>
                  </a:cubicBezTo>
                  <a:close/>
                  <a:moveTo>
                    <a:pt x="9726150" y="4915189"/>
                  </a:moveTo>
                  <a:cubicBezTo>
                    <a:pt x="9598506" y="4956908"/>
                    <a:pt x="9469905" y="4987740"/>
                    <a:pt x="9345502" y="5008349"/>
                  </a:cubicBezTo>
                  <a:cubicBezTo>
                    <a:pt x="8809026" y="5097217"/>
                    <a:pt x="8264814" y="5054997"/>
                    <a:pt x="7753420" y="4953690"/>
                  </a:cubicBezTo>
                  <a:cubicBezTo>
                    <a:pt x="7293489" y="4862585"/>
                    <a:pt x="6860122" y="4723713"/>
                    <a:pt x="6482350" y="4589360"/>
                  </a:cubicBezTo>
                  <a:cubicBezTo>
                    <a:pt x="6015961" y="4423467"/>
                    <a:pt x="5554067" y="4225236"/>
                    <a:pt x="5107396" y="4033531"/>
                  </a:cubicBezTo>
                  <a:cubicBezTo>
                    <a:pt x="4621995" y="3825189"/>
                    <a:pt x="4120049" y="3609773"/>
                    <a:pt x="3611439" y="3435527"/>
                  </a:cubicBezTo>
                  <a:cubicBezTo>
                    <a:pt x="3303776" y="3330113"/>
                    <a:pt x="3060220" y="3278649"/>
                    <a:pt x="2844963" y="3273560"/>
                  </a:cubicBezTo>
                  <a:cubicBezTo>
                    <a:pt x="2712824" y="3270433"/>
                    <a:pt x="2588855" y="3285336"/>
                    <a:pt x="2476503" y="3317834"/>
                  </a:cubicBezTo>
                  <a:cubicBezTo>
                    <a:pt x="2352990" y="3353551"/>
                    <a:pt x="2238346" y="3411975"/>
                    <a:pt x="2135732" y="3491487"/>
                  </a:cubicBezTo>
                  <a:cubicBezTo>
                    <a:pt x="1998579" y="3597746"/>
                    <a:pt x="1878330" y="3723837"/>
                    <a:pt x="1768736" y="3861020"/>
                  </a:cubicBezTo>
                  <a:cubicBezTo>
                    <a:pt x="1770234" y="3858441"/>
                    <a:pt x="1771742" y="3855839"/>
                    <a:pt x="1773241" y="3853260"/>
                  </a:cubicBezTo>
                  <a:cubicBezTo>
                    <a:pt x="1888355" y="3700604"/>
                    <a:pt x="2015309" y="3559884"/>
                    <a:pt x="2161817" y="3441758"/>
                  </a:cubicBezTo>
                  <a:cubicBezTo>
                    <a:pt x="2606063" y="3083544"/>
                    <a:pt x="3180652" y="3216687"/>
                    <a:pt x="3631591" y="3372698"/>
                  </a:cubicBezTo>
                  <a:cubicBezTo>
                    <a:pt x="4131734" y="3545712"/>
                    <a:pt x="4624757" y="3760558"/>
                    <a:pt x="5101576" y="3968329"/>
                  </a:cubicBezTo>
                  <a:cubicBezTo>
                    <a:pt x="5544026" y="4161129"/>
                    <a:pt x="6001560" y="4360502"/>
                    <a:pt x="6464276" y="4526280"/>
                  </a:cubicBezTo>
                  <a:cubicBezTo>
                    <a:pt x="6717576" y="4617043"/>
                    <a:pt x="6948010" y="4691511"/>
                    <a:pt x="7168721" y="4753952"/>
                  </a:cubicBezTo>
                  <a:cubicBezTo>
                    <a:pt x="7426130" y="4826777"/>
                    <a:pt x="7664392" y="4881710"/>
                    <a:pt x="7897107" y="4921899"/>
                  </a:cubicBezTo>
                  <a:cubicBezTo>
                    <a:pt x="8153466" y="4966151"/>
                    <a:pt x="8402134" y="4991438"/>
                    <a:pt x="8636241" y="4997052"/>
                  </a:cubicBezTo>
                  <a:cubicBezTo>
                    <a:pt x="8891847" y="5003191"/>
                    <a:pt x="9139717" y="4986143"/>
                    <a:pt x="9372958" y="4946387"/>
                  </a:cubicBezTo>
                  <a:cubicBezTo>
                    <a:pt x="9484899" y="4926920"/>
                    <a:pt x="9594719" y="4900606"/>
                    <a:pt x="9701274" y="4867834"/>
                  </a:cubicBezTo>
                  <a:cubicBezTo>
                    <a:pt x="9709626" y="4883626"/>
                    <a:pt x="9717912" y="4899397"/>
                    <a:pt x="9726150" y="4915189"/>
                  </a:cubicBezTo>
                  <a:close/>
                  <a:moveTo>
                    <a:pt x="2138210" y="3494682"/>
                  </a:moveTo>
                  <a:cubicBezTo>
                    <a:pt x="2579521" y="3152763"/>
                    <a:pt x="3129918" y="3274838"/>
                    <a:pt x="3610115" y="3439361"/>
                  </a:cubicBezTo>
                  <a:cubicBezTo>
                    <a:pt x="4118589" y="3613538"/>
                    <a:pt x="4620466" y="3828932"/>
                    <a:pt x="5105798" y="4037251"/>
                  </a:cubicBezTo>
                  <a:cubicBezTo>
                    <a:pt x="5552538" y="4228979"/>
                    <a:pt x="6014477" y="4427256"/>
                    <a:pt x="6480981" y="4593171"/>
                  </a:cubicBezTo>
                  <a:cubicBezTo>
                    <a:pt x="7020858" y="4785173"/>
                    <a:pt x="7469469" y="4909073"/>
                    <a:pt x="7892839" y="4983062"/>
                  </a:cubicBezTo>
                  <a:cubicBezTo>
                    <a:pt x="8145501" y="5027222"/>
                    <a:pt x="8390380" y="5052829"/>
                    <a:pt x="8620677" y="5059196"/>
                  </a:cubicBezTo>
                  <a:cubicBezTo>
                    <a:pt x="8872472" y="5066134"/>
                    <a:pt x="9116552" y="5050364"/>
                    <a:pt x="9346164" y="5012342"/>
                  </a:cubicBezTo>
                  <a:cubicBezTo>
                    <a:pt x="9477003" y="4990662"/>
                    <a:pt x="9605057" y="4959487"/>
                    <a:pt x="9728341" y="4919366"/>
                  </a:cubicBezTo>
                  <a:cubicBezTo>
                    <a:pt x="9736374" y="4934794"/>
                    <a:pt x="9744362" y="4950221"/>
                    <a:pt x="9752304" y="4965626"/>
                  </a:cubicBezTo>
                  <a:cubicBezTo>
                    <a:pt x="9607202" y="5015880"/>
                    <a:pt x="9460046" y="5051710"/>
                    <a:pt x="9318732" y="5074190"/>
                  </a:cubicBezTo>
                  <a:cubicBezTo>
                    <a:pt x="8794261" y="5157513"/>
                    <a:pt x="8260706" y="5114859"/>
                    <a:pt x="7758349" y="5015355"/>
                  </a:cubicBezTo>
                  <a:cubicBezTo>
                    <a:pt x="7303097" y="4925186"/>
                    <a:pt x="6873542" y="4788322"/>
                    <a:pt x="6499102" y="4656137"/>
                  </a:cubicBezTo>
                  <a:cubicBezTo>
                    <a:pt x="6029038" y="4490176"/>
                    <a:pt x="5562877" y="4293063"/>
                    <a:pt x="5112051" y="4102431"/>
                  </a:cubicBezTo>
                  <a:cubicBezTo>
                    <a:pt x="4617979" y="3893518"/>
                    <a:pt x="4107109" y="3677509"/>
                    <a:pt x="3590009" y="3502076"/>
                  </a:cubicBezTo>
                  <a:cubicBezTo>
                    <a:pt x="3446733" y="3453465"/>
                    <a:pt x="3321212" y="3417178"/>
                    <a:pt x="3206235" y="3391070"/>
                  </a:cubicBezTo>
                  <a:cubicBezTo>
                    <a:pt x="3066816" y="3359439"/>
                    <a:pt x="2941523" y="3342208"/>
                    <a:pt x="2823214" y="3338397"/>
                  </a:cubicBezTo>
                  <a:cubicBezTo>
                    <a:pt x="2690847" y="3334152"/>
                    <a:pt x="2566649" y="3347503"/>
                    <a:pt x="2454069" y="3378107"/>
                  </a:cubicBezTo>
                  <a:cubicBezTo>
                    <a:pt x="2330214" y="3411769"/>
                    <a:pt x="2215177" y="3467683"/>
                    <a:pt x="2112125" y="3544274"/>
                  </a:cubicBezTo>
                  <a:cubicBezTo>
                    <a:pt x="1976797" y="3644850"/>
                    <a:pt x="1857655" y="3764848"/>
                    <a:pt x="1748804" y="3895846"/>
                  </a:cubicBezTo>
                  <a:cubicBezTo>
                    <a:pt x="1750903" y="3892149"/>
                    <a:pt x="1753005" y="3888452"/>
                    <a:pt x="1755112" y="3884755"/>
                  </a:cubicBezTo>
                  <a:cubicBezTo>
                    <a:pt x="1869025" y="3739561"/>
                    <a:pt x="1994320" y="3606167"/>
                    <a:pt x="2138210" y="3494682"/>
                  </a:cubicBezTo>
                  <a:close/>
                  <a:moveTo>
                    <a:pt x="1736277" y="3911023"/>
                  </a:moveTo>
                  <a:cubicBezTo>
                    <a:pt x="1734704" y="3912940"/>
                    <a:pt x="1733139" y="3914880"/>
                    <a:pt x="1731571" y="3916797"/>
                  </a:cubicBezTo>
                  <a:cubicBezTo>
                    <a:pt x="1732974" y="3914400"/>
                    <a:pt x="1734385" y="3912027"/>
                    <a:pt x="1735793" y="3909631"/>
                  </a:cubicBezTo>
                  <a:cubicBezTo>
                    <a:pt x="1737372" y="3907577"/>
                    <a:pt x="1738951" y="3905523"/>
                    <a:pt x="1740535" y="3903469"/>
                  </a:cubicBezTo>
                  <a:cubicBezTo>
                    <a:pt x="1739111" y="3906002"/>
                    <a:pt x="1737696" y="3908512"/>
                    <a:pt x="1736277" y="3911023"/>
                  </a:cubicBezTo>
                  <a:close/>
                  <a:moveTo>
                    <a:pt x="1724318" y="3932339"/>
                  </a:moveTo>
                  <a:cubicBezTo>
                    <a:pt x="1722223" y="3936081"/>
                    <a:pt x="1720126" y="3939824"/>
                    <a:pt x="1718040" y="3943590"/>
                  </a:cubicBezTo>
                  <a:cubicBezTo>
                    <a:pt x="1715851" y="3946146"/>
                    <a:pt x="1713662" y="3948702"/>
                    <a:pt x="1711481" y="3951281"/>
                  </a:cubicBezTo>
                  <a:cubicBezTo>
                    <a:pt x="1713539" y="3947721"/>
                    <a:pt x="1715602" y="3944160"/>
                    <a:pt x="1717668" y="3940623"/>
                  </a:cubicBezTo>
                  <a:cubicBezTo>
                    <a:pt x="1719879" y="3937839"/>
                    <a:pt x="1722097" y="3935100"/>
                    <a:pt x="1724318" y="3932339"/>
                  </a:cubicBezTo>
                  <a:close/>
                  <a:moveTo>
                    <a:pt x="1698623" y="3966526"/>
                  </a:moveTo>
                  <a:cubicBezTo>
                    <a:pt x="1697119" y="3968306"/>
                    <a:pt x="1695619" y="3970132"/>
                    <a:pt x="1694118" y="3971912"/>
                  </a:cubicBezTo>
                  <a:cubicBezTo>
                    <a:pt x="1695425" y="3969744"/>
                    <a:pt x="1696731" y="3967553"/>
                    <a:pt x="1698041" y="3965362"/>
                  </a:cubicBezTo>
                  <a:cubicBezTo>
                    <a:pt x="1699597" y="3963399"/>
                    <a:pt x="1701145" y="3961391"/>
                    <a:pt x="1702706" y="3959428"/>
                  </a:cubicBezTo>
                  <a:cubicBezTo>
                    <a:pt x="1701343" y="3961779"/>
                    <a:pt x="1699983" y="3964152"/>
                    <a:pt x="1698623" y="3966526"/>
                  </a:cubicBezTo>
                  <a:close/>
                  <a:moveTo>
                    <a:pt x="1664534" y="4014726"/>
                  </a:moveTo>
                  <a:cubicBezTo>
                    <a:pt x="1663246" y="4016917"/>
                    <a:pt x="1661957" y="4019108"/>
                    <a:pt x="1660672" y="4021299"/>
                  </a:cubicBezTo>
                  <a:cubicBezTo>
                    <a:pt x="1659889" y="4022212"/>
                    <a:pt x="1659111" y="4023124"/>
                    <a:pt x="1658328" y="4024060"/>
                  </a:cubicBezTo>
                  <a:cubicBezTo>
                    <a:pt x="1659682" y="4021823"/>
                    <a:pt x="1661035" y="4019610"/>
                    <a:pt x="1662391" y="4017396"/>
                  </a:cubicBezTo>
                  <a:cubicBezTo>
                    <a:pt x="1663105" y="4016506"/>
                    <a:pt x="1663817" y="4015616"/>
                    <a:pt x="1664534" y="4014726"/>
                  </a:cubicBezTo>
                  <a:close/>
                  <a:moveTo>
                    <a:pt x="1648191" y="4042728"/>
                  </a:moveTo>
                  <a:cubicBezTo>
                    <a:pt x="1646217" y="4046129"/>
                    <a:pt x="1644249" y="4049552"/>
                    <a:pt x="1642280" y="4052953"/>
                  </a:cubicBezTo>
                  <a:cubicBezTo>
                    <a:pt x="1640774" y="4054641"/>
                    <a:pt x="1639265" y="4056307"/>
                    <a:pt x="1637761" y="4057996"/>
                  </a:cubicBezTo>
                  <a:cubicBezTo>
                    <a:pt x="1639795" y="4054596"/>
                    <a:pt x="1641833" y="4051218"/>
                    <a:pt x="1643873" y="4047841"/>
                  </a:cubicBezTo>
                  <a:cubicBezTo>
                    <a:pt x="1645311" y="4046129"/>
                    <a:pt x="1646753" y="4044440"/>
                    <a:pt x="1648191" y="4042728"/>
                  </a:cubicBezTo>
                  <a:close/>
                  <a:moveTo>
                    <a:pt x="1624305" y="4073173"/>
                  </a:moveTo>
                  <a:cubicBezTo>
                    <a:pt x="1623166" y="4074451"/>
                    <a:pt x="1622037" y="4075752"/>
                    <a:pt x="1620900" y="4077053"/>
                  </a:cubicBezTo>
                  <a:cubicBezTo>
                    <a:pt x="1622228" y="4074930"/>
                    <a:pt x="1623557" y="4072785"/>
                    <a:pt x="1624887" y="4070663"/>
                  </a:cubicBezTo>
                  <a:cubicBezTo>
                    <a:pt x="1625999" y="4069316"/>
                    <a:pt x="1627103" y="4067969"/>
                    <a:pt x="1628217" y="4066623"/>
                  </a:cubicBezTo>
                  <a:cubicBezTo>
                    <a:pt x="1626909" y="4068791"/>
                    <a:pt x="1625608" y="4070982"/>
                    <a:pt x="1624305" y="4073173"/>
                  </a:cubicBezTo>
                  <a:close/>
                  <a:moveTo>
                    <a:pt x="1611644" y="4094466"/>
                  </a:moveTo>
                  <a:cubicBezTo>
                    <a:pt x="1609631" y="4097866"/>
                    <a:pt x="1607616" y="4101267"/>
                    <a:pt x="1605607" y="4104667"/>
                  </a:cubicBezTo>
                  <a:cubicBezTo>
                    <a:pt x="1603786" y="4106630"/>
                    <a:pt x="1601960" y="4108593"/>
                    <a:pt x="1600146" y="4110578"/>
                  </a:cubicBezTo>
                  <a:cubicBezTo>
                    <a:pt x="1602152" y="4107314"/>
                    <a:pt x="1604151" y="4104051"/>
                    <a:pt x="1606162" y="4100787"/>
                  </a:cubicBezTo>
                  <a:cubicBezTo>
                    <a:pt x="1607985" y="4098688"/>
                    <a:pt x="1609816" y="4096565"/>
                    <a:pt x="1611644" y="4094466"/>
                  </a:cubicBezTo>
                  <a:close/>
                  <a:moveTo>
                    <a:pt x="1586387" y="4125686"/>
                  </a:moveTo>
                  <a:cubicBezTo>
                    <a:pt x="1585305" y="4126873"/>
                    <a:pt x="1584228" y="4128082"/>
                    <a:pt x="1583148" y="4129269"/>
                  </a:cubicBezTo>
                  <a:cubicBezTo>
                    <a:pt x="1584449" y="4127238"/>
                    <a:pt x="1585757" y="4125207"/>
                    <a:pt x="1587060" y="4123153"/>
                  </a:cubicBezTo>
                  <a:cubicBezTo>
                    <a:pt x="1588098" y="4121943"/>
                    <a:pt x="1589130" y="4120711"/>
                    <a:pt x="1590168" y="4119479"/>
                  </a:cubicBezTo>
                  <a:cubicBezTo>
                    <a:pt x="1588904" y="4121532"/>
                    <a:pt x="1587646" y="4123609"/>
                    <a:pt x="1586387" y="4125686"/>
                  </a:cubicBezTo>
                  <a:close/>
                  <a:moveTo>
                    <a:pt x="1551868" y="4171376"/>
                  </a:moveTo>
                  <a:cubicBezTo>
                    <a:pt x="1550787" y="4173110"/>
                    <a:pt x="1549703" y="4174845"/>
                    <a:pt x="1548621" y="4176579"/>
                  </a:cubicBezTo>
                  <a:cubicBezTo>
                    <a:pt x="1547628" y="4177629"/>
                    <a:pt x="1546633" y="4178724"/>
                    <a:pt x="1545638" y="4179774"/>
                  </a:cubicBezTo>
                  <a:cubicBezTo>
                    <a:pt x="1546724" y="4178108"/>
                    <a:pt x="1547815" y="4176465"/>
                    <a:pt x="1548904" y="4174799"/>
                  </a:cubicBezTo>
                  <a:cubicBezTo>
                    <a:pt x="1549894" y="4173658"/>
                    <a:pt x="1550878" y="4172517"/>
                    <a:pt x="1551868" y="4171376"/>
                  </a:cubicBezTo>
                  <a:close/>
                  <a:moveTo>
                    <a:pt x="1513247" y="4222337"/>
                  </a:moveTo>
                  <a:cubicBezTo>
                    <a:pt x="1512211" y="4223958"/>
                    <a:pt x="1511172" y="4225555"/>
                    <a:pt x="1510138" y="4227176"/>
                  </a:cubicBezTo>
                  <a:cubicBezTo>
                    <a:pt x="1509940" y="4227381"/>
                    <a:pt x="1509744" y="4227586"/>
                    <a:pt x="1509545" y="4227792"/>
                  </a:cubicBezTo>
                  <a:cubicBezTo>
                    <a:pt x="1508803" y="4228545"/>
                    <a:pt x="1508073" y="4229344"/>
                    <a:pt x="1507331" y="4230120"/>
                  </a:cubicBezTo>
                  <a:cubicBezTo>
                    <a:pt x="1508370" y="4228568"/>
                    <a:pt x="1509404" y="4227016"/>
                    <a:pt x="1510442" y="4225464"/>
                  </a:cubicBezTo>
                  <a:cubicBezTo>
                    <a:pt x="1511380" y="4224437"/>
                    <a:pt x="1512311" y="4223364"/>
                    <a:pt x="1513247" y="4222337"/>
                  </a:cubicBezTo>
                  <a:close/>
                  <a:moveTo>
                    <a:pt x="1474294" y="4272272"/>
                  </a:moveTo>
                  <a:cubicBezTo>
                    <a:pt x="1473263" y="4273846"/>
                    <a:pt x="1472231" y="4275398"/>
                    <a:pt x="1471200" y="4276973"/>
                  </a:cubicBezTo>
                  <a:cubicBezTo>
                    <a:pt x="1470321" y="4277863"/>
                    <a:pt x="1469442" y="4278753"/>
                    <a:pt x="1468561" y="4279620"/>
                  </a:cubicBezTo>
                  <a:cubicBezTo>
                    <a:pt x="1469616" y="4278092"/>
                    <a:pt x="1470668" y="4276562"/>
                    <a:pt x="1471725" y="4275033"/>
                  </a:cubicBezTo>
                  <a:cubicBezTo>
                    <a:pt x="1472580" y="4274121"/>
                    <a:pt x="1473436" y="4273208"/>
                    <a:pt x="1474294" y="4272272"/>
                  </a:cubicBezTo>
                  <a:close/>
                  <a:moveTo>
                    <a:pt x="1435043" y="4321088"/>
                  </a:moveTo>
                  <a:cubicBezTo>
                    <a:pt x="1434059" y="4322526"/>
                    <a:pt x="1433080" y="4323986"/>
                    <a:pt x="1432099" y="4325424"/>
                  </a:cubicBezTo>
                  <a:cubicBezTo>
                    <a:pt x="1431284" y="4326223"/>
                    <a:pt x="1430462" y="4326999"/>
                    <a:pt x="1429648" y="4327775"/>
                  </a:cubicBezTo>
                  <a:cubicBezTo>
                    <a:pt x="1430650" y="4326360"/>
                    <a:pt x="1431651" y="4324945"/>
                    <a:pt x="1432656" y="4323553"/>
                  </a:cubicBezTo>
                  <a:cubicBezTo>
                    <a:pt x="1433450" y="4322731"/>
                    <a:pt x="1434249" y="4321910"/>
                    <a:pt x="1435043" y="4321088"/>
                  </a:cubicBezTo>
                  <a:close/>
                  <a:moveTo>
                    <a:pt x="1395506" y="4368626"/>
                  </a:moveTo>
                  <a:cubicBezTo>
                    <a:pt x="1394593" y="4369927"/>
                    <a:pt x="1393680" y="4371251"/>
                    <a:pt x="1392770" y="4372551"/>
                  </a:cubicBezTo>
                  <a:cubicBezTo>
                    <a:pt x="1391971" y="4373282"/>
                    <a:pt x="1391179" y="4374035"/>
                    <a:pt x="1390380" y="4374788"/>
                  </a:cubicBezTo>
                  <a:cubicBezTo>
                    <a:pt x="1391330" y="4373487"/>
                    <a:pt x="1392279" y="4372209"/>
                    <a:pt x="1393228" y="4370908"/>
                  </a:cubicBezTo>
                  <a:cubicBezTo>
                    <a:pt x="1393986" y="4370155"/>
                    <a:pt x="1394746" y="4369379"/>
                    <a:pt x="1395506" y="4368626"/>
                  </a:cubicBezTo>
                  <a:close/>
                  <a:moveTo>
                    <a:pt x="1355730" y="4414795"/>
                  </a:moveTo>
                  <a:cubicBezTo>
                    <a:pt x="1354805" y="4416073"/>
                    <a:pt x="1353881" y="4417351"/>
                    <a:pt x="1352959" y="4418629"/>
                  </a:cubicBezTo>
                  <a:cubicBezTo>
                    <a:pt x="1352206" y="4419291"/>
                    <a:pt x="1351457" y="4419975"/>
                    <a:pt x="1350704" y="4420637"/>
                  </a:cubicBezTo>
                  <a:cubicBezTo>
                    <a:pt x="1351663" y="4419382"/>
                    <a:pt x="1352621" y="4418127"/>
                    <a:pt x="1353580" y="4416849"/>
                  </a:cubicBezTo>
                  <a:cubicBezTo>
                    <a:pt x="1354296" y="4416164"/>
                    <a:pt x="1355013" y="4415480"/>
                    <a:pt x="1355730" y="4414795"/>
                  </a:cubicBezTo>
                  <a:close/>
                  <a:moveTo>
                    <a:pt x="1315588" y="4459640"/>
                  </a:moveTo>
                  <a:cubicBezTo>
                    <a:pt x="1314696" y="4460850"/>
                    <a:pt x="1313803" y="4462036"/>
                    <a:pt x="1312911" y="4463223"/>
                  </a:cubicBezTo>
                  <a:cubicBezTo>
                    <a:pt x="1312206" y="4463817"/>
                    <a:pt x="1311503" y="4464433"/>
                    <a:pt x="1310798" y="4465026"/>
                  </a:cubicBezTo>
                  <a:cubicBezTo>
                    <a:pt x="1311720" y="4463839"/>
                    <a:pt x="1312642" y="4462676"/>
                    <a:pt x="1313564" y="4461512"/>
                  </a:cubicBezTo>
                  <a:cubicBezTo>
                    <a:pt x="1314242" y="4460895"/>
                    <a:pt x="1314915" y="4460279"/>
                    <a:pt x="1315588" y="4459640"/>
                  </a:cubicBezTo>
                  <a:close/>
                  <a:moveTo>
                    <a:pt x="1275239" y="4502956"/>
                  </a:moveTo>
                  <a:cubicBezTo>
                    <a:pt x="1274385" y="4504052"/>
                    <a:pt x="1273527" y="4505147"/>
                    <a:pt x="1272671" y="4506243"/>
                  </a:cubicBezTo>
                  <a:cubicBezTo>
                    <a:pt x="1271998" y="4506790"/>
                    <a:pt x="1271325" y="4507338"/>
                    <a:pt x="1270652" y="4507886"/>
                  </a:cubicBezTo>
                  <a:cubicBezTo>
                    <a:pt x="1271533" y="4506813"/>
                    <a:pt x="1272411" y="4505741"/>
                    <a:pt x="1273292" y="4504645"/>
                  </a:cubicBezTo>
                  <a:cubicBezTo>
                    <a:pt x="1273940" y="4504074"/>
                    <a:pt x="1274591" y="4503527"/>
                    <a:pt x="1275239" y="4502956"/>
                  </a:cubicBezTo>
                  <a:close/>
                  <a:moveTo>
                    <a:pt x="1236325" y="4542552"/>
                  </a:moveTo>
                  <a:cubicBezTo>
                    <a:pt x="1234967" y="4544241"/>
                    <a:pt x="1233618" y="4545907"/>
                    <a:pt x="1232263" y="4547596"/>
                  </a:cubicBezTo>
                  <a:cubicBezTo>
                    <a:pt x="1231642" y="4548075"/>
                    <a:pt x="1231017" y="4548532"/>
                    <a:pt x="1230396" y="4549011"/>
                  </a:cubicBezTo>
                  <a:cubicBezTo>
                    <a:pt x="1231875" y="4547254"/>
                    <a:pt x="1233356" y="4545519"/>
                    <a:pt x="1234835" y="4543785"/>
                  </a:cubicBezTo>
                  <a:cubicBezTo>
                    <a:pt x="1235332" y="4543374"/>
                    <a:pt x="1235828" y="4542963"/>
                    <a:pt x="1236325" y="4542552"/>
                  </a:cubicBezTo>
                  <a:close/>
                  <a:moveTo>
                    <a:pt x="1193233" y="4585389"/>
                  </a:moveTo>
                  <a:cubicBezTo>
                    <a:pt x="1192642" y="4586097"/>
                    <a:pt x="1192050" y="4586804"/>
                    <a:pt x="1191457" y="4587489"/>
                  </a:cubicBezTo>
                  <a:cubicBezTo>
                    <a:pt x="1190852" y="4587923"/>
                    <a:pt x="1190248" y="4588379"/>
                    <a:pt x="1189641" y="4588789"/>
                  </a:cubicBezTo>
                  <a:cubicBezTo>
                    <a:pt x="1190218" y="4588151"/>
                    <a:pt x="1190798" y="4587489"/>
                    <a:pt x="1191375" y="4586850"/>
                  </a:cubicBezTo>
                  <a:cubicBezTo>
                    <a:pt x="1191996" y="4586370"/>
                    <a:pt x="1192614" y="4585868"/>
                    <a:pt x="1193233" y="4585389"/>
                  </a:cubicBezTo>
                  <a:close/>
                  <a:moveTo>
                    <a:pt x="1153233" y="4622498"/>
                  </a:moveTo>
                  <a:cubicBezTo>
                    <a:pt x="1152361" y="4623479"/>
                    <a:pt x="1151487" y="4624483"/>
                    <a:pt x="1150617" y="4625465"/>
                  </a:cubicBezTo>
                  <a:cubicBezTo>
                    <a:pt x="1150054" y="4625853"/>
                    <a:pt x="1149488" y="4626218"/>
                    <a:pt x="1148924" y="4626606"/>
                  </a:cubicBezTo>
                  <a:cubicBezTo>
                    <a:pt x="1149837" y="4625624"/>
                    <a:pt x="1150752" y="4624643"/>
                    <a:pt x="1151667" y="4623662"/>
                  </a:cubicBezTo>
                  <a:cubicBezTo>
                    <a:pt x="1152187" y="4623274"/>
                    <a:pt x="1152710" y="4622886"/>
                    <a:pt x="1153233" y="4622498"/>
                  </a:cubicBezTo>
                  <a:close/>
                  <a:moveTo>
                    <a:pt x="1112966" y="4658009"/>
                  </a:moveTo>
                  <a:cubicBezTo>
                    <a:pt x="1111877" y="4659195"/>
                    <a:pt x="1110782" y="4660382"/>
                    <a:pt x="1109695" y="4661569"/>
                  </a:cubicBezTo>
                  <a:cubicBezTo>
                    <a:pt x="1109177" y="4661888"/>
                    <a:pt x="1108657" y="4662208"/>
                    <a:pt x="1108139" y="4662550"/>
                  </a:cubicBezTo>
                  <a:cubicBezTo>
                    <a:pt x="1109316" y="4661341"/>
                    <a:pt x="1110499" y="4660131"/>
                    <a:pt x="1111676" y="4658922"/>
                  </a:cubicBezTo>
                  <a:cubicBezTo>
                    <a:pt x="1112105" y="4658625"/>
                    <a:pt x="1112536" y="4658305"/>
                    <a:pt x="1112966" y="4658009"/>
                  </a:cubicBezTo>
                  <a:close/>
                  <a:moveTo>
                    <a:pt x="1072308" y="4692059"/>
                  </a:moveTo>
                  <a:cubicBezTo>
                    <a:pt x="1071048" y="4693360"/>
                    <a:pt x="1069782" y="4694661"/>
                    <a:pt x="1068522" y="4695984"/>
                  </a:cubicBezTo>
                  <a:cubicBezTo>
                    <a:pt x="1068041" y="4696258"/>
                    <a:pt x="1067561" y="4696532"/>
                    <a:pt x="1067080" y="4696806"/>
                  </a:cubicBezTo>
                  <a:cubicBezTo>
                    <a:pt x="1068467" y="4695459"/>
                    <a:pt x="1069855" y="4694090"/>
                    <a:pt x="1071242" y="4692744"/>
                  </a:cubicBezTo>
                  <a:cubicBezTo>
                    <a:pt x="1071598" y="4692515"/>
                    <a:pt x="1071955" y="4692287"/>
                    <a:pt x="1072308" y="4692059"/>
                  </a:cubicBezTo>
                  <a:close/>
                  <a:moveTo>
                    <a:pt x="1029289" y="4726520"/>
                  </a:moveTo>
                  <a:cubicBezTo>
                    <a:pt x="1028709" y="4727091"/>
                    <a:pt x="1028129" y="4727661"/>
                    <a:pt x="1027550" y="4728255"/>
                  </a:cubicBezTo>
                  <a:cubicBezTo>
                    <a:pt x="1027000" y="4728551"/>
                    <a:pt x="1026450" y="4728825"/>
                    <a:pt x="1025900" y="4729122"/>
                  </a:cubicBezTo>
                  <a:cubicBezTo>
                    <a:pt x="1026457" y="4728620"/>
                    <a:pt x="1027013" y="4728095"/>
                    <a:pt x="1027570" y="4727570"/>
                  </a:cubicBezTo>
                  <a:cubicBezTo>
                    <a:pt x="1028143" y="4727228"/>
                    <a:pt x="1028718" y="4726885"/>
                    <a:pt x="1029289" y="4726520"/>
                  </a:cubicBezTo>
                  <a:close/>
                  <a:moveTo>
                    <a:pt x="988508" y="4756782"/>
                  </a:moveTo>
                  <a:cubicBezTo>
                    <a:pt x="987707" y="4757535"/>
                    <a:pt x="986908" y="4758288"/>
                    <a:pt x="986107" y="4759042"/>
                  </a:cubicBezTo>
                  <a:cubicBezTo>
                    <a:pt x="985886" y="4759133"/>
                    <a:pt x="985667" y="4759247"/>
                    <a:pt x="985446" y="4759361"/>
                  </a:cubicBezTo>
                  <a:cubicBezTo>
                    <a:pt x="986354" y="4758562"/>
                    <a:pt x="987260" y="4757763"/>
                    <a:pt x="988168" y="4756964"/>
                  </a:cubicBezTo>
                  <a:cubicBezTo>
                    <a:pt x="988282" y="4756896"/>
                    <a:pt x="988394" y="4756828"/>
                    <a:pt x="988508" y="4756782"/>
                  </a:cubicBezTo>
                  <a:close/>
                  <a:moveTo>
                    <a:pt x="947052" y="4785766"/>
                  </a:moveTo>
                  <a:cubicBezTo>
                    <a:pt x="946425" y="4786314"/>
                    <a:pt x="945795" y="4786861"/>
                    <a:pt x="945167" y="4787432"/>
                  </a:cubicBezTo>
                  <a:cubicBezTo>
                    <a:pt x="944775" y="4787615"/>
                    <a:pt x="944380" y="4787774"/>
                    <a:pt x="943987" y="4787957"/>
                  </a:cubicBezTo>
                  <a:cubicBezTo>
                    <a:pt x="944644" y="4787409"/>
                    <a:pt x="945302" y="4786861"/>
                    <a:pt x="945959" y="4786314"/>
                  </a:cubicBezTo>
                  <a:cubicBezTo>
                    <a:pt x="946326" y="4786131"/>
                    <a:pt x="946689" y="4785949"/>
                    <a:pt x="947052" y="4785766"/>
                  </a:cubicBezTo>
                  <a:close/>
                  <a:moveTo>
                    <a:pt x="926122" y="4802928"/>
                  </a:moveTo>
                  <a:cubicBezTo>
                    <a:pt x="927318" y="4802358"/>
                    <a:pt x="928514" y="4801810"/>
                    <a:pt x="929710" y="4801262"/>
                  </a:cubicBezTo>
                  <a:cubicBezTo>
                    <a:pt x="927838" y="4802928"/>
                    <a:pt x="925967" y="4804617"/>
                    <a:pt x="924096" y="4806283"/>
                  </a:cubicBezTo>
                  <a:cubicBezTo>
                    <a:pt x="922847" y="4806785"/>
                    <a:pt x="921599" y="4807287"/>
                    <a:pt x="920350" y="4807766"/>
                  </a:cubicBezTo>
                  <a:cubicBezTo>
                    <a:pt x="922274" y="4806146"/>
                    <a:pt x="924198" y="4804548"/>
                    <a:pt x="926122" y="4802928"/>
                  </a:cubicBezTo>
                  <a:close/>
                  <a:moveTo>
                    <a:pt x="946812" y="4793525"/>
                  </a:moveTo>
                  <a:cubicBezTo>
                    <a:pt x="948540" y="4792750"/>
                    <a:pt x="950270" y="4791973"/>
                    <a:pt x="952000" y="4791197"/>
                  </a:cubicBezTo>
                  <a:cubicBezTo>
                    <a:pt x="949460" y="4793617"/>
                    <a:pt x="946918" y="4796013"/>
                    <a:pt x="944380" y="4798432"/>
                  </a:cubicBezTo>
                  <a:cubicBezTo>
                    <a:pt x="942606" y="4799094"/>
                    <a:pt x="940824" y="4799756"/>
                    <a:pt x="939051" y="4800440"/>
                  </a:cubicBezTo>
                  <a:cubicBezTo>
                    <a:pt x="941639" y="4798135"/>
                    <a:pt x="944227" y="4795830"/>
                    <a:pt x="946812" y="4793525"/>
                  </a:cubicBezTo>
                  <a:close/>
                  <a:moveTo>
                    <a:pt x="987064" y="4775884"/>
                  </a:moveTo>
                  <a:cubicBezTo>
                    <a:pt x="989882" y="4774697"/>
                    <a:pt x="992694" y="4773465"/>
                    <a:pt x="995512" y="4772278"/>
                  </a:cubicBezTo>
                  <a:cubicBezTo>
                    <a:pt x="991984" y="4775975"/>
                    <a:pt x="988451" y="4779673"/>
                    <a:pt x="984927" y="4783392"/>
                  </a:cubicBezTo>
                  <a:cubicBezTo>
                    <a:pt x="982111" y="4784396"/>
                    <a:pt x="979300" y="4785424"/>
                    <a:pt x="976488" y="4786451"/>
                  </a:cubicBezTo>
                  <a:cubicBezTo>
                    <a:pt x="980009" y="4782936"/>
                    <a:pt x="983535" y="4779421"/>
                    <a:pt x="987064" y="4775884"/>
                  </a:cubicBezTo>
                  <a:close/>
                  <a:moveTo>
                    <a:pt x="1007364" y="4767348"/>
                  </a:moveTo>
                  <a:cubicBezTo>
                    <a:pt x="1010513" y="4766048"/>
                    <a:pt x="1013663" y="4764724"/>
                    <a:pt x="1016817" y="4763446"/>
                  </a:cubicBezTo>
                  <a:cubicBezTo>
                    <a:pt x="1013642" y="4766938"/>
                    <a:pt x="1010458" y="4770430"/>
                    <a:pt x="1007291" y="4773922"/>
                  </a:cubicBezTo>
                  <a:cubicBezTo>
                    <a:pt x="1006617" y="4774674"/>
                    <a:pt x="1005931" y="4775428"/>
                    <a:pt x="1005257" y="4776181"/>
                  </a:cubicBezTo>
                  <a:cubicBezTo>
                    <a:pt x="1002131" y="4777253"/>
                    <a:pt x="998990" y="4778326"/>
                    <a:pt x="995868" y="4779421"/>
                  </a:cubicBezTo>
                  <a:cubicBezTo>
                    <a:pt x="999698" y="4775405"/>
                    <a:pt x="1003530" y="4771388"/>
                    <a:pt x="1007364" y="4767348"/>
                  </a:cubicBezTo>
                  <a:close/>
                  <a:moveTo>
                    <a:pt x="1027769" y="4758950"/>
                  </a:moveTo>
                  <a:cubicBezTo>
                    <a:pt x="1031181" y="4757558"/>
                    <a:pt x="1034602" y="4756234"/>
                    <a:pt x="1038016" y="4754865"/>
                  </a:cubicBezTo>
                  <a:cubicBezTo>
                    <a:pt x="1033908" y="4759612"/>
                    <a:pt x="1029807" y="4764336"/>
                    <a:pt x="1025674" y="4769106"/>
                  </a:cubicBezTo>
                  <a:cubicBezTo>
                    <a:pt x="1022203" y="4770270"/>
                    <a:pt x="1018754" y="4771502"/>
                    <a:pt x="1015290" y="4772689"/>
                  </a:cubicBezTo>
                  <a:cubicBezTo>
                    <a:pt x="1019448" y="4768125"/>
                    <a:pt x="1023606" y="4763537"/>
                    <a:pt x="1027769" y="4758950"/>
                  </a:cubicBezTo>
                  <a:close/>
                  <a:moveTo>
                    <a:pt x="1048105" y="4750848"/>
                  </a:moveTo>
                  <a:cubicBezTo>
                    <a:pt x="1051791" y="4749388"/>
                    <a:pt x="1055475" y="4747950"/>
                    <a:pt x="1059165" y="4746512"/>
                  </a:cubicBezTo>
                  <a:cubicBezTo>
                    <a:pt x="1054783" y="4751784"/>
                    <a:pt x="1050388" y="4757079"/>
                    <a:pt x="1045983" y="4762396"/>
                  </a:cubicBezTo>
                  <a:cubicBezTo>
                    <a:pt x="1042295" y="4763606"/>
                    <a:pt x="1038609" y="4764816"/>
                    <a:pt x="1034930" y="4766048"/>
                  </a:cubicBezTo>
                  <a:cubicBezTo>
                    <a:pt x="1039330" y="4760958"/>
                    <a:pt x="1043735" y="4755892"/>
                    <a:pt x="1048105" y="4750848"/>
                  </a:cubicBezTo>
                  <a:close/>
                  <a:moveTo>
                    <a:pt x="1068449" y="4742952"/>
                  </a:moveTo>
                  <a:cubicBezTo>
                    <a:pt x="1072356" y="4741469"/>
                    <a:pt x="1076259" y="4739939"/>
                    <a:pt x="1080170" y="4738479"/>
                  </a:cubicBezTo>
                  <a:cubicBezTo>
                    <a:pt x="1075579" y="4744253"/>
                    <a:pt x="1070982" y="4750027"/>
                    <a:pt x="1066375" y="4755823"/>
                  </a:cubicBezTo>
                  <a:cubicBezTo>
                    <a:pt x="1062493" y="4757056"/>
                    <a:pt x="1058599" y="4758243"/>
                    <a:pt x="1054724" y="4759498"/>
                  </a:cubicBezTo>
                  <a:cubicBezTo>
                    <a:pt x="1059311" y="4753975"/>
                    <a:pt x="1063885" y="4748452"/>
                    <a:pt x="1068449" y="4742952"/>
                  </a:cubicBezTo>
                  <a:close/>
                  <a:moveTo>
                    <a:pt x="1088875" y="4735216"/>
                  </a:moveTo>
                  <a:cubicBezTo>
                    <a:pt x="1092944" y="4733686"/>
                    <a:pt x="1097020" y="4732226"/>
                    <a:pt x="1101094" y="4730719"/>
                  </a:cubicBezTo>
                  <a:cubicBezTo>
                    <a:pt x="1096349" y="4736950"/>
                    <a:pt x="1091593" y="4743158"/>
                    <a:pt x="1086832" y="4749388"/>
                  </a:cubicBezTo>
                  <a:cubicBezTo>
                    <a:pt x="1082722" y="4750643"/>
                    <a:pt x="1078630" y="4751967"/>
                    <a:pt x="1074529" y="4753245"/>
                  </a:cubicBezTo>
                  <a:cubicBezTo>
                    <a:pt x="1079321" y="4747220"/>
                    <a:pt x="1084100" y="4741217"/>
                    <a:pt x="1088875" y="4735216"/>
                  </a:cubicBezTo>
                  <a:close/>
                  <a:moveTo>
                    <a:pt x="1109252" y="4727730"/>
                  </a:moveTo>
                  <a:cubicBezTo>
                    <a:pt x="1113500" y="4726200"/>
                    <a:pt x="1117747" y="4724694"/>
                    <a:pt x="1121999" y="4723165"/>
                  </a:cubicBezTo>
                  <a:cubicBezTo>
                    <a:pt x="1117076" y="4729875"/>
                    <a:pt x="1112151" y="4736585"/>
                    <a:pt x="1107212" y="4743294"/>
                  </a:cubicBezTo>
                  <a:cubicBezTo>
                    <a:pt x="1102960" y="4744549"/>
                    <a:pt x="1098709" y="4745805"/>
                    <a:pt x="1094466" y="4747083"/>
                  </a:cubicBezTo>
                  <a:cubicBezTo>
                    <a:pt x="1099405" y="4740647"/>
                    <a:pt x="1104334" y="4734188"/>
                    <a:pt x="1109252" y="4727730"/>
                  </a:cubicBezTo>
                  <a:close/>
                  <a:moveTo>
                    <a:pt x="1129644" y="4720495"/>
                  </a:moveTo>
                  <a:cubicBezTo>
                    <a:pt x="1134055" y="4718943"/>
                    <a:pt x="1138460" y="4717369"/>
                    <a:pt x="1142876" y="4715840"/>
                  </a:cubicBezTo>
                  <a:cubicBezTo>
                    <a:pt x="1137812" y="4723006"/>
                    <a:pt x="1132741" y="4730171"/>
                    <a:pt x="1127661" y="4737315"/>
                  </a:cubicBezTo>
                  <a:cubicBezTo>
                    <a:pt x="1124607" y="4738205"/>
                    <a:pt x="1121537" y="4739027"/>
                    <a:pt x="1118488" y="4739916"/>
                  </a:cubicBezTo>
                  <a:cubicBezTo>
                    <a:pt x="1117153" y="4740305"/>
                    <a:pt x="1115825" y="4740715"/>
                    <a:pt x="1114492" y="4741126"/>
                  </a:cubicBezTo>
                  <a:cubicBezTo>
                    <a:pt x="1119552" y="4734234"/>
                    <a:pt x="1124602" y="4727364"/>
                    <a:pt x="1129644" y="4720495"/>
                  </a:cubicBezTo>
                  <a:close/>
                  <a:moveTo>
                    <a:pt x="1150083" y="4713398"/>
                  </a:moveTo>
                  <a:cubicBezTo>
                    <a:pt x="1154609" y="4711846"/>
                    <a:pt x="1159144" y="4710362"/>
                    <a:pt x="1163674" y="4708833"/>
                  </a:cubicBezTo>
                  <a:cubicBezTo>
                    <a:pt x="1158514" y="4716410"/>
                    <a:pt x="1153342" y="4723964"/>
                    <a:pt x="1148168" y="4731518"/>
                  </a:cubicBezTo>
                  <a:cubicBezTo>
                    <a:pt x="1143606" y="4732773"/>
                    <a:pt x="1139069" y="4734097"/>
                    <a:pt x="1134521" y="4735375"/>
                  </a:cubicBezTo>
                  <a:cubicBezTo>
                    <a:pt x="1139717" y="4728049"/>
                    <a:pt x="1144903" y="4720723"/>
                    <a:pt x="1150083" y="4713398"/>
                  </a:cubicBezTo>
                  <a:close/>
                  <a:moveTo>
                    <a:pt x="1170511" y="4706551"/>
                  </a:moveTo>
                  <a:cubicBezTo>
                    <a:pt x="1175165" y="4705022"/>
                    <a:pt x="1179823" y="4703516"/>
                    <a:pt x="1184483" y="4702009"/>
                  </a:cubicBezTo>
                  <a:cubicBezTo>
                    <a:pt x="1179204" y="4710020"/>
                    <a:pt x="1173916" y="4718031"/>
                    <a:pt x="1168624" y="4726018"/>
                  </a:cubicBezTo>
                  <a:cubicBezTo>
                    <a:pt x="1163961" y="4727274"/>
                    <a:pt x="1159299" y="4728505"/>
                    <a:pt x="1154650" y="4729784"/>
                  </a:cubicBezTo>
                  <a:cubicBezTo>
                    <a:pt x="1159942" y="4722024"/>
                    <a:pt x="1165230" y="4714310"/>
                    <a:pt x="1170511" y="4706551"/>
                  </a:cubicBezTo>
                  <a:close/>
                  <a:moveTo>
                    <a:pt x="1190941" y="4699932"/>
                  </a:moveTo>
                  <a:cubicBezTo>
                    <a:pt x="1195723" y="4698426"/>
                    <a:pt x="1200497" y="4696852"/>
                    <a:pt x="1205283" y="4695368"/>
                  </a:cubicBezTo>
                  <a:cubicBezTo>
                    <a:pt x="1199906" y="4703813"/>
                    <a:pt x="1194529" y="4712257"/>
                    <a:pt x="1189138" y="4720678"/>
                  </a:cubicBezTo>
                  <a:cubicBezTo>
                    <a:pt x="1184364" y="4721887"/>
                    <a:pt x="1179587" y="4723120"/>
                    <a:pt x="1174822" y="4724375"/>
                  </a:cubicBezTo>
                  <a:cubicBezTo>
                    <a:pt x="1180201" y="4716228"/>
                    <a:pt x="1185578" y="4708103"/>
                    <a:pt x="1190941" y="4699932"/>
                  </a:cubicBezTo>
                  <a:close/>
                  <a:moveTo>
                    <a:pt x="1211404" y="4693474"/>
                  </a:moveTo>
                  <a:cubicBezTo>
                    <a:pt x="1216267" y="4691990"/>
                    <a:pt x="1221135" y="4690507"/>
                    <a:pt x="1226003" y="4689047"/>
                  </a:cubicBezTo>
                  <a:cubicBezTo>
                    <a:pt x="1220569" y="4697879"/>
                    <a:pt x="1215130" y="4706688"/>
                    <a:pt x="1209683" y="4715474"/>
                  </a:cubicBezTo>
                  <a:cubicBezTo>
                    <a:pt x="1204781" y="4716684"/>
                    <a:pt x="1199904" y="4717939"/>
                    <a:pt x="1195013" y="4719194"/>
                  </a:cubicBezTo>
                  <a:cubicBezTo>
                    <a:pt x="1200485" y="4710636"/>
                    <a:pt x="1205947" y="4702055"/>
                    <a:pt x="1211404" y="4693474"/>
                  </a:cubicBezTo>
                  <a:close/>
                  <a:moveTo>
                    <a:pt x="1231857" y="4687267"/>
                  </a:moveTo>
                  <a:cubicBezTo>
                    <a:pt x="1236820" y="4685783"/>
                    <a:pt x="1241789" y="4684345"/>
                    <a:pt x="1246757" y="4682907"/>
                  </a:cubicBezTo>
                  <a:cubicBezTo>
                    <a:pt x="1241236" y="4692150"/>
                    <a:pt x="1235714" y="4701370"/>
                    <a:pt x="1230181" y="4710591"/>
                  </a:cubicBezTo>
                  <a:cubicBezTo>
                    <a:pt x="1225211" y="4711755"/>
                    <a:pt x="1220240" y="4712941"/>
                    <a:pt x="1215281" y="4714128"/>
                  </a:cubicBezTo>
                  <a:cubicBezTo>
                    <a:pt x="1220815" y="4705204"/>
                    <a:pt x="1226338" y="4696235"/>
                    <a:pt x="1231857" y="4687267"/>
                  </a:cubicBezTo>
                  <a:close/>
                  <a:moveTo>
                    <a:pt x="1252307" y="4681287"/>
                  </a:moveTo>
                  <a:cubicBezTo>
                    <a:pt x="1257390" y="4679827"/>
                    <a:pt x="1262465" y="4678320"/>
                    <a:pt x="1267555" y="4676905"/>
                  </a:cubicBezTo>
                  <a:cubicBezTo>
                    <a:pt x="1261966" y="4686559"/>
                    <a:pt x="1256370" y="4696213"/>
                    <a:pt x="1250767" y="4705821"/>
                  </a:cubicBezTo>
                  <a:cubicBezTo>
                    <a:pt x="1245694" y="4706962"/>
                    <a:pt x="1240620" y="4708126"/>
                    <a:pt x="1235558" y="4709290"/>
                  </a:cubicBezTo>
                  <a:cubicBezTo>
                    <a:pt x="1241150" y="4699978"/>
                    <a:pt x="1246730" y="4690644"/>
                    <a:pt x="1252307" y="4681287"/>
                  </a:cubicBezTo>
                  <a:close/>
                  <a:moveTo>
                    <a:pt x="1272831" y="4675467"/>
                  </a:moveTo>
                  <a:cubicBezTo>
                    <a:pt x="1277971" y="4674030"/>
                    <a:pt x="1283115" y="4672638"/>
                    <a:pt x="1288261" y="4671245"/>
                  </a:cubicBezTo>
                  <a:cubicBezTo>
                    <a:pt x="1282640" y="4681264"/>
                    <a:pt x="1277012" y="4691238"/>
                    <a:pt x="1271377" y="4701210"/>
                  </a:cubicBezTo>
                  <a:cubicBezTo>
                    <a:pt x="1266199" y="4702329"/>
                    <a:pt x="1261046" y="4703516"/>
                    <a:pt x="1255879" y="4704679"/>
                  </a:cubicBezTo>
                  <a:cubicBezTo>
                    <a:pt x="1261537" y="4694957"/>
                    <a:pt x="1267187" y="4685212"/>
                    <a:pt x="1272831" y="4675467"/>
                  </a:cubicBezTo>
                  <a:close/>
                  <a:moveTo>
                    <a:pt x="1277268" y="4667777"/>
                  </a:moveTo>
                  <a:cubicBezTo>
                    <a:pt x="1282681" y="4658396"/>
                    <a:pt x="1288088" y="4649017"/>
                    <a:pt x="1293485" y="4639614"/>
                  </a:cubicBezTo>
                  <a:cubicBezTo>
                    <a:pt x="1298572" y="4637948"/>
                    <a:pt x="1303659" y="4636282"/>
                    <a:pt x="1308748" y="4634639"/>
                  </a:cubicBezTo>
                  <a:cubicBezTo>
                    <a:pt x="1303355" y="4644315"/>
                    <a:pt x="1297954" y="4653969"/>
                    <a:pt x="1292545" y="4663623"/>
                  </a:cubicBezTo>
                  <a:cubicBezTo>
                    <a:pt x="1287449" y="4664969"/>
                    <a:pt x="1282359" y="4666384"/>
                    <a:pt x="1277268" y="4667777"/>
                  </a:cubicBezTo>
                  <a:close/>
                  <a:moveTo>
                    <a:pt x="1313952" y="4632996"/>
                  </a:moveTo>
                  <a:cubicBezTo>
                    <a:pt x="1319034" y="4631352"/>
                    <a:pt x="1324117" y="4629709"/>
                    <a:pt x="1329199" y="4628135"/>
                  </a:cubicBezTo>
                  <a:cubicBezTo>
                    <a:pt x="1323749" y="4638199"/>
                    <a:pt x="1318290" y="4648264"/>
                    <a:pt x="1312827" y="4658328"/>
                  </a:cubicBezTo>
                  <a:cubicBezTo>
                    <a:pt x="1307751" y="4659629"/>
                    <a:pt x="1302671" y="4660907"/>
                    <a:pt x="1297600" y="4662254"/>
                  </a:cubicBezTo>
                  <a:cubicBezTo>
                    <a:pt x="1303061" y="4652508"/>
                    <a:pt x="1308511" y="4642741"/>
                    <a:pt x="1313952" y="4632996"/>
                  </a:cubicBezTo>
                  <a:close/>
                  <a:moveTo>
                    <a:pt x="1318502" y="4624825"/>
                  </a:moveTo>
                  <a:cubicBezTo>
                    <a:pt x="1323923" y="4615080"/>
                    <a:pt x="1329334" y="4605335"/>
                    <a:pt x="1334736" y="4595613"/>
                  </a:cubicBezTo>
                  <a:cubicBezTo>
                    <a:pt x="1339718" y="4593765"/>
                    <a:pt x="1344697" y="4591939"/>
                    <a:pt x="1349673" y="4590136"/>
                  </a:cubicBezTo>
                  <a:cubicBezTo>
                    <a:pt x="1344293" y="4600155"/>
                    <a:pt x="1338903" y="4610151"/>
                    <a:pt x="1333503" y="4620147"/>
                  </a:cubicBezTo>
                  <a:cubicBezTo>
                    <a:pt x="1328503" y="4621676"/>
                    <a:pt x="1323503" y="4623251"/>
                    <a:pt x="1318502" y="4624825"/>
                  </a:cubicBezTo>
                  <a:close/>
                  <a:moveTo>
                    <a:pt x="1354796" y="4588287"/>
                  </a:moveTo>
                  <a:cubicBezTo>
                    <a:pt x="1360043" y="4586416"/>
                    <a:pt x="1365290" y="4584567"/>
                    <a:pt x="1370532" y="4582719"/>
                  </a:cubicBezTo>
                  <a:cubicBezTo>
                    <a:pt x="1365078" y="4593149"/>
                    <a:pt x="1359632" y="4603555"/>
                    <a:pt x="1354191" y="4613916"/>
                  </a:cubicBezTo>
                  <a:cubicBezTo>
                    <a:pt x="1348945" y="4615468"/>
                    <a:pt x="1343698" y="4617043"/>
                    <a:pt x="1338451" y="4618664"/>
                  </a:cubicBezTo>
                  <a:cubicBezTo>
                    <a:pt x="1343908" y="4608531"/>
                    <a:pt x="1349360" y="4598421"/>
                    <a:pt x="1354796" y="4588287"/>
                  </a:cubicBezTo>
                  <a:close/>
                  <a:moveTo>
                    <a:pt x="1359233" y="4580026"/>
                  </a:moveTo>
                  <a:cubicBezTo>
                    <a:pt x="1364523" y="4570167"/>
                    <a:pt x="1369806" y="4560308"/>
                    <a:pt x="1375076" y="4550472"/>
                  </a:cubicBezTo>
                  <a:cubicBezTo>
                    <a:pt x="1380266" y="4548349"/>
                    <a:pt x="1385451" y="4546250"/>
                    <a:pt x="1390631" y="4544173"/>
                  </a:cubicBezTo>
                  <a:cubicBezTo>
                    <a:pt x="1385341" y="4554351"/>
                    <a:pt x="1380058" y="4564484"/>
                    <a:pt x="1374791" y="4574571"/>
                  </a:cubicBezTo>
                  <a:cubicBezTo>
                    <a:pt x="1369605" y="4576374"/>
                    <a:pt x="1364420" y="4578200"/>
                    <a:pt x="1359233" y="4580026"/>
                  </a:cubicBezTo>
                  <a:close/>
                  <a:moveTo>
                    <a:pt x="1395638" y="4542187"/>
                  </a:moveTo>
                  <a:cubicBezTo>
                    <a:pt x="1400908" y="4540087"/>
                    <a:pt x="1406173" y="4538033"/>
                    <a:pt x="1411431" y="4536003"/>
                  </a:cubicBezTo>
                  <a:cubicBezTo>
                    <a:pt x="1406082" y="4546569"/>
                    <a:pt x="1400746" y="4557090"/>
                    <a:pt x="1395417" y="4567565"/>
                  </a:cubicBezTo>
                  <a:cubicBezTo>
                    <a:pt x="1390154" y="4569345"/>
                    <a:pt x="1384891" y="4571125"/>
                    <a:pt x="1379624" y="4572928"/>
                  </a:cubicBezTo>
                  <a:cubicBezTo>
                    <a:pt x="1384974" y="4562681"/>
                    <a:pt x="1390309" y="4552434"/>
                    <a:pt x="1395638" y="4542187"/>
                  </a:cubicBezTo>
                  <a:close/>
                  <a:moveTo>
                    <a:pt x="1400000" y="4533789"/>
                  </a:moveTo>
                  <a:cubicBezTo>
                    <a:pt x="1405290" y="4523633"/>
                    <a:pt x="1410569" y="4513454"/>
                    <a:pt x="1415834" y="4503298"/>
                  </a:cubicBezTo>
                  <a:cubicBezTo>
                    <a:pt x="1421012" y="4500993"/>
                    <a:pt x="1426202" y="4498711"/>
                    <a:pt x="1431405" y="4496452"/>
                  </a:cubicBezTo>
                  <a:cubicBezTo>
                    <a:pt x="1426119" y="4506950"/>
                    <a:pt x="1420852" y="4517357"/>
                    <a:pt x="1415594" y="4527764"/>
                  </a:cubicBezTo>
                  <a:cubicBezTo>
                    <a:pt x="1410400" y="4529749"/>
                    <a:pt x="1405201" y="4531757"/>
                    <a:pt x="1400000" y="4533789"/>
                  </a:cubicBezTo>
                  <a:close/>
                  <a:moveTo>
                    <a:pt x="1436316" y="4494330"/>
                  </a:moveTo>
                  <a:cubicBezTo>
                    <a:pt x="1531890" y="4453136"/>
                    <a:pt x="1631855" y="4418834"/>
                    <a:pt x="1736277" y="4394529"/>
                  </a:cubicBezTo>
                  <a:cubicBezTo>
                    <a:pt x="2234795" y="4278411"/>
                    <a:pt x="2795051" y="4441497"/>
                    <a:pt x="3245238" y="4572540"/>
                  </a:cubicBezTo>
                  <a:cubicBezTo>
                    <a:pt x="3911045" y="4766322"/>
                    <a:pt x="4577127" y="4995180"/>
                    <a:pt x="5221278" y="5216485"/>
                  </a:cubicBezTo>
                  <a:cubicBezTo>
                    <a:pt x="5725506" y="5389726"/>
                    <a:pt x="6246919" y="5568856"/>
                    <a:pt x="6765252" y="5730207"/>
                  </a:cubicBezTo>
                  <a:cubicBezTo>
                    <a:pt x="7073919" y="5826265"/>
                    <a:pt x="7440234" y="5935171"/>
                    <a:pt x="7816819" y="6014455"/>
                  </a:cubicBezTo>
                  <a:cubicBezTo>
                    <a:pt x="8211822" y="6097618"/>
                    <a:pt x="8563029" y="6136530"/>
                    <a:pt x="8890456" y="6133426"/>
                  </a:cubicBezTo>
                  <a:cubicBezTo>
                    <a:pt x="9138484" y="6131098"/>
                    <a:pt x="9381447" y="6094172"/>
                    <a:pt x="9593053" y="6026687"/>
                  </a:cubicBezTo>
                  <a:cubicBezTo>
                    <a:pt x="9794844" y="5962330"/>
                    <a:pt x="9965438" y="5872388"/>
                    <a:pt x="10101549" y="5758803"/>
                  </a:cubicBezTo>
                  <a:cubicBezTo>
                    <a:pt x="10106706" y="5775349"/>
                    <a:pt x="10111682" y="5792055"/>
                    <a:pt x="10116474" y="5808875"/>
                  </a:cubicBezTo>
                  <a:cubicBezTo>
                    <a:pt x="9837224" y="6055146"/>
                    <a:pt x="9381013" y="6195274"/>
                    <a:pt x="8863663" y="6193448"/>
                  </a:cubicBezTo>
                  <a:cubicBezTo>
                    <a:pt x="8543630" y="6192329"/>
                    <a:pt x="8222822" y="6151478"/>
                    <a:pt x="7910480" y="6089608"/>
                  </a:cubicBezTo>
                  <a:cubicBezTo>
                    <a:pt x="7515227" y="6011305"/>
                    <a:pt x="7133507" y="5899318"/>
                    <a:pt x="6783714" y="5791416"/>
                  </a:cubicBezTo>
                  <a:cubicBezTo>
                    <a:pt x="6261845" y="5630430"/>
                    <a:pt x="5736620" y="5451985"/>
                    <a:pt x="5228649" y="5279405"/>
                  </a:cubicBezTo>
                  <a:cubicBezTo>
                    <a:pt x="4575553" y="5057507"/>
                    <a:pt x="3900205" y="4828055"/>
                    <a:pt x="3225405" y="4633498"/>
                  </a:cubicBezTo>
                  <a:cubicBezTo>
                    <a:pt x="2954509" y="4555378"/>
                    <a:pt x="2710063" y="4487414"/>
                    <a:pt x="2462056" y="4446495"/>
                  </a:cubicBezTo>
                  <a:cubicBezTo>
                    <a:pt x="2176268" y="4399390"/>
                    <a:pt x="1930740" y="4397793"/>
                    <a:pt x="1711428" y="4441656"/>
                  </a:cubicBezTo>
                  <a:cubicBezTo>
                    <a:pt x="1614138" y="4461101"/>
                    <a:pt x="1517715" y="4489012"/>
                    <a:pt x="1420350" y="4525961"/>
                  </a:cubicBezTo>
                  <a:cubicBezTo>
                    <a:pt x="1425658" y="4515463"/>
                    <a:pt x="1430976" y="4504919"/>
                    <a:pt x="1436316" y="4494330"/>
                  </a:cubicBezTo>
                  <a:close/>
                  <a:moveTo>
                    <a:pt x="8890410" y="6127606"/>
                  </a:moveTo>
                  <a:cubicBezTo>
                    <a:pt x="8555771" y="6130779"/>
                    <a:pt x="8220905" y="6089539"/>
                    <a:pt x="7895623" y="6025090"/>
                  </a:cubicBezTo>
                  <a:cubicBezTo>
                    <a:pt x="7499434" y="5946628"/>
                    <a:pt x="7117440" y="5833728"/>
                    <a:pt x="6766986" y="5724638"/>
                  </a:cubicBezTo>
                  <a:cubicBezTo>
                    <a:pt x="6248722" y="5563333"/>
                    <a:pt x="5727377" y="5384203"/>
                    <a:pt x="5223171" y="5210985"/>
                  </a:cubicBezTo>
                  <a:cubicBezTo>
                    <a:pt x="4578976" y="4989658"/>
                    <a:pt x="3912803" y="4760776"/>
                    <a:pt x="3246858" y="4566949"/>
                  </a:cubicBezTo>
                  <a:cubicBezTo>
                    <a:pt x="2987121" y="4491340"/>
                    <a:pt x="2733273" y="4420204"/>
                    <a:pt x="2482961" y="4380630"/>
                  </a:cubicBezTo>
                  <a:cubicBezTo>
                    <a:pt x="2197317" y="4335466"/>
                    <a:pt x="1952647" y="4338159"/>
                    <a:pt x="1734960" y="4388846"/>
                  </a:cubicBezTo>
                  <a:cubicBezTo>
                    <a:pt x="1636787" y="4411714"/>
                    <a:pt x="1539239" y="4443916"/>
                    <a:pt x="1440447" y="4486136"/>
                  </a:cubicBezTo>
                  <a:cubicBezTo>
                    <a:pt x="1445762" y="4475593"/>
                    <a:pt x="1451096" y="4465026"/>
                    <a:pt x="1456452" y="4454391"/>
                  </a:cubicBezTo>
                  <a:cubicBezTo>
                    <a:pt x="1554299" y="4407515"/>
                    <a:pt x="1654590" y="4369585"/>
                    <a:pt x="1759961" y="4341582"/>
                  </a:cubicBezTo>
                  <a:cubicBezTo>
                    <a:pt x="2220237" y="4219325"/>
                    <a:pt x="2714650" y="4343659"/>
                    <a:pt x="3266690" y="4505877"/>
                  </a:cubicBezTo>
                  <a:cubicBezTo>
                    <a:pt x="3923392" y="4698837"/>
                    <a:pt x="4580003" y="4927011"/>
                    <a:pt x="5215002" y="5147677"/>
                  </a:cubicBezTo>
                  <a:cubicBezTo>
                    <a:pt x="5715738" y="5321671"/>
                    <a:pt x="6233523" y="5501599"/>
                    <a:pt x="6748523" y="5663316"/>
                  </a:cubicBezTo>
                  <a:cubicBezTo>
                    <a:pt x="7062417" y="5761861"/>
                    <a:pt x="7435350" y="5873438"/>
                    <a:pt x="7821338" y="5953726"/>
                  </a:cubicBezTo>
                  <a:cubicBezTo>
                    <a:pt x="8224602" y="6037574"/>
                    <a:pt x="8583112" y="6074796"/>
                    <a:pt x="8917294" y="6067471"/>
                  </a:cubicBezTo>
                  <a:cubicBezTo>
                    <a:pt x="9171166" y="6061924"/>
                    <a:pt x="9419103" y="6019407"/>
                    <a:pt x="9634292" y="5944528"/>
                  </a:cubicBezTo>
                  <a:cubicBezTo>
                    <a:pt x="9749405" y="5904476"/>
                    <a:pt x="9855619" y="5855112"/>
                    <a:pt x="9949965" y="5797806"/>
                  </a:cubicBezTo>
                  <a:cubicBezTo>
                    <a:pt x="9997526" y="5768891"/>
                    <a:pt x="10042280" y="5737830"/>
                    <a:pt x="10084021" y="5704806"/>
                  </a:cubicBezTo>
                  <a:cubicBezTo>
                    <a:pt x="10089361" y="5720600"/>
                    <a:pt x="10094588" y="5736575"/>
                    <a:pt x="10099655" y="5752710"/>
                  </a:cubicBezTo>
                  <a:cubicBezTo>
                    <a:pt x="9818853" y="5987228"/>
                    <a:pt x="9384208" y="6122950"/>
                    <a:pt x="8890410" y="6127606"/>
                  </a:cubicBezTo>
                  <a:close/>
                  <a:moveTo>
                    <a:pt x="10089635" y="5700379"/>
                  </a:moveTo>
                  <a:cubicBezTo>
                    <a:pt x="10099586" y="5692437"/>
                    <a:pt x="10109308" y="5684358"/>
                    <a:pt x="10118871" y="5676187"/>
                  </a:cubicBezTo>
                  <a:cubicBezTo>
                    <a:pt x="10123777" y="5691935"/>
                    <a:pt x="10128501" y="5707773"/>
                    <a:pt x="10133019" y="5723703"/>
                  </a:cubicBezTo>
                  <a:cubicBezTo>
                    <a:pt x="10123936" y="5731942"/>
                    <a:pt x="10114672" y="5740043"/>
                    <a:pt x="10105223" y="5748031"/>
                  </a:cubicBezTo>
                  <a:cubicBezTo>
                    <a:pt x="10100247" y="5732261"/>
                    <a:pt x="10095067" y="5716377"/>
                    <a:pt x="10089635" y="5700379"/>
                  </a:cubicBezTo>
                  <a:close/>
                  <a:moveTo>
                    <a:pt x="10087673" y="5694559"/>
                  </a:moveTo>
                  <a:cubicBezTo>
                    <a:pt x="10082469" y="5679337"/>
                    <a:pt x="10077083" y="5664024"/>
                    <a:pt x="10071469" y="5648642"/>
                  </a:cubicBezTo>
                  <a:cubicBezTo>
                    <a:pt x="10081853" y="5640745"/>
                    <a:pt x="10092100" y="5632757"/>
                    <a:pt x="10102142" y="5624633"/>
                  </a:cubicBezTo>
                  <a:cubicBezTo>
                    <a:pt x="10107254" y="5639718"/>
                    <a:pt x="10112207" y="5654918"/>
                    <a:pt x="10117022" y="5670231"/>
                  </a:cubicBezTo>
                  <a:cubicBezTo>
                    <a:pt x="10107414" y="5678447"/>
                    <a:pt x="10097623" y="5686572"/>
                    <a:pt x="10087673" y="5694559"/>
                  </a:cubicBezTo>
                  <a:close/>
                  <a:moveTo>
                    <a:pt x="10107710" y="5620046"/>
                  </a:moveTo>
                  <a:cubicBezTo>
                    <a:pt x="10117934" y="5611693"/>
                    <a:pt x="10127999" y="5603226"/>
                    <a:pt x="10137836" y="5594645"/>
                  </a:cubicBezTo>
                  <a:cubicBezTo>
                    <a:pt x="10142468" y="5609616"/>
                    <a:pt x="10146941" y="5624679"/>
                    <a:pt x="10151231" y="5639787"/>
                  </a:cubicBezTo>
                  <a:cubicBezTo>
                    <a:pt x="10141875" y="5648459"/>
                    <a:pt x="10132313" y="5657017"/>
                    <a:pt x="10122590" y="5665461"/>
                  </a:cubicBezTo>
                  <a:cubicBezTo>
                    <a:pt x="10117775" y="5650216"/>
                    <a:pt x="10112823" y="5635062"/>
                    <a:pt x="10107710" y="5620046"/>
                  </a:cubicBezTo>
                  <a:close/>
                  <a:moveTo>
                    <a:pt x="10105816" y="5614477"/>
                  </a:moveTo>
                  <a:cubicBezTo>
                    <a:pt x="10100750" y="5599665"/>
                    <a:pt x="10095569" y="5584991"/>
                    <a:pt x="10090274" y="5570454"/>
                  </a:cubicBezTo>
                  <a:cubicBezTo>
                    <a:pt x="10100978" y="5562169"/>
                    <a:pt x="10111499" y="5553725"/>
                    <a:pt x="10121860" y="5545190"/>
                  </a:cubicBezTo>
                  <a:cubicBezTo>
                    <a:pt x="10126721" y="5559659"/>
                    <a:pt x="10131445" y="5574219"/>
                    <a:pt x="10136033" y="5588848"/>
                  </a:cubicBezTo>
                  <a:cubicBezTo>
                    <a:pt x="10126151" y="5597520"/>
                    <a:pt x="10116063" y="5606056"/>
                    <a:pt x="10105816" y="5614477"/>
                  </a:cubicBezTo>
                  <a:close/>
                  <a:moveTo>
                    <a:pt x="10127611" y="5540488"/>
                  </a:moveTo>
                  <a:cubicBezTo>
                    <a:pt x="10138337" y="5531519"/>
                    <a:pt x="10148859" y="5522413"/>
                    <a:pt x="10159197" y="5513193"/>
                  </a:cubicBezTo>
                  <a:cubicBezTo>
                    <a:pt x="10163670" y="5527594"/>
                    <a:pt x="10167938" y="5541881"/>
                    <a:pt x="10171954" y="5556007"/>
                  </a:cubicBezTo>
                  <a:cubicBezTo>
                    <a:pt x="10162095" y="5565387"/>
                    <a:pt x="10152054" y="5574630"/>
                    <a:pt x="10141784" y="5583736"/>
                  </a:cubicBezTo>
                  <a:cubicBezTo>
                    <a:pt x="10137265" y="5569449"/>
                    <a:pt x="10132540" y="5555026"/>
                    <a:pt x="10127611" y="5540488"/>
                  </a:cubicBezTo>
                  <a:close/>
                  <a:moveTo>
                    <a:pt x="10125466" y="5534189"/>
                  </a:moveTo>
                  <a:cubicBezTo>
                    <a:pt x="10120742" y="5520473"/>
                    <a:pt x="10115857" y="5506644"/>
                    <a:pt x="10110791" y="5492722"/>
                  </a:cubicBezTo>
                  <a:cubicBezTo>
                    <a:pt x="10121997" y="5483912"/>
                    <a:pt x="10133019" y="5474944"/>
                    <a:pt x="10143838" y="5465860"/>
                  </a:cubicBezTo>
                  <a:cubicBezTo>
                    <a:pt x="10148493" y="5479645"/>
                    <a:pt x="10152966" y="5493315"/>
                    <a:pt x="10157234" y="5506871"/>
                  </a:cubicBezTo>
                  <a:cubicBezTo>
                    <a:pt x="10146850" y="5516092"/>
                    <a:pt x="10136261" y="5525220"/>
                    <a:pt x="10125466" y="5534189"/>
                  </a:cubicBezTo>
                  <a:close/>
                  <a:moveTo>
                    <a:pt x="10149064" y="5461410"/>
                  </a:moveTo>
                  <a:cubicBezTo>
                    <a:pt x="10160041" y="5452099"/>
                    <a:pt x="10170790" y="5442628"/>
                    <a:pt x="10181334" y="5433043"/>
                  </a:cubicBezTo>
                  <a:cubicBezTo>
                    <a:pt x="10185510" y="5446645"/>
                    <a:pt x="10189482" y="5460132"/>
                    <a:pt x="10193247" y="5473506"/>
                  </a:cubicBezTo>
                  <a:cubicBezTo>
                    <a:pt x="10183182" y="5483205"/>
                    <a:pt x="10172912" y="5492791"/>
                    <a:pt x="10162415" y="5502216"/>
                  </a:cubicBezTo>
                  <a:cubicBezTo>
                    <a:pt x="10158147" y="5488728"/>
                    <a:pt x="10153720" y="5475149"/>
                    <a:pt x="10149064" y="5461410"/>
                  </a:cubicBezTo>
                  <a:close/>
                  <a:moveTo>
                    <a:pt x="10146941" y="5455226"/>
                  </a:moveTo>
                  <a:cubicBezTo>
                    <a:pt x="10142446" y="5442057"/>
                    <a:pt x="10137767" y="5428820"/>
                    <a:pt x="10132906" y="5415447"/>
                  </a:cubicBezTo>
                  <a:cubicBezTo>
                    <a:pt x="10144385" y="5406272"/>
                    <a:pt x="10155660" y="5396961"/>
                    <a:pt x="10166728" y="5387490"/>
                  </a:cubicBezTo>
                  <a:cubicBezTo>
                    <a:pt x="10171133" y="5400704"/>
                    <a:pt x="10175355" y="5413781"/>
                    <a:pt x="10179394" y="5426767"/>
                  </a:cubicBezTo>
                  <a:cubicBezTo>
                    <a:pt x="10168805" y="5436375"/>
                    <a:pt x="10157964" y="5445868"/>
                    <a:pt x="10146941" y="5455226"/>
                  </a:cubicBezTo>
                  <a:close/>
                  <a:moveTo>
                    <a:pt x="10172114" y="5382812"/>
                  </a:moveTo>
                  <a:cubicBezTo>
                    <a:pt x="10183480" y="5372975"/>
                    <a:pt x="10194616" y="5363002"/>
                    <a:pt x="10205525" y="5352892"/>
                  </a:cubicBezTo>
                  <a:cubicBezTo>
                    <a:pt x="10209427" y="5365854"/>
                    <a:pt x="10213170" y="5378704"/>
                    <a:pt x="10216663" y="5391461"/>
                  </a:cubicBezTo>
                  <a:cubicBezTo>
                    <a:pt x="10206278" y="5401708"/>
                    <a:pt x="10195644" y="5411841"/>
                    <a:pt x="10184780" y="5421837"/>
                  </a:cubicBezTo>
                  <a:cubicBezTo>
                    <a:pt x="10180764" y="5408920"/>
                    <a:pt x="10176518" y="5395911"/>
                    <a:pt x="10172114" y="5382812"/>
                  </a:cubicBezTo>
                  <a:close/>
                  <a:moveTo>
                    <a:pt x="10210455" y="5348259"/>
                  </a:moveTo>
                  <a:cubicBezTo>
                    <a:pt x="10221432" y="5337966"/>
                    <a:pt x="10232181" y="5327513"/>
                    <a:pt x="10242680" y="5316924"/>
                  </a:cubicBezTo>
                  <a:cubicBezTo>
                    <a:pt x="10246034" y="5329682"/>
                    <a:pt x="10249161" y="5342348"/>
                    <a:pt x="10252105" y="5354900"/>
                  </a:cubicBezTo>
                  <a:cubicBezTo>
                    <a:pt x="10242177" y="5365581"/>
                    <a:pt x="10232022" y="5376124"/>
                    <a:pt x="10221615" y="5386531"/>
                  </a:cubicBezTo>
                  <a:cubicBezTo>
                    <a:pt x="10218100" y="5373888"/>
                    <a:pt x="10214357" y="5361108"/>
                    <a:pt x="10210455" y="5348259"/>
                  </a:cubicBezTo>
                  <a:close/>
                  <a:moveTo>
                    <a:pt x="10208560" y="5342028"/>
                  </a:moveTo>
                  <a:cubicBezTo>
                    <a:pt x="10204749" y="5329636"/>
                    <a:pt x="10200755" y="5317130"/>
                    <a:pt x="10196579" y="5304555"/>
                  </a:cubicBezTo>
                  <a:cubicBezTo>
                    <a:pt x="10208150" y="5294376"/>
                    <a:pt x="10219516" y="5284061"/>
                    <a:pt x="10230607" y="5273563"/>
                  </a:cubicBezTo>
                  <a:cubicBezTo>
                    <a:pt x="10234258" y="5286000"/>
                    <a:pt x="10237727" y="5298325"/>
                    <a:pt x="10240990" y="5310534"/>
                  </a:cubicBezTo>
                  <a:cubicBezTo>
                    <a:pt x="10230424" y="5321169"/>
                    <a:pt x="10219607" y="5331667"/>
                    <a:pt x="10208560" y="5342028"/>
                  </a:cubicBezTo>
                  <a:close/>
                  <a:moveTo>
                    <a:pt x="10194571" y="5298530"/>
                  </a:moveTo>
                  <a:cubicBezTo>
                    <a:pt x="10190440" y="5286252"/>
                    <a:pt x="10186195" y="5273882"/>
                    <a:pt x="10181745" y="5261421"/>
                  </a:cubicBezTo>
                  <a:cubicBezTo>
                    <a:pt x="10193887" y="5251425"/>
                    <a:pt x="10205777" y="5241270"/>
                    <a:pt x="10217438" y="5230977"/>
                  </a:cubicBezTo>
                  <a:cubicBezTo>
                    <a:pt x="10221387" y="5243209"/>
                    <a:pt x="10225152" y="5255328"/>
                    <a:pt x="10228758" y="5267355"/>
                  </a:cubicBezTo>
                  <a:cubicBezTo>
                    <a:pt x="10217598" y="5277899"/>
                    <a:pt x="10206210" y="5288305"/>
                    <a:pt x="10194571" y="5298530"/>
                  </a:cubicBezTo>
                  <a:close/>
                  <a:moveTo>
                    <a:pt x="10222482" y="5226413"/>
                  </a:moveTo>
                  <a:cubicBezTo>
                    <a:pt x="10234213" y="5215960"/>
                    <a:pt x="10245715" y="5205325"/>
                    <a:pt x="10256943" y="5194553"/>
                  </a:cubicBezTo>
                  <a:cubicBezTo>
                    <a:pt x="10260367" y="5206512"/>
                    <a:pt x="10263539" y="5218356"/>
                    <a:pt x="10266574" y="5230109"/>
                  </a:cubicBezTo>
                  <a:cubicBezTo>
                    <a:pt x="10255894" y="5241064"/>
                    <a:pt x="10244984" y="5251882"/>
                    <a:pt x="10233825" y="5262539"/>
                  </a:cubicBezTo>
                  <a:cubicBezTo>
                    <a:pt x="10230241" y="5250604"/>
                    <a:pt x="10226430" y="5238554"/>
                    <a:pt x="10222482" y="5226413"/>
                  </a:cubicBezTo>
                  <a:close/>
                  <a:moveTo>
                    <a:pt x="10220588" y="5220570"/>
                  </a:moveTo>
                  <a:cubicBezTo>
                    <a:pt x="10216639" y="5208634"/>
                    <a:pt x="10212532" y="5196607"/>
                    <a:pt x="10208264" y="5184488"/>
                  </a:cubicBezTo>
                  <a:cubicBezTo>
                    <a:pt x="10220565" y="5174196"/>
                    <a:pt x="10232660" y="5163744"/>
                    <a:pt x="10244483" y="5153154"/>
                  </a:cubicBezTo>
                  <a:cubicBezTo>
                    <a:pt x="10248225" y="5165021"/>
                    <a:pt x="10251763" y="5176798"/>
                    <a:pt x="10255163" y="5188482"/>
                  </a:cubicBezTo>
                  <a:cubicBezTo>
                    <a:pt x="10243866" y="5199323"/>
                    <a:pt x="10232341" y="5210026"/>
                    <a:pt x="10220588" y="5220570"/>
                  </a:cubicBezTo>
                  <a:close/>
                  <a:moveTo>
                    <a:pt x="10249457" y="5148590"/>
                  </a:moveTo>
                  <a:cubicBezTo>
                    <a:pt x="10253954" y="5144527"/>
                    <a:pt x="10258427" y="5140465"/>
                    <a:pt x="10262854" y="5136380"/>
                  </a:cubicBezTo>
                  <a:cubicBezTo>
                    <a:pt x="10270112" y="5129601"/>
                    <a:pt x="10277278" y="5122755"/>
                    <a:pt x="10284352" y="5115863"/>
                  </a:cubicBezTo>
                  <a:cubicBezTo>
                    <a:pt x="10287525" y="5127388"/>
                    <a:pt x="10290537" y="5138844"/>
                    <a:pt x="10293321" y="5150187"/>
                  </a:cubicBezTo>
                  <a:cubicBezTo>
                    <a:pt x="10282527" y="5161484"/>
                    <a:pt x="10271458" y="5172644"/>
                    <a:pt x="10260138" y="5183644"/>
                  </a:cubicBezTo>
                  <a:cubicBezTo>
                    <a:pt x="10256738" y="5172051"/>
                    <a:pt x="10253200" y="5160388"/>
                    <a:pt x="10249457" y="5148590"/>
                  </a:cubicBezTo>
                  <a:close/>
                  <a:moveTo>
                    <a:pt x="10247632" y="5142975"/>
                  </a:moveTo>
                  <a:cubicBezTo>
                    <a:pt x="10243889" y="5131290"/>
                    <a:pt x="10239986" y="5119537"/>
                    <a:pt x="10235879" y="5107647"/>
                  </a:cubicBezTo>
                  <a:cubicBezTo>
                    <a:pt x="10248362" y="5097057"/>
                    <a:pt x="10260617" y="5086331"/>
                    <a:pt x="10272622" y="5075422"/>
                  </a:cubicBezTo>
                  <a:cubicBezTo>
                    <a:pt x="10276159" y="5086993"/>
                    <a:pt x="10279537" y="5098495"/>
                    <a:pt x="10282732" y="5109906"/>
                  </a:cubicBezTo>
                  <a:cubicBezTo>
                    <a:pt x="10271275" y="5121089"/>
                    <a:pt x="10259591" y="5132112"/>
                    <a:pt x="10247632" y="5142975"/>
                  </a:cubicBezTo>
                  <a:close/>
                  <a:moveTo>
                    <a:pt x="10277529" y="5070881"/>
                  </a:moveTo>
                  <a:cubicBezTo>
                    <a:pt x="10287890" y="5061387"/>
                    <a:pt x="10298114" y="5051779"/>
                    <a:pt x="10308088" y="5042057"/>
                  </a:cubicBezTo>
                  <a:cubicBezTo>
                    <a:pt x="10309685" y="5040482"/>
                    <a:pt x="10311259" y="5038930"/>
                    <a:pt x="10312857" y="5037355"/>
                  </a:cubicBezTo>
                  <a:cubicBezTo>
                    <a:pt x="10315778" y="5048584"/>
                    <a:pt x="10318517" y="5059721"/>
                    <a:pt x="10321073" y="5070789"/>
                  </a:cubicBezTo>
                  <a:cubicBezTo>
                    <a:pt x="10310187" y="5082360"/>
                    <a:pt x="10299027" y="5093771"/>
                    <a:pt x="10287638" y="5105045"/>
                  </a:cubicBezTo>
                  <a:cubicBezTo>
                    <a:pt x="10284443" y="5093748"/>
                    <a:pt x="10281066" y="5082360"/>
                    <a:pt x="10277529" y="5070881"/>
                  </a:cubicBezTo>
                  <a:close/>
                  <a:moveTo>
                    <a:pt x="10305144" y="4988128"/>
                  </a:moveTo>
                  <a:cubicBezTo>
                    <a:pt x="10301743" y="4976786"/>
                    <a:pt x="10298137" y="4965352"/>
                    <a:pt x="10294395" y="4953827"/>
                  </a:cubicBezTo>
                  <a:cubicBezTo>
                    <a:pt x="10307174" y="4942736"/>
                    <a:pt x="10319704" y="4931462"/>
                    <a:pt x="10331982" y="4920028"/>
                  </a:cubicBezTo>
                  <a:cubicBezTo>
                    <a:pt x="10335109" y="4931256"/>
                    <a:pt x="10338121" y="4942393"/>
                    <a:pt x="10340882" y="4953462"/>
                  </a:cubicBezTo>
                  <a:cubicBezTo>
                    <a:pt x="10329220" y="4965170"/>
                    <a:pt x="10317307" y="4976717"/>
                    <a:pt x="10305144" y="4988128"/>
                  </a:cubicBezTo>
                  <a:close/>
                  <a:moveTo>
                    <a:pt x="10336775" y="4915555"/>
                  </a:moveTo>
                  <a:cubicBezTo>
                    <a:pt x="10348939" y="4904121"/>
                    <a:pt x="10360829" y="4892527"/>
                    <a:pt x="10372445" y="4880796"/>
                  </a:cubicBezTo>
                  <a:cubicBezTo>
                    <a:pt x="10374910" y="4891614"/>
                    <a:pt x="10377238" y="4902386"/>
                    <a:pt x="10379361" y="4913090"/>
                  </a:cubicBezTo>
                  <a:cubicBezTo>
                    <a:pt x="10368383" y="4925071"/>
                    <a:pt x="10357132" y="4936916"/>
                    <a:pt x="10345653" y="4948601"/>
                  </a:cubicBezTo>
                  <a:cubicBezTo>
                    <a:pt x="10342868" y="4937669"/>
                    <a:pt x="10339924" y="4926646"/>
                    <a:pt x="10336775" y="4915555"/>
                  </a:cubicBezTo>
                  <a:close/>
                  <a:moveTo>
                    <a:pt x="10377214" y="4876004"/>
                  </a:moveTo>
                  <a:cubicBezTo>
                    <a:pt x="10384541" y="4868518"/>
                    <a:pt x="10391798" y="4861010"/>
                    <a:pt x="10398919" y="4853410"/>
                  </a:cubicBezTo>
                  <a:cubicBezTo>
                    <a:pt x="10402867" y="4849188"/>
                    <a:pt x="10406769" y="4844943"/>
                    <a:pt x="10410650" y="4840676"/>
                  </a:cubicBezTo>
                  <a:cubicBezTo>
                    <a:pt x="10412475" y="4851128"/>
                    <a:pt x="10414073" y="4861512"/>
                    <a:pt x="10415533" y="4871828"/>
                  </a:cubicBezTo>
                  <a:cubicBezTo>
                    <a:pt x="10405332" y="4883969"/>
                    <a:pt x="10394856" y="4895973"/>
                    <a:pt x="10384130" y="4907818"/>
                  </a:cubicBezTo>
                  <a:cubicBezTo>
                    <a:pt x="10382007" y="4897274"/>
                    <a:pt x="10379679" y="4886662"/>
                    <a:pt x="10377214" y="4876004"/>
                  </a:cubicBezTo>
                  <a:close/>
                  <a:moveTo>
                    <a:pt x="10415465" y="4835381"/>
                  </a:moveTo>
                  <a:cubicBezTo>
                    <a:pt x="10426031" y="4823674"/>
                    <a:pt x="10436347" y="4811828"/>
                    <a:pt x="10446388" y="4799847"/>
                  </a:cubicBezTo>
                  <a:cubicBezTo>
                    <a:pt x="10447529" y="4809912"/>
                    <a:pt x="10448511" y="4819930"/>
                    <a:pt x="10449310" y="4829904"/>
                  </a:cubicBezTo>
                  <a:cubicBezTo>
                    <a:pt x="10439929" y="4842068"/>
                    <a:pt x="10430321" y="4854118"/>
                    <a:pt x="10420463" y="4866008"/>
                  </a:cubicBezTo>
                  <a:cubicBezTo>
                    <a:pt x="10418956" y="4855852"/>
                    <a:pt x="10417313" y="4845628"/>
                    <a:pt x="10415465" y="4835381"/>
                  </a:cubicBezTo>
                  <a:close/>
                  <a:moveTo>
                    <a:pt x="10414415" y="4829515"/>
                  </a:moveTo>
                  <a:cubicBezTo>
                    <a:pt x="10412475" y="4819063"/>
                    <a:pt x="10410398" y="4808542"/>
                    <a:pt x="10408139" y="4797976"/>
                  </a:cubicBezTo>
                  <a:cubicBezTo>
                    <a:pt x="10419504" y="4786268"/>
                    <a:pt x="10430573" y="4774424"/>
                    <a:pt x="10441413" y="4762419"/>
                  </a:cubicBezTo>
                  <a:cubicBezTo>
                    <a:pt x="10442988" y="4772758"/>
                    <a:pt x="10444403" y="4783050"/>
                    <a:pt x="10445635" y="4793274"/>
                  </a:cubicBezTo>
                  <a:cubicBezTo>
                    <a:pt x="10435480" y="4805507"/>
                    <a:pt x="10425073" y="4817580"/>
                    <a:pt x="10414415" y="4829515"/>
                  </a:cubicBezTo>
                  <a:close/>
                  <a:moveTo>
                    <a:pt x="10407066" y="4793000"/>
                  </a:moveTo>
                  <a:cubicBezTo>
                    <a:pt x="10404692" y="4782160"/>
                    <a:pt x="10402137" y="4771251"/>
                    <a:pt x="10399420" y="4760297"/>
                  </a:cubicBezTo>
                  <a:cubicBezTo>
                    <a:pt x="10411539" y="4748657"/>
                    <a:pt x="10423407" y="4736882"/>
                    <a:pt x="10435000" y="4724946"/>
                  </a:cubicBezTo>
                  <a:cubicBezTo>
                    <a:pt x="10437032" y="4735626"/>
                    <a:pt x="10438903" y="4746261"/>
                    <a:pt x="10440569" y="4756851"/>
                  </a:cubicBezTo>
                  <a:cubicBezTo>
                    <a:pt x="10429659" y="4769037"/>
                    <a:pt x="10418477" y="4781087"/>
                    <a:pt x="10407066" y="4793000"/>
                  </a:cubicBezTo>
                  <a:close/>
                  <a:moveTo>
                    <a:pt x="10439748" y="4720016"/>
                  </a:moveTo>
                  <a:cubicBezTo>
                    <a:pt x="10451113" y="4708194"/>
                    <a:pt x="10462226" y="4696258"/>
                    <a:pt x="10473044" y="4684163"/>
                  </a:cubicBezTo>
                  <a:cubicBezTo>
                    <a:pt x="10474414" y="4694387"/>
                    <a:pt x="10475623" y="4704588"/>
                    <a:pt x="10476650" y="4714812"/>
                  </a:cubicBezTo>
                  <a:cubicBezTo>
                    <a:pt x="10466472" y="4727159"/>
                    <a:pt x="10456065" y="4739392"/>
                    <a:pt x="10445384" y="4751464"/>
                  </a:cubicBezTo>
                  <a:cubicBezTo>
                    <a:pt x="10443672" y="4741035"/>
                    <a:pt x="10441801" y="4730560"/>
                    <a:pt x="10439748" y="4720016"/>
                  </a:cubicBezTo>
                  <a:close/>
                  <a:moveTo>
                    <a:pt x="10438446" y="4713580"/>
                  </a:moveTo>
                  <a:cubicBezTo>
                    <a:pt x="10436392" y="4703310"/>
                    <a:pt x="10434179" y="4692995"/>
                    <a:pt x="10431782" y="4682634"/>
                  </a:cubicBezTo>
                  <a:cubicBezTo>
                    <a:pt x="10443923" y="4670880"/>
                    <a:pt x="10455791" y="4658967"/>
                    <a:pt x="10467407" y="4646917"/>
                  </a:cubicBezTo>
                  <a:cubicBezTo>
                    <a:pt x="10469119" y="4657050"/>
                    <a:pt x="10470717" y="4667183"/>
                    <a:pt x="10472132" y="4677316"/>
                  </a:cubicBezTo>
                  <a:cubicBezTo>
                    <a:pt x="10461131" y="4689594"/>
                    <a:pt x="10449903" y="4701690"/>
                    <a:pt x="10438446" y="4713580"/>
                  </a:cubicBezTo>
                  <a:close/>
                  <a:moveTo>
                    <a:pt x="10471971" y="4642125"/>
                  </a:moveTo>
                  <a:cubicBezTo>
                    <a:pt x="10483269" y="4630303"/>
                    <a:pt x="10494292" y="4618344"/>
                    <a:pt x="10505063" y="4606225"/>
                  </a:cubicBezTo>
                  <a:cubicBezTo>
                    <a:pt x="10506159" y="4616062"/>
                    <a:pt x="10507072" y="4625898"/>
                    <a:pt x="10507870" y="4635712"/>
                  </a:cubicBezTo>
                  <a:cubicBezTo>
                    <a:pt x="10497715" y="4648035"/>
                    <a:pt x="10487354" y="4660154"/>
                    <a:pt x="10476788" y="4672067"/>
                  </a:cubicBezTo>
                  <a:cubicBezTo>
                    <a:pt x="10475349" y="4662139"/>
                    <a:pt x="10473729" y="4652166"/>
                    <a:pt x="10471971" y="4642125"/>
                  </a:cubicBezTo>
                  <a:close/>
                  <a:moveTo>
                    <a:pt x="10470854" y="4635871"/>
                  </a:moveTo>
                  <a:cubicBezTo>
                    <a:pt x="10469005" y="4625601"/>
                    <a:pt x="10466973" y="4615309"/>
                    <a:pt x="10464783" y="4604948"/>
                  </a:cubicBezTo>
                  <a:cubicBezTo>
                    <a:pt x="10476856" y="4593149"/>
                    <a:pt x="10488654" y="4581190"/>
                    <a:pt x="10500202" y="4569094"/>
                  </a:cubicBezTo>
                  <a:cubicBezTo>
                    <a:pt x="10501709" y="4579250"/>
                    <a:pt x="10503078" y="4589383"/>
                    <a:pt x="10504288" y="4599539"/>
                  </a:cubicBezTo>
                  <a:cubicBezTo>
                    <a:pt x="10493356" y="4611840"/>
                    <a:pt x="10482219" y="4623958"/>
                    <a:pt x="10470854" y="4635871"/>
                  </a:cubicBezTo>
                  <a:close/>
                  <a:moveTo>
                    <a:pt x="10504790" y="4564302"/>
                  </a:moveTo>
                  <a:cubicBezTo>
                    <a:pt x="10515836" y="4552617"/>
                    <a:pt x="10526630" y="4540795"/>
                    <a:pt x="10537197" y="4528859"/>
                  </a:cubicBezTo>
                  <a:cubicBezTo>
                    <a:pt x="10538064" y="4538787"/>
                    <a:pt x="10538771" y="4548646"/>
                    <a:pt x="10539342" y="4558482"/>
                  </a:cubicBezTo>
                  <a:cubicBezTo>
                    <a:pt x="10529415" y="4570578"/>
                    <a:pt x="10519305" y="4582491"/>
                    <a:pt x="10508966" y="4594221"/>
                  </a:cubicBezTo>
                  <a:cubicBezTo>
                    <a:pt x="10507734" y="4584294"/>
                    <a:pt x="10506341" y="4574320"/>
                    <a:pt x="10504790" y="4564302"/>
                  </a:cubicBezTo>
                  <a:close/>
                  <a:moveTo>
                    <a:pt x="10503831" y="4558208"/>
                  </a:moveTo>
                  <a:cubicBezTo>
                    <a:pt x="10502188" y="4547916"/>
                    <a:pt x="10500339" y="4537600"/>
                    <a:pt x="10498377" y="4527216"/>
                  </a:cubicBezTo>
                  <a:cubicBezTo>
                    <a:pt x="10510221" y="4515508"/>
                    <a:pt x="10521838" y="4503641"/>
                    <a:pt x="10533203" y="4491659"/>
                  </a:cubicBezTo>
                  <a:cubicBezTo>
                    <a:pt x="10534504" y="4501929"/>
                    <a:pt x="10535622" y="4512153"/>
                    <a:pt x="10536604" y="4522355"/>
                  </a:cubicBezTo>
                  <a:cubicBezTo>
                    <a:pt x="10525877" y="4534496"/>
                    <a:pt x="10514945" y="4546432"/>
                    <a:pt x="10503831" y="4558208"/>
                  </a:cubicBezTo>
                  <a:close/>
                  <a:moveTo>
                    <a:pt x="10538133" y="4486433"/>
                  </a:moveTo>
                  <a:cubicBezTo>
                    <a:pt x="10549019" y="4474862"/>
                    <a:pt x="10559676" y="4463155"/>
                    <a:pt x="10570083" y="4451310"/>
                  </a:cubicBezTo>
                  <a:cubicBezTo>
                    <a:pt x="10570745" y="4461283"/>
                    <a:pt x="10571225" y="4471211"/>
                    <a:pt x="10571567" y="4481093"/>
                  </a:cubicBezTo>
                  <a:cubicBezTo>
                    <a:pt x="10561799" y="4493074"/>
                    <a:pt x="10551826" y="4504896"/>
                    <a:pt x="10541693" y="4516535"/>
                  </a:cubicBezTo>
                  <a:cubicBezTo>
                    <a:pt x="10540666" y="4506539"/>
                    <a:pt x="10539479" y="4496520"/>
                    <a:pt x="10538133" y="4486433"/>
                  </a:cubicBezTo>
                  <a:close/>
                  <a:moveTo>
                    <a:pt x="10537334" y="4480636"/>
                  </a:moveTo>
                  <a:cubicBezTo>
                    <a:pt x="10535873" y="4470275"/>
                    <a:pt x="10534276" y="4459868"/>
                    <a:pt x="10532473" y="4449393"/>
                  </a:cubicBezTo>
                  <a:cubicBezTo>
                    <a:pt x="10544204" y="4437754"/>
                    <a:pt x="10555660" y="4425955"/>
                    <a:pt x="10566889" y="4414019"/>
                  </a:cubicBezTo>
                  <a:cubicBezTo>
                    <a:pt x="10567984" y="4424380"/>
                    <a:pt x="10568897" y="4434719"/>
                    <a:pt x="10569650" y="4444989"/>
                  </a:cubicBezTo>
                  <a:cubicBezTo>
                    <a:pt x="10559084" y="4457038"/>
                    <a:pt x="10548289" y="4468929"/>
                    <a:pt x="10537334" y="4480636"/>
                  </a:cubicBezTo>
                  <a:close/>
                  <a:moveTo>
                    <a:pt x="10571909" y="4408679"/>
                  </a:moveTo>
                  <a:cubicBezTo>
                    <a:pt x="10582612" y="4397176"/>
                    <a:pt x="10593110" y="4385583"/>
                    <a:pt x="10603380" y="4373852"/>
                  </a:cubicBezTo>
                  <a:cubicBezTo>
                    <a:pt x="10603814" y="4383962"/>
                    <a:pt x="10604111" y="4394027"/>
                    <a:pt x="10604225" y="4404046"/>
                  </a:cubicBezTo>
                  <a:cubicBezTo>
                    <a:pt x="10594617" y="4415868"/>
                    <a:pt x="10584826" y="4427530"/>
                    <a:pt x="10574853" y="4439055"/>
                  </a:cubicBezTo>
                  <a:cubicBezTo>
                    <a:pt x="10574032" y="4428967"/>
                    <a:pt x="10573050" y="4418834"/>
                    <a:pt x="10571909" y="4408679"/>
                  </a:cubicBezTo>
                  <a:close/>
                  <a:moveTo>
                    <a:pt x="10571270" y="4403156"/>
                  </a:moveTo>
                  <a:cubicBezTo>
                    <a:pt x="10570038" y="4392566"/>
                    <a:pt x="10568577" y="4381931"/>
                    <a:pt x="10566980" y="4371251"/>
                  </a:cubicBezTo>
                  <a:cubicBezTo>
                    <a:pt x="10578550" y="4359657"/>
                    <a:pt x="10589870" y="4347950"/>
                    <a:pt x="10600961" y="4336105"/>
                  </a:cubicBezTo>
                  <a:cubicBezTo>
                    <a:pt x="10601851" y="4346717"/>
                    <a:pt x="10602581" y="4357284"/>
                    <a:pt x="10603106" y="4367827"/>
                  </a:cubicBezTo>
                  <a:cubicBezTo>
                    <a:pt x="10592677" y="4379763"/>
                    <a:pt x="10582065" y="4391539"/>
                    <a:pt x="10571270" y="4403156"/>
                  </a:cubicBezTo>
                  <a:close/>
                  <a:moveTo>
                    <a:pt x="10600460" y="4330491"/>
                  </a:moveTo>
                  <a:cubicBezTo>
                    <a:pt x="10589231" y="4342518"/>
                    <a:pt x="10577797" y="4354339"/>
                    <a:pt x="10566181" y="4366001"/>
                  </a:cubicBezTo>
                  <a:cubicBezTo>
                    <a:pt x="10564515" y="4355275"/>
                    <a:pt x="10562666" y="4344481"/>
                    <a:pt x="10560635" y="4333640"/>
                  </a:cubicBezTo>
                  <a:cubicBezTo>
                    <a:pt x="10573004" y="4322001"/>
                    <a:pt x="10585168" y="4310225"/>
                    <a:pt x="10597059" y="4298312"/>
                  </a:cubicBezTo>
                  <a:cubicBezTo>
                    <a:pt x="10598382" y="4309061"/>
                    <a:pt x="10599524" y="4319810"/>
                    <a:pt x="10600460" y="4330491"/>
                  </a:cubicBezTo>
                  <a:close/>
                  <a:moveTo>
                    <a:pt x="10561388" y="4370794"/>
                  </a:moveTo>
                  <a:cubicBezTo>
                    <a:pt x="10549202" y="4382890"/>
                    <a:pt x="10536832" y="4394826"/>
                    <a:pt x="10524257" y="4406556"/>
                  </a:cubicBezTo>
                  <a:cubicBezTo>
                    <a:pt x="10521929" y="4395579"/>
                    <a:pt x="10519396" y="4384579"/>
                    <a:pt x="10516703" y="4373510"/>
                  </a:cubicBezTo>
                  <a:cubicBezTo>
                    <a:pt x="10530054" y="4361825"/>
                    <a:pt x="10543131" y="4349981"/>
                    <a:pt x="10555979" y="4337999"/>
                  </a:cubicBezTo>
                  <a:cubicBezTo>
                    <a:pt x="10557965" y="4348976"/>
                    <a:pt x="10559768" y="4359908"/>
                    <a:pt x="10561388" y="4370794"/>
                  </a:cubicBezTo>
                  <a:close/>
                  <a:moveTo>
                    <a:pt x="10519647" y="4410824"/>
                  </a:moveTo>
                  <a:cubicBezTo>
                    <a:pt x="10506570" y="4422920"/>
                    <a:pt x="10493310" y="4434787"/>
                    <a:pt x="10479845" y="4446449"/>
                  </a:cubicBezTo>
                  <a:cubicBezTo>
                    <a:pt x="10476856" y="4435266"/>
                    <a:pt x="10473683" y="4424015"/>
                    <a:pt x="10470329" y="4412718"/>
                  </a:cubicBezTo>
                  <a:cubicBezTo>
                    <a:pt x="10484547" y="4401125"/>
                    <a:pt x="10498514" y="4389349"/>
                    <a:pt x="10512207" y="4377435"/>
                  </a:cubicBezTo>
                  <a:cubicBezTo>
                    <a:pt x="10514877" y="4388618"/>
                    <a:pt x="10517364" y="4399732"/>
                    <a:pt x="10519647" y="4410824"/>
                  </a:cubicBezTo>
                  <a:close/>
                  <a:moveTo>
                    <a:pt x="10475464" y="4450260"/>
                  </a:moveTo>
                  <a:cubicBezTo>
                    <a:pt x="10461520" y="4462242"/>
                    <a:pt x="10447392" y="4474018"/>
                    <a:pt x="10433060" y="4485566"/>
                  </a:cubicBezTo>
                  <a:cubicBezTo>
                    <a:pt x="10430390" y="4477213"/>
                    <a:pt x="10427651" y="4468815"/>
                    <a:pt x="10424776" y="4460416"/>
                  </a:cubicBezTo>
                  <a:cubicBezTo>
                    <a:pt x="10423726" y="4457335"/>
                    <a:pt x="10422653" y="4454254"/>
                    <a:pt x="10421581" y="4451150"/>
                  </a:cubicBezTo>
                  <a:cubicBezTo>
                    <a:pt x="10436643" y="4439694"/>
                    <a:pt x="10451432" y="4428077"/>
                    <a:pt x="10465969" y="4416278"/>
                  </a:cubicBezTo>
                  <a:cubicBezTo>
                    <a:pt x="10469301" y="4427598"/>
                    <a:pt x="10472474" y="4438918"/>
                    <a:pt x="10475464" y="4450260"/>
                  </a:cubicBezTo>
                  <a:close/>
                  <a:moveTo>
                    <a:pt x="10428655" y="4489103"/>
                  </a:moveTo>
                  <a:cubicBezTo>
                    <a:pt x="10413958" y="4500880"/>
                    <a:pt x="10399101" y="4512427"/>
                    <a:pt x="10384015" y="4523724"/>
                  </a:cubicBezTo>
                  <a:cubicBezTo>
                    <a:pt x="10379748" y="4512085"/>
                    <a:pt x="10375275" y="4500377"/>
                    <a:pt x="10370620" y="4488556"/>
                  </a:cubicBezTo>
                  <a:cubicBezTo>
                    <a:pt x="10378721" y="4482827"/>
                    <a:pt x="10386754" y="4477053"/>
                    <a:pt x="10394742" y="4471211"/>
                  </a:cubicBezTo>
                  <a:cubicBezTo>
                    <a:pt x="10402296" y="4465665"/>
                    <a:pt x="10409759" y="4460097"/>
                    <a:pt x="10417176" y="4454482"/>
                  </a:cubicBezTo>
                  <a:cubicBezTo>
                    <a:pt x="10421170" y="4466007"/>
                    <a:pt x="10424981" y="4477555"/>
                    <a:pt x="10428655" y="4489103"/>
                  </a:cubicBezTo>
                  <a:close/>
                  <a:moveTo>
                    <a:pt x="10379474" y="4527102"/>
                  </a:moveTo>
                  <a:cubicBezTo>
                    <a:pt x="10364161" y="4538536"/>
                    <a:pt x="10348665" y="4549718"/>
                    <a:pt x="10332986" y="4560673"/>
                  </a:cubicBezTo>
                  <a:cubicBezTo>
                    <a:pt x="10328102" y="4548760"/>
                    <a:pt x="10323036" y="4536778"/>
                    <a:pt x="10317787" y="4524706"/>
                  </a:cubicBezTo>
                  <a:cubicBezTo>
                    <a:pt x="10334127" y="4513911"/>
                    <a:pt x="10350239" y="4502933"/>
                    <a:pt x="10366078" y="4491774"/>
                  </a:cubicBezTo>
                  <a:cubicBezTo>
                    <a:pt x="10370711" y="4503595"/>
                    <a:pt x="10375206" y="4515394"/>
                    <a:pt x="10379474" y="4527102"/>
                  </a:cubicBezTo>
                  <a:close/>
                  <a:moveTo>
                    <a:pt x="10328467" y="4563822"/>
                  </a:moveTo>
                  <a:cubicBezTo>
                    <a:pt x="10312606" y="4574845"/>
                    <a:pt x="10296540" y="4585617"/>
                    <a:pt x="10280336" y="4596184"/>
                  </a:cubicBezTo>
                  <a:cubicBezTo>
                    <a:pt x="10274859" y="4583974"/>
                    <a:pt x="10269221" y="4571719"/>
                    <a:pt x="10263424" y="4559372"/>
                  </a:cubicBezTo>
                  <a:cubicBezTo>
                    <a:pt x="10280267" y="4548988"/>
                    <a:pt x="10296904" y="4538444"/>
                    <a:pt x="10313267" y="4527695"/>
                  </a:cubicBezTo>
                  <a:cubicBezTo>
                    <a:pt x="10318539" y="4539814"/>
                    <a:pt x="10323583" y="4551864"/>
                    <a:pt x="10328467" y="4563822"/>
                  </a:cubicBezTo>
                  <a:close/>
                  <a:moveTo>
                    <a:pt x="10275748" y="4599174"/>
                  </a:moveTo>
                  <a:cubicBezTo>
                    <a:pt x="10259431" y="4609717"/>
                    <a:pt x="10242954" y="4620010"/>
                    <a:pt x="10226339" y="4630097"/>
                  </a:cubicBezTo>
                  <a:cubicBezTo>
                    <a:pt x="10220337" y="4617614"/>
                    <a:pt x="10214152" y="4605062"/>
                    <a:pt x="10207807" y="4592441"/>
                  </a:cubicBezTo>
                  <a:cubicBezTo>
                    <a:pt x="10225015" y="4582559"/>
                    <a:pt x="10242040" y="4572518"/>
                    <a:pt x="10258792" y="4562248"/>
                  </a:cubicBezTo>
                  <a:cubicBezTo>
                    <a:pt x="10264657" y="4574663"/>
                    <a:pt x="10270271" y="4586941"/>
                    <a:pt x="10275748" y="4599174"/>
                  </a:cubicBezTo>
                  <a:close/>
                  <a:moveTo>
                    <a:pt x="10221136" y="4633247"/>
                  </a:moveTo>
                  <a:cubicBezTo>
                    <a:pt x="10204658" y="4643174"/>
                    <a:pt x="10188021" y="4652874"/>
                    <a:pt x="10171270" y="4662345"/>
                  </a:cubicBezTo>
                  <a:cubicBezTo>
                    <a:pt x="10164765" y="4649587"/>
                    <a:pt x="10158124" y="4636738"/>
                    <a:pt x="10151255" y="4623776"/>
                  </a:cubicBezTo>
                  <a:cubicBezTo>
                    <a:pt x="10168554" y="4614510"/>
                    <a:pt x="10185670" y="4605107"/>
                    <a:pt x="10202536" y="4595476"/>
                  </a:cubicBezTo>
                  <a:cubicBezTo>
                    <a:pt x="10208926" y="4608166"/>
                    <a:pt x="10215111" y="4620763"/>
                    <a:pt x="10221136" y="4633247"/>
                  </a:cubicBezTo>
                  <a:close/>
                  <a:moveTo>
                    <a:pt x="10165952" y="4665357"/>
                  </a:moveTo>
                  <a:cubicBezTo>
                    <a:pt x="10149247" y="4674737"/>
                    <a:pt x="10132427" y="4683889"/>
                    <a:pt x="10115493" y="4692812"/>
                  </a:cubicBezTo>
                  <a:cubicBezTo>
                    <a:pt x="10108532" y="4679758"/>
                    <a:pt x="10101389" y="4666567"/>
                    <a:pt x="10094086" y="4653307"/>
                  </a:cubicBezTo>
                  <a:cubicBezTo>
                    <a:pt x="10111545" y="4644612"/>
                    <a:pt x="10128821" y="4635734"/>
                    <a:pt x="10145869" y="4626674"/>
                  </a:cubicBezTo>
                  <a:cubicBezTo>
                    <a:pt x="10152738" y="4639660"/>
                    <a:pt x="10159425" y="4652577"/>
                    <a:pt x="10165952" y="4665357"/>
                  </a:cubicBezTo>
                  <a:close/>
                  <a:moveTo>
                    <a:pt x="10110152" y="4695619"/>
                  </a:moveTo>
                  <a:cubicBezTo>
                    <a:pt x="10093401" y="4704383"/>
                    <a:pt x="10076535" y="4712964"/>
                    <a:pt x="10059579" y="4721317"/>
                  </a:cubicBezTo>
                  <a:cubicBezTo>
                    <a:pt x="10052208" y="4707920"/>
                    <a:pt x="10044653" y="4694432"/>
                    <a:pt x="10036962" y="4680831"/>
                  </a:cubicBezTo>
                  <a:cubicBezTo>
                    <a:pt x="10054398" y="4672729"/>
                    <a:pt x="10071652" y="4664444"/>
                    <a:pt x="10088699" y="4656000"/>
                  </a:cubicBezTo>
                  <a:cubicBezTo>
                    <a:pt x="10096003" y="4669305"/>
                    <a:pt x="10103192" y="4682519"/>
                    <a:pt x="10110152" y="4695619"/>
                  </a:cubicBezTo>
                  <a:close/>
                  <a:moveTo>
                    <a:pt x="10054056" y="4724010"/>
                  </a:moveTo>
                  <a:cubicBezTo>
                    <a:pt x="10037350" y="4732157"/>
                    <a:pt x="10020553" y="4740122"/>
                    <a:pt x="10003665" y="4747881"/>
                  </a:cubicBezTo>
                  <a:cubicBezTo>
                    <a:pt x="10002775" y="4746284"/>
                    <a:pt x="10001908" y="4744709"/>
                    <a:pt x="10000995" y="4743112"/>
                  </a:cubicBezTo>
                  <a:cubicBezTo>
                    <a:pt x="9994103" y="4730925"/>
                    <a:pt x="9987119" y="4718692"/>
                    <a:pt x="9980090" y="4706414"/>
                  </a:cubicBezTo>
                  <a:cubicBezTo>
                    <a:pt x="9997344" y="4698928"/>
                    <a:pt x="10014437" y="4691238"/>
                    <a:pt x="10031371" y="4683432"/>
                  </a:cubicBezTo>
                  <a:cubicBezTo>
                    <a:pt x="10039107" y="4697034"/>
                    <a:pt x="10046685" y="4710591"/>
                    <a:pt x="10054056" y="4724010"/>
                  </a:cubicBezTo>
                  <a:close/>
                  <a:moveTo>
                    <a:pt x="9995586" y="4746192"/>
                  </a:moveTo>
                  <a:cubicBezTo>
                    <a:pt x="9996385" y="4747631"/>
                    <a:pt x="9997183" y="4749045"/>
                    <a:pt x="9997982" y="4750483"/>
                  </a:cubicBezTo>
                  <a:cubicBezTo>
                    <a:pt x="9981665" y="4757923"/>
                    <a:pt x="9965256" y="4765181"/>
                    <a:pt x="9948801" y="4772233"/>
                  </a:cubicBezTo>
                  <a:cubicBezTo>
                    <a:pt x="9940905" y="4758060"/>
                    <a:pt x="9932917" y="4743865"/>
                    <a:pt x="9924838" y="4729578"/>
                  </a:cubicBezTo>
                  <a:cubicBezTo>
                    <a:pt x="9941498" y="4722846"/>
                    <a:pt x="9957952" y="4715931"/>
                    <a:pt x="9974317" y="4708879"/>
                  </a:cubicBezTo>
                  <a:cubicBezTo>
                    <a:pt x="9981436" y="4721317"/>
                    <a:pt x="9988535" y="4733755"/>
                    <a:pt x="9995586" y="4746192"/>
                  </a:cubicBezTo>
                  <a:close/>
                  <a:moveTo>
                    <a:pt x="9942959" y="4774743"/>
                  </a:moveTo>
                  <a:cubicBezTo>
                    <a:pt x="9927349" y="4781384"/>
                    <a:pt x="9911692" y="4787865"/>
                    <a:pt x="9895991" y="4794164"/>
                  </a:cubicBezTo>
                  <a:cubicBezTo>
                    <a:pt x="9887957" y="4779627"/>
                    <a:pt x="9879878" y="4765021"/>
                    <a:pt x="9871686" y="4750369"/>
                  </a:cubicBezTo>
                  <a:cubicBezTo>
                    <a:pt x="9887524" y="4744367"/>
                    <a:pt x="9903294" y="4738273"/>
                    <a:pt x="9918928" y="4731974"/>
                  </a:cubicBezTo>
                  <a:cubicBezTo>
                    <a:pt x="9926983" y="4746238"/>
                    <a:pt x="9934993" y="4760479"/>
                    <a:pt x="9942959" y="4774743"/>
                  </a:cubicBezTo>
                  <a:close/>
                  <a:moveTo>
                    <a:pt x="9889966" y="4796561"/>
                  </a:moveTo>
                  <a:cubicBezTo>
                    <a:pt x="9875109" y="4802472"/>
                    <a:pt x="9860229" y="4808246"/>
                    <a:pt x="9845303" y="4813860"/>
                  </a:cubicBezTo>
                  <a:cubicBezTo>
                    <a:pt x="9837179" y="4799003"/>
                    <a:pt x="9828986" y="4784054"/>
                    <a:pt x="9820724" y="4769083"/>
                  </a:cubicBezTo>
                  <a:cubicBezTo>
                    <a:pt x="9835763" y="4763743"/>
                    <a:pt x="9850712" y="4758288"/>
                    <a:pt x="9865615" y="4752674"/>
                  </a:cubicBezTo>
                  <a:cubicBezTo>
                    <a:pt x="9873785" y="4767303"/>
                    <a:pt x="9881910" y="4781932"/>
                    <a:pt x="9889966" y="4796561"/>
                  </a:cubicBezTo>
                  <a:close/>
                  <a:moveTo>
                    <a:pt x="9839051" y="4816188"/>
                  </a:moveTo>
                  <a:cubicBezTo>
                    <a:pt x="9824969" y="4821459"/>
                    <a:pt x="9810888" y="4826571"/>
                    <a:pt x="9796761" y="4831547"/>
                  </a:cubicBezTo>
                  <a:cubicBezTo>
                    <a:pt x="9788568" y="4816370"/>
                    <a:pt x="9780306" y="4801125"/>
                    <a:pt x="9771953" y="4785812"/>
                  </a:cubicBezTo>
                  <a:cubicBezTo>
                    <a:pt x="9786171" y="4781110"/>
                    <a:pt x="9800299" y="4776249"/>
                    <a:pt x="9814380" y="4771297"/>
                  </a:cubicBezTo>
                  <a:cubicBezTo>
                    <a:pt x="9822664" y="4786268"/>
                    <a:pt x="9830880" y="4801239"/>
                    <a:pt x="9839051" y="4816188"/>
                  </a:cubicBezTo>
                  <a:close/>
                  <a:moveTo>
                    <a:pt x="9790508" y="4833761"/>
                  </a:moveTo>
                  <a:cubicBezTo>
                    <a:pt x="9777134" y="4838439"/>
                    <a:pt x="9763738" y="4843004"/>
                    <a:pt x="9750341" y="4847454"/>
                  </a:cubicBezTo>
                  <a:cubicBezTo>
                    <a:pt x="9742080" y="4831980"/>
                    <a:pt x="9733750" y="4816439"/>
                    <a:pt x="9725329" y="4800852"/>
                  </a:cubicBezTo>
                  <a:cubicBezTo>
                    <a:pt x="9738839" y="4796652"/>
                    <a:pt x="9752282" y="4792338"/>
                    <a:pt x="9765655" y="4787934"/>
                  </a:cubicBezTo>
                  <a:cubicBezTo>
                    <a:pt x="9774008" y="4803225"/>
                    <a:pt x="9782292" y="4818493"/>
                    <a:pt x="9790508" y="4833761"/>
                  </a:cubicBezTo>
                  <a:close/>
                  <a:moveTo>
                    <a:pt x="9743815" y="4849599"/>
                  </a:moveTo>
                  <a:cubicBezTo>
                    <a:pt x="9731263" y="4853730"/>
                    <a:pt x="9718687" y="4857769"/>
                    <a:pt x="9706113" y="4861695"/>
                  </a:cubicBezTo>
                  <a:cubicBezTo>
                    <a:pt x="9697782" y="4845925"/>
                    <a:pt x="9689384" y="4830132"/>
                    <a:pt x="9680917" y="4814248"/>
                  </a:cubicBezTo>
                  <a:cubicBezTo>
                    <a:pt x="9693561" y="4810551"/>
                    <a:pt x="9706158" y="4806762"/>
                    <a:pt x="9718711" y="4802882"/>
                  </a:cubicBezTo>
                  <a:cubicBezTo>
                    <a:pt x="9727132" y="4818470"/>
                    <a:pt x="9735507" y="4834034"/>
                    <a:pt x="9743815" y="4849599"/>
                  </a:cubicBezTo>
                  <a:close/>
                  <a:moveTo>
                    <a:pt x="9699175" y="4863840"/>
                  </a:moveTo>
                  <a:cubicBezTo>
                    <a:pt x="9589423" y="4897754"/>
                    <a:pt x="9479422" y="4923862"/>
                    <a:pt x="9372273" y="4942507"/>
                  </a:cubicBezTo>
                  <a:cubicBezTo>
                    <a:pt x="8330359" y="5120062"/>
                    <a:pt x="7271580" y="4811349"/>
                    <a:pt x="6465599" y="4522560"/>
                  </a:cubicBezTo>
                  <a:cubicBezTo>
                    <a:pt x="6003021" y="4356827"/>
                    <a:pt x="5545554" y="4157477"/>
                    <a:pt x="5103151" y="3964700"/>
                  </a:cubicBezTo>
                  <a:cubicBezTo>
                    <a:pt x="4626263" y="3756906"/>
                    <a:pt x="4133149" y="3542037"/>
                    <a:pt x="3632891" y="3368978"/>
                  </a:cubicBezTo>
                  <a:cubicBezTo>
                    <a:pt x="3326324" y="3262902"/>
                    <a:pt x="3082882" y="3211986"/>
                    <a:pt x="2866758" y="3208700"/>
                  </a:cubicBezTo>
                  <a:cubicBezTo>
                    <a:pt x="2734893" y="3206691"/>
                    <a:pt x="2611129" y="3223146"/>
                    <a:pt x="2498959" y="3257539"/>
                  </a:cubicBezTo>
                  <a:cubicBezTo>
                    <a:pt x="2375812" y="3295332"/>
                    <a:pt x="2261547" y="3356267"/>
                    <a:pt x="2159341" y="3438677"/>
                  </a:cubicBezTo>
                  <a:cubicBezTo>
                    <a:pt x="2020709" y="3550459"/>
                    <a:pt x="1899595" y="3682370"/>
                    <a:pt x="1789459" y="3825463"/>
                  </a:cubicBezTo>
                  <a:cubicBezTo>
                    <a:pt x="1790038" y="3824459"/>
                    <a:pt x="1790616" y="3823478"/>
                    <a:pt x="1791196" y="3822497"/>
                  </a:cubicBezTo>
                  <a:cubicBezTo>
                    <a:pt x="1907565" y="3662127"/>
                    <a:pt x="2036221" y="3513852"/>
                    <a:pt x="2185422" y="3388834"/>
                  </a:cubicBezTo>
                  <a:cubicBezTo>
                    <a:pt x="2630026" y="3016311"/>
                    <a:pt x="3203291" y="3148906"/>
                    <a:pt x="3653066" y="3306035"/>
                  </a:cubicBezTo>
                  <a:cubicBezTo>
                    <a:pt x="4144971" y="3477908"/>
                    <a:pt x="4629321" y="3692229"/>
                    <a:pt x="5097719" y="3899521"/>
                  </a:cubicBezTo>
                  <a:cubicBezTo>
                    <a:pt x="5535787" y="4093347"/>
                    <a:pt x="5988780" y="4293816"/>
                    <a:pt x="6447570" y="4459412"/>
                  </a:cubicBezTo>
                  <a:cubicBezTo>
                    <a:pt x="6703860" y="4551909"/>
                    <a:pt x="6937603" y="4627815"/>
                    <a:pt x="7162103" y="4691443"/>
                  </a:cubicBezTo>
                  <a:cubicBezTo>
                    <a:pt x="7423163" y="4765432"/>
                    <a:pt x="7665008" y="4821049"/>
                    <a:pt x="7901489" y="4861512"/>
                  </a:cubicBezTo>
                  <a:cubicBezTo>
                    <a:pt x="8161682" y="4906015"/>
                    <a:pt x="8414184" y="4930982"/>
                    <a:pt x="8651943" y="4935775"/>
                  </a:cubicBezTo>
                  <a:cubicBezTo>
                    <a:pt x="8911429" y="4940978"/>
                    <a:pt x="9163018" y="4922378"/>
                    <a:pt x="9399750" y="4880454"/>
                  </a:cubicBezTo>
                  <a:cubicBezTo>
                    <a:pt x="9492795" y="4863703"/>
                    <a:pt x="9584380" y="4842227"/>
                    <a:pt x="9673888" y="4816324"/>
                  </a:cubicBezTo>
                  <a:cubicBezTo>
                    <a:pt x="9682355" y="4832163"/>
                    <a:pt x="9690798" y="4848002"/>
                    <a:pt x="9699175" y="4863840"/>
                  </a:cubicBezTo>
                  <a:close/>
                  <a:moveTo>
                    <a:pt x="1755920" y="3876448"/>
                  </a:moveTo>
                  <a:cubicBezTo>
                    <a:pt x="1755402" y="3877337"/>
                    <a:pt x="1754881" y="3878250"/>
                    <a:pt x="1754363" y="3879163"/>
                  </a:cubicBezTo>
                  <a:cubicBezTo>
                    <a:pt x="1753720" y="3879962"/>
                    <a:pt x="1753076" y="3880784"/>
                    <a:pt x="1752432" y="3881605"/>
                  </a:cubicBezTo>
                  <a:cubicBezTo>
                    <a:pt x="1752900" y="3880829"/>
                    <a:pt x="1753364" y="3880053"/>
                    <a:pt x="1753831" y="3879255"/>
                  </a:cubicBezTo>
                  <a:cubicBezTo>
                    <a:pt x="1754527" y="3878319"/>
                    <a:pt x="1755224" y="3877383"/>
                    <a:pt x="1755920" y="3876448"/>
                  </a:cubicBezTo>
                  <a:close/>
                  <a:moveTo>
                    <a:pt x="1717992" y="3933000"/>
                  </a:moveTo>
                  <a:cubicBezTo>
                    <a:pt x="1717597" y="3933685"/>
                    <a:pt x="1717207" y="3934370"/>
                    <a:pt x="1716814" y="3935031"/>
                  </a:cubicBezTo>
                  <a:cubicBezTo>
                    <a:pt x="1716244" y="3935739"/>
                    <a:pt x="1715671" y="3936446"/>
                    <a:pt x="1715100" y="3937177"/>
                  </a:cubicBezTo>
                  <a:cubicBezTo>
                    <a:pt x="1715452" y="3936583"/>
                    <a:pt x="1715803" y="3936013"/>
                    <a:pt x="1716155" y="3935442"/>
                  </a:cubicBezTo>
                  <a:cubicBezTo>
                    <a:pt x="1716766" y="3934621"/>
                    <a:pt x="1717380" y="3933822"/>
                    <a:pt x="1717992" y="3933000"/>
                  </a:cubicBezTo>
                  <a:close/>
                  <a:moveTo>
                    <a:pt x="1643880" y="4040606"/>
                  </a:moveTo>
                  <a:cubicBezTo>
                    <a:pt x="1643556" y="4041154"/>
                    <a:pt x="1643232" y="4041678"/>
                    <a:pt x="1642910" y="4042203"/>
                  </a:cubicBezTo>
                  <a:cubicBezTo>
                    <a:pt x="1642750" y="4042409"/>
                    <a:pt x="1642590" y="4042591"/>
                    <a:pt x="1642431" y="4042774"/>
                  </a:cubicBezTo>
                  <a:cubicBezTo>
                    <a:pt x="1642796" y="4042203"/>
                    <a:pt x="1643163" y="4041633"/>
                    <a:pt x="1643528" y="4041062"/>
                  </a:cubicBezTo>
                  <a:cubicBezTo>
                    <a:pt x="1643645" y="4040903"/>
                    <a:pt x="1643763" y="4040766"/>
                    <a:pt x="1643880" y="4040606"/>
                  </a:cubicBezTo>
                  <a:close/>
                  <a:moveTo>
                    <a:pt x="1605927" y="4093872"/>
                  </a:moveTo>
                  <a:cubicBezTo>
                    <a:pt x="1605660" y="4094306"/>
                    <a:pt x="1605390" y="4094717"/>
                    <a:pt x="1605123" y="4095173"/>
                  </a:cubicBezTo>
                  <a:cubicBezTo>
                    <a:pt x="1605053" y="4095242"/>
                    <a:pt x="1604982" y="4095333"/>
                    <a:pt x="1604911" y="4095401"/>
                  </a:cubicBezTo>
                  <a:cubicBezTo>
                    <a:pt x="1605219" y="4094922"/>
                    <a:pt x="1605525" y="4094443"/>
                    <a:pt x="1605835" y="4093987"/>
                  </a:cubicBezTo>
                  <a:cubicBezTo>
                    <a:pt x="1605865" y="4093941"/>
                    <a:pt x="1605895" y="4093895"/>
                    <a:pt x="1605927" y="4093872"/>
                  </a:cubicBezTo>
                  <a:close/>
                  <a:moveTo>
                    <a:pt x="864790" y="4837298"/>
                  </a:moveTo>
                  <a:cubicBezTo>
                    <a:pt x="865119" y="4837161"/>
                    <a:pt x="865445" y="4837001"/>
                    <a:pt x="865774" y="4836864"/>
                  </a:cubicBezTo>
                  <a:cubicBezTo>
                    <a:pt x="864898" y="4837572"/>
                    <a:pt x="864033" y="4838256"/>
                    <a:pt x="863159" y="4838964"/>
                  </a:cubicBezTo>
                  <a:cubicBezTo>
                    <a:pt x="862764" y="4839101"/>
                    <a:pt x="862371" y="4839261"/>
                    <a:pt x="861974" y="4839398"/>
                  </a:cubicBezTo>
                  <a:cubicBezTo>
                    <a:pt x="862914" y="4838690"/>
                    <a:pt x="863850" y="4838005"/>
                    <a:pt x="864790" y="4837298"/>
                  </a:cubicBezTo>
                  <a:close/>
                  <a:moveTo>
                    <a:pt x="885431" y="4828557"/>
                  </a:moveTo>
                  <a:cubicBezTo>
                    <a:pt x="886517" y="4828101"/>
                    <a:pt x="887605" y="4827667"/>
                    <a:pt x="888694" y="4827210"/>
                  </a:cubicBezTo>
                  <a:cubicBezTo>
                    <a:pt x="886884" y="4828740"/>
                    <a:pt x="885079" y="4830269"/>
                    <a:pt x="883274" y="4831821"/>
                  </a:cubicBezTo>
                  <a:cubicBezTo>
                    <a:pt x="882119" y="4832232"/>
                    <a:pt x="880964" y="4832620"/>
                    <a:pt x="879812" y="4833030"/>
                  </a:cubicBezTo>
                  <a:cubicBezTo>
                    <a:pt x="881685" y="4831524"/>
                    <a:pt x="883559" y="4830063"/>
                    <a:pt x="885431" y="4828557"/>
                  </a:cubicBezTo>
                  <a:close/>
                  <a:moveTo>
                    <a:pt x="905596" y="4820227"/>
                  </a:moveTo>
                  <a:cubicBezTo>
                    <a:pt x="907372" y="4819497"/>
                    <a:pt x="909159" y="4818812"/>
                    <a:pt x="910936" y="4818105"/>
                  </a:cubicBezTo>
                  <a:cubicBezTo>
                    <a:pt x="908447" y="4820341"/>
                    <a:pt x="905957" y="4822600"/>
                    <a:pt x="903467" y="4824837"/>
                  </a:cubicBezTo>
                  <a:cubicBezTo>
                    <a:pt x="901643" y="4825453"/>
                    <a:pt x="899806" y="4826047"/>
                    <a:pt x="897985" y="4826686"/>
                  </a:cubicBezTo>
                  <a:cubicBezTo>
                    <a:pt x="900520" y="4824518"/>
                    <a:pt x="903056" y="4822372"/>
                    <a:pt x="905596" y="4820227"/>
                  </a:cubicBezTo>
                  <a:close/>
                  <a:moveTo>
                    <a:pt x="926024" y="4812080"/>
                  </a:moveTo>
                  <a:cubicBezTo>
                    <a:pt x="928297" y="4811189"/>
                    <a:pt x="930559" y="4810254"/>
                    <a:pt x="932834" y="4809364"/>
                  </a:cubicBezTo>
                  <a:cubicBezTo>
                    <a:pt x="929762" y="4812285"/>
                    <a:pt x="926702" y="4815206"/>
                    <a:pt x="923637" y="4818127"/>
                  </a:cubicBezTo>
                  <a:cubicBezTo>
                    <a:pt x="921323" y="4818881"/>
                    <a:pt x="919022" y="4819657"/>
                    <a:pt x="916713" y="4820432"/>
                  </a:cubicBezTo>
                  <a:cubicBezTo>
                    <a:pt x="919819" y="4817648"/>
                    <a:pt x="922922" y="4814864"/>
                    <a:pt x="926024" y="4812080"/>
                  </a:cubicBezTo>
                  <a:close/>
                  <a:moveTo>
                    <a:pt x="945922" y="4804366"/>
                  </a:moveTo>
                  <a:cubicBezTo>
                    <a:pt x="948695" y="4803316"/>
                    <a:pt x="951468" y="4802243"/>
                    <a:pt x="954246" y="4801194"/>
                  </a:cubicBezTo>
                  <a:cubicBezTo>
                    <a:pt x="950752" y="4804685"/>
                    <a:pt x="947255" y="4808177"/>
                    <a:pt x="943766" y="4811669"/>
                  </a:cubicBezTo>
                  <a:cubicBezTo>
                    <a:pt x="940995" y="4812559"/>
                    <a:pt x="938222" y="4813426"/>
                    <a:pt x="935459" y="4814293"/>
                  </a:cubicBezTo>
                  <a:cubicBezTo>
                    <a:pt x="938948" y="4810984"/>
                    <a:pt x="942438" y="4807675"/>
                    <a:pt x="945922" y="4804366"/>
                  </a:cubicBezTo>
                  <a:close/>
                  <a:moveTo>
                    <a:pt x="986509" y="4789258"/>
                  </a:moveTo>
                  <a:cubicBezTo>
                    <a:pt x="989903" y="4788025"/>
                    <a:pt x="993296" y="4786816"/>
                    <a:pt x="996697" y="4785606"/>
                  </a:cubicBezTo>
                  <a:cubicBezTo>
                    <a:pt x="992564" y="4790170"/>
                    <a:pt x="988449" y="4794689"/>
                    <a:pt x="984286" y="4799276"/>
                  </a:cubicBezTo>
                  <a:cubicBezTo>
                    <a:pt x="980861" y="4800281"/>
                    <a:pt x="977460" y="4801331"/>
                    <a:pt x="974046" y="4802358"/>
                  </a:cubicBezTo>
                  <a:cubicBezTo>
                    <a:pt x="978197" y="4797999"/>
                    <a:pt x="982353" y="4793617"/>
                    <a:pt x="986509" y="4789258"/>
                  </a:cubicBezTo>
                  <a:close/>
                  <a:moveTo>
                    <a:pt x="1006775" y="4782091"/>
                  </a:moveTo>
                  <a:cubicBezTo>
                    <a:pt x="1010431" y="4780791"/>
                    <a:pt x="1014078" y="4779513"/>
                    <a:pt x="1017741" y="4778257"/>
                  </a:cubicBezTo>
                  <a:cubicBezTo>
                    <a:pt x="1013345" y="4783301"/>
                    <a:pt x="1008932" y="4788390"/>
                    <a:pt x="1004518" y="4793480"/>
                  </a:cubicBezTo>
                  <a:cubicBezTo>
                    <a:pt x="1000880" y="4794507"/>
                    <a:pt x="997242" y="4795534"/>
                    <a:pt x="993616" y="4796584"/>
                  </a:cubicBezTo>
                  <a:cubicBezTo>
                    <a:pt x="998018" y="4791723"/>
                    <a:pt x="1002407" y="4786907"/>
                    <a:pt x="1006775" y="4782091"/>
                  </a:cubicBezTo>
                  <a:close/>
                  <a:moveTo>
                    <a:pt x="1027116" y="4775063"/>
                  </a:moveTo>
                  <a:cubicBezTo>
                    <a:pt x="1030959" y="4773762"/>
                    <a:pt x="1034816" y="4772483"/>
                    <a:pt x="1038666" y="4771206"/>
                  </a:cubicBezTo>
                  <a:cubicBezTo>
                    <a:pt x="1034068" y="4776729"/>
                    <a:pt x="1029462" y="4782274"/>
                    <a:pt x="1024850" y="4787820"/>
                  </a:cubicBezTo>
                  <a:cubicBezTo>
                    <a:pt x="1020993" y="4788870"/>
                    <a:pt x="1017134" y="4789897"/>
                    <a:pt x="1013288" y="4790969"/>
                  </a:cubicBezTo>
                  <a:cubicBezTo>
                    <a:pt x="1017905" y="4785675"/>
                    <a:pt x="1022527" y="4780335"/>
                    <a:pt x="1027116" y="4775063"/>
                  </a:cubicBezTo>
                  <a:close/>
                  <a:moveTo>
                    <a:pt x="1047451" y="4768262"/>
                  </a:moveTo>
                  <a:cubicBezTo>
                    <a:pt x="1051488" y="4766938"/>
                    <a:pt x="1055532" y="4765637"/>
                    <a:pt x="1059578" y="4764336"/>
                  </a:cubicBezTo>
                  <a:cubicBezTo>
                    <a:pt x="1054797" y="4770338"/>
                    <a:pt x="1050011" y="4776341"/>
                    <a:pt x="1045219" y="4782320"/>
                  </a:cubicBezTo>
                  <a:cubicBezTo>
                    <a:pt x="1041145" y="4783392"/>
                    <a:pt x="1037101" y="4784511"/>
                    <a:pt x="1033038" y="4785606"/>
                  </a:cubicBezTo>
                  <a:cubicBezTo>
                    <a:pt x="1037849" y="4779832"/>
                    <a:pt x="1042656" y="4774036"/>
                    <a:pt x="1047451" y="4768262"/>
                  </a:cubicBezTo>
                  <a:close/>
                  <a:moveTo>
                    <a:pt x="1067760" y="4761734"/>
                  </a:moveTo>
                  <a:cubicBezTo>
                    <a:pt x="1071996" y="4760388"/>
                    <a:pt x="1076220" y="4759019"/>
                    <a:pt x="1080463" y="4757695"/>
                  </a:cubicBezTo>
                  <a:cubicBezTo>
                    <a:pt x="1075496" y="4764176"/>
                    <a:pt x="1070524" y="4770658"/>
                    <a:pt x="1065544" y="4777139"/>
                  </a:cubicBezTo>
                  <a:cubicBezTo>
                    <a:pt x="1061331" y="4778212"/>
                    <a:pt x="1057113" y="4779261"/>
                    <a:pt x="1052914" y="4780357"/>
                  </a:cubicBezTo>
                  <a:cubicBezTo>
                    <a:pt x="1057871" y="4774149"/>
                    <a:pt x="1062819" y="4767942"/>
                    <a:pt x="1067760" y="4761734"/>
                  </a:cubicBezTo>
                  <a:close/>
                  <a:moveTo>
                    <a:pt x="1088151" y="4755344"/>
                  </a:moveTo>
                  <a:cubicBezTo>
                    <a:pt x="1092503" y="4754021"/>
                    <a:pt x="1096867" y="4752697"/>
                    <a:pt x="1101231" y="4751396"/>
                  </a:cubicBezTo>
                  <a:cubicBezTo>
                    <a:pt x="1096139" y="4758311"/>
                    <a:pt x="1091043" y="4765203"/>
                    <a:pt x="1085940" y="4772096"/>
                  </a:cubicBezTo>
                  <a:cubicBezTo>
                    <a:pt x="1081579" y="4773145"/>
                    <a:pt x="1077213" y="4774195"/>
                    <a:pt x="1072865" y="4775290"/>
                  </a:cubicBezTo>
                  <a:cubicBezTo>
                    <a:pt x="1077966" y="4768650"/>
                    <a:pt x="1083062" y="4762009"/>
                    <a:pt x="1088151" y="4755344"/>
                  </a:cubicBezTo>
                  <a:close/>
                  <a:moveTo>
                    <a:pt x="1108545" y="4749182"/>
                  </a:moveTo>
                  <a:cubicBezTo>
                    <a:pt x="1113032" y="4747858"/>
                    <a:pt x="1117530" y="4746558"/>
                    <a:pt x="1122028" y="4745257"/>
                  </a:cubicBezTo>
                  <a:cubicBezTo>
                    <a:pt x="1116820" y="4752583"/>
                    <a:pt x="1111608" y="4759909"/>
                    <a:pt x="1106388" y="4767212"/>
                  </a:cubicBezTo>
                  <a:cubicBezTo>
                    <a:pt x="1101863" y="4768262"/>
                    <a:pt x="1097371" y="4769357"/>
                    <a:pt x="1092862" y="4770430"/>
                  </a:cubicBezTo>
                  <a:cubicBezTo>
                    <a:pt x="1098097" y="4763355"/>
                    <a:pt x="1103321" y="4756280"/>
                    <a:pt x="1108545" y="4749182"/>
                  </a:cubicBezTo>
                  <a:close/>
                  <a:moveTo>
                    <a:pt x="1128909" y="4743294"/>
                  </a:moveTo>
                  <a:cubicBezTo>
                    <a:pt x="1133558" y="4741948"/>
                    <a:pt x="1138195" y="4740578"/>
                    <a:pt x="1142855" y="4739277"/>
                  </a:cubicBezTo>
                  <a:cubicBezTo>
                    <a:pt x="1137511" y="4747083"/>
                    <a:pt x="1132157" y="4754842"/>
                    <a:pt x="1126800" y="4762625"/>
                  </a:cubicBezTo>
                  <a:cubicBezTo>
                    <a:pt x="1122177" y="4763652"/>
                    <a:pt x="1117548" y="4764656"/>
                    <a:pt x="1112940" y="4765728"/>
                  </a:cubicBezTo>
                  <a:cubicBezTo>
                    <a:pt x="1118269" y="4758243"/>
                    <a:pt x="1123591" y="4750780"/>
                    <a:pt x="1128909" y="4743294"/>
                  </a:cubicBezTo>
                  <a:close/>
                  <a:moveTo>
                    <a:pt x="1149346" y="4737521"/>
                  </a:moveTo>
                  <a:cubicBezTo>
                    <a:pt x="1154082" y="4736220"/>
                    <a:pt x="1158826" y="4734941"/>
                    <a:pt x="1163573" y="4733663"/>
                  </a:cubicBezTo>
                  <a:cubicBezTo>
                    <a:pt x="1158151" y="4741834"/>
                    <a:pt x="1152721" y="4750004"/>
                    <a:pt x="1147288" y="4758151"/>
                  </a:cubicBezTo>
                  <a:cubicBezTo>
                    <a:pt x="1142538" y="4759156"/>
                    <a:pt x="1137794" y="4760183"/>
                    <a:pt x="1133060" y="4761210"/>
                  </a:cubicBezTo>
                  <a:cubicBezTo>
                    <a:pt x="1138496" y="4753336"/>
                    <a:pt x="1143926" y="4745440"/>
                    <a:pt x="1149346" y="4737521"/>
                  </a:cubicBezTo>
                  <a:close/>
                  <a:moveTo>
                    <a:pt x="1169808" y="4731974"/>
                  </a:moveTo>
                  <a:cubicBezTo>
                    <a:pt x="1174635" y="4730674"/>
                    <a:pt x="1179478" y="4729442"/>
                    <a:pt x="1184316" y="4728186"/>
                  </a:cubicBezTo>
                  <a:cubicBezTo>
                    <a:pt x="1178823" y="4736744"/>
                    <a:pt x="1173330" y="4745326"/>
                    <a:pt x="1167827" y="4753861"/>
                  </a:cubicBezTo>
                  <a:cubicBezTo>
                    <a:pt x="1162946" y="4754842"/>
                    <a:pt x="1158096" y="4755892"/>
                    <a:pt x="1153233" y="4756919"/>
                  </a:cubicBezTo>
                  <a:cubicBezTo>
                    <a:pt x="1158760" y="4748612"/>
                    <a:pt x="1164290" y="4740305"/>
                    <a:pt x="1169808" y="4731974"/>
                  </a:cubicBezTo>
                  <a:close/>
                  <a:moveTo>
                    <a:pt x="1190223" y="4726680"/>
                  </a:moveTo>
                  <a:cubicBezTo>
                    <a:pt x="1195177" y="4725402"/>
                    <a:pt x="1200123" y="4724101"/>
                    <a:pt x="1205091" y="4722869"/>
                  </a:cubicBezTo>
                  <a:cubicBezTo>
                    <a:pt x="1199500" y="4731883"/>
                    <a:pt x="1193908" y="4740875"/>
                    <a:pt x="1188308" y="4749821"/>
                  </a:cubicBezTo>
                  <a:cubicBezTo>
                    <a:pt x="1183365" y="4750780"/>
                    <a:pt x="1178414" y="4751739"/>
                    <a:pt x="1173487" y="4752720"/>
                  </a:cubicBezTo>
                  <a:cubicBezTo>
                    <a:pt x="1179072" y="4744070"/>
                    <a:pt x="1184649" y="4735375"/>
                    <a:pt x="1190223" y="4726680"/>
                  </a:cubicBezTo>
                  <a:close/>
                  <a:moveTo>
                    <a:pt x="1210698" y="4721522"/>
                  </a:moveTo>
                  <a:cubicBezTo>
                    <a:pt x="1215724" y="4720267"/>
                    <a:pt x="1220761" y="4719057"/>
                    <a:pt x="1225800" y="4717871"/>
                  </a:cubicBezTo>
                  <a:cubicBezTo>
                    <a:pt x="1220154" y="4727251"/>
                    <a:pt x="1214507" y="4736607"/>
                    <a:pt x="1208852" y="4745942"/>
                  </a:cubicBezTo>
                  <a:cubicBezTo>
                    <a:pt x="1203811" y="4746877"/>
                    <a:pt x="1198776" y="4747813"/>
                    <a:pt x="1193753" y="4748772"/>
                  </a:cubicBezTo>
                  <a:cubicBezTo>
                    <a:pt x="1199408" y="4739711"/>
                    <a:pt x="1205054" y="4730605"/>
                    <a:pt x="1210698" y="4721522"/>
                  </a:cubicBezTo>
                  <a:close/>
                  <a:moveTo>
                    <a:pt x="1231188" y="4716570"/>
                  </a:moveTo>
                  <a:cubicBezTo>
                    <a:pt x="1236305" y="4715360"/>
                    <a:pt x="1241437" y="4714196"/>
                    <a:pt x="1246565" y="4713010"/>
                  </a:cubicBezTo>
                  <a:cubicBezTo>
                    <a:pt x="1240869" y="4722777"/>
                    <a:pt x="1235168" y="4732522"/>
                    <a:pt x="1229463" y="4742221"/>
                  </a:cubicBezTo>
                  <a:cubicBezTo>
                    <a:pt x="1224305" y="4743112"/>
                    <a:pt x="1219177" y="4744070"/>
                    <a:pt x="1214037" y="4745006"/>
                  </a:cubicBezTo>
                  <a:cubicBezTo>
                    <a:pt x="1219763" y="4735558"/>
                    <a:pt x="1225476" y="4726064"/>
                    <a:pt x="1231188" y="4716570"/>
                  </a:cubicBezTo>
                  <a:close/>
                  <a:moveTo>
                    <a:pt x="1251696" y="4711846"/>
                  </a:moveTo>
                  <a:cubicBezTo>
                    <a:pt x="1256910" y="4710682"/>
                    <a:pt x="1262114" y="4709472"/>
                    <a:pt x="1267342" y="4708331"/>
                  </a:cubicBezTo>
                  <a:cubicBezTo>
                    <a:pt x="1261580" y="4718487"/>
                    <a:pt x="1255815" y="4728643"/>
                    <a:pt x="1250046" y="4738730"/>
                  </a:cubicBezTo>
                  <a:cubicBezTo>
                    <a:pt x="1244840" y="4739597"/>
                    <a:pt x="1239621" y="4740441"/>
                    <a:pt x="1234433" y="4741332"/>
                  </a:cubicBezTo>
                  <a:cubicBezTo>
                    <a:pt x="1240191" y="4731541"/>
                    <a:pt x="1245947" y="4721727"/>
                    <a:pt x="1251696" y="4711846"/>
                  </a:cubicBezTo>
                  <a:close/>
                  <a:moveTo>
                    <a:pt x="1272229" y="4707281"/>
                  </a:moveTo>
                  <a:cubicBezTo>
                    <a:pt x="1277443" y="4706163"/>
                    <a:pt x="1282670" y="4705067"/>
                    <a:pt x="1287896" y="4703972"/>
                  </a:cubicBezTo>
                  <a:cubicBezTo>
                    <a:pt x="1282122" y="4714470"/>
                    <a:pt x="1276343" y="4724969"/>
                    <a:pt x="1270563" y="4735398"/>
                  </a:cubicBezTo>
                  <a:cubicBezTo>
                    <a:pt x="1265300" y="4736220"/>
                    <a:pt x="1260051" y="4737087"/>
                    <a:pt x="1254804" y="4737931"/>
                  </a:cubicBezTo>
                  <a:cubicBezTo>
                    <a:pt x="1260619" y="4727753"/>
                    <a:pt x="1266425" y="4717529"/>
                    <a:pt x="1272229" y="4707281"/>
                  </a:cubicBezTo>
                  <a:close/>
                  <a:moveTo>
                    <a:pt x="1276254" y="4700184"/>
                  </a:moveTo>
                  <a:cubicBezTo>
                    <a:pt x="1281951" y="4690096"/>
                    <a:pt x="1287640" y="4679986"/>
                    <a:pt x="1293323" y="4669876"/>
                  </a:cubicBezTo>
                  <a:cubicBezTo>
                    <a:pt x="1298462" y="4668484"/>
                    <a:pt x="1303609" y="4667160"/>
                    <a:pt x="1308757" y="4665814"/>
                  </a:cubicBezTo>
                  <a:cubicBezTo>
                    <a:pt x="1303098" y="4676221"/>
                    <a:pt x="1297431" y="4686582"/>
                    <a:pt x="1291760" y="4696920"/>
                  </a:cubicBezTo>
                  <a:cubicBezTo>
                    <a:pt x="1286586" y="4697993"/>
                    <a:pt x="1281414" y="4699065"/>
                    <a:pt x="1276254" y="4700184"/>
                  </a:cubicBezTo>
                  <a:close/>
                  <a:moveTo>
                    <a:pt x="1313575" y="4664581"/>
                  </a:moveTo>
                  <a:cubicBezTo>
                    <a:pt x="1318938" y="4663189"/>
                    <a:pt x="1324297" y="4661774"/>
                    <a:pt x="1329667" y="4660428"/>
                  </a:cubicBezTo>
                  <a:cubicBezTo>
                    <a:pt x="1323946" y="4671223"/>
                    <a:pt x="1318219" y="4681995"/>
                    <a:pt x="1312487" y="4692721"/>
                  </a:cubicBezTo>
                  <a:cubicBezTo>
                    <a:pt x="1307137" y="4693793"/>
                    <a:pt x="1301790" y="4694843"/>
                    <a:pt x="1296452" y="4695938"/>
                  </a:cubicBezTo>
                  <a:cubicBezTo>
                    <a:pt x="1302166" y="4685509"/>
                    <a:pt x="1307872" y="4675057"/>
                    <a:pt x="1313575" y="4664581"/>
                  </a:cubicBezTo>
                  <a:close/>
                  <a:moveTo>
                    <a:pt x="1317647" y="4657096"/>
                  </a:moveTo>
                  <a:cubicBezTo>
                    <a:pt x="1323158" y="4646940"/>
                    <a:pt x="1328665" y="4636784"/>
                    <a:pt x="1334161" y="4626606"/>
                  </a:cubicBezTo>
                  <a:cubicBezTo>
                    <a:pt x="1339460" y="4624963"/>
                    <a:pt x="1344759" y="4623388"/>
                    <a:pt x="1350058" y="4621790"/>
                  </a:cubicBezTo>
                  <a:cubicBezTo>
                    <a:pt x="1344558" y="4632243"/>
                    <a:pt x="1339058" y="4642672"/>
                    <a:pt x="1333558" y="4653079"/>
                  </a:cubicBezTo>
                  <a:cubicBezTo>
                    <a:pt x="1328250" y="4654380"/>
                    <a:pt x="1322948" y="4655726"/>
                    <a:pt x="1317647" y="4657096"/>
                  </a:cubicBezTo>
                  <a:close/>
                  <a:moveTo>
                    <a:pt x="1354782" y="4620352"/>
                  </a:moveTo>
                  <a:cubicBezTo>
                    <a:pt x="1360159" y="4618755"/>
                    <a:pt x="1365534" y="4617203"/>
                    <a:pt x="1370911" y="4615628"/>
                  </a:cubicBezTo>
                  <a:cubicBezTo>
                    <a:pt x="1365360" y="4626469"/>
                    <a:pt x="1359810" y="4637286"/>
                    <a:pt x="1354260" y="4648058"/>
                  </a:cubicBezTo>
                  <a:cubicBezTo>
                    <a:pt x="1348874" y="4649336"/>
                    <a:pt x="1343495" y="4650660"/>
                    <a:pt x="1338118" y="4651984"/>
                  </a:cubicBezTo>
                  <a:cubicBezTo>
                    <a:pt x="1343677" y="4641463"/>
                    <a:pt x="1349235" y="4630919"/>
                    <a:pt x="1354782" y="4620352"/>
                  </a:cubicBezTo>
                  <a:close/>
                  <a:moveTo>
                    <a:pt x="1358888" y="4612547"/>
                  </a:moveTo>
                  <a:cubicBezTo>
                    <a:pt x="1364400" y="4602049"/>
                    <a:pt x="1369902" y="4591528"/>
                    <a:pt x="1375395" y="4581030"/>
                  </a:cubicBezTo>
                  <a:cubicBezTo>
                    <a:pt x="1380722" y="4579159"/>
                    <a:pt x="1386044" y="4577333"/>
                    <a:pt x="1391366" y="4575553"/>
                  </a:cubicBezTo>
                  <a:cubicBezTo>
                    <a:pt x="1385859" y="4586370"/>
                    <a:pt x="1380359" y="4597165"/>
                    <a:pt x="1374864" y="4607914"/>
                  </a:cubicBezTo>
                  <a:cubicBezTo>
                    <a:pt x="1369537" y="4609443"/>
                    <a:pt x="1364213" y="4610973"/>
                    <a:pt x="1358888" y="4612547"/>
                  </a:cubicBezTo>
                  <a:close/>
                  <a:moveTo>
                    <a:pt x="1395994" y="4574001"/>
                  </a:moveTo>
                  <a:cubicBezTo>
                    <a:pt x="1494188" y="4541069"/>
                    <a:pt x="1591647" y="4516604"/>
                    <a:pt x="1688896" y="4500377"/>
                  </a:cubicBezTo>
                  <a:cubicBezTo>
                    <a:pt x="1967596" y="4453912"/>
                    <a:pt x="2257617" y="4480750"/>
                    <a:pt x="2541659" y="4537029"/>
                  </a:cubicBezTo>
                  <a:cubicBezTo>
                    <a:pt x="2768578" y="4581966"/>
                    <a:pt x="2991640" y="4645685"/>
                    <a:pt x="3202310" y="4705843"/>
                  </a:cubicBezTo>
                  <a:cubicBezTo>
                    <a:pt x="3885462" y="4900971"/>
                    <a:pt x="4569573" y="5130857"/>
                    <a:pt x="5231159" y="5353166"/>
                  </a:cubicBezTo>
                  <a:cubicBezTo>
                    <a:pt x="5743239" y="5525243"/>
                    <a:pt x="6272777" y="5703209"/>
                    <a:pt x="6798686" y="5863967"/>
                  </a:cubicBezTo>
                  <a:cubicBezTo>
                    <a:pt x="7096718" y="5955072"/>
                    <a:pt x="7449659" y="6058615"/>
                    <a:pt x="7807713" y="6135914"/>
                  </a:cubicBezTo>
                  <a:cubicBezTo>
                    <a:pt x="8186170" y="6217616"/>
                    <a:pt x="8522793" y="6259951"/>
                    <a:pt x="8836801" y="6265314"/>
                  </a:cubicBezTo>
                  <a:cubicBezTo>
                    <a:pt x="9073990" y="6269376"/>
                    <a:pt x="9307048" y="6243793"/>
                    <a:pt x="9510802" y="6191370"/>
                  </a:cubicBezTo>
                  <a:cubicBezTo>
                    <a:pt x="9740003" y="6132353"/>
                    <a:pt x="9932027" y="6041065"/>
                    <a:pt x="10081488" y="5920040"/>
                  </a:cubicBezTo>
                  <a:cubicBezTo>
                    <a:pt x="10099905" y="5905138"/>
                    <a:pt x="10117296" y="5889687"/>
                    <a:pt x="10133705" y="5873735"/>
                  </a:cubicBezTo>
                  <a:cubicBezTo>
                    <a:pt x="10137949" y="5890965"/>
                    <a:pt x="10141943" y="5908264"/>
                    <a:pt x="10145686" y="5925655"/>
                  </a:cubicBezTo>
                  <a:cubicBezTo>
                    <a:pt x="10113666" y="5961416"/>
                    <a:pt x="10076809" y="5994622"/>
                    <a:pt x="10035091" y="6025204"/>
                  </a:cubicBezTo>
                  <a:cubicBezTo>
                    <a:pt x="9749634" y="6234436"/>
                    <a:pt x="9314624" y="6340946"/>
                    <a:pt x="8810167" y="6325130"/>
                  </a:cubicBezTo>
                  <a:cubicBezTo>
                    <a:pt x="8521173" y="6316070"/>
                    <a:pt x="8230627" y="6276497"/>
                    <a:pt x="7946425" y="6220195"/>
                  </a:cubicBezTo>
                  <a:cubicBezTo>
                    <a:pt x="7550784" y="6141824"/>
                    <a:pt x="7167398" y="6031046"/>
                    <a:pt x="6817195" y="5924993"/>
                  </a:cubicBezTo>
                  <a:cubicBezTo>
                    <a:pt x="6286949" y="5764418"/>
                    <a:pt x="5752824" y="5586840"/>
                    <a:pt x="5236271" y="5415104"/>
                  </a:cubicBezTo>
                  <a:cubicBezTo>
                    <a:pt x="4566470" y="5192453"/>
                    <a:pt x="3873891" y="4962203"/>
                    <a:pt x="3182523" y="4766619"/>
                  </a:cubicBezTo>
                  <a:cubicBezTo>
                    <a:pt x="2960556" y="4703813"/>
                    <a:pt x="2684319" y="4625670"/>
                    <a:pt x="2420178" y="4578702"/>
                  </a:cubicBezTo>
                  <a:cubicBezTo>
                    <a:pt x="2134264" y="4527855"/>
                    <a:pt x="1887039" y="4517562"/>
                    <a:pt x="1664381" y="4547231"/>
                  </a:cubicBezTo>
                  <a:cubicBezTo>
                    <a:pt x="1569695" y="4559851"/>
                    <a:pt x="1474408" y="4579729"/>
                    <a:pt x="1379369" y="4606614"/>
                  </a:cubicBezTo>
                  <a:cubicBezTo>
                    <a:pt x="1384907" y="4595796"/>
                    <a:pt x="1390449" y="4584910"/>
                    <a:pt x="1395994" y="4574001"/>
                  </a:cubicBezTo>
                  <a:close/>
                  <a:moveTo>
                    <a:pt x="10077700" y="5915362"/>
                  </a:moveTo>
                  <a:cubicBezTo>
                    <a:pt x="9693446" y="6226517"/>
                    <a:pt x="9135380" y="6264401"/>
                    <a:pt x="8836915" y="6259289"/>
                  </a:cubicBezTo>
                  <a:cubicBezTo>
                    <a:pt x="8532082" y="6254085"/>
                    <a:pt x="8225948" y="6213782"/>
                    <a:pt x="7927278" y="6154605"/>
                  </a:cubicBezTo>
                  <a:cubicBezTo>
                    <a:pt x="7532229" y="6076371"/>
                    <a:pt x="7150121" y="5965091"/>
                    <a:pt x="6800466" y="5858215"/>
                  </a:cubicBezTo>
                  <a:cubicBezTo>
                    <a:pt x="6274625" y="5697458"/>
                    <a:pt x="5745133" y="5519538"/>
                    <a:pt x="5233076" y="5347460"/>
                  </a:cubicBezTo>
                  <a:cubicBezTo>
                    <a:pt x="4571422" y="5125128"/>
                    <a:pt x="3887242" y="4895197"/>
                    <a:pt x="3203976" y="4700047"/>
                  </a:cubicBezTo>
                  <a:cubicBezTo>
                    <a:pt x="2932052" y="4622384"/>
                    <a:pt x="2686944" y="4554648"/>
                    <a:pt x="2441129" y="4512519"/>
                  </a:cubicBezTo>
                  <a:cubicBezTo>
                    <a:pt x="2155254" y="4463520"/>
                    <a:pt x="1908875" y="4457586"/>
                    <a:pt x="1687906" y="4494421"/>
                  </a:cubicBezTo>
                  <a:cubicBezTo>
                    <a:pt x="1591330" y="4510533"/>
                    <a:pt x="1495964" y="4534222"/>
                    <a:pt x="1400045" y="4566036"/>
                  </a:cubicBezTo>
                  <a:cubicBezTo>
                    <a:pt x="1405420" y="4555447"/>
                    <a:pt x="1410806" y="4544812"/>
                    <a:pt x="1416203" y="4534154"/>
                  </a:cubicBezTo>
                  <a:cubicBezTo>
                    <a:pt x="1516047" y="4495767"/>
                    <a:pt x="1614355" y="4467103"/>
                    <a:pt x="1712588" y="4447453"/>
                  </a:cubicBezTo>
                  <a:cubicBezTo>
                    <a:pt x="2212277" y="4347539"/>
                    <a:pt x="2749659" y="4502477"/>
                    <a:pt x="3223785" y="4639203"/>
                  </a:cubicBezTo>
                  <a:cubicBezTo>
                    <a:pt x="3898425" y="4833715"/>
                    <a:pt x="4573704" y="5063144"/>
                    <a:pt x="5226755" y="5285019"/>
                  </a:cubicBezTo>
                  <a:cubicBezTo>
                    <a:pt x="5734749" y="5457599"/>
                    <a:pt x="6260019" y="5636067"/>
                    <a:pt x="6781980" y="5797075"/>
                  </a:cubicBezTo>
                  <a:cubicBezTo>
                    <a:pt x="7085353" y="5890668"/>
                    <a:pt x="7445027" y="5996905"/>
                    <a:pt x="7812255" y="6075184"/>
                  </a:cubicBezTo>
                  <a:cubicBezTo>
                    <a:pt x="7845940" y="6082373"/>
                    <a:pt x="7879374" y="6089242"/>
                    <a:pt x="7912420" y="6095792"/>
                  </a:cubicBezTo>
                  <a:cubicBezTo>
                    <a:pt x="8258789" y="6164418"/>
                    <a:pt x="8570857" y="6198354"/>
                    <a:pt x="8863640" y="6199381"/>
                  </a:cubicBezTo>
                  <a:cubicBezTo>
                    <a:pt x="9106077" y="6200226"/>
                    <a:pt x="9344065" y="6168960"/>
                    <a:pt x="9551904" y="6108961"/>
                  </a:cubicBezTo>
                  <a:cubicBezTo>
                    <a:pt x="9781060" y="6042777"/>
                    <a:pt x="9971532" y="5943958"/>
                    <a:pt x="10118254" y="5815196"/>
                  </a:cubicBezTo>
                  <a:cubicBezTo>
                    <a:pt x="10123069" y="5832336"/>
                    <a:pt x="10127657" y="5849612"/>
                    <a:pt x="10132015" y="5866979"/>
                  </a:cubicBezTo>
                  <a:cubicBezTo>
                    <a:pt x="10115014" y="5883662"/>
                    <a:pt x="10096916" y="5899797"/>
                    <a:pt x="10077700" y="5915362"/>
                  </a:cubicBezTo>
                  <a:close/>
                  <a:moveTo>
                    <a:pt x="10123755" y="5810381"/>
                  </a:moveTo>
                  <a:cubicBezTo>
                    <a:pt x="10123914" y="5810221"/>
                    <a:pt x="10124097" y="5810061"/>
                    <a:pt x="10124280" y="5809902"/>
                  </a:cubicBezTo>
                  <a:cubicBezTo>
                    <a:pt x="10132997" y="5802142"/>
                    <a:pt x="10141442" y="5794245"/>
                    <a:pt x="10149657" y="5786258"/>
                  </a:cubicBezTo>
                  <a:cubicBezTo>
                    <a:pt x="10153788" y="5802941"/>
                    <a:pt x="10157668" y="5819669"/>
                    <a:pt x="10161274" y="5836421"/>
                  </a:cubicBezTo>
                  <a:cubicBezTo>
                    <a:pt x="10153583" y="5844956"/>
                    <a:pt x="10145595" y="5853355"/>
                    <a:pt x="10137379" y="5861616"/>
                  </a:cubicBezTo>
                  <a:cubicBezTo>
                    <a:pt x="10133134" y="5844682"/>
                    <a:pt x="10128570" y="5827589"/>
                    <a:pt x="10123755" y="5810381"/>
                  </a:cubicBezTo>
                  <a:close/>
                  <a:moveTo>
                    <a:pt x="10121974" y="5804013"/>
                  </a:moveTo>
                  <a:cubicBezTo>
                    <a:pt x="10117296" y="5787513"/>
                    <a:pt x="10112320" y="5770899"/>
                    <a:pt x="10107117" y="5754148"/>
                  </a:cubicBezTo>
                  <a:cubicBezTo>
                    <a:pt x="10116519" y="5746206"/>
                    <a:pt x="10125739" y="5738149"/>
                    <a:pt x="10134800" y="5729979"/>
                  </a:cubicBezTo>
                  <a:cubicBezTo>
                    <a:pt x="10139433" y="5746434"/>
                    <a:pt x="10143838" y="5763002"/>
                    <a:pt x="10148014" y="5779617"/>
                  </a:cubicBezTo>
                  <a:cubicBezTo>
                    <a:pt x="10139593" y="5787879"/>
                    <a:pt x="10130898" y="5796003"/>
                    <a:pt x="10121974" y="5804013"/>
                  </a:cubicBezTo>
                  <a:close/>
                  <a:moveTo>
                    <a:pt x="10140391" y="5724935"/>
                  </a:moveTo>
                  <a:cubicBezTo>
                    <a:pt x="10149452" y="5716674"/>
                    <a:pt x="10158330" y="5708298"/>
                    <a:pt x="10167047" y="5699786"/>
                  </a:cubicBezTo>
                  <a:cubicBezTo>
                    <a:pt x="10167071" y="5699763"/>
                    <a:pt x="10167093" y="5699740"/>
                    <a:pt x="10167116" y="5699717"/>
                  </a:cubicBezTo>
                  <a:cubicBezTo>
                    <a:pt x="10171087" y="5715807"/>
                    <a:pt x="10174807" y="5731942"/>
                    <a:pt x="10178276" y="5748100"/>
                  </a:cubicBezTo>
                  <a:cubicBezTo>
                    <a:pt x="10170311" y="5756886"/>
                    <a:pt x="10162072" y="5765559"/>
                    <a:pt x="10153559" y="5774094"/>
                  </a:cubicBezTo>
                  <a:cubicBezTo>
                    <a:pt x="10149406" y="5757640"/>
                    <a:pt x="10144979" y="5741253"/>
                    <a:pt x="10140391" y="5724935"/>
                  </a:cubicBezTo>
                  <a:close/>
                  <a:moveTo>
                    <a:pt x="10162986" y="5695632"/>
                  </a:moveTo>
                  <a:cubicBezTo>
                    <a:pt x="10155020" y="5703392"/>
                    <a:pt x="10146873" y="5711082"/>
                    <a:pt x="10138589" y="5718659"/>
                  </a:cubicBezTo>
                  <a:cubicBezTo>
                    <a:pt x="10134047" y="5702821"/>
                    <a:pt x="10129345" y="5687051"/>
                    <a:pt x="10124439" y="5671418"/>
                  </a:cubicBezTo>
                  <a:cubicBezTo>
                    <a:pt x="10134138" y="5663042"/>
                    <a:pt x="10143655" y="5654552"/>
                    <a:pt x="10152989" y="5645971"/>
                  </a:cubicBezTo>
                  <a:cubicBezTo>
                    <a:pt x="10157371" y="5661627"/>
                    <a:pt x="10161547" y="5677374"/>
                    <a:pt x="10165495" y="5693122"/>
                  </a:cubicBezTo>
                  <a:cubicBezTo>
                    <a:pt x="10164651" y="5693966"/>
                    <a:pt x="10163829" y="5694788"/>
                    <a:pt x="10162986" y="5695632"/>
                  </a:cubicBezTo>
                  <a:close/>
                  <a:moveTo>
                    <a:pt x="10157052" y="5634332"/>
                  </a:moveTo>
                  <a:cubicBezTo>
                    <a:pt x="10152807" y="5619521"/>
                    <a:pt x="10148334" y="5604595"/>
                    <a:pt x="10143609" y="5589533"/>
                  </a:cubicBezTo>
                  <a:cubicBezTo>
                    <a:pt x="10153833" y="5580518"/>
                    <a:pt x="10163853" y="5571344"/>
                    <a:pt x="10173643" y="5562078"/>
                  </a:cubicBezTo>
                  <a:cubicBezTo>
                    <a:pt x="10177842" y="5577072"/>
                    <a:pt x="10181814" y="5591906"/>
                    <a:pt x="10185510" y="5606581"/>
                  </a:cubicBezTo>
                  <a:cubicBezTo>
                    <a:pt x="10176222" y="5615961"/>
                    <a:pt x="10166751" y="5625204"/>
                    <a:pt x="10157052" y="5634332"/>
                  </a:cubicBezTo>
                  <a:close/>
                  <a:moveTo>
                    <a:pt x="10178846" y="5557148"/>
                  </a:moveTo>
                  <a:cubicBezTo>
                    <a:pt x="10188660" y="5547745"/>
                    <a:pt x="10198268" y="5538206"/>
                    <a:pt x="10207648" y="5528552"/>
                  </a:cubicBezTo>
                  <a:cubicBezTo>
                    <a:pt x="10211254" y="5543409"/>
                    <a:pt x="10214586" y="5558107"/>
                    <a:pt x="10217643" y="5572622"/>
                  </a:cubicBezTo>
                  <a:cubicBezTo>
                    <a:pt x="10213695" y="5577026"/>
                    <a:pt x="10209701" y="5581408"/>
                    <a:pt x="10205640" y="5585744"/>
                  </a:cubicBezTo>
                  <a:cubicBezTo>
                    <a:pt x="10200733" y="5590993"/>
                    <a:pt x="10195734" y="5596174"/>
                    <a:pt x="10190691" y="5601332"/>
                  </a:cubicBezTo>
                  <a:cubicBezTo>
                    <a:pt x="10186994" y="5586771"/>
                    <a:pt x="10183046" y="5572051"/>
                    <a:pt x="10178846" y="5557148"/>
                  </a:cubicBezTo>
                  <a:close/>
                  <a:moveTo>
                    <a:pt x="10177112" y="5551055"/>
                  </a:moveTo>
                  <a:cubicBezTo>
                    <a:pt x="10173118" y="5537019"/>
                    <a:pt x="10168874" y="5522824"/>
                    <a:pt x="10164400" y="5508537"/>
                  </a:cubicBezTo>
                  <a:cubicBezTo>
                    <a:pt x="10174830" y="5499112"/>
                    <a:pt x="10185031" y="5489595"/>
                    <a:pt x="10195028" y="5479941"/>
                  </a:cubicBezTo>
                  <a:cubicBezTo>
                    <a:pt x="10198952" y="5494137"/>
                    <a:pt x="10202650" y="5508195"/>
                    <a:pt x="10206095" y="5522116"/>
                  </a:cubicBezTo>
                  <a:cubicBezTo>
                    <a:pt x="10196648" y="5531884"/>
                    <a:pt x="10186994" y="5541538"/>
                    <a:pt x="10177112" y="5551055"/>
                  </a:cubicBezTo>
                  <a:close/>
                  <a:moveTo>
                    <a:pt x="10200390" y="5474647"/>
                  </a:moveTo>
                  <a:cubicBezTo>
                    <a:pt x="10210546" y="5464697"/>
                    <a:pt x="10220474" y="5454609"/>
                    <a:pt x="10230173" y="5444385"/>
                  </a:cubicBezTo>
                  <a:cubicBezTo>
                    <a:pt x="10233482" y="5458443"/>
                    <a:pt x="10236517" y="5472365"/>
                    <a:pt x="10239324" y="5486126"/>
                  </a:cubicBezTo>
                  <a:cubicBezTo>
                    <a:pt x="10230241" y="5496396"/>
                    <a:pt x="10220975" y="5506529"/>
                    <a:pt x="10211459" y="5516525"/>
                  </a:cubicBezTo>
                  <a:cubicBezTo>
                    <a:pt x="10208013" y="5502695"/>
                    <a:pt x="10204292" y="5488728"/>
                    <a:pt x="10200390" y="5474647"/>
                  </a:cubicBezTo>
                  <a:close/>
                  <a:moveTo>
                    <a:pt x="10198633" y="5468303"/>
                  </a:moveTo>
                  <a:cubicBezTo>
                    <a:pt x="10194891" y="5455020"/>
                    <a:pt x="10190873" y="5441623"/>
                    <a:pt x="10186720" y="5428136"/>
                  </a:cubicBezTo>
                  <a:cubicBezTo>
                    <a:pt x="10197515" y="5418186"/>
                    <a:pt x="10208059" y="5408098"/>
                    <a:pt x="10218397" y="5397897"/>
                  </a:cubicBezTo>
                  <a:cubicBezTo>
                    <a:pt x="10222025" y="5411316"/>
                    <a:pt x="10225448" y="5424644"/>
                    <a:pt x="10228621" y="5437835"/>
                  </a:cubicBezTo>
                  <a:cubicBezTo>
                    <a:pt x="10218854" y="5448128"/>
                    <a:pt x="10208880" y="5458283"/>
                    <a:pt x="10198633" y="5468303"/>
                  </a:cubicBezTo>
                  <a:close/>
                  <a:moveTo>
                    <a:pt x="10223372" y="5392990"/>
                  </a:moveTo>
                  <a:cubicBezTo>
                    <a:pt x="10233688" y="5382652"/>
                    <a:pt x="10243797" y="5372176"/>
                    <a:pt x="10253634" y="5361564"/>
                  </a:cubicBezTo>
                  <a:cubicBezTo>
                    <a:pt x="10256669" y="5374824"/>
                    <a:pt x="10259431" y="5387969"/>
                    <a:pt x="10261964" y="5400978"/>
                  </a:cubicBezTo>
                  <a:cubicBezTo>
                    <a:pt x="10252767" y="5411635"/>
                    <a:pt x="10243318" y="5422134"/>
                    <a:pt x="10233597" y="5432495"/>
                  </a:cubicBezTo>
                  <a:cubicBezTo>
                    <a:pt x="10230424" y="5419463"/>
                    <a:pt x="10226978" y="5406272"/>
                    <a:pt x="10223372" y="5392990"/>
                  </a:cubicBezTo>
                  <a:close/>
                  <a:moveTo>
                    <a:pt x="10258746" y="5355973"/>
                  </a:moveTo>
                  <a:cubicBezTo>
                    <a:pt x="10268446" y="5345383"/>
                    <a:pt x="10277917" y="5334680"/>
                    <a:pt x="10287113" y="5323839"/>
                  </a:cubicBezTo>
                  <a:cubicBezTo>
                    <a:pt x="10289236" y="5335615"/>
                    <a:pt x="10291176" y="5347300"/>
                    <a:pt x="10292865" y="5358894"/>
                  </a:cubicBezTo>
                  <a:cubicBezTo>
                    <a:pt x="10293047" y="5360218"/>
                    <a:pt x="10293230" y="5361541"/>
                    <a:pt x="10293413" y="5362865"/>
                  </a:cubicBezTo>
                  <a:cubicBezTo>
                    <a:pt x="10292592" y="5363915"/>
                    <a:pt x="10291793" y="5364965"/>
                    <a:pt x="10290971" y="5366014"/>
                  </a:cubicBezTo>
                  <a:cubicBezTo>
                    <a:pt x="10283234" y="5375782"/>
                    <a:pt x="10275292" y="5385436"/>
                    <a:pt x="10267144" y="5394998"/>
                  </a:cubicBezTo>
                  <a:cubicBezTo>
                    <a:pt x="10264566" y="5382104"/>
                    <a:pt x="10261782" y="5369096"/>
                    <a:pt x="10258746" y="5355973"/>
                  </a:cubicBezTo>
                  <a:close/>
                  <a:moveTo>
                    <a:pt x="10257218" y="5349377"/>
                  </a:moveTo>
                  <a:cubicBezTo>
                    <a:pt x="10254273" y="5336962"/>
                    <a:pt x="10251123" y="5324433"/>
                    <a:pt x="10247769" y="5311789"/>
                  </a:cubicBezTo>
                  <a:cubicBezTo>
                    <a:pt x="10258198" y="5301132"/>
                    <a:pt x="10268400" y="5290337"/>
                    <a:pt x="10278328" y="5279405"/>
                  </a:cubicBezTo>
                  <a:cubicBezTo>
                    <a:pt x="10281066" y="5292003"/>
                    <a:pt x="10283576" y="5304464"/>
                    <a:pt x="10285859" y="5316833"/>
                  </a:cubicBezTo>
                  <a:cubicBezTo>
                    <a:pt x="10276570" y="5327810"/>
                    <a:pt x="10267031" y="5338674"/>
                    <a:pt x="10257218" y="5349377"/>
                  </a:cubicBezTo>
                  <a:close/>
                  <a:moveTo>
                    <a:pt x="10246057" y="5305353"/>
                  </a:moveTo>
                  <a:cubicBezTo>
                    <a:pt x="10242793" y="5293258"/>
                    <a:pt x="10239324" y="5281025"/>
                    <a:pt x="10235673" y="5268725"/>
                  </a:cubicBezTo>
                  <a:cubicBezTo>
                    <a:pt x="10246765" y="5258135"/>
                    <a:pt x="10257628" y="5247386"/>
                    <a:pt x="10268240" y="5236500"/>
                  </a:cubicBezTo>
                  <a:cubicBezTo>
                    <a:pt x="10271321" y="5248687"/>
                    <a:pt x="10274174" y="5260759"/>
                    <a:pt x="10276844" y="5272741"/>
                  </a:cubicBezTo>
                  <a:cubicBezTo>
                    <a:pt x="10266825" y="5283764"/>
                    <a:pt x="10256578" y="5294627"/>
                    <a:pt x="10246057" y="5305353"/>
                  </a:cubicBezTo>
                  <a:close/>
                  <a:moveTo>
                    <a:pt x="10273215" y="5231342"/>
                  </a:moveTo>
                  <a:cubicBezTo>
                    <a:pt x="10283759" y="5220387"/>
                    <a:pt x="10294075" y="5209273"/>
                    <a:pt x="10304116" y="5198045"/>
                  </a:cubicBezTo>
                  <a:cubicBezTo>
                    <a:pt x="10306330" y="5208862"/>
                    <a:pt x="10308430" y="5219612"/>
                    <a:pt x="10310301" y="5230247"/>
                  </a:cubicBezTo>
                  <a:cubicBezTo>
                    <a:pt x="10310484" y="5231365"/>
                    <a:pt x="10310666" y="5232506"/>
                    <a:pt x="10310871" y="5233624"/>
                  </a:cubicBezTo>
                  <a:cubicBezTo>
                    <a:pt x="10301446" y="5244944"/>
                    <a:pt x="10291793" y="5256150"/>
                    <a:pt x="10281865" y="5267195"/>
                  </a:cubicBezTo>
                  <a:cubicBezTo>
                    <a:pt x="10279171" y="5255328"/>
                    <a:pt x="10276296" y="5243392"/>
                    <a:pt x="10273215" y="5231342"/>
                  </a:cubicBezTo>
                  <a:close/>
                  <a:moveTo>
                    <a:pt x="10271573" y="5224997"/>
                  </a:moveTo>
                  <a:cubicBezTo>
                    <a:pt x="10268537" y="5213336"/>
                    <a:pt x="10265319" y="5201582"/>
                    <a:pt x="10261918" y="5189715"/>
                  </a:cubicBezTo>
                  <a:cubicBezTo>
                    <a:pt x="10273147" y="5178829"/>
                    <a:pt x="10284125" y="5167805"/>
                    <a:pt x="10294850" y="5156600"/>
                  </a:cubicBezTo>
                  <a:cubicBezTo>
                    <a:pt x="10297681" y="5168262"/>
                    <a:pt x="10300327" y="5179855"/>
                    <a:pt x="10302747" y="5191335"/>
                  </a:cubicBezTo>
                  <a:cubicBezTo>
                    <a:pt x="10292614" y="5202700"/>
                    <a:pt x="10282230" y="5213929"/>
                    <a:pt x="10271573" y="5224997"/>
                  </a:cubicBezTo>
                  <a:close/>
                  <a:moveTo>
                    <a:pt x="10299803" y="5151397"/>
                  </a:moveTo>
                  <a:cubicBezTo>
                    <a:pt x="10310438" y="5140145"/>
                    <a:pt x="10320821" y="5128780"/>
                    <a:pt x="10330954" y="5117255"/>
                  </a:cubicBezTo>
                  <a:cubicBezTo>
                    <a:pt x="10333123" y="5128689"/>
                    <a:pt x="10335085" y="5140031"/>
                    <a:pt x="10336866" y="5151282"/>
                  </a:cubicBezTo>
                  <a:cubicBezTo>
                    <a:pt x="10327395" y="5162899"/>
                    <a:pt x="10317672" y="5174378"/>
                    <a:pt x="10307699" y="5185698"/>
                  </a:cubicBezTo>
                  <a:cubicBezTo>
                    <a:pt x="10305257" y="5174356"/>
                    <a:pt x="10302633" y="5162922"/>
                    <a:pt x="10299803" y="5151397"/>
                  </a:cubicBezTo>
                  <a:close/>
                  <a:moveTo>
                    <a:pt x="10298251" y="5145052"/>
                  </a:moveTo>
                  <a:cubicBezTo>
                    <a:pt x="10295444" y="5133778"/>
                    <a:pt x="10292431" y="5122436"/>
                    <a:pt x="10289282" y="5111002"/>
                  </a:cubicBezTo>
                  <a:cubicBezTo>
                    <a:pt x="10300625" y="5099842"/>
                    <a:pt x="10311716" y="5088545"/>
                    <a:pt x="10322533" y="5077088"/>
                  </a:cubicBezTo>
                  <a:cubicBezTo>
                    <a:pt x="10324428" y="5085373"/>
                    <a:pt x="10326231" y="5093657"/>
                    <a:pt x="10327920" y="5101850"/>
                  </a:cubicBezTo>
                  <a:cubicBezTo>
                    <a:pt x="10328513" y="5104771"/>
                    <a:pt x="10329083" y="5107670"/>
                    <a:pt x="10329654" y="5110568"/>
                  </a:cubicBezTo>
                  <a:cubicBezTo>
                    <a:pt x="10319453" y="5122207"/>
                    <a:pt x="10308977" y="5133710"/>
                    <a:pt x="10298251" y="5145052"/>
                  </a:cubicBezTo>
                  <a:close/>
                  <a:moveTo>
                    <a:pt x="10333717" y="5100663"/>
                  </a:moveTo>
                  <a:cubicBezTo>
                    <a:pt x="10331777" y="5091147"/>
                    <a:pt x="10329632" y="5081539"/>
                    <a:pt x="10327417" y="5071862"/>
                  </a:cubicBezTo>
                  <a:cubicBezTo>
                    <a:pt x="10338075" y="5060451"/>
                    <a:pt x="10348505" y="5048858"/>
                    <a:pt x="10358660" y="5037150"/>
                  </a:cubicBezTo>
                  <a:cubicBezTo>
                    <a:pt x="10360555" y="5048127"/>
                    <a:pt x="10362267" y="5059013"/>
                    <a:pt x="10363795" y="5069831"/>
                  </a:cubicBezTo>
                  <a:cubicBezTo>
                    <a:pt x="10354302" y="5081675"/>
                    <a:pt x="10344579" y="5093360"/>
                    <a:pt x="10334560" y="5104909"/>
                  </a:cubicBezTo>
                  <a:cubicBezTo>
                    <a:pt x="10334287" y="5103493"/>
                    <a:pt x="10334013" y="5102079"/>
                    <a:pt x="10333717" y="5100663"/>
                  </a:cubicBezTo>
                  <a:close/>
                  <a:moveTo>
                    <a:pt x="10325934" y="5065609"/>
                  </a:moveTo>
                  <a:cubicBezTo>
                    <a:pt x="10323356" y="5054677"/>
                    <a:pt x="10320640" y="5043677"/>
                    <a:pt x="10317718" y="5032562"/>
                  </a:cubicBezTo>
                  <a:cubicBezTo>
                    <a:pt x="10329129" y="5021174"/>
                    <a:pt x="10340266" y="5009650"/>
                    <a:pt x="10351152" y="4997965"/>
                  </a:cubicBezTo>
                  <a:cubicBezTo>
                    <a:pt x="10353434" y="5008851"/>
                    <a:pt x="10355557" y="5019668"/>
                    <a:pt x="10357474" y="5030417"/>
                  </a:cubicBezTo>
                  <a:cubicBezTo>
                    <a:pt x="10347227" y="5042285"/>
                    <a:pt x="10336705" y="5054015"/>
                    <a:pt x="10325934" y="5065609"/>
                  </a:cubicBezTo>
                  <a:close/>
                  <a:moveTo>
                    <a:pt x="10355990" y="4992761"/>
                  </a:moveTo>
                  <a:cubicBezTo>
                    <a:pt x="10366648" y="4981190"/>
                    <a:pt x="10377055" y="4969483"/>
                    <a:pt x="10387188" y="4957615"/>
                  </a:cubicBezTo>
                  <a:cubicBezTo>
                    <a:pt x="10388832" y="4968227"/>
                    <a:pt x="10390269" y="4978749"/>
                    <a:pt x="10391547" y="4989224"/>
                  </a:cubicBezTo>
                  <a:cubicBezTo>
                    <a:pt x="10382099" y="5001205"/>
                    <a:pt x="10372354" y="5013050"/>
                    <a:pt x="10362380" y="5024758"/>
                  </a:cubicBezTo>
                  <a:cubicBezTo>
                    <a:pt x="10360441" y="5014146"/>
                    <a:pt x="10358296" y="5003487"/>
                    <a:pt x="10355990" y="4992761"/>
                  </a:cubicBezTo>
                  <a:close/>
                  <a:moveTo>
                    <a:pt x="10354644" y="4986508"/>
                  </a:moveTo>
                  <a:cubicBezTo>
                    <a:pt x="10353617" y="4981784"/>
                    <a:pt x="10352545" y="4977083"/>
                    <a:pt x="10351449" y="4972336"/>
                  </a:cubicBezTo>
                  <a:cubicBezTo>
                    <a:pt x="10350034" y="4966311"/>
                    <a:pt x="10348551" y="4960240"/>
                    <a:pt x="10347044" y="4954146"/>
                  </a:cubicBezTo>
                  <a:cubicBezTo>
                    <a:pt x="10349167" y="4952001"/>
                    <a:pt x="10351335" y="4949879"/>
                    <a:pt x="10353458" y="4947733"/>
                  </a:cubicBezTo>
                  <a:cubicBezTo>
                    <a:pt x="10362654" y="4938331"/>
                    <a:pt x="10371669" y="4928814"/>
                    <a:pt x="10380524" y="4919183"/>
                  </a:cubicBezTo>
                  <a:cubicBezTo>
                    <a:pt x="10382578" y="4929818"/>
                    <a:pt x="10384450" y="4940362"/>
                    <a:pt x="10386138" y="4950860"/>
                  </a:cubicBezTo>
                  <a:cubicBezTo>
                    <a:pt x="10375892" y="4962887"/>
                    <a:pt x="10365393" y="4974778"/>
                    <a:pt x="10354644" y="4986508"/>
                  </a:cubicBezTo>
                  <a:close/>
                  <a:moveTo>
                    <a:pt x="10385339" y="4913934"/>
                  </a:moveTo>
                  <a:cubicBezTo>
                    <a:pt x="10395975" y="4902272"/>
                    <a:pt x="10406358" y="4890473"/>
                    <a:pt x="10416469" y="4878537"/>
                  </a:cubicBezTo>
                  <a:cubicBezTo>
                    <a:pt x="10417838" y="4888807"/>
                    <a:pt x="10419047" y="4899054"/>
                    <a:pt x="10420097" y="4909210"/>
                  </a:cubicBezTo>
                  <a:cubicBezTo>
                    <a:pt x="10410650" y="4921328"/>
                    <a:pt x="10400972" y="4933310"/>
                    <a:pt x="10391022" y="4945132"/>
                  </a:cubicBezTo>
                  <a:cubicBezTo>
                    <a:pt x="10389311" y="4934794"/>
                    <a:pt x="10387416" y="4924387"/>
                    <a:pt x="10385339" y="4913934"/>
                  </a:cubicBezTo>
                  <a:close/>
                  <a:moveTo>
                    <a:pt x="10421421" y="4872604"/>
                  </a:moveTo>
                  <a:cubicBezTo>
                    <a:pt x="10431166" y="4860964"/>
                    <a:pt x="10440660" y="4849211"/>
                    <a:pt x="10449903" y="4837298"/>
                  </a:cubicBezTo>
                  <a:cubicBezTo>
                    <a:pt x="10450610" y="4847271"/>
                    <a:pt x="10451159" y="4857153"/>
                    <a:pt x="10451546" y="4866990"/>
                  </a:cubicBezTo>
                  <a:cubicBezTo>
                    <a:pt x="10443010" y="4878994"/>
                    <a:pt x="10434201" y="4890861"/>
                    <a:pt x="10425186" y="4902614"/>
                  </a:cubicBezTo>
                  <a:cubicBezTo>
                    <a:pt x="10424091" y="4892664"/>
                    <a:pt x="10422836" y="4882668"/>
                    <a:pt x="10421421" y="4872604"/>
                  </a:cubicBezTo>
                  <a:close/>
                  <a:moveTo>
                    <a:pt x="10454536" y="4823080"/>
                  </a:moveTo>
                  <a:cubicBezTo>
                    <a:pt x="10453668" y="4813381"/>
                    <a:pt x="10452618" y="4803613"/>
                    <a:pt x="10451432" y="4793777"/>
                  </a:cubicBezTo>
                  <a:cubicBezTo>
                    <a:pt x="10461177" y="4782001"/>
                    <a:pt x="10470717" y="4770110"/>
                    <a:pt x="10479959" y="4758083"/>
                  </a:cubicBezTo>
                  <a:cubicBezTo>
                    <a:pt x="10480484" y="4767691"/>
                    <a:pt x="10480827" y="4777299"/>
                    <a:pt x="10481009" y="4786907"/>
                  </a:cubicBezTo>
                  <a:cubicBezTo>
                    <a:pt x="10472428" y="4799094"/>
                    <a:pt x="10463596" y="4811144"/>
                    <a:pt x="10454536" y="4823080"/>
                  </a:cubicBezTo>
                  <a:close/>
                  <a:moveTo>
                    <a:pt x="10450634" y="4787295"/>
                  </a:moveTo>
                  <a:cubicBezTo>
                    <a:pt x="10449332" y="4777276"/>
                    <a:pt x="10447895" y="4767189"/>
                    <a:pt x="10446297" y="4757056"/>
                  </a:cubicBezTo>
                  <a:cubicBezTo>
                    <a:pt x="10456864" y="4745211"/>
                    <a:pt x="10467180" y="4733253"/>
                    <a:pt x="10477243" y="4721134"/>
                  </a:cubicBezTo>
                  <a:cubicBezTo>
                    <a:pt x="10478179" y="4730993"/>
                    <a:pt x="10478933" y="4740853"/>
                    <a:pt x="10479549" y="4750711"/>
                  </a:cubicBezTo>
                  <a:cubicBezTo>
                    <a:pt x="10470146" y="4763035"/>
                    <a:pt x="10460515" y="4775245"/>
                    <a:pt x="10450634" y="4787295"/>
                  </a:cubicBezTo>
                  <a:close/>
                  <a:moveTo>
                    <a:pt x="10482105" y="4715292"/>
                  </a:moveTo>
                  <a:cubicBezTo>
                    <a:pt x="10491735" y="4703561"/>
                    <a:pt x="10501138" y="4691694"/>
                    <a:pt x="10510313" y="4679690"/>
                  </a:cubicBezTo>
                  <a:cubicBezTo>
                    <a:pt x="10510609" y="4689138"/>
                    <a:pt x="10510746" y="4698563"/>
                    <a:pt x="10510723" y="4707989"/>
                  </a:cubicBezTo>
                  <a:cubicBezTo>
                    <a:pt x="10502234" y="4720153"/>
                    <a:pt x="10493516" y="4732226"/>
                    <a:pt x="10484547" y="4744139"/>
                  </a:cubicBezTo>
                  <a:cubicBezTo>
                    <a:pt x="10483885" y="4734576"/>
                    <a:pt x="10483064" y="4724969"/>
                    <a:pt x="10482105" y="4715292"/>
                  </a:cubicBezTo>
                  <a:close/>
                  <a:moveTo>
                    <a:pt x="10481466" y="4708993"/>
                  </a:moveTo>
                  <a:cubicBezTo>
                    <a:pt x="10480394" y="4699020"/>
                    <a:pt x="10479138" y="4688978"/>
                    <a:pt x="10477746" y="4678891"/>
                  </a:cubicBezTo>
                  <a:cubicBezTo>
                    <a:pt x="10481922" y="4674190"/>
                    <a:pt x="10486076" y="4669465"/>
                    <a:pt x="10490183" y="4664695"/>
                  </a:cubicBezTo>
                  <a:cubicBezTo>
                    <a:pt x="10496346" y="4657529"/>
                    <a:pt x="10502439" y="4650318"/>
                    <a:pt x="10508441" y="4643060"/>
                  </a:cubicBezTo>
                  <a:cubicBezTo>
                    <a:pt x="10509148" y="4652874"/>
                    <a:pt x="10509673" y="4662664"/>
                    <a:pt x="10510062" y="4672478"/>
                  </a:cubicBezTo>
                  <a:cubicBezTo>
                    <a:pt x="10500751" y="4684779"/>
                    <a:pt x="10491256" y="4696966"/>
                    <a:pt x="10481466" y="4708993"/>
                  </a:cubicBezTo>
                  <a:close/>
                  <a:moveTo>
                    <a:pt x="10512732" y="4629801"/>
                  </a:moveTo>
                  <a:cubicBezTo>
                    <a:pt x="10511887" y="4620215"/>
                    <a:pt x="10510929" y="4610585"/>
                    <a:pt x="10509788" y="4600908"/>
                  </a:cubicBezTo>
                  <a:cubicBezTo>
                    <a:pt x="10518688" y="4590798"/>
                    <a:pt x="10527406" y="4580596"/>
                    <a:pt x="10535942" y="4570304"/>
                  </a:cubicBezTo>
                  <a:cubicBezTo>
                    <a:pt x="10537197" y="4568798"/>
                    <a:pt x="10538453" y="4567269"/>
                    <a:pt x="10539707" y="4565739"/>
                  </a:cubicBezTo>
                  <a:cubicBezTo>
                    <a:pt x="10540164" y="4575302"/>
                    <a:pt x="10540461" y="4584818"/>
                    <a:pt x="10540620" y="4594312"/>
                  </a:cubicBezTo>
                  <a:cubicBezTo>
                    <a:pt x="10531537" y="4606317"/>
                    <a:pt x="10522225" y="4618139"/>
                    <a:pt x="10512732" y="4629801"/>
                  </a:cubicBezTo>
                  <a:close/>
                  <a:moveTo>
                    <a:pt x="10545093" y="4559167"/>
                  </a:moveTo>
                  <a:cubicBezTo>
                    <a:pt x="10554267" y="4547847"/>
                    <a:pt x="10563237" y="4536413"/>
                    <a:pt x="10572000" y="4524888"/>
                  </a:cubicBezTo>
                  <a:cubicBezTo>
                    <a:pt x="10571841" y="4534040"/>
                    <a:pt x="10571567" y="4543168"/>
                    <a:pt x="10571155" y="4552274"/>
                  </a:cubicBezTo>
                  <a:cubicBezTo>
                    <a:pt x="10563032" y="4563937"/>
                    <a:pt x="10554747" y="4575462"/>
                    <a:pt x="10546257" y="4586804"/>
                  </a:cubicBezTo>
                  <a:cubicBezTo>
                    <a:pt x="10546029" y="4577653"/>
                    <a:pt x="10545618" y="4568432"/>
                    <a:pt x="10545093" y="4559167"/>
                  </a:cubicBezTo>
                  <a:close/>
                  <a:moveTo>
                    <a:pt x="10544659" y="4551909"/>
                  </a:moveTo>
                  <a:cubicBezTo>
                    <a:pt x="10544043" y="4542324"/>
                    <a:pt x="10543268" y="4532693"/>
                    <a:pt x="10542332" y="4523040"/>
                  </a:cubicBezTo>
                  <a:cubicBezTo>
                    <a:pt x="10552396" y="4511537"/>
                    <a:pt x="10562209" y="4499944"/>
                    <a:pt x="10571795" y="4488236"/>
                  </a:cubicBezTo>
                  <a:cubicBezTo>
                    <a:pt x="10572046" y="4497798"/>
                    <a:pt x="10572137" y="4507338"/>
                    <a:pt x="10572092" y="4516832"/>
                  </a:cubicBezTo>
                  <a:cubicBezTo>
                    <a:pt x="10563145" y="4528677"/>
                    <a:pt x="10553994" y="4540361"/>
                    <a:pt x="10544659" y="4551909"/>
                  </a:cubicBezTo>
                  <a:close/>
                  <a:moveTo>
                    <a:pt x="10577797" y="4504189"/>
                  </a:moveTo>
                  <a:cubicBezTo>
                    <a:pt x="10577729" y="4496657"/>
                    <a:pt x="10577546" y="4489080"/>
                    <a:pt x="10577272" y="4481481"/>
                  </a:cubicBezTo>
                  <a:cubicBezTo>
                    <a:pt x="10578779" y="4479609"/>
                    <a:pt x="10580308" y="4477761"/>
                    <a:pt x="10581791" y="4475889"/>
                  </a:cubicBezTo>
                  <a:cubicBezTo>
                    <a:pt x="10589254" y="4466578"/>
                    <a:pt x="10596534" y="4457175"/>
                    <a:pt x="10603700" y="4447704"/>
                  </a:cubicBezTo>
                  <a:cubicBezTo>
                    <a:pt x="10603358" y="4456902"/>
                    <a:pt x="10602879" y="4466053"/>
                    <a:pt x="10602239" y="4475182"/>
                  </a:cubicBezTo>
                  <a:cubicBezTo>
                    <a:pt x="10594275" y="4486661"/>
                    <a:pt x="10586127" y="4498027"/>
                    <a:pt x="10577797" y="4509232"/>
                  </a:cubicBezTo>
                  <a:cubicBezTo>
                    <a:pt x="10577797" y="4507543"/>
                    <a:pt x="10577797" y="4505877"/>
                    <a:pt x="10577797" y="4504189"/>
                  </a:cubicBezTo>
                  <a:close/>
                  <a:moveTo>
                    <a:pt x="10576998" y="4474406"/>
                  </a:moveTo>
                  <a:cubicBezTo>
                    <a:pt x="10576610" y="4464752"/>
                    <a:pt x="10576040" y="4455053"/>
                    <a:pt x="10575310" y="4445308"/>
                  </a:cubicBezTo>
                  <a:cubicBezTo>
                    <a:pt x="10585192" y="4433965"/>
                    <a:pt x="10594845" y="4422509"/>
                    <a:pt x="10604271" y="4410938"/>
                  </a:cubicBezTo>
                  <a:cubicBezTo>
                    <a:pt x="10604316" y="4420592"/>
                    <a:pt x="10604203" y="4430223"/>
                    <a:pt x="10603929" y="4439808"/>
                  </a:cubicBezTo>
                  <a:cubicBezTo>
                    <a:pt x="10595142" y="4451493"/>
                    <a:pt x="10586172" y="4463041"/>
                    <a:pt x="10576998" y="4474406"/>
                  </a:cubicBezTo>
                  <a:close/>
                  <a:moveTo>
                    <a:pt x="10609817" y="4404137"/>
                  </a:moveTo>
                  <a:cubicBezTo>
                    <a:pt x="10615864" y="4396629"/>
                    <a:pt x="10621844" y="4389052"/>
                    <a:pt x="10627709" y="4381452"/>
                  </a:cubicBezTo>
                  <a:cubicBezTo>
                    <a:pt x="10630402" y="4377938"/>
                    <a:pt x="10633072" y="4374423"/>
                    <a:pt x="10635742" y="4370908"/>
                  </a:cubicBezTo>
                  <a:cubicBezTo>
                    <a:pt x="10635194" y="4380174"/>
                    <a:pt x="10634510" y="4389417"/>
                    <a:pt x="10633689" y="4398637"/>
                  </a:cubicBezTo>
                  <a:cubicBezTo>
                    <a:pt x="10625860" y="4409911"/>
                    <a:pt x="10617850" y="4421071"/>
                    <a:pt x="10609680" y="4432071"/>
                  </a:cubicBezTo>
                  <a:cubicBezTo>
                    <a:pt x="10609885" y="4422783"/>
                    <a:pt x="10609908" y="4413471"/>
                    <a:pt x="10609817" y="4404137"/>
                  </a:cubicBezTo>
                  <a:close/>
                  <a:moveTo>
                    <a:pt x="10609748" y="4397176"/>
                  </a:moveTo>
                  <a:cubicBezTo>
                    <a:pt x="10609656" y="4392361"/>
                    <a:pt x="10609519" y="4387546"/>
                    <a:pt x="10609360" y="4382730"/>
                  </a:cubicBezTo>
                  <a:cubicBezTo>
                    <a:pt x="10609177" y="4377755"/>
                    <a:pt x="10608949" y="4372757"/>
                    <a:pt x="10608698" y="4367759"/>
                  </a:cubicBezTo>
                  <a:cubicBezTo>
                    <a:pt x="10618375" y="4356576"/>
                    <a:pt x="10627868" y="4345279"/>
                    <a:pt x="10637134" y="4333891"/>
                  </a:cubicBezTo>
                  <a:cubicBezTo>
                    <a:pt x="10636951" y="4343682"/>
                    <a:pt x="10636633" y="4353427"/>
                    <a:pt x="10636153" y="4363126"/>
                  </a:cubicBezTo>
                  <a:cubicBezTo>
                    <a:pt x="10627526" y="4374628"/>
                    <a:pt x="10618717" y="4385971"/>
                    <a:pt x="10609748" y="4397176"/>
                  </a:cubicBezTo>
                  <a:close/>
                  <a:moveTo>
                    <a:pt x="10642657" y="4327022"/>
                  </a:moveTo>
                  <a:cubicBezTo>
                    <a:pt x="10651330" y="4316227"/>
                    <a:pt x="10659819" y="4305341"/>
                    <a:pt x="10668127" y="4294341"/>
                  </a:cubicBezTo>
                  <a:cubicBezTo>
                    <a:pt x="10667373" y="4303766"/>
                    <a:pt x="10666483" y="4313169"/>
                    <a:pt x="10665433" y="4322549"/>
                  </a:cubicBezTo>
                  <a:cubicBezTo>
                    <a:pt x="10657743" y="4333640"/>
                    <a:pt x="10649915" y="4344594"/>
                    <a:pt x="10641904" y="4355435"/>
                  </a:cubicBezTo>
                  <a:cubicBezTo>
                    <a:pt x="10642292" y="4345987"/>
                    <a:pt x="10642543" y="4336516"/>
                    <a:pt x="10642657" y="4327022"/>
                  </a:cubicBezTo>
                  <a:close/>
                  <a:moveTo>
                    <a:pt x="10642748" y="4320358"/>
                  </a:moveTo>
                  <a:cubicBezTo>
                    <a:pt x="10642772" y="4310293"/>
                    <a:pt x="10642657" y="4300206"/>
                    <a:pt x="10642360" y="4290096"/>
                  </a:cubicBezTo>
                  <a:cubicBezTo>
                    <a:pt x="10651877" y="4279050"/>
                    <a:pt x="10661212" y="4267913"/>
                    <a:pt x="10670317" y="4256684"/>
                  </a:cubicBezTo>
                  <a:cubicBezTo>
                    <a:pt x="10669930" y="4266772"/>
                    <a:pt x="10669405" y="4276813"/>
                    <a:pt x="10668675" y="4286832"/>
                  </a:cubicBezTo>
                  <a:cubicBezTo>
                    <a:pt x="10660207" y="4298152"/>
                    <a:pt x="10651558" y="4309312"/>
                    <a:pt x="10642748" y="4320358"/>
                  </a:cubicBezTo>
                  <a:close/>
                  <a:moveTo>
                    <a:pt x="10675818" y="4249883"/>
                  </a:moveTo>
                  <a:cubicBezTo>
                    <a:pt x="10684330" y="4239271"/>
                    <a:pt x="10692682" y="4228568"/>
                    <a:pt x="10700853" y="4217773"/>
                  </a:cubicBezTo>
                  <a:cubicBezTo>
                    <a:pt x="10699872" y="4227541"/>
                    <a:pt x="10698753" y="4237240"/>
                    <a:pt x="10697499" y="4246939"/>
                  </a:cubicBezTo>
                  <a:cubicBezTo>
                    <a:pt x="10689944" y="4257803"/>
                    <a:pt x="10682231" y="4268529"/>
                    <a:pt x="10674403" y="4279141"/>
                  </a:cubicBezTo>
                  <a:cubicBezTo>
                    <a:pt x="10675019" y="4269419"/>
                    <a:pt x="10675498" y="4259651"/>
                    <a:pt x="10675818" y="4249883"/>
                  </a:cubicBezTo>
                  <a:close/>
                  <a:moveTo>
                    <a:pt x="10706558" y="4210150"/>
                  </a:moveTo>
                  <a:cubicBezTo>
                    <a:pt x="10710986" y="4204217"/>
                    <a:pt x="10715391" y="4198260"/>
                    <a:pt x="10719704" y="4192258"/>
                  </a:cubicBezTo>
                  <a:cubicBezTo>
                    <a:pt x="10722854" y="4187899"/>
                    <a:pt x="10725980" y="4183517"/>
                    <a:pt x="10729084" y="4179113"/>
                  </a:cubicBezTo>
                  <a:cubicBezTo>
                    <a:pt x="10727577" y="4188424"/>
                    <a:pt x="10725957" y="4197735"/>
                    <a:pt x="10724177" y="4207024"/>
                  </a:cubicBezTo>
                  <a:cubicBezTo>
                    <a:pt x="10717444" y="4217499"/>
                    <a:pt x="10710552" y="4227860"/>
                    <a:pt x="10703546" y="4238130"/>
                  </a:cubicBezTo>
                  <a:cubicBezTo>
                    <a:pt x="10704687" y="4228819"/>
                    <a:pt x="10705691" y="4219507"/>
                    <a:pt x="10706558" y="4210150"/>
                  </a:cubicBezTo>
                  <a:close/>
                  <a:moveTo>
                    <a:pt x="10734676" y="4171056"/>
                  </a:moveTo>
                  <a:cubicBezTo>
                    <a:pt x="10741202" y="4161654"/>
                    <a:pt x="10747592" y="4152183"/>
                    <a:pt x="10753846" y="4142666"/>
                  </a:cubicBezTo>
                  <a:cubicBezTo>
                    <a:pt x="10751884" y="4151498"/>
                    <a:pt x="10749806" y="4160307"/>
                    <a:pt x="10747616" y="4169117"/>
                  </a:cubicBezTo>
                  <a:cubicBezTo>
                    <a:pt x="10741978" y="4178587"/>
                    <a:pt x="10736205" y="4187990"/>
                    <a:pt x="10730339" y="4197302"/>
                  </a:cubicBezTo>
                  <a:cubicBezTo>
                    <a:pt x="10731914" y="4188561"/>
                    <a:pt x="10733374" y="4179820"/>
                    <a:pt x="10734676" y="4171056"/>
                  </a:cubicBezTo>
                  <a:close/>
                  <a:moveTo>
                    <a:pt x="10735954" y="4162224"/>
                  </a:moveTo>
                  <a:cubicBezTo>
                    <a:pt x="10737254" y="4152890"/>
                    <a:pt x="10738441" y="4143533"/>
                    <a:pt x="10739491" y="4134153"/>
                  </a:cubicBezTo>
                  <a:cubicBezTo>
                    <a:pt x="10747045" y="4124043"/>
                    <a:pt x="10754416" y="4113864"/>
                    <a:pt x="10761651" y="4103617"/>
                  </a:cubicBezTo>
                  <a:cubicBezTo>
                    <a:pt x="10759963" y="4113066"/>
                    <a:pt x="10758114" y="4122491"/>
                    <a:pt x="10756150" y="4131894"/>
                  </a:cubicBezTo>
                  <a:cubicBezTo>
                    <a:pt x="10749532" y="4142095"/>
                    <a:pt x="10742823" y="4152228"/>
                    <a:pt x="10735954" y="4162224"/>
                  </a:cubicBezTo>
                  <a:close/>
                  <a:moveTo>
                    <a:pt x="10767174" y="4095767"/>
                  </a:moveTo>
                  <a:cubicBezTo>
                    <a:pt x="10773495" y="4086661"/>
                    <a:pt x="10779726" y="4077486"/>
                    <a:pt x="10785819" y="4068266"/>
                  </a:cubicBezTo>
                  <a:cubicBezTo>
                    <a:pt x="10783720" y="4077212"/>
                    <a:pt x="10781461" y="4086158"/>
                    <a:pt x="10779109" y="4095082"/>
                  </a:cubicBezTo>
                  <a:cubicBezTo>
                    <a:pt x="10773632" y="4104188"/>
                    <a:pt x="10768064" y="4113226"/>
                    <a:pt x="10762381" y="4122172"/>
                  </a:cubicBezTo>
                  <a:cubicBezTo>
                    <a:pt x="10764092" y="4113385"/>
                    <a:pt x="10765690" y="4104576"/>
                    <a:pt x="10767174" y="4095767"/>
                  </a:cubicBezTo>
                  <a:close/>
                  <a:moveTo>
                    <a:pt x="10763112" y="4095219"/>
                  </a:moveTo>
                  <a:cubicBezTo>
                    <a:pt x="10755649" y="4105900"/>
                    <a:pt x="10748026" y="4116443"/>
                    <a:pt x="10740290" y="4126919"/>
                  </a:cubicBezTo>
                  <a:cubicBezTo>
                    <a:pt x="10741340" y="4116854"/>
                    <a:pt x="10742230" y="4106790"/>
                    <a:pt x="10742960" y="4096702"/>
                  </a:cubicBezTo>
                  <a:cubicBezTo>
                    <a:pt x="10751427" y="4086136"/>
                    <a:pt x="10759711" y="4075455"/>
                    <a:pt x="10767836" y="4064729"/>
                  </a:cubicBezTo>
                  <a:cubicBezTo>
                    <a:pt x="10766420" y="4074907"/>
                    <a:pt x="10764846" y="4085063"/>
                    <a:pt x="10763112" y="4095219"/>
                  </a:cubicBezTo>
                  <a:close/>
                  <a:moveTo>
                    <a:pt x="10735292" y="4133651"/>
                  </a:moveTo>
                  <a:cubicBezTo>
                    <a:pt x="10726893" y="4144880"/>
                    <a:pt x="10718289" y="4155971"/>
                    <a:pt x="10709572" y="4166925"/>
                  </a:cubicBezTo>
                  <a:cubicBezTo>
                    <a:pt x="10710051" y="4156610"/>
                    <a:pt x="10710347" y="4146249"/>
                    <a:pt x="10710506" y="4135865"/>
                  </a:cubicBezTo>
                  <a:cubicBezTo>
                    <a:pt x="10719955" y="4124842"/>
                    <a:pt x="10729198" y="4113728"/>
                    <a:pt x="10738258" y="4102522"/>
                  </a:cubicBezTo>
                  <a:cubicBezTo>
                    <a:pt x="10737437" y="4112929"/>
                    <a:pt x="10736455" y="4123313"/>
                    <a:pt x="10735292" y="4133651"/>
                  </a:cubicBezTo>
                  <a:close/>
                  <a:moveTo>
                    <a:pt x="10704185" y="4173681"/>
                  </a:moveTo>
                  <a:cubicBezTo>
                    <a:pt x="10695034" y="4185023"/>
                    <a:pt x="10685700" y="4196229"/>
                    <a:pt x="10676228" y="4207298"/>
                  </a:cubicBezTo>
                  <a:cubicBezTo>
                    <a:pt x="10676092" y="4196731"/>
                    <a:pt x="10675772" y="4186142"/>
                    <a:pt x="10675293" y="4175529"/>
                  </a:cubicBezTo>
                  <a:cubicBezTo>
                    <a:pt x="10685494" y="4164438"/>
                    <a:pt x="10695491" y="4153209"/>
                    <a:pt x="10705304" y="4141913"/>
                  </a:cubicBezTo>
                  <a:cubicBezTo>
                    <a:pt x="10705099" y="4152525"/>
                    <a:pt x="10704733" y="4163114"/>
                    <a:pt x="10704185" y="4173681"/>
                  </a:cubicBezTo>
                  <a:close/>
                  <a:moveTo>
                    <a:pt x="10670979" y="4213414"/>
                  </a:moveTo>
                  <a:cubicBezTo>
                    <a:pt x="10660892" y="4225076"/>
                    <a:pt x="10650622" y="4236578"/>
                    <a:pt x="10640192" y="4247921"/>
                  </a:cubicBezTo>
                  <a:cubicBezTo>
                    <a:pt x="10639394" y="4237194"/>
                    <a:pt x="10638412" y="4226400"/>
                    <a:pt x="10637249" y="4215582"/>
                  </a:cubicBezTo>
                  <a:cubicBezTo>
                    <a:pt x="10648454" y="4204194"/>
                    <a:pt x="10659431" y="4192691"/>
                    <a:pt x="10670204" y="4181075"/>
                  </a:cubicBezTo>
                  <a:cubicBezTo>
                    <a:pt x="10670637" y="4191893"/>
                    <a:pt x="10670888" y="4202665"/>
                    <a:pt x="10670979" y="4213414"/>
                  </a:cubicBezTo>
                  <a:close/>
                  <a:moveTo>
                    <a:pt x="10635080" y="4253444"/>
                  </a:moveTo>
                  <a:cubicBezTo>
                    <a:pt x="10624011" y="4265357"/>
                    <a:pt x="10612761" y="4277087"/>
                    <a:pt x="10601327" y="4288658"/>
                  </a:cubicBezTo>
                  <a:cubicBezTo>
                    <a:pt x="10599866" y="4277726"/>
                    <a:pt x="10598200" y="4266749"/>
                    <a:pt x="10596374" y="4255726"/>
                  </a:cubicBezTo>
                  <a:cubicBezTo>
                    <a:pt x="10608584" y="4244132"/>
                    <a:pt x="10620566" y="4232425"/>
                    <a:pt x="10632296" y="4220580"/>
                  </a:cubicBezTo>
                  <a:cubicBezTo>
                    <a:pt x="10633414" y="4231580"/>
                    <a:pt x="10634350" y="4242535"/>
                    <a:pt x="10635080" y="4253444"/>
                  </a:cubicBezTo>
                  <a:close/>
                  <a:moveTo>
                    <a:pt x="10596466" y="4293542"/>
                  </a:moveTo>
                  <a:cubicBezTo>
                    <a:pt x="10584415" y="4305615"/>
                    <a:pt x="10572183" y="4317482"/>
                    <a:pt x="10559768" y="4329167"/>
                  </a:cubicBezTo>
                  <a:cubicBezTo>
                    <a:pt x="10557623" y="4318030"/>
                    <a:pt x="10555317" y="4306847"/>
                    <a:pt x="10552808" y="4295619"/>
                  </a:cubicBezTo>
                  <a:cubicBezTo>
                    <a:pt x="10565998" y="4283934"/>
                    <a:pt x="10578938" y="4272112"/>
                    <a:pt x="10591651" y="4260176"/>
                  </a:cubicBezTo>
                  <a:cubicBezTo>
                    <a:pt x="10593430" y="4271336"/>
                    <a:pt x="10595051" y="4282450"/>
                    <a:pt x="10596466" y="4293542"/>
                  </a:cubicBezTo>
                  <a:close/>
                  <a:moveTo>
                    <a:pt x="10555136" y="4333526"/>
                  </a:moveTo>
                  <a:cubicBezTo>
                    <a:pt x="10542172" y="4345622"/>
                    <a:pt x="10529026" y="4357512"/>
                    <a:pt x="10515676" y="4369197"/>
                  </a:cubicBezTo>
                  <a:cubicBezTo>
                    <a:pt x="10512869" y="4357877"/>
                    <a:pt x="10509856" y="4346489"/>
                    <a:pt x="10506683" y="4335078"/>
                  </a:cubicBezTo>
                  <a:cubicBezTo>
                    <a:pt x="10520811" y="4323416"/>
                    <a:pt x="10534664" y="4311594"/>
                    <a:pt x="10548266" y="4299635"/>
                  </a:cubicBezTo>
                  <a:cubicBezTo>
                    <a:pt x="10550753" y="4310978"/>
                    <a:pt x="10553035" y="4322275"/>
                    <a:pt x="10555136" y="4333526"/>
                  </a:cubicBezTo>
                  <a:close/>
                  <a:moveTo>
                    <a:pt x="10511158" y="4373145"/>
                  </a:moveTo>
                  <a:cubicBezTo>
                    <a:pt x="10497327" y="4385172"/>
                    <a:pt x="10483314" y="4396994"/>
                    <a:pt x="10469096" y="4408587"/>
                  </a:cubicBezTo>
                  <a:cubicBezTo>
                    <a:pt x="10465627" y="4397040"/>
                    <a:pt x="10461976" y="4385423"/>
                    <a:pt x="10458119" y="4373761"/>
                  </a:cubicBezTo>
                  <a:cubicBezTo>
                    <a:pt x="10473090" y="4362236"/>
                    <a:pt x="10487787" y="4350551"/>
                    <a:pt x="10502234" y="4338706"/>
                  </a:cubicBezTo>
                  <a:cubicBezTo>
                    <a:pt x="10505406" y="4350232"/>
                    <a:pt x="10508373" y="4361711"/>
                    <a:pt x="10511158" y="4373145"/>
                  </a:cubicBezTo>
                  <a:close/>
                  <a:moveTo>
                    <a:pt x="10464715" y="4412125"/>
                  </a:moveTo>
                  <a:cubicBezTo>
                    <a:pt x="10450063" y="4424015"/>
                    <a:pt x="10435205" y="4435654"/>
                    <a:pt x="10420166" y="4447088"/>
                  </a:cubicBezTo>
                  <a:cubicBezTo>
                    <a:pt x="10416035" y="4435357"/>
                    <a:pt x="10411722" y="4423536"/>
                    <a:pt x="10407181" y="4411623"/>
                  </a:cubicBezTo>
                  <a:cubicBezTo>
                    <a:pt x="10417450" y="4404251"/>
                    <a:pt x="10427651" y="4396811"/>
                    <a:pt x="10437716" y="4389280"/>
                  </a:cubicBezTo>
                  <a:cubicBezTo>
                    <a:pt x="10443102" y="4385263"/>
                    <a:pt x="10448419" y="4381201"/>
                    <a:pt x="10453737" y="4377139"/>
                  </a:cubicBezTo>
                  <a:cubicBezTo>
                    <a:pt x="10457572" y="4388778"/>
                    <a:pt x="10461246" y="4400440"/>
                    <a:pt x="10464715" y="4412125"/>
                  </a:cubicBezTo>
                  <a:close/>
                  <a:moveTo>
                    <a:pt x="10415761" y="4450420"/>
                  </a:moveTo>
                  <a:cubicBezTo>
                    <a:pt x="10400380" y="4462059"/>
                    <a:pt x="10384792" y="4473425"/>
                    <a:pt x="10369045" y="4484585"/>
                  </a:cubicBezTo>
                  <a:cubicBezTo>
                    <a:pt x="10364275" y="4472603"/>
                    <a:pt x="10359322" y="4460553"/>
                    <a:pt x="10354165" y="4448412"/>
                  </a:cubicBezTo>
                  <a:cubicBezTo>
                    <a:pt x="10370642" y="4437389"/>
                    <a:pt x="10386824" y="4426138"/>
                    <a:pt x="10402799" y="4414727"/>
                  </a:cubicBezTo>
                  <a:cubicBezTo>
                    <a:pt x="10407294" y="4426617"/>
                    <a:pt x="10411608" y="4438507"/>
                    <a:pt x="10415761" y="4450420"/>
                  </a:cubicBezTo>
                  <a:close/>
                  <a:moveTo>
                    <a:pt x="10364526" y="4487780"/>
                  </a:moveTo>
                  <a:cubicBezTo>
                    <a:pt x="10348551" y="4499008"/>
                    <a:pt x="10332393" y="4510008"/>
                    <a:pt x="10316075" y="4520780"/>
                  </a:cubicBezTo>
                  <a:cubicBezTo>
                    <a:pt x="10310712" y="4508548"/>
                    <a:pt x="10305166" y="4496247"/>
                    <a:pt x="10299438" y="4483854"/>
                  </a:cubicBezTo>
                  <a:cubicBezTo>
                    <a:pt x="10316440" y="4473242"/>
                    <a:pt x="10333146" y="4462402"/>
                    <a:pt x="10349669" y="4451401"/>
                  </a:cubicBezTo>
                  <a:cubicBezTo>
                    <a:pt x="10354804" y="4463588"/>
                    <a:pt x="10359756" y="4475707"/>
                    <a:pt x="10364526" y="4487780"/>
                  </a:cubicBezTo>
                  <a:close/>
                  <a:moveTo>
                    <a:pt x="10311556" y="4523747"/>
                  </a:moveTo>
                  <a:cubicBezTo>
                    <a:pt x="10295079" y="4534565"/>
                    <a:pt x="10278419" y="4545154"/>
                    <a:pt x="10261599" y="4555492"/>
                  </a:cubicBezTo>
                  <a:cubicBezTo>
                    <a:pt x="10255665" y="4542986"/>
                    <a:pt x="10249572" y="4530388"/>
                    <a:pt x="10243272" y="4517745"/>
                  </a:cubicBezTo>
                  <a:cubicBezTo>
                    <a:pt x="10260709" y="4507566"/>
                    <a:pt x="10277893" y="4497205"/>
                    <a:pt x="10294874" y="4486661"/>
                  </a:cubicBezTo>
                  <a:cubicBezTo>
                    <a:pt x="10300625" y="4499099"/>
                    <a:pt x="10306216" y="4511469"/>
                    <a:pt x="10311556" y="4523747"/>
                  </a:cubicBezTo>
                  <a:close/>
                  <a:moveTo>
                    <a:pt x="10256920" y="4558322"/>
                  </a:moveTo>
                  <a:cubicBezTo>
                    <a:pt x="10240055" y="4568638"/>
                    <a:pt x="10223030" y="4578725"/>
                    <a:pt x="10205868" y="4588584"/>
                  </a:cubicBezTo>
                  <a:cubicBezTo>
                    <a:pt x="10204773" y="4586439"/>
                    <a:pt x="10203700" y="4584294"/>
                    <a:pt x="10202604" y="4582126"/>
                  </a:cubicBezTo>
                  <a:cubicBezTo>
                    <a:pt x="10197195" y="4571491"/>
                    <a:pt x="10191604" y="4560764"/>
                    <a:pt x="10185921" y="4549992"/>
                  </a:cubicBezTo>
                  <a:cubicBezTo>
                    <a:pt x="10203700" y="4540338"/>
                    <a:pt x="10221250" y="4530502"/>
                    <a:pt x="10238549" y="4520483"/>
                  </a:cubicBezTo>
                  <a:cubicBezTo>
                    <a:pt x="10244870" y="4533195"/>
                    <a:pt x="10250987" y="4545793"/>
                    <a:pt x="10256920" y="4558322"/>
                  </a:cubicBezTo>
                  <a:close/>
                  <a:moveTo>
                    <a:pt x="10200573" y="4591597"/>
                  </a:moveTo>
                  <a:cubicBezTo>
                    <a:pt x="10183593" y="4601273"/>
                    <a:pt x="10166455" y="4610722"/>
                    <a:pt x="10149223" y="4619919"/>
                  </a:cubicBezTo>
                  <a:cubicBezTo>
                    <a:pt x="10142285" y="4606865"/>
                    <a:pt x="10135188" y="4593696"/>
                    <a:pt x="10127862" y="4580437"/>
                  </a:cubicBezTo>
                  <a:cubicBezTo>
                    <a:pt x="10145641" y="4571422"/>
                    <a:pt x="10163259" y="4562270"/>
                    <a:pt x="10180627" y="4552891"/>
                  </a:cubicBezTo>
                  <a:cubicBezTo>
                    <a:pt x="10187473" y="4565899"/>
                    <a:pt x="10194092" y="4578794"/>
                    <a:pt x="10200573" y="4591597"/>
                  </a:cubicBezTo>
                  <a:close/>
                  <a:moveTo>
                    <a:pt x="10143814" y="4622817"/>
                  </a:moveTo>
                  <a:cubicBezTo>
                    <a:pt x="10126653" y="4631923"/>
                    <a:pt x="10109376" y="4640801"/>
                    <a:pt x="10091986" y="4649473"/>
                  </a:cubicBezTo>
                  <a:cubicBezTo>
                    <a:pt x="10084614" y="4636100"/>
                    <a:pt x="10077083" y="4622635"/>
                    <a:pt x="10069346" y="4609033"/>
                  </a:cubicBezTo>
                  <a:cubicBezTo>
                    <a:pt x="10087240" y="4600589"/>
                    <a:pt x="10104949" y="4592007"/>
                    <a:pt x="10122431" y="4583198"/>
                  </a:cubicBezTo>
                  <a:cubicBezTo>
                    <a:pt x="10129757" y="4596503"/>
                    <a:pt x="10136854" y="4609717"/>
                    <a:pt x="10143814" y="4622817"/>
                  </a:cubicBezTo>
                  <a:close/>
                  <a:moveTo>
                    <a:pt x="10086600" y="4652166"/>
                  </a:moveTo>
                  <a:cubicBezTo>
                    <a:pt x="10069415" y="4660679"/>
                    <a:pt x="10052162" y="4668940"/>
                    <a:pt x="10034795" y="4677020"/>
                  </a:cubicBezTo>
                  <a:cubicBezTo>
                    <a:pt x="10027012" y="4663326"/>
                    <a:pt x="10019116" y="4649542"/>
                    <a:pt x="10010991" y="4635643"/>
                  </a:cubicBezTo>
                  <a:cubicBezTo>
                    <a:pt x="10028815" y="4627815"/>
                    <a:pt x="10046433" y="4619805"/>
                    <a:pt x="10063893" y="4611611"/>
                  </a:cubicBezTo>
                  <a:cubicBezTo>
                    <a:pt x="10071652" y="4625236"/>
                    <a:pt x="10079183" y="4638747"/>
                    <a:pt x="10086600" y="4652166"/>
                  </a:cubicBezTo>
                  <a:close/>
                  <a:moveTo>
                    <a:pt x="10029203" y="4679598"/>
                  </a:moveTo>
                  <a:cubicBezTo>
                    <a:pt x="10012178" y="4687472"/>
                    <a:pt x="9995061" y="4695140"/>
                    <a:pt x="9977899" y="4702603"/>
                  </a:cubicBezTo>
                  <a:cubicBezTo>
                    <a:pt x="9969820" y="4688521"/>
                    <a:pt x="9961650" y="4674372"/>
                    <a:pt x="9953388" y="4660154"/>
                  </a:cubicBezTo>
                  <a:cubicBezTo>
                    <a:pt x="9954438" y="4659743"/>
                    <a:pt x="9955488" y="4659309"/>
                    <a:pt x="9956538" y="4658899"/>
                  </a:cubicBezTo>
                  <a:cubicBezTo>
                    <a:pt x="9972969" y="4652120"/>
                    <a:pt x="9989195" y="4645160"/>
                    <a:pt x="10005331" y="4638108"/>
                  </a:cubicBezTo>
                  <a:cubicBezTo>
                    <a:pt x="10013478" y="4652052"/>
                    <a:pt x="10021420" y="4665882"/>
                    <a:pt x="10029203" y="4679598"/>
                  </a:cubicBezTo>
                  <a:close/>
                  <a:moveTo>
                    <a:pt x="9972125" y="4705067"/>
                  </a:moveTo>
                  <a:cubicBezTo>
                    <a:pt x="9955693" y="4712165"/>
                    <a:pt x="9939216" y="4719035"/>
                    <a:pt x="9922670" y="4725744"/>
                  </a:cubicBezTo>
                  <a:cubicBezTo>
                    <a:pt x="9914499" y="4711298"/>
                    <a:pt x="9906215" y="4696760"/>
                    <a:pt x="9897863" y="4682177"/>
                  </a:cubicBezTo>
                  <a:cubicBezTo>
                    <a:pt x="9914523" y="4675787"/>
                    <a:pt x="9931114" y="4669237"/>
                    <a:pt x="9947591" y="4662505"/>
                  </a:cubicBezTo>
                  <a:cubicBezTo>
                    <a:pt x="9955807" y="4676700"/>
                    <a:pt x="9964001" y="4690895"/>
                    <a:pt x="9972125" y="4705067"/>
                  </a:cubicBezTo>
                  <a:close/>
                  <a:moveTo>
                    <a:pt x="9916759" y="4728141"/>
                  </a:moveTo>
                  <a:cubicBezTo>
                    <a:pt x="9901080" y="4734462"/>
                    <a:pt x="9885355" y="4740601"/>
                    <a:pt x="9869586" y="4746581"/>
                  </a:cubicBezTo>
                  <a:cubicBezTo>
                    <a:pt x="9861302" y="4731769"/>
                    <a:pt x="9852926" y="4716889"/>
                    <a:pt x="9844482" y="4701941"/>
                  </a:cubicBezTo>
                  <a:cubicBezTo>
                    <a:pt x="9860366" y="4696235"/>
                    <a:pt x="9876182" y="4690461"/>
                    <a:pt x="9891906" y="4684482"/>
                  </a:cubicBezTo>
                  <a:cubicBezTo>
                    <a:pt x="9900259" y="4699043"/>
                    <a:pt x="9908543" y="4713603"/>
                    <a:pt x="9916759" y="4728141"/>
                  </a:cubicBezTo>
                  <a:close/>
                  <a:moveTo>
                    <a:pt x="9863470" y="4748863"/>
                  </a:moveTo>
                  <a:cubicBezTo>
                    <a:pt x="9848567" y="4754477"/>
                    <a:pt x="9833596" y="4759954"/>
                    <a:pt x="9818625" y="4765272"/>
                  </a:cubicBezTo>
                  <a:cubicBezTo>
                    <a:pt x="9810271" y="4750141"/>
                    <a:pt x="9801828" y="4734964"/>
                    <a:pt x="9793292" y="4719697"/>
                  </a:cubicBezTo>
                  <a:cubicBezTo>
                    <a:pt x="9808377" y="4714653"/>
                    <a:pt x="9823372" y="4709449"/>
                    <a:pt x="9838320" y="4704155"/>
                  </a:cubicBezTo>
                  <a:cubicBezTo>
                    <a:pt x="9846764" y="4719057"/>
                    <a:pt x="9855140" y="4733960"/>
                    <a:pt x="9863470" y="4748863"/>
                  </a:cubicBezTo>
                  <a:close/>
                  <a:moveTo>
                    <a:pt x="9812281" y="4767531"/>
                  </a:moveTo>
                  <a:cubicBezTo>
                    <a:pt x="9798176" y="4772506"/>
                    <a:pt x="9784026" y="4777345"/>
                    <a:pt x="9769877" y="4782046"/>
                  </a:cubicBezTo>
                  <a:cubicBezTo>
                    <a:pt x="9761456" y="4766619"/>
                    <a:pt x="9752920" y="4751100"/>
                    <a:pt x="9744316" y="4735558"/>
                  </a:cubicBezTo>
                  <a:cubicBezTo>
                    <a:pt x="9758558" y="4731085"/>
                    <a:pt x="9772730" y="4726520"/>
                    <a:pt x="9786857" y="4721842"/>
                  </a:cubicBezTo>
                  <a:cubicBezTo>
                    <a:pt x="9795391" y="4737064"/>
                    <a:pt x="9803858" y="4752286"/>
                    <a:pt x="9812281" y="4767531"/>
                  </a:cubicBezTo>
                  <a:close/>
                  <a:moveTo>
                    <a:pt x="9763601" y="4784146"/>
                  </a:moveTo>
                  <a:cubicBezTo>
                    <a:pt x="9750181" y="4788573"/>
                    <a:pt x="9736740" y="4792887"/>
                    <a:pt x="9723297" y="4797086"/>
                  </a:cubicBezTo>
                  <a:cubicBezTo>
                    <a:pt x="9714830" y="4781384"/>
                    <a:pt x="9706249" y="4765614"/>
                    <a:pt x="9697600" y="4749799"/>
                  </a:cubicBezTo>
                  <a:cubicBezTo>
                    <a:pt x="9711111" y="4745828"/>
                    <a:pt x="9724575" y="4741719"/>
                    <a:pt x="9738018" y="4737543"/>
                  </a:cubicBezTo>
                  <a:cubicBezTo>
                    <a:pt x="9746598" y="4753085"/>
                    <a:pt x="9755134" y="4768604"/>
                    <a:pt x="9763601" y="4784146"/>
                  </a:cubicBezTo>
                  <a:close/>
                  <a:moveTo>
                    <a:pt x="9716701" y="4799140"/>
                  </a:moveTo>
                  <a:cubicBezTo>
                    <a:pt x="9704104" y="4803042"/>
                    <a:pt x="9691529" y="4806853"/>
                    <a:pt x="9678931" y="4810551"/>
                  </a:cubicBezTo>
                  <a:cubicBezTo>
                    <a:pt x="9670373" y="4794553"/>
                    <a:pt x="9661746" y="4778509"/>
                    <a:pt x="9653028" y="4762396"/>
                  </a:cubicBezTo>
                  <a:cubicBezTo>
                    <a:pt x="9665694" y="4758927"/>
                    <a:pt x="9678315" y="4755367"/>
                    <a:pt x="9690890" y="4751716"/>
                  </a:cubicBezTo>
                  <a:cubicBezTo>
                    <a:pt x="9699539" y="4767531"/>
                    <a:pt x="9708143" y="4783347"/>
                    <a:pt x="9716701" y="4799140"/>
                  </a:cubicBezTo>
                  <a:close/>
                  <a:moveTo>
                    <a:pt x="9671880" y="4812605"/>
                  </a:moveTo>
                  <a:cubicBezTo>
                    <a:pt x="9580249" y="4839238"/>
                    <a:pt x="9488734" y="4860531"/>
                    <a:pt x="9399066" y="4876666"/>
                  </a:cubicBezTo>
                  <a:cubicBezTo>
                    <a:pt x="8838056" y="4976033"/>
                    <a:pt x="8262760" y="4930640"/>
                    <a:pt x="7733976" y="4825910"/>
                  </a:cubicBezTo>
                  <a:cubicBezTo>
                    <a:pt x="7251610" y="4730354"/>
                    <a:pt x="6807929" y="4585389"/>
                    <a:pt x="6448871" y="4455783"/>
                  </a:cubicBezTo>
                  <a:cubicBezTo>
                    <a:pt x="5990195" y="4290233"/>
                    <a:pt x="5537293" y="4089810"/>
                    <a:pt x="5099294" y="3895983"/>
                  </a:cubicBezTo>
                  <a:cubicBezTo>
                    <a:pt x="4630805" y="3688691"/>
                    <a:pt x="4146386" y="3474325"/>
                    <a:pt x="3654321" y="3302407"/>
                  </a:cubicBezTo>
                  <a:cubicBezTo>
                    <a:pt x="3348804" y="3195668"/>
                    <a:pt x="3105499" y="3145278"/>
                    <a:pt x="2888622" y="3143840"/>
                  </a:cubicBezTo>
                  <a:cubicBezTo>
                    <a:pt x="2756985" y="3142973"/>
                    <a:pt x="2633472" y="3160933"/>
                    <a:pt x="2521485" y="3197266"/>
                  </a:cubicBezTo>
                  <a:cubicBezTo>
                    <a:pt x="2398680" y="3237113"/>
                    <a:pt x="2284775" y="3300558"/>
                    <a:pt x="2182951" y="3385889"/>
                  </a:cubicBezTo>
                  <a:cubicBezTo>
                    <a:pt x="2046055" y="3500593"/>
                    <a:pt x="1926457" y="3634786"/>
                    <a:pt x="1817783" y="3779911"/>
                  </a:cubicBezTo>
                  <a:cubicBezTo>
                    <a:pt x="1933153" y="3616368"/>
                    <a:pt x="2060844" y="3464762"/>
                    <a:pt x="2209022" y="3335909"/>
                  </a:cubicBezTo>
                  <a:cubicBezTo>
                    <a:pt x="2655244" y="2947913"/>
                    <a:pt x="3226592" y="3080509"/>
                    <a:pt x="3674519" y="3239395"/>
                  </a:cubicBezTo>
                  <a:cubicBezTo>
                    <a:pt x="4160786" y="3410081"/>
                    <a:pt x="4638610" y="3625109"/>
                    <a:pt x="5100709" y="3833063"/>
                  </a:cubicBezTo>
                  <a:cubicBezTo>
                    <a:pt x="5532135" y="4027187"/>
                    <a:pt x="5978236" y="4227951"/>
                    <a:pt x="6430842" y="4392521"/>
                  </a:cubicBezTo>
                  <a:cubicBezTo>
                    <a:pt x="6980759" y="4592464"/>
                    <a:pt x="7463238" y="4726132"/>
                    <a:pt x="7905847" y="4801148"/>
                  </a:cubicBezTo>
                  <a:cubicBezTo>
                    <a:pt x="8169875" y="4845879"/>
                    <a:pt x="8426188" y="4870572"/>
                    <a:pt x="8667644" y="4874498"/>
                  </a:cubicBezTo>
                  <a:cubicBezTo>
                    <a:pt x="8930987" y="4878788"/>
                    <a:pt x="9186319" y="4858614"/>
                    <a:pt x="9426544" y="4814499"/>
                  </a:cubicBezTo>
                  <a:cubicBezTo>
                    <a:pt x="9500692" y="4800714"/>
                    <a:pt x="9573881" y="4783940"/>
                    <a:pt x="9645885" y="4764359"/>
                  </a:cubicBezTo>
                  <a:cubicBezTo>
                    <a:pt x="9654603" y="4780448"/>
                    <a:pt x="9663276" y="4796515"/>
                    <a:pt x="9671880" y="4812605"/>
                  </a:cubicBezTo>
                  <a:close/>
                  <a:moveTo>
                    <a:pt x="824361" y="4860371"/>
                  </a:moveTo>
                  <a:cubicBezTo>
                    <a:pt x="824485" y="4860325"/>
                    <a:pt x="824610" y="4860279"/>
                    <a:pt x="824733" y="4860234"/>
                  </a:cubicBezTo>
                  <a:cubicBezTo>
                    <a:pt x="823905" y="4860873"/>
                    <a:pt x="823081" y="4861489"/>
                    <a:pt x="822253" y="4862105"/>
                  </a:cubicBezTo>
                  <a:cubicBezTo>
                    <a:pt x="822015" y="4862197"/>
                    <a:pt x="821780" y="4862265"/>
                    <a:pt x="821543" y="4862334"/>
                  </a:cubicBezTo>
                  <a:cubicBezTo>
                    <a:pt x="822483" y="4861695"/>
                    <a:pt x="823421" y="4861033"/>
                    <a:pt x="824361" y="4860371"/>
                  </a:cubicBezTo>
                  <a:close/>
                  <a:moveTo>
                    <a:pt x="844105" y="4852817"/>
                  </a:moveTo>
                  <a:cubicBezTo>
                    <a:pt x="845221" y="4852383"/>
                    <a:pt x="846353" y="4851995"/>
                    <a:pt x="847471" y="4851585"/>
                  </a:cubicBezTo>
                  <a:cubicBezTo>
                    <a:pt x="845675" y="4853022"/>
                    <a:pt x="843863" y="4854483"/>
                    <a:pt x="842080" y="4855921"/>
                  </a:cubicBezTo>
                  <a:cubicBezTo>
                    <a:pt x="840889" y="4856286"/>
                    <a:pt x="839700" y="4856651"/>
                    <a:pt x="838511" y="4857016"/>
                  </a:cubicBezTo>
                  <a:cubicBezTo>
                    <a:pt x="840369" y="4855624"/>
                    <a:pt x="842240" y="4854209"/>
                    <a:pt x="844105" y="4852817"/>
                  </a:cubicBezTo>
                  <a:close/>
                  <a:moveTo>
                    <a:pt x="864336" y="4845399"/>
                  </a:moveTo>
                  <a:cubicBezTo>
                    <a:pt x="866116" y="4844738"/>
                    <a:pt x="867880" y="4844076"/>
                    <a:pt x="869663" y="4843437"/>
                  </a:cubicBezTo>
                  <a:cubicBezTo>
                    <a:pt x="867175" y="4845559"/>
                    <a:pt x="864676" y="4847705"/>
                    <a:pt x="862196" y="4849827"/>
                  </a:cubicBezTo>
                  <a:cubicBezTo>
                    <a:pt x="860441" y="4850352"/>
                    <a:pt x="858665" y="4850831"/>
                    <a:pt x="856912" y="4851356"/>
                  </a:cubicBezTo>
                  <a:cubicBezTo>
                    <a:pt x="859388" y="4849371"/>
                    <a:pt x="861865" y="4847385"/>
                    <a:pt x="864336" y="4845399"/>
                  </a:cubicBezTo>
                  <a:close/>
                  <a:moveTo>
                    <a:pt x="884351" y="4838256"/>
                  </a:moveTo>
                  <a:cubicBezTo>
                    <a:pt x="886654" y="4837457"/>
                    <a:pt x="888957" y="4836659"/>
                    <a:pt x="891264" y="4835860"/>
                  </a:cubicBezTo>
                  <a:cubicBezTo>
                    <a:pt x="888263" y="4838553"/>
                    <a:pt x="885259" y="4841269"/>
                    <a:pt x="882256" y="4843985"/>
                  </a:cubicBezTo>
                  <a:cubicBezTo>
                    <a:pt x="879912" y="4844647"/>
                    <a:pt x="877591" y="4845354"/>
                    <a:pt x="875254" y="4846016"/>
                  </a:cubicBezTo>
                  <a:cubicBezTo>
                    <a:pt x="878283" y="4843437"/>
                    <a:pt x="881316" y="4840858"/>
                    <a:pt x="884351" y="4838256"/>
                  </a:cubicBezTo>
                  <a:close/>
                  <a:moveTo>
                    <a:pt x="904704" y="4831204"/>
                  </a:moveTo>
                  <a:cubicBezTo>
                    <a:pt x="907349" y="4830314"/>
                    <a:pt x="910010" y="4829447"/>
                    <a:pt x="912659" y="4828557"/>
                  </a:cubicBezTo>
                  <a:cubicBezTo>
                    <a:pt x="909204" y="4831866"/>
                    <a:pt x="905754" y="4835152"/>
                    <a:pt x="902303" y="4838439"/>
                  </a:cubicBezTo>
                  <a:cubicBezTo>
                    <a:pt x="899617" y="4839169"/>
                    <a:pt x="896926" y="4839900"/>
                    <a:pt x="894247" y="4840630"/>
                  </a:cubicBezTo>
                  <a:cubicBezTo>
                    <a:pt x="897736" y="4837480"/>
                    <a:pt x="901221" y="4834354"/>
                    <a:pt x="904704" y="4831204"/>
                  </a:cubicBezTo>
                  <a:close/>
                  <a:moveTo>
                    <a:pt x="924678" y="4824563"/>
                  </a:moveTo>
                  <a:cubicBezTo>
                    <a:pt x="927749" y="4823559"/>
                    <a:pt x="930821" y="4822555"/>
                    <a:pt x="933902" y="4821551"/>
                  </a:cubicBezTo>
                  <a:cubicBezTo>
                    <a:pt x="930086" y="4825385"/>
                    <a:pt x="926280" y="4829196"/>
                    <a:pt x="922471" y="4833007"/>
                  </a:cubicBezTo>
                  <a:cubicBezTo>
                    <a:pt x="919396" y="4833806"/>
                    <a:pt x="916322" y="4834628"/>
                    <a:pt x="913260" y="4835449"/>
                  </a:cubicBezTo>
                  <a:cubicBezTo>
                    <a:pt x="917066" y="4831821"/>
                    <a:pt x="920873" y="4828192"/>
                    <a:pt x="924678" y="4824563"/>
                  </a:cubicBezTo>
                  <a:close/>
                  <a:moveTo>
                    <a:pt x="944845" y="4818082"/>
                  </a:moveTo>
                  <a:cubicBezTo>
                    <a:pt x="948216" y="4817032"/>
                    <a:pt x="951575" y="4815937"/>
                    <a:pt x="954955" y="4814887"/>
                  </a:cubicBezTo>
                  <a:cubicBezTo>
                    <a:pt x="950857" y="4819200"/>
                    <a:pt x="946753" y="4823514"/>
                    <a:pt x="942618" y="4827850"/>
                  </a:cubicBezTo>
                  <a:cubicBezTo>
                    <a:pt x="939240" y="4828694"/>
                    <a:pt x="935883" y="4829584"/>
                    <a:pt x="932517" y="4830429"/>
                  </a:cubicBezTo>
                  <a:cubicBezTo>
                    <a:pt x="936622" y="4826321"/>
                    <a:pt x="940733" y="4822213"/>
                    <a:pt x="944845" y="4818082"/>
                  </a:cubicBezTo>
                  <a:close/>
                  <a:moveTo>
                    <a:pt x="965088" y="4811783"/>
                  </a:moveTo>
                  <a:cubicBezTo>
                    <a:pt x="968676" y="4810687"/>
                    <a:pt x="972282" y="4809615"/>
                    <a:pt x="975881" y="4808542"/>
                  </a:cubicBezTo>
                  <a:cubicBezTo>
                    <a:pt x="971520" y="4813335"/>
                    <a:pt x="967170" y="4818127"/>
                    <a:pt x="962790" y="4822943"/>
                  </a:cubicBezTo>
                  <a:cubicBezTo>
                    <a:pt x="959203" y="4823787"/>
                    <a:pt x="955597" y="4824632"/>
                    <a:pt x="952020" y="4825522"/>
                  </a:cubicBezTo>
                  <a:cubicBezTo>
                    <a:pt x="956398" y="4820912"/>
                    <a:pt x="960761" y="4816324"/>
                    <a:pt x="965088" y="4811783"/>
                  </a:cubicBezTo>
                  <a:close/>
                  <a:moveTo>
                    <a:pt x="985345" y="4805690"/>
                  </a:moveTo>
                  <a:cubicBezTo>
                    <a:pt x="989150" y="4804571"/>
                    <a:pt x="992975" y="4803476"/>
                    <a:pt x="996790" y="4802380"/>
                  </a:cubicBezTo>
                  <a:cubicBezTo>
                    <a:pt x="992217" y="4807630"/>
                    <a:pt x="987634" y="4812878"/>
                    <a:pt x="983051" y="4818150"/>
                  </a:cubicBezTo>
                  <a:cubicBezTo>
                    <a:pt x="979215" y="4819018"/>
                    <a:pt x="975402" y="4819930"/>
                    <a:pt x="971581" y="4820844"/>
                  </a:cubicBezTo>
                  <a:cubicBezTo>
                    <a:pt x="976180" y="4815777"/>
                    <a:pt x="980769" y="4810733"/>
                    <a:pt x="985345" y="4805690"/>
                  </a:cubicBezTo>
                  <a:close/>
                  <a:moveTo>
                    <a:pt x="1005563" y="4799870"/>
                  </a:moveTo>
                  <a:cubicBezTo>
                    <a:pt x="1009600" y="4798729"/>
                    <a:pt x="1013617" y="4797542"/>
                    <a:pt x="1017668" y="4796424"/>
                  </a:cubicBezTo>
                  <a:cubicBezTo>
                    <a:pt x="1012882" y="4802175"/>
                    <a:pt x="1008094" y="4807903"/>
                    <a:pt x="1003299" y="4813632"/>
                  </a:cubicBezTo>
                  <a:cubicBezTo>
                    <a:pt x="999273" y="4814522"/>
                    <a:pt x="995264" y="4815412"/>
                    <a:pt x="991254" y="4816324"/>
                  </a:cubicBezTo>
                  <a:cubicBezTo>
                    <a:pt x="996035" y="4810824"/>
                    <a:pt x="1000798" y="4805347"/>
                    <a:pt x="1005563" y="4799870"/>
                  </a:cubicBezTo>
                  <a:close/>
                  <a:moveTo>
                    <a:pt x="1025882" y="4794210"/>
                  </a:moveTo>
                  <a:cubicBezTo>
                    <a:pt x="1030053" y="4793069"/>
                    <a:pt x="1034239" y="4791951"/>
                    <a:pt x="1038424" y="4790832"/>
                  </a:cubicBezTo>
                  <a:cubicBezTo>
                    <a:pt x="1033484" y="4796994"/>
                    <a:pt x="1028536" y="4803157"/>
                    <a:pt x="1023588" y="4809318"/>
                  </a:cubicBezTo>
                  <a:cubicBezTo>
                    <a:pt x="1019437" y="4810185"/>
                    <a:pt x="1015258" y="4811007"/>
                    <a:pt x="1011123" y="4811897"/>
                  </a:cubicBezTo>
                  <a:cubicBezTo>
                    <a:pt x="1016047" y="4806009"/>
                    <a:pt x="1020966" y="4800098"/>
                    <a:pt x="1025882" y="4794210"/>
                  </a:cubicBezTo>
                  <a:close/>
                  <a:moveTo>
                    <a:pt x="1046216" y="4788733"/>
                  </a:moveTo>
                  <a:cubicBezTo>
                    <a:pt x="1050525" y="4787592"/>
                    <a:pt x="1054861" y="4786519"/>
                    <a:pt x="1059186" y="4785401"/>
                  </a:cubicBezTo>
                  <a:cubicBezTo>
                    <a:pt x="1054115" y="4791996"/>
                    <a:pt x="1049044" y="4798569"/>
                    <a:pt x="1043968" y="4805142"/>
                  </a:cubicBezTo>
                  <a:cubicBezTo>
                    <a:pt x="1039602" y="4805986"/>
                    <a:pt x="1035277" y="4806922"/>
                    <a:pt x="1030927" y="4807812"/>
                  </a:cubicBezTo>
                  <a:cubicBezTo>
                    <a:pt x="1036028" y="4801467"/>
                    <a:pt x="1041124" y="4795100"/>
                    <a:pt x="1046216" y="4788733"/>
                  </a:cubicBezTo>
                  <a:close/>
                  <a:moveTo>
                    <a:pt x="1066523" y="4783529"/>
                  </a:moveTo>
                  <a:cubicBezTo>
                    <a:pt x="1071007" y="4782411"/>
                    <a:pt x="1075474" y="4781247"/>
                    <a:pt x="1079972" y="4780129"/>
                  </a:cubicBezTo>
                  <a:cubicBezTo>
                    <a:pt x="1074739" y="4787203"/>
                    <a:pt x="1069503" y="4794233"/>
                    <a:pt x="1064264" y="4801262"/>
                  </a:cubicBezTo>
                  <a:cubicBezTo>
                    <a:pt x="1059802" y="4802106"/>
                    <a:pt x="1055340" y="4802951"/>
                    <a:pt x="1050897" y="4803818"/>
                  </a:cubicBezTo>
                  <a:cubicBezTo>
                    <a:pt x="1056109" y="4797063"/>
                    <a:pt x="1061319" y="4790308"/>
                    <a:pt x="1066523" y="4783529"/>
                  </a:cubicBezTo>
                  <a:close/>
                  <a:moveTo>
                    <a:pt x="1086894" y="4778486"/>
                  </a:moveTo>
                  <a:cubicBezTo>
                    <a:pt x="1091483" y="4777368"/>
                    <a:pt x="1096080" y="4776272"/>
                    <a:pt x="1100685" y="4775200"/>
                  </a:cubicBezTo>
                  <a:cubicBezTo>
                    <a:pt x="1095349" y="4782662"/>
                    <a:pt x="1090011" y="4790079"/>
                    <a:pt x="1084669" y="4797519"/>
                  </a:cubicBezTo>
                  <a:cubicBezTo>
                    <a:pt x="1081729" y="4798044"/>
                    <a:pt x="1078758" y="4798524"/>
                    <a:pt x="1075830" y="4799071"/>
                  </a:cubicBezTo>
                  <a:cubicBezTo>
                    <a:pt x="1074184" y="4799368"/>
                    <a:pt x="1072562" y="4799688"/>
                    <a:pt x="1070918" y="4800007"/>
                  </a:cubicBezTo>
                  <a:cubicBezTo>
                    <a:pt x="1076250" y="4792841"/>
                    <a:pt x="1081572" y="4785675"/>
                    <a:pt x="1086894" y="4778486"/>
                  </a:cubicBezTo>
                  <a:close/>
                  <a:moveTo>
                    <a:pt x="1107306" y="4773625"/>
                  </a:moveTo>
                  <a:cubicBezTo>
                    <a:pt x="1111998" y="4772529"/>
                    <a:pt x="1116720" y="4771479"/>
                    <a:pt x="1121428" y="4770430"/>
                  </a:cubicBezTo>
                  <a:cubicBezTo>
                    <a:pt x="1115996" y="4778280"/>
                    <a:pt x="1110560" y="4786108"/>
                    <a:pt x="1105124" y="4793936"/>
                  </a:cubicBezTo>
                  <a:cubicBezTo>
                    <a:pt x="1100379" y="4794735"/>
                    <a:pt x="1095687" y="4795580"/>
                    <a:pt x="1090970" y="4796401"/>
                  </a:cubicBezTo>
                  <a:cubicBezTo>
                    <a:pt x="1096417" y="4788824"/>
                    <a:pt x="1101863" y="4781224"/>
                    <a:pt x="1107306" y="4773625"/>
                  </a:cubicBezTo>
                  <a:close/>
                  <a:moveTo>
                    <a:pt x="1127688" y="4769014"/>
                  </a:moveTo>
                  <a:cubicBezTo>
                    <a:pt x="1132519" y="4767942"/>
                    <a:pt x="1137339" y="4766846"/>
                    <a:pt x="1142189" y="4765797"/>
                  </a:cubicBezTo>
                  <a:cubicBezTo>
                    <a:pt x="1136648" y="4774104"/>
                    <a:pt x="1131104" y="4782366"/>
                    <a:pt x="1125556" y="4790604"/>
                  </a:cubicBezTo>
                  <a:cubicBezTo>
                    <a:pt x="1120727" y="4791380"/>
                    <a:pt x="1115907" y="4792156"/>
                    <a:pt x="1111106" y="4792955"/>
                  </a:cubicBezTo>
                  <a:cubicBezTo>
                    <a:pt x="1116638" y="4784990"/>
                    <a:pt x="1122165" y="4777025"/>
                    <a:pt x="1127688" y="4769014"/>
                  </a:cubicBezTo>
                  <a:close/>
                  <a:moveTo>
                    <a:pt x="1148150" y="4764564"/>
                  </a:moveTo>
                  <a:cubicBezTo>
                    <a:pt x="1153055" y="4763515"/>
                    <a:pt x="1157968" y="4762488"/>
                    <a:pt x="1162891" y="4761461"/>
                  </a:cubicBezTo>
                  <a:cubicBezTo>
                    <a:pt x="1157277" y="4770156"/>
                    <a:pt x="1151662" y="4778828"/>
                    <a:pt x="1146044" y="4787455"/>
                  </a:cubicBezTo>
                  <a:cubicBezTo>
                    <a:pt x="1141128" y="4788185"/>
                    <a:pt x="1136196" y="4788915"/>
                    <a:pt x="1131310" y="4789668"/>
                  </a:cubicBezTo>
                  <a:cubicBezTo>
                    <a:pt x="1136926" y="4781316"/>
                    <a:pt x="1142541" y="4772963"/>
                    <a:pt x="1148150" y="4764564"/>
                  </a:cubicBezTo>
                  <a:close/>
                  <a:moveTo>
                    <a:pt x="1168615" y="4760274"/>
                  </a:moveTo>
                  <a:cubicBezTo>
                    <a:pt x="1173601" y="4759247"/>
                    <a:pt x="1178615" y="4758288"/>
                    <a:pt x="1183618" y="4757307"/>
                  </a:cubicBezTo>
                  <a:cubicBezTo>
                    <a:pt x="1177935" y="4766390"/>
                    <a:pt x="1172255" y="4775428"/>
                    <a:pt x="1166565" y="4784442"/>
                  </a:cubicBezTo>
                  <a:cubicBezTo>
                    <a:pt x="1161531" y="4785150"/>
                    <a:pt x="1156530" y="4785903"/>
                    <a:pt x="1151523" y="4786633"/>
                  </a:cubicBezTo>
                  <a:cubicBezTo>
                    <a:pt x="1157224" y="4777870"/>
                    <a:pt x="1162921" y="4769083"/>
                    <a:pt x="1168615" y="4760274"/>
                  </a:cubicBezTo>
                  <a:close/>
                  <a:moveTo>
                    <a:pt x="1189063" y="4756234"/>
                  </a:moveTo>
                  <a:cubicBezTo>
                    <a:pt x="1194168" y="4755253"/>
                    <a:pt x="1199262" y="4754249"/>
                    <a:pt x="1204386" y="4753290"/>
                  </a:cubicBezTo>
                  <a:cubicBezTo>
                    <a:pt x="1198623" y="4762784"/>
                    <a:pt x="1192863" y="4772233"/>
                    <a:pt x="1187094" y="4781635"/>
                  </a:cubicBezTo>
                  <a:cubicBezTo>
                    <a:pt x="1181981" y="4782320"/>
                    <a:pt x="1176897" y="4783027"/>
                    <a:pt x="1171814" y="4783735"/>
                  </a:cubicBezTo>
                  <a:cubicBezTo>
                    <a:pt x="1177570" y="4774606"/>
                    <a:pt x="1183317" y="4765432"/>
                    <a:pt x="1189063" y="4756234"/>
                  </a:cubicBezTo>
                  <a:close/>
                  <a:moveTo>
                    <a:pt x="1209573" y="4752355"/>
                  </a:moveTo>
                  <a:cubicBezTo>
                    <a:pt x="1214756" y="4751396"/>
                    <a:pt x="1219950" y="4750460"/>
                    <a:pt x="1225152" y="4749525"/>
                  </a:cubicBezTo>
                  <a:cubicBezTo>
                    <a:pt x="1219332" y="4759406"/>
                    <a:pt x="1213510" y="4769243"/>
                    <a:pt x="1207684" y="4779034"/>
                  </a:cubicBezTo>
                  <a:cubicBezTo>
                    <a:pt x="1202505" y="4779673"/>
                    <a:pt x="1197302" y="4780289"/>
                    <a:pt x="1192151" y="4780950"/>
                  </a:cubicBezTo>
                  <a:cubicBezTo>
                    <a:pt x="1197964" y="4771457"/>
                    <a:pt x="1203770" y="4761917"/>
                    <a:pt x="1209573" y="4752355"/>
                  </a:cubicBezTo>
                  <a:close/>
                  <a:moveTo>
                    <a:pt x="1230150" y="4748635"/>
                  </a:moveTo>
                  <a:cubicBezTo>
                    <a:pt x="1235389" y="4747722"/>
                    <a:pt x="1240652" y="4746832"/>
                    <a:pt x="1245910" y="4745965"/>
                  </a:cubicBezTo>
                  <a:cubicBezTo>
                    <a:pt x="1240047" y="4756189"/>
                    <a:pt x="1234182" y="4766390"/>
                    <a:pt x="1228315" y="4776546"/>
                  </a:cubicBezTo>
                  <a:cubicBezTo>
                    <a:pt x="1223029" y="4777162"/>
                    <a:pt x="1217769" y="4777778"/>
                    <a:pt x="1212510" y="4778417"/>
                  </a:cubicBezTo>
                  <a:cubicBezTo>
                    <a:pt x="1218392" y="4768535"/>
                    <a:pt x="1224273" y="4758608"/>
                    <a:pt x="1230150" y="4748635"/>
                  </a:cubicBezTo>
                  <a:close/>
                  <a:moveTo>
                    <a:pt x="1250678" y="4745166"/>
                  </a:moveTo>
                  <a:cubicBezTo>
                    <a:pt x="1255988" y="4744276"/>
                    <a:pt x="1261286" y="4743363"/>
                    <a:pt x="1266614" y="4742518"/>
                  </a:cubicBezTo>
                  <a:cubicBezTo>
                    <a:pt x="1260719" y="4753153"/>
                    <a:pt x="1254822" y="4763720"/>
                    <a:pt x="1248925" y="4774241"/>
                  </a:cubicBezTo>
                  <a:cubicBezTo>
                    <a:pt x="1243573" y="4774811"/>
                    <a:pt x="1238254" y="4775428"/>
                    <a:pt x="1232929" y="4776021"/>
                  </a:cubicBezTo>
                  <a:cubicBezTo>
                    <a:pt x="1238849" y="4765797"/>
                    <a:pt x="1244765" y="4755504"/>
                    <a:pt x="1250678" y="4745166"/>
                  </a:cubicBezTo>
                  <a:close/>
                  <a:moveTo>
                    <a:pt x="1271165" y="4741834"/>
                  </a:moveTo>
                  <a:cubicBezTo>
                    <a:pt x="1276581" y="4740967"/>
                    <a:pt x="1282015" y="4740145"/>
                    <a:pt x="1287451" y="4739323"/>
                  </a:cubicBezTo>
                  <a:cubicBezTo>
                    <a:pt x="1281524" y="4750278"/>
                    <a:pt x="1275579" y="4761232"/>
                    <a:pt x="1269611" y="4772141"/>
                  </a:cubicBezTo>
                  <a:cubicBezTo>
                    <a:pt x="1264195" y="4772666"/>
                    <a:pt x="1258761" y="4773191"/>
                    <a:pt x="1253375" y="4773762"/>
                  </a:cubicBezTo>
                  <a:cubicBezTo>
                    <a:pt x="1259305" y="4763172"/>
                    <a:pt x="1265236" y="4752514"/>
                    <a:pt x="1271165" y="4741834"/>
                  </a:cubicBezTo>
                  <a:close/>
                  <a:moveTo>
                    <a:pt x="1275113" y="4734713"/>
                  </a:moveTo>
                  <a:cubicBezTo>
                    <a:pt x="1280944" y="4724170"/>
                    <a:pt x="1286773" y="4713580"/>
                    <a:pt x="1292597" y="4702968"/>
                  </a:cubicBezTo>
                  <a:cubicBezTo>
                    <a:pt x="1297976" y="4701850"/>
                    <a:pt x="1303369" y="4700777"/>
                    <a:pt x="1308762" y="4699704"/>
                  </a:cubicBezTo>
                  <a:cubicBezTo>
                    <a:pt x="1302949" y="4710568"/>
                    <a:pt x="1297123" y="4721408"/>
                    <a:pt x="1291283" y="4732226"/>
                  </a:cubicBezTo>
                  <a:cubicBezTo>
                    <a:pt x="1285881" y="4733024"/>
                    <a:pt x="1280497" y="4733869"/>
                    <a:pt x="1275113" y="4734713"/>
                  </a:cubicBezTo>
                  <a:close/>
                  <a:moveTo>
                    <a:pt x="1313219" y="4698814"/>
                  </a:moveTo>
                  <a:cubicBezTo>
                    <a:pt x="1318690" y="4697742"/>
                    <a:pt x="1324149" y="4696646"/>
                    <a:pt x="1329633" y="4695596"/>
                  </a:cubicBezTo>
                  <a:cubicBezTo>
                    <a:pt x="1323765" y="4706847"/>
                    <a:pt x="1317884" y="4718076"/>
                    <a:pt x="1311991" y="4729282"/>
                  </a:cubicBezTo>
                  <a:cubicBezTo>
                    <a:pt x="1306544" y="4730035"/>
                    <a:pt x="1301078" y="4730765"/>
                    <a:pt x="1295648" y="4731564"/>
                  </a:cubicBezTo>
                  <a:cubicBezTo>
                    <a:pt x="1301509" y="4720701"/>
                    <a:pt x="1307365" y="4709769"/>
                    <a:pt x="1313219" y="4698814"/>
                  </a:cubicBezTo>
                  <a:close/>
                  <a:moveTo>
                    <a:pt x="1316937" y="4691854"/>
                  </a:moveTo>
                  <a:cubicBezTo>
                    <a:pt x="1322704" y="4681036"/>
                    <a:pt x="1328469" y="4670196"/>
                    <a:pt x="1334227" y="4659332"/>
                  </a:cubicBezTo>
                  <a:cubicBezTo>
                    <a:pt x="1339638" y="4657986"/>
                    <a:pt x="1345056" y="4656708"/>
                    <a:pt x="1350474" y="4655407"/>
                  </a:cubicBezTo>
                  <a:cubicBezTo>
                    <a:pt x="1344734" y="4666521"/>
                    <a:pt x="1338990" y="4677613"/>
                    <a:pt x="1333234" y="4688681"/>
                  </a:cubicBezTo>
                  <a:cubicBezTo>
                    <a:pt x="1327791" y="4689708"/>
                    <a:pt x="1322368" y="4690804"/>
                    <a:pt x="1316937" y="4691854"/>
                  </a:cubicBezTo>
                  <a:close/>
                  <a:moveTo>
                    <a:pt x="1354883" y="4654334"/>
                  </a:moveTo>
                  <a:cubicBezTo>
                    <a:pt x="1449514" y="4631900"/>
                    <a:pt x="1545120" y="4615811"/>
                    <a:pt x="1641493" y="4606225"/>
                  </a:cubicBezTo>
                  <a:cubicBezTo>
                    <a:pt x="2148355" y="4555835"/>
                    <a:pt x="2685483" y="4706368"/>
                    <a:pt x="3159381" y="4839169"/>
                  </a:cubicBezTo>
                  <a:cubicBezTo>
                    <a:pt x="3858213" y="5035005"/>
                    <a:pt x="4558664" y="5265415"/>
                    <a:pt x="5236043" y="5488226"/>
                  </a:cubicBezTo>
                  <a:cubicBezTo>
                    <a:pt x="5757594" y="5659801"/>
                    <a:pt x="6296922" y="5837197"/>
                    <a:pt x="6832143" y="5997726"/>
                  </a:cubicBezTo>
                  <a:cubicBezTo>
                    <a:pt x="7119174" y="6083834"/>
                    <a:pt x="7458446" y="6181991"/>
                    <a:pt x="7798630" y="6257372"/>
                  </a:cubicBezTo>
                  <a:cubicBezTo>
                    <a:pt x="8160427" y="6337545"/>
                    <a:pt x="8482467" y="6383281"/>
                    <a:pt x="8783147" y="6397202"/>
                  </a:cubicBezTo>
                  <a:cubicBezTo>
                    <a:pt x="9014447" y="6407906"/>
                    <a:pt x="9231644" y="6394258"/>
                    <a:pt x="9428689" y="6356602"/>
                  </a:cubicBezTo>
                  <a:cubicBezTo>
                    <a:pt x="9652298" y="6313879"/>
                    <a:pt x="9843135" y="6241100"/>
                    <a:pt x="9995906" y="6140272"/>
                  </a:cubicBezTo>
                  <a:cubicBezTo>
                    <a:pt x="10060788" y="6097458"/>
                    <a:pt x="10115151" y="6048277"/>
                    <a:pt x="10158672" y="5993208"/>
                  </a:cubicBezTo>
                  <a:cubicBezTo>
                    <a:pt x="10161501" y="6010004"/>
                    <a:pt x="10164058" y="6026802"/>
                    <a:pt x="10166272" y="6043598"/>
                  </a:cubicBezTo>
                  <a:cubicBezTo>
                    <a:pt x="10114785" y="6122950"/>
                    <a:pt x="10042600" y="6190207"/>
                    <a:pt x="9949873" y="6244934"/>
                  </a:cubicBezTo>
                  <a:cubicBezTo>
                    <a:pt x="9587644" y="6458753"/>
                    <a:pt x="9101079" y="6478174"/>
                    <a:pt x="8756696" y="6456813"/>
                  </a:cubicBezTo>
                  <a:cubicBezTo>
                    <a:pt x="8502299" y="6441043"/>
                    <a:pt x="8246100" y="6403592"/>
                    <a:pt x="7994305" y="6353703"/>
                  </a:cubicBezTo>
                  <a:cubicBezTo>
                    <a:pt x="7593986" y="6274420"/>
                    <a:pt x="7204711" y="6163688"/>
                    <a:pt x="6850674" y="6058547"/>
                  </a:cubicBezTo>
                  <a:cubicBezTo>
                    <a:pt x="6315248" y="5899523"/>
                    <a:pt x="5775600" y="5723497"/>
                    <a:pt x="5253730" y="5553246"/>
                  </a:cubicBezTo>
                  <a:cubicBezTo>
                    <a:pt x="4564210" y="5328312"/>
                    <a:pt x="3851252" y="5095711"/>
                    <a:pt x="3139617" y="4899716"/>
                  </a:cubicBezTo>
                  <a:cubicBezTo>
                    <a:pt x="2870615" y="4824472"/>
                    <a:pt x="2627630" y="4758334"/>
                    <a:pt x="2378300" y="4711138"/>
                  </a:cubicBezTo>
                  <a:cubicBezTo>
                    <a:pt x="2092858" y="4657119"/>
                    <a:pt x="1843958" y="4638039"/>
                    <a:pt x="1617374" y="4652828"/>
                  </a:cubicBezTo>
                  <a:cubicBezTo>
                    <a:pt x="1523017" y="4658990"/>
                    <a:pt x="1429467" y="4670743"/>
                    <a:pt x="1337502" y="4687906"/>
                  </a:cubicBezTo>
                  <a:cubicBezTo>
                    <a:pt x="1343301" y="4676745"/>
                    <a:pt x="1349093" y="4665563"/>
                    <a:pt x="1354883" y="4654334"/>
                  </a:cubicBezTo>
                  <a:close/>
                  <a:moveTo>
                    <a:pt x="9992459" y="6135069"/>
                  </a:moveTo>
                  <a:cubicBezTo>
                    <a:pt x="9707687" y="6323008"/>
                    <a:pt x="9278292" y="6413907"/>
                    <a:pt x="8783420" y="6390972"/>
                  </a:cubicBezTo>
                  <a:cubicBezTo>
                    <a:pt x="8511200" y="6378374"/>
                    <a:pt x="8237154" y="6339713"/>
                    <a:pt x="7968517" y="6286493"/>
                  </a:cubicBezTo>
                  <a:cubicBezTo>
                    <a:pt x="7571186" y="6207803"/>
                    <a:pt x="7185541" y="6097230"/>
                    <a:pt x="6833946" y="5991770"/>
                  </a:cubicBezTo>
                  <a:cubicBezTo>
                    <a:pt x="6298771" y="5831263"/>
                    <a:pt x="5759510" y="5653868"/>
                    <a:pt x="5237983" y="5482315"/>
                  </a:cubicBezTo>
                  <a:cubicBezTo>
                    <a:pt x="4560536" y="5259459"/>
                    <a:pt x="3860038" y="5029025"/>
                    <a:pt x="3161070" y="4833167"/>
                  </a:cubicBezTo>
                  <a:cubicBezTo>
                    <a:pt x="2878626" y="4754021"/>
                    <a:pt x="2643171" y="4689891"/>
                    <a:pt x="2399205" y="4645023"/>
                  </a:cubicBezTo>
                  <a:cubicBezTo>
                    <a:pt x="2113300" y="4592441"/>
                    <a:pt x="1865244" y="4577721"/>
                    <a:pt x="1640876" y="4600018"/>
                  </a:cubicBezTo>
                  <a:cubicBezTo>
                    <a:pt x="1545996" y="4609466"/>
                    <a:pt x="1451856" y="4625145"/>
                    <a:pt x="1358658" y="4647008"/>
                  </a:cubicBezTo>
                  <a:cubicBezTo>
                    <a:pt x="1364247" y="4636145"/>
                    <a:pt x="1369831" y="4625259"/>
                    <a:pt x="1375420" y="4614350"/>
                  </a:cubicBezTo>
                  <a:cubicBezTo>
                    <a:pt x="1472156" y="4586553"/>
                    <a:pt x="1568830" y="4566150"/>
                    <a:pt x="1665195" y="4553301"/>
                  </a:cubicBezTo>
                  <a:cubicBezTo>
                    <a:pt x="2168860" y="4486205"/>
                    <a:pt x="2706502" y="4638313"/>
                    <a:pt x="3180857" y="4772506"/>
                  </a:cubicBezTo>
                  <a:cubicBezTo>
                    <a:pt x="3872088" y="4968068"/>
                    <a:pt x="4564621" y="5198273"/>
                    <a:pt x="5234332" y="5420924"/>
                  </a:cubicBezTo>
                  <a:cubicBezTo>
                    <a:pt x="5750929" y="5592659"/>
                    <a:pt x="6285100" y="5770260"/>
                    <a:pt x="6815414" y="5930858"/>
                  </a:cubicBezTo>
                  <a:cubicBezTo>
                    <a:pt x="7165732" y="6036934"/>
                    <a:pt x="7549391" y="6147781"/>
                    <a:pt x="7945238" y="6226220"/>
                  </a:cubicBezTo>
                  <a:cubicBezTo>
                    <a:pt x="8229783" y="6282590"/>
                    <a:pt x="8520557" y="6322186"/>
                    <a:pt x="8809985" y="6331269"/>
                  </a:cubicBezTo>
                  <a:cubicBezTo>
                    <a:pt x="9045645" y="6338664"/>
                    <a:pt x="9267611" y="6319356"/>
                    <a:pt x="9469745" y="6273918"/>
                  </a:cubicBezTo>
                  <a:cubicBezTo>
                    <a:pt x="9696048" y="6223025"/>
                    <a:pt x="9887478" y="6141003"/>
                    <a:pt x="10038720" y="6030156"/>
                  </a:cubicBezTo>
                  <a:cubicBezTo>
                    <a:pt x="10079411" y="6000328"/>
                    <a:pt x="10115607" y="5967944"/>
                    <a:pt x="10147261" y="5933140"/>
                  </a:cubicBezTo>
                  <a:cubicBezTo>
                    <a:pt x="10150867" y="5950280"/>
                    <a:pt x="10154199" y="5967442"/>
                    <a:pt x="10157211" y="5984650"/>
                  </a:cubicBezTo>
                  <a:cubicBezTo>
                    <a:pt x="10113644" y="6041157"/>
                    <a:pt x="10058712" y="6091365"/>
                    <a:pt x="9992459" y="6135069"/>
                  </a:cubicBezTo>
                  <a:close/>
                  <a:moveTo>
                    <a:pt x="10152555" y="5927298"/>
                  </a:moveTo>
                  <a:cubicBezTo>
                    <a:pt x="10159927" y="5918991"/>
                    <a:pt x="10167025" y="5910547"/>
                    <a:pt x="10173894" y="5901988"/>
                  </a:cubicBezTo>
                  <a:cubicBezTo>
                    <a:pt x="10176655" y="5918352"/>
                    <a:pt x="10179144" y="5934715"/>
                    <a:pt x="10181289" y="5951056"/>
                  </a:cubicBezTo>
                  <a:cubicBezTo>
                    <a:pt x="10175263" y="5960139"/>
                    <a:pt x="10168964" y="5969085"/>
                    <a:pt x="10162392" y="5977871"/>
                  </a:cubicBezTo>
                  <a:cubicBezTo>
                    <a:pt x="10159425" y="5961166"/>
                    <a:pt x="10156139" y="5944323"/>
                    <a:pt x="10152555" y="5927298"/>
                  </a:cubicBezTo>
                  <a:close/>
                  <a:moveTo>
                    <a:pt x="10150935" y="5919721"/>
                  </a:moveTo>
                  <a:cubicBezTo>
                    <a:pt x="10147283" y="5902810"/>
                    <a:pt x="10143335" y="5885716"/>
                    <a:pt x="10139090" y="5868485"/>
                  </a:cubicBezTo>
                  <a:cubicBezTo>
                    <a:pt x="10147261" y="5860361"/>
                    <a:pt x="10155157" y="5852122"/>
                    <a:pt x="10162825" y="5843747"/>
                  </a:cubicBezTo>
                  <a:cubicBezTo>
                    <a:pt x="10166317" y="5860384"/>
                    <a:pt x="10169535" y="5877044"/>
                    <a:pt x="10172456" y="5893704"/>
                  </a:cubicBezTo>
                  <a:cubicBezTo>
                    <a:pt x="10165564" y="5902513"/>
                    <a:pt x="10158375" y="5911185"/>
                    <a:pt x="10150935" y="5919721"/>
                  </a:cubicBezTo>
                  <a:close/>
                  <a:moveTo>
                    <a:pt x="10168393" y="5837584"/>
                  </a:moveTo>
                  <a:cubicBezTo>
                    <a:pt x="10175993" y="5829072"/>
                    <a:pt x="10183365" y="5820423"/>
                    <a:pt x="10190440" y="5811636"/>
                  </a:cubicBezTo>
                  <a:cubicBezTo>
                    <a:pt x="10193110" y="5827543"/>
                    <a:pt x="10195507" y="5843404"/>
                    <a:pt x="10197583" y="5859243"/>
                  </a:cubicBezTo>
                  <a:cubicBezTo>
                    <a:pt x="10191330" y="5868485"/>
                    <a:pt x="10184826" y="5877568"/>
                    <a:pt x="10178025" y="5886515"/>
                  </a:cubicBezTo>
                  <a:cubicBezTo>
                    <a:pt x="10175081" y="5870197"/>
                    <a:pt x="10171862" y="5853857"/>
                    <a:pt x="10168393" y="5837584"/>
                  </a:cubicBezTo>
                  <a:close/>
                  <a:moveTo>
                    <a:pt x="10166797" y="5830236"/>
                  </a:moveTo>
                  <a:cubicBezTo>
                    <a:pt x="10163191" y="5813713"/>
                    <a:pt x="10159334" y="5797212"/>
                    <a:pt x="10155249" y="5780781"/>
                  </a:cubicBezTo>
                  <a:cubicBezTo>
                    <a:pt x="10163670" y="5772405"/>
                    <a:pt x="10171886" y="5763916"/>
                    <a:pt x="10179782" y="5755289"/>
                  </a:cubicBezTo>
                  <a:cubicBezTo>
                    <a:pt x="10183160" y="5771378"/>
                    <a:pt x="10186241" y="5787467"/>
                    <a:pt x="10189048" y="5803557"/>
                  </a:cubicBezTo>
                  <a:cubicBezTo>
                    <a:pt x="10181927" y="5812594"/>
                    <a:pt x="10174510" y="5821472"/>
                    <a:pt x="10166797" y="5830236"/>
                  </a:cubicBezTo>
                  <a:close/>
                  <a:moveTo>
                    <a:pt x="10189732" y="5767749"/>
                  </a:moveTo>
                  <a:cubicBezTo>
                    <a:pt x="10188454" y="5761428"/>
                    <a:pt x="10187131" y="5755060"/>
                    <a:pt x="10185762" y="5748647"/>
                  </a:cubicBezTo>
                  <a:cubicBezTo>
                    <a:pt x="10193955" y="5739496"/>
                    <a:pt x="10201851" y="5730207"/>
                    <a:pt x="10209451" y="5720759"/>
                  </a:cubicBezTo>
                  <a:cubicBezTo>
                    <a:pt x="10212029" y="5736232"/>
                    <a:pt x="10214266" y="5751523"/>
                    <a:pt x="10216206" y="5766586"/>
                  </a:cubicBezTo>
                  <a:cubicBezTo>
                    <a:pt x="10209451" y="5776513"/>
                    <a:pt x="10202399" y="5786281"/>
                    <a:pt x="10195028" y="5795912"/>
                  </a:cubicBezTo>
                  <a:cubicBezTo>
                    <a:pt x="10193362" y="5786578"/>
                    <a:pt x="10191604" y="5777220"/>
                    <a:pt x="10189732" y="5767749"/>
                  </a:cubicBezTo>
                  <a:close/>
                  <a:moveTo>
                    <a:pt x="10184210" y="5741436"/>
                  </a:moveTo>
                  <a:cubicBezTo>
                    <a:pt x="10180786" y="5725757"/>
                    <a:pt x="10177067" y="5709873"/>
                    <a:pt x="10173049" y="5693829"/>
                  </a:cubicBezTo>
                  <a:cubicBezTo>
                    <a:pt x="10182064" y="5684837"/>
                    <a:pt x="10190805" y="5675708"/>
                    <a:pt x="10199249" y="5666442"/>
                  </a:cubicBezTo>
                  <a:cubicBezTo>
                    <a:pt x="10202513" y="5682099"/>
                    <a:pt x="10205479" y="5697572"/>
                    <a:pt x="10208105" y="5712863"/>
                  </a:cubicBezTo>
                  <a:cubicBezTo>
                    <a:pt x="10200459" y="5722539"/>
                    <a:pt x="10192494" y="5732056"/>
                    <a:pt x="10184210" y="5741436"/>
                  </a:cubicBezTo>
                  <a:close/>
                  <a:moveTo>
                    <a:pt x="10204499" y="5660646"/>
                  </a:moveTo>
                  <a:cubicBezTo>
                    <a:pt x="10212874" y="5651266"/>
                    <a:pt x="10220975" y="5641727"/>
                    <a:pt x="10228758" y="5632050"/>
                  </a:cubicBezTo>
                  <a:cubicBezTo>
                    <a:pt x="10231200" y="5646999"/>
                    <a:pt x="10233277" y="5661742"/>
                    <a:pt x="10235080" y="5676279"/>
                  </a:cubicBezTo>
                  <a:cubicBezTo>
                    <a:pt x="10228142" y="5686389"/>
                    <a:pt x="10220907" y="5696362"/>
                    <a:pt x="10213331" y="5706176"/>
                  </a:cubicBezTo>
                  <a:cubicBezTo>
                    <a:pt x="10210683" y="5691159"/>
                    <a:pt x="10207739" y="5675982"/>
                    <a:pt x="10204499" y="5660646"/>
                  </a:cubicBezTo>
                  <a:close/>
                  <a:moveTo>
                    <a:pt x="10202970" y="5653571"/>
                  </a:moveTo>
                  <a:cubicBezTo>
                    <a:pt x="10201897" y="5648505"/>
                    <a:pt x="10200779" y="5643461"/>
                    <a:pt x="10199614" y="5638372"/>
                  </a:cubicBezTo>
                  <a:cubicBezTo>
                    <a:pt x="10197310" y="5628261"/>
                    <a:pt x="10194867" y="5618083"/>
                    <a:pt x="10192334" y="5607813"/>
                  </a:cubicBezTo>
                  <a:cubicBezTo>
                    <a:pt x="10198223" y="5601811"/>
                    <a:pt x="10204087" y="5595763"/>
                    <a:pt x="10209793" y="5589670"/>
                  </a:cubicBezTo>
                  <a:cubicBezTo>
                    <a:pt x="10212942" y="5586315"/>
                    <a:pt x="10216047" y="5582960"/>
                    <a:pt x="10219104" y="5579560"/>
                  </a:cubicBezTo>
                  <a:cubicBezTo>
                    <a:pt x="10222186" y="5594645"/>
                    <a:pt x="10224993" y="5609570"/>
                    <a:pt x="10227480" y="5624268"/>
                  </a:cubicBezTo>
                  <a:cubicBezTo>
                    <a:pt x="10219629" y="5634172"/>
                    <a:pt x="10211459" y="5643940"/>
                    <a:pt x="10202970" y="5653571"/>
                  </a:cubicBezTo>
                  <a:close/>
                  <a:moveTo>
                    <a:pt x="10224490" y="5573534"/>
                  </a:moveTo>
                  <a:cubicBezTo>
                    <a:pt x="10233163" y="5563766"/>
                    <a:pt x="10241539" y="5553839"/>
                    <a:pt x="10249618" y="5543797"/>
                  </a:cubicBezTo>
                  <a:cubicBezTo>
                    <a:pt x="10251831" y="5558221"/>
                    <a:pt x="10253749" y="5572485"/>
                    <a:pt x="10255369" y="5586588"/>
                  </a:cubicBezTo>
                  <a:cubicBezTo>
                    <a:pt x="10248202" y="5596995"/>
                    <a:pt x="10240694" y="5607265"/>
                    <a:pt x="10232866" y="5617398"/>
                  </a:cubicBezTo>
                  <a:cubicBezTo>
                    <a:pt x="10230356" y="5602952"/>
                    <a:pt x="10227549" y="5588323"/>
                    <a:pt x="10224490" y="5573534"/>
                  </a:cubicBezTo>
                  <a:close/>
                  <a:moveTo>
                    <a:pt x="10223053" y="5566551"/>
                  </a:moveTo>
                  <a:cubicBezTo>
                    <a:pt x="10219995" y="5552196"/>
                    <a:pt x="10216639" y="5537658"/>
                    <a:pt x="10213033" y="5522984"/>
                  </a:cubicBezTo>
                  <a:cubicBezTo>
                    <a:pt x="10222482" y="5513125"/>
                    <a:pt x="10231724" y="5503129"/>
                    <a:pt x="10240717" y="5493041"/>
                  </a:cubicBezTo>
                  <a:cubicBezTo>
                    <a:pt x="10243570" y="5507533"/>
                    <a:pt x="10246149" y="5521889"/>
                    <a:pt x="10248431" y="5536107"/>
                  </a:cubicBezTo>
                  <a:cubicBezTo>
                    <a:pt x="10240306" y="5546399"/>
                    <a:pt x="10231862" y="5556555"/>
                    <a:pt x="10223053" y="5566551"/>
                  </a:cubicBezTo>
                  <a:close/>
                  <a:moveTo>
                    <a:pt x="10248294" y="5475879"/>
                  </a:moveTo>
                  <a:cubicBezTo>
                    <a:pt x="10247016" y="5477363"/>
                    <a:pt x="10245715" y="5478823"/>
                    <a:pt x="10244437" y="5480307"/>
                  </a:cubicBezTo>
                  <a:cubicBezTo>
                    <a:pt x="10241607" y="5466705"/>
                    <a:pt x="10238503" y="5452943"/>
                    <a:pt x="10235193" y="5439068"/>
                  </a:cubicBezTo>
                  <a:cubicBezTo>
                    <a:pt x="10244801" y="5428798"/>
                    <a:pt x="10254182" y="5418391"/>
                    <a:pt x="10263333" y="5407870"/>
                  </a:cubicBezTo>
                  <a:cubicBezTo>
                    <a:pt x="10265957" y="5421745"/>
                    <a:pt x="10268309" y="5435484"/>
                    <a:pt x="10270362" y="5449063"/>
                  </a:cubicBezTo>
                  <a:cubicBezTo>
                    <a:pt x="10263265" y="5458101"/>
                    <a:pt x="10255916" y="5467047"/>
                    <a:pt x="10248294" y="5475879"/>
                  </a:cubicBezTo>
                  <a:close/>
                  <a:moveTo>
                    <a:pt x="10268514" y="5401936"/>
                  </a:moveTo>
                  <a:cubicBezTo>
                    <a:pt x="10277414" y="5391552"/>
                    <a:pt x="10286064" y="5381054"/>
                    <a:pt x="10294485" y="5370442"/>
                  </a:cubicBezTo>
                  <a:cubicBezTo>
                    <a:pt x="10296288" y="5383838"/>
                    <a:pt x="10297818" y="5397098"/>
                    <a:pt x="10299049" y="5410221"/>
                  </a:cubicBezTo>
                  <a:cubicBezTo>
                    <a:pt x="10291564" y="5421061"/>
                    <a:pt x="10283759" y="5431765"/>
                    <a:pt x="10275611" y="5442331"/>
                  </a:cubicBezTo>
                  <a:cubicBezTo>
                    <a:pt x="10273512" y="5429003"/>
                    <a:pt x="10271138" y="5415538"/>
                    <a:pt x="10268514" y="5401936"/>
                  </a:cubicBezTo>
                  <a:close/>
                  <a:moveTo>
                    <a:pt x="10298639" y="5356178"/>
                  </a:moveTo>
                  <a:cubicBezTo>
                    <a:pt x="10296767" y="5343467"/>
                    <a:pt x="10294645" y="5330640"/>
                    <a:pt x="10292272" y="5317700"/>
                  </a:cubicBezTo>
                  <a:cubicBezTo>
                    <a:pt x="10301241" y="5306997"/>
                    <a:pt x="10309981" y="5296156"/>
                    <a:pt x="10318471" y="5285202"/>
                  </a:cubicBezTo>
                  <a:cubicBezTo>
                    <a:pt x="10320046" y="5298119"/>
                    <a:pt x="10321346" y="5310900"/>
                    <a:pt x="10322374" y="5323542"/>
                  </a:cubicBezTo>
                  <a:cubicBezTo>
                    <a:pt x="10314797" y="5334543"/>
                    <a:pt x="10306878" y="5345429"/>
                    <a:pt x="10298639" y="5356178"/>
                  </a:cubicBezTo>
                  <a:close/>
                  <a:moveTo>
                    <a:pt x="10290948" y="5310763"/>
                  </a:moveTo>
                  <a:cubicBezTo>
                    <a:pt x="10288643" y="5298575"/>
                    <a:pt x="10286133" y="5286275"/>
                    <a:pt x="10283394" y="5273882"/>
                  </a:cubicBezTo>
                  <a:cubicBezTo>
                    <a:pt x="10293184" y="5262951"/>
                    <a:pt x="10302747" y="5251905"/>
                    <a:pt x="10312058" y="5240722"/>
                  </a:cubicBezTo>
                  <a:cubicBezTo>
                    <a:pt x="10314135" y="5253137"/>
                    <a:pt x="10315938" y="5265438"/>
                    <a:pt x="10317513" y="5277625"/>
                  </a:cubicBezTo>
                  <a:cubicBezTo>
                    <a:pt x="10308909" y="5288808"/>
                    <a:pt x="10300054" y="5299854"/>
                    <a:pt x="10290948" y="5310763"/>
                  </a:cubicBezTo>
                  <a:close/>
                  <a:moveTo>
                    <a:pt x="10317125" y="5234537"/>
                  </a:moveTo>
                  <a:cubicBezTo>
                    <a:pt x="10326139" y="5223560"/>
                    <a:pt x="10334926" y="5212491"/>
                    <a:pt x="10343462" y="5201263"/>
                  </a:cubicBezTo>
                  <a:cubicBezTo>
                    <a:pt x="10344762" y="5213564"/>
                    <a:pt x="10345812" y="5225728"/>
                    <a:pt x="10346611" y="5237801"/>
                  </a:cubicBezTo>
                  <a:cubicBezTo>
                    <a:pt x="10342389" y="5243917"/>
                    <a:pt x="10338098" y="5250033"/>
                    <a:pt x="10333648" y="5256127"/>
                  </a:cubicBezTo>
                  <a:cubicBezTo>
                    <a:pt x="10330065" y="5261056"/>
                    <a:pt x="10326390" y="5265963"/>
                    <a:pt x="10322694" y="5270847"/>
                  </a:cubicBezTo>
                  <a:cubicBezTo>
                    <a:pt x="10321073" y="5258843"/>
                    <a:pt x="10319225" y="5246747"/>
                    <a:pt x="10317125" y="5234537"/>
                  </a:cubicBezTo>
                  <a:close/>
                  <a:moveTo>
                    <a:pt x="10315915" y="5227485"/>
                  </a:moveTo>
                  <a:cubicBezTo>
                    <a:pt x="10313861" y="5215914"/>
                    <a:pt x="10311579" y="5204207"/>
                    <a:pt x="10309114" y="5192430"/>
                  </a:cubicBezTo>
                  <a:cubicBezTo>
                    <a:pt x="10318996" y="5181248"/>
                    <a:pt x="10328604" y="5169905"/>
                    <a:pt x="10337961" y="5158449"/>
                  </a:cubicBezTo>
                  <a:cubicBezTo>
                    <a:pt x="10339741" y="5170248"/>
                    <a:pt x="10341293" y="5181910"/>
                    <a:pt x="10342617" y="5193503"/>
                  </a:cubicBezTo>
                  <a:cubicBezTo>
                    <a:pt x="10333968" y="5204982"/>
                    <a:pt x="10325067" y="5216302"/>
                    <a:pt x="10315915" y="5227485"/>
                  </a:cubicBezTo>
                  <a:close/>
                  <a:moveTo>
                    <a:pt x="10343027" y="5152287"/>
                  </a:moveTo>
                  <a:cubicBezTo>
                    <a:pt x="10352065" y="5141104"/>
                    <a:pt x="10360829" y="5129784"/>
                    <a:pt x="10369364" y="5118350"/>
                  </a:cubicBezTo>
                  <a:cubicBezTo>
                    <a:pt x="10370391" y="5129967"/>
                    <a:pt x="10371190" y="5141492"/>
                    <a:pt x="10371761" y="5152948"/>
                  </a:cubicBezTo>
                  <a:cubicBezTo>
                    <a:pt x="10364002" y="5164268"/>
                    <a:pt x="10356014" y="5175497"/>
                    <a:pt x="10347774" y="5186588"/>
                  </a:cubicBezTo>
                  <a:cubicBezTo>
                    <a:pt x="10346405" y="5175245"/>
                    <a:pt x="10344830" y="5163812"/>
                    <a:pt x="10343027" y="5152287"/>
                  </a:cubicBezTo>
                  <a:close/>
                  <a:moveTo>
                    <a:pt x="10341886" y="5145121"/>
                  </a:moveTo>
                  <a:cubicBezTo>
                    <a:pt x="10340083" y="5134029"/>
                    <a:pt x="10338098" y="5122869"/>
                    <a:pt x="10335908" y="5111618"/>
                  </a:cubicBezTo>
                  <a:cubicBezTo>
                    <a:pt x="10345789" y="5100253"/>
                    <a:pt x="10355398" y="5088728"/>
                    <a:pt x="10364777" y="5077088"/>
                  </a:cubicBezTo>
                  <a:cubicBezTo>
                    <a:pt x="10366260" y="5088294"/>
                    <a:pt x="10367539" y="5099431"/>
                    <a:pt x="10368634" y="5110477"/>
                  </a:cubicBezTo>
                  <a:cubicBezTo>
                    <a:pt x="10359962" y="5122161"/>
                    <a:pt x="10351038" y="5133710"/>
                    <a:pt x="10341886" y="5145121"/>
                  </a:cubicBezTo>
                  <a:close/>
                  <a:moveTo>
                    <a:pt x="10369821" y="5070812"/>
                  </a:moveTo>
                  <a:cubicBezTo>
                    <a:pt x="10378836" y="5059470"/>
                    <a:pt x="10387576" y="5047990"/>
                    <a:pt x="10396088" y="5036397"/>
                  </a:cubicBezTo>
                  <a:cubicBezTo>
                    <a:pt x="10396865" y="5047420"/>
                    <a:pt x="10397436" y="5058351"/>
                    <a:pt x="10397778" y="5069192"/>
                  </a:cubicBezTo>
                  <a:cubicBezTo>
                    <a:pt x="10390041" y="5080717"/>
                    <a:pt x="10382053" y="5092128"/>
                    <a:pt x="10373815" y="5103402"/>
                  </a:cubicBezTo>
                  <a:cubicBezTo>
                    <a:pt x="10372673" y="5092607"/>
                    <a:pt x="10371350" y="5081744"/>
                    <a:pt x="10369821" y="5070812"/>
                  </a:cubicBezTo>
                  <a:close/>
                  <a:moveTo>
                    <a:pt x="10368793" y="5063532"/>
                  </a:moveTo>
                  <a:cubicBezTo>
                    <a:pt x="10367242" y="5052897"/>
                    <a:pt x="10365485" y="5042194"/>
                    <a:pt x="10363590" y="5031444"/>
                  </a:cubicBezTo>
                  <a:cubicBezTo>
                    <a:pt x="10373449" y="5019920"/>
                    <a:pt x="10383057" y="5008257"/>
                    <a:pt x="10392414" y="4996458"/>
                  </a:cubicBezTo>
                  <a:cubicBezTo>
                    <a:pt x="10393624" y="5007185"/>
                    <a:pt x="10394651" y="5017820"/>
                    <a:pt x="10395495" y="5028386"/>
                  </a:cubicBezTo>
                  <a:cubicBezTo>
                    <a:pt x="10386846" y="5040231"/>
                    <a:pt x="10377945" y="5051938"/>
                    <a:pt x="10368793" y="5063532"/>
                  </a:cubicBezTo>
                  <a:close/>
                  <a:moveTo>
                    <a:pt x="10397503" y="4990045"/>
                  </a:moveTo>
                  <a:cubicBezTo>
                    <a:pt x="10406450" y="4978612"/>
                    <a:pt x="10415123" y="4967041"/>
                    <a:pt x="10423612" y="4955379"/>
                  </a:cubicBezTo>
                  <a:cubicBezTo>
                    <a:pt x="10424137" y="4965831"/>
                    <a:pt x="10424480" y="4976215"/>
                    <a:pt x="10424639" y="4986531"/>
                  </a:cubicBezTo>
                  <a:cubicBezTo>
                    <a:pt x="10416902" y="4998193"/>
                    <a:pt x="10408960" y="5009740"/>
                    <a:pt x="10400767" y="5021151"/>
                  </a:cubicBezTo>
                  <a:cubicBezTo>
                    <a:pt x="10399855" y="5010859"/>
                    <a:pt x="10398759" y="5000475"/>
                    <a:pt x="10397503" y="4990045"/>
                  </a:cubicBezTo>
                  <a:close/>
                  <a:moveTo>
                    <a:pt x="10396591" y="4982720"/>
                  </a:moveTo>
                  <a:cubicBezTo>
                    <a:pt x="10395267" y="4972495"/>
                    <a:pt x="10393784" y="4962203"/>
                    <a:pt x="10392118" y="4951841"/>
                  </a:cubicBezTo>
                  <a:cubicBezTo>
                    <a:pt x="10401931" y="4940225"/>
                    <a:pt x="10411493" y="4928495"/>
                    <a:pt x="10420805" y="4916627"/>
                  </a:cubicBezTo>
                  <a:cubicBezTo>
                    <a:pt x="10421763" y="4926897"/>
                    <a:pt x="10422562" y="4937099"/>
                    <a:pt x="10423178" y="4947231"/>
                  </a:cubicBezTo>
                  <a:cubicBezTo>
                    <a:pt x="10414552" y="4959190"/>
                    <a:pt x="10405696" y="4971035"/>
                    <a:pt x="10396591" y="4982720"/>
                  </a:cubicBezTo>
                  <a:close/>
                  <a:moveTo>
                    <a:pt x="10425985" y="4909963"/>
                  </a:moveTo>
                  <a:cubicBezTo>
                    <a:pt x="10434840" y="4898506"/>
                    <a:pt x="10443467" y="4886936"/>
                    <a:pt x="10451843" y="4875251"/>
                  </a:cubicBezTo>
                  <a:cubicBezTo>
                    <a:pt x="10452163" y="4885201"/>
                    <a:pt x="10452254" y="4895083"/>
                    <a:pt x="10452208" y="4904919"/>
                  </a:cubicBezTo>
                  <a:cubicBezTo>
                    <a:pt x="10444539" y="4916627"/>
                    <a:pt x="10436666" y="4928243"/>
                    <a:pt x="10428542" y="4939723"/>
                  </a:cubicBezTo>
                  <a:cubicBezTo>
                    <a:pt x="10427834" y="4929864"/>
                    <a:pt x="10427013" y="4919936"/>
                    <a:pt x="10425985" y="4909963"/>
                  </a:cubicBezTo>
                  <a:close/>
                  <a:moveTo>
                    <a:pt x="10457457" y="4867377"/>
                  </a:moveTo>
                  <a:cubicBezTo>
                    <a:pt x="10465422" y="4856081"/>
                    <a:pt x="10473181" y="4844692"/>
                    <a:pt x="10480690" y="4833213"/>
                  </a:cubicBezTo>
                  <a:cubicBezTo>
                    <a:pt x="10480370" y="4842684"/>
                    <a:pt x="10479845" y="4852155"/>
                    <a:pt x="10479183" y="4861626"/>
                  </a:cubicBezTo>
                  <a:cubicBezTo>
                    <a:pt x="10472382" y="4873106"/>
                    <a:pt x="10465422" y="4884517"/>
                    <a:pt x="10458187" y="4895791"/>
                  </a:cubicBezTo>
                  <a:cubicBezTo>
                    <a:pt x="10458119" y="4886388"/>
                    <a:pt x="10457845" y="4876917"/>
                    <a:pt x="10457457" y="4867377"/>
                  </a:cubicBezTo>
                  <a:close/>
                  <a:moveTo>
                    <a:pt x="10486487" y="4824267"/>
                  </a:moveTo>
                  <a:cubicBezTo>
                    <a:pt x="10493264" y="4813700"/>
                    <a:pt x="10499883" y="4803042"/>
                    <a:pt x="10506296" y="4792293"/>
                  </a:cubicBezTo>
                  <a:cubicBezTo>
                    <a:pt x="10505337" y="4801308"/>
                    <a:pt x="10504242" y="4810322"/>
                    <a:pt x="10502987" y="4819314"/>
                  </a:cubicBezTo>
                  <a:cubicBezTo>
                    <a:pt x="10497304" y="4829950"/>
                    <a:pt x="10491461" y="4840470"/>
                    <a:pt x="10485437" y="4850923"/>
                  </a:cubicBezTo>
                  <a:cubicBezTo>
                    <a:pt x="10485916" y="4842090"/>
                    <a:pt x="10486281" y="4833213"/>
                    <a:pt x="10486487" y="4824267"/>
                  </a:cubicBezTo>
                  <a:close/>
                  <a:moveTo>
                    <a:pt x="10486646" y="4814727"/>
                  </a:moveTo>
                  <a:cubicBezTo>
                    <a:pt x="10486738" y="4805735"/>
                    <a:pt x="10486714" y="4796698"/>
                    <a:pt x="10486509" y="4787615"/>
                  </a:cubicBezTo>
                  <a:cubicBezTo>
                    <a:pt x="10494360" y="4776409"/>
                    <a:pt x="10501983" y="4765089"/>
                    <a:pt x="10509400" y="4753678"/>
                  </a:cubicBezTo>
                  <a:cubicBezTo>
                    <a:pt x="10508898" y="4762670"/>
                    <a:pt x="10508236" y="4771639"/>
                    <a:pt x="10507414" y="4780608"/>
                  </a:cubicBezTo>
                  <a:cubicBezTo>
                    <a:pt x="10500705" y="4792088"/>
                    <a:pt x="10493789" y="4803453"/>
                    <a:pt x="10486646" y="4814727"/>
                  </a:cubicBezTo>
                  <a:close/>
                  <a:moveTo>
                    <a:pt x="10486304" y="4779261"/>
                  </a:moveTo>
                  <a:cubicBezTo>
                    <a:pt x="10486030" y="4770019"/>
                    <a:pt x="10485596" y="4760753"/>
                    <a:pt x="10485026" y="4751419"/>
                  </a:cubicBezTo>
                  <a:cubicBezTo>
                    <a:pt x="10493813" y="4739871"/>
                    <a:pt x="10502347" y="4728209"/>
                    <a:pt x="10510655" y="4716433"/>
                  </a:cubicBezTo>
                  <a:cubicBezTo>
                    <a:pt x="10510564" y="4725607"/>
                    <a:pt x="10510313" y="4734759"/>
                    <a:pt x="10509902" y="4743933"/>
                  </a:cubicBezTo>
                  <a:cubicBezTo>
                    <a:pt x="10502256" y="4755823"/>
                    <a:pt x="10494383" y="4767577"/>
                    <a:pt x="10486304" y="4779261"/>
                  </a:cubicBezTo>
                  <a:close/>
                  <a:moveTo>
                    <a:pt x="10516178" y="4708559"/>
                  </a:moveTo>
                  <a:cubicBezTo>
                    <a:pt x="10523686" y="4697742"/>
                    <a:pt x="10530990" y="4686833"/>
                    <a:pt x="10538133" y="4675810"/>
                  </a:cubicBezTo>
                  <a:cubicBezTo>
                    <a:pt x="10537425" y="4684527"/>
                    <a:pt x="10536604" y="4693177"/>
                    <a:pt x="10535645" y="4701804"/>
                  </a:cubicBezTo>
                  <a:cubicBezTo>
                    <a:pt x="10529209" y="4712850"/>
                    <a:pt x="10522545" y="4723782"/>
                    <a:pt x="10515744" y="4734622"/>
                  </a:cubicBezTo>
                  <a:cubicBezTo>
                    <a:pt x="10516018" y="4725995"/>
                    <a:pt x="10516155" y="4717300"/>
                    <a:pt x="10516178" y="4708559"/>
                  </a:cubicBezTo>
                  <a:close/>
                  <a:moveTo>
                    <a:pt x="10516132" y="4700161"/>
                  </a:moveTo>
                  <a:cubicBezTo>
                    <a:pt x="10516064" y="4691101"/>
                    <a:pt x="10515858" y="4682017"/>
                    <a:pt x="10515493" y="4672889"/>
                  </a:cubicBezTo>
                  <a:cubicBezTo>
                    <a:pt x="10523937" y="4661660"/>
                    <a:pt x="10532176" y="4650363"/>
                    <a:pt x="10540210" y="4638930"/>
                  </a:cubicBezTo>
                  <a:cubicBezTo>
                    <a:pt x="10539890" y="4647967"/>
                    <a:pt x="10539433" y="4656936"/>
                    <a:pt x="10538840" y="4665882"/>
                  </a:cubicBezTo>
                  <a:cubicBezTo>
                    <a:pt x="10531469" y="4677407"/>
                    <a:pt x="10523915" y="4688841"/>
                    <a:pt x="10516132" y="4700161"/>
                  </a:cubicBezTo>
                  <a:close/>
                  <a:moveTo>
                    <a:pt x="10546280" y="4630189"/>
                  </a:moveTo>
                  <a:cubicBezTo>
                    <a:pt x="10553629" y="4619554"/>
                    <a:pt x="10560818" y="4608827"/>
                    <a:pt x="10567801" y="4598010"/>
                  </a:cubicBezTo>
                  <a:cubicBezTo>
                    <a:pt x="10566957" y="4606408"/>
                    <a:pt x="10565976" y="4614784"/>
                    <a:pt x="10564879" y="4623114"/>
                  </a:cubicBezTo>
                  <a:cubicBezTo>
                    <a:pt x="10558535" y="4634046"/>
                    <a:pt x="10551985" y="4644863"/>
                    <a:pt x="10545299" y="4655589"/>
                  </a:cubicBezTo>
                  <a:cubicBezTo>
                    <a:pt x="10545755" y="4647168"/>
                    <a:pt x="10546075" y="4638701"/>
                    <a:pt x="10546280" y="4630189"/>
                  </a:cubicBezTo>
                  <a:close/>
                  <a:moveTo>
                    <a:pt x="10546462" y="4621813"/>
                  </a:moveTo>
                  <a:cubicBezTo>
                    <a:pt x="10546600" y="4612867"/>
                    <a:pt x="10546577" y="4603875"/>
                    <a:pt x="10546417" y="4594837"/>
                  </a:cubicBezTo>
                  <a:cubicBezTo>
                    <a:pt x="10554701" y="4583792"/>
                    <a:pt x="10562780" y="4572632"/>
                    <a:pt x="10570676" y="4561403"/>
                  </a:cubicBezTo>
                  <a:cubicBezTo>
                    <a:pt x="10570175" y="4570281"/>
                    <a:pt x="10569513" y="4579113"/>
                    <a:pt x="10568737" y="4587945"/>
                  </a:cubicBezTo>
                  <a:cubicBezTo>
                    <a:pt x="10561502" y="4599333"/>
                    <a:pt x="10554085" y="4610630"/>
                    <a:pt x="10546462" y="4621813"/>
                  </a:cubicBezTo>
                  <a:close/>
                  <a:moveTo>
                    <a:pt x="10576839" y="4552503"/>
                  </a:moveTo>
                  <a:cubicBezTo>
                    <a:pt x="10584027" y="4542050"/>
                    <a:pt x="10591034" y="4531529"/>
                    <a:pt x="10597881" y="4520917"/>
                  </a:cubicBezTo>
                  <a:cubicBezTo>
                    <a:pt x="10596876" y="4529133"/>
                    <a:pt x="10595758" y="4537303"/>
                    <a:pt x="10594526" y="4545451"/>
                  </a:cubicBezTo>
                  <a:cubicBezTo>
                    <a:pt x="10588272" y="4556223"/>
                    <a:pt x="10581882" y="4566926"/>
                    <a:pt x="10575286" y="4577538"/>
                  </a:cubicBezTo>
                  <a:cubicBezTo>
                    <a:pt x="10575926" y="4569231"/>
                    <a:pt x="10576427" y="4560878"/>
                    <a:pt x="10576839" y="4552503"/>
                  </a:cubicBezTo>
                  <a:close/>
                  <a:moveTo>
                    <a:pt x="10577226" y="4543465"/>
                  </a:moveTo>
                  <a:cubicBezTo>
                    <a:pt x="10577546" y="4534724"/>
                    <a:pt x="10577751" y="4525961"/>
                    <a:pt x="10577797" y="4517152"/>
                  </a:cubicBezTo>
                  <a:cubicBezTo>
                    <a:pt x="10585899" y="4506311"/>
                    <a:pt x="10593841" y="4495356"/>
                    <a:pt x="10601555" y="4484311"/>
                  </a:cubicBezTo>
                  <a:cubicBezTo>
                    <a:pt x="10600870" y="4493029"/>
                    <a:pt x="10600048" y="4501701"/>
                    <a:pt x="10599112" y="4510328"/>
                  </a:cubicBezTo>
                  <a:cubicBezTo>
                    <a:pt x="10591993" y="4521510"/>
                    <a:pt x="10584689" y="4532556"/>
                    <a:pt x="10577226" y="4543465"/>
                  </a:cubicBezTo>
                  <a:close/>
                  <a:moveTo>
                    <a:pt x="10607740" y="4475433"/>
                  </a:moveTo>
                  <a:cubicBezTo>
                    <a:pt x="10614769" y="4465186"/>
                    <a:pt x="10621638" y="4454870"/>
                    <a:pt x="10628347" y="4444486"/>
                  </a:cubicBezTo>
                  <a:cubicBezTo>
                    <a:pt x="10627184" y="4452542"/>
                    <a:pt x="10625928" y="4460576"/>
                    <a:pt x="10624536" y="4468564"/>
                  </a:cubicBezTo>
                  <a:cubicBezTo>
                    <a:pt x="10618397" y="4479130"/>
                    <a:pt x="10612121" y="4489560"/>
                    <a:pt x="10605686" y="4499898"/>
                  </a:cubicBezTo>
                  <a:cubicBezTo>
                    <a:pt x="10606485" y="4491751"/>
                    <a:pt x="10607169" y="4483603"/>
                    <a:pt x="10607740" y="4475433"/>
                  </a:cubicBezTo>
                  <a:close/>
                  <a:moveTo>
                    <a:pt x="10608333" y="4466304"/>
                  </a:moveTo>
                  <a:cubicBezTo>
                    <a:pt x="10608857" y="4457563"/>
                    <a:pt x="10609269" y="4448777"/>
                    <a:pt x="10609519" y="4439968"/>
                  </a:cubicBezTo>
                  <a:cubicBezTo>
                    <a:pt x="10617485" y="4429310"/>
                    <a:pt x="10625244" y="4418538"/>
                    <a:pt x="10632820" y="4407697"/>
                  </a:cubicBezTo>
                  <a:cubicBezTo>
                    <a:pt x="10631953" y="4416415"/>
                    <a:pt x="10630949" y="4425088"/>
                    <a:pt x="10629808" y="4433760"/>
                  </a:cubicBezTo>
                  <a:cubicBezTo>
                    <a:pt x="10622825" y="4444737"/>
                    <a:pt x="10615658" y="4455578"/>
                    <a:pt x="10608333" y="4466304"/>
                  </a:cubicBezTo>
                  <a:close/>
                  <a:moveTo>
                    <a:pt x="10638983" y="4398819"/>
                  </a:moveTo>
                  <a:cubicBezTo>
                    <a:pt x="10645853" y="4388823"/>
                    <a:pt x="10652562" y="4378759"/>
                    <a:pt x="10659135" y="4368626"/>
                  </a:cubicBezTo>
                  <a:cubicBezTo>
                    <a:pt x="10657811" y="4376682"/>
                    <a:pt x="10656373" y="4384738"/>
                    <a:pt x="10654845" y="4392749"/>
                  </a:cubicBezTo>
                  <a:cubicBezTo>
                    <a:pt x="10648819" y="4403042"/>
                    <a:pt x="10642680" y="4413243"/>
                    <a:pt x="10636404" y="4423308"/>
                  </a:cubicBezTo>
                  <a:cubicBezTo>
                    <a:pt x="10637385" y="4415183"/>
                    <a:pt x="10638230" y="4407013"/>
                    <a:pt x="10638983" y="4398819"/>
                  </a:cubicBezTo>
                  <a:close/>
                  <a:moveTo>
                    <a:pt x="10639782" y="4389736"/>
                  </a:moveTo>
                  <a:cubicBezTo>
                    <a:pt x="10640512" y="4380904"/>
                    <a:pt x="10641106" y="4372027"/>
                    <a:pt x="10641561" y="4363126"/>
                  </a:cubicBezTo>
                  <a:cubicBezTo>
                    <a:pt x="10649344" y="4352674"/>
                    <a:pt x="10656966" y="4342153"/>
                    <a:pt x="10664429" y="4331518"/>
                  </a:cubicBezTo>
                  <a:cubicBezTo>
                    <a:pt x="10663357" y="4340304"/>
                    <a:pt x="10662147" y="4349068"/>
                    <a:pt x="10660846" y="4357808"/>
                  </a:cubicBezTo>
                  <a:cubicBezTo>
                    <a:pt x="10653976" y="4368580"/>
                    <a:pt x="10646948" y="4379215"/>
                    <a:pt x="10639782" y="4389736"/>
                  </a:cubicBezTo>
                  <a:close/>
                  <a:moveTo>
                    <a:pt x="10670546" y="4322663"/>
                  </a:moveTo>
                  <a:cubicBezTo>
                    <a:pt x="10677255" y="4312940"/>
                    <a:pt x="10683805" y="4303150"/>
                    <a:pt x="10690219" y="4293291"/>
                  </a:cubicBezTo>
                  <a:cubicBezTo>
                    <a:pt x="10688712" y="4301461"/>
                    <a:pt x="10687114" y="4309608"/>
                    <a:pt x="10685402" y="4317733"/>
                  </a:cubicBezTo>
                  <a:cubicBezTo>
                    <a:pt x="10679537" y="4327706"/>
                    <a:pt x="10673558" y="4337588"/>
                    <a:pt x="10667442" y="4347379"/>
                  </a:cubicBezTo>
                  <a:cubicBezTo>
                    <a:pt x="10668606" y="4339163"/>
                    <a:pt x="10669633" y="4330924"/>
                    <a:pt x="10670546" y="4322663"/>
                  </a:cubicBezTo>
                  <a:close/>
                  <a:moveTo>
                    <a:pt x="10671528" y="4313717"/>
                  </a:moveTo>
                  <a:cubicBezTo>
                    <a:pt x="10672440" y="4304725"/>
                    <a:pt x="10673239" y="4295710"/>
                    <a:pt x="10673900" y="4286673"/>
                  </a:cubicBezTo>
                  <a:cubicBezTo>
                    <a:pt x="10681546" y="4276403"/>
                    <a:pt x="10689008" y="4266064"/>
                    <a:pt x="10696312" y="4255634"/>
                  </a:cubicBezTo>
                  <a:cubicBezTo>
                    <a:pt x="10695056" y="4264626"/>
                    <a:pt x="10693664" y="4273573"/>
                    <a:pt x="10692135" y="4282519"/>
                  </a:cubicBezTo>
                  <a:cubicBezTo>
                    <a:pt x="10685402" y="4293017"/>
                    <a:pt x="10678533" y="4303424"/>
                    <a:pt x="10671528" y="4313717"/>
                  </a:cubicBezTo>
                  <a:close/>
                  <a:moveTo>
                    <a:pt x="10702427" y="4246894"/>
                  </a:moveTo>
                  <a:cubicBezTo>
                    <a:pt x="10709115" y="4237217"/>
                    <a:pt x="10715665" y="4227449"/>
                    <a:pt x="10722078" y="4217613"/>
                  </a:cubicBezTo>
                  <a:cubicBezTo>
                    <a:pt x="10720366" y="4226012"/>
                    <a:pt x="10718540" y="4234387"/>
                    <a:pt x="10716623" y="4242740"/>
                  </a:cubicBezTo>
                  <a:cubicBezTo>
                    <a:pt x="10710781" y="4252599"/>
                    <a:pt x="10704847" y="4262367"/>
                    <a:pt x="10698777" y="4272044"/>
                  </a:cubicBezTo>
                  <a:cubicBezTo>
                    <a:pt x="10700123" y="4263691"/>
                    <a:pt x="10701310" y="4255292"/>
                    <a:pt x="10702427" y="4246894"/>
                  </a:cubicBezTo>
                  <a:close/>
                  <a:moveTo>
                    <a:pt x="10728400" y="4207845"/>
                  </a:moveTo>
                  <a:cubicBezTo>
                    <a:pt x="10733762" y="4199470"/>
                    <a:pt x="10739012" y="4191026"/>
                    <a:pt x="10744169" y="4182558"/>
                  </a:cubicBezTo>
                  <a:cubicBezTo>
                    <a:pt x="10742184" y="4190135"/>
                    <a:pt x="10740107" y="4197689"/>
                    <a:pt x="10737939" y="4205221"/>
                  </a:cubicBezTo>
                  <a:cubicBezTo>
                    <a:pt x="10733352" y="4213642"/>
                    <a:pt x="10728650" y="4221995"/>
                    <a:pt x="10723881" y="4230279"/>
                  </a:cubicBezTo>
                  <a:cubicBezTo>
                    <a:pt x="10725478" y="4222817"/>
                    <a:pt x="10726984" y="4215331"/>
                    <a:pt x="10728400" y="4207845"/>
                  </a:cubicBezTo>
                  <a:close/>
                  <a:moveTo>
                    <a:pt x="10755055" y="4156473"/>
                  </a:moveTo>
                  <a:cubicBezTo>
                    <a:pt x="10756881" y="4148577"/>
                    <a:pt x="10758639" y="4140680"/>
                    <a:pt x="10760281" y="4132761"/>
                  </a:cubicBezTo>
                  <a:cubicBezTo>
                    <a:pt x="10765416" y="4124773"/>
                    <a:pt x="10770483" y="4116763"/>
                    <a:pt x="10775435" y="4108707"/>
                  </a:cubicBezTo>
                  <a:cubicBezTo>
                    <a:pt x="10773199" y="4116763"/>
                    <a:pt x="10770871" y="4124819"/>
                    <a:pt x="10768452" y="4132852"/>
                  </a:cubicBezTo>
                  <a:cubicBezTo>
                    <a:pt x="10764070" y="4140794"/>
                    <a:pt x="10759597" y="4148645"/>
                    <a:pt x="10755055" y="4156473"/>
                  </a:cubicBezTo>
                  <a:close/>
                  <a:moveTo>
                    <a:pt x="10783423" y="4095561"/>
                  </a:moveTo>
                  <a:cubicBezTo>
                    <a:pt x="10787029" y="4089559"/>
                    <a:pt x="10790566" y="4083511"/>
                    <a:pt x="10794058" y="4077441"/>
                  </a:cubicBezTo>
                  <a:cubicBezTo>
                    <a:pt x="10791844" y="4084219"/>
                    <a:pt x="10789540" y="4090928"/>
                    <a:pt x="10787212" y="4097615"/>
                  </a:cubicBezTo>
                  <a:cubicBezTo>
                    <a:pt x="10784244" y="4103412"/>
                    <a:pt x="10781232" y="4109163"/>
                    <a:pt x="10778197" y="4114892"/>
                  </a:cubicBezTo>
                  <a:cubicBezTo>
                    <a:pt x="10780000" y="4108456"/>
                    <a:pt x="10781734" y="4102020"/>
                    <a:pt x="10783423" y="4095561"/>
                  </a:cubicBezTo>
                  <a:close/>
                  <a:moveTo>
                    <a:pt x="10786823" y="4082096"/>
                  </a:moveTo>
                  <a:cubicBezTo>
                    <a:pt x="10788786" y="4074154"/>
                    <a:pt x="10790635" y="4066189"/>
                    <a:pt x="10792393" y="4058224"/>
                  </a:cubicBezTo>
                  <a:cubicBezTo>
                    <a:pt x="10797413" y="4050465"/>
                    <a:pt x="10802343" y="4042706"/>
                    <a:pt x="10807181" y="4034878"/>
                  </a:cubicBezTo>
                  <a:cubicBezTo>
                    <a:pt x="10806017" y="4038986"/>
                    <a:pt x="10804808" y="4043071"/>
                    <a:pt x="10803575" y="4047179"/>
                  </a:cubicBezTo>
                  <a:cubicBezTo>
                    <a:pt x="10802343" y="4051287"/>
                    <a:pt x="10801064" y="4055394"/>
                    <a:pt x="10799786" y="4059503"/>
                  </a:cubicBezTo>
                  <a:cubicBezTo>
                    <a:pt x="10795542" y="4067079"/>
                    <a:pt x="10791228" y="4074611"/>
                    <a:pt x="10786823" y="4082096"/>
                  </a:cubicBezTo>
                  <a:close/>
                  <a:moveTo>
                    <a:pt x="10815306" y="4021618"/>
                  </a:moveTo>
                  <a:cubicBezTo>
                    <a:pt x="10818957" y="4015570"/>
                    <a:pt x="10822563" y="4009522"/>
                    <a:pt x="10826101" y="4003429"/>
                  </a:cubicBezTo>
                  <a:cubicBezTo>
                    <a:pt x="10823818" y="4010253"/>
                    <a:pt x="10821467" y="4017054"/>
                    <a:pt x="10819048" y="4023809"/>
                  </a:cubicBezTo>
                  <a:cubicBezTo>
                    <a:pt x="10815967" y="4029743"/>
                    <a:pt x="10812841" y="4035653"/>
                    <a:pt x="10809668" y="4041542"/>
                  </a:cubicBezTo>
                  <a:cubicBezTo>
                    <a:pt x="10811608" y="4034900"/>
                    <a:pt x="10813479" y="4028259"/>
                    <a:pt x="10815306" y="4021618"/>
                  </a:cubicBezTo>
                  <a:close/>
                  <a:moveTo>
                    <a:pt x="10818683" y="4008952"/>
                  </a:moveTo>
                  <a:cubicBezTo>
                    <a:pt x="10820897" y="4000462"/>
                    <a:pt x="10823019" y="3991972"/>
                    <a:pt x="10825005" y="3983482"/>
                  </a:cubicBezTo>
                  <a:cubicBezTo>
                    <a:pt x="10829934" y="3975929"/>
                    <a:pt x="10834818" y="3968329"/>
                    <a:pt x="10839588" y="3960683"/>
                  </a:cubicBezTo>
                  <a:cubicBezTo>
                    <a:pt x="10837031" y="3969333"/>
                    <a:pt x="10834407" y="3977937"/>
                    <a:pt x="10831669" y="3986472"/>
                  </a:cubicBezTo>
                  <a:cubicBezTo>
                    <a:pt x="10827401" y="3994003"/>
                    <a:pt x="10823087" y="4001512"/>
                    <a:pt x="10818683" y="4008952"/>
                  </a:cubicBezTo>
                  <a:close/>
                  <a:moveTo>
                    <a:pt x="10847758" y="3947447"/>
                  </a:moveTo>
                  <a:cubicBezTo>
                    <a:pt x="10851547" y="3941216"/>
                    <a:pt x="10855312" y="3934963"/>
                    <a:pt x="10859010" y="3928687"/>
                  </a:cubicBezTo>
                  <a:cubicBezTo>
                    <a:pt x="10856499" y="3936036"/>
                    <a:pt x="10853920" y="3943316"/>
                    <a:pt x="10851273" y="3950596"/>
                  </a:cubicBezTo>
                  <a:cubicBezTo>
                    <a:pt x="10848078" y="3956667"/>
                    <a:pt x="10844814" y="3962715"/>
                    <a:pt x="10841528" y="3968740"/>
                  </a:cubicBezTo>
                  <a:cubicBezTo>
                    <a:pt x="10843673" y="3961665"/>
                    <a:pt x="10845727" y="3954567"/>
                    <a:pt x="10847758" y="3947447"/>
                  </a:cubicBezTo>
                  <a:close/>
                  <a:moveTo>
                    <a:pt x="10846321" y="3937245"/>
                  </a:moveTo>
                  <a:cubicBezTo>
                    <a:pt x="10845247" y="3941102"/>
                    <a:pt x="10844152" y="3944936"/>
                    <a:pt x="10843057" y="3948793"/>
                  </a:cubicBezTo>
                  <a:cubicBezTo>
                    <a:pt x="10837830" y="3957306"/>
                    <a:pt x="10832536" y="3965773"/>
                    <a:pt x="10827150" y="3974148"/>
                  </a:cubicBezTo>
                  <a:cubicBezTo>
                    <a:pt x="10829318" y="3964495"/>
                    <a:pt x="10831372" y="3954841"/>
                    <a:pt x="10833266" y="3945142"/>
                  </a:cubicBezTo>
                  <a:cubicBezTo>
                    <a:pt x="10839337" y="3936515"/>
                    <a:pt x="10845293" y="3927820"/>
                    <a:pt x="10851136" y="3919079"/>
                  </a:cubicBezTo>
                  <a:cubicBezTo>
                    <a:pt x="10849583" y="3925150"/>
                    <a:pt x="10847987" y="3931198"/>
                    <a:pt x="10846321" y="3937245"/>
                  </a:cubicBezTo>
                  <a:close/>
                  <a:moveTo>
                    <a:pt x="10820372" y="3984624"/>
                  </a:moveTo>
                  <a:cubicBezTo>
                    <a:pt x="10814141" y="3994095"/>
                    <a:pt x="10807843" y="4003497"/>
                    <a:pt x="10801407" y="4012786"/>
                  </a:cubicBezTo>
                  <a:cubicBezTo>
                    <a:pt x="10803187" y="4002653"/>
                    <a:pt x="10804830" y="3992520"/>
                    <a:pt x="10806291" y="3982341"/>
                  </a:cubicBezTo>
                  <a:cubicBezTo>
                    <a:pt x="10813411" y="3972848"/>
                    <a:pt x="10820395" y="3963308"/>
                    <a:pt x="10827242" y="3953700"/>
                  </a:cubicBezTo>
                  <a:cubicBezTo>
                    <a:pt x="10825095" y="3964016"/>
                    <a:pt x="10822813" y="3974331"/>
                    <a:pt x="10820372" y="3984624"/>
                  </a:cubicBezTo>
                  <a:close/>
                  <a:moveTo>
                    <a:pt x="10795929" y="4020637"/>
                  </a:moveTo>
                  <a:cubicBezTo>
                    <a:pt x="10788604" y="4031089"/>
                    <a:pt x="10781141" y="4041450"/>
                    <a:pt x="10773564" y="4051674"/>
                  </a:cubicBezTo>
                  <a:cubicBezTo>
                    <a:pt x="10774841" y="4041245"/>
                    <a:pt x="10775960" y="4030792"/>
                    <a:pt x="10776896" y="4020317"/>
                  </a:cubicBezTo>
                  <a:cubicBezTo>
                    <a:pt x="10785226" y="4009888"/>
                    <a:pt x="10793419" y="3999412"/>
                    <a:pt x="10801430" y="3988846"/>
                  </a:cubicBezTo>
                  <a:cubicBezTo>
                    <a:pt x="10799764" y="3999458"/>
                    <a:pt x="10797915" y="4010047"/>
                    <a:pt x="10795929" y="4020637"/>
                  </a:cubicBezTo>
                  <a:close/>
                  <a:moveTo>
                    <a:pt x="10768726" y="4058179"/>
                  </a:moveTo>
                  <a:cubicBezTo>
                    <a:pt x="10760396" y="4069248"/>
                    <a:pt x="10751952" y="4080202"/>
                    <a:pt x="10743325" y="4091042"/>
                  </a:cubicBezTo>
                  <a:cubicBezTo>
                    <a:pt x="10744032" y="4080362"/>
                    <a:pt x="10744580" y="4069658"/>
                    <a:pt x="10744946" y="4058955"/>
                  </a:cubicBezTo>
                  <a:cubicBezTo>
                    <a:pt x="10754302" y="4048000"/>
                    <a:pt x="10763476" y="4036954"/>
                    <a:pt x="10772469" y="4025817"/>
                  </a:cubicBezTo>
                  <a:cubicBezTo>
                    <a:pt x="10771396" y="4036635"/>
                    <a:pt x="10770141" y="4047407"/>
                    <a:pt x="10768726" y="4058179"/>
                  </a:cubicBezTo>
                  <a:close/>
                  <a:moveTo>
                    <a:pt x="10738692" y="4096862"/>
                  </a:moveTo>
                  <a:cubicBezTo>
                    <a:pt x="10729472" y="4108319"/>
                    <a:pt x="10720092" y="4119638"/>
                    <a:pt x="10710552" y="4130844"/>
                  </a:cubicBezTo>
                  <a:cubicBezTo>
                    <a:pt x="10710644" y="4119958"/>
                    <a:pt x="10710552" y="4109072"/>
                    <a:pt x="10710279" y="4098140"/>
                  </a:cubicBezTo>
                  <a:cubicBezTo>
                    <a:pt x="10720571" y="4086889"/>
                    <a:pt x="10730636" y="4075546"/>
                    <a:pt x="10740518" y="4064090"/>
                  </a:cubicBezTo>
                  <a:cubicBezTo>
                    <a:pt x="10740084" y="4075021"/>
                    <a:pt x="10739491" y="4085953"/>
                    <a:pt x="10738692" y="4096862"/>
                  </a:cubicBezTo>
                  <a:close/>
                  <a:moveTo>
                    <a:pt x="10705372" y="4136892"/>
                  </a:moveTo>
                  <a:cubicBezTo>
                    <a:pt x="10695445" y="4148394"/>
                    <a:pt x="10685334" y="4159759"/>
                    <a:pt x="10675087" y="4170965"/>
                  </a:cubicBezTo>
                  <a:cubicBezTo>
                    <a:pt x="10674562" y="4160558"/>
                    <a:pt x="10673854" y="4150106"/>
                    <a:pt x="10672987" y="4139630"/>
                  </a:cubicBezTo>
                  <a:cubicBezTo>
                    <a:pt x="10672942" y="4139014"/>
                    <a:pt x="10672874" y="4138398"/>
                    <a:pt x="10672828" y="4137782"/>
                  </a:cubicBezTo>
                  <a:cubicBezTo>
                    <a:pt x="10683828" y="4126508"/>
                    <a:pt x="10694646" y="4115120"/>
                    <a:pt x="10705258" y="4103640"/>
                  </a:cubicBezTo>
                  <a:cubicBezTo>
                    <a:pt x="10705486" y="4114754"/>
                    <a:pt x="10705509" y="4125823"/>
                    <a:pt x="10705372" y="4136892"/>
                  </a:cubicBezTo>
                  <a:close/>
                  <a:moveTo>
                    <a:pt x="10669998" y="4176511"/>
                  </a:moveTo>
                  <a:cubicBezTo>
                    <a:pt x="10659111" y="4188287"/>
                    <a:pt x="10648044" y="4199926"/>
                    <a:pt x="10636792" y="4211383"/>
                  </a:cubicBezTo>
                  <a:cubicBezTo>
                    <a:pt x="10635537" y="4200200"/>
                    <a:pt x="10634076" y="4188994"/>
                    <a:pt x="10632456" y="4177720"/>
                  </a:cubicBezTo>
                  <a:cubicBezTo>
                    <a:pt x="10644483" y="4166218"/>
                    <a:pt x="10656282" y="4154601"/>
                    <a:pt x="10667852" y="4142871"/>
                  </a:cubicBezTo>
                  <a:cubicBezTo>
                    <a:pt x="10668765" y="4154099"/>
                    <a:pt x="10669473" y="4165328"/>
                    <a:pt x="10669998" y="4176511"/>
                  </a:cubicBezTo>
                  <a:close/>
                  <a:moveTo>
                    <a:pt x="10631885" y="4216335"/>
                  </a:moveTo>
                  <a:cubicBezTo>
                    <a:pt x="10620018" y="4228317"/>
                    <a:pt x="10607945" y="4240116"/>
                    <a:pt x="10595712" y="4251755"/>
                  </a:cubicBezTo>
                  <a:cubicBezTo>
                    <a:pt x="10593772" y="4240435"/>
                    <a:pt x="10591627" y="4229047"/>
                    <a:pt x="10589299" y="4217613"/>
                  </a:cubicBezTo>
                  <a:cubicBezTo>
                    <a:pt x="10602331" y="4205974"/>
                    <a:pt x="10615133" y="4194198"/>
                    <a:pt x="10627685" y="4182285"/>
                  </a:cubicBezTo>
                  <a:cubicBezTo>
                    <a:pt x="10629261" y="4193673"/>
                    <a:pt x="10630675" y="4205016"/>
                    <a:pt x="10631885" y="4216335"/>
                  </a:cubicBezTo>
                  <a:close/>
                  <a:moveTo>
                    <a:pt x="10591011" y="4256205"/>
                  </a:moveTo>
                  <a:cubicBezTo>
                    <a:pt x="10578185" y="4268301"/>
                    <a:pt x="10565177" y="4280191"/>
                    <a:pt x="10551963" y="4291876"/>
                  </a:cubicBezTo>
                  <a:cubicBezTo>
                    <a:pt x="10549339" y="4280351"/>
                    <a:pt x="10546532" y="4268780"/>
                    <a:pt x="10543518" y="4257164"/>
                  </a:cubicBezTo>
                  <a:cubicBezTo>
                    <a:pt x="10557508" y="4245479"/>
                    <a:pt x="10571247" y="4233657"/>
                    <a:pt x="10584735" y="4221675"/>
                  </a:cubicBezTo>
                  <a:cubicBezTo>
                    <a:pt x="10587017" y="4233223"/>
                    <a:pt x="10589117" y="4244748"/>
                    <a:pt x="10591011" y="4256205"/>
                  </a:cubicBezTo>
                  <a:close/>
                  <a:moveTo>
                    <a:pt x="10547444" y="4295824"/>
                  </a:moveTo>
                  <a:cubicBezTo>
                    <a:pt x="10533705" y="4307897"/>
                    <a:pt x="10519784" y="4319742"/>
                    <a:pt x="10505657" y="4331404"/>
                  </a:cubicBezTo>
                  <a:cubicBezTo>
                    <a:pt x="10502371" y="4319719"/>
                    <a:pt x="10498856" y="4307965"/>
                    <a:pt x="10495182" y="4296166"/>
                  </a:cubicBezTo>
                  <a:cubicBezTo>
                    <a:pt x="10510084" y="4284573"/>
                    <a:pt x="10524690" y="4272797"/>
                    <a:pt x="10539069" y="4260861"/>
                  </a:cubicBezTo>
                  <a:cubicBezTo>
                    <a:pt x="10542057" y="4272568"/>
                    <a:pt x="10544866" y="4284230"/>
                    <a:pt x="10547444" y="4295824"/>
                  </a:cubicBezTo>
                  <a:close/>
                  <a:moveTo>
                    <a:pt x="10501230" y="4335055"/>
                  </a:moveTo>
                  <a:cubicBezTo>
                    <a:pt x="10486646" y="4346991"/>
                    <a:pt x="10471880" y="4358721"/>
                    <a:pt x="10456932" y="4370224"/>
                  </a:cubicBezTo>
                  <a:cubicBezTo>
                    <a:pt x="10452938" y="4358310"/>
                    <a:pt x="10448762" y="4346352"/>
                    <a:pt x="10444403" y="4334347"/>
                  </a:cubicBezTo>
                  <a:cubicBezTo>
                    <a:pt x="10456636" y="4325447"/>
                    <a:pt x="10468776" y="4316455"/>
                    <a:pt x="10480712" y="4307326"/>
                  </a:cubicBezTo>
                  <a:cubicBezTo>
                    <a:pt x="10484090" y="4304770"/>
                    <a:pt x="10487422" y="4302169"/>
                    <a:pt x="10490777" y="4299590"/>
                  </a:cubicBezTo>
                  <a:cubicBezTo>
                    <a:pt x="10494451" y="4311457"/>
                    <a:pt x="10497966" y="4323279"/>
                    <a:pt x="10501230" y="4335055"/>
                  </a:cubicBezTo>
                  <a:close/>
                  <a:moveTo>
                    <a:pt x="10452573" y="4373556"/>
                  </a:moveTo>
                  <a:cubicBezTo>
                    <a:pt x="10437191" y="4385332"/>
                    <a:pt x="10421604" y="4396857"/>
                    <a:pt x="10405857" y="4408154"/>
                  </a:cubicBezTo>
                  <a:cubicBezTo>
                    <a:pt x="10401223" y="4396081"/>
                    <a:pt x="10396386" y="4383917"/>
                    <a:pt x="10391342" y="4371684"/>
                  </a:cubicBezTo>
                  <a:cubicBezTo>
                    <a:pt x="10407842" y="4360479"/>
                    <a:pt x="10424069" y="4349068"/>
                    <a:pt x="10440044" y="4337497"/>
                  </a:cubicBezTo>
                  <a:cubicBezTo>
                    <a:pt x="10444403" y="4349501"/>
                    <a:pt x="10448556" y="4361506"/>
                    <a:pt x="10452573" y="4373556"/>
                  </a:cubicBezTo>
                  <a:close/>
                  <a:moveTo>
                    <a:pt x="10401497" y="4411280"/>
                  </a:moveTo>
                  <a:cubicBezTo>
                    <a:pt x="10385408" y="4422737"/>
                    <a:pt x="10369137" y="4433965"/>
                    <a:pt x="10352704" y="4444943"/>
                  </a:cubicBezTo>
                  <a:cubicBezTo>
                    <a:pt x="10347456" y="4432642"/>
                    <a:pt x="10342001" y="4420249"/>
                    <a:pt x="10336363" y="4407789"/>
                  </a:cubicBezTo>
                  <a:cubicBezTo>
                    <a:pt x="10353503" y="4396925"/>
                    <a:pt x="10370368" y="4385857"/>
                    <a:pt x="10387005" y="4374605"/>
                  </a:cubicBezTo>
                  <a:cubicBezTo>
                    <a:pt x="10391981" y="4386793"/>
                    <a:pt x="10396819" y="4399025"/>
                    <a:pt x="10401497" y="4411280"/>
                  </a:cubicBezTo>
                  <a:close/>
                  <a:moveTo>
                    <a:pt x="10348208" y="4447955"/>
                  </a:moveTo>
                  <a:cubicBezTo>
                    <a:pt x="10331594" y="4459024"/>
                    <a:pt x="10314774" y="4469819"/>
                    <a:pt x="10297818" y="4480385"/>
                  </a:cubicBezTo>
                  <a:cubicBezTo>
                    <a:pt x="10291975" y="4467833"/>
                    <a:pt x="10285950" y="4455213"/>
                    <a:pt x="10279742" y="4442501"/>
                  </a:cubicBezTo>
                  <a:cubicBezTo>
                    <a:pt x="10297361" y="4432071"/>
                    <a:pt x="10314706" y="4421436"/>
                    <a:pt x="10331845" y="4410619"/>
                  </a:cubicBezTo>
                  <a:cubicBezTo>
                    <a:pt x="10337504" y="4423148"/>
                    <a:pt x="10342959" y="4435586"/>
                    <a:pt x="10348208" y="4447955"/>
                  </a:cubicBezTo>
                  <a:close/>
                  <a:moveTo>
                    <a:pt x="10293276" y="4483215"/>
                  </a:moveTo>
                  <a:cubicBezTo>
                    <a:pt x="10276182" y="4493804"/>
                    <a:pt x="10258951" y="4504166"/>
                    <a:pt x="10241539" y="4514276"/>
                  </a:cubicBezTo>
                  <a:cubicBezTo>
                    <a:pt x="10235148" y="4501450"/>
                    <a:pt x="10228575" y="4488578"/>
                    <a:pt x="10221820" y="4475615"/>
                  </a:cubicBezTo>
                  <a:cubicBezTo>
                    <a:pt x="10239827" y="4465688"/>
                    <a:pt x="10257560" y="4455532"/>
                    <a:pt x="10275110" y="4445194"/>
                  </a:cubicBezTo>
                  <a:cubicBezTo>
                    <a:pt x="10281362" y="4457951"/>
                    <a:pt x="10287433" y="4470640"/>
                    <a:pt x="10293276" y="4483215"/>
                  </a:cubicBezTo>
                  <a:close/>
                  <a:moveTo>
                    <a:pt x="10236814" y="4517015"/>
                  </a:moveTo>
                  <a:cubicBezTo>
                    <a:pt x="10219401" y="4527102"/>
                    <a:pt x="10201829" y="4536938"/>
                    <a:pt x="10184118" y="4546523"/>
                  </a:cubicBezTo>
                  <a:cubicBezTo>
                    <a:pt x="10177226" y="4533469"/>
                    <a:pt x="10170129" y="4520301"/>
                    <a:pt x="10162825" y="4507018"/>
                  </a:cubicBezTo>
                  <a:cubicBezTo>
                    <a:pt x="10181106" y="4497616"/>
                    <a:pt x="10199157" y="4488054"/>
                    <a:pt x="10216982" y="4478263"/>
                  </a:cubicBezTo>
                  <a:cubicBezTo>
                    <a:pt x="10223782" y="4491271"/>
                    <a:pt x="10230424" y="4504211"/>
                    <a:pt x="10236814" y="4517015"/>
                  </a:cubicBezTo>
                  <a:close/>
                  <a:moveTo>
                    <a:pt x="10178778" y="4549399"/>
                  </a:moveTo>
                  <a:cubicBezTo>
                    <a:pt x="10161296" y="4558825"/>
                    <a:pt x="10143678" y="4568022"/>
                    <a:pt x="10125968" y="4576991"/>
                  </a:cubicBezTo>
                  <a:cubicBezTo>
                    <a:pt x="10118596" y="4563640"/>
                    <a:pt x="10111042" y="4550175"/>
                    <a:pt x="10103283" y="4536596"/>
                  </a:cubicBezTo>
                  <a:cubicBezTo>
                    <a:pt x="10121540" y="4527832"/>
                    <a:pt x="10139615" y="4518931"/>
                    <a:pt x="10157463" y="4509826"/>
                  </a:cubicBezTo>
                  <a:cubicBezTo>
                    <a:pt x="10164765" y="4523131"/>
                    <a:pt x="10171862" y="4536322"/>
                    <a:pt x="10178778" y="4549399"/>
                  </a:cubicBezTo>
                  <a:close/>
                  <a:moveTo>
                    <a:pt x="10120513" y="4579729"/>
                  </a:moveTo>
                  <a:cubicBezTo>
                    <a:pt x="10102895" y="4588561"/>
                    <a:pt x="10085185" y="4597188"/>
                    <a:pt x="10067384" y="4605587"/>
                  </a:cubicBezTo>
                  <a:cubicBezTo>
                    <a:pt x="10059601" y="4591916"/>
                    <a:pt x="10051637" y="4578155"/>
                    <a:pt x="10043489" y="4564279"/>
                  </a:cubicBezTo>
                  <a:cubicBezTo>
                    <a:pt x="10061770" y="4556086"/>
                    <a:pt x="10079913" y="4547756"/>
                    <a:pt x="10097806" y="4539220"/>
                  </a:cubicBezTo>
                  <a:cubicBezTo>
                    <a:pt x="10105565" y="4552845"/>
                    <a:pt x="10113119" y="4566333"/>
                    <a:pt x="10120513" y="4579729"/>
                  </a:cubicBezTo>
                  <a:close/>
                  <a:moveTo>
                    <a:pt x="10061929" y="4608166"/>
                  </a:moveTo>
                  <a:cubicBezTo>
                    <a:pt x="10044357" y="4616381"/>
                    <a:pt x="10026692" y="4624392"/>
                    <a:pt x="10008960" y="4632174"/>
                  </a:cubicBezTo>
                  <a:cubicBezTo>
                    <a:pt x="10004943" y="4625305"/>
                    <a:pt x="10000904" y="4618413"/>
                    <a:pt x="9996795" y="4611497"/>
                  </a:cubicBezTo>
                  <a:cubicBezTo>
                    <a:pt x="9992574" y="4604331"/>
                    <a:pt x="9988260" y="4597142"/>
                    <a:pt x="9983992" y="4589953"/>
                  </a:cubicBezTo>
                  <a:cubicBezTo>
                    <a:pt x="9986732" y="4588812"/>
                    <a:pt x="9989493" y="4587717"/>
                    <a:pt x="9992231" y="4586553"/>
                  </a:cubicBezTo>
                  <a:cubicBezTo>
                    <a:pt x="10007613" y="4580094"/>
                    <a:pt x="10022836" y="4573453"/>
                    <a:pt x="10037966" y="4566744"/>
                  </a:cubicBezTo>
                  <a:cubicBezTo>
                    <a:pt x="10046137" y="4580665"/>
                    <a:pt x="10054102" y="4594472"/>
                    <a:pt x="10061929" y="4608166"/>
                  </a:cubicBezTo>
                  <a:close/>
                  <a:moveTo>
                    <a:pt x="9991523" y="4614624"/>
                  </a:moveTo>
                  <a:cubicBezTo>
                    <a:pt x="9995517" y="4621334"/>
                    <a:pt x="9999421" y="4627998"/>
                    <a:pt x="10003300" y="4634662"/>
                  </a:cubicBezTo>
                  <a:cubicBezTo>
                    <a:pt x="9986046" y="4642193"/>
                    <a:pt x="9968747" y="4649542"/>
                    <a:pt x="9951358" y="4656662"/>
                  </a:cubicBezTo>
                  <a:cubicBezTo>
                    <a:pt x="9943004" y="4642261"/>
                    <a:pt x="9934560" y="4627815"/>
                    <a:pt x="9926025" y="4613323"/>
                  </a:cubicBezTo>
                  <a:cubicBezTo>
                    <a:pt x="9943551" y="4606499"/>
                    <a:pt x="9960942" y="4599493"/>
                    <a:pt x="9978265" y="4592327"/>
                  </a:cubicBezTo>
                  <a:cubicBezTo>
                    <a:pt x="9982714" y="4599767"/>
                    <a:pt x="9987142" y="4607207"/>
                    <a:pt x="9991523" y="4614624"/>
                  </a:cubicBezTo>
                  <a:close/>
                  <a:moveTo>
                    <a:pt x="9945561" y="4659013"/>
                  </a:moveTo>
                  <a:cubicBezTo>
                    <a:pt x="9929037" y="4665745"/>
                    <a:pt x="9912445" y="4672295"/>
                    <a:pt x="9895832" y="4678663"/>
                  </a:cubicBezTo>
                  <a:cubicBezTo>
                    <a:pt x="9887365" y="4663919"/>
                    <a:pt x="9878829" y="4649108"/>
                    <a:pt x="9870202" y="4634228"/>
                  </a:cubicBezTo>
                  <a:cubicBezTo>
                    <a:pt x="9886953" y="4628157"/>
                    <a:pt x="9903591" y="4621927"/>
                    <a:pt x="9920159" y="4615560"/>
                  </a:cubicBezTo>
                  <a:cubicBezTo>
                    <a:pt x="9928673" y="4630052"/>
                    <a:pt x="9937139" y="4644521"/>
                    <a:pt x="9945561" y="4659013"/>
                  </a:cubicBezTo>
                  <a:close/>
                  <a:moveTo>
                    <a:pt x="9889875" y="4680945"/>
                  </a:moveTo>
                  <a:cubicBezTo>
                    <a:pt x="9874105" y="4686924"/>
                    <a:pt x="9858312" y="4692766"/>
                    <a:pt x="9842474" y="4698426"/>
                  </a:cubicBezTo>
                  <a:cubicBezTo>
                    <a:pt x="9833938" y="4683341"/>
                    <a:pt x="9825288" y="4668187"/>
                    <a:pt x="9816593" y="4652988"/>
                  </a:cubicBezTo>
                  <a:cubicBezTo>
                    <a:pt x="9832523" y="4647602"/>
                    <a:pt x="9848407" y="4642102"/>
                    <a:pt x="9864201" y="4636419"/>
                  </a:cubicBezTo>
                  <a:cubicBezTo>
                    <a:pt x="9872827" y="4651253"/>
                    <a:pt x="9881385" y="4666110"/>
                    <a:pt x="9889875" y="4680945"/>
                  </a:cubicBezTo>
                  <a:close/>
                  <a:moveTo>
                    <a:pt x="9836312" y="4700617"/>
                  </a:moveTo>
                  <a:cubicBezTo>
                    <a:pt x="9821340" y="4705935"/>
                    <a:pt x="9806323" y="4711115"/>
                    <a:pt x="9791330" y="4716159"/>
                  </a:cubicBezTo>
                  <a:cubicBezTo>
                    <a:pt x="9782702" y="4700754"/>
                    <a:pt x="9774030" y="4685326"/>
                    <a:pt x="9765244" y="4669830"/>
                  </a:cubicBezTo>
                  <a:cubicBezTo>
                    <a:pt x="9780352" y="4665038"/>
                    <a:pt x="9795391" y="4660108"/>
                    <a:pt x="9810363" y="4655087"/>
                  </a:cubicBezTo>
                  <a:cubicBezTo>
                    <a:pt x="9819058" y="4670264"/>
                    <a:pt x="9827708" y="4685441"/>
                    <a:pt x="9836312" y="4700617"/>
                  </a:cubicBezTo>
                  <a:close/>
                  <a:moveTo>
                    <a:pt x="9784871" y="4718304"/>
                  </a:moveTo>
                  <a:cubicBezTo>
                    <a:pt x="9770721" y="4723006"/>
                    <a:pt x="9756548" y="4727570"/>
                    <a:pt x="9742376" y="4732020"/>
                  </a:cubicBezTo>
                  <a:cubicBezTo>
                    <a:pt x="9733704" y="4716342"/>
                    <a:pt x="9724918" y="4700594"/>
                    <a:pt x="9716085" y="4684802"/>
                  </a:cubicBezTo>
                  <a:cubicBezTo>
                    <a:pt x="9730327" y="4680602"/>
                    <a:pt x="9744545" y="4676312"/>
                    <a:pt x="9758694" y="4671884"/>
                  </a:cubicBezTo>
                  <a:cubicBezTo>
                    <a:pt x="9767480" y="4687357"/>
                    <a:pt x="9776199" y="4702831"/>
                    <a:pt x="9784871" y="4718304"/>
                  </a:cubicBezTo>
                  <a:close/>
                  <a:moveTo>
                    <a:pt x="9736054" y="4734006"/>
                  </a:moveTo>
                  <a:cubicBezTo>
                    <a:pt x="9722590" y="4738182"/>
                    <a:pt x="9709125" y="4742267"/>
                    <a:pt x="9695660" y="4746238"/>
                  </a:cubicBezTo>
                  <a:cubicBezTo>
                    <a:pt x="9686919" y="4730286"/>
                    <a:pt x="9678110" y="4714265"/>
                    <a:pt x="9669209" y="4698198"/>
                  </a:cubicBezTo>
                  <a:cubicBezTo>
                    <a:pt x="9682766" y="4694455"/>
                    <a:pt x="9696253" y="4690598"/>
                    <a:pt x="9709695" y="4686673"/>
                  </a:cubicBezTo>
                  <a:cubicBezTo>
                    <a:pt x="9718528" y="4702466"/>
                    <a:pt x="9727313" y="4718236"/>
                    <a:pt x="9736054" y="4734006"/>
                  </a:cubicBezTo>
                  <a:close/>
                  <a:moveTo>
                    <a:pt x="9688951" y="4748178"/>
                  </a:moveTo>
                  <a:cubicBezTo>
                    <a:pt x="9676353" y="4751852"/>
                    <a:pt x="9663732" y="4755435"/>
                    <a:pt x="9651134" y="4758904"/>
                  </a:cubicBezTo>
                  <a:cubicBezTo>
                    <a:pt x="9642371" y="4742701"/>
                    <a:pt x="9633493" y="4726452"/>
                    <a:pt x="9624570" y="4710134"/>
                  </a:cubicBezTo>
                  <a:cubicBezTo>
                    <a:pt x="9637236" y="4706870"/>
                    <a:pt x="9649856" y="4703516"/>
                    <a:pt x="9662454" y="4700092"/>
                  </a:cubicBezTo>
                  <a:cubicBezTo>
                    <a:pt x="9671332" y="4716113"/>
                    <a:pt x="9680164" y="4732157"/>
                    <a:pt x="9688951" y="4748178"/>
                  </a:cubicBezTo>
                  <a:close/>
                  <a:moveTo>
                    <a:pt x="9643991" y="4760867"/>
                  </a:moveTo>
                  <a:cubicBezTo>
                    <a:pt x="9570732" y="4780837"/>
                    <a:pt x="9497748" y="4797473"/>
                    <a:pt x="9425858" y="4810824"/>
                  </a:cubicBezTo>
                  <a:cubicBezTo>
                    <a:pt x="8853210" y="4915965"/>
                    <a:pt x="8267370" y="4871029"/>
                    <a:pt x="7729890" y="4764564"/>
                  </a:cubicBezTo>
                  <a:cubicBezTo>
                    <a:pt x="7242345" y="4668005"/>
                    <a:pt x="6794623" y="4520803"/>
                    <a:pt x="6432119" y="4389006"/>
                  </a:cubicBezTo>
                  <a:cubicBezTo>
                    <a:pt x="5979651" y="4224483"/>
                    <a:pt x="5533619" y="4023763"/>
                    <a:pt x="5102261" y="3829640"/>
                  </a:cubicBezTo>
                  <a:cubicBezTo>
                    <a:pt x="4640093" y="3621663"/>
                    <a:pt x="4162178" y="3406612"/>
                    <a:pt x="3675774" y="3235858"/>
                  </a:cubicBezTo>
                  <a:cubicBezTo>
                    <a:pt x="3371968" y="3128115"/>
                    <a:pt x="3128846" y="3078158"/>
                    <a:pt x="2910645" y="3078660"/>
                  </a:cubicBezTo>
                  <a:cubicBezTo>
                    <a:pt x="2779282" y="3078980"/>
                    <a:pt x="2655975" y="3098561"/>
                    <a:pt x="2544124" y="3136856"/>
                  </a:cubicBezTo>
                  <a:cubicBezTo>
                    <a:pt x="2421639" y="3178826"/>
                    <a:pt x="2308077" y="3244827"/>
                    <a:pt x="2206571" y="3333079"/>
                  </a:cubicBezTo>
                  <a:cubicBezTo>
                    <a:pt x="2072476" y="3449677"/>
                    <a:pt x="1955162" y="3584851"/>
                    <a:pt x="1848581" y="3730615"/>
                  </a:cubicBezTo>
                  <a:cubicBezTo>
                    <a:pt x="1961911" y="3566457"/>
                    <a:pt x="2087361" y="3413892"/>
                    <a:pt x="2232627" y="3282985"/>
                  </a:cubicBezTo>
                  <a:cubicBezTo>
                    <a:pt x="2678797" y="2880953"/>
                    <a:pt x="3249049" y="3012865"/>
                    <a:pt x="3695994" y="3172732"/>
                  </a:cubicBezTo>
                  <a:cubicBezTo>
                    <a:pt x="4173521" y="3342322"/>
                    <a:pt x="4642238" y="3556552"/>
                    <a:pt x="5095528" y="3763730"/>
                  </a:cubicBezTo>
                  <a:cubicBezTo>
                    <a:pt x="5522961" y="3959086"/>
                    <a:pt x="5964977" y="4161106"/>
                    <a:pt x="6414113" y="4325630"/>
                  </a:cubicBezTo>
                  <a:cubicBezTo>
                    <a:pt x="6898326" y="4503002"/>
                    <a:pt x="7331944" y="4628888"/>
                    <a:pt x="7733405" y="4708423"/>
                  </a:cubicBezTo>
                  <a:cubicBezTo>
                    <a:pt x="7793039" y="4720244"/>
                    <a:pt x="7851919" y="4731016"/>
                    <a:pt x="7910207" y="4740807"/>
                  </a:cubicBezTo>
                  <a:cubicBezTo>
                    <a:pt x="8178068" y="4785789"/>
                    <a:pt x="8438192" y="4810163"/>
                    <a:pt x="8683323" y="4813244"/>
                  </a:cubicBezTo>
                  <a:cubicBezTo>
                    <a:pt x="8950545" y="4816598"/>
                    <a:pt x="9209620" y="4794849"/>
                    <a:pt x="9453336" y="4748543"/>
                  </a:cubicBezTo>
                  <a:cubicBezTo>
                    <a:pt x="9508542" y="4737977"/>
                    <a:pt x="9563224" y="4725744"/>
                    <a:pt x="9617289" y="4711960"/>
                  </a:cubicBezTo>
                  <a:cubicBezTo>
                    <a:pt x="9626258" y="4728255"/>
                    <a:pt x="9635136" y="4744572"/>
                    <a:pt x="9643991" y="4760867"/>
                  </a:cubicBezTo>
                  <a:close/>
                  <a:moveTo>
                    <a:pt x="784411" y="4881299"/>
                  </a:moveTo>
                  <a:cubicBezTo>
                    <a:pt x="784500" y="4881276"/>
                    <a:pt x="784587" y="4881230"/>
                    <a:pt x="784674" y="4881208"/>
                  </a:cubicBezTo>
                  <a:cubicBezTo>
                    <a:pt x="783896" y="4881755"/>
                    <a:pt x="783122" y="4882326"/>
                    <a:pt x="782344" y="4882874"/>
                  </a:cubicBezTo>
                  <a:cubicBezTo>
                    <a:pt x="782159" y="4882919"/>
                    <a:pt x="781976" y="4882988"/>
                    <a:pt x="781791" y="4883033"/>
                  </a:cubicBezTo>
                  <a:cubicBezTo>
                    <a:pt x="782666" y="4882440"/>
                    <a:pt x="783537" y="4881870"/>
                    <a:pt x="784411" y="4881299"/>
                  </a:cubicBezTo>
                  <a:close/>
                  <a:moveTo>
                    <a:pt x="804162" y="4874612"/>
                  </a:moveTo>
                  <a:cubicBezTo>
                    <a:pt x="805163" y="4874270"/>
                    <a:pt x="806158" y="4873927"/>
                    <a:pt x="807160" y="4873608"/>
                  </a:cubicBezTo>
                  <a:cubicBezTo>
                    <a:pt x="805490" y="4874863"/>
                    <a:pt x="803801" y="4876164"/>
                    <a:pt x="802124" y="4877464"/>
                  </a:cubicBezTo>
                  <a:cubicBezTo>
                    <a:pt x="801069" y="4877739"/>
                    <a:pt x="800019" y="4878035"/>
                    <a:pt x="798965" y="4878309"/>
                  </a:cubicBezTo>
                  <a:cubicBezTo>
                    <a:pt x="800697" y="4877077"/>
                    <a:pt x="802432" y="4875844"/>
                    <a:pt x="804162" y="4874612"/>
                  </a:cubicBezTo>
                  <a:close/>
                  <a:moveTo>
                    <a:pt x="823832" y="4868153"/>
                  </a:moveTo>
                  <a:cubicBezTo>
                    <a:pt x="825559" y="4867606"/>
                    <a:pt x="827289" y="4867058"/>
                    <a:pt x="829019" y="4866510"/>
                  </a:cubicBezTo>
                  <a:cubicBezTo>
                    <a:pt x="826605" y="4868450"/>
                    <a:pt x="824222" y="4870390"/>
                    <a:pt x="821833" y="4872352"/>
                  </a:cubicBezTo>
                  <a:cubicBezTo>
                    <a:pt x="820094" y="4872786"/>
                    <a:pt x="818345" y="4873220"/>
                    <a:pt x="816611" y="4873653"/>
                  </a:cubicBezTo>
                  <a:cubicBezTo>
                    <a:pt x="819014" y="4871828"/>
                    <a:pt x="821419" y="4870002"/>
                    <a:pt x="823832" y="4868153"/>
                  </a:cubicBezTo>
                  <a:close/>
                  <a:moveTo>
                    <a:pt x="844002" y="4861763"/>
                  </a:moveTo>
                  <a:cubicBezTo>
                    <a:pt x="846197" y="4861078"/>
                    <a:pt x="848416" y="4860439"/>
                    <a:pt x="850618" y="4859755"/>
                  </a:cubicBezTo>
                  <a:cubicBezTo>
                    <a:pt x="847642" y="4862311"/>
                    <a:pt x="844675" y="4864867"/>
                    <a:pt x="841706" y="4867423"/>
                  </a:cubicBezTo>
                  <a:cubicBezTo>
                    <a:pt x="839460" y="4867971"/>
                    <a:pt x="837217" y="4868496"/>
                    <a:pt x="834978" y="4869066"/>
                  </a:cubicBezTo>
                  <a:cubicBezTo>
                    <a:pt x="837988" y="4866624"/>
                    <a:pt x="840998" y="4864182"/>
                    <a:pt x="844002" y="4861763"/>
                  </a:cubicBezTo>
                  <a:close/>
                  <a:moveTo>
                    <a:pt x="863894" y="4855738"/>
                  </a:moveTo>
                  <a:cubicBezTo>
                    <a:pt x="866568" y="4854939"/>
                    <a:pt x="869236" y="4854140"/>
                    <a:pt x="871920" y="4853365"/>
                  </a:cubicBezTo>
                  <a:cubicBezTo>
                    <a:pt x="868476" y="4856491"/>
                    <a:pt x="865035" y="4859595"/>
                    <a:pt x="861591" y="4862722"/>
                  </a:cubicBezTo>
                  <a:cubicBezTo>
                    <a:pt x="858907" y="4863338"/>
                    <a:pt x="856244" y="4863977"/>
                    <a:pt x="853569" y="4864593"/>
                  </a:cubicBezTo>
                  <a:cubicBezTo>
                    <a:pt x="857008" y="4861649"/>
                    <a:pt x="860447" y="4858705"/>
                    <a:pt x="863894" y="4855738"/>
                  </a:cubicBezTo>
                  <a:close/>
                  <a:moveTo>
                    <a:pt x="883961" y="4849919"/>
                  </a:moveTo>
                  <a:cubicBezTo>
                    <a:pt x="886957" y="4849074"/>
                    <a:pt x="889945" y="4848207"/>
                    <a:pt x="892953" y="4847362"/>
                  </a:cubicBezTo>
                  <a:cubicBezTo>
                    <a:pt x="889132" y="4850991"/>
                    <a:pt x="885305" y="4854665"/>
                    <a:pt x="881492" y="4858294"/>
                  </a:cubicBezTo>
                  <a:cubicBezTo>
                    <a:pt x="878495" y="4858956"/>
                    <a:pt x="875505" y="4859595"/>
                    <a:pt x="872522" y="4860279"/>
                  </a:cubicBezTo>
                  <a:cubicBezTo>
                    <a:pt x="876341" y="4856810"/>
                    <a:pt x="880152" y="4853365"/>
                    <a:pt x="883961" y="4849919"/>
                  </a:cubicBezTo>
                  <a:close/>
                  <a:moveTo>
                    <a:pt x="903944" y="4844327"/>
                  </a:moveTo>
                  <a:cubicBezTo>
                    <a:pt x="907232" y="4843414"/>
                    <a:pt x="910537" y="4842547"/>
                    <a:pt x="913839" y="4841657"/>
                  </a:cubicBezTo>
                  <a:cubicBezTo>
                    <a:pt x="912990" y="4842524"/>
                    <a:pt x="912137" y="4843369"/>
                    <a:pt x="911290" y="4844213"/>
                  </a:cubicBezTo>
                  <a:cubicBezTo>
                    <a:pt x="908015" y="4847499"/>
                    <a:pt x="904736" y="4850786"/>
                    <a:pt x="901461" y="4854072"/>
                  </a:cubicBezTo>
                  <a:cubicBezTo>
                    <a:pt x="898165" y="4854757"/>
                    <a:pt x="894867" y="4855419"/>
                    <a:pt x="891588" y="4856126"/>
                  </a:cubicBezTo>
                  <a:cubicBezTo>
                    <a:pt x="895707" y="4852178"/>
                    <a:pt x="899827" y="4848252"/>
                    <a:pt x="903944" y="4844327"/>
                  </a:cubicBezTo>
                  <a:close/>
                  <a:moveTo>
                    <a:pt x="915035" y="4847956"/>
                  </a:moveTo>
                  <a:cubicBezTo>
                    <a:pt x="918041" y="4844943"/>
                    <a:pt x="921049" y="4841931"/>
                    <a:pt x="924057" y="4838918"/>
                  </a:cubicBezTo>
                  <a:cubicBezTo>
                    <a:pt x="927583" y="4838005"/>
                    <a:pt x="931136" y="4837115"/>
                    <a:pt x="934676" y="4836203"/>
                  </a:cubicBezTo>
                  <a:cubicBezTo>
                    <a:pt x="930285" y="4840813"/>
                    <a:pt x="925892" y="4845422"/>
                    <a:pt x="921485" y="4850055"/>
                  </a:cubicBezTo>
                  <a:cubicBezTo>
                    <a:pt x="917934" y="4850740"/>
                    <a:pt x="914389" y="4851448"/>
                    <a:pt x="910857" y="4852155"/>
                  </a:cubicBezTo>
                  <a:cubicBezTo>
                    <a:pt x="912249" y="4850763"/>
                    <a:pt x="913643" y="4849371"/>
                    <a:pt x="915035" y="4847956"/>
                  </a:cubicBezTo>
                  <a:close/>
                  <a:moveTo>
                    <a:pt x="944115" y="4833829"/>
                  </a:moveTo>
                  <a:cubicBezTo>
                    <a:pt x="947913" y="4832870"/>
                    <a:pt x="951680" y="4831889"/>
                    <a:pt x="955494" y="4830954"/>
                  </a:cubicBezTo>
                  <a:cubicBezTo>
                    <a:pt x="950850" y="4836043"/>
                    <a:pt x="946208" y="4841155"/>
                    <a:pt x="941559" y="4846244"/>
                  </a:cubicBezTo>
                  <a:cubicBezTo>
                    <a:pt x="937780" y="4846952"/>
                    <a:pt x="934021" y="4847659"/>
                    <a:pt x="930264" y="4848366"/>
                  </a:cubicBezTo>
                  <a:cubicBezTo>
                    <a:pt x="934895" y="4843506"/>
                    <a:pt x="939507" y="4838667"/>
                    <a:pt x="944115" y="4833829"/>
                  </a:cubicBezTo>
                  <a:close/>
                  <a:moveTo>
                    <a:pt x="964271" y="4828876"/>
                  </a:moveTo>
                  <a:cubicBezTo>
                    <a:pt x="968224" y="4827918"/>
                    <a:pt x="972186" y="4826983"/>
                    <a:pt x="976155" y="4826069"/>
                  </a:cubicBezTo>
                  <a:cubicBezTo>
                    <a:pt x="971316" y="4831615"/>
                    <a:pt x="966490" y="4837138"/>
                    <a:pt x="961649" y="4842661"/>
                  </a:cubicBezTo>
                  <a:cubicBezTo>
                    <a:pt x="957687" y="4843369"/>
                    <a:pt x="953739" y="4844053"/>
                    <a:pt x="949800" y="4844761"/>
                  </a:cubicBezTo>
                  <a:cubicBezTo>
                    <a:pt x="954629" y="4839466"/>
                    <a:pt x="959454" y="4834171"/>
                    <a:pt x="964271" y="4828876"/>
                  </a:cubicBezTo>
                  <a:close/>
                  <a:moveTo>
                    <a:pt x="984482" y="4824084"/>
                  </a:moveTo>
                  <a:cubicBezTo>
                    <a:pt x="988584" y="4823148"/>
                    <a:pt x="992730" y="4822281"/>
                    <a:pt x="996850" y="4821346"/>
                  </a:cubicBezTo>
                  <a:cubicBezTo>
                    <a:pt x="991840" y="4827348"/>
                    <a:pt x="986831" y="4833304"/>
                    <a:pt x="981821" y="4839283"/>
                  </a:cubicBezTo>
                  <a:cubicBezTo>
                    <a:pt x="977688" y="4839945"/>
                    <a:pt x="973562" y="4840630"/>
                    <a:pt x="969454" y="4841315"/>
                  </a:cubicBezTo>
                  <a:cubicBezTo>
                    <a:pt x="974468" y="4835586"/>
                    <a:pt x="979471" y="4829835"/>
                    <a:pt x="984482" y="4824084"/>
                  </a:cubicBezTo>
                  <a:close/>
                  <a:moveTo>
                    <a:pt x="1004655" y="4819634"/>
                  </a:moveTo>
                  <a:cubicBezTo>
                    <a:pt x="1008948" y="4818698"/>
                    <a:pt x="1013231" y="4817740"/>
                    <a:pt x="1017545" y="4816827"/>
                  </a:cubicBezTo>
                  <a:cubicBezTo>
                    <a:pt x="1012371" y="4823262"/>
                    <a:pt x="1007197" y="4829675"/>
                    <a:pt x="1002023" y="4836089"/>
                  </a:cubicBezTo>
                  <a:cubicBezTo>
                    <a:pt x="997737" y="4836728"/>
                    <a:pt x="993463" y="4837390"/>
                    <a:pt x="989204" y="4838074"/>
                  </a:cubicBezTo>
                  <a:cubicBezTo>
                    <a:pt x="994355" y="4831935"/>
                    <a:pt x="999506" y="4825796"/>
                    <a:pt x="1004655" y="4819634"/>
                  </a:cubicBezTo>
                  <a:close/>
                  <a:moveTo>
                    <a:pt x="1024898" y="4815320"/>
                  </a:moveTo>
                  <a:cubicBezTo>
                    <a:pt x="1029318" y="4814408"/>
                    <a:pt x="1033739" y="4813494"/>
                    <a:pt x="1038180" y="4812605"/>
                  </a:cubicBezTo>
                  <a:cubicBezTo>
                    <a:pt x="1032876" y="4819451"/>
                    <a:pt x="1027575" y="4826275"/>
                    <a:pt x="1022271" y="4833076"/>
                  </a:cubicBezTo>
                  <a:cubicBezTo>
                    <a:pt x="1017839" y="4833715"/>
                    <a:pt x="1013430" y="4834354"/>
                    <a:pt x="1009025" y="4835016"/>
                  </a:cubicBezTo>
                  <a:cubicBezTo>
                    <a:pt x="1014315" y="4828466"/>
                    <a:pt x="1019608" y="4821916"/>
                    <a:pt x="1024898" y="4815320"/>
                  </a:cubicBezTo>
                  <a:close/>
                  <a:moveTo>
                    <a:pt x="1045203" y="4811167"/>
                  </a:moveTo>
                  <a:cubicBezTo>
                    <a:pt x="1049717" y="4810277"/>
                    <a:pt x="1054277" y="4809433"/>
                    <a:pt x="1058811" y="4808565"/>
                  </a:cubicBezTo>
                  <a:cubicBezTo>
                    <a:pt x="1053389" y="4815822"/>
                    <a:pt x="1047966" y="4823057"/>
                    <a:pt x="1042544" y="4830269"/>
                  </a:cubicBezTo>
                  <a:cubicBezTo>
                    <a:pt x="1037989" y="4830885"/>
                    <a:pt x="1033449" y="4831501"/>
                    <a:pt x="1028924" y="4832140"/>
                  </a:cubicBezTo>
                  <a:cubicBezTo>
                    <a:pt x="1034351" y="4825180"/>
                    <a:pt x="1039778" y="4818173"/>
                    <a:pt x="1045203" y="4811167"/>
                  </a:cubicBezTo>
                  <a:close/>
                  <a:moveTo>
                    <a:pt x="1065466" y="4807310"/>
                  </a:moveTo>
                  <a:cubicBezTo>
                    <a:pt x="1070136" y="4806420"/>
                    <a:pt x="1074803" y="4805552"/>
                    <a:pt x="1079497" y="4804708"/>
                  </a:cubicBezTo>
                  <a:cubicBezTo>
                    <a:pt x="1073961" y="4812376"/>
                    <a:pt x="1068426" y="4820022"/>
                    <a:pt x="1062887" y="4827644"/>
                  </a:cubicBezTo>
                  <a:cubicBezTo>
                    <a:pt x="1060062" y="4827987"/>
                    <a:pt x="1057230" y="4828352"/>
                    <a:pt x="1054414" y="4828694"/>
                  </a:cubicBezTo>
                  <a:cubicBezTo>
                    <a:pt x="1052570" y="4828945"/>
                    <a:pt x="1050741" y="4829196"/>
                    <a:pt x="1048902" y="4829424"/>
                  </a:cubicBezTo>
                  <a:cubicBezTo>
                    <a:pt x="1054425" y="4822076"/>
                    <a:pt x="1059946" y="4814704"/>
                    <a:pt x="1065466" y="4807310"/>
                  </a:cubicBezTo>
                  <a:close/>
                  <a:moveTo>
                    <a:pt x="1126586" y="4796721"/>
                  </a:moveTo>
                  <a:cubicBezTo>
                    <a:pt x="1131550" y="4795944"/>
                    <a:pt x="1136511" y="4795146"/>
                    <a:pt x="1141500" y="4794393"/>
                  </a:cubicBezTo>
                  <a:cubicBezTo>
                    <a:pt x="1135849" y="4803042"/>
                    <a:pt x="1130198" y="4811692"/>
                    <a:pt x="1124548" y="4820250"/>
                  </a:cubicBezTo>
                  <a:cubicBezTo>
                    <a:pt x="1124424" y="4820455"/>
                    <a:pt x="1124301" y="4820638"/>
                    <a:pt x="1124178" y="4820821"/>
                  </a:cubicBezTo>
                  <a:cubicBezTo>
                    <a:pt x="1119182" y="4821323"/>
                    <a:pt x="1114205" y="4821825"/>
                    <a:pt x="1109243" y="4822327"/>
                  </a:cubicBezTo>
                  <a:cubicBezTo>
                    <a:pt x="1115024" y="4813837"/>
                    <a:pt x="1120807" y="4805302"/>
                    <a:pt x="1126586" y="4796721"/>
                  </a:cubicBezTo>
                  <a:close/>
                  <a:moveTo>
                    <a:pt x="1146995" y="4793571"/>
                  </a:moveTo>
                  <a:cubicBezTo>
                    <a:pt x="1152053" y="4792818"/>
                    <a:pt x="1157110" y="4792065"/>
                    <a:pt x="1162193" y="4791334"/>
                  </a:cubicBezTo>
                  <a:cubicBezTo>
                    <a:pt x="1157281" y="4799094"/>
                    <a:pt x="1152372" y="4806876"/>
                    <a:pt x="1147461" y="4814568"/>
                  </a:cubicBezTo>
                  <a:cubicBezTo>
                    <a:pt x="1146537" y="4816005"/>
                    <a:pt x="1145619" y="4817465"/>
                    <a:pt x="1144693" y="4818926"/>
                  </a:cubicBezTo>
                  <a:cubicBezTo>
                    <a:pt x="1139603" y="4819383"/>
                    <a:pt x="1134528" y="4819839"/>
                    <a:pt x="1129473" y="4820318"/>
                  </a:cubicBezTo>
                  <a:cubicBezTo>
                    <a:pt x="1135315" y="4811441"/>
                    <a:pt x="1141155" y="4802517"/>
                    <a:pt x="1146995" y="4793571"/>
                  </a:cubicBezTo>
                  <a:close/>
                  <a:moveTo>
                    <a:pt x="1150875" y="4816736"/>
                  </a:moveTo>
                  <a:cubicBezTo>
                    <a:pt x="1156412" y="4808063"/>
                    <a:pt x="1161946" y="4799299"/>
                    <a:pt x="1167483" y="4790559"/>
                  </a:cubicBezTo>
                  <a:cubicBezTo>
                    <a:pt x="1172588" y="4789828"/>
                    <a:pt x="1177750" y="4789189"/>
                    <a:pt x="1182883" y="4788504"/>
                  </a:cubicBezTo>
                  <a:cubicBezTo>
                    <a:pt x="1178711" y="4795283"/>
                    <a:pt x="1174541" y="4802106"/>
                    <a:pt x="1170370" y="4808839"/>
                  </a:cubicBezTo>
                  <a:cubicBezTo>
                    <a:pt x="1168658" y="4811623"/>
                    <a:pt x="1166953" y="4814385"/>
                    <a:pt x="1165242" y="4817169"/>
                  </a:cubicBezTo>
                  <a:cubicBezTo>
                    <a:pt x="1160070" y="4817580"/>
                    <a:pt x="1154917" y="4818013"/>
                    <a:pt x="1149780" y="4818470"/>
                  </a:cubicBezTo>
                  <a:cubicBezTo>
                    <a:pt x="1150145" y="4817899"/>
                    <a:pt x="1150508" y="4817306"/>
                    <a:pt x="1150875" y="4816736"/>
                  </a:cubicBezTo>
                  <a:close/>
                  <a:moveTo>
                    <a:pt x="1173727" y="4810916"/>
                  </a:moveTo>
                  <a:cubicBezTo>
                    <a:pt x="1178462" y="4803270"/>
                    <a:pt x="1183196" y="4795534"/>
                    <a:pt x="1187931" y="4787820"/>
                  </a:cubicBezTo>
                  <a:cubicBezTo>
                    <a:pt x="1193169" y="4787136"/>
                    <a:pt x="1198402" y="4786428"/>
                    <a:pt x="1203669" y="4785766"/>
                  </a:cubicBezTo>
                  <a:cubicBezTo>
                    <a:pt x="1200205" y="4791586"/>
                    <a:pt x="1196740" y="4797383"/>
                    <a:pt x="1193276" y="4803157"/>
                  </a:cubicBezTo>
                  <a:cubicBezTo>
                    <a:pt x="1190793" y="4807287"/>
                    <a:pt x="1188319" y="4811441"/>
                    <a:pt x="1185836" y="4815594"/>
                  </a:cubicBezTo>
                  <a:cubicBezTo>
                    <a:pt x="1180580" y="4815959"/>
                    <a:pt x="1175340" y="4816370"/>
                    <a:pt x="1170119" y="4816781"/>
                  </a:cubicBezTo>
                  <a:cubicBezTo>
                    <a:pt x="1171324" y="4814818"/>
                    <a:pt x="1172522" y="4812878"/>
                    <a:pt x="1173727" y="4810916"/>
                  </a:cubicBezTo>
                  <a:close/>
                  <a:moveTo>
                    <a:pt x="1196572" y="4805119"/>
                  </a:moveTo>
                  <a:cubicBezTo>
                    <a:pt x="1200545" y="4798501"/>
                    <a:pt x="1204518" y="4791859"/>
                    <a:pt x="1208492" y="4785195"/>
                  </a:cubicBezTo>
                  <a:cubicBezTo>
                    <a:pt x="1213786" y="4784533"/>
                    <a:pt x="1219088" y="4783894"/>
                    <a:pt x="1224410" y="4783278"/>
                  </a:cubicBezTo>
                  <a:cubicBezTo>
                    <a:pt x="1221669" y="4788002"/>
                    <a:pt x="1218930" y="4792727"/>
                    <a:pt x="1216189" y="4797428"/>
                  </a:cubicBezTo>
                  <a:cubicBezTo>
                    <a:pt x="1212944" y="4802997"/>
                    <a:pt x="1209692" y="4808588"/>
                    <a:pt x="1206447" y="4814179"/>
                  </a:cubicBezTo>
                  <a:cubicBezTo>
                    <a:pt x="1201118" y="4814522"/>
                    <a:pt x="1195807" y="4814887"/>
                    <a:pt x="1190515" y="4815252"/>
                  </a:cubicBezTo>
                  <a:cubicBezTo>
                    <a:pt x="1192534" y="4811874"/>
                    <a:pt x="1194547" y="4808497"/>
                    <a:pt x="1196572" y="4805119"/>
                  </a:cubicBezTo>
                  <a:close/>
                  <a:moveTo>
                    <a:pt x="1219423" y="4799322"/>
                  </a:moveTo>
                  <a:cubicBezTo>
                    <a:pt x="1222637" y="4793799"/>
                    <a:pt x="1225850" y="4788254"/>
                    <a:pt x="1229061" y="4782730"/>
                  </a:cubicBezTo>
                  <a:cubicBezTo>
                    <a:pt x="1234399" y="4782114"/>
                    <a:pt x="1239780" y="4781544"/>
                    <a:pt x="1245146" y="4780973"/>
                  </a:cubicBezTo>
                  <a:cubicBezTo>
                    <a:pt x="1243131" y="4784556"/>
                    <a:pt x="1241115" y="4788140"/>
                    <a:pt x="1239100" y="4791723"/>
                  </a:cubicBezTo>
                  <a:cubicBezTo>
                    <a:pt x="1235079" y="4798820"/>
                    <a:pt x="1231076" y="4805849"/>
                    <a:pt x="1227066" y="4812901"/>
                  </a:cubicBezTo>
                  <a:cubicBezTo>
                    <a:pt x="1221673" y="4813221"/>
                    <a:pt x="1216301" y="4813540"/>
                    <a:pt x="1210947" y="4813883"/>
                  </a:cubicBezTo>
                  <a:cubicBezTo>
                    <a:pt x="1213772" y="4809021"/>
                    <a:pt x="1216600" y="4804161"/>
                    <a:pt x="1219423" y="4799322"/>
                  </a:cubicBezTo>
                  <a:close/>
                  <a:moveTo>
                    <a:pt x="1242266" y="4793525"/>
                  </a:moveTo>
                  <a:cubicBezTo>
                    <a:pt x="1244708" y="4789189"/>
                    <a:pt x="1247147" y="4784830"/>
                    <a:pt x="1249589" y="4780494"/>
                  </a:cubicBezTo>
                  <a:cubicBezTo>
                    <a:pt x="1255048" y="4779901"/>
                    <a:pt x="1260494" y="4779307"/>
                    <a:pt x="1265982" y="4778759"/>
                  </a:cubicBezTo>
                  <a:cubicBezTo>
                    <a:pt x="1264659" y="4781179"/>
                    <a:pt x="1263339" y="4783598"/>
                    <a:pt x="1262014" y="4786017"/>
                  </a:cubicBezTo>
                  <a:cubicBezTo>
                    <a:pt x="1257285" y="4794598"/>
                    <a:pt x="1252517" y="4803225"/>
                    <a:pt x="1247773" y="4811828"/>
                  </a:cubicBezTo>
                  <a:cubicBezTo>
                    <a:pt x="1242291" y="4812080"/>
                    <a:pt x="1236827" y="4812376"/>
                    <a:pt x="1231384" y="4812673"/>
                  </a:cubicBezTo>
                  <a:cubicBezTo>
                    <a:pt x="1235011" y="4806283"/>
                    <a:pt x="1238628" y="4799915"/>
                    <a:pt x="1242266" y="4793525"/>
                  </a:cubicBezTo>
                  <a:close/>
                  <a:moveTo>
                    <a:pt x="1265113" y="4787706"/>
                  </a:moveTo>
                  <a:cubicBezTo>
                    <a:pt x="1266817" y="4784602"/>
                    <a:pt x="1268525" y="4781476"/>
                    <a:pt x="1270229" y="4778372"/>
                  </a:cubicBezTo>
                  <a:cubicBezTo>
                    <a:pt x="1275734" y="4777824"/>
                    <a:pt x="1281262" y="4777299"/>
                    <a:pt x="1286798" y="4776797"/>
                  </a:cubicBezTo>
                  <a:cubicBezTo>
                    <a:pt x="1286175" y="4777961"/>
                    <a:pt x="1285557" y="4779125"/>
                    <a:pt x="1284936" y="4780289"/>
                  </a:cubicBezTo>
                  <a:cubicBezTo>
                    <a:pt x="1279481" y="4790490"/>
                    <a:pt x="1274018" y="4800692"/>
                    <a:pt x="1268552" y="4810870"/>
                  </a:cubicBezTo>
                  <a:cubicBezTo>
                    <a:pt x="1262988" y="4811099"/>
                    <a:pt x="1257447" y="4811349"/>
                    <a:pt x="1251922" y="4811623"/>
                  </a:cubicBezTo>
                  <a:cubicBezTo>
                    <a:pt x="1256315" y="4803659"/>
                    <a:pt x="1260731" y="4795671"/>
                    <a:pt x="1265113" y="4787706"/>
                  </a:cubicBezTo>
                  <a:close/>
                  <a:moveTo>
                    <a:pt x="1273867" y="4771708"/>
                  </a:moveTo>
                  <a:cubicBezTo>
                    <a:pt x="1279851" y="4760753"/>
                    <a:pt x="1285835" y="4749730"/>
                    <a:pt x="1291817" y="4738662"/>
                  </a:cubicBezTo>
                  <a:cubicBezTo>
                    <a:pt x="1297299" y="4737840"/>
                    <a:pt x="1302801" y="4737064"/>
                    <a:pt x="1308303" y="4736288"/>
                  </a:cubicBezTo>
                  <a:cubicBezTo>
                    <a:pt x="1302338" y="4747608"/>
                    <a:pt x="1296347" y="4758904"/>
                    <a:pt x="1290340" y="4770156"/>
                  </a:cubicBezTo>
                  <a:cubicBezTo>
                    <a:pt x="1284831" y="4770658"/>
                    <a:pt x="1279344" y="4771183"/>
                    <a:pt x="1273867" y="4771708"/>
                  </a:cubicBezTo>
                  <a:close/>
                  <a:moveTo>
                    <a:pt x="1312482" y="4735718"/>
                  </a:moveTo>
                  <a:cubicBezTo>
                    <a:pt x="1403683" y="4722960"/>
                    <a:pt x="1497584" y="4715041"/>
                    <a:pt x="1594066" y="4712074"/>
                  </a:cubicBezTo>
                  <a:cubicBezTo>
                    <a:pt x="2078602" y="4697148"/>
                    <a:pt x="2550240" y="4815799"/>
                    <a:pt x="3116453" y="4972473"/>
                  </a:cubicBezTo>
                  <a:cubicBezTo>
                    <a:pt x="3833496" y="5168376"/>
                    <a:pt x="4552343" y="5400407"/>
                    <a:pt x="5247523" y="5624838"/>
                  </a:cubicBezTo>
                  <a:cubicBezTo>
                    <a:pt x="5776330" y="5795546"/>
                    <a:pt x="6323144" y="5972052"/>
                    <a:pt x="6865600" y="6131509"/>
                  </a:cubicBezTo>
                  <a:cubicBezTo>
                    <a:pt x="7141061" y="6212481"/>
                    <a:pt x="7466251" y="6305184"/>
                    <a:pt x="7789524" y="6378785"/>
                  </a:cubicBezTo>
                  <a:cubicBezTo>
                    <a:pt x="8134524" y="6457338"/>
                    <a:pt x="8441981" y="6506496"/>
                    <a:pt x="8729446" y="6529090"/>
                  </a:cubicBezTo>
                  <a:cubicBezTo>
                    <a:pt x="8954311" y="6546755"/>
                    <a:pt x="9161923" y="6544518"/>
                    <a:pt x="9346529" y="6522472"/>
                  </a:cubicBezTo>
                  <a:cubicBezTo>
                    <a:pt x="9565392" y="6496318"/>
                    <a:pt x="9755065" y="6441819"/>
                    <a:pt x="9910278" y="6360527"/>
                  </a:cubicBezTo>
                  <a:cubicBezTo>
                    <a:pt x="10028837" y="6298406"/>
                    <a:pt x="10117318" y="6215631"/>
                    <a:pt x="10173643" y="6114256"/>
                  </a:cubicBezTo>
                  <a:cubicBezTo>
                    <a:pt x="10174761" y="6129386"/>
                    <a:pt x="10175583" y="6144449"/>
                    <a:pt x="10176085" y="6159465"/>
                  </a:cubicBezTo>
                  <a:cubicBezTo>
                    <a:pt x="10120308" y="6292586"/>
                    <a:pt x="10015693" y="6395171"/>
                    <a:pt x="9864702" y="6464686"/>
                  </a:cubicBezTo>
                  <a:cubicBezTo>
                    <a:pt x="9580067" y="6595708"/>
                    <a:pt x="9200149" y="6636217"/>
                    <a:pt x="8703224" y="6588518"/>
                  </a:cubicBezTo>
                  <a:cubicBezTo>
                    <a:pt x="8074821" y="6528200"/>
                    <a:pt x="7459998" y="6359614"/>
                    <a:pt x="6884154" y="6192101"/>
                  </a:cubicBezTo>
                  <a:cubicBezTo>
                    <a:pt x="6334053" y="6032096"/>
                    <a:pt x="5779343" y="5854884"/>
                    <a:pt x="5242890" y="5683491"/>
                  </a:cubicBezTo>
                  <a:cubicBezTo>
                    <a:pt x="4542689" y="5459767"/>
                    <a:pt x="3818639" y="5228444"/>
                    <a:pt x="3096712" y="5032814"/>
                  </a:cubicBezTo>
                  <a:cubicBezTo>
                    <a:pt x="2840764" y="4962773"/>
                    <a:pt x="2589973" y="4895676"/>
                    <a:pt x="2336033" y="4844761"/>
                  </a:cubicBezTo>
                  <a:cubicBezTo>
                    <a:pt x="2331606" y="4843871"/>
                    <a:pt x="2327110" y="4842981"/>
                    <a:pt x="2322705" y="4842113"/>
                  </a:cubicBezTo>
                  <a:cubicBezTo>
                    <a:pt x="2043230" y="4786747"/>
                    <a:pt x="1797033" y="4759361"/>
                    <a:pt x="1570372" y="4758425"/>
                  </a:cubicBezTo>
                  <a:cubicBezTo>
                    <a:pt x="1475203" y="4758038"/>
                    <a:pt x="1383000" y="4761871"/>
                    <a:pt x="1294416" y="4769813"/>
                  </a:cubicBezTo>
                  <a:cubicBezTo>
                    <a:pt x="1300457" y="4758448"/>
                    <a:pt x="1306480" y="4747106"/>
                    <a:pt x="1312482" y="4735718"/>
                  </a:cubicBezTo>
                  <a:close/>
                  <a:moveTo>
                    <a:pt x="9907288" y="6354822"/>
                  </a:moveTo>
                  <a:cubicBezTo>
                    <a:pt x="9620507" y="6505036"/>
                    <a:pt x="9224386" y="6561520"/>
                    <a:pt x="8729971" y="6522677"/>
                  </a:cubicBezTo>
                  <a:cubicBezTo>
                    <a:pt x="8494928" y="6504214"/>
                    <a:pt x="8258196" y="6468315"/>
                    <a:pt x="8025001" y="6422101"/>
                  </a:cubicBezTo>
                  <a:cubicBezTo>
                    <a:pt x="7619889" y="6341859"/>
                    <a:pt x="7225228" y="6230510"/>
                    <a:pt x="6867403" y="6125324"/>
                  </a:cubicBezTo>
                  <a:cubicBezTo>
                    <a:pt x="6325062" y="5965890"/>
                    <a:pt x="5778270" y="5789385"/>
                    <a:pt x="5249508" y="5618699"/>
                  </a:cubicBezTo>
                  <a:cubicBezTo>
                    <a:pt x="4554260" y="5394268"/>
                    <a:pt x="3835345" y="5162191"/>
                    <a:pt x="3118165" y="4966265"/>
                  </a:cubicBezTo>
                  <a:cubicBezTo>
                    <a:pt x="2860117" y="4894878"/>
                    <a:pt x="2607683" y="4826777"/>
                    <a:pt x="2357189" y="4777870"/>
                  </a:cubicBezTo>
                  <a:cubicBezTo>
                    <a:pt x="2071919" y="4722229"/>
                    <a:pt x="1822231" y="4698609"/>
                    <a:pt x="1593863" y="4705638"/>
                  </a:cubicBezTo>
                  <a:cubicBezTo>
                    <a:pt x="1498762" y="4708559"/>
                    <a:pt x="1406159" y="4716296"/>
                    <a:pt x="1316166" y="4728688"/>
                  </a:cubicBezTo>
                  <a:cubicBezTo>
                    <a:pt x="1322092" y="4717414"/>
                    <a:pt x="1328006" y="4706140"/>
                    <a:pt x="1333903" y="4694820"/>
                  </a:cubicBezTo>
                  <a:cubicBezTo>
                    <a:pt x="1426690" y="4677362"/>
                    <a:pt x="1521371" y="4665449"/>
                    <a:pt x="1617776" y="4659150"/>
                  </a:cubicBezTo>
                  <a:cubicBezTo>
                    <a:pt x="2135253" y="4625373"/>
                    <a:pt x="2667933" y="4774378"/>
                    <a:pt x="3137906" y="4905810"/>
                  </a:cubicBezTo>
                  <a:cubicBezTo>
                    <a:pt x="3849403" y="5101804"/>
                    <a:pt x="4562316" y="5334360"/>
                    <a:pt x="5251767" y="5559271"/>
                  </a:cubicBezTo>
                  <a:cubicBezTo>
                    <a:pt x="5773660" y="5729523"/>
                    <a:pt x="6313354" y="5905594"/>
                    <a:pt x="6848871" y="6064618"/>
                  </a:cubicBezTo>
                  <a:cubicBezTo>
                    <a:pt x="7130198" y="6148169"/>
                    <a:pt x="7462508" y="6243633"/>
                    <a:pt x="7794065" y="6318078"/>
                  </a:cubicBezTo>
                  <a:cubicBezTo>
                    <a:pt x="8147487" y="6397453"/>
                    <a:pt x="8462224" y="6444923"/>
                    <a:pt x="8756285" y="6463157"/>
                  </a:cubicBezTo>
                  <a:cubicBezTo>
                    <a:pt x="9101559" y="6484565"/>
                    <a:pt x="9589469" y="6465052"/>
                    <a:pt x="9953091" y="6250388"/>
                  </a:cubicBezTo>
                  <a:cubicBezTo>
                    <a:pt x="10043968" y="6196757"/>
                    <a:pt x="10115789" y="6130801"/>
                    <a:pt x="10167550" y="6053663"/>
                  </a:cubicBezTo>
                  <a:cubicBezTo>
                    <a:pt x="10169558" y="6069753"/>
                    <a:pt x="10171246" y="6085842"/>
                    <a:pt x="10172616" y="6101886"/>
                  </a:cubicBezTo>
                  <a:cubicBezTo>
                    <a:pt x="10117022" y="6206775"/>
                    <a:pt x="10028427" y="6291354"/>
                    <a:pt x="9907288" y="6354822"/>
                  </a:cubicBezTo>
                  <a:close/>
                  <a:moveTo>
                    <a:pt x="10172844" y="6045630"/>
                  </a:moveTo>
                  <a:cubicBezTo>
                    <a:pt x="10178253" y="6037254"/>
                    <a:pt x="10183456" y="6028741"/>
                    <a:pt x="10188432" y="6020092"/>
                  </a:cubicBezTo>
                  <a:cubicBezTo>
                    <a:pt x="10189527" y="6034858"/>
                    <a:pt x="10190326" y="6049578"/>
                    <a:pt x="10190782" y="6064229"/>
                  </a:cubicBezTo>
                  <a:cubicBezTo>
                    <a:pt x="10186742" y="6073495"/>
                    <a:pt x="10182476" y="6082624"/>
                    <a:pt x="10177957" y="6091593"/>
                  </a:cubicBezTo>
                  <a:cubicBezTo>
                    <a:pt x="10176542" y="6076462"/>
                    <a:pt x="10174852" y="6061172"/>
                    <a:pt x="10172844" y="6045630"/>
                  </a:cubicBezTo>
                  <a:close/>
                  <a:moveTo>
                    <a:pt x="10171452" y="6035428"/>
                  </a:moveTo>
                  <a:cubicBezTo>
                    <a:pt x="10171065" y="6032576"/>
                    <a:pt x="10170699" y="6029700"/>
                    <a:pt x="10170266" y="6026824"/>
                  </a:cubicBezTo>
                  <a:cubicBezTo>
                    <a:pt x="10168371" y="6013496"/>
                    <a:pt x="10166226" y="6000054"/>
                    <a:pt x="10163898" y="5986498"/>
                  </a:cubicBezTo>
                  <a:cubicBezTo>
                    <a:pt x="10170357" y="5978076"/>
                    <a:pt x="10176587" y="5969541"/>
                    <a:pt x="10182544" y="5960846"/>
                  </a:cubicBezTo>
                  <a:cubicBezTo>
                    <a:pt x="10184484" y="5976639"/>
                    <a:pt x="10186150" y="5992386"/>
                    <a:pt x="10187473" y="6008088"/>
                  </a:cubicBezTo>
                  <a:cubicBezTo>
                    <a:pt x="10182384" y="6017353"/>
                    <a:pt x="10177043" y="6026482"/>
                    <a:pt x="10171452" y="6035428"/>
                  </a:cubicBezTo>
                  <a:close/>
                  <a:moveTo>
                    <a:pt x="10188249" y="5952356"/>
                  </a:moveTo>
                  <a:cubicBezTo>
                    <a:pt x="10193863" y="5943844"/>
                    <a:pt x="10199249" y="5935194"/>
                    <a:pt x="10204407" y="5926431"/>
                  </a:cubicBezTo>
                  <a:cubicBezTo>
                    <a:pt x="10205433" y="5940922"/>
                    <a:pt x="10206210" y="5955369"/>
                    <a:pt x="10206620" y="5969724"/>
                  </a:cubicBezTo>
                  <a:cubicBezTo>
                    <a:pt x="10202399" y="5979035"/>
                    <a:pt x="10197948" y="5988209"/>
                    <a:pt x="10193247" y="5997247"/>
                  </a:cubicBezTo>
                  <a:cubicBezTo>
                    <a:pt x="10191855" y="5982322"/>
                    <a:pt x="10190189" y="5967350"/>
                    <a:pt x="10188249" y="5952356"/>
                  </a:cubicBezTo>
                  <a:close/>
                  <a:moveTo>
                    <a:pt x="10186903" y="5942452"/>
                  </a:moveTo>
                  <a:cubicBezTo>
                    <a:pt x="10184712" y="5926613"/>
                    <a:pt x="10182247" y="5910752"/>
                    <a:pt x="10179486" y="5894891"/>
                  </a:cubicBezTo>
                  <a:cubicBezTo>
                    <a:pt x="10186172" y="5886287"/>
                    <a:pt x="10192585" y="5877568"/>
                    <a:pt x="10198770" y="5868714"/>
                  </a:cubicBezTo>
                  <a:cubicBezTo>
                    <a:pt x="10200664" y="5884119"/>
                    <a:pt x="10202239" y="5899478"/>
                    <a:pt x="10203495" y="5914791"/>
                  </a:cubicBezTo>
                  <a:cubicBezTo>
                    <a:pt x="10198223" y="5924148"/>
                    <a:pt x="10192700" y="5933369"/>
                    <a:pt x="10186903" y="5942452"/>
                  </a:cubicBezTo>
                  <a:close/>
                  <a:moveTo>
                    <a:pt x="10204886" y="5859768"/>
                  </a:moveTo>
                  <a:cubicBezTo>
                    <a:pt x="10211071" y="5850570"/>
                    <a:pt x="10216959" y="5841236"/>
                    <a:pt x="10222573" y="5831765"/>
                  </a:cubicBezTo>
                  <a:cubicBezTo>
                    <a:pt x="10223532" y="5845938"/>
                    <a:pt x="10224171" y="5859904"/>
                    <a:pt x="10224513" y="5873689"/>
                  </a:cubicBezTo>
                  <a:cubicBezTo>
                    <a:pt x="10219858" y="5883777"/>
                    <a:pt x="10214928" y="5893704"/>
                    <a:pt x="10209701" y="5903472"/>
                  </a:cubicBezTo>
                  <a:cubicBezTo>
                    <a:pt x="10208401" y="5889094"/>
                    <a:pt x="10206781" y="5874511"/>
                    <a:pt x="10204886" y="5859768"/>
                  </a:cubicBezTo>
                  <a:close/>
                  <a:moveTo>
                    <a:pt x="10203608" y="5850136"/>
                  </a:moveTo>
                  <a:cubicBezTo>
                    <a:pt x="10201531" y="5834960"/>
                    <a:pt x="10199181" y="5819601"/>
                    <a:pt x="10196487" y="5804036"/>
                  </a:cubicBezTo>
                  <a:cubicBezTo>
                    <a:pt x="10203745" y="5794793"/>
                    <a:pt x="10210683" y="5785391"/>
                    <a:pt x="10217347" y="5775851"/>
                  </a:cubicBezTo>
                  <a:cubicBezTo>
                    <a:pt x="10219150" y="5790891"/>
                    <a:pt x="10220611" y="5805702"/>
                    <a:pt x="10221774" y="5820331"/>
                  </a:cubicBezTo>
                  <a:cubicBezTo>
                    <a:pt x="10216023" y="5830419"/>
                    <a:pt x="10209976" y="5840369"/>
                    <a:pt x="10203608" y="5850136"/>
                  </a:cubicBezTo>
                  <a:close/>
                  <a:moveTo>
                    <a:pt x="10221500" y="5758689"/>
                  </a:moveTo>
                  <a:cubicBezTo>
                    <a:pt x="10219538" y="5744037"/>
                    <a:pt x="10217279" y="5729180"/>
                    <a:pt x="10214723" y="5714164"/>
                  </a:cubicBezTo>
                  <a:cubicBezTo>
                    <a:pt x="10222162" y="5704692"/>
                    <a:pt x="10229329" y="5695084"/>
                    <a:pt x="10236175" y="5685339"/>
                  </a:cubicBezTo>
                  <a:cubicBezTo>
                    <a:pt x="10237841" y="5699854"/>
                    <a:pt x="10239211" y="5714186"/>
                    <a:pt x="10240237" y="5728336"/>
                  </a:cubicBezTo>
                  <a:cubicBezTo>
                    <a:pt x="10234304" y="5738606"/>
                    <a:pt x="10228050" y="5748716"/>
                    <a:pt x="10221500" y="5758689"/>
                  </a:cubicBezTo>
                  <a:close/>
                  <a:moveTo>
                    <a:pt x="10241721" y="5677351"/>
                  </a:moveTo>
                  <a:cubicBezTo>
                    <a:pt x="10248294" y="5667698"/>
                    <a:pt x="10254570" y="5657930"/>
                    <a:pt x="10260595" y="5648026"/>
                  </a:cubicBezTo>
                  <a:cubicBezTo>
                    <a:pt x="10261303" y="5661376"/>
                    <a:pt x="10261691" y="5674544"/>
                    <a:pt x="10261804" y="5687553"/>
                  </a:cubicBezTo>
                  <a:cubicBezTo>
                    <a:pt x="10256806" y="5697960"/>
                    <a:pt x="10251489" y="5708207"/>
                    <a:pt x="10245898" y="5718340"/>
                  </a:cubicBezTo>
                  <a:cubicBezTo>
                    <a:pt x="10244779" y="5704852"/>
                    <a:pt x="10243410" y="5691205"/>
                    <a:pt x="10241721" y="5677351"/>
                  </a:cubicBezTo>
                  <a:close/>
                  <a:moveTo>
                    <a:pt x="10240557" y="5668177"/>
                  </a:moveTo>
                  <a:cubicBezTo>
                    <a:pt x="10238708" y="5654050"/>
                    <a:pt x="10236586" y="5639741"/>
                    <a:pt x="10234167" y="5625226"/>
                  </a:cubicBezTo>
                  <a:cubicBezTo>
                    <a:pt x="10241881" y="5615436"/>
                    <a:pt x="10249276" y="5605508"/>
                    <a:pt x="10256373" y="5595444"/>
                  </a:cubicBezTo>
                  <a:cubicBezTo>
                    <a:pt x="10257148" y="5602678"/>
                    <a:pt x="10257856" y="5609867"/>
                    <a:pt x="10258472" y="5617033"/>
                  </a:cubicBezTo>
                  <a:cubicBezTo>
                    <a:pt x="10259043" y="5623766"/>
                    <a:pt x="10259522" y="5630430"/>
                    <a:pt x="10259955" y="5637071"/>
                  </a:cubicBezTo>
                  <a:cubicBezTo>
                    <a:pt x="10253794" y="5647592"/>
                    <a:pt x="10247335" y="5657953"/>
                    <a:pt x="10240557" y="5668177"/>
                  </a:cubicBezTo>
                  <a:close/>
                  <a:moveTo>
                    <a:pt x="10260777" y="5578578"/>
                  </a:moveTo>
                  <a:cubicBezTo>
                    <a:pt x="10259111" y="5564953"/>
                    <a:pt x="10257126" y="5551146"/>
                    <a:pt x="10254890" y="5537179"/>
                  </a:cubicBezTo>
                  <a:cubicBezTo>
                    <a:pt x="10262763" y="5527138"/>
                    <a:pt x="10270340" y="5516981"/>
                    <a:pt x="10277597" y="5506689"/>
                  </a:cubicBezTo>
                  <a:cubicBezTo>
                    <a:pt x="10278921" y="5520268"/>
                    <a:pt x="10279925" y="5533710"/>
                    <a:pt x="10280656" y="5546970"/>
                  </a:cubicBezTo>
                  <a:cubicBezTo>
                    <a:pt x="10274356" y="5557650"/>
                    <a:pt x="10267715" y="5568194"/>
                    <a:pt x="10260777" y="5578578"/>
                  </a:cubicBezTo>
                  <a:close/>
                  <a:moveTo>
                    <a:pt x="10282093" y="5489961"/>
                  </a:moveTo>
                  <a:cubicBezTo>
                    <a:pt x="10282002" y="5489002"/>
                    <a:pt x="10281887" y="5488043"/>
                    <a:pt x="10281773" y="5487085"/>
                  </a:cubicBezTo>
                  <a:cubicBezTo>
                    <a:pt x="10280358" y="5474829"/>
                    <a:pt x="10278692" y="5462460"/>
                    <a:pt x="10276798" y="5449976"/>
                  </a:cubicBezTo>
                  <a:cubicBezTo>
                    <a:pt x="10284786" y="5439775"/>
                    <a:pt x="10292454" y="5429437"/>
                    <a:pt x="10299826" y="5418961"/>
                  </a:cubicBezTo>
                  <a:cubicBezTo>
                    <a:pt x="10300944" y="5432107"/>
                    <a:pt x="10301766" y="5445092"/>
                    <a:pt x="10302313" y="5457941"/>
                  </a:cubicBezTo>
                  <a:cubicBezTo>
                    <a:pt x="10295900" y="5468759"/>
                    <a:pt x="10289168" y="5479417"/>
                    <a:pt x="10282093" y="5489961"/>
                  </a:cubicBezTo>
                  <a:close/>
                  <a:moveTo>
                    <a:pt x="10304436" y="5402324"/>
                  </a:moveTo>
                  <a:cubicBezTo>
                    <a:pt x="10303112" y="5389567"/>
                    <a:pt x="10301560" y="5376718"/>
                    <a:pt x="10299735" y="5363732"/>
                  </a:cubicBezTo>
                  <a:cubicBezTo>
                    <a:pt x="10307790" y="5353348"/>
                    <a:pt x="10315573" y="5342850"/>
                    <a:pt x="10323012" y="5332238"/>
                  </a:cubicBezTo>
                  <a:cubicBezTo>
                    <a:pt x="10323926" y="5344950"/>
                    <a:pt x="10324565" y="5357548"/>
                    <a:pt x="10324930" y="5370008"/>
                  </a:cubicBezTo>
                  <a:cubicBezTo>
                    <a:pt x="10318402" y="5380894"/>
                    <a:pt x="10311579" y="5391666"/>
                    <a:pt x="10304436" y="5402324"/>
                  </a:cubicBezTo>
                  <a:close/>
                  <a:moveTo>
                    <a:pt x="10327759" y="5315646"/>
                  </a:moveTo>
                  <a:cubicBezTo>
                    <a:pt x="10326664" y="5303368"/>
                    <a:pt x="10325318" y="5290976"/>
                    <a:pt x="10323720" y="5278469"/>
                  </a:cubicBezTo>
                  <a:cubicBezTo>
                    <a:pt x="10328558" y="5272125"/>
                    <a:pt x="10333351" y="5265735"/>
                    <a:pt x="10338029" y="5259322"/>
                  </a:cubicBezTo>
                  <a:cubicBezTo>
                    <a:pt x="10341134" y="5255077"/>
                    <a:pt x="10344168" y="5250786"/>
                    <a:pt x="10347158" y="5246518"/>
                  </a:cubicBezTo>
                  <a:cubicBezTo>
                    <a:pt x="10347866" y="5258820"/>
                    <a:pt x="10348277" y="5271029"/>
                    <a:pt x="10348436" y="5283102"/>
                  </a:cubicBezTo>
                  <a:cubicBezTo>
                    <a:pt x="10341864" y="5294057"/>
                    <a:pt x="10334972" y="5304920"/>
                    <a:pt x="10327759" y="5315646"/>
                  </a:cubicBezTo>
                  <a:close/>
                  <a:moveTo>
                    <a:pt x="10352681" y="5238554"/>
                  </a:moveTo>
                  <a:cubicBezTo>
                    <a:pt x="10359642" y="5228352"/>
                    <a:pt x="10366328" y="5218059"/>
                    <a:pt x="10372765" y="5207676"/>
                  </a:cubicBezTo>
                  <a:cubicBezTo>
                    <a:pt x="10372582" y="5219132"/>
                    <a:pt x="10372171" y="5230520"/>
                    <a:pt x="10371509" y="5241772"/>
                  </a:cubicBezTo>
                  <a:cubicBezTo>
                    <a:pt x="10366032" y="5252361"/>
                    <a:pt x="10360304" y="5262836"/>
                    <a:pt x="10354302" y="5273198"/>
                  </a:cubicBezTo>
                  <a:cubicBezTo>
                    <a:pt x="10353982" y="5261741"/>
                    <a:pt x="10353458" y="5250193"/>
                    <a:pt x="10352681" y="5238554"/>
                  </a:cubicBezTo>
                  <a:close/>
                  <a:moveTo>
                    <a:pt x="10352042" y="5229836"/>
                  </a:moveTo>
                  <a:cubicBezTo>
                    <a:pt x="10351152" y="5218082"/>
                    <a:pt x="10350034" y="5206238"/>
                    <a:pt x="10348687" y="5194302"/>
                  </a:cubicBezTo>
                  <a:cubicBezTo>
                    <a:pt x="10356720" y="5183530"/>
                    <a:pt x="10364549" y="5172667"/>
                    <a:pt x="10372149" y="5161712"/>
                  </a:cubicBezTo>
                  <a:cubicBezTo>
                    <a:pt x="10372628" y="5173648"/>
                    <a:pt x="10372879" y="5185492"/>
                    <a:pt x="10372856" y="5197223"/>
                  </a:cubicBezTo>
                  <a:cubicBezTo>
                    <a:pt x="10366260" y="5208155"/>
                    <a:pt x="10359322" y="5219018"/>
                    <a:pt x="10352042" y="5229836"/>
                  </a:cubicBezTo>
                  <a:close/>
                  <a:moveTo>
                    <a:pt x="10377284" y="5144847"/>
                  </a:moveTo>
                  <a:cubicBezTo>
                    <a:pt x="10376598" y="5133732"/>
                    <a:pt x="10375731" y="5122504"/>
                    <a:pt x="10374614" y="5111207"/>
                  </a:cubicBezTo>
                  <a:cubicBezTo>
                    <a:pt x="10382624" y="5100321"/>
                    <a:pt x="10390452" y="5089321"/>
                    <a:pt x="10398028" y="5078206"/>
                  </a:cubicBezTo>
                  <a:cubicBezTo>
                    <a:pt x="10398279" y="5089595"/>
                    <a:pt x="10398325" y="5100915"/>
                    <a:pt x="10398120" y="5112120"/>
                  </a:cubicBezTo>
                  <a:cubicBezTo>
                    <a:pt x="10391478" y="5123075"/>
                    <a:pt x="10384541" y="5133984"/>
                    <a:pt x="10377284" y="5144847"/>
                  </a:cubicBezTo>
                  <a:close/>
                  <a:moveTo>
                    <a:pt x="10403757" y="5069603"/>
                  </a:moveTo>
                  <a:cubicBezTo>
                    <a:pt x="10410489" y="5059515"/>
                    <a:pt x="10417085" y="5049360"/>
                    <a:pt x="10423452" y="5039113"/>
                  </a:cubicBezTo>
                  <a:cubicBezTo>
                    <a:pt x="10423566" y="5038953"/>
                    <a:pt x="10423657" y="5038793"/>
                    <a:pt x="10423749" y="5038633"/>
                  </a:cubicBezTo>
                  <a:cubicBezTo>
                    <a:pt x="10423202" y="5049474"/>
                    <a:pt x="10422471" y="5060200"/>
                    <a:pt x="10421490" y="5070881"/>
                  </a:cubicBezTo>
                  <a:cubicBezTo>
                    <a:pt x="10416035" y="5081196"/>
                    <a:pt x="10410284" y="5091512"/>
                    <a:pt x="10404259" y="5101759"/>
                  </a:cubicBezTo>
                  <a:cubicBezTo>
                    <a:pt x="10404304" y="5091124"/>
                    <a:pt x="10404145" y="5080398"/>
                    <a:pt x="10403757" y="5069603"/>
                  </a:cubicBezTo>
                  <a:close/>
                  <a:moveTo>
                    <a:pt x="10419047" y="5036374"/>
                  </a:moveTo>
                  <a:cubicBezTo>
                    <a:pt x="10413958" y="5044544"/>
                    <a:pt x="10408732" y="5052646"/>
                    <a:pt x="10403414" y="5060725"/>
                  </a:cubicBezTo>
                  <a:cubicBezTo>
                    <a:pt x="10402935" y="5050272"/>
                    <a:pt x="10402273" y="5039752"/>
                    <a:pt x="10401429" y="5029162"/>
                  </a:cubicBezTo>
                  <a:cubicBezTo>
                    <a:pt x="10409417" y="5018094"/>
                    <a:pt x="10417153" y="5006933"/>
                    <a:pt x="10424707" y="4995660"/>
                  </a:cubicBezTo>
                  <a:cubicBezTo>
                    <a:pt x="10424753" y="5006500"/>
                    <a:pt x="10424570" y="5017249"/>
                    <a:pt x="10424182" y="5027930"/>
                  </a:cubicBezTo>
                  <a:cubicBezTo>
                    <a:pt x="10422494" y="5030737"/>
                    <a:pt x="10420782" y="5033567"/>
                    <a:pt x="10419047" y="5036374"/>
                  </a:cubicBezTo>
                  <a:close/>
                  <a:moveTo>
                    <a:pt x="10430595" y="4986828"/>
                  </a:moveTo>
                  <a:cubicBezTo>
                    <a:pt x="10437396" y="4976489"/>
                    <a:pt x="10443992" y="4966059"/>
                    <a:pt x="10450405" y="4955538"/>
                  </a:cubicBezTo>
                  <a:cubicBezTo>
                    <a:pt x="10449698" y="4965900"/>
                    <a:pt x="10448831" y="4976192"/>
                    <a:pt x="10447735" y="4986416"/>
                  </a:cubicBezTo>
                  <a:cubicBezTo>
                    <a:pt x="10442257" y="4996755"/>
                    <a:pt x="10436529" y="5007025"/>
                    <a:pt x="10430550" y="5017226"/>
                  </a:cubicBezTo>
                  <a:cubicBezTo>
                    <a:pt x="10430756" y="5007162"/>
                    <a:pt x="10430778" y="4997029"/>
                    <a:pt x="10430595" y="4986828"/>
                  </a:cubicBezTo>
                  <a:close/>
                  <a:moveTo>
                    <a:pt x="10430390" y="4977745"/>
                  </a:moveTo>
                  <a:cubicBezTo>
                    <a:pt x="10430116" y="4967840"/>
                    <a:pt x="10429683" y="4957866"/>
                    <a:pt x="10429089" y="4947825"/>
                  </a:cubicBezTo>
                  <a:cubicBezTo>
                    <a:pt x="10436986" y="4936756"/>
                    <a:pt x="10444654" y="4925550"/>
                    <a:pt x="10452139" y="4914254"/>
                  </a:cubicBezTo>
                  <a:cubicBezTo>
                    <a:pt x="10451956" y="4924455"/>
                    <a:pt x="10451592" y="4934611"/>
                    <a:pt x="10451067" y="4944698"/>
                  </a:cubicBezTo>
                  <a:cubicBezTo>
                    <a:pt x="10444380" y="4955812"/>
                    <a:pt x="10437488" y="4966813"/>
                    <a:pt x="10430390" y="4977745"/>
                  </a:cubicBezTo>
                  <a:close/>
                  <a:moveTo>
                    <a:pt x="10458210" y="4905079"/>
                  </a:moveTo>
                  <a:cubicBezTo>
                    <a:pt x="10465125" y="4894422"/>
                    <a:pt x="10471790" y="4883626"/>
                    <a:pt x="10478339" y="4872786"/>
                  </a:cubicBezTo>
                  <a:cubicBezTo>
                    <a:pt x="10477517" y="4882508"/>
                    <a:pt x="10476490" y="4892230"/>
                    <a:pt x="10475303" y="4901907"/>
                  </a:cubicBezTo>
                  <a:cubicBezTo>
                    <a:pt x="10470922" y="4910146"/>
                    <a:pt x="10466426" y="4918339"/>
                    <a:pt x="10461747" y="4926463"/>
                  </a:cubicBezTo>
                  <a:cubicBezTo>
                    <a:pt x="10460401" y="4928814"/>
                    <a:pt x="10459009" y="4931142"/>
                    <a:pt x="10457640" y="4933470"/>
                  </a:cubicBezTo>
                  <a:cubicBezTo>
                    <a:pt x="10458005" y="4924067"/>
                    <a:pt x="10458187" y="4914596"/>
                    <a:pt x="10458210" y="4905079"/>
                  </a:cubicBezTo>
                  <a:close/>
                  <a:moveTo>
                    <a:pt x="10484250" y="4868610"/>
                  </a:moveTo>
                  <a:cubicBezTo>
                    <a:pt x="10484432" y="4866488"/>
                    <a:pt x="10484569" y="4864319"/>
                    <a:pt x="10484706" y="4862174"/>
                  </a:cubicBezTo>
                  <a:cubicBezTo>
                    <a:pt x="10490252" y="4852772"/>
                    <a:pt x="10495592" y="4843254"/>
                    <a:pt x="10500819" y="4833715"/>
                  </a:cubicBezTo>
                  <a:cubicBezTo>
                    <a:pt x="10499427" y="4842433"/>
                    <a:pt x="10497898" y="4851128"/>
                    <a:pt x="10496208" y="4859800"/>
                  </a:cubicBezTo>
                  <a:cubicBezTo>
                    <a:pt x="10491805" y="4869317"/>
                    <a:pt x="10487217" y="4878765"/>
                    <a:pt x="10482447" y="4888146"/>
                  </a:cubicBezTo>
                  <a:cubicBezTo>
                    <a:pt x="10483132" y="4881664"/>
                    <a:pt x="10483748" y="4875159"/>
                    <a:pt x="10484250" y="4868610"/>
                  </a:cubicBezTo>
                  <a:close/>
                  <a:moveTo>
                    <a:pt x="10512846" y="4781179"/>
                  </a:moveTo>
                  <a:cubicBezTo>
                    <a:pt x="10518026" y="4772233"/>
                    <a:pt x="10523116" y="4763263"/>
                    <a:pt x="10528068" y="4754226"/>
                  </a:cubicBezTo>
                  <a:cubicBezTo>
                    <a:pt x="10526585" y="4762533"/>
                    <a:pt x="10524964" y="4770795"/>
                    <a:pt x="10523229" y="4779011"/>
                  </a:cubicBezTo>
                  <a:cubicBezTo>
                    <a:pt x="10519076" y="4787865"/>
                    <a:pt x="10514740" y="4796675"/>
                    <a:pt x="10510267" y="4805439"/>
                  </a:cubicBezTo>
                  <a:cubicBezTo>
                    <a:pt x="10511248" y="4797383"/>
                    <a:pt x="10512116" y="4789281"/>
                    <a:pt x="10512846" y="4781179"/>
                  </a:cubicBezTo>
                  <a:close/>
                  <a:moveTo>
                    <a:pt x="10513804" y="4769676"/>
                  </a:moveTo>
                  <a:cubicBezTo>
                    <a:pt x="10514375" y="4762191"/>
                    <a:pt x="10514877" y="4754660"/>
                    <a:pt x="10515242" y="4747129"/>
                  </a:cubicBezTo>
                  <a:cubicBezTo>
                    <a:pt x="10515265" y="4746238"/>
                    <a:pt x="10515311" y="4745326"/>
                    <a:pt x="10515333" y="4744458"/>
                  </a:cubicBezTo>
                  <a:cubicBezTo>
                    <a:pt x="10521792" y="4734302"/>
                    <a:pt x="10528114" y="4724078"/>
                    <a:pt x="10534230" y="4713785"/>
                  </a:cubicBezTo>
                  <a:cubicBezTo>
                    <a:pt x="10533181" y="4722229"/>
                    <a:pt x="10531970" y="4730605"/>
                    <a:pt x="10530646" y="4738981"/>
                  </a:cubicBezTo>
                  <a:cubicBezTo>
                    <a:pt x="10525193" y="4749274"/>
                    <a:pt x="10519601" y="4759521"/>
                    <a:pt x="10513804" y="4769676"/>
                  </a:cubicBezTo>
                  <a:close/>
                  <a:moveTo>
                    <a:pt x="10542719" y="4689457"/>
                  </a:moveTo>
                  <a:cubicBezTo>
                    <a:pt x="10543473" y="4681515"/>
                    <a:pt x="10544158" y="4673550"/>
                    <a:pt x="10544683" y="4665563"/>
                  </a:cubicBezTo>
                  <a:cubicBezTo>
                    <a:pt x="10551005" y="4655589"/>
                    <a:pt x="10557166" y="4645548"/>
                    <a:pt x="10563168" y="4635415"/>
                  </a:cubicBezTo>
                  <a:cubicBezTo>
                    <a:pt x="10562004" y="4643357"/>
                    <a:pt x="10560750" y="4651253"/>
                    <a:pt x="10559357" y="4659127"/>
                  </a:cubicBezTo>
                  <a:cubicBezTo>
                    <a:pt x="10553971" y="4669305"/>
                    <a:pt x="10548403" y="4679415"/>
                    <a:pt x="10542719" y="4689457"/>
                  </a:cubicBezTo>
                  <a:close/>
                  <a:moveTo>
                    <a:pt x="10572069" y="4610493"/>
                  </a:moveTo>
                  <a:cubicBezTo>
                    <a:pt x="10572958" y="4602871"/>
                    <a:pt x="10573781" y="4595248"/>
                    <a:pt x="10574465" y="4587580"/>
                  </a:cubicBezTo>
                  <a:cubicBezTo>
                    <a:pt x="10580627" y="4577812"/>
                    <a:pt x="10586652" y="4567953"/>
                    <a:pt x="10592518" y="4558048"/>
                  </a:cubicBezTo>
                  <a:cubicBezTo>
                    <a:pt x="10591262" y="4565557"/>
                    <a:pt x="10589916" y="4573043"/>
                    <a:pt x="10588478" y="4580505"/>
                  </a:cubicBezTo>
                  <a:cubicBezTo>
                    <a:pt x="10583160" y="4590570"/>
                    <a:pt x="10577683" y="4600566"/>
                    <a:pt x="10572069" y="4610493"/>
                  </a:cubicBezTo>
                  <a:close/>
                  <a:moveTo>
                    <a:pt x="10599957" y="4545314"/>
                  </a:moveTo>
                  <a:cubicBezTo>
                    <a:pt x="10604773" y="4536984"/>
                    <a:pt x="10609474" y="4528608"/>
                    <a:pt x="10614061" y="4520187"/>
                  </a:cubicBezTo>
                  <a:cubicBezTo>
                    <a:pt x="10612624" y="4526258"/>
                    <a:pt x="10611140" y="4532328"/>
                    <a:pt x="10609565" y="4538353"/>
                  </a:cubicBezTo>
                  <a:cubicBezTo>
                    <a:pt x="10605457" y="4547025"/>
                    <a:pt x="10601213" y="4555607"/>
                    <a:pt x="10596876" y="4564165"/>
                  </a:cubicBezTo>
                  <a:cubicBezTo>
                    <a:pt x="10597995" y="4557889"/>
                    <a:pt x="10598999" y="4551613"/>
                    <a:pt x="10599957" y="4545314"/>
                  </a:cubicBezTo>
                  <a:close/>
                  <a:moveTo>
                    <a:pt x="10601806" y="4532762"/>
                  </a:moveTo>
                  <a:cubicBezTo>
                    <a:pt x="10602810" y="4525322"/>
                    <a:pt x="10603768" y="4517882"/>
                    <a:pt x="10604613" y="4510396"/>
                  </a:cubicBezTo>
                  <a:cubicBezTo>
                    <a:pt x="10610615" y="4500880"/>
                    <a:pt x="10616481" y="4491294"/>
                    <a:pt x="10622208" y="4481640"/>
                  </a:cubicBezTo>
                  <a:cubicBezTo>
                    <a:pt x="10620839" y="4488852"/>
                    <a:pt x="10619425" y="4496041"/>
                    <a:pt x="10617896" y="4503207"/>
                  </a:cubicBezTo>
                  <a:cubicBezTo>
                    <a:pt x="10612646" y="4513112"/>
                    <a:pt x="10607306" y="4522971"/>
                    <a:pt x="10601806" y="4532762"/>
                  </a:cubicBezTo>
                  <a:close/>
                  <a:moveTo>
                    <a:pt x="10629740" y="4468769"/>
                  </a:moveTo>
                  <a:cubicBezTo>
                    <a:pt x="10634350" y="4460804"/>
                    <a:pt x="10638846" y="4452793"/>
                    <a:pt x="10643273" y="4444737"/>
                  </a:cubicBezTo>
                  <a:cubicBezTo>
                    <a:pt x="10641836" y="4450374"/>
                    <a:pt x="10640352" y="4455989"/>
                    <a:pt x="10638800" y="4461603"/>
                  </a:cubicBezTo>
                  <a:cubicBezTo>
                    <a:pt x="10634784" y="4470024"/>
                    <a:pt x="10630653" y="4478377"/>
                    <a:pt x="10626454" y="4486684"/>
                  </a:cubicBezTo>
                  <a:cubicBezTo>
                    <a:pt x="10627618" y="4480728"/>
                    <a:pt x="10628713" y="4474748"/>
                    <a:pt x="10629740" y="4468769"/>
                  </a:cubicBezTo>
                  <a:close/>
                  <a:moveTo>
                    <a:pt x="10631885" y="4455783"/>
                  </a:moveTo>
                  <a:cubicBezTo>
                    <a:pt x="10633027" y="4448526"/>
                    <a:pt x="10634122" y="4441246"/>
                    <a:pt x="10635080" y="4433943"/>
                  </a:cubicBezTo>
                  <a:cubicBezTo>
                    <a:pt x="10640923" y="4424700"/>
                    <a:pt x="10646605" y="4415411"/>
                    <a:pt x="10652173" y="4406054"/>
                  </a:cubicBezTo>
                  <a:cubicBezTo>
                    <a:pt x="10650714" y="4413129"/>
                    <a:pt x="10649185" y="4420181"/>
                    <a:pt x="10647541" y="4427233"/>
                  </a:cubicBezTo>
                  <a:cubicBezTo>
                    <a:pt x="10642452" y="4436841"/>
                    <a:pt x="10637225" y="4446358"/>
                    <a:pt x="10631885" y="4455783"/>
                  </a:cubicBezTo>
                  <a:close/>
                  <a:moveTo>
                    <a:pt x="10659819" y="4393069"/>
                  </a:moveTo>
                  <a:cubicBezTo>
                    <a:pt x="10664201" y="4385537"/>
                    <a:pt x="10668492" y="4377983"/>
                    <a:pt x="10672691" y="4370361"/>
                  </a:cubicBezTo>
                  <a:cubicBezTo>
                    <a:pt x="10671184" y="4375861"/>
                    <a:pt x="10669633" y="4381338"/>
                    <a:pt x="10668035" y="4386815"/>
                  </a:cubicBezTo>
                  <a:cubicBezTo>
                    <a:pt x="10664201" y="4394757"/>
                    <a:pt x="10660276" y="4402631"/>
                    <a:pt x="10656282" y="4410436"/>
                  </a:cubicBezTo>
                  <a:cubicBezTo>
                    <a:pt x="10657537" y="4404662"/>
                    <a:pt x="10658701" y="4398865"/>
                    <a:pt x="10659819" y="4393069"/>
                  </a:cubicBezTo>
                  <a:close/>
                  <a:moveTo>
                    <a:pt x="10662262" y="4379855"/>
                  </a:moveTo>
                  <a:cubicBezTo>
                    <a:pt x="10663562" y="4372620"/>
                    <a:pt x="10664771" y="4365363"/>
                    <a:pt x="10665867" y="4358082"/>
                  </a:cubicBezTo>
                  <a:cubicBezTo>
                    <a:pt x="10671528" y="4349182"/>
                    <a:pt x="10677050" y="4340213"/>
                    <a:pt x="10682458" y="4331198"/>
                  </a:cubicBezTo>
                  <a:cubicBezTo>
                    <a:pt x="10680861" y="4338273"/>
                    <a:pt x="10679195" y="4345348"/>
                    <a:pt x="10677415" y="4352400"/>
                  </a:cubicBezTo>
                  <a:cubicBezTo>
                    <a:pt x="10672462" y="4361643"/>
                    <a:pt x="10667419" y="4370794"/>
                    <a:pt x="10662262" y="4379855"/>
                  </a:cubicBezTo>
                  <a:close/>
                  <a:moveTo>
                    <a:pt x="10690241" y="4318053"/>
                  </a:moveTo>
                  <a:cubicBezTo>
                    <a:pt x="10694417" y="4310887"/>
                    <a:pt x="10698525" y="4303698"/>
                    <a:pt x="10702564" y="4296486"/>
                  </a:cubicBezTo>
                  <a:cubicBezTo>
                    <a:pt x="10700944" y="4302009"/>
                    <a:pt x="10699278" y="4307509"/>
                    <a:pt x="10697567" y="4313032"/>
                  </a:cubicBezTo>
                  <a:cubicBezTo>
                    <a:pt x="10693915" y="4320495"/>
                    <a:pt x="10690195" y="4327889"/>
                    <a:pt x="10686406" y="4335260"/>
                  </a:cubicBezTo>
                  <a:cubicBezTo>
                    <a:pt x="10687730" y="4329532"/>
                    <a:pt x="10689008" y="4323804"/>
                    <a:pt x="10690241" y="4318053"/>
                  </a:cubicBezTo>
                  <a:close/>
                  <a:moveTo>
                    <a:pt x="10692934" y="4304725"/>
                  </a:moveTo>
                  <a:cubicBezTo>
                    <a:pt x="10694372" y="4297422"/>
                    <a:pt x="10695718" y="4290096"/>
                    <a:pt x="10696974" y="4282770"/>
                  </a:cubicBezTo>
                  <a:cubicBezTo>
                    <a:pt x="10702564" y="4274006"/>
                    <a:pt x="10708019" y="4265174"/>
                    <a:pt x="10713383" y="4256296"/>
                  </a:cubicBezTo>
                  <a:cubicBezTo>
                    <a:pt x="10711602" y="4263576"/>
                    <a:pt x="10709709" y="4270834"/>
                    <a:pt x="10707745" y="4278092"/>
                  </a:cubicBezTo>
                  <a:cubicBezTo>
                    <a:pt x="10702908" y="4287038"/>
                    <a:pt x="10697978" y="4295915"/>
                    <a:pt x="10692934" y="4304725"/>
                  </a:cubicBezTo>
                  <a:close/>
                  <a:moveTo>
                    <a:pt x="10770255" y="4141844"/>
                  </a:moveTo>
                  <a:cubicBezTo>
                    <a:pt x="10771191" y="4138832"/>
                    <a:pt x="10772080" y="4135819"/>
                    <a:pt x="10772994" y="4132807"/>
                  </a:cubicBezTo>
                  <a:cubicBezTo>
                    <a:pt x="10774499" y="4130022"/>
                    <a:pt x="10776052" y="4127261"/>
                    <a:pt x="10777535" y="4124477"/>
                  </a:cubicBezTo>
                  <a:cubicBezTo>
                    <a:pt x="10776302" y="4127786"/>
                    <a:pt x="10775048" y="4131072"/>
                    <a:pt x="10773769" y="4134358"/>
                  </a:cubicBezTo>
                  <a:cubicBezTo>
                    <a:pt x="10772605" y="4136869"/>
                    <a:pt x="10771442" y="4139357"/>
                    <a:pt x="10770255" y="4141844"/>
                  </a:cubicBezTo>
                  <a:close/>
                  <a:moveTo>
                    <a:pt x="10800836" y="4070252"/>
                  </a:moveTo>
                  <a:cubicBezTo>
                    <a:pt x="10802000" y="4066646"/>
                    <a:pt x="10803142" y="4063063"/>
                    <a:pt x="10804259" y="4059457"/>
                  </a:cubicBezTo>
                  <a:cubicBezTo>
                    <a:pt x="10805971" y="4056376"/>
                    <a:pt x="10807683" y="4053318"/>
                    <a:pt x="10809349" y="4050237"/>
                  </a:cubicBezTo>
                  <a:cubicBezTo>
                    <a:pt x="10807889" y="4054117"/>
                    <a:pt x="10806404" y="4057973"/>
                    <a:pt x="10804899" y="4061830"/>
                  </a:cubicBezTo>
                  <a:cubicBezTo>
                    <a:pt x="10803575" y="4064637"/>
                    <a:pt x="10802206" y="4067445"/>
                    <a:pt x="10800836" y="4070252"/>
                  </a:cubicBezTo>
                  <a:close/>
                  <a:moveTo>
                    <a:pt x="10832627" y="3996925"/>
                  </a:moveTo>
                  <a:cubicBezTo>
                    <a:pt x="10833860" y="3993227"/>
                    <a:pt x="10835047" y="3989507"/>
                    <a:pt x="10836233" y="3985787"/>
                  </a:cubicBezTo>
                  <a:cubicBezTo>
                    <a:pt x="10838172" y="3982319"/>
                    <a:pt x="10840090" y="3978850"/>
                    <a:pt x="10842007" y="3975381"/>
                  </a:cubicBezTo>
                  <a:cubicBezTo>
                    <a:pt x="10840546" y="3979215"/>
                    <a:pt x="10839040" y="3983049"/>
                    <a:pt x="10837534" y="3986837"/>
                  </a:cubicBezTo>
                  <a:cubicBezTo>
                    <a:pt x="10835914" y="3990215"/>
                    <a:pt x="10834293" y="3993570"/>
                    <a:pt x="10832627" y="3996925"/>
                  </a:cubicBezTo>
                  <a:close/>
                  <a:moveTo>
                    <a:pt x="10864737" y="3924260"/>
                  </a:moveTo>
                  <a:cubicBezTo>
                    <a:pt x="10866198" y="3919969"/>
                    <a:pt x="10867614" y="3915656"/>
                    <a:pt x="10869028" y="3911342"/>
                  </a:cubicBezTo>
                  <a:cubicBezTo>
                    <a:pt x="10871128" y="3907645"/>
                    <a:pt x="10873228" y="3903948"/>
                    <a:pt x="10875282" y="3900251"/>
                  </a:cubicBezTo>
                  <a:cubicBezTo>
                    <a:pt x="10873478" y="3904838"/>
                    <a:pt x="10871675" y="3909402"/>
                    <a:pt x="10869827" y="3913944"/>
                  </a:cubicBezTo>
                  <a:cubicBezTo>
                    <a:pt x="10868138" y="3917390"/>
                    <a:pt x="10866449" y="3920836"/>
                    <a:pt x="10864737" y="3924260"/>
                  </a:cubicBezTo>
                  <a:close/>
                  <a:moveTo>
                    <a:pt x="10897465" y="3851275"/>
                  </a:moveTo>
                  <a:cubicBezTo>
                    <a:pt x="10899199" y="3846254"/>
                    <a:pt x="10900911" y="3841233"/>
                    <a:pt x="10902576" y="3836213"/>
                  </a:cubicBezTo>
                  <a:cubicBezTo>
                    <a:pt x="10904972" y="3832036"/>
                    <a:pt x="10907324" y="3827860"/>
                    <a:pt x="10909674" y="3823683"/>
                  </a:cubicBezTo>
                  <a:cubicBezTo>
                    <a:pt x="10907483" y="3829160"/>
                    <a:pt x="10905292" y="3834615"/>
                    <a:pt x="10903033" y="3840069"/>
                  </a:cubicBezTo>
                  <a:cubicBezTo>
                    <a:pt x="10901185" y="3843812"/>
                    <a:pt x="10899358" y="3847555"/>
                    <a:pt x="10897465" y="3851275"/>
                  </a:cubicBezTo>
                  <a:close/>
                  <a:moveTo>
                    <a:pt x="10917822" y="3802550"/>
                  </a:moveTo>
                  <a:cubicBezTo>
                    <a:pt x="10914353" y="3809032"/>
                    <a:pt x="10910815" y="3815467"/>
                    <a:pt x="10907255" y="3821857"/>
                  </a:cubicBezTo>
                  <a:cubicBezTo>
                    <a:pt x="10909857" y="3813642"/>
                    <a:pt x="10912435" y="3805425"/>
                    <a:pt x="10914900" y="3797141"/>
                  </a:cubicBezTo>
                  <a:cubicBezTo>
                    <a:pt x="10919100" y="3790363"/>
                    <a:pt x="10923208" y="3783539"/>
                    <a:pt x="10927293" y="3776693"/>
                  </a:cubicBezTo>
                  <a:cubicBezTo>
                    <a:pt x="10924212" y="3785365"/>
                    <a:pt x="10921062" y="3793969"/>
                    <a:pt x="10917822" y="3802550"/>
                  </a:cubicBezTo>
                  <a:close/>
                  <a:moveTo>
                    <a:pt x="10876035" y="3875055"/>
                  </a:moveTo>
                  <a:cubicBezTo>
                    <a:pt x="10870808" y="3883522"/>
                    <a:pt x="10865491" y="3891921"/>
                    <a:pt x="10860082" y="3900251"/>
                  </a:cubicBezTo>
                  <a:cubicBezTo>
                    <a:pt x="10862524" y="3890095"/>
                    <a:pt x="10864807" y="3879916"/>
                    <a:pt x="10866952" y="3869715"/>
                  </a:cubicBezTo>
                  <a:cubicBezTo>
                    <a:pt x="10872999" y="3861111"/>
                    <a:pt x="10878956" y="3852462"/>
                    <a:pt x="10884798" y="3843766"/>
                  </a:cubicBezTo>
                  <a:cubicBezTo>
                    <a:pt x="10881991" y="3854287"/>
                    <a:pt x="10879070" y="3864717"/>
                    <a:pt x="10876035" y="3875055"/>
                  </a:cubicBezTo>
                  <a:close/>
                  <a:moveTo>
                    <a:pt x="10853304" y="3910635"/>
                  </a:moveTo>
                  <a:cubicBezTo>
                    <a:pt x="10847188" y="3919901"/>
                    <a:pt x="10840957" y="3929121"/>
                    <a:pt x="10834635" y="3938227"/>
                  </a:cubicBezTo>
                  <a:cubicBezTo>
                    <a:pt x="10836667" y="3927660"/>
                    <a:pt x="10838516" y="3917048"/>
                    <a:pt x="10840204" y="3906435"/>
                  </a:cubicBezTo>
                  <a:cubicBezTo>
                    <a:pt x="10847233" y="3897079"/>
                    <a:pt x="10854126" y="3887653"/>
                    <a:pt x="10860904" y="3878182"/>
                  </a:cubicBezTo>
                  <a:cubicBezTo>
                    <a:pt x="10858531" y="3889000"/>
                    <a:pt x="10856020" y="3899817"/>
                    <a:pt x="10853304" y="3910635"/>
                  </a:cubicBezTo>
                  <a:close/>
                  <a:moveTo>
                    <a:pt x="10828588" y="3946922"/>
                  </a:moveTo>
                  <a:cubicBezTo>
                    <a:pt x="10821559" y="3956918"/>
                    <a:pt x="10814392" y="3966823"/>
                    <a:pt x="10807112" y="3976613"/>
                  </a:cubicBezTo>
                  <a:cubicBezTo>
                    <a:pt x="10808619" y="3965750"/>
                    <a:pt x="10809988" y="3954841"/>
                    <a:pt x="10811152" y="3943932"/>
                  </a:cubicBezTo>
                  <a:cubicBezTo>
                    <a:pt x="10819139" y="3933936"/>
                    <a:pt x="10827013" y="3923894"/>
                    <a:pt x="10834705" y="3913762"/>
                  </a:cubicBezTo>
                  <a:cubicBezTo>
                    <a:pt x="10832856" y="3924830"/>
                    <a:pt x="10830801" y="3935876"/>
                    <a:pt x="10828588" y="3946922"/>
                  </a:cubicBezTo>
                  <a:close/>
                  <a:moveTo>
                    <a:pt x="10802297" y="3983026"/>
                  </a:moveTo>
                  <a:cubicBezTo>
                    <a:pt x="10794126" y="3993935"/>
                    <a:pt x="10785797" y="4004707"/>
                    <a:pt x="10777330" y="4015365"/>
                  </a:cubicBezTo>
                  <a:cubicBezTo>
                    <a:pt x="10778288" y="4004296"/>
                    <a:pt x="10779064" y="3993205"/>
                    <a:pt x="10779634" y="3982068"/>
                  </a:cubicBezTo>
                  <a:cubicBezTo>
                    <a:pt x="10788878" y="3971227"/>
                    <a:pt x="10797961" y="3960318"/>
                    <a:pt x="10806838" y="3949295"/>
                  </a:cubicBezTo>
                  <a:cubicBezTo>
                    <a:pt x="10805515" y="3960569"/>
                    <a:pt x="10803985" y="3971798"/>
                    <a:pt x="10802297" y="3983026"/>
                  </a:cubicBezTo>
                  <a:close/>
                  <a:moveTo>
                    <a:pt x="10740700" y="4059708"/>
                  </a:moveTo>
                  <a:cubicBezTo>
                    <a:pt x="10730704" y="4071347"/>
                    <a:pt x="10720526" y="4082849"/>
                    <a:pt x="10710210" y="4094192"/>
                  </a:cubicBezTo>
                  <a:cubicBezTo>
                    <a:pt x="10709868" y="4082849"/>
                    <a:pt x="10709320" y="4071461"/>
                    <a:pt x="10708590" y="4060073"/>
                  </a:cubicBezTo>
                  <a:cubicBezTo>
                    <a:pt x="10719704" y="4048639"/>
                    <a:pt x="10730590" y="4037114"/>
                    <a:pt x="10741248" y="4025452"/>
                  </a:cubicBezTo>
                  <a:cubicBezTo>
                    <a:pt x="10741270" y="4036909"/>
                    <a:pt x="10741089" y="4048320"/>
                    <a:pt x="10740700" y="4059708"/>
                  </a:cubicBezTo>
                  <a:close/>
                  <a:moveTo>
                    <a:pt x="10705167" y="4099692"/>
                  </a:moveTo>
                  <a:cubicBezTo>
                    <a:pt x="10694440" y="4111354"/>
                    <a:pt x="10683554" y="4122879"/>
                    <a:pt x="10672508" y="4134222"/>
                  </a:cubicBezTo>
                  <a:cubicBezTo>
                    <a:pt x="10671482" y="4122765"/>
                    <a:pt x="10670272" y="4111240"/>
                    <a:pt x="10668834" y="4099692"/>
                  </a:cubicBezTo>
                  <a:cubicBezTo>
                    <a:pt x="10680656" y="4088281"/>
                    <a:pt x="10692272" y="4076756"/>
                    <a:pt x="10703683" y="4065117"/>
                  </a:cubicBezTo>
                  <a:cubicBezTo>
                    <a:pt x="10704368" y="4076688"/>
                    <a:pt x="10704870" y="4088212"/>
                    <a:pt x="10705167" y="4099692"/>
                  </a:cubicBezTo>
                  <a:close/>
                  <a:moveTo>
                    <a:pt x="10667556" y="4139220"/>
                  </a:moveTo>
                  <a:cubicBezTo>
                    <a:pt x="10655871" y="4151110"/>
                    <a:pt x="10644004" y="4162818"/>
                    <a:pt x="10631953" y="4174365"/>
                  </a:cubicBezTo>
                  <a:cubicBezTo>
                    <a:pt x="10630220" y="4162772"/>
                    <a:pt x="10628302" y="4151156"/>
                    <a:pt x="10626180" y="4139471"/>
                  </a:cubicBezTo>
                  <a:cubicBezTo>
                    <a:pt x="10639029" y="4127877"/>
                    <a:pt x="10651649" y="4116169"/>
                    <a:pt x="10664019" y="4104325"/>
                  </a:cubicBezTo>
                  <a:cubicBezTo>
                    <a:pt x="10665411" y="4115987"/>
                    <a:pt x="10666598" y="4127626"/>
                    <a:pt x="10667556" y="4139220"/>
                  </a:cubicBezTo>
                  <a:close/>
                  <a:moveTo>
                    <a:pt x="10627206" y="4178884"/>
                  </a:moveTo>
                  <a:cubicBezTo>
                    <a:pt x="10614541" y="4190911"/>
                    <a:pt x="10601692" y="4202756"/>
                    <a:pt x="10588661" y="4214395"/>
                  </a:cubicBezTo>
                  <a:cubicBezTo>
                    <a:pt x="10586242" y="4202688"/>
                    <a:pt x="10583594" y="4190934"/>
                    <a:pt x="10580765" y="4179113"/>
                  </a:cubicBezTo>
                  <a:cubicBezTo>
                    <a:pt x="10594617" y="4167428"/>
                    <a:pt x="10608219" y="4155606"/>
                    <a:pt x="10621570" y="4143647"/>
                  </a:cubicBezTo>
                  <a:cubicBezTo>
                    <a:pt x="10623646" y="4155446"/>
                    <a:pt x="10625518" y="4167176"/>
                    <a:pt x="10627206" y="4178884"/>
                  </a:cubicBezTo>
                  <a:close/>
                  <a:moveTo>
                    <a:pt x="10584096" y="4218481"/>
                  </a:moveTo>
                  <a:cubicBezTo>
                    <a:pt x="10570495" y="4230553"/>
                    <a:pt x="10556687" y="4242398"/>
                    <a:pt x="10542719" y="4254060"/>
                  </a:cubicBezTo>
                  <a:cubicBezTo>
                    <a:pt x="10539594" y="4242192"/>
                    <a:pt x="10536284" y="4230256"/>
                    <a:pt x="10532747" y="4218275"/>
                  </a:cubicBezTo>
                  <a:cubicBezTo>
                    <a:pt x="10547536" y="4206613"/>
                    <a:pt x="10562050" y="4194791"/>
                    <a:pt x="10576314" y="4182833"/>
                  </a:cubicBezTo>
                  <a:cubicBezTo>
                    <a:pt x="10579121" y="4194768"/>
                    <a:pt x="10581699" y="4206636"/>
                    <a:pt x="10584096" y="4218481"/>
                  </a:cubicBezTo>
                  <a:close/>
                  <a:moveTo>
                    <a:pt x="10538270" y="4257757"/>
                  </a:moveTo>
                  <a:cubicBezTo>
                    <a:pt x="10523778" y="4269761"/>
                    <a:pt x="10509103" y="4281560"/>
                    <a:pt x="10494223" y="4293131"/>
                  </a:cubicBezTo>
                  <a:cubicBezTo>
                    <a:pt x="10490412" y="4281081"/>
                    <a:pt x="10486418" y="4268986"/>
                    <a:pt x="10482219" y="4256844"/>
                  </a:cubicBezTo>
                  <a:cubicBezTo>
                    <a:pt x="10496254" y="4246483"/>
                    <a:pt x="10510107" y="4235985"/>
                    <a:pt x="10523755" y="4225350"/>
                  </a:cubicBezTo>
                  <a:cubicBezTo>
                    <a:pt x="10525306" y="4224140"/>
                    <a:pt x="10526835" y="4222931"/>
                    <a:pt x="10528388" y="4221721"/>
                  </a:cubicBezTo>
                  <a:cubicBezTo>
                    <a:pt x="10531879" y="4233771"/>
                    <a:pt x="10535189" y="4245798"/>
                    <a:pt x="10538270" y="4257757"/>
                  </a:cubicBezTo>
                  <a:close/>
                  <a:moveTo>
                    <a:pt x="10489841" y="4296554"/>
                  </a:moveTo>
                  <a:cubicBezTo>
                    <a:pt x="10474528" y="4308399"/>
                    <a:pt x="10459009" y="4320015"/>
                    <a:pt x="10443330" y="4331404"/>
                  </a:cubicBezTo>
                  <a:cubicBezTo>
                    <a:pt x="10438857" y="4319216"/>
                    <a:pt x="10434179" y="4306961"/>
                    <a:pt x="10429271" y="4294592"/>
                  </a:cubicBezTo>
                  <a:cubicBezTo>
                    <a:pt x="10445704" y="4283272"/>
                    <a:pt x="10461884" y="4271770"/>
                    <a:pt x="10477814" y="4260062"/>
                  </a:cubicBezTo>
                  <a:cubicBezTo>
                    <a:pt x="10482036" y="4272295"/>
                    <a:pt x="10486030" y="4284436"/>
                    <a:pt x="10489841" y="4296554"/>
                  </a:cubicBezTo>
                  <a:close/>
                  <a:moveTo>
                    <a:pt x="10438971" y="4334553"/>
                  </a:moveTo>
                  <a:cubicBezTo>
                    <a:pt x="10422882" y="4346192"/>
                    <a:pt x="10406610" y="4357580"/>
                    <a:pt x="10390132" y="4368740"/>
                  </a:cubicBezTo>
                  <a:cubicBezTo>
                    <a:pt x="10385021" y="4356348"/>
                    <a:pt x="10379679" y="4343887"/>
                    <a:pt x="10374134" y="4331335"/>
                  </a:cubicBezTo>
                  <a:cubicBezTo>
                    <a:pt x="10391319" y="4320266"/>
                    <a:pt x="10408253" y="4309015"/>
                    <a:pt x="10424936" y="4297581"/>
                  </a:cubicBezTo>
                  <a:cubicBezTo>
                    <a:pt x="10429796" y="4309882"/>
                    <a:pt x="10434476" y="4322206"/>
                    <a:pt x="10438971" y="4334553"/>
                  </a:cubicBezTo>
                  <a:close/>
                  <a:moveTo>
                    <a:pt x="10385796" y="4371662"/>
                  </a:moveTo>
                  <a:cubicBezTo>
                    <a:pt x="10369045" y="4382958"/>
                    <a:pt x="10352110" y="4394027"/>
                    <a:pt x="10335017" y="4404822"/>
                  </a:cubicBezTo>
                  <a:cubicBezTo>
                    <a:pt x="10329266" y="4392224"/>
                    <a:pt x="10323332" y="4379535"/>
                    <a:pt x="10317193" y="4366755"/>
                  </a:cubicBezTo>
                  <a:cubicBezTo>
                    <a:pt x="10334972" y="4356074"/>
                    <a:pt x="10352521" y="4345188"/>
                    <a:pt x="10369797" y="4334119"/>
                  </a:cubicBezTo>
                  <a:cubicBezTo>
                    <a:pt x="10375298" y="4346603"/>
                    <a:pt x="10380638" y="4359109"/>
                    <a:pt x="10385796" y="4371662"/>
                  </a:cubicBezTo>
                  <a:close/>
                  <a:moveTo>
                    <a:pt x="10330499" y="4407674"/>
                  </a:moveTo>
                  <a:cubicBezTo>
                    <a:pt x="10313245" y="4418515"/>
                    <a:pt x="10295832" y="4429127"/>
                    <a:pt x="10278259" y="4439488"/>
                  </a:cubicBezTo>
                  <a:cubicBezTo>
                    <a:pt x="10271937" y="4426640"/>
                    <a:pt x="10265433" y="4413699"/>
                    <a:pt x="10258746" y="4400714"/>
                  </a:cubicBezTo>
                  <a:cubicBezTo>
                    <a:pt x="10276958" y="4390490"/>
                    <a:pt x="10294942" y="4380060"/>
                    <a:pt x="10312674" y="4369448"/>
                  </a:cubicBezTo>
                  <a:cubicBezTo>
                    <a:pt x="10318837" y="4382274"/>
                    <a:pt x="10324770" y="4395008"/>
                    <a:pt x="10330499" y="4407674"/>
                  </a:cubicBezTo>
                  <a:close/>
                  <a:moveTo>
                    <a:pt x="10273649" y="4442204"/>
                  </a:moveTo>
                  <a:cubicBezTo>
                    <a:pt x="10255985" y="4452588"/>
                    <a:pt x="10238161" y="4462676"/>
                    <a:pt x="10220200" y="4472557"/>
                  </a:cubicBezTo>
                  <a:cubicBezTo>
                    <a:pt x="10216526" y="4465551"/>
                    <a:pt x="10212828" y="4458522"/>
                    <a:pt x="10209040" y="4451447"/>
                  </a:cubicBezTo>
                  <a:cubicBezTo>
                    <a:pt x="10205753" y="4445331"/>
                    <a:pt x="10202421" y="4439192"/>
                    <a:pt x="10199044" y="4433030"/>
                  </a:cubicBezTo>
                  <a:cubicBezTo>
                    <a:pt x="10217598" y="4423330"/>
                    <a:pt x="10235924" y="4413426"/>
                    <a:pt x="10254022" y="4403316"/>
                  </a:cubicBezTo>
                  <a:cubicBezTo>
                    <a:pt x="10260777" y="4416393"/>
                    <a:pt x="10267327" y="4429355"/>
                    <a:pt x="10273649" y="4442204"/>
                  </a:cubicBezTo>
                  <a:close/>
                  <a:moveTo>
                    <a:pt x="10215385" y="4475205"/>
                  </a:moveTo>
                  <a:cubicBezTo>
                    <a:pt x="10197424" y="4485041"/>
                    <a:pt x="10179349" y="4494626"/>
                    <a:pt x="10161137" y="4503960"/>
                  </a:cubicBezTo>
                  <a:cubicBezTo>
                    <a:pt x="10153811" y="4490610"/>
                    <a:pt x="10146257" y="4477167"/>
                    <a:pt x="10138520" y="4463611"/>
                  </a:cubicBezTo>
                  <a:cubicBezTo>
                    <a:pt x="10157257" y="4454459"/>
                    <a:pt x="10175811" y="4445125"/>
                    <a:pt x="10194137" y="4435608"/>
                  </a:cubicBezTo>
                  <a:cubicBezTo>
                    <a:pt x="10201417" y="4448914"/>
                    <a:pt x="10208515" y="4462128"/>
                    <a:pt x="10215385" y="4475205"/>
                  </a:cubicBezTo>
                  <a:close/>
                  <a:moveTo>
                    <a:pt x="10155773" y="4506699"/>
                  </a:moveTo>
                  <a:cubicBezTo>
                    <a:pt x="10137790" y="4515873"/>
                    <a:pt x="10119715" y="4524820"/>
                    <a:pt x="10101526" y="4533515"/>
                  </a:cubicBezTo>
                  <a:cubicBezTo>
                    <a:pt x="10093721" y="4519890"/>
                    <a:pt x="10085779" y="4506174"/>
                    <a:pt x="10077586" y="4492298"/>
                  </a:cubicBezTo>
                  <a:cubicBezTo>
                    <a:pt x="10096277" y="4483808"/>
                    <a:pt x="10114762" y="4475113"/>
                    <a:pt x="10133065" y="4466258"/>
                  </a:cubicBezTo>
                  <a:cubicBezTo>
                    <a:pt x="10140826" y="4479837"/>
                    <a:pt x="10148402" y="4493325"/>
                    <a:pt x="10155773" y="4506699"/>
                  </a:cubicBezTo>
                  <a:close/>
                  <a:moveTo>
                    <a:pt x="10096049" y="4536116"/>
                  </a:moveTo>
                  <a:cubicBezTo>
                    <a:pt x="10078019" y="4544675"/>
                    <a:pt x="10059876" y="4553028"/>
                    <a:pt x="10041664" y="4561152"/>
                  </a:cubicBezTo>
                  <a:cubicBezTo>
                    <a:pt x="10033493" y="4547231"/>
                    <a:pt x="10025072" y="4533172"/>
                    <a:pt x="10016514" y="4519023"/>
                  </a:cubicBezTo>
                  <a:cubicBezTo>
                    <a:pt x="10020325" y="4517425"/>
                    <a:pt x="10024159" y="4515851"/>
                    <a:pt x="10027948" y="4514230"/>
                  </a:cubicBezTo>
                  <a:cubicBezTo>
                    <a:pt x="10042759" y="4507863"/>
                    <a:pt x="10057456" y="4501382"/>
                    <a:pt x="10072040" y="4494809"/>
                  </a:cubicBezTo>
                  <a:cubicBezTo>
                    <a:pt x="10080210" y="4508662"/>
                    <a:pt x="10088244" y="4522469"/>
                    <a:pt x="10096049" y="4536116"/>
                  </a:cubicBezTo>
                  <a:close/>
                  <a:moveTo>
                    <a:pt x="10036141" y="4563617"/>
                  </a:moveTo>
                  <a:cubicBezTo>
                    <a:pt x="10018203" y="4571559"/>
                    <a:pt x="10000173" y="4579273"/>
                    <a:pt x="9982098" y="4586781"/>
                  </a:cubicBezTo>
                  <a:cubicBezTo>
                    <a:pt x="9973563" y="4572472"/>
                    <a:pt x="9964959" y="4558117"/>
                    <a:pt x="9956241" y="4543671"/>
                  </a:cubicBezTo>
                  <a:cubicBezTo>
                    <a:pt x="9974590" y="4536436"/>
                    <a:pt x="9992801" y="4528996"/>
                    <a:pt x="10010922" y="4521396"/>
                  </a:cubicBezTo>
                  <a:cubicBezTo>
                    <a:pt x="10019480" y="4535569"/>
                    <a:pt x="10027925" y="4549650"/>
                    <a:pt x="10036141" y="4563617"/>
                  </a:cubicBezTo>
                  <a:close/>
                  <a:moveTo>
                    <a:pt x="9976393" y="4589155"/>
                  </a:moveTo>
                  <a:cubicBezTo>
                    <a:pt x="9959025" y="4596321"/>
                    <a:pt x="9941589" y="4603304"/>
                    <a:pt x="9924131" y="4610060"/>
                  </a:cubicBezTo>
                  <a:cubicBezTo>
                    <a:pt x="9915481" y="4595385"/>
                    <a:pt x="9906786" y="4580665"/>
                    <a:pt x="9897977" y="4565876"/>
                  </a:cubicBezTo>
                  <a:cubicBezTo>
                    <a:pt x="9915572" y="4559418"/>
                    <a:pt x="9933031" y="4552754"/>
                    <a:pt x="9950421" y="4545930"/>
                  </a:cubicBezTo>
                  <a:cubicBezTo>
                    <a:pt x="9959185" y="4560422"/>
                    <a:pt x="9967834" y="4574822"/>
                    <a:pt x="9976393" y="4589155"/>
                  </a:cubicBezTo>
                  <a:close/>
                  <a:moveTo>
                    <a:pt x="9918266" y="4612319"/>
                  </a:moveTo>
                  <a:cubicBezTo>
                    <a:pt x="9901651" y="4618709"/>
                    <a:pt x="9884991" y="4624917"/>
                    <a:pt x="9868285" y="4630942"/>
                  </a:cubicBezTo>
                  <a:cubicBezTo>
                    <a:pt x="9859567" y="4615925"/>
                    <a:pt x="9850780" y="4600862"/>
                    <a:pt x="9841880" y="4585731"/>
                  </a:cubicBezTo>
                  <a:cubicBezTo>
                    <a:pt x="9858677" y="4579980"/>
                    <a:pt x="9875429" y="4574092"/>
                    <a:pt x="9892066" y="4568022"/>
                  </a:cubicBezTo>
                  <a:cubicBezTo>
                    <a:pt x="9900852" y="4582788"/>
                    <a:pt x="9909570" y="4597553"/>
                    <a:pt x="9918266" y="4612319"/>
                  </a:cubicBezTo>
                  <a:close/>
                  <a:moveTo>
                    <a:pt x="9862283" y="4633110"/>
                  </a:moveTo>
                  <a:cubicBezTo>
                    <a:pt x="9846444" y="4638792"/>
                    <a:pt x="9830583" y="4644338"/>
                    <a:pt x="9814699" y="4649701"/>
                  </a:cubicBezTo>
                  <a:cubicBezTo>
                    <a:pt x="9805890" y="4634365"/>
                    <a:pt x="9797035" y="4618983"/>
                    <a:pt x="9788066" y="4603533"/>
                  </a:cubicBezTo>
                  <a:cubicBezTo>
                    <a:pt x="9804064" y="4598443"/>
                    <a:pt x="9819971" y="4593194"/>
                    <a:pt x="9835832" y="4587808"/>
                  </a:cubicBezTo>
                  <a:cubicBezTo>
                    <a:pt x="9844711" y="4602916"/>
                    <a:pt x="9853519" y="4618025"/>
                    <a:pt x="9862283" y="4633110"/>
                  </a:cubicBezTo>
                  <a:close/>
                  <a:moveTo>
                    <a:pt x="9808468" y="4651778"/>
                  </a:moveTo>
                  <a:cubicBezTo>
                    <a:pt x="9793452" y="4656822"/>
                    <a:pt x="9778412" y="4661729"/>
                    <a:pt x="9763349" y="4666476"/>
                  </a:cubicBezTo>
                  <a:cubicBezTo>
                    <a:pt x="9754495" y="4650843"/>
                    <a:pt x="9745549" y="4635141"/>
                    <a:pt x="9736511" y="4619394"/>
                  </a:cubicBezTo>
                  <a:cubicBezTo>
                    <a:pt x="9751665" y="4614898"/>
                    <a:pt x="9766750" y="4610265"/>
                    <a:pt x="9781767" y="4605518"/>
                  </a:cubicBezTo>
                  <a:cubicBezTo>
                    <a:pt x="9790713" y="4620946"/>
                    <a:pt x="9799614" y="4636373"/>
                    <a:pt x="9808468" y="4651778"/>
                  </a:cubicBezTo>
                  <a:close/>
                  <a:moveTo>
                    <a:pt x="9756800" y="4668530"/>
                  </a:moveTo>
                  <a:cubicBezTo>
                    <a:pt x="9742605" y="4672957"/>
                    <a:pt x="9728410" y="4677293"/>
                    <a:pt x="9714214" y="4681470"/>
                  </a:cubicBezTo>
                  <a:cubicBezTo>
                    <a:pt x="9705314" y="4665563"/>
                    <a:pt x="9696322" y="4649610"/>
                    <a:pt x="9687239" y="4633589"/>
                  </a:cubicBezTo>
                  <a:cubicBezTo>
                    <a:pt x="9701503" y="4629618"/>
                    <a:pt x="9715721" y="4625556"/>
                    <a:pt x="9729893" y="4621379"/>
                  </a:cubicBezTo>
                  <a:cubicBezTo>
                    <a:pt x="9738907" y="4637104"/>
                    <a:pt x="9747877" y="4652805"/>
                    <a:pt x="9756800" y="4668530"/>
                  </a:cubicBezTo>
                  <a:close/>
                  <a:moveTo>
                    <a:pt x="9707824" y="4683341"/>
                  </a:moveTo>
                  <a:cubicBezTo>
                    <a:pt x="9694336" y="4687289"/>
                    <a:pt x="9680848" y="4691123"/>
                    <a:pt x="9667361" y="4694843"/>
                  </a:cubicBezTo>
                  <a:cubicBezTo>
                    <a:pt x="9658392" y="4678663"/>
                    <a:pt x="9649354" y="4662436"/>
                    <a:pt x="9640226" y="4646141"/>
                  </a:cubicBezTo>
                  <a:cubicBezTo>
                    <a:pt x="9653782" y="4642627"/>
                    <a:pt x="9667315" y="4639043"/>
                    <a:pt x="9680780" y="4635346"/>
                  </a:cubicBezTo>
                  <a:cubicBezTo>
                    <a:pt x="9689863" y="4651345"/>
                    <a:pt x="9698877" y="4667343"/>
                    <a:pt x="9707824" y="4683341"/>
                  </a:cubicBezTo>
                  <a:close/>
                  <a:moveTo>
                    <a:pt x="9660583" y="4696715"/>
                  </a:moveTo>
                  <a:cubicBezTo>
                    <a:pt x="9647939" y="4700161"/>
                    <a:pt x="9635319" y="4703516"/>
                    <a:pt x="9622698" y="4706779"/>
                  </a:cubicBezTo>
                  <a:cubicBezTo>
                    <a:pt x="9613706" y="4690347"/>
                    <a:pt x="9604601" y="4673870"/>
                    <a:pt x="9595426" y="4657347"/>
                  </a:cubicBezTo>
                  <a:cubicBezTo>
                    <a:pt x="9608114" y="4654289"/>
                    <a:pt x="9620758" y="4651139"/>
                    <a:pt x="9633356" y="4647921"/>
                  </a:cubicBezTo>
                  <a:cubicBezTo>
                    <a:pt x="9642484" y="4664170"/>
                    <a:pt x="9651567" y="4680443"/>
                    <a:pt x="9660583" y="4696715"/>
                  </a:cubicBezTo>
                  <a:close/>
                  <a:moveTo>
                    <a:pt x="9615486" y="4708628"/>
                  </a:moveTo>
                  <a:cubicBezTo>
                    <a:pt x="9560850" y="4722572"/>
                    <a:pt x="9506466" y="4734668"/>
                    <a:pt x="9452652" y="4744983"/>
                  </a:cubicBezTo>
                  <a:cubicBezTo>
                    <a:pt x="8868295" y="4855966"/>
                    <a:pt x="8272095" y="4811532"/>
                    <a:pt x="7725965" y="4703333"/>
                  </a:cubicBezTo>
                  <a:cubicBezTo>
                    <a:pt x="7233239" y="4605746"/>
                    <a:pt x="6781295" y="4456262"/>
                    <a:pt x="6415368" y="4322229"/>
                  </a:cubicBezTo>
                  <a:cubicBezTo>
                    <a:pt x="5966369" y="4157728"/>
                    <a:pt x="5524421" y="3955754"/>
                    <a:pt x="5097034" y="3760398"/>
                  </a:cubicBezTo>
                  <a:cubicBezTo>
                    <a:pt x="4643676" y="3553197"/>
                    <a:pt x="4174890" y="3338945"/>
                    <a:pt x="3697227" y="3169309"/>
                  </a:cubicBezTo>
                  <a:cubicBezTo>
                    <a:pt x="3394128" y="3060905"/>
                    <a:pt x="3151165" y="3011518"/>
                    <a:pt x="2932577" y="3013869"/>
                  </a:cubicBezTo>
                  <a:cubicBezTo>
                    <a:pt x="2801465" y="3015284"/>
                    <a:pt x="2678386" y="3036394"/>
                    <a:pt x="2566763" y="3076606"/>
                  </a:cubicBezTo>
                  <a:cubicBezTo>
                    <a:pt x="2444598" y="3120584"/>
                    <a:pt x="2331355" y="3189119"/>
                    <a:pt x="2230190" y="3280292"/>
                  </a:cubicBezTo>
                  <a:cubicBezTo>
                    <a:pt x="2102841" y="3395041"/>
                    <a:pt x="1990723" y="3526382"/>
                    <a:pt x="1888654" y="3667558"/>
                  </a:cubicBezTo>
                  <a:cubicBezTo>
                    <a:pt x="1997481" y="3507941"/>
                    <a:pt x="2117760" y="3359211"/>
                    <a:pt x="2256218" y="3230061"/>
                  </a:cubicBezTo>
                  <a:cubicBezTo>
                    <a:pt x="2702326" y="2813971"/>
                    <a:pt x="3271460" y="2945243"/>
                    <a:pt x="3717470" y="3106069"/>
                  </a:cubicBezTo>
                  <a:cubicBezTo>
                    <a:pt x="4184909" y="3274039"/>
                    <a:pt x="4643151" y="3486945"/>
                    <a:pt x="5086285" y="3692845"/>
                  </a:cubicBezTo>
                  <a:cubicBezTo>
                    <a:pt x="5511002" y="3890186"/>
                    <a:pt x="5950165" y="4094238"/>
                    <a:pt x="6397407" y="4258738"/>
                  </a:cubicBezTo>
                  <a:cubicBezTo>
                    <a:pt x="6958325" y="4466396"/>
                    <a:pt x="7454543" y="4604491"/>
                    <a:pt x="7914406" y="4680876"/>
                  </a:cubicBezTo>
                  <a:cubicBezTo>
                    <a:pt x="8186033" y="4725995"/>
                    <a:pt x="8449992" y="4749981"/>
                    <a:pt x="8698979" y="4752126"/>
                  </a:cubicBezTo>
                  <a:cubicBezTo>
                    <a:pt x="8970035" y="4754500"/>
                    <a:pt x="9232853" y="4731085"/>
                    <a:pt x="9480106" y="4682611"/>
                  </a:cubicBezTo>
                  <a:cubicBezTo>
                    <a:pt x="9516347" y="4675467"/>
                    <a:pt x="9552361" y="4667639"/>
                    <a:pt x="9588123" y="4659127"/>
                  </a:cubicBezTo>
                  <a:cubicBezTo>
                    <a:pt x="9597297" y="4675627"/>
                    <a:pt x="9606403" y="4692127"/>
                    <a:pt x="9615486" y="4708628"/>
                  </a:cubicBezTo>
                  <a:close/>
                  <a:moveTo>
                    <a:pt x="744087" y="4901040"/>
                  </a:moveTo>
                  <a:cubicBezTo>
                    <a:pt x="743439" y="4901473"/>
                    <a:pt x="742791" y="4901907"/>
                    <a:pt x="742143" y="4902364"/>
                  </a:cubicBezTo>
                  <a:cubicBezTo>
                    <a:pt x="742052" y="4902386"/>
                    <a:pt x="741963" y="4902386"/>
                    <a:pt x="741871" y="4902409"/>
                  </a:cubicBezTo>
                  <a:cubicBezTo>
                    <a:pt x="742608" y="4901952"/>
                    <a:pt x="743348" y="4901496"/>
                    <a:pt x="744087" y="4901040"/>
                  </a:cubicBezTo>
                  <a:close/>
                  <a:moveTo>
                    <a:pt x="763842" y="4894992"/>
                  </a:moveTo>
                  <a:cubicBezTo>
                    <a:pt x="764805" y="4894695"/>
                    <a:pt x="765766" y="4894422"/>
                    <a:pt x="766731" y="4894125"/>
                  </a:cubicBezTo>
                  <a:cubicBezTo>
                    <a:pt x="765074" y="4895334"/>
                    <a:pt x="763406" y="4896544"/>
                    <a:pt x="761747" y="4897754"/>
                  </a:cubicBezTo>
                  <a:cubicBezTo>
                    <a:pt x="760720" y="4897981"/>
                    <a:pt x="759702" y="4898233"/>
                    <a:pt x="758677" y="4898461"/>
                  </a:cubicBezTo>
                  <a:cubicBezTo>
                    <a:pt x="760398" y="4897297"/>
                    <a:pt x="762123" y="4896133"/>
                    <a:pt x="763842" y="4894992"/>
                  </a:cubicBezTo>
                  <a:close/>
                  <a:moveTo>
                    <a:pt x="783620" y="4889287"/>
                  </a:moveTo>
                  <a:cubicBezTo>
                    <a:pt x="785235" y="4888830"/>
                    <a:pt x="786860" y="4888373"/>
                    <a:pt x="788481" y="4887940"/>
                  </a:cubicBezTo>
                  <a:cubicBezTo>
                    <a:pt x="786105" y="4889766"/>
                    <a:pt x="783713" y="4891614"/>
                    <a:pt x="781328" y="4893463"/>
                  </a:cubicBezTo>
                  <a:cubicBezTo>
                    <a:pt x="779664" y="4893805"/>
                    <a:pt x="777994" y="4894147"/>
                    <a:pt x="776335" y="4894512"/>
                  </a:cubicBezTo>
                  <a:cubicBezTo>
                    <a:pt x="778763" y="4892755"/>
                    <a:pt x="781191" y="4891021"/>
                    <a:pt x="783620" y="4889287"/>
                  </a:cubicBezTo>
                  <a:close/>
                  <a:moveTo>
                    <a:pt x="803228" y="4883900"/>
                  </a:moveTo>
                  <a:cubicBezTo>
                    <a:pt x="805426" y="4883307"/>
                    <a:pt x="807615" y="4882714"/>
                    <a:pt x="809817" y="4882143"/>
                  </a:cubicBezTo>
                  <a:cubicBezTo>
                    <a:pt x="806841" y="4884562"/>
                    <a:pt x="803885" y="4886982"/>
                    <a:pt x="800948" y="4889400"/>
                  </a:cubicBezTo>
                  <a:cubicBezTo>
                    <a:pt x="798755" y="4889834"/>
                    <a:pt x="796557" y="4890268"/>
                    <a:pt x="794373" y="4890724"/>
                  </a:cubicBezTo>
                  <a:cubicBezTo>
                    <a:pt x="797317" y="4888442"/>
                    <a:pt x="800268" y="4886183"/>
                    <a:pt x="803228" y="4883900"/>
                  </a:cubicBezTo>
                  <a:close/>
                  <a:moveTo>
                    <a:pt x="823113" y="4878697"/>
                  </a:moveTo>
                  <a:cubicBezTo>
                    <a:pt x="825689" y="4878035"/>
                    <a:pt x="828282" y="4877396"/>
                    <a:pt x="830868" y="4876735"/>
                  </a:cubicBezTo>
                  <a:cubicBezTo>
                    <a:pt x="827460" y="4879678"/>
                    <a:pt x="824090" y="4882622"/>
                    <a:pt x="820696" y="4885544"/>
                  </a:cubicBezTo>
                  <a:cubicBezTo>
                    <a:pt x="818074" y="4886046"/>
                    <a:pt x="815465" y="4886548"/>
                    <a:pt x="812857" y="4887050"/>
                  </a:cubicBezTo>
                  <a:cubicBezTo>
                    <a:pt x="816280" y="4884243"/>
                    <a:pt x="819699" y="4881481"/>
                    <a:pt x="823113" y="4878697"/>
                  </a:cubicBezTo>
                  <a:close/>
                  <a:moveTo>
                    <a:pt x="842900" y="4873790"/>
                  </a:moveTo>
                  <a:cubicBezTo>
                    <a:pt x="845855" y="4873060"/>
                    <a:pt x="848808" y="4872352"/>
                    <a:pt x="851777" y="4871645"/>
                  </a:cubicBezTo>
                  <a:cubicBezTo>
                    <a:pt x="848000" y="4875068"/>
                    <a:pt x="844221" y="4878514"/>
                    <a:pt x="840442" y="4881960"/>
                  </a:cubicBezTo>
                  <a:cubicBezTo>
                    <a:pt x="837475" y="4882485"/>
                    <a:pt x="834524" y="4883011"/>
                    <a:pt x="831571" y="4883558"/>
                  </a:cubicBezTo>
                  <a:cubicBezTo>
                    <a:pt x="835343" y="4880294"/>
                    <a:pt x="839120" y="4877031"/>
                    <a:pt x="842900" y="4873790"/>
                  </a:cubicBezTo>
                  <a:close/>
                  <a:moveTo>
                    <a:pt x="942702" y="4852543"/>
                  </a:moveTo>
                  <a:cubicBezTo>
                    <a:pt x="946769" y="4851813"/>
                    <a:pt x="950847" y="4851060"/>
                    <a:pt x="954937" y="4850329"/>
                  </a:cubicBezTo>
                  <a:cubicBezTo>
                    <a:pt x="950416" y="4855487"/>
                    <a:pt x="945891" y="4860668"/>
                    <a:pt x="941379" y="4865803"/>
                  </a:cubicBezTo>
                  <a:cubicBezTo>
                    <a:pt x="940929" y="4866328"/>
                    <a:pt x="940484" y="4866852"/>
                    <a:pt x="940034" y="4867354"/>
                  </a:cubicBezTo>
                  <a:cubicBezTo>
                    <a:pt x="935945" y="4867834"/>
                    <a:pt x="931869" y="4868336"/>
                    <a:pt x="927804" y="4868861"/>
                  </a:cubicBezTo>
                  <a:cubicBezTo>
                    <a:pt x="932768" y="4863429"/>
                    <a:pt x="937732" y="4857997"/>
                    <a:pt x="942702" y="4852543"/>
                  </a:cubicBezTo>
                  <a:close/>
                  <a:moveTo>
                    <a:pt x="962772" y="4848960"/>
                  </a:moveTo>
                  <a:cubicBezTo>
                    <a:pt x="967001" y="4848230"/>
                    <a:pt x="971246" y="4847499"/>
                    <a:pt x="975497" y="4846792"/>
                  </a:cubicBezTo>
                  <a:cubicBezTo>
                    <a:pt x="971752" y="4851242"/>
                    <a:pt x="968005" y="4855692"/>
                    <a:pt x="964262" y="4860120"/>
                  </a:cubicBezTo>
                  <a:cubicBezTo>
                    <a:pt x="962881" y="4861763"/>
                    <a:pt x="961508" y="4863406"/>
                    <a:pt x="960127" y="4865049"/>
                  </a:cubicBezTo>
                  <a:cubicBezTo>
                    <a:pt x="955880" y="4865529"/>
                    <a:pt x="951639" y="4865985"/>
                    <a:pt x="947420" y="4866488"/>
                  </a:cubicBezTo>
                  <a:cubicBezTo>
                    <a:pt x="952532" y="4860668"/>
                    <a:pt x="957653" y="4854802"/>
                    <a:pt x="962772" y="4848960"/>
                  </a:cubicBezTo>
                  <a:close/>
                  <a:moveTo>
                    <a:pt x="967991" y="4863292"/>
                  </a:moveTo>
                  <a:cubicBezTo>
                    <a:pt x="972962" y="4857404"/>
                    <a:pt x="977939" y="4851493"/>
                    <a:pt x="982917" y="4845559"/>
                  </a:cubicBezTo>
                  <a:cubicBezTo>
                    <a:pt x="987278" y="4844852"/>
                    <a:pt x="991649" y="4844145"/>
                    <a:pt x="996035" y="4843460"/>
                  </a:cubicBezTo>
                  <a:cubicBezTo>
                    <a:pt x="993073" y="4847134"/>
                    <a:pt x="990108" y="4850786"/>
                    <a:pt x="987146" y="4854437"/>
                  </a:cubicBezTo>
                  <a:cubicBezTo>
                    <a:pt x="984852" y="4857267"/>
                    <a:pt x="982565" y="4860120"/>
                    <a:pt x="980274" y="4862950"/>
                  </a:cubicBezTo>
                  <a:cubicBezTo>
                    <a:pt x="975883" y="4863383"/>
                    <a:pt x="971501" y="4863840"/>
                    <a:pt x="967140" y="4864296"/>
                  </a:cubicBezTo>
                  <a:cubicBezTo>
                    <a:pt x="967428" y="4863954"/>
                    <a:pt x="967708" y="4863612"/>
                    <a:pt x="967991" y="4863292"/>
                  </a:cubicBezTo>
                  <a:close/>
                  <a:moveTo>
                    <a:pt x="990861" y="4857450"/>
                  </a:moveTo>
                  <a:cubicBezTo>
                    <a:pt x="994926" y="4852452"/>
                    <a:pt x="998995" y="4847408"/>
                    <a:pt x="1003062" y="4842387"/>
                  </a:cubicBezTo>
                  <a:cubicBezTo>
                    <a:pt x="1007553" y="4841703"/>
                    <a:pt x="1012058" y="4841041"/>
                    <a:pt x="1016577" y="4840379"/>
                  </a:cubicBezTo>
                  <a:cubicBezTo>
                    <a:pt x="1014400" y="4843163"/>
                    <a:pt x="1012220" y="4845970"/>
                    <a:pt x="1010045" y="4848755"/>
                  </a:cubicBezTo>
                  <a:cubicBezTo>
                    <a:pt x="1006853" y="4852817"/>
                    <a:pt x="1003667" y="4856948"/>
                    <a:pt x="1000478" y="4861056"/>
                  </a:cubicBezTo>
                  <a:cubicBezTo>
                    <a:pt x="995948" y="4861443"/>
                    <a:pt x="991443" y="4861877"/>
                    <a:pt x="986945" y="4862311"/>
                  </a:cubicBezTo>
                  <a:cubicBezTo>
                    <a:pt x="988255" y="4860691"/>
                    <a:pt x="989549" y="4859070"/>
                    <a:pt x="990861" y="4857450"/>
                  </a:cubicBezTo>
                  <a:close/>
                  <a:moveTo>
                    <a:pt x="1013724" y="4851630"/>
                  </a:moveTo>
                  <a:cubicBezTo>
                    <a:pt x="1016903" y="4847568"/>
                    <a:pt x="1020085" y="4843483"/>
                    <a:pt x="1023266" y="4839398"/>
                  </a:cubicBezTo>
                  <a:cubicBezTo>
                    <a:pt x="1027874" y="4838736"/>
                    <a:pt x="1032500" y="4838097"/>
                    <a:pt x="1037137" y="4837457"/>
                  </a:cubicBezTo>
                  <a:cubicBezTo>
                    <a:pt x="1035738" y="4839329"/>
                    <a:pt x="1034339" y="4841201"/>
                    <a:pt x="1032940" y="4843049"/>
                  </a:cubicBezTo>
                  <a:cubicBezTo>
                    <a:pt x="1028860" y="4848458"/>
                    <a:pt x="1024786" y="4853890"/>
                    <a:pt x="1020712" y="4859344"/>
                  </a:cubicBezTo>
                  <a:cubicBezTo>
                    <a:pt x="1016068" y="4859709"/>
                    <a:pt x="1011442" y="4860097"/>
                    <a:pt x="1006830" y="4860508"/>
                  </a:cubicBezTo>
                  <a:cubicBezTo>
                    <a:pt x="1009130" y="4857541"/>
                    <a:pt x="1011415" y="4854574"/>
                    <a:pt x="1013724" y="4851630"/>
                  </a:cubicBezTo>
                  <a:close/>
                  <a:moveTo>
                    <a:pt x="1036592" y="4845811"/>
                  </a:moveTo>
                  <a:cubicBezTo>
                    <a:pt x="1038895" y="4842752"/>
                    <a:pt x="1041200" y="4839672"/>
                    <a:pt x="1043505" y="4836613"/>
                  </a:cubicBezTo>
                  <a:cubicBezTo>
                    <a:pt x="1048229" y="4835974"/>
                    <a:pt x="1052967" y="4835358"/>
                    <a:pt x="1057720" y="4834765"/>
                  </a:cubicBezTo>
                  <a:cubicBezTo>
                    <a:pt x="1057093" y="4835632"/>
                    <a:pt x="1056467" y="4836499"/>
                    <a:pt x="1055840" y="4837367"/>
                  </a:cubicBezTo>
                  <a:cubicBezTo>
                    <a:pt x="1050897" y="4844145"/>
                    <a:pt x="1045956" y="4850968"/>
                    <a:pt x="1041017" y="4857815"/>
                  </a:cubicBezTo>
                  <a:cubicBezTo>
                    <a:pt x="1038319" y="4857997"/>
                    <a:pt x="1035615" y="4858180"/>
                    <a:pt x="1032929" y="4858386"/>
                  </a:cubicBezTo>
                  <a:cubicBezTo>
                    <a:pt x="1030877" y="4858545"/>
                    <a:pt x="1028846" y="4858705"/>
                    <a:pt x="1026801" y="4858865"/>
                  </a:cubicBezTo>
                  <a:cubicBezTo>
                    <a:pt x="1030062" y="4854506"/>
                    <a:pt x="1033315" y="4850147"/>
                    <a:pt x="1036592" y="4845811"/>
                  </a:cubicBezTo>
                  <a:close/>
                  <a:moveTo>
                    <a:pt x="1059453" y="4839991"/>
                  </a:moveTo>
                  <a:cubicBezTo>
                    <a:pt x="1060897" y="4838005"/>
                    <a:pt x="1062342" y="4835997"/>
                    <a:pt x="1063787" y="4834011"/>
                  </a:cubicBezTo>
                  <a:cubicBezTo>
                    <a:pt x="1068616" y="4833418"/>
                    <a:pt x="1073461" y="4832825"/>
                    <a:pt x="1078320" y="4832277"/>
                  </a:cubicBezTo>
                  <a:cubicBezTo>
                    <a:pt x="1072667" y="4840287"/>
                    <a:pt x="1067082" y="4848389"/>
                    <a:pt x="1061461" y="4856446"/>
                  </a:cubicBezTo>
                  <a:cubicBezTo>
                    <a:pt x="1056570" y="4856743"/>
                    <a:pt x="1051695" y="4857062"/>
                    <a:pt x="1046841" y="4857381"/>
                  </a:cubicBezTo>
                  <a:cubicBezTo>
                    <a:pt x="1051040" y="4851585"/>
                    <a:pt x="1055233" y="4845788"/>
                    <a:pt x="1059453" y="4839991"/>
                  </a:cubicBezTo>
                  <a:close/>
                  <a:moveTo>
                    <a:pt x="1082309" y="4834171"/>
                  </a:moveTo>
                  <a:cubicBezTo>
                    <a:pt x="1082914" y="4833304"/>
                    <a:pt x="1083516" y="4832437"/>
                    <a:pt x="1084121" y="4831593"/>
                  </a:cubicBezTo>
                  <a:cubicBezTo>
                    <a:pt x="1089048" y="4831022"/>
                    <a:pt x="1093996" y="4830474"/>
                    <a:pt x="1098957" y="4829950"/>
                  </a:cubicBezTo>
                  <a:cubicBezTo>
                    <a:pt x="1093231" y="4838371"/>
                    <a:pt x="1087549" y="4846815"/>
                    <a:pt x="1081850" y="4855259"/>
                  </a:cubicBezTo>
                  <a:cubicBezTo>
                    <a:pt x="1076886" y="4855533"/>
                    <a:pt x="1071941" y="4855806"/>
                    <a:pt x="1067016" y="4856103"/>
                  </a:cubicBezTo>
                  <a:cubicBezTo>
                    <a:pt x="1072117" y="4848801"/>
                    <a:pt x="1077181" y="4841451"/>
                    <a:pt x="1082309" y="4834171"/>
                  </a:cubicBezTo>
                  <a:close/>
                  <a:moveTo>
                    <a:pt x="1104494" y="4829356"/>
                  </a:moveTo>
                  <a:cubicBezTo>
                    <a:pt x="1109515" y="4828831"/>
                    <a:pt x="1114552" y="4828306"/>
                    <a:pt x="1119607" y="4827804"/>
                  </a:cubicBezTo>
                  <a:cubicBezTo>
                    <a:pt x="1113817" y="4836613"/>
                    <a:pt x="1108054" y="4845445"/>
                    <a:pt x="1102287" y="4854255"/>
                  </a:cubicBezTo>
                  <a:cubicBezTo>
                    <a:pt x="1097234" y="4854483"/>
                    <a:pt x="1092195" y="4854734"/>
                    <a:pt x="1087184" y="4854985"/>
                  </a:cubicBezTo>
                  <a:cubicBezTo>
                    <a:pt x="1092953" y="4846427"/>
                    <a:pt x="1098695" y="4837869"/>
                    <a:pt x="1104494" y="4829356"/>
                  </a:cubicBezTo>
                  <a:close/>
                  <a:moveTo>
                    <a:pt x="1124906" y="4827302"/>
                  </a:moveTo>
                  <a:cubicBezTo>
                    <a:pt x="1130014" y="4826800"/>
                    <a:pt x="1135139" y="4826321"/>
                    <a:pt x="1140283" y="4825864"/>
                  </a:cubicBezTo>
                  <a:cubicBezTo>
                    <a:pt x="1134436" y="4835039"/>
                    <a:pt x="1128601" y="4844236"/>
                    <a:pt x="1122770" y="4853433"/>
                  </a:cubicBezTo>
                  <a:cubicBezTo>
                    <a:pt x="1117624" y="4853616"/>
                    <a:pt x="1112498" y="4853821"/>
                    <a:pt x="1107395" y="4854049"/>
                  </a:cubicBezTo>
                  <a:cubicBezTo>
                    <a:pt x="1113228" y="4845126"/>
                    <a:pt x="1119050" y="4836180"/>
                    <a:pt x="1124906" y="4827302"/>
                  </a:cubicBezTo>
                  <a:close/>
                  <a:moveTo>
                    <a:pt x="1145370" y="4825408"/>
                  </a:moveTo>
                  <a:cubicBezTo>
                    <a:pt x="1150553" y="4824951"/>
                    <a:pt x="1155757" y="4824495"/>
                    <a:pt x="1160976" y="4824084"/>
                  </a:cubicBezTo>
                  <a:cubicBezTo>
                    <a:pt x="1155077" y="4833624"/>
                    <a:pt x="1149179" y="4843186"/>
                    <a:pt x="1143294" y="4852749"/>
                  </a:cubicBezTo>
                  <a:cubicBezTo>
                    <a:pt x="1138067" y="4852908"/>
                    <a:pt x="1132864" y="4853068"/>
                    <a:pt x="1127683" y="4853251"/>
                  </a:cubicBezTo>
                  <a:cubicBezTo>
                    <a:pt x="1133572" y="4843962"/>
                    <a:pt x="1139464" y="4834673"/>
                    <a:pt x="1145370" y="4825408"/>
                  </a:cubicBezTo>
                  <a:close/>
                  <a:moveTo>
                    <a:pt x="1165860" y="4823674"/>
                  </a:moveTo>
                  <a:cubicBezTo>
                    <a:pt x="1171130" y="4823262"/>
                    <a:pt x="1176415" y="4822852"/>
                    <a:pt x="1181721" y="4822464"/>
                  </a:cubicBezTo>
                  <a:cubicBezTo>
                    <a:pt x="1175778" y="4832368"/>
                    <a:pt x="1169845" y="4842319"/>
                    <a:pt x="1163906" y="4852246"/>
                  </a:cubicBezTo>
                  <a:cubicBezTo>
                    <a:pt x="1158582" y="4852360"/>
                    <a:pt x="1153281" y="4852475"/>
                    <a:pt x="1148006" y="4852612"/>
                  </a:cubicBezTo>
                  <a:cubicBezTo>
                    <a:pt x="1153952" y="4842958"/>
                    <a:pt x="1159906" y="4833327"/>
                    <a:pt x="1165860" y="4823674"/>
                  </a:cubicBezTo>
                  <a:close/>
                  <a:moveTo>
                    <a:pt x="1186398" y="4822121"/>
                  </a:moveTo>
                  <a:cubicBezTo>
                    <a:pt x="1191731" y="4821756"/>
                    <a:pt x="1197083" y="4821391"/>
                    <a:pt x="1202453" y="4821026"/>
                  </a:cubicBezTo>
                  <a:cubicBezTo>
                    <a:pt x="1196467" y="4831319"/>
                    <a:pt x="1190480" y="4841588"/>
                    <a:pt x="1184492" y="4851881"/>
                  </a:cubicBezTo>
                  <a:cubicBezTo>
                    <a:pt x="1179115" y="4851950"/>
                    <a:pt x="1173768" y="4852041"/>
                    <a:pt x="1168443" y="4852155"/>
                  </a:cubicBezTo>
                  <a:cubicBezTo>
                    <a:pt x="1174427" y="4842136"/>
                    <a:pt x="1180409" y="4832118"/>
                    <a:pt x="1186398" y="4822121"/>
                  </a:cubicBezTo>
                  <a:close/>
                  <a:moveTo>
                    <a:pt x="1206956" y="4820729"/>
                  </a:moveTo>
                  <a:cubicBezTo>
                    <a:pt x="1212346" y="4820387"/>
                    <a:pt x="1217755" y="4820067"/>
                    <a:pt x="1223182" y="4819748"/>
                  </a:cubicBezTo>
                  <a:cubicBezTo>
                    <a:pt x="1217118" y="4830429"/>
                    <a:pt x="1211073" y="4841064"/>
                    <a:pt x="1205036" y="4851698"/>
                  </a:cubicBezTo>
                  <a:cubicBezTo>
                    <a:pt x="1199616" y="4851721"/>
                    <a:pt x="1194219" y="4851767"/>
                    <a:pt x="1188853" y="4851835"/>
                  </a:cubicBezTo>
                  <a:cubicBezTo>
                    <a:pt x="1194887" y="4841451"/>
                    <a:pt x="1200921" y="4831091"/>
                    <a:pt x="1206956" y="4820729"/>
                  </a:cubicBezTo>
                  <a:close/>
                  <a:moveTo>
                    <a:pt x="1227509" y="4819497"/>
                  </a:moveTo>
                  <a:cubicBezTo>
                    <a:pt x="1232993" y="4819200"/>
                    <a:pt x="1238495" y="4818904"/>
                    <a:pt x="1244018" y="4818629"/>
                  </a:cubicBezTo>
                  <a:cubicBezTo>
                    <a:pt x="1237950" y="4829630"/>
                    <a:pt x="1231884" y="4840607"/>
                    <a:pt x="1225788" y="4851630"/>
                  </a:cubicBezTo>
                  <a:cubicBezTo>
                    <a:pt x="1220240" y="4851630"/>
                    <a:pt x="1214724" y="4851630"/>
                    <a:pt x="1209235" y="4851676"/>
                  </a:cubicBezTo>
                  <a:cubicBezTo>
                    <a:pt x="1215311" y="4840972"/>
                    <a:pt x="1221402" y="4830246"/>
                    <a:pt x="1227509" y="4819497"/>
                  </a:cubicBezTo>
                  <a:close/>
                  <a:moveTo>
                    <a:pt x="1248167" y="4818424"/>
                  </a:moveTo>
                  <a:cubicBezTo>
                    <a:pt x="1253729" y="4818150"/>
                    <a:pt x="1259311" y="4817899"/>
                    <a:pt x="1264912" y="4817648"/>
                  </a:cubicBezTo>
                  <a:cubicBezTo>
                    <a:pt x="1258809" y="4829013"/>
                    <a:pt x="1252702" y="4840379"/>
                    <a:pt x="1246588" y="4851721"/>
                  </a:cubicBezTo>
                  <a:cubicBezTo>
                    <a:pt x="1240972" y="4851676"/>
                    <a:pt x="1235380" y="4851653"/>
                    <a:pt x="1229823" y="4851630"/>
                  </a:cubicBezTo>
                  <a:cubicBezTo>
                    <a:pt x="1235960" y="4840539"/>
                    <a:pt x="1242060" y="4829493"/>
                    <a:pt x="1248167" y="4818424"/>
                  </a:cubicBezTo>
                  <a:close/>
                  <a:moveTo>
                    <a:pt x="1268892" y="4817488"/>
                  </a:moveTo>
                  <a:cubicBezTo>
                    <a:pt x="1356348" y="4813883"/>
                    <a:pt x="1448697" y="4814042"/>
                    <a:pt x="1546622" y="4817877"/>
                  </a:cubicBezTo>
                  <a:cubicBezTo>
                    <a:pt x="2047829" y="4837617"/>
                    <a:pt x="2534676" y="4959943"/>
                    <a:pt x="3073548" y="5105798"/>
                  </a:cubicBezTo>
                  <a:cubicBezTo>
                    <a:pt x="3799195" y="5300880"/>
                    <a:pt x="4527444" y="5531177"/>
                    <a:pt x="5231707" y="5753919"/>
                  </a:cubicBezTo>
                  <a:cubicBezTo>
                    <a:pt x="5776718" y="5926271"/>
                    <a:pt x="6340261" y="6104511"/>
                    <a:pt x="6899057" y="6265268"/>
                  </a:cubicBezTo>
                  <a:cubicBezTo>
                    <a:pt x="7162034" y="6340946"/>
                    <a:pt x="7472390" y="6428012"/>
                    <a:pt x="7780441" y="6500152"/>
                  </a:cubicBezTo>
                  <a:cubicBezTo>
                    <a:pt x="8108438" y="6576971"/>
                    <a:pt x="8401312" y="6629575"/>
                    <a:pt x="8675769" y="6660955"/>
                  </a:cubicBezTo>
                  <a:cubicBezTo>
                    <a:pt x="8905700" y="6687269"/>
                    <a:pt x="9092635" y="6696147"/>
                    <a:pt x="9264051" y="6688912"/>
                  </a:cubicBezTo>
                  <a:cubicBezTo>
                    <a:pt x="9482114" y="6679693"/>
                    <a:pt x="9665467" y="6644318"/>
                    <a:pt x="9824604" y="6580736"/>
                  </a:cubicBezTo>
                  <a:cubicBezTo>
                    <a:pt x="9994536" y="6512841"/>
                    <a:pt x="10110335" y="6403615"/>
                    <a:pt x="10168759" y="6256117"/>
                  </a:cubicBezTo>
                  <a:cubicBezTo>
                    <a:pt x="10171178" y="6250023"/>
                    <a:pt x="10173460" y="6243838"/>
                    <a:pt x="10175675" y="6237608"/>
                  </a:cubicBezTo>
                  <a:cubicBezTo>
                    <a:pt x="10175218" y="6247148"/>
                    <a:pt x="10174624" y="6256642"/>
                    <a:pt x="10173872" y="6266112"/>
                  </a:cubicBezTo>
                  <a:cubicBezTo>
                    <a:pt x="10165405" y="6304431"/>
                    <a:pt x="10153651" y="6341516"/>
                    <a:pt x="10138154" y="6376959"/>
                  </a:cubicBezTo>
                  <a:cubicBezTo>
                    <a:pt x="10074915" y="6521353"/>
                    <a:pt x="9954278" y="6624806"/>
                    <a:pt x="9779577" y="6684439"/>
                  </a:cubicBezTo>
                  <a:cubicBezTo>
                    <a:pt x="9435603" y="6801881"/>
                    <a:pt x="9033298" y="6771026"/>
                    <a:pt x="8649798" y="6720202"/>
                  </a:cubicBezTo>
                  <a:cubicBezTo>
                    <a:pt x="8486872" y="6698201"/>
                    <a:pt x="8325156" y="6670792"/>
                    <a:pt x="8161910" y="6638453"/>
                  </a:cubicBezTo>
                  <a:cubicBezTo>
                    <a:pt x="7769989" y="6560813"/>
                    <a:pt x="7368756" y="6454645"/>
                    <a:pt x="6917634" y="6325655"/>
                  </a:cubicBezTo>
                  <a:cubicBezTo>
                    <a:pt x="6340968" y="6162410"/>
                    <a:pt x="5759465" y="5980199"/>
                    <a:pt x="5197132" y="5803968"/>
                  </a:cubicBezTo>
                  <a:cubicBezTo>
                    <a:pt x="4497639" y="5584740"/>
                    <a:pt x="3774342" y="5358072"/>
                    <a:pt x="3053830" y="5165912"/>
                  </a:cubicBezTo>
                  <a:cubicBezTo>
                    <a:pt x="2772640" y="5090668"/>
                    <a:pt x="2535703" y="5030075"/>
                    <a:pt x="2293379" y="4978999"/>
                  </a:cubicBezTo>
                  <a:cubicBezTo>
                    <a:pt x="2009976" y="4919274"/>
                    <a:pt x="1758097" y="4881664"/>
                    <a:pt x="1523391" y="4864045"/>
                  </a:cubicBezTo>
                  <a:cubicBezTo>
                    <a:pt x="1423591" y="4856560"/>
                    <a:pt x="1333690" y="4852475"/>
                    <a:pt x="1250466" y="4851744"/>
                  </a:cubicBezTo>
                  <a:cubicBezTo>
                    <a:pt x="1256612" y="4840333"/>
                    <a:pt x="1262755" y="4828922"/>
                    <a:pt x="1268892" y="4817488"/>
                  </a:cubicBezTo>
                  <a:close/>
                  <a:moveTo>
                    <a:pt x="10162574" y="6253675"/>
                  </a:moveTo>
                  <a:cubicBezTo>
                    <a:pt x="10104858" y="6399393"/>
                    <a:pt x="9990314" y="6507364"/>
                    <a:pt x="9822139" y="6574574"/>
                  </a:cubicBezTo>
                  <a:cubicBezTo>
                    <a:pt x="9458540" y="6719836"/>
                    <a:pt x="9018898" y="6693522"/>
                    <a:pt x="8676522" y="6654360"/>
                  </a:cubicBezTo>
                  <a:cubicBezTo>
                    <a:pt x="8062155" y="6584091"/>
                    <a:pt x="7462463" y="6420458"/>
                    <a:pt x="6900883" y="6258878"/>
                  </a:cubicBezTo>
                  <a:cubicBezTo>
                    <a:pt x="6342201" y="6098143"/>
                    <a:pt x="5778681" y="5919926"/>
                    <a:pt x="5233715" y="5747575"/>
                  </a:cubicBezTo>
                  <a:cubicBezTo>
                    <a:pt x="4529384" y="5524810"/>
                    <a:pt x="3801067" y="5294490"/>
                    <a:pt x="3075282" y="5099385"/>
                  </a:cubicBezTo>
                  <a:cubicBezTo>
                    <a:pt x="2832890" y="5033772"/>
                    <a:pt x="2574523" y="4965260"/>
                    <a:pt x="2314763" y="4911812"/>
                  </a:cubicBezTo>
                  <a:cubicBezTo>
                    <a:pt x="2030365" y="4853296"/>
                    <a:pt x="1779178" y="4820387"/>
                    <a:pt x="1546886" y="4811235"/>
                  </a:cubicBezTo>
                  <a:cubicBezTo>
                    <a:pt x="1449544" y="4807424"/>
                    <a:pt x="1358550" y="4807218"/>
                    <a:pt x="1272534" y="4810710"/>
                  </a:cubicBezTo>
                  <a:cubicBezTo>
                    <a:pt x="1277681" y="4801102"/>
                    <a:pt x="1282825" y="4791517"/>
                    <a:pt x="1287960" y="4781909"/>
                  </a:cubicBezTo>
                  <a:cubicBezTo>
                    <a:pt x="1288939" y="4780083"/>
                    <a:pt x="1289913" y="4778257"/>
                    <a:pt x="1290890" y="4776409"/>
                  </a:cubicBezTo>
                  <a:cubicBezTo>
                    <a:pt x="1380067" y="4768398"/>
                    <a:pt x="1473103" y="4764587"/>
                    <a:pt x="1570345" y="4764975"/>
                  </a:cubicBezTo>
                  <a:cubicBezTo>
                    <a:pt x="2061243" y="4766984"/>
                    <a:pt x="2551267" y="4890336"/>
                    <a:pt x="3095001" y="5039135"/>
                  </a:cubicBezTo>
                  <a:cubicBezTo>
                    <a:pt x="3816791" y="5234720"/>
                    <a:pt x="4540772" y="5466020"/>
                    <a:pt x="5240904" y="5689721"/>
                  </a:cubicBezTo>
                  <a:cubicBezTo>
                    <a:pt x="5777403" y="5861114"/>
                    <a:pt x="6332159" y="6038373"/>
                    <a:pt x="6882328" y="6198400"/>
                  </a:cubicBezTo>
                  <a:cubicBezTo>
                    <a:pt x="7151696" y="6276748"/>
                    <a:pt x="7469606" y="6366666"/>
                    <a:pt x="7784982" y="6439491"/>
                  </a:cubicBezTo>
                  <a:cubicBezTo>
                    <a:pt x="8121515" y="6517177"/>
                    <a:pt x="8421692" y="6568070"/>
                    <a:pt x="8702608" y="6595023"/>
                  </a:cubicBezTo>
                  <a:cubicBezTo>
                    <a:pt x="9200720" y="6642835"/>
                    <a:pt x="9581733" y="6602143"/>
                    <a:pt x="9867441" y="6470643"/>
                  </a:cubicBezTo>
                  <a:cubicBezTo>
                    <a:pt x="10015053" y="6402679"/>
                    <a:pt x="10118825" y="6303358"/>
                    <a:pt x="10176496" y="6174984"/>
                  </a:cubicBezTo>
                  <a:cubicBezTo>
                    <a:pt x="10176747" y="6188176"/>
                    <a:pt x="10176724" y="6201298"/>
                    <a:pt x="10176427" y="6214375"/>
                  </a:cubicBezTo>
                  <a:cubicBezTo>
                    <a:pt x="10172274" y="6227658"/>
                    <a:pt x="10167664" y="6240780"/>
                    <a:pt x="10162574" y="6253675"/>
                  </a:cubicBezTo>
                  <a:close/>
                  <a:moveTo>
                    <a:pt x="10187245" y="6130687"/>
                  </a:moveTo>
                  <a:cubicBezTo>
                    <a:pt x="10185488" y="6135639"/>
                    <a:pt x="10183639" y="6140546"/>
                    <a:pt x="10181768" y="6145430"/>
                  </a:cubicBezTo>
                  <a:cubicBezTo>
                    <a:pt x="10181128" y="6131874"/>
                    <a:pt x="10180216" y="6118135"/>
                    <a:pt x="10179052" y="6104236"/>
                  </a:cubicBezTo>
                  <a:cubicBezTo>
                    <a:pt x="10180946" y="6100676"/>
                    <a:pt x="10182794" y="6097071"/>
                    <a:pt x="10184597" y="6093464"/>
                  </a:cubicBezTo>
                  <a:cubicBezTo>
                    <a:pt x="10186857" y="6088969"/>
                    <a:pt x="10189025" y="6084404"/>
                    <a:pt x="10191170" y="6079817"/>
                  </a:cubicBezTo>
                  <a:cubicBezTo>
                    <a:pt x="10191398" y="6093236"/>
                    <a:pt x="10191307" y="6106564"/>
                    <a:pt x="10190965" y="6119847"/>
                  </a:cubicBezTo>
                  <a:cubicBezTo>
                    <a:pt x="10189756" y="6123475"/>
                    <a:pt x="10188523" y="6127081"/>
                    <a:pt x="10187245" y="6130687"/>
                  </a:cubicBezTo>
                  <a:close/>
                  <a:moveTo>
                    <a:pt x="10197561" y="6065645"/>
                  </a:moveTo>
                  <a:cubicBezTo>
                    <a:pt x="10200413" y="6059049"/>
                    <a:pt x="10203129" y="6052408"/>
                    <a:pt x="10205753" y="6045653"/>
                  </a:cubicBezTo>
                  <a:cubicBezTo>
                    <a:pt x="10205160" y="6056287"/>
                    <a:pt x="10204384" y="6066854"/>
                    <a:pt x="10203380" y="6077375"/>
                  </a:cubicBezTo>
                  <a:cubicBezTo>
                    <a:pt x="10201691" y="6084016"/>
                    <a:pt x="10199934" y="6090635"/>
                    <a:pt x="10198040" y="6097162"/>
                  </a:cubicBezTo>
                  <a:cubicBezTo>
                    <a:pt x="10198040" y="6086709"/>
                    <a:pt x="10197880" y="6076188"/>
                    <a:pt x="10197561" y="6065645"/>
                  </a:cubicBezTo>
                  <a:close/>
                  <a:moveTo>
                    <a:pt x="10196944" y="6049646"/>
                  </a:moveTo>
                  <a:cubicBezTo>
                    <a:pt x="10196328" y="6036318"/>
                    <a:pt x="10195438" y="6022945"/>
                    <a:pt x="10194320" y="6009525"/>
                  </a:cubicBezTo>
                  <a:cubicBezTo>
                    <a:pt x="10198747" y="6001423"/>
                    <a:pt x="10202946" y="5993208"/>
                    <a:pt x="10206940" y="5984900"/>
                  </a:cubicBezTo>
                  <a:cubicBezTo>
                    <a:pt x="10207123" y="5997931"/>
                    <a:pt x="10207009" y="6010895"/>
                    <a:pt x="10206644" y="6023789"/>
                  </a:cubicBezTo>
                  <a:cubicBezTo>
                    <a:pt x="10203586" y="6032507"/>
                    <a:pt x="10200368" y="6041134"/>
                    <a:pt x="10196944" y="6049646"/>
                  </a:cubicBezTo>
                  <a:close/>
                  <a:moveTo>
                    <a:pt x="10213148" y="5954753"/>
                  </a:moveTo>
                  <a:cubicBezTo>
                    <a:pt x="10212600" y="5941790"/>
                    <a:pt x="10211779" y="5928667"/>
                    <a:pt x="10210706" y="5915407"/>
                  </a:cubicBezTo>
                  <a:cubicBezTo>
                    <a:pt x="10215613" y="5906621"/>
                    <a:pt x="10220313" y="5897720"/>
                    <a:pt x="10224742" y="5888683"/>
                  </a:cubicBezTo>
                  <a:cubicBezTo>
                    <a:pt x="10224832" y="5901349"/>
                    <a:pt x="10224673" y="5913856"/>
                    <a:pt x="10224239" y="5926179"/>
                  </a:cubicBezTo>
                  <a:cubicBezTo>
                    <a:pt x="10220770" y="5935833"/>
                    <a:pt x="10217096" y="5945350"/>
                    <a:pt x="10213148" y="5954753"/>
                  </a:cubicBezTo>
                  <a:close/>
                  <a:moveTo>
                    <a:pt x="10230857" y="5875834"/>
                  </a:moveTo>
                  <a:cubicBezTo>
                    <a:pt x="10234304" y="5868326"/>
                    <a:pt x="10237590" y="5860772"/>
                    <a:pt x="10240717" y="5853126"/>
                  </a:cubicBezTo>
                  <a:cubicBezTo>
                    <a:pt x="10240032" y="5862848"/>
                    <a:pt x="10239165" y="5872479"/>
                    <a:pt x="10238115" y="5882019"/>
                  </a:cubicBezTo>
                  <a:cubicBezTo>
                    <a:pt x="10235901" y="5890121"/>
                    <a:pt x="10233527" y="5898131"/>
                    <a:pt x="10231018" y="5906073"/>
                  </a:cubicBezTo>
                  <a:cubicBezTo>
                    <a:pt x="10231132" y="5896100"/>
                    <a:pt x="10231064" y="5886013"/>
                    <a:pt x="10230857" y="5875834"/>
                  </a:cubicBezTo>
                  <a:close/>
                  <a:moveTo>
                    <a:pt x="10230378" y="5860475"/>
                  </a:moveTo>
                  <a:cubicBezTo>
                    <a:pt x="10229899" y="5847854"/>
                    <a:pt x="10229146" y="5835074"/>
                    <a:pt x="10228165" y="5822157"/>
                  </a:cubicBezTo>
                  <a:cubicBezTo>
                    <a:pt x="10233277" y="5813188"/>
                    <a:pt x="10238115" y="5804105"/>
                    <a:pt x="10242725" y="5794907"/>
                  </a:cubicBezTo>
                  <a:cubicBezTo>
                    <a:pt x="10242748" y="5807300"/>
                    <a:pt x="10242475" y="5819532"/>
                    <a:pt x="10241949" y="5831605"/>
                  </a:cubicBezTo>
                  <a:cubicBezTo>
                    <a:pt x="10238344" y="5841373"/>
                    <a:pt x="10234487" y="5850981"/>
                    <a:pt x="10230378" y="5860475"/>
                  </a:cubicBezTo>
                  <a:close/>
                  <a:moveTo>
                    <a:pt x="10249093" y="5781853"/>
                  </a:moveTo>
                  <a:cubicBezTo>
                    <a:pt x="10252653" y="5774299"/>
                    <a:pt x="10256053" y="5766677"/>
                    <a:pt x="10259294" y="5758986"/>
                  </a:cubicBezTo>
                  <a:cubicBezTo>
                    <a:pt x="10258518" y="5768434"/>
                    <a:pt x="10257582" y="5777768"/>
                    <a:pt x="10256464" y="5787034"/>
                  </a:cubicBezTo>
                  <a:cubicBezTo>
                    <a:pt x="10254136" y="5795227"/>
                    <a:pt x="10251671" y="5803351"/>
                    <a:pt x="10249024" y="5811385"/>
                  </a:cubicBezTo>
                  <a:cubicBezTo>
                    <a:pt x="10249206" y="5801640"/>
                    <a:pt x="10249230" y="5791804"/>
                    <a:pt x="10249093" y="5781853"/>
                  </a:cubicBezTo>
                  <a:close/>
                  <a:moveTo>
                    <a:pt x="10248727" y="5766836"/>
                  </a:moveTo>
                  <a:cubicBezTo>
                    <a:pt x="10248499" y="5760013"/>
                    <a:pt x="10248225" y="5753143"/>
                    <a:pt x="10247860" y="5746229"/>
                  </a:cubicBezTo>
                  <a:cubicBezTo>
                    <a:pt x="10247564" y="5740751"/>
                    <a:pt x="10247175" y="5735205"/>
                    <a:pt x="10246765" y="5729660"/>
                  </a:cubicBezTo>
                  <a:cubicBezTo>
                    <a:pt x="10252013" y="5720554"/>
                    <a:pt x="10257035" y="5711356"/>
                    <a:pt x="10261804" y="5702022"/>
                  </a:cubicBezTo>
                  <a:cubicBezTo>
                    <a:pt x="10261713" y="5714049"/>
                    <a:pt x="10261325" y="5725917"/>
                    <a:pt x="10260709" y="5737647"/>
                  </a:cubicBezTo>
                  <a:cubicBezTo>
                    <a:pt x="10256966" y="5747506"/>
                    <a:pt x="10252972" y="5757228"/>
                    <a:pt x="10248727" y="5766836"/>
                  </a:cubicBezTo>
                  <a:close/>
                  <a:moveTo>
                    <a:pt x="10268172" y="5689196"/>
                  </a:moveTo>
                  <a:cubicBezTo>
                    <a:pt x="10271846" y="5681551"/>
                    <a:pt x="10275360" y="5673860"/>
                    <a:pt x="10278716" y="5666078"/>
                  </a:cubicBezTo>
                  <a:cubicBezTo>
                    <a:pt x="10277871" y="5675229"/>
                    <a:pt x="10276844" y="5684289"/>
                    <a:pt x="10275657" y="5693281"/>
                  </a:cubicBezTo>
                  <a:cubicBezTo>
                    <a:pt x="10273215" y="5701543"/>
                    <a:pt x="10270637" y="5709736"/>
                    <a:pt x="10267875" y="5717815"/>
                  </a:cubicBezTo>
                  <a:cubicBezTo>
                    <a:pt x="10268126" y="5708367"/>
                    <a:pt x="10268240" y="5698827"/>
                    <a:pt x="10268172" y="5689196"/>
                  </a:cubicBezTo>
                  <a:close/>
                  <a:moveTo>
                    <a:pt x="10267943" y="5674407"/>
                  </a:moveTo>
                  <a:cubicBezTo>
                    <a:pt x="10267669" y="5662494"/>
                    <a:pt x="10267144" y="5650467"/>
                    <a:pt x="10266369" y="5638303"/>
                  </a:cubicBezTo>
                  <a:cubicBezTo>
                    <a:pt x="10271754" y="5629060"/>
                    <a:pt x="10276889" y="5619726"/>
                    <a:pt x="10281773" y="5610278"/>
                  </a:cubicBezTo>
                  <a:cubicBezTo>
                    <a:pt x="10281545" y="5621962"/>
                    <a:pt x="10281066" y="5633511"/>
                    <a:pt x="10280336" y="5644922"/>
                  </a:cubicBezTo>
                  <a:cubicBezTo>
                    <a:pt x="10276456" y="5654872"/>
                    <a:pt x="10272325" y="5664708"/>
                    <a:pt x="10267943" y="5674407"/>
                  </a:cubicBezTo>
                  <a:close/>
                  <a:moveTo>
                    <a:pt x="10288209" y="5597520"/>
                  </a:moveTo>
                  <a:cubicBezTo>
                    <a:pt x="10291952" y="5589875"/>
                    <a:pt x="10295558" y="5582184"/>
                    <a:pt x="10298981" y="5574402"/>
                  </a:cubicBezTo>
                  <a:cubicBezTo>
                    <a:pt x="10298045" y="5583302"/>
                    <a:pt x="10296928" y="5592135"/>
                    <a:pt x="10295672" y="5600875"/>
                  </a:cubicBezTo>
                  <a:cubicBezTo>
                    <a:pt x="10293162" y="5609091"/>
                    <a:pt x="10290469" y="5617239"/>
                    <a:pt x="10287638" y="5625295"/>
                  </a:cubicBezTo>
                  <a:cubicBezTo>
                    <a:pt x="10287981" y="5616120"/>
                    <a:pt x="10288187" y="5606877"/>
                    <a:pt x="10288209" y="5597520"/>
                  </a:cubicBezTo>
                  <a:close/>
                  <a:moveTo>
                    <a:pt x="10288141" y="5583074"/>
                  </a:moveTo>
                  <a:cubicBezTo>
                    <a:pt x="10287981" y="5571526"/>
                    <a:pt x="10287593" y="5559864"/>
                    <a:pt x="10286977" y="5548065"/>
                  </a:cubicBezTo>
                  <a:cubicBezTo>
                    <a:pt x="10292431" y="5538754"/>
                    <a:pt x="10297681" y="5529351"/>
                    <a:pt x="10302655" y="5519834"/>
                  </a:cubicBezTo>
                  <a:cubicBezTo>
                    <a:pt x="10302291" y="5531177"/>
                    <a:pt x="10301697" y="5542405"/>
                    <a:pt x="10300852" y="5553519"/>
                  </a:cubicBezTo>
                  <a:cubicBezTo>
                    <a:pt x="10296858" y="5563493"/>
                    <a:pt x="10292614" y="5573352"/>
                    <a:pt x="10288141" y="5583074"/>
                  </a:cubicBezTo>
                  <a:close/>
                  <a:moveTo>
                    <a:pt x="10309183" y="5507123"/>
                  </a:moveTo>
                  <a:cubicBezTo>
                    <a:pt x="10312971" y="5499523"/>
                    <a:pt x="10316600" y="5491854"/>
                    <a:pt x="10320069" y="5484118"/>
                  </a:cubicBezTo>
                  <a:cubicBezTo>
                    <a:pt x="10319042" y="5492768"/>
                    <a:pt x="10317855" y="5501326"/>
                    <a:pt x="10316531" y="5509816"/>
                  </a:cubicBezTo>
                  <a:cubicBezTo>
                    <a:pt x="10313953" y="5517918"/>
                    <a:pt x="10311214" y="5525928"/>
                    <a:pt x="10308338" y="5533893"/>
                  </a:cubicBezTo>
                  <a:cubicBezTo>
                    <a:pt x="10308749" y="5525038"/>
                    <a:pt x="10309046" y="5516114"/>
                    <a:pt x="10309183" y="5507123"/>
                  </a:cubicBezTo>
                  <a:close/>
                  <a:moveTo>
                    <a:pt x="10309273" y="5492791"/>
                  </a:moveTo>
                  <a:cubicBezTo>
                    <a:pt x="10309251" y="5481607"/>
                    <a:pt x="10309000" y="5470311"/>
                    <a:pt x="10308521" y="5458923"/>
                  </a:cubicBezTo>
                  <a:cubicBezTo>
                    <a:pt x="10314066" y="5449566"/>
                    <a:pt x="10319362" y="5440117"/>
                    <a:pt x="10324428" y="5430578"/>
                  </a:cubicBezTo>
                  <a:cubicBezTo>
                    <a:pt x="10323926" y="5441623"/>
                    <a:pt x="10323195" y="5452578"/>
                    <a:pt x="10322214" y="5463418"/>
                  </a:cubicBezTo>
                  <a:cubicBezTo>
                    <a:pt x="10318151" y="5473300"/>
                    <a:pt x="10313838" y="5483091"/>
                    <a:pt x="10309273" y="5492791"/>
                  </a:cubicBezTo>
                  <a:close/>
                  <a:moveTo>
                    <a:pt x="10331091" y="5417683"/>
                  </a:moveTo>
                  <a:cubicBezTo>
                    <a:pt x="10334880" y="5410152"/>
                    <a:pt x="10338532" y="5402552"/>
                    <a:pt x="10342047" y="5394884"/>
                  </a:cubicBezTo>
                  <a:cubicBezTo>
                    <a:pt x="10340928" y="5403329"/>
                    <a:pt x="10339650" y="5411727"/>
                    <a:pt x="10338235" y="5420057"/>
                  </a:cubicBezTo>
                  <a:cubicBezTo>
                    <a:pt x="10335633" y="5427953"/>
                    <a:pt x="10332849" y="5435804"/>
                    <a:pt x="10329950" y="5443586"/>
                  </a:cubicBezTo>
                  <a:cubicBezTo>
                    <a:pt x="10330475" y="5435028"/>
                    <a:pt x="10330841" y="5426401"/>
                    <a:pt x="10331091" y="5417683"/>
                  </a:cubicBezTo>
                  <a:close/>
                  <a:moveTo>
                    <a:pt x="10331365" y="5403602"/>
                  </a:moveTo>
                  <a:cubicBezTo>
                    <a:pt x="10331457" y="5392785"/>
                    <a:pt x="10331365" y="5381876"/>
                    <a:pt x="10331046" y="5370875"/>
                  </a:cubicBezTo>
                  <a:cubicBezTo>
                    <a:pt x="10336615" y="5361496"/>
                    <a:pt x="10341955" y="5352025"/>
                    <a:pt x="10347067" y="5342485"/>
                  </a:cubicBezTo>
                  <a:cubicBezTo>
                    <a:pt x="10346428" y="5353211"/>
                    <a:pt x="10345561" y="5363846"/>
                    <a:pt x="10344466" y="5374390"/>
                  </a:cubicBezTo>
                  <a:cubicBezTo>
                    <a:pt x="10340335" y="5384226"/>
                    <a:pt x="10335953" y="5393948"/>
                    <a:pt x="10331365" y="5403602"/>
                  </a:cubicBezTo>
                  <a:close/>
                  <a:moveTo>
                    <a:pt x="10353937" y="5329408"/>
                  </a:moveTo>
                  <a:cubicBezTo>
                    <a:pt x="10357702" y="5321991"/>
                    <a:pt x="10361354" y="5314505"/>
                    <a:pt x="10364869" y="5306974"/>
                  </a:cubicBezTo>
                  <a:cubicBezTo>
                    <a:pt x="10363658" y="5315121"/>
                    <a:pt x="10362312" y="5323223"/>
                    <a:pt x="10360829" y="5331279"/>
                  </a:cubicBezTo>
                  <a:cubicBezTo>
                    <a:pt x="10358181" y="5339016"/>
                    <a:pt x="10355420" y="5346684"/>
                    <a:pt x="10352521" y="5354307"/>
                  </a:cubicBezTo>
                  <a:cubicBezTo>
                    <a:pt x="10353115" y="5346068"/>
                    <a:pt x="10353571" y="5337761"/>
                    <a:pt x="10353937" y="5329408"/>
                  </a:cubicBezTo>
                  <a:close/>
                  <a:moveTo>
                    <a:pt x="10354370" y="5315464"/>
                  </a:moveTo>
                  <a:cubicBezTo>
                    <a:pt x="10354621" y="5304988"/>
                    <a:pt x="10354667" y="5294422"/>
                    <a:pt x="10354507" y="5283764"/>
                  </a:cubicBezTo>
                  <a:cubicBezTo>
                    <a:pt x="10360098" y="5274430"/>
                    <a:pt x="10365439" y="5264982"/>
                    <a:pt x="10370596" y="5255465"/>
                  </a:cubicBezTo>
                  <a:cubicBezTo>
                    <a:pt x="10369797" y="5265917"/>
                    <a:pt x="10368771" y="5276255"/>
                    <a:pt x="10367561" y="5286502"/>
                  </a:cubicBezTo>
                  <a:cubicBezTo>
                    <a:pt x="10363385" y="5296247"/>
                    <a:pt x="10359003" y="5305901"/>
                    <a:pt x="10354370" y="5315464"/>
                  </a:cubicBezTo>
                  <a:close/>
                  <a:moveTo>
                    <a:pt x="10377671" y="5242000"/>
                  </a:moveTo>
                  <a:cubicBezTo>
                    <a:pt x="10381437" y="5234720"/>
                    <a:pt x="10385043" y="5227394"/>
                    <a:pt x="10388535" y="5220022"/>
                  </a:cubicBezTo>
                  <a:cubicBezTo>
                    <a:pt x="10387234" y="5227942"/>
                    <a:pt x="10385818" y="5235815"/>
                    <a:pt x="10384267" y="5243643"/>
                  </a:cubicBezTo>
                  <a:cubicBezTo>
                    <a:pt x="10381643" y="5251128"/>
                    <a:pt x="10378880" y="5258568"/>
                    <a:pt x="10375983" y="5265963"/>
                  </a:cubicBezTo>
                  <a:cubicBezTo>
                    <a:pt x="10376667" y="5258021"/>
                    <a:pt x="10377238" y="5250056"/>
                    <a:pt x="10377671" y="5242000"/>
                  </a:cubicBezTo>
                  <a:close/>
                  <a:moveTo>
                    <a:pt x="10378310" y="5228216"/>
                  </a:moveTo>
                  <a:cubicBezTo>
                    <a:pt x="10378699" y="5218082"/>
                    <a:pt x="10378904" y="5207881"/>
                    <a:pt x="10378904" y="5197565"/>
                  </a:cubicBezTo>
                  <a:cubicBezTo>
                    <a:pt x="10384472" y="5188299"/>
                    <a:pt x="10389836" y="5178943"/>
                    <a:pt x="10394947" y="5169517"/>
                  </a:cubicBezTo>
                  <a:cubicBezTo>
                    <a:pt x="10394012" y="5179673"/>
                    <a:pt x="10392871" y="5189738"/>
                    <a:pt x="10391524" y="5199733"/>
                  </a:cubicBezTo>
                  <a:cubicBezTo>
                    <a:pt x="10387348" y="5209296"/>
                    <a:pt x="10382943" y="5218790"/>
                    <a:pt x="10378310" y="5228216"/>
                  </a:cubicBezTo>
                  <a:close/>
                  <a:moveTo>
                    <a:pt x="10402296" y="5155687"/>
                  </a:moveTo>
                  <a:cubicBezTo>
                    <a:pt x="10405994" y="5148590"/>
                    <a:pt x="10409554" y="5141424"/>
                    <a:pt x="10413000" y="5134234"/>
                  </a:cubicBezTo>
                  <a:cubicBezTo>
                    <a:pt x="10411630" y="5141880"/>
                    <a:pt x="10410147" y="5149502"/>
                    <a:pt x="10408549" y="5157056"/>
                  </a:cubicBezTo>
                  <a:cubicBezTo>
                    <a:pt x="10405925" y="5164291"/>
                    <a:pt x="10403187" y="5171503"/>
                    <a:pt x="10400311" y="5178692"/>
                  </a:cubicBezTo>
                  <a:cubicBezTo>
                    <a:pt x="10401087" y="5171069"/>
                    <a:pt x="10401748" y="5163401"/>
                    <a:pt x="10402296" y="5155687"/>
                  </a:cubicBezTo>
                  <a:close/>
                  <a:moveTo>
                    <a:pt x="10403141" y="5142199"/>
                  </a:moveTo>
                  <a:cubicBezTo>
                    <a:pt x="10403666" y="5132318"/>
                    <a:pt x="10404008" y="5122367"/>
                    <a:pt x="10404167" y="5112326"/>
                  </a:cubicBezTo>
                  <a:cubicBezTo>
                    <a:pt x="10409690" y="5103105"/>
                    <a:pt x="10415031" y="5093817"/>
                    <a:pt x="10420143" y="5084437"/>
                  </a:cubicBezTo>
                  <a:cubicBezTo>
                    <a:pt x="10419047" y="5094547"/>
                    <a:pt x="10417723" y="5104589"/>
                    <a:pt x="10416218" y="5114562"/>
                  </a:cubicBezTo>
                  <a:cubicBezTo>
                    <a:pt x="10412087" y="5123805"/>
                    <a:pt x="10407728" y="5133002"/>
                    <a:pt x="10403141" y="5142199"/>
                  </a:cubicBezTo>
                  <a:close/>
                  <a:moveTo>
                    <a:pt x="10427743" y="5070264"/>
                  </a:moveTo>
                  <a:cubicBezTo>
                    <a:pt x="10431371" y="5063304"/>
                    <a:pt x="10434886" y="5056298"/>
                    <a:pt x="10438287" y="5049268"/>
                  </a:cubicBezTo>
                  <a:cubicBezTo>
                    <a:pt x="10436712" y="5057462"/>
                    <a:pt x="10434977" y="5065609"/>
                    <a:pt x="10433106" y="5073711"/>
                  </a:cubicBezTo>
                  <a:cubicBezTo>
                    <a:pt x="10430641" y="5080261"/>
                    <a:pt x="10428039" y="5086787"/>
                    <a:pt x="10425369" y="5093292"/>
                  </a:cubicBezTo>
                  <a:cubicBezTo>
                    <a:pt x="10426259" y="5085669"/>
                    <a:pt x="10427058" y="5078001"/>
                    <a:pt x="10427743" y="5070264"/>
                  </a:cubicBezTo>
                  <a:close/>
                  <a:moveTo>
                    <a:pt x="10428816" y="5056663"/>
                  </a:moveTo>
                  <a:cubicBezTo>
                    <a:pt x="10429478" y="5047146"/>
                    <a:pt x="10429957" y="5037561"/>
                    <a:pt x="10430276" y="5027930"/>
                  </a:cubicBezTo>
                  <a:cubicBezTo>
                    <a:pt x="10435754" y="5018801"/>
                    <a:pt x="10441026" y="5009627"/>
                    <a:pt x="10446115" y="5000384"/>
                  </a:cubicBezTo>
                  <a:cubicBezTo>
                    <a:pt x="10444882" y="5010106"/>
                    <a:pt x="10443444" y="5019782"/>
                    <a:pt x="10441869" y="5029390"/>
                  </a:cubicBezTo>
                  <a:cubicBezTo>
                    <a:pt x="10437716" y="5038496"/>
                    <a:pt x="10433357" y="5047579"/>
                    <a:pt x="10428816" y="5056663"/>
                  </a:cubicBezTo>
                  <a:close/>
                  <a:moveTo>
                    <a:pt x="10453486" y="4990182"/>
                  </a:moveTo>
                  <a:cubicBezTo>
                    <a:pt x="10453646" y="4988722"/>
                    <a:pt x="10453783" y="4987261"/>
                    <a:pt x="10453942" y="4985777"/>
                  </a:cubicBezTo>
                  <a:cubicBezTo>
                    <a:pt x="10457777" y="4978497"/>
                    <a:pt x="10461496" y="4971149"/>
                    <a:pt x="10465102" y="4963777"/>
                  </a:cubicBezTo>
                  <a:cubicBezTo>
                    <a:pt x="10463596" y="4970966"/>
                    <a:pt x="10462021" y="4978132"/>
                    <a:pt x="10460310" y="4985298"/>
                  </a:cubicBezTo>
                  <a:cubicBezTo>
                    <a:pt x="10457435" y="4992852"/>
                    <a:pt x="10454445" y="5000361"/>
                    <a:pt x="10451296" y="5007892"/>
                  </a:cubicBezTo>
                  <a:cubicBezTo>
                    <a:pt x="10452071" y="5002004"/>
                    <a:pt x="10452847" y="4996116"/>
                    <a:pt x="10453486" y="4990182"/>
                  </a:cubicBezTo>
                  <a:close/>
                  <a:moveTo>
                    <a:pt x="10455289" y="4971834"/>
                  </a:moveTo>
                  <a:cubicBezTo>
                    <a:pt x="10456065" y="4962705"/>
                    <a:pt x="10456704" y="4953553"/>
                    <a:pt x="10457183" y="4944310"/>
                  </a:cubicBezTo>
                  <a:cubicBezTo>
                    <a:pt x="10460196" y="4939221"/>
                    <a:pt x="10463231" y="4934132"/>
                    <a:pt x="10466174" y="4928997"/>
                  </a:cubicBezTo>
                  <a:cubicBezTo>
                    <a:pt x="10468639" y="4924706"/>
                    <a:pt x="10471059" y="4920393"/>
                    <a:pt x="10473432" y="4916080"/>
                  </a:cubicBezTo>
                  <a:cubicBezTo>
                    <a:pt x="10472154" y="4925071"/>
                    <a:pt x="10470717" y="4934063"/>
                    <a:pt x="10469119" y="4943032"/>
                  </a:cubicBezTo>
                  <a:cubicBezTo>
                    <a:pt x="10464715" y="4952708"/>
                    <a:pt x="10460105" y="4962294"/>
                    <a:pt x="10455289" y="4971834"/>
                  </a:cubicBezTo>
                  <a:close/>
                  <a:moveTo>
                    <a:pt x="10480827" y="4902341"/>
                  </a:moveTo>
                  <a:cubicBezTo>
                    <a:pt x="10484592" y="4895220"/>
                    <a:pt x="10488266" y="4888054"/>
                    <a:pt x="10491827" y="4880865"/>
                  </a:cubicBezTo>
                  <a:cubicBezTo>
                    <a:pt x="10490366" y="4887278"/>
                    <a:pt x="10488837" y="4893714"/>
                    <a:pt x="10487217" y="4900127"/>
                  </a:cubicBezTo>
                  <a:cubicBezTo>
                    <a:pt x="10484273" y="4907681"/>
                    <a:pt x="10481237" y="4915212"/>
                    <a:pt x="10478066" y="4922721"/>
                  </a:cubicBezTo>
                  <a:cubicBezTo>
                    <a:pt x="10479092" y="4915943"/>
                    <a:pt x="10479982" y="4909164"/>
                    <a:pt x="10480827" y="4902341"/>
                  </a:cubicBezTo>
                  <a:close/>
                  <a:moveTo>
                    <a:pt x="10505406" y="4839192"/>
                  </a:moveTo>
                  <a:cubicBezTo>
                    <a:pt x="10506478" y="4832757"/>
                    <a:pt x="10507460" y="4826298"/>
                    <a:pt x="10508373" y="4819839"/>
                  </a:cubicBezTo>
                  <a:cubicBezTo>
                    <a:pt x="10508532" y="4819520"/>
                    <a:pt x="10508715" y="4819223"/>
                    <a:pt x="10508875" y="4818904"/>
                  </a:cubicBezTo>
                  <a:cubicBezTo>
                    <a:pt x="10512138" y="4812719"/>
                    <a:pt x="10515311" y="4806511"/>
                    <a:pt x="10518438" y="4800281"/>
                  </a:cubicBezTo>
                  <a:cubicBezTo>
                    <a:pt x="10516840" y="4806899"/>
                    <a:pt x="10515151" y="4813494"/>
                    <a:pt x="10513371" y="4820045"/>
                  </a:cubicBezTo>
                  <a:cubicBezTo>
                    <a:pt x="10510814" y="4826458"/>
                    <a:pt x="10508144" y="4832825"/>
                    <a:pt x="10505406" y="4839192"/>
                  </a:cubicBezTo>
                  <a:close/>
                  <a:moveTo>
                    <a:pt x="10533340" y="4756759"/>
                  </a:moveTo>
                  <a:cubicBezTo>
                    <a:pt x="10534435" y="4750711"/>
                    <a:pt x="10535485" y="4744641"/>
                    <a:pt x="10536443" y="4738547"/>
                  </a:cubicBezTo>
                  <a:cubicBezTo>
                    <a:pt x="10539799" y="4732203"/>
                    <a:pt x="10543085" y="4725813"/>
                    <a:pt x="10546303" y="4719422"/>
                  </a:cubicBezTo>
                  <a:cubicBezTo>
                    <a:pt x="10544751" y="4725516"/>
                    <a:pt x="10543108" y="4731587"/>
                    <a:pt x="10541397" y="4737634"/>
                  </a:cubicBezTo>
                  <a:cubicBezTo>
                    <a:pt x="10538795" y="4744025"/>
                    <a:pt x="10536125" y="4750415"/>
                    <a:pt x="10533340" y="4756759"/>
                  </a:cubicBezTo>
                  <a:close/>
                  <a:moveTo>
                    <a:pt x="10561913" y="4675011"/>
                  </a:moveTo>
                  <a:cubicBezTo>
                    <a:pt x="10562986" y="4669625"/>
                    <a:pt x="10564012" y="4664216"/>
                    <a:pt x="10564971" y="4658785"/>
                  </a:cubicBezTo>
                  <a:cubicBezTo>
                    <a:pt x="10568212" y="4652600"/>
                    <a:pt x="10571384" y="4646392"/>
                    <a:pt x="10574511" y="4640139"/>
                  </a:cubicBezTo>
                  <a:cubicBezTo>
                    <a:pt x="10573028" y="4645571"/>
                    <a:pt x="10571521" y="4651002"/>
                    <a:pt x="10569924" y="4656411"/>
                  </a:cubicBezTo>
                  <a:cubicBezTo>
                    <a:pt x="10567344" y="4662642"/>
                    <a:pt x="10564652" y="4668826"/>
                    <a:pt x="10561913" y="4675011"/>
                  </a:cubicBezTo>
                  <a:close/>
                  <a:moveTo>
                    <a:pt x="10591034" y="4594221"/>
                  </a:moveTo>
                  <a:cubicBezTo>
                    <a:pt x="10592015" y="4589611"/>
                    <a:pt x="10592973" y="4585001"/>
                    <a:pt x="10593864" y="4580368"/>
                  </a:cubicBezTo>
                  <a:cubicBezTo>
                    <a:pt x="10596922" y="4574549"/>
                    <a:pt x="10599911" y="4568729"/>
                    <a:pt x="10602855" y="4562887"/>
                  </a:cubicBezTo>
                  <a:cubicBezTo>
                    <a:pt x="10601555" y="4567360"/>
                    <a:pt x="10600231" y="4571810"/>
                    <a:pt x="10598862" y="4576237"/>
                  </a:cubicBezTo>
                  <a:cubicBezTo>
                    <a:pt x="10596329" y="4582240"/>
                    <a:pt x="10593704" y="4588242"/>
                    <a:pt x="10591034" y="4594221"/>
                  </a:cubicBezTo>
                  <a:close/>
                  <a:moveTo>
                    <a:pt x="10620497" y="4514755"/>
                  </a:moveTo>
                  <a:cubicBezTo>
                    <a:pt x="10621364" y="4510989"/>
                    <a:pt x="10622208" y="4507201"/>
                    <a:pt x="10623031" y="4503413"/>
                  </a:cubicBezTo>
                  <a:cubicBezTo>
                    <a:pt x="10625838" y="4498072"/>
                    <a:pt x="10628576" y="4492709"/>
                    <a:pt x="10631315" y="4487323"/>
                  </a:cubicBezTo>
                  <a:cubicBezTo>
                    <a:pt x="10630333" y="4490518"/>
                    <a:pt x="10629329" y="4493691"/>
                    <a:pt x="10628325" y="4496886"/>
                  </a:cubicBezTo>
                  <a:cubicBezTo>
                    <a:pt x="10625769" y="4502865"/>
                    <a:pt x="10623167" y="4508822"/>
                    <a:pt x="10620497" y="4514755"/>
                  </a:cubicBezTo>
                  <a:close/>
                  <a:moveTo>
                    <a:pt x="10650211" y="4437023"/>
                  </a:moveTo>
                  <a:cubicBezTo>
                    <a:pt x="10650964" y="4433897"/>
                    <a:pt x="10651718" y="4430793"/>
                    <a:pt x="10652448" y="4427666"/>
                  </a:cubicBezTo>
                  <a:cubicBezTo>
                    <a:pt x="10654913" y="4422988"/>
                    <a:pt x="10657354" y="4418287"/>
                    <a:pt x="10659773" y="4413585"/>
                  </a:cubicBezTo>
                  <a:cubicBezTo>
                    <a:pt x="10658998" y="4415959"/>
                    <a:pt x="10658244" y="4418332"/>
                    <a:pt x="10657445" y="4420683"/>
                  </a:cubicBezTo>
                  <a:cubicBezTo>
                    <a:pt x="10655095" y="4426160"/>
                    <a:pt x="10652654" y="4431592"/>
                    <a:pt x="10650211" y="4437023"/>
                  </a:cubicBezTo>
                  <a:close/>
                  <a:moveTo>
                    <a:pt x="10680017" y="4361232"/>
                  </a:moveTo>
                  <a:cubicBezTo>
                    <a:pt x="10680747" y="4358470"/>
                    <a:pt x="10681432" y="4355709"/>
                    <a:pt x="10682140" y="4352925"/>
                  </a:cubicBezTo>
                  <a:cubicBezTo>
                    <a:pt x="10684285" y="4348862"/>
                    <a:pt x="10686430" y="4344800"/>
                    <a:pt x="10688553" y="4340692"/>
                  </a:cubicBezTo>
                  <a:cubicBezTo>
                    <a:pt x="10687776" y="4342951"/>
                    <a:pt x="10686977" y="4345188"/>
                    <a:pt x="10686201" y="4347425"/>
                  </a:cubicBezTo>
                  <a:cubicBezTo>
                    <a:pt x="10684170" y="4352034"/>
                    <a:pt x="10682116" y="4356645"/>
                    <a:pt x="10680017" y="4361232"/>
                  </a:cubicBezTo>
                  <a:close/>
                  <a:moveTo>
                    <a:pt x="10709890" y="4287106"/>
                  </a:moveTo>
                  <a:cubicBezTo>
                    <a:pt x="10710621" y="4284413"/>
                    <a:pt x="10711375" y="4281720"/>
                    <a:pt x="10712104" y="4279027"/>
                  </a:cubicBezTo>
                  <a:cubicBezTo>
                    <a:pt x="10713816" y="4275809"/>
                    <a:pt x="10715550" y="4272591"/>
                    <a:pt x="10717239" y="4269351"/>
                  </a:cubicBezTo>
                  <a:cubicBezTo>
                    <a:pt x="10716349" y="4271861"/>
                    <a:pt x="10715436" y="4274372"/>
                    <a:pt x="10714524" y="4276859"/>
                  </a:cubicBezTo>
                  <a:cubicBezTo>
                    <a:pt x="10712995" y="4280282"/>
                    <a:pt x="10711443" y="4283706"/>
                    <a:pt x="10709890" y="4287106"/>
                  </a:cubicBezTo>
                  <a:close/>
                  <a:moveTo>
                    <a:pt x="10980742" y="3668311"/>
                  </a:moveTo>
                  <a:cubicBezTo>
                    <a:pt x="10977752" y="3675705"/>
                    <a:pt x="10974694" y="3683054"/>
                    <a:pt x="10971591" y="3690380"/>
                  </a:cubicBezTo>
                  <a:cubicBezTo>
                    <a:pt x="10969354" y="3694853"/>
                    <a:pt x="10967094" y="3699303"/>
                    <a:pt x="10964812" y="3703731"/>
                  </a:cubicBezTo>
                  <a:cubicBezTo>
                    <a:pt x="10967186" y="3697158"/>
                    <a:pt x="10969513" y="3690540"/>
                    <a:pt x="10971796" y="3683921"/>
                  </a:cubicBezTo>
                  <a:cubicBezTo>
                    <a:pt x="10974808" y="3678741"/>
                    <a:pt x="10977798" y="3673538"/>
                    <a:pt x="10980742" y="3668311"/>
                  </a:cubicBezTo>
                  <a:close/>
                  <a:moveTo>
                    <a:pt x="10950594" y="3719295"/>
                  </a:moveTo>
                  <a:cubicBezTo>
                    <a:pt x="10954610" y="3712814"/>
                    <a:pt x="10958558" y="3706264"/>
                    <a:pt x="10962484" y="3699737"/>
                  </a:cubicBezTo>
                  <a:cubicBezTo>
                    <a:pt x="10959129" y="3709094"/>
                    <a:pt x="10955683" y="3718406"/>
                    <a:pt x="10952146" y="3727648"/>
                  </a:cubicBezTo>
                  <a:cubicBezTo>
                    <a:pt x="10948495" y="3734426"/>
                    <a:pt x="10944775" y="3741182"/>
                    <a:pt x="10941008" y="3747891"/>
                  </a:cubicBezTo>
                  <a:cubicBezTo>
                    <a:pt x="10943930" y="3738991"/>
                    <a:pt x="10946759" y="3730045"/>
                    <a:pt x="10949475" y="3721076"/>
                  </a:cubicBezTo>
                  <a:cubicBezTo>
                    <a:pt x="10949841" y="3720482"/>
                    <a:pt x="10950206" y="3719889"/>
                    <a:pt x="10950594" y="3719295"/>
                  </a:cubicBezTo>
                  <a:close/>
                  <a:moveTo>
                    <a:pt x="10941648" y="3733514"/>
                  </a:moveTo>
                  <a:cubicBezTo>
                    <a:pt x="10938384" y="3743898"/>
                    <a:pt x="10935006" y="3754236"/>
                    <a:pt x="10931515" y="3764460"/>
                  </a:cubicBezTo>
                  <a:cubicBezTo>
                    <a:pt x="10926951" y="3772334"/>
                    <a:pt x="10922295" y="3780139"/>
                    <a:pt x="10917570" y="3787921"/>
                  </a:cubicBezTo>
                  <a:cubicBezTo>
                    <a:pt x="10920469" y="3777902"/>
                    <a:pt x="10923253" y="3767838"/>
                    <a:pt x="10925901" y="3757728"/>
                  </a:cubicBezTo>
                  <a:cubicBezTo>
                    <a:pt x="10931241" y="3749694"/>
                    <a:pt x="10936513" y="3741615"/>
                    <a:pt x="10941648" y="3733514"/>
                  </a:cubicBezTo>
                  <a:close/>
                  <a:moveTo>
                    <a:pt x="10919146" y="3767815"/>
                  </a:moveTo>
                  <a:cubicBezTo>
                    <a:pt x="10916133" y="3778861"/>
                    <a:pt x="10913006" y="3789792"/>
                    <a:pt x="10909743" y="3800679"/>
                  </a:cubicBezTo>
                  <a:cubicBezTo>
                    <a:pt x="10904402" y="3809237"/>
                    <a:pt x="10898994" y="3817772"/>
                    <a:pt x="10893493" y="3826217"/>
                  </a:cubicBezTo>
                  <a:cubicBezTo>
                    <a:pt x="10896187" y="3815490"/>
                    <a:pt x="10898720" y="3804718"/>
                    <a:pt x="10901093" y="3793946"/>
                  </a:cubicBezTo>
                  <a:cubicBezTo>
                    <a:pt x="10907232" y="3785274"/>
                    <a:pt x="10913234" y="3776579"/>
                    <a:pt x="10919146" y="3767815"/>
                  </a:cubicBezTo>
                  <a:close/>
                  <a:moveTo>
                    <a:pt x="10895022" y="3802482"/>
                  </a:moveTo>
                  <a:cubicBezTo>
                    <a:pt x="10893128" y="3810766"/>
                    <a:pt x="10891143" y="3819028"/>
                    <a:pt x="10889066" y="3827312"/>
                  </a:cubicBezTo>
                  <a:cubicBezTo>
                    <a:pt x="10888267" y="3830439"/>
                    <a:pt x="10887446" y="3833542"/>
                    <a:pt x="10886647" y="3836669"/>
                  </a:cubicBezTo>
                  <a:cubicBezTo>
                    <a:pt x="10880576" y="3845798"/>
                    <a:pt x="10874415" y="3854858"/>
                    <a:pt x="10868161" y="3863850"/>
                  </a:cubicBezTo>
                  <a:cubicBezTo>
                    <a:pt x="10870421" y="3852758"/>
                    <a:pt x="10872520" y="3841644"/>
                    <a:pt x="10874437" y="3830507"/>
                  </a:cubicBezTo>
                  <a:cubicBezTo>
                    <a:pt x="10881420" y="3821218"/>
                    <a:pt x="10888290" y="3811884"/>
                    <a:pt x="10895022" y="3802482"/>
                  </a:cubicBezTo>
                  <a:close/>
                  <a:moveTo>
                    <a:pt x="10869028" y="3837650"/>
                  </a:moveTo>
                  <a:cubicBezTo>
                    <a:pt x="10866928" y="3849244"/>
                    <a:pt x="10864646" y="3860814"/>
                    <a:pt x="10862181" y="3872362"/>
                  </a:cubicBezTo>
                  <a:cubicBezTo>
                    <a:pt x="10855221" y="3882199"/>
                    <a:pt x="10848146" y="3891944"/>
                    <a:pt x="10840957" y="3901597"/>
                  </a:cubicBezTo>
                  <a:cubicBezTo>
                    <a:pt x="10842715" y="3890278"/>
                    <a:pt x="10844289" y="3878935"/>
                    <a:pt x="10845681" y="3867570"/>
                  </a:cubicBezTo>
                  <a:cubicBezTo>
                    <a:pt x="10853601" y="3857665"/>
                    <a:pt x="10861406" y="3847692"/>
                    <a:pt x="10869028" y="3837650"/>
                  </a:cubicBezTo>
                  <a:close/>
                  <a:moveTo>
                    <a:pt x="10840592" y="3873937"/>
                  </a:moveTo>
                  <a:cubicBezTo>
                    <a:pt x="10839086" y="3885622"/>
                    <a:pt x="10837375" y="3897284"/>
                    <a:pt x="10835480" y="3908946"/>
                  </a:cubicBezTo>
                  <a:cubicBezTo>
                    <a:pt x="10827652" y="3919330"/>
                    <a:pt x="10819688" y="3929623"/>
                    <a:pt x="10811608" y="3939801"/>
                  </a:cubicBezTo>
                  <a:cubicBezTo>
                    <a:pt x="10812795" y="3928322"/>
                    <a:pt x="10813776" y="3916797"/>
                    <a:pt x="10814575" y="3905272"/>
                  </a:cubicBezTo>
                  <a:cubicBezTo>
                    <a:pt x="10823407" y="3894888"/>
                    <a:pt x="10832079" y="3884458"/>
                    <a:pt x="10840592" y="3873937"/>
                  </a:cubicBezTo>
                  <a:close/>
                  <a:moveTo>
                    <a:pt x="10810718" y="3909768"/>
                  </a:moveTo>
                  <a:cubicBezTo>
                    <a:pt x="10809782" y="3921589"/>
                    <a:pt x="10808641" y="3933388"/>
                    <a:pt x="10807295" y="3945165"/>
                  </a:cubicBezTo>
                  <a:cubicBezTo>
                    <a:pt x="10798303" y="3956393"/>
                    <a:pt x="10789151" y="3967484"/>
                    <a:pt x="10779840" y="3978462"/>
                  </a:cubicBezTo>
                  <a:cubicBezTo>
                    <a:pt x="10780411" y="3966868"/>
                    <a:pt x="10780753" y="3955229"/>
                    <a:pt x="10780912" y="3943590"/>
                  </a:cubicBezTo>
                  <a:cubicBezTo>
                    <a:pt x="10791045" y="3932407"/>
                    <a:pt x="10800973" y="3921133"/>
                    <a:pt x="10810718" y="3909768"/>
                  </a:cubicBezTo>
                  <a:close/>
                  <a:moveTo>
                    <a:pt x="10777101" y="3947766"/>
                  </a:moveTo>
                  <a:cubicBezTo>
                    <a:pt x="10776873" y="3959611"/>
                    <a:pt x="10776417" y="3971455"/>
                    <a:pt x="10775755" y="3983254"/>
                  </a:cubicBezTo>
                  <a:cubicBezTo>
                    <a:pt x="10765827" y="3994848"/>
                    <a:pt x="10755740" y="4006304"/>
                    <a:pt x="10745493" y="4017624"/>
                  </a:cubicBezTo>
                  <a:cubicBezTo>
                    <a:pt x="10745379" y="4005917"/>
                    <a:pt x="10745083" y="3994186"/>
                    <a:pt x="10744580" y="3982456"/>
                  </a:cubicBezTo>
                  <a:cubicBezTo>
                    <a:pt x="10755626" y="3970999"/>
                    <a:pt x="10766466" y="3959428"/>
                    <a:pt x="10777101" y="3947766"/>
                  </a:cubicBezTo>
                  <a:close/>
                  <a:moveTo>
                    <a:pt x="10740449" y="3986655"/>
                  </a:moveTo>
                  <a:cubicBezTo>
                    <a:pt x="10740928" y="3998545"/>
                    <a:pt x="10741202" y="4010435"/>
                    <a:pt x="10741248" y="4022257"/>
                  </a:cubicBezTo>
                  <a:cubicBezTo>
                    <a:pt x="10730476" y="4034056"/>
                    <a:pt x="10719522" y="4045695"/>
                    <a:pt x="10708407" y="4057175"/>
                  </a:cubicBezTo>
                  <a:cubicBezTo>
                    <a:pt x="10707608" y="4045376"/>
                    <a:pt x="10706627" y="4033554"/>
                    <a:pt x="10705395" y="4021709"/>
                  </a:cubicBezTo>
                  <a:cubicBezTo>
                    <a:pt x="10717307" y="4010139"/>
                    <a:pt x="10728993" y="3998454"/>
                    <a:pt x="10740449" y="3986655"/>
                  </a:cubicBezTo>
                  <a:close/>
                  <a:moveTo>
                    <a:pt x="10700626" y="4026319"/>
                  </a:moveTo>
                  <a:cubicBezTo>
                    <a:pt x="10701789" y="4038324"/>
                    <a:pt x="10702747" y="4050260"/>
                    <a:pt x="10703501" y="4062173"/>
                  </a:cubicBezTo>
                  <a:cubicBezTo>
                    <a:pt x="10691998" y="4073949"/>
                    <a:pt x="10680336" y="4085565"/>
                    <a:pt x="10668492" y="4096999"/>
                  </a:cubicBezTo>
                  <a:cubicBezTo>
                    <a:pt x="10666985" y="4085154"/>
                    <a:pt x="10665251" y="4073241"/>
                    <a:pt x="10663334" y="4061283"/>
                  </a:cubicBezTo>
                  <a:cubicBezTo>
                    <a:pt x="10675977" y="4049758"/>
                    <a:pt x="10688416" y="4038096"/>
                    <a:pt x="10700626" y="4026319"/>
                  </a:cubicBezTo>
                  <a:close/>
                  <a:moveTo>
                    <a:pt x="10658678" y="4065482"/>
                  </a:moveTo>
                  <a:cubicBezTo>
                    <a:pt x="10660572" y="4077555"/>
                    <a:pt x="10662238" y="4089582"/>
                    <a:pt x="10663676" y="4101586"/>
                  </a:cubicBezTo>
                  <a:cubicBezTo>
                    <a:pt x="10651193" y="4113545"/>
                    <a:pt x="10638526" y="4125298"/>
                    <a:pt x="10625677" y="4136892"/>
                  </a:cubicBezTo>
                  <a:cubicBezTo>
                    <a:pt x="10623464" y="4124933"/>
                    <a:pt x="10621045" y="4112929"/>
                    <a:pt x="10618397" y="4100856"/>
                  </a:cubicBezTo>
                  <a:cubicBezTo>
                    <a:pt x="10632068" y="4089194"/>
                    <a:pt x="10645510" y="4077395"/>
                    <a:pt x="10658678" y="4065482"/>
                  </a:cubicBezTo>
                  <a:close/>
                  <a:moveTo>
                    <a:pt x="10613924" y="4104690"/>
                  </a:moveTo>
                  <a:cubicBezTo>
                    <a:pt x="10616526" y="4116854"/>
                    <a:pt x="10618922" y="4128950"/>
                    <a:pt x="10621091" y="4141045"/>
                  </a:cubicBezTo>
                  <a:cubicBezTo>
                    <a:pt x="10607626" y="4153095"/>
                    <a:pt x="10594001" y="4164940"/>
                    <a:pt x="10580171" y="4176602"/>
                  </a:cubicBezTo>
                  <a:cubicBezTo>
                    <a:pt x="10577250" y="4164506"/>
                    <a:pt x="10574100" y="4152365"/>
                    <a:pt x="10570745" y="4140201"/>
                  </a:cubicBezTo>
                  <a:cubicBezTo>
                    <a:pt x="10585397" y="4128493"/>
                    <a:pt x="10599774" y="4116671"/>
                    <a:pt x="10613924" y="4104690"/>
                  </a:cubicBezTo>
                  <a:close/>
                  <a:moveTo>
                    <a:pt x="10566386" y="4143670"/>
                  </a:moveTo>
                  <a:cubicBezTo>
                    <a:pt x="10569718" y="4155948"/>
                    <a:pt x="10572823" y="4168158"/>
                    <a:pt x="10575720" y="4180345"/>
                  </a:cubicBezTo>
                  <a:cubicBezTo>
                    <a:pt x="10561342" y="4192372"/>
                    <a:pt x="10546782" y="4204194"/>
                    <a:pt x="10532039" y="4215810"/>
                  </a:cubicBezTo>
                  <a:cubicBezTo>
                    <a:pt x="10528410" y="4203601"/>
                    <a:pt x="10524553" y="4191322"/>
                    <a:pt x="10520514" y="4179021"/>
                  </a:cubicBezTo>
                  <a:cubicBezTo>
                    <a:pt x="10536033" y="4167405"/>
                    <a:pt x="10551347" y="4155629"/>
                    <a:pt x="10566386" y="4143670"/>
                  </a:cubicBezTo>
                  <a:close/>
                  <a:moveTo>
                    <a:pt x="10516178" y="4182239"/>
                  </a:moveTo>
                  <a:cubicBezTo>
                    <a:pt x="10520217" y="4194631"/>
                    <a:pt x="10524052" y="4206955"/>
                    <a:pt x="10527658" y="4219256"/>
                  </a:cubicBezTo>
                  <a:cubicBezTo>
                    <a:pt x="10512412" y="4231192"/>
                    <a:pt x="10496962" y="4242923"/>
                    <a:pt x="10481352" y="4254402"/>
                  </a:cubicBezTo>
                  <a:cubicBezTo>
                    <a:pt x="10477038" y="4242033"/>
                    <a:pt x="10472520" y="4229618"/>
                    <a:pt x="10467772" y="4217157"/>
                  </a:cubicBezTo>
                  <a:cubicBezTo>
                    <a:pt x="10484159" y="4205700"/>
                    <a:pt x="10500294" y="4194038"/>
                    <a:pt x="10516178" y="4182239"/>
                  </a:cubicBezTo>
                  <a:close/>
                  <a:moveTo>
                    <a:pt x="10463391" y="4220192"/>
                  </a:moveTo>
                  <a:cubicBezTo>
                    <a:pt x="10468138" y="4232721"/>
                    <a:pt x="10472657" y="4245205"/>
                    <a:pt x="10476970" y="4257620"/>
                  </a:cubicBezTo>
                  <a:cubicBezTo>
                    <a:pt x="10460926" y="4269373"/>
                    <a:pt x="10444700" y="4280853"/>
                    <a:pt x="10428291" y="4292127"/>
                  </a:cubicBezTo>
                  <a:cubicBezTo>
                    <a:pt x="10423293" y="4279643"/>
                    <a:pt x="10418089" y="4267068"/>
                    <a:pt x="10412680" y="4254402"/>
                  </a:cubicBezTo>
                  <a:cubicBezTo>
                    <a:pt x="10429820" y="4243174"/>
                    <a:pt x="10446731" y="4231786"/>
                    <a:pt x="10463391" y="4220192"/>
                  </a:cubicBezTo>
                  <a:close/>
                  <a:moveTo>
                    <a:pt x="10408367" y="4257209"/>
                  </a:moveTo>
                  <a:cubicBezTo>
                    <a:pt x="10413753" y="4269807"/>
                    <a:pt x="10418934" y="4282450"/>
                    <a:pt x="10423954" y="4295094"/>
                  </a:cubicBezTo>
                  <a:cubicBezTo>
                    <a:pt x="10407157" y="4306573"/>
                    <a:pt x="10390178" y="4317824"/>
                    <a:pt x="10373039" y="4328825"/>
                  </a:cubicBezTo>
                  <a:cubicBezTo>
                    <a:pt x="10367401" y="4316136"/>
                    <a:pt x="10361582" y="4303355"/>
                    <a:pt x="10355511" y="4290507"/>
                  </a:cubicBezTo>
                  <a:cubicBezTo>
                    <a:pt x="10373381" y="4279598"/>
                    <a:pt x="10391022" y="4268506"/>
                    <a:pt x="10408367" y="4257209"/>
                  </a:cubicBezTo>
                  <a:close/>
                  <a:moveTo>
                    <a:pt x="10351175" y="4293154"/>
                  </a:moveTo>
                  <a:cubicBezTo>
                    <a:pt x="10357177" y="4305911"/>
                    <a:pt x="10363020" y="4318737"/>
                    <a:pt x="10368702" y="4331586"/>
                  </a:cubicBezTo>
                  <a:cubicBezTo>
                    <a:pt x="10351289" y="4342700"/>
                    <a:pt x="10333693" y="4353586"/>
                    <a:pt x="10315961" y="4364199"/>
                  </a:cubicBezTo>
                  <a:cubicBezTo>
                    <a:pt x="10309730" y="4351304"/>
                    <a:pt x="10303295" y="4338318"/>
                    <a:pt x="10296653" y="4325241"/>
                  </a:cubicBezTo>
                  <a:cubicBezTo>
                    <a:pt x="10315070" y="4314743"/>
                    <a:pt x="10333260" y="4304040"/>
                    <a:pt x="10351175" y="4293154"/>
                  </a:cubicBezTo>
                  <a:close/>
                  <a:moveTo>
                    <a:pt x="10292112" y="4327820"/>
                  </a:moveTo>
                  <a:cubicBezTo>
                    <a:pt x="10298799" y="4340943"/>
                    <a:pt x="10305212" y="4353952"/>
                    <a:pt x="10311442" y="4366892"/>
                  </a:cubicBezTo>
                  <a:cubicBezTo>
                    <a:pt x="10293572" y="4377527"/>
                    <a:pt x="10275543" y="4387934"/>
                    <a:pt x="10257377" y="4398066"/>
                  </a:cubicBezTo>
                  <a:cubicBezTo>
                    <a:pt x="10250576" y="4384944"/>
                    <a:pt x="10243592" y="4371707"/>
                    <a:pt x="10236404" y="4358448"/>
                  </a:cubicBezTo>
                  <a:cubicBezTo>
                    <a:pt x="10255208" y="4348429"/>
                    <a:pt x="10273786" y="4338227"/>
                    <a:pt x="10292112" y="4327820"/>
                  </a:cubicBezTo>
                  <a:close/>
                  <a:moveTo>
                    <a:pt x="10231611" y="4360981"/>
                  </a:moveTo>
                  <a:cubicBezTo>
                    <a:pt x="10238869" y="4374332"/>
                    <a:pt x="10245875" y="4387568"/>
                    <a:pt x="10252675" y="4400714"/>
                  </a:cubicBezTo>
                  <a:cubicBezTo>
                    <a:pt x="10234464" y="4410824"/>
                    <a:pt x="10216092" y="4420706"/>
                    <a:pt x="10197606" y="4430337"/>
                  </a:cubicBezTo>
                  <a:cubicBezTo>
                    <a:pt x="10190281" y="4416986"/>
                    <a:pt x="10182749" y="4403521"/>
                    <a:pt x="10175035" y="4389965"/>
                  </a:cubicBezTo>
                  <a:cubicBezTo>
                    <a:pt x="10194114" y="4380494"/>
                    <a:pt x="10212988" y="4370840"/>
                    <a:pt x="10231611" y="4360981"/>
                  </a:cubicBezTo>
                  <a:close/>
                  <a:moveTo>
                    <a:pt x="10170015" y="4392452"/>
                  </a:moveTo>
                  <a:cubicBezTo>
                    <a:pt x="10177774" y="4406054"/>
                    <a:pt x="10185305" y="4419542"/>
                    <a:pt x="10192654" y="4432916"/>
                  </a:cubicBezTo>
                  <a:cubicBezTo>
                    <a:pt x="10174190" y="4442455"/>
                    <a:pt x="10155636" y="4451767"/>
                    <a:pt x="10136945" y="4460850"/>
                  </a:cubicBezTo>
                  <a:cubicBezTo>
                    <a:pt x="10129163" y="4447248"/>
                    <a:pt x="10121175" y="4433532"/>
                    <a:pt x="10112982" y="4419679"/>
                  </a:cubicBezTo>
                  <a:cubicBezTo>
                    <a:pt x="10132198" y="4410801"/>
                    <a:pt x="10151209" y="4401718"/>
                    <a:pt x="10170015" y="4392452"/>
                  </a:cubicBezTo>
                  <a:close/>
                  <a:moveTo>
                    <a:pt x="10063664" y="4441862"/>
                  </a:moveTo>
                  <a:cubicBezTo>
                    <a:pt x="10078407" y="4435426"/>
                    <a:pt x="10093013" y="4428876"/>
                    <a:pt x="10107505" y="4422212"/>
                  </a:cubicBezTo>
                  <a:cubicBezTo>
                    <a:pt x="10115698" y="4436065"/>
                    <a:pt x="10123686" y="4449827"/>
                    <a:pt x="10131491" y="4463497"/>
                  </a:cubicBezTo>
                  <a:cubicBezTo>
                    <a:pt x="10113074" y="4472397"/>
                    <a:pt x="10094520" y="4481047"/>
                    <a:pt x="10075897" y="4489491"/>
                  </a:cubicBezTo>
                  <a:cubicBezTo>
                    <a:pt x="10067704" y="4475615"/>
                    <a:pt x="10059283" y="4461603"/>
                    <a:pt x="10050679" y="4447453"/>
                  </a:cubicBezTo>
                  <a:cubicBezTo>
                    <a:pt x="10054991" y="4445582"/>
                    <a:pt x="10059351" y="4443756"/>
                    <a:pt x="10063664" y="4441862"/>
                  </a:cubicBezTo>
                  <a:close/>
                  <a:moveTo>
                    <a:pt x="10045109" y="4449827"/>
                  </a:moveTo>
                  <a:cubicBezTo>
                    <a:pt x="10053713" y="4463976"/>
                    <a:pt x="10062135" y="4478035"/>
                    <a:pt x="10070374" y="4491979"/>
                  </a:cubicBezTo>
                  <a:cubicBezTo>
                    <a:pt x="10051934" y="4500263"/>
                    <a:pt x="10033402" y="4508342"/>
                    <a:pt x="10014802" y="4516170"/>
                  </a:cubicBezTo>
                  <a:cubicBezTo>
                    <a:pt x="10007522" y="4504143"/>
                    <a:pt x="10000151" y="4492070"/>
                    <a:pt x="9992619" y="4479860"/>
                  </a:cubicBezTo>
                  <a:cubicBezTo>
                    <a:pt x="9991250" y="4477669"/>
                    <a:pt x="9989881" y="4475479"/>
                    <a:pt x="9988511" y="4473288"/>
                  </a:cubicBezTo>
                  <a:cubicBezTo>
                    <a:pt x="10007499" y="4465665"/>
                    <a:pt x="10026350" y="4457837"/>
                    <a:pt x="10045109" y="4449827"/>
                  </a:cubicBezTo>
                  <a:close/>
                  <a:moveTo>
                    <a:pt x="9982829" y="4475547"/>
                  </a:moveTo>
                  <a:cubicBezTo>
                    <a:pt x="9984380" y="4478035"/>
                    <a:pt x="9985955" y="4480545"/>
                    <a:pt x="9987484" y="4483033"/>
                  </a:cubicBezTo>
                  <a:cubicBezTo>
                    <a:pt x="9994856" y="4494946"/>
                    <a:pt x="10002067" y="4506767"/>
                    <a:pt x="10009188" y="4518544"/>
                  </a:cubicBezTo>
                  <a:cubicBezTo>
                    <a:pt x="9991022" y="4526143"/>
                    <a:pt x="9972764" y="4533538"/>
                    <a:pt x="9954461" y="4540727"/>
                  </a:cubicBezTo>
                  <a:cubicBezTo>
                    <a:pt x="9945674" y="4526143"/>
                    <a:pt x="9936751" y="4511491"/>
                    <a:pt x="9927759" y="4496817"/>
                  </a:cubicBezTo>
                  <a:cubicBezTo>
                    <a:pt x="9946245" y="4489925"/>
                    <a:pt x="9964572" y="4482804"/>
                    <a:pt x="9982829" y="4475547"/>
                  </a:cubicBezTo>
                  <a:close/>
                  <a:moveTo>
                    <a:pt x="9921848" y="4498962"/>
                  </a:moveTo>
                  <a:cubicBezTo>
                    <a:pt x="9930886" y="4513728"/>
                    <a:pt x="9939832" y="4528403"/>
                    <a:pt x="9948642" y="4543009"/>
                  </a:cubicBezTo>
                  <a:cubicBezTo>
                    <a:pt x="9931206" y="4549810"/>
                    <a:pt x="9913701" y="4556428"/>
                    <a:pt x="9896174" y="4562841"/>
                  </a:cubicBezTo>
                  <a:cubicBezTo>
                    <a:pt x="9887273" y="4547916"/>
                    <a:pt x="9878258" y="4532899"/>
                    <a:pt x="9869198" y="4517836"/>
                  </a:cubicBezTo>
                  <a:cubicBezTo>
                    <a:pt x="9886840" y="4511720"/>
                    <a:pt x="9904390" y="4505444"/>
                    <a:pt x="9921848" y="4498962"/>
                  </a:cubicBezTo>
                  <a:close/>
                  <a:moveTo>
                    <a:pt x="9863265" y="4519936"/>
                  </a:moveTo>
                  <a:cubicBezTo>
                    <a:pt x="9872302" y="4534930"/>
                    <a:pt x="9881294" y="4549970"/>
                    <a:pt x="9890240" y="4564986"/>
                  </a:cubicBezTo>
                  <a:cubicBezTo>
                    <a:pt x="9873557" y="4571034"/>
                    <a:pt x="9856828" y="4576922"/>
                    <a:pt x="9840077" y="4582628"/>
                  </a:cubicBezTo>
                  <a:cubicBezTo>
                    <a:pt x="9831109" y="4567383"/>
                    <a:pt x="9822048" y="4552046"/>
                    <a:pt x="9812896" y="4536687"/>
                  </a:cubicBezTo>
                  <a:cubicBezTo>
                    <a:pt x="9829761" y="4531233"/>
                    <a:pt x="9846558" y="4525687"/>
                    <a:pt x="9863265" y="4519936"/>
                  </a:cubicBezTo>
                  <a:close/>
                  <a:moveTo>
                    <a:pt x="9806780" y="4538650"/>
                  </a:moveTo>
                  <a:cubicBezTo>
                    <a:pt x="9815909" y="4553986"/>
                    <a:pt x="9824992" y="4569345"/>
                    <a:pt x="9834006" y="4584705"/>
                  </a:cubicBezTo>
                  <a:cubicBezTo>
                    <a:pt x="9818100" y="4590090"/>
                    <a:pt x="9802170" y="4595317"/>
                    <a:pt x="9786240" y="4600383"/>
                  </a:cubicBezTo>
                  <a:cubicBezTo>
                    <a:pt x="9777203" y="4584818"/>
                    <a:pt x="9768096" y="4569231"/>
                    <a:pt x="9758900" y="4553552"/>
                  </a:cubicBezTo>
                  <a:cubicBezTo>
                    <a:pt x="9774921" y="4548737"/>
                    <a:pt x="9790873" y="4543739"/>
                    <a:pt x="9806780" y="4538650"/>
                  </a:cubicBezTo>
                  <a:close/>
                  <a:moveTo>
                    <a:pt x="9752532" y="4555424"/>
                  </a:moveTo>
                  <a:cubicBezTo>
                    <a:pt x="9761707" y="4571080"/>
                    <a:pt x="9770858" y="4586736"/>
                    <a:pt x="9779964" y="4602392"/>
                  </a:cubicBezTo>
                  <a:cubicBezTo>
                    <a:pt x="9764879" y="4607138"/>
                    <a:pt x="9749793" y="4611749"/>
                    <a:pt x="9734686" y="4616222"/>
                  </a:cubicBezTo>
                  <a:cubicBezTo>
                    <a:pt x="9725602" y="4600383"/>
                    <a:pt x="9716405" y="4584476"/>
                    <a:pt x="9707139" y="4568501"/>
                  </a:cubicBezTo>
                  <a:cubicBezTo>
                    <a:pt x="9722316" y="4564256"/>
                    <a:pt x="9737447" y="4559920"/>
                    <a:pt x="9752532" y="4555424"/>
                  </a:cubicBezTo>
                  <a:close/>
                  <a:moveTo>
                    <a:pt x="9700430" y="4570349"/>
                  </a:moveTo>
                  <a:cubicBezTo>
                    <a:pt x="9709695" y="4586302"/>
                    <a:pt x="9718916" y="4602254"/>
                    <a:pt x="9728067" y="4618207"/>
                  </a:cubicBezTo>
                  <a:cubicBezTo>
                    <a:pt x="9713849" y="4622384"/>
                    <a:pt x="9699631" y="4626446"/>
                    <a:pt x="9685413" y="4630371"/>
                  </a:cubicBezTo>
                  <a:cubicBezTo>
                    <a:pt x="9676284" y="4614259"/>
                    <a:pt x="9667064" y="4598078"/>
                    <a:pt x="9657752" y="4581829"/>
                  </a:cubicBezTo>
                  <a:cubicBezTo>
                    <a:pt x="9672016" y="4578109"/>
                    <a:pt x="9686234" y="4574275"/>
                    <a:pt x="9700430" y="4570349"/>
                  </a:cubicBezTo>
                  <a:close/>
                  <a:moveTo>
                    <a:pt x="9651271" y="4583541"/>
                  </a:moveTo>
                  <a:cubicBezTo>
                    <a:pt x="9660559" y="4599744"/>
                    <a:pt x="9669803" y="4615948"/>
                    <a:pt x="9678977" y="4632151"/>
                  </a:cubicBezTo>
                  <a:cubicBezTo>
                    <a:pt x="9665467" y="4635871"/>
                    <a:pt x="9651933" y="4639454"/>
                    <a:pt x="9638445" y="4642946"/>
                  </a:cubicBezTo>
                  <a:cubicBezTo>
                    <a:pt x="9629248" y="4626583"/>
                    <a:pt x="9619982" y="4610128"/>
                    <a:pt x="9610625" y="4593651"/>
                  </a:cubicBezTo>
                  <a:cubicBezTo>
                    <a:pt x="9624204" y="4590364"/>
                    <a:pt x="9637761" y="4587010"/>
                    <a:pt x="9651271" y="4583541"/>
                  </a:cubicBezTo>
                  <a:close/>
                  <a:moveTo>
                    <a:pt x="9603687" y="4595294"/>
                  </a:moveTo>
                  <a:cubicBezTo>
                    <a:pt x="9613022" y="4611771"/>
                    <a:pt x="9622332" y="4628249"/>
                    <a:pt x="9631576" y="4644726"/>
                  </a:cubicBezTo>
                  <a:cubicBezTo>
                    <a:pt x="9618932" y="4647944"/>
                    <a:pt x="9606289" y="4651094"/>
                    <a:pt x="9593646" y="4654129"/>
                  </a:cubicBezTo>
                  <a:cubicBezTo>
                    <a:pt x="9584425" y="4637515"/>
                    <a:pt x="9575092" y="4620809"/>
                    <a:pt x="9565689" y="4604080"/>
                  </a:cubicBezTo>
                  <a:cubicBezTo>
                    <a:pt x="9578378" y="4601228"/>
                    <a:pt x="9591044" y="4598306"/>
                    <a:pt x="9603687" y="4595294"/>
                  </a:cubicBezTo>
                  <a:close/>
                  <a:moveTo>
                    <a:pt x="2279816" y="3177160"/>
                  </a:moveTo>
                  <a:cubicBezTo>
                    <a:pt x="2725878" y="2747011"/>
                    <a:pt x="3293894" y="2877599"/>
                    <a:pt x="3738945" y="3039406"/>
                  </a:cubicBezTo>
                  <a:cubicBezTo>
                    <a:pt x="4199333" y="3206828"/>
                    <a:pt x="4650158" y="3419552"/>
                    <a:pt x="5086149" y="3625269"/>
                  </a:cubicBezTo>
                  <a:cubicBezTo>
                    <a:pt x="5505297" y="3823044"/>
                    <a:pt x="5938754" y="4027575"/>
                    <a:pt x="6380679" y="4191870"/>
                  </a:cubicBezTo>
                  <a:cubicBezTo>
                    <a:pt x="6949037" y="4403179"/>
                    <a:pt x="7452170" y="4543305"/>
                    <a:pt x="7918856" y="4620238"/>
                  </a:cubicBezTo>
                  <a:cubicBezTo>
                    <a:pt x="8194409" y="4665677"/>
                    <a:pt x="8462155" y="4689389"/>
                    <a:pt x="8714704" y="4690758"/>
                  </a:cubicBezTo>
                  <a:cubicBezTo>
                    <a:pt x="8989663" y="4692242"/>
                    <a:pt x="9256200" y="4667320"/>
                    <a:pt x="9506900" y="4616655"/>
                  </a:cubicBezTo>
                  <a:cubicBezTo>
                    <a:pt x="9524084" y="4613186"/>
                    <a:pt x="9541201" y="4609512"/>
                    <a:pt x="9558271" y="4605723"/>
                  </a:cubicBezTo>
                  <a:cubicBezTo>
                    <a:pt x="9567674" y="4622429"/>
                    <a:pt x="9577032" y="4639158"/>
                    <a:pt x="9586343" y="4655886"/>
                  </a:cubicBezTo>
                  <a:cubicBezTo>
                    <a:pt x="9550535" y="4664399"/>
                    <a:pt x="9514864" y="4672158"/>
                    <a:pt x="9479444" y="4679142"/>
                  </a:cubicBezTo>
                  <a:cubicBezTo>
                    <a:pt x="8951618" y="4782639"/>
                    <a:pt x="8380544" y="4772575"/>
                    <a:pt x="7733633" y="4644429"/>
                  </a:cubicBezTo>
                  <a:cubicBezTo>
                    <a:pt x="7322153" y="4562932"/>
                    <a:pt x="6880069" y="4433669"/>
                    <a:pt x="6398617" y="4255429"/>
                  </a:cubicBezTo>
                  <a:cubicBezTo>
                    <a:pt x="5951535" y="4090974"/>
                    <a:pt x="5512417" y="3886946"/>
                    <a:pt x="5087769" y="3689627"/>
                  </a:cubicBezTo>
                  <a:cubicBezTo>
                    <a:pt x="4644566" y="3483704"/>
                    <a:pt x="4186256" y="3270753"/>
                    <a:pt x="3718656" y="3102737"/>
                  </a:cubicBezTo>
                  <a:cubicBezTo>
                    <a:pt x="3416243" y="2993671"/>
                    <a:pt x="3173440" y="2944855"/>
                    <a:pt x="2954554" y="2949077"/>
                  </a:cubicBezTo>
                  <a:cubicBezTo>
                    <a:pt x="2823716" y="2951588"/>
                    <a:pt x="2700865" y="2974227"/>
                    <a:pt x="2589449" y="3016334"/>
                  </a:cubicBezTo>
                  <a:cubicBezTo>
                    <a:pt x="2467602" y="3062342"/>
                    <a:pt x="2354679" y="3133387"/>
                    <a:pt x="2253810" y="3227482"/>
                  </a:cubicBezTo>
                  <a:cubicBezTo>
                    <a:pt x="2130875" y="3342140"/>
                    <a:pt x="2022277" y="3472202"/>
                    <a:pt x="1923301" y="3611576"/>
                  </a:cubicBezTo>
                  <a:cubicBezTo>
                    <a:pt x="2029073" y="3453762"/>
                    <a:pt x="2145860" y="3306332"/>
                    <a:pt x="2279816" y="3177160"/>
                  </a:cubicBezTo>
                  <a:close/>
                  <a:moveTo>
                    <a:pt x="483212" y="4993856"/>
                  </a:moveTo>
                  <a:cubicBezTo>
                    <a:pt x="318234" y="5078093"/>
                    <a:pt x="200276" y="5210848"/>
                    <a:pt x="123919" y="5397737"/>
                  </a:cubicBezTo>
                  <a:cubicBezTo>
                    <a:pt x="56416" y="5562945"/>
                    <a:pt x="28386" y="5754467"/>
                    <a:pt x="10845" y="5931132"/>
                  </a:cubicBezTo>
                  <a:cubicBezTo>
                    <a:pt x="38387" y="5539598"/>
                    <a:pt x="109509" y="5156623"/>
                    <a:pt x="483212" y="4993856"/>
                  </a:cubicBezTo>
                  <a:close/>
                  <a:moveTo>
                    <a:pt x="519042" y="4984043"/>
                  </a:moveTo>
                  <a:cubicBezTo>
                    <a:pt x="348042" y="5074601"/>
                    <a:pt x="224417" y="5214865"/>
                    <a:pt x="142231" y="5411088"/>
                  </a:cubicBezTo>
                  <a:cubicBezTo>
                    <a:pt x="68073" y="5588186"/>
                    <a:pt x="35335" y="5794063"/>
                    <a:pt x="12897" y="5980998"/>
                  </a:cubicBezTo>
                  <a:cubicBezTo>
                    <a:pt x="52089" y="5554318"/>
                    <a:pt x="127858" y="5161507"/>
                    <a:pt x="519042" y="4984043"/>
                  </a:cubicBezTo>
                  <a:close/>
                  <a:moveTo>
                    <a:pt x="160548" y="5424416"/>
                  </a:moveTo>
                  <a:cubicBezTo>
                    <a:pt x="79290" y="5614066"/>
                    <a:pt x="42520" y="5826699"/>
                    <a:pt x="13773" y="6030864"/>
                  </a:cubicBezTo>
                  <a:cubicBezTo>
                    <a:pt x="64862" y="5583302"/>
                    <a:pt x="147551" y="5167281"/>
                    <a:pt x="554761" y="4973522"/>
                  </a:cubicBezTo>
                  <a:cubicBezTo>
                    <a:pt x="377982" y="5070721"/>
                    <a:pt x="248716" y="5218653"/>
                    <a:pt x="160548" y="5424416"/>
                  </a:cubicBezTo>
                  <a:close/>
                  <a:moveTo>
                    <a:pt x="703380" y="4919457"/>
                  </a:moveTo>
                  <a:cubicBezTo>
                    <a:pt x="703464" y="4919434"/>
                    <a:pt x="703546" y="4919412"/>
                    <a:pt x="703631" y="4919389"/>
                  </a:cubicBezTo>
                  <a:cubicBezTo>
                    <a:pt x="703241" y="4919639"/>
                    <a:pt x="702848" y="4919891"/>
                    <a:pt x="702458" y="4920141"/>
                  </a:cubicBezTo>
                  <a:cubicBezTo>
                    <a:pt x="702328" y="4920164"/>
                    <a:pt x="702195" y="4920187"/>
                    <a:pt x="702065" y="4920233"/>
                  </a:cubicBezTo>
                  <a:cubicBezTo>
                    <a:pt x="702501" y="4919959"/>
                    <a:pt x="702942" y="4919708"/>
                    <a:pt x="703380" y="4919457"/>
                  </a:cubicBezTo>
                  <a:close/>
                  <a:moveTo>
                    <a:pt x="722849" y="4914322"/>
                  </a:moveTo>
                  <a:cubicBezTo>
                    <a:pt x="723780" y="4914094"/>
                    <a:pt x="724716" y="4913865"/>
                    <a:pt x="725647" y="4913638"/>
                  </a:cubicBezTo>
                  <a:cubicBezTo>
                    <a:pt x="724333" y="4914550"/>
                    <a:pt x="723014" y="4915441"/>
                    <a:pt x="721699" y="4916353"/>
                  </a:cubicBezTo>
                  <a:cubicBezTo>
                    <a:pt x="720743" y="4916536"/>
                    <a:pt x="719793" y="4916718"/>
                    <a:pt x="718839" y="4916901"/>
                  </a:cubicBezTo>
                  <a:cubicBezTo>
                    <a:pt x="720174" y="4916057"/>
                    <a:pt x="721512" y="4915189"/>
                    <a:pt x="722849" y="4914322"/>
                  </a:cubicBezTo>
                  <a:close/>
                  <a:moveTo>
                    <a:pt x="742353" y="4909529"/>
                  </a:moveTo>
                  <a:cubicBezTo>
                    <a:pt x="743962" y="4909119"/>
                    <a:pt x="745573" y="4908753"/>
                    <a:pt x="747184" y="4908365"/>
                  </a:cubicBezTo>
                  <a:cubicBezTo>
                    <a:pt x="745153" y="4909849"/>
                    <a:pt x="743120" y="4911355"/>
                    <a:pt x="741086" y="4912839"/>
                  </a:cubicBezTo>
                  <a:cubicBezTo>
                    <a:pt x="739464" y="4913113"/>
                    <a:pt x="737845" y="4913409"/>
                    <a:pt x="736227" y="4913706"/>
                  </a:cubicBezTo>
                  <a:cubicBezTo>
                    <a:pt x="738270" y="4912291"/>
                    <a:pt x="740313" y="4910899"/>
                    <a:pt x="742353" y="4909529"/>
                  </a:cubicBezTo>
                  <a:close/>
                  <a:moveTo>
                    <a:pt x="761934" y="4904942"/>
                  </a:moveTo>
                  <a:cubicBezTo>
                    <a:pt x="764082" y="4904463"/>
                    <a:pt x="766227" y="4903961"/>
                    <a:pt x="768377" y="4903482"/>
                  </a:cubicBezTo>
                  <a:cubicBezTo>
                    <a:pt x="765759" y="4905513"/>
                    <a:pt x="763144" y="4907544"/>
                    <a:pt x="760515" y="4909598"/>
                  </a:cubicBezTo>
                  <a:cubicBezTo>
                    <a:pt x="758390" y="4909940"/>
                    <a:pt x="756256" y="4910260"/>
                    <a:pt x="754140" y="4910625"/>
                  </a:cubicBezTo>
                  <a:cubicBezTo>
                    <a:pt x="756742" y="4908708"/>
                    <a:pt x="759337" y="4906837"/>
                    <a:pt x="761934" y="4904942"/>
                  </a:cubicBezTo>
                  <a:close/>
                  <a:moveTo>
                    <a:pt x="772382" y="4907726"/>
                  </a:moveTo>
                  <a:cubicBezTo>
                    <a:pt x="775431" y="4905353"/>
                    <a:pt x="778491" y="4902980"/>
                    <a:pt x="781554" y="4900606"/>
                  </a:cubicBezTo>
                  <a:cubicBezTo>
                    <a:pt x="784117" y="4900059"/>
                    <a:pt x="786682" y="4899534"/>
                    <a:pt x="789245" y="4898986"/>
                  </a:cubicBezTo>
                  <a:cubicBezTo>
                    <a:pt x="786577" y="4901177"/>
                    <a:pt x="783902" y="4903390"/>
                    <a:pt x="781271" y="4905558"/>
                  </a:cubicBezTo>
                  <a:cubicBezTo>
                    <a:pt x="780860" y="4905901"/>
                    <a:pt x="780454" y="4906243"/>
                    <a:pt x="780043" y="4906585"/>
                  </a:cubicBezTo>
                  <a:cubicBezTo>
                    <a:pt x="777483" y="4906951"/>
                    <a:pt x="774929" y="4907339"/>
                    <a:pt x="772382" y="4907726"/>
                  </a:cubicBezTo>
                  <a:close/>
                  <a:moveTo>
                    <a:pt x="790925" y="4905011"/>
                  </a:moveTo>
                  <a:cubicBezTo>
                    <a:pt x="794376" y="4902181"/>
                    <a:pt x="797828" y="4899328"/>
                    <a:pt x="801272" y="4896521"/>
                  </a:cubicBezTo>
                  <a:cubicBezTo>
                    <a:pt x="804178" y="4895928"/>
                    <a:pt x="807085" y="4895380"/>
                    <a:pt x="809990" y="4894809"/>
                  </a:cubicBezTo>
                  <a:cubicBezTo>
                    <a:pt x="808044" y="4896498"/>
                    <a:pt x="806074" y="4898187"/>
                    <a:pt x="804130" y="4899876"/>
                  </a:cubicBezTo>
                  <a:cubicBezTo>
                    <a:pt x="802637" y="4901177"/>
                    <a:pt x="801165" y="4902500"/>
                    <a:pt x="799677" y="4903801"/>
                  </a:cubicBezTo>
                  <a:cubicBezTo>
                    <a:pt x="796749" y="4904189"/>
                    <a:pt x="793839" y="4904600"/>
                    <a:pt x="790925" y="4905011"/>
                  </a:cubicBezTo>
                  <a:close/>
                  <a:moveTo>
                    <a:pt x="809675" y="4902500"/>
                  </a:moveTo>
                  <a:cubicBezTo>
                    <a:pt x="813441" y="4899237"/>
                    <a:pt x="817209" y="4895950"/>
                    <a:pt x="820984" y="4892687"/>
                  </a:cubicBezTo>
                  <a:cubicBezTo>
                    <a:pt x="824192" y="4892094"/>
                    <a:pt x="827403" y="4891500"/>
                    <a:pt x="830615" y="4890907"/>
                  </a:cubicBezTo>
                  <a:cubicBezTo>
                    <a:pt x="829407" y="4892002"/>
                    <a:pt x="828200" y="4893098"/>
                    <a:pt x="826993" y="4894193"/>
                  </a:cubicBezTo>
                  <a:cubicBezTo>
                    <a:pt x="824423" y="4896544"/>
                    <a:pt x="821881" y="4898917"/>
                    <a:pt x="819322" y="4901291"/>
                  </a:cubicBezTo>
                  <a:cubicBezTo>
                    <a:pt x="816100" y="4901679"/>
                    <a:pt x="812884" y="4902089"/>
                    <a:pt x="809675" y="4902500"/>
                  </a:cubicBezTo>
                  <a:close/>
                  <a:moveTo>
                    <a:pt x="828663" y="4900150"/>
                  </a:moveTo>
                  <a:cubicBezTo>
                    <a:pt x="829348" y="4899534"/>
                    <a:pt x="830017" y="4898895"/>
                    <a:pt x="830701" y="4898278"/>
                  </a:cubicBezTo>
                  <a:cubicBezTo>
                    <a:pt x="834067" y="4895220"/>
                    <a:pt x="837427" y="4892162"/>
                    <a:pt x="840786" y="4889081"/>
                  </a:cubicBezTo>
                  <a:cubicBezTo>
                    <a:pt x="844241" y="4888488"/>
                    <a:pt x="847697" y="4887871"/>
                    <a:pt x="851154" y="4887301"/>
                  </a:cubicBezTo>
                  <a:lnTo>
                    <a:pt x="849858" y="4888533"/>
                  </a:lnTo>
                  <a:cubicBezTo>
                    <a:pt x="846238" y="4892002"/>
                    <a:pt x="842646" y="4895494"/>
                    <a:pt x="839047" y="4898986"/>
                  </a:cubicBezTo>
                  <a:cubicBezTo>
                    <a:pt x="835581" y="4899374"/>
                    <a:pt x="832109" y="4899762"/>
                    <a:pt x="828663" y="4900150"/>
                  </a:cubicBezTo>
                  <a:close/>
                  <a:moveTo>
                    <a:pt x="847795" y="4898050"/>
                  </a:moveTo>
                  <a:cubicBezTo>
                    <a:pt x="849732" y="4896178"/>
                    <a:pt x="851647" y="4894285"/>
                    <a:pt x="853594" y="4892436"/>
                  </a:cubicBezTo>
                  <a:lnTo>
                    <a:pt x="856390" y="4889766"/>
                  </a:lnTo>
                  <a:cubicBezTo>
                    <a:pt x="857802" y="4888419"/>
                    <a:pt x="859210" y="4887072"/>
                    <a:pt x="860623" y="4885703"/>
                  </a:cubicBezTo>
                  <a:cubicBezTo>
                    <a:pt x="864304" y="4885110"/>
                    <a:pt x="867985" y="4884517"/>
                    <a:pt x="871667" y="4883946"/>
                  </a:cubicBezTo>
                  <a:cubicBezTo>
                    <a:pt x="867376" y="4888236"/>
                    <a:pt x="863104" y="4892573"/>
                    <a:pt x="858836" y="4896932"/>
                  </a:cubicBezTo>
                  <a:cubicBezTo>
                    <a:pt x="855146" y="4897297"/>
                    <a:pt x="851465" y="4897662"/>
                    <a:pt x="847795" y="4898050"/>
                  </a:cubicBezTo>
                  <a:close/>
                  <a:moveTo>
                    <a:pt x="867059" y="4896133"/>
                  </a:moveTo>
                  <a:cubicBezTo>
                    <a:pt x="870199" y="4892961"/>
                    <a:pt x="873317" y="4889766"/>
                    <a:pt x="876480" y="4886593"/>
                  </a:cubicBezTo>
                  <a:cubicBezTo>
                    <a:pt x="877829" y="4885247"/>
                    <a:pt x="879175" y="4883900"/>
                    <a:pt x="880524" y="4882554"/>
                  </a:cubicBezTo>
                  <a:cubicBezTo>
                    <a:pt x="884406" y="4881960"/>
                    <a:pt x="888288" y="4881390"/>
                    <a:pt x="892172" y="4880819"/>
                  </a:cubicBezTo>
                  <a:cubicBezTo>
                    <a:pt x="887665" y="4885544"/>
                    <a:pt x="883160" y="4890291"/>
                    <a:pt x="878675" y="4895083"/>
                  </a:cubicBezTo>
                  <a:cubicBezTo>
                    <a:pt x="874784" y="4895426"/>
                    <a:pt x="870920" y="4895791"/>
                    <a:pt x="867059" y="4896133"/>
                  </a:cubicBezTo>
                  <a:close/>
                  <a:moveTo>
                    <a:pt x="886437" y="4894444"/>
                  </a:moveTo>
                  <a:cubicBezTo>
                    <a:pt x="890734" y="4889880"/>
                    <a:pt x="895025" y="4885293"/>
                    <a:pt x="899363" y="4880774"/>
                  </a:cubicBezTo>
                  <a:cubicBezTo>
                    <a:pt x="899724" y="4880386"/>
                    <a:pt x="900089" y="4879998"/>
                    <a:pt x="900450" y="4879632"/>
                  </a:cubicBezTo>
                  <a:cubicBezTo>
                    <a:pt x="904517" y="4879062"/>
                    <a:pt x="908583" y="4878469"/>
                    <a:pt x="912650" y="4877921"/>
                  </a:cubicBezTo>
                  <a:cubicBezTo>
                    <a:pt x="907960" y="4883079"/>
                    <a:pt x="903277" y="4888259"/>
                    <a:pt x="898610" y="4893463"/>
                  </a:cubicBezTo>
                  <a:cubicBezTo>
                    <a:pt x="894539" y="4893783"/>
                    <a:pt x="890481" y="4894102"/>
                    <a:pt x="886437" y="4894444"/>
                  </a:cubicBezTo>
                  <a:close/>
                  <a:moveTo>
                    <a:pt x="905936" y="4892915"/>
                  </a:moveTo>
                  <a:cubicBezTo>
                    <a:pt x="910756" y="4887575"/>
                    <a:pt x="915599" y="4882234"/>
                    <a:pt x="920465" y="4876894"/>
                  </a:cubicBezTo>
                  <a:cubicBezTo>
                    <a:pt x="924684" y="4876346"/>
                    <a:pt x="928904" y="4875821"/>
                    <a:pt x="933124" y="4875296"/>
                  </a:cubicBezTo>
                  <a:cubicBezTo>
                    <a:pt x="928277" y="4880842"/>
                    <a:pt x="923441" y="4886434"/>
                    <a:pt x="918616" y="4892048"/>
                  </a:cubicBezTo>
                  <a:cubicBezTo>
                    <a:pt x="914376" y="4892344"/>
                    <a:pt x="910144" y="4892619"/>
                    <a:pt x="905936" y="4892915"/>
                  </a:cubicBezTo>
                  <a:close/>
                  <a:moveTo>
                    <a:pt x="925554" y="4891592"/>
                  </a:moveTo>
                  <a:cubicBezTo>
                    <a:pt x="930520" y="4885841"/>
                    <a:pt x="935529" y="4880089"/>
                    <a:pt x="940539" y="4874361"/>
                  </a:cubicBezTo>
                  <a:cubicBezTo>
                    <a:pt x="944893" y="4873859"/>
                    <a:pt x="949245" y="4873356"/>
                    <a:pt x="953600" y="4872854"/>
                  </a:cubicBezTo>
                  <a:cubicBezTo>
                    <a:pt x="948611" y="4878811"/>
                    <a:pt x="943633" y="4884813"/>
                    <a:pt x="938663" y="4890838"/>
                  </a:cubicBezTo>
                  <a:cubicBezTo>
                    <a:pt x="934281" y="4891089"/>
                    <a:pt x="929904" y="4891340"/>
                    <a:pt x="925554" y="4891592"/>
                  </a:cubicBezTo>
                  <a:close/>
                  <a:moveTo>
                    <a:pt x="945297" y="4890473"/>
                  </a:moveTo>
                  <a:cubicBezTo>
                    <a:pt x="950389" y="4884311"/>
                    <a:pt x="955512" y="4878195"/>
                    <a:pt x="960647" y="4872056"/>
                  </a:cubicBezTo>
                  <a:cubicBezTo>
                    <a:pt x="965129" y="4871577"/>
                    <a:pt x="969612" y="4871074"/>
                    <a:pt x="974094" y="4870618"/>
                  </a:cubicBezTo>
                  <a:cubicBezTo>
                    <a:pt x="968975" y="4876985"/>
                    <a:pt x="963867" y="4883398"/>
                    <a:pt x="958764" y="4889834"/>
                  </a:cubicBezTo>
                  <a:cubicBezTo>
                    <a:pt x="954257" y="4890039"/>
                    <a:pt x="949770" y="4890245"/>
                    <a:pt x="945297" y="4890473"/>
                  </a:cubicBezTo>
                  <a:close/>
                  <a:moveTo>
                    <a:pt x="965091" y="4889560"/>
                  </a:moveTo>
                  <a:cubicBezTo>
                    <a:pt x="970301" y="4883011"/>
                    <a:pt x="975534" y="4876460"/>
                    <a:pt x="980788" y="4869956"/>
                  </a:cubicBezTo>
                  <a:cubicBezTo>
                    <a:pt x="985391" y="4869500"/>
                    <a:pt x="989994" y="4869043"/>
                    <a:pt x="994595" y="4868610"/>
                  </a:cubicBezTo>
                  <a:cubicBezTo>
                    <a:pt x="989362" y="4875388"/>
                    <a:pt x="984136" y="4882189"/>
                    <a:pt x="978914" y="4889013"/>
                  </a:cubicBezTo>
                  <a:cubicBezTo>
                    <a:pt x="974286" y="4889172"/>
                    <a:pt x="969685" y="4889377"/>
                    <a:pt x="965091" y="4889560"/>
                  </a:cubicBezTo>
                  <a:close/>
                  <a:moveTo>
                    <a:pt x="984971" y="4888830"/>
                  </a:moveTo>
                  <a:cubicBezTo>
                    <a:pt x="990288" y="4881870"/>
                    <a:pt x="995626" y="4874932"/>
                    <a:pt x="1000985" y="4868016"/>
                  </a:cubicBezTo>
                  <a:cubicBezTo>
                    <a:pt x="1005705" y="4867606"/>
                    <a:pt x="1010420" y="4867195"/>
                    <a:pt x="1015132" y="4866784"/>
                  </a:cubicBezTo>
                  <a:cubicBezTo>
                    <a:pt x="1009787" y="4873973"/>
                    <a:pt x="1004447" y="4881162"/>
                    <a:pt x="999109" y="4888396"/>
                  </a:cubicBezTo>
                  <a:cubicBezTo>
                    <a:pt x="994378" y="4888510"/>
                    <a:pt x="989668" y="4888670"/>
                    <a:pt x="984971" y="4888830"/>
                  </a:cubicBezTo>
                  <a:close/>
                  <a:moveTo>
                    <a:pt x="1011364" y="4888100"/>
                  </a:moveTo>
                  <a:cubicBezTo>
                    <a:pt x="1009208" y="4888146"/>
                    <a:pt x="1007076" y="4888214"/>
                    <a:pt x="1004926" y="4888259"/>
                  </a:cubicBezTo>
                  <a:cubicBezTo>
                    <a:pt x="1010347" y="4880911"/>
                    <a:pt x="1015780" y="4873585"/>
                    <a:pt x="1021237" y="4866282"/>
                  </a:cubicBezTo>
                  <a:cubicBezTo>
                    <a:pt x="1026069" y="4865894"/>
                    <a:pt x="1030898" y="4865506"/>
                    <a:pt x="1035722" y="4865164"/>
                  </a:cubicBezTo>
                  <a:cubicBezTo>
                    <a:pt x="1030277" y="4872718"/>
                    <a:pt x="1024832" y="4880317"/>
                    <a:pt x="1019389" y="4887963"/>
                  </a:cubicBezTo>
                  <a:cubicBezTo>
                    <a:pt x="1016714" y="4888008"/>
                    <a:pt x="1014039" y="4888031"/>
                    <a:pt x="1011364" y="4888100"/>
                  </a:cubicBezTo>
                  <a:close/>
                  <a:moveTo>
                    <a:pt x="1024937" y="4887871"/>
                  </a:moveTo>
                  <a:cubicBezTo>
                    <a:pt x="1030446" y="4880135"/>
                    <a:pt x="1035969" y="4872444"/>
                    <a:pt x="1041517" y="4864730"/>
                  </a:cubicBezTo>
                  <a:cubicBezTo>
                    <a:pt x="1046476" y="4864388"/>
                    <a:pt x="1051433" y="4864045"/>
                    <a:pt x="1056385" y="4863726"/>
                  </a:cubicBezTo>
                  <a:cubicBezTo>
                    <a:pt x="1050826" y="4871713"/>
                    <a:pt x="1045244" y="4879678"/>
                    <a:pt x="1039716" y="4887689"/>
                  </a:cubicBezTo>
                  <a:cubicBezTo>
                    <a:pt x="1034787" y="4887734"/>
                    <a:pt x="1029862" y="4887803"/>
                    <a:pt x="1024937" y="4887871"/>
                  </a:cubicBezTo>
                  <a:close/>
                  <a:moveTo>
                    <a:pt x="1045031" y="4887666"/>
                  </a:moveTo>
                  <a:cubicBezTo>
                    <a:pt x="1050639" y="4879542"/>
                    <a:pt x="1056312" y="4871463"/>
                    <a:pt x="1061952" y="4863361"/>
                  </a:cubicBezTo>
                  <a:cubicBezTo>
                    <a:pt x="1066968" y="4863041"/>
                    <a:pt x="1071977" y="4862744"/>
                    <a:pt x="1076984" y="4862471"/>
                  </a:cubicBezTo>
                  <a:cubicBezTo>
                    <a:pt x="1071347" y="4870846"/>
                    <a:pt x="1065708" y="4879222"/>
                    <a:pt x="1060096" y="4887598"/>
                  </a:cubicBezTo>
                  <a:cubicBezTo>
                    <a:pt x="1055073" y="4887598"/>
                    <a:pt x="1050052" y="4887620"/>
                    <a:pt x="1045031" y="4887666"/>
                  </a:cubicBezTo>
                  <a:close/>
                  <a:moveTo>
                    <a:pt x="1065199" y="4887620"/>
                  </a:moveTo>
                  <a:cubicBezTo>
                    <a:pt x="1070889" y="4879130"/>
                    <a:pt x="1076612" y="4870641"/>
                    <a:pt x="1082329" y="4862174"/>
                  </a:cubicBezTo>
                  <a:cubicBezTo>
                    <a:pt x="1087430" y="4861877"/>
                    <a:pt x="1092528" y="4861626"/>
                    <a:pt x="1097620" y="4861398"/>
                  </a:cubicBezTo>
                  <a:cubicBezTo>
                    <a:pt x="1091903" y="4870139"/>
                    <a:pt x="1086198" y="4878925"/>
                    <a:pt x="1080501" y="4887712"/>
                  </a:cubicBezTo>
                  <a:cubicBezTo>
                    <a:pt x="1075401" y="4887666"/>
                    <a:pt x="1070300" y="4887643"/>
                    <a:pt x="1065199" y="4887620"/>
                  </a:cubicBezTo>
                  <a:close/>
                  <a:moveTo>
                    <a:pt x="1085415" y="4887757"/>
                  </a:moveTo>
                  <a:cubicBezTo>
                    <a:pt x="1091175" y="4878880"/>
                    <a:pt x="1096951" y="4870002"/>
                    <a:pt x="1102734" y="4861147"/>
                  </a:cubicBezTo>
                  <a:cubicBezTo>
                    <a:pt x="1107922" y="4860919"/>
                    <a:pt x="1113105" y="4860691"/>
                    <a:pt x="1118281" y="4860485"/>
                  </a:cubicBezTo>
                  <a:cubicBezTo>
                    <a:pt x="1112493" y="4869637"/>
                    <a:pt x="1106724" y="4878788"/>
                    <a:pt x="1100952" y="4887963"/>
                  </a:cubicBezTo>
                  <a:cubicBezTo>
                    <a:pt x="1095776" y="4887871"/>
                    <a:pt x="1090598" y="4887803"/>
                    <a:pt x="1085415" y="4887757"/>
                  </a:cubicBezTo>
                  <a:close/>
                  <a:moveTo>
                    <a:pt x="1105690" y="4888031"/>
                  </a:moveTo>
                  <a:cubicBezTo>
                    <a:pt x="1111519" y="4878788"/>
                    <a:pt x="1117350" y="4869545"/>
                    <a:pt x="1123197" y="4860302"/>
                  </a:cubicBezTo>
                  <a:cubicBezTo>
                    <a:pt x="1128462" y="4860097"/>
                    <a:pt x="1133718" y="4859915"/>
                    <a:pt x="1138969" y="4859755"/>
                  </a:cubicBezTo>
                  <a:cubicBezTo>
                    <a:pt x="1133115" y="4869272"/>
                    <a:pt x="1127282" y="4878834"/>
                    <a:pt x="1121439" y="4888351"/>
                  </a:cubicBezTo>
                  <a:cubicBezTo>
                    <a:pt x="1116193" y="4888236"/>
                    <a:pt x="1110944" y="4888123"/>
                    <a:pt x="1105690" y="4888031"/>
                  </a:cubicBezTo>
                  <a:close/>
                  <a:moveTo>
                    <a:pt x="1125999" y="4888465"/>
                  </a:moveTo>
                  <a:cubicBezTo>
                    <a:pt x="1131899" y="4878857"/>
                    <a:pt x="1137791" y="4869226"/>
                    <a:pt x="1143700" y="4859618"/>
                  </a:cubicBezTo>
                  <a:cubicBezTo>
                    <a:pt x="1149061" y="4859458"/>
                    <a:pt x="1154415" y="4859298"/>
                    <a:pt x="1159760" y="4859184"/>
                  </a:cubicBezTo>
                  <a:cubicBezTo>
                    <a:pt x="1153831" y="4869089"/>
                    <a:pt x="1147892" y="4878994"/>
                    <a:pt x="1141970" y="4888921"/>
                  </a:cubicBezTo>
                  <a:cubicBezTo>
                    <a:pt x="1136650" y="4888761"/>
                    <a:pt x="1131326" y="4888602"/>
                    <a:pt x="1125999" y="4888465"/>
                  </a:cubicBezTo>
                  <a:close/>
                  <a:moveTo>
                    <a:pt x="1146361" y="4889058"/>
                  </a:moveTo>
                  <a:cubicBezTo>
                    <a:pt x="1152333" y="4879062"/>
                    <a:pt x="1158320" y="4869089"/>
                    <a:pt x="1164297" y="4859093"/>
                  </a:cubicBezTo>
                  <a:cubicBezTo>
                    <a:pt x="1169701" y="4858956"/>
                    <a:pt x="1175094" y="4858865"/>
                    <a:pt x="1180480" y="4858773"/>
                  </a:cubicBezTo>
                  <a:cubicBezTo>
                    <a:pt x="1174503" y="4869043"/>
                    <a:pt x="1168521" y="4879336"/>
                    <a:pt x="1162542" y="4889629"/>
                  </a:cubicBezTo>
                  <a:cubicBezTo>
                    <a:pt x="1157153" y="4889423"/>
                    <a:pt x="1151761" y="4889241"/>
                    <a:pt x="1146361" y="4889058"/>
                  </a:cubicBezTo>
                  <a:close/>
                  <a:moveTo>
                    <a:pt x="1166778" y="4889789"/>
                  </a:moveTo>
                  <a:cubicBezTo>
                    <a:pt x="1172803" y="4879427"/>
                    <a:pt x="1178825" y="4869066"/>
                    <a:pt x="1184848" y="4858705"/>
                  </a:cubicBezTo>
                  <a:cubicBezTo>
                    <a:pt x="1190293" y="4858636"/>
                    <a:pt x="1195727" y="4858568"/>
                    <a:pt x="1201152" y="4858522"/>
                  </a:cubicBezTo>
                  <a:cubicBezTo>
                    <a:pt x="1195084" y="4869203"/>
                    <a:pt x="1189031" y="4879838"/>
                    <a:pt x="1182990" y="4890473"/>
                  </a:cubicBezTo>
                  <a:cubicBezTo>
                    <a:pt x="1177593" y="4890222"/>
                    <a:pt x="1172189" y="4890017"/>
                    <a:pt x="1166778" y="4889789"/>
                  </a:cubicBezTo>
                  <a:close/>
                  <a:moveTo>
                    <a:pt x="1187073" y="4890656"/>
                  </a:moveTo>
                  <a:cubicBezTo>
                    <a:pt x="1193155" y="4879952"/>
                    <a:pt x="1199246" y="4869226"/>
                    <a:pt x="1205358" y="4858477"/>
                  </a:cubicBezTo>
                  <a:cubicBezTo>
                    <a:pt x="1210927" y="4858431"/>
                    <a:pt x="1216486" y="4858408"/>
                    <a:pt x="1222032" y="4858408"/>
                  </a:cubicBezTo>
                  <a:cubicBezTo>
                    <a:pt x="1215945" y="4869408"/>
                    <a:pt x="1209847" y="4880431"/>
                    <a:pt x="1203733" y="4891455"/>
                  </a:cubicBezTo>
                  <a:cubicBezTo>
                    <a:pt x="1198190" y="4891180"/>
                    <a:pt x="1192637" y="4890907"/>
                    <a:pt x="1187073" y="4890656"/>
                  </a:cubicBezTo>
                  <a:close/>
                  <a:moveTo>
                    <a:pt x="1207658" y="4891660"/>
                  </a:moveTo>
                  <a:cubicBezTo>
                    <a:pt x="1213809" y="4880568"/>
                    <a:pt x="1219946" y="4869477"/>
                    <a:pt x="1226069" y="4858408"/>
                  </a:cubicBezTo>
                  <a:cubicBezTo>
                    <a:pt x="1231708" y="4858408"/>
                    <a:pt x="1237334" y="4858431"/>
                    <a:pt x="1242948" y="4858454"/>
                  </a:cubicBezTo>
                  <a:cubicBezTo>
                    <a:pt x="1236811" y="4869842"/>
                    <a:pt x="1230670" y="4881208"/>
                    <a:pt x="1224522" y="4892573"/>
                  </a:cubicBezTo>
                  <a:cubicBezTo>
                    <a:pt x="1218912" y="4892253"/>
                    <a:pt x="1213291" y="4891957"/>
                    <a:pt x="1207658" y="4891660"/>
                  </a:cubicBezTo>
                  <a:close/>
                  <a:moveTo>
                    <a:pt x="10113941" y="6500517"/>
                  </a:moveTo>
                  <a:cubicBezTo>
                    <a:pt x="10045109" y="6643702"/>
                    <a:pt x="9918288" y="6742567"/>
                    <a:pt x="9737013" y="6794350"/>
                  </a:cubicBezTo>
                  <a:cubicBezTo>
                    <a:pt x="9393520" y="6892462"/>
                    <a:pt x="9014105" y="6846429"/>
                    <a:pt x="8623073" y="6786065"/>
                  </a:cubicBezTo>
                  <a:cubicBezTo>
                    <a:pt x="8032213" y="6694846"/>
                    <a:pt x="7441580" y="6535069"/>
                    <a:pt x="6934362" y="6392455"/>
                  </a:cubicBezTo>
                  <a:cubicBezTo>
                    <a:pt x="6355529" y="6229711"/>
                    <a:pt x="5771538" y="6048620"/>
                    <a:pt x="5206763" y="5873484"/>
                  </a:cubicBezTo>
                  <a:cubicBezTo>
                    <a:pt x="4496999" y="5653411"/>
                    <a:pt x="3763068" y="5425831"/>
                    <a:pt x="3032377" y="5232483"/>
                  </a:cubicBezTo>
                  <a:cubicBezTo>
                    <a:pt x="2574272" y="5111253"/>
                    <a:pt x="2040270" y="4976900"/>
                    <a:pt x="1499907" y="4916878"/>
                  </a:cubicBezTo>
                  <a:cubicBezTo>
                    <a:pt x="1416247" y="4907589"/>
                    <a:pt x="1323955" y="4898324"/>
                    <a:pt x="1228305" y="4892801"/>
                  </a:cubicBezTo>
                  <a:cubicBezTo>
                    <a:pt x="1234488" y="4881367"/>
                    <a:pt x="1240661" y="4869933"/>
                    <a:pt x="1246832" y="4858477"/>
                  </a:cubicBezTo>
                  <a:cubicBezTo>
                    <a:pt x="1343983" y="4859138"/>
                    <a:pt x="1437213" y="4864365"/>
                    <a:pt x="1522889" y="4870778"/>
                  </a:cubicBezTo>
                  <a:cubicBezTo>
                    <a:pt x="2038825" y="4909484"/>
                    <a:pt x="2540632" y="5035575"/>
                    <a:pt x="3052072" y="5172461"/>
                  </a:cubicBezTo>
                  <a:cubicBezTo>
                    <a:pt x="3772448" y="5364577"/>
                    <a:pt x="4495676" y="5591221"/>
                    <a:pt x="5195101" y="5810404"/>
                  </a:cubicBezTo>
                  <a:cubicBezTo>
                    <a:pt x="5757502" y="5986658"/>
                    <a:pt x="6339029" y="6168891"/>
                    <a:pt x="6915785" y="6332160"/>
                  </a:cubicBezTo>
                  <a:cubicBezTo>
                    <a:pt x="7152266" y="6399781"/>
                    <a:pt x="7463763" y="6486869"/>
                    <a:pt x="7775854" y="6560813"/>
                  </a:cubicBezTo>
                  <a:cubicBezTo>
                    <a:pt x="8093901" y="6636194"/>
                    <a:pt x="8379472" y="6690510"/>
                    <a:pt x="8648908" y="6726888"/>
                  </a:cubicBezTo>
                  <a:cubicBezTo>
                    <a:pt x="9033229" y="6777827"/>
                    <a:pt x="9436470" y="6808727"/>
                    <a:pt x="9781744" y="6690852"/>
                  </a:cubicBezTo>
                  <a:cubicBezTo>
                    <a:pt x="9958318" y="6630557"/>
                    <a:pt x="10080324" y="6525872"/>
                    <a:pt x="10144317" y="6379652"/>
                  </a:cubicBezTo>
                  <a:cubicBezTo>
                    <a:pt x="10153879" y="6357834"/>
                    <a:pt x="10162004" y="6335377"/>
                    <a:pt x="10168850" y="6312418"/>
                  </a:cubicBezTo>
                  <a:cubicBezTo>
                    <a:pt x="10159676" y="6378579"/>
                    <a:pt x="10142103" y="6441956"/>
                    <a:pt x="10113941" y="6500517"/>
                  </a:cubicBezTo>
                  <a:close/>
                  <a:moveTo>
                    <a:pt x="10182635" y="6218506"/>
                  </a:moveTo>
                  <a:cubicBezTo>
                    <a:pt x="10182657" y="6217936"/>
                    <a:pt x="10182681" y="6217342"/>
                    <a:pt x="10182681" y="6216772"/>
                  </a:cubicBezTo>
                  <a:cubicBezTo>
                    <a:pt x="10182818" y="6216361"/>
                    <a:pt x="10182931" y="6215973"/>
                    <a:pt x="10183046" y="6215562"/>
                  </a:cubicBezTo>
                  <a:cubicBezTo>
                    <a:pt x="10182909" y="6216543"/>
                    <a:pt x="10182772" y="6217548"/>
                    <a:pt x="10182635" y="6218506"/>
                  </a:cubicBezTo>
                  <a:close/>
                  <a:moveTo>
                    <a:pt x="10197606" y="6123316"/>
                  </a:moveTo>
                  <a:cubicBezTo>
                    <a:pt x="10197629" y="6122357"/>
                    <a:pt x="10197652" y="6121376"/>
                    <a:pt x="10197674" y="6120372"/>
                  </a:cubicBezTo>
                  <a:cubicBezTo>
                    <a:pt x="10197903" y="6119687"/>
                    <a:pt x="10198131" y="6118979"/>
                    <a:pt x="10198360" y="6118295"/>
                  </a:cubicBezTo>
                  <a:cubicBezTo>
                    <a:pt x="10198108" y="6119961"/>
                    <a:pt x="10197880" y="6121650"/>
                    <a:pt x="10197606" y="6123316"/>
                  </a:cubicBezTo>
                  <a:close/>
                  <a:moveTo>
                    <a:pt x="10213353" y="6031000"/>
                  </a:moveTo>
                  <a:cubicBezTo>
                    <a:pt x="10213445" y="6028718"/>
                    <a:pt x="10213536" y="6026414"/>
                    <a:pt x="10213604" y="6024109"/>
                  </a:cubicBezTo>
                  <a:cubicBezTo>
                    <a:pt x="10214220" y="6022283"/>
                    <a:pt x="10214836" y="6020457"/>
                    <a:pt x="10215453" y="6018631"/>
                  </a:cubicBezTo>
                  <a:cubicBezTo>
                    <a:pt x="10214791" y="6022785"/>
                    <a:pt x="10214083" y="6026893"/>
                    <a:pt x="10213353" y="6031000"/>
                  </a:cubicBezTo>
                  <a:close/>
                  <a:moveTo>
                    <a:pt x="10230173" y="5935240"/>
                  </a:moveTo>
                  <a:cubicBezTo>
                    <a:pt x="10230287" y="5933049"/>
                    <a:pt x="10230356" y="5930835"/>
                    <a:pt x="10230447" y="5928621"/>
                  </a:cubicBezTo>
                  <a:cubicBezTo>
                    <a:pt x="10231086" y="5926818"/>
                    <a:pt x="10231724" y="5924993"/>
                    <a:pt x="10232364" y="5923167"/>
                  </a:cubicBezTo>
                  <a:cubicBezTo>
                    <a:pt x="10231656" y="5927206"/>
                    <a:pt x="10230949" y="5931246"/>
                    <a:pt x="10230173" y="5935240"/>
                  </a:cubicBezTo>
                  <a:close/>
                  <a:moveTo>
                    <a:pt x="10247997" y="5840164"/>
                  </a:moveTo>
                  <a:cubicBezTo>
                    <a:pt x="10248111" y="5837973"/>
                    <a:pt x="10248225" y="5835782"/>
                    <a:pt x="10248316" y="5833591"/>
                  </a:cubicBezTo>
                  <a:cubicBezTo>
                    <a:pt x="10248978" y="5831788"/>
                    <a:pt x="10249640" y="5829985"/>
                    <a:pt x="10250302" y="5828159"/>
                  </a:cubicBezTo>
                  <a:cubicBezTo>
                    <a:pt x="10249572" y="5832176"/>
                    <a:pt x="10248795" y="5836170"/>
                    <a:pt x="10247997" y="5840164"/>
                  </a:cubicBezTo>
                  <a:close/>
                  <a:moveTo>
                    <a:pt x="10266985" y="5739770"/>
                  </a:moveTo>
                  <a:cubicBezTo>
                    <a:pt x="10267647" y="5737990"/>
                    <a:pt x="10268354" y="5736209"/>
                    <a:pt x="10269016" y="5734429"/>
                  </a:cubicBezTo>
                  <a:cubicBezTo>
                    <a:pt x="10268240" y="5738400"/>
                    <a:pt x="10267442" y="5742348"/>
                    <a:pt x="10266597" y="5746274"/>
                  </a:cubicBezTo>
                  <a:cubicBezTo>
                    <a:pt x="10266734" y="5744106"/>
                    <a:pt x="10266848" y="5741938"/>
                    <a:pt x="10266985" y="5739770"/>
                  </a:cubicBezTo>
                  <a:close/>
                  <a:moveTo>
                    <a:pt x="10286133" y="5653001"/>
                  </a:moveTo>
                  <a:cubicBezTo>
                    <a:pt x="10286270" y="5651038"/>
                    <a:pt x="10286407" y="5649052"/>
                    <a:pt x="10286521" y="5647089"/>
                  </a:cubicBezTo>
                  <a:cubicBezTo>
                    <a:pt x="10287205" y="5645332"/>
                    <a:pt x="10287867" y="5643598"/>
                    <a:pt x="10288529" y="5641841"/>
                  </a:cubicBezTo>
                  <a:cubicBezTo>
                    <a:pt x="10287753" y="5645583"/>
                    <a:pt x="10286954" y="5649303"/>
                    <a:pt x="10286133" y="5653001"/>
                  </a:cubicBezTo>
                  <a:close/>
                  <a:moveTo>
                    <a:pt x="10306581" y="5560594"/>
                  </a:moveTo>
                  <a:cubicBezTo>
                    <a:pt x="10306741" y="5558837"/>
                    <a:pt x="10306878" y="5557103"/>
                    <a:pt x="10307015" y="5555345"/>
                  </a:cubicBezTo>
                  <a:cubicBezTo>
                    <a:pt x="10307631" y="5553771"/>
                    <a:pt x="10308247" y="5552219"/>
                    <a:pt x="10308863" y="5550644"/>
                  </a:cubicBezTo>
                  <a:cubicBezTo>
                    <a:pt x="10308132" y="5553976"/>
                    <a:pt x="10307380" y="5557285"/>
                    <a:pt x="10306581" y="5560594"/>
                  </a:cubicBezTo>
                  <a:close/>
                  <a:moveTo>
                    <a:pt x="10327988" y="5469170"/>
                  </a:moveTo>
                  <a:cubicBezTo>
                    <a:pt x="10328125" y="5467709"/>
                    <a:pt x="10328262" y="5466225"/>
                    <a:pt x="10328376" y="5464742"/>
                  </a:cubicBezTo>
                  <a:cubicBezTo>
                    <a:pt x="10328924" y="5463441"/>
                    <a:pt x="10329494" y="5462118"/>
                    <a:pt x="10330019" y="5460794"/>
                  </a:cubicBezTo>
                  <a:cubicBezTo>
                    <a:pt x="10329357" y="5463601"/>
                    <a:pt x="10328695" y="5466385"/>
                    <a:pt x="10327988" y="5469170"/>
                  </a:cubicBezTo>
                  <a:close/>
                  <a:moveTo>
                    <a:pt x="10350331" y="5378795"/>
                  </a:moveTo>
                  <a:cubicBezTo>
                    <a:pt x="10350444" y="5377608"/>
                    <a:pt x="10350559" y="5376421"/>
                    <a:pt x="10350673" y="5375257"/>
                  </a:cubicBezTo>
                  <a:cubicBezTo>
                    <a:pt x="10351152" y="5374116"/>
                    <a:pt x="10351609" y="5372975"/>
                    <a:pt x="10352088" y="5371857"/>
                  </a:cubicBezTo>
                  <a:cubicBezTo>
                    <a:pt x="10351517" y="5374162"/>
                    <a:pt x="10350924" y="5376490"/>
                    <a:pt x="10350331" y="5378795"/>
                  </a:cubicBezTo>
                  <a:close/>
                  <a:moveTo>
                    <a:pt x="10373564" y="5289492"/>
                  </a:moveTo>
                  <a:cubicBezTo>
                    <a:pt x="10373677" y="5288580"/>
                    <a:pt x="10373769" y="5287666"/>
                    <a:pt x="10373860" y="5286731"/>
                  </a:cubicBezTo>
                  <a:cubicBezTo>
                    <a:pt x="10374226" y="5285909"/>
                    <a:pt x="10374590" y="5285088"/>
                    <a:pt x="10374932" y="5284266"/>
                  </a:cubicBezTo>
                  <a:cubicBezTo>
                    <a:pt x="10374476" y="5286023"/>
                    <a:pt x="10374043" y="5287758"/>
                    <a:pt x="10373564" y="5289492"/>
                  </a:cubicBezTo>
                  <a:close/>
                  <a:moveTo>
                    <a:pt x="10397664" y="5201217"/>
                  </a:moveTo>
                  <a:cubicBezTo>
                    <a:pt x="10397754" y="5200601"/>
                    <a:pt x="10397846" y="5199985"/>
                    <a:pt x="10397915" y="5199368"/>
                  </a:cubicBezTo>
                  <a:cubicBezTo>
                    <a:pt x="10398165" y="5198775"/>
                    <a:pt x="10398416" y="5198204"/>
                    <a:pt x="10398645" y="5197634"/>
                  </a:cubicBezTo>
                  <a:cubicBezTo>
                    <a:pt x="10398325" y="5198821"/>
                    <a:pt x="10398006" y="5200030"/>
                    <a:pt x="10397664" y="5201217"/>
                  </a:cubicBezTo>
                  <a:close/>
                  <a:moveTo>
                    <a:pt x="10422608" y="5114037"/>
                  </a:moveTo>
                  <a:cubicBezTo>
                    <a:pt x="10422653" y="5113695"/>
                    <a:pt x="10422699" y="5113353"/>
                    <a:pt x="10422745" y="5113033"/>
                  </a:cubicBezTo>
                  <a:cubicBezTo>
                    <a:pt x="10422882" y="5112713"/>
                    <a:pt x="10423019" y="5112439"/>
                    <a:pt x="10423156" y="5112120"/>
                  </a:cubicBezTo>
                  <a:cubicBezTo>
                    <a:pt x="10422973" y="5112759"/>
                    <a:pt x="10422790" y="5113398"/>
                    <a:pt x="10422608" y="5114037"/>
                  </a:cubicBezTo>
                  <a:close/>
                  <a:moveTo>
                    <a:pt x="10447849" y="5030714"/>
                  </a:moveTo>
                  <a:cubicBezTo>
                    <a:pt x="10448008" y="5029755"/>
                    <a:pt x="10448169" y="5028774"/>
                    <a:pt x="10448328" y="5027793"/>
                  </a:cubicBezTo>
                  <a:cubicBezTo>
                    <a:pt x="10448785" y="5026789"/>
                    <a:pt x="10449218" y="5025784"/>
                    <a:pt x="10449652" y="5024803"/>
                  </a:cubicBezTo>
                  <a:cubicBezTo>
                    <a:pt x="10449081" y="5026766"/>
                    <a:pt x="10448465" y="5028751"/>
                    <a:pt x="10447849" y="5030714"/>
                  </a:cubicBezTo>
                  <a:close/>
                  <a:moveTo>
                    <a:pt x="10474277" y="4945497"/>
                  </a:moveTo>
                  <a:cubicBezTo>
                    <a:pt x="10474391" y="4944903"/>
                    <a:pt x="10474482" y="4944287"/>
                    <a:pt x="10474597" y="4943671"/>
                  </a:cubicBezTo>
                  <a:cubicBezTo>
                    <a:pt x="10474870" y="4943055"/>
                    <a:pt x="10475144" y="4942484"/>
                    <a:pt x="10475418" y="4941868"/>
                  </a:cubicBezTo>
                  <a:cubicBezTo>
                    <a:pt x="10475030" y="4943078"/>
                    <a:pt x="10474665" y="4944287"/>
                    <a:pt x="10474277" y="4945497"/>
                  </a:cubicBezTo>
                  <a:close/>
                </a:path>
              </a:pathLst>
            </a:custGeom>
            <a:solidFill>
              <a:schemeClr val="bg1"/>
            </a:solidFill>
            <a:ln w="2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-1" y="0"/>
              <a:ext cx="7494949" cy="6858000"/>
            </a:xfrm>
            <a:prstGeom prst="rect">
              <a:avLst/>
            </a:prstGeom>
            <a:gradFill flip="none" rotWithShape="1">
              <a:gsLst>
                <a:gs pos="5000">
                  <a:srgbClr val="033599"/>
                </a:gs>
                <a:gs pos="100000">
                  <a:srgbClr val="033599">
                    <a:alpha val="0"/>
                  </a:srgb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椭圆 25"/>
          <p:cNvSpPr/>
          <p:nvPr/>
        </p:nvSpPr>
        <p:spPr>
          <a:xfrm>
            <a:off x="9601204" y="2003700"/>
            <a:ext cx="481057" cy="481057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715759" y="3148747"/>
            <a:ext cx="914400" cy="9144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/>
          <p:cNvSpPr/>
          <p:nvPr/>
        </p:nvSpPr>
        <p:spPr>
          <a:xfrm>
            <a:off x="4970145" y="3411627"/>
            <a:ext cx="4153166" cy="651413"/>
          </a:xfrm>
          <a:prstGeom prst="parallelogram">
            <a:avLst/>
          </a:prstGeom>
          <a:solidFill>
            <a:srgbClr val="FCF7DA"/>
          </a:solidFill>
          <a:ln w="25400">
            <a:noFill/>
          </a:ln>
          <a:effectLst>
            <a:outerShdw blurRad="381000" dist="635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649470" y="3671570"/>
            <a:ext cx="4457700" cy="34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工作总</a:t>
            </a:r>
            <a:r>
              <a:rPr lang="zh-CN" altLang="en-US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结   </a:t>
            </a:r>
            <a:r>
              <a:rPr lang="en-US" altLang="zh-CN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工作述职   </a:t>
            </a:r>
            <a:r>
              <a:rPr lang="en-US" altLang="zh-CN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工作计划   </a:t>
            </a:r>
            <a:r>
              <a:rPr lang="en-US" altLang="zh-CN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/   </a:t>
            </a:r>
            <a:r>
              <a:rPr lang="zh-CN" altLang="en-US" sz="1100" b="1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商务演示通用  </a:t>
            </a:r>
            <a:endParaRPr lang="en-GB" altLang="zh-CN" sz="1100" b="1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2067591" y="2484757"/>
            <a:ext cx="7568079" cy="1160306"/>
          </a:xfrm>
          <a:prstGeom prst="parallelogram">
            <a:avLst/>
          </a:prstGeom>
          <a:ln w="25400">
            <a:noFill/>
          </a:ln>
          <a:effectLst>
            <a:outerShdw blurRad="381000" dist="635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64696" y="1103437"/>
            <a:ext cx="18592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6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2022</a:t>
            </a:r>
            <a:endParaRPr kumimoji="1" lang="zh-CN" altLang="en-US" sz="6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62051" y="2420537"/>
            <a:ext cx="5654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000" dirty="0" smtClean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谢谢您的观看</a:t>
            </a:r>
            <a:endParaRPr kumimoji="1" lang="zh-CN" altLang="en-US" sz="60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01753" y="4286103"/>
            <a:ext cx="1021080" cy="275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汇报人：</a:t>
            </a:r>
            <a:r>
              <a:rPr kumimoji="1" 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XXX</a:t>
            </a:r>
            <a:endParaRPr kumimoji="1" lang="en-US" sz="12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平行四边形 22"/>
          <p:cNvSpPr/>
          <p:nvPr/>
        </p:nvSpPr>
        <p:spPr>
          <a:xfrm>
            <a:off x="1930900" y="2328537"/>
            <a:ext cx="7568079" cy="1160306"/>
          </a:xfrm>
          <a:prstGeom prst="parallelogram">
            <a:avLst/>
          </a:prstGeom>
          <a:noFill/>
          <a:ln w="12700">
            <a:gradFill flip="none" rotWithShape="1">
              <a:gsLst>
                <a:gs pos="0">
                  <a:srgbClr val="033599">
                    <a:alpha val="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  <a:prstDash val="dash"/>
          </a:ln>
          <a:effectLst>
            <a:outerShdw blurRad="381000" dist="635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750386">
            <a:off x="2226961" y="3845554"/>
            <a:ext cx="322814" cy="300351"/>
          </a:xfrm>
          <a:prstGeom prst="triangle">
            <a:avLst/>
          </a:prstGeom>
          <a:noFill/>
          <a:ln w="25400">
            <a:solidFill>
              <a:srgbClr val="FCF7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18785695">
            <a:off x="9702747" y="2867053"/>
            <a:ext cx="318237" cy="334235"/>
          </a:xfrm>
          <a:prstGeom prst="triangle">
            <a:avLst/>
          </a:prstGeom>
          <a:noFill/>
          <a:ln w="25400">
            <a:solidFill>
              <a:srgbClr val="FCF7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35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2"/>
          <p:cNvSpPr/>
          <p:nvPr/>
        </p:nvSpPr>
        <p:spPr>
          <a:xfrm rot="7165337">
            <a:off x="343574" y="-3472975"/>
            <a:ext cx="12520849" cy="7692848"/>
          </a:xfrm>
          <a:custGeom>
            <a:avLst/>
            <a:gdLst>
              <a:gd name="connsiteX0" fmla="*/ 10748278 w 11162102"/>
              <a:gd name="connsiteY0" fmla="*/ 4206111 h 6858029"/>
              <a:gd name="connsiteX1" fmla="*/ 10778585 w 11162102"/>
              <a:gd name="connsiteY1" fmla="*/ 4133765 h 6858029"/>
              <a:gd name="connsiteX2" fmla="*/ 10809555 w 11162102"/>
              <a:gd name="connsiteY2" fmla="*/ 4061191 h 6858029"/>
              <a:gd name="connsiteX3" fmla="*/ 10841733 w 11162102"/>
              <a:gd name="connsiteY3" fmla="*/ 3987020 h 6858029"/>
              <a:gd name="connsiteX4" fmla="*/ 10874437 w 11162102"/>
              <a:gd name="connsiteY4" fmla="*/ 3912780 h 6858029"/>
              <a:gd name="connsiteX5" fmla="*/ 10907916 w 11162102"/>
              <a:gd name="connsiteY5" fmla="*/ 3837833 h 6858029"/>
              <a:gd name="connsiteX6" fmla="*/ 10942469 w 11162102"/>
              <a:gd name="connsiteY6" fmla="*/ 3761402 h 6858029"/>
              <a:gd name="connsiteX7" fmla="*/ 10977205 w 11162102"/>
              <a:gd name="connsiteY7" fmla="*/ 3685359 h 6858029"/>
              <a:gd name="connsiteX8" fmla="*/ 11012784 w 11162102"/>
              <a:gd name="connsiteY8" fmla="*/ 3608198 h 6858029"/>
              <a:gd name="connsiteX9" fmla="*/ 11148962 w 11162102"/>
              <a:gd name="connsiteY9" fmla="*/ 3168054 h 6858029"/>
              <a:gd name="connsiteX10" fmla="*/ 11097818 w 11162102"/>
              <a:gd name="connsiteY10" fmla="*/ 2549807 h 6858029"/>
              <a:gd name="connsiteX11" fmla="*/ 10818706 w 11162102"/>
              <a:gd name="connsiteY11" fmla="*/ 2007219 h 6858029"/>
              <a:gd name="connsiteX12" fmla="*/ 9887981 w 11162102"/>
              <a:gd name="connsiteY12" fmla="*/ 1189901 h 6858029"/>
              <a:gd name="connsiteX13" fmla="*/ 6633067 w 11162102"/>
              <a:gd name="connsiteY13" fmla="*/ 70627 h 6858029"/>
              <a:gd name="connsiteX14" fmla="*/ 6328713 w 11162102"/>
              <a:gd name="connsiteY14" fmla="*/ 0 h 6858029"/>
              <a:gd name="connsiteX15" fmla="*/ 6327937 w 11162102"/>
              <a:gd name="connsiteY15" fmla="*/ 3337 h 6858029"/>
              <a:gd name="connsiteX16" fmla="*/ 6632291 w 11162102"/>
              <a:gd name="connsiteY16" fmla="*/ 73968 h 6858029"/>
              <a:gd name="connsiteX17" fmla="*/ 9886224 w 11162102"/>
              <a:gd name="connsiteY17" fmla="*/ 1192833 h 6858029"/>
              <a:gd name="connsiteX18" fmla="*/ 11145562 w 11162102"/>
              <a:gd name="connsiteY18" fmla="*/ 3167597 h 6858029"/>
              <a:gd name="connsiteX19" fmla="*/ 11027367 w 11162102"/>
              <a:gd name="connsiteY19" fmla="*/ 3572482 h 6858029"/>
              <a:gd name="connsiteX20" fmla="*/ 11106308 w 11162102"/>
              <a:gd name="connsiteY20" fmla="*/ 3278101 h 6858029"/>
              <a:gd name="connsiteX21" fmla="*/ 10796774 w 11162102"/>
              <a:gd name="connsiteY21" fmla="*/ 2138297 h 6858029"/>
              <a:gd name="connsiteX22" fmla="*/ 9892157 w 11162102"/>
              <a:gd name="connsiteY22" fmla="*/ 1321479 h 6858029"/>
              <a:gd name="connsiteX23" fmla="*/ 8161043 w 11162102"/>
              <a:gd name="connsiteY23" fmla="*/ 529620 h 6858029"/>
              <a:gd name="connsiteX24" fmla="*/ 6355940 w 11162102"/>
              <a:gd name="connsiteY24" fmla="*/ 39703 h 6858029"/>
              <a:gd name="connsiteX25" fmla="*/ 6355141 w 11162102"/>
              <a:gd name="connsiteY25" fmla="*/ 43143 h 6858029"/>
              <a:gd name="connsiteX26" fmla="*/ 9890285 w 11162102"/>
              <a:gd name="connsiteY26" fmla="*/ 1324464 h 6858029"/>
              <a:gd name="connsiteX27" fmla="*/ 11102817 w 11162102"/>
              <a:gd name="connsiteY27" fmla="*/ 3277554 h 6858029"/>
              <a:gd name="connsiteX28" fmla="*/ 11006736 w 11162102"/>
              <a:gd name="connsiteY28" fmla="*/ 3614931 h 6858029"/>
              <a:gd name="connsiteX29" fmla="*/ 10999182 w 11162102"/>
              <a:gd name="connsiteY29" fmla="*/ 3629560 h 6858029"/>
              <a:gd name="connsiteX30" fmla="*/ 11063654 w 11162102"/>
              <a:gd name="connsiteY30" fmla="*/ 3388126 h 6858029"/>
              <a:gd name="connsiteX31" fmla="*/ 10774911 w 11162102"/>
              <a:gd name="connsiteY31" fmla="*/ 2269113 h 6858029"/>
              <a:gd name="connsiteX32" fmla="*/ 10370779 w 11162102"/>
              <a:gd name="connsiteY32" fmla="*/ 1818249 h 6858029"/>
              <a:gd name="connsiteX33" fmla="*/ 9896333 w 11162102"/>
              <a:gd name="connsiteY33" fmla="*/ 1453052 h 6858029"/>
              <a:gd name="connsiteX34" fmla="*/ 9056143 w 11162102"/>
              <a:gd name="connsiteY34" fmla="*/ 978613 h 6858029"/>
              <a:gd name="connsiteX35" fmla="*/ 8164078 w 11162102"/>
              <a:gd name="connsiteY35" fmla="*/ 601544 h 6858029"/>
              <a:gd name="connsiteX36" fmla="*/ 6383189 w 11162102"/>
              <a:gd name="connsiteY36" fmla="*/ 79404 h 6858029"/>
              <a:gd name="connsiteX37" fmla="*/ 6382345 w 11162102"/>
              <a:gd name="connsiteY37" fmla="*/ 82944 h 6858029"/>
              <a:gd name="connsiteX38" fmla="*/ 9894325 w 11162102"/>
              <a:gd name="connsiteY38" fmla="*/ 1456091 h 6858029"/>
              <a:gd name="connsiteX39" fmla="*/ 11060071 w 11162102"/>
              <a:gd name="connsiteY39" fmla="*/ 3387510 h 6858029"/>
              <a:gd name="connsiteX40" fmla="*/ 10987063 w 11162102"/>
              <a:gd name="connsiteY40" fmla="*/ 3652336 h 6858029"/>
              <a:gd name="connsiteX41" fmla="*/ 10975378 w 11162102"/>
              <a:gd name="connsiteY41" fmla="*/ 3673287 h 6858029"/>
              <a:gd name="connsiteX42" fmla="*/ 11020977 w 11162102"/>
              <a:gd name="connsiteY42" fmla="*/ 3498174 h 6858029"/>
              <a:gd name="connsiteX43" fmla="*/ 10753138 w 11162102"/>
              <a:gd name="connsiteY43" fmla="*/ 2399661 h 6858029"/>
              <a:gd name="connsiteX44" fmla="*/ 10361513 w 11162102"/>
              <a:gd name="connsiteY44" fmla="*/ 1951718 h 6858029"/>
              <a:gd name="connsiteX45" fmla="*/ 9900510 w 11162102"/>
              <a:gd name="connsiteY45" fmla="*/ 1584636 h 6858029"/>
              <a:gd name="connsiteX46" fmla="*/ 8167068 w 11162102"/>
              <a:gd name="connsiteY46" fmla="*/ 673248 h 6858029"/>
              <a:gd name="connsiteX47" fmla="*/ 7268476 w 11162102"/>
              <a:gd name="connsiteY47" fmla="*/ 353250 h 6858029"/>
              <a:gd name="connsiteX48" fmla="*/ 6410415 w 11162102"/>
              <a:gd name="connsiteY48" fmla="*/ 119106 h 6858029"/>
              <a:gd name="connsiteX49" fmla="*/ 6409571 w 11162102"/>
              <a:gd name="connsiteY49" fmla="*/ 122750 h 6858029"/>
              <a:gd name="connsiteX50" fmla="*/ 9898388 w 11162102"/>
              <a:gd name="connsiteY50" fmla="*/ 1587717 h 6858029"/>
              <a:gd name="connsiteX51" fmla="*/ 11017303 w 11162102"/>
              <a:gd name="connsiteY51" fmla="*/ 3497466 h 6858029"/>
              <a:gd name="connsiteX52" fmla="*/ 10966204 w 11162102"/>
              <a:gd name="connsiteY52" fmla="*/ 3689239 h 6858029"/>
              <a:gd name="connsiteX53" fmla="*/ 10951712 w 11162102"/>
              <a:gd name="connsiteY53" fmla="*/ 3713522 h 6858029"/>
              <a:gd name="connsiteX54" fmla="*/ 10978322 w 11162102"/>
              <a:gd name="connsiteY54" fmla="*/ 3608198 h 6858029"/>
              <a:gd name="connsiteX55" fmla="*/ 10731457 w 11162102"/>
              <a:gd name="connsiteY55" fmla="*/ 2529974 h 6858029"/>
              <a:gd name="connsiteX56" fmla="*/ 10352316 w 11162102"/>
              <a:gd name="connsiteY56" fmla="*/ 2084933 h 6858029"/>
              <a:gd name="connsiteX57" fmla="*/ 9904686 w 11162102"/>
              <a:gd name="connsiteY57" fmla="*/ 1716216 h 6858029"/>
              <a:gd name="connsiteX58" fmla="*/ 9063514 w 11162102"/>
              <a:gd name="connsiteY58" fmla="*/ 1186249 h 6858029"/>
              <a:gd name="connsiteX59" fmla="*/ 8169989 w 11162102"/>
              <a:gd name="connsiteY59" fmla="*/ 744729 h 6858029"/>
              <a:gd name="connsiteX60" fmla="*/ 6437642 w 11162102"/>
              <a:gd name="connsiteY60" fmla="*/ 158811 h 6858029"/>
              <a:gd name="connsiteX61" fmla="*/ 6436775 w 11162102"/>
              <a:gd name="connsiteY61" fmla="*/ 162554 h 6858029"/>
              <a:gd name="connsiteX62" fmla="*/ 9902450 w 11162102"/>
              <a:gd name="connsiteY62" fmla="*/ 1719341 h 6858029"/>
              <a:gd name="connsiteX63" fmla="*/ 10974557 w 11162102"/>
              <a:gd name="connsiteY63" fmla="*/ 3607422 h 6858029"/>
              <a:gd name="connsiteX64" fmla="*/ 10944022 w 11162102"/>
              <a:gd name="connsiteY64" fmla="*/ 3725937 h 6858029"/>
              <a:gd name="connsiteX65" fmla="*/ 10927452 w 11162102"/>
              <a:gd name="connsiteY65" fmla="*/ 3751817 h 6858029"/>
              <a:gd name="connsiteX66" fmla="*/ 10935668 w 11162102"/>
              <a:gd name="connsiteY66" fmla="*/ 3718246 h 6858029"/>
              <a:gd name="connsiteX67" fmla="*/ 10932770 w 11162102"/>
              <a:gd name="connsiteY67" fmla="*/ 3163672 h 6858029"/>
              <a:gd name="connsiteX68" fmla="*/ 10709868 w 11162102"/>
              <a:gd name="connsiteY68" fmla="*/ 2660037 h 6858029"/>
              <a:gd name="connsiteX69" fmla="*/ 9908863 w 11162102"/>
              <a:gd name="connsiteY69" fmla="*/ 1847801 h 6858029"/>
              <a:gd name="connsiteX70" fmla="*/ 8172864 w 11162102"/>
              <a:gd name="connsiteY70" fmla="*/ 815981 h 6858029"/>
              <a:gd name="connsiteX71" fmla="*/ 7285615 w 11162102"/>
              <a:gd name="connsiteY71" fmla="*/ 445864 h 6858029"/>
              <a:gd name="connsiteX72" fmla="*/ 6464869 w 11162102"/>
              <a:gd name="connsiteY72" fmla="*/ 198515 h 6858029"/>
              <a:gd name="connsiteX73" fmla="*/ 6463979 w 11162102"/>
              <a:gd name="connsiteY73" fmla="*/ 202358 h 6858029"/>
              <a:gd name="connsiteX74" fmla="*/ 9906511 w 11162102"/>
              <a:gd name="connsiteY74" fmla="*/ 1850962 h 6858029"/>
              <a:gd name="connsiteX75" fmla="*/ 10931812 w 11162102"/>
              <a:gd name="connsiteY75" fmla="*/ 3717356 h 6858029"/>
              <a:gd name="connsiteX76" fmla="*/ 10920651 w 11162102"/>
              <a:gd name="connsiteY76" fmla="*/ 3762132 h 6858029"/>
              <a:gd name="connsiteX77" fmla="*/ 10902074 w 11162102"/>
              <a:gd name="connsiteY77" fmla="*/ 3789359 h 6858029"/>
              <a:gd name="connsiteX78" fmla="*/ 10899929 w 11162102"/>
              <a:gd name="connsiteY78" fmla="*/ 3286066 h 6858029"/>
              <a:gd name="connsiteX79" fmla="*/ 10688392 w 11162102"/>
              <a:gd name="connsiteY79" fmla="*/ 2789826 h 6858029"/>
              <a:gd name="connsiteX80" fmla="*/ 9913039 w 11162102"/>
              <a:gd name="connsiteY80" fmla="*/ 1979385 h 6858029"/>
              <a:gd name="connsiteX81" fmla="*/ 8175740 w 11162102"/>
              <a:gd name="connsiteY81" fmla="*/ 887005 h 6858029"/>
              <a:gd name="connsiteX82" fmla="*/ 7294174 w 11162102"/>
              <a:gd name="connsiteY82" fmla="*/ 492044 h 6858029"/>
              <a:gd name="connsiteX83" fmla="*/ 6492118 w 11162102"/>
              <a:gd name="connsiteY83" fmla="*/ 238216 h 6858029"/>
              <a:gd name="connsiteX84" fmla="*/ 6491183 w 11162102"/>
              <a:gd name="connsiteY84" fmla="*/ 242159 h 6858029"/>
              <a:gd name="connsiteX85" fmla="*/ 9910574 w 11162102"/>
              <a:gd name="connsiteY85" fmla="*/ 1982583 h 6858029"/>
              <a:gd name="connsiteX86" fmla="*/ 10896095 w 11162102"/>
              <a:gd name="connsiteY86" fmla="*/ 3797803 h 6858029"/>
              <a:gd name="connsiteX87" fmla="*/ 10875122 w 11162102"/>
              <a:gd name="connsiteY87" fmla="*/ 3826650 h 6858029"/>
              <a:gd name="connsiteX88" fmla="*/ 10867202 w 11162102"/>
              <a:gd name="connsiteY88" fmla="*/ 3408346 h 6858029"/>
              <a:gd name="connsiteX89" fmla="*/ 10667053 w 11162102"/>
              <a:gd name="connsiteY89" fmla="*/ 2919408 h 6858029"/>
              <a:gd name="connsiteX90" fmla="*/ 10325318 w 11162102"/>
              <a:gd name="connsiteY90" fmla="*/ 2483144 h 6858029"/>
              <a:gd name="connsiteX91" fmla="*/ 9917238 w 11162102"/>
              <a:gd name="connsiteY91" fmla="*/ 2110972 h 6858029"/>
              <a:gd name="connsiteX92" fmla="*/ 9074332 w 11162102"/>
              <a:gd name="connsiteY92" fmla="*/ 1495779 h 6858029"/>
              <a:gd name="connsiteX93" fmla="*/ 8178616 w 11162102"/>
              <a:gd name="connsiteY93" fmla="*/ 957797 h 6858029"/>
              <a:gd name="connsiteX94" fmla="*/ 7302754 w 11162102"/>
              <a:gd name="connsiteY94" fmla="*/ 538140 h 6858029"/>
              <a:gd name="connsiteX95" fmla="*/ 6519345 w 11162102"/>
              <a:gd name="connsiteY95" fmla="*/ 277921 h 6858029"/>
              <a:gd name="connsiteX96" fmla="*/ 6518409 w 11162102"/>
              <a:gd name="connsiteY96" fmla="*/ 281968 h 6858029"/>
              <a:gd name="connsiteX97" fmla="*/ 9914614 w 11162102"/>
              <a:gd name="connsiteY97" fmla="*/ 2114206 h 6858029"/>
              <a:gd name="connsiteX98" fmla="*/ 10869713 w 11162102"/>
              <a:gd name="connsiteY98" fmla="*/ 3833907 h 6858029"/>
              <a:gd name="connsiteX99" fmla="*/ 10846070 w 11162102"/>
              <a:gd name="connsiteY99" fmla="*/ 3864398 h 6858029"/>
              <a:gd name="connsiteX100" fmla="*/ 10834544 w 11162102"/>
              <a:gd name="connsiteY100" fmla="*/ 3530489 h 6858029"/>
              <a:gd name="connsiteX101" fmla="*/ 10645853 w 11162102"/>
              <a:gd name="connsiteY101" fmla="*/ 3048741 h 6858029"/>
              <a:gd name="connsiteX102" fmla="*/ 10316555 w 11162102"/>
              <a:gd name="connsiteY102" fmla="*/ 2615420 h 6858029"/>
              <a:gd name="connsiteX103" fmla="*/ 9921415 w 11162102"/>
              <a:gd name="connsiteY103" fmla="*/ 2242562 h 6858029"/>
              <a:gd name="connsiteX104" fmla="*/ 8181537 w 11162102"/>
              <a:gd name="connsiteY104" fmla="*/ 1028360 h 6858029"/>
              <a:gd name="connsiteX105" fmla="*/ 7311358 w 11162102"/>
              <a:gd name="connsiteY105" fmla="*/ 584149 h 6858029"/>
              <a:gd name="connsiteX106" fmla="*/ 6546572 w 11162102"/>
              <a:gd name="connsiteY106" fmla="*/ 317622 h 6858029"/>
              <a:gd name="connsiteX107" fmla="*/ 6545613 w 11162102"/>
              <a:gd name="connsiteY107" fmla="*/ 321771 h 6858029"/>
              <a:gd name="connsiteX108" fmla="*/ 9918676 w 11162102"/>
              <a:gd name="connsiteY108" fmla="*/ 2245825 h 6858029"/>
              <a:gd name="connsiteX109" fmla="*/ 10840981 w 11162102"/>
              <a:gd name="connsiteY109" fmla="*/ 3870742 h 6858029"/>
              <a:gd name="connsiteX110" fmla="*/ 10814758 w 11162102"/>
              <a:gd name="connsiteY110" fmla="*/ 3902556 h 6858029"/>
              <a:gd name="connsiteX111" fmla="*/ 10802000 w 11162102"/>
              <a:gd name="connsiteY111" fmla="*/ 3652518 h 6858029"/>
              <a:gd name="connsiteX112" fmla="*/ 10624787 w 11162102"/>
              <a:gd name="connsiteY112" fmla="*/ 3177867 h 6858029"/>
              <a:gd name="connsiteX113" fmla="*/ 10307882 w 11162102"/>
              <a:gd name="connsiteY113" fmla="*/ 2747491 h 6858029"/>
              <a:gd name="connsiteX114" fmla="*/ 9925591 w 11162102"/>
              <a:gd name="connsiteY114" fmla="*/ 2374146 h 6858029"/>
              <a:gd name="connsiteX115" fmla="*/ 8184527 w 11162102"/>
              <a:gd name="connsiteY115" fmla="*/ 1098686 h 6858029"/>
              <a:gd name="connsiteX116" fmla="*/ 7319962 w 11162102"/>
              <a:gd name="connsiteY116" fmla="*/ 630071 h 6858029"/>
              <a:gd name="connsiteX117" fmla="*/ 6573821 w 11162102"/>
              <a:gd name="connsiteY117" fmla="*/ 357328 h 6858029"/>
              <a:gd name="connsiteX118" fmla="*/ 6572817 w 11162102"/>
              <a:gd name="connsiteY118" fmla="*/ 361575 h 6858029"/>
              <a:gd name="connsiteX119" fmla="*/ 9922715 w 11162102"/>
              <a:gd name="connsiteY119" fmla="*/ 2377432 h 6858029"/>
              <a:gd name="connsiteX120" fmla="*/ 10810923 w 11162102"/>
              <a:gd name="connsiteY120" fmla="*/ 3907052 h 6858029"/>
              <a:gd name="connsiteX121" fmla="*/ 10780958 w 11162102"/>
              <a:gd name="connsiteY121" fmla="*/ 3941171 h 6858029"/>
              <a:gd name="connsiteX122" fmla="*/ 10769571 w 11162102"/>
              <a:gd name="connsiteY122" fmla="*/ 3774456 h 6858029"/>
              <a:gd name="connsiteX123" fmla="*/ 10603905 w 11162102"/>
              <a:gd name="connsiteY123" fmla="*/ 3306788 h 6858029"/>
              <a:gd name="connsiteX124" fmla="*/ 9929790 w 11162102"/>
              <a:gd name="connsiteY124" fmla="*/ 2505737 h 6858029"/>
              <a:gd name="connsiteX125" fmla="*/ 8187562 w 11162102"/>
              <a:gd name="connsiteY125" fmla="*/ 1168774 h 6858029"/>
              <a:gd name="connsiteX126" fmla="*/ 7328612 w 11162102"/>
              <a:gd name="connsiteY126" fmla="*/ 675907 h 6858029"/>
              <a:gd name="connsiteX127" fmla="*/ 6601047 w 11162102"/>
              <a:gd name="connsiteY127" fmla="*/ 397029 h 6858029"/>
              <a:gd name="connsiteX128" fmla="*/ 6600043 w 11162102"/>
              <a:gd name="connsiteY128" fmla="*/ 401379 h 6858029"/>
              <a:gd name="connsiteX129" fmla="*/ 8185143 w 11162102"/>
              <a:gd name="connsiteY129" fmla="*/ 1172531 h 6858029"/>
              <a:gd name="connsiteX130" fmla="*/ 9926778 w 11162102"/>
              <a:gd name="connsiteY130" fmla="*/ 2509047 h 6858029"/>
              <a:gd name="connsiteX131" fmla="*/ 10777147 w 11162102"/>
              <a:gd name="connsiteY131" fmla="*/ 3945370 h 6858029"/>
              <a:gd name="connsiteX132" fmla="*/ 10744466 w 11162102"/>
              <a:gd name="connsiteY132" fmla="*/ 3980242 h 6858029"/>
              <a:gd name="connsiteX133" fmla="*/ 10737231 w 11162102"/>
              <a:gd name="connsiteY133" fmla="*/ 3896257 h 6858029"/>
              <a:gd name="connsiteX134" fmla="*/ 10583160 w 11162102"/>
              <a:gd name="connsiteY134" fmla="*/ 3435527 h 6858029"/>
              <a:gd name="connsiteX135" fmla="*/ 9933967 w 11162102"/>
              <a:gd name="connsiteY135" fmla="*/ 2637329 h 6858029"/>
              <a:gd name="connsiteX136" fmla="*/ 9089394 w 11162102"/>
              <a:gd name="connsiteY136" fmla="*/ 1904803 h 6858029"/>
              <a:gd name="connsiteX137" fmla="*/ 8190734 w 11162102"/>
              <a:gd name="connsiteY137" fmla="*/ 1238628 h 6858029"/>
              <a:gd name="connsiteX138" fmla="*/ 7337284 w 11162102"/>
              <a:gd name="connsiteY138" fmla="*/ 721653 h 6858029"/>
              <a:gd name="connsiteX139" fmla="*/ 6628274 w 11162102"/>
              <a:gd name="connsiteY139" fmla="*/ 436728 h 6858029"/>
              <a:gd name="connsiteX140" fmla="*/ 6627247 w 11162102"/>
              <a:gd name="connsiteY140" fmla="*/ 441181 h 6858029"/>
              <a:gd name="connsiteX141" fmla="*/ 8188156 w 11162102"/>
              <a:gd name="connsiteY141" fmla="*/ 1242412 h 6858029"/>
              <a:gd name="connsiteX142" fmla="*/ 9930840 w 11162102"/>
              <a:gd name="connsiteY142" fmla="*/ 2640661 h 6858029"/>
              <a:gd name="connsiteX143" fmla="*/ 10740381 w 11162102"/>
              <a:gd name="connsiteY143" fmla="*/ 3984510 h 6858029"/>
              <a:gd name="connsiteX144" fmla="*/ 10705212 w 11162102"/>
              <a:gd name="connsiteY144" fmla="*/ 4019678 h 6858029"/>
              <a:gd name="connsiteX145" fmla="*/ 10705053 w 11162102"/>
              <a:gd name="connsiteY145" fmla="*/ 4017989 h 6858029"/>
              <a:gd name="connsiteX146" fmla="*/ 10562621 w 11162102"/>
              <a:gd name="connsiteY146" fmla="*/ 3564061 h 6858029"/>
              <a:gd name="connsiteX147" fmla="*/ 9938166 w 11162102"/>
              <a:gd name="connsiteY147" fmla="*/ 2768943 h 6858029"/>
              <a:gd name="connsiteX148" fmla="*/ 9093457 w 11162102"/>
              <a:gd name="connsiteY148" fmla="*/ 2006402 h 6858029"/>
              <a:gd name="connsiteX149" fmla="*/ 8193998 w 11162102"/>
              <a:gd name="connsiteY149" fmla="*/ 1308251 h 6858029"/>
              <a:gd name="connsiteX150" fmla="*/ 7346025 w 11162102"/>
              <a:gd name="connsiteY150" fmla="*/ 767318 h 6858029"/>
              <a:gd name="connsiteX151" fmla="*/ 6655524 w 11162102"/>
              <a:gd name="connsiteY151" fmla="*/ 476434 h 6858029"/>
              <a:gd name="connsiteX152" fmla="*/ 6654451 w 11162102"/>
              <a:gd name="connsiteY152" fmla="*/ 480987 h 6858029"/>
              <a:gd name="connsiteX153" fmla="*/ 8191282 w 11162102"/>
              <a:gd name="connsiteY153" fmla="*/ 1312060 h 6858029"/>
              <a:gd name="connsiteX154" fmla="*/ 9934880 w 11162102"/>
              <a:gd name="connsiteY154" fmla="*/ 2772275 h 6858029"/>
              <a:gd name="connsiteX155" fmla="*/ 10558444 w 11162102"/>
              <a:gd name="connsiteY155" fmla="*/ 3566183 h 6858029"/>
              <a:gd name="connsiteX156" fmla="*/ 10700419 w 11162102"/>
              <a:gd name="connsiteY156" fmla="*/ 4024334 h 6858029"/>
              <a:gd name="connsiteX157" fmla="*/ 10663037 w 11162102"/>
              <a:gd name="connsiteY157" fmla="*/ 4059365 h 6858029"/>
              <a:gd name="connsiteX158" fmla="*/ 10542264 w 11162102"/>
              <a:gd name="connsiteY158" fmla="*/ 3692434 h 6858029"/>
              <a:gd name="connsiteX159" fmla="*/ 10274630 w 11162102"/>
              <a:gd name="connsiteY159" fmla="*/ 3273902 h 6858029"/>
              <a:gd name="connsiteX160" fmla="*/ 9942342 w 11162102"/>
              <a:gd name="connsiteY160" fmla="*/ 2900535 h 6858029"/>
              <a:gd name="connsiteX161" fmla="*/ 8197421 w 11162102"/>
              <a:gd name="connsiteY161" fmla="*/ 1377639 h 6858029"/>
              <a:gd name="connsiteX162" fmla="*/ 7354788 w 11162102"/>
              <a:gd name="connsiteY162" fmla="*/ 812896 h 6858029"/>
              <a:gd name="connsiteX163" fmla="*/ 6682750 w 11162102"/>
              <a:gd name="connsiteY163" fmla="*/ 516139 h 6858029"/>
              <a:gd name="connsiteX164" fmla="*/ 6681655 w 11162102"/>
              <a:gd name="connsiteY164" fmla="*/ 520795 h 6858029"/>
              <a:gd name="connsiteX165" fmla="*/ 9938943 w 11162102"/>
              <a:gd name="connsiteY165" fmla="*/ 2903890 h 6858029"/>
              <a:gd name="connsiteX166" fmla="*/ 10537973 w 11162102"/>
              <a:gd name="connsiteY166" fmla="*/ 3694534 h 6858029"/>
              <a:gd name="connsiteX167" fmla="*/ 10658381 w 11162102"/>
              <a:gd name="connsiteY167" fmla="*/ 4063565 h 6858029"/>
              <a:gd name="connsiteX168" fmla="*/ 10617986 w 11162102"/>
              <a:gd name="connsiteY168" fmla="*/ 4099007 h 6858029"/>
              <a:gd name="connsiteX169" fmla="*/ 10522112 w 11162102"/>
              <a:gd name="connsiteY169" fmla="*/ 3820671 h 6858029"/>
              <a:gd name="connsiteX170" fmla="*/ 10266688 w 11162102"/>
              <a:gd name="connsiteY170" fmla="*/ 3405106 h 6858029"/>
              <a:gd name="connsiteX171" fmla="*/ 9946519 w 11162102"/>
              <a:gd name="connsiteY171" fmla="*/ 3032126 h 6858029"/>
              <a:gd name="connsiteX172" fmla="*/ 8201027 w 11162102"/>
              <a:gd name="connsiteY172" fmla="*/ 1446787 h 6858029"/>
              <a:gd name="connsiteX173" fmla="*/ 7363644 w 11162102"/>
              <a:gd name="connsiteY173" fmla="*/ 858384 h 6858029"/>
              <a:gd name="connsiteX174" fmla="*/ 6709977 w 11162102"/>
              <a:gd name="connsiteY174" fmla="*/ 555843 h 6858029"/>
              <a:gd name="connsiteX175" fmla="*/ 6708858 w 11162102"/>
              <a:gd name="connsiteY175" fmla="*/ 560596 h 6858029"/>
              <a:gd name="connsiteX176" fmla="*/ 8198014 w 11162102"/>
              <a:gd name="connsiteY176" fmla="*/ 1450637 h 6858029"/>
              <a:gd name="connsiteX177" fmla="*/ 9942981 w 11162102"/>
              <a:gd name="connsiteY177" fmla="*/ 3035504 h 6858029"/>
              <a:gd name="connsiteX178" fmla="*/ 10517684 w 11162102"/>
              <a:gd name="connsiteY178" fmla="*/ 3822725 h 6858029"/>
              <a:gd name="connsiteX179" fmla="*/ 10613537 w 11162102"/>
              <a:gd name="connsiteY179" fmla="*/ 4102796 h 6858029"/>
              <a:gd name="connsiteX180" fmla="*/ 10570243 w 11162102"/>
              <a:gd name="connsiteY180" fmla="*/ 4138352 h 6858029"/>
              <a:gd name="connsiteX181" fmla="*/ 10502188 w 11162102"/>
              <a:gd name="connsiteY181" fmla="*/ 3948770 h 6858029"/>
              <a:gd name="connsiteX182" fmla="*/ 10258883 w 11162102"/>
              <a:gd name="connsiteY182" fmla="*/ 3536195 h 6858029"/>
              <a:gd name="connsiteX183" fmla="*/ 9950718 w 11162102"/>
              <a:gd name="connsiteY183" fmla="*/ 3163740 h 6858029"/>
              <a:gd name="connsiteX184" fmla="*/ 8204815 w 11162102"/>
              <a:gd name="connsiteY184" fmla="*/ 1515705 h 6858029"/>
              <a:gd name="connsiteX185" fmla="*/ 7372567 w 11162102"/>
              <a:gd name="connsiteY185" fmla="*/ 903784 h 6858029"/>
              <a:gd name="connsiteX186" fmla="*/ 6737226 w 11162102"/>
              <a:gd name="connsiteY186" fmla="*/ 595546 h 6858029"/>
              <a:gd name="connsiteX187" fmla="*/ 6736085 w 11162102"/>
              <a:gd name="connsiteY187" fmla="*/ 600398 h 6858029"/>
              <a:gd name="connsiteX188" fmla="*/ 7369897 w 11162102"/>
              <a:gd name="connsiteY188" fmla="*/ 907988 h 6858029"/>
              <a:gd name="connsiteX189" fmla="*/ 8201666 w 11162102"/>
              <a:gd name="connsiteY189" fmla="*/ 1519569 h 6858029"/>
              <a:gd name="connsiteX190" fmla="*/ 9947044 w 11162102"/>
              <a:gd name="connsiteY190" fmla="*/ 3167095 h 6858029"/>
              <a:gd name="connsiteX191" fmla="*/ 10497624 w 11162102"/>
              <a:gd name="connsiteY191" fmla="*/ 3950779 h 6858029"/>
              <a:gd name="connsiteX192" fmla="*/ 10565907 w 11162102"/>
              <a:gd name="connsiteY192" fmla="*/ 4141798 h 6858029"/>
              <a:gd name="connsiteX193" fmla="*/ 10519897 w 11162102"/>
              <a:gd name="connsiteY193" fmla="*/ 4177150 h 6858029"/>
              <a:gd name="connsiteX194" fmla="*/ 10482470 w 11162102"/>
              <a:gd name="connsiteY194" fmla="*/ 4076779 h 6858029"/>
              <a:gd name="connsiteX195" fmla="*/ 10251260 w 11162102"/>
              <a:gd name="connsiteY195" fmla="*/ 3667124 h 6858029"/>
              <a:gd name="connsiteX196" fmla="*/ 9954894 w 11162102"/>
              <a:gd name="connsiteY196" fmla="*/ 3295332 h 6858029"/>
              <a:gd name="connsiteX197" fmla="*/ 9111600 w 11162102"/>
              <a:gd name="connsiteY197" fmla="*/ 2410137 h 6858029"/>
              <a:gd name="connsiteX198" fmla="*/ 8208832 w 11162102"/>
              <a:gd name="connsiteY198" fmla="*/ 1584385 h 6858029"/>
              <a:gd name="connsiteX199" fmla="*/ 6764453 w 11162102"/>
              <a:gd name="connsiteY199" fmla="*/ 635243 h 6858029"/>
              <a:gd name="connsiteX200" fmla="*/ 6763289 w 11162102"/>
              <a:gd name="connsiteY200" fmla="*/ 640197 h 6858029"/>
              <a:gd name="connsiteX201" fmla="*/ 8205546 w 11162102"/>
              <a:gd name="connsiteY201" fmla="*/ 1588267 h 6858029"/>
              <a:gd name="connsiteX202" fmla="*/ 9951083 w 11162102"/>
              <a:gd name="connsiteY202" fmla="*/ 3298687 h 6858029"/>
              <a:gd name="connsiteX203" fmla="*/ 10477768 w 11162102"/>
              <a:gd name="connsiteY203" fmla="*/ 4078718 h 6858029"/>
              <a:gd name="connsiteX204" fmla="*/ 10515561 w 11162102"/>
              <a:gd name="connsiteY204" fmla="*/ 4180345 h 6858029"/>
              <a:gd name="connsiteX205" fmla="*/ 10467043 w 11162102"/>
              <a:gd name="connsiteY205" fmla="*/ 4215217 h 6858029"/>
              <a:gd name="connsiteX206" fmla="*/ 10463003 w 11162102"/>
              <a:gd name="connsiteY206" fmla="*/ 4204696 h 6858029"/>
              <a:gd name="connsiteX207" fmla="*/ 10243797 w 11162102"/>
              <a:gd name="connsiteY207" fmla="*/ 3797986 h 6858029"/>
              <a:gd name="connsiteX208" fmla="*/ 9959093 w 11162102"/>
              <a:gd name="connsiteY208" fmla="*/ 3426923 h 6858029"/>
              <a:gd name="connsiteX209" fmla="*/ 9116758 w 11162102"/>
              <a:gd name="connsiteY209" fmla="*/ 2510439 h 6858029"/>
              <a:gd name="connsiteX210" fmla="*/ 8213077 w 11162102"/>
              <a:gd name="connsiteY210" fmla="*/ 1652844 h 6858029"/>
              <a:gd name="connsiteX211" fmla="*/ 7390687 w 11162102"/>
              <a:gd name="connsiteY211" fmla="*/ 994330 h 6858029"/>
              <a:gd name="connsiteX212" fmla="*/ 6791679 w 11162102"/>
              <a:gd name="connsiteY212" fmla="*/ 674944 h 6858029"/>
              <a:gd name="connsiteX213" fmla="*/ 6790493 w 11162102"/>
              <a:gd name="connsiteY213" fmla="*/ 680003 h 6858029"/>
              <a:gd name="connsiteX214" fmla="*/ 7387698 w 11162102"/>
              <a:gd name="connsiteY214" fmla="*/ 998589 h 6858029"/>
              <a:gd name="connsiteX215" fmla="*/ 8209654 w 11162102"/>
              <a:gd name="connsiteY215" fmla="*/ 1656740 h 6858029"/>
              <a:gd name="connsiteX216" fmla="*/ 9955123 w 11162102"/>
              <a:gd name="connsiteY216" fmla="*/ 3430301 h 6858029"/>
              <a:gd name="connsiteX217" fmla="*/ 10458164 w 11162102"/>
              <a:gd name="connsiteY217" fmla="*/ 4206567 h 6858029"/>
              <a:gd name="connsiteX218" fmla="*/ 10462661 w 11162102"/>
              <a:gd name="connsiteY218" fmla="*/ 4218275 h 6858029"/>
              <a:gd name="connsiteX219" fmla="*/ 10411813 w 11162102"/>
              <a:gd name="connsiteY219" fmla="*/ 4252394 h 6858029"/>
              <a:gd name="connsiteX220" fmla="*/ 10236495 w 11162102"/>
              <a:gd name="connsiteY220" fmla="*/ 3928755 h 6858029"/>
              <a:gd name="connsiteX221" fmla="*/ 9963270 w 11162102"/>
              <a:gd name="connsiteY221" fmla="*/ 3558538 h 6858029"/>
              <a:gd name="connsiteX222" fmla="*/ 9122235 w 11162102"/>
              <a:gd name="connsiteY222" fmla="*/ 2610468 h 6858029"/>
              <a:gd name="connsiteX223" fmla="*/ 8217619 w 11162102"/>
              <a:gd name="connsiteY223" fmla="*/ 1721080 h 6858029"/>
              <a:gd name="connsiteX224" fmla="*/ 7399885 w 11162102"/>
              <a:gd name="connsiteY224" fmla="*/ 1039483 h 6858029"/>
              <a:gd name="connsiteX225" fmla="*/ 6818906 w 11162102"/>
              <a:gd name="connsiteY225" fmla="*/ 714649 h 6858029"/>
              <a:gd name="connsiteX226" fmla="*/ 6817697 w 11162102"/>
              <a:gd name="connsiteY226" fmla="*/ 719809 h 6858029"/>
              <a:gd name="connsiteX227" fmla="*/ 7396758 w 11162102"/>
              <a:gd name="connsiteY227" fmla="*/ 1043765 h 6858029"/>
              <a:gd name="connsiteX228" fmla="*/ 8214058 w 11162102"/>
              <a:gd name="connsiteY228" fmla="*/ 1724991 h 6858029"/>
              <a:gd name="connsiteX229" fmla="*/ 9959185 w 11162102"/>
              <a:gd name="connsiteY229" fmla="*/ 3561892 h 6858029"/>
              <a:gd name="connsiteX230" fmla="*/ 10407523 w 11162102"/>
              <a:gd name="connsiteY230" fmla="*/ 4255201 h 6858029"/>
              <a:gd name="connsiteX231" fmla="*/ 10354553 w 11162102"/>
              <a:gd name="connsiteY231" fmla="*/ 4288430 h 6858029"/>
              <a:gd name="connsiteX232" fmla="*/ 10229374 w 11162102"/>
              <a:gd name="connsiteY232" fmla="*/ 4059480 h 6858029"/>
              <a:gd name="connsiteX233" fmla="*/ 9967470 w 11162102"/>
              <a:gd name="connsiteY233" fmla="*/ 3690152 h 6858029"/>
              <a:gd name="connsiteX234" fmla="*/ 9128032 w 11162102"/>
              <a:gd name="connsiteY234" fmla="*/ 2710245 h 6858029"/>
              <a:gd name="connsiteX235" fmla="*/ 8222457 w 11162102"/>
              <a:gd name="connsiteY235" fmla="*/ 1789094 h 6858029"/>
              <a:gd name="connsiteX236" fmla="*/ 7409196 w 11162102"/>
              <a:gd name="connsiteY236" fmla="*/ 1084555 h 6858029"/>
              <a:gd name="connsiteX237" fmla="*/ 6846133 w 11162102"/>
              <a:gd name="connsiteY237" fmla="*/ 754353 h 6858029"/>
              <a:gd name="connsiteX238" fmla="*/ 6844900 w 11162102"/>
              <a:gd name="connsiteY238" fmla="*/ 759613 h 6858029"/>
              <a:gd name="connsiteX239" fmla="*/ 8218737 w 11162102"/>
              <a:gd name="connsiteY239" fmla="*/ 1793014 h 6858029"/>
              <a:gd name="connsiteX240" fmla="*/ 9963224 w 11162102"/>
              <a:gd name="connsiteY240" fmla="*/ 3693507 h 6858029"/>
              <a:gd name="connsiteX241" fmla="*/ 10350217 w 11162102"/>
              <a:gd name="connsiteY241" fmla="*/ 4291054 h 6858029"/>
              <a:gd name="connsiteX242" fmla="*/ 10295558 w 11162102"/>
              <a:gd name="connsiteY242" fmla="*/ 4323074 h 6858029"/>
              <a:gd name="connsiteX243" fmla="*/ 10222414 w 11162102"/>
              <a:gd name="connsiteY243" fmla="*/ 4190158 h 6858029"/>
              <a:gd name="connsiteX244" fmla="*/ 9971669 w 11162102"/>
              <a:gd name="connsiteY244" fmla="*/ 3821766 h 6858029"/>
              <a:gd name="connsiteX245" fmla="*/ 9134194 w 11162102"/>
              <a:gd name="connsiteY245" fmla="*/ 2809795 h 6858029"/>
              <a:gd name="connsiteX246" fmla="*/ 8227614 w 11162102"/>
              <a:gd name="connsiteY246" fmla="*/ 1856889 h 6858029"/>
              <a:gd name="connsiteX247" fmla="*/ 7418644 w 11162102"/>
              <a:gd name="connsiteY247" fmla="*/ 1129541 h 6858029"/>
              <a:gd name="connsiteX248" fmla="*/ 6873382 w 11162102"/>
              <a:gd name="connsiteY248" fmla="*/ 794054 h 6858029"/>
              <a:gd name="connsiteX249" fmla="*/ 6872127 w 11162102"/>
              <a:gd name="connsiteY249" fmla="*/ 799415 h 6858029"/>
              <a:gd name="connsiteX250" fmla="*/ 7099890 w 11162102"/>
              <a:gd name="connsiteY250" fmla="*/ 907121 h 6858029"/>
              <a:gd name="connsiteX251" fmla="*/ 7415221 w 11162102"/>
              <a:gd name="connsiteY251" fmla="*/ 1133855 h 6858029"/>
              <a:gd name="connsiteX252" fmla="*/ 8223757 w 11162102"/>
              <a:gd name="connsiteY252" fmla="*/ 1860821 h 6858029"/>
              <a:gd name="connsiteX253" fmla="*/ 9967264 w 11162102"/>
              <a:gd name="connsiteY253" fmla="*/ 3825098 h 6858029"/>
              <a:gd name="connsiteX254" fmla="*/ 10290994 w 11162102"/>
              <a:gd name="connsiteY254" fmla="*/ 4325652 h 6858029"/>
              <a:gd name="connsiteX255" fmla="*/ 10235171 w 11162102"/>
              <a:gd name="connsiteY255" fmla="*/ 4356143 h 6858029"/>
              <a:gd name="connsiteX256" fmla="*/ 10215635 w 11162102"/>
              <a:gd name="connsiteY256" fmla="*/ 4320791 h 6858029"/>
              <a:gd name="connsiteX257" fmla="*/ 9975845 w 11162102"/>
              <a:gd name="connsiteY257" fmla="*/ 3953380 h 6858029"/>
              <a:gd name="connsiteX258" fmla="*/ 9140767 w 11162102"/>
              <a:gd name="connsiteY258" fmla="*/ 2909093 h 6858029"/>
              <a:gd name="connsiteX259" fmla="*/ 8233115 w 11162102"/>
              <a:gd name="connsiteY259" fmla="*/ 1924474 h 6858029"/>
              <a:gd name="connsiteX260" fmla="*/ 7428230 w 11162102"/>
              <a:gd name="connsiteY260" fmla="*/ 1174453 h 6858029"/>
              <a:gd name="connsiteX261" fmla="*/ 7118992 w 11162102"/>
              <a:gd name="connsiteY261" fmla="*/ 942045 h 6858029"/>
              <a:gd name="connsiteX262" fmla="*/ 6900608 w 11162102"/>
              <a:gd name="connsiteY262" fmla="*/ 833753 h 6858029"/>
              <a:gd name="connsiteX263" fmla="*/ 6899331 w 11162102"/>
              <a:gd name="connsiteY263" fmla="*/ 839216 h 6858029"/>
              <a:gd name="connsiteX264" fmla="*/ 8229121 w 11162102"/>
              <a:gd name="connsiteY264" fmla="*/ 1928417 h 6858029"/>
              <a:gd name="connsiteX265" fmla="*/ 9971303 w 11162102"/>
              <a:gd name="connsiteY265" fmla="*/ 3956667 h 6858029"/>
              <a:gd name="connsiteX266" fmla="*/ 10230378 w 11162102"/>
              <a:gd name="connsiteY266" fmla="*/ 4358699 h 6858029"/>
              <a:gd name="connsiteX267" fmla="*/ 10173711 w 11162102"/>
              <a:gd name="connsiteY267" fmla="*/ 4387568 h 6858029"/>
              <a:gd name="connsiteX268" fmla="*/ 9980044 w 11162102"/>
              <a:gd name="connsiteY268" fmla="*/ 4084995 h 6858029"/>
              <a:gd name="connsiteX269" fmla="*/ 9147750 w 11162102"/>
              <a:gd name="connsiteY269" fmla="*/ 3008186 h 6858029"/>
              <a:gd name="connsiteX270" fmla="*/ 8239003 w 11162102"/>
              <a:gd name="connsiteY270" fmla="*/ 1991858 h 6858029"/>
              <a:gd name="connsiteX271" fmla="*/ 7437929 w 11162102"/>
              <a:gd name="connsiteY271" fmla="*/ 1219291 h 6858029"/>
              <a:gd name="connsiteX272" fmla="*/ 6927835 w 11162102"/>
              <a:gd name="connsiteY272" fmla="*/ 873454 h 6858029"/>
              <a:gd name="connsiteX273" fmla="*/ 6926534 w 11162102"/>
              <a:gd name="connsiteY273" fmla="*/ 879020 h 6858029"/>
              <a:gd name="connsiteX274" fmla="*/ 7434209 w 11162102"/>
              <a:gd name="connsiteY274" fmla="*/ 1223622 h 6858029"/>
              <a:gd name="connsiteX275" fmla="*/ 8234872 w 11162102"/>
              <a:gd name="connsiteY275" fmla="*/ 1995808 h 6858029"/>
              <a:gd name="connsiteX276" fmla="*/ 9975366 w 11162102"/>
              <a:gd name="connsiteY276" fmla="*/ 4088258 h 6858029"/>
              <a:gd name="connsiteX277" fmla="*/ 10168645 w 11162102"/>
              <a:gd name="connsiteY277" fmla="*/ 4390056 h 6858029"/>
              <a:gd name="connsiteX278" fmla="*/ 10111521 w 11162102"/>
              <a:gd name="connsiteY278" fmla="*/ 4417191 h 6858029"/>
              <a:gd name="connsiteX279" fmla="*/ 9984221 w 11162102"/>
              <a:gd name="connsiteY279" fmla="*/ 4216609 h 6858029"/>
              <a:gd name="connsiteX280" fmla="*/ 9155190 w 11162102"/>
              <a:gd name="connsiteY280" fmla="*/ 3107028 h 6858029"/>
              <a:gd name="connsiteX281" fmla="*/ 8245279 w 11162102"/>
              <a:gd name="connsiteY281" fmla="*/ 2059043 h 6858029"/>
              <a:gd name="connsiteX282" fmla="*/ 7447811 w 11162102"/>
              <a:gd name="connsiteY282" fmla="*/ 1264052 h 6858029"/>
              <a:gd name="connsiteX283" fmla="*/ 6955085 w 11162102"/>
              <a:gd name="connsiteY283" fmla="*/ 913155 h 6858029"/>
              <a:gd name="connsiteX284" fmla="*/ 6953761 w 11162102"/>
              <a:gd name="connsiteY284" fmla="*/ 918821 h 6858029"/>
              <a:gd name="connsiteX285" fmla="*/ 7443931 w 11162102"/>
              <a:gd name="connsiteY285" fmla="*/ 1268392 h 6858029"/>
              <a:gd name="connsiteX286" fmla="*/ 8241034 w 11162102"/>
              <a:gd name="connsiteY286" fmla="*/ 2063003 h 6858029"/>
              <a:gd name="connsiteX287" fmla="*/ 9979406 w 11162102"/>
              <a:gd name="connsiteY287" fmla="*/ 4219850 h 6858029"/>
              <a:gd name="connsiteX288" fmla="*/ 10106044 w 11162102"/>
              <a:gd name="connsiteY288" fmla="*/ 4419702 h 6858029"/>
              <a:gd name="connsiteX289" fmla="*/ 10049149 w 11162102"/>
              <a:gd name="connsiteY289" fmla="*/ 4444897 h 6858029"/>
              <a:gd name="connsiteX290" fmla="*/ 9988420 w 11162102"/>
              <a:gd name="connsiteY290" fmla="*/ 4348223 h 6858029"/>
              <a:gd name="connsiteX291" fmla="*/ 9163109 w 11162102"/>
              <a:gd name="connsiteY291" fmla="*/ 3205687 h 6858029"/>
              <a:gd name="connsiteX292" fmla="*/ 8251989 w 11162102"/>
              <a:gd name="connsiteY292" fmla="*/ 2126049 h 6858029"/>
              <a:gd name="connsiteX293" fmla="*/ 7457830 w 11162102"/>
              <a:gd name="connsiteY293" fmla="*/ 1308748 h 6858029"/>
              <a:gd name="connsiteX294" fmla="*/ 6982311 w 11162102"/>
              <a:gd name="connsiteY294" fmla="*/ 952860 h 6858029"/>
              <a:gd name="connsiteX295" fmla="*/ 6980965 w 11162102"/>
              <a:gd name="connsiteY295" fmla="*/ 958625 h 6858029"/>
              <a:gd name="connsiteX296" fmla="*/ 7453790 w 11162102"/>
              <a:gd name="connsiteY296" fmla="*/ 1313094 h 6858029"/>
              <a:gd name="connsiteX297" fmla="*/ 8247606 w 11162102"/>
              <a:gd name="connsiteY297" fmla="*/ 2130017 h 6858029"/>
              <a:gd name="connsiteX298" fmla="*/ 9983445 w 11162102"/>
              <a:gd name="connsiteY298" fmla="*/ 4351441 h 6858029"/>
              <a:gd name="connsiteX299" fmla="*/ 10043558 w 11162102"/>
              <a:gd name="connsiteY299" fmla="*/ 4447271 h 6858029"/>
              <a:gd name="connsiteX300" fmla="*/ 9986891 w 11162102"/>
              <a:gd name="connsiteY300" fmla="*/ 4470618 h 6858029"/>
              <a:gd name="connsiteX301" fmla="*/ 8259154 w 11162102"/>
              <a:gd name="connsiteY301" fmla="*/ 2192878 h 6858029"/>
              <a:gd name="connsiteX302" fmla="*/ 7468031 w 11162102"/>
              <a:gd name="connsiteY302" fmla="*/ 1353386 h 6858029"/>
              <a:gd name="connsiteX303" fmla="*/ 7009538 w 11162102"/>
              <a:gd name="connsiteY303" fmla="*/ 992564 h 6858029"/>
              <a:gd name="connsiteX304" fmla="*/ 7008169 w 11162102"/>
              <a:gd name="connsiteY304" fmla="*/ 998434 h 6858029"/>
              <a:gd name="connsiteX305" fmla="*/ 7463855 w 11162102"/>
              <a:gd name="connsiteY305" fmla="*/ 1357731 h 6858029"/>
              <a:gd name="connsiteX306" fmla="*/ 8254636 w 11162102"/>
              <a:gd name="connsiteY306" fmla="*/ 2196856 h 6858029"/>
              <a:gd name="connsiteX307" fmla="*/ 9981185 w 11162102"/>
              <a:gd name="connsiteY307" fmla="*/ 4472877 h 6858029"/>
              <a:gd name="connsiteX308" fmla="*/ 9926071 w 11162102"/>
              <a:gd name="connsiteY308" fmla="*/ 4493987 h 6858029"/>
              <a:gd name="connsiteX309" fmla="*/ 9180499 w 11162102"/>
              <a:gd name="connsiteY309" fmla="*/ 3402412 h 6858029"/>
              <a:gd name="connsiteX310" fmla="*/ 8266800 w 11162102"/>
              <a:gd name="connsiteY310" fmla="*/ 2259541 h 6858029"/>
              <a:gd name="connsiteX311" fmla="*/ 7478393 w 11162102"/>
              <a:gd name="connsiteY311" fmla="*/ 1397957 h 6858029"/>
              <a:gd name="connsiteX312" fmla="*/ 7036788 w 11162102"/>
              <a:gd name="connsiteY312" fmla="*/ 1032265 h 6858029"/>
              <a:gd name="connsiteX313" fmla="*/ 7035395 w 11162102"/>
              <a:gd name="connsiteY313" fmla="*/ 1038233 h 6858029"/>
              <a:gd name="connsiteX314" fmla="*/ 8262144 w 11162102"/>
              <a:gd name="connsiteY314" fmla="*/ 2263526 h 6858029"/>
              <a:gd name="connsiteX315" fmla="*/ 9920159 w 11162102"/>
              <a:gd name="connsiteY315" fmla="*/ 4496155 h 6858029"/>
              <a:gd name="connsiteX316" fmla="*/ 9867463 w 11162102"/>
              <a:gd name="connsiteY316" fmla="*/ 4514960 h 6858029"/>
              <a:gd name="connsiteX317" fmla="*/ 9190017 w 11162102"/>
              <a:gd name="connsiteY317" fmla="*/ 3500524 h 6858029"/>
              <a:gd name="connsiteX318" fmla="*/ 8274925 w 11162102"/>
              <a:gd name="connsiteY318" fmla="*/ 2326060 h 6858029"/>
              <a:gd name="connsiteX319" fmla="*/ 7488959 w 11162102"/>
              <a:gd name="connsiteY319" fmla="*/ 1442474 h 6858029"/>
              <a:gd name="connsiteX320" fmla="*/ 7064014 w 11162102"/>
              <a:gd name="connsiteY320" fmla="*/ 1071966 h 6858029"/>
              <a:gd name="connsiteX321" fmla="*/ 7062599 w 11162102"/>
              <a:gd name="connsiteY321" fmla="*/ 1078037 h 6858029"/>
              <a:gd name="connsiteX322" fmla="*/ 7484486 w 11162102"/>
              <a:gd name="connsiteY322" fmla="*/ 1446814 h 6858029"/>
              <a:gd name="connsiteX323" fmla="*/ 8270132 w 11162102"/>
              <a:gd name="connsiteY323" fmla="*/ 2330054 h 6858029"/>
              <a:gd name="connsiteX324" fmla="*/ 9861529 w 11162102"/>
              <a:gd name="connsiteY324" fmla="*/ 4517015 h 6858029"/>
              <a:gd name="connsiteX325" fmla="*/ 9811162 w 11162102"/>
              <a:gd name="connsiteY325" fmla="*/ 4533720 h 6858029"/>
              <a:gd name="connsiteX326" fmla="*/ 9200127 w 11162102"/>
              <a:gd name="connsiteY326" fmla="*/ 3598476 h 6858029"/>
              <a:gd name="connsiteX327" fmla="*/ 8283574 w 11162102"/>
              <a:gd name="connsiteY327" fmla="*/ 2392427 h 6858029"/>
              <a:gd name="connsiteX328" fmla="*/ 7499708 w 11162102"/>
              <a:gd name="connsiteY328" fmla="*/ 1486940 h 6858029"/>
              <a:gd name="connsiteX329" fmla="*/ 7091240 w 11162102"/>
              <a:gd name="connsiteY329" fmla="*/ 1111672 h 6858029"/>
              <a:gd name="connsiteX330" fmla="*/ 7089803 w 11162102"/>
              <a:gd name="connsiteY330" fmla="*/ 1117840 h 6858029"/>
              <a:gd name="connsiteX331" fmla="*/ 8278667 w 11162102"/>
              <a:gd name="connsiteY331" fmla="*/ 2396443 h 6858029"/>
              <a:gd name="connsiteX332" fmla="*/ 9805023 w 11162102"/>
              <a:gd name="connsiteY332" fmla="*/ 4535683 h 6858029"/>
              <a:gd name="connsiteX333" fmla="*/ 9757119 w 11162102"/>
              <a:gd name="connsiteY333" fmla="*/ 4550494 h 6858029"/>
              <a:gd name="connsiteX334" fmla="*/ 9210830 w 11162102"/>
              <a:gd name="connsiteY334" fmla="*/ 3696291 h 6858029"/>
              <a:gd name="connsiteX335" fmla="*/ 8292771 w 11162102"/>
              <a:gd name="connsiteY335" fmla="*/ 2458701 h 6858029"/>
              <a:gd name="connsiteX336" fmla="*/ 7510663 w 11162102"/>
              <a:gd name="connsiteY336" fmla="*/ 1531365 h 6858029"/>
              <a:gd name="connsiteX337" fmla="*/ 7118490 w 11162102"/>
              <a:gd name="connsiteY337" fmla="*/ 1151373 h 6858029"/>
              <a:gd name="connsiteX338" fmla="*/ 7117007 w 11162102"/>
              <a:gd name="connsiteY338" fmla="*/ 1157644 h 6858029"/>
              <a:gd name="connsiteX339" fmla="*/ 7505893 w 11162102"/>
              <a:gd name="connsiteY339" fmla="*/ 1535692 h 6858029"/>
              <a:gd name="connsiteX340" fmla="*/ 8287728 w 11162102"/>
              <a:gd name="connsiteY340" fmla="*/ 2462695 h 6858029"/>
              <a:gd name="connsiteX341" fmla="*/ 9750752 w 11162102"/>
              <a:gd name="connsiteY341" fmla="*/ 4552389 h 6858029"/>
              <a:gd name="connsiteX342" fmla="*/ 9705405 w 11162102"/>
              <a:gd name="connsiteY342" fmla="*/ 4565443 h 6858029"/>
              <a:gd name="connsiteX343" fmla="*/ 9222172 w 11162102"/>
              <a:gd name="connsiteY343" fmla="*/ 3793992 h 6858029"/>
              <a:gd name="connsiteX344" fmla="*/ 8302516 w 11162102"/>
              <a:gd name="connsiteY344" fmla="*/ 2524839 h 6858029"/>
              <a:gd name="connsiteX345" fmla="*/ 7521823 w 11162102"/>
              <a:gd name="connsiteY345" fmla="*/ 1575747 h 6858029"/>
              <a:gd name="connsiteX346" fmla="*/ 7145717 w 11162102"/>
              <a:gd name="connsiteY346" fmla="*/ 1191071 h 6858029"/>
              <a:gd name="connsiteX347" fmla="*/ 7144210 w 11162102"/>
              <a:gd name="connsiteY347" fmla="*/ 1197443 h 6858029"/>
              <a:gd name="connsiteX348" fmla="*/ 7516893 w 11162102"/>
              <a:gd name="connsiteY348" fmla="*/ 1580070 h 6858029"/>
              <a:gd name="connsiteX349" fmla="*/ 8297358 w 11162102"/>
              <a:gd name="connsiteY349" fmla="*/ 2528856 h 6858029"/>
              <a:gd name="connsiteX350" fmla="*/ 9698672 w 11162102"/>
              <a:gd name="connsiteY350" fmla="*/ 4567291 h 6858029"/>
              <a:gd name="connsiteX351" fmla="*/ 9656018 w 11162102"/>
              <a:gd name="connsiteY351" fmla="*/ 4578725 h 6858029"/>
              <a:gd name="connsiteX352" fmla="*/ 9234154 w 11162102"/>
              <a:gd name="connsiteY352" fmla="*/ 3891601 h 6858029"/>
              <a:gd name="connsiteX353" fmla="*/ 8312832 w 11162102"/>
              <a:gd name="connsiteY353" fmla="*/ 2590932 h 6858029"/>
              <a:gd name="connsiteX354" fmla="*/ 7533188 w 11162102"/>
              <a:gd name="connsiteY354" fmla="*/ 1620102 h 6858029"/>
              <a:gd name="connsiteX355" fmla="*/ 7172943 w 11162102"/>
              <a:gd name="connsiteY355" fmla="*/ 1230775 h 6858029"/>
              <a:gd name="connsiteX356" fmla="*/ 7171437 w 11162102"/>
              <a:gd name="connsiteY356" fmla="*/ 1237249 h 6858029"/>
              <a:gd name="connsiteX357" fmla="*/ 7528144 w 11162102"/>
              <a:gd name="connsiteY357" fmla="*/ 1624419 h 6858029"/>
              <a:gd name="connsiteX358" fmla="*/ 8307560 w 11162102"/>
              <a:gd name="connsiteY358" fmla="*/ 2594949 h 6858029"/>
              <a:gd name="connsiteX359" fmla="*/ 9649491 w 11162102"/>
              <a:gd name="connsiteY359" fmla="*/ 4580414 h 6858029"/>
              <a:gd name="connsiteX360" fmla="*/ 9608868 w 11162102"/>
              <a:gd name="connsiteY360" fmla="*/ 4590524 h 6858029"/>
              <a:gd name="connsiteX361" fmla="*/ 9246797 w 11162102"/>
              <a:gd name="connsiteY361" fmla="*/ 3989142 h 6858029"/>
              <a:gd name="connsiteX362" fmla="*/ 8323741 w 11162102"/>
              <a:gd name="connsiteY362" fmla="*/ 2656933 h 6858029"/>
              <a:gd name="connsiteX363" fmla="*/ 7544804 w 11162102"/>
              <a:gd name="connsiteY363" fmla="*/ 1664435 h 6858029"/>
              <a:gd name="connsiteX364" fmla="*/ 7300586 w 11162102"/>
              <a:gd name="connsiteY364" fmla="*/ 1376760 h 6858029"/>
              <a:gd name="connsiteX365" fmla="*/ 7200192 w 11162102"/>
              <a:gd name="connsiteY365" fmla="*/ 1270481 h 6858029"/>
              <a:gd name="connsiteX366" fmla="*/ 7198641 w 11162102"/>
              <a:gd name="connsiteY366" fmla="*/ 1277056 h 6858029"/>
              <a:gd name="connsiteX367" fmla="*/ 7198389 w 11162102"/>
              <a:gd name="connsiteY367" fmla="*/ 1276971 h 6858029"/>
              <a:gd name="connsiteX368" fmla="*/ 7545147 w 11162102"/>
              <a:gd name="connsiteY368" fmla="*/ 1675452 h 6858029"/>
              <a:gd name="connsiteX369" fmla="*/ 8323786 w 11162102"/>
              <a:gd name="connsiteY369" fmla="*/ 2668276 h 6858029"/>
              <a:gd name="connsiteX370" fmla="*/ 9601953 w 11162102"/>
              <a:gd name="connsiteY370" fmla="*/ 4592190 h 6858029"/>
              <a:gd name="connsiteX371" fmla="*/ 9563977 w 11162102"/>
              <a:gd name="connsiteY371" fmla="*/ 4600977 h 6858029"/>
              <a:gd name="connsiteX372" fmla="*/ 9260103 w 11162102"/>
              <a:gd name="connsiteY372" fmla="*/ 4086638 h 6858029"/>
              <a:gd name="connsiteX373" fmla="*/ 8335243 w 11162102"/>
              <a:gd name="connsiteY373" fmla="*/ 2722911 h 6858029"/>
              <a:gd name="connsiteX374" fmla="*/ 7229245 w 11162102"/>
              <a:gd name="connsiteY374" fmla="*/ 1311291 h 6858029"/>
              <a:gd name="connsiteX375" fmla="*/ 7224041 w 11162102"/>
              <a:gd name="connsiteY375" fmla="*/ 1315750 h 6858029"/>
              <a:gd name="connsiteX376" fmla="*/ 8329743 w 11162102"/>
              <a:gd name="connsiteY376" fmla="*/ 2726997 h 6858029"/>
              <a:gd name="connsiteX377" fmla="*/ 9556560 w 11162102"/>
              <a:gd name="connsiteY377" fmla="*/ 4602643 h 6858029"/>
              <a:gd name="connsiteX378" fmla="*/ 9506238 w 11162102"/>
              <a:gd name="connsiteY378" fmla="*/ 4613278 h 6858029"/>
              <a:gd name="connsiteX379" fmla="*/ 7730689 w 11162102"/>
              <a:gd name="connsiteY379" fmla="*/ 4582765 h 6858029"/>
              <a:gd name="connsiteX380" fmla="*/ 6381888 w 11162102"/>
              <a:gd name="connsiteY380" fmla="*/ 4188629 h 6858029"/>
              <a:gd name="connsiteX381" fmla="*/ 5087632 w 11162102"/>
              <a:gd name="connsiteY381" fmla="*/ 3622142 h 6858029"/>
              <a:gd name="connsiteX382" fmla="*/ 3740109 w 11162102"/>
              <a:gd name="connsiteY382" fmla="*/ 3036189 h 6858029"/>
              <a:gd name="connsiteX383" fmla="*/ 3357042 w 11162102"/>
              <a:gd name="connsiteY383" fmla="*/ 2923083 h 6858029"/>
              <a:gd name="connsiteX384" fmla="*/ 2976600 w 11162102"/>
              <a:gd name="connsiteY384" fmla="*/ 2884263 h 6858029"/>
              <a:gd name="connsiteX385" fmla="*/ 2612202 w 11162102"/>
              <a:gd name="connsiteY385" fmla="*/ 2956038 h 6858029"/>
              <a:gd name="connsiteX386" fmla="*/ 2277449 w 11162102"/>
              <a:gd name="connsiteY386" fmla="*/ 3174672 h 6858029"/>
              <a:gd name="connsiteX387" fmla="*/ 1847061 w 11162102"/>
              <a:gd name="connsiteY387" fmla="*/ 3723472 h 6858029"/>
              <a:gd name="connsiteX388" fmla="*/ 1810569 w 11162102"/>
              <a:gd name="connsiteY388" fmla="*/ 3780207 h 6858029"/>
              <a:gd name="connsiteX389" fmla="*/ 1765767 w 11162102"/>
              <a:gd name="connsiteY389" fmla="*/ 3848924 h 6858029"/>
              <a:gd name="connsiteX390" fmla="*/ 1735464 w 11162102"/>
              <a:gd name="connsiteY390" fmla="*/ 3894705 h 6858029"/>
              <a:gd name="connsiteX391" fmla="*/ 1698328 w 11162102"/>
              <a:gd name="connsiteY391" fmla="*/ 3949569 h 6858029"/>
              <a:gd name="connsiteX392" fmla="*/ 1661015 w 11162102"/>
              <a:gd name="connsiteY392" fmla="*/ 4003612 h 6858029"/>
              <a:gd name="connsiteX393" fmla="*/ 1623463 w 11162102"/>
              <a:gd name="connsiteY393" fmla="*/ 4056832 h 6858029"/>
              <a:gd name="connsiteX394" fmla="*/ 1585636 w 11162102"/>
              <a:gd name="connsiteY394" fmla="*/ 4109232 h 6858029"/>
              <a:gd name="connsiteX395" fmla="*/ 1547464 w 11162102"/>
              <a:gd name="connsiteY395" fmla="*/ 4160809 h 6858029"/>
              <a:gd name="connsiteX396" fmla="*/ 1508943 w 11162102"/>
              <a:gd name="connsiteY396" fmla="*/ 4211497 h 6858029"/>
              <a:gd name="connsiteX397" fmla="*/ 1470209 w 11162102"/>
              <a:gd name="connsiteY397" fmla="*/ 4261020 h 6858029"/>
              <a:gd name="connsiteX398" fmla="*/ 1432612 w 11162102"/>
              <a:gd name="connsiteY398" fmla="*/ 4307623 h 6858029"/>
              <a:gd name="connsiteX399" fmla="*/ 1392094 w 11162102"/>
              <a:gd name="connsiteY399" fmla="*/ 4356257 h 6858029"/>
              <a:gd name="connsiteX400" fmla="*/ 1353215 w 11162102"/>
              <a:gd name="connsiteY400" fmla="*/ 4401307 h 6858029"/>
              <a:gd name="connsiteX401" fmla="*/ 1312726 w 11162102"/>
              <a:gd name="connsiteY401" fmla="*/ 4446540 h 6858029"/>
              <a:gd name="connsiteX402" fmla="*/ 1272137 w 11162102"/>
              <a:gd name="connsiteY402" fmla="*/ 4490016 h 6858029"/>
              <a:gd name="connsiteX403" fmla="*/ 1231852 w 11162102"/>
              <a:gd name="connsiteY403" fmla="*/ 4531347 h 6858029"/>
              <a:gd name="connsiteX404" fmla="*/ 1191334 w 11162102"/>
              <a:gd name="connsiteY404" fmla="*/ 4571080 h 6858029"/>
              <a:gd name="connsiteX405" fmla="*/ 1150357 w 11162102"/>
              <a:gd name="connsiteY405" fmla="*/ 4609329 h 6858029"/>
              <a:gd name="connsiteX406" fmla="*/ 1111473 w 11162102"/>
              <a:gd name="connsiteY406" fmla="*/ 4643768 h 6858029"/>
              <a:gd name="connsiteX407" fmla="*/ 1068253 w 11162102"/>
              <a:gd name="connsiteY407" fmla="*/ 4680077 h 6858029"/>
              <a:gd name="connsiteX408" fmla="*/ 1027417 w 11162102"/>
              <a:gd name="connsiteY408" fmla="*/ 4712394 h 6858029"/>
              <a:gd name="connsiteX409" fmla="*/ 987221 w 11162102"/>
              <a:gd name="connsiteY409" fmla="*/ 4742336 h 6858029"/>
              <a:gd name="connsiteX410" fmla="*/ 945557 w 11162102"/>
              <a:gd name="connsiteY410" fmla="*/ 4771502 h 6858029"/>
              <a:gd name="connsiteX411" fmla="*/ 906571 w 11162102"/>
              <a:gd name="connsiteY411" fmla="*/ 4797017 h 6858029"/>
              <a:gd name="connsiteX412" fmla="*/ 862088 w 11162102"/>
              <a:gd name="connsiteY412" fmla="*/ 4824198 h 6858029"/>
              <a:gd name="connsiteX413" fmla="*/ 825112 w 11162102"/>
              <a:gd name="connsiteY413" fmla="*/ 4845217 h 6858029"/>
              <a:gd name="connsiteX414" fmla="*/ 782170 w 11162102"/>
              <a:gd name="connsiteY414" fmla="*/ 4867834 h 6858029"/>
              <a:gd name="connsiteX415" fmla="*/ 744085 w 11162102"/>
              <a:gd name="connsiteY415" fmla="*/ 4886457 h 6858029"/>
              <a:gd name="connsiteX416" fmla="*/ 701985 w 11162102"/>
              <a:gd name="connsiteY416" fmla="*/ 4905376 h 6858029"/>
              <a:gd name="connsiteX417" fmla="*/ 666780 w 11162102"/>
              <a:gd name="connsiteY417" fmla="*/ 4919959 h 6858029"/>
              <a:gd name="connsiteX418" fmla="*/ 625922 w 11162102"/>
              <a:gd name="connsiteY418" fmla="*/ 4935524 h 6858029"/>
              <a:gd name="connsiteX419" fmla="*/ 587691 w 11162102"/>
              <a:gd name="connsiteY419" fmla="*/ 4948920 h 6858029"/>
              <a:gd name="connsiteX420" fmla="*/ 530264 w 11162102"/>
              <a:gd name="connsiteY420" fmla="*/ 4967840 h 6858029"/>
              <a:gd name="connsiteX421" fmla="*/ 105629 w 11162102"/>
              <a:gd name="connsiteY421" fmla="*/ 5384318 h 6858029"/>
              <a:gd name="connsiteX422" fmla="*/ 0 w 11162102"/>
              <a:gd name="connsiteY422" fmla="*/ 5992089 h 6858029"/>
              <a:gd name="connsiteX423" fmla="*/ 5076 w 11162102"/>
              <a:gd name="connsiteY423" fmla="*/ 5992386 h 6858029"/>
              <a:gd name="connsiteX424" fmla="*/ 2853 w 11162102"/>
              <a:gd name="connsiteY424" fmla="*/ 6017513 h 6858029"/>
              <a:gd name="connsiteX425" fmla="*/ 8549 w 11162102"/>
              <a:gd name="connsiteY425" fmla="*/ 6017992 h 6858029"/>
              <a:gd name="connsiteX426" fmla="*/ 5705 w 11162102"/>
              <a:gd name="connsiteY426" fmla="*/ 6042937 h 6858029"/>
              <a:gd name="connsiteX427" fmla="*/ 11982 w 11162102"/>
              <a:gd name="connsiteY427" fmla="*/ 6043644 h 6858029"/>
              <a:gd name="connsiteX428" fmla="*/ 8556 w 11162102"/>
              <a:gd name="connsiteY428" fmla="*/ 6068360 h 6858029"/>
              <a:gd name="connsiteX429" fmla="*/ 15040 w 11162102"/>
              <a:gd name="connsiteY429" fmla="*/ 6069250 h 6858029"/>
              <a:gd name="connsiteX430" fmla="*/ 590032 w 11162102"/>
              <a:gd name="connsiteY430" fmla="*/ 4962431 h 6858029"/>
              <a:gd name="connsiteX431" fmla="*/ 178869 w 11162102"/>
              <a:gd name="connsiteY431" fmla="*/ 5437698 h 6858029"/>
              <a:gd name="connsiteX432" fmla="*/ 11409 w 11162102"/>
              <a:gd name="connsiteY432" fmla="*/ 6093807 h 6858029"/>
              <a:gd name="connsiteX433" fmla="*/ 17767 w 11162102"/>
              <a:gd name="connsiteY433" fmla="*/ 6094834 h 6858029"/>
              <a:gd name="connsiteX434" fmla="*/ 624423 w 11162102"/>
              <a:gd name="connsiteY434" fmla="*/ 4950906 h 6858029"/>
              <a:gd name="connsiteX435" fmla="*/ 626271 w 11162102"/>
              <a:gd name="connsiteY435" fmla="*/ 4949947 h 6858029"/>
              <a:gd name="connsiteX436" fmla="*/ 197189 w 11162102"/>
              <a:gd name="connsiteY436" fmla="*/ 5450958 h 6858029"/>
              <a:gd name="connsiteX437" fmla="*/ 14261 w 11162102"/>
              <a:gd name="connsiteY437" fmla="*/ 6119231 h 6858029"/>
              <a:gd name="connsiteX438" fmla="*/ 20492 w 11162102"/>
              <a:gd name="connsiteY438" fmla="*/ 6120395 h 6858029"/>
              <a:gd name="connsiteX439" fmla="*/ 647372 w 11162102"/>
              <a:gd name="connsiteY439" fmla="*/ 4945041 h 6858029"/>
              <a:gd name="connsiteX440" fmla="*/ 663868 w 11162102"/>
              <a:gd name="connsiteY440" fmla="*/ 4935866 h 6858029"/>
              <a:gd name="connsiteX441" fmla="*/ 215496 w 11162102"/>
              <a:gd name="connsiteY441" fmla="*/ 5464172 h 6858029"/>
              <a:gd name="connsiteX442" fmla="*/ 17119 w 11162102"/>
              <a:gd name="connsiteY442" fmla="*/ 6144700 h 6858029"/>
              <a:gd name="connsiteX443" fmla="*/ 23226 w 11162102"/>
              <a:gd name="connsiteY443" fmla="*/ 6145955 h 6858029"/>
              <a:gd name="connsiteX444" fmla="*/ 670313 w 11162102"/>
              <a:gd name="connsiteY444" fmla="*/ 4939198 h 6858029"/>
              <a:gd name="connsiteX445" fmla="*/ 684013 w 11162102"/>
              <a:gd name="connsiteY445" fmla="*/ 4930982 h 6858029"/>
              <a:gd name="connsiteX446" fmla="*/ 686533 w 11162102"/>
              <a:gd name="connsiteY446" fmla="*/ 4930434 h 6858029"/>
              <a:gd name="connsiteX447" fmla="*/ 233800 w 11162102"/>
              <a:gd name="connsiteY447" fmla="*/ 5477340 h 6858029"/>
              <a:gd name="connsiteX448" fmla="*/ 19972 w 11162102"/>
              <a:gd name="connsiteY448" fmla="*/ 6170146 h 6858029"/>
              <a:gd name="connsiteX449" fmla="*/ 25946 w 11162102"/>
              <a:gd name="connsiteY449" fmla="*/ 6171515 h 6858029"/>
              <a:gd name="connsiteX450" fmla="*/ 693247 w 11162102"/>
              <a:gd name="connsiteY450" fmla="*/ 4933355 h 6858029"/>
              <a:gd name="connsiteX451" fmla="*/ 703266 w 11162102"/>
              <a:gd name="connsiteY451" fmla="*/ 4926920 h 6858029"/>
              <a:gd name="connsiteX452" fmla="*/ 707889 w 11162102"/>
              <a:gd name="connsiteY452" fmla="*/ 4925961 h 6858029"/>
              <a:gd name="connsiteX453" fmla="*/ 252091 w 11162102"/>
              <a:gd name="connsiteY453" fmla="*/ 5490485 h 6858029"/>
              <a:gd name="connsiteX454" fmla="*/ 22822 w 11162102"/>
              <a:gd name="connsiteY454" fmla="*/ 6195593 h 6858029"/>
              <a:gd name="connsiteX455" fmla="*/ 28671 w 11162102"/>
              <a:gd name="connsiteY455" fmla="*/ 6197053 h 6858029"/>
              <a:gd name="connsiteX456" fmla="*/ 716160 w 11162102"/>
              <a:gd name="connsiteY456" fmla="*/ 4927513 h 6858029"/>
              <a:gd name="connsiteX457" fmla="*/ 722536 w 11162102"/>
              <a:gd name="connsiteY457" fmla="*/ 4923108 h 6858029"/>
              <a:gd name="connsiteX458" fmla="*/ 728854 w 11162102"/>
              <a:gd name="connsiteY458" fmla="*/ 4921922 h 6858029"/>
              <a:gd name="connsiteX459" fmla="*/ 270367 w 11162102"/>
              <a:gd name="connsiteY459" fmla="*/ 5503631 h 6858029"/>
              <a:gd name="connsiteX460" fmla="*/ 25682 w 11162102"/>
              <a:gd name="connsiteY460" fmla="*/ 6221062 h 6858029"/>
              <a:gd name="connsiteX461" fmla="*/ 31398 w 11162102"/>
              <a:gd name="connsiteY461" fmla="*/ 6222614 h 6858029"/>
              <a:gd name="connsiteX462" fmla="*/ 739082 w 11162102"/>
              <a:gd name="connsiteY462" fmla="*/ 4921648 h 6858029"/>
              <a:gd name="connsiteX463" fmla="*/ 741958 w 11162102"/>
              <a:gd name="connsiteY463" fmla="*/ 4919549 h 6858029"/>
              <a:gd name="connsiteX464" fmla="*/ 749558 w 11162102"/>
              <a:gd name="connsiteY464" fmla="*/ 4918248 h 6858029"/>
              <a:gd name="connsiteX465" fmla="*/ 288636 w 11162102"/>
              <a:gd name="connsiteY465" fmla="*/ 5516731 h 6858029"/>
              <a:gd name="connsiteX466" fmla="*/ 28539 w 11162102"/>
              <a:gd name="connsiteY466" fmla="*/ 6246532 h 6858029"/>
              <a:gd name="connsiteX467" fmla="*/ 34123 w 11162102"/>
              <a:gd name="connsiteY467" fmla="*/ 6248152 h 6858029"/>
              <a:gd name="connsiteX468" fmla="*/ 761411 w 11162102"/>
              <a:gd name="connsiteY468" fmla="*/ 4916285 h 6858029"/>
              <a:gd name="connsiteX469" fmla="*/ 770116 w 11162102"/>
              <a:gd name="connsiteY469" fmla="*/ 4914870 h 6858029"/>
              <a:gd name="connsiteX470" fmla="*/ 306887 w 11162102"/>
              <a:gd name="connsiteY470" fmla="*/ 5529808 h 6858029"/>
              <a:gd name="connsiteX471" fmla="*/ 31392 w 11162102"/>
              <a:gd name="connsiteY471" fmla="*/ 6272001 h 6858029"/>
              <a:gd name="connsiteX472" fmla="*/ 36853 w 11162102"/>
              <a:gd name="connsiteY472" fmla="*/ 6273689 h 6858029"/>
              <a:gd name="connsiteX473" fmla="*/ 780995 w 11162102"/>
              <a:gd name="connsiteY473" fmla="*/ 4913227 h 6858029"/>
              <a:gd name="connsiteX474" fmla="*/ 790537 w 11162102"/>
              <a:gd name="connsiteY474" fmla="*/ 4911834 h 6858029"/>
              <a:gd name="connsiteX475" fmla="*/ 325119 w 11162102"/>
              <a:gd name="connsiteY475" fmla="*/ 5542862 h 6858029"/>
              <a:gd name="connsiteX476" fmla="*/ 34242 w 11162102"/>
              <a:gd name="connsiteY476" fmla="*/ 6297470 h 6858029"/>
              <a:gd name="connsiteX477" fmla="*/ 39578 w 11162102"/>
              <a:gd name="connsiteY477" fmla="*/ 6299227 h 6858029"/>
              <a:gd name="connsiteX478" fmla="*/ 800636 w 11162102"/>
              <a:gd name="connsiteY478" fmla="*/ 4910420 h 6858029"/>
              <a:gd name="connsiteX479" fmla="*/ 810885 w 11162102"/>
              <a:gd name="connsiteY479" fmla="*/ 4909096 h 6858029"/>
              <a:gd name="connsiteX480" fmla="*/ 343340 w 11162102"/>
              <a:gd name="connsiteY480" fmla="*/ 5555916 h 6858029"/>
              <a:gd name="connsiteX481" fmla="*/ 37097 w 11162102"/>
              <a:gd name="connsiteY481" fmla="*/ 6322962 h 6858029"/>
              <a:gd name="connsiteX482" fmla="*/ 42307 w 11162102"/>
              <a:gd name="connsiteY482" fmla="*/ 6324742 h 6858029"/>
              <a:gd name="connsiteX483" fmla="*/ 820301 w 11162102"/>
              <a:gd name="connsiteY483" fmla="*/ 4907886 h 6858029"/>
              <a:gd name="connsiteX484" fmla="*/ 831251 w 11162102"/>
              <a:gd name="connsiteY484" fmla="*/ 4906585 h 6858029"/>
              <a:gd name="connsiteX485" fmla="*/ 361539 w 11162102"/>
              <a:gd name="connsiteY485" fmla="*/ 5568924 h 6858029"/>
              <a:gd name="connsiteX486" fmla="*/ 39950 w 11162102"/>
              <a:gd name="connsiteY486" fmla="*/ 6348454 h 6858029"/>
              <a:gd name="connsiteX487" fmla="*/ 45032 w 11162102"/>
              <a:gd name="connsiteY487" fmla="*/ 6350280 h 6858029"/>
              <a:gd name="connsiteX488" fmla="*/ 840008 w 11162102"/>
              <a:gd name="connsiteY488" fmla="*/ 4905604 h 6858029"/>
              <a:gd name="connsiteX489" fmla="*/ 851608 w 11162102"/>
              <a:gd name="connsiteY489" fmla="*/ 4904349 h 6858029"/>
              <a:gd name="connsiteX490" fmla="*/ 379719 w 11162102"/>
              <a:gd name="connsiteY490" fmla="*/ 5581933 h 6858029"/>
              <a:gd name="connsiteX491" fmla="*/ 42803 w 11162102"/>
              <a:gd name="connsiteY491" fmla="*/ 6373946 h 6858029"/>
              <a:gd name="connsiteX492" fmla="*/ 47760 w 11162102"/>
              <a:gd name="connsiteY492" fmla="*/ 6375795 h 6858029"/>
              <a:gd name="connsiteX493" fmla="*/ 859790 w 11162102"/>
              <a:gd name="connsiteY493" fmla="*/ 4903505 h 6858029"/>
              <a:gd name="connsiteX494" fmla="*/ 871938 w 11162102"/>
              <a:gd name="connsiteY494" fmla="*/ 4902364 h 6858029"/>
              <a:gd name="connsiteX495" fmla="*/ 397885 w 11162102"/>
              <a:gd name="connsiteY495" fmla="*/ 5594942 h 6858029"/>
              <a:gd name="connsiteX496" fmla="*/ 45655 w 11162102"/>
              <a:gd name="connsiteY496" fmla="*/ 6399416 h 6858029"/>
              <a:gd name="connsiteX497" fmla="*/ 50487 w 11162102"/>
              <a:gd name="connsiteY497" fmla="*/ 6401333 h 6858029"/>
              <a:gd name="connsiteX498" fmla="*/ 879654 w 11162102"/>
              <a:gd name="connsiteY498" fmla="*/ 4901656 h 6858029"/>
              <a:gd name="connsiteX499" fmla="*/ 892275 w 11162102"/>
              <a:gd name="connsiteY499" fmla="*/ 4900583 h 6858029"/>
              <a:gd name="connsiteX500" fmla="*/ 416031 w 11162102"/>
              <a:gd name="connsiteY500" fmla="*/ 5607950 h 6858029"/>
              <a:gd name="connsiteX501" fmla="*/ 48506 w 11162102"/>
              <a:gd name="connsiteY501" fmla="*/ 6424908 h 6858029"/>
              <a:gd name="connsiteX502" fmla="*/ 53214 w 11162102"/>
              <a:gd name="connsiteY502" fmla="*/ 6426848 h 6858029"/>
              <a:gd name="connsiteX503" fmla="*/ 899592 w 11162102"/>
              <a:gd name="connsiteY503" fmla="*/ 4900036 h 6858029"/>
              <a:gd name="connsiteX504" fmla="*/ 912616 w 11162102"/>
              <a:gd name="connsiteY504" fmla="*/ 4899077 h 6858029"/>
              <a:gd name="connsiteX505" fmla="*/ 434170 w 11162102"/>
              <a:gd name="connsiteY505" fmla="*/ 5620913 h 6858029"/>
              <a:gd name="connsiteX506" fmla="*/ 51356 w 11162102"/>
              <a:gd name="connsiteY506" fmla="*/ 6450423 h 6858029"/>
              <a:gd name="connsiteX507" fmla="*/ 55948 w 11162102"/>
              <a:gd name="connsiteY507" fmla="*/ 6452363 h 6858029"/>
              <a:gd name="connsiteX508" fmla="*/ 919593 w 11162102"/>
              <a:gd name="connsiteY508" fmla="*/ 4898598 h 6858029"/>
              <a:gd name="connsiteX509" fmla="*/ 932957 w 11162102"/>
              <a:gd name="connsiteY509" fmla="*/ 4897776 h 6858029"/>
              <a:gd name="connsiteX510" fmla="*/ 452288 w 11162102"/>
              <a:gd name="connsiteY510" fmla="*/ 5633898 h 6858029"/>
              <a:gd name="connsiteX511" fmla="*/ 54209 w 11162102"/>
              <a:gd name="connsiteY511" fmla="*/ 6475915 h 6858029"/>
              <a:gd name="connsiteX512" fmla="*/ 58680 w 11162102"/>
              <a:gd name="connsiteY512" fmla="*/ 6477877 h 6858029"/>
              <a:gd name="connsiteX513" fmla="*/ 939640 w 11162102"/>
              <a:gd name="connsiteY513" fmla="*/ 4897388 h 6858029"/>
              <a:gd name="connsiteX514" fmla="*/ 953330 w 11162102"/>
              <a:gd name="connsiteY514" fmla="*/ 4896681 h 6858029"/>
              <a:gd name="connsiteX515" fmla="*/ 470390 w 11162102"/>
              <a:gd name="connsiteY515" fmla="*/ 5646884 h 6858029"/>
              <a:gd name="connsiteX516" fmla="*/ 57055 w 11162102"/>
              <a:gd name="connsiteY516" fmla="*/ 6501407 h 6858029"/>
              <a:gd name="connsiteX517" fmla="*/ 61414 w 11162102"/>
              <a:gd name="connsiteY517" fmla="*/ 6503393 h 6858029"/>
              <a:gd name="connsiteX518" fmla="*/ 959693 w 11162102"/>
              <a:gd name="connsiteY518" fmla="*/ 4896384 h 6858029"/>
              <a:gd name="connsiteX519" fmla="*/ 973763 w 11162102"/>
              <a:gd name="connsiteY519" fmla="*/ 4895791 h 6858029"/>
              <a:gd name="connsiteX520" fmla="*/ 488484 w 11162102"/>
              <a:gd name="connsiteY520" fmla="*/ 5659847 h 6858029"/>
              <a:gd name="connsiteX521" fmla="*/ 59908 w 11162102"/>
              <a:gd name="connsiteY521" fmla="*/ 6526899 h 6858029"/>
              <a:gd name="connsiteX522" fmla="*/ 64137 w 11162102"/>
              <a:gd name="connsiteY522" fmla="*/ 6528885 h 6858029"/>
              <a:gd name="connsiteX523" fmla="*/ 979809 w 11162102"/>
              <a:gd name="connsiteY523" fmla="*/ 4895563 h 6858029"/>
              <a:gd name="connsiteX524" fmla="*/ 994196 w 11162102"/>
              <a:gd name="connsiteY524" fmla="*/ 4895106 h 6858029"/>
              <a:gd name="connsiteX525" fmla="*/ 506549 w 11162102"/>
              <a:gd name="connsiteY525" fmla="*/ 5672810 h 6858029"/>
              <a:gd name="connsiteX526" fmla="*/ 62749 w 11162102"/>
              <a:gd name="connsiteY526" fmla="*/ 6552414 h 6858029"/>
              <a:gd name="connsiteX527" fmla="*/ 66871 w 11162102"/>
              <a:gd name="connsiteY527" fmla="*/ 6554400 h 6858029"/>
              <a:gd name="connsiteX528" fmla="*/ 999985 w 11162102"/>
              <a:gd name="connsiteY528" fmla="*/ 4894946 h 6858029"/>
              <a:gd name="connsiteX529" fmla="*/ 1014671 w 11162102"/>
              <a:gd name="connsiteY529" fmla="*/ 4894604 h 6858029"/>
              <a:gd name="connsiteX530" fmla="*/ 524611 w 11162102"/>
              <a:gd name="connsiteY530" fmla="*/ 5685773 h 6858029"/>
              <a:gd name="connsiteX531" fmla="*/ 65602 w 11162102"/>
              <a:gd name="connsiteY531" fmla="*/ 6577906 h 6858029"/>
              <a:gd name="connsiteX532" fmla="*/ 69600 w 11162102"/>
              <a:gd name="connsiteY532" fmla="*/ 6579914 h 6858029"/>
              <a:gd name="connsiteX533" fmla="*/ 1020208 w 11162102"/>
              <a:gd name="connsiteY533" fmla="*/ 4894512 h 6858029"/>
              <a:gd name="connsiteX534" fmla="*/ 1035202 w 11162102"/>
              <a:gd name="connsiteY534" fmla="*/ 4894307 h 6858029"/>
              <a:gd name="connsiteX535" fmla="*/ 68450 w 11162102"/>
              <a:gd name="connsiteY535" fmla="*/ 6603421 h 6858029"/>
              <a:gd name="connsiteX536" fmla="*/ 72336 w 11162102"/>
              <a:gd name="connsiteY536" fmla="*/ 6605407 h 6858029"/>
              <a:gd name="connsiteX537" fmla="*/ 1040517 w 11162102"/>
              <a:gd name="connsiteY537" fmla="*/ 4894262 h 6858029"/>
              <a:gd name="connsiteX538" fmla="*/ 1055728 w 11162102"/>
              <a:gd name="connsiteY538" fmla="*/ 4894193 h 6858029"/>
              <a:gd name="connsiteX539" fmla="*/ 85201 w 11162102"/>
              <a:gd name="connsiteY539" fmla="*/ 6602280 h 6858029"/>
              <a:gd name="connsiteX540" fmla="*/ 71294 w 11162102"/>
              <a:gd name="connsiteY540" fmla="*/ 6628936 h 6858029"/>
              <a:gd name="connsiteX541" fmla="*/ 75068 w 11162102"/>
              <a:gd name="connsiteY541" fmla="*/ 6630899 h 6858029"/>
              <a:gd name="connsiteX542" fmla="*/ 88976 w 11162102"/>
              <a:gd name="connsiteY542" fmla="*/ 6604266 h 6858029"/>
              <a:gd name="connsiteX543" fmla="*/ 1060847 w 11162102"/>
              <a:gd name="connsiteY543" fmla="*/ 4894170 h 6858029"/>
              <a:gd name="connsiteX544" fmla="*/ 1076284 w 11162102"/>
              <a:gd name="connsiteY544" fmla="*/ 4894239 h 6858029"/>
              <a:gd name="connsiteX545" fmla="*/ 109463 w 11162102"/>
              <a:gd name="connsiteY545" fmla="*/ 6588336 h 6858029"/>
              <a:gd name="connsiteX546" fmla="*/ 74137 w 11162102"/>
              <a:gd name="connsiteY546" fmla="*/ 6654451 h 6858029"/>
              <a:gd name="connsiteX547" fmla="*/ 77807 w 11162102"/>
              <a:gd name="connsiteY547" fmla="*/ 6656391 h 6858029"/>
              <a:gd name="connsiteX548" fmla="*/ 113126 w 11162102"/>
              <a:gd name="connsiteY548" fmla="*/ 6590299 h 6858029"/>
              <a:gd name="connsiteX549" fmla="*/ 1081209 w 11162102"/>
              <a:gd name="connsiteY549" fmla="*/ 4894262 h 6858029"/>
              <a:gd name="connsiteX550" fmla="*/ 1096874 w 11162102"/>
              <a:gd name="connsiteY550" fmla="*/ 4894444 h 6858029"/>
              <a:gd name="connsiteX551" fmla="*/ 145406 w 11162102"/>
              <a:gd name="connsiteY551" fmla="*/ 6554674 h 6858029"/>
              <a:gd name="connsiteX552" fmla="*/ 76983 w 11162102"/>
              <a:gd name="connsiteY552" fmla="*/ 6679943 h 6858029"/>
              <a:gd name="connsiteX553" fmla="*/ 80539 w 11162102"/>
              <a:gd name="connsiteY553" fmla="*/ 6681883 h 6858029"/>
              <a:gd name="connsiteX554" fmla="*/ 148961 w 11162102"/>
              <a:gd name="connsiteY554" fmla="*/ 6556613 h 6858029"/>
              <a:gd name="connsiteX555" fmla="*/ 1101605 w 11162102"/>
              <a:gd name="connsiteY555" fmla="*/ 4894535 h 6858029"/>
              <a:gd name="connsiteX556" fmla="*/ 1117471 w 11162102"/>
              <a:gd name="connsiteY556" fmla="*/ 4894832 h 6858029"/>
              <a:gd name="connsiteX557" fmla="*/ 204307 w 11162102"/>
              <a:gd name="connsiteY557" fmla="*/ 6482214 h 6858029"/>
              <a:gd name="connsiteX558" fmla="*/ 79829 w 11162102"/>
              <a:gd name="connsiteY558" fmla="*/ 6705458 h 6858029"/>
              <a:gd name="connsiteX559" fmla="*/ 83275 w 11162102"/>
              <a:gd name="connsiteY559" fmla="*/ 6707398 h 6858029"/>
              <a:gd name="connsiteX560" fmla="*/ 207757 w 11162102"/>
              <a:gd name="connsiteY560" fmla="*/ 6484131 h 6858029"/>
              <a:gd name="connsiteX561" fmla="*/ 1122037 w 11162102"/>
              <a:gd name="connsiteY561" fmla="*/ 4894946 h 6858029"/>
              <a:gd name="connsiteX562" fmla="*/ 1138111 w 11162102"/>
              <a:gd name="connsiteY562" fmla="*/ 4895380 h 6858029"/>
              <a:gd name="connsiteX563" fmla="*/ 317159 w 11162102"/>
              <a:gd name="connsiteY563" fmla="*/ 6318307 h 6858029"/>
              <a:gd name="connsiteX564" fmla="*/ 82675 w 11162102"/>
              <a:gd name="connsiteY564" fmla="*/ 6730973 h 6858029"/>
              <a:gd name="connsiteX565" fmla="*/ 86009 w 11162102"/>
              <a:gd name="connsiteY565" fmla="*/ 6732890 h 6858029"/>
              <a:gd name="connsiteX566" fmla="*/ 320507 w 11162102"/>
              <a:gd name="connsiteY566" fmla="*/ 6320201 h 6858029"/>
              <a:gd name="connsiteX567" fmla="*/ 1142509 w 11162102"/>
              <a:gd name="connsiteY567" fmla="*/ 4895517 h 6858029"/>
              <a:gd name="connsiteX568" fmla="*/ 1158801 w 11162102"/>
              <a:gd name="connsiteY568" fmla="*/ 4896065 h 6858029"/>
              <a:gd name="connsiteX569" fmla="*/ 618610 w 11162102"/>
              <a:gd name="connsiteY569" fmla="*/ 5832381 h 6858029"/>
              <a:gd name="connsiteX570" fmla="*/ 85518 w 11162102"/>
              <a:gd name="connsiteY570" fmla="*/ 6756488 h 6858029"/>
              <a:gd name="connsiteX571" fmla="*/ 88750 w 11162102"/>
              <a:gd name="connsiteY571" fmla="*/ 6758383 h 6858029"/>
              <a:gd name="connsiteX572" fmla="*/ 621857 w 11162102"/>
              <a:gd name="connsiteY572" fmla="*/ 5834230 h 6858029"/>
              <a:gd name="connsiteX573" fmla="*/ 1163035 w 11162102"/>
              <a:gd name="connsiteY573" fmla="*/ 4896224 h 6858029"/>
              <a:gd name="connsiteX574" fmla="*/ 1179332 w 11162102"/>
              <a:gd name="connsiteY574" fmla="*/ 4896909 h 6858029"/>
              <a:gd name="connsiteX575" fmla="*/ 88355 w 11162102"/>
              <a:gd name="connsiteY575" fmla="*/ 6782003 h 6858029"/>
              <a:gd name="connsiteX576" fmla="*/ 91484 w 11162102"/>
              <a:gd name="connsiteY576" fmla="*/ 6783852 h 6858029"/>
              <a:gd name="connsiteX577" fmla="*/ 1183412 w 11162102"/>
              <a:gd name="connsiteY577" fmla="*/ 4897092 h 6858029"/>
              <a:gd name="connsiteX578" fmla="*/ 1200168 w 11162102"/>
              <a:gd name="connsiteY578" fmla="*/ 4897890 h 6858029"/>
              <a:gd name="connsiteX579" fmla="*/ 91199 w 11162102"/>
              <a:gd name="connsiteY579" fmla="*/ 6807541 h 6858029"/>
              <a:gd name="connsiteX580" fmla="*/ 94225 w 11162102"/>
              <a:gd name="connsiteY580" fmla="*/ 6809344 h 6858029"/>
              <a:gd name="connsiteX581" fmla="*/ 1204096 w 11162102"/>
              <a:gd name="connsiteY581" fmla="*/ 4898096 h 6858029"/>
              <a:gd name="connsiteX582" fmla="*/ 1221034 w 11162102"/>
              <a:gd name="connsiteY582" fmla="*/ 4899009 h 6858029"/>
              <a:gd name="connsiteX583" fmla="*/ 94040 w 11162102"/>
              <a:gd name="connsiteY583" fmla="*/ 6833056 h 6858029"/>
              <a:gd name="connsiteX584" fmla="*/ 96961 w 11162102"/>
              <a:gd name="connsiteY584" fmla="*/ 6834836 h 6858029"/>
              <a:gd name="connsiteX585" fmla="*/ 1224814 w 11162102"/>
              <a:gd name="connsiteY585" fmla="*/ 4899237 h 6858029"/>
              <a:gd name="connsiteX586" fmla="*/ 1499150 w 11162102"/>
              <a:gd name="connsiteY586" fmla="*/ 4923702 h 6858029"/>
              <a:gd name="connsiteX587" fmla="*/ 3030620 w 11162102"/>
              <a:gd name="connsiteY587" fmla="*/ 5239101 h 6858029"/>
              <a:gd name="connsiteX588" fmla="*/ 5204732 w 11162102"/>
              <a:gd name="connsiteY588" fmla="*/ 5880056 h 6858029"/>
              <a:gd name="connsiteX589" fmla="*/ 6932491 w 11162102"/>
              <a:gd name="connsiteY589" fmla="*/ 6399050 h 6858029"/>
              <a:gd name="connsiteX590" fmla="*/ 8249113 w 11162102"/>
              <a:gd name="connsiteY590" fmla="*/ 6726820 h 6858029"/>
              <a:gd name="connsiteX591" fmla="*/ 8622023 w 11162102"/>
              <a:gd name="connsiteY591" fmla="*/ 6792843 h 6858029"/>
              <a:gd name="connsiteX592" fmla="*/ 9181070 w 11162102"/>
              <a:gd name="connsiteY592" fmla="*/ 6855832 h 6858029"/>
              <a:gd name="connsiteX593" fmla="*/ 9738885 w 11162102"/>
              <a:gd name="connsiteY593" fmla="*/ 6800945 h 6858029"/>
              <a:gd name="connsiteX594" fmla="*/ 10120125 w 11162102"/>
              <a:gd name="connsiteY594" fmla="*/ 6503484 h 6858029"/>
              <a:gd name="connsiteX595" fmla="*/ 10179965 w 11162102"/>
              <a:gd name="connsiteY595" fmla="*/ 6269673 h 6858029"/>
              <a:gd name="connsiteX596" fmla="*/ 10194799 w 11162102"/>
              <a:gd name="connsiteY596" fmla="*/ 6172520 h 6858029"/>
              <a:gd name="connsiteX597" fmla="*/ 10210363 w 11162102"/>
              <a:gd name="connsiteY597" fmla="*/ 6076234 h 6858029"/>
              <a:gd name="connsiteX598" fmla="*/ 10226955 w 11162102"/>
              <a:gd name="connsiteY598" fmla="*/ 5979629 h 6858029"/>
              <a:gd name="connsiteX599" fmla="*/ 10244391 w 11162102"/>
              <a:gd name="connsiteY599" fmla="*/ 5883959 h 6858029"/>
              <a:gd name="connsiteX600" fmla="*/ 10262625 w 11162102"/>
              <a:gd name="connsiteY600" fmla="*/ 5789476 h 6858029"/>
              <a:gd name="connsiteX601" fmla="*/ 10281751 w 11162102"/>
              <a:gd name="connsiteY601" fmla="*/ 5695952 h 6858029"/>
              <a:gd name="connsiteX602" fmla="*/ 10301766 w 11162102"/>
              <a:gd name="connsiteY602" fmla="*/ 5603386 h 6858029"/>
              <a:gd name="connsiteX603" fmla="*/ 10302701 w 11162102"/>
              <a:gd name="connsiteY603" fmla="*/ 5600350 h 6858029"/>
              <a:gd name="connsiteX604" fmla="*/ 10322670 w 11162102"/>
              <a:gd name="connsiteY604" fmla="*/ 5511824 h 6858029"/>
              <a:gd name="connsiteX605" fmla="*/ 10332484 w 11162102"/>
              <a:gd name="connsiteY605" fmla="*/ 5477865 h 6858029"/>
              <a:gd name="connsiteX606" fmla="*/ 10344534 w 11162102"/>
              <a:gd name="connsiteY606" fmla="*/ 5421106 h 6858029"/>
              <a:gd name="connsiteX607" fmla="*/ 10362449 w 11162102"/>
              <a:gd name="connsiteY607" fmla="*/ 5355676 h 6858029"/>
              <a:gd name="connsiteX608" fmla="*/ 10367219 w 11162102"/>
              <a:gd name="connsiteY608" fmla="*/ 5331667 h 6858029"/>
              <a:gd name="connsiteX609" fmla="*/ 10390772 w 11162102"/>
              <a:gd name="connsiteY609" fmla="*/ 5243278 h 6858029"/>
              <a:gd name="connsiteX610" fmla="*/ 10415031 w 11162102"/>
              <a:gd name="connsiteY610" fmla="*/ 5156304 h 6858029"/>
              <a:gd name="connsiteX611" fmla="*/ 10440066 w 11162102"/>
              <a:gd name="connsiteY611" fmla="*/ 5070379 h 6858029"/>
              <a:gd name="connsiteX612" fmla="*/ 10465901 w 11162102"/>
              <a:gd name="connsiteY612" fmla="*/ 4985298 h 6858029"/>
              <a:gd name="connsiteX613" fmla="*/ 10492284 w 11162102"/>
              <a:gd name="connsiteY613" fmla="*/ 4901725 h 6858029"/>
              <a:gd name="connsiteX614" fmla="*/ 10519373 w 11162102"/>
              <a:gd name="connsiteY614" fmla="*/ 4818881 h 6858029"/>
              <a:gd name="connsiteX615" fmla="*/ 10547170 w 11162102"/>
              <a:gd name="connsiteY615" fmla="*/ 4736767 h 6858029"/>
              <a:gd name="connsiteX616" fmla="*/ 10575264 w 11162102"/>
              <a:gd name="connsiteY616" fmla="*/ 4656297 h 6858029"/>
              <a:gd name="connsiteX617" fmla="*/ 10604066 w 11162102"/>
              <a:gd name="connsiteY617" fmla="*/ 4576215 h 6858029"/>
              <a:gd name="connsiteX618" fmla="*/ 10633095 w 11162102"/>
              <a:gd name="connsiteY618" fmla="*/ 4497730 h 6858029"/>
              <a:gd name="connsiteX619" fmla="*/ 10636929 w 11162102"/>
              <a:gd name="connsiteY619" fmla="*/ 4488670 h 6858029"/>
              <a:gd name="connsiteX620" fmla="*/ 10662101 w 11162102"/>
              <a:gd name="connsiteY620" fmla="*/ 4421505 h 6858029"/>
              <a:gd name="connsiteX621" fmla="*/ 10679629 w 11162102"/>
              <a:gd name="connsiteY621" fmla="*/ 4378576 h 6858029"/>
              <a:gd name="connsiteX622" fmla="*/ 10690766 w 11162102"/>
              <a:gd name="connsiteY622" fmla="*/ 4348223 h 6858029"/>
              <a:gd name="connsiteX623" fmla="*/ 10719225 w 11162102"/>
              <a:gd name="connsiteY623" fmla="*/ 4277042 h 6858029"/>
              <a:gd name="connsiteX624" fmla="*/ 10748278 w 11162102"/>
              <a:gd name="connsiteY624" fmla="*/ 4206111 h 6858029"/>
              <a:gd name="connsiteX625" fmla="*/ 10214015 w 11162102"/>
              <a:gd name="connsiteY625" fmla="*/ 6001150 h 6858029"/>
              <a:gd name="connsiteX626" fmla="*/ 10213695 w 11162102"/>
              <a:gd name="connsiteY626" fmla="*/ 5970431 h 6858029"/>
              <a:gd name="connsiteX627" fmla="*/ 10214061 w 11162102"/>
              <a:gd name="connsiteY627" fmla="*/ 5969655 h 6858029"/>
              <a:gd name="connsiteX628" fmla="*/ 10223190 w 11162102"/>
              <a:gd name="connsiteY628" fmla="*/ 5947906 h 6858029"/>
              <a:gd name="connsiteX629" fmla="*/ 10220794 w 11162102"/>
              <a:gd name="connsiteY629" fmla="*/ 5977141 h 6858029"/>
              <a:gd name="connsiteX630" fmla="*/ 10214015 w 11162102"/>
              <a:gd name="connsiteY630" fmla="*/ 6001150 h 6858029"/>
              <a:gd name="connsiteX631" fmla="*/ 10182931 w 11162102"/>
              <a:gd name="connsiteY631" fmla="*/ 6192101 h 6858029"/>
              <a:gd name="connsiteX632" fmla="*/ 10182384 w 11162102"/>
              <a:gd name="connsiteY632" fmla="*/ 6161383 h 6858029"/>
              <a:gd name="connsiteX633" fmla="*/ 10190166 w 11162102"/>
              <a:gd name="connsiteY633" fmla="*/ 6141619 h 6858029"/>
              <a:gd name="connsiteX634" fmla="*/ 10188112 w 11162102"/>
              <a:gd name="connsiteY634" fmla="*/ 6171630 h 6858029"/>
              <a:gd name="connsiteX635" fmla="*/ 10182931 w 11162102"/>
              <a:gd name="connsiteY635" fmla="*/ 6192101 h 6858029"/>
              <a:gd name="connsiteX636" fmla="*/ 908294 w 11162102"/>
              <a:gd name="connsiteY636" fmla="*/ 4871417 h 6858029"/>
              <a:gd name="connsiteX637" fmla="*/ 922667 w 11162102"/>
              <a:gd name="connsiteY637" fmla="*/ 4856331 h 6858029"/>
              <a:gd name="connsiteX638" fmla="*/ 934393 w 11162102"/>
              <a:gd name="connsiteY638" fmla="*/ 4854095 h 6858029"/>
              <a:gd name="connsiteX639" fmla="*/ 919994 w 11162102"/>
              <a:gd name="connsiteY639" fmla="*/ 4869842 h 6858029"/>
              <a:gd name="connsiteX640" fmla="*/ 908294 w 11162102"/>
              <a:gd name="connsiteY640" fmla="*/ 4871417 h 6858029"/>
              <a:gd name="connsiteX641" fmla="*/ 888902 w 11162102"/>
              <a:gd name="connsiteY641" fmla="*/ 4874155 h 6858029"/>
              <a:gd name="connsiteX642" fmla="*/ 902654 w 11162102"/>
              <a:gd name="connsiteY642" fmla="*/ 4860371 h 6858029"/>
              <a:gd name="connsiteX643" fmla="*/ 913814 w 11162102"/>
              <a:gd name="connsiteY643" fmla="*/ 4858111 h 6858029"/>
              <a:gd name="connsiteX644" fmla="*/ 900037 w 11162102"/>
              <a:gd name="connsiteY644" fmla="*/ 4872535 h 6858029"/>
              <a:gd name="connsiteX645" fmla="*/ 888902 w 11162102"/>
              <a:gd name="connsiteY645" fmla="*/ 4874155 h 6858029"/>
              <a:gd name="connsiteX646" fmla="*/ 869651 w 11162102"/>
              <a:gd name="connsiteY646" fmla="*/ 4877077 h 6858029"/>
              <a:gd name="connsiteX647" fmla="*/ 882696 w 11162102"/>
              <a:gd name="connsiteY647" fmla="*/ 4864616 h 6858029"/>
              <a:gd name="connsiteX648" fmla="*/ 893211 w 11162102"/>
              <a:gd name="connsiteY648" fmla="*/ 4862334 h 6858029"/>
              <a:gd name="connsiteX649" fmla="*/ 880104 w 11162102"/>
              <a:gd name="connsiteY649" fmla="*/ 4875479 h 6858029"/>
              <a:gd name="connsiteX650" fmla="*/ 869651 w 11162102"/>
              <a:gd name="connsiteY650" fmla="*/ 4877077 h 6858029"/>
              <a:gd name="connsiteX651" fmla="*/ 850543 w 11162102"/>
              <a:gd name="connsiteY651" fmla="*/ 4880226 h 6858029"/>
              <a:gd name="connsiteX652" fmla="*/ 862821 w 11162102"/>
              <a:gd name="connsiteY652" fmla="*/ 4869066 h 6858029"/>
              <a:gd name="connsiteX653" fmla="*/ 872525 w 11162102"/>
              <a:gd name="connsiteY653" fmla="*/ 4866875 h 6858029"/>
              <a:gd name="connsiteX654" fmla="*/ 860240 w 11162102"/>
              <a:gd name="connsiteY654" fmla="*/ 4878606 h 6858029"/>
              <a:gd name="connsiteX655" fmla="*/ 850543 w 11162102"/>
              <a:gd name="connsiteY655" fmla="*/ 4880226 h 6858029"/>
              <a:gd name="connsiteX656" fmla="*/ 10775549 w 11162102"/>
              <a:gd name="connsiteY656" fmla="*/ 3986837 h 6858029"/>
              <a:gd name="connsiteX657" fmla="*/ 10772925 w 11162102"/>
              <a:gd name="connsiteY657" fmla="*/ 4020865 h 6858029"/>
              <a:gd name="connsiteX658" fmla="*/ 10745083 w 11162102"/>
              <a:gd name="connsiteY658" fmla="*/ 4054573 h 6858029"/>
              <a:gd name="connsiteX659" fmla="*/ 10745516 w 11162102"/>
              <a:gd name="connsiteY659" fmla="*/ 4020819 h 6858029"/>
              <a:gd name="connsiteX660" fmla="*/ 10775549 w 11162102"/>
              <a:gd name="connsiteY660" fmla="*/ 3986837 h 6858029"/>
              <a:gd name="connsiteX661" fmla="*/ 10904334 w 11162102"/>
              <a:gd name="connsiteY661" fmla="*/ 3813961 h 6858029"/>
              <a:gd name="connsiteX662" fmla="*/ 10906912 w 11162102"/>
              <a:gd name="connsiteY662" fmla="*/ 3809876 h 6858029"/>
              <a:gd name="connsiteX663" fmla="*/ 10897533 w 11162102"/>
              <a:gd name="connsiteY663" fmla="*/ 3838974 h 6858029"/>
              <a:gd name="connsiteX664" fmla="*/ 10883999 w 11162102"/>
              <a:gd name="connsiteY664" fmla="*/ 3861978 h 6858029"/>
              <a:gd name="connsiteX665" fmla="*/ 10891668 w 11162102"/>
              <a:gd name="connsiteY665" fmla="*/ 3833451 h 6858029"/>
              <a:gd name="connsiteX666" fmla="*/ 10904334 w 11162102"/>
              <a:gd name="connsiteY666" fmla="*/ 3813961 h 6858029"/>
              <a:gd name="connsiteX667" fmla="*/ 10936855 w 11162102"/>
              <a:gd name="connsiteY667" fmla="*/ 3765807 h 6858029"/>
              <a:gd name="connsiteX668" fmla="*/ 10930921 w 11162102"/>
              <a:gd name="connsiteY668" fmla="*/ 3777537 h 6858029"/>
              <a:gd name="connsiteX669" fmla="*/ 10936855 w 11162102"/>
              <a:gd name="connsiteY669" fmla="*/ 3760352 h 6858029"/>
              <a:gd name="connsiteX670" fmla="*/ 10944775 w 11162102"/>
              <a:gd name="connsiteY670" fmla="*/ 3746476 h 6858029"/>
              <a:gd name="connsiteX671" fmla="*/ 10936855 w 11162102"/>
              <a:gd name="connsiteY671" fmla="*/ 3765807 h 6858029"/>
              <a:gd name="connsiteX672" fmla="*/ 10739948 w 11162102"/>
              <a:gd name="connsiteY672" fmla="*/ 4214053 h 6858029"/>
              <a:gd name="connsiteX673" fmla="*/ 10742344 w 11162102"/>
              <a:gd name="connsiteY673" fmla="*/ 4205746 h 6858029"/>
              <a:gd name="connsiteX674" fmla="*/ 10746840 w 11162102"/>
              <a:gd name="connsiteY674" fmla="*/ 4197484 h 6858029"/>
              <a:gd name="connsiteX675" fmla="*/ 10743759 w 11162102"/>
              <a:gd name="connsiteY675" fmla="*/ 4205769 h 6858029"/>
              <a:gd name="connsiteX676" fmla="*/ 10739948 w 11162102"/>
              <a:gd name="connsiteY676" fmla="*/ 4214053 h 6858029"/>
              <a:gd name="connsiteX677" fmla="*/ 10716760 w 11162102"/>
              <a:gd name="connsiteY677" fmla="*/ 4261020 h 6858029"/>
              <a:gd name="connsiteX678" fmla="*/ 10720891 w 11162102"/>
              <a:gd name="connsiteY678" fmla="*/ 4243676 h 6858029"/>
              <a:gd name="connsiteX679" fmla="*/ 10732416 w 11162102"/>
              <a:gd name="connsiteY679" fmla="*/ 4223729 h 6858029"/>
              <a:gd name="connsiteX680" fmla="*/ 10726939 w 11162102"/>
              <a:gd name="connsiteY680" fmla="*/ 4241074 h 6858029"/>
              <a:gd name="connsiteX681" fmla="*/ 10716760 w 11162102"/>
              <a:gd name="connsiteY681" fmla="*/ 4261020 h 6858029"/>
              <a:gd name="connsiteX682" fmla="*/ 10580467 w 11162102"/>
              <a:gd name="connsiteY682" fmla="*/ 4617066 h 6858029"/>
              <a:gd name="connsiteX683" fmla="*/ 10567596 w 11162102"/>
              <a:gd name="connsiteY683" fmla="*/ 4643197 h 6858029"/>
              <a:gd name="connsiteX684" fmla="*/ 10570517 w 11162102"/>
              <a:gd name="connsiteY684" fmla="*/ 4622863 h 6858029"/>
              <a:gd name="connsiteX685" fmla="*/ 10585077 w 11162102"/>
              <a:gd name="connsiteY685" fmla="*/ 4596869 h 6858029"/>
              <a:gd name="connsiteX686" fmla="*/ 10580467 w 11162102"/>
              <a:gd name="connsiteY686" fmla="*/ 4617066 h 6858029"/>
              <a:gd name="connsiteX687" fmla="*/ 10547170 w 11162102"/>
              <a:gd name="connsiteY687" fmla="*/ 4706688 h 6858029"/>
              <a:gd name="connsiteX688" fmla="*/ 10538703 w 11162102"/>
              <a:gd name="connsiteY688" fmla="*/ 4723553 h 6858029"/>
              <a:gd name="connsiteX689" fmla="*/ 10541465 w 11162102"/>
              <a:gd name="connsiteY689" fmla="*/ 4701439 h 6858029"/>
              <a:gd name="connsiteX690" fmla="*/ 10556413 w 11162102"/>
              <a:gd name="connsiteY690" fmla="*/ 4674805 h 6858029"/>
              <a:gd name="connsiteX691" fmla="*/ 10551643 w 11162102"/>
              <a:gd name="connsiteY691" fmla="*/ 4697399 h 6858029"/>
              <a:gd name="connsiteX692" fmla="*/ 10547170 w 11162102"/>
              <a:gd name="connsiteY692" fmla="*/ 4706688 h 6858029"/>
              <a:gd name="connsiteX693" fmla="*/ 10378836 w 11162102"/>
              <a:gd name="connsiteY693" fmla="*/ 5187136 h 6858029"/>
              <a:gd name="connsiteX694" fmla="*/ 10377763 w 11162102"/>
              <a:gd name="connsiteY694" fmla="*/ 5153565 h 6858029"/>
              <a:gd name="connsiteX695" fmla="*/ 10380753 w 11162102"/>
              <a:gd name="connsiteY695" fmla="*/ 5149206 h 6858029"/>
              <a:gd name="connsiteX696" fmla="*/ 10397846 w 11162102"/>
              <a:gd name="connsiteY696" fmla="*/ 5122664 h 6858029"/>
              <a:gd name="connsiteX697" fmla="*/ 10396066 w 11162102"/>
              <a:gd name="connsiteY697" fmla="*/ 5156029 h 6858029"/>
              <a:gd name="connsiteX698" fmla="*/ 10378836 w 11162102"/>
              <a:gd name="connsiteY698" fmla="*/ 5187136 h 6858029"/>
              <a:gd name="connsiteX699" fmla="*/ 10347774 w 11162102"/>
              <a:gd name="connsiteY699" fmla="*/ 5328677 h 6858029"/>
              <a:gd name="connsiteX700" fmla="*/ 10330658 w 11162102"/>
              <a:gd name="connsiteY700" fmla="*/ 5360195 h 6858029"/>
              <a:gd name="connsiteX701" fmla="*/ 10328490 w 11162102"/>
              <a:gd name="connsiteY701" fmla="*/ 5324387 h 6858029"/>
              <a:gd name="connsiteX702" fmla="*/ 10348505 w 11162102"/>
              <a:gd name="connsiteY702" fmla="*/ 5293646 h 6858029"/>
              <a:gd name="connsiteX703" fmla="*/ 10347774 w 11162102"/>
              <a:gd name="connsiteY703" fmla="*/ 5328677 h 6858029"/>
              <a:gd name="connsiteX704" fmla="*/ 10324952 w 11162102"/>
              <a:gd name="connsiteY704" fmla="*/ 5416679 h 6858029"/>
              <a:gd name="connsiteX705" fmla="*/ 10308019 w 11162102"/>
              <a:gd name="connsiteY705" fmla="*/ 5448173 h 6858029"/>
              <a:gd name="connsiteX706" fmla="*/ 10305280 w 11162102"/>
              <a:gd name="connsiteY706" fmla="*/ 5411088 h 6858029"/>
              <a:gd name="connsiteX707" fmla="*/ 10325159 w 11162102"/>
              <a:gd name="connsiteY707" fmla="*/ 5380575 h 6858029"/>
              <a:gd name="connsiteX708" fmla="*/ 10324952 w 11162102"/>
              <a:gd name="connsiteY708" fmla="*/ 5416679 h 6858029"/>
              <a:gd name="connsiteX709" fmla="*/ 10302997 w 11162102"/>
              <a:gd name="connsiteY709" fmla="*/ 5505822 h 6858029"/>
              <a:gd name="connsiteX710" fmla="*/ 10286338 w 11162102"/>
              <a:gd name="connsiteY710" fmla="*/ 5537156 h 6858029"/>
              <a:gd name="connsiteX711" fmla="*/ 10283074 w 11162102"/>
              <a:gd name="connsiteY711" fmla="*/ 5498815 h 6858029"/>
              <a:gd name="connsiteX712" fmla="*/ 10302701 w 11162102"/>
              <a:gd name="connsiteY712" fmla="*/ 5468599 h 6858029"/>
              <a:gd name="connsiteX713" fmla="*/ 10302997 w 11162102"/>
              <a:gd name="connsiteY713" fmla="*/ 5505822 h 6858029"/>
              <a:gd name="connsiteX714" fmla="*/ 10281956 w 11162102"/>
              <a:gd name="connsiteY714" fmla="*/ 5596060 h 6858029"/>
              <a:gd name="connsiteX715" fmla="*/ 10265615 w 11162102"/>
              <a:gd name="connsiteY715" fmla="*/ 5627166 h 6858029"/>
              <a:gd name="connsiteX716" fmla="*/ 10264771 w 11162102"/>
              <a:gd name="connsiteY716" fmla="*/ 5616485 h 6858029"/>
              <a:gd name="connsiteX717" fmla="*/ 10261828 w 11162102"/>
              <a:gd name="connsiteY717" fmla="*/ 5587593 h 6858029"/>
              <a:gd name="connsiteX718" fmla="*/ 10281181 w 11162102"/>
              <a:gd name="connsiteY718" fmla="*/ 5557719 h 6858029"/>
              <a:gd name="connsiteX719" fmla="*/ 10281956 w 11162102"/>
              <a:gd name="connsiteY719" fmla="*/ 5596060 h 6858029"/>
              <a:gd name="connsiteX720" fmla="*/ 10241401 w 11162102"/>
              <a:gd name="connsiteY720" fmla="*/ 5746593 h 6858029"/>
              <a:gd name="connsiteX721" fmla="*/ 10242588 w 11162102"/>
              <a:gd name="connsiteY721" fmla="*/ 5780256 h 6858029"/>
              <a:gd name="connsiteX722" fmla="*/ 10227229 w 11162102"/>
              <a:gd name="connsiteY722" fmla="*/ 5810495 h 6858029"/>
              <a:gd name="connsiteX723" fmla="*/ 10222710 w 11162102"/>
              <a:gd name="connsiteY723" fmla="*/ 5768092 h 6858029"/>
              <a:gd name="connsiteX724" fmla="*/ 10240968 w 11162102"/>
              <a:gd name="connsiteY724" fmla="*/ 5739518 h 6858029"/>
              <a:gd name="connsiteX725" fmla="*/ 10241401 w 11162102"/>
              <a:gd name="connsiteY725" fmla="*/ 5746593 h 6858029"/>
              <a:gd name="connsiteX726" fmla="*/ 1089062 w 11162102"/>
              <a:gd name="connsiteY726" fmla="*/ 4824540 h 6858029"/>
              <a:gd name="connsiteX727" fmla="*/ 1106206 w 11162102"/>
              <a:gd name="connsiteY727" fmla="*/ 4800007 h 6858029"/>
              <a:gd name="connsiteX728" fmla="*/ 1120812 w 11162102"/>
              <a:gd name="connsiteY728" fmla="*/ 4797656 h 6858029"/>
              <a:gd name="connsiteX729" fmla="*/ 1103700 w 11162102"/>
              <a:gd name="connsiteY729" fmla="*/ 4822920 h 6858029"/>
              <a:gd name="connsiteX730" fmla="*/ 1089062 w 11162102"/>
              <a:gd name="connsiteY730" fmla="*/ 4824540 h 6858029"/>
              <a:gd name="connsiteX731" fmla="*/ 1068956 w 11162102"/>
              <a:gd name="connsiteY731" fmla="*/ 4826891 h 6858029"/>
              <a:gd name="connsiteX732" fmla="*/ 1085796 w 11162102"/>
              <a:gd name="connsiteY732" fmla="*/ 4803590 h 6858029"/>
              <a:gd name="connsiteX733" fmla="*/ 1100165 w 11162102"/>
              <a:gd name="connsiteY733" fmla="*/ 4801057 h 6858029"/>
              <a:gd name="connsiteX734" fmla="*/ 1083276 w 11162102"/>
              <a:gd name="connsiteY734" fmla="*/ 4825180 h 6858029"/>
              <a:gd name="connsiteX735" fmla="*/ 1068956 w 11162102"/>
              <a:gd name="connsiteY735" fmla="*/ 4826891 h 6858029"/>
              <a:gd name="connsiteX736" fmla="*/ 10858119 w 11162102"/>
              <a:gd name="connsiteY736" fmla="*/ 3908604 h 6858029"/>
              <a:gd name="connsiteX737" fmla="*/ 10872886 w 11162102"/>
              <a:gd name="connsiteY737" fmla="*/ 3885576 h 6858029"/>
              <a:gd name="connsiteX738" fmla="*/ 10864236 w 11162102"/>
              <a:gd name="connsiteY738" fmla="*/ 3913054 h 6858029"/>
              <a:gd name="connsiteX739" fmla="*/ 10851068 w 11162102"/>
              <a:gd name="connsiteY739" fmla="*/ 3935533 h 6858029"/>
              <a:gd name="connsiteX740" fmla="*/ 10858051 w 11162102"/>
              <a:gd name="connsiteY740" fmla="*/ 3908695 h 6858029"/>
              <a:gd name="connsiteX741" fmla="*/ 10858119 w 11162102"/>
              <a:gd name="connsiteY741" fmla="*/ 3908604 h 6858029"/>
              <a:gd name="connsiteX742" fmla="*/ 10880987 w 11162102"/>
              <a:gd name="connsiteY742" fmla="*/ 3872568 h 6858029"/>
              <a:gd name="connsiteX743" fmla="*/ 10892740 w 11162102"/>
              <a:gd name="connsiteY743" fmla="*/ 3853078 h 6858029"/>
              <a:gd name="connsiteX744" fmla="*/ 10884182 w 11162102"/>
              <a:gd name="connsiteY744" fmla="*/ 3876858 h 6858029"/>
              <a:gd name="connsiteX745" fmla="*/ 10874027 w 11162102"/>
              <a:gd name="connsiteY745" fmla="*/ 3895641 h 6858029"/>
              <a:gd name="connsiteX746" fmla="*/ 10880987 w 11162102"/>
              <a:gd name="connsiteY746" fmla="*/ 3872568 h 6858029"/>
              <a:gd name="connsiteX747" fmla="*/ 10756675 w 11162102"/>
              <a:gd name="connsiteY747" fmla="*/ 4169573 h 6858029"/>
              <a:gd name="connsiteX748" fmla="*/ 10747296 w 11162102"/>
              <a:gd name="connsiteY748" fmla="*/ 4187762 h 6858029"/>
              <a:gd name="connsiteX749" fmla="*/ 10751906 w 11162102"/>
              <a:gd name="connsiteY749" fmla="*/ 4169687 h 6858029"/>
              <a:gd name="connsiteX750" fmla="*/ 10762770 w 11162102"/>
              <a:gd name="connsiteY750" fmla="*/ 4151041 h 6858029"/>
              <a:gd name="connsiteX751" fmla="*/ 10760830 w 11162102"/>
              <a:gd name="connsiteY751" fmla="*/ 4157112 h 6858029"/>
              <a:gd name="connsiteX752" fmla="*/ 10756675 w 11162102"/>
              <a:gd name="connsiteY752" fmla="*/ 4169573 h 6858029"/>
              <a:gd name="connsiteX753" fmla="*/ 10275589 w 11162102"/>
              <a:gd name="connsiteY753" fmla="*/ 5487815 h 6858029"/>
              <a:gd name="connsiteX754" fmla="*/ 10276708 w 11162102"/>
              <a:gd name="connsiteY754" fmla="*/ 5497880 h 6858029"/>
              <a:gd name="connsiteX755" fmla="*/ 10253679 w 11162102"/>
              <a:gd name="connsiteY755" fmla="*/ 5529443 h 6858029"/>
              <a:gd name="connsiteX756" fmla="*/ 10245829 w 11162102"/>
              <a:gd name="connsiteY756" fmla="*/ 5487199 h 6858029"/>
              <a:gd name="connsiteX757" fmla="*/ 10252562 w 11162102"/>
              <a:gd name="connsiteY757" fmla="*/ 5479554 h 6858029"/>
              <a:gd name="connsiteX758" fmla="*/ 10271481 w 11162102"/>
              <a:gd name="connsiteY758" fmla="*/ 5456709 h 6858029"/>
              <a:gd name="connsiteX759" fmla="*/ 10275589 w 11162102"/>
              <a:gd name="connsiteY759" fmla="*/ 5487815 h 6858029"/>
              <a:gd name="connsiteX760" fmla="*/ 10788193 w 11162102"/>
              <a:gd name="connsiteY760" fmla="*/ 4057996 h 6858029"/>
              <a:gd name="connsiteX761" fmla="*/ 10768565 w 11162102"/>
              <a:gd name="connsiteY761" fmla="*/ 4087300 h 6858029"/>
              <a:gd name="connsiteX762" fmla="*/ 10772742 w 11162102"/>
              <a:gd name="connsiteY762" fmla="*/ 4058202 h 6858029"/>
              <a:gd name="connsiteX763" fmla="*/ 10794446 w 11162102"/>
              <a:gd name="connsiteY763" fmla="*/ 4028419 h 6858029"/>
              <a:gd name="connsiteX764" fmla="*/ 10788193 w 11162102"/>
              <a:gd name="connsiteY764" fmla="*/ 4057996 h 6858029"/>
              <a:gd name="connsiteX765" fmla="*/ 10800060 w 11162102"/>
              <a:gd name="connsiteY765" fmla="*/ 4020431 h 6858029"/>
              <a:gd name="connsiteX766" fmla="*/ 10811951 w 11162102"/>
              <a:gd name="connsiteY766" fmla="*/ 4003178 h 6858029"/>
              <a:gd name="connsiteX767" fmla="*/ 10818135 w 11162102"/>
              <a:gd name="connsiteY767" fmla="*/ 3993912 h 6858029"/>
              <a:gd name="connsiteX768" fmla="*/ 10810764 w 11162102"/>
              <a:gd name="connsiteY768" fmla="*/ 4022120 h 6858029"/>
              <a:gd name="connsiteX769" fmla="*/ 10794606 w 11162102"/>
              <a:gd name="connsiteY769" fmla="*/ 4048023 h 6858029"/>
              <a:gd name="connsiteX770" fmla="*/ 10800060 w 11162102"/>
              <a:gd name="connsiteY770" fmla="*/ 4020431 h 6858029"/>
              <a:gd name="connsiteX771" fmla="*/ 10540461 w 11162102"/>
              <a:gd name="connsiteY771" fmla="*/ 4630508 h 6858029"/>
              <a:gd name="connsiteX772" fmla="*/ 10515151 w 11162102"/>
              <a:gd name="connsiteY772" fmla="*/ 4665723 h 6858029"/>
              <a:gd name="connsiteX773" fmla="*/ 10513348 w 11162102"/>
              <a:gd name="connsiteY773" fmla="*/ 4637058 h 6858029"/>
              <a:gd name="connsiteX774" fmla="*/ 10540711 w 11162102"/>
              <a:gd name="connsiteY774" fmla="*/ 4602369 h 6858029"/>
              <a:gd name="connsiteX775" fmla="*/ 10540461 w 11162102"/>
              <a:gd name="connsiteY775" fmla="*/ 4630508 h 6858029"/>
              <a:gd name="connsiteX776" fmla="*/ 10480964 w 11162102"/>
              <a:gd name="connsiteY776" fmla="*/ 4823605 h 6858029"/>
              <a:gd name="connsiteX777" fmla="*/ 10457091 w 11162102"/>
              <a:gd name="connsiteY777" fmla="*/ 4859070 h 6858029"/>
              <a:gd name="connsiteX778" fmla="*/ 10455175 w 11162102"/>
              <a:gd name="connsiteY778" fmla="*/ 4830452 h 6858029"/>
              <a:gd name="connsiteX779" fmla="*/ 10481146 w 11162102"/>
              <a:gd name="connsiteY779" fmla="*/ 4795237 h 6858029"/>
              <a:gd name="connsiteX780" fmla="*/ 10480964 w 11162102"/>
              <a:gd name="connsiteY780" fmla="*/ 4823605 h 6858029"/>
              <a:gd name="connsiteX781" fmla="*/ 10171383 w 11162102"/>
              <a:gd name="connsiteY781" fmla="*/ 5687279 h 6858029"/>
              <a:gd name="connsiteX782" fmla="*/ 10158809 w 11162102"/>
              <a:gd name="connsiteY782" fmla="*/ 5640494 h 6858029"/>
              <a:gd name="connsiteX783" fmla="*/ 10187108 w 11162102"/>
              <a:gd name="connsiteY783" fmla="*/ 5613085 h 6858029"/>
              <a:gd name="connsiteX784" fmla="*/ 10197766 w 11162102"/>
              <a:gd name="connsiteY784" fmla="*/ 5659414 h 6858029"/>
              <a:gd name="connsiteX785" fmla="*/ 10171383 w 11162102"/>
              <a:gd name="connsiteY785" fmla="*/ 5687279 h 6858029"/>
              <a:gd name="connsiteX786" fmla="*/ 954711 w 11162102"/>
              <a:gd name="connsiteY786" fmla="*/ 4808200 h 6858029"/>
              <a:gd name="connsiteX787" fmla="*/ 966257 w 11162102"/>
              <a:gd name="connsiteY787" fmla="*/ 4796652 h 6858029"/>
              <a:gd name="connsiteX788" fmla="*/ 975518 w 11162102"/>
              <a:gd name="connsiteY788" fmla="*/ 4793274 h 6858029"/>
              <a:gd name="connsiteX789" fmla="*/ 964009 w 11162102"/>
              <a:gd name="connsiteY789" fmla="*/ 4805370 h 6858029"/>
              <a:gd name="connsiteX790" fmla="*/ 954711 w 11162102"/>
              <a:gd name="connsiteY790" fmla="*/ 4808200 h 6858029"/>
              <a:gd name="connsiteX791" fmla="*/ 10701584 w 11162102"/>
              <a:gd name="connsiteY791" fmla="*/ 4210082 h 6858029"/>
              <a:gd name="connsiteX792" fmla="*/ 10676023 w 11162102"/>
              <a:gd name="connsiteY792" fmla="*/ 4243105 h 6858029"/>
              <a:gd name="connsiteX793" fmla="*/ 10676297 w 11162102"/>
              <a:gd name="connsiteY793" fmla="*/ 4212912 h 6858029"/>
              <a:gd name="connsiteX794" fmla="*/ 10703820 w 11162102"/>
              <a:gd name="connsiteY794" fmla="*/ 4179957 h 6858029"/>
              <a:gd name="connsiteX795" fmla="*/ 10701584 w 11162102"/>
              <a:gd name="connsiteY795" fmla="*/ 4210082 h 6858029"/>
              <a:gd name="connsiteX796" fmla="*/ 10709252 w 11162102"/>
              <a:gd name="connsiteY796" fmla="*/ 4173247 h 6858029"/>
              <a:gd name="connsiteX797" fmla="*/ 10734447 w 11162102"/>
              <a:gd name="connsiteY797" fmla="*/ 4140840 h 6858029"/>
              <a:gd name="connsiteX798" fmla="*/ 10730499 w 11162102"/>
              <a:gd name="connsiteY798" fmla="*/ 4170052 h 6858029"/>
              <a:gd name="connsiteX799" fmla="*/ 10707220 w 11162102"/>
              <a:gd name="connsiteY799" fmla="*/ 4202528 h 6858029"/>
              <a:gd name="connsiteX800" fmla="*/ 10709252 w 11162102"/>
              <a:gd name="connsiteY800" fmla="*/ 4173247 h 6858029"/>
              <a:gd name="connsiteX801" fmla="*/ 10670591 w 11162102"/>
              <a:gd name="connsiteY801" fmla="*/ 4249883 h 6858029"/>
              <a:gd name="connsiteX802" fmla="*/ 10642155 w 11162102"/>
              <a:gd name="connsiteY802" fmla="*/ 4284002 h 6858029"/>
              <a:gd name="connsiteX803" fmla="*/ 10641082 w 11162102"/>
              <a:gd name="connsiteY803" fmla="*/ 4261203 h 6858029"/>
              <a:gd name="connsiteX804" fmla="*/ 10640535 w 11162102"/>
              <a:gd name="connsiteY804" fmla="*/ 4253033 h 6858029"/>
              <a:gd name="connsiteX805" fmla="*/ 10671025 w 11162102"/>
              <a:gd name="connsiteY805" fmla="*/ 4219005 h 6858029"/>
              <a:gd name="connsiteX806" fmla="*/ 10670591 w 11162102"/>
              <a:gd name="connsiteY806" fmla="*/ 4249883 h 6858029"/>
              <a:gd name="connsiteX807" fmla="*/ 10636883 w 11162102"/>
              <a:gd name="connsiteY807" fmla="*/ 4290141 h 6858029"/>
              <a:gd name="connsiteX808" fmla="*/ 10605525 w 11162102"/>
              <a:gd name="connsiteY808" fmla="*/ 4325059 h 6858029"/>
              <a:gd name="connsiteX809" fmla="*/ 10601943 w 11162102"/>
              <a:gd name="connsiteY809" fmla="*/ 4293405 h 6858029"/>
              <a:gd name="connsiteX810" fmla="*/ 10635446 w 11162102"/>
              <a:gd name="connsiteY810" fmla="*/ 4258556 h 6858029"/>
              <a:gd name="connsiteX811" fmla="*/ 10636883 w 11162102"/>
              <a:gd name="connsiteY811" fmla="*/ 4290141 h 6858029"/>
              <a:gd name="connsiteX812" fmla="*/ 10637249 w 11162102"/>
              <a:gd name="connsiteY812" fmla="*/ 4327182 h 6858029"/>
              <a:gd name="connsiteX813" fmla="*/ 10608356 w 11162102"/>
              <a:gd name="connsiteY813" fmla="*/ 4361779 h 6858029"/>
              <a:gd name="connsiteX814" fmla="*/ 10606050 w 11162102"/>
              <a:gd name="connsiteY814" fmla="*/ 4330627 h 6858029"/>
              <a:gd name="connsiteX815" fmla="*/ 10637020 w 11162102"/>
              <a:gd name="connsiteY815" fmla="*/ 4296212 h 6858029"/>
              <a:gd name="connsiteX816" fmla="*/ 10637249 w 11162102"/>
              <a:gd name="connsiteY816" fmla="*/ 4327182 h 6858029"/>
              <a:gd name="connsiteX817" fmla="*/ 10345766 w 11162102"/>
              <a:gd name="connsiteY817" fmla="*/ 4973659 h 6858029"/>
              <a:gd name="connsiteX818" fmla="*/ 10349806 w 11162102"/>
              <a:gd name="connsiteY818" fmla="*/ 4991734 h 6858029"/>
              <a:gd name="connsiteX819" fmla="*/ 10316120 w 11162102"/>
              <a:gd name="connsiteY819" fmla="*/ 5026743 h 6858029"/>
              <a:gd name="connsiteX820" fmla="*/ 10306649 w 11162102"/>
              <a:gd name="connsiteY820" fmla="*/ 4993240 h 6858029"/>
              <a:gd name="connsiteX821" fmla="*/ 10342229 w 11162102"/>
              <a:gd name="connsiteY821" fmla="*/ 4958984 h 6858029"/>
              <a:gd name="connsiteX822" fmla="*/ 10345766 w 11162102"/>
              <a:gd name="connsiteY822" fmla="*/ 4973659 h 6858029"/>
              <a:gd name="connsiteX823" fmla="*/ 957393 w 11162102"/>
              <a:gd name="connsiteY823" fmla="*/ 4793502 h 6858029"/>
              <a:gd name="connsiteX824" fmla="*/ 966738 w 11162102"/>
              <a:gd name="connsiteY824" fmla="*/ 4784648 h 6858029"/>
              <a:gd name="connsiteX825" fmla="*/ 973870 w 11162102"/>
              <a:gd name="connsiteY825" fmla="*/ 4781589 h 6858029"/>
              <a:gd name="connsiteX826" fmla="*/ 964709 w 11162102"/>
              <a:gd name="connsiteY826" fmla="*/ 4790718 h 6858029"/>
              <a:gd name="connsiteX827" fmla="*/ 957393 w 11162102"/>
              <a:gd name="connsiteY827" fmla="*/ 4793502 h 6858029"/>
              <a:gd name="connsiteX828" fmla="*/ 906098 w 11162102"/>
              <a:gd name="connsiteY828" fmla="*/ 4812194 h 6858029"/>
              <a:gd name="connsiteX829" fmla="*/ 906796 w 11162102"/>
              <a:gd name="connsiteY829" fmla="*/ 4811874 h 6858029"/>
              <a:gd name="connsiteX830" fmla="*/ 903985 w 11162102"/>
              <a:gd name="connsiteY830" fmla="*/ 4814271 h 6858029"/>
              <a:gd name="connsiteX831" fmla="*/ 902958 w 11162102"/>
              <a:gd name="connsiteY831" fmla="*/ 4814681 h 6858029"/>
              <a:gd name="connsiteX832" fmla="*/ 906098 w 11162102"/>
              <a:gd name="connsiteY832" fmla="*/ 4812194 h 6858029"/>
              <a:gd name="connsiteX833" fmla="*/ 10566295 w 11162102"/>
              <a:gd name="connsiteY833" fmla="*/ 4408496 h 6858029"/>
              <a:gd name="connsiteX834" fmla="*/ 10531583 w 11162102"/>
              <a:gd name="connsiteY834" fmla="*/ 4444235 h 6858029"/>
              <a:gd name="connsiteX835" fmla="*/ 10525284 w 11162102"/>
              <a:gd name="connsiteY835" fmla="*/ 4411509 h 6858029"/>
              <a:gd name="connsiteX836" fmla="*/ 10562164 w 11162102"/>
              <a:gd name="connsiteY836" fmla="*/ 4376020 h 6858029"/>
              <a:gd name="connsiteX837" fmla="*/ 10566295 w 11162102"/>
              <a:gd name="connsiteY837" fmla="*/ 4408496 h 6858029"/>
              <a:gd name="connsiteX838" fmla="*/ 986737 w 11162102"/>
              <a:gd name="connsiteY838" fmla="*/ 4765797 h 6858029"/>
              <a:gd name="connsiteX839" fmla="*/ 992634 w 11162102"/>
              <a:gd name="connsiteY839" fmla="*/ 4762853 h 6858029"/>
              <a:gd name="connsiteX840" fmla="*/ 985849 w 11162102"/>
              <a:gd name="connsiteY840" fmla="*/ 4769631 h 6858029"/>
              <a:gd name="connsiteX841" fmla="*/ 979975 w 11162102"/>
              <a:gd name="connsiteY841" fmla="*/ 4772164 h 6858029"/>
              <a:gd name="connsiteX842" fmla="*/ 986737 w 11162102"/>
              <a:gd name="connsiteY842" fmla="*/ 4765797 h 6858029"/>
              <a:gd name="connsiteX843" fmla="*/ 965572 w 11162102"/>
              <a:gd name="connsiteY843" fmla="*/ 4778372 h 6858029"/>
              <a:gd name="connsiteX844" fmla="*/ 962304 w 11162102"/>
              <a:gd name="connsiteY844" fmla="*/ 4779764 h 6858029"/>
              <a:gd name="connsiteX845" fmla="*/ 967122 w 11162102"/>
              <a:gd name="connsiteY845" fmla="*/ 4775496 h 6858029"/>
              <a:gd name="connsiteX846" fmla="*/ 970255 w 11162102"/>
              <a:gd name="connsiteY846" fmla="*/ 4773944 h 6858029"/>
              <a:gd name="connsiteX847" fmla="*/ 965572 w 11162102"/>
              <a:gd name="connsiteY847" fmla="*/ 4778372 h 6858029"/>
              <a:gd name="connsiteX848" fmla="*/ 1491251 w 11162102"/>
              <a:gd name="connsiteY848" fmla="*/ 4254197 h 6858029"/>
              <a:gd name="connsiteX849" fmla="*/ 1496285 w 11162102"/>
              <a:gd name="connsiteY849" fmla="*/ 4248856 h 6858029"/>
              <a:gd name="connsiteX850" fmla="*/ 1490906 w 11162102"/>
              <a:gd name="connsiteY850" fmla="*/ 4257346 h 6858029"/>
              <a:gd name="connsiteX851" fmla="*/ 1485860 w 11162102"/>
              <a:gd name="connsiteY851" fmla="*/ 4262321 h 6858029"/>
              <a:gd name="connsiteX852" fmla="*/ 1491251 w 11162102"/>
              <a:gd name="connsiteY852" fmla="*/ 4254197 h 6858029"/>
              <a:gd name="connsiteX853" fmla="*/ 10406062 w 11162102"/>
              <a:gd name="connsiteY853" fmla="*/ 4588265 h 6858029"/>
              <a:gd name="connsiteX854" fmla="*/ 10399444 w 11162102"/>
              <a:gd name="connsiteY854" fmla="*/ 4567839 h 6858029"/>
              <a:gd name="connsiteX855" fmla="*/ 10441710 w 11162102"/>
              <a:gd name="connsiteY855" fmla="*/ 4532967 h 6858029"/>
              <a:gd name="connsiteX856" fmla="*/ 10450427 w 11162102"/>
              <a:gd name="connsiteY856" fmla="*/ 4566105 h 6858029"/>
              <a:gd name="connsiteX857" fmla="*/ 10410147 w 11162102"/>
              <a:gd name="connsiteY857" fmla="*/ 4601479 h 6858029"/>
              <a:gd name="connsiteX858" fmla="*/ 10406062 w 11162102"/>
              <a:gd name="connsiteY858" fmla="*/ 4588265 h 6858029"/>
              <a:gd name="connsiteX859" fmla="*/ 10400813 w 11162102"/>
              <a:gd name="connsiteY859" fmla="*/ 4589931 h 6858029"/>
              <a:gd name="connsiteX860" fmla="*/ 10405560 w 11162102"/>
              <a:gd name="connsiteY860" fmla="*/ 4605381 h 6858029"/>
              <a:gd name="connsiteX861" fmla="*/ 10363179 w 11162102"/>
              <a:gd name="connsiteY861" fmla="*/ 4639911 h 6858029"/>
              <a:gd name="connsiteX862" fmla="*/ 10350627 w 11162102"/>
              <a:gd name="connsiteY862" fmla="*/ 4605450 h 6858029"/>
              <a:gd name="connsiteX863" fmla="*/ 10394856 w 11162102"/>
              <a:gd name="connsiteY863" fmla="*/ 4571491 h 6858029"/>
              <a:gd name="connsiteX864" fmla="*/ 10400813 w 11162102"/>
              <a:gd name="connsiteY864" fmla="*/ 4589931 h 6858029"/>
              <a:gd name="connsiteX865" fmla="*/ 1078450 w 11162102"/>
              <a:gd name="connsiteY865" fmla="*/ 4715840 h 6858029"/>
              <a:gd name="connsiteX866" fmla="*/ 1089578 w 11162102"/>
              <a:gd name="connsiteY866" fmla="*/ 4703014 h 6858029"/>
              <a:gd name="connsiteX867" fmla="*/ 1099218 w 11162102"/>
              <a:gd name="connsiteY867" fmla="*/ 4698176 h 6858029"/>
              <a:gd name="connsiteX868" fmla="*/ 1088092 w 11162102"/>
              <a:gd name="connsiteY868" fmla="*/ 4711595 h 6858029"/>
              <a:gd name="connsiteX869" fmla="*/ 1078450 w 11162102"/>
              <a:gd name="connsiteY869" fmla="*/ 4715840 h 6858029"/>
              <a:gd name="connsiteX870" fmla="*/ 1069115 w 11162102"/>
              <a:gd name="connsiteY870" fmla="*/ 4713466 h 6858029"/>
              <a:gd name="connsiteX871" fmla="*/ 1077751 w 11162102"/>
              <a:gd name="connsiteY871" fmla="*/ 4709038 h 6858029"/>
              <a:gd name="connsiteX872" fmla="*/ 1067682 w 11162102"/>
              <a:gd name="connsiteY872" fmla="*/ 4720632 h 6858029"/>
              <a:gd name="connsiteX873" fmla="*/ 1058989 w 11162102"/>
              <a:gd name="connsiteY873" fmla="*/ 4724580 h 6858029"/>
              <a:gd name="connsiteX874" fmla="*/ 1069115 w 11162102"/>
              <a:gd name="connsiteY874" fmla="*/ 4713466 h 6858029"/>
              <a:gd name="connsiteX875" fmla="*/ 1047263 w 11162102"/>
              <a:gd name="connsiteY875" fmla="*/ 4729921 h 6858029"/>
              <a:gd name="connsiteX876" fmla="*/ 1039846 w 11162102"/>
              <a:gd name="connsiteY876" fmla="*/ 4733344 h 6858029"/>
              <a:gd name="connsiteX877" fmla="*/ 1048674 w 11162102"/>
              <a:gd name="connsiteY877" fmla="*/ 4724124 h 6858029"/>
              <a:gd name="connsiteX878" fmla="*/ 1056045 w 11162102"/>
              <a:gd name="connsiteY878" fmla="*/ 4720244 h 6858029"/>
              <a:gd name="connsiteX879" fmla="*/ 1047263 w 11162102"/>
              <a:gd name="connsiteY879" fmla="*/ 4729921 h 6858029"/>
              <a:gd name="connsiteX880" fmla="*/ 1491580 w 11162102"/>
              <a:gd name="connsiteY880" fmla="*/ 4263851 h 6858029"/>
              <a:gd name="connsiteX881" fmla="*/ 1499775 w 11162102"/>
              <a:gd name="connsiteY881" fmla="*/ 4255794 h 6858029"/>
              <a:gd name="connsiteX882" fmla="*/ 1491269 w 11162102"/>
              <a:gd name="connsiteY882" fmla="*/ 4269784 h 6858029"/>
              <a:gd name="connsiteX883" fmla="*/ 1483106 w 11162102"/>
              <a:gd name="connsiteY883" fmla="*/ 4277247 h 6858029"/>
              <a:gd name="connsiteX884" fmla="*/ 1491580 w 11162102"/>
              <a:gd name="connsiteY884" fmla="*/ 4263851 h 6858029"/>
              <a:gd name="connsiteX885" fmla="*/ 10275726 w 11162102"/>
              <a:gd name="connsiteY885" fmla="*/ 4756349 h 6858029"/>
              <a:gd name="connsiteX886" fmla="*/ 10230698 w 11162102"/>
              <a:gd name="connsiteY886" fmla="*/ 4787660 h 6858029"/>
              <a:gd name="connsiteX887" fmla="*/ 10214449 w 11162102"/>
              <a:gd name="connsiteY887" fmla="*/ 4751442 h 6858029"/>
              <a:gd name="connsiteX888" fmla="*/ 10260983 w 11162102"/>
              <a:gd name="connsiteY888" fmla="*/ 4720860 h 6858029"/>
              <a:gd name="connsiteX889" fmla="*/ 10275726 w 11162102"/>
              <a:gd name="connsiteY889" fmla="*/ 4756349 h 6858029"/>
              <a:gd name="connsiteX890" fmla="*/ 10266003 w 11162102"/>
              <a:gd name="connsiteY890" fmla="*/ 4717506 h 6858029"/>
              <a:gd name="connsiteX891" fmla="*/ 10266164 w 11162102"/>
              <a:gd name="connsiteY891" fmla="*/ 4717391 h 6858029"/>
              <a:gd name="connsiteX892" fmla="*/ 10311693 w 11162102"/>
              <a:gd name="connsiteY892" fmla="*/ 4685258 h 6858029"/>
              <a:gd name="connsiteX893" fmla="*/ 10324656 w 11162102"/>
              <a:gd name="connsiteY893" fmla="*/ 4719879 h 6858029"/>
              <a:gd name="connsiteX894" fmla="*/ 10280656 w 11162102"/>
              <a:gd name="connsiteY894" fmla="*/ 4752788 h 6858029"/>
              <a:gd name="connsiteX895" fmla="*/ 10266003 w 11162102"/>
              <a:gd name="connsiteY895" fmla="*/ 4717506 h 6858029"/>
              <a:gd name="connsiteX896" fmla="*/ 1394598 w 11162102"/>
              <a:gd name="connsiteY896" fmla="*/ 4479358 h 6858029"/>
              <a:gd name="connsiteX897" fmla="*/ 1380660 w 11162102"/>
              <a:gd name="connsiteY897" fmla="*/ 4486684 h 6858029"/>
              <a:gd name="connsiteX898" fmla="*/ 1394990 w 11162102"/>
              <a:gd name="connsiteY898" fmla="*/ 4461443 h 6858029"/>
              <a:gd name="connsiteX899" fmla="*/ 1408909 w 11162102"/>
              <a:gd name="connsiteY899" fmla="*/ 4453341 h 6858029"/>
              <a:gd name="connsiteX900" fmla="*/ 1396923 w 11162102"/>
              <a:gd name="connsiteY900" fmla="*/ 4475136 h 6858029"/>
              <a:gd name="connsiteX901" fmla="*/ 1394598 w 11162102"/>
              <a:gd name="connsiteY901" fmla="*/ 4479358 h 6858029"/>
              <a:gd name="connsiteX902" fmla="*/ 1119767 w 11162102"/>
              <a:gd name="connsiteY902" fmla="*/ 4681036 h 6858029"/>
              <a:gd name="connsiteX903" fmla="*/ 1130447 w 11162102"/>
              <a:gd name="connsiteY903" fmla="*/ 4668164 h 6858029"/>
              <a:gd name="connsiteX904" fmla="*/ 1140217 w 11162102"/>
              <a:gd name="connsiteY904" fmla="*/ 4662801 h 6858029"/>
              <a:gd name="connsiteX905" fmla="*/ 1129500 w 11162102"/>
              <a:gd name="connsiteY905" fmla="*/ 4676312 h 6858029"/>
              <a:gd name="connsiteX906" fmla="*/ 1119767 w 11162102"/>
              <a:gd name="connsiteY906" fmla="*/ 4681036 h 6858029"/>
              <a:gd name="connsiteX907" fmla="*/ 1150946 w 11162102"/>
              <a:gd name="connsiteY907" fmla="*/ 4657004 h 6858029"/>
              <a:gd name="connsiteX908" fmla="*/ 1161547 w 11162102"/>
              <a:gd name="connsiteY908" fmla="*/ 4651322 h 6858029"/>
              <a:gd name="connsiteX909" fmla="*/ 1153294 w 11162102"/>
              <a:gd name="connsiteY909" fmla="*/ 4662162 h 6858029"/>
              <a:gd name="connsiteX910" fmla="*/ 1149939 w 11162102"/>
              <a:gd name="connsiteY910" fmla="*/ 4666590 h 6858029"/>
              <a:gd name="connsiteX911" fmla="*/ 1139371 w 11162102"/>
              <a:gd name="connsiteY911" fmla="*/ 4671588 h 6858029"/>
              <a:gd name="connsiteX912" fmla="*/ 1150946 w 11162102"/>
              <a:gd name="connsiteY912" fmla="*/ 4657004 h 6858029"/>
              <a:gd name="connsiteX913" fmla="*/ 10193384 w 11162102"/>
              <a:gd name="connsiteY913" fmla="*/ 4865689 h 6858029"/>
              <a:gd name="connsiteX914" fmla="*/ 10148243 w 11162102"/>
              <a:gd name="connsiteY914" fmla="*/ 4894535 h 6858029"/>
              <a:gd name="connsiteX915" fmla="*/ 10130304 w 11162102"/>
              <a:gd name="connsiteY915" fmla="*/ 4857222 h 6858029"/>
              <a:gd name="connsiteX916" fmla="*/ 10176792 w 11162102"/>
              <a:gd name="connsiteY916" fmla="*/ 4829219 h 6858029"/>
              <a:gd name="connsiteX917" fmla="*/ 10193384 w 11162102"/>
              <a:gd name="connsiteY917" fmla="*/ 4865689 h 6858029"/>
              <a:gd name="connsiteX918" fmla="*/ 10181927 w 11162102"/>
              <a:gd name="connsiteY918" fmla="*/ 4825979 h 6858029"/>
              <a:gd name="connsiteX919" fmla="*/ 10223395 w 11162102"/>
              <a:gd name="connsiteY919" fmla="*/ 4799254 h 6858029"/>
              <a:gd name="connsiteX920" fmla="*/ 10227845 w 11162102"/>
              <a:gd name="connsiteY920" fmla="*/ 4796264 h 6858029"/>
              <a:gd name="connsiteX921" fmla="*/ 10242908 w 11162102"/>
              <a:gd name="connsiteY921" fmla="*/ 4831798 h 6858029"/>
              <a:gd name="connsiteX922" fmla="*/ 10198473 w 11162102"/>
              <a:gd name="connsiteY922" fmla="*/ 4862311 h 6858029"/>
              <a:gd name="connsiteX923" fmla="*/ 10181927 w 11162102"/>
              <a:gd name="connsiteY923" fmla="*/ 4825979 h 6858029"/>
              <a:gd name="connsiteX924" fmla="*/ 10142993 w 11162102"/>
              <a:gd name="connsiteY924" fmla="*/ 4897776 h 6858029"/>
              <a:gd name="connsiteX925" fmla="*/ 10097486 w 11162102"/>
              <a:gd name="connsiteY925" fmla="*/ 4924866 h 6858029"/>
              <a:gd name="connsiteX926" fmla="*/ 10078270 w 11162102"/>
              <a:gd name="connsiteY926" fmla="*/ 4886570 h 6858029"/>
              <a:gd name="connsiteX927" fmla="*/ 10125009 w 11162102"/>
              <a:gd name="connsiteY927" fmla="*/ 4860325 h 6858029"/>
              <a:gd name="connsiteX928" fmla="*/ 10142993 w 11162102"/>
              <a:gd name="connsiteY928" fmla="*/ 4897776 h 6858029"/>
              <a:gd name="connsiteX929" fmla="*/ 10092055 w 11162102"/>
              <a:gd name="connsiteY929" fmla="*/ 4927970 h 6858029"/>
              <a:gd name="connsiteX930" fmla="*/ 10046479 w 11162102"/>
              <a:gd name="connsiteY930" fmla="*/ 4953279 h 6858029"/>
              <a:gd name="connsiteX931" fmla="*/ 10026122 w 11162102"/>
              <a:gd name="connsiteY931" fmla="*/ 4914002 h 6858029"/>
              <a:gd name="connsiteX932" fmla="*/ 10072793 w 11162102"/>
              <a:gd name="connsiteY932" fmla="*/ 4889560 h 6858029"/>
              <a:gd name="connsiteX933" fmla="*/ 10092055 w 11162102"/>
              <a:gd name="connsiteY933" fmla="*/ 4927970 h 6858029"/>
              <a:gd name="connsiteX934" fmla="*/ 10011744 w 11162102"/>
              <a:gd name="connsiteY934" fmla="*/ 5272467 h 6858029"/>
              <a:gd name="connsiteX935" fmla="*/ 10027993 w 11162102"/>
              <a:gd name="connsiteY935" fmla="*/ 5307933 h 6858029"/>
              <a:gd name="connsiteX936" fmla="*/ 9990223 w 11162102"/>
              <a:gd name="connsiteY936" fmla="*/ 5330663 h 6858029"/>
              <a:gd name="connsiteX937" fmla="*/ 9970848 w 11162102"/>
              <a:gd name="connsiteY937" fmla="*/ 5288488 h 6858029"/>
              <a:gd name="connsiteX938" fmla="*/ 10009097 w 11162102"/>
              <a:gd name="connsiteY938" fmla="*/ 5266853 h 6858029"/>
              <a:gd name="connsiteX939" fmla="*/ 10011744 w 11162102"/>
              <a:gd name="connsiteY939" fmla="*/ 5272467 h 6858029"/>
              <a:gd name="connsiteX940" fmla="*/ 1211522 w 11162102"/>
              <a:gd name="connsiteY940" fmla="*/ 4618298 h 6858029"/>
              <a:gd name="connsiteX941" fmla="*/ 1203350 w 11162102"/>
              <a:gd name="connsiteY941" fmla="*/ 4622406 h 6858029"/>
              <a:gd name="connsiteX942" fmla="*/ 1200145 w 11162102"/>
              <a:gd name="connsiteY942" fmla="*/ 4624050 h 6858029"/>
              <a:gd name="connsiteX943" fmla="*/ 1213213 w 11162102"/>
              <a:gd name="connsiteY943" fmla="*/ 4606157 h 6858029"/>
              <a:gd name="connsiteX944" fmla="*/ 1224542 w 11162102"/>
              <a:gd name="connsiteY944" fmla="*/ 4599744 h 6858029"/>
              <a:gd name="connsiteX945" fmla="*/ 1213992 w 11162102"/>
              <a:gd name="connsiteY945" fmla="*/ 4614784 h 6858029"/>
              <a:gd name="connsiteX946" fmla="*/ 1211522 w 11162102"/>
              <a:gd name="connsiteY946" fmla="*/ 4618298 h 6858029"/>
              <a:gd name="connsiteX947" fmla="*/ 1233534 w 11162102"/>
              <a:gd name="connsiteY947" fmla="*/ 4594701 h 6858029"/>
              <a:gd name="connsiteX948" fmla="*/ 1245477 w 11162102"/>
              <a:gd name="connsiteY948" fmla="*/ 4588082 h 6858029"/>
              <a:gd name="connsiteX949" fmla="*/ 1242453 w 11162102"/>
              <a:gd name="connsiteY949" fmla="*/ 4592555 h 6858029"/>
              <a:gd name="connsiteX950" fmla="*/ 1231941 w 11162102"/>
              <a:gd name="connsiteY950" fmla="*/ 4608120 h 6858029"/>
              <a:gd name="connsiteX951" fmla="*/ 1219946 w 11162102"/>
              <a:gd name="connsiteY951" fmla="*/ 4614054 h 6858029"/>
              <a:gd name="connsiteX952" fmla="*/ 1233534 w 11162102"/>
              <a:gd name="connsiteY952" fmla="*/ 4594701 h 6858029"/>
              <a:gd name="connsiteX953" fmla="*/ 1569286 w 11162102"/>
              <a:gd name="connsiteY953" fmla="*/ 4201501 h 6858029"/>
              <a:gd name="connsiteX954" fmla="*/ 1557111 w 11162102"/>
              <a:gd name="connsiteY954" fmla="*/ 4211771 h 6858029"/>
              <a:gd name="connsiteX955" fmla="*/ 1568853 w 11162102"/>
              <a:gd name="connsiteY955" fmla="*/ 4190478 h 6858029"/>
              <a:gd name="connsiteX956" fmla="*/ 1581065 w 11162102"/>
              <a:gd name="connsiteY956" fmla="*/ 4179409 h 6858029"/>
              <a:gd name="connsiteX957" fmla="*/ 1569286 w 11162102"/>
              <a:gd name="connsiteY957" fmla="*/ 4201501 h 6858029"/>
              <a:gd name="connsiteX958" fmla="*/ 1588772 w 11162102"/>
              <a:gd name="connsiteY958" fmla="*/ 4172517 h 6858029"/>
              <a:gd name="connsiteX959" fmla="*/ 1601538 w 11162102"/>
              <a:gd name="connsiteY959" fmla="*/ 4161220 h 6858029"/>
              <a:gd name="connsiteX960" fmla="*/ 1589221 w 11162102"/>
              <a:gd name="connsiteY960" fmla="*/ 4185023 h 6858029"/>
              <a:gd name="connsiteX961" fmla="*/ 1576466 w 11162102"/>
              <a:gd name="connsiteY961" fmla="*/ 4195544 h 6858029"/>
              <a:gd name="connsiteX962" fmla="*/ 1588772 w 11162102"/>
              <a:gd name="connsiteY962" fmla="*/ 4172517 h 6858029"/>
              <a:gd name="connsiteX963" fmla="*/ 1562786 w 11162102"/>
              <a:gd name="connsiteY963" fmla="*/ 4213733 h 6858029"/>
              <a:gd name="connsiteX964" fmla="*/ 1550424 w 11162102"/>
              <a:gd name="connsiteY964" fmla="*/ 4237103 h 6858029"/>
              <a:gd name="connsiteX965" fmla="*/ 1537726 w 11162102"/>
              <a:gd name="connsiteY965" fmla="*/ 4247168 h 6858029"/>
              <a:gd name="connsiteX966" fmla="*/ 1550043 w 11162102"/>
              <a:gd name="connsiteY966" fmla="*/ 4224642 h 6858029"/>
              <a:gd name="connsiteX967" fmla="*/ 1562786 w 11162102"/>
              <a:gd name="connsiteY967" fmla="*/ 4213733 h 6858029"/>
              <a:gd name="connsiteX968" fmla="*/ 1530368 w 11162102"/>
              <a:gd name="connsiteY968" fmla="*/ 4253078 h 6858029"/>
              <a:gd name="connsiteX969" fmla="*/ 1519413 w 11162102"/>
              <a:gd name="connsiteY969" fmla="*/ 4261979 h 6858029"/>
              <a:gd name="connsiteX970" fmla="*/ 1531272 w 11162102"/>
              <a:gd name="connsiteY970" fmla="*/ 4240983 h 6858029"/>
              <a:gd name="connsiteX971" fmla="*/ 1542162 w 11162102"/>
              <a:gd name="connsiteY971" fmla="*/ 4231466 h 6858029"/>
              <a:gd name="connsiteX972" fmla="*/ 1530368 w 11162102"/>
              <a:gd name="connsiteY972" fmla="*/ 4253078 h 6858029"/>
              <a:gd name="connsiteX973" fmla="*/ 1523697 w 11162102"/>
              <a:gd name="connsiteY973" fmla="*/ 4265334 h 6858029"/>
              <a:gd name="connsiteX974" fmla="*/ 1511348 w 11162102"/>
              <a:gd name="connsiteY974" fmla="*/ 4288110 h 6858029"/>
              <a:gd name="connsiteX975" fmla="*/ 1499796 w 11162102"/>
              <a:gd name="connsiteY975" fmla="*/ 4296942 h 6858029"/>
              <a:gd name="connsiteX976" fmla="*/ 1512211 w 11162102"/>
              <a:gd name="connsiteY976" fmla="*/ 4274782 h 6858029"/>
              <a:gd name="connsiteX977" fmla="*/ 1523697 w 11162102"/>
              <a:gd name="connsiteY977" fmla="*/ 4265334 h 6858029"/>
              <a:gd name="connsiteX978" fmla="*/ 1492276 w 11162102"/>
              <a:gd name="connsiteY978" fmla="*/ 4302716 h 6858029"/>
              <a:gd name="connsiteX979" fmla="*/ 1480618 w 11162102"/>
              <a:gd name="connsiteY979" fmla="*/ 4311777 h 6858029"/>
              <a:gd name="connsiteX980" fmla="*/ 1492504 w 11162102"/>
              <a:gd name="connsiteY980" fmla="*/ 4291260 h 6858029"/>
              <a:gd name="connsiteX981" fmla="*/ 1504182 w 11162102"/>
              <a:gd name="connsiteY981" fmla="*/ 4281446 h 6858029"/>
              <a:gd name="connsiteX982" fmla="*/ 1492276 w 11162102"/>
              <a:gd name="connsiteY982" fmla="*/ 4302716 h 6858029"/>
              <a:gd name="connsiteX983" fmla="*/ 1485468 w 11162102"/>
              <a:gd name="connsiteY983" fmla="*/ 4314926 h 6858029"/>
              <a:gd name="connsiteX984" fmla="*/ 1472973 w 11162102"/>
              <a:gd name="connsiteY984" fmla="*/ 4337360 h 6858029"/>
              <a:gd name="connsiteX985" fmla="*/ 1460745 w 11162102"/>
              <a:gd name="connsiteY985" fmla="*/ 4346238 h 6858029"/>
              <a:gd name="connsiteX986" fmla="*/ 1473233 w 11162102"/>
              <a:gd name="connsiteY986" fmla="*/ 4324557 h 6858029"/>
              <a:gd name="connsiteX987" fmla="*/ 1485468 w 11162102"/>
              <a:gd name="connsiteY987" fmla="*/ 4314926 h 6858029"/>
              <a:gd name="connsiteX988" fmla="*/ 1453058 w 11162102"/>
              <a:gd name="connsiteY988" fmla="*/ 4351898 h 6858029"/>
              <a:gd name="connsiteX989" fmla="*/ 1441431 w 11162102"/>
              <a:gd name="connsiteY989" fmla="*/ 4360547 h 6858029"/>
              <a:gd name="connsiteX990" fmla="*/ 1453378 w 11162102"/>
              <a:gd name="connsiteY990" fmla="*/ 4340487 h 6858029"/>
              <a:gd name="connsiteX991" fmla="*/ 1465010 w 11162102"/>
              <a:gd name="connsiteY991" fmla="*/ 4331130 h 6858029"/>
              <a:gd name="connsiteX992" fmla="*/ 1453058 w 11162102"/>
              <a:gd name="connsiteY992" fmla="*/ 4351898 h 6858029"/>
              <a:gd name="connsiteX993" fmla="*/ 1446089 w 11162102"/>
              <a:gd name="connsiteY993" fmla="*/ 4364039 h 6858029"/>
              <a:gd name="connsiteX994" fmla="*/ 1433541 w 11162102"/>
              <a:gd name="connsiteY994" fmla="*/ 4385971 h 6858029"/>
              <a:gd name="connsiteX995" fmla="*/ 1421350 w 11162102"/>
              <a:gd name="connsiteY995" fmla="*/ 4394415 h 6858029"/>
              <a:gd name="connsiteX996" fmla="*/ 1433895 w 11162102"/>
              <a:gd name="connsiteY996" fmla="*/ 4373236 h 6858029"/>
              <a:gd name="connsiteX997" fmla="*/ 1446089 w 11162102"/>
              <a:gd name="connsiteY997" fmla="*/ 4364039 h 6858029"/>
              <a:gd name="connsiteX998" fmla="*/ 1413529 w 11162102"/>
              <a:gd name="connsiteY998" fmla="*/ 4399869 h 6858029"/>
              <a:gd name="connsiteX999" fmla="*/ 1401921 w 11162102"/>
              <a:gd name="connsiteY999" fmla="*/ 4408085 h 6858029"/>
              <a:gd name="connsiteX1000" fmla="*/ 1413926 w 11162102"/>
              <a:gd name="connsiteY1000" fmla="*/ 4388504 h 6858029"/>
              <a:gd name="connsiteX1001" fmla="*/ 1425542 w 11162102"/>
              <a:gd name="connsiteY1001" fmla="*/ 4379558 h 6858029"/>
              <a:gd name="connsiteX1002" fmla="*/ 1413529 w 11162102"/>
              <a:gd name="connsiteY1002" fmla="*/ 4399869 h 6858029"/>
              <a:gd name="connsiteX1003" fmla="*/ 1407405 w 11162102"/>
              <a:gd name="connsiteY1003" fmla="*/ 4410253 h 6858029"/>
              <a:gd name="connsiteX1004" fmla="*/ 1393838 w 11162102"/>
              <a:gd name="connsiteY1004" fmla="*/ 4433281 h 6858029"/>
              <a:gd name="connsiteX1005" fmla="*/ 1381671 w 11162102"/>
              <a:gd name="connsiteY1005" fmla="*/ 4441246 h 6858029"/>
              <a:gd name="connsiteX1006" fmla="*/ 1395296 w 11162102"/>
              <a:gd name="connsiteY1006" fmla="*/ 4418926 h 6858029"/>
              <a:gd name="connsiteX1007" fmla="*/ 1407405 w 11162102"/>
              <a:gd name="connsiteY1007" fmla="*/ 4410253 h 6858029"/>
              <a:gd name="connsiteX1008" fmla="*/ 1373725 w 11162102"/>
              <a:gd name="connsiteY1008" fmla="*/ 4446495 h 6858029"/>
              <a:gd name="connsiteX1009" fmla="*/ 1362154 w 11162102"/>
              <a:gd name="connsiteY1009" fmla="*/ 4454254 h 6858029"/>
              <a:gd name="connsiteX1010" fmla="*/ 1375313 w 11162102"/>
              <a:gd name="connsiteY1010" fmla="*/ 4433440 h 6858029"/>
              <a:gd name="connsiteX1011" fmla="*/ 1386784 w 11162102"/>
              <a:gd name="connsiteY1011" fmla="*/ 4425065 h 6858029"/>
              <a:gd name="connsiteX1012" fmla="*/ 1373725 w 11162102"/>
              <a:gd name="connsiteY1012" fmla="*/ 4446495 h 6858029"/>
              <a:gd name="connsiteX1013" fmla="*/ 1366493 w 11162102"/>
              <a:gd name="connsiteY1013" fmla="*/ 4458362 h 6858029"/>
              <a:gd name="connsiteX1014" fmla="*/ 1353817 w 11162102"/>
              <a:gd name="connsiteY1014" fmla="*/ 4479221 h 6858029"/>
              <a:gd name="connsiteX1015" fmla="*/ 1341680 w 11162102"/>
              <a:gd name="connsiteY1015" fmla="*/ 4486707 h 6858029"/>
              <a:gd name="connsiteX1016" fmla="*/ 1354328 w 11162102"/>
              <a:gd name="connsiteY1016" fmla="*/ 4466647 h 6858029"/>
              <a:gd name="connsiteX1017" fmla="*/ 1366493 w 11162102"/>
              <a:gd name="connsiteY1017" fmla="*/ 4458362 h 6858029"/>
              <a:gd name="connsiteX1018" fmla="*/ 1333615 w 11162102"/>
              <a:gd name="connsiteY1018" fmla="*/ 4491728 h 6858029"/>
              <a:gd name="connsiteX1019" fmla="*/ 1322074 w 11162102"/>
              <a:gd name="connsiteY1019" fmla="*/ 4499008 h 6858029"/>
              <a:gd name="connsiteX1020" fmla="*/ 1334131 w 11162102"/>
              <a:gd name="connsiteY1020" fmla="*/ 4480568 h 6858029"/>
              <a:gd name="connsiteX1021" fmla="*/ 1345679 w 11162102"/>
              <a:gd name="connsiteY1021" fmla="*/ 4472557 h 6858029"/>
              <a:gd name="connsiteX1022" fmla="*/ 1333615 w 11162102"/>
              <a:gd name="connsiteY1022" fmla="*/ 4491728 h 6858029"/>
              <a:gd name="connsiteX1023" fmla="*/ 1326280 w 11162102"/>
              <a:gd name="connsiteY1023" fmla="*/ 4503390 h 6858029"/>
              <a:gd name="connsiteX1024" fmla="*/ 1313488 w 11162102"/>
              <a:gd name="connsiteY1024" fmla="*/ 4523724 h 6858029"/>
              <a:gd name="connsiteX1025" fmla="*/ 1301377 w 11162102"/>
              <a:gd name="connsiteY1025" fmla="*/ 4530731 h 6858029"/>
              <a:gd name="connsiteX1026" fmla="*/ 1314178 w 11162102"/>
              <a:gd name="connsiteY1026" fmla="*/ 4511104 h 6858029"/>
              <a:gd name="connsiteX1027" fmla="*/ 1326280 w 11162102"/>
              <a:gd name="connsiteY1027" fmla="*/ 4503390 h 6858029"/>
              <a:gd name="connsiteX1028" fmla="*/ 1293184 w 11162102"/>
              <a:gd name="connsiteY1028" fmla="*/ 4535500 h 6858029"/>
              <a:gd name="connsiteX1029" fmla="*/ 1281695 w 11162102"/>
              <a:gd name="connsiteY1029" fmla="*/ 4542301 h 6858029"/>
              <a:gd name="connsiteX1030" fmla="*/ 1293951 w 11162102"/>
              <a:gd name="connsiteY1030" fmla="*/ 4524203 h 6858029"/>
              <a:gd name="connsiteX1031" fmla="*/ 1305407 w 11162102"/>
              <a:gd name="connsiteY1031" fmla="*/ 4516764 h 6858029"/>
              <a:gd name="connsiteX1032" fmla="*/ 1293184 w 11162102"/>
              <a:gd name="connsiteY1032" fmla="*/ 4535500 h 6858029"/>
              <a:gd name="connsiteX1033" fmla="*/ 1286565 w 11162102"/>
              <a:gd name="connsiteY1033" fmla="*/ 4545679 h 6858029"/>
              <a:gd name="connsiteX1034" fmla="*/ 1272859 w 11162102"/>
              <a:gd name="connsiteY1034" fmla="*/ 4566744 h 6858029"/>
              <a:gd name="connsiteX1035" fmla="*/ 1260788 w 11162102"/>
              <a:gd name="connsiteY1035" fmla="*/ 4573225 h 6858029"/>
              <a:gd name="connsiteX1036" fmla="*/ 1274550 w 11162102"/>
              <a:gd name="connsiteY1036" fmla="*/ 4552868 h 6858029"/>
              <a:gd name="connsiteX1037" fmla="*/ 1286565 w 11162102"/>
              <a:gd name="connsiteY1037" fmla="*/ 4545679 h 6858029"/>
              <a:gd name="connsiteX1038" fmla="*/ 1252463 w 11162102"/>
              <a:gd name="connsiteY1038" fmla="*/ 4577744 h 6858029"/>
              <a:gd name="connsiteX1039" fmla="*/ 1241042 w 11162102"/>
              <a:gd name="connsiteY1039" fmla="*/ 4583997 h 6858029"/>
              <a:gd name="connsiteX1040" fmla="*/ 1254252 w 11162102"/>
              <a:gd name="connsiteY1040" fmla="*/ 4565192 h 6858029"/>
              <a:gd name="connsiteX1041" fmla="*/ 1265649 w 11162102"/>
              <a:gd name="connsiteY1041" fmla="*/ 4558231 h 6858029"/>
              <a:gd name="connsiteX1042" fmla="*/ 1252463 w 11162102"/>
              <a:gd name="connsiteY1042" fmla="*/ 4577744 h 6858029"/>
              <a:gd name="connsiteX1043" fmla="*/ 1246072 w 11162102"/>
              <a:gd name="connsiteY1043" fmla="*/ 4595020 h 6858029"/>
              <a:gd name="connsiteX1044" fmla="*/ 1253843 w 11162102"/>
              <a:gd name="connsiteY1044" fmla="*/ 4583495 h 6858029"/>
              <a:gd name="connsiteX1045" fmla="*/ 1266357 w 11162102"/>
              <a:gd name="connsiteY1045" fmla="*/ 4576717 h 6858029"/>
              <a:gd name="connsiteX1046" fmla="*/ 1252376 w 11162102"/>
              <a:gd name="connsiteY1046" fmla="*/ 4598192 h 6858029"/>
              <a:gd name="connsiteX1047" fmla="*/ 1239808 w 11162102"/>
              <a:gd name="connsiteY1047" fmla="*/ 4604286 h 6858029"/>
              <a:gd name="connsiteX1048" fmla="*/ 1246072 w 11162102"/>
              <a:gd name="connsiteY1048" fmla="*/ 4595020 h 6858029"/>
              <a:gd name="connsiteX1049" fmla="*/ 1273514 w 11162102"/>
              <a:gd name="connsiteY1049" fmla="*/ 4573522 h 6858029"/>
              <a:gd name="connsiteX1050" fmla="*/ 1274137 w 11162102"/>
              <a:gd name="connsiteY1050" fmla="*/ 4572563 h 6858029"/>
              <a:gd name="connsiteX1051" fmla="*/ 1287129 w 11162102"/>
              <a:gd name="connsiteY1051" fmla="*/ 4565694 h 6858029"/>
              <a:gd name="connsiteX1052" fmla="*/ 1272781 w 11162102"/>
              <a:gd name="connsiteY1052" fmla="*/ 4588538 h 6858029"/>
              <a:gd name="connsiteX1053" fmla="*/ 1259736 w 11162102"/>
              <a:gd name="connsiteY1053" fmla="*/ 4594701 h 6858029"/>
              <a:gd name="connsiteX1054" fmla="*/ 1273514 w 11162102"/>
              <a:gd name="connsiteY1054" fmla="*/ 4573522 h 6858029"/>
              <a:gd name="connsiteX1055" fmla="*/ 1280604 w 11162102"/>
              <a:gd name="connsiteY1055" fmla="*/ 4562636 h 6858029"/>
              <a:gd name="connsiteX1056" fmla="*/ 1294841 w 11162102"/>
              <a:gd name="connsiteY1056" fmla="*/ 4540772 h 6858029"/>
              <a:gd name="connsiteX1057" fmla="*/ 1307390 w 11162102"/>
              <a:gd name="connsiteY1057" fmla="*/ 4533446 h 6858029"/>
              <a:gd name="connsiteX1058" fmla="*/ 1296596 w 11162102"/>
              <a:gd name="connsiteY1058" fmla="*/ 4550631 h 6858029"/>
              <a:gd name="connsiteX1059" fmla="*/ 1293211 w 11162102"/>
              <a:gd name="connsiteY1059" fmla="*/ 4556017 h 6858029"/>
              <a:gd name="connsiteX1060" fmla="*/ 1280604 w 11162102"/>
              <a:gd name="connsiteY1060" fmla="*/ 4562636 h 6858029"/>
              <a:gd name="connsiteX1061" fmla="*/ 1315095 w 11162102"/>
              <a:gd name="connsiteY1061" fmla="*/ 4528973 h 6858029"/>
              <a:gd name="connsiteX1062" fmla="*/ 1328133 w 11162102"/>
              <a:gd name="connsiteY1062" fmla="*/ 4521533 h 6858029"/>
              <a:gd name="connsiteX1063" fmla="*/ 1322515 w 11162102"/>
              <a:gd name="connsiteY1063" fmla="*/ 4530799 h 6858029"/>
              <a:gd name="connsiteX1064" fmla="*/ 1313559 w 11162102"/>
              <a:gd name="connsiteY1064" fmla="*/ 4545542 h 6858029"/>
              <a:gd name="connsiteX1065" fmla="*/ 1300484 w 11162102"/>
              <a:gd name="connsiteY1065" fmla="*/ 4552252 h 6858029"/>
              <a:gd name="connsiteX1066" fmla="*/ 1315095 w 11162102"/>
              <a:gd name="connsiteY1066" fmla="*/ 4528973 h 6858029"/>
              <a:gd name="connsiteX1067" fmla="*/ 1321132 w 11162102"/>
              <a:gd name="connsiteY1067" fmla="*/ 4519388 h 6858029"/>
              <a:gd name="connsiteX1068" fmla="*/ 1334407 w 11162102"/>
              <a:gd name="connsiteY1068" fmla="*/ 4498255 h 6858029"/>
              <a:gd name="connsiteX1069" fmla="*/ 1347032 w 11162102"/>
              <a:gd name="connsiteY1069" fmla="*/ 4490381 h 6858029"/>
              <a:gd name="connsiteX1070" fmla="*/ 1333766 w 11162102"/>
              <a:gd name="connsiteY1070" fmla="*/ 4512245 h 6858029"/>
              <a:gd name="connsiteX1071" fmla="*/ 1321132 w 11162102"/>
              <a:gd name="connsiteY1071" fmla="*/ 4519388 h 6858029"/>
              <a:gd name="connsiteX1072" fmla="*/ 1354634 w 11162102"/>
              <a:gd name="connsiteY1072" fmla="*/ 4485680 h 6858029"/>
              <a:gd name="connsiteX1073" fmla="*/ 1367725 w 11162102"/>
              <a:gd name="connsiteY1073" fmla="*/ 4477692 h 6858029"/>
              <a:gd name="connsiteX1074" fmla="*/ 1354048 w 11162102"/>
              <a:gd name="connsiteY1074" fmla="*/ 4501016 h 6858029"/>
              <a:gd name="connsiteX1075" fmla="*/ 1340943 w 11162102"/>
              <a:gd name="connsiteY1075" fmla="*/ 4508228 h 6858029"/>
              <a:gd name="connsiteX1076" fmla="*/ 1354634 w 11162102"/>
              <a:gd name="connsiteY1076" fmla="*/ 4485680 h 6858029"/>
              <a:gd name="connsiteX1077" fmla="*/ 1361358 w 11162102"/>
              <a:gd name="connsiteY1077" fmla="*/ 4474611 h 6858029"/>
              <a:gd name="connsiteX1078" fmla="*/ 1374526 w 11162102"/>
              <a:gd name="connsiteY1078" fmla="*/ 4452976 h 6858029"/>
              <a:gd name="connsiteX1079" fmla="*/ 1387203 w 11162102"/>
              <a:gd name="connsiteY1079" fmla="*/ 4444555 h 6858029"/>
              <a:gd name="connsiteX1080" fmla="*/ 1374019 w 11162102"/>
              <a:gd name="connsiteY1080" fmla="*/ 4466989 h 6858029"/>
              <a:gd name="connsiteX1081" fmla="*/ 1361358 w 11162102"/>
              <a:gd name="connsiteY1081" fmla="*/ 4474611 h 6858029"/>
              <a:gd name="connsiteX1082" fmla="*/ 1394689 w 11162102"/>
              <a:gd name="connsiteY1082" fmla="*/ 4439602 h 6858029"/>
              <a:gd name="connsiteX1083" fmla="*/ 1407846 w 11162102"/>
              <a:gd name="connsiteY1083" fmla="*/ 4431044 h 6858029"/>
              <a:gd name="connsiteX1084" fmla="*/ 1394219 w 11162102"/>
              <a:gd name="connsiteY1084" fmla="*/ 4455030 h 6858029"/>
              <a:gd name="connsiteX1085" fmla="*/ 1381092 w 11162102"/>
              <a:gd name="connsiteY1085" fmla="*/ 4462744 h 6858029"/>
              <a:gd name="connsiteX1086" fmla="*/ 1394689 w 11162102"/>
              <a:gd name="connsiteY1086" fmla="*/ 4439602 h 6858029"/>
              <a:gd name="connsiteX1087" fmla="*/ 1401262 w 11162102"/>
              <a:gd name="connsiteY1087" fmla="*/ 4428443 h 6858029"/>
              <a:gd name="connsiteX1088" fmla="*/ 1415263 w 11162102"/>
              <a:gd name="connsiteY1088" fmla="*/ 4404708 h 6858029"/>
              <a:gd name="connsiteX1089" fmla="*/ 1427893 w 11162102"/>
              <a:gd name="connsiteY1089" fmla="*/ 4395876 h 6858029"/>
              <a:gd name="connsiteX1090" fmla="*/ 1413946 w 11162102"/>
              <a:gd name="connsiteY1090" fmla="*/ 4420341 h 6858029"/>
              <a:gd name="connsiteX1091" fmla="*/ 1401262 w 11162102"/>
              <a:gd name="connsiteY1091" fmla="*/ 4428443 h 6858029"/>
              <a:gd name="connsiteX1092" fmla="*/ 1435228 w 11162102"/>
              <a:gd name="connsiteY1092" fmla="*/ 4390786 h 6858029"/>
              <a:gd name="connsiteX1093" fmla="*/ 1448330 w 11162102"/>
              <a:gd name="connsiteY1093" fmla="*/ 4381840 h 6858029"/>
              <a:gd name="connsiteX1094" fmla="*/ 1434061 w 11162102"/>
              <a:gd name="connsiteY1094" fmla="*/ 4407697 h 6858029"/>
              <a:gd name="connsiteX1095" fmla="*/ 1420889 w 11162102"/>
              <a:gd name="connsiteY1095" fmla="*/ 4415913 h 6858029"/>
              <a:gd name="connsiteX1096" fmla="*/ 1435228 w 11162102"/>
              <a:gd name="connsiteY1096" fmla="*/ 4390786 h 6858029"/>
              <a:gd name="connsiteX1097" fmla="*/ 1440828 w 11162102"/>
              <a:gd name="connsiteY1097" fmla="*/ 4380996 h 6858029"/>
              <a:gd name="connsiteX1098" fmla="*/ 1453848 w 11162102"/>
              <a:gd name="connsiteY1098" fmla="*/ 4358265 h 6858029"/>
              <a:gd name="connsiteX1099" fmla="*/ 1466576 w 11162102"/>
              <a:gd name="connsiteY1099" fmla="*/ 4348885 h 6858029"/>
              <a:gd name="connsiteX1100" fmla="*/ 1453558 w 11162102"/>
              <a:gd name="connsiteY1100" fmla="*/ 4372392 h 6858029"/>
              <a:gd name="connsiteX1101" fmla="*/ 1440828 w 11162102"/>
              <a:gd name="connsiteY1101" fmla="*/ 4380996 h 6858029"/>
              <a:gd name="connsiteX1102" fmla="*/ 1473744 w 11162102"/>
              <a:gd name="connsiteY1102" fmla="*/ 4343682 h 6858029"/>
              <a:gd name="connsiteX1103" fmla="*/ 1486258 w 11162102"/>
              <a:gd name="connsiteY1103" fmla="*/ 4334644 h 6858029"/>
              <a:gd name="connsiteX1104" fmla="*/ 1472898 w 11162102"/>
              <a:gd name="connsiteY1104" fmla="*/ 4359543 h 6858029"/>
              <a:gd name="connsiteX1105" fmla="*/ 1460357 w 11162102"/>
              <a:gd name="connsiteY1105" fmla="*/ 4367827 h 6858029"/>
              <a:gd name="connsiteX1106" fmla="*/ 1473744 w 11162102"/>
              <a:gd name="connsiteY1106" fmla="*/ 4343682 h 6858029"/>
              <a:gd name="connsiteX1107" fmla="*/ 1480118 w 11162102"/>
              <a:gd name="connsiteY1107" fmla="*/ 4332202 h 6858029"/>
              <a:gd name="connsiteX1108" fmla="*/ 1493040 w 11162102"/>
              <a:gd name="connsiteY1108" fmla="*/ 4309015 h 6858029"/>
              <a:gd name="connsiteX1109" fmla="*/ 1505067 w 11162102"/>
              <a:gd name="connsiteY1109" fmla="*/ 4299750 h 6858029"/>
              <a:gd name="connsiteX1110" fmla="*/ 1492180 w 11162102"/>
              <a:gd name="connsiteY1110" fmla="*/ 4323644 h 6858029"/>
              <a:gd name="connsiteX1111" fmla="*/ 1480118 w 11162102"/>
              <a:gd name="connsiteY1111" fmla="*/ 4332202 h 6858029"/>
              <a:gd name="connsiteX1112" fmla="*/ 1512092 w 11162102"/>
              <a:gd name="connsiteY1112" fmla="*/ 4294386 h 6858029"/>
              <a:gd name="connsiteX1113" fmla="*/ 1525685 w 11162102"/>
              <a:gd name="connsiteY1113" fmla="*/ 4284139 h 6858029"/>
              <a:gd name="connsiteX1114" fmla="*/ 1512407 w 11162102"/>
              <a:gd name="connsiteY1114" fmla="*/ 4309540 h 6858029"/>
              <a:gd name="connsiteX1115" fmla="*/ 1498819 w 11162102"/>
              <a:gd name="connsiteY1115" fmla="*/ 4318965 h 6858029"/>
              <a:gd name="connsiteX1116" fmla="*/ 1512092 w 11162102"/>
              <a:gd name="connsiteY1116" fmla="*/ 4294386 h 6858029"/>
              <a:gd name="connsiteX1117" fmla="*/ 1518302 w 11162102"/>
              <a:gd name="connsiteY1117" fmla="*/ 4282907 h 6858029"/>
              <a:gd name="connsiteX1118" fmla="*/ 1531128 w 11162102"/>
              <a:gd name="connsiteY1118" fmla="*/ 4259286 h 6858029"/>
              <a:gd name="connsiteX1119" fmla="*/ 1544314 w 11162102"/>
              <a:gd name="connsiteY1119" fmla="*/ 4248697 h 6858029"/>
              <a:gd name="connsiteX1120" fmla="*/ 1531477 w 11162102"/>
              <a:gd name="connsiteY1120" fmla="*/ 4273093 h 6858029"/>
              <a:gd name="connsiteX1121" fmla="*/ 1518302 w 11162102"/>
              <a:gd name="connsiteY1121" fmla="*/ 4282907 h 6858029"/>
              <a:gd name="connsiteX1122" fmla="*/ 1551186 w 11162102"/>
              <a:gd name="connsiteY1122" fmla="*/ 4243219 h 6858029"/>
              <a:gd name="connsiteX1123" fmla="*/ 1564815 w 11162102"/>
              <a:gd name="connsiteY1123" fmla="*/ 4232516 h 6858029"/>
              <a:gd name="connsiteX1124" fmla="*/ 1551585 w 11162102"/>
              <a:gd name="connsiteY1124" fmla="*/ 4258442 h 6858029"/>
              <a:gd name="connsiteX1125" fmla="*/ 1537979 w 11162102"/>
              <a:gd name="connsiteY1125" fmla="*/ 4268324 h 6858029"/>
              <a:gd name="connsiteX1126" fmla="*/ 1551186 w 11162102"/>
              <a:gd name="connsiteY1126" fmla="*/ 4243219 h 6858029"/>
              <a:gd name="connsiteX1127" fmla="*/ 1557275 w 11162102"/>
              <a:gd name="connsiteY1127" fmla="*/ 4231694 h 6858029"/>
              <a:gd name="connsiteX1128" fmla="*/ 1570021 w 11162102"/>
              <a:gd name="connsiteY1128" fmla="*/ 4207663 h 6858029"/>
              <a:gd name="connsiteX1129" fmla="*/ 1583239 w 11162102"/>
              <a:gd name="connsiteY1129" fmla="*/ 4196617 h 6858029"/>
              <a:gd name="connsiteX1130" fmla="*/ 1570473 w 11162102"/>
              <a:gd name="connsiteY1130" fmla="*/ 4221470 h 6858029"/>
              <a:gd name="connsiteX1131" fmla="*/ 1557275 w 11162102"/>
              <a:gd name="connsiteY1131" fmla="*/ 4231694 h 6858029"/>
              <a:gd name="connsiteX1132" fmla="*/ 1589967 w 11162102"/>
              <a:gd name="connsiteY1132" fmla="*/ 4191048 h 6858029"/>
              <a:gd name="connsiteX1133" fmla="*/ 1925590 w 11162102"/>
              <a:gd name="connsiteY1133" fmla="*/ 3971067 h 6858029"/>
              <a:gd name="connsiteX1134" fmla="*/ 3416950 w 11162102"/>
              <a:gd name="connsiteY1134" fmla="*/ 4039282 h 6858029"/>
              <a:gd name="connsiteX1135" fmla="*/ 5161461 w 11162102"/>
              <a:gd name="connsiteY1135" fmla="*/ 4661569 h 6858029"/>
              <a:gd name="connsiteX1136" fmla="*/ 6631469 w 11162102"/>
              <a:gd name="connsiteY1136" fmla="*/ 5195124 h 6858029"/>
              <a:gd name="connsiteX1137" fmla="*/ 7852946 w 11162102"/>
              <a:gd name="connsiteY1137" fmla="*/ 5528689 h 6858029"/>
              <a:gd name="connsiteX1138" fmla="*/ 9104982 w 11162102"/>
              <a:gd name="connsiteY1138" fmla="*/ 5605851 h 6858029"/>
              <a:gd name="connsiteX1139" fmla="*/ 9926162 w 11162102"/>
              <a:gd name="connsiteY1139" fmla="*/ 5371606 h 6858029"/>
              <a:gd name="connsiteX1140" fmla="*/ 9944237 w 11162102"/>
              <a:gd name="connsiteY1140" fmla="*/ 5361952 h 6858029"/>
              <a:gd name="connsiteX1141" fmla="*/ 9963453 w 11162102"/>
              <a:gd name="connsiteY1141" fmla="*/ 5404857 h 6858029"/>
              <a:gd name="connsiteX1142" fmla="*/ 9077732 w 11162102"/>
              <a:gd name="connsiteY1142" fmla="*/ 5666739 h 6858029"/>
              <a:gd name="connsiteX1143" fmla="*/ 7821155 w 11162102"/>
              <a:gd name="connsiteY1143" fmla="*/ 5578213 h 6858029"/>
              <a:gd name="connsiteX1144" fmla="*/ 6649773 w 11162102"/>
              <a:gd name="connsiteY1144" fmla="*/ 5257177 h 6858029"/>
              <a:gd name="connsiteX1145" fmla="*/ 5171001 w 11162102"/>
              <a:gd name="connsiteY1145" fmla="*/ 4726429 h 6858029"/>
              <a:gd name="connsiteX1146" fmla="*/ 3396981 w 11162102"/>
              <a:gd name="connsiteY1146" fmla="*/ 4101061 h 6858029"/>
              <a:gd name="connsiteX1147" fmla="*/ 2630117 w 11162102"/>
              <a:gd name="connsiteY1147" fmla="*/ 3922730 h 6858029"/>
              <a:gd name="connsiteX1148" fmla="*/ 1899814 w 11162102"/>
              <a:gd name="connsiteY1148" fmla="*/ 4019359 h 6858029"/>
              <a:gd name="connsiteX1149" fmla="*/ 1576792 w 11162102"/>
              <a:gd name="connsiteY1149" fmla="*/ 4216632 h 6858029"/>
              <a:gd name="connsiteX1150" fmla="*/ 1589967 w 11162102"/>
              <a:gd name="connsiteY1150" fmla="*/ 4191048 h 6858029"/>
              <a:gd name="connsiteX1151" fmla="*/ 9104503 w 11162102"/>
              <a:gd name="connsiteY1151" fmla="*/ 5600898 h 6858029"/>
              <a:gd name="connsiteX1152" fmla="*/ 7813396 w 11162102"/>
              <a:gd name="connsiteY1152" fmla="*/ 5515544 h 6858029"/>
              <a:gd name="connsiteX1153" fmla="*/ 6633044 w 11162102"/>
              <a:gd name="connsiteY1153" fmla="*/ 5190399 h 6858029"/>
              <a:gd name="connsiteX1154" fmla="*/ 5163241 w 11162102"/>
              <a:gd name="connsiteY1154" fmla="*/ 4656890 h 6858029"/>
              <a:gd name="connsiteX1155" fmla="*/ 3418433 w 11162102"/>
              <a:gd name="connsiteY1155" fmla="*/ 4034512 h 6858029"/>
              <a:gd name="connsiteX1156" fmla="*/ 2651342 w 11162102"/>
              <a:gd name="connsiteY1156" fmla="*/ 3857665 h 6858029"/>
              <a:gd name="connsiteX1157" fmla="*/ 1923392 w 11162102"/>
              <a:gd name="connsiteY1157" fmla="*/ 3966572 h 6858029"/>
              <a:gd name="connsiteX1158" fmla="*/ 1595883 w 11162102"/>
              <a:gd name="connsiteY1158" fmla="*/ 4179592 h 6858029"/>
              <a:gd name="connsiteX1159" fmla="*/ 1608606 w 11162102"/>
              <a:gd name="connsiteY1159" fmla="*/ 4155035 h 6858029"/>
              <a:gd name="connsiteX1160" fmla="*/ 1949228 w 11162102"/>
              <a:gd name="connsiteY1160" fmla="*/ 3918120 h 6858029"/>
              <a:gd name="connsiteX1161" fmla="*/ 3438403 w 11162102"/>
              <a:gd name="connsiteY1161" fmla="*/ 3972619 h 6858029"/>
              <a:gd name="connsiteX1162" fmla="*/ 5153907 w 11162102"/>
              <a:gd name="connsiteY1162" fmla="*/ 4591939 h 6858029"/>
              <a:gd name="connsiteX1163" fmla="*/ 6614741 w 11162102"/>
              <a:gd name="connsiteY1163" fmla="*/ 5128232 h 6858029"/>
              <a:gd name="connsiteX1164" fmla="*/ 7857419 w 11162102"/>
              <a:gd name="connsiteY1164" fmla="*/ 5468006 h 6858029"/>
              <a:gd name="connsiteX1165" fmla="*/ 9131775 w 11162102"/>
              <a:gd name="connsiteY1165" fmla="*/ 5539918 h 6858029"/>
              <a:gd name="connsiteX1166" fmla="*/ 9922465 w 11162102"/>
              <a:gd name="connsiteY1166" fmla="*/ 5314117 h 6858029"/>
              <a:gd name="connsiteX1167" fmla="*/ 9942320 w 11162102"/>
              <a:gd name="connsiteY1167" fmla="*/ 5357662 h 6858029"/>
              <a:gd name="connsiteX1168" fmla="*/ 9104503 w 11162102"/>
              <a:gd name="connsiteY1168" fmla="*/ 5600898 h 6858029"/>
              <a:gd name="connsiteX1169" fmla="*/ 9919041 w 11162102"/>
              <a:gd name="connsiteY1169" fmla="*/ 5194576 h 6858029"/>
              <a:gd name="connsiteX1170" fmla="*/ 9882275 w 11162102"/>
              <a:gd name="connsiteY1170" fmla="*/ 5211966 h 6858029"/>
              <a:gd name="connsiteX1171" fmla="*/ 9860343 w 11162102"/>
              <a:gd name="connsiteY1171" fmla="*/ 5166208 h 6858029"/>
              <a:gd name="connsiteX1172" fmla="*/ 9897315 w 11162102"/>
              <a:gd name="connsiteY1172" fmla="*/ 5149708 h 6858029"/>
              <a:gd name="connsiteX1173" fmla="*/ 9919041 w 11162102"/>
              <a:gd name="connsiteY1173" fmla="*/ 5194576 h 6858029"/>
              <a:gd name="connsiteX1174" fmla="*/ 9903431 w 11162102"/>
              <a:gd name="connsiteY1174" fmla="*/ 5146855 h 6858029"/>
              <a:gd name="connsiteX1175" fmla="*/ 9942525 w 11162102"/>
              <a:gd name="connsiteY1175" fmla="*/ 5128232 h 6858029"/>
              <a:gd name="connsiteX1176" fmla="*/ 9963910 w 11162102"/>
              <a:gd name="connsiteY1176" fmla="*/ 5171982 h 6858029"/>
              <a:gd name="connsiteX1177" fmla="*/ 9925112 w 11162102"/>
              <a:gd name="connsiteY1177" fmla="*/ 5191632 h 6858029"/>
              <a:gd name="connsiteX1178" fmla="*/ 9903431 w 11162102"/>
              <a:gd name="connsiteY1178" fmla="*/ 5146855 h 6858029"/>
              <a:gd name="connsiteX1179" fmla="*/ 9920365 w 11162102"/>
              <a:gd name="connsiteY1179" fmla="*/ 5197383 h 6858029"/>
              <a:gd name="connsiteX1180" fmla="*/ 9941338 w 11162102"/>
              <a:gd name="connsiteY1180" fmla="*/ 5241406 h 6858029"/>
              <a:gd name="connsiteX1181" fmla="*/ 9904846 w 11162102"/>
              <a:gd name="connsiteY1181" fmla="*/ 5259778 h 6858029"/>
              <a:gd name="connsiteX1182" fmla="*/ 9883644 w 11162102"/>
              <a:gd name="connsiteY1182" fmla="*/ 5214819 h 6858029"/>
              <a:gd name="connsiteX1183" fmla="*/ 9920365 w 11162102"/>
              <a:gd name="connsiteY1183" fmla="*/ 5197383 h 6858029"/>
              <a:gd name="connsiteX1184" fmla="*/ 9942913 w 11162102"/>
              <a:gd name="connsiteY1184" fmla="*/ 5244739 h 6858029"/>
              <a:gd name="connsiteX1185" fmla="*/ 9963111 w 11162102"/>
              <a:gd name="connsiteY1185" fmla="*/ 5287895 h 6858029"/>
              <a:gd name="connsiteX1186" fmla="*/ 9926846 w 11162102"/>
              <a:gd name="connsiteY1186" fmla="*/ 5307156 h 6858029"/>
              <a:gd name="connsiteX1187" fmla="*/ 9906352 w 11162102"/>
              <a:gd name="connsiteY1187" fmla="*/ 5262996 h 6858029"/>
              <a:gd name="connsiteX1188" fmla="*/ 9942913 w 11162102"/>
              <a:gd name="connsiteY1188" fmla="*/ 5244739 h 6858029"/>
              <a:gd name="connsiteX1189" fmla="*/ 9920730 w 11162102"/>
              <a:gd name="connsiteY1189" fmla="*/ 5310329 h 6858029"/>
              <a:gd name="connsiteX1190" fmla="*/ 9131273 w 11162102"/>
              <a:gd name="connsiteY1190" fmla="*/ 5535057 h 6858029"/>
              <a:gd name="connsiteX1191" fmla="*/ 7806161 w 11162102"/>
              <a:gd name="connsiteY1191" fmla="*/ 5453012 h 6858029"/>
              <a:gd name="connsiteX1192" fmla="*/ 6616293 w 11162102"/>
              <a:gd name="connsiteY1192" fmla="*/ 5123600 h 6858029"/>
              <a:gd name="connsiteX1193" fmla="*/ 5155664 w 11162102"/>
              <a:gd name="connsiteY1193" fmla="*/ 4587375 h 6858029"/>
              <a:gd name="connsiteX1194" fmla="*/ 3439886 w 11162102"/>
              <a:gd name="connsiteY1194" fmla="*/ 3967964 h 6858029"/>
              <a:gd name="connsiteX1195" fmla="*/ 2672612 w 11162102"/>
              <a:gd name="connsiteY1195" fmla="*/ 3792645 h 6858029"/>
              <a:gd name="connsiteX1196" fmla="*/ 1946969 w 11162102"/>
              <a:gd name="connsiteY1196" fmla="*/ 3913784 h 6858029"/>
              <a:gd name="connsiteX1197" fmla="*/ 1614916 w 11162102"/>
              <a:gd name="connsiteY1197" fmla="*/ 4142917 h 6858029"/>
              <a:gd name="connsiteX1198" fmla="*/ 1627176 w 11162102"/>
              <a:gd name="connsiteY1198" fmla="*/ 4119456 h 6858029"/>
              <a:gd name="connsiteX1199" fmla="*/ 1972868 w 11162102"/>
              <a:gd name="connsiteY1199" fmla="*/ 3865196 h 6858029"/>
              <a:gd name="connsiteX1200" fmla="*/ 3459878 w 11162102"/>
              <a:gd name="connsiteY1200" fmla="*/ 3905956 h 6858029"/>
              <a:gd name="connsiteX1201" fmla="*/ 5146627 w 11162102"/>
              <a:gd name="connsiteY1201" fmla="*/ 4522332 h 6858029"/>
              <a:gd name="connsiteX1202" fmla="*/ 6598035 w 11162102"/>
              <a:gd name="connsiteY1202" fmla="*/ 5061364 h 6858029"/>
              <a:gd name="connsiteX1203" fmla="*/ 7802373 w 11162102"/>
              <a:gd name="connsiteY1203" fmla="*/ 5395843 h 6858029"/>
              <a:gd name="connsiteX1204" fmla="*/ 7861892 w 11162102"/>
              <a:gd name="connsiteY1204" fmla="*/ 5407345 h 6858029"/>
              <a:gd name="connsiteX1205" fmla="*/ 9158591 w 11162102"/>
              <a:gd name="connsiteY1205" fmla="*/ 5473962 h 6858029"/>
              <a:gd name="connsiteX1206" fmla="*/ 9900167 w 11162102"/>
              <a:gd name="connsiteY1206" fmla="*/ 5266008 h 6858029"/>
              <a:gd name="connsiteX1207" fmla="*/ 9920730 w 11162102"/>
              <a:gd name="connsiteY1207" fmla="*/ 5310329 h 6858029"/>
              <a:gd name="connsiteX1208" fmla="*/ 9928581 w 11162102"/>
              <a:gd name="connsiteY1208" fmla="*/ 5310945 h 6858029"/>
              <a:gd name="connsiteX1209" fmla="*/ 9964890 w 11162102"/>
              <a:gd name="connsiteY1209" fmla="*/ 5291752 h 6858029"/>
              <a:gd name="connsiteX1210" fmla="*/ 9984335 w 11162102"/>
              <a:gd name="connsiteY1210" fmla="*/ 5334109 h 6858029"/>
              <a:gd name="connsiteX1211" fmla="*/ 9948344 w 11162102"/>
              <a:gd name="connsiteY1211" fmla="*/ 5354329 h 6858029"/>
              <a:gd name="connsiteX1212" fmla="*/ 9928581 w 11162102"/>
              <a:gd name="connsiteY1212" fmla="*/ 5310945 h 6858029"/>
              <a:gd name="connsiteX1213" fmla="*/ 9969045 w 11162102"/>
              <a:gd name="connsiteY1213" fmla="*/ 5284609 h 6858029"/>
              <a:gd name="connsiteX1214" fmla="*/ 9948938 w 11162102"/>
              <a:gd name="connsiteY1214" fmla="*/ 5241589 h 6858029"/>
              <a:gd name="connsiteX1215" fmla="*/ 9987507 w 11162102"/>
              <a:gd name="connsiteY1215" fmla="*/ 5221072 h 6858029"/>
              <a:gd name="connsiteX1216" fmla="*/ 10007248 w 11162102"/>
              <a:gd name="connsiteY1216" fmla="*/ 5262928 h 6858029"/>
              <a:gd name="connsiteX1217" fmla="*/ 9969045 w 11162102"/>
              <a:gd name="connsiteY1217" fmla="*/ 5284609 h 6858029"/>
              <a:gd name="connsiteX1218" fmla="*/ 9947364 w 11162102"/>
              <a:gd name="connsiteY1218" fmla="*/ 5238280 h 6858029"/>
              <a:gd name="connsiteX1219" fmla="*/ 9926458 w 11162102"/>
              <a:gd name="connsiteY1219" fmla="*/ 5194416 h 6858029"/>
              <a:gd name="connsiteX1220" fmla="*/ 9965301 w 11162102"/>
              <a:gd name="connsiteY1220" fmla="*/ 5174835 h 6858029"/>
              <a:gd name="connsiteX1221" fmla="*/ 9985863 w 11162102"/>
              <a:gd name="connsiteY1221" fmla="*/ 5217672 h 6858029"/>
              <a:gd name="connsiteX1222" fmla="*/ 9947364 w 11162102"/>
              <a:gd name="connsiteY1222" fmla="*/ 5238280 h 6858029"/>
              <a:gd name="connsiteX1223" fmla="*/ 9971190 w 11162102"/>
              <a:gd name="connsiteY1223" fmla="*/ 5171776 h 6858029"/>
              <a:gd name="connsiteX1224" fmla="*/ 10012041 w 11162102"/>
              <a:gd name="connsiteY1224" fmla="*/ 5149799 h 6858029"/>
              <a:gd name="connsiteX1225" fmla="*/ 10031942 w 11162102"/>
              <a:gd name="connsiteY1225" fmla="*/ 5191358 h 6858029"/>
              <a:gd name="connsiteX1226" fmla="*/ 9991684 w 11162102"/>
              <a:gd name="connsiteY1226" fmla="*/ 5214431 h 6858029"/>
              <a:gd name="connsiteX1227" fmla="*/ 9971190 w 11162102"/>
              <a:gd name="connsiteY1227" fmla="*/ 5171776 h 6858029"/>
              <a:gd name="connsiteX1228" fmla="*/ 9969797 w 11162102"/>
              <a:gd name="connsiteY1228" fmla="*/ 5168924 h 6858029"/>
              <a:gd name="connsiteX1229" fmla="*/ 9948481 w 11162102"/>
              <a:gd name="connsiteY1229" fmla="*/ 5125334 h 6858029"/>
              <a:gd name="connsiteX1230" fmla="*/ 9989630 w 11162102"/>
              <a:gd name="connsiteY1230" fmla="*/ 5104384 h 6858029"/>
              <a:gd name="connsiteX1231" fmla="*/ 10007705 w 11162102"/>
              <a:gd name="connsiteY1231" fmla="*/ 5140899 h 6858029"/>
              <a:gd name="connsiteX1232" fmla="*/ 10010603 w 11162102"/>
              <a:gd name="connsiteY1232" fmla="*/ 5146855 h 6858029"/>
              <a:gd name="connsiteX1233" fmla="*/ 9969797 w 11162102"/>
              <a:gd name="connsiteY1233" fmla="*/ 5168924 h 6858029"/>
              <a:gd name="connsiteX1234" fmla="*/ 9947318 w 11162102"/>
              <a:gd name="connsiteY1234" fmla="*/ 5122915 h 6858029"/>
              <a:gd name="connsiteX1235" fmla="*/ 9925135 w 11162102"/>
              <a:gd name="connsiteY1235" fmla="*/ 5078275 h 6858029"/>
              <a:gd name="connsiteX1236" fmla="*/ 9966556 w 11162102"/>
              <a:gd name="connsiteY1236" fmla="*/ 5058420 h 6858029"/>
              <a:gd name="connsiteX1237" fmla="*/ 9988443 w 11162102"/>
              <a:gd name="connsiteY1237" fmla="*/ 5102010 h 6858029"/>
              <a:gd name="connsiteX1238" fmla="*/ 9947318 w 11162102"/>
              <a:gd name="connsiteY1238" fmla="*/ 5122915 h 6858029"/>
              <a:gd name="connsiteX1239" fmla="*/ 10013570 w 11162102"/>
              <a:gd name="connsiteY1239" fmla="*/ 5138023 h 6858029"/>
              <a:gd name="connsiteX1240" fmla="*/ 9995449 w 11162102"/>
              <a:gd name="connsiteY1240" fmla="*/ 5101348 h 6858029"/>
              <a:gd name="connsiteX1241" fmla="*/ 10038149 w 11162102"/>
              <a:gd name="connsiteY1241" fmla="*/ 5078093 h 6858029"/>
              <a:gd name="connsiteX1242" fmla="*/ 10057981 w 11162102"/>
              <a:gd name="connsiteY1242" fmla="*/ 5119514 h 6858029"/>
              <a:gd name="connsiteX1243" fmla="*/ 10016331 w 11162102"/>
              <a:gd name="connsiteY1243" fmla="*/ 5143660 h 6858029"/>
              <a:gd name="connsiteX1244" fmla="*/ 10013570 w 11162102"/>
              <a:gd name="connsiteY1244" fmla="*/ 5138023 h 6858029"/>
              <a:gd name="connsiteX1245" fmla="*/ 9994262 w 11162102"/>
              <a:gd name="connsiteY1245" fmla="*/ 5098975 h 6858029"/>
              <a:gd name="connsiteX1246" fmla="*/ 9972422 w 11162102"/>
              <a:gd name="connsiteY1246" fmla="*/ 5055499 h 6858029"/>
              <a:gd name="connsiteX1247" fmla="*/ 10015875 w 11162102"/>
              <a:gd name="connsiteY1247" fmla="*/ 5033270 h 6858029"/>
              <a:gd name="connsiteX1248" fmla="*/ 10036962 w 11162102"/>
              <a:gd name="connsiteY1248" fmla="*/ 5075651 h 6858029"/>
              <a:gd name="connsiteX1249" fmla="*/ 9994262 w 11162102"/>
              <a:gd name="connsiteY1249" fmla="*/ 5098975 h 6858029"/>
              <a:gd name="connsiteX1250" fmla="*/ 10003665 w 11162102"/>
              <a:gd name="connsiteY1250" fmla="*/ 5009330 h 6858029"/>
              <a:gd name="connsiteX1251" fmla="*/ 10012953 w 11162102"/>
              <a:gd name="connsiteY1251" fmla="*/ 5027565 h 6858029"/>
              <a:gd name="connsiteX1252" fmla="*/ 9969546 w 11162102"/>
              <a:gd name="connsiteY1252" fmla="*/ 5049839 h 6858029"/>
              <a:gd name="connsiteX1253" fmla="*/ 9948778 w 11162102"/>
              <a:gd name="connsiteY1253" fmla="*/ 5009193 h 6858029"/>
              <a:gd name="connsiteX1254" fmla="*/ 9992596 w 11162102"/>
              <a:gd name="connsiteY1254" fmla="*/ 4987969 h 6858029"/>
              <a:gd name="connsiteX1255" fmla="*/ 10003665 w 11162102"/>
              <a:gd name="connsiteY1255" fmla="*/ 5009330 h 6858029"/>
              <a:gd name="connsiteX1256" fmla="*/ 9998348 w 11162102"/>
              <a:gd name="connsiteY1256" fmla="*/ 4985116 h 6858029"/>
              <a:gd name="connsiteX1257" fmla="*/ 10043626 w 11162102"/>
              <a:gd name="connsiteY1257" fmla="*/ 4961632 h 6858029"/>
              <a:gd name="connsiteX1258" fmla="*/ 10062933 w 11162102"/>
              <a:gd name="connsiteY1258" fmla="*/ 5000247 h 6858029"/>
              <a:gd name="connsiteX1259" fmla="*/ 10018659 w 11162102"/>
              <a:gd name="connsiteY1259" fmla="*/ 5024552 h 6858029"/>
              <a:gd name="connsiteX1260" fmla="*/ 10009393 w 11162102"/>
              <a:gd name="connsiteY1260" fmla="*/ 5006386 h 6858029"/>
              <a:gd name="connsiteX1261" fmla="*/ 9998348 w 11162102"/>
              <a:gd name="connsiteY1261" fmla="*/ 4985116 h 6858029"/>
              <a:gd name="connsiteX1262" fmla="*/ 10021557 w 11162102"/>
              <a:gd name="connsiteY1262" fmla="*/ 5030212 h 6858029"/>
              <a:gd name="connsiteX1263" fmla="*/ 10065764 w 11162102"/>
              <a:gd name="connsiteY1263" fmla="*/ 5005975 h 6858029"/>
              <a:gd name="connsiteX1264" fmla="*/ 10085618 w 11162102"/>
              <a:gd name="connsiteY1264" fmla="*/ 5047283 h 6858029"/>
              <a:gd name="connsiteX1265" fmla="*/ 10042600 w 11162102"/>
              <a:gd name="connsiteY1265" fmla="*/ 5072524 h 6858029"/>
              <a:gd name="connsiteX1266" fmla="*/ 10021557 w 11162102"/>
              <a:gd name="connsiteY1266" fmla="*/ 5030212 h 6858029"/>
              <a:gd name="connsiteX1267" fmla="*/ 10071286 w 11162102"/>
              <a:gd name="connsiteY1267" fmla="*/ 5002826 h 6858029"/>
              <a:gd name="connsiteX1268" fmla="*/ 10115539 w 11162102"/>
              <a:gd name="connsiteY1268" fmla="*/ 4976786 h 6858029"/>
              <a:gd name="connsiteX1269" fmla="*/ 10134001 w 11162102"/>
              <a:gd name="connsiteY1269" fmla="*/ 5016953 h 6858029"/>
              <a:gd name="connsiteX1270" fmla="*/ 10091073 w 11162102"/>
              <a:gd name="connsiteY1270" fmla="*/ 5043996 h 6858029"/>
              <a:gd name="connsiteX1271" fmla="*/ 10071286 w 11162102"/>
              <a:gd name="connsiteY1271" fmla="*/ 5002826 h 6858029"/>
              <a:gd name="connsiteX1272" fmla="*/ 10068479 w 11162102"/>
              <a:gd name="connsiteY1272" fmla="*/ 4997098 h 6858029"/>
              <a:gd name="connsiteX1273" fmla="*/ 10049218 w 11162102"/>
              <a:gd name="connsiteY1273" fmla="*/ 4958665 h 6858029"/>
              <a:gd name="connsiteX1274" fmla="*/ 10094702 w 11162102"/>
              <a:gd name="connsiteY1274" fmla="*/ 4933378 h 6858029"/>
              <a:gd name="connsiteX1275" fmla="*/ 10112800 w 11162102"/>
              <a:gd name="connsiteY1275" fmla="*/ 4971012 h 6858029"/>
              <a:gd name="connsiteX1276" fmla="*/ 10068479 w 11162102"/>
              <a:gd name="connsiteY1276" fmla="*/ 4997098 h 6858029"/>
              <a:gd name="connsiteX1277" fmla="*/ 10040910 w 11162102"/>
              <a:gd name="connsiteY1277" fmla="*/ 4956269 h 6858029"/>
              <a:gd name="connsiteX1278" fmla="*/ 9995563 w 11162102"/>
              <a:gd name="connsiteY1278" fmla="*/ 4979776 h 6858029"/>
              <a:gd name="connsiteX1279" fmla="*/ 9974407 w 11162102"/>
              <a:gd name="connsiteY1279" fmla="*/ 4939381 h 6858029"/>
              <a:gd name="connsiteX1280" fmla="*/ 10020462 w 11162102"/>
              <a:gd name="connsiteY1280" fmla="*/ 4916878 h 6858029"/>
              <a:gd name="connsiteX1281" fmla="*/ 10040910 w 11162102"/>
              <a:gd name="connsiteY1281" fmla="*/ 4956269 h 6858029"/>
              <a:gd name="connsiteX1282" fmla="*/ 9989812 w 11162102"/>
              <a:gd name="connsiteY1282" fmla="*/ 4982628 h 6858029"/>
              <a:gd name="connsiteX1283" fmla="*/ 9946040 w 11162102"/>
              <a:gd name="connsiteY1283" fmla="*/ 5003830 h 6858029"/>
              <a:gd name="connsiteX1284" fmla="*/ 9924518 w 11162102"/>
              <a:gd name="connsiteY1284" fmla="*/ 4962294 h 6858029"/>
              <a:gd name="connsiteX1285" fmla="*/ 9968588 w 11162102"/>
              <a:gd name="connsiteY1285" fmla="*/ 4942119 h 6858029"/>
              <a:gd name="connsiteX1286" fmla="*/ 9989812 w 11162102"/>
              <a:gd name="connsiteY1286" fmla="*/ 4982628 h 6858029"/>
              <a:gd name="connsiteX1287" fmla="*/ 9940128 w 11162102"/>
              <a:gd name="connsiteY1287" fmla="*/ 5006614 h 6858029"/>
              <a:gd name="connsiteX1288" fmla="*/ 9898501 w 11162102"/>
              <a:gd name="connsiteY1288" fmla="*/ 5025534 h 6858029"/>
              <a:gd name="connsiteX1289" fmla="*/ 9876592 w 11162102"/>
              <a:gd name="connsiteY1289" fmla="*/ 4982857 h 6858029"/>
              <a:gd name="connsiteX1290" fmla="*/ 9918493 w 11162102"/>
              <a:gd name="connsiteY1290" fmla="*/ 4964918 h 6858029"/>
              <a:gd name="connsiteX1291" fmla="*/ 9940128 w 11162102"/>
              <a:gd name="connsiteY1291" fmla="*/ 5006614 h 6858029"/>
              <a:gd name="connsiteX1292" fmla="*/ 9942867 w 11162102"/>
              <a:gd name="connsiteY1292" fmla="*/ 5011955 h 6858029"/>
              <a:gd name="connsiteX1293" fmla="*/ 9963681 w 11162102"/>
              <a:gd name="connsiteY1293" fmla="*/ 5052737 h 6858029"/>
              <a:gd name="connsiteX1294" fmla="*/ 9922305 w 11162102"/>
              <a:gd name="connsiteY1294" fmla="*/ 5072615 h 6858029"/>
              <a:gd name="connsiteX1295" fmla="*/ 9901171 w 11162102"/>
              <a:gd name="connsiteY1295" fmla="*/ 5030806 h 6858029"/>
              <a:gd name="connsiteX1296" fmla="*/ 9942867 w 11162102"/>
              <a:gd name="connsiteY1296" fmla="*/ 5011955 h 6858029"/>
              <a:gd name="connsiteX1297" fmla="*/ 9916280 w 11162102"/>
              <a:gd name="connsiteY1297" fmla="*/ 5075422 h 6858029"/>
              <a:gd name="connsiteX1298" fmla="*/ 9877003 w 11162102"/>
              <a:gd name="connsiteY1298" fmla="*/ 5093132 h 6858029"/>
              <a:gd name="connsiteX1299" fmla="*/ 9855573 w 11162102"/>
              <a:gd name="connsiteY1299" fmla="*/ 5050295 h 6858029"/>
              <a:gd name="connsiteX1300" fmla="*/ 9895124 w 11162102"/>
              <a:gd name="connsiteY1300" fmla="*/ 5033476 h 6858029"/>
              <a:gd name="connsiteX1301" fmla="*/ 9916280 w 11162102"/>
              <a:gd name="connsiteY1301" fmla="*/ 5075422 h 6858029"/>
              <a:gd name="connsiteX1302" fmla="*/ 9919109 w 11162102"/>
              <a:gd name="connsiteY1302" fmla="*/ 5081059 h 6858029"/>
              <a:gd name="connsiteX1303" fmla="*/ 9941361 w 11162102"/>
              <a:gd name="connsiteY1303" fmla="*/ 5125882 h 6858029"/>
              <a:gd name="connsiteX1304" fmla="*/ 9902267 w 11162102"/>
              <a:gd name="connsiteY1304" fmla="*/ 5144436 h 6858029"/>
              <a:gd name="connsiteX1305" fmla="*/ 9879787 w 11162102"/>
              <a:gd name="connsiteY1305" fmla="*/ 5098792 h 6858029"/>
              <a:gd name="connsiteX1306" fmla="*/ 9919109 w 11162102"/>
              <a:gd name="connsiteY1306" fmla="*/ 5081059 h 6858029"/>
              <a:gd name="connsiteX1307" fmla="*/ 9896128 w 11162102"/>
              <a:gd name="connsiteY1307" fmla="*/ 5147266 h 6858029"/>
              <a:gd name="connsiteX1308" fmla="*/ 9859179 w 11162102"/>
              <a:gd name="connsiteY1308" fmla="*/ 5163812 h 6858029"/>
              <a:gd name="connsiteX1309" fmla="*/ 9836449 w 11162102"/>
              <a:gd name="connsiteY1309" fmla="*/ 5117141 h 6858029"/>
              <a:gd name="connsiteX1310" fmla="*/ 9873580 w 11162102"/>
              <a:gd name="connsiteY1310" fmla="*/ 5101462 h 6858029"/>
              <a:gd name="connsiteX1311" fmla="*/ 9896128 w 11162102"/>
              <a:gd name="connsiteY1311" fmla="*/ 5147266 h 6858029"/>
              <a:gd name="connsiteX1312" fmla="*/ 9852766 w 11162102"/>
              <a:gd name="connsiteY1312" fmla="*/ 5166528 h 6858029"/>
              <a:gd name="connsiteX1313" fmla="*/ 9211606 w 11162102"/>
              <a:gd name="connsiteY1313" fmla="*/ 5337533 h 6858029"/>
              <a:gd name="connsiteX1314" fmla="*/ 7786922 w 11162102"/>
              <a:gd name="connsiteY1314" fmla="*/ 5266305 h 6858029"/>
              <a:gd name="connsiteX1315" fmla="*/ 6566085 w 11162102"/>
              <a:gd name="connsiteY1315" fmla="*/ 4923268 h 6858029"/>
              <a:gd name="connsiteX1316" fmla="*/ 5134713 w 11162102"/>
              <a:gd name="connsiteY1316" fmla="*/ 4379079 h 6858029"/>
              <a:gd name="connsiteX1317" fmla="*/ 3504221 w 11162102"/>
              <a:gd name="connsiteY1317" fmla="*/ 3768294 h 6858029"/>
              <a:gd name="connsiteX1318" fmla="*/ 2736787 w 11162102"/>
              <a:gd name="connsiteY1318" fmla="*/ 3597837 h 6858029"/>
              <a:gd name="connsiteX1319" fmla="*/ 2017724 w 11162102"/>
              <a:gd name="connsiteY1319" fmla="*/ 3755423 h 6858029"/>
              <a:gd name="connsiteX1320" fmla="*/ 1671711 w 11162102"/>
              <a:gd name="connsiteY1320" fmla="*/ 4035539 h 6858029"/>
              <a:gd name="connsiteX1321" fmla="*/ 1682389 w 11162102"/>
              <a:gd name="connsiteY1321" fmla="*/ 4015753 h 6858029"/>
              <a:gd name="connsiteX1322" fmla="*/ 2043750 w 11162102"/>
              <a:gd name="connsiteY1322" fmla="*/ 3706401 h 6858029"/>
              <a:gd name="connsiteX1323" fmla="*/ 3524259 w 11162102"/>
              <a:gd name="connsiteY1323" fmla="*/ 3705990 h 6858029"/>
              <a:gd name="connsiteX1324" fmla="*/ 5126794 w 11162102"/>
              <a:gd name="connsiteY1324" fmla="*/ 4313922 h 6858029"/>
              <a:gd name="connsiteX1325" fmla="*/ 6547873 w 11162102"/>
              <a:gd name="connsiteY1325" fmla="*/ 4860691 h 6858029"/>
              <a:gd name="connsiteX1326" fmla="*/ 7875221 w 11162102"/>
              <a:gd name="connsiteY1326" fmla="*/ 5225408 h 6858029"/>
              <a:gd name="connsiteX1327" fmla="*/ 8557848 w 11162102"/>
              <a:gd name="connsiteY1327" fmla="*/ 5304897 h 6858029"/>
              <a:gd name="connsiteX1328" fmla="*/ 9238992 w 11162102"/>
              <a:gd name="connsiteY1328" fmla="*/ 5276119 h 6858029"/>
              <a:gd name="connsiteX1329" fmla="*/ 9707254 w 11162102"/>
              <a:gd name="connsiteY1329" fmla="*/ 5165797 h 6858029"/>
              <a:gd name="connsiteX1330" fmla="*/ 9829968 w 11162102"/>
              <a:gd name="connsiteY1330" fmla="*/ 5119811 h 6858029"/>
              <a:gd name="connsiteX1331" fmla="*/ 9852766 w 11162102"/>
              <a:gd name="connsiteY1331" fmla="*/ 5166528 h 6858029"/>
              <a:gd name="connsiteX1332" fmla="*/ 2020129 w 11162102"/>
              <a:gd name="connsiteY1332" fmla="*/ 3759325 h 6858029"/>
              <a:gd name="connsiteX1333" fmla="*/ 3502806 w 11162102"/>
              <a:gd name="connsiteY1333" fmla="*/ 3772630 h 6858029"/>
              <a:gd name="connsiteX1334" fmla="*/ 5133025 w 11162102"/>
              <a:gd name="connsiteY1334" fmla="*/ 4383324 h 6858029"/>
              <a:gd name="connsiteX1335" fmla="*/ 6564601 w 11162102"/>
              <a:gd name="connsiteY1335" fmla="*/ 4927581 h 6858029"/>
              <a:gd name="connsiteX1336" fmla="*/ 7786192 w 11162102"/>
              <a:gd name="connsiteY1336" fmla="*/ 5269866 h 6858029"/>
              <a:gd name="connsiteX1337" fmla="*/ 7870793 w 11162102"/>
              <a:gd name="connsiteY1337" fmla="*/ 5286023 h 6858029"/>
              <a:gd name="connsiteX1338" fmla="*/ 8542124 w 11162102"/>
              <a:gd name="connsiteY1338" fmla="*/ 5366334 h 6858029"/>
              <a:gd name="connsiteX1339" fmla="*/ 9212177 w 11162102"/>
              <a:gd name="connsiteY1339" fmla="*/ 5342074 h 6858029"/>
              <a:gd name="connsiteX1340" fmla="*/ 9853975 w 11162102"/>
              <a:gd name="connsiteY1340" fmla="*/ 5168992 h 6858029"/>
              <a:gd name="connsiteX1341" fmla="*/ 9875999 w 11162102"/>
              <a:gd name="connsiteY1341" fmla="*/ 5214865 h 6858029"/>
              <a:gd name="connsiteX1342" fmla="*/ 9184813 w 11162102"/>
              <a:gd name="connsiteY1342" fmla="*/ 5403374 h 6858029"/>
              <a:gd name="connsiteX1343" fmla="*/ 7792970 w 11162102"/>
              <a:gd name="connsiteY1343" fmla="*/ 5328427 h 6858029"/>
              <a:gd name="connsiteX1344" fmla="*/ 6582813 w 11162102"/>
              <a:gd name="connsiteY1344" fmla="*/ 4990045 h 6858029"/>
              <a:gd name="connsiteX1345" fmla="*/ 5141355 w 11162102"/>
              <a:gd name="connsiteY1345" fmla="*/ 4448434 h 6858029"/>
              <a:gd name="connsiteX1346" fmla="*/ 3482769 w 11162102"/>
              <a:gd name="connsiteY1346" fmla="*/ 3834843 h 6858029"/>
              <a:gd name="connsiteX1347" fmla="*/ 3099200 w 11162102"/>
              <a:gd name="connsiteY1347" fmla="*/ 3725161 h 6858029"/>
              <a:gd name="connsiteX1348" fmla="*/ 2715335 w 11162102"/>
              <a:gd name="connsiteY1348" fmla="*/ 3662743 h 6858029"/>
              <a:gd name="connsiteX1349" fmla="*/ 1994135 w 11162102"/>
              <a:gd name="connsiteY1349" fmla="*/ 3808210 h 6858029"/>
              <a:gd name="connsiteX1350" fmla="*/ 1652862 w 11162102"/>
              <a:gd name="connsiteY1350" fmla="*/ 4070776 h 6858029"/>
              <a:gd name="connsiteX1351" fmla="*/ 1664027 w 11162102"/>
              <a:gd name="connsiteY1351" fmla="*/ 4049849 h 6858029"/>
              <a:gd name="connsiteX1352" fmla="*/ 2020129 w 11162102"/>
              <a:gd name="connsiteY1352" fmla="*/ 3759325 h 6858029"/>
              <a:gd name="connsiteX1353" fmla="*/ 1996500 w 11162102"/>
              <a:gd name="connsiteY1353" fmla="*/ 3812249 h 6858029"/>
              <a:gd name="connsiteX1354" fmla="*/ 3481331 w 11162102"/>
              <a:gd name="connsiteY1354" fmla="*/ 3839293 h 6858029"/>
              <a:gd name="connsiteX1355" fmla="*/ 5139643 w 11162102"/>
              <a:gd name="connsiteY1355" fmla="*/ 4452793 h 6858029"/>
              <a:gd name="connsiteX1356" fmla="*/ 6581307 w 11162102"/>
              <a:gd name="connsiteY1356" fmla="*/ 4994473 h 6858029"/>
              <a:gd name="connsiteX1357" fmla="*/ 7866343 w 11162102"/>
              <a:gd name="connsiteY1357" fmla="*/ 5346661 h 6858029"/>
              <a:gd name="connsiteX1358" fmla="*/ 8526400 w 11162102"/>
              <a:gd name="connsiteY1358" fmla="*/ 5427771 h 6858029"/>
              <a:gd name="connsiteX1359" fmla="*/ 9185384 w 11162102"/>
              <a:gd name="connsiteY1359" fmla="*/ 5408007 h 6858029"/>
              <a:gd name="connsiteX1360" fmla="*/ 9877345 w 11162102"/>
              <a:gd name="connsiteY1360" fmla="*/ 5217672 h 6858029"/>
              <a:gd name="connsiteX1361" fmla="*/ 9898639 w 11162102"/>
              <a:gd name="connsiteY1361" fmla="*/ 5262768 h 6858029"/>
              <a:gd name="connsiteX1362" fmla="*/ 9158043 w 11162102"/>
              <a:gd name="connsiteY1362" fmla="*/ 5469215 h 6858029"/>
              <a:gd name="connsiteX1363" fmla="*/ 7799360 w 11162102"/>
              <a:gd name="connsiteY1363" fmla="*/ 5390639 h 6858029"/>
              <a:gd name="connsiteX1364" fmla="*/ 6599564 w 11162102"/>
              <a:gd name="connsiteY1364" fmla="*/ 5056822 h 6858029"/>
              <a:gd name="connsiteX1365" fmla="*/ 5148339 w 11162102"/>
              <a:gd name="connsiteY1365" fmla="*/ 4517882 h 6858029"/>
              <a:gd name="connsiteX1366" fmla="*/ 3461339 w 11162102"/>
              <a:gd name="connsiteY1366" fmla="*/ 3901392 h 6858029"/>
              <a:gd name="connsiteX1367" fmla="*/ 2693950 w 11162102"/>
              <a:gd name="connsiteY1367" fmla="*/ 3727671 h 6858029"/>
              <a:gd name="connsiteX1368" fmla="*/ 1970546 w 11162102"/>
              <a:gd name="connsiteY1368" fmla="*/ 3860997 h 6858029"/>
              <a:gd name="connsiteX1369" fmla="*/ 1633879 w 11162102"/>
              <a:gd name="connsiteY1369" fmla="*/ 4106675 h 6858029"/>
              <a:gd name="connsiteX1370" fmla="*/ 1645651 w 11162102"/>
              <a:gd name="connsiteY1370" fmla="*/ 4084379 h 6858029"/>
              <a:gd name="connsiteX1371" fmla="*/ 1996500 w 11162102"/>
              <a:gd name="connsiteY1371" fmla="*/ 3812249 h 6858029"/>
              <a:gd name="connsiteX1372" fmla="*/ 1626457 w 11162102"/>
              <a:gd name="connsiteY1372" fmla="*/ 4113454 h 6858029"/>
              <a:gd name="connsiteX1373" fmla="*/ 1614809 w 11162102"/>
              <a:gd name="connsiteY1373" fmla="*/ 4124203 h 6858029"/>
              <a:gd name="connsiteX1374" fmla="*/ 1625962 w 11162102"/>
              <a:gd name="connsiteY1374" fmla="*/ 4103732 h 6858029"/>
              <a:gd name="connsiteX1375" fmla="*/ 1637633 w 11162102"/>
              <a:gd name="connsiteY1375" fmla="*/ 4092206 h 6858029"/>
              <a:gd name="connsiteX1376" fmla="*/ 1626457 w 11162102"/>
              <a:gd name="connsiteY1376" fmla="*/ 4113454 h 6858029"/>
              <a:gd name="connsiteX1377" fmla="*/ 1619672 w 11162102"/>
              <a:gd name="connsiteY1377" fmla="*/ 4126394 h 6858029"/>
              <a:gd name="connsiteX1378" fmla="*/ 1607874 w 11162102"/>
              <a:gd name="connsiteY1378" fmla="*/ 4149010 h 6858029"/>
              <a:gd name="connsiteX1379" fmla="*/ 1595652 w 11162102"/>
              <a:gd name="connsiteY1379" fmla="*/ 4159691 h 6858029"/>
              <a:gd name="connsiteX1380" fmla="*/ 1607399 w 11162102"/>
              <a:gd name="connsiteY1380" fmla="*/ 4137873 h 6858029"/>
              <a:gd name="connsiteX1381" fmla="*/ 1619672 w 11162102"/>
              <a:gd name="connsiteY1381" fmla="*/ 4126394 h 6858029"/>
              <a:gd name="connsiteX1382" fmla="*/ 1588025 w 11162102"/>
              <a:gd name="connsiteY1382" fmla="*/ 4166423 h 6858029"/>
              <a:gd name="connsiteX1383" fmla="*/ 1576439 w 11162102"/>
              <a:gd name="connsiteY1383" fmla="*/ 4176785 h 6858029"/>
              <a:gd name="connsiteX1384" fmla="*/ 1587580 w 11162102"/>
              <a:gd name="connsiteY1384" fmla="*/ 4156747 h 6858029"/>
              <a:gd name="connsiteX1385" fmla="*/ 1599199 w 11162102"/>
              <a:gd name="connsiteY1385" fmla="*/ 4145655 h 6858029"/>
              <a:gd name="connsiteX1386" fmla="*/ 1588025 w 11162102"/>
              <a:gd name="connsiteY1386" fmla="*/ 4166423 h 6858029"/>
              <a:gd name="connsiteX1387" fmla="*/ 1568125 w 11162102"/>
              <a:gd name="connsiteY1387" fmla="*/ 4184270 h 6858029"/>
              <a:gd name="connsiteX1388" fmla="*/ 1558633 w 11162102"/>
              <a:gd name="connsiteY1388" fmla="*/ 4192943 h 6858029"/>
              <a:gd name="connsiteX1389" fmla="*/ 1569115 w 11162102"/>
              <a:gd name="connsiteY1389" fmla="*/ 4174708 h 6858029"/>
              <a:gd name="connsiteX1390" fmla="*/ 1578552 w 11162102"/>
              <a:gd name="connsiteY1390" fmla="*/ 4165488 h 6858029"/>
              <a:gd name="connsiteX1391" fmla="*/ 1568125 w 11162102"/>
              <a:gd name="connsiteY1391" fmla="*/ 4184270 h 6858029"/>
              <a:gd name="connsiteX1392" fmla="*/ 1560456 w 11162102"/>
              <a:gd name="connsiteY1392" fmla="*/ 4198169 h 6858029"/>
              <a:gd name="connsiteX1393" fmla="*/ 1549283 w 11162102"/>
              <a:gd name="connsiteY1393" fmla="*/ 4218481 h 6858029"/>
              <a:gd name="connsiteX1394" fmla="*/ 1539029 w 11162102"/>
              <a:gd name="connsiteY1394" fmla="*/ 4227290 h 6858029"/>
              <a:gd name="connsiteX1395" fmla="*/ 1550253 w 11162102"/>
              <a:gd name="connsiteY1395" fmla="*/ 4207594 h 6858029"/>
              <a:gd name="connsiteX1396" fmla="*/ 1560456 w 11162102"/>
              <a:gd name="connsiteY1396" fmla="*/ 4198169 h 6858029"/>
              <a:gd name="connsiteX1397" fmla="*/ 1530528 w 11162102"/>
              <a:gd name="connsiteY1397" fmla="*/ 4234707 h 6858029"/>
              <a:gd name="connsiteX1398" fmla="*/ 1520228 w 11162102"/>
              <a:gd name="connsiteY1398" fmla="*/ 4243767 h 6858029"/>
              <a:gd name="connsiteX1399" fmla="*/ 1530719 w 11162102"/>
              <a:gd name="connsiteY1399" fmla="*/ 4225966 h 6858029"/>
              <a:gd name="connsiteX1400" fmla="*/ 1541026 w 11162102"/>
              <a:gd name="connsiteY1400" fmla="*/ 4216221 h 6858029"/>
              <a:gd name="connsiteX1401" fmla="*/ 1530528 w 11162102"/>
              <a:gd name="connsiteY1401" fmla="*/ 4234707 h 6858029"/>
              <a:gd name="connsiteX1402" fmla="*/ 1522709 w 11162102"/>
              <a:gd name="connsiteY1402" fmla="*/ 4248537 h 6858029"/>
              <a:gd name="connsiteX1403" fmla="*/ 1511476 w 11162102"/>
              <a:gd name="connsiteY1403" fmla="*/ 4268460 h 6858029"/>
              <a:gd name="connsiteX1404" fmla="*/ 1500421 w 11162102"/>
              <a:gd name="connsiteY1404" fmla="*/ 4277635 h 6858029"/>
              <a:gd name="connsiteX1405" fmla="*/ 1511656 w 11162102"/>
              <a:gd name="connsiteY1405" fmla="*/ 4258396 h 6858029"/>
              <a:gd name="connsiteX1406" fmla="*/ 1522709 w 11162102"/>
              <a:gd name="connsiteY1406" fmla="*/ 4248537 h 6858029"/>
              <a:gd name="connsiteX1407" fmla="*/ 1491721 w 11162102"/>
              <a:gd name="connsiteY1407" fmla="*/ 4284938 h 6858029"/>
              <a:gd name="connsiteX1408" fmla="*/ 1481522 w 11162102"/>
              <a:gd name="connsiteY1408" fmla="*/ 4293542 h 6858029"/>
              <a:gd name="connsiteX1409" fmla="*/ 1492002 w 11162102"/>
              <a:gd name="connsiteY1409" fmla="*/ 4276197 h 6858029"/>
              <a:gd name="connsiteX1410" fmla="*/ 1502219 w 11162102"/>
              <a:gd name="connsiteY1410" fmla="*/ 4266909 h 6858029"/>
              <a:gd name="connsiteX1411" fmla="*/ 1491721 w 11162102"/>
              <a:gd name="connsiteY1411" fmla="*/ 4284938 h 6858029"/>
              <a:gd name="connsiteX1412" fmla="*/ 1483724 w 11162102"/>
              <a:gd name="connsiteY1412" fmla="*/ 4298722 h 6858029"/>
              <a:gd name="connsiteX1413" fmla="*/ 1472448 w 11162102"/>
              <a:gd name="connsiteY1413" fmla="*/ 4318212 h 6858029"/>
              <a:gd name="connsiteX1414" fmla="*/ 1461475 w 11162102"/>
              <a:gd name="connsiteY1414" fmla="*/ 4326930 h 6858029"/>
              <a:gd name="connsiteX1415" fmla="*/ 1472740 w 11162102"/>
              <a:gd name="connsiteY1415" fmla="*/ 4308125 h 6858029"/>
              <a:gd name="connsiteX1416" fmla="*/ 1483724 w 11162102"/>
              <a:gd name="connsiteY1416" fmla="*/ 4298722 h 6858029"/>
              <a:gd name="connsiteX1417" fmla="*/ 1452629 w 11162102"/>
              <a:gd name="connsiteY1417" fmla="*/ 4334028 h 6858029"/>
              <a:gd name="connsiteX1418" fmla="*/ 1442444 w 11162102"/>
              <a:gd name="connsiteY1418" fmla="*/ 4342290 h 6858029"/>
              <a:gd name="connsiteX1419" fmla="*/ 1452967 w 11162102"/>
              <a:gd name="connsiteY1419" fmla="*/ 4325356 h 6858029"/>
              <a:gd name="connsiteX1420" fmla="*/ 1463164 w 11162102"/>
              <a:gd name="connsiteY1420" fmla="*/ 4316409 h 6858029"/>
              <a:gd name="connsiteX1421" fmla="*/ 1452629 w 11162102"/>
              <a:gd name="connsiteY1421" fmla="*/ 4334028 h 6858029"/>
              <a:gd name="connsiteX1422" fmla="*/ 1444457 w 11162102"/>
              <a:gd name="connsiteY1422" fmla="*/ 4347721 h 6858029"/>
              <a:gd name="connsiteX1423" fmla="*/ 1433140 w 11162102"/>
              <a:gd name="connsiteY1423" fmla="*/ 4366755 h 6858029"/>
              <a:gd name="connsiteX1424" fmla="*/ 1422187 w 11162102"/>
              <a:gd name="connsiteY1424" fmla="*/ 4375085 h 6858029"/>
              <a:gd name="connsiteX1425" fmla="*/ 1433502 w 11162102"/>
              <a:gd name="connsiteY1425" fmla="*/ 4356736 h 6858029"/>
              <a:gd name="connsiteX1426" fmla="*/ 1444457 w 11162102"/>
              <a:gd name="connsiteY1426" fmla="*/ 4347721 h 6858029"/>
              <a:gd name="connsiteX1427" fmla="*/ 1413200 w 11162102"/>
              <a:gd name="connsiteY1427" fmla="*/ 4381954 h 6858029"/>
              <a:gd name="connsiteX1428" fmla="*/ 1403065 w 11162102"/>
              <a:gd name="connsiteY1428" fmla="*/ 4389828 h 6858029"/>
              <a:gd name="connsiteX1429" fmla="*/ 1413604 w 11162102"/>
              <a:gd name="connsiteY1429" fmla="*/ 4373350 h 6858029"/>
              <a:gd name="connsiteX1430" fmla="*/ 1423725 w 11162102"/>
              <a:gd name="connsiteY1430" fmla="*/ 4364860 h 6858029"/>
              <a:gd name="connsiteX1431" fmla="*/ 1413200 w 11162102"/>
              <a:gd name="connsiteY1431" fmla="*/ 4381954 h 6858029"/>
              <a:gd name="connsiteX1432" fmla="*/ 1404838 w 11162102"/>
              <a:gd name="connsiteY1432" fmla="*/ 4395579 h 6858029"/>
              <a:gd name="connsiteX1433" fmla="*/ 1393514 w 11162102"/>
              <a:gd name="connsiteY1433" fmla="*/ 4414065 h 6858029"/>
              <a:gd name="connsiteX1434" fmla="*/ 1382593 w 11162102"/>
              <a:gd name="connsiteY1434" fmla="*/ 4421961 h 6858029"/>
              <a:gd name="connsiteX1435" fmla="*/ 1393950 w 11162102"/>
              <a:gd name="connsiteY1435" fmla="*/ 4404114 h 6858029"/>
              <a:gd name="connsiteX1436" fmla="*/ 1404838 w 11162102"/>
              <a:gd name="connsiteY1436" fmla="*/ 4395579 h 6858029"/>
              <a:gd name="connsiteX1437" fmla="*/ 1373435 w 11162102"/>
              <a:gd name="connsiteY1437" fmla="*/ 4428648 h 6858029"/>
              <a:gd name="connsiteX1438" fmla="*/ 1363364 w 11162102"/>
              <a:gd name="connsiteY1438" fmla="*/ 4436065 h 6858029"/>
              <a:gd name="connsiteX1439" fmla="*/ 1373903 w 11162102"/>
              <a:gd name="connsiteY1439" fmla="*/ 4420090 h 6858029"/>
              <a:gd name="connsiteX1440" fmla="*/ 1383992 w 11162102"/>
              <a:gd name="connsiteY1440" fmla="*/ 4412011 h 6858029"/>
              <a:gd name="connsiteX1441" fmla="*/ 1373435 w 11162102"/>
              <a:gd name="connsiteY1441" fmla="*/ 4428648 h 6858029"/>
              <a:gd name="connsiteX1442" fmla="*/ 1366061 w 11162102"/>
              <a:gd name="connsiteY1442" fmla="*/ 4440287 h 6858029"/>
              <a:gd name="connsiteX1443" fmla="*/ 1353596 w 11162102"/>
              <a:gd name="connsiteY1443" fmla="*/ 4460005 h 6858029"/>
              <a:gd name="connsiteX1444" fmla="*/ 1342721 w 11162102"/>
              <a:gd name="connsiteY1444" fmla="*/ 4467468 h 6858029"/>
              <a:gd name="connsiteX1445" fmla="*/ 1355285 w 11162102"/>
              <a:gd name="connsiteY1445" fmla="*/ 4448343 h 6858029"/>
              <a:gd name="connsiteX1446" fmla="*/ 1366061 w 11162102"/>
              <a:gd name="connsiteY1446" fmla="*/ 4440287 h 6858029"/>
              <a:gd name="connsiteX1447" fmla="*/ 1333417 w 11162102"/>
              <a:gd name="connsiteY1447" fmla="*/ 4473881 h 6858029"/>
              <a:gd name="connsiteX1448" fmla="*/ 1323391 w 11162102"/>
              <a:gd name="connsiteY1448" fmla="*/ 4480865 h 6858029"/>
              <a:gd name="connsiteX1449" fmla="*/ 1335245 w 11162102"/>
              <a:gd name="connsiteY1449" fmla="*/ 4463520 h 6858029"/>
              <a:gd name="connsiteX1450" fmla="*/ 1345200 w 11162102"/>
              <a:gd name="connsiteY1450" fmla="*/ 4455920 h 6858029"/>
              <a:gd name="connsiteX1451" fmla="*/ 1333417 w 11162102"/>
              <a:gd name="connsiteY1451" fmla="*/ 4473881 h 6858029"/>
              <a:gd name="connsiteX1452" fmla="*/ 1324708 w 11162102"/>
              <a:gd name="connsiteY1452" fmla="*/ 4487186 h 6858029"/>
              <a:gd name="connsiteX1453" fmla="*/ 1313365 w 11162102"/>
              <a:gd name="connsiteY1453" fmla="*/ 4504554 h 6858029"/>
              <a:gd name="connsiteX1454" fmla="*/ 1302552 w 11162102"/>
              <a:gd name="connsiteY1454" fmla="*/ 4511514 h 6858029"/>
              <a:gd name="connsiteX1455" fmla="*/ 1313863 w 11162102"/>
              <a:gd name="connsiteY1455" fmla="*/ 4494854 h 6858029"/>
              <a:gd name="connsiteX1456" fmla="*/ 1324708 w 11162102"/>
              <a:gd name="connsiteY1456" fmla="*/ 4487186 h 6858029"/>
              <a:gd name="connsiteX1457" fmla="*/ 1293099 w 11162102"/>
              <a:gd name="connsiteY1457" fmla="*/ 4517676 h 6858029"/>
              <a:gd name="connsiteX1458" fmla="*/ 1283137 w 11162102"/>
              <a:gd name="connsiteY1458" fmla="*/ 4524203 h 6858029"/>
              <a:gd name="connsiteX1459" fmla="*/ 1293567 w 11162102"/>
              <a:gd name="connsiteY1459" fmla="*/ 4509461 h 6858029"/>
              <a:gd name="connsiteX1460" fmla="*/ 1303611 w 11162102"/>
              <a:gd name="connsiteY1460" fmla="*/ 4502180 h 6858029"/>
              <a:gd name="connsiteX1461" fmla="*/ 1293099 w 11162102"/>
              <a:gd name="connsiteY1461" fmla="*/ 4517676 h 6858029"/>
              <a:gd name="connsiteX1462" fmla="*/ 1284416 w 11162102"/>
              <a:gd name="connsiteY1462" fmla="*/ 4530502 h 6858029"/>
              <a:gd name="connsiteX1463" fmla="*/ 1272849 w 11162102"/>
              <a:gd name="connsiteY1463" fmla="*/ 4547573 h 6858029"/>
              <a:gd name="connsiteX1464" fmla="*/ 1262098 w 11162102"/>
              <a:gd name="connsiteY1464" fmla="*/ 4554055 h 6858029"/>
              <a:gd name="connsiteX1465" fmla="*/ 1273653 w 11162102"/>
              <a:gd name="connsiteY1465" fmla="*/ 4537646 h 6858029"/>
              <a:gd name="connsiteX1466" fmla="*/ 1284416 w 11162102"/>
              <a:gd name="connsiteY1466" fmla="*/ 4530502 h 6858029"/>
              <a:gd name="connsiteX1467" fmla="*/ 1252522 w 11162102"/>
              <a:gd name="connsiteY1467" fmla="*/ 4559897 h 6858029"/>
              <a:gd name="connsiteX1468" fmla="*/ 1245696 w 11162102"/>
              <a:gd name="connsiteY1468" fmla="*/ 4564073 h 6858029"/>
              <a:gd name="connsiteX1469" fmla="*/ 1242590 w 11162102"/>
              <a:gd name="connsiteY1469" fmla="*/ 4566013 h 6858029"/>
              <a:gd name="connsiteX1470" fmla="*/ 1253371 w 11162102"/>
              <a:gd name="connsiteY1470" fmla="*/ 4551316 h 6858029"/>
              <a:gd name="connsiteX1471" fmla="*/ 1263314 w 11162102"/>
              <a:gd name="connsiteY1471" fmla="*/ 4544561 h 6858029"/>
              <a:gd name="connsiteX1472" fmla="*/ 1252522 w 11162102"/>
              <a:gd name="connsiteY1472" fmla="*/ 4559897 h 6858029"/>
              <a:gd name="connsiteX1473" fmla="*/ 1244598 w 11162102"/>
              <a:gd name="connsiteY1473" fmla="*/ 4571171 h 6858029"/>
              <a:gd name="connsiteX1474" fmla="*/ 1232083 w 11162102"/>
              <a:gd name="connsiteY1474" fmla="*/ 4588995 h 6858029"/>
              <a:gd name="connsiteX1475" fmla="*/ 1224526 w 11162102"/>
              <a:gd name="connsiteY1475" fmla="*/ 4593194 h 6858029"/>
              <a:gd name="connsiteX1476" fmla="*/ 1221368 w 11162102"/>
              <a:gd name="connsiteY1476" fmla="*/ 4594997 h 6858029"/>
              <a:gd name="connsiteX1477" fmla="*/ 1233929 w 11162102"/>
              <a:gd name="connsiteY1477" fmla="*/ 4577812 h 6858029"/>
              <a:gd name="connsiteX1478" fmla="*/ 1244598 w 11162102"/>
              <a:gd name="connsiteY1478" fmla="*/ 4571171 h 6858029"/>
              <a:gd name="connsiteX1479" fmla="*/ 1211709 w 11162102"/>
              <a:gd name="connsiteY1479" fmla="*/ 4600452 h 6858029"/>
              <a:gd name="connsiteX1480" fmla="*/ 1201827 w 11162102"/>
              <a:gd name="connsiteY1480" fmla="*/ 4606134 h 6858029"/>
              <a:gd name="connsiteX1481" fmla="*/ 1213585 w 11162102"/>
              <a:gd name="connsiteY1481" fmla="*/ 4590730 h 6858029"/>
              <a:gd name="connsiteX1482" fmla="*/ 1223415 w 11162102"/>
              <a:gd name="connsiteY1482" fmla="*/ 4584454 h 6858029"/>
              <a:gd name="connsiteX1483" fmla="*/ 1211709 w 11162102"/>
              <a:gd name="connsiteY1483" fmla="*/ 4600452 h 6858029"/>
              <a:gd name="connsiteX1484" fmla="*/ 1203496 w 11162102"/>
              <a:gd name="connsiteY1484" fmla="*/ 4611703 h 6858029"/>
              <a:gd name="connsiteX1485" fmla="*/ 1191108 w 11162102"/>
              <a:gd name="connsiteY1485" fmla="*/ 4628660 h 6858029"/>
              <a:gd name="connsiteX1486" fmla="*/ 1180446 w 11162102"/>
              <a:gd name="connsiteY1486" fmla="*/ 4634182 h 6858029"/>
              <a:gd name="connsiteX1487" fmla="*/ 1192906 w 11162102"/>
              <a:gd name="connsiteY1487" fmla="*/ 4617819 h 6858029"/>
              <a:gd name="connsiteX1488" fmla="*/ 1203496 w 11162102"/>
              <a:gd name="connsiteY1488" fmla="*/ 4611703 h 6858029"/>
              <a:gd name="connsiteX1489" fmla="*/ 1170682 w 11162102"/>
              <a:gd name="connsiteY1489" fmla="*/ 4639317 h 6858029"/>
              <a:gd name="connsiteX1490" fmla="*/ 1160883 w 11162102"/>
              <a:gd name="connsiteY1490" fmla="*/ 4644475 h 6858029"/>
              <a:gd name="connsiteX1491" fmla="*/ 1172599 w 11162102"/>
              <a:gd name="connsiteY1491" fmla="*/ 4629755 h 6858029"/>
              <a:gd name="connsiteX1492" fmla="*/ 1182317 w 11162102"/>
              <a:gd name="connsiteY1492" fmla="*/ 4624027 h 6858029"/>
              <a:gd name="connsiteX1493" fmla="*/ 1170682 w 11162102"/>
              <a:gd name="connsiteY1493" fmla="*/ 4639317 h 6858029"/>
              <a:gd name="connsiteX1494" fmla="*/ 1171397 w 11162102"/>
              <a:gd name="connsiteY1494" fmla="*/ 4646096 h 6858029"/>
              <a:gd name="connsiteX1495" fmla="*/ 1182744 w 11162102"/>
              <a:gd name="connsiteY1495" fmla="*/ 4640139 h 6858029"/>
              <a:gd name="connsiteX1496" fmla="*/ 1170374 w 11162102"/>
              <a:gd name="connsiteY1496" fmla="*/ 4657073 h 6858029"/>
              <a:gd name="connsiteX1497" fmla="*/ 1159061 w 11162102"/>
              <a:gd name="connsiteY1497" fmla="*/ 4662322 h 6858029"/>
              <a:gd name="connsiteX1498" fmla="*/ 1171397 w 11162102"/>
              <a:gd name="connsiteY1498" fmla="*/ 4646096 h 6858029"/>
              <a:gd name="connsiteX1499" fmla="*/ 1188032 w 11162102"/>
              <a:gd name="connsiteY1499" fmla="*/ 4640641 h 6858029"/>
              <a:gd name="connsiteX1500" fmla="*/ 1191838 w 11162102"/>
              <a:gd name="connsiteY1500" fmla="*/ 4635415 h 6858029"/>
              <a:gd name="connsiteX1501" fmla="*/ 1203808 w 11162102"/>
              <a:gd name="connsiteY1501" fmla="*/ 4629276 h 6858029"/>
              <a:gd name="connsiteX1502" fmla="*/ 1190809 w 11162102"/>
              <a:gd name="connsiteY1502" fmla="*/ 4647807 h 6858029"/>
              <a:gd name="connsiteX1503" fmla="*/ 1182169 w 11162102"/>
              <a:gd name="connsiteY1503" fmla="*/ 4651687 h 6858029"/>
              <a:gd name="connsiteX1504" fmla="*/ 1178871 w 11162102"/>
              <a:gd name="connsiteY1504" fmla="*/ 4653193 h 6858029"/>
              <a:gd name="connsiteX1505" fmla="*/ 1188032 w 11162102"/>
              <a:gd name="connsiteY1505" fmla="*/ 4640641 h 6858029"/>
              <a:gd name="connsiteX1506" fmla="*/ 1212289 w 11162102"/>
              <a:gd name="connsiteY1506" fmla="*/ 4624963 h 6858029"/>
              <a:gd name="connsiteX1507" fmla="*/ 1224800 w 11162102"/>
              <a:gd name="connsiteY1507" fmla="*/ 4618709 h 6858029"/>
              <a:gd name="connsiteX1508" fmla="*/ 1211262 w 11162102"/>
              <a:gd name="connsiteY1508" fmla="*/ 4638724 h 6858029"/>
              <a:gd name="connsiteX1509" fmla="*/ 1198776 w 11162102"/>
              <a:gd name="connsiteY1509" fmla="*/ 4644224 h 6858029"/>
              <a:gd name="connsiteX1510" fmla="*/ 1212289 w 11162102"/>
              <a:gd name="connsiteY1510" fmla="*/ 4624963 h 6858029"/>
              <a:gd name="connsiteX1511" fmla="*/ 1232717 w 11162102"/>
              <a:gd name="connsiteY1511" fmla="*/ 4614784 h 6858029"/>
              <a:gd name="connsiteX1512" fmla="*/ 1245721 w 11162102"/>
              <a:gd name="connsiteY1512" fmla="*/ 4608417 h 6858029"/>
              <a:gd name="connsiteX1513" fmla="*/ 1231726 w 11162102"/>
              <a:gd name="connsiteY1513" fmla="*/ 4629869 h 6858029"/>
              <a:gd name="connsiteX1514" fmla="*/ 1218729 w 11162102"/>
              <a:gd name="connsiteY1514" fmla="*/ 4635483 h 6858029"/>
              <a:gd name="connsiteX1515" fmla="*/ 1232717 w 11162102"/>
              <a:gd name="connsiteY1515" fmla="*/ 4614784 h 6858029"/>
              <a:gd name="connsiteX1516" fmla="*/ 1253138 w 11162102"/>
              <a:gd name="connsiteY1516" fmla="*/ 4604833 h 6858029"/>
              <a:gd name="connsiteX1517" fmla="*/ 1266564 w 11162102"/>
              <a:gd name="connsiteY1517" fmla="*/ 4598421 h 6858029"/>
              <a:gd name="connsiteX1518" fmla="*/ 1252177 w 11162102"/>
              <a:gd name="connsiteY1518" fmla="*/ 4621288 h 6858029"/>
              <a:gd name="connsiteX1519" fmla="*/ 1238747 w 11162102"/>
              <a:gd name="connsiteY1519" fmla="*/ 4626902 h 6858029"/>
              <a:gd name="connsiteX1520" fmla="*/ 1253138 w 11162102"/>
              <a:gd name="connsiteY1520" fmla="*/ 4604833 h 6858029"/>
              <a:gd name="connsiteX1521" fmla="*/ 1273557 w 11162102"/>
              <a:gd name="connsiteY1521" fmla="*/ 4595111 h 6858029"/>
              <a:gd name="connsiteX1522" fmla="*/ 1287376 w 11162102"/>
              <a:gd name="connsiteY1522" fmla="*/ 4588676 h 6858029"/>
              <a:gd name="connsiteX1523" fmla="*/ 1272630 w 11162102"/>
              <a:gd name="connsiteY1523" fmla="*/ 4612912 h 6858029"/>
              <a:gd name="connsiteX1524" fmla="*/ 1258823 w 11162102"/>
              <a:gd name="connsiteY1524" fmla="*/ 4618527 h 6858029"/>
              <a:gd name="connsiteX1525" fmla="*/ 1273557 w 11162102"/>
              <a:gd name="connsiteY1525" fmla="*/ 4595111 h 6858029"/>
              <a:gd name="connsiteX1526" fmla="*/ 1279723 w 11162102"/>
              <a:gd name="connsiteY1526" fmla="*/ 4585298 h 6858029"/>
              <a:gd name="connsiteX1527" fmla="*/ 1294437 w 11162102"/>
              <a:gd name="connsiteY1527" fmla="*/ 4561883 h 6858029"/>
              <a:gd name="connsiteX1528" fmla="*/ 1307856 w 11162102"/>
              <a:gd name="connsiteY1528" fmla="*/ 4554945 h 6858029"/>
              <a:gd name="connsiteX1529" fmla="*/ 1293186 w 11162102"/>
              <a:gd name="connsiteY1529" fmla="*/ 4579113 h 6858029"/>
              <a:gd name="connsiteX1530" fmla="*/ 1279723 w 11162102"/>
              <a:gd name="connsiteY1530" fmla="*/ 4585298 h 6858029"/>
              <a:gd name="connsiteX1531" fmla="*/ 1314732 w 11162102"/>
              <a:gd name="connsiteY1531" fmla="*/ 4551430 h 6858029"/>
              <a:gd name="connsiteX1532" fmla="*/ 1328551 w 11162102"/>
              <a:gd name="connsiteY1532" fmla="*/ 4544469 h 6858029"/>
              <a:gd name="connsiteX1533" fmla="*/ 1313603 w 11162102"/>
              <a:gd name="connsiteY1533" fmla="*/ 4569916 h 6858029"/>
              <a:gd name="connsiteX1534" fmla="*/ 1299750 w 11162102"/>
              <a:gd name="connsiteY1534" fmla="*/ 4576123 h 6858029"/>
              <a:gd name="connsiteX1535" fmla="*/ 1314732 w 11162102"/>
              <a:gd name="connsiteY1535" fmla="*/ 4551430 h 6858029"/>
              <a:gd name="connsiteX1536" fmla="*/ 1320413 w 11162102"/>
              <a:gd name="connsiteY1536" fmla="*/ 4542073 h 6858029"/>
              <a:gd name="connsiteX1537" fmla="*/ 1325981 w 11162102"/>
              <a:gd name="connsiteY1537" fmla="*/ 4532899 h 6858029"/>
              <a:gd name="connsiteX1538" fmla="*/ 1335336 w 11162102"/>
              <a:gd name="connsiteY1538" fmla="*/ 4517471 h 6858029"/>
              <a:gd name="connsiteX1539" fmla="*/ 1348794 w 11162102"/>
              <a:gd name="connsiteY1539" fmla="*/ 4509963 h 6858029"/>
              <a:gd name="connsiteX1540" fmla="*/ 1347838 w 11162102"/>
              <a:gd name="connsiteY1540" fmla="*/ 4511606 h 6858029"/>
              <a:gd name="connsiteX1541" fmla="*/ 1333914 w 11162102"/>
              <a:gd name="connsiteY1541" fmla="*/ 4535341 h 6858029"/>
              <a:gd name="connsiteX1542" fmla="*/ 1320413 w 11162102"/>
              <a:gd name="connsiteY1542" fmla="*/ 4542073 h 6858029"/>
              <a:gd name="connsiteX1543" fmla="*/ 1351245 w 11162102"/>
              <a:gd name="connsiteY1543" fmla="*/ 4513591 h 6858029"/>
              <a:gd name="connsiteX1544" fmla="*/ 1355579 w 11162102"/>
              <a:gd name="connsiteY1544" fmla="*/ 4506220 h 6858029"/>
              <a:gd name="connsiteX1545" fmla="*/ 1369416 w 11162102"/>
              <a:gd name="connsiteY1545" fmla="*/ 4498688 h 6858029"/>
              <a:gd name="connsiteX1546" fmla="*/ 1354271 w 11162102"/>
              <a:gd name="connsiteY1546" fmla="*/ 4525367 h 6858029"/>
              <a:gd name="connsiteX1547" fmla="*/ 1340366 w 11162102"/>
              <a:gd name="connsiteY1547" fmla="*/ 4532145 h 6858029"/>
              <a:gd name="connsiteX1548" fmla="*/ 1351245 w 11162102"/>
              <a:gd name="connsiteY1548" fmla="*/ 4513591 h 6858029"/>
              <a:gd name="connsiteX1549" fmla="*/ 1360798 w 11162102"/>
              <a:gd name="connsiteY1549" fmla="*/ 4497319 h 6858029"/>
              <a:gd name="connsiteX1550" fmla="*/ 1374818 w 11162102"/>
              <a:gd name="connsiteY1550" fmla="*/ 4473425 h 6858029"/>
              <a:gd name="connsiteX1551" fmla="*/ 1388349 w 11162102"/>
              <a:gd name="connsiteY1551" fmla="*/ 4465346 h 6858029"/>
              <a:gd name="connsiteX1552" fmla="*/ 1374329 w 11162102"/>
              <a:gd name="connsiteY1552" fmla="*/ 4490039 h 6858029"/>
              <a:gd name="connsiteX1553" fmla="*/ 1360798 w 11162102"/>
              <a:gd name="connsiteY1553" fmla="*/ 4497319 h 6858029"/>
              <a:gd name="connsiteX1554" fmla="*/ 1400837 w 11162102"/>
              <a:gd name="connsiteY1554" fmla="*/ 4451173 h 6858029"/>
              <a:gd name="connsiteX1555" fmla="*/ 1414807 w 11162102"/>
              <a:gd name="connsiteY1555" fmla="*/ 4426594 h 6858029"/>
              <a:gd name="connsiteX1556" fmla="*/ 1428386 w 11162102"/>
              <a:gd name="connsiteY1556" fmla="*/ 4417990 h 6858029"/>
              <a:gd name="connsiteX1557" fmla="*/ 1414423 w 11162102"/>
              <a:gd name="connsiteY1557" fmla="*/ 4443345 h 6858029"/>
              <a:gd name="connsiteX1558" fmla="*/ 1400837 w 11162102"/>
              <a:gd name="connsiteY1558" fmla="*/ 4451173 h 6858029"/>
              <a:gd name="connsiteX1559" fmla="*/ 1434913 w 11162102"/>
              <a:gd name="connsiteY1559" fmla="*/ 4413882 h 6858029"/>
              <a:gd name="connsiteX1560" fmla="*/ 1448250 w 11162102"/>
              <a:gd name="connsiteY1560" fmla="*/ 4405621 h 6858029"/>
              <a:gd name="connsiteX1561" fmla="*/ 1434007 w 11162102"/>
              <a:gd name="connsiteY1561" fmla="*/ 4432322 h 6858029"/>
              <a:gd name="connsiteX1562" fmla="*/ 1420615 w 11162102"/>
              <a:gd name="connsiteY1562" fmla="*/ 4439831 h 6858029"/>
              <a:gd name="connsiteX1563" fmla="*/ 1434913 w 11162102"/>
              <a:gd name="connsiteY1563" fmla="*/ 4413882 h 6858029"/>
              <a:gd name="connsiteX1564" fmla="*/ 1440536 w 11162102"/>
              <a:gd name="connsiteY1564" fmla="*/ 4403681 h 6858029"/>
              <a:gd name="connsiteX1565" fmla="*/ 1455151 w 11162102"/>
              <a:gd name="connsiteY1565" fmla="*/ 4377230 h 6858029"/>
              <a:gd name="connsiteX1566" fmla="*/ 1468039 w 11162102"/>
              <a:gd name="connsiteY1566" fmla="*/ 4368626 h 6858029"/>
              <a:gd name="connsiteX1567" fmla="*/ 1453533 w 11162102"/>
              <a:gd name="connsiteY1567" fmla="*/ 4395739 h 6858029"/>
              <a:gd name="connsiteX1568" fmla="*/ 1440536 w 11162102"/>
              <a:gd name="connsiteY1568" fmla="*/ 4403681 h 6858029"/>
              <a:gd name="connsiteX1569" fmla="*/ 1474397 w 11162102"/>
              <a:gd name="connsiteY1569" fmla="*/ 4364450 h 6858029"/>
              <a:gd name="connsiteX1570" fmla="*/ 1488638 w 11162102"/>
              <a:gd name="connsiteY1570" fmla="*/ 4355161 h 6858029"/>
              <a:gd name="connsiteX1571" fmla="*/ 1473890 w 11162102"/>
              <a:gd name="connsiteY1571" fmla="*/ 4383575 h 6858029"/>
              <a:gd name="connsiteX1572" fmla="*/ 1459604 w 11162102"/>
              <a:gd name="connsiteY1572" fmla="*/ 4392087 h 6858029"/>
              <a:gd name="connsiteX1573" fmla="*/ 1474397 w 11162102"/>
              <a:gd name="connsiteY1573" fmla="*/ 4364450 h 6858029"/>
              <a:gd name="connsiteX1574" fmla="*/ 1479244 w 11162102"/>
              <a:gd name="connsiteY1574" fmla="*/ 4355412 h 6858029"/>
              <a:gd name="connsiteX1575" fmla="*/ 1492933 w 11162102"/>
              <a:gd name="connsiteY1575" fmla="*/ 4329920 h 6858029"/>
              <a:gd name="connsiteX1576" fmla="*/ 1506893 w 11162102"/>
              <a:gd name="connsiteY1576" fmla="*/ 4320084 h 6858029"/>
              <a:gd name="connsiteX1577" fmla="*/ 1493202 w 11162102"/>
              <a:gd name="connsiteY1577" fmla="*/ 4346397 h 6858029"/>
              <a:gd name="connsiteX1578" fmla="*/ 1479244 w 11162102"/>
              <a:gd name="connsiteY1578" fmla="*/ 4355412 h 6858029"/>
              <a:gd name="connsiteX1579" fmla="*/ 1513162 w 11162102"/>
              <a:gd name="connsiteY1579" fmla="*/ 4315725 h 6858029"/>
              <a:gd name="connsiteX1580" fmla="*/ 1527481 w 11162102"/>
              <a:gd name="connsiteY1580" fmla="*/ 4305889 h 6858029"/>
              <a:gd name="connsiteX1581" fmla="*/ 1513466 w 11162102"/>
              <a:gd name="connsiteY1581" fmla="*/ 4333594 h 6858029"/>
              <a:gd name="connsiteX1582" fmla="*/ 1499143 w 11162102"/>
              <a:gd name="connsiteY1582" fmla="*/ 4342609 h 6858029"/>
              <a:gd name="connsiteX1583" fmla="*/ 1513162 w 11162102"/>
              <a:gd name="connsiteY1583" fmla="*/ 4315725 h 6858029"/>
              <a:gd name="connsiteX1584" fmla="*/ 1518608 w 11162102"/>
              <a:gd name="connsiteY1584" fmla="*/ 4305295 h 6858029"/>
              <a:gd name="connsiteX1585" fmla="*/ 1532244 w 11162102"/>
              <a:gd name="connsiteY1585" fmla="*/ 4279233 h 6858029"/>
              <a:gd name="connsiteX1586" fmla="*/ 1546238 w 11162102"/>
              <a:gd name="connsiteY1586" fmla="*/ 4268940 h 6858029"/>
              <a:gd name="connsiteX1587" fmla="*/ 1532588 w 11162102"/>
              <a:gd name="connsiteY1587" fmla="*/ 4295801 h 6858029"/>
              <a:gd name="connsiteX1588" fmla="*/ 1518608 w 11162102"/>
              <a:gd name="connsiteY1588" fmla="*/ 4305295 h 6858029"/>
              <a:gd name="connsiteX1589" fmla="*/ 1552327 w 11162102"/>
              <a:gd name="connsiteY1589" fmla="*/ 4264535 h 6858029"/>
              <a:gd name="connsiteX1590" fmla="*/ 1878291 w 11162102"/>
              <a:gd name="connsiteY1590" fmla="*/ 4076916 h 6858029"/>
              <a:gd name="connsiteX1591" fmla="*/ 3374022 w 11162102"/>
              <a:gd name="connsiteY1591" fmla="*/ 4172585 h 6858029"/>
              <a:gd name="connsiteX1592" fmla="*/ 5177117 w 11162102"/>
              <a:gd name="connsiteY1592" fmla="*/ 4800829 h 6858029"/>
              <a:gd name="connsiteX1593" fmla="*/ 6664903 w 11162102"/>
              <a:gd name="connsiteY1593" fmla="*/ 5328906 h 6858029"/>
              <a:gd name="connsiteX1594" fmla="*/ 7832315 w 11162102"/>
              <a:gd name="connsiteY1594" fmla="*/ 5647797 h 6858029"/>
              <a:gd name="connsiteX1595" fmla="*/ 7843955 w 11162102"/>
              <a:gd name="connsiteY1595" fmla="*/ 5650102 h 6858029"/>
              <a:gd name="connsiteX1596" fmla="*/ 9051373 w 11162102"/>
              <a:gd name="connsiteY1596" fmla="*/ 5737761 h 6858029"/>
              <a:gd name="connsiteX1597" fmla="*/ 9842176 w 11162102"/>
              <a:gd name="connsiteY1597" fmla="*/ 5535080 h 6858029"/>
              <a:gd name="connsiteX1598" fmla="*/ 9986480 w 11162102"/>
              <a:gd name="connsiteY1598" fmla="*/ 5457394 h 6858029"/>
              <a:gd name="connsiteX1599" fmla="*/ 10004578 w 11162102"/>
              <a:gd name="connsiteY1599" fmla="*/ 5499546 h 6858029"/>
              <a:gd name="connsiteX1600" fmla="*/ 9024215 w 11162102"/>
              <a:gd name="connsiteY1600" fmla="*/ 5798422 h 6858029"/>
              <a:gd name="connsiteX1601" fmla="*/ 7842562 w 11162102"/>
              <a:gd name="connsiteY1601" fmla="*/ 5706404 h 6858029"/>
              <a:gd name="connsiteX1602" fmla="*/ 6683275 w 11162102"/>
              <a:gd name="connsiteY1602" fmla="*/ 5390731 h 6858029"/>
              <a:gd name="connsiteX1603" fmla="*/ 5186862 w 11162102"/>
              <a:gd name="connsiteY1603" fmla="*/ 4865460 h 6858029"/>
              <a:gd name="connsiteX1604" fmla="*/ 3354098 w 11162102"/>
              <a:gd name="connsiteY1604" fmla="*/ 4234182 h 6858029"/>
              <a:gd name="connsiteX1605" fmla="*/ 2587874 w 11162102"/>
              <a:gd name="connsiteY1605" fmla="*/ 4053089 h 6858029"/>
              <a:gd name="connsiteX1606" fmla="*/ 1852689 w 11162102"/>
              <a:gd name="connsiteY1606" fmla="*/ 4124933 h 6858029"/>
              <a:gd name="connsiteX1607" fmla="*/ 1538417 w 11162102"/>
              <a:gd name="connsiteY1607" fmla="*/ 4291899 h 6858029"/>
              <a:gd name="connsiteX1608" fmla="*/ 1552327 w 11162102"/>
              <a:gd name="connsiteY1608" fmla="*/ 4264535 h 6858029"/>
              <a:gd name="connsiteX1609" fmla="*/ 9050962 w 11162102"/>
              <a:gd name="connsiteY1609" fmla="*/ 5732581 h 6858029"/>
              <a:gd name="connsiteX1610" fmla="*/ 7833958 w 11162102"/>
              <a:gd name="connsiteY1610" fmla="*/ 5643507 h 6858029"/>
              <a:gd name="connsiteX1611" fmla="*/ 6666524 w 11162102"/>
              <a:gd name="connsiteY1611" fmla="*/ 5323954 h 6858029"/>
              <a:gd name="connsiteX1612" fmla="*/ 5178920 w 11162102"/>
              <a:gd name="connsiteY1612" fmla="*/ 4795967 h 6858029"/>
              <a:gd name="connsiteX1613" fmla="*/ 3375551 w 11162102"/>
              <a:gd name="connsiteY1613" fmla="*/ 4167610 h 6858029"/>
              <a:gd name="connsiteX1614" fmla="*/ 1876251 w 11162102"/>
              <a:gd name="connsiteY1614" fmla="*/ 4072146 h 6858029"/>
              <a:gd name="connsiteX1615" fmla="*/ 1557672 w 11162102"/>
              <a:gd name="connsiteY1615" fmla="*/ 4254037 h 6858029"/>
              <a:gd name="connsiteX1616" fmla="*/ 1571201 w 11162102"/>
              <a:gd name="connsiteY1616" fmla="*/ 4227564 h 6858029"/>
              <a:gd name="connsiteX1617" fmla="*/ 1901946 w 11162102"/>
              <a:gd name="connsiteY1617" fmla="*/ 4023991 h 6858029"/>
              <a:gd name="connsiteX1618" fmla="*/ 2854959 w 11162102"/>
              <a:gd name="connsiteY1618" fmla="*/ 3961870 h 6858029"/>
              <a:gd name="connsiteX1619" fmla="*/ 3395475 w 11162102"/>
              <a:gd name="connsiteY1619" fmla="*/ 4105922 h 6858029"/>
              <a:gd name="connsiteX1620" fmla="*/ 5169221 w 11162102"/>
              <a:gd name="connsiteY1620" fmla="*/ 4731199 h 6858029"/>
              <a:gd name="connsiteX1621" fmla="*/ 6648198 w 11162102"/>
              <a:gd name="connsiteY1621" fmla="*/ 5262015 h 6858029"/>
              <a:gd name="connsiteX1622" fmla="*/ 7823825 w 11162102"/>
              <a:gd name="connsiteY1622" fmla="*/ 5584558 h 6858029"/>
              <a:gd name="connsiteX1623" fmla="*/ 7848450 w 11162102"/>
              <a:gd name="connsiteY1623" fmla="*/ 5589373 h 6858029"/>
              <a:gd name="connsiteX1624" fmla="*/ 9078166 w 11162102"/>
              <a:gd name="connsiteY1624" fmla="*/ 5671806 h 6858029"/>
              <a:gd name="connsiteX1625" fmla="*/ 9884101 w 11162102"/>
              <a:gd name="connsiteY1625" fmla="*/ 5453331 h 6858029"/>
              <a:gd name="connsiteX1626" fmla="*/ 9965576 w 11162102"/>
              <a:gd name="connsiteY1626" fmla="*/ 5409650 h 6858029"/>
              <a:gd name="connsiteX1627" fmla="*/ 9984198 w 11162102"/>
              <a:gd name="connsiteY1627" fmla="*/ 5452099 h 6858029"/>
              <a:gd name="connsiteX1628" fmla="*/ 9050962 w 11162102"/>
              <a:gd name="connsiteY1628" fmla="*/ 5732581 h 6858029"/>
              <a:gd name="connsiteX1629" fmla="*/ 9971577 w 11162102"/>
              <a:gd name="connsiteY1629" fmla="*/ 5406249 h 6858029"/>
              <a:gd name="connsiteX1630" fmla="*/ 10007294 w 11162102"/>
              <a:gd name="connsiteY1630" fmla="*/ 5385048 h 6858029"/>
              <a:gd name="connsiteX1631" fmla="*/ 10015784 w 11162102"/>
              <a:gd name="connsiteY1631" fmla="*/ 5404036 h 6858029"/>
              <a:gd name="connsiteX1632" fmla="*/ 10025483 w 11162102"/>
              <a:gd name="connsiteY1632" fmla="*/ 5426218 h 6858029"/>
              <a:gd name="connsiteX1633" fmla="*/ 9990109 w 11162102"/>
              <a:gd name="connsiteY1633" fmla="*/ 5448470 h 6858029"/>
              <a:gd name="connsiteX1634" fmla="*/ 9971577 w 11162102"/>
              <a:gd name="connsiteY1634" fmla="*/ 5406249 h 6858029"/>
              <a:gd name="connsiteX1635" fmla="*/ 9969432 w 11162102"/>
              <a:gd name="connsiteY1635" fmla="*/ 5401388 h 6858029"/>
              <a:gd name="connsiteX1636" fmla="*/ 9950330 w 11162102"/>
              <a:gd name="connsiteY1636" fmla="*/ 5358689 h 6858029"/>
              <a:gd name="connsiteX1637" fmla="*/ 9986320 w 11162102"/>
              <a:gd name="connsiteY1637" fmla="*/ 5338468 h 6858029"/>
              <a:gd name="connsiteX1638" fmla="*/ 10005126 w 11162102"/>
              <a:gd name="connsiteY1638" fmla="*/ 5380141 h 6858029"/>
              <a:gd name="connsiteX1639" fmla="*/ 9969432 w 11162102"/>
              <a:gd name="connsiteY1639" fmla="*/ 5401388 h 6858029"/>
              <a:gd name="connsiteX1640" fmla="*/ 9992231 w 11162102"/>
              <a:gd name="connsiteY1640" fmla="*/ 5335091 h 6858029"/>
              <a:gd name="connsiteX1641" fmla="*/ 10030024 w 11162102"/>
              <a:gd name="connsiteY1641" fmla="*/ 5312406 h 6858029"/>
              <a:gd name="connsiteX1642" fmla="*/ 10047872 w 11162102"/>
              <a:gd name="connsiteY1642" fmla="*/ 5353006 h 6858029"/>
              <a:gd name="connsiteX1643" fmla="*/ 10010922 w 11162102"/>
              <a:gd name="connsiteY1643" fmla="*/ 5376536 h 6858029"/>
              <a:gd name="connsiteX1644" fmla="*/ 9992231 w 11162102"/>
              <a:gd name="connsiteY1644" fmla="*/ 5335091 h 6858029"/>
              <a:gd name="connsiteX1645" fmla="*/ 10035730 w 11162102"/>
              <a:gd name="connsiteY1645" fmla="*/ 5308891 h 6858029"/>
              <a:gd name="connsiteX1646" fmla="*/ 10073865 w 11162102"/>
              <a:gd name="connsiteY1646" fmla="*/ 5284403 h 6858029"/>
              <a:gd name="connsiteX1647" fmla="*/ 10090502 w 11162102"/>
              <a:gd name="connsiteY1647" fmla="*/ 5323931 h 6858029"/>
              <a:gd name="connsiteX1648" fmla="*/ 10053531 w 11162102"/>
              <a:gd name="connsiteY1648" fmla="*/ 5349240 h 6858029"/>
              <a:gd name="connsiteX1649" fmla="*/ 10035730 w 11162102"/>
              <a:gd name="connsiteY1649" fmla="*/ 5308891 h 6858029"/>
              <a:gd name="connsiteX1650" fmla="*/ 10033698 w 11162102"/>
              <a:gd name="connsiteY1650" fmla="*/ 5304349 h 6858029"/>
              <a:gd name="connsiteX1651" fmla="*/ 10017769 w 11162102"/>
              <a:gd name="connsiteY1651" fmla="*/ 5269660 h 6858029"/>
              <a:gd name="connsiteX1652" fmla="*/ 10014870 w 11162102"/>
              <a:gd name="connsiteY1652" fmla="*/ 5263521 h 6858029"/>
              <a:gd name="connsiteX1653" fmla="*/ 10054193 w 11162102"/>
              <a:gd name="connsiteY1653" fmla="*/ 5239672 h 6858029"/>
              <a:gd name="connsiteX1654" fmla="*/ 10071857 w 11162102"/>
              <a:gd name="connsiteY1654" fmla="*/ 5279724 h 6858029"/>
              <a:gd name="connsiteX1655" fmla="*/ 10033698 w 11162102"/>
              <a:gd name="connsiteY1655" fmla="*/ 5304349 h 6858029"/>
              <a:gd name="connsiteX1656" fmla="*/ 10012999 w 11162102"/>
              <a:gd name="connsiteY1656" fmla="*/ 5259504 h 6858029"/>
              <a:gd name="connsiteX1657" fmla="*/ 9993304 w 11162102"/>
              <a:gd name="connsiteY1657" fmla="*/ 5217832 h 6858029"/>
              <a:gd name="connsiteX1658" fmla="*/ 10010626 w 11162102"/>
              <a:gd name="connsiteY1658" fmla="*/ 5208155 h 6858029"/>
              <a:gd name="connsiteX1659" fmla="*/ 10033608 w 11162102"/>
              <a:gd name="connsiteY1659" fmla="*/ 5194873 h 6858029"/>
              <a:gd name="connsiteX1660" fmla="*/ 10052367 w 11162102"/>
              <a:gd name="connsiteY1660" fmla="*/ 5235587 h 6858029"/>
              <a:gd name="connsiteX1661" fmla="*/ 10012999 w 11162102"/>
              <a:gd name="connsiteY1661" fmla="*/ 5259504 h 6858029"/>
              <a:gd name="connsiteX1662" fmla="*/ 10039244 w 11162102"/>
              <a:gd name="connsiteY1662" fmla="*/ 5191518 h 6858029"/>
              <a:gd name="connsiteX1663" fmla="*/ 10079731 w 11162102"/>
              <a:gd name="connsiteY1663" fmla="*/ 5166756 h 6858029"/>
              <a:gd name="connsiteX1664" fmla="*/ 10097144 w 11162102"/>
              <a:gd name="connsiteY1664" fmla="*/ 5206421 h 6858029"/>
              <a:gd name="connsiteX1665" fmla="*/ 10057890 w 11162102"/>
              <a:gd name="connsiteY1665" fmla="*/ 5232050 h 6858029"/>
              <a:gd name="connsiteX1666" fmla="*/ 10039244 w 11162102"/>
              <a:gd name="connsiteY1666" fmla="*/ 5191518 h 6858029"/>
              <a:gd name="connsiteX1667" fmla="*/ 10037578 w 11162102"/>
              <a:gd name="connsiteY1667" fmla="*/ 5187957 h 6858029"/>
              <a:gd name="connsiteX1668" fmla="*/ 10017746 w 11162102"/>
              <a:gd name="connsiteY1668" fmla="*/ 5146581 h 6858029"/>
              <a:gd name="connsiteX1669" fmla="*/ 10053007 w 11162102"/>
              <a:gd name="connsiteY1669" fmla="*/ 5126429 h 6858029"/>
              <a:gd name="connsiteX1670" fmla="*/ 10059419 w 11162102"/>
              <a:gd name="connsiteY1670" fmla="*/ 5122573 h 6858029"/>
              <a:gd name="connsiteX1671" fmla="*/ 10078065 w 11162102"/>
              <a:gd name="connsiteY1671" fmla="*/ 5163059 h 6858029"/>
              <a:gd name="connsiteX1672" fmla="*/ 10037578 w 11162102"/>
              <a:gd name="connsiteY1672" fmla="*/ 5187957 h 6858029"/>
              <a:gd name="connsiteX1673" fmla="*/ 10065010 w 11162102"/>
              <a:gd name="connsiteY1673" fmla="*/ 5119241 h 6858029"/>
              <a:gd name="connsiteX1674" fmla="*/ 10106866 w 11162102"/>
              <a:gd name="connsiteY1674" fmla="*/ 5093383 h 6858029"/>
              <a:gd name="connsiteX1675" fmla="*/ 10124210 w 11162102"/>
              <a:gd name="connsiteY1675" fmla="*/ 5132660 h 6858029"/>
              <a:gd name="connsiteX1676" fmla="*/ 10083542 w 11162102"/>
              <a:gd name="connsiteY1676" fmla="*/ 5159544 h 6858029"/>
              <a:gd name="connsiteX1677" fmla="*/ 10065010 w 11162102"/>
              <a:gd name="connsiteY1677" fmla="*/ 5119241 h 6858029"/>
              <a:gd name="connsiteX1678" fmla="*/ 10063550 w 11162102"/>
              <a:gd name="connsiteY1678" fmla="*/ 5116182 h 6858029"/>
              <a:gd name="connsiteX1679" fmla="*/ 10043786 w 11162102"/>
              <a:gd name="connsiteY1679" fmla="*/ 5074943 h 6858029"/>
              <a:gd name="connsiteX1680" fmla="*/ 10086828 w 11162102"/>
              <a:gd name="connsiteY1680" fmla="*/ 5049839 h 6858029"/>
              <a:gd name="connsiteX1681" fmla="*/ 10105406 w 11162102"/>
              <a:gd name="connsiteY1681" fmla="*/ 5090120 h 6858029"/>
              <a:gd name="connsiteX1682" fmla="*/ 10063550 w 11162102"/>
              <a:gd name="connsiteY1682" fmla="*/ 5116182 h 6858029"/>
              <a:gd name="connsiteX1683" fmla="*/ 10092283 w 11162102"/>
              <a:gd name="connsiteY1683" fmla="*/ 5046575 h 6858029"/>
              <a:gd name="connsiteX1684" fmla="*/ 10095478 w 11162102"/>
              <a:gd name="connsiteY1684" fmla="*/ 5044681 h 6858029"/>
              <a:gd name="connsiteX1685" fmla="*/ 10135234 w 11162102"/>
              <a:gd name="connsiteY1685" fmla="*/ 5019691 h 6858029"/>
              <a:gd name="connsiteX1686" fmla="*/ 10152372 w 11162102"/>
              <a:gd name="connsiteY1686" fmla="*/ 5058831 h 6858029"/>
              <a:gd name="connsiteX1687" fmla="*/ 10110768 w 11162102"/>
              <a:gd name="connsiteY1687" fmla="*/ 5086674 h 6858029"/>
              <a:gd name="connsiteX1688" fmla="*/ 10092283 w 11162102"/>
              <a:gd name="connsiteY1688" fmla="*/ 5046575 h 6858029"/>
              <a:gd name="connsiteX1689" fmla="*/ 10140528 w 11162102"/>
              <a:gd name="connsiteY1689" fmla="*/ 5016291 h 6858029"/>
              <a:gd name="connsiteX1690" fmla="*/ 10183092 w 11162102"/>
              <a:gd name="connsiteY1690" fmla="*/ 4987649 h 6858029"/>
              <a:gd name="connsiteX1691" fmla="*/ 10198678 w 11162102"/>
              <a:gd name="connsiteY1691" fmla="*/ 5025602 h 6858029"/>
              <a:gd name="connsiteX1692" fmla="*/ 10157599 w 11162102"/>
              <a:gd name="connsiteY1692" fmla="*/ 5055202 h 6858029"/>
              <a:gd name="connsiteX1693" fmla="*/ 10140528 w 11162102"/>
              <a:gd name="connsiteY1693" fmla="*/ 5016291 h 6858029"/>
              <a:gd name="connsiteX1694" fmla="*/ 10139295 w 11162102"/>
              <a:gd name="connsiteY1694" fmla="*/ 5013552 h 6858029"/>
              <a:gd name="connsiteX1695" fmla="*/ 10120879 w 11162102"/>
              <a:gd name="connsiteY1695" fmla="*/ 4973477 h 6858029"/>
              <a:gd name="connsiteX1696" fmla="*/ 10138041 w 11162102"/>
              <a:gd name="connsiteY1696" fmla="*/ 4962887 h 6858029"/>
              <a:gd name="connsiteX1697" fmla="*/ 10164925 w 11162102"/>
              <a:gd name="connsiteY1697" fmla="*/ 4945680 h 6858029"/>
              <a:gd name="connsiteX1698" fmla="*/ 10181859 w 11162102"/>
              <a:gd name="connsiteY1698" fmla="*/ 4984705 h 6858029"/>
              <a:gd name="connsiteX1699" fmla="*/ 10139295 w 11162102"/>
              <a:gd name="connsiteY1699" fmla="*/ 5013552 h 6858029"/>
              <a:gd name="connsiteX1700" fmla="*/ 10118163 w 11162102"/>
              <a:gd name="connsiteY1700" fmla="*/ 4967748 h 6858029"/>
              <a:gd name="connsiteX1701" fmla="*/ 10100134 w 11162102"/>
              <a:gd name="connsiteY1701" fmla="*/ 4930275 h 6858029"/>
              <a:gd name="connsiteX1702" fmla="*/ 10145526 w 11162102"/>
              <a:gd name="connsiteY1702" fmla="*/ 4903208 h 6858029"/>
              <a:gd name="connsiteX1703" fmla="*/ 10162324 w 11162102"/>
              <a:gd name="connsiteY1703" fmla="*/ 4939883 h 6858029"/>
              <a:gd name="connsiteX1704" fmla="*/ 10118163 w 11162102"/>
              <a:gd name="connsiteY1704" fmla="*/ 4967748 h 6858029"/>
              <a:gd name="connsiteX1705" fmla="*/ 10150776 w 11162102"/>
              <a:gd name="connsiteY1705" fmla="*/ 4899967 h 6858029"/>
              <a:gd name="connsiteX1706" fmla="*/ 10180695 w 11162102"/>
              <a:gd name="connsiteY1706" fmla="*/ 4881093 h 6858029"/>
              <a:gd name="connsiteX1707" fmla="*/ 10195803 w 11162102"/>
              <a:gd name="connsiteY1707" fmla="*/ 4871211 h 6858029"/>
              <a:gd name="connsiteX1708" fmla="*/ 10211162 w 11162102"/>
              <a:gd name="connsiteY1708" fmla="*/ 4906882 h 6858029"/>
              <a:gd name="connsiteX1709" fmla="*/ 10167504 w 11162102"/>
              <a:gd name="connsiteY1709" fmla="*/ 4936482 h 6858029"/>
              <a:gd name="connsiteX1710" fmla="*/ 10150776 w 11162102"/>
              <a:gd name="connsiteY1710" fmla="*/ 4899967 h 6858029"/>
              <a:gd name="connsiteX1711" fmla="*/ 10200893 w 11162102"/>
              <a:gd name="connsiteY1711" fmla="*/ 4867811 h 6858029"/>
              <a:gd name="connsiteX1712" fmla="*/ 10245190 w 11162102"/>
              <a:gd name="connsiteY1712" fmla="*/ 4837344 h 6858029"/>
              <a:gd name="connsiteX1713" fmla="*/ 10259021 w 11162102"/>
              <a:gd name="connsiteY1713" fmla="*/ 4872079 h 6858029"/>
              <a:gd name="connsiteX1714" fmla="*/ 10216206 w 11162102"/>
              <a:gd name="connsiteY1714" fmla="*/ 4903322 h 6858029"/>
              <a:gd name="connsiteX1715" fmla="*/ 10200893 w 11162102"/>
              <a:gd name="connsiteY1715" fmla="*/ 4867811 h 6858029"/>
              <a:gd name="connsiteX1716" fmla="*/ 10250188 w 11162102"/>
              <a:gd name="connsiteY1716" fmla="*/ 4833761 h 6858029"/>
              <a:gd name="connsiteX1717" fmla="*/ 10293367 w 11162102"/>
              <a:gd name="connsiteY1717" fmla="*/ 4801787 h 6858029"/>
              <a:gd name="connsiteX1718" fmla="*/ 10305508 w 11162102"/>
              <a:gd name="connsiteY1718" fmla="*/ 4835655 h 6858029"/>
              <a:gd name="connsiteX1719" fmla="*/ 10263949 w 11162102"/>
              <a:gd name="connsiteY1719" fmla="*/ 4868336 h 6858029"/>
              <a:gd name="connsiteX1720" fmla="*/ 10250188 w 11162102"/>
              <a:gd name="connsiteY1720" fmla="*/ 4833761 h 6858029"/>
              <a:gd name="connsiteX1721" fmla="*/ 10247906 w 11162102"/>
              <a:gd name="connsiteY1721" fmla="*/ 4828238 h 6858029"/>
              <a:gd name="connsiteX1722" fmla="*/ 10232957 w 11162102"/>
              <a:gd name="connsiteY1722" fmla="*/ 4792841 h 6858029"/>
              <a:gd name="connsiteX1723" fmla="*/ 10277849 w 11162102"/>
              <a:gd name="connsiteY1723" fmla="*/ 4761574 h 6858029"/>
              <a:gd name="connsiteX1724" fmla="*/ 10291268 w 11162102"/>
              <a:gd name="connsiteY1724" fmla="*/ 4796219 h 6858029"/>
              <a:gd name="connsiteX1725" fmla="*/ 10247906 w 11162102"/>
              <a:gd name="connsiteY1725" fmla="*/ 4828238 h 6858029"/>
              <a:gd name="connsiteX1726" fmla="*/ 10225585 w 11162102"/>
              <a:gd name="connsiteY1726" fmla="*/ 4791084 h 6858029"/>
              <a:gd name="connsiteX1727" fmla="*/ 10179554 w 11162102"/>
              <a:gd name="connsiteY1727" fmla="*/ 4820866 h 6858029"/>
              <a:gd name="connsiteX1728" fmla="*/ 10161821 w 11162102"/>
              <a:gd name="connsiteY1728" fmla="*/ 4783712 h 6858029"/>
              <a:gd name="connsiteX1729" fmla="*/ 10209268 w 11162102"/>
              <a:gd name="connsiteY1729" fmla="*/ 4754682 h 6858029"/>
              <a:gd name="connsiteX1730" fmla="*/ 10225585 w 11162102"/>
              <a:gd name="connsiteY1730" fmla="*/ 4791084 h 6858029"/>
              <a:gd name="connsiteX1731" fmla="*/ 10174397 w 11162102"/>
              <a:gd name="connsiteY1731" fmla="*/ 4824084 h 6858029"/>
              <a:gd name="connsiteX1732" fmla="*/ 10127817 w 11162102"/>
              <a:gd name="connsiteY1732" fmla="*/ 4852155 h 6858029"/>
              <a:gd name="connsiteX1733" fmla="*/ 10108714 w 11162102"/>
              <a:gd name="connsiteY1733" fmla="*/ 4814019 h 6858029"/>
              <a:gd name="connsiteX1734" fmla="*/ 10156595 w 11162102"/>
              <a:gd name="connsiteY1734" fmla="*/ 4786747 h 6858029"/>
              <a:gd name="connsiteX1735" fmla="*/ 10174397 w 11162102"/>
              <a:gd name="connsiteY1735" fmla="*/ 4824084 h 6858029"/>
              <a:gd name="connsiteX1736" fmla="*/ 10122499 w 11162102"/>
              <a:gd name="connsiteY1736" fmla="*/ 4855236 h 6858029"/>
              <a:gd name="connsiteX1737" fmla="*/ 10075714 w 11162102"/>
              <a:gd name="connsiteY1737" fmla="*/ 4881527 h 6858029"/>
              <a:gd name="connsiteX1738" fmla="*/ 10055357 w 11162102"/>
              <a:gd name="connsiteY1738" fmla="*/ 4842410 h 6858029"/>
              <a:gd name="connsiteX1739" fmla="*/ 10103329 w 11162102"/>
              <a:gd name="connsiteY1739" fmla="*/ 4816941 h 6858029"/>
              <a:gd name="connsiteX1740" fmla="*/ 10122499 w 11162102"/>
              <a:gd name="connsiteY1740" fmla="*/ 4855236 h 6858029"/>
              <a:gd name="connsiteX1741" fmla="*/ 10070213 w 11162102"/>
              <a:gd name="connsiteY1741" fmla="*/ 4884494 h 6858029"/>
              <a:gd name="connsiteX1742" fmla="*/ 10023474 w 11162102"/>
              <a:gd name="connsiteY1742" fmla="*/ 4909005 h 6858029"/>
              <a:gd name="connsiteX1743" fmla="*/ 10005194 w 11162102"/>
              <a:gd name="connsiteY1743" fmla="*/ 4874749 h 6858029"/>
              <a:gd name="connsiteX1744" fmla="*/ 10001999 w 11162102"/>
              <a:gd name="connsiteY1744" fmla="*/ 4868883 h 6858029"/>
              <a:gd name="connsiteX1745" fmla="*/ 10049811 w 11162102"/>
              <a:gd name="connsiteY1745" fmla="*/ 4845263 h 6858029"/>
              <a:gd name="connsiteX1746" fmla="*/ 10070213 w 11162102"/>
              <a:gd name="connsiteY1746" fmla="*/ 4884494 h 6858029"/>
              <a:gd name="connsiteX1747" fmla="*/ 9999626 w 11162102"/>
              <a:gd name="connsiteY1747" fmla="*/ 4877761 h 6858029"/>
              <a:gd name="connsiteX1748" fmla="*/ 10017814 w 11162102"/>
              <a:gd name="connsiteY1748" fmla="*/ 4911857 h 6858029"/>
              <a:gd name="connsiteX1749" fmla="*/ 9971783 w 11162102"/>
              <a:gd name="connsiteY1749" fmla="*/ 4934383 h 6858029"/>
              <a:gd name="connsiteX1750" fmla="*/ 9949783 w 11162102"/>
              <a:gd name="connsiteY1750" fmla="*/ 4893052 h 6858029"/>
              <a:gd name="connsiteX1751" fmla="*/ 9996294 w 11162102"/>
              <a:gd name="connsiteY1751" fmla="*/ 4871645 h 6858029"/>
              <a:gd name="connsiteX1752" fmla="*/ 9999626 w 11162102"/>
              <a:gd name="connsiteY1752" fmla="*/ 4877761 h 6858029"/>
              <a:gd name="connsiteX1753" fmla="*/ 9965940 w 11162102"/>
              <a:gd name="connsiteY1753" fmla="*/ 4937144 h 6858029"/>
              <a:gd name="connsiteX1754" fmla="*/ 9921894 w 11162102"/>
              <a:gd name="connsiteY1754" fmla="*/ 4957296 h 6858029"/>
              <a:gd name="connsiteX1755" fmla="*/ 9899575 w 11162102"/>
              <a:gd name="connsiteY1755" fmla="*/ 4914847 h 6858029"/>
              <a:gd name="connsiteX1756" fmla="*/ 9943895 w 11162102"/>
              <a:gd name="connsiteY1756" fmla="*/ 4895699 h 6858029"/>
              <a:gd name="connsiteX1757" fmla="*/ 9965940 w 11162102"/>
              <a:gd name="connsiteY1757" fmla="*/ 4937144 h 6858029"/>
              <a:gd name="connsiteX1758" fmla="*/ 9915892 w 11162102"/>
              <a:gd name="connsiteY1758" fmla="*/ 4959966 h 6858029"/>
              <a:gd name="connsiteX1759" fmla="*/ 9874059 w 11162102"/>
              <a:gd name="connsiteY1759" fmla="*/ 4977927 h 6858029"/>
              <a:gd name="connsiteX1760" fmla="*/ 9851397 w 11162102"/>
              <a:gd name="connsiteY1760" fmla="*/ 4934405 h 6858029"/>
              <a:gd name="connsiteX1761" fmla="*/ 9893458 w 11162102"/>
              <a:gd name="connsiteY1761" fmla="*/ 4917357 h 6858029"/>
              <a:gd name="connsiteX1762" fmla="*/ 9915892 w 11162102"/>
              <a:gd name="connsiteY1762" fmla="*/ 4959966 h 6858029"/>
              <a:gd name="connsiteX1763" fmla="*/ 9867943 w 11162102"/>
              <a:gd name="connsiteY1763" fmla="*/ 4980460 h 6858029"/>
              <a:gd name="connsiteX1764" fmla="*/ 9828278 w 11162102"/>
              <a:gd name="connsiteY1764" fmla="*/ 4996458 h 6858029"/>
              <a:gd name="connsiteX1765" fmla="*/ 9805343 w 11162102"/>
              <a:gd name="connsiteY1765" fmla="*/ 4951956 h 6858029"/>
              <a:gd name="connsiteX1766" fmla="*/ 9813992 w 11162102"/>
              <a:gd name="connsiteY1766" fmla="*/ 4948783 h 6858029"/>
              <a:gd name="connsiteX1767" fmla="*/ 9845258 w 11162102"/>
              <a:gd name="connsiteY1767" fmla="*/ 4936847 h 6858029"/>
              <a:gd name="connsiteX1768" fmla="*/ 9867943 w 11162102"/>
              <a:gd name="connsiteY1768" fmla="*/ 4980460 h 6858029"/>
              <a:gd name="connsiteX1769" fmla="*/ 9870499 w 11162102"/>
              <a:gd name="connsiteY1769" fmla="*/ 4985412 h 6858029"/>
              <a:gd name="connsiteX1770" fmla="*/ 9892408 w 11162102"/>
              <a:gd name="connsiteY1770" fmla="*/ 5028181 h 6858029"/>
              <a:gd name="connsiteX1771" fmla="*/ 9852926 w 11162102"/>
              <a:gd name="connsiteY1771" fmla="*/ 5045024 h 6858029"/>
              <a:gd name="connsiteX1772" fmla="*/ 9830743 w 11162102"/>
              <a:gd name="connsiteY1772" fmla="*/ 5001342 h 6858029"/>
              <a:gd name="connsiteX1773" fmla="*/ 9870499 w 11162102"/>
              <a:gd name="connsiteY1773" fmla="*/ 4985412 h 6858029"/>
              <a:gd name="connsiteX1774" fmla="*/ 9846673 w 11162102"/>
              <a:gd name="connsiteY1774" fmla="*/ 5047625 h 6858029"/>
              <a:gd name="connsiteX1775" fmla="*/ 9809382 w 11162102"/>
              <a:gd name="connsiteY1775" fmla="*/ 5062597 h 6858029"/>
              <a:gd name="connsiteX1776" fmla="*/ 9786948 w 11162102"/>
              <a:gd name="connsiteY1776" fmla="*/ 5017957 h 6858029"/>
              <a:gd name="connsiteX1777" fmla="*/ 9824421 w 11162102"/>
              <a:gd name="connsiteY1777" fmla="*/ 5003807 h 6858029"/>
              <a:gd name="connsiteX1778" fmla="*/ 9846673 w 11162102"/>
              <a:gd name="connsiteY1778" fmla="*/ 5047625 h 6858029"/>
              <a:gd name="connsiteX1779" fmla="*/ 9849297 w 11162102"/>
              <a:gd name="connsiteY1779" fmla="*/ 5052851 h 6858029"/>
              <a:gd name="connsiteX1780" fmla="*/ 9870795 w 11162102"/>
              <a:gd name="connsiteY1780" fmla="*/ 5095848 h 6858029"/>
              <a:gd name="connsiteX1781" fmla="*/ 9833687 w 11162102"/>
              <a:gd name="connsiteY1781" fmla="*/ 5111595 h 6858029"/>
              <a:gd name="connsiteX1782" fmla="*/ 9811983 w 11162102"/>
              <a:gd name="connsiteY1782" fmla="*/ 5067754 h 6858029"/>
              <a:gd name="connsiteX1783" fmla="*/ 9849297 w 11162102"/>
              <a:gd name="connsiteY1783" fmla="*/ 5052851 h 6858029"/>
              <a:gd name="connsiteX1784" fmla="*/ 9827229 w 11162102"/>
              <a:gd name="connsiteY1784" fmla="*/ 5114265 h 6858029"/>
              <a:gd name="connsiteX1785" fmla="*/ 9238376 w 11162102"/>
              <a:gd name="connsiteY1785" fmla="*/ 5271691 h 6858029"/>
              <a:gd name="connsiteX1786" fmla="*/ 7774598 w 11162102"/>
              <a:gd name="connsiteY1786" fmla="*/ 5200989 h 6858029"/>
              <a:gd name="connsiteX1787" fmla="*/ 6549333 w 11162102"/>
              <a:gd name="connsiteY1787" fmla="*/ 4856491 h 6858029"/>
              <a:gd name="connsiteX1788" fmla="*/ 5128460 w 11162102"/>
              <a:gd name="connsiteY1788" fmla="*/ 4309791 h 6858029"/>
              <a:gd name="connsiteX1789" fmla="*/ 3525674 w 11162102"/>
              <a:gd name="connsiteY1789" fmla="*/ 3701745 h 6858029"/>
              <a:gd name="connsiteX1790" fmla="*/ 2758285 w 11162102"/>
              <a:gd name="connsiteY1790" fmla="*/ 3532977 h 6858029"/>
              <a:gd name="connsiteX1791" fmla="*/ 2041317 w 11162102"/>
              <a:gd name="connsiteY1791" fmla="*/ 3702636 h 6858029"/>
              <a:gd name="connsiteX1792" fmla="*/ 1690786 w 11162102"/>
              <a:gd name="connsiteY1792" fmla="*/ 4000279 h 6858029"/>
              <a:gd name="connsiteX1793" fmla="*/ 1700627 w 11162102"/>
              <a:gd name="connsiteY1793" fmla="*/ 3982250 h 6858029"/>
              <a:gd name="connsiteX1794" fmla="*/ 2067369 w 11162102"/>
              <a:gd name="connsiteY1794" fmla="*/ 3653454 h 6858029"/>
              <a:gd name="connsiteX1795" fmla="*/ 3545734 w 11162102"/>
              <a:gd name="connsiteY1795" fmla="*/ 3639327 h 6858029"/>
              <a:gd name="connsiteX1796" fmla="*/ 5120929 w 11162102"/>
              <a:gd name="connsiteY1796" fmla="*/ 4244612 h 6858029"/>
              <a:gd name="connsiteX1797" fmla="*/ 6531144 w 11162102"/>
              <a:gd name="connsiteY1797" fmla="*/ 4793822 h 6858029"/>
              <a:gd name="connsiteX1798" fmla="*/ 7879648 w 11162102"/>
              <a:gd name="connsiteY1798" fmla="*/ 5164793 h 6858029"/>
              <a:gd name="connsiteX1799" fmla="*/ 8573572 w 11162102"/>
              <a:gd name="connsiteY1799" fmla="*/ 5243483 h 6858029"/>
              <a:gd name="connsiteX1800" fmla="*/ 9265785 w 11162102"/>
              <a:gd name="connsiteY1800" fmla="*/ 5210186 h 6858029"/>
              <a:gd name="connsiteX1801" fmla="*/ 9742810 w 11162102"/>
              <a:gd name="connsiteY1801" fmla="*/ 5093475 h 6858029"/>
              <a:gd name="connsiteX1802" fmla="*/ 9805434 w 11162102"/>
              <a:gd name="connsiteY1802" fmla="*/ 5070333 h 6858029"/>
              <a:gd name="connsiteX1803" fmla="*/ 9827229 w 11162102"/>
              <a:gd name="connsiteY1803" fmla="*/ 5114265 h 6858029"/>
              <a:gd name="connsiteX1804" fmla="*/ 1681536 w 11162102"/>
              <a:gd name="connsiteY1804" fmla="*/ 4010116 h 6858029"/>
              <a:gd name="connsiteX1805" fmla="*/ 1672291 w 11162102"/>
              <a:gd name="connsiteY1805" fmla="*/ 4020043 h 6858029"/>
              <a:gd name="connsiteX1806" fmla="*/ 1681203 w 11162102"/>
              <a:gd name="connsiteY1806" fmla="*/ 4004251 h 6858029"/>
              <a:gd name="connsiteX1807" fmla="*/ 1690468 w 11162102"/>
              <a:gd name="connsiteY1807" fmla="*/ 3993684 h 6858029"/>
              <a:gd name="connsiteX1808" fmla="*/ 1681536 w 11162102"/>
              <a:gd name="connsiteY1808" fmla="*/ 4010116 h 6858029"/>
              <a:gd name="connsiteX1809" fmla="*/ 1673039 w 11162102"/>
              <a:gd name="connsiteY1809" fmla="*/ 4025817 h 6858029"/>
              <a:gd name="connsiteX1810" fmla="*/ 1663182 w 11162102"/>
              <a:gd name="connsiteY1810" fmla="*/ 4044166 h 6858029"/>
              <a:gd name="connsiteX1811" fmla="*/ 1653011 w 11162102"/>
              <a:gd name="connsiteY1811" fmla="*/ 4054573 h 6858029"/>
              <a:gd name="connsiteX1812" fmla="*/ 1662824 w 11162102"/>
              <a:gd name="connsiteY1812" fmla="*/ 4036932 h 6858029"/>
              <a:gd name="connsiteX1813" fmla="*/ 1673039 w 11162102"/>
              <a:gd name="connsiteY1813" fmla="*/ 4025817 h 6858029"/>
              <a:gd name="connsiteX1814" fmla="*/ 1655469 w 11162102"/>
              <a:gd name="connsiteY1814" fmla="*/ 4058612 h 6858029"/>
              <a:gd name="connsiteX1815" fmla="*/ 1644927 w 11162102"/>
              <a:gd name="connsiteY1815" fmla="*/ 4078445 h 6858029"/>
              <a:gd name="connsiteX1816" fmla="*/ 1633982 w 11162102"/>
              <a:gd name="connsiteY1816" fmla="*/ 4089080 h 6858029"/>
              <a:gd name="connsiteX1817" fmla="*/ 1644453 w 11162102"/>
              <a:gd name="connsiteY1817" fmla="*/ 4070046 h 6858029"/>
              <a:gd name="connsiteX1818" fmla="*/ 1655469 w 11162102"/>
              <a:gd name="connsiteY1818" fmla="*/ 4058612 h 6858029"/>
              <a:gd name="connsiteX1819" fmla="*/ 1625241 w 11162102"/>
              <a:gd name="connsiteY1819" fmla="*/ 4097661 h 6858029"/>
              <a:gd name="connsiteX1820" fmla="*/ 1615149 w 11162102"/>
              <a:gd name="connsiteY1820" fmla="*/ 4107703 h 6858029"/>
              <a:gd name="connsiteX1821" fmla="*/ 1624737 w 11162102"/>
              <a:gd name="connsiteY1821" fmla="*/ 4090837 h 6858029"/>
              <a:gd name="connsiteX1822" fmla="*/ 1634879 w 11162102"/>
              <a:gd name="connsiteY1822" fmla="*/ 4080088 h 6858029"/>
              <a:gd name="connsiteX1823" fmla="*/ 1625241 w 11162102"/>
              <a:gd name="connsiteY1823" fmla="*/ 4097661 h 6858029"/>
              <a:gd name="connsiteX1824" fmla="*/ 1617162 w 11162102"/>
              <a:gd name="connsiteY1824" fmla="*/ 4112472 h 6858029"/>
              <a:gd name="connsiteX1825" fmla="*/ 1606673 w 11162102"/>
              <a:gd name="connsiteY1825" fmla="*/ 4131802 h 6858029"/>
              <a:gd name="connsiteX1826" fmla="*/ 1595803 w 11162102"/>
              <a:gd name="connsiteY1826" fmla="*/ 4142049 h 6858029"/>
              <a:gd name="connsiteX1827" fmla="*/ 1606196 w 11162102"/>
              <a:gd name="connsiteY1827" fmla="*/ 4123541 h 6858029"/>
              <a:gd name="connsiteX1828" fmla="*/ 1617162 w 11162102"/>
              <a:gd name="connsiteY1828" fmla="*/ 4112472 h 6858029"/>
              <a:gd name="connsiteX1829" fmla="*/ 1586848 w 11162102"/>
              <a:gd name="connsiteY1829" fmla="*/ 4150608 h 6858029"/>
              <a:gd name="connsiteX1830" fmla="*/ 1578278 w 11162102"/>
              <a:gd name="connsiteY1830" fmla="*/ 4158847 h 6858029"/>
              <a:gd name="connsiteX1831" fmla="*/ 1587911 w 11162102"/>
              <a:gd name="connsiteY1831" fmla="*/ 4142255 h 6858029"/>
              <a:gd name="connsiteX1832" fmla="*/ 1596417 w 11162102"/>
              <a:gd name="connsiteY1832" fmla="*/ 4133514 h 6858029"/>
              <a:gd name="connsiteX1833" fmla="*/ 1586848 w 11162102"/>
              <a:gd name="connsiteY1833" fmla="*/ 4150608 h 6858029"/>
              <a:gd name="connsiteX1834" fmla="*/ 1568417 w 11162102"/>
              <a:gd name="connsiteY1834" fmla="*/ 4168432 h 6858029"/>
              <a:gd name="connsiteX1835" fmla="*/ 1560014 w 11162102"/>
              <a:gd name="connsiteY1835" fmla="*/ 4176693 h 6858029"/>
              <a:gd name="connsiteX1836" fmla="*/ 1568601 w 11162102"/>
              <a:gd name="connsiteY1836" fmla="*/ 4162430 h 6858029"/>
              <a:gd name="connsiteX1837" fmla="*/ 1577009 w 11162102"/>
              <a:gd name="connsiteY1837" fmla="*/ 4153575 h 6858029"/>
              <a:gd name="connsiteX1838" fmla="*/ 1568417 w 11162102"/>
              <a:gd name="connsiteY1838" fmla="*/ 4168432 h 6858029"/>
              <a:gd name="connsiteX1839" fmla="*/ 1559117 w 11162102"/>
              <a:gd name="connsiteY1839" fmla="*/ 4184567 h 6858029"/>
              <a:gd name="connsiteX1840" fmla="*/ 1549499 w 11162102"/>
              <a:gd name="connsiteY1840" fmla="*/ 4201364 h 6858029"/>
              <a:gd name="connsiteX1841" fmla="*/ 1540110 w 11162102"/>
              <a:gd name="connsiteY1841" fmla="*/ 4210082 h 6858029"/>
              <a:gd name="connsiteX1842" fmla="*/ 1549705 w 11162102"/>
              <a:gd name="connsiteY1842" fmla="*/ 4193947 h 6858029"/>
              <a:gd name="connsiteX1843" fmla="*/ 1559117 w 11162102"/>
              <a:gd name="connsiteY1843" fmla="*/ 4184567 h 6858029"/>
              <a:gd name="connsiteX1844" fmla="*/ 1529996 w 11162102"/>
              <a:gd name="connsiteY1844" fmla="*/ 4219622 h 6858029"/>
              <a:gd name="connsiteX1845" fmla="*/ 1521732 w 11162102"/>
              <a:gd name="connsiteY1845" fmla="*/ 4227472 h 6858029"/>
              <a:gd name="connsiteX1846" fmla="*/ 1530254 w 11162102"/>
              <a:gd name="connsiteY1846" fmla="*/ 4213619 h 6858029"/>
              <a:gd name="connsiteX1847" fmla="*/ 1538547 w 11162102"/>
              <a:gd name="connsiteY1847" fmla="*/ 4205175 h 6858029"/>
              <a:gd name="connsiteX1848" fmla="*/ 1529996 w 11162102"/>
              <a:gd name="connsiteY1848" fmla="*/ 4219622 h 6858029"/>
              <a:gd name="connsiteX1849" fmla="*/ 1520525 w 11162102"/>
              <a:gd name="connsiteY1849" fmla="*/ 4235688 h 6858029"/>
              <a:gd name="connsiteX1850" fmla="*/ 1510926 w 11162102"/>
              <a:gd name="connsiteY1850" fmla="*/ 4252029 h 6858029"/>
              <a:gd name="connsiteX1851" fmla="*/ 1501564 w 11162102"/>
              <a:gd name="connsiteY1851" fmla="*/ 4260450 h 6858029"/>
              <a:gd name="connsiteX1852" fmla="*/ 1511188 w 11162102"/>
              <a:gd name="connsiteY1852" fmla="*/ 4244680 h 6858029"/>
              <a:gd name="connsiteX1853" fmla="*/ 1520525 w 11162102"/>
              <a:gd name="connsiteY1853" fmla="*/ 4235688 h 6858029"/>
              <a:gd name="connsiteX1854" fmla="*/ 1481613 w 11162102"/>
              <a:gd name="connsiteY1854" fmla="*/ 4285760 h 6858029"/>
              <a:gd name="connsiteX1855" fmla="*/ 1472001 w 11162102"/>
              <a:gd name="connsiteY1855" fmla="*/ 4301712 h 6858029"/>
              <a:gd name="connsiteX1856" fmla="*/ 1462735 w 11162102"/>
              <a:gd name="connsiteY1856" fmla="*/ 4309700 h 6858029"/>
              <a:gd name="connsiteX1857" fmla="*/ 1472318 w 11162102"/>
              <a:gd name="connsiteY1857" fmla="*/ 4294386 h 6858029"/>
              <a:gd name="connsiteX1858" fmla="*/ 1481613 w 11162102"/>
              <a:gd name="connsiteY1858" fmla="*/ 4285760 h 6858029"/>
              <a:gd name="connsiteX1859" fmla="*/ 1452255 w 11162102"/>
              <a:gd name="connsiteY1859" fmla="*/ 4318829 h 6858029"/>
              <a:gd name="connsiteX1860" fmla="*/ 1444115 w 11162102"/>
              <a:gd name="connsiteY1860" fmla="*/ 4326018 h 6858029"/>
              <a:gd name="connsiteX1861" fmla="*/ 1452616 w 11162102"/>
              <a:gd name="connsiteY1861" fmla="*/ 4312940 h 6858029"/>
              <a:gd name="connsiteX1862" fmla="*/ 1460715 w 11162102"/>
              <a:gd name="connsiteY1862" fmla="*/ 4305295 h 6858029"/>
              <a:gd name="connsiteX1863" fmla="*/ 1452255 w 11162102"/>
              <a:gd name="connsiteY1863" fmla="*/ 4318829 h 6858029"/>
              <a:gd name="connsiteX1864" fmla="*/ 1442353 w 11162102"/>
              <a:gd name="connsiteY1864" fmla="*/ 4334758 h 6858029"/>
              <a:gd name="connsiteX1865" fmla="*/ 1432781 w 11162102"/>
              <a:gd name="connsiteY1865" fmla="*/ 4350209 h 6858029"/>
              <a:gd name="connsiteX1866" fmla="*/ 1423552 w 11162102"/>
              <a:gd name="connsiteY1866" fmla="*/ 4357854 h 6858029"/>
              <a:gd name="connsiteX1867" fmla="*/ 1433151 w 11162102"/>
              <a:gd name="connsiteY1867" fmla="*/ 4342951 h 6858029"/>
              <a:gd name="connsiteX1868" fmla="*/ 1442353 w 11162102"/>
              <a:gd name="connsiteY1868" fmla="*/ 4334758 h 6858029"/>
              <a:gd name="connsiteX1869" fmla="*/ 1412885 w 11162102"/>
              <a:gd name="connsiteY1869" fmla="*/ 4366778 h 6858029"/>
              <a:gd name="connsiteX1870" fmla="*/ 1404852 w 11162102"/>
              <a:gd name="connsiteY1870" fmla="*/ 4373533 h 6858029"/>
              <a:gd name="connsiteX1871" fmla="*/ 1413307 w 11162102"/>
              <a:gd name="connsiteY1871" fmla="*/ 4360912 h 6858029"/>
              <a:gd name="connsiteX1872" fmla="*/ 1421368 w 11162102"/>
              <a:gd name="connsiteY1872" fmla="*/ 4353564 h 6858029"/>
              <a:gd name="connsiteX1873" fmla="*/ 1412885 w 11162102"/>
              <a:gd name="connsiteY1873" fmla="*/ 4366778 h 6858029"/>
              <a:gd name="connsiteX1874" fmla="*/ 1402841 w 11162102"/>
              <a:gd name="connsiteY1874" fmla="*/ 4382456 h 6858029"/>
              <a:gd name="connsiteX1875" fmla="*/ 1393210 w 11162102"/>
              <a:gd name="connsiteY1875" fmla="*/ 4397542 h 6858029"/>
              <a:gd name="connsiteX1876" fmla="*/ 1384072 w 11162102"/>
              <a:gd name="connsiteY1876" fmla="*/ 4404731 h 6858029"/>
              <a:gd name="connsiteX1877" fmla="*/ 1393653 w 11162102"/>
              <a:gd name="connsiteY1877" fmla="*/ 4390307 h 6858029"/>
              <a:gd name="connsiteX1878" fmla="*/ 1402841 w 11162102"/>
              <a:gd name="connsiteY1878" fmla="*/ 4382456 h 6858029"/>
              <a:gd name="connsiteX1879" fmla="*/ 1373213 w 11162102"/>
              <a:gd name="connsiteY1879" fmla="*/ 4413426 h 6858029"/>
              <a:gd name="connsiteX1880" fmla="*/ 1365258 w 11162102"/>
              <a:gd name="connsiteY1880" fmla="*/ 4419816 h 6858029"/>
              <a:gd name="connsiteX1881" fmla="*/ 1373718 w 11162102"/>
              <a:gd name="connsiteY1881" fmla="*/ 4407583 h 6858029"/>
              <a:gd name="connsiteX1882" fmla="*/ 1381655 w 11162102"/>
              <a:gd name="connsiteY1882" fmla="*/ 4400691 h 6858029"/>
              <a:gd name="connsiteX1883" fmla="*/ 1373213 w 11162102"/>
              <a:gd name="connsiteY1883" fmla="*/ 4413426 h 6858029"/>
              <a:gd name="connsiteX1884" fmla="*/ 1362966 w 11162102"/>
              <a:gd name="connsiteY1884" fmla="*/ 4428922 h 6858029"/>
              <a:gd name="connsiteX1885" fmla="*/ 1353352 w 11162102"/>
              <a:gd name="connsiteY1885" fmla="*/ 4443528 h 6858029"/>
              <a:gd name="connsiteX1886" fmla="*/ 1344282 w 11162102"/>
              <a:gd name="connsiteY1886" fmla="*/ 4450306 h 6858029"/>
              <a:gd name="connsiteX1887" fmla="*/ 1353872 w 11162102"/>
              <a:gd name="connsiteY1887" fmla="*/ 4436339 h 6858029"/>
              <a:gd name="connsiteX1888" fmla="*/ 1362966 w 11162102"/>
              <a:gd name="connsiteY1888" fmla="*/ 4428922 h 6858029"/>
              <a:gd name="connsiteX1889" fmla="*/ 1333241 w 11162102"/>
              <a:gd name="connsiteY1889" fmla="*/ 4458704 h 6858029"/>
              <a:gd name="connsiteX1890" fmla="*/ 1325351 w 11162102"/>
              <a:gd name="connsiteY1890" fmla="*/ 4464729 h 6858029"/>
              <a:gd name="connsiteX1891" fmla="*/ 1333770 w 11162102"/>
              <a:gd name="connsiteY1891" fmla="*/ 4452953 h 6858029"/>
              <a:gd name="connsiteX1892" fmla="*/ 1341667 w 11162102"/>
              <a:gd name="connsiteY1892" fmla="*/ 4446403 h 6858029"/>
              <a:gd name="connsiteX1893" fmla="*/ 1333241 w 11162102"/>
              <a:gd name="connsiteY1893" fmla="*/ 4458704 h 6858029"/>
              <a:gd name="connsiteX1894" fmla="*/ 1324112 w 11162102"/>
              <a:gd name="connsiteY1894" fmla="*/ 4472078 h 6858029"/>
              <a:gd name="connsiteX1895" fmla="*/ 1313221 w 11162102"/>
              <a:gd name="connsiteY1895" fmla="*/ 4488054 h 6858029"/>
              <a:gd name="connsiteX1896" fmla="*/ 1304202 w 11162102"/>
              <a:gd name="connsiteY1896" fmla="*/ 4494444 h 6858029"/>
              <a:gd name="connsiteX1897" fmla="*/ 1315200 w 11162102"/>
              <a:gd name="connsiteY1897" fmla="*/ 4478970 h 6858029"/>
              <a:gd name="connsiteX1898" fmla="*/ 1324112 w 11162102"/>
              <a:gd name="connsiteY1898" fmla="*/ 4472078 h 6858029"/>
              <a:gd name="connsiteX1899" fmla="*/ 1293019 w 11162102"/>
              <a:gd name="connsiteY1899" fmla="*/ 4502500 h 6858029"/>
              <a:gd name="connsiteX1900" fmla="*/ 1288085 w 11162102"/>
              <a:gd name="connsiteY1900" fmla="*/ 4506060 h 6858029"/>
              <a:gd name="connsiteX1901" fmla="*/ 1285162 w 11162102"/>
              <a:gd name="connsiteY1901" fmla="*/ 4508205 h 6858029"/>
              <a:gd name="connsiteX1902" fmla="*/ 1295110 w 11162102"/>
              <a:gd name="connsiteY1902" fmla="*/ 4494786 h 6858029"/>
              <a:gd name="connsiteX1903" fmla="*/ 1302831 w 11162102"/>
              <a:gd name="connsiteY1903" fmla="*/ 4488670 h 6858029"/>
              <a:gd name="connsiteX1904" fmla="*/ 1293019 w 11162102"/>
              <a:gd name="connsiteY1904" fmla="*/ 4502500 h 6858029"/>
              <a:gd name="connsiteX1905" fmla="*/ 1282277 w 11162102"/>
              <a:gd name="connsiteY1905" fmla="*/ 4517676 h 6858029"/>
              <a:gd name="connsiteX1906" fmla="*/ 1272833 w 11162102"/>
              <a:gd name="connsiteY1906" fmla="*/ 4531073 h 6858029"/>
              <a:gd name="connsiteX1907" fmla="*/ 1266879 w 11162102"/>
              <a:gd name="connsiteY1907" fmla="*/ 4535021 h 6858029"/>
              <a:gd name="connsiteX1908" fmla="*/ 1263826 w 11162102"/>
              <a:gd name="connsiteY1908" fmla="*/ 4537098 h 6858029"/>
              <a:gd name="connsiteX1909" fmla="*/ 1273269 w 11162102"/>
              <a:gd name="connsiteY1909" fmla="*/ 4524295 h 6858029"/>
              <a:gd name="connsiteX1910" fmla="*/ 1282277 w 11162102"/>
              <a:gd name="connsiteY1910" fmla="*/ 4517676 h 6858029"/>
              <a:gd name="connsiteX1911" fmla="*/ 1252442 w 11162102"/>
              <a:gd name="connsiteY1911" fmla="*/ 4544857 h 6858029"/>
              <a:gd name="connsiteX1912" fmla="*/ 1244683 w 11162102"/>
              <a:gd name="connsiteY1912" fmla="*/ 4550129 h 6858029"/>
              <a:gd name="connsiteX1913" fmla="*/ 1252866 w 11162102"/>
              <a:gd name="connsiteY1913" fmla="*/ 4539494 h 6858029"/>
              <a:gd name="connsiteX1914" fmla="*/ 1260701 w 11162102"/>
              <a:gd name="connsiteY1914" fmla="*/ 4533629 h 6858029"/>
              <a:gd name="connsiteX1915" fmla="*/ 1252442 w 11162102"/>
              <a:gd name="connsiteY1915" fmla="*/ 4544857 h 6858029"/>
              <a:gd name="connsiteX1916" fmla="*/ 1241969 w 11162102"/>
              <a:gd name="connsiteY1916" fmla="*/ 4559121 h 6858029"/>
              <a:gd name="connsiteX1917" fmla="*/ 1232174 w 11162102"/>
              <a:gd name="connsiteY1917" fmla="*/ 4572495 h 6858029"/>
              <a:gd name="connsiteX1918" fmla="*/ 1223230 w 11162102"/>
              <a:gd name="connsiteY1918" fmla="*/ 4578109 h 6858029"/>
              <a:gd name="connsiteX1919" fmla="*/ 1233091 w 11162102"/>
              <a:gd name="connsiteY1919" fmla="*/ 4565237 h 6858029"/>
              <a:gd name="connsiteX1920" fmla="*/ 1241969 w 11162102"/>
              <a:gd name="connsiteY1920" fmla="*/ 4559121 h 6858029"/>
              <a:gd name="connsiteX1921" fmla="*/ 1211837 w 11162102"/>
              <a:gd name="connsiteY1921" fmla="*/ 4585321 h 6858029"/>
              <a:gd name="connsiteX1922" fmla="*/ 1204071 w 11162102"/>
              <a:gd name="connsiteY1922" fmla="*/ 4590296 h 6858029"/>
              <a:gd name="connsiteX1923" fmla="*/ 1212748 w 11162102"/>
              <a:gd name="connsiteY1923" fmla="*/ 4579478 h 6858029"/>
              <a:gd name="connsiteX1924" fmla="*/ 1220443 w 11162102"/>
              <a:gd name="connsiteY1924" fmla="*/ 4574069 h 6858029"/>
              <a:gd name="connsiteX1925" fmla="*/ 1211837 w 11162102"/>
              <a:gd name="connsiteY1925" fmla="*/ 4585321 h 6858029"/>
              <a:gd name="connsiteX1926" fmla="*/ 1202035 w 11162102"/>
              <a:gd name="connsiteY1926" fmla="*/ 4598147 h 6858029"/>
              <a:gd name="connsiteX1927" fmla="*/ 1191316 w 11162102"/>
              <a:gd name="connsiteY1927" fmla="*/ 4612205 h 6858029"/>
              <a:gd name="connsiteX1928" fmla="*/ 1182447 w 11162102"/>
              <a:gd name="connsiteY1928" fmla="*/ 4617385 h 6858029"/>
              <a:gd name="connsiteX1929" fmla="*/ 1193246 w 11162102"/>
              <a:gd name="connsiteY1929" fmla="*/ 4603852 h 6858029"/>
              <a:gd name="connsiteX1930" fmla="*/ 1202035 w 11162102"/>
              <a:gd name="connsiteY1930" fmla="*/ 4598147 h 6858029"/>
              <a:gd name="connsiteX1931" fmla="*/ 1170933 w 11162102"/>
              <a:gd name="connsiteY1931" fmla="*/ 4624164 h 6858029"/>
              <a:gd name="connsiteX1932" fmla="*/ 1163258 w 11162102"/>
              <a:gd name="connsiteY1932" fmla="*/ 4628751 h 6858029"/>
              <a:gd name="connsiteX1933" fmla="*/ 1172843 w 11162102"/>
              <a:gd name="connsiteY1933" fmla="*/ 4617272 h 6858029"/>
              <a:gd name="connsiteX1934" fmla="*/ 1180427 w 11162102"/>
              <a:gd name="connsiteY1934" fmla="*/ 4612251 h 6858029"/>
              <a:gd name="connsiteX1935" fmla="*/ 1170933 w 11162102"/>
              <a:gd name="connsiteY1935" fmla="*/ 4624164 h 6858029"/>
              <a:gd name="connsiteX1936" fmla="*/ 1160978 w 11162102"/>
              <a:gd name="connsiteY1936" fmla="*/ 4636670 h 6858029"/>
              <a:gd name="connsiteX1937" fmla="*/ 1150257 w 11162102"/>
              <a:gd name="connsiteY1937" fmla="*/ 4650181 h 6858029"/>
              <a:gd name="connsiteX1938" fmla="*/ 1141438 w 11162102"/>
              <a:gd name="connsiteY1938" fmla="*/ 4654951 h 6858029"/>
              <a:gd name="connsiteX1939" fmla="*/ 1152258 w 11162102"/>
              <a:gd name="connsiteY1939" fmla="*/ 4641942 h 6858029"/>
              <a:gd name="connsiteX1940" fmla="*/ 1160978 w 11162102"/>
              <a:gd name="connsiteY1940" fmla="*/ 4636670 h 6858029"/>
              <a:gd name="connsiteX1941" fmla="*/ 1129829 w 11162102"/>
              <a:gd name="connsiteY1941" fmla="*/ 4661272 h 6858029"/>
              <a:gd name="connsiteX1942" fmla="*/ 1122252 w 11162102"/>
              <a:gd name="connsiteY1942" fmla="*/ 4665449 h 6858029"/>
              <a:gd name="connsiteX1943" fmla="*/ 1131976 w 11162102"/>
              <a:gd name="connsiteY1943" fmla="*/ 4654312 h 6858029"/>
              <a:gd name="connsiteX1944" fmla="*/ 1139412 w 11162102"/>
              <a:gd name="connsiteY1944" fmla="*/ 4649747 h 6858029"/>
              <a:gd name="connsiteX1945" fmla="*/ 1129829 w 11162102"/>
              <a:gd name="connsiteY1945" fmla="*/ 4661272 h 6858029"/>
              <a:gd name="connsiteX1946" fmla="*/ 1118737 w 11162102"/>
              <a:gd name="connsiteY1946" fmla="*/ 4674646 h 6858029"/>
              <a:gd name="connsiteX1947" fmla="*/ 1109100 w 11162102"/>
              <a:gd name="connsiteY1947" fmla="*/ 4686262 h 6858029"/>
              <a:gd name="connsiteX1948" fmla="*/ 1100368 w 11162102"/>
              <a:gd name="connsiteY1948" fmla="*/ 4690576 h 6858029"/>
              <a:gd name="connsiteX1949" fmla="*/ 1109980 w 11162102"/>
              <a:gd name="connsiteY1949" fmla="*/ 4679530 h 6858029"/>
              <a:gd name="connsiteX1950" fmla="*/ 1118737 w 11162102"/>
              <a:gd name="connsiteY1950" fmla="*/ 4674646 h 6858029"/>
              <a:gd name="connsiteX1951" fmla="*/ 1088678 w 11162102"/>
              <a:gd name="connsiteY1951" fmla="*/ 4696441 h 6858029"/>
              <a:gd name="connsiteX1952" fmla="*/ 1081211 w 11162102"/>
              <a:gd name="connsiteY1952" fmla="*/ 4700206 h 6858029"/>
              <a:gd name="connsiteX1953" fmla="*/ 1089493 w 11162102"/>
              <a:gd name="connsiteY1953" fmla="*/ 4691146 h 6858029"/>
              <a:gd name="connsiteX1954" fmla="*/ 1096976 w 11162102"/>
              <a:gd name="connsiteY1954" fmla="*/ 4686878 h 6858029"/>
              <a:gd name="connsiteX1955" fmla="*/ 1088678 w 11162102"/>
              <a:gd name="connsiteY1955" fmla="*/ 4696441 h 6858029"/>
              <a:gd name="connsiteX1956" fmla="*/ 1109990 w 11162102"/>
              <a:gd name="connsiteY1956" fmla="*/ 4692835 h 6858029"/>
              <a:gd name="connsiteX1957" fmla="*/ 1120517 w 11162102"/>
              <a:gd name="connsiteY1957" fmla="*/ 4687654 h 6858029"/>
              <a:gd name="connsiteX1958" fmla="*/ 1108550 w 11162102"/>
              <a:gd name="connsiteY1958" fmla="*/ 4702740 h 6858029"/>
              <a:gd name="connsiteX1959" fmla="*/ 1098045 w 11162102"/>
              <a:gd name="connsiteY1959" fmla="*/ 4707236 h 6858029"/>
              <a:gd name="connsiteX1960" fmla="*/ 1109990 w 11162102"/>
              <a:gd name="connsiteY1960" fmla="*/ 4692835 h 6858029"/>
              <a:gd name="connsiteX1961" fmla="*/ 1124272 w 11162102"/>
              <a:gd name="connsiteY1961" fmla="*/ 4690621 h 6858029"/>
              <a:gd name="connsiteX1962" fmla="*/ 1130440 w 11162102"/>
              <a:gd name="connsiteY1962" fmla="*/ 4682839 h 6858029"/>
              <a:gd name="connsiteX1963" fmla="*/ 1141680 w 11162102"/>
              <a:gd name="connsiteY1963" fmla="*/ 4677453 h 6858029"/>
              <a:gd name="connsiteX1964" fmla="*/ 1129023 w 11162102"/>
              <a:gd name="connsiteY1964" fmla="*/ 4694067 h 6858029"/>
              <a:gd name="connsiteX1965" fmla="*/ 1117738 w 11162102"/>
              <a:gd name="connsiteY1965" fmla="*/ 4698860 h 6858029"/>
              <a:gd name="connsiteX1966" fmla="*/ 1124272 w 11162102"/>
              <a:gd name="connsiteY1966" fmla="*/ 4690621 h 6858029"/>
              <a:gd name="connsiteX1967" fmla="*/ 1150887 w 11162102"/>
              <a:gd name="connsiteY1967" fmla="*/ 4673048 h 6858029"/>
              <a:gd name="connsiteX1968" fmla="*/ 1162754 w 11162102"/>
              <a:gd name="connsiteY1968" fmla="*/ 4667503 h 6858029"/>
              <a:gd name="connsiteX1969" fmla="*/ 1149437 w 11162102"/>
              <a:gd name="connsiteY1969" fmla="*/ 4685737 h 6858029"/>
              <a:gd name="connsiteX1970" fmla="*/ 1137581 w 11162102"/>
              <a:gd name="connsiteY1970" fmla="*/ 4690553 h 6858029"/>
              <a:gd name="connsiteX1971" fmla="*/ 1150887 w 11162102"/>
              <a:gd name="connsiteY1971" fmla="*/ 4673048 h 6858029"/>
              <a:gd name="connsiteX1972" fmla="*/ 1171305 w 11162102"/>
              <a:gd name="connsiteY1972" fmla="*/ 4663554 h 6858029"/>
              <a:gd name="connsiteX1973" fmla="*/ 1183743 w 11162102"/>
              <a:gd name="connsiteY1973" fmla="*/ 4657849 h 6858029"/>
              <a:gd name="connsiteX1974" fmla="*/ 1169934 w 11162102"/>
              <a:gd name="connsiteY1974" fmla="*/ 4677499 h 6858029"/>
              <a:gd name="connsiteX1975" fmla="*/ 1160974 w 11162102"/>
              <a:gd name="connsiteY1975" fmla="*/ 4681036 h 6858029"/>
              <a:gd name="connsiteX1976" fmla="*/ 1157498 w 11162102"/>
              <a:gd name="connsiteY1976" fmla="*/ 4682451 h 6858029"/>
              <a:gd name="connsiteX1977" fmla="*/ 1171305 w 11162102"/>
              <a:gd name="connsiteY1977" fmla="*/ 4663554 h 6858029"/>
              <a:gd name="connsiteX1978" fmla="*/ 1191738 w 11162102"/>
              <a:gd name="connsiteY1978" fmla="*/ 4654243 h 6858029"/>
              <a:gd name="connsiteX1979" fmla="*/ 1204667 w 11162102"/>
              <a:gd name="connsiteY1979" fmla="*/ 4648469 h 6858029"/>
              <a:gd name="connsiteX1980" fmla="*/ 1190401 w 11162102"/>
              <a:gd name="connsiteY1980" fmla="*/ 4669534 h 6858029"/>
              <a:gd name="connsiteX1981" fmla="*/ 1177492 w 11162102"/>
              <a:gd name="connsiteY1981" fmla="*/ 4674509 h 6858029"/>
              <a:gd name="connsiteX1982" fmla="*/ 1191738 w 11162102"/>
              <a:gd name="connsiteY1982" fmla="*/ 4654243 h 6858029"/>
              <a:gd name="connsiteX1983" fmla="*/ 1212182 w 11162102"/>
              <a:gd name="connsiteY1983" fmla="*/ 4645160 h 6858029"/>
              <a:gd name="connsiteX1984" fmla="*/ 1225549 w 11162102"/>
              <a:gd name="connsiteY1984" fmla="*/ 4639340 h 6858029"/>
              <a:gd name="connsiteX1985" fmla="*/ 1210870 w 11162102"/>
              <a:gd name="connsiteY1985" fmla="*/ 4661797 h 6858029"/>
              <a:gd name="connsiteX1986" fmla="*/ 1197505 w 11162102"/>
              <a:gd name="connsiteY1986" fmla="*/ 4666841 h 6858029"/>
              <a:gd name="connsiteX1987" fmla="*/ 1212182 w 11162102"/>
              <a:gd name="connsiteY1987" fmla="*/ 4645160 h 6858029"/>
              <a:gd name="connsiteX1988" fmla="*/ 1232605 w 11162102"/>
              <a:gd name="connsiteY1988" fmla="*/ 4636328 h 6858029"/>
              <a:gd name="connsiteX1989" fmla="*/ 1246358 w 11162102"/>
              <a:gd name="connsiteY1989" fmla="*/ 4630508 h 6858029"/>
              <a:gd name="connsiteX1990" fmla="*/ 1231339 w 11162102"/>
              <a:gd name="connsiteY1990" fmla="*/ 4654312 h 6858029"/>
              <a:gd name="connsiteX1991" fmla="*/ 1217577 w 11162102"/>
              <a:gd name="connsiteY1991" fmla="*/ 4659309 h 6858029"/>
              <a:gd name="connsiteX1992" fmla="*/ 1232605 w 11162102"/>
              <a:gd name="connsiteY1992" fmla="*/ 4636328 h 6858029"/>
              <a:gd name="connsiteX1993" fmla="*/ 1253028 w 11162102"/>
              <a:gd name="connsiteY1993" fmla="*/ 4627724 h 6858029"/>
              <a:gd name="connsiteX1994" fmla="*/ 1267144 w 11162102"/>
              <a:gd name="connsiteY1994" fmla="*/ 4621904 h 6858029"/>
              <a:gd name="connsiteX1995" fmla="*/ 1251810 w 11162102"/>
              <a:gd name="connsiteY1995" fmla="*/ 4647008 h 6858029"/>
              <a:gd name="connsiteX1996" fmla="*/ 1237706 w 11162102"/>
              <a:gd name="connsiteY1996" fmla="*/ 4652006 h 6858029"/>
              <a:gd name="connsiteX1997" fmla="*/ 1253028 w 11162102"/>
              <a:gd name="connsiteY1997" fmla="*/ 4627724 h 6858029"/>
              <a:gd name="connsiteX1998" fmla="*/ 1273454 w 11162102"/>
              <a:gd name="connsiteY1998" fmla="*/ 4619325 h 6858029"/>
              <a:gd name="connsiteX1999" fmla="*/ 1287907 w 11162102"/>
              <a:gd name="connsiteY1999" fmla="*/ 4613552 h 6858029"/>
              <a:gd name="connsiteX2000" fmla="*/ 1272295 w 11162102"/>
              <a:gd name="connsiteY2000" fmla="*/ 4639934 h 6858029"/>
              <a:gd name="connsiteX2001" fmla="*/ 1257853 w 11162102"/>
              <a:gd name="connsiteY2001" fmla="*/ 4644909 h 6858029"/>
              <a:gd name="connsiteX2002" fmla="*/ 1273454 w 11162102"/>
              <a:gd name="connsiteY2002" fmla="*/ 4619325 h 6858029"/>
              <a:gd name="connsiteX2003" fmla="*/ 1278925 w 11162102"/>
              <a:gd name="connsiteY2003" fmla="*/ 4610356 h 6858029"/>
              <a:gd name="connsiteX2004" fmla="*/ 1293946 w 11162102"/>
              <a:gd name="connsiteY2004" fmla="*/ 4585663 h 6858029"/>
              <a:gd name="connsiteX2005" fmla="*/ 1308128 w 11162102"/>
              <a:gd name="connsiteY2005" fmla="*/ 4579227 h 6858029"/>
              <a:gd name="connsiteX2006" fmla="*/ 1293099 w 11162102"/>
              <a:gd name="connsiteY2006" fmla="*/ 4604742 h 6858029"/>
              <a:gd name="connsiteX2007" fmla="*/ 1278925 w 11162102"/>
              <a:gd name="connsiteY2007" fmla="*/ 4610356 h 6858029"/>
              <a:gd name="connsiteX2008" fmla="*/ 1314344 w 11162102"/>
              <a:gd name="connsiteY2008" fmla="*/ 4576443 h 6858029"/>
              <a:gd name="connsiteX2009" fmla="*/ 1328855 w 11162102"/>
              <a:gd name="connsiteY2009" fmla="*/ 4570053 h 6858029"/>
              <a:gd name="connsiteX2010" fmla="*/ 1313566 w 11162102"/>
              <a:gd name="connsiteY2010" fmla="*/ 4596846 h 6858029"/>
              <a:gd name="connsiteX2011" fmla="*/ 1299047 w 11162102"/>
              <a:gd name="connsiteY2011" fmla="*/ 4602437 h 6858029"/>
              <a:gd name="connsiteX2012" fmla="*/ 1314344 w 11162102"/>
              <a:gd name="connsiteY2012" fmla="*/ 4576443 h 6858029"/>
              <a:gd name="connsiteX2013" fmla="*/ 1319787 w 11162102"/>
              <a:gd name="connsiteY2013" fmla="*/ 4567177 h 6858029"/>
              <a:gd name="connsiteX2014" fmla="*/ 1335005 w 11162102"/>
              <a:gd name="connsiteY2014" fmla="*/ 4541274 h 6858029"/>
              <a:gd name="connsiteX2015" fmla="*/ 1349182 w 11162102"/>
              <a:gd name="connsiteY2015" fmla="*/ 4534313 h 6858029"/>
              <a:gd name="connsiteX2016" fmla="*/ 1334017 w 11162102"/>
              <a:gd name="connsiteY2016" fmla="*/ 4560970 h 6858029"/>
              <a:gd name="connsiteX2017" fmla="*/ 1319787 w 11162102"/>
              <a:gd name="connsiteY2017" fmla="*/ 4567177 h 6858029"/>
              <a:gd name="connsiteX2018" fmla="*/ 1355280 w 11162102"/>
              <a:gd name="connsiteY2018" fmla="*/ 4531370 h 6858029"/>
              <a:gd name="connsiteX2019" fmla="*/ 1369783 w 11162102"/>
              <a:gd name="connsiteY2019" fmla="*/ 4524432 h 6858029"/>
              <a:gd name="connsiteX2020" fmla="*/ 1354415 w 11162102"/>
              <a:gd name="connsiteY2020" fmla="*/ 4552297 h 6858029"/>
              <a:gd name="connsiteX2021" fmla="*/ 1339864 w 11162102"/>
              <a:gd name="connsiteY2021" fmla="*/ 4558482 h 6858029"/>
              <a:gd name="connsiteX2022" fmla="*/ 1355280 w 11162102"/>
              <a:gd name="connsiteY2022" fmla="*/ 4531370 h 6858029"/>
              <a:gd name="connsiteX2023" fmla="*/ 1360342 w 11162102"/>
              <a:gd name="connsiteY2023" fmla="*/ 4522446 h 6858029"/>
              <a:gd name="connsiteX2024" fmla="*/ 1375774 w 11162102"/>
              <a:gd name="connsiteY2024" fmla="*/ 4495288 h 6858029"/>
              <a:gd name="connsiteX2025" fmla="*/ 1389979 w 11162102"/>
              <a:gd name="connsiteY2025" fmla="*/ 4487757 h 6858029"/>
              <a:gd name="connsiteX2026" fmla="*/ 1374603 w 11162102"/>
              <a:gd name="connsiteY2026" fmla="*/ 4515691 h 6858029"/>
              <a:gd name="connsiteX2027" fmla="*/ 1360342 w 11162102"/>
              <a:gd name="connsiteY2027" fmla="*/ 4522446 h 6858029"/>
              <a:gd name="connsiteX2028" fmla="*/ 1395967 w 11162102"/>
              <a:gd name="connsiteY2028" fmla="*/ 4484630 h 6858029"/>
              <a:gd name="connsiteX2029" fmla="*/ 1409968 w 11162102"/>
              <a:gd name="connsiteY2029" fmla="*/ 4477396 h 6858029"/>
              <a:gd name="connsiteX2030" fmla="*/ 1394449 w 11162102"/>
              <a:gd name="connsiteY2030" fmla="*/ 4506494 h 6858029"/>
              <a:gd name="connsiteX2031" fmla="*/ 1380350 w 11162102"/>
              <a:gd name="connsiteY2031" fmla="*/ 4512998 h 6858029"/>
              <a:gd name="connsiteX2032" fmla="*/ 1395967 w 11162102"/>
              <a:gd name="connsiteY2032" fmla="*/ 4484630 h 6858029"/>
              <a:gd name="connsiteX2033" fmla="*/ 1400557 w 11162102"/>
              <a:gd name="connsiteY2033" fmla="*/ 4476277 h 6858029"/>
              <a:gd name="connsiteX2034" fmla="*/ 1415158 w 11162102"/>
              <a:gd name="connsiteY2034" fmla="*/ 4449758 h 6858029"/>
              <a:gd name="connsiteX2035" fmla="*/ 1428851 w 11162102"/>
              <a:gd name="connsiteY2035" fmla="*/ 4441976 h 6858029"/>
              <a:gd name="connsiteX2036" fmla="*/ 1417385 w 11162102"/>
              <a:gd name="connsiteY2036" fmla="*/ 4463497 h 6858029"/>
              <a:gd name="connsiteX2037" fmla="*/ 1414316 w 11162102"/>
              <a:gd name="connsiteY2037" fmla="*/ 4469248 h 6858029"/>
              <a:gd name="connsiteX2038" fmla="*/ 1400557 w 11162102"/>
              <a:gd name="connsiteY2038" fmla="*/ 4476277 h 6858029"/>
              <a:gd name="connsiteX2039" fmla="*/ 1420596 w 11162102"/>
              <a:gd name="connsiteY2039" fmla="*/ 4465186 h 6858029"/>
              <a:gd name="connsiteX2040" fmla="*/ 1434742 w 11162102"/>
              <a:gd name="connsiteY2040" fmla="*/ 4438667 h 6858029"/>
              <a:gd name="connsiteX2041" fmla="*/ 1449610 w 11162102"/>
              <a:gd name="connsiteY2041" fmla="*/ 4430428 h 6858029"/>
              <a:gd name="connsiteX2042" fmla="*/ 1442611 w 11162102"/>
              <a:gd name="connsiteY2042" fmla="*/ 4443939 h 6858029"/>
              <a:gd name="connsiteX2043" fmla="*/ 1434819 w 11162102"/>
              <a:gd name="connsiteY2043" fmla="*/ 4459001 h 6858029"/>
              <a:gd name="connsiteX2044" fmla="*/ 1419960 w 11162102"/>
              <a:gd name="connsiteY2044" fmla="*/ 4466396 h 6858029"/>
              <a:gd name="connsiteX2045" fmla="*/ 1420596 w 11162102"/>
              <a:gd name="connsiteY2045" fmla="*/ 4465186 h 6858029"/>
              <a:gd name="connsiteX2046" fmla="*/ 1439851 w 11162102"/>
              <a:gd name="connsiteY2046" fmla="*/ 4429081 h 6858029"/>
              <a:gd name="connsiteX2047" fmla="*/ 1454389 w 11162102"/>
              <a:gd name="connsiteY2047" fmla="*/ 4401855 h 6858029"/>
              <a:gd name="connsiteX2048" fmla="*/ 1468988 w 11162102"/>
              <a:gd name="connsiteY2048" fmla="*/ 4393023 h 6858029"/>
              <a:gd name="connsiteX2049" fmla="*/ 1454437 w 11162102"/>
              <a:gd name="connsiteY2049" fmla="*/ 4421094 h 6858029"/>
              <a:gd name="connsiteX2050" fmla="*/ 1439851 w 11162102"/>
              <a:gd name="connsiteY2050" fmla="*/ 4429081 h 6858029"/>
              <a:gd name="connsiteX2051" fmla="*/ 1474737 w 11162102"/>
              <a:gd name="connsiteY2051" fmla="*/ 4389622 h 6858029"/>
              <a:gd name="connsiteX2052" fmla="*/ 1489635 w 11162102"/>
              <a:gd name="connsiteY2052" fmla="*/ 4380836 h 6858029"/>
              <a:gd name="connsiteX2053" fmla="*/ 1474860 w 11162102"/>
              <a:gd name="connsiteY2053" fmla="*/ 4410185 h 6858029"/>
              <a:gd name="connsiteX2054" fmla="*/ 1459969 w 11162102"/>
              <a:gd name="connsiteY2054" fmla="*/ 4418104 h 6858029"/>
              <a:gd name="connsiteX2055" fmla="*/ 1474737 w 11162102"/>
              <a:gd name="connsiteY2055" fmla="*/ 4389622 h 6858029"/>
              <a:gd name="connsiteX2056" fmla="*/ 1479621 w 11162102"/>
              <a:gd name="connsiteY2056" fmla="*/ 4380197 h 6858029"/>
              <a:gd name="connsiteX2057" fmla="*/ 1494622 w 11162102"/>
              <a:gd name="connsiteY2057" fmla="*/ 4351327 h 6858029"/>
              <a:gd name="connsiteX2058" fmla="*/ 1509185 w 11162102"/>
              <a:gd name="connsiteY2058" fmla="*/ 4342084 h 6858029"/>
              <a:gd name="connsiteX2059" fmla="*/ 1494238 w 11162102"/>
              <a:gd name="connsiteY2059" fmla="*/ 4371707 h 6858029"/>
              <a:gd name="connsiteX2060" fmla="*/ 1479621 w 11162102"/>
              <a:gd name="connsiteY2060" fmla="*/ 4380197 h 6858029"/>
              <a:gd name="connsiteX2061" fmla="*/ 1514819 w 11162102"/>
              <a:gd name="connsiteY2061" fmla="*/ 4338524 h 6858029"/>
              <a:gd name="connsiteX2062" fmla="*/ 1830976 w 11162102"/>
              <a:gd name="connsiteY2062" fmla="*/ 4182787 h 6858029"/>
              <a:gd name="connsiteX2063" fmla="*/ 3331094 w 11162102"/>
              <a:gd name="connsiteY2063" fmla="*/ 4305889 h 6858029"/>
              <a:gd name="connsiteX2064" fmla="*/ 5192955 w 11162102"/>
              <a:gd name="connsiteY2064" fmla="*/ 4939951 h 6858029"/>
              <a:gd name="connsiteX2065" fmla="*/ 6698361 w 11162102"/>
              <a:gd name="connsiteY2065" fmla="*/ 5462666 h 6858029"/>
              <a:gd name="connsiteX2066" fmla="*/ 7850847 w 11162102"/>
              <a:gd name="connsiteY2066" fmla="*/ 5774802 h 6858029"/>
              <a:gd name="connsiteX2067" fmla="*/ 8997742 w 11162102"/>
              <a:gd name="connsiteY2067" fmla="*/ 5869649 h 6858029"/>
              <a:gd name="connsiteX2068" fmla="*/ 9758671 w 11162102"/>
              <a:gd name="connsiteY2068" fmla="*/ 5698667 h 6858029"/>
              <a:gd name="connsiteX2069" fmla="*/ 10027263 w 11162102"/>
              <a:gd name="connsiteY2069" fmla="*/ 5553565 h 6858029"/>
              <a:gd name="connsiteX2070" fmla="*/ 10044403 w 11162102"/>
              <a:gd name="connsiteY2070" fmla="*/ 5596356 h 6858029"/>
              <a:gd name="connsiteX2071" fmla="*/ 8970674 w 11162102"/>
              <a:gd name="connsiteY2071" fmla="*/ 5930082 h 6858029"/>
              <a:gd name="connsiteX2072" fmla="*/ 7862075 w 11162102"/>
              <a:gd name="connsiteY2072" fmla="*/ 5832861 h 6858029"/>
              <a:gd name="connsiteX2073" fmla="*/ 6716755 w 11162102"/>
              <a:gd name="connsiteY2073" fmla="*/ 5524285 h 6858029"/>
              <a:gd name="connsiteX2074" fmla="*/ 5202518 w 11162102"/>
              <a:gd name="connsiteY2074" fmla="*/ 5004172 h 6858029"/>
              <a:gd name="connsiteX2075" fmla="*/ 3311216 w 11162102"/>
              <a:gd name="connsiteY2075" fmla="*/ 4367280 h 6858029"/>
              <a:gd name="connsiteX2076" fmla="*/ 2545813 w 11162102"/>
              <a:gd name="connsiteY2076" fmla="*/ 4183768 h 6858029"/>
              <a:gd name="connsiteX2077" fmla="*/ 1805580 w 11162102"/>
              <a:gd name="connsiteY2077" fmla="*/ 4230485 h 6858029"/>
              <a:gd name="connsiteX2078" fmla="*/ 1499645 w 11162102"/>
              <a:gd name="connsiteY2078" fmla="*/ 4368603 h 6858029"/>
              <a:gd name="connsiteX2079" fmla="*/ 1514819 w 11162102"/>
              <a:gd name="connsiteY2079" fmla="*/ 4338524 h 6858029"/>
              <a:gd name="connsiteX2080" fmla="*/ 8997445 w 11162102"/>
              <a:gd name="connsiteY2080" fmla="*/ 5864241 h 6858029"/>
              <a:gd name="connsiteX2081" fmla="*/ 7851897 w 11162102"/>
              <a:gd name="connsiteY2081" fmla="*/ 5769507 h 6858029"/>
              <a:gd name="connsiteX2082" fmla="*/ 6700004 w 11162102"/>
              <a:gd name="connsiteY2082" fmla="*/ 5457508 h 6858029"/>
              <a:gd name="connsiteX2083" fmla="*/ 5194804 w 11162102"/>
              <a:gd name="connsiteY2083" fmla="*/ 4934862 h 6858029"/>
              <a:gd name="connsiteX2084" fmla="*/ 3332646 w 11162102"/>
              <a:gd name="connsiteY2084" fmla="*/ 4300731 h 6858029"/>
              <a:gd name="connsiteX2085" fmla="*/ 2566832 w 11162102"/>
              <a:gd name="connsiteY2085" fmla="*/ 4118383 h 6858029"/>
              <a:gd name="connsiteX2086" fmla="*/ 1829137 w 11162102"/>
              <a:gd name="connsiteY2086" fmla="*/ 4177698 h 6858029"/>
              <a:gd name="connsiteX2087" fmla="*/ 1519069 w 11162102"/>
              <a:gd name="connsiteY2087" fmla="*/ 4330125 h 6858029"/>
              <a:gd name="connsiteX2088" fmla="*/ 1533332 w 11162102"/>
              <a:gd name="connsiteY2088" fmla="*/ 4301940 h 6858029"/>
              <a:gd name="connsiteX2089" fmla="*/ 1854643 w 11162102"/>
              <a:gd name="connsiteY2089" fmla="*/ 4129863 h 6858029"/>
              <a:gd name="connsiteX2090" fmla="*/ 2794276 w 11162102"/>
              <a:gd name="connsiteY2090" fmla="*/ 4092343 h 6858029"/>
              <a:gd name="connsiteX2091" fmla="*/ 3352546 w 11162102"/>
              <a:gd name="connsiteY2091" fmla="*/ 4239248 h 6858029"/>
              <a:gd name="connsiteX2092" fmla="*/ 5185059 w 11162102"/>
              <a:gd name="connsiteY2092" fmla="*/ 4870413 h 6858029"/>
              <a:gd name="connsiteX2093" fmla="*/ 6681632 w 11162102"/>
              <a:gd name="connsiteY2093" fmla="*/ 5395774 h 6858029"/>
              <a:gd name="connsiteX2094" fmla="*/ 7839459 w 11162102"/>
              <a:gd name="connsiteY2094" fmla="*/ 5710809 h 6858029"/>
              <a:gd name="connsiteX2095" fmla="*/ 7841216 w 11162102"/>
              <a:gd name="connsiteY2095" fmla="*/ 5711151 h 6858029"/>
              <a:gd name="connsiteX2096" fmla="*/ 9024557 w 11162102"/>
              <a:gd name="connsiteY2096" fmla="*/ 5803694 h 6858029"/>
              <a:gd name="connsiteX2097" fmla="*/ 9800367 w 11162102"/>
              <a:gd name="connsiteY2097" fmla="*/ 5616850 h 6858029"/>
              <a:gd name="connsiteX2098" fmla="*/ 10007019 w 11162102"/>
              <a:gd name="connsiteY2098" fmla="*/ 5505274 h 6858029"/>
              <a:gd name="connsiteX2099" fmla="*/ 10019846 w 11162102"/>
              <a:gd name="connsiteY2099" fmla="*/ 5535582 h 6858029"/>
              <a:gd name="connsiteX2100" fmla="*/ 10024776 w 11162102"/>
              <a:gd name="connsiteY2100" fmla="*/ 5547472 h 6858029"/>
              <a:gd name="connsiteX2101" fmla="*/ 8997445 w 11162102"/>
              <a:gd name="connsiteY2101" fmla="*/ 5864241 h 6858029"/>
              <a:gd name="connsiteX2102" fmla="*/ 10026167 w 11162102"/>
              <a:gd name="connsiteY2102" fmla="*/ 5532957 h 6858029"/>
              <a:gd name="connsiteX2103" fmla="*/ 10012908 w 11162102"/>
              <a:gd name="connsiteY2103" fmla="*/ 5501554 h 6858029"/>
              <a:gd name="connsiteX2104" fmla="*/ 10047506 w 11162102"/>
              <a:gd name="connsiteY2104" fmla="*/ 5478572 h 6858029"/>
              <a:gd name="connsiteX2105" fmla="*/ 10064074 w 11162102"/>
              <a:gd name="connsiteY2105" fmla="*/ 5520085 h 6858029"/>
              <a:gd name="connsiteX2106" fmla="*/ 10030549 w 11162102"/>
              <a:gd name="connsiteY2106" fmla="*/ 5543569 h 6858029"/>
              <a:gd name="connsiteX2107" fmla="*/ 10026167 w 11162102"/>
              <a:gd name="connsiteY2107" fmla="*/ 5532957 h 6858029"/>
              <a:gd name="connsiteX2108" fmla="*/ 10010466 w 11162102"/>
              <a:gd name="connsiteY2108" fmla="*/ 5495780 h 6858029"/>
              <a:gd name="connsiteX2109" fmla="*/ 9992437 w 11162102"/>
              <a:gd name="connsiteY2109" fmla="*/ 5453810 h 6858029"/>
              <a:gd name="connsiteX2110" fmla="*/ 10027811 w 11162102"/>
              <a:gd name="connsiteY2110" fmla="*/ 5431605 h 6858029"/>
              <a:gd name="connsiteX2111" fmla="*/ 10045109 w 11162102"/>
              <a:gd name="connsiteY2111" fmla="*/ 5472730 h 6858029"/>
              <a:gd name="connsiteX2112" fmla="*/ 10010466 w 11162102"/>
              <a:gd name="connsiteY2112" fmla="*/ 5495780 h 6858029"/>
              <a:gd name="connsiteX2113" fmla="*/ 10033562 w 11162102"/>
              <a:gd name="connsiteY2113" fmla="*/ 5427885 h 6858029"/>
              <a:gd name="connsiteX2114" fmla="*/ 10069209 w 11162102"/>
              <a:gd name="connsiteY2114" fmla="*/ 5403899 h 6858029"/>
              <a:gd name="connsiteX2115" fmla="*/ 10085254 w 11162102"/>
              <a:gd name="connsiteY2115" fmla="*/ 5444248 h 6858029"/>
              <a:gd name="connsiteX2116" fmla="*/ 10050815 w 11162102"/>
              <a:gd name="connsiteY2116" fmla="*/ 5468827 h 6858029"/>
              <a:gd name="connsiteX2117" fmla="*/ 10033562 w 11162102"/>
              <a:gd name="connsiteY2117" fmla="*/ 5427885 h 6858029"/>
              <a:gd name="connsiteX2118" fmla="*/ 10031211 w 11162102"/>
              <a:gd name="connsiteY2118" fmla="*/ 5422453 h 6858029"/>
              <a:gd name="connsiteX2119" fmla="*/ 10021969 w 11162102"/>
              <a:gd name="connsiteY2119" fmla="*/ 5401297 h 6858029"/>
              <a:gd name="connsiteX2120" fmla="*/ 10013114 w 11162102"/>
              <a:gd name="connsiteY2120" fmla="*/ 5381488 h 6858029"/>
              <a:gd name="connsiteX2121" fmla="*/ 10050039 w 11162102"/>
              <a:gd name="connsiteY2121" fmla="*/ 5358050 h 6858029"/>
              <a:gd name="connsiteX2122" fmla="*/ 10066951 w 11162102"/>
              <a:gd name="connsiteY2122" fmla="*/ 5398353 h 6858029"/>
              <a:gd name="connsiteX2123" fmla="*/ 10031211 w 11162102"/>
              <a:gd name="connsiteY2123" fmla="*/ 5422453 h 6858029"/>
              <a:gd name="connsiteX2124" fmla="*/ 10055722 w 11162102"/>
              <a:gd name="connsiteY2124" fmla="*/ 5354329 h 6858029"/>
              <a:gd name="connsiteX2125" fmla="*/ 10092671 w 11162102"/>
              <a:gd name="connsiteY2125" fmla="*/ 5329157 h 6858029"/>
              <a:gd name="connsiteX2126" fmla="*/ 10108350 w 11162102"/>
              <a:gd name="connsiteY2126" fmla="*/ 5368456 h 6858029"/>
              <a:gd name="connsiteX2127" fmla="*/ 10072587 w 11162102"/>
              <a:gd name="connsiteY2127" fmla="*/ 5394382 h 6858029"/>
              <a:gd name="connsiteX2128" fmla="*/ 10055722 w 11162102"/>
              <a:gd name="connsiteY2128" fmla="*/ 5354329 h 6858029"/>
              <a:gd name="connsiteX2129" fmla="*/ 10098057 w 11162102"/>
              <a:gd name="connsiteY2129" fmla="*/ 5325368 h 6858029"/>
              <a:gd name="connsiteX2130" fmla="*/ 10134685 w 11162102"/>
              <a:gd name="connsiteY2130" fmla="*/ 5298530 h 6858029"/>
              <a:gd name="connsiteX2131" fmla="*/ 10149064 w 11162102"/>
              <a:gd name="connsiteY2131" fmla="*/ 5336871 h 6858029"/>
              <a:gd name="connsiteX2132" fmla="*/ 10113690 w 11162102"/>
              <a:gd name="connsiteY2132" fmla="*/ 5364463 h 6858029"/>
              <a:gd name="connsiteX2133" fmla="*/ 10098057 w 11162102"/>
              <a:gd name="connsiteY2133" fmla="*/ 5325368 h 6858029"/>
              <a:gd name="connsiteX2134" fmla="*/ 10095911 w 11162102"/>
              <a:gd name="connsiteY2134" fmla="*/ 5320074 h 6858029"/>
              <a:gd name="connsiteX2135" fmla="*/ 10079366 w 11162102"/>
              <a:gd name="connsiteY2135" fmla="*/ 5280751 h 6858029"/>
              <a:gd name="connsiteX2136" fmla="*/ 10117296 w 11162102"/>
              <a:gd name="connsiteY2136" fmla="*/ 5254575 h 6858029"/>
              <a:gd name="connsiteX2137" fmla="*/ 10132609 w 11162102"/>
              <a:gd name="connsiteY2137" fmla="*/ 5293075 h 6858029"/>
              <a:gd name="connsiteX2138" fmla="*/ 10095911 w 11162102"/>
              <a:gd name="connsiteY2138" fmla="*/ 5320074 h 6858029"/>
              <a:gd name="connsiteX2139" fmla="*/ 10077312 w 11162102"/>
              <a:gd name="connsiteY2139" fmla="*/ 5276028 h 6858029"/>
              <a:gd name="connsiteX2140" fmla="*/ 10059784 w 11162102"/>
              <a:gd name="connsiteY2140" fmla="*/ 5236203 h 6858029"/>
              <a:gd name="connsiteX2141" fmla="*/ 10098993 w 11162102"/>
              <a:gd name="connsiteY2141" fmla="*/ 5210711 h 6858029"/>
              <a:gd name="connsiteX2142" fmla="*/ 10115310 w 11162102"/>
              <a:gd name="connsiteY2142" fmla="*/ 5249691 h 6858029"/>
              <a:gd name="connsiteX2143" fmla="*/ 10077312 w 11162102"/>
              <a:gd name="connsiteY2143" fmla="*/ 5276028 h 6858029"/>
              <a:gd name="connsiteX2144" fmla="*/ 10104492 w 11162102"/>
              <a:gd name="connsiteY2144" fmla="*/ 5207037 h 6858029"/>
              <a:gd name="connsiteX2145" fmla="*/ 10143814 w 11162102"/>
              <a:gd name="connsiteY2145" fmla="*/ 5179559 h 6858029"/>
              <a:gd name="connsiteX2146" fmla="*/ 10158786 w 11162102"/>
              <a:gd name="connsiteY2146" fmla="*/ 5217375 h 6858029"/>
              <a:gd name="connsiteX2147" fmla="*/ 10120765 w 11162102"/>
              <a:gd name="connsiteY2147" fmla="*/ 5245743 h 6858029"/>
              <a:gd name="connsiteX2148" fmla="*/ 10104492 w 11162102"/>
              <a:gd name="connsiteY2148" fmla="*/ 5207037 h 6858029"/>
              <a:gd name="connsiteX2149" fmla="*/ 10102621 w 11162102"/>
              <a:gd name="connsiteY2149" fmla="*/ 5202677 h 6858029"/>
              <a:gd name="connsiteX2150" fmla="*/ 10085230 w 11162102"/>
              <a:gd name="connsiteY2150" fmla="*/ 5163287 h 6858029"/>
              <a:gd name="connsiteX2151" fmla="*/ 10125876 w 11162102"/>
              <a:gd name="connsiteY2151" fmla="*/ 5136562 h 6858029"/>
              <a:gd name="connsiteX2152" fmla="*/ 10141967 w 11162102"/>
              <a:gd name="connsiteY2152" fmla="*/ 5175040 h 6858029"/>
              <a:gd name="connsiteX2153" fmla="*/ 10102621 w 11162102"/>
              <a:gd name="connsiteY2153" fmla="*/ 5202677 h 6858029"/>
              <a:gd name="connsiteX2154" fmla="*/ 10131148 w 11162102"/>
              <a:gd name="connsiteY2154" fmla="*/ 5133002 h 6858029"/>
              <a:gd name="connsiteX2155" fmla="*/ 10171383 w 11162102"/>
              <a:gd name="connsiteY2155" fmla="*/ 5104566 h 6858029"/>
              <a:gd name="connsiteX2156" fmla="*/ 10185967 w 11162102"/>
              <a:gd name="connsiteY2156" fmla="*/ 5141857 h 6858029"/>
              <a:gd name="connsiteX2157" fmla="*/ 10147147 w 11162102"/>
              <a:gd name="connsiteY2157" fmla="*/ 5171229 h 6858029"/>
              <a:gd name="connsiteX2158" fmla="*/ 10131148 w 11162102"/>
              <a:gd name="connsiteY2158" fmla="*/ 5133002 h 6858029"/>
              <a:gd name="connsiteX2159" fmla="*/ 10129460 w 11162102"/>
              <a:gd name="connsiteY2159" fmla="*/ 5129054 h 6858029"/>
              <a:gd name="connsiteX2160" fmla="*/ 10112229 w 11162102"/>
              <a:gd name="connsiteY2160" fmla="*/ 5089914 h 6858029"/>
              <a:gd name="connsiteX2161" fmla="*/ 10153833 w 11162102"/>
              <a:gd name="connsiteY2161" fmla="*/ 5062300 h 6858029"/>
              <a:gd name="connsiteX2162" fmla="*/ 10169717 w 11162102"/>
              <a:gd name="connsiteY2162" fmla="*/ 5100390 h 6858029"/>
              <a:gd name="connsiteX2163" fmla="*/ 10129460 w 11162102"/>
              <a:gd name="connsiteY2163" fmla="*/ 5129054 h 6858029"/>
              <a:gd name="connsiteX2164" fmla="*/ 10159060 w 11162102"/>
              <a:gd name="connsiteY2164" fmla="*/ 5058648 h 6858029"/>
              <a:gd name="connsiteX2165" fmla="*/ 10200163 w 11162102"/>
              <a:gd name="connsiteY2165" fmla="*/ 5029299 h 6858029"/>
              <a:gd name="connsiteX2166" fmla="*/ 10214426 w 11162102"/>
              <a:gd name="connsiteY2166" fmla="*/ 5066225 h 6858029"/>
              <a:gd name="connsiteX2167" fmla="*/ 10174876 w 11162102"/>
              <a:gd name="connsiteY2167" fmla="*/ 5096578 h 6858029"/>
              <a:gd name="connsiteX2168" fmla="*/ 10159060 w 11162102"/>
              <a:gd name="connsiteY2168" fmla="*/ 5058648 h 6858029"/>
              <a:gd name="connsiteX2169" fmla="*/ 10205252 w 11162102"/>
              <a:gd name="connsiteY2169" fmla="*/ 5025511 h 6858029"/>
              <a:gd name="connsiteX2170" fmla="*/ 10245509 w 11162102"/>
              <a:gd name="connsiteY2170" fmla="*/ 4994496 h 6858029"/>
              <a:gd name="connsiteX2171" fmla="*/ 10258061 w 11162102"/>
              <a:gd name="connsiteY2171" fmla="*/ 5030257 h 6858029"/>
              <a:gd name="connsiteX2172" fmla="*/ 10219470 w 11162102"/>
              <a:gd name="connsiteY2172" fmla="*/ 5062231 h 6858029"/>
              <a:gd name="connsiteX2173" fmla="*/ 10205252 w 11162102"/>
              <a:gd name="connsiteY2173" fmla="*/ 5025511 h 6858029"/>
              <a:gd name="connsiteX2174" fmla="*/ 10203768 w 11162102"/>
              <a:gd name="connsiteY2174" fmla="*/ 5021813 h 6858029"/>
              <a:gd name="connsiteX2175" fmla="*/ 10188249 w 11162102"/>
              <a:gd name="connsiteY2175" fmla="*/ 4984066 h 6858029"/>
              <a:gd name="connsiteX2176" fmla="*/ 10230150 w 11162102"/>
              <a:gd name="connsiteY2176" fmla="*/ 4953736 h 6858029"/>
              <a:gd name="connsiteX2177" fmla="*/ 10244049 w 11162102"/>
              <a:gd name="connsiteY2177" fmla="*/ 4990502 h 6858029"/>
              <a:gd name="connsiteX2178" fmla="*/ 10203768 w 11162102"/>
              <a:gd name="connsiteY2178" fmla="*/ 5021813 h 6858029"/>
              <a:gd name="connsiteX2179" fmla="*/ 10186994 w 11162102"/>
              <a:gd name="connsiteY2179" fmla="*/ 4981122 h 6858029"/>
              <a:gd name="connsiteX2180" fmla="*/ 10170105 w 11162102"/>
              <a:gd name="connsiteY2180" fmla="*/ 4942256 h 6858029"/>
              <a:gd name="connsiteX2181" fmla="*/ 10213604 w 11162102"/>
              <a:gd name="connsiteY2181" fmla="*/ 4912702 h 6858029"/>
              <a:gd name="connsiteX2182" fmla="*/ 10228895 w 11162102"/>
              <a:gd name="connsiteY2182" fmla="*/ 4950540 h 6858029"/>
              <a:gd name="connsiteX2183" fmla="*/ 10186994 w 11162102"/>
              <a:gd name="connsiteY2183" fmla="*/ 4981122 h 6858029"/>
              <a:gd name="connsiteX2184" fmla="*/ 10218648 w 11162102"/>
              <a:gd name="connsiteY2184" fmla="*/ 4909119 h 6858029"/>
              <a:gd name="connsiteX2185" fmla="*/ 10261257 w 11162102"/>
              <a:gd name="connsiteY2185" fmla="*/ 4877966 h 6858029"/>
              <a:gd name="connsiteX2186" fmla="*/ 10274813 w 11162102"/>
              <a:gd name="connsiteY2186" fmla="*/ 4914596 h 6858029"/>
              <a:gd name="connsiteX2187" fmla="*/ 10233871 w 11162102"/>
              <a:gd name="connsiteY2187" fmla="*/ 4946775 h 6858029"/>
              <a:gd name="connsiteX2188" fmla="*/ 10218648 w 11162102"/>
              <a:gd name="connsiteY2188" fmla="*/ 4909119 h 6858029"/>
              <a:gd name="connsiteX2189" fmla="*/ 10266164 w 11162102"/>
              <a:gd name="connsiteY2189" fmla="*/ 4874201 h 6858029"/>
              <a:gd name="connsiteX2190" fmla="*/ 10307539 w 11162102"/>
              <a:gd name="connsiteY2190" fmla="*/ 4841588 h 6858029"/>
              <a:gd name="connsiteX2191" fmla="*/ 10319201 w 11162102"/>
              <a:gd name="connsiteY2191" fmla="*/ 4877031 h 6858029"/>
              <a:gd name="connsiteX2192" fmla="*/ 10279628 w 11162102"/>
              <a:gd name="connsiteY2192" fmla="*/ 4910602 h 6858029"/>
              <a:gd name="connsiteX2193" fmla="*/ 10266164 w 11162102"/>
              <a:gd name="connsiteY2193" fmla="*/ 4874201 h 6858029"/>
              <a:gd name="connsiteX2194" fmla="*/ 10312355 w 11162102"/>
              <a:gd name="connsiteY2194" fmla="*/ 4837617 h 6858029"/>
              <a:gd name="connsiteX2195" fmla="*/ 10352202 w 11162102"/>
              <a:gd name="connsiteY2195" fmla="*/ 4803727 h 6858029"/>
              <a:gd name="connsiteX2196" fmla="*/ 10361810 w 11162102"/>
              <a:gd name="connsiteY2196" fmla="*/ 4838005 h 6858029"/>
              <a:gd name="connsiteX2197" fmla="*/ 10323948 w 11162102"/>
              <a:gd name="connsiteY2197" fmla="*/ 4872764 h 6858029"/>
              <a:gd name="connsiteX2198" fmla="*/ 10312355 w 11162102"/>
              <a:gd name="connsiteY2198" fmla="*/ 4837617 h 6858029"/>
              <a:gd name="connsiteX2199" fmla="*/ 10310324 w 11162102"/>
              <a:gd name="connsiteY2199" fmla="*/ 4831706 h 6858029"/>
              <a:gd name="connsiteX2200" fmla="*/ 10298206 w 11162102"/>
              <a:gd name="connsiteY2200" fmla="*/ 4798044 h 6858029"/>
              <a:gd name="connsiteX2201" fmla="*/ 10340061 w 11162102"/>
              <a:gd name="connsiteY2201" fmla="*/ 4764679 h 6858029"/>
              <a:gd name="connsiteX2202" fmla="*/ 10350376 w 11162102"/>
              <a:gd name="connsiteY2202" fmla="*/ 4797702 h 6858029"/>
              <a:gd name="connsiteX2203" fmla="*/ 10310324 w 11162102"/>
              <a:gd name="connsiteY2203" fmla="*/ 4831706 h 6858029"/>
              <a:gd name="connsiteX2204" fmla="*/ 10296106 w 11162102"/>
              <a:gd name="connsiteY2204" fmla="*/ 4792475 h 6858029"/>
              <a:gd name="connsiteX2205" fmla="*/ 10282755 w 11162102"/>
              <a:gd name="connsiteY2205" fmla="*/ 4758015 h 6858029"/>
              <a:gd name="connsiteX2206" fmla="*/ 10326550 w 11162102"/>
              <a:gd name="connsiteY2206" fmla="*/ 4725196 h 6858029"/>
              <a:gd name="connsiteX2207" fmla="*/ 10338190 w 11162102"/>
              <a:gd name="connsiteY2207" fmla="*/ 4758996 h 6858029"/>
              <a:gd name="connsiteX2208" fmla="*/ 10296106 w 11162102"/>
              <a:gd name="connsiteY2208" fmla="*/ 4792475 h 6858029"/>
              <a:gd name="connsiteX2209" fmla="*/ 10331137 w 11162102"/>
              <a:gd name="connsiteY2209" fmla="*/ 4721613 h 6858029"/>
              <a:gd name="connsiteX2210" fmla="*/ 10373153 w 11162102"/>
              <a:gd name="connsiteY2210" fmla="*/ 4687723 h 6858029"/>
              <a:gd name="connsiteX2211" fmla="*/ 10382213 w 11162102"/>
              <a:gd name="connsiteY2211" fmla="*/ 4717734 h 6858029"/>
              <a:gd name="connsiteX2212" fmla="*/ 10383011 w 11162102"/>
              <a:gd name="connsiteY2212" fmla="*/ 4720632 h 6858029"/>
              <a:gd name="connsiteX2213" fmla="*/ 10342800 w 11162102"/>
              <a:gd name="connsiteY2213" fmla="*/ 4755162 h 6858029"/>
              <a:gd name="connsiteX2214" fmla="*/ 10331137 w 11162102"/>
              <a:gd name="connsiteY2214" fmla="*/ 4721613 h 6858029"/>
              <a:gd name="connsiteX2215" fmla="*/ 10329220 w 11162102"/>
              <a:gd name="connsiteY2215" fmla="*/ 4716319 h 6858029"/>
              <a:gd name="connsiteX2216" fmla="*/ 10316257 w 11162102"/>
              <a:gd name="connsiteY2216" fmla="*/ 4681926 h 6858029"/>
              <a:gd name="connsiteX2217" fmla="*/ 10360304 w 11162102"/>
              <a:gd name="connsiteY2217" fmla="*/ 4648492 h 6858029"/>
              <a:gd name="connsiteX2218" fmla="*/ 10371463 w 11162102"/>
              <a:gd name="connsiteY2218" fmla="*/ 4682314 h 6858029"/>
              <a:gd name="connsiteX2219" fmla="*/ 10329220 w 11162102"/>
              <a:gd name="connsiteY2219" fmla="*/ 4716319 h 6858029"/>
              <a:gd name="connsiteX2220" fmla="*/ 10364914 w 11162102"/>
              <a:gd name="connsiteY2220" fmla="*/ 4644863 h 6858029"/>
              <a:gd name="connsiteX2221" fmla="*/ 10407066 w 11162102"/>
              <a:gd name="connsiteY2221" fmla="*/ 4610470 h 6858029"/>
              <a:gd name="connsiteX2222" fmla="*/ 10416355 w 11162102"/>
              <a:gd name="connsiteY2222" fmla="*/ 4643448 h 6858029"/>
              <a:gd name="connsiteX2223" fmla="*/ 10376097 w 11162102"/>
              <a:gd name="connsiteY2223" fmla="*/ 4678411 h 6858029"/>
              <a:gd name="connsiteX2224" fmla="*/ 10364914 w 11162102"/>
              <a:gd name="connsiteY2224" fmla="*/ 4644863 h 6858029"/>
              <a:gd name="connsiteX2225" fmla="*/ 10358592 w 11162102"/>
              <a:gd name="connsiteY2225" fmla="*/ 4643540 h 6858029"/>
              <a:gd name="connsiteX2226" fmla="*/ 10314340 w 11162102"/>
              <a:gd name="connsiteY2226" fmla="*/ 4677020 h 6858029"/>
              <a:gd name="connsiteX2227" fmla="*/ 10300009 w 11162102"/>
              <a:gd name="connsiteY2227" fmla="*/ 4641668 h 6858029"/>
              <a:gd name="connsiteX2228" fmla="*/ 10309000 w 11162102"/>
              <a:gd name="connsiteY2228" fmla="*/ 4635483 h 6858029"/>
              <a:gd name="connsiteX2229" fmla="*/ 10346086 w 11162102"/>
              <a:gd name="connsiteY2229" fmla="*/ 4608827 h 6858029"/>
              <a:gd name="connsiteX2230" fmla="*/ 10358592 w 11162102"/>
              <a:gd name="connsiteY2230" fmla="*/ 4643540 h 6858029"/>
              <a:gd name="connsiteX2231" fmla="*/ 10309799 w 11162102"/>
              <a:gd name="connsiteY2231" fmla="*/ 4680351 h 6858029"/>
              <a:gd name="connsiteX2232" fmla="*/ 10263927 w 11162102"/>
              <a:gd name="connsiteY2232" fmla="*/ 4712644 h 6858029"/>
              <a:gd name="connsiteX2233" fmla="*/ 10247952 w 11162102"/>
              <a:gd name="connsiteY2233" fmla="*/ 4676403 h 6858029"/>
              <a:gd name="connsiteX2234" fmla="*/ 10295444 w 11162102"/>
              <a:gd name="connsiteY2234" fmla="*/ 4644795 h 6858029"/>
              <a:gd name="connsiteX2235" fmla="*/ 10309799 w 11162102"/>
              <a:gd name="connsiteY2235" fmla="*/ 4680351 h 6858029"/>
              <a:gd name="connsiteX2236" fmla="*/ 10258951 w 11162102"/>
              <a:gd name="connsiteY2236" fmla="*/ 4716045 h 6858029"/>
              <a:gd name="connsiteX2237" fmla="*/ 10212236 w 11162102"/>
              <a:gd name="connsiteY2237" fmla="*/ 4746649 h 6858029"/>
              <a:gd name="connsiteX2238" fmla="*/ 10196328 w 11162102"/>
              <a:gd name="connsiteY2238" fmla="*/ 4712850 h 6858029"/>
              <a:gd name="connsiteX2239" fmla="*/ 10194684 w 11162102"/>
              <a:gd name="connsiteY2239" fmla="*/ 4709472 h 6858029"/>
              <a:gd name="connsiteX2240" fmla="*/ 10242839 w 11162102"/>
              <a:gd name="connsiteY2240" fmla="*/ 4679667 h 6858029"/>
              <a:gd name="connsiteX2241" fmla="*/ 10258951 w 11162102"/>
              <a:gd name="connsiteY2241" fmla="*/ 4716045 h 6858029"/>
              <a:gd name="connsiteX2242" fmla="*/ 10207055 w 11162102"/>
              <a:gd name="connsiteY2242" fmla="*/ 4749913 h 6858029"/>
              <a:gd name="connsiteX2243" fmla="*/ 10159471 w 11162102"/>
              <a:gd name="connsiteY2243" fmla="*/ 4778942 h 6858029"/>
              <a:gd name="connsiteX2244" fmla="*/ 10140482 w 11162102"/>
              <a:gd name="connsiteY2244" fmla="*/ 4740853 h 6858029"/>
              <a:gd name="connsiteX2245" fmla="*/ 10189414 w 11162102"/>
              <a:gd name="connsiteY2245" fmla="*/ 4712621 h 6858029"/>
              <a:gd name="connsiteX2246" fmla="*/ 10207055 w 11162102"/>
              <a:gd name="connsiteY2246" fmla="*/ 4749913 h 6858029"/>
              <a:gd name="connsiteX2247" fmla="*/ 10154267 w 11162102"/>
              <a:gd name="connsiteY2247" fmla="*/ 4782001 h 6858029"/>
              <a:gd name="connsiteX2248" fmla="*/ 10106295 w 11162102"/>
              <a:gd name="connsiteY2248" fmla="*/ 4809296 h 6858029"/>
              <a:gd name="connsiteX2249" fmla="*/ 10086007 w 11162102"/>
              <a:gd name="connsiteY2249" fmla="*/ 4770247 h 6858029"/>
              <a:gd name="connsiteX2250" fmla="*/ 10135211 w 11162102"/>
              <a:gd name="connsiteY2250" fmla="*/ 4743774 h 6858029"/>
              <a:gd name="connsiteX2251" fmla="*/ 10154267 w 11162102"/>
              <a:gd name="connsiteY2251" fmla="*/ 4782001 h 6858029"/>
              <a:gd name="connsiteX2252" fmla="*/ 10100909 w 11162102"/>
              <a:gd name="connsiteY2252" fmla="*/ 4812217 h 6858029"/>
              <a:gd name="connsiteX2253" fmla="*/ 10052870 w 11162102"/>
              <a:gd name="connsiteY2253" fmla="*/ 4837709 h 6858029"/>
              <a:gd name="connsiteX2254" fmla="*/ 10031371 w 11162102"/>
              <a:gd name="connsiteY2254" fmla="*/ 4797725 h 6858029"/>
              <a:gd name="connsiteX2255" fmla="*/ 10080552 w 11162102"/>
              <a:gd name="connsiteY2255" fmla="*/ 4773054 h 6858029"/>
              <a:gd name="connsiteX2256" fmla="*/ 10100909 w 11162102"/>
              <a:gd name="connsiteY2256" fmla="*/ 4812217 h 6858029"/>
              <a:gd name="connsiteX2257" fmla="*/ 10047323 w 11162102"/>
              <a:gd name="connsiteY2257" fmla="*/ 4840562 h 6858029"/>
              <a:gd name="connsiteX2258" fmla="*/ 9999465 w 11162102"/>
              <a:gd name="connsiteY2258" fmla="*/ 4864228 h 6858029"/>
              <a:gd name="connsiteX2259" fmla="*/ 9977032 w 11162102"/>
              <a:gd name="connsiteY2259" fmla="*/ 4823194 h 6858029"/>
              <a:gd name="connsiteX2260" fmla="*/ 10025734 w 11162102"/>
              <a:gd name="connsiteY2260" fmla="*/ 4800417 h 6858029"/>
              <a:gd name="connsiteX2261" fmla="*/ 10047323 w 11162102"/>
              <a:gd name="connsiteY2261" fmla="*/ 4840562 h 6858029"/>
              <a:gd name="connsiteX2262" fmla="*/ 9993760 w 11162102"/>
              <a:gd name="connsiteY2262" fmla="*/ 4866967 h 6858029"/>
              <a:gd name="connsiteX2263" fmla="*/ 9947295 w 11162102"/>
              <a:gd name="connsiteY2263" fmla="*/ 4888442 h 6858029"/>
              <a:gd name="connsiteX2264" fmla="*/ 9924473 w 11162102"/>
              <a:gd name="connsiteY2264" fmla="*/ 4846176 h 6858029"/>
              <a:gd name="connsiteX2265" fmla="*/ 9971258 w 11162102"/>
              <a:gd name="connsiteY2265" fmla="*/ 4825819 h 6858029"/>
              <a:gd name="connsiteX2266" fmla="*/ 9993760 w 11162102"/>
              <a:gd name="connsiteY2266" fmla="*/ 4866967 h 6858029"/>
              <a:gd name="connsiteX2267" fmla="*/ 9941406 w 11162102"/>
              <a:gd name="connsiteY2267" fmla="*/ 4891066 h 6858029"/>
              <a:gd name="connsiteX2268" fmla="*/ 9897132 w 11162102"/>
              <a:gd name="connsiteY2268" fmla="*/ 4910214 h 6858029"/>
              <a:gd name="connsiteX2269" fmla="*/ 9874014 w 11162102"/>
              <a:gd name="connsiteY2269" fmla="*/ 4866875 h 6858029"/>
              <a:gd name="connsiteX2270" fmla="*/ 9918539 w 11162102"/>
              <a:gd name="connsiteY2270" fmla="*/ 4848709 h 6858029"/>
              <a:gd name="connsiteX2271" fmla="*/ 9941406 w 11162102"/>
              <a:gd name="connsiteY2271" fmla="*/ 4891066 h 6858029"/>
              <a:gd name="connsiteX2272" fmla="*/ 9891039 w 11162102"/>
              <a:gd name="connsiteY2272" fmla="*/ 4912770 h 6858029"/>
              <a:gd name="connsiteX2273" fmla="*/ 9849001 w 11162102"/>
              <a:gd name="connsiteY2273" fmla="*/ 4929841 h 6858029"/>
              <a:gd name="connsiteX2274" fmla="*/ 9825585 w 11162102"/>
              <a:gd name="connsiteY2274" fmla="*/ 4885452 h 6858029"/>
              <a:gd name="connsiteX2275" fmla="*/ 9849639 w 11162102"/>
              <a:gd name="connsiteY2275" fmla="*/ 4876415 h 6858029"/>
              <a:gd name="connsiteX2276" fmla="*/ 9867806 w 11162102"/>
              <a:gd name="connsiteY2276" fmla="*/ 4869295 h 6858029"/>
              <a:gd name="connsiteX2277" fmla="*/ 9891039 w 11162102"/>
              <a:gd name="connsiteY2277" fmla="*/ 4912770 h 6858029"/>
              <a:gd name="connsiteX2278" fmla="*/ 9842862 w 11162102"/>
              <a:gd name="connsiteY2278" fmla="*/ 4932237 h 6858029"/>
              <a:gd name="connsiteX2279" fmla="*/ 9802991 w 11162102"/>
              <a:gd name="connsiteY2279" fmla="*/ 4947437 h 6858029"/>
              <a:gd name="connsiteX2280" fmla="*/ 9779325 w 11162102"/>
              <a:gd name="connsiteY2280" fmla="*/ 4902135 h 6858029"/>
              <a:gd name="connsiteX2281" fmla="*/ 9819400 w 11162102"/>
              <a:gd name="connsiteY2281" fmla="*/ 4887780 h 6858029"/>
              <a:gd name="connsiteX2282" fmla="*/ 9842862 w 11162102"/>
              <a:gd name="connsiteY2282" fmla="*/ 4932237 h 6858029"/>
              <a:gd name="connsiteX2283" fmla="*/ 9796602 w 11162102"/>
              <a:gd name="connsiteY2283" fmla="*/ 4949810 h 6858029"/>
              <a:gd name="connsiteX2284" fmla="*/ 9759059 w 11162102"/>
              <a:gd name="connsiteY2284" fmla="*/ 4963275 h 6858029"/>
              <a:gd name="connsiteX2285" fmla="*/ 9735165 w 11162102"/>
              <a:gd name="connsiteY2285" fmla="*/ 4917106 h 6858029"/>
              <a:gd name="connsiteX2286" fmla="*/ 9772844 w 11162102"/>
              <a:gd name="connsiteY2286" fmla="*/ 4904372 h 6858029"/>
              <a:gd name="connsiteX2287" fmla="*/ 9796602 w 11162102"/>
              <a:gd name="connsiteY2287" fmla="*/ 4949810 h 6858029"/>
              <a:gd name="connsiteX2288" fmla="*/ 9798952 w 11162102"/>
              <a:gd name="connsiteY2288" fmla="*/ 4954306 h 6858029"/>
              <a:gd name="connsiteX2289" fmla="*/ 9821957 w 11162102"/>
              <a:gd name="connsiteY2289" fmla="*/ 4998946 h 6858029"/>
              <a:gd name="connsiteX2290" fmla="*/ 9784505 w 11162102"/>
              <a:gd name="connsiteY2290" fmla="*/ 5013164 h 6858029"/>
              <a:gd name="connsiteX2291" fmla="*/ 9761341 w 11162102"/>
              <a:gd name="connsiteY2291" fmla="*/ 4967748 h 6858029"/>
              <a:gd name="connsiteX2292" fmla="*/ 9798952 w 11162102"/>
              <a:gd name="connsiteY2292" fmla="*/ 4954306 h 6858029"/>
              <a:gd name="connsiteX2293" fmla="*/ 9777865 w 11162102"/>
              <a:gd name="connsiteY2293" fmla="*/ 5015606 h 6858029"/>
              <a:gd name="connsiteX2294" fmla="*/ 9291939 w 11162102"/>
              <a:gd name="connsiteY2294" fmla="*/ 5140008 h 6858029"/>
              <a:gd name="connsiteX2295" fmla="*/ 7763507 w 11162102"/>
              <a:gd name="connsiteY2295" fmla="*/ 5077111 h 6858029"/>
              <a:gd name="connsiteX2296" fmla="*/ 6515831 w 11162102"/>
              <a:gd name="connsiteY2296" fmla="*/ 4722914 h 6858029"/>
              <a:gd name="connsiteX2297" fmla="*/ 5117118 w 11162102"/>
              <a:gd name="connsiteY2297" fmla="*/ 4171444 h 6858029"/>
              <a:gd name="connsiteX2298" fmla="*/ 3568556 w 11162102"/>
              <a:gd name="connsiteY2298" fmla="*/ 3568625 h 6858029"/>
              <a:gd name="connsiteX2299" fmla="*/ 3184759 w 11162102"/>
              <a:gd name="connsiteY2299" fmla="*/ 3457893 h 6858029"/>
              <a:gd name="connsiteX2300" fmla="*/ 2801510 w 11162102"/>
              <a:gd name="connsiteY2300" fmla="*/ 3403257 h 6858029"/>
              <a:gd name="connsiteX2301" fmla="*/ 2431726 w 11162102"/>
              <a:gd name="connsiteY2301" fmla="*/ 3438403 h 6858029"/>
              <a:gd name="connsiteX2302" fmla="*/ 2088518 w 11162102"/>
              <a:gd name="connsiteY2302" fmla="*/ 3597061 h 6858029"/>
              <a:gd name="connsiteX2303" fmla="*/ 1729227 w 11162102"/>
              <a:gd name="connsiteY2303" fmla="*/ 3930581 h 6858029"/>
              <a:gd name="connsiteX2304" fmla="*/ 1737012 w 11162102"/>
              <a:gd name="connsiteY2304" fmla="*/ 3916705 h 6858029"/>
              <a:gd name="connsiteX2305" fmla="*/ 2114601 w 11162102"/>
              <a:gd name="connsiteY2305" fmla="*/ 3547606 h 6858029"/>
              <a:gd name="connsiteX2306" fmla="*/ 3588662 w 11162102"/>
              <a:gd name="connsiteY2306" fmla="*/ 3506001 h 6858029"/>
              <a:gd name="connsiteX2307" fmla="*/ 5110431 w 11162102"/>
              <a:gd name="connsiteY2307" fmla="*/ 4106265 h 6858029"/>
              <a:gd name="connsiteX2308" fmla="*/ 6497709 w 11162102"/>
              <a:gd name="connsiteY2308" fmla="*/ 4660063 h 6858029"/>
              <a:gd name="connsiteX2309" fmla="*/ 7759399 w 11162102"/>
              <a:gd name="connsiteY2309" fmla="*/ 5019440 h 6858029"/>
              <a:gd name="connsiteX2310" fmla="*/ 7888457 w 11162102"/>
              <a:gd name="connsiteY2310" fmla="*/ 5043631 h 6858029"/>
              <a:gd name="connsiteX2311" fmla="*/ 8604975 w 11162102"/>
              <a:gd name="connsiteY2311" fmla="*/ 5120610 h 6858029"/>
              <a:gd name="connsiteX2312" fmla="*/ 9319371 w 11162102"/>
              <a:gd name="connsiteY2312" fmla="*/ 5078275 h 6858029"/>
              <a:gd name="connsiteX2313" fmla="*/ 9754609 w 11162102"/>
              <a:gd name="connsiteY2313" fmla="*/ 4970122 h 6858029"/>
              <a:gd name="connsiteX2314" fmla="*/ 9777865 w 11162102"/>
              <a:gd name="connsiteY2314" fmla="*/ 5015606 h 6858029"/>
              <a:gd name="connsiteX2315" fmla="*/ 2090987 w 11162102"/>
              <a:gd name="connsiteY2315" fmla="*/ 3600530 h 6858029"/>
              <a:gd name="connsiteX2316" fmla="*/ 3567210 w 11162102"/>
              <a:gd name="connsiteY2316" fmla="*/ 3572664 h 6858029"/>
              <a:gd name="connsiteX2317" fmla="*/ 5115475 w 11162102"/>
              <a:gd name="connsiteY2317" fmla="*/ 4175393 h 6858029"/>
              <a:gd name="connsiteX2318" fmla="*/ 6514438 w 11162102"/>
              <a:gd name="connsiteY2318" fmla="*/ 4726931 h 6858029"/>
              <a:gd name="connsiteX2319" fmla="*/ 7884053 w 11162102"/>
              <a:gd name="connsiteY2319" fmla="*/ 5104201 h 6858029"/>
              <a:gd name="connsiteX2320" fmla="*/ 8589274 w 11162102"/>
              <a:gd name="connsiteY2320" fmla="*/ 5182046 h 6858029"/>
              <a:gd name="connsiteX2321" fmla="*/ 9292578 w 11162102"/>
              <a:gd name="connsiteY2321" fmla="*/ 5144231 h 6858029"/>
              <a:gd name="connsiteX2322" fmla="*/ 9778390 w 11162102"/>
              <a:gd name="connsiteY2322" fmla="*/ 5021151 h 6858029"/>
              <a:gd name="connsiteX2323" fmla="*/ 9780306 w 11162102"/>
              <a:gd name="connsiteY2323" fmla="*/ 5020422 h 6858029"/>
              <a:gd name="connsiteX2324" fmla="*/ 9802832 w 11162102"/>
              <a:gd name="connsiteY2324" fmla="*/ 5065152 h 6858029"/>
              <a:gd name="connsiteX2325" fmla="*/ 9265169 w 11162102"/>
              <a:gd name="connsiteY2325" fmla="*/ 5205850 h 6858029"/>
              <a:gd name="connsiteX2326" fmla="*/ 7768916 w 11162102"/>
              <a:gd name="connsiteY2326" fmla="*/ 5139004 h 6858029"/>
              <a:gd name="connsiteX2327" fmla="*/ 6532582 w 11162102"/>
              <a:gd name="connsiteY2327" fmla="*/ 4789691 h 6858029"/>
              <a:gd name="connsiteX2328" fmla="*/ 5122573 w 11162102"/>
              <a:gd name="connsiteY2328" fmla="*/ 4240572 h 6858029"/>
              <a:gd name="connsiteX2329" fmla="*/ 3547104 w 11162102"/>
              <a:gd name="connsiteY2329" fmla="*/ 3635174 h 6858029"/>
              <a:gd name="connsiteX2330" fmla="*/ 2779875 w 11162102"/>
              <a:gd name="connsiteY2330" fmla="*/ 3468094 h 6858029"/>
              <a:gd name="connsiteX2331" fmla="*/ 2409452 w 11162102"/>
              <a:gd name="connsiteY2331" fmla="*/ 3498698 h 6858029"/>
              <a:gd name="connsiteX2332" fmla="*/ 2064918 w 11162102"/>
              <a:gd name="connsiteY2332" fmla="*/ 3649848 h 6858029"/>
              <a:gd name="connsiteX2333" fmla="*/ 1709876 w 11162102"/>
              <a:gd name="connsiteY2333" fmla="*/ 3965408 h 6858029"/>
              <a:gd name="connsiteX2334" fmla="*/ 1718857 w 11162102"/>
              <a:gd name="connsiteY2334" fmla="*/ 3949181 h 6858029"/>
              <a:gd name="connsiteX2335" fmla="*/ 2090987 w 11162102"/>
              <a:gd name="connsiteY2335" fmla="*/ 3600530 h 6858029"/>
              <a:gd name="connsiteX2336" fmla="*/ 1699832 w 11162102"/>
              <a:gd name="connsiteY2336" fmla="*/ 3976568 h 6858029"/>
              <a:gd name="connsiteX2337" fmla="*/ 1691778 w 11162102"/>
              <a:gd name="connsiteY2337" fmla="*/ 3985628 h 6858029"/>
              <a:gd name="connsiteX2338" fmla="*/ 1699433 w 11162102"/>
              <a:gd name="connsiteY2338" fmla="*/ 3972209 h 6858029"/>
              <a:gd name="connsiteX2339" fmla="*/ 1707544 w 11162102"/>
              <a:gd name="connsiteY2339" fmla="*/ 3962532 h 6858029"/>
              <a:gd name="connsiteX2340" fmla="*/ 1699832 w 11162102"/>
              <a:gd name="connsiteY2340" fmla="*/ 3976568 h 6858029"/>
              <a:gd name="connsiteX2341" fmla="*/ 1680310 w 11162102"/>
              <a:gd name="connsiteY2341" fmla="*/ 3998636 h 6858029"/>
              <a:gd name="connsiteX2342" fmla="*/ 1673845 w 11162102"/>
              <a:gd name="connsiteY2342" fmla="*/ 4006053 h 6858029"/>
              <a:gd name="connsiteX2343" fmla="*/ 1679911 w 11162102"/>
              <a:gd name="connsiteY2343" fmla="*/ 3995806 h 6858029"/>
              <a:gd name="connsiteX2344" fmla="*/ 1686402 w 11162102"/>
              <a:gd name="connsiteY2344" fmla="*/ 3987910 h 6858029"/>
              <a:gd name="connsiteX2345" fmla="*/ 1680310 w 11162102"/>
              <a:gd name="connsiteY2345" fmla="*/ 3998636 h 6858029"/>
              <a:gd name="connsiteX2346" fmla="*/ 1669598 w 11162102"/>
              <a:gd name="connsiteY2346" fmla="*/ 4017624 h 6858029"/>
              <a:gd name="connsiteX2347" fmla="*/ 1661950 w 11162102"/>
              <a:gd name="connsiteY2347" fmla="*/ 4031272 h 6858029"/>
              <a:gd name="connsiteX2348" fmla="*/ 1654013 w 11162102"/>
              <a:gd name="connsiteY2348" fmla="*/ 4039944 h 6858029"/>
              <a:gd name="connsiteX2349" fmla="*/ 1661555 w 11162102"/>
              <a:gd name="connsiteY2349" fmla="*/ 4027004 h 6858029"/>
              <a:gd name="connsiteX2350" fmla="*/ 1669598 w 11162102"/>
              <a:gd name="connsiteY2350" fmla="*/ 4017624 h 6858029"/>
              <a:gd name="connsiteX2351" fmla="*/ 1652397 w 11162102"/>
              <a:gd name="connsiteY2351" fmla="*/ 4048411 h 6858029"/>
              <a:gd name="connsiteX2352" fmla="*/ 1643535 w 11162102"/>
              <a:gd name="connsiteY2352" fmla="*/ 4064386 h 6858029"/>
              <a:gd name="connsiteX2353" fmla="*/ 1634386 w 11162102"/>
              <a:gd name="connsiteY2353" fmla="*/ 4073972 h 6858029"/>
              <a:gd name="connsiteX2354" fmla="*/ 1643227 w 11162102"/>
              <a:gd name="connsiteY2354" fmla="*/ 4058590 h 6858029"/>
              <a:gd name="connsiteX2355" fmla="*/ 1652397 w 11162102"/>
              <a:gd name="connsiteY2355" fmla="*/ 4048411 h 6858029"/>
              <a:gd name="connsiteX2356" fmla="*/ 1623783 w 11162102"/>
              <a:gd name="connsiteY2356" fmla="*/ 4085154 h 6858029"/>
              <a:gd name="connsiteX2357" fmla="*/ 1617568 w 11162102"/>
              <a:gd name="connsiteY2357" fmla="*/ 4091796 h 6858029"/>
              <a:gd name="connsiteX2358" fmla="*/ 1625280 w 11162102"/>
              <a:gd name="connsiteY2358" fmla="*/ 4078833 h 6858029"/>
              <a:gd name="connsiteX2359" fmla="*/ 1631353 w 11162102"/>
              <a:gd name="connsiteY2359" fmla="*/ 4071940 h 6858029"/>
              <a:gd name="connsiteX2360" fmla="*/ 1623783 w 11162102"/>
              <a:gd name="connsiteY2360" fmla="*/ 4085154 h 6858029"/>
              <a:gd name="connsiteX2361" fmla="*/ 1614026 w 11162102"/>
              <a:gd name="connsiteY2361" fmla="*/ 4102317 h 6858029"/>
              <a:gd name="connsiteX2362" fmla="*/ 1605500 w 11162102"/>
              <a:gd name="connsiteY2362" fmla="*/ 4117379 h 6858029"/>
              <a:gd name="connsiteX2363" fmla="*/ 1597999 w 11162102"/>
              <a:gd name="connsiteY2363" fmla="*/ 4125001 h 6858029"/>
              <a:gd name="connsiteX2364" fmla="*/ 1606612 w 11162102"/>
              <a:gd name="connsiteY2364" fmla="*/ 4110327 h 6858029"/>
              <a:gd name="connsiteX2365" fmla="*/ 1614026 w 11162102"/>
              <a:gd name="connsiteY2365" fmla="*/ 4102317 h 6858029"/>
              <a:gd name="connsiteX2366" fmla="*/ 1587208 w 11162102"/>
              <a:gd name="connsiteY2366" fmla="*/ 4136048 h 6858029"/>
              <a:gd name="connsiteX2367" fmla="*/ 1580159 w 11162102"/>
              <a:gd name="connsiteY2367" fmla="*/ 4143305 h 6858029"/>
              <a:gd name="connsiteX2368" fmla="*/ 1587425 w 11162102"/>
              <a:gd name="connsiteY2368" fmla="*/ 4131369 h 6858029"/>
              <a:gd name="connsiteX2369" fmla="*/ 1594509 w 11162102"/>
              <a:gd name="connsiteY2369" fmla="*/ 4123541 h 6858029"/>
              <a:gd name="connsiteX2370" fmla="*/ 1587208 w 11162102"/>
              <a:gd name="connsiteY2370" fmla="*/ 4136048 h 6858029"/>
              <a:gd name="connsiteX2371" fmla="*/ 1567912 w 11162102"/>
              <a:gd name="connsiteY2371" fmla="*/ 4156108 h 6858029"/>
              <a:gd name="connsiteX2372" fmla="*/ 1562627 w 11162102"/>
              <a:gd name="connsiteY2372" fmla="*/ 4161677 h 6858029"/>
              <a:gd name="connsiteX2373" fmla="*/ 1568191 w 11162102"/>
              <a:gd name="connsiteY2373" fmla="*/ 4152844 h 6858029"/>
              <a:gd name="connsiteX2374" fmla="*/ 1573481 w 11162102"/>
              <a:gd name="connsiteY2374" fmla="*/ 4146911 h 6858029"/>
              <a:gd name="connsiteX2375" fmla="*/ 1567912 w 11162102"/>
              <a:gd name="connsiteY2375" fmla="*/ 4156108 h 6858029"/>
              <a:gd name="connsiteX2376" fmla="*/ 1556207 w 11162102"/>
              <a:gd name="connsiteY2376" fmla="*/ 4175575 h 6858029"/>
              <a:gd name="connsiteX2377" fmla="*/ 1548991 w 11162102"/>
              <a:gd name="connsiteY2377" fmla="*/ 4187625 h 6858029"/>
              <a:gd name="connsiteX2378" fmla="*/ 1542046 w 11162102"/>
              <a:gd name="connsiteY2378" fmla="*/ 4194586 h 6858029"/>
              <a:gd name="connsiteX2379" fmla="*/ 1549248 w 11162102"/>
              <a:gd name="connsiteY2379" fmla="*/ 4183015 h 6858029"/>
              <a:gd name="connsiteX2380" fmla="*/ 1556207 w 11162102"/>
              <a:gd name="connsiteY2380" fmla="*/ 4175575 h 6858029"/>
              <a:gd name="connsiteX2381" fmla="*/ 1529576 w 11162102"/>
              <a:gd name="connsiteY2381" fmla="*/ 4207206 h 6858029"/>
              <a:gd name="connsiteX2382" fmla="*/ 1524430 w 11162102"/>
              <a:gd name="connsiteY2382" fmla="*/ 4212433 h 6858029"/>
              <a:gd name="connsiteX2383" fmla="*/ 1529889 w 11162102"/>
              <a:gd name="connsiteY2383" fmla="*/ 4204011 h 6858029"/>
              <a:gd name="connsiteX2384" fmla="*/ 1535028 w 11162102"/>
              <a:gd name="connsiteY2384" fmla="*/ 4198397 h 6858029"/>
              <a:gd name="connsiteX2385" fmla="*/ 1529576 w 11162102"/>
              <a:gd name="connsiteY2385" fmla="*/ 4207206 h 6858029"/>
              <a:gd name="connsiteX2386" fmla="*/ 1517631 w 11162102"/>
              <a:gd name="connsiteY2386" fmla="*/ 4226605 h 6858029"/>
              <a:gd name="connsiteX2387" fmla="*/ 1510492 w 11162102"/>
              <a:gd name="connsiteY2387" fmla="*/ 4238221 h 6858029"/>
              <a:gd name="connsiteX2388" fmla="*/ 1503605 w 11162102"/>
              <a:gd name="connsiteY2388" fmla="*/ 4244931 h 6858029"/>
              <a:gd name="connsiteX2389" fmla="*/ 1510796 w 11162102"/>
              <a:gd name="connsiteY2389" fmla="*/ 4233657 h 6858029"/>
              <a:gd name="connsiteX2390" fmla="*/ 1517631 w 11162102"/>
              <a:gd name="connsiteY2390" fmla="*/ 4226605 h 6858029"/>
              <a:gd name="connsiteX2391" fmla="*/ 1478724 w 11162102"/>
              <a:gd name="connsiteY2391" fmla="*/ 4276608 h 6858029"/>
              <a:gd name="connsiteX2392" fmla="*/ 1471613 w 11162102"/>
              <a:gd name="connsiteY2392" fmla="*/ 4287905 h 6858029"/>
              <a:gd name="connsiteX2393" fmla="*/ 1464855 w 11162102"/>
              <a:gd name="connsiteY2393" fmla="*/ 4294204 h 6858029"/>
              <a:gd name="connsiteX2394" fmla="*/ 1471992 w 11162102"/>
              <a:gd name="connsiteY2394" fmla="*/ 4283340 h 6858029"/>
              <a:gd name="connsiteX2395" fmla="*/ 1478724 w 11162102"/>
              <a:gd name="connsiteY2395" fmla="*/ 4276608 h 6858029"/>
              <a:gd name="connsiteX2396" fmla="*/ 1451940 w 11162102"/>
              <a:gd name="connsiteY2396" fmla="*/ 4306368 h 6858029"/>
              <a:gd name="connsiteX2397" fmla="*/ 1451883 w 11162102"/>
              <a:gd name="connsiteY2397" fmla="*/ 4306413 h 6858029"/>
              <a:gd name="connsiteX2398" fmla="*/ 1446940 w 11162102"/>
              <a:gd name="connsiteY2398" fmla="*/ 4311161 h 6858029"/>
              <a:gd name="connsiteX2399" fmla="*/ 1452305 w 11162102"/>
              <a:gd name="connsiteY2399" fmla="*/ 4303310 h 6858029"/>
              <a:gd name="connsiteX2400" fmla="*/ 1457258 w 11162102"/>
              <a:gd name="connsiteY2400" fmla="*/ 4298243 h 6858029"/>
              <a:gd name="connsiteX2401" fmla="*/ 1451940 w 11162102"/>
              <a:gd name="connsiteY2401" fmla="*/ 4306368 h 6858029"/>
              <a:gd name="connsiteX2402" fmla="*/ 1439516 w 11162102"/>
              <a:gd name="connsiteY2402" fmla="*/ 4325470 h 6858029"/>
              <a:gd name="connsiteX2403" fmla="*/ 1432457 w 11162102"/>
              <a:gd name="connsiteY2403" fmla="*/ 4336379 h 6858029"/>
              <a:gd name="connsiteX2404" fmla="*/ 1425777 w 11162102"/>
              <a:gd name="connsiteY2404" fmla="*/ 4342381 h 6858029"/>
              <a:gd name="connsiteX2405" fmla="*/ 1432850 w 11162102"/>
              <a:gd name="connsiteY2405" fmla="*/ 4331906 h 6858029"/>
              <a:gd name="connsiteX2406" fmla="*/ 1439516 w 11162102"/>
              <a:gd name="connsiteY2406" fmla="*/ 4325470 h 6858029"/>
              <a:gd name="connsiteX2407" fmla="*/ 1412533 w 11162102"/>
              <a:gd name="connsiteY2407" fmla="*/ 4354408 h 6858029"/>
              <a:gd name="connsiteX2408" fmla="*/ 1407698 w 11162102"/>
              <a:gd name="connsiteY2408" fmla="*/ 4358858 h 6858029"/>
              <a:gd name="connsiteX2409" fmla="*/ 1413074 w 11162102"/>
              <a:gd name="connsiteY2409" fmla="*/ 4351190 h 6858029"/>
              <a:gd name="connsiteX2410" fmla="*/ 1417849 w 11162102"/>
              <a:gd name="connsiteY2410" fmla="*/ 4346512 h 6858029"/>
              <a:gd name="connsiteX2411" fmla="*/ 1412533 w 11162102"/>
              <a:gd name="connsiteY2411" fmla="*/ 4354408 h 6858029"/>
              <a:gd name="connsiteX2412" fmla="*/ 1399993 w 11162102"/>
              <a:gd name="connsiteY2412" fmla="*/ 4373145 h 6858029"/>
              <a:gd name="connsiteX2413" fmla="*/ 1392961 w 11162102"/>
              <a:gd name="connsiteY2413" fmla="*/ 4383689 h 6858029"/>
              <a:gd name="connsiteX2414" fmla="*/ 1387347 w 11162102"/>
              <a:gd name="connsiteY2414" fmla="*/ 4388481 h 6858029"/>
              <a:gd name="connsiteX2415" fmla="*/ 1386407 w 11162102"/>
              <a:gd name="connsiteY2415" fmla="*/ 4389303 h 6858029"/>
              <a:gd name="connsiteX2416" fmla="*/ 1393443 w 11162102"/>
              <a:gd name="connsiteY2416" fmla="*/ 4379193 h 6858029"/>
              <a:gd name="connsiteX2417" fmla="*/ 1399993 w 11162102"/>
              <a:gd name="connsiteY2417" fmla="*/ 4373145 h 6858029"/>
              <a:gd name="connsiteX2418" fmla="*/ 1372910 w 11162102"/>
              <a:gd name="connsiteY2418" fmla="*/ 4401079 h 6858029"/>
              <a:gd name="connsiteX2419" fmla="*/ 1368209 w 11162102"/>
              <a:gd name="connsiteY2419" fmla="*/ 4405164 h 6858029"/>
              <a:gd name="connsiteX2420" fmla="*/ 1373497 w 11162102"/>
              <a:gd name="connsiteY2420" fmla="*/ 4397907 h 6858029"/>
              <a:gd name="connsiteX2421" fmla="*/ 1378180 w 11162102"/>
              <a:gd name="connsiteY2421" fmla="*/ 4393479 h 6858029"/>
              <a:gd name="connsiteX2422" fmla="*/ 1372910 w 11162102"/>
              <a:gd name="connsiteY2422" fmla="*/ 4401079 h 6858029"/>
              <a:gd name="connsiteX2423" fmla="*/ 1360194 w 11162102"/>
              <a:gd name="connsiteY2423" fmla="*/ 4419473 h 6858029"/>
              <a:gd name="connsiteX2424" fmla="*/ 1353185 w 11162102"/>
              <a:gd name="connsiteY2424" fmla="*/ 4429629 h 6858029"/>
              <a:gd name="connsiteX2425" fmla="*/ 1351069 w 11162102"/>
              <a:gd name="connsiteY2425" fmla="*/ 4431341 h 6858029"/>
              <a:gd name="connsiteX2426" fmla="*/ 1346642 w 11162102"/>
              <a:gd name="connsiteY2426" fmla="*/ 4435038 h 6858029"/>
              <a:gd name="connsiteX2427" fmla="*/ 1353671 w 11162102"/>
              <a:gd name="connsiteY2427" fmla="*/ 4425270 h 6858029"/>
              <a:gd name="connsiteX2428" fmla="*/ 1360194 w 11162102"/>
              <a:gd name="connsiteY2428" fmla="*/ 4419473 h 6858029"/>
              <a:gd name="connsiteX2429" fmla="*/ 1333029 w 11162102"/>
              <a:gd name="connsiteY2429" fmla="*/ 4446335 h 6858029"/>
              <a:gd name="connsiteX2430" fmla="*/ 1328437 w 11162102"/>
              <a:gd name="connsiteY2430" fmla="*/ 4450146 h 6858029"/>
              <a:gd name="connsiteX2431" fmla="*/ 1333672 w 11162102"/>
              <a:gd name="connsiteY2431" fmla="*/ 4443186 h 6858029"/>
              <a:gd name="connsiteX2432" fmla="*/ 1338216 w 11162102"/>
              <a:gd name="connsiteY2432" fmla="*/ 4439100 h 6858029"/>
              <a:gd name="connsiteX2433" fmla="*/ 1333029 w 11162102"/>
              <a:gd name="connsiteY2433" fmla="*/ 4446335 h 6858029"/>
              <a:gd name="connsiteX2434" fmla="*/ 1320070 w 11162102"/>
              <a:gd name="connsiteY2434" fmla="*/ 4464455 h 6858029"/>
              <a:gd name="connsiteX2435" fmla="*/ 1313126 w 11162102"/>
              <a:gd name="connsiteY2435" fmla="*/ 4474178 h 6858029"/>
              <a:gd name="connsiteX2436" fmla="*/ 1310793 w 11162102"/>
              <a:gd name="connsiteY2436" fmla="*/ 4475981 h 6858029"/>
              <a:gd name="connsiteX2437" fmla="*/ 1306656 w 11162102"/>
              <a:gd name="connsiteY2437" fmla="*/ 4479244 h 6858029"/>
              <a:gd name="connsiteX2438" fmla="*/ 1313637 w 11162102"/>
              <a:gd name="connsiteY2438" fmla="*/ 4469887 h 6858029"/>
              <a:gd name="connsiteX2439" fmla="*/ 1320070 w 11162102"/>
              <a:gd name="connsiteY2439" fmla="*/ 4464455 h 6858029"/>
              <a:gd name="connsiteX2440" fmla="*/ 1292841 w 11162102"/>
              <a:gd name="connsiteY2440" fmla="*/ 4490153 h 6858029"/>
              <a:gd name="connsiteX2441" fmla="*/ 1288348 w 11162102"/>
              <a:gd name="connsiteY2441" fmla="*/ 4493713 h 6858029"/>
              <a:gd name="connsiteX2442" fmla="*/ 1293510 w 11162102"/>
              <a:gd name="connsiteY2442" fmla="*/ 4487095 h 6858029"/>
              <a:gd name="connsiteX2443" fmla="*/ 1297965 w 11162102"/>
              <a:gd name="connsiteY2443" fmla="*/ 4483261 h 6858029"/>
              <a:gd name="connsiteX2444" fmla="*/ 1292841 w 11162102"/>
              <a:gd name="connsiteY2444" fmla="*/ 4490153 h 6858029"/>
              <a:gd name="connsiteX2445" fmla="*/ 1281175 w 11162102"/>
              <a:gd name="connsiteY2445" fmla="*/ 4505900 h 6858029"/>
              <a:gd name="connsiteX2446" fmla="*/ 1272692 w 11162102"/>
              <a:gd name="connsiteY2446" fmla="*/ 4517380 h 6858029"/>
              <a:gd name="connsiteX2447" fmla="*/ 1266368 w 11162102"/>
              <a:gd name="connsiteY2447" fmla="*/ 4522013 h 6858029"/>
              <a:gd name="connsiteX2448" fmla="*/ 1275031 w 11162102"/>
              <a:gd name="connsiteY2448" fmla="*/ 4510830 h 6858029"/>
              <a:gd name="connsiteX2449" fmla="*/ 1281175 w 11162102"/>
              <a:gd name="connsiteY2449" fmla="*/ 4505900 h 6858029"/>
              <a:gd name="connsiteX2450" fmla="*/ 1252515 w 11162102"/>
              <a:gd name="connsiteY2450" fmla="*/ 4532305 h 6858029"/>
              <a:gd name="connsiteX2451" fmla="*/ 1248017 w 11162102"/>
              <a:gd name="connsiteY2451" fmla="*/ 4535706 h 6858029"/>
              <a:gd name="connsiteX2452" fmla="*/ 1254936 w 11162102"/>
              <a:gd name="connsiteY2452" fmla="*/ 4527170 h 6858029"/>
              <a:gd name="connsiteX2453" fmla="*/ 1259147 w 11162102"/>
              <a:gd name="connsiteY2453" fmla="*/ 4523724 h 6858029"/>
              <a:gd name="connsiteX2454" fmla="*/ 1252515 w 11162102"/>
              <a:gd name="connsiteY2454" fmla="*/ 4532305 h 6858029"/>
              <a:gd name="connsiteX2455" fmla="*/ 1238788 w 11162102"/>
              <a:gd name="connsiteY2455" fmla="*/ 4550152 h 6858029"/>
              <a:gd name="connsiteX2456" fmla="*/ 1232217 w 11162102"/>
              <a:gd name="connsiteY2456" fmla="*/ 4558710 h 6858029"/>
              <a:gd name="connsiteX2457" fmla="*/ 1225854 w 11162102"/>
              <a:gd name="connsiteY2457" fmla="*/ 4563160 h 6858029"/>
              <a:gd name="connsiteX2458" fmla="*/ 1232448 w 11162102"/>
              <a:gd name="connsiteY2458" fmla="*/ 4554967 h 6858029"/>
              <a:gd name="connsiteX2459" fmla="*/ 1238788 w 11162102"/>
              <a:gd name="connsiteY2459" fmla="*/ 4550152 h 6858029"/>
              <a:gd name="connsiteX2460" fmla="*/ 1211833 w 11162102"/>
              <a:gd name="connsiteY2460" fmla="*/ 4572974 h 6858029"/>
              <a:gd name="connsiteX2461" fmla="*/ 1207526 w 11162102"/>
              <a:gd name="connsiteY2461" fmla="*/ 4575986 h 6858029"/>
              <a:gd name="connsiteX2462" fmla="*/ 1211954 w 11162102"/>
              <a:gd name="connsiteY2462" fmla="*/ 4570760 h 6858029"/>
              <a:gd name="connsiteX2463" fmla="*/ 1216358 w 11162102"/>
              <a:gd name="connsiteY2463" fmla="*/ 4567337 h 6858029"/>
              <a:gd name="connsiteX2464" fmla="*/ 1211833 w 11162102"/>
              <a:gd name="connsiteY2464" fmla="*/ 4572974 h 6858029"/>
              <a:gd name="connsiteX2465" fmla="*/ 1198571 w 11162102"/>
              <a:gd name="connsiteY2465" fmla="*/ 4589543 h 6858029"/>
              <a:gd name="connsiteX2466" fmla="*/ 1191407 w 11162102"/>
              <a:gd name="connsiteY2466" fmla="*/ 4598489 h 6858029"/>
              <a:gd name="connsiteX2467" fmla="*/ 1185186 w 11162102"/>
              <a:gd name="connsiteY2467" fmla="*/ 4602528 h 6858029"/>
              <a:gd name="connsiteX2468" fmla="*/ 1192397 w 11162102"/>
              <a:gd name="connsiteY2468" fmla="*/ 4593947 h 6858029"/>
              <a:gd name="connsiteX2469" fmla="*/ 1198571 w 11162102"/>
              <a:gd name="connsiteY2469" fmla="*/ 4589543 h 6858029"/>
              <a:gd name="connsiteX2470" fmla="*/ 1171029 w 11162102"/>
              <a:gd name="connsiteY2470" fmla="*/ 4611863 h 6858029"/>
              <a:gd name="connsiteX2471" fmla="*/ 1166755 w 11162102"/>
              <a:gd name="connsiteY2471" fmla="*/ 4614670 h 6858029"/>
              <a:gd name="connsiteX2472" fmla="*/ 1172056 w 11162102"/>
              <a:gd name="connsiteY2472" fmla="*/ 4608668 h 6858029"/>
              <a:gd name="connsiteX2473" fmla="*/ 1176246 w 11162102"/>
              <a:gd name="connsiteY2473" fmla="*/ 4605610 h 6858029"/>
              <a:gd name="connsiteX2474" fmla="*/ 1171029 w 11162102"/>
              <a:gd name="connsiteY2474" fmla="*/ 4611863 h 6858029"/>
              <a:gd name="connsiteX2475" fmla="*/ 1158470 w 11162102"/>
              <a:gd name="connsiteY2475" fmla="*/ 4626879 h 6858029"/>
              <a:gd name="connsiteX2476" fmla="*/ 1150528 w 11162102"/>
              <a:gd name="connsiteY2476" fmla="*/ 4636396 h 6858029"/>
              <a:gd name="connsiteX2477" fmla="*/ 1144414 w 11162102"/>
              <a:gd name="connsiteY2477" fmla="*/ 4640093 h 6858029"/>
              <a:gd name="connsiteX2478" fmla="*/ 1152475 w 11162102"/>
              <a:gd name="connsiteY2478" fmla="*/ 4630919 h 6858029"/>
              <a:gd name="connsiteX2479" fmla="*/ 1158470 w 11162102"/>
              <a:gd name="connsiteY2479" fmla="*/ 4626879 h 6858029"/>
              <a:gd name="connsiteX2480" fmla="*/ 1130155 w 11162102"/>
              <a:gd name="connsiteY2480" fmla="*/ 4648834 h 6858029"/>
              <a:gd name="connsiteX2481" fmla="*/ 1125942 w 11162102"/>
              <a:gd name="connsiteY2481" fmla="*/ 4651436 h 6858029"/>
              <a:gd name="connsiteX2482" fmla="*/ 1132093 w 11162102"/>
              <a:gd name="connsiteY2482" fmla="*/ 4644772 h 6858029"/>
              <a:gd name="connsiteX2483" fmla="*/ 1136084 w 11162102"/>
              <a:gd name="connsiteY2483" fmla="*/ 4642056 h 6858029"/>
              <a:gd name="connsiteX2484" fmla="*/ 1130155 w 11162102"/>
              <a:gd name="connsiteY2484" fmla="*/ 4648834 h 6858029"/>
              <a:gd name="connsiteX2485" fmla="*/ 1117537 w 11162102"/>
              <a:gd name="connsiteY2485" fmla="*/ 4663280 h 6858029"/>
              <a:gd name="connsiteX2486" fmla="*/ 1109405 w 11162102"/>
              <a:gd name="connsiteY2486" fmla="*/ 4672615 h 6858029"/>
              <a:gd name="connsiteX2487" fmla="*/ 1103344 w 11162102"/>
              <a:gd name="connsiteY2487" fmla="*/ 4676015 h 6858029"/>
              <a:gd name="connsiteX2488" fmla="*/ 1111660 w 11162102"/>
              <a:gd name="connsiteY2488" fmla="*/ 4666955 h 6858029"/>
              <a:gd name="connsiteX2489" fmla="*/ 1117537 w 11162102"/>
              <a:gd name="connsiteY2489" fmla="*/ 4663280 h 6858029"/>
              <a:gd name="connsiteX2490" fmla="*/ 1088971 w 11162102"/>
              <a:gd name="connsiteY2490" fmla="*/ 4684185 h 6858029"/>
              <a:gd name="connsiteX2491" fmla="*/ 1084867 w 11162102"/>
              <a:gd name="connsiteY2491" fmla="*/ 4686536 h 6858029"/>
              <a:gd name="connsiteX2492" fmla="*/ 1091396 w 11162102"/>
              <a:gd name="connsiteY2492" fmla="*/ 4679781 h 6858029"/>
              <a:gd name="connsiteX2493" fmla="*/ 1095237 w 11162102"/>
              <a:gd name="connsiteY2493" fmla="*/ 4677339 h 6858029"/>
              <a:gd name="connsiteX2494" fmla="*/ 1088971 w 11162102"/>
              <a:gd name="connsiteY2494" fmla="*/ 4684185 h 6858029"/>
              <a:gd name="connsiteX2495" fmla="*/ 1074953 w 11162102"/>
              <a:gd name="connsiteY2495" fmla="*/ 4699522 h 6858029"/>
              <a:gd name="connsiteX2496" fmla="*/ 1068296 w 11162102"/>
              <a:gd name="connsiteY2496" fmla="*/ 4706825 h 6858029"/>
              <a:gd name="connsiteX2497" fmla="*/ 1062330 w 11162102"/>
              <a:gd name="connsiteY2497" fmla="*/ 4709906 h 6858029"/>
              <a:gd name="connsiteX2498" fmla="*/ 1068960 w 11162102"/>
              <a:gd name="connsiteY2498" fmla="*/ 4703014 h 6858029"/>
              <a:gd name="connsiteX2499" fmla="*/ 1074953 w 11162102"/>
              <a:gd name="connsiteY2499" fmla="*/ 4699522 h 6858029"/>
              <a:gd name="connsiteX2500" fmla="*/ 1047905 w 11162102"/>
              <a:gd name="connsiteY2500" fmla="*/ 4717437 h 6858029"/>
              <a:gd name="connsiteX2501" fmla="*/ 1043929 w 11162102"/>
              <a:gd name="connsiteY2501" fmla="*/ 4719537 h 6858029"/>
              <a:gd name="connsiteX2502" fmla="*/ 1048466 w 11162102"/>
              <a:gd name="connsiteY2502" fmla="*/ 4715064 h 6858029"/>
              <a:gd name="connsiteX2503" fmla="*/ 1052435 w 11162102"/>
              <a:gd name="connsiteY2503" fmla="*/ 4712713 h 6858029"/>
              <a:gd name="connsiteX2504" fmla="*/ 1047905 w 11162102"/>
              <a:gd name="connsiteY2504" fmla="*/ 4717437 h 6858029"/>
              <a:gd name="connsiteX2505" fmla="*/ 1034052 w 11162102"/>
              <a:gd name="connsiteY2505" fmla="*/ 4731883 h 6858029"/>
              <a:gd name="connsiteX2506" fmla="*/ 1026804 w 11162102"/>
              <a:gd name="connsiteY2506" fmla="*/ 4739483 h 6858029"/>
              <a:gd name="connsiteX2507" fmla="*/ 1020936 w 11162102"/>
              <a:gd name="connsiteY2507" fmla="*/ 4742221 h 6858029"/>
              <a:gd name="connsiteX2508" fmla="*/ 1028282 w 11162102"/>
              <a:gd name="connsiteY2508" fmla="*/ 4734964 h 6858029"/>
              <a:gd name="connsiteX2509" fmla="*/ 1034052 w 11162102"/>
              <a:gd name="connsiteY2509" fmla="*/ 4731883 h 6858029"/>
              <a:gd name="connsiteX2510" fmla="*/ 1006428 w 11162102"/>
              <a:gd name="connsiteY2510" fmla="*/ 4749159 h 6858029"/>
              <a:gd name="connsiteX2511" fmla="*/ 1002306 w 11162102"/>
              <a:gd name="connsiteY2511" fmla="*/ 4751168 h 6858029"/>
              <a:gd name="connsiteX2512" fmla="*/ 1007606 w 11162102"/>
              <a:gd name="connsiteY2512" fmla="*/ 4746215 h 6858029"/>
              <a:gd name="connsiteX2513" fmla="*/ 1011641 w 11162102"/>
              <a:gd name="connsiteY2513" fmla="*/ 4743979 h 6858029"/>
              <a:gd name="connsiteX2514" fmla="*/ 1006428 w 11162102"/>
              <a:gd name="connsiteY2514" fmla="*/ 4749159 h 6858029"/>
              <a:gd name="connsiteX2515" fmla="*/ 1007250 w 11162102"/>
              <a:gd name="connsiteY2515" fmla="*/ 4755801 h 6858029"/>
              <a:gd name="connsiteX2516" fmla="*/ 1014532 w 11162102"/>
              <a:gd name="connsiteY2516" fmla="*/ 4752309 h 6858029"/>
              <a:gd name="connsiteX2517" fmla="*/ 1006147 w 11162102"/>
              <a:gd name="connsiteY2517" fmla="*/ 4761118 h 6858029"/>
              <a:gd name="connsiteX2518" fmla="*/ 998888 w 11162102"/>
              <a:gd name="connsiteY2518" fmla="*/ 4764108 h 6858029"/>
              <a:gd name="connsiteX2519" fmla="*/ 1007250 w 11162102"/>
              <a:gd name="connsiteY2519" fmla="*/ 4755801 h 6858029"/>
              <a:gd name="connsiteX2520" fmla="*/ 1027737 w 11162102"/>
              <a:gd name="connsiteY2520" fmla="*/ 4746010 h 6858029"/>
              <a:gd name="connsiteX2521" fmla="*/ 1036208 w 11162102"/>
              <a:gd name="connsiteY2521" fmla="*/ 4742085 h 6858029"/>
              <a:gd name="connsiteX2522" fmla="*/ 1026541 w 11162102"/>
              <a:gd name="connsiteY2522" fmla="*/ 4752720 h 6858029"/>
              <a:gd name="connsiteX2523" fmla="*/ 1018010 w 11162102"/>
              <a:gd name="connsiteY2523" fmla="*/ 4756189 h 6858029"/>
              <a:gd name="connsiteX2524" fmla="*/ 1027737 w 11162102"/>
              <a:gd name="connsiteY2524" fmla="*/ 4746010 h 6858029"/>
              <a:gd name="connsiteX2525" fmla="*/ 1048090 w 11162102"/>
              <a:gd name="connsiteY2525" fmla="*/ 4736585 h 6858029"/>
              <a:gd name="connsiteX2526" fmla="*/ 1057727 w 11162102"/>
              <a:gd name="connsiteY2526" fmla="*/ 4732134 h 6858029"/>
              <a:gd name="connsiteX2527" fmla="*/ 1048135 w 11162102"/>
              <a:gd name="connsiteY2527" fmla="*/ 4743180 h 6858029"/>
              <a:gd name="connsiteX2528" fmla="*/ 1046910 w 11162102"/>
              <a:gd name="connsiteY2528" fmla="*/ 4744618 h 6858029"/>
              <a:gd name="connsiteX2529" fmla="*/ 1037322 w 11162102"/>
              <a:gd name="connsiteY2529" fmla="*/ 4748429 h 6858029"/>
              <a:gd name="connsiteX2530" fmla="*/ 1048090 w 11162102"/>
              <a:gd name="connsiteY2530" fmla="*/ 4736585 h 6858029"/>
              <a:gd name="connsiteX2531" fmla="*/ 1068508 w 11162102"/>
              <a:gd name="connsiteY2531" fmla="*/ 4727296 h 6858029"/>
              <a:gd name="connsiteX2532" fmla="*/ 1078961 w 11162102"/>
              <a:gd name="connsiteY2532" fmla="*/ 4722618 h 6858029"/>
              <a:gd name="connsiteX2533" fmla="*/ 1067274 w 11162102"/>
              <a:gd name="connsiteY2533" fmla="*/ 4736722 h 6858029"/>
              <a:gd name="connsiteX2534" fmla="*/ 1056901 w 11162102"/>
              <a:gd name="connsiteY2534" fmla="*/ 4740693 h 6858029"/>
              <a:gd name="connsiteX2535" fmla="*/ 1068508 w 11162102"/>
              <a:gd name="connsiteY2535" fmla="*/ 4727296 h 6858029"/>
              <a:gd name="connsiteX2536" fmla="*/ 1088984 w 11162102"/>
              <a:gd name="connsiteY2536" fmla="*/ 4718167 h 6858029"/>
              <a:gd name="connsiteX2537" fmla="*/ 1100099 w 11162102"/>
              <a:gd name="connsiteY2537" fmla="*/ 4713375 h 6858029"/>
              <a:gd name="connsiteX2538" fmla="*/ 1087708 w 11162102"/>
              <a:gd name="connsiteY2538" fmla="*/ 4728985 h 6858029"/>
              <a:gd name="connsiteX2539" fmla="*/ 1076553 w 11162102"/>
              <a:gd name="connsiteY2539" fmla="*/ 4733184 h 6858029"/>
              <a:gd name="connsiteX2540" fmla="*/ 1088984 w 11162102"/>
              <a:gd name="connsiteY2540" fmla="*/ 4718167 h 6858029"/>
              <a:gd name="connsiteX2541" fmla="*/ 1109383 w 11162102"/>
              <a:gd name="connsiteY2541" fmla="*/ 4709381 h 6858029"/>
              <a:gd name="connsiteX2542" fmla="*/ 1121211 w 11162102"/>
              <a:gd name="connsiteY2542" fmla="*/ 4704337 h 6858029"/>
              <a:gd name="connsiteX2543" fmla="*/ 1108125 w 11162102"/>
              <a:gd name="connsiteY2543" fmla="*/ 4721500 h 6858029"/>
              <a:gd name="connsiteX2544" fmla="*/ 1096319 w 11162102"/>
              <a:gd name="connsiteY2544" fmla="*/ 4725835 h 6858029"/>
              <a:gd name="connsiteX2545" fmla="*/ 1109383 w 11162102"/>
              <a:gd name="connsiteY2545" fmla="*/ 4709381 h 6858029"/>
              <a:gd name="connsiteX2546" fmla="*/ 1129801 w 11162102"/>
              <a:gd name="connsiteY2546" fmla="*/ 4700777 h 6858029"/>
              <a:gd name="connsiteX2547" fmla="*/ 1142189 w 11162102"/>
              <a:gd name="connsiteY2547" fmla="*/ 4695619 h 6858029"/>
              <a:gd name="connsiteX2548" fmla="*/ 1128539 w 11162102"/>
              <a:gd name="connsiteY2548" fmla="*/ 4714265 h 6858029"/>
              <a:gd name="connsiteX2549" fmla="*/ 1116231 w 11162102"/>
              <a:gd name="connsiteY2549" fmla="*/ 4718578 h 6858029"/>
              <a:gd name="connsiteX2550" fmla="*/ 1129801 w 11162102"/>
              <a:gd name="connsiteY2550" fmla="*/ 4700777 h 6858029"/>
              <a:gd name="connsiteX2551" fmla="*/ 1150293 w 11162102"/>
              <a:gd name="connsiteY2551" fmla="*/ 4692310 h 6858029"/>
              <a:gd name="connsiteX2552" fmla="*/ 1163103 w 11162102"/>
              <a:gd name="connsiteY2552" fmla="*/ 4687198 h 6858029"/>
              <a:gd name="connsiteX2553" fmla="*/ 1149008 w 11162102"/>
              <a:gd name="connsiteY2553" fmla="*/ 4707167 h 6858029"/>
              <a:gd name="connsiteX2554" fmla="*/ 1136169 w 11162102"/>
              <a:gd name="connsiteY2554" fmla="*/ 4711595 h 6858029"/>
              <a:gd name="connsiteX2555" fmla="*/ 1150293 w 11162102"/>
              <a:gd name="connsiteY2555" fmla="*/ 4692310 h 6858029"/>
              <a:gd name="connsiteX2556" fmla="*/ 1170701 w 11162102"/>
              <a:gd name="connsiteY2556" fmla="*/ 4684163 h 6858029"/>
              <a:gd name="connsiteX2557" fmla="*/ 1184022 w 11162102"/>
              <a:gd name="connsiteY2557" fmla="*/ 4678936 h 6858029"/>
              <a:gd name="connsiteX2558" fmla="*/ 1169475 w 11162102"/>
              <a:gd name="connsiteY2558" fmla="*/ 4700321 h 6858029"/>
              <a:gd name="connsiteX2559" fmla="*/ 1156174 w 11162102"/>
              <a:gd name="connsiteY2559" fmla="*/ 4704771 h 6858029"/>
              <a:gd name="connsiteX2560" fmla="*/ 1170701 w 11162102"/>
              <a:gd name="connsiteY2560" fmla="*/ 4684163 h 6858029"/>
              <a:gd name="connsiteX2561" fmla="*/ 1191142 w 11162102"/>
              <a:gd name="connsiteY2561" fmla="*/ 4676198 h 6858029"/>
              <a:gd name="connsiteX2562" fmla="*/ 1204879 w 11162102"/>
              <a:gd name="connsiteY2562" fmla="*/ 4670949 h 6858029"/>
              <a:gd name="connsiteX2563" fmla="*/ 1189933 w 11162102"/>
              <a:gd name="connsiteY2563" fmla="*/ 4693725 h 6858029"/>
              <a:gd name="connsiteX2564" fmla="*/ 1176278 w 11162102"/>
              <a:gd name="connsiteY2564" fmla="*/ 4698061 h 6858029"/>
              <a:gd name="connsiteX2565" fmla="*/ 1191142 w 11162102"/>
              <a:gd name="connsiteY2565" fmla="*/ 4676198 h 6858029"/>
              <a:gd name="connsiteX2566" fmla="*/ 1211641 w 11162102"/>
              <a:gd name="connsiteY2566" fmla="*/ 4668392 h 6858029"/>
              <a:gd name="connsiteX2567" fmla="*/ 1225663 w 11162102"/>
              <a:gd name="connsiteY2567" fmla="*/ 4663258 h 6858029"/>
              <a:gd name="connsiteX2568" fmla="*/ 1210452 w 11162102"/>
              <a:gd name="connsiteY2568" fmla="*/ 4687244 h 6858029"/>
              <a:gd name="connsiteX2569" fmla="*/ 1196380 w 11162102"/>
              <a:gd name="connsiteY2569" fmla="*/ 4691648 h 6858029"/>
              <a:gd name="connsiteX2570" fmla="*/ 1211641 w 11162102"/>
              <a:gd name="connsiteY2570" fmla="*/ 4668392 h 6858029"/>
              <a:gd name="connsiteX2571" fmla="*/ 1232069 w 11162102"/>
              <a:gd name="connsiteY2571" fmla="*/ 4660907 h 6858029"/>
              <a:gd name="connsiteX2572" fmla="*/ 1246465 w 11162102"/>
              <a:gd name="connsiteY2572" fmla="*/ 4655749 h 6858029"/>
              <a:gd name="connsiteX2573" fmla="*/ 1230946 w 11162102"/>
              <a:gd name="connsiteY2573" fmla="*/ 4681036 h 6858029"/>
              <a:gd name="connsiteX2574" fmla="*/ 1216545 w 11162102"/>
              <a:gd name="connsiteY2574" fmla="*/ 4685395 h 6858029"/>
              <a:gd name="connsiteX2575" fmla="*/ 1232069 w 11162102"/>
              <a:gd name="connsiteY2575" fmla="*/ 4660907 h 6858029"/>
              <a:gd name="connsiteX2576" fmla="*/ 1252517 w 11162102"/>
              <a:gd name="connsiteY2576" fmla="*/ 4653604 h 6858029"/>
              <a:gd name="connsiteX2577" fmla="*/ 1267260 w 11162102"/>
              <a:gd name="connsiteY2577" fmla="*/ 4648446 h 6858029"/>
              <a:gd name="connsiteX2578" fmla="*/ 1251436 w 11162102"/>
              <a:gd name="connsiteY2578" fmla="*/ 4675057 h 6858029"/>
              <a:gd name="connsiteX2579" fmla="*/ 1236786 w 11162102"/>
              <a:gd name="connsiteY2579" fmla="*/ 4679279 h 6858029"/>
              <a:gd name="connsiteX2580" fmla="*/ 1252517 w 11162102"/>
              <a:gd name="connsiteY2580" fmla="*/ 4653604 h 6858029"/>
              <a:gd name="connsiteX2581" fmla="*/ 1273011 w 11162102"/>
              <a:gd name="connsiteY2581" fmla="*/ 4646483 h 6858029"/>
              <a:gd name="connsiteX2582" fmla="*/ 1287996 w 11162102"/>
              <a:gd name="connsiteY2582" fmla="*/ 4641463 h 6858029"/>
              <a:gd name="connsiteX2583" fmla="*/ 1272003 w 11162102"/>
              <a:gd name="connsiteY2583" fmla="*/ 4669214 h 6858029"/>
              <a:gd name="connsiteX2584" fmla="*/ 1256984 w 11162102"/>
              <a:gd name="connsiteY2584" fmla="*/ 4673459 h 6858029"/>
              <a:gd name="connsiteX2585" fmla="*/ 1273011 w 11162102"/>
              <a:gd name="connsiteY2585" fmla="*/ 4646483 h 6858029"/>
              <a:gd name="connsiteX2586" fmla="*/ 1278025 w 11162102"/>
              <a:gd name="connsiteY2586" fmla="*/ 4638017 h 6858029"/>
              <a:gd name="connsiteX2587" fmla="*/ 1293875 w 11162102"/>
              <a:gd name="connsiteY2587" fmla="*/ 4611201 h 6858029"/>
              <a:gd name="connsiteX2588" fmla="*/ 1308641 w 11162102"/>
              <a:gd name="connsiteY2588" fmla="*/ 4605450 h 6858029"/>
              <a:gd name="connsiteX2589" fmla="*/ 1292800 w 11162102"/>
              <a:gd name="connsiteY2589" fmla="*/ 4633110 h 6858029"/>
              <a:gd name="connsiteX2590" fmla="*/ 1278025 w 11162102"/>
              <a:gd name="connsiteY2590" fmla="*/ 4638017 h 6858029"/>
              <a:gd name="connsiteX2591" fmla="*/ 1314312 w 11162102"/>
              <a:gd name="connsiteY2591" fmla="*/ 4603282 h 6858029"/>
              <a:gd name="connsiteX2592" fmla="*/ 1329354 w 11162102"/>
              <a:gd name="connsiteY2592" fmla="*/ 4597599 h 6858029"/>
              <a:gd name="connsiteX2593" fmla="*/ 1313301 w 11162102"/>
              <a:gd name="connsiteY2593" fmla="*/ 4626469 h 6858029"/>
              <a:gd name="connsiteX2594" fmla="*/ 1298259 w 11162102"/>
              <a:gd name="connsiteY2594" fmla="*/ 4631307 h 6858029"/>
              <a:gd name="connsiteX2595" fmla="*/ 1314312 w 11162102"/>
              <a:gd name="connsiteY2595" fmla="*/ 4603282 h 6858029"/>
              <a:gd name="connsiteX2596" fmla="*/ 1319212 w 11162102"/>
              <a:gd name="connsiteY2596" fmla="*/ 4594701 h 6858029"/>
              <a:gd name="connsiteX2597" fmla="*/ 1334738 w 11162102"/>
              <a:gd name="connsiteY2597" fmla="*/ 4567474 h 6858029"/>
              <a:gd name="connsiteX2598" fmla="*/ 1349545 w 11162102"/>
              <a:gd name="connsiteY2598" fmla="*/ 4561129 h 6858029"/>
              <a:gd name="connsiteX2599" fmla="*/ 1334026 w 11162102"/>
              <a:gd name="connsiteY2599" fmla="*/ 4589178 h 6858029"/>
              <a:gd name="connsiteX2600" fmla="*/ 1319212 w 11162102"/>
              <a:gd name="connsiteY2600" fmla="*/ 4594701 h 6858029"/>
              <a:gd name="connsiteX2601" fmla="*/ 1355113 w 11162102"/>
              <a:gd name="connsiteY2601" fmla="*/ 4558779 h 6858029"/>
              <a:gd name="connsiteX2602" fmla="*/ 1369777 w 11162102"/>
              <a:gd name="connsiteY2602" fmla="*/ 4552662 h 6858029"/>
              <a:gd name="connsiteX2603" fmla="*/ 1354123 w 11162102"/>
              <a:gd name="connsiteY2603" fmla="*/ 4581852 h 6858029"/>
              <a:gd name="connsiteX2604" fmla="*/ 1339400 w 11162102"/>
              <a:gd name="connsiteY2604" fmla="*/ 4587192 h 6858029"/>
              <a:gd name="connsiteX2605" fmla="*/ 1355113 w 11162102"/>
              <a:gd name="connsiteY2605" fmla="*/ 4558779 h 6858029"/>
              <a:gd name="connsiteX2606" fmla="*/ 1359970 w 11162102"/>
              <a:gd name="connsiteY2606" fmla="*/ 4549970 h 6858029"/>
              <a:gd name="connsiteX2607" fmla="*/ 1375560 w 11162102"/>
              <a:gd name="connsiteY2607" fmla="*/ 4521693 h 6858029"/>
              <a:gd name="connsiteX2608" fmla="*/ 1389887 w 11162102"/>
              <a:gd name="connsiteY2608" fmla="*/ 4515029 h 6858029"/>
              <a:gd name="connsiteX2609" fmla="*/ 1374391 w 11162102"/>
              <a:gd name="connsiteY2609" fmla="*/ 4544036 h 6858029"/>
              <a:gd name="connsiteX2610" fmla="*/ 1359970 w 11162102"/>
              <a:gd name="connsiteY2610" fmla="*/ 4549970 h 6858029"/>
              <a:gd name="connsiteX2611" fmla="*/ 1395355 w 11162102"/>
              <a:gd name="connsiteY2611" fmla="*/ 4512519 h 6858029"/>
              <a:gd name="connsiteX2612" fmla="*/ 1410673 w 11162102"/>
              <a:gd name="connsiteY2612" fmla="*/ 4505581 h 6858029"/>
              <a:gd name="connsiteX2613" fmla="*/ 1395011 w 11162102"/>
              <a:gd name="connsiteY2613" fmla="*/ 4535751 h 6858029"/>
              <a:gd name="connsiteX2614" fmla="*/ 1379670 w 11162102"/>
              <a:gd name="connsiteY2614" fmla="*/ 4541891 h 6858029"/>
              <a:gd name="connsiteX2615" fmla="*/ 1395355 w 11162102"/>
              <a:gd name="connsiteY2615" fmla="*/ 4512519 h 6858029"/>
              <a:gd name="connsiteX2616" fmla="*/ 1399904 w 11162102"/>
              <a:gd name="connsiteY2616" fmla="*/ 4504006 h 6858029"/>
              <a:gd name="connsiteX2617" fmla="*/ 1415640 w 11162102"/>
              <a:gd name="connsiteY2617" fmla="*/ 4474497 h 6858029"/>
              <a:gd name="connsiteX2618" fmla="*/ 1430713 w 11162102"/>
              <a:gd name="connsiteY2618" fmla="*/ 4466920 h 6858029"/>
              <a:gd name="connsiteX2619" fmla="*/ 1415014 w 11162102"/>
              <a:gd name="connsiteY2619" fmla="*/ 4497228 h 6858029"/>
              <a:gd name="connsiteX2620" fmla="*/ 1399904 w 11162102"/>
              <a:gd name="connsiteY2620" fmla="*/ 4504006 h 6858029"/>
              <a:gd name="connsiteX2621" fmla="*/ 1436049 w 11162102"/>
              <a:gd name="connsiteY2621" fmla="*/ 4464296 h 6858029"/>
              <a:gd name="connsiteX2622" fmla="*/ 1451386 w 11162102"/>
              <a:gd name="connsiteY2622" fmla="*/ 4456810 h 6858029"/>
              <a:gd name="connsiteX2623" fmla="*/ 1435556 w 11162102"/>
              <a:gd name="connsiteY2623" fmla="*/ 4488236 h 6858029"/>
              <a:gd name="connsiteX2624" fmla="*/ 1420174 w 11162102"/>
              <a:gd name="connsiteY2624" fmla="*/ 4494923 h 6858029"/>
              <a:gd name="connsiteX2625" fmla="*/ 1436049 w 11162102"/>
              <a:gd name="connsiteY2625" fmla="*/ 4464296 h 6858029"/>
              <a:gd name="connsiteX2626" fmla="*/ 1440162 w 11162102"/>
              <a:gd name="connsiteY2626" fmla="*/ 4456354 h 6858029"/>
              <a:gd name="connsiteX2627" fmla="*/ 1445744 w 11162102"/>
              <a:gd name="connsiteY2627" fmla="*/ 4445582 h 6858029"/>
              <a:gd name="connsiteX2628" fmla="*/ 1455140 w 11162102"/>
              <a:gd name="connsiteY2628" fmla="*/ 4427438 h 6858029"/>
              <a:gd name="connsiteX2629" fmla="*/ 1470287 w 11162102"/>
              <a:gd name="connsiteY2629" fmla="*/ 4419268 h 6858029"/>
              <a:gd name="connsiteX2630" fmla="*/ 1467505 w 11162102"/>
              <a:gd name="connsiteY2630" fmla="*/ 4424791 h 6858029"/>
              <a:gd name="connsiteX2631" fmla="*/ 1455306 w 11162102"/>
              <a:gd name="connsiteY2631" fmla="*/ 4449028 h 6858029"/>
              <a:gd name="connsiteX2632" fmla="*/ 1440162 w 11162102"/>
              <a:gd name="connsiteY2632" fmla="*/ 4456354 h 6858029"/>
              <a:gd name="connsiteX2633" fmla="*/ 1470567 w 11162102"/>
              <a:gd name="connsiteY2633" fmla="*/ 4426343 h 6858029"/>
              <a:gd name="connsiteX2634" fmla="*/ 1475527 w 11162102"/>
              <a:gd name="connsiteY2634" fmla="*/ 4416484 h 6858029"/>
              <a:gd name="connsiteX2635" fmla="*/ 1783639 w 11162102"/>
              <a:gd name="connsiteY2635" fmla="*/ 4288658 h 6858029"/>
              <a:gd name="connsiteX2636" fmla="*/ 2681056 w 11162102"/>
              <a:gd name="connsiteY2636" fmla="*/ 4281560 h 6858029"/>
              <a:gd name="connsiteX2637" fmla="*/ 3288166 w 11162102"/>
              <a:gd name="connsiteY2637" fmla="*/ 4439215 h 6858029"/>
              <a:gd name="connsiteX2638" fmla="*/ 5208064 w 11162102"/>
              <a:gd name="connsiteY2638" fmla="*/ 5078618 h 6858029"/>
              <a:gd name="connsiteX2639" fmla="*/ 6731795 w 11162102"/>
              <a:gd name="connsiteY2639" fmla="*/ 5596425 h 6858029"/>
              <a:gd name="connsiteX2640" fmla="*/ 7825880 w 11162102"/>
              <a:gd name="connsiteY2640" fmla="*/ 5892996 h 6858029"/>
              <a:gd name="connsiteX2641" fmla="*/ 7872391 w 11162102"/>
              <a:gd name="connsiteY2641" fmla="*/ 5902376 h 6858029"/>
              <a:gd name="connsiteX2642" fmla="*/ 8944110 w 11162102"/>
              <a:gd name="connsiteY2642" fmla="*/ 6001538 h 6858029"/>
              <a:gd name="connsiteX2643" fmla="*/ 9675645 w 11162102"/>
              <a:gd name="connsiteY2643" fmla="*/ 5862483 h 6858029"/>
              <a:gd name="connsiteX2644" fmla="*/ 9994262 w 11162102"/>
              <a:gd name="connsiteY2644" fmla="*/ 5703072 h 6858029"/>
              <a:gd name="connsiteX2645" fmla="*/ 10065764 w 11162102"/>
              <a:gd name="connsiteY2645" fmla="*/ 5652955 h 6858029"/>
              <a:gd name="connsiteX2646" fmla="*/ 10082036 w 11162102"/>
              <a:gd name="connsiteY2646" fmla="*/ 5699078 h 6858029"/>
              <a:gd name="connsiteX2647" fmla="*/ 8917157 w 11162102"/>
              <a:gd name="connsiteY2647" fmla="*/ 6061765 h 6858029"/>
              <a:gd name="connsiteX2648" fmla="*/ 7885468 w 11162102"/>
              <a:gd name="connsiteY2648" fmla="*/ 5960367 h 6858029"/>
              <a:gd name="connsiteX2649" fmla="*/ 6750235 w 11162102"/>
              <a:gd name="connsiteY2649" fmla="*/ 5657861 h 6858029"/>
              <a:gd name="connsiteX2650" fmla="*/ 5216873 w 11162102"/>
              <a:gd name="connsiteY2650" fmla="*/ 5142268 h 6858029"/>
              <a:gd name="connsiteX2651" fmla="*/ 3268311 w 11162102"/>
              <a:gd name="connsiteY2651" fmla="*/ 4500400 h 6858029"/>
              <a:gd name="connsiteX2652" fmla="*/ 2503889 w 11162102"/>
              <a:gd name="connsiteY2652" fmla="*/ 4314881 h 6858029"/>
              <a:gd name="connsiteX2653" fmla="*/ 1758489 w 11162102"/>
              <a:gd name="connsiteY2653" fmla="*/ 4336059 h 6858029"/>
              <a:gd name="connsiteX2654" fmla="*/ 1460348 w 11162102"/>
              <a:gd name="connsiteY2654" fmla="*/ 4446632 h 6858029"/>
              <a:gd name="connsiteX2655" fmla="*/ 1470567 w 11162102"/>
              <a:gd name="connsiteY2655" fmla="*/ 4426343 h 6858029"/>
              <a:gd name="connsiteX2656" fmla="*/ 8943927 w 11162102"/>
              <a:gd name="connsiteY2656" fmla="*/ 5995923 h 6858029"/>
              <a:gd name="connsiteX2657" fmla="*/ 7873190 w 11162102"/>
              <a:gd name="connsiteY2657" fmla="*/ 5896465 h 6858029"/>
              <a:gd name="connsiteX2658" fmla="*/ 6733506 w 11162102"/>
              <a:gd name="connsiteY2658" fmla="*/ 5591085 h 6858029"/>
              <a:gd name="connsiteX2659" fmla="*/ 5209935 w 11162102"/>
              <a:gd name="connsiteY2659" fmla="*/ 5073323 h 6858029"/>
              <a:gd name="connsiteX2660" fmla="*/ 3289763 w 11162102"/>
              <a:gd name="connsiteY2660" fmla="*/ 4433829 h 6858029"/>
              <a:gd name="connsiteX2661" fmla="*/ 2524839 w 11162102"/>
              <a:gd name="connsiteY2661" fmla="*/ 4249267 h 6858029"/>
              <a:gd name="connsiteX2662" fmla="*/ 1782035 w 11162102"/>
              <a:gd name="connsiteY2662" fmla="*/ 4283272 h 6858029"/>
              <a:gd name="connsiteX2663" fmla="*/ 1480087 w 11162102"/>
              <a:gd name="connsiteY2663" fmla="*/ 4407423 h 6858029"/>
              <a:gd name="connsiteX2664" fmla="*/ 1495062 w 11162102"/>
              <a:gd name="connsiteY2664" fmla="*/ 4377686 h 6858029"/>
              <a:gd name="connsiteX2665" fmla="*/ 1807310 w 11162102"/>
              <a:gd name="connsiteY2665" fmla="*/ 4235734 h 6858029"/>
              <a:gd name="connsiteX2666" fmla="*/ 3309618 w 11162102"/>
              <a:gd name="connsiteY2666" fmla="*/ 4372551 h 6858029"/>
              <a:gd name="connsiteX2667" fmla="*/ 5200669 w 11162102"/>
              <a:gd name="connsiteY2667" fmla="*/ 5009353 h 6858029"/>
              <a:gd name="connsiteX2668" fmla="*/ 6715066 w 11162102"/>
              <a:gd name="connsiteY2668" fmla="*/ 5529534 h 6858029"/>
              <a:gd name="connsiteX2669" fmla="*/ 7861002 w 11162102"/>
              <a:gd name="connsiteY2669" fmla="*/ 5838246 h 6858029"/>
              <a:gd name="connsiteX2670" fmla="*/ 8970926 w 11162102"/>
              <a:gd name="connsiteY2670" fmla="*/ 5935582 h 6858029"/>
              <a:gd name="connsiteX2671" fmla="*/ 9717089 w 11162102"/>
              <a:gd name="connsiteY2671" fmla="*/ 5780552 h 6858029"/>
              <a:gd name="connsiteX2672" fmla="*/ 10038674 w 11162102"/>
              <a:gd name="connsiteY2672" fmla="*/ 5608452 h 6858029"/>
              <a:gd name="connsiteX2673" fmla="*/ 10046844 w 11162102"/>
              <a:gd name="connsiteY2673" fmla="*/ 5602632 h 6858029"/>
              <a:gd name="connsiteX2674" fmla="*/ 10063801 w 11162102"/>
              <a:gd name="connsiteY2674" fmla="*/ 5647524 h 6858029"/>
              <a:gd name="connsiteX2675" fmla="*/ 8943927 w 11162102"/>
              <a:gd name="connsiteY2675" fmla="*/ 5995923 h 6858029"/>
              <a:gd name="connsiteX2676" fmla="*/ 10052595 w 11162102"/>
              <a:gd name="connsiteY2676" fmla="*/ 5598524 h 6858029"/>
              <a:gd name="connsiteX2677" fmla="*/ 10084660 w 11162102"/>
              <a:gd name="connsiteY2677" fmla="*/ 5574744 h 6858029"/>
              <a:gd name="connsiteX2678" fmla="*/ 10100247 w 11162102"/>
              <a:gd name="connsiteY2678" fmla="*/ 5618996 h 6858029"/>
              <a:gd name="connsiteX2679" fmla="*/ 10069483 w 11162102"/>
              <a:gd name="connsiteY2679" fmla="*/ 5643210 h 6858029"/>
              <a:gd name="connsiteX2680" fmla="*/ 10052595 w 11162102"/>
              <a:gd name="connsiteY2680" fmla="*/ 5598524 h 6858029"/>
              <a:gd name="connsiteX2681" fmla="*/ 10050154 w 11162102"/>
              <a:gd name="connsiteY2681" fmla="*/ 5592271 h 6858029"/>
              <a:gd name="connsiteX2682" fmla="*/ 10033060 w 11162102"/>
              <a:gd name="connsiteY2682" fmla="*/ 5549617 h 6858029"/>
              <a:gd name="connsiteX2683" fmla="*/ 10066448 w 11162102"/>
              <a:gd name="connsiteY2683" fmla="*/ 5526224 h 6858029"/>
              <a:gd name="connsiteX2684" fmla="*/ 10082355 w 11162102"/>
              <a:gd name="connsiteY2684" fmla="*/ 5568468 h 6858029"/>
              <a:gd name="connsiteX2685" fmla="*/ 10050154 w 11162102"/>
              <a:gd name="connsiteY2685" fmla="*/ 5592271 h 6858029"/>
              <a:gd name="connsiteX2686" fmla="*/ 10072085 w 11162102"/>
              <a:gd name="connsiteY2686" fmla="*/ 5522094 h 6858029"/>
              <a:gd name="connsiteX2687" fmla="*/ 10083246 w 11162102"/>
              <a:gd name="connsiteY2687" fmla="*/ 5513924 h 6858029"/>
              <a:gd name="connsiteX2688" fmla="*/ 10105108 w 11162102"/>
              <a:gd name="connsiteY2688" fmla="*/ 5497218 h 6858029"/>
              <a:gd name="connsiteX2689" fmla="*/ 10119737 w 11162102"/>
              <a:gd name="connsiteY2689" fmla="*/ 5538936 h 6858029"/>
              <a:gd name="connsiteX2690" fmla="*/ 10087969 w 11162102"/>
              <a:gd name="connsiteY2690" fmla="*/ 5564201 h 6858029"/>
              <a:gd name="connsiteX2691" fmla="*/ 10072085 w 11162102"/>
              <a:gd name="connsiteY2691" fmla="*/ 5522094 h 6858029"/>
              <a:gd name="connsiteX2692" fmla="*/ 10069712 w 11162102"/>
              <a:gd name="connsiteY2692" fmla="*/ 5515955 h 6858029"/>
              <a:gd name="connsiteX2693" fmla="*/ 10053212 w 11162102"/>
              <a:gd name="connsiteY2693" fmla="*/ 5474693 h 6858029"/>
              <a:gd name="connsiteX2694" fmla="*/ 10087558 w 11162102"/>
              <a:gd name="connsiteY2694" fmla="*/ 5450227 h 6858029"/>
              <a:gd name="connsiteX2695" fmla="*/ 10102849 w 11162102"/>
              <a:gd name="connsiteY2695" fmla="*/ 5491010 h 6858029"/>
              <a:gd name="connsiteX2696" fmla="*/ 10069712 w 11162102"/>
              <a:gd name="connsiteY2696" fmla="*/ 5515955 h 6858029"/>
              <a:gd name="connsiteX2697" fmla="*/ 10093241 w 11162102"/>
              <a:gd name="connsiteY2697" fmla="*/ 5446051 h 6858029"/>
              <a:gd name="connsiteX2698" fmla="*/ 10127657 w 11162102"/>
              <a:gd name="connsiteY2698" fmla="*/ 5419669 h 6858029"/>
              <a:gd name="connsiteX2699" fmla="*/ 10141715 w 11162102"/>
              <a:gd name="connsiteY2699" fmla="*/ 5459607 h 6858029"/>
              <a:gd name="connsiteX2700" fmla="*/ 10108532 w 11162102"/>
              <a:gd name="connsiteY2700" fmla="*/ 5486560 h 6858029"/>
              <a:gd name="connsiteX2701" fmla="*/ 10093241 w 11162102"/>
              <a:gd name="connsiteY2701" fmla="*/ 5446051 h 6858029"/>
              <a:gd name="connsiteX2702" fmla="*/ 10090914 w 11162102"/>
              <a:gd name="connsiteY2702" fmla="*/ 5440094 h 6858029"/>
              <a:gd name="connsiteX2703" fmla="*/ 10074893 w 11162102"/>
              <a:gd name="connsiteY2703" fmla="*/ 5399973 h 6858029"/>
              <a:gd name="connsiteX2704" fmla="*/ 10110563 w 11162102"/>
              <a:gd name="connsiteY2704" fmla="*/ 5374185 h 6858029"/>
              <a:gd name="connsiteX2705" fmla="*/ 10125421 w 11162102"/>
              <a:gd name="connsiteY2705" fmla="*/ 5413621 h 6858029"/>
              <a:gd name="connsiteX2706" fmla="*/ 10090914 w 11162102"/>
              <a:gd name="connsiteY2706" fmla="*/ 5440094 h 6858029"/>
              <a:gd name="connsiteX2707" fmla="*/ 10115926 w 11162102"/>
              <a:gd name="connsiteY2707" fmla="*/ 5370214 h 6858029"/>
              <a:gd name="connsiteX2708" fmla="*/ 10151163 w 11162102"/>
              <a:gd name="connsiteY2708" fmla="*/ 5342759 h 6858029"/>
              <a:gd name="connsiteX2709" fmla="*/ 10164651 w 11162102"/>
              <a:gd name="connsiteY2709" fmla="*/ 5381328 h 6858029"/>
              <a:gd name="connsiteX2710" fmla="*/ 10130692 w 11162102"/>
              <a:gd name="connsiteY2710" fmla="*/ 5409422 h 6858029"/>
              <a:gd name="connsiteX2711" fmla="*/ 10115926 w 11162102"/>
              <a:gd name="connsiteY2711" fmla="*/ 5370214 h 6858029"/>
              <a:gd name="connsiteX2712" fmla="*/ 10167093 w 11162102"/>
              <a:gd name="connsiteY2712" fmla="*/ 5367932 h 6858029"/>
              <a:gd name="connsiteX2713" fmla="*/ 10156618 w 11162102"/>
              <a:gd name="connsiteY2713" fmla="*/ 5338377 h 6858029"/>
              <a:gd name="connsiteX2714" fmla="*/ 10172753 w 11162102"/>
              <a:gd name="connsiteY2714" fmla="*/ 5325072 h 6858029"/>
              <a:gd name="connsiteX2715" fmla="*/ 10191627 w 11162102"/>
              <a:gd name="connsiteY2715" fmla="*/ 5308959 h 6858029"/>
              <a:gd name="connsiteX2716" fmla="*/ 10203632 w 11162102"/>
              <a:gd name="connsiteY2716" fmla="*/ 5346593 h 6858029"/>
              <a:gd name="connsiteX2717" fmla="*/ 10170037 w 11162102"/>
              <a:gd name="connsiteY2717" fmla="*/ 5376672 h 6858029"/>
              <a:gd name="connsiteX2718" fmla="*/ 10167093 w 11162102"/>
              <a:gd name="connsiteY2718" fmla="*/ 5367932 h 6858029"/>
              <a:gd name="connsiteX2719" fmla="*/ 10154473 w 11162102"/>
              <a:gd name="connsiteY2719" fmla="*/ 5332512 h 6858029"/>
              <a:gd name="connsiteX2720" fmla="*/ 10140164 w 11162102"/>
              <a:gd name="connsiteY2720" fmla="*/ 5294399 h 6858029"/>
              <a:gd name="connsiteX2721" fmla="*/ 10176679 w 11162102"/>
              <a:gd name="connsiteY2721" fmla="*/ 5265552 h 6858029"/>
              <a:gd name="connsiteX2722" fmla="*/ 10189641 w 11162102"/>
              <a:gd name="connsiteY2722" fmla="*/ 5302912 h 6858029"/>
              <a:gd name="connsiteX2723" fmla="*/ 10154473 w 11162102"/>
              <a:gd name="connsiteY2723" fmla="*/ 5332512 h 6858029"/>
              <a:gd name="connsiteX2724" fmla="*/ 10138041 w 11162102"/>
              <a:gd name="connsiteY2724" fmla="*/ 5288922 h 6858029"/>
              <a:gd name="connsiteX2725" fmla="*/ 10122773 w 11162102"/>
              <a:gd name="connsiteY2725" fmla="*/ 5250672 h 6858029"/>
              <a:gd name="connsiteX2726" fmla="*/ 10160749 w 11162102"/>
              <a:gd name="connsiteY2726" fmla="*/ 5222487 h 6858029"/>
              <a:gd name="connsiteX2727" fmla="*/ 10174647 w 11162102"/>
              <a:gd name="connsiteY2727" fmla="*/ 5259892 h 6858029"/>
              <a:gd name="connsiteX2728" fmla="*/ 10138041 w 11162102"/>
              <a:gd name="connsiteY2728" fmla="*/ 5288922 h 6858029"/>
              <a:gd name="connsiteX2729" fmla="*/ 10172707 w 11162102"/>
              <a:gd name="connsiteY2729" fmla="*/ 5236660 h 6858029"/>
              <a:gd name="connsiteX2730" fmla="*/ 10165861 w 11162102"/>
              <a:gd name="connsiteY2730" fmla="*/ 5218584 h 6858029"/>
              <a:gd name="connsiteX2731" fmla="*/ 10203151 w 11162102"/>
              <a:gd name="connsiteY2731" fmla="*/ 5188711 h 6858029"/>
              <a:gd name="connsiteX2732" fmla="*/ 10215498 w 11162102"/>
              <a:gd name="connsiteY2732" fmla="*/ 5225089 h 6858029"/>
              <a:gd name="connsiteX2733" fmla="*/ 10179691 w 11162102"/>
              <a:gd name="connsiteY2733" fmla="*/ 5255784 h 6858029"/>
              <a:gd name="connsiteX2734" fmla="*/ 10172707 w 11162102"/>
              <a:gd name="connsiteY2734" fmla="*/ 5236660 h 6858029"/>
              <a:gd name="connsiteX2735" fmla="*/ 10163875 w 11162102"/>
              <a:gd name="connsiteY2735" fmla="*/ 5213404 h 6858029"/>
              <a:gd name="connsiteX2736" fmla="*/ 10148995 w 11162102"/>
              <a:gd name="connsiteY2736" fmla="*/ 5175839 h 6858029"/>
              <a:gd name="connsiteX2737" fmla="*/ 10187816 w 11162102"/>
              <a:gd name="connsiteY2737" fmla="*/ 5146627 h 6858029"/>
              <a:gd name="connsiteX2738" fmla="*/ 10201235 w 11162102"/>
              <a:gd name="connsiteY2738" fmla="*/ 5183324 h 6858029"/>
              <a:gd name="connsiteX2739" fmla="*/ 10163875 w 11162102"/>
              <a:gd name="connsiteY2739" fmla="*/ 5213404 h 6858029"/>
              <a:gd name="connsiteX2740" fmla="*/ 10192951 w 11162102"/>
              <a:gd name="connsiteY2740" fmla="*/ 5142656 h 6858029"/>
              <a:gd name="connsiteX2741" fmla="*/ 10230835 w 11162102"/>
              <a:gd name="connsiteY2741" fmla="*/ 5111914 h 6858029"/>
              <a:gd name="connsiteX2742" fmla="*/ 10242656 w 11162102"/>
              <a:gd name="connsiteY2742" fmla="*/ 5147471 h 6858029"/>
              <a:gd name="connsiteX2743" fmla="*/ 10206324 w 11162102"/>
              <a:gd name="connsiteY2743" fmla="*/ 5179080 h 6858029"/>
              <a:gd name="connsiteX2744" fmla="*/ 10192951 w 11162102"/>
              <a:gd name="connsiteY2744" fmla="*/ 5142656 h 6858029"/>
              <a:gd name="connsiteX2745" fmla="*/ 10191102 w 11162102"/>
              <a:gd name="connsiteY2745" fmla="*/ 5137818 h 6858029"/>
              <a:gd name="connsiteX2746" fmla="*/ 10176564 w 11162102"/>
              <a:gd name="connsiteY2746" fmla="*/ 5100755 h 6858029"/>
              <a:gd name="connsiteX2747" fmla="*/ 10216069 w 11162102"/>
              <a:gd name="connsiteY2747" fmla="*/ 5070698 h 6858029"/>
              <a:gd name="connsiteX2748" fmla="*/ 10229100 w 11162102"/>
              <a:gd name="connsiteY2748" fmla="*/ 5106780 h 6858029"/>
              <a:gd name="connsiteX2749" fmla="*/ 10191102 w 11162102"/>
              <a:gd name="connsiteY2749" fmla="*/ 5137818 h 6858029"/>
              <a:gd name="connsiteX2750" fmla="*/ 10221112 w 11162102"/>
              <a:gd name="connsiteY2750" fmla="*/ 5066682 h 6858029"/>
              <a:gd name="connsiteX2751" fmla="*/ 10259681 w 11162102"/>
              <a:gd name="connsiteY2751" fmla="*/ 5035027 h 6858029"/>
              <a:gd name="connsiteX2752" fmla="*/ 10270956 w 11162102"/>
              <a:gd name="connsiteY2752" fmla="*/ 5069991 h 6858029"/>
              <a:gd name="connsiteX2753" fmla="*/ 10234098 w 11162102"/>
              <a:gd name="connsiteY2753" fmla="*/ 5102558 h 6858029"/>
              <a:gd name="connsiteX2754" fmla="*/ 10221112 w 11162102"/>
              <a:gd name="connsiteY2754" fmla="*/ 5066682 h 6858029"/>
              <a:gd name="connsiteX2755" fmla="*/ 10264589 w 11162102"/>
              <a:gd name="connsiteY2755" fmla="*/ 5030783 h 6858029"/>
              <a:gd name="connsiteX2756" fmla="*/ 10301856 w 11162102"/>
              <a:gd name="connsiteY2756" fmla="*/ 4997691 h 6858029"/>
              <a:gd name="connsiteX2757" fmla="*/ 10311305 w 11162102"/>
              <a:gd name="connsiteY2757" fmla="*/ 5031604 h 6858029"/>
              <a:gd name="connsiteX2758" fmla="*/ 10275885 w 11162102"/>
              <a:gd name="connsiteY2758" fmla="*/ 5065495 h 6858029"/>
              <a:gd name="connsiteX2759" fmla="*/ 10264589 w 11162102"/>
              <a:gd name="connsiteY2759" fmla="*/ 5030783 h 6858029"/>
              <a:gd name="connsiteX2760" fmla="*/ 10263014 w 11162102"/>
              <a:gd name="connsiteY2760" fmla="*/ 5026059 h 6858029"/>
              <a:gd name="connsiteX2761" fmla="*/ 10250462 w 11162102"/>
              <a:gd name="connsiteY2761" fmla="*/ 4990525 h 6858029"/>
              <a:gd name="connsiteX2762" fmla="*/ 10289578 w 11162102"/>
              <a:gd name="connsiteY2762" fmla="*/ 4958003 h 6858029"/>
              <a:gd name="connsiteX2763" fmla="*/ 10300327 w 11162102"/>
              <a:gd name="connsiteY2763" fmla="*/ 4992624 h 6858029"/>
              <a:gd name="connsiteX2764" fmla="*/ 10263014 w 11162102"/>
              <a:gd name="connsiteY2764" fmla="*/ 5026059 h 6858029"/>
              <a:gd name="connsiteX2765" fmla="*/ 10249001 w 11162102"/>
              <a:gd name="connsiteY2765" fmla="*/ 4986554 h 6858029"/>
              <a:gd name="connsiteX2766" fmla="*/ 10235171 w 11162102"/>
              <a:gd name="connsiteY2766" fmla="*/ 4949993 h 6858029"/>
              <a:gd name="connsiteX2767" fmla="*/ 10276022 w 11162102"/>
              <a:gd name="connsiteY2767" fmla="*/ 4918111 h 6858029"/>
              <a:gd name="connsiteX2768" fmla="*/ 10288163 w 11162102"/>
              <a:gd name="connsiteY2768" fmla="*/ 4953690 h 6858029"/>
              <a:gd name="connsiteX2769" fmla="*/ 10249001 w 11162102"/>
              <a:gd name="connsiteY2769" fmla="*/ 4986554 h 6858029"/>
              <a:gd name="connsiteX2770" fmla="*/ 10280929 w 11162102"/>
              <a:gd name="connsiteY2770" fmla="*/ 4914162 h 6858029"/>
              <a:gd name="connsiteX2771" fmla="*/ 10320411 w 11162102"/>
              <a:gd name="connsiteY2771" fmla="*/ 4880933 h 6858029"/>
              <a:gd name="connsiteX2772" fmla="*/ 10330658 w 11162102"/>
              <a:gd name="connsiteY2772" fmla="*/ 4915303 h 6858029"/>
              <a:gd name="connsiteX2773" fmla="*/ 10292956 w 11162102"/>
              <a:gd name="connsiteY2773" fmla="*/ 4949491 h 6858029"/>
              <a:gd name="connsiteX2774" fmla="*/ 10280929 w 11162102"/>
              <a:gd name="connsiteY2774" fmla="*/ 4914162 h 6858029"/>
              <a:gd name="connsiteX2775" fmla="*/ 10325227 w 11162102"/>
              <a:gd name="connsiteY2775" fmla="*/ 4876757 h 6858029"/>
              <a:gd name="connsiteX2776" fmla="*/ 10362996 w 11162102"/>
              <a:gd name="connsiteY2776" fmla="*/ 4842387 h 6858029"/>
              <a:gd name="connsiteX2777" fmla="*/ 10363864 w 11162102"/>
              <a:gd name="connsiteY2777" fmla="*/ 4845651 h 6858029"/>
              <a:gd name="connsiteX2778" fmla="*/ 10371236 w 11162102"/>
              <a:gd name="connsiteY2778" fmla="*/ 4875548 h 6858029"/>
              <a:gd name="connsiteX2779" fmla="*/ 10335405 w 11162102"/>
              <a:gd name="connsiteY2779" fmla="*/ 4910762 h 6858029"/>
              <a:gd name="connsiteX2780" fmla="*/ 10325227 w 11162102"/>
              <a:gd name="connsiteY2780" fmla="*/ 4876757 h 6858029"/>
              <a:gd name="connsiteX2781" fmla="*/ 10369387 w 11162102"/>
              <a:gd name="connsiteY2781" fmla="*/ 4844190 h 6858029"/>
              <a:gd name="connsiteX2782" fmla="*/ 10367744 w 11162102"/>
              <a:gd name="connsiteY2782" fmla="*/ 4837937 h 6858029"/>
              <a:gd name="connsiteX2783" fmla="*/ 10403392 w 11162102"/>
              <a:gd name="connsiteY2783" fmla="*/ 4802791 h 6858029"/>
              <a:gd name="connsiteX2784" fmla="*/ 10409622 w 11162102"/>
              <a:gd name="connsiteY2784" fmla="*/ 4834810 h 6858029"/>
              <a:gd name="connsiteX2785" fmla="*/ 10375983 w 11162102"/>
              <a:gd name="connsiteY2785" fmla="*/ 4870686 h 6858029"/>
              <a:gd name="connsiteX2786" fmla="*/ 10369387 w 11162102"/>
              <a:gd name="connsiteY2786" fmla="*/ 4844190 h 6858029"/>
              <a:gd name="connsiteX2787" fmla="*/ 10366534 w 11162102"/>
              <a:gd name="connsiteY2787" fmla="*/ 4833464 h 6858029"/>
              <a:gd name="connsiteX2788" fmla="*/ 10356881 w 11162102"/>
              <a:gd name="connsiteY2788" fmla="*/ 4799573 h 6858029"/>
              <a:gd name="connsiteX2789" fmla="*/ 10394742 w 11162102"/>
              <a:gd name="connsiteY2789" fmla="*/ 4764793 h 6858029"/>
              <a:gd name="connsiteX2790" fmla="*/ 10402342 w 11162102"/>
              <a:gd name="connsiteY2790" fmla="*/ 4797862 h 6858029"/>
              <a:gd name="connsiteX2791" fmla="*/ 10366534 w 11162102"/>
              <a:gd name="connsiteY2791" fmla="*/ 4833464 h 6858029"/>
              <a:gd name="connsiteX2792" fmla="*/ 10355078 w 11162102"/>
              <a:gd name="connsiteY2792" fmla="*/ 4793548 h 6858029"/>
              <a:gd name="connsiteX2793" fmla="*/ 10344693 w 11162102"/>
              <a:gd name="connsiteY2793" fmla="*/ 4760822 h 6858029"/>
              <a:gd name="connsiteX2794" fmla="*/ 10384655 w 11162102"/>
              <a:gd name="connsiteY2794" fmla="*/ 4726429 h 6858029"/>
              <a:gd name="connsiteX2795" fmla="*/ 10393213 w 11162102"/>
              <a:gd name="connsiteY2795" fmla="*/ 4758562 h 6858029"/>
              <a:gd name="connsiteX2796" fmla="*/ 10355078 w 11162102"/>
              <a:gd name="connsiteY2796" fmla="*/ 4793548 h 6858029"/>
              <a:gd name="connsiteX2797" fmla="*/ 10389311 w 11162102"/>
              <a:gd name="connsiteY2797" fmla="*/ 4722252 h 6858029"/>
              <a:gd name="connsiteX2798" fmla="*/ 10427150 w 11162102"/>
              <a:gd name="connsiteY2798" fmla="*/ 4687130 h 6858029"/>
              <a:gd name="connsiteX2799" fmla="*/ 10433745 w 11162102"/>
              <a:gd name="connsiteY2799" fmla="*/ 4718464 h 6858029"/>
              <a:gd name="connsiteX2800" fmla="*/ 10397869 w 11162102"/>
              <a:gd name="connsiteY2800" fmla="*/ 4754089 h 6858029"/>
              <a:gd name="connsiteX2801" fmla="*/ 10389311 w 11162102"/>
              <a:gd name="connsiteY2801" fmla="*/ 4722252 h 6858029"/>
              <a:gd name="connsiteX2802" fmla="*/ 10387667 w 11162102"/>
              <a:gd name="connsiteY2802" fmla="*/ 4716455 h 6858029"/>
              <a:gd name="connsiteX2803" fmla="*/ 10387599 w 11162102"/>
              <a:gd name="connsiteY2803" fmla="*/ 4716182 h 6858029"/>
              <a:gd name="connsiteX2804" fmla="*/ 10377808 w 11162102"/>
              <a:gd name="connsiteY2804" fmla="*/ 4683798 h 6858029"/>
              <a:gd name="connsiteX2805" fmla="*/ 10417815 w 11162102"/>
              <a:gd name="connsiteY2805" fmla="*/ 4648994 h 6858029"/>
              <a:gd name="connsiteX2806" fmla="*/ 10425757 w 11162102"/>
              <a:gd name="connsiteY2806" fmla="*/ 4681127 h 6858029"/>
              <a:gd name="connsiteX2807" fmla="*/ 10387667 w 11162102"/>
              <a:gd name="connsiteY2807" fmla="*/ 4716455 h 6858029"/>
              <a:gd name="connsiteX2808" fmla="*/ 10422425 w 11162102"/>
              <a:gd name="connsiteY2808" fmla="*/ 4644840 h 6858029"/>
              <a:gd name="connsiteX2809" fmla="*/ 10460287 w 11162102"/>
              <a:gd name="connsiteY2809" fmla="*/ 4609329 h 6858029"/>
              <a:gd name="connsiteX2810" fmla="*/ 10466311 w 11162102"/>
              <a:gd name="connsiteY2810" fmla="*/ 4640595 h 6858029"/>
              <a:gd name="connsiteX2811" fmla="*/ 10430390 w 11162102"/>
              <a:gd name="connsiteY2811" fmla="*/ 4676654 h 6858029"/>
              <a:gd name="connsiteX2812" fmla="*/ 10422425 w 11162102"/>
              <a:gd name="connsiteY2812" fmla="*/ 4644840 h 6858029"/>
              <a:gd name="connsiteX2813" fmla="*/ 10420942 w 11162102"/>
              <a:gd name="connsiteY2813" fmla="*/ 4639294 h 6858029"/>
              <a:gd name="connsiteX2814" fmla="*/ 10411654 w 11162102"/>
              <a:gd name="connsiteY2814" fmla="*/ 4606568 h 6858029"/>
              <a:gd name="connsiteX2815" fmla="*/ 10451729 w 11162102"/>
              <a:gd name="connsiteY2815" fmla="*/ 4571377 h 6858029"/>
              <a:gd name="connsiteX2816" fmla="*/ 10459077 w 11162102"/>
              <a:gd name="connsiteY2816" fmla="*/ 4603555 h 6858029"/>
              <a:gd name="connsiteX2817" fmla="*/ 10420942 w 11162102"/>
              <a:gd name="connsiteY2817" fmla="*/ 4639294 h 6858029"/>
              <a:gd name="connsiteX2818" fmla="*/ 10456179 w 11162102"/>
              <a:gd name="connsiteY2818" fmla="*/ 4567291 h 6858029"/>
              <a:gd name="connsiteX2819" fmla="*/ 10493881 w 11162102"/>
              <a:gd name="connsiteY2819" fmla="*/ 4531621 h 6858029"/>
              <a:gd name="connsiteX2820" fmla="*/ 10499266 w 11162102"/>
              <a:gd name="connsiteY2820" fmla="*/ 4563001 h 6858029"/>
              <a:gd name="connsiteX2821" fmla="*/ 10463550 w 11162102"/>
              <a:gd name="connsiteY2821" fmla="*/ 4599196 h 6858029"/>
              <a:gd name="connsiteX2822" fmla="*/ 10456179 w 11162102"/>
              <a:gd name="connsiteY2822" fmla="*/ 4567291 h 6858029"/>
              <a:gd name="connsiteX2823" fmla="*/ 10454878 w 11162102"/>
              <a:gd name="connsiteY2823" fmla="*/ 4562042 h 6858029"/>
              <a:gd name="connsiteX2824" fmla="*/ 10446137 w 11162102"/>
              <a:gd name="connsiteY2824" fmla="*/ 4529156 h 6858029"/>
              <a:gd name="connsiteX2825" fmla="*/ 10486076 w 11162102"/>
              <a:gd name="connsiteY2825" fmla="*/ 4493736 h 6858029"/>
              <a:gd name="connsiteX2826" fmla="*/ 10492831 w 11162102"/>
              <a:gd name="connsiteY2826" fmla="*/ 4526098 h 6858029"/>
              <a:gd name="connsiteX2827" fmla="*/ 10454878 w 11162102"/>
              <a:gd name="connsiteY2827" fmla="*/ 4562042 h 6858029"/>
              <a:gd name="connsiteX2828" fmla="*/ 10490503 w 11162102"/>
              <a:gd name="connsiteY2828" fmla="*/ 4489628 h 6858029"/>
              <a:gd name="connsiteX2829" fmla="*/ 10527703 w 11162102"/>
              <a:gd name="connsiteY2829" fmla="*/ 4454094 h 6858029"/>
              <a:gd name="connsiteX2830" fmla="*/ 10532449 w 11162102"/>
              <a:gd name="connsiteY2830" fmla="*/ 4485840 h 6858029"/>
              <a:gd name="connsiteX2831" fmla="*/ 10497304 w 11162102"/>
              <a:gd name="connsiteY2831" fmla="*/ 4521716 h 6858029"/>
              <a:gd name="connsiteX2832" fmla="*/ 10490503 w 11162102"/>
              <a:gd name="connsiteY2832" fmla="*/ 4489628 h 6858029"/>
              <a:gd name="connsiteX2833" fmla="*/ 10526859 w 11162102"/>
              <a:gd name="connsiteY2833" fmla="*/ 4448891 h 6858029"/>
              <a:gd name="connsiteX2834" fmla="*/ 10489385 w 11162102"/>
              <a:gd name="connsiteY2834" fmla="*/ 4484721 h 6858029"/>
              <a:gd name="connsiteX2835" fmla="*/ 10481100 w 11162102"/>
              <a:gd name="connsiteY2835" fmla="*/ 4451242 h 6858029"/>
              <a:gd name="connsiteX2836" fmla="*/ 10520674 w 11162102"/>
              <a:gd name="connsiteY2836" fmla="*/ 4415799 h 6858029"/>
              <a:gd name="connsiteX2837" fmla="*/ 10526859 w 11162102"/>
              <a:gd name="connsiteY2837" fmla="*/ 4448891 h 6858029"/>
              <a:gd name="connsiteX2838" fmla="*/ 10484958 w 11162102"/>
              <a:gd name="connsiteY2838" fmla="*/ 4488784 h 6858029"/>
              <a:gd name="connsiteX2839" fmla="*/ 10444791 w 11162102"/>
              <a:gd name="connsiteY2839" fmla="*/ 4524432 h 6858029"/>
              <a:gd name="connsiteX2840" fmla="*/ 10434521 w 11162102"/>
              <a:gd name="connsiteY2840" fmla="*/ 4490199 h 6858029"/>
              <a:gd name="connsiteX2841" fmla="*/ 10476696 w 11162102"/>
              <a:gd name="connsiteY2841" fmla="*/ 4455007 h 6858029"/>
              <a:gd name="connsiteX2842" fmla="*/ 10484958 w 11162102"/>
              <a:gd name="connsiteY2842" fmla="*/ 4488784 h 6858029"/>
              <a:gd name="connsiteX2843" fmla="*/ 10440364 w 11162102"/>
              <a:gd name="connsiteY2843" fmla="*/ 4528220 h 6858029"/>
              <a:gd name="connsiteX2844" fmla="*/ 10397915 w 11162102"/>
              <a:gd name="connsiteY2844" fmla="*/ 4563206 h 6858029"/>
              <a:gd name="connsiteX2845" fmla="*/ 10385659 w 11162102"/>
              <a:gd name="connsiteY2845" fmla="*/ 4528220 h 6858029"/>
              <a:gd name="connsiteX2846" fmla="*/ 10430116 w 11162102"/>
              <a:gd name="connsiteY2846" fmla="*/ 4493736 h 6858029"/>
              <a:gd name="connsiteX2847" fmla="*/ 10440364 w 11162102"/>
              <a:gd name="connsiteY2847" fmla="*/ 4528220 h 6858029"/>
              <a:gd name="connsiteX2848" fmla="*/ 10393327 w 11162102"/>
              <a:gd name="connsiteY2848" fmla="*/ 4566858 h 6858029"/>
              <a:gd name="connsiteX2849" fmla="*/ 10348915 w 11162102"/>
              <a:gd name="connsiteY2849" fmla="*/ 4600908 h 6858029"/>
              <a:gd name="connsiteX2850" fmla="*/ 10334789 w 11162102"/>
              <a:gd name="connsiteY2850" fmla="*/ 4565055 h 6858029"/>
              <a:gd name="connsiteX2851" fmla="*/ 10351792 w 11162102"/>
              <a:gd name="connsiteY2851" fmla="*/ 4553096 h 6858029"/>
              <a:gd name="connsiteX2852" fmla="*/ 10381095 w 11162102"/>
              <a:gd name="connsiteY2852" fmla="*/ 4531666 h 6858029"/>
              <a:gd name="connsiteX2853" fmla="*/ 10393327 w 11162102"/>
              <a:gd name="connsiteY2853" fmla="*/ 4566858 h 6858029"/>
              <a:gd name="connsiteX2854" fmla="*/ 10344351 w 11162102"/>
              <a:gd name="connsiteY2854" fmla="*/ 4604286 h 6858029"/>
              <a:gd name="connsiteX2855" fmla="*/ 10298160 w 11162102"/>
              <a:gd name="connsiteY2855" fmla="*/ 4637241 h 6858029"/>
              <a:gd name="connsiteX2856" fmla="*/ 10282276 w 11162102"/>
              <a:gd name="connsiteY2856" fmla="*/ 4600520 h 6858029"/>
              <a:gd name="connsiteX2857" fmla="*/ 10330293 w 11162102"/>
              <a:gd name="connsiteY2857" fmla="*/ 4568227 h 6858029"/>
              <a:gd name="connsiteX2858" fmla="*/ 10344351 w 11162102"/>
              <a:gd name="connsiteY2858" fmla="*/ 4604286 h 6858029"/>
              <a:gd name="connsiteX2859" fmla="*/ 10293596 w 11162102"/>
              <a:gd name="connsiteY2859" fmla="*/ 4640367 h 6858029"/>
              <a:gd name="connsiteX2860" fmla="*/ 10245966 w 11162102"/>
              <a:gd name="connsiteY2860" fmla="*/ 4671999 h 6858029"/>
              <a:gd name="connsiteX2861" fmla="*/ 10228416 w 11162102"/>
              <a:gd name="connsiteY2861" fmla="*/ 4634411 h 6858029"/>
              <a:gd name="connsiteX2862" fmla="*/ 10277688 w 11162102"/>
              <a:gd name="connsiteY2862" fmla="*/ 4603510 h 6858029"/>
              <a:gd name="connsiteX2863" fmla="*/ 10293596 w 11162102"/>
              <a:gd name="connsiteY2863" fmla="*/ 4640367 h 6858029"/>
              <a:gd name="connsiteX2864" fmla="*/ 10240853 w 11162102"/>
              <a:gd name="connsiteY2864" fmla="*/ 4675262 h 6858029"/>
              <a:gd name="connsiteX2865" fmla="*/ 10192563 w 11162102"/>
              <a:gd name="connsiteY2865" fmla="*/ 4705113 h 6858029"/>
              <a:gd name="connsiteX2866" fmla="*/ 10173460 w 11162102"/>
              <a:gd name="connsiteY2866" fmla="*/ 4666613 h 6858029"/>
              <a:gd name="connsiteX2867" fmla="*/ 10223190 w 11162102"/>
              <a:gd name="connsiteY2867" fmla="*/ 4637583 h 6858029"/>
              <a:gd name="connsiteX2868" fmla="*/ 10240853 w 11162102"/>
              <a:gd name="connsiteY2868" fmla="*/ 4675262 h 6858029"/>
              <a:gd name="connsiteX2869" fmla="*/ 10187313 w 11162102"/>
              <a:gd name="connsiteY2869" fmla="*/ 4708240 h 6858029"/>
              <a:gd name="connsiteX2870" fmla="*/ 10138246 w 11162102"/>
              <a:gd name="connsiteY2870" fmla="*/ 4736493 h 6858029"/>
              <a:gd name="connsiteX2871" fmla="*/ 10117729 w 11162102"/>
              <a:gd name="connsiteY2871" fmla="*/ 4697057 h 6858029"/>
              <a:gd name="connsiteX2872" fmla="*/ 10168120 w 11162102"/>
              <a:gd name="connsiteY2872" fmla="*/ 4669648 h 6858029"/>
              <a:gd name="connsiteX2873" fmla="*/ 10187313 w 11162102"/>
              <a:gd name="connsiteY2873" fmla="*/ 4708240 h 6858029"/>
              <a:gd name="connsiteX2874" fmla="*/ 10132997 w 11162102"/>
              <a:gd name="connsiteY2874" fmla="*/ 4739414 h 6858029"/>
              <a:gd name="connsiteX2875" fmla="*/ 10083679 w 11162102"/>
              <a:gd name="connsiteY2875" fmla="*/ 4765888 h 6858029"/>
              <a:gd name="connsiteX2876" fmla="*/ 10061884 w 11162102"/>
              <a:gd name="connsiteY2876" fmla="*/ 4725516 h 6858029"/>
              <a:gd name="connsiteX2877" fmla="*/ 10112389 w 11162102"/>
              <a:gd name="connsiteY2877" fmla="*/ 4699864 h 6858029"/>
              <a:gd name="connsiteX2878" fmla="*/ 10132997 w 11162102"/>
              <a:gd name="connsiteY2878" fmla="*/ 4739414 h 6858029"/>
              <a:gd name="connsiteX2879" fmla="*/ 10078247 w 11162102"/>
              <a:gd name="connsiteY2879" fmla="*/ 4768718 h 6858029"/>
              <a:gd name="connsiteX2880" fmla="*/ 10028974 w 11162102"/>
              <a:gd name="connsiteY2880" fmla="*/ 4793366 h 6858029"/>
              <a:gd name="connsiteX2881" fmla="*/ 10006015 w 11162102"/>
              <a:gd name="connsiteY2881" fmla="*/ 4752058 h 6858029"/>
              <a:gd name="connsiteX2882" fmla="*/ 10056361 w 11162102"/>
              <a:gd name="connsiteY2882" fmla="*/ 4728209 h 6858029"/>
              <a:gd name="connsiteX2883" fmla="*/ 10078247 w 11162102"/>
              <a:gd name="connsiteY2883" fmla="*/ 4768718 h 6858029"/>
              <a:gd name="connsiteX2884" fmla="*/ 10023360 w 11162102"/>
              <a:gd name="connsiteY2884" fmla="*/ 4796104 h 6858029"/>
              <a:gd name="connsiteX2885" fmla="*/ 9974659 w 11162102"/>
              <a:gd name="connsiteY2885" fmla="*/ 4818881 h 6858029"/>
              <a:gd name="connsiteX2886" fmla="*/ 9951129 w 11162102"/>
              <a:gd name="connsiteY2886" fmla="*/ 4776409 h 6858029"/>
              <a:gd name="connsiteX2887" fmla="*/ 10000310 w 11162102"/>
              <a:gd name="connsiteY2887" fmla="*/ 4754660 h 6858029"/>
              <a:gd name="connsiteX2888" fmla="*/ 10023360 w 11162102"/>
              <a:gd name="connsiteY2888" fmla="*/ 4796104 h 6858029"/>
              <a:gd name="connsiteX2889" fmla="*/ 9968884 w 11162102"/>
              <a:gd name="connsiteY2889" fmla="*/ 4821482 h 6858029"/>
              <a:gd name="connsiteX2890" fmla="*/ 9922145 w 11162102"/>
              <a:gd name="connsiteY2890" fmla="*/ 4841885 h 6858029"/>
              <a:gd name="connsiteX2891" fmla="*/ 9898251 w 11162102"/>
              <a:gd name="connsiteY2891" fmla="*/ 4798272 h 6858029"/>
              <a:gd name="connsiteX2892" fmla="*/ 9945287 w 11162102"/>
              <a:gd name="connsiteY2892" fmla="*/ 4778897 h 6858029"/>
              <a:gd name="connsiteX2893" fmla="*/ 9968884 w 11162102"/>
              <a:gd name="connsiteY2893" fmla="*/ 4821482 h 6858029"/>
              <a:gd name="connsiteX2894" fmla="*/ 9916189 w 11162102"/>
              <a:gd name="connsiteY2894" fmla="*/ 4844418 h 6858029"/>
              <a:gd name="connsiteX2895" fmla="*/ 9871708 w 11162102"/>
              <a:gd name="connsiteY2895" fmla="*/ 4862607 h 6858029"/>
              <a:gd name="connsiteX2896" fmla="*/ 9847540 w 11162102"/>
              <a:gd name="connsiteY2896" fmla="*/ 4817945 h 6858029"/>
              <a:gd name="connsiteX2897" fmla="*/ 9885196 w 11162102"/>
              <a:gd name="connsiteY2897" fmla="*/ 4803522 h 6858029"/>
              <a:gd name="connsiteX2898" fmla="*/ 9892248 w 11162102"/>
              <a:gd name="connsiteY2898" fmla="*/ 4800669 h 6858029"/>
              <a:gd name="connsiteX2899" fmla="*/ 9916189 w 11162102"/>
              <a:gd name="connsiteY2899" fmla="*/ 4844418 h 6858029"/>
              <a:gd name="connsiteX2900" fmla="*/ 9865523 w 11162102"/>
              <a:gd name="connsiteY2900" fmla="*/ 4865049 h 6858029"/>
              <a:gd name="connsiteX2901" fmla="*/ 9823348 w 11162102"/>
              <a:gd name="connsiteY2901" fmla="*/ 4881208 h 6858029"/>
              <a:gd name="connsiteX2902" fmla="*/ 9798952 w 11162102"/>
              <a:gd name="connsiteY2902" fmla="*/ 4835609 h 6858029"/>
              <a:gd name="connsiteX2903" fmla="*/ 9841264 w 11162102"/>
              <a:gd name="connsiteY2903" fmla="*/ 4820273 h 6858029"/>
              <a:gd name="connsiteX2904" fmla="*/ 9865523 w 11162102"/>
              <a:gd name="connsiteY2904" fmla="*/ 4865049 h 6858029"/>
              <a:gd name="connsiteX2905" fmla="*/ 9817141 w 11162102"/>
              <a:gd name="connsiteY2905" fmla="*/ 4883513 h 6858029"/>
              <a:gd name="connsiteX2906" fmla="*/ 9777112 w 11162102"/>
              <a:gd name="connsiteY2906" fmla="*/ 4897936 h 6858029"/>
              <a:gd name="connsiteX2907" fmla="*/ 9752487 w 11162102"/>
              <a:gd name="connsiteY2907" fmla="*/ 4851448 h 6858029"/>
              <a:gd name="connsiteX2908" fmla="*/ 9792699 w 11162102"/>
              <a:gd name="connsiteY2908" fmla="*/ 4837846 h 6858029"/>
              <a:gd name="connsiteX2909" fmla="*/ 9817141 w 11162102"/>
              <a:gd name="connsiteY2909" fmla="*/ 4883513 h 6858029"/>
              <a:gd name="connsiteX2910" fmla="*/ 9770653 w 11162102"/>
              <a:gd name="connsiteY2910" fmla="*/ 4900195 h 6858029"/>
              <a:gd name="connsiteX2911" fmla="*/ 9732997 w 11162102"/>
              <a:gd name="connsiteY2911" fmla="*/ 4912930 h 6858029"/>
              <a:gd name="connsiteX2912" fmla="*/ 9708189 w 11162102"/>
              <a:gd name="connsiteY2912" fmla="*/ 4865643 h 6858029"/>
              <a:gd name="connsiteX2913" fmla="*/ 9745936 w 11162102"/>
              <a:gd name="connsiteY2913" fmla="*/ 4853593 h 6858029"/>
              <a:gd name="connsiteX2914" fmla="*/ 9770653 w 11162102"/>
              <a:gd name="connsiteY2914" fmla="*/ 4900195 h 6858029"/>
              <a:gd name="connsiteX2915" fmla="*/ 9726150 w 11162102"/>
              <a:gd name="connsiteY2915" fmla="*/ 4915189 h 6858029"/>
              <a:gd name="connsiteX2916" fmla="*/ 9345502 w 11162102"/>
              <a:gd name="connsiteY2916" fmla="*/ 5008349 h 6858029"/>
              <a:gd name="connsiteX2917" fmla="*/ 7753420 w 11162102"/>
              <a:gd name="connsiteY2917" fmla="*/ 4953690 h 6858029"/>
              <a:gd name="connsiteX2918" fmla="*/ 6482350 w 11162102"/>
              <a:gd name="connsiteY2918" fmla="*/ 4589360 h 6858029"/>
              <a:gd name="connsiteX2919" fmla="*/ 5107396 w 11162102"/>
              <a:gd name="connsiteY2919" fmla="*/ 4033531 h 6858029"/>
              <a:gd name="connsiteX2920" fmla="*/ 3611439 w 11162102"/>
              <a:gd name="connsiteY2920" fmla="*/ 3435527 h 6858029"/>
              <a:gd name="connsiteX2921" fmla="*/ 2844963 w 11162102"/>
              <a:gd name="connsiteY2921" fmla="*/ 3273560 h 6858029"/>
              <a:gd name="connsiteX2922" fmla="*/ 2476503 w 11162102"/>
              <a:gd name="connsiteY2922" fmla="*/ 3317834 h 6858029"/>
              <a:gd name="connsiteX2923" fmla="*/ 2135732 w 11162102"/>
              <a:gd name="connsiteY2923" fmla="*/ 3491487 h 6858029"/>
              <a:gd name="connsiteX2924" fmla="*/ 1768736 w 11162102"/>
              <a:gd name="connsiteY2924" fmla="*/ 3861020 h 6858029"/>
              <a:gd name="connsiteX2925" fmla="*/ 1773241 w 11162102"/>
              <a:gd name="connsiteY2925" fmla="*/ 3853260 h 6858029"/>
              <a:gd name="connsiteX2926" fmla="*/ 2161817 w 11162102"/>
              <a:gd name="connsiteY2926" fmla="*/ 3441758 h 6858029"/>
              <a:gd name="connsiteX2927" fmla="*/ 3631591 w 11162102"/>
              <a:gd name="connsiteY2927" fmla="*/ 3372698 h 6858029"/>
              <a:gd name="connsiteX2928" fmla="*/ 5101576 w 11162102"/>
              <a:gd name="connsiteY2928" fmla="*/ 3968329 h 6858029"/>
              <a:gd name="connsiteX2929" fmla="*/ 6464276 w 11162102"/>
              <a:gd name="connsiteY2929" fmla="*/ 4526280 h 6858029"/>
              <a:gd name="connsiteX2930" fmla="*/ 7168721 w 11162102"/>
              <a:gd name="connsiteY2930" fmla="*/ 4753952 h 6858029"/>
              <a:gd name="connsiteX2931" fmla="*/ 7897107 w 11162102"/>
              <a:gd name="connsiteY2931" fmla="*/ 4921899 h 6858029"/>
              <a:gd name="connsiteX2932" fmla="*/ 8636241 w 11162102"/>
              <a:gd name="connsiteY2932" fmla="*/ 4997052 h 6858029"/>
              <a:gd name="connsiteX2933" fmla="*/ 9372958 w 11162102"/>
              <a:gd name="connsiteY2933" fmla="*/ 4946387 h 6858029"/>
              <a:gd name="connsiteX2934" fmla="*/ 9701274 w 11162102"/>
              <a:gd name="connsiteY2934" fmla="*/ 4867834 h 6858029"/>
              <a:gd name="connsiteX2935" fmla="*/ 9726150 w 11162102"/>
              <a:gd name="connsiteY2935" fmla="*/ 4915189 h 6858029"/>
              <a:gd name="connsiteX2936" fmla="*/ 2138210 w 11162102"/>
              <a:gd name="connsiteY2936" fmla="*/ 3494682 h 6858029"/>
              <a:gd name="connsiteX2937" fmla="*/ 3610115 w 11162102"/>
              <a:gd name="connsiteY2937" fmla="*/ 3439361 h 6858029"/>
              <a:gd name="connsiteX2938" fmla="*/ 5105798 w 11162102"/>
              <a:gd name="connsiteY2938" fmla="*/ 4037251 h 6858029"/>
              <a:gd name="connsiteX2939" fmla="*/ 6480981 w 11162102"/>
              <a:gd name="connsiteY2939" fmla="*/ 4593171 h 6858029"/>
              <a:gd name="connsiteX2940" fmla="*/ 7892839 w 11162102"/>
              <a:gd name="connsiteY2940" fmla="*/ 4983062 h 6858029"/>
              <a:gd name="connsiteX2941" fmla="*/ 8620677 w 11162102"/>
              <a:gd name="connsiteY2941" fmla="*/ 5059196 h 6858029"/>
              <a:gd name="connsiteX2942" fmla="*/ 9346164 w 11162102"/>
              <a:gd name="connsiteY2942" fmla="*/ 5012342 h 6858029"/>
              <a:gd name="connsiteX2943" fmla="*/ 9728341 w 11162102"/>
              <a:gd name="connsiteY2943" fmla="*/ 4919366 h 6858029"/>
              <a:gd name="connsiteX2944" fmla="*/ 9752304 w 11162102"/>
              <a:gd name="connsiteY2944" fmla="*/ 4965626 h 6858029"/>
              <a:gd name="connsiteX2945" fmla="*/ 9318732 w 11162102"/>
              <a:gd name="connsiteY2945" fmla="*/ 5074190 h 6858029"/>
              <a:gd name="connsiteX2946" fmla="*/ 7758349 w 11162102"/>
              <a:gd name="connsiteY2946" fmla="*/ 5015355 h 6858029"/>
              <a:gd name="connsiteX2947" fmla="*/ 6499102 w 11162102"/>
              <a:gd name="connsiteY2947" fmla="*/ 4656137 h 6858029"/>
              <a:gd name="connsiteX2948" fmla="*/ 5112051 w 11162102"/>
              <a:gd name="connsiteY2948" fmla="*/ 4102431 h 6858029"/>
              <a:gd name="connsiteX2949" fmla="*/ 3590009 w 11162102"/>
              <a:gd name="connsiteY2949" fmla="*/ 3502076 h 6858029"/>
              <a:gd name="connsiteX2950" fmla="*/ 3206235 w 11162102"/>
              <a:gd name="connsiteY2950" fmla="*/ 3391070 h 6858029"/>
              <a:gd name="connsiteX2951" fmla="*/ 2823214 w 11162102"/>
              <a:gd name="connsiteY2951" fmla="*/ 3338397 h 6858029"/>
              <a:gd name="connsiteX2952" fmla="*/ 2454069 w 11162102"/>
              <a:gd name="connsiteY2952" fmla="*/ 3378107 h 6858029"/>
              <a:gd name="connsiteX2953" fmla="*/ 2112125 w 11162102"/>
              <a:gd name="connsiteY2953" fmla="*/ 3544274 h 6858029"/>
              <a:gd name="connsiteX2954" fmla="*/ 1748804 w 11162102"/>
              <a:gd name="connsiteY2954" fmla="*/ 3895846 h 6858029"/>
              <a:gd name="connsiteX2955" fmla="*/ 1755112 w 11162102"/>
              <a:gd name="connsiteY2955" fmla="*/ 3884755 h 6858029"/>
              <a:gd name="connsiteX2956" fmla="*/ 2138210 w 11162102"/>
              <a:gd name="connsiteY2956" fmla="*/ 3494682 h 6858029"/>
              <a:gd name="connsiteX2957" fmla="*/ 1736277 w 11162102"/>
              <a:gd name="connsiteY2957" fmla="*/ 3911023 h 6858029"/>
              <a:gd name="connsiteX2958" fmla="*/ 1731571 w 11162102"/>
              <a:gd name="connsiteY2958" fmla="*/ 3916797 h 6858029"/>
              <a:gd name="connsiteX2959" fmla="*/ 1735793 w 11162102"/>
              <a:gd name="connsiteY2959" fmla="*/ 3909631 h 6858029"/>
              <a:gd name="connsiteX2960" fmla="*/ 1740535 w 11162102"/>
              <a:gd name="connsiteY2960" fmla="*/ 3903469 h 6858029"/>
              <a:gd name="connsiteX2961" fmla="*/ 1736277 w 11162102"/>
              <a:gd name="connsiteY2961" fmla="*/ 3911023 h 6858029"/>
              <a:gd name="connsiteX2962" fmla="*/ 1724318 w 11162102"/>
              <a:gd name="connsiteY2962" fmla="*/ 3932339 h 6858029"/>
              <a:gd name="connsiteX2963" fmla="*/ 1718040 w 11162102"/>
              <a:gd name="connsiteY2963" fmla="*/ 3943590 h 6858029"/>
              <a:gd name="connsiteX2964" fmla="*/ 1711481 w 11162102"/>
              <a:gd name="connsiteY2964" fmla="*/ 3951281 h 6858029"/>
              <a:gd name="connsiteX2965" fmla="*/ 1717668 w 11162102"/>
              <a:gd name="connsiteY2965" fmla="*/ 3940623 h 6858029"/>
              <a:gd name="connsiteX2966" fmla="*/ 1724318 w 11162102"/>
              <a:gd name="connsiteY2966" fmla="*/ 3932339 h 6858029"/>
              <a:gd name="connsiteX2967" fmla="*/ 1698623 w 11162102"/>
              <a:gd name="connsiteY2967" fmla="*/ 3966526 h 6858029"/>
              <a:gd name="connsiteX2968" fmla="*/ 1694118 w 11162102"/>
              <a:gd name="connsiteY2968" fmla="*/ 3971912 h 6858029"/>
              <a:gd name="connsiteX2969" fmla="*/ 1698041 w 11162102"/>
              <a:gd name="connsiteY2969" fmla="*/ 3965362 h 6858029"/>
              <a:gd name="connsiteX2970" fmla="*/ 1702706 w 11162102"/>
              <a:gd name="connsiteY2970" fmla="*/ 3959428 h 6858029"/>
              <a:gd name="connsiteX2971" fmla="*/ 1698623 w 11162102"/>
              <a:gd name="connsiteY2971" fmla="*/ 3966526 h 6858029"/>
              <a:gd name="connsiteX2972" fmla="*/ 1664534 w 11162102"/>
              <a:gd name="connsiteY2972" fmla="*/ 4014726 h 6858029"/>
              <a:gd name="connsiteX2973" fmla="*/ 1660672 w 11162102"/>
              <a:gd name="connsiteY2973" fmla="*/ 4021299 h 6858029"/>
              <a:gd name="connsiteX2974" fmla="*/ 1658328 w 11162102"/>
              <a:gd name="connsiteY2974" fmla="*/ 4024060 h 6858029"/>
              <a:gd name="connsiteX2975" fmla="*/ 1662391 w 11162102"/>
              <a:gd name="connsiteY2975" fmla="*/ 4017396 h 6858029"/>
              <a:gd name="connsiteX2976" fmla="*/ 1664534 w 11162102"/>
              <a:gd name="connsiteY2976" fmla="*/ 4014726 h 6858029"/>
              <a:gd name="connsiteX2977" fmla="*/ 1648191 w 11162102"/>
              <a:gd name="connsiteY2977" fmla="*/ 4042728 h 6858029"/>
              <a:gd name="connsiteX2978" fmla="*/ 1642280 w 11162102"/>
              <a:gd name="connsiteY2978" fmla="*/ 4052953 h 6858029"/>
              <a:gd name="connsiteX2979" fmla="*/ 1637761 w 11162102"/>
              <a:gd name="connsiteY2979" fmla="*/ 4057996 h 6858029"/>
              <a:gd name="connsiteX2980" fmla="*/ 1643873 w 11162102"/>
              <a:gd name="connsiteY2980" fmla="*/ 4047841 h 6858029"/>
              <a:gd name="connsiteX2981" fmla="*/ 1648191 w 11162102"/>
              <a:gd name="connsiteY2981" fmla="*/ 4042728 h 6858029"/>
              <a:gd name="connsiteX2982" fmla="*/ 1624305 w 11162102"/>
              <a:gd name="connsiteY2982" fmla="*/ 4073173 h 6858029"/>
              <a:gd name="connsiteX2983" fmla="*/ 1620900 w 11162102"/>
              <a:gd name="connsiteY2983" fmla="*/ 4077053 h 6858029"/>
              <a:gd name="connsiteX2984" fmla="*/ 1624887 w 11162102"/>
              <a:gd name="connsiteY2984" fmla="*/ 4070663 h 6858029"/>
              <a:gd name="connsiteX2985" fmla="*/ 1628217 w 11162102"/>
              <a:gd name="connsiteY2985" fmla="*/ 4066623 h 6858029"/>
              <a:gd name="connsiteX2986" fmla="*/ 1624305 w 11162102"/>
              <a:gd name="connsiteY2986" fmla="*/ 4073173 h 6858029"/>
              <a:gd name="connsiteX2987" fmla="*/ 1611644 w 11162102"/>
              <a:gd name="connsiteY2987" fmla="*/ 4094466 h 6858029"/>
              <a:gd name="connsiteX2988" fmla="*/ 1605607 w 11162102"/>
              <a:gd name="connsiteY2988" fmla="*/ 4104667 h 6858029"/>
              <a:gd name="connsiteX2989" fmla="*/ 1600146 w 11162102"/>
              <a:gd name="connsiteY2989" fmla="*/ 4110578 h 6858029"/>
              <a:gd name="connsiteX2990" fmla="*/ 1606162 w 11162102"/>
              <a:gd name="connsiteY2990" fmla="*/ 4100787 h 6858029"/>
              <a:gd name="connsiteX2991" fmla="*/ 1611644 w 11162102"/>
              <a:gd name="connsiteY2991" fmla="*/ 4094466 h 6858029"/>
              <a:gd name="connsiteX2992" fmla="*/ 1586387 w 11162102"/>
              <a:gd name="connsiteY2992" fmla="*/ 4125686 h 6858029"/>
              <a:gd name="connsiteX2993" fmla="*/ 1583148 w 11162102"/>
              <a:gd name="connsiteY2993" fmla="*/ 4129269 h 6858029"/>
              <a:gd name="connsiteX2994" fmla="*/ 1587060 w 11162102"/>
              <a:gd name="connsiteY2994" fmla="*/ 4123153 h 6858029"/>
              <a:gd name="connsiteX2995" fmla="*/ 1590168 w 11162102"/>
              <a:gd name="connsiteY2995" fmla="*/ 4119479 h 6858029"/>
              <a:gd name="connsiteX2996" fmla="*/ 1586387 w 11162102"/>
              <a:gd name="connsiteY2996" fmla="*/ 4125686 h 6858029"/>
              <a:gd name="connsiteX2997" fmla="*/ 1551868 w 11162102"/>
              <a:gd name="connsiteY2997" fmla="*/ 4171376 h 6858029"/>
              <a:gd name="connsiteX2998" fmla="*/ 1548621 w 11162102"/>
              <a:gd name="connsiteY2998" fmla="*/ 4176579 h 6858029"/>
              <a:gd name="connsiteX2999" fmla="*/ 1545638 w 11162102"/>
              <a:gd name="connsiteY2999" fmla="*/ 4179774 h 6858029"/>
              <a:gd name="connsiteX3000" fmla="*/ 1548904 w 11162102"/>
              <a:gd name="connsiteY3000" fmla="*/ 4174799 h 6858029"/>
              <a:gd name="connsiteX3001" fmla="*/ 1551868 w 11162102"/>
              <a:gd name="connsiteY3001" fmla="*/ 4171376 h 6858029"/>
              <a:gd name="connsiteX3002" fmla="*/ 1513247 w 11162102"/>
              <a:gd name="connsiteY3002" fmla="*/ 4222337 h 6858029"/>
              <a:gd name="connsiteX3003" fmla="*/ 1510138 w 11162102"/>
              <a:gd name="connsiteY3003" fmla="*/ 4227176 h 6858029"/>
              <a:gd name="connsiteX3004" fmla="*/ 1509545 w 11162102"/>
              <a:gd name="connsiteY3004" fmla="*/ 4227792 h 6858029"/>
              <a:gd name="connsiteX3005" fmla="*/ 1507331 w 11162102"/>
              <a:gd name="connsiteY3005" fmla="*/ 4230120 h 6858029"/>
              <a:gd name="connsiteX3006" fmla="*/ 1510442 w 11162102"/>
              <a:gd name="connsiteY3006" fmla="*/ 4225464 h 6858029"/>
              <a:gd name="connsiteX3007" fmla="*/ 1513247 w 11162102"/>
              <a:gd name="connsiteY3007" fmla="*/ 4222337 h 6858029"/>
              <a:gd name="connsiteX3008" fmla="*/ 1474294 w 11162102"/>
              <a:gd name="connsiteY3008" fmla="*/ 4272272 h 6858029"/>
              <a:gd name="connsiteX3009" fmla="*/ 1471200 w 11162102"/>
              <a:gd name="connsiteY3009" fmla="*/ 4276973 h 6858029"/>
              <a:gd name="connsiteX3010" fmla="*/ 1468561 w 11162102"/>
              <a:gd name="connsiteY3010" fmla="*/ 4279620 h 6858029"/>
              <a:gd name="connsiteX3011" fmla="*/ 1471725 w 11162102"/>
              <a:gd name="connsiteY3011" fmla="*/ 4275033 h 6858029"/>
              <a:gd name="connsiteX3012" fmla="*/ 1474294 w 11162102"/>
              <a:gd name="connsiteY3012" fmla="*/ 4272272 h 6858029"/>
              <a:gd name="connsiteX3013" fmla="*/ 1435043 w 11162102"/>
              <a:gd name="connsiteY3013" fmla="*/ 4321088 h 6858029"/>
              <a:gd name="connsiteX3014" fmla="*/ 1432099 w 11162102"/>
              <a:gd name="connsiteY3014" fmla="*/ 4325424 h 6858029"/>
              <a:gd name="connsiteX3015" fmla="*/ 1429648 w 11162102"/>
              <a:gd name="connsiteY3015" fmla="*/ 4327775 h 6858029"/>
              <a:gd name="connsiteX3016" fmla="*/ 1432656 w 11162102"/>
              <a:gd name="connsiteY3016" fmla="*/ 4323553 h 6858029"/>
              <a:gd name="connsiteX3017" fmla="*/ 1435043 w 11162102"/>
              <a:gd name="connsiteY3017" fmla="*/ 4321088 h 6858029"/>
              <a:gd name="connsiteX3018" fmla="*/ 1395506 w 11162102"/>
              <a:gd name="connsiteY3018" fmla="*/ 4368626 h 6858029"/>
              <a:gd name="connsiteX3019" fmla="*/ 1392770 w 11162102"/>
              <a:gd name="connsiteY3019" fmla="*/ 4372551 h 6858029"/>
              <a:gd name="connsiteX3020" fmla="*/ 1390380 w 11162102"/>
              <a:gd name="connsiteY3020" fmla="*/ 4374788 h 6858029"/>
              <a:gd name="connsiteX3021" fmla="*/ 1393228 w 11162102"/>
              <a:gd name="connsiteY3021" fmla="*/ 4370908 h 6858029"/>
              <a:gd name="connsiteX3022" fmla="*/ 1395506 w 11162102"/>
              <a:gd name="connsiteY3022" fmla="*/ 4368626 h 6858029"/>
              <a:gd name="connsiteX3023" fmla="*/ 1355730 w 11162102"/>
              <a:gd name="connsiteY3023" fmla="*/ 4414795 h 6858029"/>
              <a:gd name="connsiteX3024" fmla="*/ 1352959 w 11162102"/>
              <a:gd name="connsiteY3024" fmla="*/ 4418629 h 6858029"/>
              <a:gd name="connsiteX3025" fmla="*/ 1350704 w 11162102"/>
              <a:gd name="connsiteY3025" fmla="*/ 4420637 h 6858029"/>
              <a:gd name="connsiteX3026" fmla="*/ 1353580 w 11162102"/>
              <a:gd name="connsiteY3026" fmla="*/ 4416849 h 6858029"/>
              <a:gd name="connsiteX3027" fmla="*/ 1355730 w 11162102"/>
              <a:gd name="connsiteY3027" fmla="*/ 4414795 h 6858029"/>
              <a:gd name="connsiteX3028" fmla="*/ 1315588 w 11162102"/>
              <a:gd name="connsiteY3028" fmla="*/ 4459640 h 6858029"/>
              <a:gd name="connsiteX3029" fmla="*/ 1312911 w 11162102"/>
              <a:gd name="connsiteY3029" fmla="*/ 4463223 h 6858029"/>
              <a:gd name="connsiteX3030" fmla="*/ 1310798 w 11162102"/>
              <a:gd name="connsiteY3030" fmla="*/ 4465026 h 6858029"/>
              <a:gd name="connsiteX3031" fmla="*/ 1313564 w 11162102"/>
              <a:gd name="connsiteY3031" fmla="*/ 4461512 h 6858029"/>
              <a:gd name="connsiteX3032" fmla="*/ 1315588 w 11162102"/>
              <a:gd name="connsiteY3032" fmla="*/ 4459640 h 6858029"/>
              <a:gd name="connsiteX3033" fmla="*/ 1275239 w 11162102"/>
              <a:gd name="connsiteY3033" fmla="*/ 4502956 h 6858029"/>
              <a:gd name="connsiteX3034" fmla="*/ 1272671 w 11162102"/>
              <a:gd name="connsiteY3034" fmla="*/ 4506243 h 6858029"/>
              <a:gd name="connsiteX3035" fmla="*/ 1270652 w 11162102"/>
              <a:gd name="connsiteY3035" fmla="*/ 4507886 h 6858029"/>
              <a:gd name="connsiteX3036" fmla="*/ 1273292 w 11162102"/>
              <a:gd name="connsiteY3036" fmla="*/ 4504645 h 6858029"/>
              <a:gd name="connsiteX3037" fmla="*/ 1275239 w 11162102"/>
              <a:gd name="connsiteY3037" fmla="*/ 4502956 h 6858029"/>
              <a:gd name="connsiteX3038" fmla="*/ 1236325 w 11162102"/>
              <a:gd name="connsiteY3038" fmla="*/ 4542552 h 6858029"/>
              <a:gd name="connsiteX3039" fmla="*/ 1232263 w 11162102"/>
              <a:gd name="connsiteY3039" fmla="*/ 4547596 h 6858029"/>
              <a:gd name="connsiteX3040" fmla="*/ 1230396 w 11162102"/>
              <a:gd name="connsiteY3040" fmla="*/ 4549011 h 6858029"/>
              <a:gd name="connsiteX3041" fmla="*/ 1234835 w 11162102"/>
              <a:gd name="connsiteY3041" fmla="*/ 4543785 h 6858029"/>
              <a:gd name="connsiteX3042" fmla="*/ 1236325 w 11162102"/>
              <a:gd name="connsiteY3042" fmla="*/ 4542552 h 6858029"/>
              <a:gd name="connsiteX3043" fmla="*/ 1193233 w 11162102"/>
              <a:gd name="connsiteY3043" fmla="*/ 4585389 h 6858029"/>
              <a:gd name="connsiteX3044" fmla="*/ 1191457 w 11162102"/>
              <a:gd name="connsiteY3044" fmla="*/ 4587489 h 6858029"/>
              <a:gd name="connsiteX3045" fmla="*/ 1189641 w 11162102"/>
              <a:gd name="connsiteY3045" fmla="*/ 4588789 h 6858029"/>
              <a:gd name="connsiteX3046" fmla="*/ 1191375 w 11162102"/>
              <a:gd name="connsiteY3046" fmla="*/ 4586850 h 6858029"/>
              <a:gd name="connsiteX3047" fmla="*/ 1193233 w 11162102"/>
              <a:gd name="connsiteY3047" fmla="*/ 4585389 h 6858029"/>
              <a:gd name="connsiteX3048" fmla="*/ 1153233 w 11162102"/>
              <a:gd name="connsiteY3048" fmla="*/ 4622498 h 6858029"/>
              <a:gd name="connsiteX3049" fmla="*/ 1150617 w 11162102"/>
              <a:gd name="connsiteY3049" fmla="*/ 4625465 h 6858029"/>
              <a:gd name="connsiteX3050" fmla="*/ 1148924 w 11162102"/>
              <a:gd name="connsiteY3050" fmla="*/ 4626606 h 6858029"/>
              <a:gd name="connsiteX3051" fmla="*/ 1151667 w 11162102"/>
              <a:gd name="connsiteY3051" fmla="*/ 4623662 h 6858029"/>
              <a:gd name="connsiteX3052" fmla="*/ 1153233 w 11162102"/>
              <a:gd name="connsiteY3052" fmla="*/ 4622498 h 6858029"/>
              <a:gd name="connsiteX3053" fmla="*/ 1112966 w 11162102"/>
              <a:gd name="connsiteY3053" fmla="*/ 4658009 h 6858029"/>
              <a:gd name="connsiteX3054" fmla="*/ 1109695 w 11162102"/>
              <a:gd name="connsiteY3054" fmla="*/ 4661569 h 6858029"/>
              <a:gd name="connsiteX3055" fmla="*/ 1108139 w 11162102"/>
              <a:gd name="connsiteY3055" fmla="*/ 4662550 h 6858029"/>
              <a:gd name="connsiteX3056" fmla="*/ 1111676 w 11162102"/>
              <a:gd name="connsiteY3056" fmla="*/ 4658922 h 6858029"/>
              <a:gd name="connsiteX3057" fmla="*/ 1112966 w 11162102"/>
              <a:gd name="connsiteY3057" fmla="*/ 4658009 h 6858029"/>
              <a:gd name="connsiteX3058" fmla="*/ 1072308 w 11162102"/>
              <a:gd name="connsiteY3058" fmla="*/ 4692059 h 6858029"/>
              <a:gd name="connsiteX3059" fmla="*/ 1068522 w 11162102"/>
              <a:gd name="connsiteY3059" fmla="*/ 4695984 h 6858029"/>
              <a:gd name="connsiteX3060" fmla="*/ 1067080 w 11162102"/>
              <a:gd name="connsiteY3060" fmla="*/ 4696806 h 6858029"/>
              <a:gd name="connsiteX3061" fmla="*/ 1071242 w 11162102"/>
              <a:gd name="connsiteY3061" fmla="*/ 4692744 h 6858029"/>
              <a:gd name="connsiteX3062" fmla="*/ 1072308 w 11162102"/>
              <a:gd name="connsiteY3062" fmla="*/ 4692059 h 6858029"/>
              <a:gd name="connsiteX3063" fmla="*/ 1029289 w 11162102"/>
              <a:gd name="connsiteY3063" fmla="*/ 4726520 h 6858029"/>
              <a:gd name="connsiteX3064" fmla="*/ 1027550 w 11162102"/>
              <a:gd name="connsiteY3064" fmla="*/ 4728255 h 6858029"/>
              <a:gd name="connsiteX3065" fmla="*/ 1025900 w 11162102"/>
              <a:gd name="connsiteY3065" fmla="*/ 4729122 h 6858029"/>
              <a:gd name="connsiteX3066" fmla="*/ 1027570 w 11162102"/>
              <a:gd name="connsiteY3066" fmla="*/ 4727570 h 6858029"/>
              <a:gd name="connsiteX3067" fmla="*/ 1029289 w 11162102"/>
              <a:gd name="connsiteY3067" fmla="*/ 4726520 h 6858029"/>
              <a:gd name="connsiteX3068" fmla="*/ 988508 w 11162102"/>
              <a:gd name="connsiteY3068" fmla="*/ 4756782 h 6858029"/>
              <a:gd name="connsiteX3069" fmla="*/ 986107 w 11162102"/>
              <a:gd name="connsiteY3069" fmla="*/ 4759042 h 6858029"/>
              <a:gd name="connsiteX3070" fmla="*/ 985446 w 11162102"/>
              <a:gd name="connsiteY3070" fmla="*/ 4759361 h 6858029"/>
              <a:gd name="connsiteX3071" fmla="*/ 988168 w 11162102"/>
              <a:gd name="connsiteY3071" fmla="*/ 4756964 h 6858029"/>
              <a:gd name="connsiteX3072" fmla="*/ 988508 w 11162102"/>
              <a:gd name="connsiteY3072" fmla="*/ 4756782 h 6858029"/>
              <a:gd name="connsiteX3073" fmla="*/ 947052 w 11162102"/>
              <a:gd name="connsiteY3073" fmla="*/ 4785766 h 6858029"/>
              <a:gd name="connsiteX3074" fmla="*/ 945167 w 11162102"/>
              <a:gd name="connsiteY3074" fmla="*/ 4787432 h 6858029"/>
              <a:gd name="connsiteX3075" fmla="*/ 943987 w 11162102"/>
              <a:gd name="connsiteY3075" fmla="*/ 4787957 h 6858029"/>
              <a:gd name="connsiteX3076" fmla="*/ 945959 w 11162102"/>
              <a:gd name="connsiteY3076" fmla="*/ 4786314 h 6858029"/>
              <a:gd name="connsiteX3077" fmla="*/ 947052 w 11162102"/>
              <a:gd name="connsiteY3077" fmla="*/ 4785766 h 6858029"/>
              <a:gd name="connsiteX3078" fmla="*/ 926122 w 11162102"/>
              <a:gd name="connsiteY3078" fmla="*/ 4802928 h 6858029"/>
              <a:gd name="connsiteX3079" fmla="*/ 929710 w 11162102"/>
              <a:gd name="connsiteY3079" fmla="*/ 4801262 h 6858029"/>
              <a:gd name="connsiteX3080" fmla="*/ 924096 w 11162102"/>
              <a:gd name="connsiteY3080" fmla="*/ 4806283 h 6858029"/>
              <a:gd name="connsiteX3081" fmla="*/ 920350 w 11162102"/>
              <a:gd name="connsiteY3081" fmla="*/ 4807766 h 6858029"/>
              <a:gd name="connsiteX3082" fmla="*/ 926122 w 11162102"/>
              <a:gd name="connsiteY3082" fmla="*/ 4802928 h 6858029"/>
              <a:gd name="connsiteX3083" fmla="*/ 946812 w 11162102"/>
              <a:gd name="connsiteY3083" fmla="*/ 4793525 h 6858029"/>
              <a:gd name="connsiteX3084" fmla="*/ 952000 w 11162102"/>
              <a:gd name="connsiteY3084" fmla="*/ 4791197 h 6858029"/>
              <a:gd name="connsiteX3085" fmla="*/ 944380 w 11162102"/>
              <a:gd name="connsiteY3085" fmla="*/ 4798432 h 6858029"/>
              <a:gd name="connsiteX3086" fmla="*/ 939051 w 11162102"/>
              <a:gd name="connsiteY3086" fmla="*/ 4800440 h 6858029"/>
              <a:gd name="connsiteX3087" fmla="*/ 946812 w 11162102"/>
              <a:gd name="connsiteY3087" fmla="*/ 4793525 h 6858029"/>
              <a:gd name="connsiteX3088" fmla="*/ 987064 w 11162102"/>
              <a:gd name="connsiteY3088" fmla="*/ 4775884 h 6858029"/>
              <a:gd name="connsiteX3089" fmla="*/ 995512 w 11162102"/>
              <a:gd name="connsiteY3089" fmla="*/ 4772278 h 6858029"/>
              <a:gd name="connsiteX3090" fmla="*/ 984927 w 11162102"/>
              <a:gd name="connsiteY3090" fmla="*/ 4783392 h 6858029"/>
              <a:gd name="connsiteX3091" fmla="*/ 976488 w 11162102"/>
              <a:gd name="connsiteY3091" fmla="*/ 4786451 h 6858029"/>
              <a:gd name="connsiteX3092" fmla="*/ 987064 w 11162102"/>
              <a:gd name="connsiteY3092" fmla="*/ 4775884 h 6858029"/>
              <a:gd name="connsiteX3093" fmla="*/ 1007364 w 11162102"/>
              <a:gd name="connsiteY3093" fmla="*/ 4767348 h 6858029"/>
              <a:gd name="connsiteX3094" fmla="*/ 1016817 w 11162102"/>
              <a:gd name="connsiteY3094" fmla="*/ 4763446 h 6858029"/>
              <a:gd name="connsiteX3095" fmla="*/ 1007291 w 11162102"/>
              <a:gd name="connsiteY3095" fmla="*/ 4773922 h 6858029"/>
              <a:gd name="connsiteX3096" fmla="*/ 1005257 w 11162102"/>
              <a:gd name="connsiteY3096" fmla="*/ 4776181 h 6858029"/>
              <a:gd name="connsiteX3097" fmla="*/ 995868 w 11162102"/>
              <a:gd name="connsiteY3097" fmla="*/ 4779421 h 6858029"/>
              <a:gd name="connsiteX3098" fmla="*/ 1007364 w 11162102"/>
              <a:gd name="connsiteY3098" fmla="*/ 4767348 h 6858029"/>
              <a:gd name="connsiteX3099" fmla="*/ 1027769 w 11162102"/>
              <a:gd name="connsiteY3099" fmla="*/ 4758950 h 6858029"/>
              <a:gd name="connsiteX3100" fmla="*/ 1038016 w 11162102"/>
              <a:gd name="connsiteY3100" fmla="*/ 4754865 h 6858029"/>
              <a:gd name="connsiteX3101" fmla="*/ 1025674 w 11162102"/>
              <a:gd name="connsiteY3101" fmla="*/ 4769106 h 6858029"/>
              <a:gd name="connsiteX3102" fmla="*/ 1015290 w 11162102"/>
              <a:gd name="connsiteY3102" fmla="*/ 4772689 h 6858029"/>
              <a:gd name="connsiteX3103" fmla="*/ 1027769 w 11162102"/>
              <a:gd name="connsiteY3103" fmla="*/ 4758950 h 6858029"/>
              <a:gd name="connsiteX3104" fmla="*/ 1048105 w 11162102"/>
              <a:gd name="connsiteY3104" fmla="*/ 4750848 h 6858029"/>
              <a:gd name="connsiteX3105" fmla="*/ 1059165 w 11162102"/>
              <a:gd name="connsiteY3105" fmla="*/ 4746512 h 6858029"/>
              <a:gd name="connsiteX3106" fmla="*/ 1045983 w 11162102"/>
              <a:gd name="connsiteY3106" fmla="*/ 4762396 h 6858029"/>
              <a:gd name="connsiteX3107" fmla="*/ 1034930 w 11162102"/>
              <a:gd name="connsiteY3107" fmla="*/ 4766048 h 6858029"/>
              <a:gd name="connsiteX3108" fmla="*/ 1048105 w 11162102"/>
              <a:gd name="connsiteY3108" fmla="*/ 4750848 h 6858029"/>
              <a:gd name="connsiteX3109" fmla="*/ 1068449 w 11162102"/>
              <a:gd name="connsiteY3109" fmla="*/ 4742952 h 6858029"/>
              <a:gd name="connsiteX3110" fmla="*/ 1080170 w 11162102"/>
              <a:gd name="connsiteY3110" fmla="*/ 4738479 h 6858029"/>
              <a:gd name="connsiteX3111" fmla="*/ 1066375 w 11162102"/>
              <a:gd name="connsiteY3111" fmla="*/ 4755823 h 6858029"/>
              <a:gd name="connsiteX3112" fmla="*/ 1054724 w 11162102"/>
              <a:gd name="connsiteY3112" fmla="*/ 4759498 h 6858029"/>
              <a:gd name="connsiteX3113" fmla="*/ 1068449 w 11162102"/>
              <a:gd name="connsiteY3113" fmla="*/ 4742952 h 6858029"/>
              <a:gd name="connsiteX3114" fmla="*/ 1088875 w 11162102"/>
              <a:gd name="connsiteY3114" fmla="*/ 4735216 h 6858029"/>
              <a:gd name="connsiteX3115" fmla="*/ 1101094 w 11162102"/>
              <a:gd name="connsiteY3115" fmla="*/ 4730719 h 6858029"/>
              <a:gd name="connsiteX3116" fmla="*/ 1086832 w 11162102"/>
              <a:gd name="connsiteY3116" fmla="*/ 4749388 h 6858029"/>
              <a:gd name="connsiteX3117" fmla="*/ 1074529 w 11162102"/>
              <a:gd name="connsiteY3117" fmla="*/ 4753245 h 6858029"/>
              <a:gd name="connsiteX3118" fmla="*/ 1088875 w 11162102"/>
              <a:gd name="connsiteY3118" fmla="*/ 4735216 h 6858029"/>
              <a:gd name="connsiteX3119" fmla="*/ 1109252 w 11162102"/>
              <a:gd name="connsiteY3119" fmla="*/ 4727730 h 6858029"/>
              <a:gd name="connsiteX3120" fmla="*/ 1121999 w 11162102"/>
              <a:gd name="connsiteY3120" fmla="*/ 4723165 h 6858029"/>
              <a:gd name="connsiteX3121" fmla="*/ 1107212 w 11162102"/>
              <a:gd name="connsiteY3121" fmla="*/ 4743294 h 6858029"/>
              <a:gd name="connsiteX3122" fmla="*/ 1094466 w 11162102"/>
              <a:gd name="connsiteY3122" fmla="*/ 4747083 h 6858029"/>
              <a:gd name="connsiteX3123" fmla="*/ 1109252 w 11162102"/>
              <a:gd name="connsiteY3123" fmla="*/ 4727730 h 6858029"/>
              <a:gd name="connsiteX3124" fmla="*/ 1129644 w 11162102"/>
              <a:gd name="connsiteY3124" fmla="*/ 4720495 h 6858029"/>
              <a:gd name="connsiteX3125" fmla="*/ 1142876 w 11162102"/>
              <a:gd name="connsiteY3125" fmla="*/ 4715840 h 6858029"/>
              <a:gd name="connsiteX3126" fmla="*/ 1127661 w 11162102"/>
              <a:gd name="connsiteY3126" fmla="*/ 4737315 h 6858029"/>
              <a:gd name="connsiteX3127" fmla="*/ 1118488 w 11162102"/>
              <a:gd name="connsiteY3127" fmla="*/ 4739916 h 6858029"/>
              <a:gd name="connsiteX3128" fmla="*/ 1114492 w 11162102"/>
              <a:gd name="connsiteY3128" fmla="*/ 4741126 h 6858029"/>
              <a:gd name="connsiteX3129" fmla="*/ 1129644 w 11162102"/>
              <a:gd name="connsiteY3129" fmla="*/ 4720495 h 6858029"/>
              <a:gd name="connsiteX3130" fmla="*/ 1150083 w 11162102"/>
              <a:gd name="connsiteY3130" fmla="*/ 4713398 h 6858029"/>
              <a:gd name="connsiteX3131" fmla="*/ 1163674 w 11162102"/>
              <a:gd name="connsiteY3131" fmla="*/ 4708833 h 6858029"/>
              <a:gd name="connsiteX3132" fmla="*/ 1148168 w 11162102"/>
              <a:gd name="connsiteY3132" fmla="*/ 4731518 h 6858029"/>
              <a:gd name="connsiteX3133" fmla="*/ 1134521 w 11162102"/>
              <a:gd name="connsiteY3133" fmla="*/ 4735375 h 6858029"/>
              <a:gd name="connsiteX3134" fmla="*/ 1150083 w 11162102"/>
              <a:gd name="connsiteY3134" fmla="*/ 4713398 h 6858029"/>
              <a:gd name="connsiteX3135" fmla="*/ 1170511 w 11162102"/>
              <a:gd name="connsiteY3135" fmla="*/ 4706551 h 6858029"/>
              <a:gd name="connsiteX3136" fmla="*/ 1184483 w 11162102"/>
              <a:gd name="connsiteY3136" fmla="*/ 4702009 h 6858029"/>
              <a:gd name="connsiteX3137" fmla="*/ 1168624 w 11162102"/>
              <a:gd name="connsiteY3137" fmla="*/ 4726018 h 6858029"/>
              <a:gd name="connsiteX3138" fmla="*/ 1154650 w 11162102"/>
              <a:gd name="connsiteY3138" fmla="*/ 4729784 h 6858029"/>
              <a:gd name="connsiteX3139" fmla="*/ 1170511 w 11162102"/>
              <a:gd name="connsiteY3139" fmla="*/ 4706551 h 6858029"/>
              <a:gd name="connsiteX3140" fmla="*/ 1190941 w 11162102"/>
              <a:gd name="connsiteY3140" fmla="*/ 4699932 h 6858029"/>
              <a:gd name="connsiteX3141" fmla="*/ 1205283 w 11162102"/>
              <a:gd name="connsiteY3141" fmla="*/ 4695368 h 6858029"/>
              <a:gd name="connsiteX3142" fmla="*/ 1189138 w 11162102"/>
              <a:gd name="connsiteY3142" fmla="*/ 4720678 h 6858029"/>
              <a:gd name="connsiteX3143" fmla="*/ 1174822 w 11162102"/>
              <a:gd name="connsiteY3143" fmla="*/ 4724375 h 6858029"/>
              <a:gd name="connsiteX3144" fmla="*/ 1190941 w 11162102"/>
              <a:gd name="connsiteY3144" fmla="*/ 4699932 h 6858029"/>
              <a:gd name="connsiteX3145" fmla="*/ 1211404 w 11162102"/>
              <a:gd name="connsiteY3145" fmla="*/ 4693474 h 6858029"/>
              <a:gd name="connsiteX3146" fmla="*/ 1226003 w 11162102"/>
              <a:gd name="connsiteY3146" fmla="*/ 4689047 h 6858029"/>
              <a:gd name="connsiteX3147" fmla="*/ 1209683 w 11162102"/>
              <a:gd name="connsiteY3147" fmla="*/ 4715474 h 6858029"/>
              <a:gd name="connsiteX3148" fmla="*/ 1195013 w 11162102"/>
              <a:gd name="connsiteY3148" fmla="*/ 4719194 h 6858029"/>
              <a:gd name="connsiteX3149" fmla="*/ 1211404 w 11162102"/>
              <a:gd name="connsiteY3149" fmla="*/ 4693474 h 6858029"/>
              <a:gd name="connsiteX3150" fmla="*/ 1231857 w 11162102"/>
              <a:gd name="connsiteY3150" fmla="*/ 4687267 h 6858029"/>
              <a:gd name="connsiteX3151" fmla="*/ 1246757 w 11162102"/>
              <a:gd name="connsiteY3151" fmla="*/ 4682907 h 6858029"/>
              <a:gd name="connsiteX3152" fmla="*/ 1230181 w 11162102"/>
              <a:gd name="connsiteY3152" fmla="*/ 4710591 h 6858029"/>
              <a:gd name="connsiteX3153" fmla="*/ 1215281 w 11162102"/>
              <a:gd name="connsiteY3153" fmla="*/ 4714128 h 6858029"/>
              <a:gd name="connsiteX3154" fmla="*/ 1231857 w 11162102"/>
              <a:gd name="connsiteY3154" fmla="*/ 4687267 h 6858029"/>
              <a:gd name="connsiteX3155" fmla="*/ 1252307 w 11162102"/>
              <a:gd name="connsiteY3155" fmla="*/ 4681287 h 6858029"/>
              <a:gd name="connsiteX3156" fmla="*/ 1267555 w 11162102"/>
              <a:gd name="connsiteY3156" fmla="*/ 4676905 h 6858029"/>
              <a:gd name="connsiteX3157" fmla="*/ 1250767 w 11162102"/>
              <a:gd name="connsiteY3157" fmla="*/ 4705821 h 6858029"/>
              <a:gd name="connsiteX3158" fmla="*/ 1235558 w 11162102"/>
              <a:gd name="connsiteY3158" fmla="*/ 4709290 h 6858029"/>
              <a:gd name="connsiteX3159" fmla="*/ 1252307 w 11162102"/>
              <a:gd name="connsiteY3159" fmla="*/ 4681287 h 6858029"/>
              <a:gd name="connsiteX3160" fmla="*/ 1272831 w 11162102"/>
              <a:gd name="connsiteY3160" fmla="*/ 4675467 h 6858029"/>
              <a:gd name="connsiteX3161" fmla="*/ 1288261 w 11162102"/>
              <a:gd name="connsiteY3161" fmla="*/ 4671245 h 6858029"/>
              <a:gd name="connsiteX3162" fmla="*/ 1271377 w 11162102"/>
              <a:gd name="connsiteY3162" fmla="*/ 4701210 h 6858029"/>
              <a:gd name="connsiteX3163" fmla="*/ 1255879 w 11162102"/>
              <a:gd name="connsiteY3163" fmla="*/ 4704679 h 6858029"/>
              <a:gd name="connsiteX3164" fmla="*/ 1272831 w 11162102"/>
              <a:gd name="connsiteY3164" fmla="*/ 4675467 h 6858029"/>
              <a:gd name="connsiteX3165" fmla="*/ 1277268 w 11162102"/>
              <a:gd name="connsiteY3165" fmla="*/ 4667777 h 6858029"/>
              <a:gd name="connsiteX3166" fmla="*/ 1293485 w 11162102"/>
              <a:gd name="connsiteY3166" fmla="*/ 4639614 h 6858029"/>
              <a:gd name="connsiteX3167" fmla="*/ 1308748 w 11162102"/>
              <a:gd name="connsiteY3167" fmla="*/ 4634639 h 6858029"/>
              <a:gd name="connsiteX3168" fmla="*/ 1292545 w 11162102"/>
              <a:gd name="connsiteY3168" fmla="*/ 4663623 h 6858029"/>
              <a:gd name="connsiteX3169" fmla="*/ 1277268 w 11162102"/>
              <a:gd name="connsiteY3169" fmla="*/ 4667777 h 6858029"/>
              <a:gd name="connsiteX3170" fmla="*/ 1313952 w 11162102"/>
              <a:gd name="connsiteY3170" fmla="*/ 4632996 h 6858029"/>
              <a:gd name="connsiteX3171" fmla="*/ 1329199 w 11162102"/>
              <a:gd name="connsiteY3171" fmla="*/ 4628135 h 6858029"/>
              <a:gd name="connsiteX3172" fmla="*/ 1312827 w 11162102"/>
              <a:gd name="connsiteY3172" fmla="*/ 4658328 h 6858029"/>
              <a:gd name="connsiteX3173" fmla="*/ 1297600 w 11162102"/>
              <a:gd name="connsiteY3173" fmla="*/ 4662254 h 6858029"/>
              <a:gd name="connsiteX3174" fmla="*/ 1313952 w 11162102"/>
              <a:gd name="connsiteY3174" fmla="*/ 4632996 h 6858029"/>
              <a:gd name="connsiteX3175" fmla="*/ 1318502 w 11162102"/>
              <a:gd name="connsiteY3175" fmla="*/ 4624825 h 6858029"/>
              <a:gd name="connsiteX3176" fmla="*/ 1334736 w 11162102"/>
              <a:gd name="connsiteY3176" fmla="*/ 4595613 h 6858029"/>
              <a:gd name="connsiteX3177" fmla="*/ 1349673 w 11162102"/>
              <a:gd name="connsiteY3177" fmla="*/ 4590136 h 6858029"/>
              <a:gd name="connsiteX3178" fmla="*/ 1333503 w 11162102"/>
              <a:gd name="connsiteY3178" fmla="*/ 4620147 h 6858029"/>
              <a:gd name="connsiteX3179" fmla="*/ 1318502 w 11162102"/>
              <a:gd name="connsiteY3179" fmla="*/ 4624825 h 6858029"/>
              <a:gd name="connsiteX3180" fmla="*/ 1354796 w 11162102"/>
              <a:gd name="connsiteY3180" fmla="*/ 4588287 h 6858029"/>
              <a:gd name="connsiteX3181" fmla="*/ 1370532 w 11162102"/>
              <a:gd name="connsiteY3181" fmla="*/ 4582719 h 6858029"/>
              <a:gd name="connsiteX3182" fmla="*/ 1354191 w 11162102"/>
              <a:gd name="connsiteY3182" fmla="*/ 4613916 h 6858029"/>
              <a:gd name="connsiteX3183" fmla="*/ 1338451 w 11162102"/>
              <a:gd name="connsiteY3183" fmla="*/ 4618664 h 6858029"/>
              <a:gd name="connsiteX3184" fmla="*/ 1354796 w 11162102"/>
              <a:gd name="connsiteY3184" fmla="*/ 4588287 h 6858029"/>
              <a:gd name="connsiteX3185" fmla="*/ 1359233 w 11162102"/>
              <a:gd name="connsiteY3185" fmla="*/ 4580026 h 6858029"/>
              <a:gd name="connsiteX3186" fmla="*/ 1375076 w 11162102"/>
              <a:gd name="connsiteY3186" fmla="*/ 4550472 h 6858029"/>
              <a:gd name="connsiteX3187" fmla="*/ 1390631 w 11162102"/>
              <a:gd name="connsiteY3187" fmla="*/ 4544173 h 6858029"/>
              <a:gd name="connsiteX3188" fmla="*/ 1374791 w 11162102"/>
              <a:gd name="connsiteY3188" fmla="*/ 4574571 h 6858029"/>
              <a:gd name="connsiteX3189" fmla="*/ 1359233 w 11162102"/>
              <a:gd name="connsiteY3189" fmla="*/ 4580026 h 6858029"/>
              <a:gd name="connsiteX3190" fmla="*/ 1395638 w 11162102"/>
              <a:gd name="connsiteY3190" fmla="*/ 4542187 h 6858029"/>
              <a:gd name="connsiteX3191" fmla="*/ 1411431 w 11162102"/>
              <a:gd name="connsiteY3191" fmla="*/ 4536003 h 6858029"/>
              <a:gd name="connsiteX3192" fmla="*/ 1395417 w 11162102"/>
              <a:gd name="connsiteY3192" fmla="*/ 4567565 h 6858029"/>
              <a:gd name="connsiteX3193" fmla="*/ 1379624 w 11162102"/>
              <a:gd name="connsiteY3193" fmla="*/ 4572928 h 6858029"/>
              <a:gd name="connsiteX3194" fmla="*/ 1395638 w 11162102"/>
              <a:gd name="connsiteY3194" fmla="*/ 4542187 h 6858029"/>
              <a:gd name="connsiteX3195" fmla="*/ 1400000 w 11162102"/>
              <a:gd name="connsiteY3195" fmla="*/ 4533789 h 6858029"/>
              <a:gd name="connsiteX3196" fmla="*/ 1415834 w 11162102"/>
              <a:gd name="connsiteY3196" fmla="*/ 4503298 h 6858029"/>
              <a:gd name="connsiteX3197" fmla="*/ 1431405 w 11162102"/>
              <a:gd name="connsiteY3197" fmla="*/ 4496452 h 6858029"/>
              <a:gd name="connsiteX3198" fmla="*/ 1415594 w 11162102"/>
              <a:gd name="connsiteY3198" fmla="*/ 4527764 h 6858029"/>
              <a:gd name="connsiteX3199" fmla="*/ 1400000 w 11162102"/>
              <a:gd name="connsiteY3199" fmla="*/ 4533789 h 6858029"/>
              <a:gd name="connsiteX3200" fmla="*/ 1436316 w 11162102"/>
              <a:gd name="connsiteY3200" fmla="*/ 4494330 h 6858029"/>
              <a:gd name="connsiteX3201" fmla="*/ 1736277 w 11162102"/>
              <a:gd name="connsiteY3201" fmla="*/ 4394529 h 6858029"/>
              <a:gd name="connsiteX3202" fmla="*/ 3245238 w 11162102"/>
              <a:gd name="connsiteY3202" fmla="*/ 4572540 h 6858029"/>
              <a:gd name="connsiteX3203" fmla="*/ 5221278 w 11162102"/>
              <a:gd name="connsiteY3203" fmla="*/ 5216485 h 6858029"/>
              <a:gd name="connsiteX3204" fmla="*/ 6765252 w 11162102"/>
              <a:gd name="connsiteY3204" fmla="*/ 5730207 h 6858029"/>
              <a:gd name="connsiteX3205" fmla="*/ 7816819 w 11162102"/>
              <a:gd name="connsiteY3205" fmla="*/ 6014455 h 6858029"/>
              <a:gd name="connsiteX3206" fmla="*/ 8890456 w 11162102"/>
              <a:gd name="connsiteY3206" fmla="*/ 6133426 h 6858029"/>
              <a:gd name="connsiteX3207" fmla="*/ 9593053 w 11162102"/>
              <a:gd name="connsiteY3207" fmla="*/ 6026687 h 6858029"/>
              <a:gd name="connsiteX3208" fmla="*/ 10101549 w 11162102"/>
              <a:gd name="connsiteY3208" fmla="*/ 5758803 h 6858029"/>
              <a:gd name="connsiteX3209" fmla="*/ 10116474 w 11162102"/>
              <a:gd name="connsiteY3209" fmla="*/ 5808875 h 6858029"/>
              <a:gd name="connsiteX3210" fmla="*/ 8863663 w 11162102"/>
              <a:gd name="connsiteY3210" fmla="*/ 6193448 h 6858029"/>
              <a:gd name="connsiteX3211" fmla="*/ 7910480 w 11162102"/>
              <a:gd name="connsiteY3211" fmla="*/ 6089608 h 6858029"/>
              <a:gd name="connsiteX3212" fmla="*/ 6783714 w 11162102"/>
              <a:gd name="connsiteY3212" fmla="*/ 5791416 h 6858029"/>
              <a:gd name="connsiteX3213" fmla="*/ 5228649 w 11162102"/>
              <a:gd name="connsiteY3213" fmla="*/ 5279405 h 6858029"/>
              <a:gd name="connsiteX3214" fmla="*/ 3225405 w 11162102"/>
              <a:gd name="connsiteY3214" fmla="*/ 4633498 h 6858029"/>
              <a:gd name="connsiteX3215" fmla="*/ 2462056 w 11162102"/>
              <a:gd name="connsiteY3215" fmla="*/ 4446495 h 6858029"/>
              <a:gd name="connsiteX3216" fmla="*/ 1711428 w 11162102"/>
              <a:gd name="connsiteY3216" fmla="*/ 4441656 h 6858029"/>
              <a:gd name="connsiteX3217" fmla="*/ 1420350 w 11162102"/>
              <a:gd name="connsiteY3217" fmla="*/ 4525961 h 6858029"/>
              <a:gd name="connsiteX3218" fmla="*/ 1436316 w 11162102"/>
              <a:gd name="connsiteY3218" fmla="*/ 4494330 h 6858029"/>
              <a:gd name="connsiteX3219" fmla="*/ 8890410 w 11162102"/>
              <a:gd name="connsiteY3219" fmla="*/ 6127606 h 6858029"/>
              <a:gd name="connsiteX3220" fmla="*/ 7895623 w 11162102"/>
              <a:gd name="connsiteY3220" fmla="*/ 6025090 h 6858029"/>
              <a:gd name="connsiteX3221" fmla="*/ 6766986 w 11162102"/>
              <a:gd name="connsiteY3221" fmla="*/ 5724638 h 6858029"/>
              <a:gd name="connsiteX3222" fmla="*/ 5223171 w 11162102"/>
              <a:gd name="connsiteY3222" fmla="*/ 5210985 h 6858029"/>
              <a:gd name="connsiteX3223" fmla="*/ 3246858 w 11162102"/>
              <a:gd name="connsiteY3223" fmla="*/ 4566949 h 6858029"/>
              <a:gd name="connsiteX3224" fmla="*/ 2482961 w 11162102"/>
              <a:gd name="connsiteY3224" fmla="*/ 4380630 h 6858029"/>
              <a:gd name="connsiteX3225" fmla="*/ 1734960 w 11162102"/>
              <a:gd name="connsiteY3225" fmla="*/ 4388846 h 6858029"/>
              <a:gd name="connsiteX3226" fmla="*/ 1440447 w 11162102"/>
              <a:gd name="connsiteY3226" fmla="*/ 4486136 h 6858029"/>
              <a:gd name="connsiteX3227" fmla="*/ 1456452 w 11162102"/>
              <a:gd name="connsiteY3227" fmla="*/ 4454391 h 6858029"/>
              <a:gd name="connsiteX3228" fmla="*/ 1759961 w 11162102"/>
              <a:gd name="connsiteY3228" fmla="*/ 4341582 h 6858029"/>
              <a:gd name="connsiteX3229" fmla="*/ 3266690 w 11162102"/>
              <a:gd name="connsiteY3229" fmla="*/ 4505877 h 6858029"/>
              <a:gd name="connsiteX3230" fmla="*/ 5215002 w 11162102"/>
              <a:gd name="connsiteY3230" fmla="*/ 5147677 h 6858029"/>
              <a:gd name="connsiteX3231" fmla="*/ 6748523 w 11162102"/>
              <a:gd name="connsiteY3231" fmla="*/ 5663316 h 6858029"/>
              <a:gd name="connsiteX3232" fmla="*/ 7821338 w 11162102"/>
              <a:gd name="connsiteY3232" fmla="*/ 5953726 h 6858029"/>
              <a:gd name="connsiteX3233" fmla="*/ 8917294 w 11162102"/>
              <a:gd name="connsiteY3233" fmla="*/ 6067471 h 6858029"/>
              <a:gd name="connsiteX3234" fmla="*/ 9634292 w 11162102"/>
              <a:gd name="connsiteY3234" fmla="*/ 5944528 h 6858029"/>
              <a:gd name="connsiteX3235" fmla="*/ 9949965 w 11162102"/>
              <a:gd name="connsiteY3235" fmla="*/ 5797806 h 6858029"/>
              <a:gd name="connsiteX3236" fmla="*/ 10084021 w 11162102"/>
              <a:gd name="connsiteY3236" fmla="*/ 5704806 h 6858029"/>
              <a:gd name="connsiteX3237" fmla="*/ 10099655 w 11162102"/>
              <a:gd name="connsiteY3237" fmla="*/ 5752710 h 6858029"/>
              <a:gd name="connsiteX3238" fmla="*/ 8890410 w 11162102"/>
              <a:gd name="connsiteY3238" fmla="*/ 6127606 h 6858029"/>
              <a:gd name="connsiteX3239" fmla="*/ 10089635 w 11162102"/>
              <a:gd name="connsiteY3239" fmla="*/ 5700379 h 6858029"/>
              <a:gd name="connsiteX3240" fmla="*/ 10118871 w 11162102"/>
              <a:gd name="connsiteY3240" fmla="*/ 5676187 h 6858029"/>
              <a:gd name="connsiteX3241" fmla="*/ 10133019 w 11162102"/>
              <a:gd name="connsiteY3241" fmla="*/ 5723703 h 6858029"/>
              <a:gd name="connsiteX3242" fmla="*/ 10105223 w 11162102"/>
              <a:gd name="connsiteY3242" fmla="*/ 5748031 h 6858029"/>
              <a:gd name="connsiteX3243" fmla="*/ 10089635 w 11162102"/>
              <a:gd name="connsiteY3243" fmla="*/ 5700379 h 6858029"/>
              <a:gd name="connsiteX3244" fmla="*/ 10087673 w 11162102"/>
              <a:gd name="connsiteY3244" fmla="*/ 5694559 h 6858029"/>
              <a:gd name="connsiteX3245" fmla="*/ 10071469 w 11162102"/>
              <a:gd name="connsiteY3245" fmla="*/ 5648642 h 6858029"/>
              <a:gd name="connsiteX3246" fmla="*/ 10102142 w 11162102"/>
              <a:gd name="connsiteY3246" fmla="*/ 5624633 h 6858029"/>
              <a:gd name="connsiteX3247" fmla="*/ 10117022 w 11162102"/>
              <a:gd name="connsiteY3247" fmla="*/ 5670231 h 6858029"/>
              <a:gd name="connsiteX3248" fmla="*/ 10087673 w 11162102"/>
              <a:gd name="connsiteY3248" fmla="*/ 5694559 h 6858029"/>
              <a:gd name="connsiteX3249" fmla="*/ 10107710 w 11162102"/>
              <a:gd name="connsiteY3249" fmla="*/ 5620046 h 6858029"/>
              <a:gd name="connsiteX3250" fmla="*/ 10137836 w 11162102"/>
              <a:gd name="connsiteY3250" fmla="*/ 5594645 h 6858029"/>
              <a:gd name="connsiteX3251" fmla="*/ 10151231 w 11162102"/>
              <a:gd name="connsiteY3251" fmla="*/ 5639787 h 6858029"/>
              <a:gd name="connsiteX3252" fmla="*/ 10122590 w 11162102"/>
              <a:gd name="connsiteY3252" fmla="*/ 5665461 h 6858029"/>
              <a:gd name="connsiteX3253" fmla="*/ 10107710 w 11162102"/>
              <a:gd name="connsiteY3253" fmla="*/ 5620046 h 6858029"/>
              <a:gd name="connsiteX3254" fmla="*/ 10105816 w 11162102"/>
              <a:gd name="connsiteY3254" fmla="*/ 5614477 h 6858029"/>
              <a:gd name="connsiteX3255" fmla="*/ 10090274 w 11162102"/>
              <a:gd name="connsiteY3255" fmla="*/ 5570454 h 6858029"/>
              <a:gd name="connsiteX3256" fmla="*/ 10121860 w 11162102"/>
              <a:gd name="connsiteY3256" fmla="*/ 5545190 h 6858029"/>
              <a:gd name="connsiteX3257" fmla="*/ 10136033 w 11162102"/>
              <a:gd name="connsiteY3257" fmla="*/ 5588848 h 6858029"/>
              <a:gd name="connsiteX3258" fmla="*/ 10105816 w 11162102"/>
              <a:gd name="connsiteY3258" fmla="*/ 5614477 h 6858029"/>
              <a:gd name="connsiteX3259" fmla="*/ 10127611 w 11162102"/>
              <a:gd name="connsiteY3259" fmla="*/ 5540488 h 6858029"/>
              <a:gd name="connsiteX3260" fmla="*/ 10159197 w 11162102"/>
              <a:gd name="connsiteY3260" fmla="*/ 5513193 h 6858029"/>
              <a:gd name="connsiteX3261" fmla="*/ 10171954 w 11162102"/>
              <a:gd name="connsiteY3261" fmla="*/ 5556007 h 6858029"/>
              <a:gd name="connsiteX3262" fmla="*/ 10141784 w 11162102"/>
              <a:gd name="connsiteY3262" fmla="*/ 5583736 h 6858029"/>
              <a:gd name="connsiteX3263" fmla="*/ 10127611 w 11162102"/>
              <a:gd name="connsiteY3263" fmla="*/ 5540488 h 6858029"/>
              <a:gd name="connsiteX3264" fmla="*/ 10125466 w 11162102"/>
              <a:gd name="connsiteY3264" fmla="*/ 5534189 h 6858029"/>
              <a:gd name="connsiteX3265" fmla="*/ 10110791 w 11162102"/>
              <a:gd name="connsiteY3265" fmla="*/ 5492722 h 6858029"/>
              <a:gd name="connsiteX3266" fmla="*/ 10143838 w 11162102"/>
              <a:gd name="connsiteY3266" fmla="*/ 5465860 h 6858029"/>
              <a:gd name="connsiteX3267" fmla="*/ 10157234 w 11162102"/>
              <a:gd name="connsiteY3267" fmla="*/ 5506871 h 6858029"/>
              <a:gd name="connsiteX3268" fmla="*/ 10125466 w 11162102"/>
              <a:gd name="connsiteY3268" fmla="*/ 5534189 h 6858029"/>
              <a:gd name="connsiteX3269" fmla="*/ 10149064 w 11162102"/>
              <a:gd name="connsiteY3269" fmla="*/ 5461410 h 6858029"/>
              <a:gd name="connsiteX3270" fmla="*/ 10181334 w 11162102"/>
              <a:gd name="connsiteY3270" fmla="*/ 5433043 h 6858029"/>
              <a:gd name="connsiteX3271" fmla="*/ 10193247 w 11162102"/>
              <a:gd name="connsiteY3271" fmla="*/ 5473506 h 6858029"/>
              <a:gd name="connsiteX3272" fmla="*/ 10162415 w 11162102"/>
              <a:gd name="connsiteY3272" fmla="*/ 5502216 h 6858029"/>
              <a:gd name="connsiteX3273" fmla="*/ 10149064 w 11162102"/>
              <a:gd name="connsiteY3273" fmla="*/ 5461410 h 6858029"/>
              <a:gd name="connsiteX3274" fmla="*/ 10146941 w 11162102"/>
              <a:gd name="connsiteY3274" fmla="*/ 5455226 h 6858029"/>
              <a:gd name="connsiteX3275" fmla="*/ 10132906 w 11162102"/>
              <a:gd name="connsiteY3275" fmla="*/ 5415447 h 6858029"/>
              <a:gd name="connsiteX3276" fmla="*/ 10166728 w 11162102"/>
              <a:gd name="connsiteY3276" fmla="*/ 5387490 h 6858029"/>
              <a:gd name="connsiteX3277" fmla="*/ 10179394 w 11162102"/>
              <a:gd name="connsiteY3277" fmla="*/ 5426767 h 6858029"/>
              <a:gd name="connsiteX3278" fmla="*/ 10146941 w 11162102"/>
              <a:gd name="connsiteY3278" fmla="*/ 5455226 h 6858029"/>
              <a:gd name="connsiteX3279" fmla="*/ 10172114 w 11162102"/>
              <a:gd name="connsiteY3279" fmla="*/ 5382812 h 6858029"/>
              <a:gd name="connsiteX3280" fmla="*/ 10205525 w 11162102"/>
              <a:gd name="connsiteY3280" fmla="*/ 5352892 h 6858029"/>
              <a:gd name="connsiteX3281" fmla="*/ 10216663 w 11162102"/>
              <a:gd name="connsiteY3281" fmla="*/ 5391461 h 6858029"/>
              <a:gd name="connsiteX3282" fmla="*/ 10184780 w 11162102"/>
              <a:gd name="connsiteY3282" fmla="*/ 5421837 h 6858029"/>
              <a:gd name="connsiteX3283" fmla="*/ 10172114 w 11162102"/>
              <a:gd name="connsiteY3283" fmla="*/ 5382812 h 6858029"/>
              <a:gd name="connsiteX3284" fmla="*/ 10210455 w 11162102"/>
              <a:gd name="connsiteY3284" fmla="*/ 5348259 h 6858029"/>
              <a:gd name="connsiteX3285" fmla="*/ 10242680 w 11162102"/>
              <a:gd name="connsiteY3285" fmla="*/ 5316924 h 6858029"/>
              <a:gd name="connsiteX3286" fmla="*/ 10252105 w 11162102"/>
              <a:gd name="connsiteY3286" fmla="*/ 5354900 h 6858029"/>
              <a:gd name="connsiteX3287" fmla="*/ 10221615 w 11162102"/>
              <a:gd name="connsiteY3287" fmla="*/ 5386531 h 6858029"/>
              <a:gd name="connsiteX3288" fmla="*/ 10210455 w 11162102"/>
              <a:gd name="connsiteY3288" fmla="*/ 5348259 h 6858029"/>
              <a:gd name="connsiteX3289" fmla="*/ 10208560 w 11162102"/>
              <a:gd name="connsiteY3289" fmla="*/ 5342028 h 6858029"/>
              <a:gd name="connsiteX3290" fmla="*/ 10196579 w 11162102"/>
              <a:gd name="connsiteY3290" fmla="*/ 5304555 h 6858029"/>
              <a:gd name="connsiteX3291" fmla="*/ 10230607 w 11162102"/>
              <a:gd name="connsiteY3291" fmla="*/ 5273563 h 6858029"/>
              <a:gd name="connsiteX3292" fmla="*/ 10240990 w 11162102"/>
              <a:gd name="connsiteY3292" fmla="*/ 5310534 h 6858029"/>
              <a:gd name="connsiteX3293" fmla="*/ 10208560 w 11162102"/>
              <a:gd name="connsiteY3293" fmla="*/ 5342028 h 6858029"/>
              <a:gd name="connsiteX3294" fmla="*/ 10194571 w 11162102"/>
              <a:gd name="connsiteY3294" fmla="*/ 5298530 h 6858029"/>
              <a:gd name="connsiteX3295" fmla="*/ 10181745 w 11162102"/>
              <a:gd name="connsiteY3295" fmla="*/ 5261421 h 6858029"/>
              <a:gd name="connsiteX3296" fmla="*/ 10217438 w 11162102"/>
              <a:gd name="connsiteY3296" fmla="*/ 5230977 h 6858029"/>
              <a:gd name="connsiteX3297" fmla="*/ 10228758 w 11162102"/>
              <a:gd name="connsiteY3297" fmla="*/ 5267355 h 6858029"/>
              <a:gd name="connsiteX3298" fmla="*/ 10194571 w 11162102"/>
              <a:gd name="connsiteY3298" fmla="*/ 5298530 h 6858029"/>
              <a:gd name="connsiteX3299" fmla="*/ 10222482 w 11162102"/>
              <a:gd name="connsiteY3299" fmla="*/ 5226413 h 6858029"/>
              <a:gd name="connsiteX3300" fmla="*/ 10256943 w 11162102"/>
              <a:gd name="connsiteY3300" fmla="*/ 5194553 h 6858029"/>
              <a:gd name="connsiteX3301" fmla="*/ 10266574 w 11162102"/>
              <a:gd name="connsiteY3301" fmla="*/ 5230109 h 6858029"/>
              <a:gd name="connsiteX3302" fmla="*/ 10233825 w 11162102"/>
              <a:gd name="connsiteY3302" fmla="*/ 5262539 h 6858029"/>
              <a:gd name="connsiteX3303" fmla="*/ 10222482 w 11162102"/>
              <a:gd name="connsiteY3303" fmla="*/ 5226413 h 6858029"/>
              <a:gd name="connsiteX3304" fmla="*/ 10220588 w 11162102"/>
              <a:gd name="connsiteY3304" fmla="*/ 5220570 h 6858029"/>
              <a:gd name="connsiteX3305" fmla="*/ 10208264 w 11162102"/>
              <a:gd name="connsiteY3305" fmla="*/ 5184488 h 6858029"/>
              <a:gd name="connsiteX3306" fmla="*/ 10244483 w 11162102"/>
              <a:gd name="connsiteY3306" fmla="*/ 5153154 h 6858029"/>
              <a:gd name="connsiteX3307" fmla="*/ 10255163 w 11162102"/>
              <a:gd name="connsiteY3307" fmla="*/ 5188482 h 6858029"/>
              <a:gd name="connsiteX3308" fmla="*/ 10220588 w 11162102"/>
              <a:gd name="connsiteY3308" fmla="*/ 5220570 h 6858029"/>
              <a:gd name="connsiteX3309" fmla="*/ 10249457 w 11162102"/>
              <a:gd name="connsiteY3309" fmla="*/ 5148590 h 6858029"/>
              <a:gd name="connsiteX3310" fmla="*/ 10262854 w 11162102"/>
              <a:gd name="connsiteY3310" fmla="*/ 5136380 h 6858029"/>
              <a:gd name="connsiteX3311" fmla="*/ 10284352 w 11162102"/>
              <a:gd name="connsiteY3311" fmla="*/ 5115863 h 6858029"/>
              <a:gd name="connsiteX3312" fmla="*/ 10293321 w 11162102"/>
              <a:gd name="connsiteY3312" fmla="*/ 5150187 h 6858029"/>
              <a:gd name="connsiteX3313" fmla="*/ 10260138 w 11162102"/>
              <a:gd name="connsiteY3313" fmla="*/ 5183644 h 6858029"/>
              <a:gd name="connsiteX3314" fmla="*/ 10249457 w 11162102"/>
              <a:gd name="connsiteY3314" fmla="*/ 5148590 h 6858029"/>
              <a:gd name="connsiteX3315" fmla="*/ 10247632 w 11162102"/>
              <a:gd name="connsiteY3315" fmla="*/ 5142975 h 6858029"/>
              <a:gd name="connsiteX3316" fmla="*/ 10235879 w 11162102"/>
              <a:gd name="connsiteY3316" fmla="*/ 5107647 h 6858029"/>
              <a:gd name="connsiteX3317" fmla="*/ 10272622 w 11162102"/>
              <a:gd name="connsiteY3317" fmla="*/ 5075422 h 6858029"/>
              <a:gd name="connsiteX3318" fmla="*/ 10282732 w 11162102"/>
              <a:gd name="connsiteY3318" fmla="*/ 5109906 h 6858029"/>
              <a:gd name="connsiteX3319" fmla="*/ 10247632 w 11162102"/>
              <a:gd name="connsiteY3319" fmla="*/ 5142975 h 6858029"/>
              <a:gd name="connsiteX3320" fmla="*/ 10277529 w 11162102"/>
              <a:gd name="connsiteY3320" fmla="*/ 5070881 h 6858029"/>
              <a:gd name="connsiteX3321" fmla="*/ 10308088 w 11162102"/>
              <a:gd name="connsiteY3321" fmla="*/ 5042057 h 6858029"/>
              <a:gd name="connsiteX3322" fmla="*/ 10312857 w 11162102"/>
              <a:gd name="connsiteY3322" fmla="*/ 5037355 h 6858029"/>
              <a:gd name="connsiteX3323" fmla="*/ 10321073 w 11162102"/>
              <a:gd name="connsiteY3323" fmla="*/ 5070789 h 6858029"/>
              <a:gd name="connsiteX3324" fmla="*/ 10287638 w 11162102"/>
              <a:gd name="connsiteY3324" fmla="*/ 5105045 h 6858029"/>
              <a:gd name="connsiteX3325" fmla="*/ 10277529 w 11162102"/>
              <a:gd name="connsiteY3325" fmla="*/ 5070881 h 6858029"/>
              <a:gd name="connsiteX3326" fmla="*/ 10305144 w 11162102"/>
              <a:gd name="connsiteY3326" fmla="*/ 4988128 h 6858029"/>
              <a:gd name="connsiteX3327" fmla="*/ 10294395 w 11162102"/>
              <a:gd name="connsiteY3327" fmla="*/ 4953827 h 6858029"/>
              <a:gd name="connsiteX3328" fmla="*/ 10331982 w 11162102"/>
              <a:gd name="connsiteY3328" fmla="*/ 4920028 h 6858029"/>
              <a:gd name="connsiteX3329" fmla="*/ 10340882 w 11162102"/>
              <a:gd name="connsiteY3329" fmla="*/ 4953462 h 6858029"/>
              <a:gd name="connsiteX3330" fmla="*/ 10305144 w 11162102"/>
              <a:gd name="connsiteY3330" fmla="*/ 4988128 h 6858029"/>
              <a:gd name="connsiteX3331" fmla="*/ 10336775 w 11162102"/>
              <a:gd name="connsiteY3331" fmla="*/ 4915555 h 6858029"/>
              <a:gd name="connsiteX3332" fmla="*/ 10372445 w 11162102"/>
              <a:gd name="connsiteY3332" fmla="*/ 4880796 h 6858029"/>
              <a:gd name="connsiteX3333" fmla="*/ 10379361 w 11162102"/>
              <a:gd name="connsiteY3333" fmla="*/ 4913090 h 6858029"/>
              <a:gd name="connsiteX3334" fmla="*/ 10345653 w 11162102"/>
              <a:gd name="connsiteY3334" fmla="*/ 4948601 h 6858029"/>
              <a:gd name="connsiteX3335" fmla="*/ 10336775 w 11162102"/>
              <a:gd name="connsiteY3335" fmla="*/ 4915555 h 6858029"/>
              <a:gd name="connsiteX3336" fmla="*/ 10377214 w 11162102"/>
              <a:gd name="connsiteY3336" fmla="*/ 4876004 h 6858029"/>
              <a:gd name="connsiteX3337" fmla="*/ 10398919 w 11162102"/>
              <a:gd name="connsiteY3337" fmla="*/ 4853410 h 6858029"/>
              <a:gd name="connsiteX3338" fmla="*/ 10410650 w 11162102"/>
              <a:gd name="connsiteY3338" fmla="*/ 4840676 h 6858029"/>
              <a:gd name="connsiteX3339" fmla="*/ 10415533 w 11162102"/>
              <a:gd name="connsiteY3339" fmla="*/ 4871828 h 6858029"/>
              <a:gd name="connsiteX3340" fmla="*/ 10384130 w 11162102"/>
              <a:gd name="connsiteY3340" fmla="*/ 4907818 h 6858029"/>
              <a:gd name="connsiteX3341" fmla="*/ 10377214 w 11162102"/>
              <a:gd name="connsiteY3341" fmla="*/ 4876004 h 6858029"/>
              <a:gd name="connsiteX3342" fmla="*/ 10415465 w 11162102"/>
              <a:gd name="connsiteY3342" fmla="*/ 4835381 h 6858029"/>
              <a:gd name="connsiteX3343" fmla="*/ 10446388 w 11162102"/>
              <a:gd name="connsiteY3343" fmla="*/ 4799847 h 6858029"/>
              <a:gd name="connsiteX3344" fmla="*/ 10449310 w 11162102"/>
              <a:gd name="connsiteY3344" fmla="*/ 4829904 h 6858029"/>
              <a:gd name="connsiteX3345" fmla="*/ 10420463 w 11162102"/>
              <a:gd name="connsiteY3345" fmla="*/ 4866008 h 6858029"/>
              <a:gd name="connsiteX3346" fmla="*/ 10415465 w 11162102"/>
              <a:gd name="connsiteY3346" fmla="*/ 4835381 h 6858029"/>
              <a:gd name="connsiteX3347" fmla="*/ 10414415 w 11162102"/>
              <a:gd name="connsiteY3347" fmla="*/ 4829515 h 6858029"/>
              <a:gd name="connsiteX3348" fmla="*/ 10408139 w 11162102"/>
              <a:gd name="connsiteY3348" fmla="*/ 4797976 h 6858029"/>
              <a:gd name="connsiteX3349" fmla="*/ 10441413 w 11162102"/>
              <a:gd name="connsiteY3349" fmla="*/ 4762419 h 6858029"/>
              <a:gd name="connsiteX3350" fmla="*/ 10445635 w 11162102"/>
              <a:gd name="connsiteY3350" fmla="*/ 4793274 h 6858029"/>
              <a:gd name="connsiteX3351" fmla="*/ 10414415 w 11162102"/>
              <a:gd name="connsiteY3351" fmla="*/ 4829515 h 6858029"/>
              <a:gd name="connsiteX3352" fmla="*/ 10407066 w 11162102"/>
              <a:gd name="connsiteY3352" fmla="*/ 4793000 h 6858029"/>
              <a:gd name="connsiteX3353" fmla="*/ 10399420 w 11162102"/>
              <a:gd name="connsiteY3353" fmla="*/ 4760297 h 6858029"/>
              <a:gd name="connsiteX3354" fmla="*/ 10435000 w 11162102"/>
              <a:gd name="connsiteY3354" fmla="*/ 4724946 h 6858029"/>
              <a:gd name="connsiteX3355" fmla="*/ 10440569 w 11162102"/>
              <a:gd name="connsiteY3355" fmla="*/ 4756851 h 6858029"/>
              <a:gd name="connsiteX3356" fmla="*/ 10407066 w 11162102"/>
              <a:gd name="connsiteY3356" fmla="*/ 4793000 h 6858029"/>
              <a:gd name="connsiteX3357" fmla="*/ 10439748 w 11162102"/>
              <a:gd name="connsiteY3357" fmla="*/ 4720016 h 6858029"/>
              <a:gd name="connsiteX3358" fmla="*/ 10473044 w 11162102"/>
              <a:gd name="connsiteY3358" fmla="*/ 4684163 h 6858029"/>
              <a:gd name="connsiteX3359" fmla="*/ 10476650 w 11162102"/>
              <a:gd name="connsiteY3359" fmla="*/ 4714812 h 6858029"/>
              <a:gd name="connsiteX3360" fmla="*/ 10445384 w 11162102"/>
              <a:gd name="connsiteY3360" fmla="*/ 4751464 h 6858029"/>
              <a:gd name="connsiteX3361" fmla="*/ 10439748 w 11162102"/>
              <a:gd name="connsiteY3361" fmla="*/ 4720016 h 6858029"/>
              <a:gd name="connsiteX3362" fmla="*/ 10438446 w 11162102"/>
              <a:gd name="connsiteY3362" fmla="*/ 4713580 h 6858029"/>
              <a:gd name="connsiteX3363" fmla="*/ 10431782 w 11162102"/>
              <a:gd name="connsiteY3363" fmla="*/ 4682634 h 6858029"/>
              <a:gd name="connsiteX3364" fmla="*/ 10467407 w 11162102"/>
              <a:gd name="connsiteY3364" fmla="*/ 4646917 h 6858029"/>
              <a:gd name="connsiteX3365" fmla="*/ 10472132 w 11162102"/>
              <a:gd name="connsiteY3365" fmla="*/ 4677316 h 6858029"/>
              <a:gd name="connsiteX3366" fmla="*/ 10438446 w 11162102"/>
              <a:gd name="connsiteY3366" fmla="*/ 4713580 h 6858029"/>
              <a:gd name="connsiteX3367" fmla="*/ 10471971 w 11162102"/>
              <a:gd name="connsiteY3367" fmla="*/ 4642125 h 6858029"/>
              <a:gd name="connsiteX3368" fmla="*/ 10505063 w 11162102"/>
              <a:gd name="connsiteY3368" fmla="*/ 4606225 h 6858029"/>
              <a:gd name="connsiteX3369" fmla="*/ 10507870 w 11162102"/>
              <a:gd name="connsiteY3369" fmla="*/ 4635712 h 6858029"/>
              <a:gd name="connsiteX3370" fmla="*/ 10476788 w 11162102"/>
              <a:gd name="connsiteY3370" fmla="*/ 4672067 h 6858029"/>
              <a:gd name="connsiteX3371" fmla="*/ 10471971 w 11162102"/>
              <a:gd name="connsiteY3371" fmla="*/ 4642125 h 6858029"/>
              <a:gd name="connsiteX3372" fmla="*/ 10470854 w 11162102"/>
              <a:gd name="connsiteY3372" fmla="*/ 4635871 h 6858029"/>
              <a:gd name="connsiteX3373" fmla="*/ 10464783 w 11162102"/>
              <a:gd name="connsiteY3373" fmla="*/ 4604948 h 6858029"/>
              <a:gd name="connsiteX3374" fmla="*/ 10500202 w 11162102"/>
              <a:gd name="connsiteY3374" fmla="*/ 4569094 h 6858029"/>
              <a:gd name="connsiteX3375" fmla="*/ 10504288 w 11162102"/>
              <a:gd name="connsiteY3375" fmla="*/ 4599539 h 6858029"/>
              <a:gd name="connsiteX3376" fmla="*/ 10470854 w 11162102"/>
              <a:gd name="connsiteY3376" fmla="*/ 4635871 h 6858029"/>
              <a:gd name="connsiteX3377" fmla="*/ 10504790 w 11162102"/>
              <a:gd name="connsiteY3377" fmla="*/ 4564302 h 6858029"/>
              <a:gd name="connsiteX3378" fmla="*/ 10537197 w 11162102"/>
              <a:gd name="connsiteY3378" fmla="*/ 4528859 h 6858029"/>
              <a:gd name="connsiteX3379" fmla="*/ 10539342 w 11162102"/>
              <a:gd name="connsiteY3379" fmla="*/ 4558482 h 6858029"/>
              <a:gd name="connsiteX3380" fmla="*/ 10508966 w 11162102"/>
              <a:gd name="connsiteY3380" fmla="*/ 4594221 h 6858029"/>
              <a:gd name="connsiteX3381" fmla="*/ 10504790 w 11162102"/>
              <a:gd name="connsiteY3381" fmla="*/ 4564302 h 6858029"/>
              <a:gd name="connsiteX3382" fmla="*/ 10503831 w 11162102"/>
              <a:gd name="connsiteY3382" fmla="*/ 4558208 h 6858029"/>
              <a:gd name="connsiteX3383" fmla="*/ 10498377 w 11162102"/>
              <a:gd name="connsiteY3383" fmla="*/ 4527216 h 6858029"/>
              <a:gd name="connsiteX3384" fmla="*/ 10533203 w 11162102"/>
              <a:gd name="connsiteY3384" fmla="*/ 4491659 h 6858029"/>
              <a:gd name="connsiteX3385" fmla="*/ 10536604 w 11162102"/>
              <a:gd name="connsiteY3385" fmla="*/ 4522355 h 6858029"/>
              <a:gd name="connsiteX3386" fmla="*/ 10503831 w 11162102"/>
              <a:gd name="connsiteY3386" fmla="*/ 4558208 h 6858029"/>
              <a:gd name="connsiteX3387" fmla="*/ 10538133 w 11162102"/>
              <a:gd name="connsiteY3387" fmla="*/ 4486433 h 6858029"/>
              <a:gd name="connsiteX3388" fmla="*/ 10570083 w 11162102"/>
              <a:gd name="connsiteY3388" fmla="*/ 4451310 h 6858029"/>
              <a:gd name="connsiteX3389" fmla="*/ 10571567 w 11162102"/>
              <a:gd name="connsiteY3389" fmla="*/ 4481093 h 6858029"/>
              <a:gd name="connsiteX3390" fmla="*/ 10541693 w 11162102"/>
              <a:gd name="connsiteY3390" fmla="*/ 4516535 h 6858029"/>
              <a:gd name="connsiteX3391" fmla="*/ 10538133 w 11162102"/>
              <a:gd name="connsiteY3391" fmla="*/ 4486433 h 6858029"/>
              <a:gd name="connsiteX3392" fmla="*/ 10537334 w 11162102"/>
              <a:gd name="connsiteY3392" fmla="*/ 4480636 h 6858029"/>
              <a:gd name="connsiteX3393" fmla="*/ 10532473 w 11162102"/>
              <a:gd name="connsiteY3393" fmla="*/ 4449393 h 6858029"/>
              <a:gd name="connsiteX3394" fmla="*/ 10566889 w 11162102"/>
              <a:gd name="connsiteY3394" fmla="*/ 4414019 h 6858029"/>
              <a:gd name="connsiteX3395" fmla="*/ 10569650 w 11162102"/>
              <a:gd name="connsiteY3395" fmla="*/ 4444989 h 6858029"/>
              <a:gd name="connsiteX3396" fmla="*/ 10537334 w 11162102"/>
              <a:gd name="connsiteY3396" fmla="*/ 4480636 h 6858029"/>
              <a:gd name="connsiteX3397" fmla="*/ 10571909 w 11162102"/>
              <a:gd name="connsiteY3397" fmla="*/ 4408679 h 6858029"/>
              <a:gd name="connsiteX3398" fmla="*/ 10603380 w 11162102"/>
              <a:gd name="connsiteY3398" fmla="*/ 4373852 h 6858029"/>
              <a:gd name="connsiteX3399" fmla="*/ 10604225 w 11162102"/>
              <a:gd name="connsiteY3399" fmla="*/ 4404046 h 6858029"/>
              <a:gd name="connsiteX3400" fmla="*/ 10574853 w 11162102"/>
              <a:gd name="connsiteY3400" fmla="*/ 4439055 h 6858029"/>
              <a:gd name="connsiteX3401" fmla="*/ 10571909 w 11162102"/>
              <a:gd name="connsiteY3401" fmla="*/ 4408679 h 6858029"/>
              <a:gd name="connsiteX3402" fmla="*/ 10571270 w 11162102"/>
              <a:gd name="connsiteY3402" fmla="*/ 4403156 h 6858029"/>
              <a:gd name="connsiteX3403" fmla="*/ 10566980 w 11162102"/>
              <a:gd name="connsiteY3403" fmla="*/ 4371251 h 6858029"/>
              <a:gd name="connsiteX3404" fmla="*/ 10600961 w 11162102"/>
              <a:gd name="connsiteY3404" fmla="*/ 4336105 h 6858029"/>
              <a:gd name="connsiteX3405" fmla="*/ 10603106 w 11162102"/>
              <a:gd name="connsiteY3405" fmla="*/ 4367827 h 6858029"/>
              <a:gd name="connsiteX3406" fmla="*/ 10571270 w 11162102"/>
              <a:gd name="connsiteY3406" fmla="*/ 4403156 h 6858029"/>
              <a:gd name="connsiteX3407" fmla="*/ 10600460 w 11162102"/>
              <a:gd name="connsiteY3407" fmla="*/ 4330491 h 6858029"/>
              <a:gd name="connsiteX3408" fmla="*/ 10566181 w 11162102"/>
              <a:gd name="connsiteY3408" fmla="*/ 4366001 h 6858029"/>
              <a:gd name="connsiteX3409" fmla="*/ 10560635 w 11162102"/>
              <a:gd name="connsiteY3409" fmla="*/ 4333640 h 6858029"/>
              <a:gd name="connsiteX3410" fmla="*/ 10597059 w 11162102"/>
              <a:gd name="connsiteY3410" fmla="*/ 4298312 h 6858029"/>
              <a:gd name="connsiteX3411" fmla="*/ 10600460 w 11162102"/>
              <a:gd name="connsiteY3411" fmla="*/ 4330491 h 6858029"/>
              <a:gd name="connsiteX3412" fmla="*/ 10561388 w 11162102"/>
              <a:gd name="connsiteY3412" fmla="*/ 4370794 h 6858029"/>
              <a:gd name="connsiteX3413" fmla="*/ 10524257 w 11162102"/>
              <a:gd name="connsiteY3413" fmla="*/ 4406556 h 6858029"/>
              <a:gd name="connsiteX3414" fmla="*/ 10516703 w 11162102"/>
              <a:gd name="connsiteY3414" fmla="*/ 4373510 h 6858029"/>
              <a:gd name="connsiteX3415" fmla="*/ 10555979 w 11162102"/>
              <a:gd name="connsiteY3415" fmla="*/ 4337999 h 6858029"/>
              <a:gd name="connsiteX3416" fmla="*/ 10561388 w 11162102"/>
              <a:gd name="connsiteY3416" fmla="*/ 4370794 h 6858029"/>
              <a:gd name="connsiteX3417" fmla="*/ 10519647 w 11162102"/>
              <a:gd name="connsiteY3417" fmla="*/ 4410824 h 6858029"/>
              <a:gd name="connsiteX3418" fmla="*/ 10479845 w 11162102"/>
              <a:gd name="connsiteY3418" fmla="*/ 4446449 h 6858029"/>
              <a:gd name="connsiteX3419" fmla="*/ 10470329 w 11162102"/>
              <a:gd name="connsiteY3419" fmla="*/ 4412718 h 6858029"/>
              <a:gd name="connsiteX3420" fmla="*/ 10512207 w 11162102"/>
              <a:gd name="connsiteY3420" fmla="*/ 4377435 h 6858029"/>
              <a:gd name="connsiteX3421" fmla="*/ 10519647 w 11162102"/>
              <a:gd name="connsiteY3421" fmla="*/ 4410824 h 6858029"/>
              <a:gd name="connsiteX3422" fmla="*/ 10475464 w 11162102"/>
              <a:gd name="connsiteY3422" fmla="*/ 4450260 h 6858029"/>
              <a:gd name="connsiteX3423" fmla="*/ 10433060 w 11162102"/>
              <a:gd name="connsiteY3423" fmla="*/ 4485566 h 6858029"/>
              <a:gd name="connsiteX3424" fmla="*/ 10424776 w 11162102"/>
              <a:gd name="connsiteY3424" fmla="*/ 4460416 h 6858029"/>
              <a:gd name="connsiteX3425" fmla="*/ 10421581 w 11162102"/>
              <a:gd name="connsiteY3425" fmla="*/ 4451150 h 6858029"/>
              <a:gd name="connsiteX3426" fmla="*/ 10465969 w 11162102"/>
              <a:gd name="connsiteY3426" fmla="*/ 4416278 h 6858029"/>
              <a:gd name="connsiteX3427" fmla="*/ 10475464 w 11162102"/>
              <a:gd name="connsiteY3427" fmla="*/ 4450260 h 6858029"/>
              <a:gd name="connsiteX3428" fmla="*/ 10428655 w 11162102"/>
              <a:gd name="connsiteY3428" fmla="*/ 4489103 h 6858029"/>
              <a:gd name="connsiteX3429" fmla="*/ 10384015 w 11162102"/>
              <a:gd name="connsiteY3429" fmla="*/ 4523724 h 6858029"/>
              <a:gd name="connsiteX3430" fmla="*/ 10370620 w 11162102"/>
              <a:gd name="connsiteY3430" fmla="*/ 4488556 h 6858029"/>
              <a:gd name="connsiteX3431" fmla="*/ 10394742 w 11162102"/>
              <a:gd name="connsiteY3431" fmla="*/ 4471211 h 6858029"/>
              <a:gd name="connsiteX3432" fmla="*/ 10417176 w 11162102"/>
              <a:gd name="connsiteY3432" fmla="*/ 4454482 h 6858029"/>
              <a:gd name="connsiteX3433" fmla="*/ 10428655 w 11162102"/>
              <a:gd name="connsiteY3433" fmla="*/ 4489103 h 6858029"/>
              <a:gd name="connsiteX3434" fmla="*/ 10379474 w 11162102"/>
              <a:gd name="connsiteY3434" fmla="*/ 4527102 h 6858029"/>
              <a:gd name="connsiteX3435" fmla="*/ 10332986 w 11162102"/>
              <a:gd name="connsiteY3435" fmla="*/ 4560673 h 6858029"/>
              <a:gd name="connsiteX3436" fmla="*/ 10317787 w 11162102"/>
              <a:gd name="connsiteY3436" fmla="*/ 4524706 h 6858029"/>
              <a:gd name="connsiteX3437" fmla="*/ 10366078 w 11162102"/>
              <a:gd name="connsiteY3437" fmla="*/ 4491774 h 6858029"/>
              <a:gd name="connsiteX3438" fmla="*/ 10379474 w 11162102"/>
              <a:gd name="connsiteY3438" fmla="*/ 4527102 h 6858029"/>
              <a:gd name="connsiteX3439" fmla="*/ 10328467 w 11162102"/>
              <a:gd name="connsiteY3439" fmla="*/ 4563822 h 6858029"/>
              <a:gd name="connsiteX3440" fmla="*/ 10280336 w 11162102"/>
              <a:gd name="connsiteY3440" fmla="*/ 4596184 h 6858029"/>
              <a:gd name="connsiteX3441" fmla="*/ 10263424 w 11162102"/>
              <a:gd name="connsiteY3441" fmla="*/ 4559372 h 6858029"/>
              <a:gd name="connsiteX3442" fmla="*/ 10313267 w 11162102"/>
              <a:gd name="connsiteY3442" fmla="*/ 4527695 h 6858029"/>
              <a:gd name="connsiteX3443" fmla="*/ 10328467 w 11162102"/>
              <a:gd name="connsiteY3443" fmla="*/ 4563822 h 6858029"/>
              <a:gd name="connsiteX3444" fmla="*/ 10275748 w 11162102"/>
              <a:gd name="connsiteY3444" fmla="*/ 4599174 h 6858029"/>
              <a:gd name="connsiteX3445" fmla="*/ 10226339 w 11162102"/>
              <a:gd name="connsiteY3445" fmla="*/ 4630097 h 6858029"/>
              <a:gd name="connsiteX3446" fmla="*/ 10207807 w 11162102"/>
              <a:gd name="connsiteY3446" fmla="*/ 4592441 h 6858029"/>
              <a:gd name="connsiteX3447" fmla="*/ 10258792 w 11162102"/>
              <a:gd name="connsiteY3447" fmla="*/ 4562248 h 6858029"/>
              <a:gd name="connsiteX3448" fmla="*/ 10275748 w 11162102"/>
              <a:gd name="connsiteY3448" fmla="*/ 4599174 h 6858029"/>
              <a:gd name="connsiteX3449" fmla="*/ 10221136 w 11162102"/>
              <a:gd name="connsiteY3449" fmla="*/ 4633247 h 6858029"/>
              <a:gd name="connsiteX3450" fmla="*/ 10171270 w 11162102"/>
              <a:gd name="connsiteY3450" fmla="*/ 4662345 h 6858029"/>
              <a:gd name="connsiteX3451" fmla="*/ 10151255 w 11162102"/>
              <a:gd name="connsiteY3451" fmla="*/ 4623776 h 6858029"/>
              <a:gd name="connsiteX3452" fmla="*/ 10202536 w 11162102"/>
              <a:gd name="connsiteY3452" fmla="*/ 4595476 h 6858029"/>
              <a:gd name="connsiteX3453" fmla="*/ 10221136 w 11162102"/>
              <a:gd name="connsiteY3453" fmla="*/ 4633247 h 6858029"/>
              <a:gd name="connsiteX3454" fmla="*/ 10165952 w 11162102"/>
              <a:gd name="connsiteY3454" fmla="*/ 4665357 h 6858029"/>
              <a:gd name="connsiteX3455" fmla="*/ 10115493 w 11162102"/>
              <a:gd name="connsiteY3455" fmla="*/ 4692812 h 6858029"/>
              <a:gd name="connsiteX3456" fmla="*/ 10094086 w 11162102"/>
              <a:gd name="connsiteY3456" fmla="*/ 4653307 h 6858029"/>
              <a:gd name="connsiteX3457" fmla="*/ 10145869 w 11162102"/>
              <a:gd name="connsiteY3457" fmla="*/ 4626674 h 6858029"/>
              <a:gd name="connsiteX3458" fmla="*/ 10165952 w 11162102"/>
              <a:gd name="connsiteY3458" fmla="*/ 4665357 h 6858029"/>
              <a:gd name="connsiteX3459" fmla="*/ 10110152 w 11162102"/>
              <a:gd name="connsiteY3459" fmla="*/ 4695619 h 6858029"/>
              <a:gd name="connsiteX3460" fmla="*/ 10059579 w 11162102"/>
              <a:gd name="connsiteY3460" fmla="*/ 4721317 h 6858029"/>
              <a:gd name="connsiteX3461" fmla="*/ 10036962 w 11162102"/>
              <a:gd name="connsiteY3461" fmla="*/ 4680831 h 6858029"/>
              <a:gd name="connsiteX3462" fmla="*/ 10088699 w 11162102"/>
              <a:gd name="connsiteY3462" fmla="*/ 4656000 h 6858029"/>
              <a:gd name="connsiteX3463" fmla="*/ 10110152 w 11162102"/>
              <a:gd name="connsiteY3463" fmla="*/ 4695619 h 6858029"/>
              <a:gd name="connsiteX3464" fmla="*/ 10054056 w 11162102"/>
              <a:gd name="connsiteY3464" fmla="*/ 4724010 h 6858029"/>
              <a:gd name="connsiteX3465" fmla="*/ 10003665 w 11162102"/>
              <a:gd name="connsiteY3465" fmla="*/ 4747881 h 6858029"/>
              <a:gd name="connsiteX3466" fmla="*/ 10000995 w 11162102"/>
              <a:gd name="connsiteY3466" fmla="*/ 4743112 h 6858029"/>
              <a:gd name="connsiteX3467" fmla="*/ 9980090 w 11162102"/>
              <a:gd name="connsiteY3467" fmla="*/ 4706414 h 6858029"/>
              <a:gd name="connsiteX3468" fmla="*/ 10031371 w 11162102"/>
              <a:gd name="connsiteY3468" fmla="*/ 4683432 h 6858029"/>
              <a:gd name="connsiteX3469" fmla="*/ 10054056 w 11162102"/>
              <a:gd name="connsiteY3469" fmla="*/ 4724010 h 6858029"/>
              <a:gd name="connsiteX3470" fmla="*/ 9995586 w 11162102"/>
              <a:gd name="connsiteY3470" fmla="*/ 4746192 h 6858029"/>
              <a:gd name="connsiteX3471" fmla="*/ 9997982 w 11162102"/>
              <a:gd name="connsiteY3471" fmla="*/ 4750483 h 6858029"/>
              <a:gd name="connsiteX3472" fmla="*/ 9948801 w 11162102"/>
              <a:gd name="connsiteY3472" fmla="*/ 4772233 h 6858029"/>
              <a:gd name="connsiteX3473" fmla="*/ 9924838 w 11162102"/>
              <a:gd name="connsiteY3473" fmla="*/ 4729578 h 6858029"/>
              <a:gd name="connsiteX3474" fmla="*/ 9974317 w 11162102"/>
              <a:gd name="connsiteY3474" fmla="*/ 4708879 h 6858029"/>
              <a:gd name="connsiteX3475" fmla="*/ 9995586 w 11162102"/>
              <a:gd name="connsiteY3475" fmla="*/ 4746192 h 6858029"/>
              <a:gd name="connsiteX3476" fmla="*/ 9942959 w 11162102"/>
              <a:gd name="connsiteY3476" fmla="*/ 4774743 h 6858029"/>
              <a:gd name="connsiteX3477" fmla="*/ 9895991 w 11162102"/>
              <a:gd name="connsiteY3477" fmla="*/ 4794164 h 6858029"/>
              <a:gd name="connsiteX3478" fmla="*/ 9871686 w 11162102"/>
              <a:gd name="connsiteY3478" fmla="*/ 4750369 h 6858029"/>
              <a:gd name="connsiteX3479" fmla="*/ 9918928 w 11162102"/>
              <a:gd name="connsiteY3479" fmla="*/ 4731974 h 6858029"/>
              <a:gd name="connsiteX3480" fmla="*/ 9942959 w 11162102"/>
              <a:gd name="connsiteY3480" fmla="*/ 4774743 h 6858029"/>
              <a:gd name="connsiteX3481" fmla="*/ 9889966 w 11162102"/>
              <a:gd name="connsiteY3481" fmla="*/ 4796561 h 6858029"/>
              <a:gd name="connsiteX3482" fmla="*/ 9845303 w 11162102"/>
              <a:gd name="connsiteY3482" fmla="*/ 4813860 h 6858029"/>
              <a:gd name="connsiteX3483" fmla="*/ 9820724 w 11162102"/>
              <a:gd name="connsiteY3483" fmla="*/ 4769083 h 6858029"/>
              <a:gd name="connsiteX3484" fmla="*/ 9865615 w 11162102"/>
              <a:gd name="connsiteY3484" fmla="*/ 4752674 h 6858029"/>
              <a:gd name="connsiteX3485" fmla="*/ 9889966 w 11162102"/>
              <a:gd name="connsiteY3485" fmla="*/ 4796561 h 6858029"/>
              <a:gd name="connsiteX3486" fmla="*/ 9839051 w 11162102"/>
              <a:gd name="connsiteY3486" fmla="*/ 4816188 h 6858029"/>
              <a:gd name="connsiteX3487" fmla="*/ 9796761 w 11162102"/>
              <a:gd name="connsiteY3487" fmla="*/ 4831547 h 6858029"/>
              <a:gd name="connsiteX3488" fmla="*/ 9771953 w 11162102"/>
              <a:gd name="connsiteY3488" fmla="*/ 4785812 h 6858029"/>
              <a:gd name="connsiteX3489" fmla="*/ 9814380 w 11162102"/>
              <a:gd name="connsiteY3489" fmla="*/ 4771297 h 6858029"/>
              <a:gd name="connsiteX3490" fmla="*/ 9839051 w 11162102"/>
              <a:gd name="connsiteY3490" fmla="*/ 4816188 h 6858029"/>
              <a:gd name="connsiteX3491" fmla="*/ 9790508 w 11162102"/>
              <a:gd name="connsiteY3491" fmla="*/ 4833761 h 6858029"/>
              <a:gd name="connsiteX3492" fmla="*/ 9750341 w 11162102"/>
              <a:gd name="connsiteY3492" fmla="*/ 4847454 h 6858029"/>
              <a:gd name="connsiteX3493" fmla="*/ 9725329 w 11162102"/>
              <a:gd name="connsiteY3493" fmla="*/ 4800852 h 6858029"/>
              <a:gd name="connsiteX3494" fmla="*/ 9765655 w 11162102"/>
              <a:gd name="connsiteY3494" fmla="*/ 4787934 h 6858029"/>
              <a:gd name="connsiteX3495" fmla="*/ 9790508 w 11162102"/>
              <a:gd name="connsiteY3495" fmla="*/ 4833761 h 6858029"/>
              <a:gd name="connsiteX3496" fmla="*/ 9743815 w 11162102"/>
              <a:gd name="connsiteY3496" fmla="*/ 4849599 h 6858029"/>
              <a:gd name="connsiteX3497" fmla="*/ 9706113 w 11162102"/>
              <a:gd name="connsiteY3497" fmla="*/ 4861695 h 6858029"/>
              <a:gd name="connsiteX3498" fmla="*/ 9680917 w 11162102"/>
              <a:gd name="connsiteY3498" fmla="*/ 4814248 h 6858029"/>
              <a:gd name="connsiteX3499" fmla="*/ 9718711 w 11162102"/>
              <a:gd name="connsiteY3499" fmla="*/ 4802882 h 6858029"/>
              <a:gd name="connsiteX3500" fmla="*/ 9743815 w 11162102"/>
              <a:gd name="connsiteY3500" fmla="*/ 4849599 h 6858029"/>
              <a:gd name="connsiteX3501" fmla="*/ 9699175 w 11162102"/>
              <a:gd name="connsiteY3501" fmla="*/ 4863840 h 6858029"/>
              <a:gd name="connsiteX3502" fmla="*/ 9372273 w 11162102"/>
              <a:gd name="connsiteY3502" fmla="*/ 4942507 h 6858029"/>
              <a:gd name="connsiteX3503" fmla="*/ 6465599 w 11162102"/>
              <a:gd name="connsiteY3503" fmla="*/ 4522560 h 6858029"/>
              <a:gd name="connsiteX3504" fmla="*/ 5103151 w 11162102"/>
              <a:gd name="connsiteY3504" fmla="*/ 3964700 h 6858029"/>
              <a:gd name="connsiteX3505" fmla="*/ 3632891 w 11162102"/>
              <a:gd name="connsiteY3505" fmla="*/ 3368978 h 6858029"/>
              <a:gd name="connsiteX3506" fmla="*/ 2866758 w 11162102"/>
              <a:gd name="connsiteY3506" fmla="*/ 3208700 h 6858029"/>
              <a:gd name="connsiteX3507" fmla="*/ 2498959 w 11162102"/>
              <a:gd name="connsiteY3507" fmla="*/ 3257539 h 6858029"/>
              <a:gd name="connsiteX3508" fmla="*/ 2159341 w 11162102"/>
              <a:gd name="connsiteY3508" fmla="*/ 3438677 h 6858029"/>
              <a:gd name="connsiteX3509" fmla="*/ 1789459 w 11162102"/>
              <a:gd name="connsiteY3509" fmla="*/ 3825463 h 6858029"/>
              <a:gd name="connsiteX3510" fmla="*/ 1791196 w 11162102"/>
              <a:gd name="connsiteY3510" fmla="*/ 3822497 h 6858029"/>
              <a:gd name="connsiteX3511" fmla="*/ 2185422 w 11162102"/>
              <a:gd name="connsiteY3511" fmla="*/ 3388834 h 6858029"/>
              <a:gd name="connsiteX3512" fmla="*/ 3653066 w 11162102"/>
              <a:gd name="connsiteY3512" fmla="*/ 3306035 h 6858029"/>
              <a:gd name="connsiteX3513" fmla="*/ 5097719 w 11162102"/>
              <a:gd name="connsiteY3513" fmla="*/ 3899521 h 6858029"/>
              <a:gd name="connsiteX3514" fmla="*/ 6447570 w 11162102"/>
              <a:gd name="connsiteY3514" fmla="*/ 4459412 h 6858029"/>
              <a:gd name="connsiteX3515" fmla="*/ 7162103 w 11162102"/>
              <a:gd name="connsiteY3515" fmla="*/ 4691443 h 6858029"/>
              <a:gd name="connsiteX3516" fmla="*/ 7901489 w 11162102"/>
              <a:gd name="connsiteY3516" fmla="*/ 4861512 h 6858029"/>
              <a:gd name="connsiteX3517" fmla="*/ 8651943 w 11162102"/>
              <a:gd name="connsiteY3517" fmla="*/ 4935775 h 6858029"/>
              <a:gd name="connsiteX3518" fmla="*/ 9399750 w 11162102"/>
              <a:gd name="connsiteY3518" fmla="*/ 4880454 h 6858029"/>
              <a:gd name="connsiteX3519" fmla="*/ 9673888 w 11162102"/>
              <a:gd name="connsiteY3519" fmla="*/ 4816324 h 6858029"/>
              <a:gd name="connsiteX3520" fmla="*/ 9699175 w 11162102"/>
              <a:gd name="connsiteY3520" fmla="*/ 4863840 h 6858029"/>
              <a:gd name="connsiteX3521" fmla="*/ 1755920 w 11162102"/>
              <a:gd name="connsiteY3521" fmla="*/ 3876448 h 6858029"/>
              <a:gd name="connsiteX3522" fmla="*/ 1754363 w 11162102"/>
              <a:gd name="connsiteY3522" fmla="*/ 3879163 h 6858029"/>
              <a:gd name="connsiteX3523" fmla="*/ 1752432 w 11162102"/>
              <a:gd name="connsiteY3523" fmla="*/ 3881605 h 6858029"/>
              <a:gd name="connsiteX3524" fmla="*/ 1753831 w 11162102"/>
              <a:gd name="connsiteY3524" fmla="*/ 3879255 h 6858029"/>
              <a:gd name="connsiteX3525" fmla="*/ 1755920 w 11162102"/>
              <a:gd name="connsiteY3525" fmla="*/ 3876448 h 6858029"/>
              <a:gd name="connsiteX3526" fmla="*/ 1717992 w 11162102"/>
              <a:gd name="connsiteY3526" fmla="*/ 3933000 h 6858029"/>
              <a:gd name="connsiteX3527" fmla="*/ 1716814 w 11162102"/>
              <a:gd name="connsiteY3527" fmla="*/ 3935031 h 6858029"/>
              <a:gd name="connsiteX3528" fmla="*/ 1715100 w 11162102"/>
              <a:gd name="connsiteY3528" fmla="*/ 3937177 h 6858029"/>
              <a:gd name="connsiteX3529" fmla="*/ 1716155 w 11162102"/>
              <a:gd name="connsiteY3529" fmla="*/ 3935442 h 6858029"/>
              <a:gd name="connsiteX3530" fmla="*/ 1717992 w 11162102"/>
              <a:gd name="connsiteY3530" fmla="*/ 3933000 h 6858029"/>
              <a:gd name="connsiteX3531" fmla="*/ 1643880 w 11162102"/>
              <a:gd name="connsiteY3531" fmla="*/ 4040606 h 6858029"/>
              <a:gd name="connsiteX3532" fmla="*/ 1642910 w 11162102"/>
              <a:gd name="connsiteY3532" fmla="*/ 4042203 h 6858029"/>
              <a:gd name="connsiteX3533" fmla="*/ 1642431 w 11162102"/>
              <a:gd name="connsiteY3533" fmla="*/ 4042774 h 6858029"/>
              <a:gd name="connsiteX3534" fmla="*/ 1643528 w 11162102"/>
              <a:gd name="connsiteY3534" fmla="*/ 4041062 h 6858029"/>
              <a:gd name="connsiteX3535" fmla="*/ 1643880 w 11162102"/>
              <a:gd name="connsiteY3535" fmla="*/ 4040606 h 6858029"/>
              <a:gd name="connsiteX3536" fmla="*/ 1605927 w 11162102"/>
              <a:gd name="connsiteY3536" fmla="*/ 4093872 h 6858029"/>
              <a:gd name="connsiteX3537" fmla="*/ 1605123 w 11162102"/>
              <a:gd name="connsiteY3537" fmla="*/ 4095173 h 6858029"/>
              <a:gd name="connsiteX3538" fmla="*/ 1604911 w 11162102"/>
              <a:gd name="connsiteY3538" fmla="*/ 4095401 h 6858029"/>
              <a:gd name="connsiteX3539" fmla="*/ 1605835 w 11162102"/>
              <a:gd name="connsiteY3539" fmla="*/ 4093987 h 6858029"/>
              <a:gd name="connsiteX3540" fmla="*/ 1605927 w 11162102"/>
              <a:gd name="connsiteY3540" fmla="*/ 4093872 h 6858029"/>
              <a:gd name="connsiteX3541" fmla="*/ 864790 w 11162102"/>
              <a:gd name="connsiteY3541" fmla="*/ 4837298 h 6858029"/>
              <a:gd name="connsiteX3542" fmla="*/ 865774 w 11162102"/>
              <a:gd name="connsiteY3542" fmla="*/ 4836864 h 6858029"/>
              <a:gd name="connsiteX3543" fmla="*/ 863159 w 11162102"/>
              <a:gd name="connsiteY3543" fmla="*/ 4838964 h 6858029"/>
              <a:gd name="connsiteX3544" fmla="*/ 861974 w 11162102"/>
              <a:gd name="connsiteY3544" fmla="*/ 4839398 h 6858029"/>
              <a:gd name="connsiteX3545" fmla="*/ 864790 w 11162102"/>
              <a:gd name="connsiteY3545" fmla="*/ 4837298 h 6858029"/>
              <a:gd name="connsiteX3546" fmla="*/ 885431 w 11162102"/>
              <a:gd name="connsiteY3546" fmla="*/ 4828557 h 6858029"/>
              <a:gd name="connsiteX3547" fmla="*/ 888694 w 11162102"/>
              <a:gd name="connsiteY3547" fmla="*/ 4827210 h 6858029"/>
              <a:gd name="connsiteX3548" fmla="*/ 883274 w 11162102"/>
              <a:gd name="connsiteY3548" fmla="*/ 4831821 h 6858029"/>
              <a:gd name="connsiteX3549" fmla="*/ 879812 w 11162102"/>
              <a:gd name="connsiteY3549" fmla="*/ 4833030 h 6858029"/>
              <a:gd name="connsiteX3550" fmla="*/ 885431 w 11162102"/>
              <a:gd name="connsiteY3550" fmla="*/ 4828557 h 6858029"/>
              <a:gd name="connsiteX3551" fmla="*/ 905596 w 11162102"/>
              <a:gd name="connsiteY3551" fmla="*/ 4820227 h 6858029"/>
              <a:gd name="connsiteX3552" fmla="*/ 910936 w 11162102"/>
              <a:gd name="connsiteY3552" fmla="*/ 4818105 h 6858029"/>
              <a:gd name="connsiteX3553" fmla="*/ 903467 w 11162102"/>
              <a:gd name="connsiteY3553" fmla="*/ 4824837 h 6858029"/>
              <a:gd name="connsiteX3554" fmla="*/ 897985 w 11162102"/>
              <a:gd name="connsiteY3554" fmla="*/ 4826686 h 6858029"/>
              <a:gd name="connsiteX3555" fmla="*/ 905596 w 11162102"/>
              <a:gd name="connsiteY3555" fmla="*/ 4820227 h 6858029"/>
              <a:gd name="connsiteX3556" fmla="*/ 926024 w 11162102"/>
              <a:gd name="connsiteY3556" fmla="*/ 4812080 h 6858029"/>
              <a:gd name="connsiteX3557" fmla="*/ 932834 w 11162102"/>
              <a:gd name="connsiteY3557" fmla="*/ 4809364 h 6858029"/>
              <a:gd name="connsiteX3558" fmla="*/ 923637 w 11162102"/>
              <a:gd name="connsiteY3558" fmla="*/ 4818127 h 6858029"/>
              <a:gd name="connsiteX3559" fmla="*/ 916713 w 11162102"/>
              <a:gd name="connsiteY3559" fmla="*/ 4820432 h 6858029"/>
              <a:gd name="connsiteX3560" fmla="*/ 926024 w 11162102"/>
              <a:gd name="connsiteY3560" fmla="*/ 4812080 h 6858029"/>
              <a:gd name="connsiteX3561" fmla="*/ 945922 w 11162102"/>
              <a:gd name="connsiteY3561" fmla="*/ 4804366 h 6858029"/>
              <a:gd name="connsiteX3562" fmla="*/ 954246 w 11162102"/>
              <a:gd name="connsiteY3562" fmla="*/ 4801194 h 6858029"/>
              <a:gd name="connsiteX3563" fmla="*/ 943766 w 11162102"/>
              <a:gd name="connsiteY3563" fmla="*/ 4811669 h 6858029"/>
              <a:gd name="connsiteX3564" fmla="*/ 935459 w 11162102"/>
              <a:gd name="connsiteY3564" fmla="*/ 4814293 h 6858029"/>
              <a:gd name="connsiteX3565" fmla="*/ 945922 w 11162102"/>
              <a:gd name="connsiteY3565" fmla="*/ 4804366 h 6858029"/>
              <a:gd name="connsiteX3566" fmla="*/ 986509 w 11162102"/>
              <a:gd name="connsiteY3566" fmla="*/ 4789258 h 6858029"/>
              <a:gd name="connsiteX3567" fmla="*/ 996697 w 11162102"/>
              <a:gd name="connsiteY3567" fmla="*/ 4785606 h 6858029"/>
              <a:gd name="connsiteX3568" fmla="*/ 984286 w 11162102"/>
              <a:gd name="connsiteY3568" fmla="*/ 4799276 h 6858029"/>
              <a:gd name="connsiteX3569" fmla="*/ 974046 w 11162102"/>
              <a:gd name="connsiteY3569" fmla="*/ 4802358 h 6858029"/>
              <a:gd name="connsiteX3570" fmla="*/ 986509 w 11162102"/>
              <a:gd name="connsiteY3570" fmla="*/ 4789258 h 6858029"/>
              <a:gd name="connsiteX3571" fmla="*/ 1006775 w 11162102"/>
              <a:gd name="connsiteY3571" fmla="*/ 4782091 h 6858029"/>
              <a:gd name="connsiteX3572" fmla="*/ 1017741 w 11162102"/>
              <a:gd name="connsiteY3572" fmla="*/ 4778257 h 6858029"/>
              <a:gd name="connsiteX3573" fmla="*/ 1004518 w 11162102"/>
              <a:gd name="connsiteY3573" fmla="*/ 4793480 h 6858029"/>
              <a:gd name="connsiteX3574" fmla="*/ 993616 w 11162102"/>
              <a:gd name="connsiteY3574" fmla="*/ 4796584 h 6858029"/>
              <a:gd name="connsiteX3575" fmla="*/ 1006775 w 11162102"/>
              <a:gd name="connsiteY3575" fmla="*/ 4782091 h 6858029"/>
              <a:gd name="connsiteX3576" fmla="*/ 1027116 w 11162102"/>
              <a:gd name="connsiteY3576" fmla="*/ 4775063 h 6858029"/>
              <a:gd name="connsiteX3577" fmla="*/ 1038666 w 11162102"/>
              <a:gd name="connsiteY3577" fmla="*/ 4771206 h 6858029"/>
              <a:gd name="connsiteX3578" fmla="*/ 1024850 w 11162102"/>
              <a:gd name="connsiteY3578" fmla="*/ 4787820 h 6858029"/>
              <a:gd name="connsiteX3579" fmla="*/ 1013288 w 11162102"/>
              <a:gd name="connsiteY3579" fmla="*/ 4790969 h 6858029"/>
              <a:gd name="connsiteX3580" fmla="*/ 1027116 w 11162102"/>
              <a:gd name="connsiteY3580" fmla="*/ 4775063 h 6858029"/>
              <a:gd name="connsiteX3581" fmla="*/ 1047451 w 11162102"/>
              <a:gd name="connsiteY3581" fmla="*/ 4768262 h 6858029"/>
              <a:gd name="connsiteX3582" fmla="*/ 1059578 w 11162102"/>
              <a:gd name="connsiteY3582" fmla="*/ 4764336 h 6858029"/>
              <a:gd name="connsiteX3583" fmla="*/ 1045219 w 11162102"/>
              <a:gd name="connsiteY3583" fmla="*/ 4782320 h 6858029"/>
              <a:gd name="connsiteX3584" fmla="*/ 1033038 w 11162102"/>
              <a:gd name="connsiteY3584" fmla="*/ 4785606 h 6858029"/>
              <a:gd name="connsiteX3585" fmla="*/ 1047451 w 11162102"/>
              <a:gd name="connsiteY3585" fmla="*/ 4768262 h 6858029"/>
              <a:gd name="connsiteX3586" fmla="*/ 1067760 w 11162102"/>
              <a:gd name="connsiteY3586" fmla="*/ 4761734 h 6858029"/>
              <a:gd name="connsiteX3587" fmla="*/ 1080463 w 11162102"/>
              <a:gd name="connsiteY3587" fmla="*/ 4757695 h 6858029"/>
              <a:gd name="connsiteX3588" fmla="*/ 1065544 w 11162102"/>
              <a:gd name="connsiteY3588" fmla="*/ 4777139 h 6858029"/>
              <a:gd name="connsiteX3589" fmla="*/ 1052914 w 11162102"/>
              <a:gd name="connsiteY3589" fmla="*/ 4780357 h 6858029"/>
              <a:gd name="connsiteX3590" fmla="*/ 1067760 w 11162102"/>
              <a:gd name="connsiteY3590" fmla="*/ 4761734 h 6858029"/>
              <a:gd name="connsiteX3591" fmla="*/ 1088151 w 11162102"/>
              <a:gd name="connsiteY3591" fmla="*/ 4755344 h 6858029"/>
              <a:gd name="connsiteX3592" fmla="*/ 1101231 w 11162102"/>
              <a:gd name="connsiteY3592" fmla="*/ 4751396 h 6858029"/>
              <a:gd name="connsiteX3593" fmla="*/ 1085940 w 11162102"/>
              <a:gd name="connsiteY3593" fmla="*/ 4772096 h 6858029"/>
              <a:gd name="connsiteX3594" fmla="*/ 1072865 w 11162102"/>
              <a:gd name="connsiteY3594" fmla="*/ 4775290 h 6858029"/>
              <a:gd name="connsiteX3595" fmla="*/ 1088151 w 11162102"/>
              <a:gd name="connsiteY3595" fmla="*/ 4755344 h 6858029"/>
              <a:gd name="connsiteX3596" fmla="*/ 1108545 w 11162102"/>
              <a:gd name="connsiteY3596" fmla="*/ 4749182 h 6858029"/>
              <a:gd name="connsiteX3597" fmla="*/ 1122028 w 11162102"/>
              <a:gd name="connsiteY3597" fmla="*/ 4745257 h 6858029"/>
              <a:gd name="connsiteX3598" fmla="*/ 1106388 w 11162102"/>
              <a:gd name="connsiteY3598" fmla="*/ 4767212 h 6858029"/>
              <a:gd name="connsiteX3599" fmla="*/ 1092862 w 11162102"/>
              <a:gd name="connsiteY3599" fmla="*/ 4770430 h 6858029"/>
              <a:gd name="connsiteX3600" fmla="*/ 1108545 w 11162102"/>
              <a:gd name="connsiteY3600" fmla="*/ 4749182 h 6858029"/>
              <a:gd name="connsiteX3601" fmla="*/ 1128909 w 11162102"/>
              <a:gd name="connsiteY3601" fmla="*/ 4743294 h 6858029"/>
              <a:gd name="connsiteX3602" fmla="*/ 1142855 w 11162102"/>
              <a:gd name="connsiteY3602" fmla="*/ 4739277 h 6858029"/>
              <a:gd name="connsiteX3603" fmla="*/ 1126800 w 11162102"/>
              <a:gd name="connsiteY3603" fmla="*/ 4762625 h 6858029"/>
              <a:gd name="connsiteX3604" fmla="*/ 1112940 w 11162102"/>
              <a:gd name="connsiteY3604" fmla="*/ 4765728 h 6858029"/>
              <a:gd name="connsiteX3605" fmla="*/ 1128909 w 11162102"/>
              <a:gd name="connsiteY3605" fmla="*/ 4743294 h 6858029"/>
              <a:gd name="connsiteX3606" fmla="*/ 1149346 w 11162102"/>
              <a:gd name="connsiteY3606" fmla="*/ 4737521 h 6858029"/>
              <a:gd name="connsiteX3607" fmla="*/ 1163573 w 11162102"/>
              <a:gd name="connsiteY3607" fmla="*/ 4733663 h 6858029"/>
              <a:gd name="connsiteX3608" fmla="*/ 1147288 w 11162102"/>
              <a:gd name="connsiteY3608" fmla="*/ 4758151 h 6858029"/>
              <a:gd name="connsiteX3609" fmla="*/ 1133060 w 11162102"/>
              <a:gd name="connsiteY3609" fmla="*/ 4761210 h 6858029"/>
              <a:gd name="connsiteX3610" fmla="*/ 1149346 w 11162102"/>
              <a:gd name="connsiteY3610" fmla="*/ 4737521 h 6858029"/>
              <a:gd name="connsiteX3611" fmla="*/ 1169808 w 11162102"/>
              <a:gd name="connsiteY3611" fmla="*/ 4731974 h 6858029"/>
              <a:gd name="connsiteX3612" fmla="*/ 1184316 w 11162102"/>
              <a:gd name="connsiteY3612" fmla="*/ 4728186 h 6858029"/>
              <a:gd name="connsiteX3613" fmla="*/ 1167827 w 11162102"/>
              <a:gd name="connsiteY3613" fmla="*/ 4753861 h 6858029"/>
              <a:gd name="connsiteX3614" fmla="*/ 1153233 w 11162102"/>
              <a:gd name="connsiteY3614" fmla="*/ 4756919 h 6858029"/>
              <a:gd name="connsiteX3615" fmla="*/ 1169808 w 11162102"/>
              <a:gd name="connsiteY3615" fmla="*/ 4731974 h 6858029"/>
              <a:gd name="connsiteX3616" fmla="*/ 1190223 w 11162102"/>
              <a:gd name="connsiteY3616" fmla="*/ 4726680 h 6858029"/>
              <a:gd name="connsiteX3617" fmla="*/ 1205091 w 11162102"/>
              <a:gd name="connsiteY3617" fmla="*/ 4722869 h 6858029"/>
              <a:gd name="connsiteX3618" fmla="*/ 1188308 w 11162102"/>
              <a:gd name="connsiteY3618" fmla="*/ 4749821 h 6858029"/>
              <a:gd name="connsiteX3619" fmla="*/ 1173487 w 11162102"/>
              <a:gd name="connsiteY3619" fmla="*/ 4752720 h 6858029"/>
              <a:gd name="connsiteX3620" fmla="*/ 1190223 w 11162102"/>
              <a:gd name="connsiteY3620" fmla="*/ 4726680 h 6858029"/>
              <a:gd name="connsiteX3621" fmla="*/ 1210698 w 11162102"/>
              <a:gd name="connsiteY3621" fmla="*/ 4721522 h 6858029"/>
              <a:gd name="connsiteX3622" fmla="*/ 1225800 w 11162102"/>
              <a:gd name="connsiteY3622" fmla="*/ 4717871 h 6858029"/>
              <a:gd name="connsiteX3623" fmla="*/ 1208852 w 11162102"/>
              <a:gd name="connsiteY3623" fmla="*/ 4745942 h 6858029"/>
              <a:gd name="connsiteX3624" fmla="*/ 1193753 w 11162102"/>
              <a:gd name="connsiteY3624" fmla="*/ 4748772 h 6858029"/>
              <a:gd name="connsiteX3625" fmla="*/ 1210698 w 11162102"/>
              <a:gd name="connsiteY3625" fmla="*/ 4721522 h 6858029"/>
              <a:gd name="connsiteX3626" fmla="*/ 1231188 w 11162102"/>
              <a:gd name="connsiteY3626" fmla="*/ 4716570 h 6858029"/>
              <a:gd name="connsiteX3627" fmla="*/ 1246565 w 11162102"/>
              <a:gd name="connsiteY3627" fmla="*/ 4713010 h 6858029"/>
              <a:gd name="connsiteX3628" fmla="*/ 1229463 w 11162102"/>
              <a:gd name="connsiteY3628" fmla="*/ 4742221 h 6858029"/>
              <a:gd name="connsiteX3629" fmla="*/ 1214037 w 11162102"/>
              <a:gd name="connsiteY3629" fmla="*/ 4745006 h 6858029"/>
              <a:gd name="connsiteX3630" fmla="*/ 1231188 w 11162102"/>
              <a:gd name="connsiteY3630" fmla="*/ 4716570 h 6858029"/>
              <a:gd name="connsiteX3631" fmla="*/ 1251696 w 11162102"/>
              <a:gd name="connsiteY3631" fmla="*/ 4711846 h 6858029"/>
              <a:gd name="connsiteX3632" fmla="*/ 1267342 w 11162102"/>
              <a:gd name="connsiteY3632" fmla="*/ 4708331 h 6858029"/>
              <a:gd name="connsiteX3633" fmla="*/ 1250046 w 11162102"/>
              <a:gd name="connsiteY3633" fmla="*/ 4738730 h 6858029"/>
              <a:gd name="connsiteX3634" fmla="*/ 1234433 w 11162102"/>
              <a:gd name="connsiteY3634" fmla="*/ 4741332 h 6858029"/>
              <a:gd name="connsiteX3635" fmla="*/ 1251696 w 11162102"/>
              <a:gd name="connsiteY3635" fmla="*/ 4711846 h 6858029"/>
              <a:gd name="connsiteX3636" fmla="*/ 1272229 w 11162102"/>
              <a:gd name="connsiteY3636" fmla="*/ 4707281 h 6858029"/>
              <a:gd name="connsiteX3637" fmla="*/ 1287896 w 11162102"/>
              <a:gd name="connsiteY3637" fmla="*/ 4703972 h 6858029"/>
              <a:gd name="connsiteX3638" fmla="*/ 1270563 w 11162102"/>
              <a:gd name="connsiteY3638" fmla="*/ 4735398 h 6858029"/>
              <a:gd name="connsiteX3639" fmla="*/ 1254804 w 11162102"/>
              <a:gd name="connsiteY3639" fmla="*/ 4737931 h 6858029"/>
              <a:gd name="connsiteX3640" fmla="*/ 1272229 w 11162102"/>
              <a:gd name="connsiteY3640" fmla="*/ 4707281 h 6858029"/>
              <a:gd name="connsiteX3641" fmla="*/ 1276254 w 11162102"/>
              <a:gd name="connsiteY3641" fmla="*/ 4700184 h 6858029"/>
              <a:gd name="connsiteX3642" fmla="*/ 1293323 w 11162102"/>
              <a:gd name="connsiteY3642" fmla="*/ 4669876 h 6858029"/>
              <a:gd name="connsiteX3643" fmla="*/ 1308757 w 11162102"/>
              <a:gd name="connsiteY3643" fmla="*/ 4665814 h 6858029"/>
              <a:gd name="connsiteX3644" fmla="*/ 1291760 w 11162102"/>
              <a:gd name="connsiteY3644" fmla="*/ 4696920 h 6858029"/>
              <a:gd name="connsiteX3645" fmla="*/ 1276254 w 11162102"/>
              <a:gd name="connsiteY3645" fmla="*/ 4700184 h 6858029"/>
              <a:gd name="connsiteX3646" fmla="*/ 1313575 w 11162102"/>
              <a:gd name="connsiteY3646" fmla="*/ 4664581 h 6858029"/>
              <a:gd name="connsiteX3647" fmla="*/ 1329667 w 11162102"/>
              <a:gd name="connsiteY3647" fmla="*/ 4660428 h 6858029"/>
              <a:gd name="connsiteX3648" fmla="*/ 1312487 w 11162102"/>
              <a:gd name="connsiteY3648" fmla="*/ 4692721 h 6858029"/>
              <a:gd name="connsiteX3649" fmla="*/ 1296452 w 11162102"/>
              <a:gd name="connsiteY3649" fmla="*/ 4695938 h 6858029"/>
              <a:gd name="connsiteX3650" fmla="*/ 1313575 w 11162102"/>
              <a:gd name="connsiteY3650" fmla="*/ 4664581 h 6858029"/>
              <a:gd name="connsiteX3651" fmla="*/ 1317647 w 11162102"/>
              <a:gd name="connsiteY3651" fmla="*/ 4657096 h 6858029"/>
              <a:gd name="connsiteX3652" fmla="*/ 1334161 w 11162102"/>
              <a:gd name="connsiteY3652" fmla="*/ 4626606 h 6858029"/>
              <a:gd name="connsiteX3653" fmla="*/ 1350058 w 11162102"/>
              <a:gd name="connsiteY3653" fmla="*/ 4621790 h 6858029"/>
              <a:gd name="connsiteX3654" fmla="*/ 1333558 w 11162102"/>
              <a:gd name="connsiteY3654" fmla="*/ 4653079 h 6858029"/>
              <a:gd name="connsiteX3655" fmla="*/ 1317647 w 11162102"/>
              <a:gd name="connsiteY3655" fmla="*/ 4657096 h 6858029"/>
              <a:gd name="connsiteX3656" fmla="*/ 1354782 w 11162102"/>
              <a:gd name="connsiteY3656" fmla="*/ 4620352 h 6858029"/>
              <a:gd name="connsiteX3657" fmla="*/ 1370911 w 11162102"/>
              <a:gd name="connsiteY3657" fmla="*/ 4615628 h 6858029"/>
              <a:gd name="connsiteX3658" fmla="*/ 1354260 w 11162102"/>
              <a:gd name="connsiteY3658" fmla="*/ 4648058 h 6858029"/>
              <a:gd name="connsiteX3659" fmla="*/ 1338118 w 11162102"/>
              <a:gd name="connsiteY3659" fmla="*/ 4651984 h 6858029"/>
              <a:gd name="connsiteX3660" fmla="*/ 1354782 w 11162102"/>
              <a:gd name="connsiteY3660" fmla="*/ 4620352 h 6858029"/>
              <a:gd name="connsiteX3661" fmla="*/ 1358888 w 11162102"/>
              <a:gd name="connsiteY3661" fmla="*/ 4612547 h 6858029"/>
              <a:gd name="connsiteX3662" fmla="*/ 1375395 w 11162102"/>
              <a:gd name="connsiteY3662" fmla="*/ 4581030 h 6858029"/>
              <a:gd name="connsiteX3663" fmla="*/ 1391366 w 11162102"/>
              <a:gd name="connsiteY3663" fmla="*/ 4575553 h 6858029"/>
              <a:gd name="connsiteX3664" fmla="*/ 1374864 w 11162102"/>
              <a:gd name="connsiteY3664" fmla="*/ 4607914 h 6858029"/>
              <a:gd name="connsiteX3665" fmla="*/ 1358888 w 11162102"/>
              <a:gd name="connsiteY3665" fmla="*/ 4612547 h 6858029"/>
              <a:gd name="connsiteX3666" fmla="*/ 1395994 w 11162102"/>
              <a:gd name="connsiteY3666" fmla="*/ 4574001 h 6858029"/>
              <a:gd name="connsiteX3667" fmla="*/ 1688896 w 11162102"/>
              <a:gd name="connsiteY3667" fmla="*/ 4500377 h 6858029"/>
              <a:gd name="connsiteX3668" fmla="*/ 2541659 w 11162102"/>
              <a:gd name="connsiteY3668" fmla="*/ 4537029 h 6858029"/>
              <a:gd name="connsiteX3669" fmla="*/ 3202310 w 11162102"/>
              <a:gd name="connsiteY3669" fmla="*/ 4705843 h 6858029"/>
              <a:gd name="connsiteX3670" fmla="*/ 5231159 w 11162102"/>
              <a:gd name="connsiteY3670" fmla="*/ 5353166 h 6858029"/>
              <a:gd name="connsiteX3671" fmla="*/ 6798686 w 11162102"/>
              <a:gd name="connsiteY3671" fmla="*/ 5863967 h 6858029"/>
              <a:gd name="connsiteX3672" fmla="*/ 7807713 w 11162102"/>
              <a:gd name="connsiteY3672" fmla="*/ 6135914 h 6858029"/>
              <a:gd name="connsiteX3673" fmla="*/ 8836801 w 11162102"/>
              <a:gd name="connsiteY3673" fmla="*/ 6265314 h 6858029"/>
              <a:gd name="connsiteX3674" fmla="*/ 9510802 w 11162102"/>
              <a:gd name="connsiteY3674" fmla="*/ 6191370 h 6858029"/>
              <a:gd name="connsiteX3675" fmla="*/ 10081488 w 11162102"/>
              <a:gd name="connsiteY3675" fmla="*/ 5920040 h 6858029"/>
              <a:gd name="connsiteX3676" fmla="*/ 10133705 w 11162102"/>
              <a:gd name="connsiteY3676" fmla="*/ 5873735 h 6858029"/>
              <a:gd name="connsiteX3677" fmla="*/ 10145686 w 11162102"/>
              <a:gd name="connsiteY3677" fmla="*/ 5925655 h 6858029"/>
              <a:gd name="connsiteX3678" fmla="*/ 10035091 w 11162102"/>
              <a:gd name="connsiteY3678" fmla="*/ 6025204 h 6858029"/>
              <a:gd name="connsiteX3679" fmla="*/ 8810167 w 11162102"/>
              <a:gd name="connsiteY3679" fmla="*/ 6325130 h 6858029"/>
              <a:gd name="connsiteX3680" fmla="*/ 7946425 w 11162102"/>
              <a:gd name="connsiteY3680" fmla="*/ 6220195 h 6858029"/>
              <a:gd name="connsiteX3681" fmla="*/ 6817195 w 11162102"/>
              <a:gd name="connsiteY3681" fmla="*/ 5924993 h 6858029"/>
              <a:gd name="connsiteX3682" fmla="*/ 5236271 w 11162102"/>
              <a:gd name="connsiteY3682" fmla="*/ 5415104 h 6858029"/>
              <a:gd name="connsiteX3683" fmla="*/ 3182523 w 11162102"/>
              <a:gd name="connsiteY3683" fmla="*/ 4766619 h 6858029"/>
              <a:gd name="connsiteX3684" fmla="*/ 2420178 w 11162102"/>
              <a:gd name="connsiteY3684" fmla="*/ 4578702 h 6858029"/>
              <a:gd name="connsiteX3685" fmla="*/ 1664381 w 11162102"/>
              <a:gd name="connsiteY3685" fmla="*/ 4547231 h 6858029"/>
              <a:gd name="connsiteX3686" fmla="*/ 1379369 w 11162102"/>
              <a:gd name="connsiteY3686" fmla="*/ 4606614 h 6858029"/>
              <a:gd name="connsiteX3687" fmla="*/ 1395994 w 11162102"/>
              <a:gd name="connsiteY3687" fmla="*/ 4574001 h 6858029"/>
              <a:gd name="connsiteX3688" fmla="*/ 10077700 w 11162102"/>
              <a:gd name="connsiteY3688" fmla="*/ 5915362 h 6858029"/>
              <a:gd name="connsiteX3689" fmla="*/ 8836915 w 11162102"/>
              <a:gd name="connsiteY3689" fmla="*/ 6259289 h 6858029"/>
              <a:gd name="connsiteX3690" fmla="*/ 7927278 w 11162102"/>
              <a:gd name="connsiteY3690" fmla="*/ 6154605 h 6858029"/>
              <a:gd name="connsiteX3691" fmla="*/ 6800466 w 11162102"/>
              <a:gd name="connsiteY3691" fmla="*/ 5858215 h 6858029"/>
              <a:gd name="connsiteX3692" fmla="*/ 5233076 w 11162102"/>
              <a:gd name="connsiteY3692" fmla="*/ 5347460 h 6858029"/>
              <a:gd name="connsiteX3693" fmla="*/ 3203976 w 11162102"/>
              <a:gd name="connsiteY3693" fmla="*/ 4700047 h 6858029"/>
              <a:gd name="connsiteX3694" fmla="*/ 2441129 w 11162102"/>
              <a:gd name="connsiteY3694" fmla="*/ 4512519 h 6858029"/>
              <a:gd name="connsiteX3695" fmla="*/ 1687906 w 11162102"/>
              <a:gd name="connsiteY3695" fmla="*/ 4494421 h 6858029"/>
              <a:gd name="connsiteX3696" fmla="*/ 1400045 w 11162102"/>
              <a:gd name="connsiteY3696" fmla="*/ 4566036 h 6858029"/>
              <a:gd name="connsiteX3697" fmla="*/ 1416203 w 11162102"/>
              <a:gd name="connsiteY3697" fmla="*/ 4534154 h 6858029"/>
              <a:gd name="connsiteX3698" fmla="*/ 1712588 w 11162102"/>
              <a:gd name="connsiteY3698" fmla="*/ 4447453 h 6858029"/>
              <a:gd name="connsiteX3699" fmla="*/ 3223785 w 11162102"/>
              <a:gd name="connsiteY3699" fmla="*/ 4639203 h 6858029"/>
              <a:gd name="connsiteX3700" fmla="*/ 5226755 w 11162102"/>
              <a:gd name="connsiteY3700" fmla="*/ 5285019 h 6858029"/>
              <a:gd name="connsiteX3701" fmla="*/ 6781980 w 11162102"/>
              <a:gd name="connsiteY3701" fmla="*/ 5797075 h 6858029"/>
              <a:gd name="connsiteX3702" fmla="*/ 7812255 w 11162102"/>
              <a:gd name="connsiteY3702" fmla="*/ 6075184 h 6858029"/>
              <a:gd name="connsiteX3703" fmla="*/ 7912420 w 11162102"/>
              <a:gd name="connsiteY3703" fmla="*/ 6095792 h 6858029"/>
              <a:gd name="connsiteX3704" fmla="*/ 8863640 w 11162102"/>
              <a:gd name="connsiteY3704" fmla="*/ 6199381 h 6858029"/>
              <a:gd name="connsiteX3705" fmla="*/ 9551904 w 11162102"/>
              <a:gd name="connsiteY3705" fmla="*/ 6108961 h 6858029"/>
              <a:gd name="connsiteX3706" fmla="*/ 10118254 w 11162102"/>
              <a:gd name="connsiteY3706" fmla="*/ 5815196 h 6858029"/>
              <a:gd name="connsiteX3707" fmla="*/ 10132015 w 11162102"/>
              <a:gd name="connsiteY3707" fmla="*/ 5866979 h 6858029"/>
              <a:gd name="connsiteX3708" fmla="*/ 10077700 w 11162102"/>
              <a:gd name="connsiteY3708" fmla="*/ 5915362 h 6858029"/>
              <a:gd name="connsiteX3709" fmla="*/ 10123755 w 11162102"/>
              <a:gd name="connsiteY3709" fmla="*/ 5810381 h 6858029"/>
              <a:gd name="connsiteX3710" fmla="*/ 10124280 w 11162102"/>
              <a:gd name="connsiteY3710" fmla="*/ 5809902 h 6858029"/>
              <a:gd name="connsiteX3711" fmla="*/ 10149657 w 11162102"/>
              <a:gd name="connsiteY3711" fmla="*/ 5786258 h 6858029"/>
              <a:gd name="connsiteX3712" fmla="*/ 10161274 w 11162102"/>
              <a:gd name="connsiteY3712" fmla="*/ 5836421 h 6858029"/>
              <a:gd name="connsiteX3713" fmla="*/ 10137379 w 11162102"/>
              <a:gd name="connsiteY3713" fmla="*/ 5861616 h 6858029"/>
              <a:gd name="connsiteX3714" fmla="*/ 10123755 w 11162102"/>
              <a:gd name="connsiteY3714" fmla="*/ 5810381 h 6858029"/>
              <a:gd name="connsiteX3715" fmla="*/ 10121974 w 11162102"/>
              <a:gd name="connsiteY3715" fmla="*/ 5804013 h 6858029"/>
              <a:gd name="connsiteX3716" fmla="*/ 10107117 w 11162102"/>
              <a:gd name="connsiteY3716" fmla="*/ 5754148 h 6858029"/>
              <a:gd name="connsiteX3717" fmla="*/ 10134800 w 11162102"/>
              <a:gd name="connsiteY3717" fmla="*/ 5729979 h 6858029"/>
              <a:gd name="connsiteX3718" fmla="*/ 10148014 w 11162102"/>
              <a:gd name="connsiteY3718" fmla="*/ 5779617 h 6858029"/>
              <a:gd name="connsiteX3719" fmla="*/ 10121974 w 11162102"/>
              <a:gd name="connsiteY3719" fmla="*/ 5804013 h 6858029"/>
              <a:gd name="connsiteX3720" fmla="*/ 10140391 w 11162102"/>
              <a:gd name="connsiteY3720" fmla="*/ 5724935 h 6858029"/>
              <a:gd name="connsiteX3721" fmla="*/ 10167047 w 11162102"/>
              <a:gd name="connsiteY3721" fmla="*/ 5699786 h 6858029"/>
              <a:gd name="connsiteX3722" fmla="*/ 10167116 w 11162102"/>
              <a:gd name="connsiteY3722" fmla="*/ 5699717 h 6858029"/>
              <a:gd name="connsiteX3723" fmla="*/ 10178276 w 11162102"/>
              <a:gd name="connsiteY3723" fmla="*/ 5748100 h 6858029"/>
              <a:gd name="connsiteX3724" fmla="*/ 10153559 w 11162102"/>
              <a:gd name="connsiteY3724" fmla="*/ 5774094 h 6858029"/>
              <a:gd name="connsiteX3725" fmla="*/ 10140391 w 11162102"/>
              <a:gd name="connsiteY3725" fmla="*/ 5724935 h 6858029"/>
              <a:gd name="connsiteX3726" fmla="*/ 10162986 w 11162102"/>
              <a:gd name="connsiteY3726" fmla="*/ 5695632 h 6858029"/>
              <a:gd name="connsiteX3727" fmla="*/ 10138589 w 11162102"/>
              <a:gd name="connsiteY3727" fmla="*/ 5718659 h 6858029"/>
              <a:gd name="connsiteX3728" fmla="*/ 10124439 w 11162102"/>
              <a:gd name="connsiteY3728" fmla="*/ 5671418 h 6858029"/>
              <a:gd name="connsiteX3729" fmla="*/ 10152989 w 11162102"/>
              <a:gd name="connsiteY3729" fmla="*/ 5645971 h 6858029"/>
              <a:gd name="connsiteX3730" fmla="*/ 10165495 w 11162102"/>
              <a:gd name="connsiteY3730" fmla="*/ 5693122 h 6858029"/>
              <a:gd name="connsiteX3731" fmla="*/ 10162986 w 11162102"/>
              <a:gd name="connsiteY3731" fmla="*/ 5695632 h 6858029"/>
              <a:gd name="connsiteX3732" fmla="*/ 10157052 w 11162102"/>
              <a:gd name="connsiteY3732" fmla="*/ 5634332 h 6858029"/>
              <a:gd name="connsiteX3733" fmla="*/ 10143609 w 11162102"/>
              <a:gd name="connsiteY3733" fmla="*/ 5589533 h 6858029"/>
              <a:gd name="connsiteX3734" fmla="*/ 10173643 w 11162102"/>
              <a:gd name="connsiteY3734" fmla="*/ 5562078 h 6858029"/>
              <a:gd name="connsiteX3735" fmla="*/ 10185510 w 11162102"/>
              <a:gd name="connsiteY3735" fmla="*/ 5606581 h 6858029"/>
              <a:gd name="connsiteX3736" fmla="*/ 10157052 w 11162102"/>
              <a:gd name="connsiteY3736" fmla="*/ 5634332 h 6858029"/>
              <a:gd name="connsiteX3737" fmla="*/ 10178846 w 11162102"/>
              <a:gd name="connsiteY3737" fmla="*/ 5557148 h 6858029"/>
              <a:gd name="connsiteX3738" fmla="*/ 10207648 w 11162102"/>
              <a:gd name="connsiteY3738" fmla="*/ 5528552 h 6858029"/>
              <a:gd name="connsiteX3739" fmla="*/ 10217643 w 11162102"/>
              <a:gd name="connsiteY3739" fmla="*/ 5572622 h 6858029"/>
              <a:gd name="connsiteX3740" fmla="*/ 10205640 w 11162102"/>
              <a:gd name="connsiteY3740" fmla="*/ 5585744 h 6858029"/>
              <a:gd name="connsiteX3741" fmla="*/ 10190691 w 11162102"/>
              <a:gd name="connsiteY3741" fmla="*/ 5601332 h 6858029"/>
              <a:gd name="connsiteX3742" fmla="*/ 10178846 w 11162102"/>
              <a:gd name="connsiteY3742" fmla="*/ 5557148 h 6858029"/>
              <a:gd name="connsiteX3743" fmla="*/ 10177112 w 11162102"/>
              <a:gd name="connsiteY3743" fmla="*/ 5551055 h 6858029"/>
              <a:gd name="connsiteX3744" fmla="*/ 10164400 w 11162102"/>
              <a:gd name="connsiteY3744" fmla="*/ 5508537 h 6858029"/>
              <a:gd name="connsiteX3745" fmla="*/ 10195028 w 11162102"/>
              <a:gd name="connsiteY3745" fmla="*/ 5479941 h 6858029"/>
              <a:gd name="connsiteX3746" fmla="*/ 10206095 w 11162102"/>
              <a:gd name="connsiteY3746" fmla="*/ 5522116 h 6858029"/>
              <a:gd name="connsiteX3747" fmla="*/ 10177112 w 11162102"/>
              <a:gd name="connsiteY3747" fmla="*/ 5551055 h 6858029"/>
              <a:gd name="connsiteX3748" fmla="*/ 10200390 w 11162102"/>
              <a:gd name="connsiteY3748" fmla="*/ 5474647 h 6858029"/>
              <a:gd name="connsiteX3749" fmla="*/ 10230173 w 11162102"/>
              <a:gd name="connsiteY3749" fmla="*/ 5444385 h 6858029"/>
              <a:gd name="connsiteX3750" fmla="*/ 10239324 w 11162102"/>
              <a:gd name="connsiteY3750" fmla="*/ 5486126 h 6858029"/>
              <a:gd name="connsiteX3751" fmla="*/ 10211459 w 11162102"/>
              <a:gd name="connsiteY3751" fmla="*/ 5516525 h 6858029"/>
              <a:gd name="connsiteX3752" fmla="*/ 10200390 w 11162102"/>
              <a:gd name="connsiteY3752" fmla="*/ 5474647 h 6858029"/>
              <a:gd name="connsiteX3753" fmla="*/ 10198633 w 11162102"/>
              <a:gd name="connsiteY3753" fmla="*/ 5468303 h 6858029"/>
              <a:gd name="connsiteX3754" fmla="*/ 10186720 w 11162102"/>
              <a:gd name="connsiteY3754" fmla="*/ 5428136 h 6858029"/>
              <a:gd name="connsiteX3755" fmla="*/ 10218397 w 11162102"/>
              <a:gd name="connsiteY3755" fmla="*/ 5397897 h 6858029"/>
              <a:gd name="connsiteX3756" fmla="*/ 10228621 w 11162102"/>
              <a:gd name="connsiteY3756" fmla="*/ 5437835 h 6858029"/>
              <a:gd name="connsiteX3757" fmla="*/ 10198633 w 11162102"/>
              <a:gd name="connsiteY3757" fmla="*/ 5468303 h 6858029"/>
              <a:gd name="connsiteX3758" fmla="*/ 10223372 w 11162102"/>
              <a:gd name="connsiteY3758" fmla="*/ 5392990 h 6858029"/>
              <a:gd name="connsiteX3759" fmla="*/ 10253634 w 11162102"/>
              <a:gd name="connsiteY3759" fmla="*/ 5361564 h 6858029"/>
              <a:gd name="connsiteX3760" fmla="*/ 10261964 w 11162102"/>
              <a:gd name="connsiteY3760" fmla="*/ 5400978 h 6858029"/>
              <a:gd name="connsiteX3761" fmla="*/ 10233597 w 11162102"/>
              <a:gd name="connsiteY3761" fmla="*/ 5432495 h 6858029"/>
              <a:gd name="connsiteX3762" fmla="*/ 10223372 w 11162102"/>
              <a:gd name="connsiteY3762" fmla="*/ 5392990 h 6858029"/>
              <a:gd name="connsiteX3763" fmla="*/ 10258746 w 11162102"/>
              <a:gd name="connsiteY3763" fmla="*/ 5355973 h 6858029"/>
              <a:gd name="connsiteX3764" fmla="*/ 10287113 w 11162102"/>
              <a:gd name="connsiteY3764" fmla="*/ 5323839 h 6858029"/>
              <a:gd name="connsiteX3765" fmla="*/ 10292865 w 11162102"/>
              <a:gd name="connsiteY3765" fmla="*/ 5358894 h 6858029"/>
              <a:gd name="connsiteX3766" fmla="*/ 10293413 w 11162102"/>
              <a:gd name="connsiteY3766" fmla="*/ 5362865 h 6858029"/>
              <a:gd name="connsiteX3767" fmla="*/ 10290971 w 11162102"/>
              <a:gd name="connsiteY3767" fmla="*/ 5366014 h 6858029"/>
              <a:gd name="connsiteX3768" fmla="*/ 10267144 w 11162102"/>
              <a:gd name="connsiteY3768" fmla="*/ 5394998 h 6858029"/>
              <a:gd name="connsiteX3769" fmla="*/ 10258746 w 11162102"/>
              <a:gd name="connsiteY3769" fmla="*/ 5355973 h 6858029"/>
              <a:gd name="connsiteX3770" fmla="*/ 10257218 w 11162102"/>
              <a:gd name="connsiteY3770" fmla="*/ 5349377 h 6858029"/>
              <a:gd name="connsiteX3771" fmla="*/ 10247769 w 11162102"/>
              <a:gd name="connsiteY3771" fmla="*/ 5311789 h 6858029"/>
              <a:gd name="connsiteX3772" fmla="*/ 10278328 w 11162102"/>
              <a:gd name="connsiteY3772" fmla="*/ 5279405 h 6858029"/>
              <a:gd name="connsiteX3773" fmla="*/ 10285859 w 11162102"/>
              <a:gd name="connsiteY3773" fmla="*/ 5316833 h 6858029"/>
              <a:gd name="connsiteX3774" fmla="*/ 10257218 w 11162102"/>
              <a:gd name="connsiteY3774" fmla="*/ 5349377 h 6858029"/>
              <a:gd name="connsiteX3775" fmla="*/ 10246057 w 11162102"/>
              <a:gd name="connsiteY3775" fmla="*/ 5305353 h 6858029"/>
              <a:gd name="connsiteX3776" fmla="*/ 10235673 w 11162102"/>
              <a:gd name="connsiteY3776" fmla="*/ 5268725 h 6858029"/>
              <a:gd name="connsiteX3777" fmla="*/ 10268240 w 11162102"/>
              <a:gd name="connsiteY3777" fmla="*/ 5236500 h 6858029"/>
              <a:gd name="connsiteX3778" fmla="*/ 10276844 w 11162102"/>
              <a:gd name="connsiteY3778" fmla="*/ 5272741 h 6858029"/>
              <a:gd name="connsiteX3779" fmla="*/ 10246057 w 11162102"/>
              <a:gd name="connsiteY3779" fmla="*/ 5305353 h 6858029"/>
              <a:gd name="connsiteX3780" fmla="*/ 10273215 w 11162102"/>
              <a:gd name="connsiteY3780" fmla="*/ 5231342 h 6858029"/>
              <a:gd name="connsiteX3781" fmla="*/ 10304116 w 11162102"/>
              <a:gd name="connsiteY3781" fmla="*/ 5198045 h 6858029"/>
              <a:gd name="connsiteX3782" fmla="*/ 10310301 w 11162102"/>
              <a:gd name="connsiteY3782" fmla="*/ 5230247 h 6858029"/>
              <a:gd name="connsiteX3783" fmla="*/ 10310871 w 11162102"/>
              <a:gd name="connsiteY3783" fmla="*/ 5233624 h 6858029"/>
              <a:gd name="connsiteX3784" fmla="*/ 10281865 w 11162102"/>
              <a:gd name="connsiteY3784" fmla="*/ 5267195 h 6858029"/>
              <a:gd name="connsiteX3785" fmla="*/ 10273215 w 11162102"/>
              <a:gd name="connsiteY3785" fmla="*/ 5231342 h 6858029"/>
              <a:gd name="connsiteX3786" fmla="*/ 10271573 w 11162102"/>
              <a:gd name="connsiteY3786" fmla="*/ 5224997 h 6858029"/>
              <a:gd name="connsiteX3787" fmla="*/ 10261918 w 11162102"/>
              <a:gd name="connsiteY3787" fmla="*/ 5189715 h 6858029"/>
              <a:gd name="connsiteX3788" fmla="*/ 10294850 w 11162102"/>
              <a:gd name="connsiteY3788" fmla="*/ 5156600 h 6858029"/>
              <a:gd name="connsiteX3789" fmla="*/ 10302747 w 11162102"/>
              <a:gd name="connsiteY3789" fmla="*/ 5191335 h 6858029"/>
              <a:gd name="connsiteX3790" fmla="*/ 10271573 w 11162102"/>
              <a:gd name="connsiteY3790" fmla="*/ 5224997 h 6858029"/>
              <a:gd name="connsiteX3791" fmla="*/ 10299803 w 11162102"/>
              <a:gd name="connsiteY3791" fmla="*/ 5151397 h 6858029"/>
              <a:gd name="connsiteX3792" fmla="*/ 10330954 w 11162102"/>
              <a:gd name="connsiteY3792" fmla="*/ 5117255 h 6858029"/>
              <a:gd name="connsiteX3793" fmla="*/ 10336866 w 11162102"/>
              <a:gd name="connsiteY3793" fmla="*/ 5151282 h 6858029"/>
              <a:gd name="connsiteX3794" fmla="*/ 10307699 w 11162102"/>
              <a:gd name="connsiteY3794" fmla="*/ 5185698 h 6858029"/>
              <a:gd name="connsiteX3795" fmla="*/ 10299803 w 11162102"/>
              <a:gd name="connsiteY3795" fmla="*/ 5151397 h 6858029"/>
              <a:gd name="connsiteX3796" fmla="*/ 10298251 w 11162102"/>
              <a:gd name="connsiteY3796" fmla="*/ 5145052 h 6858029"/>
              <a:gd name="connsiteX3797" fmla="*/ 10289282 w 11162102"/>
              <a:gd name="connsiteY3797" fmla="*/ 5111002 h 6858029"/>
              <a:gd name="connsiteX3798" fmla="*/ 10322533 w 11162102"/>
              <a:gd name="connsiteY3798" fmla="*/ 5077088 h 6858029"/>
              <a:gd name="connsiteX3799" fmla="*/ 10327920 w 11162102"/>
              <a:gd name="connsiteY3799" fmla="*/ 5101850 h 6858029"/>
              <a:gd name="connsiteX3800" fmla="*/ 10329654 w 11162102"/>
              <a:gd name="connsiteY3800" fmla="*/ 5110568 h 6858029"/>
              <a:gd name="connsiteX3801" fmla="*/ 10298251 w 11162102"/>
              <a:gd name="connsiteY3801" fmla="*/ 5145052 h 6858029"/>
              <a:gd name="connsiteX3802" fmla="*/ 10333717 w 11162102"/>
              <a:gd name="connsiteY3802" fmla="*/ 5100663 h 6858029"/>
              <a:gd name="connsiteX3803" fmla="*/ 10327417 w 11162102"/>
              <a:gd name="connsiteY3803" fmla="*/ 5071862 h 6858029"/>
              <a:gd name="connsiteX3804" fmla="*/ 10358660 w 11162102"/>
              <a:gd name="connsiteY3804" fmla="*/ 5037150 h 6858029"/>
              <a:gd name="connsiteX3805" fmla="*/ 10363795 w 11162102"/>
              <a:gd name="connsiteY3805" fmla="*/ 5069831 h 6858029"/>
              <a:gd name="connsiteX3806" fmla="*/ 10334560 w 11162102"/>
              <a:gd name="connsiteY3806" fmla="*/ 5104909 h 6858029"/>
              <a:gd name="connsiteX3807" fmla="*/ 10333717 w 11162102"/>
              <a:gd name="connsiteY3807" fmla="*/ 5100663 h 6858029"/>
              <a:gd name="connsiteX3808" fmla="*/ 10325934 w 11162102"/>
              <a:gd name="connsiteY3808" fmla="*/ 5065609 h 6858029"/>
              <a:gd name="connsiteX3809" fmla="*/ 10317718 w 11162102"/>
              <a:gd name="connsiteY3809" fmla="*/ 5032562 h 6858029"/>
              <a:gd name="connsiteX3810" fmla="*/ 10351152 w 11162102"/>
              <a:gd name="connsiteY3810" fmla="*/ 4997965 h 6858029"/>
              <a:gd name="connsiteX3811" fmla="*/ 10357474 w 11162102"/>
              <a:gd name="connsiteY3811" fmla="*/ 5030417 h 6858029"/>
              <a:gd name="connsiteX3812" fmla="*/ 10325934 w 11162102"/>
              <a:gd name="connsiteY3812" fmla="*/ 5065609 h 6858029"/>
              <a:gd name="connsiteX3813" fmla="*/ 10355990 w 11162102"/>
              <a:gd name="connsiteY3813" fmla="*/ 4992761 h 6858029"/>
              <a:gd name="connsiteX3814" fmla="*/ 10387188 w 11162102"/>
              <a:gd name="connsiteY3814" fmla="*/ 4957615 h 6858029"/>
              <a:gd name="connsiteX3815" fmla="*/ 10391547 w 11162102"/>
              <a:gd name="connsiteY3815" fmla="*/ 4989224 h 6858029"/>
              <a:gd name="connsiteX3816" fmla="*/ 10362380 w 11162102"/>
              <a:gd name="connsiteY3816" fmla="*/ 5024758 h 6858029"/>
              <a:gd name="connsiteX3817" fmla="*/ 10355990 w 11162102"/>
              <a:gd name="connsiteY3817" fmla="*/ 4992761 h 6858029"/>
              <a:gd name="connsiteX3818" fmla="*/ 10354644 w 11162102"/>
              <a:gd name="connsiteY3818" fmla="*/ 4986508 h 6858029"/>
              <a:gd name="connsiteX3819" fmla="*/ 10351449 w 11162102"/>
              <a:gd name="connsiteY3819" fmla="*/ 4972336 h 6858029"/>
              <a:gd name="connsiteX3820" fmla="*/ 10347044 w 11162102"/>
              <a:gd name="connsiteY3820" fmla="*/ 4954146 h 6858029"/>
              <a:gd name="connsiteX3821" fmla="*/ 10353458 w 11162102"/>
              <a:gd name="connsiteY3821" fmla="*/ 4947733 h 6858029"/>
              <a:gd name="connsiteX3822" fmla="*/ 10380524 w 11162102"/>
              <a:gd name="connsiteY3822" fmla="*/ 4919183 h 6858029"/>
              <a:gd name="connsiteX3823" fmla="*/ 10386138 w 11162102"/>
              <a:gd name="connsiteY3823" fmla="*/ 4950860 h 6858029"/>
              <a:gd name="connsiteX3824" fmla="*/ 10354644 w 11162102"/>
              <a:gd name="connsiteY3824" fmla="*/ 4986508 h 6858029"/>
              <a:gd name="connsiteX3825" fmla="*/ 10385339 w 11162102"/>
              <a:gd name="connsiteY3825" fmla="*/ 4913934 h 6858029"/>
              <a:gd name="connsiteX3826" fmla="*/ 10416469 w 11162102"/>
              <a:gd name="connsiteY3826" fmla="*/ 4878537 h 6858029"/>
              <a:gd name="connsiteX3827" fmla="*/ 10420097 w 11162102"/>
              <a:gd name="connsiteY3827" fmla="*/ 4909210 h 6858029"/>
              <a:gd name="connsiteX3828" fmla="*/ 10391022 w 11162102"/>
              <a:gd name="connsiteY3828" fmla="*/ 4945132 h 6858029"/>
              <a:gd name="connsiteX3829" fmla="*/ 10385339 w 11162102"/>
              <a:gd name="connsiteY3829" fmla="*/ 4913934 h 6858029"/>
              <a:gd name="connsiteX3830" fmla="*/ 10421421 w 11162102"/>
              <a:gd name="connsiteY3830" fmla="*/ 4872604 h 6858029"/>
              <a:gd name="connsiteX3831" fmla="*/ 10449903 w 11162102"/>
              <a:gd name="connsiteY3831" fmla="*/ 4837298 h 6858029"/>
              <a:gd name="connsiteX3832" fmla="*/ 10451546 w 11162102"/>
              <a:gd name="connsiteY3832" fmla="*/ 4866990 h 6858029"/>
              <a:gd name="connsiteX3833" fmla="*/ 10425186 w 11162102"/>
              <a:gd name="connsiteY3833" fmla="*/ 4902614 h 6858029"/>
              <a:gd name="connsiteX3834" fmla="*/ 10421421 w 11162102"/>
              <a:gd name="connsiteY3834" fmla="*/ 4872604 h 6858029"/>
              <a:gd name="connsiteX3835" fmla="*/ 10454536 w 11162102"/>
              <a:gd name="connsiteY3835" fmla="*/ 4823080 h 6858029"/>
              <a:gd name="connsiteX3836" fmla="*/ 10451432 w 11162102"/>
              <a:gd name="connsiteY3836" fmla="*/ 4793777 h 6858029"/>
              <a:gd name="connsiteX3837" fmla="*/ 10479959 w 11162102"/>
              <a:gd name="connsiteY3837" fmla="*/ 4758083 h 6858029"/>
              <a:gd name="connsiteX3838" fmla="*/ 10481009 w 11162102"/>
              <a:gd name="connsiteY3838" fmla="*/ 4786907 h 6858029"/>
              <a:gd name="connsiteX3839" fmla="*/ 10454536 w 11162102"/>
              <a:gd name="connsiteY3839" fmla="*/ 4823080 h 6858029"/>
              <a:gd name="connsiteX3840" fmla="*/ 10450634 w 11162102"/>
              <a:gd name="connsiteY3840" fmla="*/ 4787295 h 6858029"/>
              <a:gd name="connsiteX3841" fmla="*/ 10446297 w 11162102"/>
              <a:gd name="connsiteY3841" fmla="*/ 4757056 h 6858029"/>
              <a:gd name="connsiteX3842" fmla="*/ 10477243 w 11162102"/>
              <a:gd name="connsiteY3842" fmla="*/ 4721134 h 6858029"/>
              <a:gd name="connsiteX3843" fmla="*/ 10479549 w 11162102"/>
              <a:gd name="connsiteY3843" fmla="*/ 4750711 h 6858029"/>
              <a:gd name="connsiteX3844" fmla="*/ 10450634 w 11162102"/>
              <a:gd name="connsiteY3844" fmla="*/ 4787295 h 6858029"/>
              <a:gd name="connsiteX3845" fmla="*/ 10482105 w 11162102"/>
              <a:gd name="connsiteY3845" fmla="*/ 4715292 h 6858029"/>
              <a:gd name="connsiteX3846" fmla="*/ 10510313 w 11162102"/>
              <a:gd name="connsiteY3846" fmla="*/ 4679690 h 6858029"/>
              <a:gd name="connsiteX3847" fmla="*/ 10510723 w 11162102"/>
              <a:gd name="connsiteY3847" fmla="*/ 4707989 h 6858029"/>
              <a:gd name="connsiteX3848" fmla="*/ 10484547 w 11162102"/>
              <a:gd name="connsiteY3848" fmla="*/ 4744139 h 6858029"/>
              <a:gd name="connsiteX3849" fmla="*/ 10482105 w 11162102"/>
              <a:gd name="connsiteY3849" fmla="*/ 4715292 h 6858029"/>
              <a:gd name="connsiteX3850" fmla="*/ 10481466 w 11162102"/>
              <a:gd name="connsiteY3850" fmla="*/ 4708993 h 6858029"/>
              <a:gd name="connsiteX3851" fmla="*/ 10477746 w 11162102"/>
              <a:gd name="connsiteY3851" fmla="*/ 4678891 h 6858029"/>
              <a:gd name="connsiteX3852" fmla="*/ 10490183 w 11162102"/>
              <a:gd name="connsiteY3852" fmla="*/ 4664695 h 6858029"/>
              <a:gd name="connsiteX3853" fmla="*/ 10508441 w 11162102"/>
              <a:gd name="connsiteY3853" fmla="*/ 4643060 h 6858029"/>
              <a:gd name="connsiteX3854" fmla="*/ 10510062 w 11162102"/>
              <a:gd name="connsiteY3854" fmla="*/ 4672478 h 6858029"/>
              <a:gd name="connsiteX3855" fmla="*/ 10481466 w 11162102"/>
              <a:gd name="connsiteY3855" fmla="*/ 4708993 h 6858029"/>
              <a:gd name="connsiteX3856" fmla="*/ 10512732 w 11162102"/>
              <a:gd name="connsiteY3856" fmla="*/ 4629801 h 6858029"/>
              <a:gd name="connsiteX3857" fmla="*/ 10509788 w 11162102"/>
              <a:gd name="connsiteY3857" fmla="*/ 4600908 h 6858029"/>
              <a:gd name="connsiteX3858" fmla="*/ 10535942 w 11162102"/>
              <a:gd name="connsiteY3858" fmla="*/ 4570304 h 6858029"/>
              <a:gd name="connsiteX3859" fmla="*/ 10539707 w 11162102"/>
              <a:gd name="connsiteY3859" fmla="*/ 4565739 h 6858029"/>
              <a:gd name="connsiteX3860" fmla="*/ 10540620 w 11162102"/>
              <a:gd name="connsiteY3860" fmla="*/ 4594312 h 6858029"/>
              <a:gd name="connsiteX3861" fmla="*/ 10512732 w 11162102"/>
              <a:gd name="connsiteY3861" fmla="*/ 4629801 h 6858029"/>
              <a:gd name="connsiteX3862" fmla="*/ 10545093 w 11162102"/>
              <a:gd name="connsiteY3862" fmla="*/ 4559167 h 6858029"/>
              <a:gd name="connsiteX3863" fmla="*/ 10572000 w 11162102"/>
              <a:gd name="connsiteY3863" fmla="*/ 4524888 h 6858029"/>
              <a:gd name="connsiteX3864" fmla="*/ 10571155 w 11162102"/>
              <a:gd name="connsiteY3864" fmla="*/ 4552274 h 6858029"/>
              <a:gd name="connsiteX3865" fmla="*/ 10546257 w 11162102"/>
              <a:gd name="connsiteY3865" fmla="*/ 4586804 h 6858029"/>
              <a:gd name="connsiteX3866" fmla="*/ 10545093 w 11162102"/>
              <a:gd name="connsiteY3866" fmla="*/ 4559167 h 6858029"/>
              <a:gd name="connsiteX3867" fmla="*/ 10544659 w 11162102"/>
              <a:gd name="connsiteY3867" fmla="*/ 4551909 h 6858029"/>
              <a:gd name="connsiteX3868" fmla="*/ 10542332 w 11162102"/>
              <a:gd name="connsiteY3868" fmla="*/ 4523040 h 6858029"/>
              <a:gd name="connsiteX3869" fmla="*/ 10571795 w 11162102"/>
              <a:gd name="connsiteY3869" fmla="*/ 4488236 h 6858029"/>
              <a:gd name="connsiteX3870" fmla="*/ 10572092 w 11162102"/>
              <a:gd name="connsiteY3870" fmla="*/ 4516832 h 6858029"/>
              <a:gd name="connsiteX3871" fmla="*/ 10544659 w 11162102"/>
              <a:gd name="connsiteY3871" fmla="*/ 4551909 h 6858029"/>
              <a:gd name="connsiteX3872" fmla="*/ 10577797 w 11162102"/>
              <a:gd name="connsiteY3872" fmla="*/ 4504189 h 6858029"/>
              <a:gd name="connsiteX3873" fmla="*/ 10577272 w 11162102"/>
              <a:gd name="connsiteY3873" fmla="*/ 4481481 h 6858029"/>
              <a:gd name="connsiteX3874" fmla="*/ 10581791 w 11162102"/>
              <a:gd name="connsiteY3874" fmla="*/ 4475889 h 6858029"/>
              <a:gd name="connsiteX3875" fmla="*/ 10603700 w 11162102"/>
              <a:gd name="connsiteY3875" fmla="*/ 4447704 h 6858029"/>
              <a:gd name="connsiteX3876" fmla="*/ 10602239 w 11162102"/>
              <a:gd name="connsiteY3876" fmla="*/ 4475182 h 6858029"/>
              <a:gd name="connsiteX3877" fmla="*/ 10577797 w 11162102"/>
              <a:gd name="connsiteY3877" fmla="*/ 4509232 h 6858029"/>
              <a:gd name="connsiteX3878" fmla="*/ 10577797 w 11162102"/>
              <a:gd name="connsiteY3878" fmla="*/ 4504189 h 6858029"/>
              <a:gd name="connsiteX3879" fmla="*/ 10576998 w 11162102"/>
              <a:gd name="connsiteY3879" fmla="*/ 4474406 h 6858029"/>
              <a:gd name="connsiteX3880" fmla="*/ 10575310 w 11162102"/>
              <a:gd name="connsiteY3880" fmla="*/ 4445308 h 6858029"/>
              <a:gd name="connsiteX3881" fmla="*/ 10604271 w 11162102"/>
              <a:gd name="connsiteY3881" fmla="*/ 4410938 h 6858029"/>
              <a:gd name="connsiteX3882" fmla="*/ 10603929 w 11162102"/>
              <a:gd name="connsiteY3882" fmla="*/ 4439808 h 6858029"/>
              <a:gd name="connsiteX3883" fmla="*/ 10576998 w 11162102"/>
              <a:gd name="connsiteY3883" fmla="*/ 4474406 h 6858029"/>
              <a:gd name="connsiteX3884" fmla="*/ 10609817 w 11162102"/>
              <a:gd name="connsiteY3884" fmla="*/ 4404137 h 6858029"/>
              <a:gd name="connsiteX3885" fmla="*/ 10627709 w 11162102"/>
              <a:gd name="connsiteY3885" fmla="*/ 4381452 h 6858029"/>
              <a:gd name="connsiteX3886" fmla="*/ 10635742 w 11162102"/>
              <a:gd name="connsiteY3886" fmla="*/ 4370908 h 6858029"/>
              <a:gd name="connsiteX3887" fmla="*/ 10633689 w 11162102"/>
              <a:gd name="connsiteY3887" fmla="*/ 4398637 h 6858029"/>
              <a:gd name="connsiteX3888" fmla="*/ 10609680 w 11162102"/>
              <a:gd name="connsiteY3888" fmla="*/ 4432071 h 6858029"/>
              <a:gd name="connsiteX3889" fmla="*/ 10609817 w 11162102"/>
              <a:gd name="connsiteY3889" fmla="*/ 4404137 h 6858029"/>
              <a:gd name="connsiteX3890" fmla="*/ 10609748 w 11162102"/>
              <a:gd name="connsiteY3890" fmla="*/ 4397176 h 6858029"/>
              <a:gd name="connsiteX3891" fmla="*/ 10609360 w 11162102"/>
              <a:gd name="connsiteY3891" fmla="*/ 4382730 h 6858029"/>
              <a:gd name="connsiteX3892" fmla="*/ 10608698 w 11162102"/>
              <a:gd name="connsiteY3892" fmla="*/ 4367759 h 6858029"/>
              <a:gd name="connsiteX3893" fmla="*/ 10637134 w 11162102"/>
              <a:gd name="connsiteY3893" fmla="*/ 4333891 h 6858029"/>
              <a:gd name="connsiteX3894" fmla="*/ 10636153 w 11162102"/>
              <a:gd name="connsiteY3894" fmla="*/ 4363126 h 6858029"/>
              <a:gd name="connsiteX3895" fmla="*/ 10609748 w 11162102"/>
              <a:gd name="connsiteY3895" fmla="*/ 4397176 h 6858029"/>
              <a:gd name="connsiteX3896" fmla="*/ 10642657 w 11162102"/>
              <a:gd name="connsiteY3896" fmla="*/ 4327022 h 6858029"/>
              <a:gd name="connsiteX3897" fmla="*/ 10668127 w 11162102"/>
              <a:gd name="connsiteY3897" fmla="*/ 4294341 h 6858029"/>
              <a:gd name="connsiteX3898" fmla="*/ 10665433 w 11162102"/>
              <a:gd name="connsiteY3898" fmla="*/ 4322549 h 6858029"/>
              <a:gd name="connsiteX3899" fmla="*/ 10641904 w 11162102"/>
              <a:gd name="connsiteY3899" fmla="*/ 4355435 h 6858029"/>
              <a:gd name="connsiteX3900" fmla="*/ 10642657 w 11162102"/>
              <a:gd name="connsiteY3900" fmla="*/ 4327022 h 6858029"/>
              <a:gd name="connsiteX3901" fmla="*/ 10642748 w 11162102"/>
              <a:gd name="connsiteY3901" fmla="*/ 4320358 h 6858029"/>
              <a:gd name="connsiteX3902" fmla="*/ 10642360 w 11162102"/>
              <a:gd name="connsiteY3902" fmla="*/ 4290096 h 6858029"/>
              <a:gd name="connsiteX3903" fmla="*/ 10670317 w 11162102"/>
              <a:gd name="connsiteY3903" fmla="*/ 4256684 h 6858029"/>
              <a:gd name="connsiteX3904" fmla="*/ 10668675 w 11162102"/>
              <a:gd name="connsiteY3904" fmla="*/ 4286832 h 6858029"/>
              <a:gd name="connsiteX3905" fmla="*/ 10642748 w 11162102"/>
              <a:gd name="connsiteY3905" fmla="*/ 4320358 h 6858029"/>
              <a:gd name="connsiteX3906" fmla="*/ 10675818 w 11162102"/>
              <a:gd name="connsiteY3906" fmla="*/ 4249883 h 6858029"/>
              <a:gd name="connsiteX3907" fmla="*/ 10700853 w 11162102"/>
              <a:gd name="connsiteY3907" fmla="*/ 4217773 h 6858029"/>
              <a:gd name="connsiteX3908" fmla="*/ 10697499 w 11162102"/>
              <a:gd name="connsiteY3908" fmla="*/ 4246939 h 6858029"/>
              <a:gd name="connsiteX3909" fmla="*/ 10674403 w 11162102"/>
              <a:gd name="connsiteY3909" fmla="*/ 4279141 h 6858029"/>
              <a:gd name="connsiteX3910" fmla="*/ 10675818 w 11162102"/>
              <a:gd name="connsiteY3910" fmla="*/ 4249883 h 6858029"/>
              <a:gd name="connsiteX3911" fmla="*/ 10706558 w 11162102"/>
              <a:gd name="connsiteY3911" fmla="*/ 4210150 h 6858029"/>
              <a:gd name="connsiteX3912" fmla="*/ 10719704 w 11162102"/>
              <a:gd name="connsiteY3912" fmla="*/ 4192258 h 6858029"/>
              <a:gd name="connsiteX3913" fmla="*/ 10729084 w 11162102"/>
              <a:gd name="connsiteY3913" fmla="*/ 4179113 h 6858029"/>
              <a:gd name="connsiteX3914" fmla="*/ 10724177 w 11162102"/>
              <a:gd name="connsiteY3914" fmla="*/ 4207024 h 6858029"/>
              <a:gd name="connsiteX3915" fmla="*/ 10703546 w 11162102"/>
              <a:gd name="connsiteY3915" fmla="*/ 4238130 h 6858029"/>
              <a:gd name="connsiteX3916" fmla="*/ 10706558 w 11162102"/>
              <a:gd name="connsiteY3916" fmla="*/ 4210150 h 6858029"/>
              <a:gd name="connsiteX3917" fmla="*/ 10734676 w 11162102"/>
              <a:gd name="connsiteY3917" fmla="*/ 4171056 h 6858029"/>
              <a:gd name="connsiteX3918" fmla="*/ 10753846 w 11162102"/>
              <a:gd name="connsiteY3918" fmla="*/ 4142666 h 6858029"/>
              <a:gd name="connsiteX3919" fmla="*/ 10747616 w 11162102"/>
              <a:gd name="connsiteY3919" fmla="*/ 4169117 h 6858029"/>
              <a:gd name="connsiteX3920" fmla="*/ 10730339 w 11162102"/>
              <a:gd name="connsiteY3920" fmla="*/ 4197302 h 6858029"/>
              <a:gd name="connsiteX3921" fmla="*/ 10734676 w 11162102"/>
              <a:gd name="connsiteY3921" fmla="*/ 4171056 h 6858029"/>
              <a:gd name="connsiteX3922" fmla="*/ 10735954 w 11162102"/>
              <a:gd name="connsiteY3922" fmla="*/ 4162224 h 6858029"/>
              <a:gd name="connsiteX3923" fmla="*/ 10739491 w 11162102"/>
              <a:gd name="connsiteY3923" fmla="*/ 4134153 h 6858029"/>
              <a:gd name="connsiteX3924" fmla="*/ 10761651 w 11162102"/>
              <a:gd name="connsiteY3924" fmla="*/ 4103617 h 6858029"/>
              <a:gd name="connsiteX3925" fmla="*/ 10756150 w 11162102"/>
              <a:gd name="connsiteY3925" fmla="*/ 4131894 h 6858029"/>
              <a:gd name="connsiteX3926" fmla="*/ 10735954 w 11162102"/>
              <a:gd name="connsiteY3926" fmla="*/ 4162224 h 6858029"/>
              <a:gd name="connsiteX3927" fmla="*/ 10767174 w 11162102"/>
              <a:gd name="connsiteY3927" fmla="*/ 4095767 h 6858029"/>
              <a:gd name="connsiteX3928" fmla="*/ 10785819 w 11162102"/>
              <a:gd name="connsiteY3928" fmla="*/ 4068266 h 6858029"/>
              <a:gd name="connsiteX3929" fmla="*/ 10779109 w 11162102"/>
              <a:gd name="connsiteY3929" fmla="*/ 4095082 h 6858029"/>
              <a:gd name="connsiteX3930" fmla="*/ 10762381 w 11162102"/>
              <a:gd name="connsiteY3930" fmla="*/ 4122172 h 6858029"/>
              <a:gd name="connsiteX3931" fmla="*/ 10767174 w 11162102"/>
              <a:gd name="connsiteY3931" fmla="*/ 4095767 h 6858029"/>
              <a:gd name="connsiteX3932" fmla="*/ 10763112 w 11162102"/>
              <a:gd name="connsiteY3932" fmla="*/ 4095219 h 6858029"/>
              <a:gd name="connsiteX3933" fmla="*/ 10740290 w 11162102"/>
              <a:gd name="connsiteY3933" fmla="*/ 4126919 h 6858029"/>
              <a:gd name="connsiteX3934" fmla="*/ 10742960 w 11162102"/>
              <a:gd name="connsiteY3934" fmla="*/ 4096702 h 6858029"/>
              <a:gd name="connsiteX3935" fmla="*/ 10767836 w 11162102"/>
              <a:gd name="connsiteY3935" fmla="*/ 4064729 h 6858029"/>
              <a:gd name="connsiteX3936" fmla="*/ 10763112 w 11162102"/>
              <a:gd name="connsiteY3936" fmla="*/ 4095219 h 6858029"/>
              <a:gd name="connsiteX3937" fmla="*/ 10735292 w 11162102"/>
              <a:gd name="connsiteY3937" fmla="*/ 4133651 h 6858029"/>
              <a:gd name="connsiteX3938" fmla="*/ 10709572 w 11162102"/>
              <a:gd name="connsiteY3938" fmla="*/ 4166925 h 6858029"/>
              <a:gd name="connsiteX3939" fmla="*/ 10710506 w 11162102"/>
              <a:gd name="connsiteY3939" fmla="*/ 4135865 h 6858029"/>
              <a:gd name="connsiteX3940" fmla="*/ 10738258 w 11162102"/>
              <a:gd name="connsiteY3940" fmla="*/ 4102522 h 6858029"/>
              <a:gd name="connsiteX3941" fmla="*/ 10735292 w 11162102"/>
              <a:gd name="connsiteY3941" fmla="*/ 4133651 h 6858029"/>
              <a:gd name="connsiteX3942" fmla="*/ 10704185 w 11162102"/>
              <a:gd name="connsiteY3942" fmla="*/ 4173681 h 6858029"/>
              <a:gd name="connsiteX3943" fmla="*/ 10676228 w 11162102"/>
              <a:gd name="connsiteY3943" fmla="*/ 4207298 h 6858029"/>
              <a:gd name="connsiteX3944" fmla="*/ 10675293 w 11162102"/>
              <a:gd name="connsiteY3944" fmla="*/ 4175529 h 6858029"/>
              <a:gd name="connsiteX3945" fmla="*/ 10705304 w 11162102"/>
              <a:gd name="connsiteY3945" fmla="*/ 4141913 h 6858029"/>
              <a:gd name="connsiteX3946" fmla="*/ 10704185 w 11162102"/>
              <a:gd name="connsiteY3946" fmla="*/ 4173681 h 6858029"/>
              <a:gd name="connsiteX3947" fmla="*/ 10670979 w 11162102"/>
              <a:gd name="connsiteY3947" fmla="*/ 4213414 h 6858029"/>
              <a:gd name="connsiteX3948" fmla="*/ 10640192 w 11162102"/>
              <a:gd name="connsiteY3948" fmla="*/ 4247921 h 6858029"/>
              <a:gd name="connsiteX3949" fmla="*/ 10637249 w 11162102"/>
              <a:gd name="connsiteY3949" fmla="*/ 4215582 h 6858029"/>
              <a:gd name="connsiteX3950" fmla="*/ 10670204 w 11162102"/>
              <a:gd name="connsiteY3950" fmla="*/ 4181075 h 6858029"/>
              <a:gd name="connsiteX3951" fmla="*/ 10670979 w 11162102"/>
              <a:gd name="connsiteY3951" fmla="*/ 4213414 h 6858029"/>
              <a:gd name="connsiteX3952" fmla="*/ 10635080 w 11162102"/>
              <a:gd name="connsiteY3952" fmla="*/ 4253444 h 6858029"/>
              <a:gd name="connsiteX3953" fmla="*/ 10601327 w 11162102"/>
              <a:gd name="connsiteY3953" fmla="*/ 4288658 h 6858029"/>
              <a:gd name="connsiteX3954" fmla="*/ 10596374 w 11162102"/>
              <a:gd name="connsiteY3954" fmla="*/ 4255726 h 6858029"/>
              <a:gd name="connsiteX3955" fmla="*/ 10632296 w 11162102"/>
              <a:gd name="connsiteY3955" fmla="*/ 4220580 h 6858029"/>
              <a:gd name="connsiteX3956" fmla="*/ 10635080 w 11162102"/>
              <a:gd name="connsiteY3956" fmla="*/ 4253444 h 6858029"/>
              <a:gd name="connsiteX3957" fmla="*/ 10596466 w 11162102"/>
              <a:gd name="connsiteY3957" fmla="*/ 4293542 h 6858029"/>
              <a:gd name="connsiteX3958" fmla="*/ 10559768 w 11162102"/>
              <a:gd name="connsiteY3958" fmla="*/ 4329167 h 6858029"/>
              <a:gd name="connsiteX3959" fmla="*/ 10552808 w 11162102"/>
              <a:gd name="connsiteY3959" fmla="*/ 4295619 h 6858029"/>
              <a:gd name="connsiteX3960" fmla="*/ 10591651 w 11162102"/>
              <a:gd name="connsiteY3960" fmla="*/ 4260176 h 6858029"/>
              <a:gd name="connsiteX3961" fmla="*/ 10596466 w 11162102"/>
              <a:gd name="connsiteY3961" fmla="*/ 4293542 h 6858029"/>
              <a:gd name="connsiteX3962" fmla="*/ 10555136 w 11162102"/>
              <a:gd name="connsiteY3962" fmla="*/ 4333526 h 6858029"/>
              <a:gd name="connsiteX3963" fmla="*/ 10515676 w 11162102"/>
              <a:gd name="connsiteY3963" fmla="*/ 4369197 h 6858029"/>
              <a:gd name="connsiteX3964" fmla="*/ 10506683 w 11162102"/>
              <a:gd name="connsiteY3964" fmla="*/ 4335078 h 6858029"/>
              <a:gd name="connsiteX3965" fmla="*/ 10548266 w 11162102"/>
              <a:gd name="connsiteY3965" fmla="*/ 4299635 h 6858029"/>
              <a:gd name="connsiteX3966" fmla="*/ 10555136 w 11162102"/>
              <a:gd name="connsiteY3966" fmla="*/ 4333526 h 6858029"/>
              <a:gd name="connsiteX3967" fmla="*/ 10511158 w 11162102"/>
              <a:gd name="connsiteY3967" fmla="*/ 4373145 h 6858029"/>
              <a:gd name="connsiteX3968" fmla="*/ 10469096 w 11162102"/>
              <a:gd name="connsiteY3968" fmla="*/ 4408587 h 6858029"/>
              <a:gd name="connsiteX3969" fmla="*/ 10458119 w 11162102"/>
              <a:gd name="connsiteY3969" fmla="*/ 4373761 h 6858029"/>
              <a:gd name="connsiteX3970" fmla="*/ 10502234 w 11162102"/>
              <a:gd name="connsiteY3970" fmla="*/ 4338706 h 6858029"/>
              <a:gd name="connsiteX3971" fmla="*/ 10511158 w 11162102"/>
              <a:gd name="connsiteY3971" fmla="*/ 4373145 h 6858029"/>
              <a:gd name="connsiteX3972" fmla="*/ 10464715 w 11162102"/>
              <a:gd name="connsiteY3972" fmla="*/ 4412125 h 6858029"/>
              <a:gd name="connsiteX3973" fmla="*/ 10420166 w 11162102"/>
              <a:gd name="connsiteY3973" fmla="*/ 4447088 h 6858029"/>
              <a:gd name="connsiteX3974" fmla="*/ 10407181 w 11162102"/>
              <a:gd name="connsiteY3974" fmla="*/ 4411623 h 6858029"/>
              <a:gd name="connsiteX3975" fmla="*/ 10437716 w 11162102"/>
              <a:gd name="connsiteY3975" fmla="*/ 4389280 h 6858029"/>
              <a:gd name="connsiteX3976" fmla="*/ 10453737 w 11162102"/>
              <a:gd name="connsiteY3976" fmla="*/ 4377139 h 6858029"/>
              <a:gd name="connsiteX3977" fmla="*/ 10464715 w 11162102"/>
              <a:gd name="connsiteY3977" fmla="*/ 4412125 h 6858029"/>
              <a:gd name="connsiteX3978" fmla="*/ 10415761 w 11162102"/>
              <a:gd name="connsiteY3978" fmla="*/ 4450420 h 6858029"/>
              <a:gd name="connsiteX3979" fmla="*/ 10369045 w 11162102"/>
              <a:gd name="connsiteY3979" fmla="*/ 4484585 h 6858029"/>
              <a:gd name="connsiteX3980" fmla="*/ 10354165 w 11162102"/>
              <a:gd name="connsiteY3980" fmla="*/ 4448412 h 6858029"/>
              <a:gd name="connsiteX3981" fmla="*/ 10402799 w 11162102"/>
              <a:gd name="connsiteY3981" fmla="*/ 4414727 h 6858029"/>
              <a:gd name="connsiteX3982" fmla="*/ 10415761 w 11162102"/>
              <a:gd name="connsiteY3982" fmla="*/ 4450420 h 6858029"/>
              <a:gd name="connsiteX3983" fmla="*/ 10364526 w 11162102"/>
              <a:gd name="connsiteY3983" fmla="*/ 4487780 h 6858029"/>
              <a:gd name="connsiteX3984" fmla="*/ 10316075 w 11162102"/>
              <a:gd name="connsiteY3984" fmla="*/ 4520780 h 6858029"/>
              <a:gd name="connsiteX3985" fmla="*/ 10299438 w 11162102"/>
              <a:gd name="connsiteY3985" fmla="*/ 4483854 h 6858029"/>
              <a:gd name="connsiteX3986" fmla="*/ 10349669 w 11162102"/>
              <a:gd name="connsiteY3986" fmla="*/ 4451401 h 6858029"/>
              <a:gd name="connsiteX3987" fmla="*/ 10364526 w 11162102"/>
              <a:gd name="connsiteY3987" fmla="*/ 4487780 h 6858029"/>
              <a:gd name="connsiteX3988" fmla="*/ 10311556 w 11162102"/>
              <a:gd name="connsiteY3988" fmla="*/ 4523747 h 6858029"/>
              <a:gd name="connsiteX3989" fmla="*/ 10261599 w 11162102"/>
              <a:gd name="connsiteY3989" fmla="*/ 4555492 h 6858029"/>
              <a:gd name="connsiteX3990" fmla="*/ 10243272 w 11162102"/>
              <a:gd name="connsiteY3990" fmla="*/ 4517745 h 6858029"/>
              <a:gd name="connsiteX3991" fmla="*/ 10294874 w 11162102"/>
              <a:gd name="connsiteY3991" fmla="*/ 4486661 h 6858029"/>
              <a:gd name="connsiteX3992" fmla="*/ 10311556 w 11162102"/>
              <a:gd name="connsiteY3992" fmla="*/ 4523747 h 6858029"/>
              <a:gd name="connsiteX3993" fmla="*/ 10256920 w 11162102"/>
              <a:gd name="connsiteY3993" fmla="*/ 4558322 h 6858029"/>
              <a:gd name="connsiteX3994" fmla="*/ 10205868 w 11162102"/>
              <a:gd name="connsiteY3994" fmla="*/ 4588584 h 6858029"/>
              <a:gd name="connsiteX3995" fmla="*/ 10202604 w 11162102"/>
              <a:gd name="connsiteY3995" fmla="*/ 4582126 h 6858029"/>
              <a:gd name="connsiteX3996" fmla="*/ 10185921 w 11162102"/>
              <a:gd name="connsiteY3996" fmla="*/ 4549992 h 6858029"/>
              <a:gd name="connsiteX3997" fmla="*/ 10238549 w 11162102"/>
              <a:gd name="connsiteY3997" fmla="*/ 4520483 h 6858029"/>
              <a:gd name="connsiteX3998" fmla="*/ 10256920 w 11162102"/>
              <a:gd name="connsiteY3998" fmla="*/ 4558322 h 6858029"/>
              <a:gd name="connsiteX3999" fmla="*/ 10200573 w 11162102"/>
              <a:gd name="connsiteY3999" fmla="*/ 4591597 h 6858029"/>
              <a:gd name="connsiteX4000" fmla="*/ 10149223 w 11162102"/>
              <a:gd name="connsiteY4000" fmla="*/ 4619919 h 6858029"/>
              <a:gd name="connsiteX4001" fmla="*/ 10127862 w 11162102"/>
              <a:gd name="connsiteY4001" fmla="*/ 4580437 h 6858029"/>
              <a:gd name="connsiteX4002" fmla="*/ 10180627 w 11162102"/>
              <a:gd name="connsiteY4002" fmla="*/ 4552891 h 6858029"/>
              <a:gd name="connsiteX4003" fmla="*/ 10200573 w 11162102"/>
              <a:gd name="connsiteY4003" fmla="*/ 4591597 h 6858029"/>
              <a:gd name="connsiteX4004" fmla="*/ 10143814 w 11162102"/>
              <a:gd name="connsiteY4004" fmla="*/ 4622817 h 6858029"/>
              <a:gd name="connsiteX4005" fmla="*/ 10091986 w 11162102"/>
              <a:gd name="connsiteY4005" fmla="*/ 4649473 h 6858029"/>
              <a:gd name="connsiteX4006" fmla="*/ 10069346 w 11162102"/>
              <a:gd name="connsiteY4006" fmla="*/ 4609033 h 6858029"/>
              <a:gd name="connsiteX4007" fmla="*/ 10122431 w 11162102"/>
              <a:gd name="connsiteY4007" fmla="*/ 4583198 h 6858029"/>
              <a:gd name="connsiteX4008" fmla="*/ 10143814 w 11162102"/>
              <a:gd name="connsiteY4008" fmla="*/ 4622817 h 6858029"/>
              <a:gd name="connsiteX4009" fmla="*/ 10086600 w 11162102"/>
              <a:gd name="connsiteY4009" fmla="*/ 4652166 h 6858029"/>
              <a:gd name="connsiteX4010" fmla="*/ 10034795 w 11162102"/>
              <a:gd name="connsiteY4010" fmla="*/ 4677020 h 6858029"/>
              <a:gd name="connsiteX4011" fmla="*/ 10010991 w 11162102"/>
              <a:gd name="connsiteY4011" fmla="*/ 4635643 h 6858029"/>
              <a:gd name="connsiteX4012" fmla="*/ 10063893 w 11162102"/>
              <a:gd name="connsiteY4012" fmla="*/ 4611611 h 6858029"/>
              <a:gd name="connsiteX4013" fmla="*/ 10086600 w 11162102"/>
              <a:gd name="connsiteY4013" fmla="*/ 4652166 h 6858029"/>
              <a:gd name="connsiteX4014" fmla="*/ 10029203 w 11162102"/>
              <a:gd name="connsiteY4014" fmla="*/ 4679598 h 6858029"/>
              <a:gd name="connsiteX4015" fmla="*/ 9977899 w 11162102"/>
              <a:gd name="connsiteY4015" fmla="*/ 4702603 h 6858029"/>
              <a:gd name="connsiteX4016" fmla="*/ 9953388 w 11162102"/>
              <a:gd name="connsiteY4016" fmla="*/ 4660154 h 6858029"/>
              <a:gd name="connsiteX4017" fmla="*/ 9956538 w 11162102"/>
              <a:gd name="connsiteY4017" fmla="*/ 4658899 h 6858029"/>
              <a:gd name="connsiteX4018" fmla="*/ 10005331 w 11162102"/>
              <a:gd name="connsiteY4018" fmla="*/ 4638108 h 6858029"/>
              <a:gd name="connsiteX4019" fmla="*/ 10029203 w 11162102"/>
              <a:gd name="connsiteY4019" fmla="*/ 4679598 h 6858029"/>
              <a:gd name="connsiteX4020" fmla="*/ 9972125 w 11162102"/>
              <a:gd name="connsiteY4020" fmla="*/ 4705067 h 6858029"/>
              <a:gd name="connsiteX4021" fmla="*/ 9922670 w 11162102"/>
              <a:gd name="connsiteY4021" fmla="*/ 4725744 h 6858029"/>
              <a:gd name="connsiteX4022" fmla="*/ 9897863 w 11162102"/>
              <a:gd name="connsiteY4022" fmla="*/ 4682177 h 6858029"/>
              <a:gd name="connsiteX4023" fmla="*/ 9947591 w 11162102"/>
              <a:gd name="connsiteY4023" fmla="*/ 4662505 h 6858029"/>
              <a:gd name="connsiteX4024" fmla="*/ 9972125 w 11162102"/>
              <a:gd name="connsiteY4024" fmla="*/ 4705067 h 6858029"/>
              <a:gd name="connsiteX4025" fmla="*/ 9916759 w 11162102"/>
              <a:gd name="connsiteY4025" fmla="*/ 4728141 h 6858029"/>
              <a:gd name="connsiteX4026" fmla="*/ 9869586 w 11162102"/>
              <a:gd name="connsiteY4026" fmla="*/ 4746581 h 6858029"/>
              <a:gd name="connsiteX4027" fmla="*/ 9844482 w 11162102"/>
              <a:gd name="connsiteY4027" fmla="*/ 4701941 h 6858029"/>
              <a:gd name="connsiteX4028" fmla="*/ 9891906 w 11162102"/>
              <a:gd name="connsiteY4028" fmla="*/ 4684482 h 6858029"/>
              <a:gd name="connsiteX4029" fmla="*/ 9916759 w 11162102"/>
              <a:gd name="connsiteY4029" fmla="*/ 4728141 h 6858029"/>
              <a:gd name="connsiteX4030" fmla="*/ 9863470 w 11162102"/>
              <a:gd name="connsiteY4030" fmla="*/ 4748863 h 6858029"/>
              <a:gd name="connsiteX4031" fmla="*/ 9818625 w 11162102"/>
              <a:gd name="connsiteY4031" fmla="*/ 4765272 h 6858029"/>
              <a:gd name="connsiteX4032" fmla="*/ 9793292 w 11162102"/>
              <a:gd name="connsiteY4032" fmla="*/ 4719697 h 6858029"/>
              <a:gd name="connsiteX4033" fmla="*/ 9838320 w 11162102"/>
              <a:gd name="connsiteY4033" fmla="*/ 4704155 h 6858029"/>
              <a:gd name="connsiteX4034" fmla="*/ 9863470 w 11162102"/>
              <a:gd name="connsiteY4034" fmla="*/ 4748863 h 6858029"/>
              <a:gd name="connsiteX4035" fmla="*/ 9812281 w 11162102"/>
              <a:gd name="connsiteY4035" fmla="*/ 4767531 h 6858029"/>
              <a:gd name="connsiteX4036" fmla="*/ 9769877 w 11162102"/>
              <a:gd name="connsiteY4036" fmla="*/ 4782046 h 6858029"/>
              <a:gd name="connsiteX4037" fmla="*/ 9744316 w 11162102"/>
              <a:gd name="connsiteY4037" fmla="*/ 4735558 h 6858029"/>
              <a:gd name="connsiteX4038" fmla="*/ 9786857 w 11162102"/>
              <a:gd name="connsiteY4038" fmla="*/ 4721842 h 6858029"/>
              <a:gd name="connsiteX4039" fmla="*/ 9812281 w 11162102"/>
              <a:gd name="connsiteY4039" fmla="*/ 4767531 h 6858029"/>
              <a:gd name="connsiteX4040" fmla="*/ 9763601 w 11162102"/>
              <a:gd name="connsiteY4040" fmla="*/ 4784146 h 6858029"/>
              <a:gd name="connsiteX4041" fmla="*/ 9723297 w 11162102"/>
              <a:gd name="connsiteY4041" fmla="*/ 4797086 h 6858029"/>
              <a:gd name="connsiteX4042" fmla="*/ 9697600 w 11162102"/>
              <a:gd name="connsiteY4042" fmla="*/ 4749799 h 6858029"/>
              <a:gd name="connsiteX4043" fmla="*/ 9738018 w 11162102"/>
              <a:gd name="connsiteY4043" fmla="*/ 4737543 h 6858029"/>
              <a:gd name="connsiteX4044" fmla="*/ 9763601 w 11162102"/>
              <a:gd name="connsiteY4044" fmla="*/ 4784146 h 6858029"/>
              <a:gd name="connsiteX4045" fmla="*/ 9716701 w 11162102"/>
              <a:gd name="connsiteY4045" fmla="*/ 4799140 h 6858029"/>
              <a:gd name="connsiteX4046" fmla="*/ 9678931 w 11162102"/>
              <a:gd name="connsiteY4046" fmla="*/ 4810551 h 6858029"/>
              <a:gd name="connsiteX4047" fmla="*/ 9653028 w 11162102"/>
              <a:gd name="connsiteY4047" fmla="*/ 4762396 h 6858029"/>
              <a:gd name="connsiteX4048" fmla="*/ 9690890 w 11162102"/>
              <a:gd name="connsiteY4048" fmla="*/ 4751716 h 6858029"/>
              <a:gd name="connsiteX4049" fmla="*/ 9716701 w 11162102"/>
              <a:gd name="connsiteY4049" fmla="*/ 4799140 h 6858029"/>
              <a:gd name="connsiteX4050" fmla="*/ 9671880 w 11162102"/>
              <a:gd name="connsiteY4050" fmla="*/ 4812605 h 6858029"/>
              <a:gd name="connsiteX4051" fmla="*/ 9399066 w 11162102"/>
              <a:gd name="connsiteY4051" fmla="*/ 4876666 h 6858029"/>
              <a:gd name="connsiteX4052" fmla="*/ 7733976 w 11162102"/>
              <a:gd name="connsiteY4052" fmla="*/ 4825910 h 6858029"/>
              <a:gd name="connsiteX4053" fmla="*/ 6448871 w 11162102"/>
              <a:gd name="connsiteY4053" fmla="*/ 4455783 h 6858029"/>
              <a:gd name="connsiteX4054" fmla="*/ 5099294 w 11162102"/>
              <a:gd name="connsiteY4054" fmla="*/ 3895983 h 6858029"/>
              <a:gd name="connsiteX4055" fmla="*/ 3654321 w 11162102"/>
              <a:gd name="connsiteY4055" fmla="*/ 3302407 h 6858029"/>
              <a:gd name="connsiteX4056" fmla="*/ 2888622 w 11162102"/>
              <a:gd name="connsiteY4056" fmla="*/ 3143840 h 6858029"/>
              <a:gd name="connsiteX4057" fmla="*/ 2521485 w 11162102"/>
              <a:gd name="connsiteY4057" fmla="*/ 3197266 h 6858029"/>
              <a:gd name="connsiteX4058" fmla="*/ 2182951 w 11162102"/>
              <a:gd name="connsiteY4058" fmla="*/ 3385889 h 6858029"/>
              <a:gd name="connsiteX4059" fmla="*/ 1817783 w 11162102"/>
              <a:gd name="connsiteY4059" fmla="*/ 3779911 h 6858029"/>
              <a:gd name="connsiteX4060" fmla="*/ 2209022 w 11162102"/>
              <a:gd name="connsiteY4060" fmla="*/ 3335909 h 6858029"/>
              <a:gd name="connsiteX4061" fmla="*/ 3674519 w 11162102"/>
              <a:gd name="connsiteY4061" fmla="*/ 3239395 h 6858029"/>
              <a:gd name="connsiteX4062" fmla="*/ 5100709 w 11162102"/>
              <a:gd name="connsiteY4062" fmla="*/ 3833063 h 6858029"/>
              <a:gd name="connsiteX4063" fmla="*/ 6430842 w 11162102"/>
              <a:gd name="connsiteY4063" fmla="*/ 4392521 h 6858029"/>
              <a:gd name="connsiteX4064" fmla="*/ 7905847 w 11162102"/>
              <a:gd name="connsiteY4064" fmla="*/ 4801148 h 6858029"/>
              <a:gd name="connsiteX4065" fmla="*/ 8667644 w 11162102"/>
              <a:gd name="connsiteY4065" fmla="*/ 4874498 h 6858029"/>
              <a:gd name="connsiteX4066" fmla="*/ 9426544 w 11162102"/>
              <a:gd name="connsiteY4066" fmla="*/ 4814499 h 6858029"/>
              <a:gd name="connsiteX4067" fmla="*/ 9645885 w 11162102"/>
              <a:gd name="connsiteY4067" fmla="*/ 4764359 h 6858029"/>
              <a:gd name="connsiteX4068" fmla="*/ 9671880 w 11162102"/>
              <a:gd name="connsiteY4068" fmla="*/ 4812605 h 6858029"/>
              <a:gd name="connsiteX4069" fmla="*/ 824361 w 11162102"/>
              <a:gd name="connsiteY4069" fmla="*/ 4860371 h 6858029"/>
              <a:gd name="connsiteX4070" fmla="*/ 824733 w 11162102"/>
              <a:gd name="connsiteY4070" fmla="*/ 4860234 h 6858029"/>
              <a:gd name="connsiteX4071" fmla="*/ 822253 w 11162102"/>
              <a:gd name="connsiteY4071" fmla="*/ 4862105 h 6858029"/>
              <a:gd name="connsiteX4072" fmla="*/ 821543 w 11162102"/>
              <a:gd name="connsiteY4072" fmla="*/ 4862334 h 6858029"/>
              <a:gd name="connsiteX4073" fmla="*/ 824361 w 11162102"/>
              <a:gd name="connsiteY4073" fmla="*/ 4860371 h 6858029"/>
              <a:gd name="connsiteX4074" fmla="*/ 844105 w 11162102"/>
              <a:gd name="connsiteY4074" fmla="*/ 4852817 h 6858029"/>
              <a:gd name="connsiteX4075" fmla="*/ 847471 w 11162102"/>
              <a:gd name="connsiteY4075" fmla="*/ 4851585 h 6858029"/>
              <a:gd name="connsiteX4076" fmla="*/ 842080 w 11162102"/>
              <a:gd name="connsiteY4076" fmla="*/ 4855921 h 6858029"/>
              <a:gd name="connsiteX4077" fmla="*/ 838511 w 11162102"/>
              <a:gd name="connsiteY4077" fmla="*/ 4857016 h 6858029"/>
              <a:gd name="connsiteX4078" fmla="*/ 844105 w 11162102"/>
              <a:gd name="connsiteY4078" fmla="*/ 4852817 h 6858029"/>
              <a:gd name="connsiteX4079" fmla="*/ 864336 w 11162102"/>
              <a:gd name="connsiteY4079" fmla="*/ 4845399 h 6858029"/>
              <a:gd name="connsiteX4080" fmla="*/ 869663 w 11162102"/>
              <a:gd name="connsiteY4080" fmla="*/ 4843437 h 6858029"/>
              <a:gd name="connsiteX4081" fmla="*/ 862196 w 11162102"/>
              <a:gd name="connsiteY4081" fmla="*/ 4849827 h 6858029"/>
              <a:gd name="connsiteX4082" fmla="*/ 856912 w 11162102"/>
              <a:gd name="connsiteY4082" fmla="*/ 4851356 h 6858029"/>
              <a:gd name="connsiteX4083" fmla="*/ 864336 w 11162102"/>
              <a:gd name="connsiteY4083" fmla="*/ 4845399 h 6858029"/>
              <a:gd name="connsiteX4084" fmla="*/ 884351 w 11162102"/>
              <a:gd name="connsiteY4084" fmla="*/ 4838256 h 6858029"/>
              <a:gd name="connsiteX4085" fmla="*/ 891264 w 11162102"/>
              <a:gd name="connsiteY4085" fmla="*/ 4835860 h 6858029"/>
              <a:gd name="connsiteX4086" fmla="*/ 882256 w 11162102"/>
              <a:gd name="connsiteY4086" fmla="*/ 4843985 h 6858029"/>
              <a:gd name="connsiteX4087" fmla="*/ 875254 w 11162102"/>
              <a:gd name="connsiteY4087" fmla="*/ 4846016 h 6858029"/>
              <a:gd name="connsiteX4088" fmla="*/ 884351 w 11162102"/>
              <a:gd name="connsiteY4088" fmla="*/ 4838256 h 6858029"/>
              <a:gd name="connsiteX4089" fmla="*/ 904704 w 11162102"/>
              <a:gd name="connsiteY4089" fmla="*/ 4831204 h 6858029"/>
              <a:gd name="connsiteX4090" fmla="*/ 912659 w 11162102"/>
              <a:gd name="connsiteY4090" fmla="*/ 4828557 h 6858029"/>
              <a:gd name="connsiteX4091" fmla="*/ 902303 w 11162102"/>
              <a:gd name="connsiteY4091" fmla="*/ 4838439 h 6858029"/>
              <a:gd name="connsiteX4092" fmla="*/ 894247 w 11162102"/>
              <a:gd name="connsiteY4092" fmla="*/ 4840630 h 6858029"/>
              <a:gd name="connsiteX4093" fmla="*/ 904704 w 11162102"/>
              <a:gd name="connsiteY4093" fmla="*/ 4831204 h 6858029"/>
              <a:gd name="connsiteX4094" fmla="*/ 924678 w 11162102"/>
              <a:gd name="connsiteY4094" fmla="*/ 4824563 h 6858029"/>
              <a:gd name="connsiteX4095" fmla="*/ 933902 w 11162102"/>
              <a:gd name="connsiteY4095" fmla="*/ 4821551 h 6858029"/>
              <a:gd name="connsiteX4096" fmla="*/ 922471 w 11162102"/>
              <a:gd name="connsiteY4096" fmla="*/ 4833007 h 6858029"/>
              <a:gd name="connsiteX4097" fmla="*/ 913260 w 11162102"/>
              <a:gd name="connsiteY4097" fmla="*/ 4835449 h 6858029"/>
              <a:gd name="connsiteX4098" fmla="*/ 924678 w 11162102"/>
              <a:gd name="connsiteY4098" fmla="*/ 4824563 h 6858029"/>
              <a:gd name="connsiteX4099" fmla="*/ 944845 w 11162102"/>
              <a:gd name="connsiteY4099" fmla="*/ 4818082 h 6858029"/>
              <a:gd name="connsiteX4100" fmla="*/ 954955 w 11162102"/>
              <a:gd name="connsiteY4100" fmla="*/ 4814887 h 6858029"/>
              <a:gd name="connsiteX4101" fmla="*/ 942618 w 11162102"/>
              <a:gd name="connsiteY4101" fmla="*/ 4827850 h 6858029"/>
              <a:gd name="connsiteX4102" fmla="*/ 932517 w 11162102"/>
              <a:gd name="connsiteY4102" fmla="*/ 4830429 h 6858029"/>
              <a:gd name="connsiteX4103" fmla="*/ 944845 w 11162102"/>
              <a:gd name="connsiteY4103" fmla="*/ 4818082 h 6858029"/>
              <a:gd name="connsiteX4104" fmla="*/ 965088 w 11162102"/>
              <a:gd name="connsiteY4104" fmla="*/ 4811783 h 6858029"/>
              <a:gd name="connsiteX4105" fmla="*/ 975881 w 11162102"/>
              <a:gd name="connsiteY4105" fmla="*/ 4808542 h 6858029"/>
              <a:gd name="connsiteX4106" fmla="*/ 962790 w 11162102"/>
              <a:gd name="connsiteY4106" fmla="*/ 4822943 h 6858029"/>
              <a:gd name="connsiteX4107" fmla="*/ 952020 w 11162102"/>
              <a:gd name="connsiteY4107" fmla="*/ 4825522 h 6858029"/>
              <a:gd name="connsiteX4108" fmla="*/ 965088 w 11162102"/>
              <a:gd name="connsiteY4108" fmla="*/ 4811783 h 6858029"/>
              <a:gd name="connsiteX4109" fmla="*/ 985345 w 11162102"/>
              <a:gd name="connsiteY4109" fmla="*/ 4805690 h 6858029"/>
              <a:gd name="connsiteX4110" fmla="*/ 996790 w 11162102"/>
              <a:gd name="connsiteY4110" fmla="*/ 4802380 h 6858029"/>
              <a:gd name="connsiteX4111" fmla="*/ 983051 w 11162102"/>
              <a:gd name="connsiteY4111" fmla="*/ 4818150 h 6858029"/>
              <a:gd name="connsiteX4112" fmla="*/ 971581 w 11162102"/>
              <a:gd name="connsiteY4112" fmla="*/ 4820844 h 6858029"/>
              <a:gd name="connsiteX4113" fmla="*/ 985345 w 11162102"/>
              <a:gd name="connsiteY4113" fmla="*/ 4805690 h 6858029"/>
              <a:gd name="connsiteX4114" fmla="*/ 1005563 w 11162102"/>
              <a:gd name="connsiteY4114" fmla="*/ 4799870 h 6858029"/>
              <a:gd name="connsiteX4115" fmla="*/ 1017668 w 11162102"/>
              <a:gd name="connsiteY4115" fmla="*/ 4796424 h 6858029"/>
              <a:gd name="connsiteX4116" fmla="*/ 1003299 w 11162102"/>
              <a:gd name="connsiteY4116" fmla="*/ 4813632 h 6858029"/>
              <a:gd name="connsiteX4117" fmla="*/ 991254 w 11162102"/>
              <a:gd name="connsiteY4117" fmla="*/ 4816324 h 6858029"/>
              <a:gd name="connsiteX4118" fmla="*/ 1005563 w 11162102"/>
              <a:gd name="connsiteY4118" fmla="*/ 4799870 h 6858029"/>
              <a:gd name="connsiteX4119" fmla="*/ 1025882 w 11162102"/>
              <a:gd name="connsiteY4119" fmla="*/ 4794210 h 6858029"/>
              <a:gd name="connsiteX4120" fmla="*/ 1038424 w 11162102"/>
              <a:gd name="connsiteY4120" fmla="*/ 4790832 h 6858029"/>
              <a:gd name="connsiteX4121" fmla="*/ 1023588 w 11162102"/>
              <a:gd name="connsiteY4121" fmla="*/ 4809318 h 6858029"/>
              <a:gd name="connsiteX4122" fmla="*/ 1011123 w 11162102"/>
              <a:gd name="connsiteY4122" fmla="*/ 4811897 h 6858029"/>
              <a:gd name="connsiteX4123" fmla="*/ 1025882 w 11162102"/>
              <a:gd name="connsiteY4123" fmla="*/ 4794210 h 6858029"/>
              <a:gd name="connsiteX4124" fmla="*/ 1046216 w 11162102"/>
              <a:gd name="connsiteY4124" fmla="*/ 4788733 h 6858029"/>
              <a:gd name="connsiteX4125" fmla="*/ 1059186 w 11162102"/>
              <a:gd name="connsiteY4125" fmla="*/ 4785401 h 6858029"/>
              <a:gd name="connsiteX4126" fmla="*/ 1043968 w 11162102"/>
              <a:gd name="connsiteY4126" fmla="*/ 4805142 h 6858029"/>
              <a:gd name="connsiteX4127" fmla="*/ 1030927 w 11162102"/>
              <a:gd name="connsiteY4127" fmla="*/ 4807812 h 6858029"/>
              <a:gd name="connsiteX4128" fmla="*/ 1046216 w 11162102"/>
              <a:gd name="connsiteY4128" fmla="*/ 4788733 h 6858029"/>
              <a:gd name="connsiteX4129" fmla="*/ 1066523 w 11162102"/>
              <a:gd name="connsiteY4129" fmla="*/ 4783529 h 6858029"/>
              <a:gd name="connsiteX4130" fmla="*/ 1079972 w 11162102"/>
              <a:gd name="connsiteY4130" fmla="*/ 4780129 h 6858029"/>
              <a:gd name="connsiteX4131" fmla="*/ 1064264 w 11162102"/>
              <a:gd name="connsiteY4131" fmla="*/ 4801262 h 6858029"/>
              <a:gd name="connsiteX4132" fmla="*/ 1050897 w 11162102"/>
              <a:gd name="connsiteY4132" fmla="*/ 4803818 h 6858029"/>
              <a:gd name="connsiteX4133" fmla="*/ 1066523 w 11162102"/>
              <a:gd name="connsiteY4133" fmla="*/ 4783529 h 6858029"/>
              <a:gd name="connsiteX4134" fmla="*/ 1086894 w 11162102"/>
              <a:gd name="connsiteY4134" fmla="*/ 4778486 h 6858029"/>
              <a:gd name="connsiteX4135" fmla="*/ 1100685 w 11162102"/>
              <a:gd name="connsiteY4135" fmla="*/ 4775200 h 6858029"/>
              <a:gd name="connsiteX4136" fmla="*/ 1084669 w 11162102"/>
              <a:gd name="connsiteY4136" fmla="*/ 4797519 h 6858029"/>
              <a:gd name="connsiteX4137" fmla="*/ 1075830 w 11162102"/>
              <a:gd name="connsiteY4137" fmla="*/ 4799071 h 6858029"/>
              <a:gd name="connsiteX4138" fmla="*/ 1070918 w 11162102"/>
              <a:gd name="connsiteY4138" fmla="*/ 4800007 h 6858029"/>
              <a:gd name="connsiteX4139" fmla="*/ 1086894 w 11162102"/>
              <a:gd name="connsiteY4139" fmla="*/ 4778486 h 6858029"/>
              <a:gd name="connsiteX4140" fmla="*/ 1107306 w 11162102"/>
              <a:gd name="connsiteY4140" fmla="*/ 4773625 h 6858029"/>
              <a:gd name="connsiteX4141" fmla="*/ 1121428 w 11162102"/>
              <a:gd name="connsiteY4141" fmla="*/ 4770430 h 6858029"/>
              <a:gd name="connsiteX4142" fmla="*/ 1105124 w 11162102"/>
              <a:gd name="connsiteY4142" fmla="*/ 4793936 h 6858029"/>
              <a:gd name="connsiteX4143" fmla="*/ 1090970 w 11162102"/>
              <a:gd name="connsiteY4143" fmla="*/ 4796401 h 6858029"/>
              <a:gd name="connsiteX4144" fmla="*/ 1107306 w 11162102"/>
              <a:gd name="connsiteY4144" fmla="*/ 4773625 h 6858029"/>
              <a:gd name="connsiteX4145" fmla="*/ 1127688 w 11162102"/>
              <a:gd name="connsiteY4145" fmla="*/ 4769014 h 6858029"/>
              <a:gd name="connsiteX4146" fmla="*/ 1142189 w 11162102"/>
              <a:gd name="connsiteY4146" fmla="*/ 4765797 h 6858029"/>
              <a:gd name="connsiteX4147" fmla="*/ 1125556 w 11162102"/>
              <a:gd name="connsiteY4147" fmla="*/ 4790604 h 6858029"/>
              <a:gd name="connsiteX4148" fmla="*/ 1111106 w 11162102"/>
              <a:gd name="connsiteY4148" fmla="*/ 4792955 h 6858029"/>
              <a:gd name="connsiteX4149" fmla="*/ 1127688 w 11162102"/>
              <a:gd name="connsiteY4149" fmla="*/ 4769014 h 6858029"/>
              <a:gd name="connsiteX4150" fmla="*/ 1148150 w 11162102"/>
              <a:gd name="connsiteY4150" fmla="*/ 4764564 h 6858029"/>
              <a:gd name="connsiteX4151" fmla="*/ 1162891 w 11162102"/>
              <a:gd name="connsiteY4151" fmla="*/ 4761461 h 6858029"/>
              <a:gd name="connsiteX4152" fmla="*/ 1146044 w 11162102"/>
              <a:gd name="connsiteY4152" fmla="*/ 4787455 h 6858029"/>
              <a:gd name="connsiteX4153" fmla="*/ 1131310 w 11162102"/>
              <a:gd name="connsiteY4153" fmla="*/ 4789668 h 6858029"/>
              <a:gd name="connsiteX4154" fmla="*/ 1148150 w 11162102"/>
              <a:gd name="connsiteY4154" fmla="*/ 4764564 h 6858029"/>
              <a:gd name="connsiteX4155" fmla="*/ 1168615 w 11162102"/>
              <a:gd name="connsiteY4155" fmla="*/ 4760274 h 6858029"/>
              <a:gd name="connsiteX4156" fmla="*/ 1183618 w 11162102"/>
              <a:gd name="connsiteY4156" fmla="*/ 4757307 h 6858029"/>
              <a:gd name="connsiteX4157" fmla="*/ 1166565 w 11162102"/>
              <a:gd name="connsiteY4157" fmla="*/ 4784442 h 6858029"/>
              <a:gd name="connsiteX4158" fmla="*/ 1151523 w 11162102"/>
              <a:gd name="connsiteY4158" fmla="*/ 4786633 h 6858029"/>
              <a:gd name="connsiteX4159" fmla="*/ 1168615 w 11162102"/>
              <a:gd name="connsiteY4159" fmla="*/ 4760274 h 6858029"/>
              <a:gd name="connsiteX4160" fmla="*/ 1189063 w 11162102"/>
              <a:gd name="connsiteY4160" fmla="*/ 4756234 h 6858029"/>
              <a:gd name="connsiteX4161" fmla="*/ 1204386 w 11162102"/>
              <a:gd name="connsiteY4161" fmla="*/ 4753290 h 6858029"/>
              <a:gd name="connsiteX4162" fmla="*/ 1187094 w 11162102"/>
              <a:gd name="connsiteY4162" fmla="*/ 4781635 h 6858029"/>
              <a:gd name="connsiteX4163" fmla="*/ 1171814 w 11162102"/>
              <a:gd name="connsiteY4163" fmla="*/ 4783735 h 6858029"/>
              <a:gd name="connsiteX4164" fmla="*/ 1189063 w 11162102"/>
              <a:gd name="connsiteY4164" fmla="*/ 4756234 h 6858029"/>
              <a:gd name="connsiteX4165" fmla="*/ 1209573 w 11162102"/>
              <a:gd name="connsiteY4165" fmla="*/ 4752355 h 6858029"/>
              <a:gd name="connsiteX4166" fmla="*/ 1225152 w 11162102"/>
              <a:gd name="connsiteY4166" fmla="*/ 4749525 h 6858029"/>
              <a:gd name="connsiteX4167" fmla="*/ 1207684 w 11162102"/>
              <a:gd name="connsiteY4167" fmla="*/ 4779034 h 6858029"/>
              <a:gd name="connsiteX4168" fmla="*/ 1192151 w 11162102"/>
              <a:gd name="connsiteY4168" fmla="*/ 4780950 h 6858029"/>
              <a:gd name="connsiteX4169" fmla="*/ 1209573 w 11162102"/>
              <a:gd name="connsiteY4169" fmla="*/ 4752355 h 6858029"/>
              <a:gd name="connsiteX4170" fmla="*/ 1230150 w 11162102"/>
              <a:gd name="connsiteY4170" fmla="*/ 4748635 h 6858029"/>
              <a:gd name="connsiteX4171" fmla="*/ 1245910 w 11162102"/>
              <a:gd name="connsiteY4171" fmla="*/ 4745965 h 6858029"/>
              <a:gd name="connsiteX4172" fmla="*/ 1228315 w 11162102"/>
              <a:gd name="connsiteY4172" fmla="*/ 4776546 h 6858029"/>
              <a:gd name="connsiteX4173" fmla="*/ 1212510 w 11162102"/>
              <a:gd name="connsiteY4173" fmla="*/ 4778417 h 6858029"/>
              <a:gd name="connsiteX4174" fmla="*/ 1230150 w 11162102"/>
              <a:gd name="connsiteY4174" fmla="*/ 4748635 h 6858029"/>
              <a:gd name="connsiteX4175" fmla="*/ 1250678 w 11162102"/>
              <a:gd name="connsiteY4175" fmla="*/ 4745166 h 6858029"/>
              <a:gd name="connsiteX4176" fmla="*/ 1266614 w 11162102"/>
              <a:gd name="connsiteY4176" fmla="*/ 4742518 h 6858029"/>
              <a:gd name="connsiteX4177" fmla="*/ 1248925 w 11162102"/>
              <a:gd name="connsiteY4177" fmla="*/ 4774241 h 6858029"/>
              <a:gd name="connsiteX4178" fmla="*/ 1232929 w 11162102"/>
              <a:gd name="connsiteY4178" fmla="*/ 4776021 h 6858029"/>
              <a:gd name="connsiteX4179" fmla="*/ 1250678 w 11162102"/>
              <a:gd name="connsiteY4179" fmla="*/ 4745166 h 6858029"/>
              <a:gd name="connsiteX4180" fmla="*/ 1271165 w 11162102"/>
              <a:gd name="connsiteY4180" fmla="*/ 4741834 h 6858029"/>
              <a:gd name="connsiteX4181" fmla="*/ 1287451 w 11162102"/>
              <a:gd name="connsiteY4181" fmla="*/ 4739323 h 6858029"/>
              <a:gd name="connsiteX4182" fmla="*/ 1269611 w 11162102"/>
              <a:gd name="connsiteY4182" fmla="*/ 4772141 h 6858029"/>
              <a:gd name="connsiteX4183" fmla="*/ 1253375 w 11162102"/>
              <a:gd name="connsiteY4183" fmla="*/ 4773762 h 6858029"/>
              <a:gd name="connsiteX4184" fmla="*/ 1271165 w 11162102"/>
              <a:gd name="connsiteY4184" fmla="*/ 4741834 h 6858029"/>
              <a:gd name="connsiteX4185" fmla="*/ 1275113 w 11162102"/>
              <a:gd name="connsiteY4185" fmla="*/ 4734713 h 6858029"/>
              <a:gd name="connsiteX4186" fmla="*/ 1292597 w 11162102"/>
              <a:gd name="connsiteY4186" fmla="*/ 4702968 h 6858029"/>
              <a:gd name="connsiteX4187" fmla="*/ 1308762 w 11162102"/>
              <a:gd name="connsiteY4187" fmla="*/ 4699704 h 6858029"/>
              <a:gd name="connsiteX4188" fmla="*/ 1291283 w 11162102"/>
              <a:gd name="connsiteY4188" fmla="*/ 4732226 h 6858029"/>
              <a:gd name="connsiteX4189" fmla="*/ 1275113 w 11162102"/>
              <a:gd name="connsiteY4189" fmla="*/ 4734713 h 6858029"/>
              <a:gd name="connsiteX4190" fmla="*/ 1313219 w 11162102"/>
              <a:gd name="connsiteY4190" fmla="*/ 4698814 h 6858029"/>
              <a:gd name="connsiteX4191" fmla="*/ 1329633 w 11162102"/>
              <a:gd name="connsiteY4191" fmla="*/ 4695596 h 6858029"/>
              <a:gd name="connsiteX4192" fmla="*/ 1311991 w 11162102"/>
              <a:gd name="connsiteY4192" fmla="*/ 4729282 h 6858029"/>
              <a:gd name="connsiteX4193" fmla="*/ 1295648 w 11162102"/>
              <a:gd name="connsiteY4193" fmla="*/ 4731564 h 6858029"/>
              <a:gd name="connsiteX4194" fmla="*/ 1313219 w 11162102"/>
              <a:gd name="connsiteY4194" fmla="*/ 4698814 h 6858029"/>
              <a:gd name="connsiteX4195" fmla="*/ 1316937 w 11162102"/>
              <a:gd name="connsiteY4195" fmla="*/ 4691854 h 6858029"/>
              <a:gd name="connsiteX4196" fmla="*/ 1334227 w 11162102"/>
              <a:gd name="connsiteY4196" fmla="*/ 4659332 h 6858029"/>
              <a:gd name="connsiteX4197" fmla="*/ 1350474 w 11162102"/>
              <a:gd name="connsiteY4197" fmla="*/ 4655407 h 6858029"/>
              <a:gd name="connsiteX4198" fmla="*/ 1333234 w 11162102"/>
              <a:gd name="connsiteY4198" fmla="*/ 4688681 h 6858029"/>
              <a:gd name="connsiteX4199" fmla="*/ 1316937 w 11162102"/>
              <a:gd name="connsiteY4199" fmla="*/ 4691854 h 6858029"/>
              <a:gd name="connsiteX4200" fmla="*/ 1354883 w 11162102"/>
              <a:gd name="connsiteY4200" fmla="*/ 4654334 h 6858029"/>
              <a:gd name="connsiteX4201" fmla="*/ 1641493 w 11162102"/>
              <a:gd name="connsiteY4201" fmla="*/ 4606225 h 6858029"/>
              <a:gd name="connsiteX4202" fmla="*/ 3159381 w 11162102"/>
              <a:gd name="connsiteY4202" fmla="*/ 4839169 h 6858029"/>
              <a:gd name="connsiteX4203" fmla="*/ 5236043 w 11162102"/>
              <a:gd name="connsiteY4203" fmla="*/ 5488226 h 6858029"/>
              <a:gd name="connsiteX4204" fmla="*/ 6832143 w 11162102"/>
              <a:gd name="connsiteY4204" fmla="*/ 5997726 h 6858029"/>
              <a:gd name="connsiteX4205" fmla="*/ 7798630 w 11162102"/>
              <a:gd name="connsiteY4205" fmla="*/ 6257372 h 6858029"/>
              <a:gd name="connsiteX4206" fmla="*/ 8783147 w 11162102"/>
              <a:gd name="connsiteY4206" fmla="*/ 6397202 h 6858029"/>
              <a:gd name="connsiteX4207" fmla="*/ 9428689 w 11162102"/>
              <a:gd name="connsiteY4207" fmla="*/ 6356602 h 6858029"/>
              <a:gd name="connsiteX4208" fmla="*/ 9995906 w 11162102"/>
              <a:gd name="connsiteY4208" fmla="*/ 6140272 h 6858029"/>
              <a:gd name="connsiteX4209" fmla="*/ 10158672 w 11162102"/>
              <a:gd name="connsiteY4209" fmla="*/ 5993208 h 6858029"/>
              <a:gd name="connsiteX4210" fmla="*/ 10166272 w 11162102"/>
              <a:gd name="connsiteY4210" fmla="*/ 6043598 h 6858029"/>
              <a:gd name="connsiteX4211" fmla="*/ 9949873 w 11162102"/>
              <a:gd name="connsiteY4211" fmla="*/ 6244934 h 6858029"/>
              <a:gd name="connsiteX4212" fmla="*/ 8756696 w 11162102"/>
              <a:gd name="connsiteY4212" fmla="*/ 6456813 h 6858029"/>
              <a:gd name="connsiteX4213" fmla="*/ 7994305 w 11162102"/>
              <a:gd name="connsiteY4213" fmla="*/ 6353703 h 6858029"/>
              <a:gd name="connsiteX4214" fmla="*/ 6850674 w 11162102"/>
              <a:gd name="connsiteY4214" fmla="*/ 6058547 h 6858029"/>
              <a:gd name="connsiteX4215" fmla="*/ 5253730 w 11162102"/>
              <a:gd name="connsiteY4215" fmla="*/ 5553246 h 6858029"/>
              <a:gd name="connsiteX4216" fmla="*/ 3139617 w 11162102"/>
              <a:gd name="connsiteY4216" fmla="*/ 4899716 h 6858029"/>
              <a:gd name="connsiteX4217" fmla="*/ 2378300 w 11162102"/>
              <a:gd name="connsiteY4217" fmla="*/ 4711138 h 6858029"/>
              <a:gd name="connsiteX4218" fmla="*/ 1617374 w 11162102"/>
              <a:gd name="connsiteY4218" fmla="*/ 4652828 h 6858029"/>
              <a:gd name="connsiteX4219" fmla="*/ 1337502 w 11162102"/>
              <a:gd name="connsiteY4219" fmla="*/ 4687906 h 6858029"/>
              <a:gd name="connsiteX4220" fmla="*/ 1354883 w 11162102"/>
              <a:gd name="connsiteY4220" fmla="*/ 4654334 h 6858029"/>
              <a:gd name="connsiteX4221" fmla="*/ 9992459 w 11162102"/>
              <a:gd name="connsiteY4221" fmla="*/ 6135069 h 6858029"/>
              <a:gd name="connsiteX4222" fmla="*/ 8783420 w 11162102"/>
              <a:gd name="connsiteY4222" fmla="*/ 6390972 h 6858029"/>
              <a:gd name="connsiteX4223" fmla="*/ 7968517 w 11162102"/>
              <a:gd name="connsiteY4223" fmla="*/ 6286493 h 6858029"/>
              <a:gd name="connsiteX4224" fmla="*/ 6833946 w 11162102"/>
              <a:gd name="connsiteY4224" fmla="*/ 5991770 h 6858029"/>
              <a:gd name="connsiteX4225" fmla="*/ 5237983 w 11162102"/>
              <a:gd name="connsiteY4225" fmla="*/ 5482315 h 6858029"/>
              <a:gd name="connsiteX4226" fmla="*/ 3161070 w 11162102"/>
              <a:gd name="connsiteY4226" fmla="*/ 4833167 h 6858029"/>
              <a:gd name="connsiteX4227" fmla="*/ 2399205 w 11162102"/>
              <a:gd name="connsiteY4227" fmla="*/ 4645023 h 6858029"/>
              <a:gd name="connsiteX4228" fmla="*/ 1640876 w 11162102"/>
              <a:gd name="connsiteY4228" fmla="*/ 4600018 h 6858029"/>
              <a:gd name="connsiteX4229" fmla="*/ 1358658 w 11162102"/>
              <a:gd name="connsiteY4229" fmla="*/ 4647008 h 6858029"/>
              <a:gd name="connsiteX4230" fmla="*/ 1375420 w 11162102"/>
              <a:gd name="connsiteY4230" fmla="*/ 4614350 h 6858029"/>
              <a:gd name="connsiteX4231" fmla="*/ 1665195 w 11162102"/>
              <a:gd name="connsiteY4231" fmla="*/ 4553301 h 6858029"/>
              <a:gd name="connsiteX4232" fmla="*/ 3180857 w 11162102"/>
              <a:gd name="connsiteY4232" fmla="*/ 4772506 h 6858029"/>
              <a:gd name="connsiteX4233" fmla="*/ 5234332 w 11162102"/>
              <a:gd name="connsiteY4233" fmla="*/ 5420924 h 6858029"/>
              <a:gd name="connsiteX4234" fmla="*/ 6815414 w 11162102"/>
              <a:gd name="connsiteY4234" fmla="*/ 5930858 h 6858029"/>
              <a:gd name="connsiteX4235" fmla="*/ 7945238 w 11162102"/>
              <a:gd name="connsiteY4235" fmla="*/ 6226220 h 6858029"/>
              <a:gd name="connsiteX4236" fmla="*/ 8809985 w 11162102"/>
              <a:gd name="connsiteY4236" fmla="*/ 6331269 h 6858029"/>
              <a:gd name="connsiteX4237" fmla="*/ 9469745 w 11162102"/>
              <a:gd name="connsiteY4237" fmla="*/ 6273918 h 6858029"/>
              <a:gd name="connsiteX4238" fmla="*/ 10038720 w 11162102"/>
              <a:gd name="connsiteY4238" fmla="*/ 6030156 h 6858029"/>
              <a:gd name="connsiteX4239" fmla="*/ 10147261 w 11162102"/>
              <a:gd name="connsiteY4239" fmla="*/ 5933140 h 6858029"/>
              <a:gd name="connsiteX4240" fmla="*/ 10157211 w 11162102"/>
              <a:gd name="connsiteY4240" fmla="*/ 5984650 h 6858029"/>
              <a:gd name="connsiteX4241" fmla="*/ 9992459 w 11162102"/>
              <a:gd name="connsiteY4241" fmla="*/ 6135069 h 6858029"/>
              <a:gd name="connsiteX4242" fmla="*/ 10152555 w 11162102"/>
              <a:gd name="connsiteY4242" fmla="*/ 5927298 h 6858029"/>
              <a:gd name="connsiteX4243" fmla="*/ 10173894 w 11162102"/>
              <a:gd name="connsiteY4243" fmla="*/ 5901988 h 6858029"/>
              <a:gd name="connsiteX4244" fmla="*/ 10181289 w 11162102"/>
              <a:gd name="connsiteY4244" fmla="*/ 5951056 h 6858029"/>
              <a:gd name="connsiteX4245" fmla="*/ 10162392 w 11162102"/>
              <a:gd name="connsiteY4245" fmla="*/ 5977871 h 6858029"/>
              <a:gd name="connsiteX4246" fmla="*/ 10152555 w 11162102"/>
              <a:gd name="connsiteY4246" fmla="*/ 5927298 h 6858029"/>
              <a:gd name="connsiteX4247" fmla="*/ 10150935 w 11162102"/>
              <a:gd name="connsiteY4247" fmla="*/ 5919721 h 6858029"/>
              <a:gd name="connsiteX4248" fmla="*/ 10139090 w 11162102"/>
              <a:gd name="connsiteY4248" fmla="*/ 5868485 h 6858029"/>
              <a:gd name="connsiteX4249" fmla="*/ 10162825 w 11162102"/>
              <a:gd name="connsiteY4249" fmla="*/ 5843747 h 6858029"/>
              <a:gd name="connsiteX4250" fmla="*/ 10172456 w 11162102"/>
              <a:gd name="connsiteY4250" fmla="*/ 5893704 h 6858029"/>
              <a:gd name="connsiteX4251" fmla="*/ 10150935 w 11162102"/>
              <a:gd name="connsiteY4251" fmla="*/ 5919721 h 6858029"/>
              <a:gd name="connsiteX4252" fmla="*/ 10168393 w 11162102"/>
              <a:gd name="connsiteY4252" fmla="*/ 5837584 h 6858029"/>
              <a:gd name="connsiteX4253" fmla="*/ 10190440 w 11162102"/>
              <a:gd name="connsiteY4253" fmla="*/ 5811636 h 6858029"/>
              <a:gd name="connsiteX4254" fmla="*/ 10197583 w 11162102"/>
              <a:gd name="connsiteY4254" fmla="*/ 5859243 h 6858029"/>
              <a:gd name="connsiteX4255" fmla="*/ 10178025 w 11162102"/>
              <a:gd name="connsiteY4255" fmla="*/ 5886515 h 6858029"/>
              <a:gd name="connsiteX4256" fmla="*/ 10168393 w 11162102"/>
              <a:gd name="connsiteY4256" fmla="*/ 5837584 h 6858029"/>
              <a:gd name="connsiteX4257" fmla="*/ 10166797 w 11162102"/>
              <a:gd name="connsiteY4257" fmla="*/ 5830236 h 6858029"/>
              <a:gd name="connsiteX4258" fmla="*/ 10155249 w 11162102"/>
              <a:gd name="connsiteY4258" fmla="*/ 5780781 h 6858029"/>
              <a:gd name="connsiteX4259" fmla="*/ 10179782 w 11162102"/>
              <a:gd name="connsiteY4259" fmla="*/ 5755289 h 6858029"/>
              <a:gd name="connsiteX4260" fmla="*/ 10189048 w 11162102"/>
              <a:gd name="connsiteY4260" fmla="*/ 5803557 h 6858029"/>
              <a:gd name="connsiteX4261" fmla="*/ 10166797 w 11162102"/>
              <a:gd name="connsiteY4261" fmla="*/ 5830236 h 6858029"/>
              <a:gd name="connsiteX4262" fmla="*/ 10189732 w 11162102"/>
              <a:gd name="connsiteY4262" fmla="*/ 5767749 h 6858029"/>
              <a:gd name="connsiteX4263" fmla="*/ 10185762 w 11162102"/>
              <a:gd name="connsiteY4263" fmla="*/ 5748647 h 6858029"/>
              <a:gd name="connsiteX4264" fmla="*/ 10209451 w 11162102"/>
              <a:gd name="connsiteY4264" fmla="*/ 5720759 h 6858029"/>
              <a:gd name="connsiteX4265" fmla="*/ 10216206 w 11162102"/>
              <a:gd name="connsiteY4265" fmla="*/ 5766586 h 6858029"/>
              <a:gd name="connsiteX4266" fmla="*/ 10195028 w 11162102"/>
              <a:gd name="connsiteY4266" fmla="*/ 5795912 h 6858029"/>
              <a:gd name="connsiteX4267" fmla="*/ 10189732 w 11162102"/>
              <a:gd name="connsiteY4267" fmla="*/ 5767749 h 6858029"/>
              <a:gd name="connsiteX4268" fmla="*/ 10184210 w 11162102"/>
              <a:gd name="connsiteY4268" fmla="*/ 5741436 h 6858029"/>
              <a:gd name="connsiteX4269" fmla="*/ 10173049 w 11162102"/>
              <a:gd name="connsiteY4269" fmla="*/ 5693829 h 6858029"/>
              <a:gd name="connsiteX4270" fmla="*/ 10199249 w 11162102"/>
              <a:gd name="connsiteY4270" fmla="*/ 5666442 h 6858029"/>
              <a:gd name="connsiteX4271" fmla="*/ 10208105 w 11162102"/>
              <a:gd name="connsiteY4271" fmla="*/ 5712863 h 6858029"/>
              <a:gd name="connsiteX4272" fmla="*/ 10184210 w 11162102"/>
              <a:gd name="connsiteY4272" fmla="*/ 5741436 h 6858029"/>
              <a:gd name="connsiteX4273" fmla="*/ 10204499 w 11162102"/>
              <a:gd name="connsiteY4273" fmla="*/ 5660646 h 6858029"/>
              <a:gd name="connsiteX4274" fmla="*/ 10228758 w 11162102"/>
              <a:gd name="connsiteY4274" fmla="*/ 5632050 h 6858029"/>
              <a:gd name="connsiteX4275" fmla="*/ 10235080 w 11162102"/>
              <a:gd name="connsiteY4275" fmla="*/ 5676279 h 6858029"/>
              <a:gd name="connsiteX4276" fmla="*/ 10213331 w 11162102"/>
              <a:gd name="connsiteY4276" fmla="*/ 5706176 h 6858029"/>
              <a:gd name="connsiteX4277" fmla="*/ 10204499 w 11162102"/>
              <a:gd name="connsiteY4277" fmla="*/ 5660646 h 6858029"/>
              <a:gd name="connsiteX4278" fmla="*/ 10202970 w 11162102"/>
              <a:gd name="connsiteY4278" fmla="*/ 5653571 h 6858029"/>
              <a:gd name="connsiteX4279" fmla="*/ 10199614 w 11162102"/>
              <a:gd name="connsiteY4279" fmla="*/ 5638372 h 6858029"/>
              <a:gd name="connsiteX4280" fmla="*/ 10192334 w 11162102"/>
              <a:gd name="connsiteY4280" fmla="*/ 5607813 h 6858029"/>
              <a:gd name="connsiteX4281" fmla="*/ 10209793 w 11162102"/>
              <a:gd name="connsiteY4281" fmla="*/ 5589670 h 6858029"/>
              <a:gd name="connsiteX4282" fmla="*/ 10219104 w 11162102"/>
              <a:gd name="connsiteY4282" fmla="*/ 5579560 h 6858029"/>
              <a:gd name="connsiteX4283" fmla="*/ 10227480 w 11162102"/>
              <a:gd name="connsiteY4283" fmla="*/ 5624268 h 6858029"/>
              <a:gd name="connsiteX4284" fmla="*/ 10202970 w 11162102"/>
              <a:gd name="connsiteY4284" fmla="*/ 5653571 h 6858029"/>
              <a:gd name="connsiteX4285" fmla="*/ 10224490 w 11162102"/>
              <a:gd name="connsiteY4285" fmla="*/ 5573534 h 6858029"/>
              <a:gd name="connsiteX4286" fmla="*/ 10249618 w 11162102"/>
              <a:gd name="connsiteY4286" fmla="*/ 5543797 h 6858029"/>
              <a:gd name="connsiteX4287" fmla="*/ 10255369 w 11162102"/>
              <a:gd name="connsiteY4287" fmla="*/ 5586588 h 6858029"/>
              <a:gd name="connsiteX4288" fmla="*/ 10232866 w 11162102"/>
              <a:gd name="connsiteY4288" fmla="*/ 5617398 h 6858029"/>
              <a:gd name="connsiteX4289" fmla="*/ 10224490 w 11162102"/>
              <a:gd name="connsiteY4289" fmla="*/ 5573534 h 6858029"/>
              <a:gd name="connsiteX4290" fmla="*/ 10223053 w 11162102"/>
              <a:gd name="connsiteY4290" fmla="*/ 5566551 h 6858029"/>
              <a:gd name="connsiteX4291" fmla="*/ 10213033 w 11162102"/>
              <a:gd name="connsiteY4291" fmla="*/ 5522984 h 6858029"/>
              <a:gd name="connsiteX4292" fmla="*/ 10240717 w 11162102"/>
              <a:gd name="connsiteY4292" fmla="*/ 5493041 h 6858029"/>
              <a:gd name="connsiteX4293" fmla="*/ 10248431 w 11162102"/>
              <a:gd name="connsiteY4293" fmla="*/ 5536107 h 6858029"/>
              <a:gd name="connsiteX4294" fmla="*/ 10223053 w 11162102"/>
              <a:gd name="connsiteY4294" fmla="*/ 5566551 h 6858029"/>
              <a:gd name="connsiteX4295" fmla="*/ 10248294 w 11162102"/>
              <a:gd name="connsiteY4295" fmla="*/ 5475879 h 6858029"/>
              <a:gd name="connsiteX4296" fmla="*/ 10244437 w 11162102"/>
              <a:gd name="connsiteY4296" fmla="*/ 5480307 h 6858029"/>
              <a:gd name="connsiteX4297" fmla="*/ 10235193 w 11162102"/>
              <a:gd name="connsiteY4297" fmla="*/ 5439068 h 6858029"/>
              <a:gd name="connsiteX4298" fmla="*/ 10263333 w 11162102"/>
              <a:gd name="connsiteY4298" fmla="*/ 5407870 h 6858029"/>
              <a:gd name="connsiteX4299" fmla="*/ 10270362 w 11162102"/>
              <a:gd name="connsiteY4299" fmla="*/ 5449063 h 6858029"/>
              <a:gd name="connsiteX4300" fmla="*/ 10248294 w 11162102"/>
              <a:gd name="connsiteY4300" fmla="*/ 5475879 h 6858029"/>
              <a:gd name="connsiteX4301" fmla="*/ 10268514 w 11162102"/>
              <a:gd name="connsiteY4301" fmla="*/ 5401936 h 6858029"/>
              <a:gd name="connsiteX4302" fmla="*/ 10294485 w 11162102"/>
              <a:gd name="connsiteY4302" fmla="*/ 5370442 h 6858029"/>
              <a:gd name="connsiteX4303" fmla="*/ 10299049 w 11162102"/>
              <a:gd name="connsiteY4303" fmla="*/ 5410221 h 6858029"/>
              <a:gd name="connsiteX4304" fmla="*/ 10275611 w 11162102"/>
              <a:gd name="connsiteY4304" fmla="*/ 5442331 h 6858029"/>
              <a:gd name="connsiteX4305" fmla="*/ 10268514 w 11162102"/>
              <a:gd name="connsiteY4305" fmla="*/ 5401936 h 6858029"/>
              <a:gd name="connsiteX4306" fmla="*/ 10298639 w 11162102"/>
              <a:gd name="connsiteY4306" fmla="*/ 5356178 h 6858029"/>
              <a:gd name="connsiteX4307" fmla="*/ 10292272 w 11162102"/>
              <a:gd name="connsiteY4307" fmla="*/ 5317700 h 6858029"/>
              <a:gd name="connsiteX4308" fmla="*/ 10318471 w 11162102"/>
              <a:gd name="connsiteY4308" fmla="*/ 5285202 h 6858029"/>
              <a:gd name="connsiteX4309" fmla="*/ 10322374 w 11162102"/>
              <a:gd name="connsiteY4309" fmla="*/ 5323542 h 6858029"/>
              <a:gd name="connsiteX4310" fmla="*/ 10298639 w 11162102"/>
              <a:gd name="connsiteY4310" fmla="*/ 5356178 h 6858029"/>
              <a:gd name="connsiteX4311" fmla="*/ 10290948 w 11162102"/>
              <a:gd name="connsiteY4311" fmla="*/ 5310763 h 6858029"/>
              <a:gd name="connsiteX4312" fmla="*/ 10283394 w 11162102"/>
              <a:gd name="connsiteY4312" fmla="*/ 5273882 h 6858029"/>
              <a:gd name="connsiteX4313" fmla="*/ 10312058 w 11162102"/>
              <a:gd name="connsiteY4313" fmla="*/ 5240722 h 6858029"/>
              <a:gd name="connsiteX4314" fmla="*/ 10317513 w 11162102"/>
              <a:gd name="connsiteY4314" fmla="*/ 5277625 h 6858029"/>
              <a:gd name="connsiteX4315" fmla="*/ 10290948 w 11162102"/>
              <a:gd name="connsiteY4315" fmla="*/ 5310763 h 6858029"/>
              <a:gd name="connsiteX4316" fmla="*/ 10317125 w 11162102"/>
              <a:gd name="connsiteY4316" fmla="*/ 5234537 h 6858029"/>
              <a:gd name="connsiteX4317" fmla="*/ 10343462 w 11162102"/>
              <a:gd name="connsiteY4317" fmla="*/ 5201263 h 6858029"/>
              <a:gd name="connsiteX4318" fmla="*/ 10346611 w 11162102"/>
              <a:gd name="connsiteY4318" fmla="*/ 5237801 h 6858029"/>
              <a:gd name="connsiteX4319" fmla="*/ 10333648 w 11162102"/>
              <a:gd name="connsiteY4319" fmla="*/ 5256127 h 6858029"/>
              <a:gd name="connsiteX4320" fmla="*/ 10322694 w 11162102"/>
              <a:gd name="connsiteY4320" fmla="*/ 5270847 h 6858029"/>
              <a:gd name="connsiteX4321" fmla="*/ 10317125 w 11162102"/>
              <a:gd name="connsiteY4321" fmla="*/ 5234537 h 6858029"/>
              <a:gd name="connsiteX4322" fmla="*/ 10315915 w 11162102"/>
              <a:gd name="connsiteY4322" fmla="*/ 5227485 h 6858029"/>
              <a:gd name="connsiteX4323" fmla="*/ 10309114 w 11162102"/>
              <a:gd name="connsiteY4323" fmla="*/ 5192430 h 6858029"/>
              <a:gd name="connsiteX4324" fmla="*/ 10337961 w 11162102"/>
              <a:gd name="connsiteY4324" fmla="*/ 5158449 h 6858029"/>
              <a:gd name="connsiteX4325" fmla="*/ 10342617 w 11162102"/>
              <a:gd name="connsiteY4325" fmla="*/ 5193503 h 6858029"/>
              <a:gd name="connsiteX4326" fmla="*/ 10315915 w 11162102"/>
              <a:gd name="connsiteY4326" fmla="*/ 5227485 h 6858029"/>
              <a:gd name="connsiteX4327" fmla="*/ 10343027 w 11162102"/>
              <a:gd name="connsiteY4327" fmla="*/ 5152287 h 6858029"/>
              <a:gd name="connsiteX4328" fmla="*/ 10369364 w 11162102"/>
              <a:gd name="connsiteY4328" fmla="*/ 5118350 h 6858029"/>
              <a:gd name="connsiteX4329" fmla="*/ 10371761 w 11162102"/>
              <a:gd name="connsiteY4329" fmla="*/ 5152948 h 6858029"/>
              <a:gd name="connsiteX4330" fmla="*/ 10347774 w 11162102"/>
              <a:gd name="connsiteY4330" fmla="*/ 5186588 h 6858029"/>
              <a:gd name="connsiteX4331" fmla="*/ 10343027 w 11162102"/>
              <a:gd name="connsiteY4331" fmla="*/ 5152287 h 6858029"/>
              <a:gd name="connsiteX4332" fmla="*/ 10341886 w 11162102"/>
              <a:gd name="connsiteY4332" fmla="*/ 5145121 h 6858029"/>
              <a:gd name="connsiteX4333" fmla="*/ 10335908 w 11162102"/>
              <a:gd name="connsiteY4333" fmla="*/ 5111618 h 6858029"/>
              <a:gd name="connsiteX4334" fmla="*/ 10364777 w 11162102"/>
              <a:gd name="connsiteY4334" fmla="*/ 5077088 h 6858029"/>
              <a:gd name="connsiteX4335" fmla="*/ 10368634 w 11162102"/>
              <a:gd name="connsiteY4335" fmla="*/ 5110477 h 6858029"/>
              <a:gd name="connsiteX4336" fmla="*/ 10341886 w 11162102"/>
              <a:gd name="connsiteY4336" fmla="*/ 5145121 h 6858029"/>
              <a:gd name="connsiteX4337" fmla="*/ 10369821 w 11162102"/>
              <a:gd name="connsiteY4337" fmla="*/ 5070812 h 6858029"/>
              <a:gd name="connsiteX4338" fmla="*/ 10396088 w 11162102"/>
              <a:gd name="connsiteY4338" fmla="*/ 5036397 h 6858029"/>
              <a:gd name="connsiteX4339" fmla="*/ 10397778 w 11162102"/>
              <a:gd name="connsiteY4339" fmla="*/ 5069192 h 6858029"/>
              <a:gd name="connsiteX4340" fmla="*/ 10373815 w 11162102"/>
              <a:gd name="connsiteY4340" fmla="*/ 5103402 h 6858029"/>
              <a:gd name="connsiteX4341" fmla="*/ 10369821 w 11162102"/>
              <a:gd name="connsiteY4341" fmla="*/ 5070812 h 6858029"/>
              <a:gd name="connsiteX4342" fmla="*/ 10368793 w 11162102"/>
              <a:gd name="connsiteY4342" fmla="*/ 5063532 h 6858029"/>
              <a:gd name="connsiteX4343" fmla="*/ 10363590 w 11162102"/>
              <a:gd name="connsiteY4343" fmla="*/ 5031444 h 6858029"/>
              <a:gd name="connsiteX4344" fmla="*/ 10392414 w 11162102"/>
              <a:gd name="connsiteY4344" fmla="*/ 4996458 h 6858029"/>
              <a:gd name="connsiteX4345" fmla="*/ 10395495 w 11162102"/>
              <a:gd name="connsiteY4345" fmla="*/ 5028386 h 6858029"/>
              <a:gd name="connsiteX4346" fmla="*/ 10368793 w 11162102"/>
              <a:gd name="connsiteY4346" fmla="*/ 5063532 h 6858029"/>
              <a:gd name="connsiteX4347" fmla="*/ 10397503 w 11162102"/>
              <a:gd name="connsiteY4347" fmla="*/ 4990045 h 6858029"/>
              <a:gd name="connsiteX4348" fmla="*/ 10423612 w 11162102"/>
              <a:gd name="connsiteY4348" fmla="*/ 4955379 h 6858029"/>
              <a:gd name="connsiteX4349" fmla="*/ 10424639 w 11162102"/>
              <a:gd name="connsiteY4349" fmla="*/ 4986531 h 6858029"/>
              <a:gd name="connsiteX4350" fmla="*/ 10400767 w 11162102"/>
              <a:gd name="connsiteY4350" fmla="*/ 5021151 h 6858029"/>
              <a:gd name="connsiteX4351" fmla="*/ 10397503 w 11162102"/>
              <a:gd name="connsiteY4351" fmla="*/ 4990045 h 6858029"/>
              <a:gd name="connsiteX4352" fmla="*/ 10396591 w 11162102"/>
              <a:gd name="connsiteY4352" fmla="*/ 4982720 h 6858029"/>
              <a:gd name="connsiteX4353" fmla="*/ 10392118 w 11162102"/>
              <a:gd name="connsiteY4353" fmla="*/ 4951841 h 6858029"/>
              <a:gd name="connsiteX4354" fmla="*/ 10420805 w 11162102"/>
              <a:gd name="connsiteY4354" fmla="*/ 4916627 h 6858029"/>
              <a:gd name="connsiteX4355" fmla="*/ 10423178 w 11162102"/>
              <a:gd name="connsiteY4355" fmla="*/ 4947231 h 6858029"/>
              <a:gd name="connsiteX4356" fmla="*/ 10396591 w 11162102"/>
              <a:gd name="connsiteY4356" fmla="*/ 4982720 h 6858029"/>
              <a:gd name="connsiteX4357" fmla="*/ 10425985 w 11162102"/>
              <a:gd name="connsiteY4357" fmla="*/ 4909963 h 6858029"/>
              <a:gd name="connsiteX4358" fmla="*/ 10451843 w 11162102"/>
              <a:gd name="connsiteY4358" fmla="*/ 4875251 h 6858029"/>
              <a:gd name="connsiteX4359" fmla="*/ 10452208 w 11162102"/>
              <a:gd name="connsiteY4359" fmla="*/ 4904919 h 6858029"/>
              <a:gd name="connsiteX4360" fmla="*/ 10428542 w 11162102"/>
              <a:gd name="connsiteY4360" fmla="*/ 4939723 h 6858029"/>
              <a:gd name="connsiteX4361" fmla="*/ 10425985 w 11162102"/>
              <a:gd name="connsiteY4361" fmla="*/ 4909963 h 6858029"/>
              <a:gd name="connsiteX4362" fmla="*/ 10457457 w 11162102"/>
              <a:gd name="connsiteY4362" fmla="*/ 4867377 h 6858029"/>
              <a:gd name="connsiteX4363" fmla="*/ 10480690 w 11162102"/>
              <a:gd name="connsiteY4363" fmla="*/ 4833213 h 6858029"/>
              <a:gd name="connsiteX4364" fmla="*/ 10479183 w 11162102"/>
              <a:gd name="connsiteY4364" fmla="*/ 4861626 h 6858029"/>
              <a:gd name="connsiteX4365" fmla="*/ 10458187 w 11162102"/>
              <a:gd name="connsiteY4365" fmla="*/ 4895791 h 6858029"/>
              <a:gd name="connsiteX4366" fmla="*/ 10457457 w 11162102"/>
              <a:gd name="connsiteY4366" fmla="*/ 4867377 h 6858029"/>
              <a:gd name="connsiteX4367" fmla="*/ 10486487 w 11162102"/>
              <a:gd name="connsiteY4367" fmla="*/ 4824267 h 6858029"/>
              <a:gd name="connsiteX4368" fmla="*/ 10506296 w 11162102"/>
              <a:gd name="connsiteY4368" fmla="*/ 4792293 h 6858029"/>
              <a:gd name="connsiteX4369" fmla="*/ 10502987 w 11162102"/>
              <a:gd name="connsiteY4369" fmla="*/ 4819314 h 6858029"/>
              <a:gd name="connsiteX4370" fmla="*/ 10485437 w 11162102"/>
              <a:gd name="connsiteY4370" fmla="*/ 4850923 h 6858029"/>
              <a:gd name="connsiteX4371" fmla="*/ 10486487 w 11162102"/>
              <a:gd name="connsiteY4371" fmla="*/ 4824267 h 6858029"/>
              <a:gd name="connsiteX4372" fmla="*/ 10486646 w 11162102"/>
              <a:gd name="connsiteY4372" fmla="*/ 4814727 h 6858029"/>
              <a:gd name="connsiteX4373" fmla="*/ 10486509 w 11162102"/>
              <a:gd name="connsiteY4373" fmla="*/ 4787615 h 6858029"/>
              <a:gd name="connsiteX4374" fmla="*/ 10509400 w 11162102"/>
              <a:gd name="connsiteY4374" fmla="*/ 4753678 h 6858029"/>
              <a:gd name="connsiteX4375" fmla="*/ 10507414 w 11162102"/>
              <a:gd name="connsiteY4375" fmla="*/ 4780608 h 6858029"/>
              <a:gd name="connsiteX4376" fmla="*/ 10486646 w 11162102"/>
              <a:gd name="connsiteY4376" fmla="*/ 4814727 h 6858029"/>
              <a:gd name="connsiteX4377" fmla="*/ 10486304 w 11162102"/>
              <a:gd name="connsiteY4377" fmla="*/ 4779261 h 6858029"/>
              <a:gd name="connsiteX4378" fmla="*/ 10485026 w 11162102"/>
              <a:gd name="connsiteY4378" fmla="*/ 4751419 h 6858029"/>
              <a:gd name="connsiteX4379" fmla="*/ 10510655 w 11162102"/>
              <a:gd name="connsiteY4379" fmla="*/ 4716433 h 6858029"/>
              <a:gd name="connsiteX4380" fmla="*/ 10509902 w 11162102"/>
              <a:gd name="connsiteY4380" fmla="*/ 4743933 h 6858029"/>
              <a:gd name="connsiteX4381" fmla="*/ 10486304 w 11162102"/>
              <a:gd name="connsiteY4381" fmla="*/ 4779261 h 6858029"/>
              <a:gd name="connsiteX4382" fmla="*/ 10516178 w 11162102"/>
              <a:gd name="connsiteY4382" fmla="*/ 4708559 h 6858029"/>
              <a:gd name="connsiteX4383" fmla="*/ 10538133 w 11162102"/>
              <a:gd name="connsiteY4383" fmla="*/ 4675810 h 6858029"/>
              <a:gd name="connsiteX4384" fmla="*/ 10535645 w 11162102"/>
              <a:gd name="connsiteY4384" fmla="*/ 4701804 h 6858029"/>
              <a:gd name="connsiteX4385" fmla="*/ 10515744 w 11162102"/>
              <a:gd name="connsiteY4385" fmla="*/ 4734622 h 6858029"/>
              <a:gd name="connsiteX4386" fmla="*/ 10516178 w 11162102"/>
              <a:gd name="connsiteY4386" fmla="*/ 4708559 h 6858029"/>
              <a:gd name="connsiteX4387" fmla="*/ 10516132 w 11162102"/>
              <a:gd name="connsiteY4387" fmla="*/ 4700161 h 6858029"/>
              <a:gd name="connsiteX4388" fmla="*/ 10515493 w 11162102"/>
              <a:gd name="connsiteY4388" fmla="*/ 4672889 h 6858029"/>
              <a:gd name="connsiteX4389" fmla="*/ 10540210 w 11162102"/>
              <a:gd name="connsiteY4389" fmla="*/ 4638930 h 6858029"/>
              <a:gd name="connsiteX4390" fmla="*/ 10538840 w 11162102"/>
              <a:gd name="connsiteY4390" fmla="*/ 4665882 h 6858029"/>
              <a:gd name="connsiteX4391" fmla="*/ 10516132 w 11162102"/>
              <a:gd name="connsiteY4391" fmla="*/ 4700161 h 6858029"/>
              <a:gd name="connsiteX4392" fmla="*/ 10546280 w 11162102"/>
              <a:gd name="connsiteY4392" fmla="*/ 4630189 h 6858029"/>
              <a:gd name="connsiteX4393" fmla="*/ 10567801 w 11162102"/>
              <a:gd name="connsiteY4393" fmla="*/ 4598010 h 6858029"/>
              <a:gd name="connsiteX4394" fmla="*/ 10564879 w 11162102"/>
              <a:gd name="connsiteY4394" fmla="*/ 4623114 h 6858029"/>
              <a:gd name="connsiteX4395" fmla="*/ 10545299 w 11162102"/>
              <a:gd name="connsiteY4395" fmla="*/ 4655589 h 6858029"/>
              <a:gd name="connsiteX4396" fmla="*/ 10546280 w 11162102"/>
              <a:gd name="connsiteY4396" fmla="*/ 4630189 h 6858029"/>
              <a:gd name="connsiteX4397" fmla="*/ 10546462 w 11162102"/>
              <a:gd name="connsiteY4397" fmla="*/ 4621813 h 6858029"/>
              <a:gd name="connsiteX4398" fmla="*/ 10546417 w 11162102"/>
              <a:gd name="connsiteY4398" fmla="*/ 4594837 h 6858029"/>
              <a:gd name="connsiteX4399" fmla="*/ 10570676 w 11162102"/>
              <a:gd name="connsiteY4399" fmla="*/ 4561403 h 6858029"/>
              <a:gd name="connsiteX4400" fmla="*/ 10568737 w 11162102"/>
              <a:gd name="connsiteY4400" fmla="*/ 4587945 h 6858029"/>
              <a:gd name="connsiteX4401" fmla="*/ 10546462 w 11162102"/>
              <a:gd name="connsiteY4401" fmla="*/ 4621813 h 6858029"/>
              <a:gd name="connsiteX4402" fmla="*/ 10576839 w 11162102"/>
              <a:gd name="connsiteY4402" fmla="*/ 4552503 h 6858029"/>
              <a:gd name="connsiteX4403" fmla="*/ 10597881 w 11162102"/>
              <a:gd name="connsiteY4403" fmla="*/ 4520917 h 6858029"/>
              <a:gd name="connsiteX4404" fmla="*/ 10594526 w 11162102"/>
              <a:gd name="connsiteY4404" fmla="*/ 4545451 h 6858029"/>
              <a:gd name="connsiteX4405" fmla="*/ 10575286 w 11162102"/>
              <a:gd name="connsiteY4405" fmla="*/ 4577538 h 6858029"/>
              <a:gd name="connsiteX4406" fmla="*/ 10576839 w 11162102"/>
              <a:gd name="connsiteY4406" fmla="*/ 4552503 h 6858029"/>
              <a:gd name="connsiteX4407" fmla="*/ 10577226 w 11162102"/>
              <a:gd name="connsiteY4407" fmla="*/ 4543465 h 6858029"/>
              <a:gd name="connsiteX4408" fmla="*/ 10577797 w 11162102"/>
              <a:gd name="connsiteY4408" fmla="*/ 4517152 h 6858029"/>
              <a:gd name="connsiteX4409" fmla="*/ 10601555 w 11162102"/>
              <a:gd name="connsiteY4409" fmla="*/ 4484311 h 6858029"/>
              <a:gd name="connsiteX4410" fmla="*/ 10599112 w 11162102"/>
              <a:gd name="connsiteY4410" fmla="*/ 4510328 h 6858029"/>
              <a:gd name="connsiteX4411" fmla="*/ 10577226 w 11162102"/>
              <a:gd name="connsiteY4411" fmla="*/ 4543465 h 6858029"/>
              <a:gd name="connsiteX4412" fmla="*/ 10607740 w 11162102"/>
              <a:gd name="connsiteY4412" fmla="*/ 4475433 h 6858029"/>
              <a:gd name="connsiteX4413" fmla="*/ 10628347 w 11162102"/>
              <a:gd name="connsiteY4413" fmla="*/ 4444486 h 6858029"/>
              <a:gd name="connsiteX4414" fmla="*/ 10624536 w 11162102"/>
              <a:gd name="connsiteY4414" fmla="*/ 4468564 h 6858029"/>
              <a:gd name="connsiteX4415" fmla="*/ 10605686 w 11162102"/>
              <a:gd name="connsiteY4415" fmla="*/ 4499898 h 6858029"/>
              <a:gd name="connsiteX4416" fmla="*/ 10607740 w 11162102"/>
              <a:gd name="connsiteY4416" fmla="*/ 4475433 h 6858029"/>
              <a:gd name="connsiteX4417" fmla="*/ 10608333 w 11162102"/>
              <a:gd name="connsiteY4417" fmla="*/ 4466304 h 6858029"/>
              <a:gd name="connsiteX4418" fmla="*/ 10609519 w 11162102"/>
              <a:gd name="connsiteY4418" fmla="*/ 4439968 h 6858029"/>
              <a:gd name="connsiteX4419" fmla="*/ 10632820 w 11162102"/>
              <a:gd name="connsiteY4419" fmla="*/ 4407697 h 6858029"/>
              <a:gd name="connsiteX4420" fmla="*/ 10629808 w 11162102"/>
              <a:gd name="connsiteY4420" fmla="*/ 4433760 h 6858029"/>
              <a:gd name="connsiteX4421" fmla="*/ 10608333 w 11162102"/>
              <a:gd name="connsiteY4421" fmla="*/ 4466304 h 6858029"/>
              <a:gd name="connsiteX4422" fmla="*/ 10638983 w 11162102"/>
              <a:gd name="connsiteY4422" fmla="*/ 4398819 h 6858029"/>
              <a:gd name="connsiteX4423" fmla="*/ 10659135 w 11162102"/>
              <a:gd name="connsiteY4423" fmla="*/ 4368626 h 6858029"/>
              <a:gd name="connsiteX4424" fmla="*/ 10654845 w 11162102"/>
              <a:gd name="connsiteY4424" fmla="*/ 4392749 h 6858029"/>
              <a:gd name="connsiteX4425" fmla="*/ 10636404 w 11162102"/>
              <a:gd name="connsiteY4425" fmla="*/ 4423308 h 6858029"/>
              <a:gd name="connsiteX4426" fmla="*/ 10638983 w 11162102"/>
              <a:gd name="connsiteY4426" fmla="*/ 4398819 h 6858029"/>
              <a:gd name="connsiteX4427" fmla="*/ 10639782 w 11162102"/>
              <a:gd name="connsiteY4427" fmla="*/ 4389736 h 6858029"/>
              <a:gd name="connsiteX4428" fmla="*/ 10641561 w 11162102"/>
              <a:gd name="connsiteY4428" fmla="*/ 4363126 h 6858029"/>
              <a:gd name="connsiteX4429" fmla="*/ 10664429 w 11162102"/>
              <a:gd name="connsiteY4429" fmla="*/ 4331518 h 6858029"/>
              <a:gd name="connsiteX4430" fmla="*/ 10660846 w 11162102"/>
              <a:gd name="connsiteY4430" fmla="*/ 4357808 h 6858029"/>
              <a:gd name="connsiteX4431" fmla="*/ 10639782 w 11162102"/>
              <a:gd name="connsiteY4431" fmla="*/ 4389736 h 6858029"/>
              <a:gd name="connsiteX4432" fmla="*/ 10670546 w 11162102"/>
              <a:gd name="connsiteY4432" fmla="*/ 4322663 h 6858029"/>
              <a:gd name="connsiteX4433" fmla="*/ 10690219 w 11162102"/>
              <a:gd name="connsiteY4433" fmla="*/ 4293291 h 6858029"/>
              <a:gd name="connsiteX4434" fmla="*/ 10685402 w 11162102"/>
              <a:gd name="connsiteY4434" fmla="*/ 4317733 h 6858029"/>
              <a:gd name="connsiteX4435" fmla="*/ 10667442 w 11162102"/>
              <a:gd name="connsiteY4435" fmla="*/ 4347379 h 6858029"/>
              <a:gd name="connsiteX4436" fmla="*/ 10670546 w 11162102"/>
              <a:gd name="connsiteY4436" fmla="*/ 4322663 h 6858029"/>
              <a:gd name="connsiteX4437" fmla="*/ 10671528 w 11162102"/>
              <a:gd name="connsiteY4437" fmla="*/ 4313717 h 6858029"/>
              <a:gd name="connsiteX4438" fmla="*/ 10673900 w 11162102"/>
              <a:gd name="connsiteY4438" fmla="*/ 4286673 h 6858029"/>
              <a:gd name="connsiteX4439" fmla="*/ 10696312 w 11162102"/>
              <a:gd name="connsiteY4439" fmla="*/ 4255634 h 6858029"/>
              <a:gd name="connsiteX4440" fmla="*/ 10692135 w 11162102"/>
              <a:gd name="connsiteY4440" fmla="*/ 4282519 h 6858029"/>
              <a:gd name="connsiteX4441" fmla="*/ 10671528 w 11162102"/>
              <a:gd name="connsiteY4441" fmla="*/ 4313717 h 6858029"/>
              <a:gd name="connsiteX4442" fmla="*/ 10702427 w 11162102"/>
              <a:gd name="connsiteY4442" fmla="*/ 4246894 h 6858029"/>
              <a:gd name="connsiteX4443" fmla="*/ 10722078 w 11162102"/>
              <a:gd name="connsiteY4443" fmla="*/ 4217613 h 6858029"/>
              <a:gd name="connsiteX4444" fmla="*/ 10716623 w 11162102"/>
              <a:gd name="connsiteY4444" fmla="*/ 4242740 h 6858029"/>
              <a:gd name="connsiteX4445" fmla="*/ 10698777 w 11162102"/>
              <a:gd name="connsiteY4445" fmla="*/ 4272044 h 6858029"/>
              <a:gd name="connsiteX4446" fmla="*/ 10702427 w 11162102"/>
              <a:gd name="connsiteY4446" fmla="*/ 4246894 h 6858029"/>
              <a:gd name="connsiteX4447" fmla="*/ 10728400 w 11162102"/>
              <a:gd name="connsiteY4447" fmla="*/ 4207845 h 6858029"/>
              <a:gd name="connsiteX4448" fmla="*/ 10744169 w 11162102"/>
              <a:gd name="connsiteY4448" fmla="*/ 4182558 h 6858029"/>
              <a:gd name="connsiteX4449" fmla="*/ 10737939 w 11162102"/>
              <a:gd name="connsiteY4449" fmla="*/ 4205221 h 6858029"/>
              <a:gd name="connsiteX4450" fmla="*/ 10723881 w 11162102"/>
              <a:gd name="connsiteY4450" fmla="*/ 4230279 h 6858029"/>
              <a:gd name="connsiteX4451" fmla="*/ 10728400 w 11162102"/>
              <a:gd name="connsiteY4451" fmla="*/ 4207845 h 6858029"/>
              <a:gd name="connsiteX4452" fmla="*/ 10755055 w 11162102"/>
              <a:gd name="connsiteY4452" fmla="*/ 4156473 h 6858029"/>
              <a:gd name="connsiteX4453" fmla="*/ 10760281 w 11162102"/>
              <a:gd name="connsiteY4453" fmla="*/ 4132761 h 6858029"/>
              <a:gd name="connsiteX4454" fmla="*/ 10775435 w 11162102"/>
              <a:gd name="connsiteY4454" fmla="*/ 4108707 h 6858029"/>
              <a:gd name="connsiteX4455" fmla="*/ 10768452 w 11162102"/>
              <a:gd name="connsiteY4455" fmla="*/ 4132852 h 6858029"/>
              <a:gd name="connsiteX4456" fmla="*/ 10755055 w 11162102"/>
              <a:gd name="connsiteY4456" fmla="*/ 4156473 h 6858029"/>
              <a:gd name="connsiteX4457" fmla="*/ 10783423 w 11162102"/>
              <a:gd name="connsiteY4457" fmla="*/ 4095561 h 6858029"/>
              <a:gd name="connsiteX4458" fmla="*/ 10794058 w 11162102"/>
              <a:gd name="connsiteY4458" fmla="*/ 4077441 h 6858029"/>
              <a:gd name="connsiteX4459" fmla="*/ 10787212 w 11162102"/>
              <a:gd name="connsiteY4459" fmla="*/ 4097615 h 6858029"/>
              <a:gd name="connsiteX4460" fmla="*/ 10778197 w 11162102"/>
              <a:gd name="connsiteY4460" fmla="*/ 4114892 h 6858029"/>
              <a:gd name="connsiteX4461" fmla="*/ 10783423 w 11162102"/>
              <a:gd name="connsiteY4461" fmla="*/ 4095561 h 6858029"/>
              <a:gd name="connsiteX4462" fmla="*/ 10786823 w 11162102"/>
              <a:gd name="connsiteY4462" fmla="*/ 4082096 h 6858029"/>
              <a:gd name="connsiteX4463" fmla="*/ 10792393 w 11162102"/>
              <a:gd name="connsiteY4463" fmla="*/ 4058224 h 6858029"/>
              <a:gd name="connsiteX4464" fmla="*/ 10807181 w 11162102"/>
              <a:gd name="connsiteY4464" fmla="*/ 4034878 h 6858029"/>
              <a:gd name="connsiteX4465" fmla="*/ 10803575 w 11162102"/>
              <a:gd name="connsiteY4465" fmla="*/ 4047179 h 6858029"/>
              <a:gd name="connsiteX4466" fmla="*/ 10799786 w 11162102"/>
              <a:gd name="connsiteY4466" fmla="*/ 4059503 h 6858029"/>
              <a:gd name="connsiteX4467" fmla="*/ 10786823 w 11162102"/>
              <a:gd name="connsiteY4467" fmla="*/ 4082096 h 6858029"/>
              <a:gd name="connsiteX4468" fmla="*/ 10815306 w 11162102"/>
              <a:gd name="connsiteY4468" fmla="*/ 4021618 h 6858029"/>
              <a:gd name="connsiteX4469" fmla="*/ 10826101 w 11162102"/>
              <a:gd name="connsiteY4469" fmla="*/ 4003429 h 6858029"/>
              <a:gd name="connsiteX4470" fmla="*/ 10819048 w 11162102"/>
              <a:gd name="connsiteY4470" fmla="*/ 4023809 h 6858029"/>
              <a:gd name="connsiteX4471" fmla="*/ 10809668 w 11162102"/>
              <a:gd name="connsiteY4471" fmla="*/ 4041542 h 6858029"/>
              <a:gd name="connsiteX4472" fmla="*/ 10815306 w 11162102"/>
              <a:gd name="connsiteY4472" fmla="*/ 4021618 h 6858029"/>
              <a:gd name="connsiteX4473" fmla="*/ 10818683 w 11162102"/>
              <a:gd name="connsiteY4473" fmla="*/ 4008952 h 6858029"/>
              <a:gd name="connsiteX4474" fmla="*/ 10825005 w 11162102"/>
              <a:gd name="connsiteY4474" fmla="*/ 3983482 h 6858029"/>
              <a:gd name="connsiteX4475" fmla="*/ 10839588 w 11162102"/>
              <a:gd name="connsiteY4475" fmla="*/ 3960683 h 6858029"/>
              <a:gd name="connsiteX4476" fmla="*/ 10831669 w 11162102"/>
              <a:gd name="connsiteY4476" fmla="*/ 3986472 h 6858029"/>
              <a:gd name="connsiteX4477" fmla="*/ 10818683 w 11162102"/>
              <a:gd name="connsiteY4477" fmla="*/ 4008952 h 6858029"/>
              <a:gd name="connsiteX4478" fmla="*/ 10847758 w 11162102"/>
              <a:gd name="connsiteY4478" fmla="*/ 3947447 h 6858029"/>
              <a:gd name="connsiteX4479" fmla="*/ 10859010 w 11162102"/>
              <a:gd name="connsiteY4479" fmla="*/ 3928687 h 6858029"/>
              <a:gd name="connsiteX4480" fmla="*/ 10851273 w 11162102"/>
              <a:gd name="connsiteY4480" fmla="*/ 3950596 h 6858029"/>
              <a:gd name="connsiteX4481" fmla="*/ 10841528 w 11162102"/>
              <a:gd name="connsiteY4481" fmla="*/ 3968740 h 6858029"/>
              <a:gd name="connsiteX4482" fmla="*/ 10847758 w 11162102"/>
              <a:gd name="connsiteY4482" fmla="*/ 3947447 h 6858029"/>
              <a:gd name="connsiteX4483" fmla="*/ 10846321 w 11162102"/>
              <a:gd name="connsiteY4483" fmla="*/ 3937245 h 6858029"/>
              <a:gd name="connsiteX4484" fmla="*/ 10843057 w 11162102"/>
              <a:gd name="connsiteY4484" fmla="*/ 3948793 h 6858029"/>
              <a:gd name="connsiteX4485" fmla="*/ 10827150 w 11162102"/>
              <a:gd name="connsiteY4485" fmla="*/ 3974148 h 6858029"/>
              <a:gd name="connsiteX4486" fmla="*/ 10833266 w 11162102"/>
              <a:gd name="connsiteY4486" fmla="*/ 3945142 h 6858029"/>
              <a:gd name="connsiteX4487" fmla="*/ 10851136 w 11162102"/>
              <a:gd name="connsiteY4487" fmla="*/ 3919079 h 6858029"/>
              <a:gd name="connsiteX4488" fmla="*/ 10846321 w 11162102"/>
              <a:gd name="connsiteY4488" fmla="*/ 3937245 h 6858029"/>
              <a:gd name="connsiteX4489" fmla="*/ 10820372 w 11162102"/>
              <a:gd name="connsiteY4489" fmla="*/ 3984624 h 6858029"/>
              <a:gd name="connsiteX4490" fmla="*/ 10801407 w 11162102"/>
              <a:gd name="connsiteY4490" fmla="*/ 4012786 h 6858029"/>
              <a:gd name="connsiteX4491" fmla="*/ 10806291 w 11162102"/>
              <a:gd name="connsiteY4491" fmla="*/ 3982341 h 6858029"/>
              <a:gd name="connsiteX4492" fmla="*/ 10827242 w 11162102"/>
              <a:gd name="connsiteY4492" fmla="*/ 3953700 h 6858029"/>
              <a:gd name="connsiteX4493" fmla="*/ 10820372 w 11162102"/>
              <a:gd name="connsiteY4493" fmla="*/ 3984624 h 6858029"/>
              <a:gd name="connsiteX4494" fmla="*/ 10795929 w 11162102"/>
              <a:gd name="connsiteY4494" fmla="*/ 4020637 h 6858029"/>
              <a:gd name="connsiteX4495" fmla="*/ 10773564 w 11162102"/>
              <a:gd name="connsiteY4495" fmla="*/ 4051674 h 6858029"/>
              <a:gd name="connsiteX4496" fmla="*/ 10776896 w 11162102"/>
              <a:gd name="connsiteY4496" fmla="*/ 4020317 h 6858029"/>
              <a:gd name="connsiteX4497" fmla="*/ 10801430 w 11162102"/>
              <a:gd name="connsiteY4497" fmla="*/ 3988846 h 6858029"/>
              <a:gd name="connsiteX4498" fmla="*/ 10795929 w 11162102"/>
              <a:gd name="connsiteY4498" fmla="*/ 4020637 h 6858029"/>
              <a:gd name="connsiteX4499" fmla="*/ 10768726 w 11162102"/>
              <a:gd name="connsiteY4499" fmla="*/ 4058179 h 6858029"/>
              <a:gd name="connsiteX4500" fmla="*/ 10743325 w 11162102"/>
              <a:gd name="connsiteY4500" fmla="*/ 4091042 h 6858029"/>
              <a:gd name="connsiteX4501" fmla="*/ 10744946 w 11162102"/>
              <a:gd name="connsiteY4501" fmla="*/ 4058955 h 6858029"/>
              <a:gd name="connsiteX4502" fmla="*/ 10772469 w 11162102"/>
              <a:gd name="connsiteY4502" fmla="*/ 4025817 h 6858029"/>
              <a:gd name="connsiteX4503" fmla="*/ 10768726 w 11162102"/>
              <a:gd name="connsiteY4503" fmla="*/ 4058179 h 6858029"/>
              <a:gd name="connsiteX4504" fmla="*/ 10738692 w 11162102"/>
              <a:gd name="connsiteY4504" fmla="*/ 4096862 h 6858029"/>
              <a:gd name="connsiteX4505" fmla="*/ 10710552 w 11162102"/>
              <a:gd name="connsiteY4505" fmla="*/ 4130844 h 6858029"/>
              <a:gd name="connsiteX4506" fmla="*/ 10710279 w 11162102"/>
              <a:gd name="connsiteY4506" fmla="*/ 4098140 h 6858029"/>
              <a:gd name="connsiteX4507" fmla="*/ 10740518 w 11162102"/>
              <a:gd name="connsiteY4507" fmla="*/ 4064090 h 6858029"/>
              <a:gd name="connsiteX4508" fmla="*/ 10738692 w 11162102"/>
              <a:gd name="connsiteY4508" fmla="*/ 4096862 h 6858029"/>
              <a:gd name="connsiteX4509" fmla="*/ 10705372 w 11162102"/>
              <a:gd name="connsiteY4509" fmla="*/ 4136892 h 6858029"/>
              <a:gd name="connsiteX4510" fmla="*/ 10675087 w 11162102"/>
              <a:gd name="connsiteY4510" fmla="*/ 4170965 h 6858029"/>
              <a:gd name="connsiteX4511" fmla="*/ 10672987 w 11162102"/>
              <a:gd name="connsiteY4511" fmla="*/ 4139630 h 6858029"/>
              <a:gd name="connsiteX4512" fmla="*/ 10672828 w 11162102"/>
              <a:gd name="connsiteY4512" fmla="*/ 4137782 h 6858029"/>
              <a:gd name="connsiteX4513" fmla="*/ 10705258 w 11162102"/>
              <a:gd name="connsiteY4513" fmla="*/ 4103640 h 6858029"/>
              <a:gd name="connsiteX4514" fmla="*/ 10705372 w 11162102"/>
              <a:gd name="connsiteY4514" fmla="*/ 4136892 h 6858029"/>
              <a:gd name="connsiteX4515" fmla="*/ 10669998 w 11162102"/>
              <a:gd name="connsiteY4515" fmla="*/ 4176511 h 6858029"/>
              <a:gd name="connsiteX4516" fmla="*/ 10636792 w 11162102"/>
              <a:gd name="connsiteY4516" fmla="*/ 4211383 h 6858029"/>
              <a:gd name="connsiteX4517" fmla="*/ 10632456 w 11162102"/>
              <a:gd name="connsiteY4517" fmla="*/ 4177720 h 6858029"/>
              <a:gd name="connsiteX4518" fmla="*/ 10667852 w 11162102"/>
              <a:gd name="connsiteY4518" fmla="*/ 4142871 h 6858029"/>
              <a:gd name="connsiteX4519" fmla="*/ 10669998 w 11162102"/>
              <a:gd name="connsiteY4519" fmla="*/ 4176511 h 6858029"/>
              <a:gd name="connsiteX4520" fmla="*/ 10631885 w 11162102"/>
              <a:gd name="connsiteY4520" fmla="*/ 4216335 h 6858029"/>
              <a:gd name="connsiteX4521" fmla="*/ 10595712 w 11162102"/>
              <a:gd name="connsiteY4521" fmla="*/ 4251755 h 6858029"/>
              <a:gd name="connsiteX4522" fmla="*/ 10589299 w 11162102"/>
              <a:gd name="connsiteY4522" fmla="*/ 4217613 h 6858029"/>
              <a:gd name="connsiteX4523" fmla="*/ 10627685 w 11162102"/>
              <a:gd name="connsiteY4523" fmla="*/ 4182285 h 6858029"/>
              <a:gd name="connsiteX4524" fmla="*/ 10631885 w 11162102"/>
              <a:gd name="connsiteY4524" fmla="*/ 4216335 h 6858029"/>
              <a:gd name="connsiteX4525" fmla="*/ 10591011 w 11162102"/>
              <a:gd name="connsiteY4525" fmla="*/ 4256205 h 6858029"/>
              <a:gd name="connsiteX4526" fmla="*/ 10551963 w 11162102"/>
              <a:gd name="connsiteY4526" fmla="*/ 4291876 h 6858029"/>
              <a:gd name="connsiteX4527" fmla="*/ 10543518 w 11162102"/>
              <a:gd name="connsiteY4527" fmla="*/ 4257164 h 6858029"/>
              <a:gd name="connsiteX4528" fmla="*/ 10584735 w 11162102"/>
              <a:gd name="connsiteY4528" fmla="*/ 4221675 h 6858029"/>
              <a:gd name="connsiteX4529" fmla="*/ 10591011 w 11162102"/>
              <a:gd name="connsiteY4529" fmla="*/ 4256205 h 6858029"/>
              <a:gd name="connsiteX4530" fmla="*/ 10547444 w 11162102"/>
              <a:gd name="connsiteY4530" fmla="*/ 4295824 h 6858029"/>
              <a:gd name="connsiteX4531" fmla="*/ 10505657 w 11162102"/>
              <a:gd name="connsiteY4531" fmla="*/ 4331404 h 6858029"/>
              <a:gd name="connsiteX4532" fmla="*/ 10495182 w 11162102"/>
              <a:gd name="connsiteY4532" fmla="*/ 4296166 h 6858029"/>
              <a:gd name="connsiteX4533" fmla="*/ 10539069 w 11162102"/>
              <a:gd name="connsiteY4533" fmla="*/ 4260861 h 6858029"/>
              <a:gd name="connsiteX4534" fmla="*/ 10547444 w 11162102"/>
              <a:gd name="connsiteY4534" fmla="*/ 4295824 h 6858029"/>
              <a:gd name="connsiteX4535" fmla="*/ 10501230 w 11162102"/>
              <a:gd name="connsiteY4535" fmla="*/ 4335055 h 6858029"/>
              <a:gd name="connsiteX4536" fmla="*/ 10456932 w 11162102"/>
              <a:gd name="connsiteY4536" fmla="*/ 4370224 h 6858029"/>
              <a:gd name="connsiteX4537" fmla="*/ 10444403 w 11162102"/>
              <a:gd name="connsiteY4537" fmla="*/ 4334347 h 6858029"/>
              <a:gd name="connsiteX4538" fmla="*/ 10480712 w 11162102"/>
              <a:gd name="connsiteY4538" fmla="*/ 4307326 h 6858029"/>
              <a:gd name="connsiteX4539" fmla="*/ 10490777 w 11162102"/>
              <a:gd name="connsiteY4539" fmla="*/ 4299590 h 6858029"/>
              <a:gd name="connsiteX4540" fmla="*/ 10501230 w 11162102"/>
              <a:gd name="connsiteY4540" fmla="*/ 4335055 h 6858029"/>
              <a:gd name="connsiteX4541" fmla="*/ 10452573 w 11162102"/>
              <a:gd name="connsiteY4541" fmla="*/ 4373556 h 6858029"/>
              <a:gd name="connsiteX4542" fmla="*/ 10405857 w 11162102"/>
              <a:gd name="connsiteY4542" fmla="*/ 4408154 h 6858029"/>
              <a:gd name="connsiteX4543" fmla="*/ 10391342 w 11162102"/>
              <a:gd name="connsiteY4543" fmla="*/ 4371684 h 6858029"/>
              <a:gd name="connsiteX4544" fmla="*/ 10440044 w 11162102"/>
              <a:gd name="connsiteY4544" fmla="*/ 4337497 h 6858029"/>
              <a:gd name="connsiteX4545" fmla="*/ 10452573 w 11162102"/>
              <a:gd name="connsiteY4545" fmla="*/ 4373556 h 6858029"/>
              <a:gd name="connsiteX4546" fmla="*/ 10401497 w 11162102"/>
              <a:gd name="connsiteY4546" fmla="*/ 4411280 h 6858029"/>
              <a:gd name="connsiteX4547" fmla="*/ 10352704 w 11162102"/>
              <a:gd name="connsiteY4547" fmla="*/ 4444943 h 6858029"/>
              <a:gd name="connsiteX4548" fmla="*/ 10336363 w 11162102"/>
              <a:gd name="connsiteY4548" fmla="*/ 4407789 h 6858029"/>
              <a:gd name="connsiteX4549" fmla="*/ 10387005 w 11162102"/>
              <a:gd name="connsiteY4549" fmla="*/ 4374605 h 6858029"/>
              <a:gd name="connsiteX4550" fmla="*/ 10401497 w 11162102"/>
              <a:gd name="connsiteY4550" fmla="*/ 4411280 h 6858029"/>
              <a:gd name="connsiteX4551" fmla="*/ 10348208 w 11162102"/>
              <a:gd name="connsiteY4551" fmla="*/ 4447955 h 6858029"/>
              <a:gd name="connsiteX4552" fmla="*/ 10297818 w 11162102"/>
              <a:gd name="connsiteY4552" fmla="*/ 4480385 h 6858029"/>
              <a:gd name="connsiteX4553" fmla="*/ 10279742 w 11162102"/>
              <a:gd name="connsiteY4553" fmla="*/ 4442501 h 6858029"/>
              <a:gd name="connsiteX4554" fmla="*/ 10331845 w 11162102"/>
              <a:gd name="connsiteY4554" fmla="*/ 4410619 h 6858029"/>
              <a:gd name="connsiteX4555" fmla="*/ 10348208 w 11162102"/>
              <a:gd name="connsiteY4555" fmla="*/ 4447955 h 6858029"/>
              <a:gd name="connsiteX4556" fmla="*/ 10293276 w 11162102"/>
              <a:gd name="connsiteY4556" fmla="*/ 4483215 h 6858029"/>
              <a:gd name="connsiteX4557" fmla="*/ 10241539 w 11162102"/>
              <a:gd name="connsiteY4557" fmla="*/ 4514276 h 6858029"/>
              <a:gd name="connsiteX4558" fmla="*/ 10221820 w 11162102"/>
              <a:gd name="connsiteY4558" fmla="*/ 4475615 h 6858029"/>
              <a:gd name="connsiteX4559" fmla="*/ 10275110 w 11162102"/>
              <a:gd name="connsiteY4559" fmla="*/ 4445194 h 6858029"/>
              <a:gd name="connsiteX4560" fmla="*/ 10293276 w 11162102"/>
              <a:gd name="connsiteY4560" fmla="*/ 4483215 h 6858029"/>
              <a:gd name="connsiteX4561" fmla="*/ 10236814 w 11162102"/>
              <a:gd name="connsiteY4561" fmla="*/ 4517015 h 6858029"/>
              <a:gd name="connsiteX4562" fmla="*/ 10184118 w 11162102"/>
              <a:gd name="connsiteY4562" fmla="*/ 4546523 h 6858029"/>
              <a:gd name="connsiteX4563" fmla="*/ 10162825 w 11162102"/>
              <a:gd name="connsiteY4563" fmla="*/ 4507018 h 6858029"/>
              <a:gd name="connsiteX4564" fmla="*/ 10216982 w 11162102"/>
              <a:gd name="connsiteY4564" fmla="*/ 4478263 h 6858029"/>
              <a:gd name="connsiteX4565" fmla="*/ 10236814 w 11162102"/>
              <a:gd name="connsiteY4565" fmla="*/ 4517015 h 6858029"/>
              <a:gd name="connsiteX4566" fmla="*/ 10178778 w 11162102"/>
              <a:gd name="connsiteY4566" fmla="*/ 4549399 h 6858029"/>
              <a:gd name="connsiteX4567" fmla="*/ 10125968 w 11162102"/>
              <a:gd name="connsiteY4567" fmla="*/ 4576991 h 6858029"/>
              <a:gd name="connsiteX4568" fmla="*/ 10103283 w 11162102"/>
              <a:gd name="connsiteY4568" fmla="*/ 4536596 h 6858029"/>
              <a:gd name="connsiteX4569" fmla="*/ 10157463 w 11162102"/>
              <a:gd name="connsiteY4569" fmla="*/ 4509826 h 6858029"/>
              <a:gd name="connsiteX4570" fmla="*/ 10178778 w 11162102"/>
              <a:gd name="connsiteY4570" fmla="*/ 4549399 h 6858029"/>
              <a:gd name="connsiteX4571" fmla="*/ 10120513 w 11162102"/>
              <a:gd name="connsiteY4571" fmla="*/ 4579729 h 6858029"/>
              <a:gd name="connsiteX4572" fmla="*/ 10067384 w 11162102"/>
              <a:gd name="connsiteY4572" fmla="*/ 4605587 h 6858029"/>
              <a:gd name="connsiteX4573" fmla="*/ 10043489 w 11162102"/>
              <a:gd name="connsiteY4573" fmla="*/ 4564279 h 6858029"/>
              <a:gd name="connsiteX4574" fmla="*/ 10097806 w 11162102"/>
              <a:gd name="connsiteY4574" fmla="*/ 4539220 h 6858029"/>
              <a:gd name="connsiteX4575" fmla="*/ 10120513 w 11162102"/>
              <a:gd name="connsiteY4575" fmla="*/ 4579729 h 6858029"/>
              <a:gd name="connsiteX4576" fmla="*/ 10061929 w 11162102"/>
              <a:gd name="connsiteY4576" fmla="*/ 4608166 h 6858029"/>
              <a:gd name="connsiteX4577" fmla="*/ 10008960 w 11162102"/>
              <a:gd name="connsiteY4577" fmla="*/ 4632174 h 6858029"/>
              <a:gd name="connsiteX4578" fmla="*/ 9996795 w 11162102"/>
              <a:gd name="connsiteY4578" fmla="*/ 4611497 h 6858029"/>
              <a:gd name="connsiteX4579" fmla="*/ 9983992 w 11162102"/>
              <a:gd name="connsiteY4579" fmla="*/ 4589953 h 6858029"/>
              <a:gd name="connsiteX4580" fmla="*/ 9992231 w 11162102"/>
              <a:gd name="connsiteY4580" fmla="*/ 4586553 h 6858029"/>
              <a:gd name="connsiteX4581" fmla="*/ 10037966 w 11162102"/>
              <a:gd name="connsiteY4581" fmla="*/ 4566744 h 6858029"/>
              <a:gd name="connsiteX4582" fmla="*/ 10061929 w 11162102"/>
              <a:gd name="connsiteY4582" fmla="*/ 4608166 h 6858029"/>
              <a:gd name="connsiteX4583" fmla="*/ 9991523 w 11162102"/>
              <a:gd name="connsiteY4583" fmla="*/ 4614624 h 6858029"/>
              <a:gd name="connsiteX4584" fmla="*/ 10003300 w 11162102"/>
              <a:gd name="connsiteY4584" fmla="*/ 4634662 h 6858029"/>
              <a:gd name="connsiteX4585" fmla="*/ 9951358 w 11162102"/>
              <a:gd name="connsiteY4585" fmla="*/ 4656662 h 6858029"/>
              <a:gd name="connsiteX4586" fmla="*/ 9926025 w 11162102"/>
              <a:gd name="connsiteY4586" fmla="*/ 4613323 h 6858029"/>
              <a:gd name="connsiteX4587" fmla="*/ 9978265 w 11162102"/>
              <a:gd name="connsiteY4587" fmla="*/ 4592327 h 6858029"/>
              <a:gd name="connsiteX4588" fmla="*/ 9991523 w 11162102"/>
              <a:gd name="connsiteY4588" fmla="*/ 4614624 h 6858029"/>
              <a:gd name="connsiteX4589" fmla="*/ 9945561 w 11162102"/>
              <a:gd name="connsiteY4589" fmla="*/ 4659013 h 6858029"/>
              <a:gd name="connsiteX4590" fmla="*/ 9895832 w 11162102"/>
              <a:gd name="connsiteY4590" fmla="*/ 4678663 h 6858029"/>
              <a:gd name="connsiteX4591" fmla="*/ 9870202 w 11162102"/>
              <a:gd name="connsiteY4591" fmla="*/ 4634228 h 6858029"/>
              <a:gd name="connsiteX4592" fmla="*/ 9920159 w 11162102"/>
              <a:gd name="connsiteY4592" fmla="*/ 4615560 h 6858029"/>
              <a:gd name="connsiteX4593" fmla="*/ 9945561 w 11162102"/>
              <a:gd name="connsiteY4593" fmla="*/ 4659013 h 6858029"/>
              <a:gd name="connsiteX4594" fmla="*/ 9889875 w 11162102"/>
              <a:gd name="connsiteY4594" fmla="*/ 4680945 h 6858029"/>
              <a:gd name="connsiteX4595" fmla="*/ 9842474 w 11162102"/>
              <a:gd name="connsiteY4595" fmla="*/ 4698426 h 6858029"/>
              <a:gd name="connsiteX4596" fmla="*/ 9816593 w 11162102"/>
              <a:gd name="connsiteY4596" fmla="*/ 4652988 h 6858029"/>
              <a:gd name="connsiteX4597" fmla="*/ 9864201 w 11162102"/>
              <a:gd name="connsiteY4597" fmla="*/ 4636419 h 6858029"/>
              <a:gd name="connsiteX4598" fmla="*/ 9889875 w 11162102"/>
              <a:gd name="connsiteY4598" fmla="*/ 4680945 h 6858029"/>
              <a:gd name="connsiteX4599" fmla="*/ 9836312 w 11162102"/>
              <a:gd name="connsiteY4599" fmla="*/ 4700617 h 6858029"/>
              <a:gd name="connsiteX4600" fmla="*/ 9791330 w 11162102"/>
              <a:gd name="connsiteY4600" fmla="*/ 4716159 h 6858029"/>
              <a:gd name="connsiteX4601" fmla="*/ 9765244 w 11162102"/>
              <a:gd name="connsiteY4601" fmla="*/ 4669830 h 6858029"/>
              <a:gd name="connsiteX4602" fmla="*/ 9810363 w 11162102"/>
              <a:gd name="connsiteY4602" fmla="*/ 4655087 h 6858029"/>
              <a:gd name="connsiteX4603" fmla="*/ 9836312 w 11162102"/>
              <a:gd name="connsiteY4603" fmla="*/ 4700617 h 6858029"/>
              <a:gd name="connsiteX4604" fmla="*/ 9784871 w 11162102"/>
              <a:gd name="connsiteY4604" fmla="*/ 4718304 h 6858029"/>
              <a:gd name="connsiteX4605" fmla="*/ 9742376 w 11162102"/>
              <a:gd name="connsiteY4605" fmla="*/ 4732020 h 6858029"/>
              <a:gd name="connsiteX4606" fmla="*/ 9716085 w 11162102"/>
              <a:gd name="connsiteY4606" fmla="*/ 4684802 h 6858029"/>
              <a:gd name="connsiteX4607" fmla="*/ 9758694 w 11162102"/>
              <a:gd name="connsiteY4607" fmla="*/ 4671884 h 6858029"/>
              <a:gd name="connsiteX4608" fmla="*/ 9784871 w 11162102"/>
              <a:gd name="connsiteY4608" fmla="*/ 4718304 h 6858029"/>
              <a:gd name="connsiteX4609" fmla="*/ 9736054 w 11162102"/>
              <a:gd name="connsiteY4609" fmla="*/ 4734006 h 6858029"/>
              <a:gd name="connsiteX4610" fmla="*/ 9695660 w 11162102"/>
              <a:gd name="connsiteY4610" fmla="*/ 4746238 h 6858029"/>
              <a:gd name="connsiteX4611" fmla="*/ 9669209 w 11162102"/>
              <a:gd name="connsiteY4611" fmla="*/ 4698198 h 6858029"/>
              <a:gd name="connsiteX4612" fmla="*/ 9709695 w 11162102"/>
              <a:gd name="connsiteY4612" fmla="*/ 4686673 h 6858029"/>
              <a:gd name="connsiteX4613" fmla="*/ 9736054 w 11162102"/>
              <a:gd name="connsiteY4613" fmla="*/ 4734006 h 6858029"/>
              <a:gd name="connsiteX4614" fmla="*/ 9688951 w 11162102"/>
              <a:gd name="connsiteY4614" fmla="*/ 4748178 h 6858029"/>
              <a:gd name="connsiteX4615" fmla="*/ 9651134 w 11162102"/>
              <a:gd name="connsiteY4615" fmla="*/ 4758904 h 6858029"/>
              <a:gd name="connsiteX4616" fmla="*/ 9624570 w 11162102"/>
              <a:gd name="connsiteY4616" fmla="*/ 4710134 h 6858029"/>
              <a:gd name="connsiteX4617" fmla="*/ 9662454 w 11162102"/>
              <a:gd name="connsiteY4617" fmla="*/ 4700092 h 6858029"/>
              <a:gd name="connsiteX4618" fmla="*/ 9688951 w 11162102"/>
              <a:gd name="connsiteY4618" fmla="*/ 4748178 h 6858029"/>
              <a:gd name="connsiteX4619" fmla="*/ 9643991 w 11162102"/>
              <a:gd name="connsiteY4619" fmla="*/ 4760867 h 6858029"/>
              <a:gd name="connsiteX4620" fmla="*/ 9425858 w 11162102"/>
              <a:gd name="connsiteY4620" fmla="*/ 4810824 h 6858029"/>
              <a:gd name="connsiteX4621" fmla="*/ 7729890 w 11162102"/>
              <a:gd name="connsiteY4621" fmla="*/ 4764564 h 6858029"/>
              <a:gd name="connsiteX4622" fmla="*/ 6432119 w 11162102"/>
              <a:gd name="connsiteY4622" fmla="*/ 4389006 h 6858029"/>
              <a:gd name="connsiteX4623" fmla="*/ 5102261 w 11162102"/>
              <a:gd name="connsiteY4623" fmla="*/ 3829640 h 6858029"/>
              <a:gd name="connsiteX4624" fmla="*/ 3675774 w 11162102"/>
              <a:gd name="connsiteY4624" fmla="*/ 3235858 h 6858029"/>
              <a:gd name="connsiteX4625" fmla="*/ 2910645 w 11162102"/>
              <a:gd name="connsiteY4625" fmla="*/ 3078660 h 6858029"/>
              <a:gd name="connsiteX4626" fmla="*/ 2544124 w 11162102"/>
              <a:gd name="connsiteY4626" fmla="*/ 3136856 h 6858029"/>
              <a:gd name="connsiteX4627" fmla="*/ 2206571 w 11162102"/>
              <a:gd name="connsiteY4627" fmla="*/ 3333079 h 6858029"/>
              <a:gd name="connsiteX4628" fmla="*/ 1848581 w 11162102"/>
              <a:gd name="connsiteY4628" fmla="*/ 3730615 h 6858029"/>
              <a:gd name="connsiteX4629" fmla="*/ 2232627 w 11162102"/>
              <a:gd name="connsiteY4629" fmla="*/ 3282985 h 6858029"/>
              <a:gd name="connsiteX4630" fmla="*/ 3695994 w 11162102"/>
              <a:gd name="connsiteY4630" fmla="*/ 3172732 h 6858029"/>
              <a:gd name="connsiteX4631" fmla="*/ 5095528 w 11162102"/>
              <a:gd name="connsiteY4631" fmla="*/ 3763730 h 6858029"/>
              <a:gd name="connsiteX4632" fmla="*/ 6414113 w 11162102"/>
              <a:gd name="connsiteY4632" fmla="*/ 4325630 h 6858029"/>
              <a:gd name="connsiteX4633" fmla="*/ 7733405 w 11162102"/>
              <a:gd name="connsiteY4633" fmla="*/ 4708423 h 6858029"/>
              <a:gd name="connsiteX4634" fmla="*/ 7910207 w 11162102"/>
              <a:gd name="connsiteY4634" fmla="*/ 4740807 h 6858029"/>
              <a:gd name="connsiteX4635" fmla="*/ 8683323 w 11162102"/>
              <a:gd name="connsiteY4635" fmla="*/ 4813244 h 6858029"/>
              <a:gd name="connsiteX4636" fmla="*/ 9453336 w 11162102"/>
              <a:gd name="connsiteY4636" fmla="*/ 4748543 h 6858029"/>
              <a:gd name="connsiteX4637" fmla="*/ 9617289 w 11162102"/>
              <a:gd name="connsiteY4637" fmla="*/ 4711960 h 6858029"/>
              <a:gd name="connsiteX4638" fmla="*/ 9643991 w 11162102"/>
              <a:gd name="connsiteY4638" fmla="*/ 4760867 h 6858029"/>
              <a:gd name="connsiteX4639" fmla="*/ 784411 w 11162102"/>
              <a:gd name="connsiteY4639" fmla="*/ 4881299 h 6858029"/>
              <a:gd name="connsiteX4640" fmla="*/ 784674 w 11162102"/>
              <a:gd name="connsiteY4640" fmla="*/ 4881208 h 6858029"/>
              <a:gd name="connsiteX4641" fmla="*/ 782344 w 11162102"/>
              <a:gd name="connsiteY4641" fmla="*/ 4882874 h 6858029"/>
              <a:gd name="connsiteX4642" fmla="*/ 781791 w 11162102"/>
              <a:gd name="connsiteY4642" fmla="*/ 4883033 h 6858029"/>
              <a:gd name="connsiteX4643" fmla="*/ 784411 w 11162102"/>
              <a:gd name="connsiteY4643" fmla="*/ 4881299 h 6858029"/>
              <a:gd name="connsiteX4644" fmla="*/ 804162 w 11162102"/>
              <a:gd name="connsiteY4644" fmla="*/ 4874612 h 6858029"/>
              <a:gd name="connsiteX4645" fmla="*/ 807160 w 11162102"/>
              <a:gd name="connsiteY4645" fmla="*/ 4873608 h 6858029"/>
              <a:gd name="connsiteX4646" fmla="*/ 802124 w 11162102"/>
              <a:gd name="connsiteY4646" fmla="*/ 4877464 h 6858029"/>
              <a:gd name="connsiteX4647" fmla="*/ 798965 w 11162102"/>
              <a:gd name="connsiteY4647" fmla="*/ 4878309 h 6858029"/>
              <a:gd name="connsiteX4648" fmla="*/ 804162 w 11162102"/>
              <a:gd name="connsiteY4648" fmla="*/ 4874612 h 6858029"/>
              <a:gd name="connsiteX4649" fmla="*/ 823832 w 11162102"/>
              <a:gd name="connsiteY4649" fmla="*/ 4868153 h 6858029"/>
              <a:gd name="connsiteX4650" fmla="*/ 829019 w 11162102"/>
              <a:gd name="connsiteY4650" fmla="*/ 4866510 h 6858029"/>
              <a:gd name="connsiteX4651" fmla="*/ 821833 w 11162102"/>
              <a:gd name="connsiteY4651" fmla="*/ 4872352 h 6858029"/>
              <a:gd name="connsiteX4652" fmla="*/ 816611 w 11162102"/>
              <a:gd name="connsiteY4652" fmla="*/ 4873653 h 6858029"/>
              <a:gd name="connsiteX4653" fmla="*/ 823832 w 11162102"/>
              <a:gd name="connsiteY4653" fmla="*/ 4868153 h 6858029"/>
              <a:gd name="connsiteX4654" fmla="*/ 844002 w 11162102"/>
              <a:gd name="connsiteY4654" fmla="*/ 4861763 h 6858029"/>
              <a:gd name="connsiteX4655" fmla="*/ 850618 w 11162102"/>
              <a:gd name="connsiteY4655" fmla="*/ 4859755 h 6858029"/>
              <a:gd name="connsiteX4656" fmla="*/ 841706 w 11162102"/>
              <a:gd name="connsiteY4656" fmla="*/ 4867423 h 6858029"/>
              <a:gd name="connsiteX4657" fmla="*/ 834978 w 11162102"/>
              <a:gd name="connsiteY4657" fmla="*/ 4869066 h 6858029"/>
              <a:gd name="connsiteX4658" fmla="*/ 844002 w 11162102"/>
              <a:gd name="connsiteY4658" fmla="*/ 4861763 h 6858029"/>
              <a:gd name="connsiteX4659" fmla="*/ 863894 w 11162102"/>
              <a:gd name="connsiteY4659" fmla="*/ 4855738 h 6858029"/>
              <a:gd name="connsiteX4660" fmla="*/ 871920 w 11162102"/>
              <a:gd name="connsiteY4660" fmla="*/ 4853365 h 6858029"/>
              <a:gd name="connsiteX4661" fmla="*/ 861591 w 11162102"/>
              <a:gd name="connsiteY4661" fmla="*/ 4862722 h 6858029"/>
              <a:gd name="connsiteX4662" fmla="*/ 853569 w 11162102"/>
              <a:gd name="connsiteY4662" fmla="*/ 4864593 h 6858029"/>
              <a:gd name="connsiteX4663" fmla="*/ 863894 w 11162102"/>
              <a:gd name="connsiteY4663" fmla="*/ 4855738 h 6858029"/>
              <a:gd name="connsiteX4664" fmla="*/ 883961 w 11162102"/>
              <a:gd name="connsiteY4664" fmla="*/ 4849919 h 6858029"/>
              <a:gd name="connsiteX4665" fmla="*/ 892953 w 11162102"/>
              <a:gd name="connsiteY4665" fmla="*/ 4847362 h 6858029"/>
              <a:gd name="connsiteX4666" fmla="*/ 881492 w 11162102"/>
              <a:gd name="connsiteY4666" fmla="*/ 4858294 h 6858029"/>
              <a:gd name="connsiteX4667" fmla="*/ 872522 w 11162102"/>
              <a:gd name="connsiteY4667" fmla="*/ 4860279 h 6858029"/>
              <a:gd name="connsiteX4668" fmla="*/ 883961 w 11162102"/>
              <a:gd name="connsiteY4668" fmla="*/ 4849919 h 6858029"/>
              <a:gd name="connsiteX4669" fmla="*/ 903944 w 11162102"/>
              <a:gd name="connsiteY4669" fmla="*/ 4844327 h 6858029"/>
              <a:gd name="connsiteX4670" fmla="*/ 913839 w 11162102"/>
              <a:gd name="connsiteY4670" fmla="*/ 4841657 h 6858029"/>
              <a:gd name="connsiteX4671" fmla="*/ 911290 w 11162102"/>
              <a:gd name="connsiteY4671" fmla="*/ 4844213 h 6858029"/>
              <a:gd name="connsiteX4672" fmla="*/ 901461 w 11162102"/>
              <a:gd name="connsiteY4672" fmla="*/ 4854072 h 6858029"/>
              <a:gd name="connsiteX4673" fmla="*/ 891588 w 11162102"/>
              <a:gd name="connsiteY4673" fmla="*/ 4856126 h 6858029"/>
              <a:gd name="connsiteX4674" fmla="*/ 903944 w 11162102"/>
              <a:gd name="connsiteY4674" fmla="*/ 4844327 h 6858029"/>
              <a:gd name="connsiteX4675" fmla="*/ 915035 w 11162102"/>
              <a:gd name="connsiteY4675" fmla="*/ 4847956 h 6858029"/>
              <a:gd name="connsiteX4676" fmla="*/ 924057 w 11162102"/>
              <a:gd name="connsiteY4676" fmla="*/ 4838918 h 6858029"/>
              <a:gd name="connsiteX4677" fmla="*/ 934676 w 11162102"/>
              <a:gd name="connsiteY4677" fmla="*/ 4836203 h 6858029"/>
              <a:gd name="connsiteX4678" fmla="*/ 921485 w 11162102"/>
              <a:gd name="connsiteY4678" fmla="*/ 4850055 h 6858029"/>
              <a:gd name="connsiteX4679" fmla="*/ 910857 w 11162102"/>
              <a:gd name="connsiteY4679" fmla="*/ 4852155 h 6858029"/>
              <a:gd name="connsiteX4680" fmla="*/ 915035 w 11162102"/>
              <a:gd name="connsiteY4680" fmla="*/ 4847956 h 6858029"/>
              <a:gd name="connsiteX4681" fmla="*/ 944115 w 11162102"/>
              <a:gd name="connsiteY4681" fmla="*/ 4833829 h 6858029"/>
              <a:gd name="connsiteX4682" fmla="*/ 955494 w 11162102"/>
              <a:gd name="connsiteY4682" fmla="*/ 4830954 h 6858029"/>
              <a:gd name="connsiteX4683" fmla="*/ 941559 w 11162102"/>
              <a:gd name="connsiteY4683" fmla="*/ 4846244 h 6858029"/>
              <a:gd name="connsiteX4684" fmla="*/ 930264 w 11162102"/>
              <a:gd name="connsiteY4684" fmla="*/ 4848366 h 6858029"/>
              <a:gd name="connsiteX4685" fmla="*/ 944115 w 11162102"/>
              <a:gd name="connsiteY4685" fmla="*/ 4833829 h 6858029"/>
              <a:gd name="connsiteX4686" fmla="*/ 964271 w 11162102"/>
              <a:gd name="connsiteY4686" fmla="*/ 4828876 h 6858029"/>
              <a:gd name="connsiteX4687" fmla="*/ 976155 w 11162102"/>
              <a:gd name="connsiteY4687" fmla="*/ 4826069 h 6858029"/>
              <a:gd name="connsiteX4688" fmla="*/ 961649 w 11162102"/>
              <a:gd name="connsiteY4688" fmla="*/ 4842661 h 6858029"/>
              <a:gd name="connsiteX4689" fmla="*/ 949800 w 11162102"/>
              <a:gd name="connsiteY4689" fmla="*/ 4844761 h 6858029"/>
              <a:gd name="connsiteX4690" fmla="*/ 964271 w 11162102"/>
              <a:gd name="connsiteY4690" fmla="*/ 4828876 h 6858029"/>
              <a:gd name="connsiteX4691" fmla="*/ 984482 w 11162102"/>
              <a:gd name="connsiteY4691" fmla="*/ 4824084 h 6858029"/>
              <a:gd name="connsiteX4692" fmla="*/ 996850 w 11162102"/>
              <a:gd name="connsiteY4692" fmla="*/ 4821346 h 6858029"/>
              <a:gd name="connsiteX4693" fmla="*/ 981821 w 11162102"/>
              <a:gd name="connsiteY4693" fmla="*/ 4839283 h 6858029"/>
              <a:gd name="connsiteX4694" fmla="*/ 969454 w 11162102"/>
              <a:gd name="connsiteY4694" fmla="*/ 4841315 h 6858029"/>
              <a:gd name="connsiteX4695" fmla="*/ 984482 w 11162102"/>
              <a:gd name="connsiteY4695" fmla="*/ 4824084 h 6858029"/>
              <a:gd name="connsiteX4696" fmla="*/ 1004655 w 11162102"/>
              <a:gd name="connsiteY4696" fmla="*/ 4819634 h 6858029"/>
              <a:gd name="connsiteX4697" fmla="*/ 1017545 w 11162102"/>
              <a:gd name="connsiteY4697" fmla="*/ 4816827 h 6858029"/>
              <a:gd name="connsiteX4698" fmla="*/ 1002023 w 11162102"/>
              <a:gd name="connsiteY4698" fmla="*/ 4836089 h 6858029"/>
              <a:gd name="connsiteX4699" fmla="*/ 989204 w 11162102"/>
              <a:gd name="connsiteY4699" fmla="*/ 4838074 h 6858029"/>
              <a:gd name="connsiteX4700" fmla="*/ 1004655 w 11162102"/>
              <a:gd name="connsiteY4700" fmla="*/ 4819634 h 6858029"/>
              <a:gd name="connsiteX4701" fmla="*/ 1024898 w 11162102"/>
              <a:gd name="connsiteY4701" fmla="*/ 4815320 h 6858029"/>
              <a:gd name="connsiteX4702" fmla="*/ 1038180 w 11162102"/>
              <a:gd name="connsiteY4702" fmla="*/ 4812605 h 6858029"/>
              <a:gd name="connsiteX4703" fmla="*/ 1022271 w 11162102"/>
              <a:gd name="connsiteY4703" fmla="*/ 4833076 h 6858029"/>
              <a:gd name="connsiteX4704" fmla="*/ 1009025 w 11162102"/>
              <a:gd name="connsiteY4704" fmla="*/ 4835016 h 6858029"/>
              <a:gd name="connsiteX4705" fmla="*/ 1024898 w 11162102"/>
              <a:gd name="connsiteY4705" fmla="*/ 4815320 h 6858029"/>
              <a:gd name="connsiteX4706" fmla="*/ 1045203 w 11162102"/>
              <a:gd name="connsiteY4706" fmla="*/ 4811167 h 6858029"/>
              <a:gd name="connsiteX4707" fmla="*/ 1058811 w 11162102"/>
              <a:gd name="connsiteY4707" fmla="*/ 4808565 h 6858029"/>
              <a:gd name="connsiteX4708" fmla="*/ 1042544 w 11162102"/>
              <a:gd name="connsiteY4708" fmla="*/ 4830269 h 6858029"/>
              <a:gd name="connsiteX4709" fmla="*/ 1028924 w 11162102"/>
              <a:gd name="connsiteY4709" fmla="*/ 4832140 h 6858029"/>
              <a:gd name="connsiteX4710" fmla="*/ 1045203 w 11162102"/>
              <a:gd name="connsiteY4710" fmla="*/ 4811167 h 6858029"/>
              <a:gd name="connsiteX4711" fmla="*/ 1065466 w 11162102"/>
              <a:gd name="connsiteY4711" fmla="*/ 4807310 h 6858029"/>
              <a:gd name="connsiteX4712" fmla="*/ 1079497 w 11162102"/>
              <a:gd name="connsiteY4712" fmla="*/ 4804708 h 6858029"/>
              <a:gd name="connsiteX4713" fmla="*/ 1062887 w 11162102"/>
              <a:gd name="connsiteY4713" fmla="*/ 4827644 h 6858029"/>
              <a:gd name="connsiteX4714" fmla="*/ 1054414 w 11162102"/>
              <a:gd name="connsiteY4714" fmla="*/ 4828694 h 6858029"/>
              <a:gd name="connsiteX4715" fmla="*/ 1048902 w 11162102"/>
              <a:gd name="connsiteY4715" fmla="*/ 4829424 h 6858029"/>
              <a:gd name="connsiteX4716" fmla="*/ 1065466 w 11162102"/>
              <a:gd name="connsiteY4716" fmla="*/ 4807310 h 6858029"/>
              <a:gd name="connsiteX4717" fmla="*/ 1126586 w 11162102"/>
              <a:gd name="connsiteY4717" fmla="*/ 4796721 h 6858029"/>
              <a:gd name="connsiteX4718" fmla="*/ 1141500 w 11162102"/>
              <a:gd name="connsiteY4718" fmla="*/ 4794393 h 6858029"/>
              <a:gd name="connsiteX4719" fmla="*/ 1124548 w 11162102"/>
              <a:gd name="connsiteY4719" fmla="*/ 4820250 h 6858029"/>
              <a:gd name="connsiteX4720" fmla="*/ 1124178 w 11162102"/>
              <a:gd name="connsiteY4720" fmla="*/ 4820821 h 6858029"/>
              <a:gd name="connsiteX4721" fmla="*/ 1109243 w 11162102"/>
              <a:gd name="connsiteY4721" fmla="*/ 4822327 h 6858029"/>
              <a:gd name="connsiteX4722" fmla="*/ 1126586 w 11162102"/>
              <a:gd name="connsiteY4722" fmla="*/ 4796721 h 6858029"/>
              <a:gd name="connsiteX4723" fmla="*/ 1146995 w 11162102"/>
              <a:gd name="connsiteY4723" fmla="*/ 4793571 h 6858029"/>
              <a:gd name="connsiteX4724" fmla="*/ 1162193 w 11162102"/>
              <a:gd name="connsiteY4724" fmla="*/ 4791334 h 6858029"/>
              <a:gd name="connsiteX4725" fmla="*/ 1147461 w 11162102"/>
              <a:gd name="connsiteY4725" fmla="*/ 4814568 h 6858029"/>
              <a:gd name="connsiteX4726" fmla="*/ 1144693 w 11162102"/>
              <a:gd name="connsiteY4726" fmla="*/ 4818926 h 6858029"/>
              <a:gd name="connsiteX4727" fmla="*/ 1129473 w 11162102"/>
              <a:gd name="connsiteY4727" fmla="*/ 4820318 h 6858029"/>
              <a:gd name="connsiteX4728" fmla="*/ 1146995 w 11162102"/>
              <a:gd name="connsiteY4728" fmla="*/ 4793571 h 6858029"/>
              <a:gd name="connsiteX4729" fmla="*/ 1150875 w 11162102"/>
              <a:gd name="connsiteY4729" fmla="*/ 4816736 h 6858029"/>
              <a:gd name="connsiteX4730" fmla="*/ 1167483 w 11162102"/>
              <a:gd name="connsiteY4730" fmla="*/ 4790559 h 6858029"/>
              <a:gd name="connsiteX4731" fmla="*/ 1182883 w 11162102"/>
              <a:gd name="connsiteY4731" fmla="*/ 4788504 h 6858029"/>
              <a:gd name="connsiteX4732" fmla="*/ 1170370 w 11162102"/>
              <a:gd name="connsiteY4732" fmla="*/ 4808839 h 6858029"/>
              <a:gd name="connsiteX4733" fmla="*/ 1165242 w 11162102"/>
              <a:gd name="connsiteY4733" fmla="*/ 4817169 h 6858029"/>
              <a:gd name="connsiteX4734" fmla="*/ 1149780 w 11162102"/>
              <a:gd name="connsiteY4734" fmla="*/ 4818470 h 6858029"/>
              <a:gd name="connsiteX4735" fmla="*/ 1150875 w 11162102"/>
              <a:gd name="connsiteY4735" fmla="*/ 4816736 h 6858029"/>
              <a:gd name="connsiteX4736" fmla="*/ 1173727 w 11162102"/>
              <a:gd name="connsiteY4736" fmla="*/ 4810916 h 6858029"/>
              <a:gd name="connsiteX4737" fmla="*/ 1187931 w 11162102"/>
              <a:gd name="connsiteY4737" fmla="*/ 4787820 h 6858029"/>
              <a:gd name="connsiteX4738" fmla="*/ 1203669 w 11162102"/>
              <a:gd name="connsiteY4738" fmla="*/ 4785766 h 6858029"/>
              <a:gd name="connsiteX4739" fmla="*/ 1193276 w 11162102"/>
              <a:gd name="connsiteY4739" fmla="*/ 4803157 h 6858029"/>
              <a:gd name="connsiteX4740" fmla="*/ 1185836 w 11162102"/>
              <a:gd name="connsiteY4740" fmla="*/ 4815594 h 6858029"/>
              <a:gd name="connsiteX4741" fmla="*/ 1170119 w 11162102"/>
              <a:gd name="connsiteY4741" fmla="*/ 4816781 h 6858029"/>
              <a:gd name="connsiteX4742" fmla="*/ 1173727 w 11162102"/>
              <a:gd name="connsiteY4742" fmla="*/ 4810916 h 6858029"/>
              <a:gd name="connsiteX4743" fmla="*/ 1196572 w 11162102"/>
              <a:gd name="connsiteY4743" fmla="*/ 4805119 h 6858029"/>
              <a:gd name="connsiteX4744" fmla="*/ 1208492 w 11162102"/>
              <a:gd name="connsiteY4744" fmla="*/ 4785195 h 6858029"/>
              <a:gd name="connsiteX4745" fmla="*/ 1224410 w 11162102"/>
              <a:gd name="connsiteY4745" fmla="*/ 4783278 h 6858029"/>
              <a:gd name="connsiteX4746" fmla="*/ 1216189 w 11162102"/>
              <a:gd name="connsiteY4746" fmla="*/ 4797428 h 6858029"/>
              <a:gd name="connsiteX4747" fmla="*/ 1206447 w 11162102"/>
              <a:gd name="connsiteY4747" fmla="*/ 4814179 h 6858029"/>
              <a:gd name="connsiteX4748" fmla="*/ 1190515 w 11162102"/>
              <a:gd name="connsiteY4748" fmla="*/ 4815252 h 6858029"/>
              <a:gd name="connsiteX4749" fmla="*/ 1196572 w 11162102"/>
              <a:gd name="connsiteY4749" fmla="*/ 4805119 h 6858029"/>
              <a:gd name="connsiteX4750" fmla="*/ 1219423 w 11162102"/>
              <a:gd name="connsiteY4750" fmla="*/ 4799322 h 6858029"/>
              <a:gd name="connsiteX4751" fmla="*/ 1229061 w 11162102"/>
              <a:gd name="connsiteY4751" fmla="*/ 4782730 h 6858029"/>
              <a:gd name="connsiteX4752" fmla="*/ 1245146 w 11162102"/>
              <a:gd name="connsiteY4752" fmla="*/ 4780973 h 6858029"/>
              <a:gd name="connsiteX4753" fmla="*/ 1239100 w 11162102"/>
              <a:gd name="connsiteY4753" fmla="*/ 4791723 h 6858029"/>
              <a:gd name="connsiteX4754" fmla="*/ 1227066 w 11162102"/>
              <a:gd name="connsiteY4754" fmla="*/ 4812901 h 6858029"/>
              <a:gd name="connsiteX4755" fmla="*/ 1210947 w 11162102"/>
              <a:gd name="connsiteY4755" fmla="*/ 4813883 h 6858029"/>
              <a:gd name="connsiteX4756" fmla="*/ 1219423 w 11162102"/>
              <a:gd name="connsiteY4756" fmla="*/ 4799322 h 6858029"/>
              <a:gd name="connsiteX4757" fmla="*/ 1242266 w 11162102"/>
              <a:gd name="connsiteY4757" fmla="*/ 4793525 h 6858029"/>
              <a:gd name="connsiteX4758" fmla="*/ 1249589 w 11162102"/>
              <a:gd name="connsiteY4758" fmla="*/ 4780494 h 6858029"/>
              <a:gd name="connsiteX4759" fmla="*/ 1265982 w 11162102"/>
              <a:gd name="connsiteY4759" fmla="*/ 4778759 h 6858029"/>
              <a:gd name="connsiteX4760" fmla="*/ 1262014 w 11162102"/>
              <a:gd name="connsiteY4760" fmla="*/ 4786017 h 6858029"/>
              <a:gd name="connsiteX4761" fmla="*/ 1247773 w 11162102"/>
              <a:gd name="connsiteY4761" fmla="*/ 4811828 h 6858029"/>
              <a:gd name="connsiteX4762" fmla="*/ 1231384 w 11162102"/>
              <a:gd name="connsiteY4762" fmla="*/ 4812673 h 6858029"/>
              <a:gd name="connsiteX4763" fmla="*/ 1242266 w 11162102"/>
              <a:gd name="connsiteY4763" fmla="*/ 4793525 h 6858029"/>
              <a:gd name="connsiteX4764" fmla="*/ 1265113 w 11162102"/>
              <a:gd name="connsiteY4764" fmla="*/ 4787706 h 6858029"/>
              <a:gd name="connsiteX4765" fmla="*/ 1270229 w 11162102"/>
              <a:gd name="connsiteY4765" fmla="*/ 4778372 h 6858029"/>
              <a:gd name="connsiteX4766" fmla="*/ 1286798 w 11162102"/>
              <a:gd name="connsiteY4766" fmla="*/ 4776797 h 6858029"/>
              <a:gd name="connsiteX4767" fmla="*/ 1284936 w 11162102"/>
              <a:gd name="connsiteY4767" fmla="*/ 4780289 h 6858029"/>
              <a:gd name="connsiteX4768" fmla="*/ 1268552 w 11162102"/>
              <a:gd name="connsiteY4768" fmla="*/ 4810870 h 6858029"/>
              <a:gd name="connsiteX4769" fmla="*/ 1251922 w 11162102"/>
              <a:gd name="connsiteY4769" fmla="*/ 4811623 h 6858029"/>
              <a:gd name="connsiteX4770" fmla="*/ 1265113 w 11162102"/>
              <a:gd name="connsiteY4770" fmla="*/ 4787706 h 6858029"/>
              <a:gd name="connsiteX4771" fmla="*/ 1273867 w 11162102"/>
              <a:gd name="connsiteY4771" fmla="*/ 4771708 h 6858029"/>
              <a:gd name="connsiteX4772" fmla="*/ 1291817 w 11162102"/>
              <a:gd name="connsiteY4772" fmla="*/ 4738662 h 6858029"/>
              <a:gd name="connsiteX4773" fmla="*/ 1308303 w 11162102"/>
              <a:gd name="connsiteY4773" fmla="*/ 4736288 h 6858029"/>
              <a:gd name="connsiteX4774" fmla="*/ 1290340 w 11162102"/>
              <a:gd name="connsiteY4774" fmla="*/ 4770156 h 6858029"/>
              <a:gd name="connsiteX4775" fmla="*/ 1273867 w 11162102"/>
              <a:gd name="connsiteY4775" fmla="*/ 4771708 h 6858029"/>
              <a:gd name="connsiteX4776" fmla="*/ 1312482 w 11162102"/>
              <a:gd name="connsiteY4776" fmla="*/ 4735718 h 6858029"/>
              <a:gd name="connsiteX4777" fmla="*/ 1594066 w 11162102"/>
              <a:gd name="connsiteY4777" fmla="*/ 4712074 h 6858029"/>
              <a:gd name="connsiteX4778" fmla="*/ 3116453 w 11162102"/>
              <a:gd name="connsiteY4778" fmla="*/ 4972473 h 6858029"/>
              <a:gd name="connsiteX4779" fmla="*/ 5247523 w 11162102"/>
              <a:gd name="connsiteY4779" fmla="*/ 5624838 h 6858029"/>
              <a:gd name="connsiteX4780" fmla="*/ 6865600 w 11162102"/>
              <a:gd name="connsiteY4780" fmla="*/ 6131509 h 6858029"/>
              <a:gd name="connsiteX4781" fmla="*/ 7789524 w 11162102"/>
              <a:gd name="connsiteY4781" fmla="*/ 6378785 h 6858029"/>
              <a:gd name="connsiteX4782" fmla="*/ 8729446 w 11162102"/>
              <a:gd name="connsiteY4782" fmla="*/ 6529090 h 6858029"/>
              <a:gd name="connsiteX4783" fmla="*/ 9346529 w 11162102"/>
              <a:gd name="connsiteY4783" fmla="*/ 6522472 h 6858029"/>
              <a:gd name="connsiteX4784" fmla="*/ 9910278 w 11162102"/>
              <a:gd name="connsiteY4784" fmla="*/ 6360527 h 6858029"/>
              <a:gd name="connsiteX4785" fmla="*/ 10173643 w 11162102"/>
              <a:gd name="connsiteY4785" fmla="*/ 6114256 h 6858029"/>
              <a:gd name="connsiteX4786" fmla="*/ 10176085 w 11162102"/>
              <a:gd name="connsiteY4786" fmla="*/ 6159465 h 6858029"/>
              <a:gd name="connsiteX4787" fmla="*/ 9864702 w 11162102"/>
              <a:gd name="connsiteY4787" fmla="*/ 6464686 h 6858029"/>
              <a:gd name="connsiteX4788" fmla="*/ 8703224 w 11162102"/>
              <a:gd name="connsiteY4788" fmla="*/ 6588518 h 6858029"/>
              <a:gd name="connsiteX4789" fmla="*/ 6884154 w 11162102"/>
              <a:gd name="connsiteY4789" fmla="*/ 6192101 h 6858029"/>
              <a:gd name="connsiteX4790" fmla="*/ 5242890 w 11162102"/>
              <a:gd name="connsiteY4790" fmla="*/ 5683491 h 6858029"/>
              <a:gd name="connsiteX4791" fmla="*/ 3096712 w 11162102"/>
              <a:gd name="connsiteY4791" fmla="*/ 5032814 h 6858029"/>
              <a:gd name="connsiteX4792" fmla="*/ 2336033 w 11162102"/>
              <a:gd name="connsiteY4792" fmla="*/ 4844761 h 6858029"/>
              <a:gd name="connsiteX4793" fmla="*/ 2322705 w 11162102"/>
              <a:gd name="connsiteY4793" fmla="*/ 4842113 h 6858029"/>
              <a:gd name="connsiteX4794" fmla="*/ 1570372 w 11162102"/>
              <a:gd name="connsiteY4794" fmla="*/ 4758425 h 6858029"/>
              <a:gd name="connsiteX4795" fmla="*/ 1294416 w 11162102"/>
              <a:gd name="connsiteY4795" fmla="*/ 4769813 h 6858029"/>
              <a:gd name="connsiteX4796" fmla="*/ 1312482 w 11162102"/>
              <a:gd name="connsiteY4796" fmla="*/ 4735718 h 6858029"/>
              <a:gd name="connsiteX4797" fmla="*/ 9907288 w 11162102"/>
              <a:gd name="connsiteY4797" fmla="*/ 6354822 h 6858029"/>
              <a:gd name="connsiteX4798" fmla="*/ 8729971 w 11162102"/>
              <a:gd name="connsiteY4798" fmla="*/ 6522677 h 6858029"/>
              <a:gd name="connsiteX4799" fmla="*/ 8025001 w 11162102"/>
              <a:gd name="connsiteY4799" fmla="*/ 6422101 h 6858029"/>
              <a:gd name="connsiteX4800" fmla="*/ 6867403 w 11162102"/>
              <a:gd name="connsiteY4800" fmla="*/ 6125324 h 6858029"/>
              <a:gd name="connsiteX4801" fmla="*/ 5249508 w 11162102"/>
              <a:gd name="connsiteY4801" fmla="*/ 5618699 h 6858029"/>
              <a:gd name="connsiteX4802" fmla="*/ 3118165 w 11162102"/>
              <a:gd name="connsiteY4802" fmla="*/ 4966265 h 6858029"/>
              <a:gd name="connsiteX4803" fmla="*/ 2357189 w 11162102"/>
              <a:gd name="connsiteY4803" fmla="*/ 4777870 h 6858029"/>
              <a:gd name="connsiteX4804" fmla="*/ 1593863 w 11162102"/>
              <a:gd name="connsiteY4804" fmla="*/ 4705638 h 6858029"/>
              <a:gd name="connsiteX4805" fmla="*/ 1316166 w 11162102"/>
              <a:gd name="connsiteY4805" fmla="*/ 4728688 h 6858029"/>
              <a:gd name="connsiteX4806" fmla="*/ 1333903 w 11162102"/>
              <a:gd name="connsiteY4806" fmla="*/ 4694820 h 6858029"/>
              <a:gd name="connsiteX4807" fmla="*/ 1617776 w 11162102"/>
              <a:gd name="connsiteY4807" fmla="*/ 4659150 h 6858029"/>
              <a:gd name="connsiteX4808" fmla="*/ 3137906 w 11162102"/>
              <a:gd name="connsiteY4808" fmla="*/ 4905810 h 6858029"/>
              <a:gd name="connsiteX4809" fmla="*/ 5251767 w 11162102"/>
              <a:gd name="connsiteY4809" fmla="*/ 5559271 h 6858029"/>
              <a:gd name="connsiteX4810" fmla="*/ 6848871 w 11162102"/>
              <a:gd name="connsiteY4810" fmla="*/ 6064618 h 6858029"/>
              <a:gd name="connsiteX4811" fmla="*/ 7794065 w 11162102"/>
              <a:gd name="connsiteY4811" fmla="*/ 6318078 h 6858029"/>
              <a:gd name="connsiteX4812" fmla="*/ 8756285 w 11162102"/>
              <a:gd name="connsiteY4812" fmla="*/ 6463157 h 6858029"/>
              <a:gd name="connsiteX4813" fmla="*/ 9953091 w 11162102"/>
              <a:gd name="connsiteY4813" fmla="*/ 6250388 h 6858029"/>
              <a:gd name="connsiteX4814" fmla="*/ 10167550 w 11162102"/>
              <a:gd name="connsiteY4814" fmla="*/ 6053663 h 6858029"/>
              <a:gd name="connsiteX4815" fmla="*/ 10172616 w 11162102"/>
              <a:gd name="connsiteY4815" fmla="*/ 6101886 h 6858029"/>
              <a:gd name="connsiteX4816" fmla="*/ 9907288 w 11162102"/>
              <a:gd name="connsiteY4816" fmla="*/ 6354822 h 6858029"/>
              <a:gd name="connsiteX4817" fmla="*/ 10172844 w 11162102"/>
              <a:gd name="connsiteY4817" fmla="*/ 6045630 h 6858029"/>
              <a:gd name="connsiteX4818" fmla="*/ 10188432 w 11162102"/>
              <a:gd name="connsiteY4818" fmla="*/ 6020092 h 6858029"/>
              <a:gd name="connsiteX4819" fmla="*/ 10190782 w 11162102"/>
              <a:gd name="connsiteY4819" fmla="*/ 6064229 h 6858029"/>
              <a:gd name="connsiteX4820" fmla="*/ 10177957 w 11162102"/>
              <a:gd name="connsiteY4820" fmla="*/ 6091593 h 6858029"/>
              <a:gd name="connsiteX4821" fmla="*/ 10172844 w 11162102"/>
              <a:gd name="connsiteY4821" fmla="*/ 6045630 h 6858029"/>
              <a:gd name="connsiteX4822" fmla="*/ 10171452 w 11162102"/>
              <a:gd name="connsiteY4822" fmla="*/ 6035428 h 6858029"/>
              <a:gd name="connsiteX4823" fmla="*/ 10170266 w 11162102"/>
              <a:gd name="connsiteY4823" fmla="*/ 6026824 h 6858029"/>
              <a:gd name="connsiteX4824" fmla="*/ 10163898 w 11162102"/>
              <a:gd name="connsiteY4824" fmla="*/ 5986498 h 6858029"/>
              <a:gd name="connsiteX4825" fmla="*/ 10182544 w 11162102"/>
              <a:gd name="connsiteY4825" fmla="*/ 5960846 h 6858029"/>
              <a:gd name="connsiteX4826" fmla="*/ 10187473 w 11162102"/>
              <a:gd name="connsiteY4826" fmla="*/ 6008088 h 6858029"/>
              <a:gd name="connsiteX4827" fmla="*/ 10171452 w 11162102"/>
              <a:gd name="connsiteY4827" fmla="*/ 6035428 h 6858029"/>
              <a:gd name="connsiteX4828" fmla="*/ 10188249 w 11162102"/>
              <a:gd name="connsiteY4828" fmla="*/ 5952356 h 6858029"/>
              <a:gd name="connsiteX4829" fmla="*/ 10204407 w 11162102"/>
              <a:gd name="connsiteY4829" fmla="*/ 5926431 h 6858029"/>
              <a:gd name="connsiteX4830" fmla="*/ 10206620 w 11162102"/>
              <a:gd name="connsiteY4830" fmla="*/ 5969724 h 6858029"/>
              <a:gd name="connsiteX4831" fmla="*/ 10193247 w 11162102"/>
              <a:gd name="connsiteY4831" fmla="*/ 5997247 h 6858029"/>
              <a:gd name="connsiteX4832" fmla="*/ 10188249 w 11162102"/>
              <a:gd name="connsiteY4832" fmla="*/ 5952356 h 6858029"/>
              <a:gd name="connsiteX4833" fmla="*/ 10186903 w 11162102"/>
              <a:gd name="connsiteY4833" fmla="*/ 5942452 h 6858029"/>
              <a:gd name="connsiteX4834" fmla="*/ 10179486 w 11162102"/>
              <a:gd name="connsiteY4834" fmla="*/ 5894891 h 6858029"/>
              <a:gd name="connsiteX4835" fmla="*/ 10198770 w 11162102"/>
              <a:gd name="connsiteY4835" fmla="*/ 5868714 h 6858029"/>
              <a:gd name="connsiteX4836" fmla="*/ 10203495 w 11162102"/>
              <a:gd name="connsiteY4836" fmla="*/ 5914791 h 6858029"/>
              <a:gd name="connsiteX4837" fmla="*/ 10186903 w 11162102"/>
              <a:gd name="connsiteY4837" fmla="*/ 5942452 h 6858029"/>
              <a:gd name="connsiteX4838" fmla="*/ 10204886 w 11162102"/>
              <a:gd name="connsiteY4838" fmla="*/ 5859768 h 6858029"/>
              <a:gd name="connsiteX4839" fmla="*/ 10222573 w 11162102"/>
              <a:gd name="connsiteY4839" fmla="*/ 5831765 h 6858029"/>
              <a:gd name="connsiteX4840" fmla="*/ 10224513 w 11162102"/>
              <a:gd name="connsiteY4840" fmla="*/ 5873689 h 6858029"/>
              <a:gd name="connsiteX4841" fmla="*/ 10209701 w 11162102"/>
              <a:gd name="connsiteY4841" fmla="*/ 5903472 h 6858029"/>
              <a:gd name="connsiteX4842" fmla="*/ 10204886 w 11162102"/>
              <a:gd name="connsiteY4842" fmla="*/ 5859768 h 6858029"/>
              <a:gd name="connsiteX4843" fmla="*/ 10203608 w 11162102"/>
              <a:gd name="connsiteY4843" fmla="*/ 5850136 h 6858029"/>
              <a:gd name="connsiteX4844" fmla="*/ 10196487 w 11162102"/>
              <a:gd name="connsiteY4844" fmla="*/ 5804036 h 6858029"/>
              <a:gd name="connsiteX4845" fmla="*/ 10217347 w 11162102"/>
              <a:gd name="connsiteY4845" fmla="*/ 5775851 h 6858029"/>
              <a:gd name="connsiteX4846" fmla="*/ 10221774 w 11162102"/>
              <a:gd name="connsiteY4846" fmla="*/ 5820331 h 6858029"/>
              <a:gd name="connsiteX4847" fmla="*/ 10203608 w 11162102"/>
              <a:gd name="connsiteY4847" fmla="*/ 5850136 h 6858029"/>
              <a:gd name="connsiteX4848" fmla="*/ 10221500 w 11162102"/>
              <a:gd name="connsiteY4848" fmla="*/ 5758689 h 6858029"/>
              <a:gd name="connsiteX4849" fmla="*/ 10214723 w 11162102"/>
              <a:gd name="connsiteY4849" fmla="*/ 5714164 h 6858029"/>
              <a:gd name="connsiteX4850" fmla="*/ 10236175 w 11162102"/>
              <a:gd name="connsiteY4850" fmla="*/ 5685339 h 6858029"/>
              <a:gd name="connsiteX4851" fmla="*/ 10240237 w 11162102"/>
              <a:gd name="connsiteY4851" fmla="*/ 5728336 h 6858029"/>
              <a:gd name="connsiteX4852" fmla="*/ 10221500 w 11162102"/>
              <a:gd name="connsiteY4852" fmla="*/ 5758689 h 6858029"/>
              <a:gd name="connsiteX4853" fmla="*/ 10241721 w 11162102"/>
              <a:gd name="connsiteY4853" fmla="*/ 5677351 h 6858029"/>
              <a:gd name="connsiteX4854" fmla="*/ 10260595 w 11162102"/>
              <a:gd name="connsiteY4854" fmla="*/ 5648026 h 6858029"/>
              <a:gd name="connsiteX4855" fmla="*/ 10261804 w 11162102"/>
              <a:gd name="connsiteY4855" fmla="*/ 5687553 h 6858029"/>
              <a:gd name="connsiteX4856" fmla="*/ 10245898 w 11162102"/>
              <a:gd name="connsiteY4856" fmla="*/ 5718340 h 6858029"/>
              <a:gd name="connsiteX4857" fmla="*/ 10241721 w 11162102"/>
              <a:gd name="connsiteY4857" fmla="*/ 5677351 h 6858029"/>
              <a:gd name="connsiteX4858" fmla="*/ 10240557 w 11162102"/>
              <a:gd name="connsiteY4858" fmla="*/ 5668177 h 6858029"/>
              <a:gd name="connsiteX4859" fmla="*/ 10234167 w 11162102"/>
              <a:gd name="connsiteY4859" fmla="*/ 5625226 h 6858029"/>
              <a:gd name="connsiteX4860" fmla="*/ 10256373 w 11162102"/>
              <a:gd name="connsiteY4860" fmla="*/ 5595444 h 6858029"/>
              <a:gd name="connsiteX4861" fmla="*/ 10258472 w 11162102"/>
              <a:gd name="connsiteY4861" fmla="*/ 5617033 h 6858029"/>
              <a:gd name="connsiteX4862" fmla="*/ 10259955 w 11162102"/>
              <a:gd name="connsiteY4862" fmla="*/ 5637071 h 6858029"/>
              <a:gd name="connsiteX4863" fmla="*/ 10240557 w 11162102"/>
              <a:gd name="connsiteY4863" fmla="*/ 5668177 h 6858029"/>
              <a:gd name="connsiteX4864" fmla="*/ 10260777 w 11162102"/>
              <a:gd name="connsiteY4864" fmla="*/ 5578578 h 6858029"/>
              <a:gd name="connsiteX4865" fmla="*/ 10254890 w 11162102"/>
              <a:gd name="connsiteY4865" fmla="*/ 5537179 h 6858029"/>
              <a:gd name="connsiteX4866" fmla="*/ 10277597 w 11162102"/>
              <a:gd name="connsiteY4866" fmla="*/ 5506689 h 6858029"/>
              <a:gd name="connsiteX4867" fmla="*/ 10280656 w 11162102"/>
              <a:gd name="connsiteY4867" fmla="*/ 5546970 h 6858029"/>
              <a:gd name="connsiteX4868" fmla="*/ 10260777 w 11162102"/>
              <a:gd name="connsiteY4868" fmla="*/ 5578578 h 6858029"/>
              <a:gd name="connsiteX4869" fmla="*/ 10282093 w 11162102"/>
              <a:gd name="connsiteY4869" fmla="*/ 5489961 h 6858029"/>
              <a:gd name="connsiteX4870" fmla="*/ 10281773 w 11162102"/>
              <a:gd name="connsiteY4870" fmla="*/ 5487085 h 6858029"/>
              <a:gd name="connsiteX4871" fmla="*/ 10276798 w 11162102"/>
              <a:gd name="connsiteY4871" fmla="*/ 5449976 h 6858029"/>
              <a:gd name="connsiteX4872" fmla="*/ 10299826 w 11162102"/>
              <a:gd name="connsiteY4872" fmla="*/ 5418961 h 6858029"/>
              <a:gd name="connsiteX4873" fmla="*/ 10302313 w 11162102"/>
              <a:gd name="connsiteY4873" fmla="*/ 5457941 h 6858029"/>
              <a:gd name="connsiteX4874" fmla="*/ 10282093 w 11162102"/>
              <a:gd name="connsiteY4874" fmla="*/ 5489961 h 6858029"/>
              <a:gd name="connsiteX4875" fmla="*/ 10304436 w 11162102"/>
              <a:gd name="connsiteY4875" fmla="*/ 5402324 h 6858029"/>
              <a:gd name="connsiteX4876" fmla="*/ 10299735 w 11162102"/>
              <a:gd name="connsiteY4876" fmla="*/ 5363732 h 6858029"/>
              <a:gd name="connsiteX4877" fmla="*/ 10323012 w 11162102"/>
              <a:gd name="connsiteY4877" fmla="*/ 5332238 h 6858029"/>
              <a:gd name="connsiteX4878" fmla="*/ 10324930 w 11162102"/>
              <a:gd name="connsiteY4878" fmla="*/ 5370008 h 6858029"/>
              <a:gd name="connsiteX4879" fmla="*/ 10304436 w 11162102"/>
              <a:gd name="connsiteY4879" fmla="*/ 5402324 h 6858029"/>
              <a:gd name="connsiteX4880" fmla="*/ 10327759 w 11162102"/>
              <a:gd name="connsiteY4880" fmla="*/ 5315646 h 6858029"/>
              <a:gd name="connsiteX4881" fmla="*/ 10323720 w 11162102"/>
              <a:gd name="connsiteY4881" fmla="*/ 5278469 h 6858029"/>
              <a:gd name="connsiteX4882" fmla="*/ 10338029 w 11162102"/>
              <a:gd name="connsiteY4882" fmla="*/ 5259322 h 6858029"/>
              <a:gd name="connsiteX4883" fmla="*/ 10347158 w 11162102"/>
              <a:gd name="connsiteY4883" fmla="*/ 5246518 h 6858029"/>
              <a:gd name="connsiteX4884" fmla="*/ 10348436 w 11162102"/>
              <a:gd name="connsiteY4884" fmla="*/ 5283102 h 6858029"/>
              <a:gd name="connsiteX4885" fmla="*/ 10327759 w 11162102"/>
              <a:gd name="connsiteY4885" fmla="*/ 5315646 h 6858029"/>
              <a:gd name="connsiteX4886" fmla="*/ 10352681 w 11162102"/>
              <a:gd name="connsiteY4886" fmla="*/ 5238554 h 6858029"/>
              <a:gd name="connsiteX4887" fmla="*/ 10372765 w 11162102"/>
              <a:gd name="connsiteY4887" fmla="*/ 5207676 h 6858029"/>
              <a:gd name="connsiteX4888" fmla="*/ 10371509 w 11162102"/>
              <a:gd name="connsiteY4888" fmla="*/ 5241772 h 6858029"/>
              <a:gd name="connsiteX4889" fmla="*/ 10354302 w 11162102"/>
              <a:gd name="connsiteY4889" fmla="*/ 5273198 h 6858029"/>
              <a:gd name="connsiteX4890" fmla="*/ 10352681 w 11162102"/>
              <a:gd name="connsiteY4890" fmla="*/ 5238554 h 6858029"/>
              <a:gd name="connsiteX4891" fmla="*/ 10352042 w 11162102"/>
              <a:gd name="connsiteY4891" fmla="*/ 5229836 h 6858029"/>
              <a:gd name="connsiteX4892" fmla="*/ 10348687 w 11162102"/>
              <a:gd name="connsiteY4892" fmla="*/ 5194302 h 6858029"/>
              <a:gd name="connsiteX4893" fmla="*/ 10372149 w 11162102"/>
              <a:gd name="connsiteY4893" fmla="*/ 5161712 h 6858029"/>
              <a:gd name="connsiteX4894" fmla="*/ 10372856 w 11162102"/>
              <a:gd name="connsiteY4894" fmla="*/ 5197223 h 6858029"/>
              <a:gd name="connsiteX4895" fmla="*/ 10352042 w 11162102"/>
              <a:gd name="connsiteY4895" fmla="*/ 5229836 h 6858029"/>
              <a:gd name="connsiteX4896" fmla="*/ 10377284 w 11162102"/>
              <a:gd name="connsiteY4896" fmla="*/ 5144847 h 6858029"/>
              <a:gd name="connsiteX4897" fmla="*/ 10374614 w 11162102"/>
              <a:gd name="connsiteY4897" fmla="*/ 5111207 h 6858029"/>
              <a:gd name="connsiteX4898" fmla="*/ 10398028 w 11162102"/>
              <a:gd name="connsiteY4898" fmla="*/ 5078206 h 6858029"/>
              <a:gd name="connsiteX4899" fmla="*/ 10398120 w 11162102"/>
              <a:gd name="connsiteY4899" fmla="*/ 5112120 h 6858029"/>
              <a:gd name="connsiteX4900" fmla="*/ 10377284 w 11162102"/>
              <a:gd name="connsiteY4900" fmla="*/ 5144847 h 6858029"/>
              <a:gd name="connsiteX4901" fmla="*/ 10403757 w 11162102"/>
              <a:gd name="connsiteY4901" fmla="*/ 5069603 h 6858029"/>
              <a:gd name="connsiteX4902" fmla="*/ 10423452 w 11162102"/>
              <a:gd name="connsiteY4902" fmla="*/ 5039113 h 6858029"/>
              <a:gd name="connsiteX4903" fmla="*/ 10423749 w 11162102"/>
              <a:gd name="connsiteY4903" fmla="*/ 5038633 h 6858029"/>
              <a:gd name="connsiteX4904" fmla="*/ 10421490 w 11162102"/>
              <a:gd name="connsiteY4904" fmla="*/ 5070881 h 6858029"/>
              <a:gd name="connsiteX4905" fmla="*/ 10404259 w 11162102"/>
              <a:gd name="connsiteY4905" fmla="*/ 5101759 h 6858029"/>
              <a:gd name="connsiteX4906" fmla="*/ 10403757 w 11162102"/>
              <a:gd name="connsiteY4906" fmla="*/ 5069603 h 6858029"/>
              <a:gd name="connsiteX4907" fmla="*/ 10419047 w 11162102"/>
              <a:gd name="connsiteY4907" fmla="*/ 5036374 h 6858029"/>
              <a:gd name="connsiteX4908" fmla="*/ 10403414 w 11162102"/>
              <a:gd name="connsiteY4908" fmla="*/ 5060725 h 6858029"/>
              <a:gd name="connsiteX4909" fmla="*/ 10401429 w 11162102"/>
              <a:gd name="connsiteY4909" fmla="*/ 5029162 h 6858029"/>
              <a:gd name="connsiteX4910" fmla="*/ 10424707 w 11162102"/>
              <a:gd name="connsiteY4910" fmla="*/ 4995660 h 6858029"/>
              <a:gd name="connsiteX4911" fmla="*/ 10424182 w 11162102"/>
              <a:gd name="connsiteY4911" fmla="*/ 5027930 h 6858029"/>
              <a:gd name="connsiteX4912" fmla="*/ 10419047 w 11162102"/>
              <a:gd name="connsiteY4912" fmla="*/ 5036374 h 6858029"/>
              <a:gd name="connsiteX4913" fmla="*/ 10430595 w 11162102"/>
              <a:gd name="connsiteY4913" fmla="*/ 4986828 h 6858029"/>
              <a:gd name="connsiteX4914" fmla="*/ 10450405 w 11162102"/>
              <a:gd name="connsiteY4914" fmla="*/ 4955538 h 6858029"/>
              <a:gd name="connsiteX4915" fmla="*/ 10447735 w 11162102"/>
              <a:gd name="connsiteY4915" fmla="*/ 4986416 h 6858029"/>
              <a:gd name="connsiteX4916" fmla="*/ 10430550 w 11162102"/>
              <a:gd name="connsiteY4916" fmla="*/ 5017226 h 6858029"/>
              <a:gd name="connsiteX4917" fmla="*/ 10430595 w 11162102"/>
              <a:gd name="connsiteY4917" fmla="*/ 4986828 h 6858029"/>
              <a:gd name="connsiteX4918" fmla="*/ 10430390 w 11162102"/>
              <a:gd name="connsiteY4918" fmla="*/ 4977745 h 6858029"/>
              <a:gd name="connsiteX4919" fmla="*/ 10429089 w 11162102"/>
              <a:gd name="connsiteY4919" fmla="*/ 4947825 h 6858029"/>
              <a:gd name="connsiteX4920" fmla="*/ 10452139 w 11162102"/>
              <a:gd name="connsiteY4920" fmla="*/ 4914254 h 6858029"/>
              <a:gd name="connsiteX4921" fmla="*/ 10451067 w 11162102"/>
              <a:gd name="connsiteY4921" fmla="*/ 4944698 h 6858029"/>
              <a:gd name="connsiteX4922" fmla="*/ 10430390 w 11162102"/>
              <a:gd name="connsiteY4922" fmla="*/ 4977745 h 6858029"/>
              <a:gd name="connsiteX4923" fmla="*/ 10458210 w 11162102"/>
              <a:gd name="connsiteY4923" fmla="*/ 4905079 h 6858029"/>
              <a:gd name="connsiteX4924" fmla="*/ 10478339 w 11162102"/>
              <a:gd name="connsiteY4924" fmla="*/ 4872786 h 6858029"/>
              <a:gd name="connsiteX4925" fmla="*/ 10475303 w 11162102"/>
              <a:gd name="connsiteY4925" fmla="*/ 4901907 h 6858029"/>
              <a:gd name="connsiteX4926" fmla="*/ 10461747 w 11162102"/>
              <a:gd name="connsiteY4926" fmla="*/ 4926463 h 6858029"/>
              <a:gd name="connsiteX4927" fmla="*/ 10457640 w 11162102"/>
              <a:gd name="connsiteY4927" fmla="*/ 4933470 h 6858029"/>
              <a:gd name="connsiteX4928" fmla="*/ 10458210 w 11162102"/>
              <a:gd name="connsiteY4928" fmla="*/ 4905079 h 6858029"/>
              <a:gd name="connsiteX4929" fmla="*/ 10484250 w 11162102"/>
              <a:gd name="connsiteY4929" fmla="*/ 4868610 h 6858029"/>
              <a:gd name="connsiteX4930" fmla="*/ 10484706 w 11162102"/>
              <a:gd name="connsiteY4930" fmla="*/ 4862174 h 6858029"/>
              <a:gd name="connsiteX4931" fmla="*/ 10500819 w 11162102"/>
              <a:gd name="connsiteY4931" fmla="*/ 4833715 h 6858029"/>
              <a:gd name="connsiteX4932" fmla="*/ 10496208 w 11162102"/>
              <a:gd name="connsiteY4932" fmla="*/ 4859800 h 6858029"/>
              <a:gd name="connsiteX4933" fmla="*/ 10482447 w 11162102"/>
              <a:gd name="connsiteY4933" fmla="*/ 4888146 h 6858029"/>
              <a:gd name="connsiteX4934" fmla="*/ 10484250 w 11162102"/>
              <a:gd name="connsiteY4934" fmla="*/ 4868610 h 6858029"/>
              <a:gd name="connsiteX4935" fmla="*/ 10512846 w 11162102"/>
              <a:gd name="connsiteY4935" fmla="*/ 4781179 h 6858029"/>
              <a:gd name="connsiteX4936" fmla="*/ 10528068 w 11162102"/>
              <a:gd name="connsiteY4936" fmla="*/ 4754226 h 6858029"/>
              <a:gd name="connsiteX4937" fmla="*/ 10523229 w 11162102"/>
              <a:gd name="connsiteY4937" fmla="*/ 4779011 h 6858029"/>
              <a:gd name="connsiteX4938" fmla="*/ 10510267 w 11162102"/>
              <a:gd name="connsiteY4938" fmla="*/ 4805439 h 6858029"/>
              <a:gd name="connsiteX4939" fmla="*/ 10512846 w 11162102"/>
              <a:gd name="connsiteY4939" fmla="*/ 4781179 h 6858029"/>
              <a:gd name="connsiteX4940" fmla="*/ 10513804 w 11162102"/>
              <a:gd name="connsiteY4940" fmla="*/ 4769676 h 6858029"/>
              <a:gd name="connsiteX4941" fmla="*/ 10515242 w 11162102"/>
              <a:gd name="connsiteY4941" fmla="*/ 4747129 h 6858029"/>
              <a:gd name="connsiteX4942" fmla="*/ 10515333 w 11162102"/>
              <a:gd name="connsiteY4942" fmla="*/ 4744458 h 6858029"/>
              <a:gd name="connsiteX4943" fmla="*/ 10534230 w 11162102"/>
              <a:gd name="connsiteY4943" fmla="*/ 4713785 h 6858029"/>
              <a:gd name="connsiteX4944" fmla="*/ 10530646 w 11162102"/>
              <a:gd name="connsiteY4944" fmla="*/ 4738981 h 6858029"/>
              <a:gd name="connsiteX4945" fmla="*/ 10513804 w 11162102"/>
              <a:gd name="connsiteY4945" fmla="*/ 4769676 h 6858029"/>
              <a:gd name="connsiteX4946" fmla="*/ 10542719 w 11162102"/>
              <a:gd name="connsiteY4946" fmla="*/ 4689457 h 6858029"/>
              <a:gd name="connsiteX4947" fmla="*/ 10544683 w 11162102"/>
              <a:gd name="connsiteY4947" fmla="*/ 4665563 h 6858029"/>
              <a:gd name="connsiteX4948" fmla="*/ 10563168 w 11162102"/>
              <a:gd name="connsiteY4948" fmla="*/ 4635415 h 6858029"/>
              <a:gd name="connsiteX4949" fmla="*/ 10559357 w 11162102"/>
              <a:gd name="connsiteY4949" fmla="*/ 4659127 h 6858029"/>
              <a:gd name="connsiteX4950" fmla="*/ 10542719 w 11162102"/>
              <a:gd name="connsiteY4950" fmla="*/ 4689457 h 6858029"/>
              <a:gd name="connsiteX4951" fmla="*/ 10572069 w 11162102"/>
              <a:gd name="connsiteY4951" fmla="*/ 4610493 h 6858029"/>
              <a:gd name="connsiteX4952" fmla="*/ 10574465 w 11162102"/>
              <a:gd name="connsiteY4952" fmla="*/ 4587580 h 6858029"/>
              <a:gd name="connsiteX4953" fmla="*/ 10592518 w 11162102"/>
              <a:gd name="connsiteY4953" fmla="*/ 4558048 h 6858029"/>
              <a:gd name="connsiteX4954" fmla="*/ 10588478 w 11162102"/>
              <a:gd name="connsiteY4954" fmla="*/ 4580505 h 6858029"/>
              <a:gd name="connsiteX4955" fmla="*/ 10572069 w 11162102"/>
              <a:gd name="connsiteY4955" fmla="*/ 4610493 h 6858029"/>
              <a:gd name="connsiteX4956" fmla="*/ 10599957 w 11162102"/>
              <a:gd name="connsiteY4956" fmla="*/ 4545314 h 6858029"/>
              <a:gd name="connsiteX4957" fmla="*/ 10614061 w 11162102"/>
              <a:gd name="connsiteY4957" fmla="*/ 4520187 h 6858029"/>
              <a:gd name="connsiteX4958" fmla="*/ 10609565 w 11162102"/>
              <a:gd name="connsiteY4958" fmla="*/ 4538353 h 6858029"/>
              <a:gd name="connsiteX4959" fmla="*/ 10596876 w 11162102"/>
              <a:gd name="connsiteY4959" fmla="*/ 4564165 h 6858029"/>
              <a:gd name="connsiteX4960" fmla="*/ 10599957 w 11162102"/>
              <a:gd name="connsiteY4960" fmla="*/ 4545314 h 6858029"/>
              <a:gd name="connsiteX4961" fmla="*/ 10601806 w 11162102"/>
              <a:gd name="connsiteY4961" fmla="*/ 4532762 h 6858029"/>
              <a:gd name="connsiteX4962" fmla="*/ 10604613 w 11162102"/>
              <a:gd name="connsiteY4962" fmla="*/ 4510396 h 6858029"/>
              <a:gd name="connsiteX4963" fmla="*/ 10622208 w 11162102"/>
              <a:gd name="connsiteY4963" fmla="*/ 4481640 h 6858029"/>
              <a:gd name="connsiteX4964" fmla="*/ 10617896 w 11162102"/>
              <a:gd name="connsiteY4964" fmla="*/ 4503207 h 6858029"/>
              <a:gd name="connsiteX4965" fmla="*/ 10601806 w 11162102"/>
              <a:gd name="connsiteY4965" fmla="*/ 4532762 h 6858029"/>
              <a:gd name="connsiteX4966" fmla="*/ 10629740 w 11162102"/>
              <a:gd name="connsiteY4966" fmla="*/ 4468769 h 6858029"/>
              <a:gd name="connsiteX4967" fmla="*/ 10643273 w 11162102"/>
              <a:gd name="connsiteY4967" fmla="*/ 4444737 h 6858029"/>
              <a:gd name="connsiteX4968" fmla="*/ 10638800 w 11162102"/>
              <a:gd name="connsiteY4968" fmla="*/ 4461603 h 6858029"/>
              <a:gd name="connsiteX4969" fmla="*/ 10626454 w 11162102"/>
              <a:gd name="connsiteY4969" fmla="*/ 4486684 h 6858029"/>
              <a:gd name="connsiteX4970" fmla="*/ 10629740 w 11162102"/>
              <a:gd name="connsiteY4970" fmla="*/ 4468769 h 6858029"/>
              <a:gd name="connsiteX4971" fmla="*/ 10631885 w 11162102"/>
              <a:gd name="connsiteY4971" fmla="*/ 4455783 h 6858029"/>
              <a:gd name="connsiteX4972" fmla="*/ 10635080 w 11162102"/>
              <a:gd name="connsiteY4972" fmla="*/ 4433943 h 6858029"/>
              <a:gd name="connsiteX4973" fmla="*/ 10652173 w 11162102"/>
              <a:gd name="connsiteY4973" fmla="*/ 4406054 h 6858029"/>
              <a:gd name="connsiteX4974" fmla="*/ 10647541 w 11162102"/>
              <a:gd name="connsiteY4974" fmla="*/ 4427233 h 6858029"/>
              <a:gd name="connsiteX4975" fmla="*/ 10631885 w 11162102"/>
              <a:gd name="connsiteY4975" fmla="*/ 4455783 h 6858029"/>
              <a:gd name="connsiteX4976" fmla="*/ 10659819 w 11162102"/>
              <a:gd name="connsiteY4976" fmla="*/ 4393069 h 6858029"/>
              <a:gd name="connsiteX4977" fmla="*/ 10672691 w 11162102"/>
              <a:gd name="connsiteY4977" fmla="*/ 4370361 h 6858029"/>
              <a:gd name="connsiteX4978" fmla="*/ 10668035 w 11162102"/>
              <a:gd name="connsiteY4978" fmla="*/ 4386815 h 6858029"/>
              <a:gd name="connsiteX4979" fmla="*/ 10656282 w 11162102"/>
              <a:gd name="connsiteY4979" fmla="*/ 4410436 h 6858029"/>
              <a:gd name="connsiteX4980" fmla="*/ 10659819 w 11162102"/>
              <a:gd name="connsiteY4980" fmla="*/ 4393069 h 6858029"/>
              <a:gd name="connsiteX4981" fmla="*/ 10662262 w 11162102"/>
              <a:gd name="connsiteY4981" fmla="*/ 4379855 h 6858029"/>
              <a:gd name="connsiteX4982" fmla="*/ 10665867 w 11162102"/>
              <a:gd name="connsiteY4982" fmla="*/ 4358082 h 6858029"/>
              <a:gd name="connsiteX4983" fmla="*/ 10682458 w 11162102"/>
              <a:gd name="connsiteY4983" fmla="*/ 4331198 h 6858029"/>
              <a:gd name="connsiteX4984" fmla="*/ 10677415 w 11162102"/>
              <a:gd name="connsiteY4984" fmla="*/ 4352400 h 6858029"/>
              <a:gd name="connsiteX4985" fmla="*/ 10662262 w 11162102"/>
              <a:gd name="connsiteY4985" fmla="*/ 4379855 h 6858029"/>
              <a:gd name="connsiteX4986" fmla="*/ 10690241 w 11162102"/>
              <a:gd name="connsiteY4986" fmla="*/ 4318053 h 6858029"/>
              <a:gd name="connsiteX4987" fmla="*/ 10702564 w 11162102"/>
              <a:gd name="connsiteY4987" fmla="*/ 4296486 h 6858029"/>
              <a:gd name="connsiteX4988" fmla="*/ 10697567 w 11162102"/>
              <a:gd name="connsiteY4988" fmla="*/ 4313032 h 6858029"/>
              <a:gd name="connsiteX4989" fmla="*/ 10686406 w 11162102"/>
              <a:gd name="connsiteY4989" fmla="*/ 4335260 h 6858029"/>
              <a:gd name="connsiteX4990" fmla="*/ 10690241 w 11162102"/>
              <a:gd name="connsiteY4990" fmla="*/ 4318053 h 6858029"/>
              <a:gd name="connsiteX4991" fmla="*/ 10692934 w 11162102"/>
              <a:gd name="connsiteY4991" fmla="*/ 4304725 h 6858029"/>
              <a:gd name="connsiteX4992" fmla="*/ 10696974 w 11162102"/>
              <a:gd name="connsiteY4992" fmla="*/ 4282770 h 6858029"/>
              <a:gd name="connsiteX4993" fmla="*/ 10713383 w 11162102"/>
              <a:gd name="connsiteY4993" fmla="*/ 4256296 h 6858029"/>
              <a:gd name="connsiteX4994" fmla="*/ 10707745 w 11162102"/>
              <a:gd name="connsiteY4994" fmla="*/ 4278092 h 6858029"/>
              <a:gd name="connsiteX4995" fmla="*/ 10692934 w 11162102"/>
              <a:gd name="connsiteY4995" fmla="*/ 4304725 h 6858029"/>
              <a:gd name="connsiteX4996" fmla="*/ 10770255 w 11162102"/>
              <a:gd name="connsiteY4996" fmla="*/ 4141844 h 6858029"/>
              <a:gd name="connsiteX4997" fmla="*/ 10772994 w 11162102"/>
              <a:gd name="connsiteY4997" fmla="*/ 4132807 h 6858029"/>
              <a:gd name="connsiteX4998" fmla="*/ 10777535 w 11162102"/>
              <a:gd name="connsiteY4998" fmla="*/ 4124477 h 6858029"/>
              <a:gd name="connsiteX4999" fmla="*/ 10773769 w 11162102"/>
              <a:gd name="connsiteY4999" fmla="*/ 4134358 h 6858029"/>
              <a:gd name="connsiteX5000" fmla="*/ 10770255 w 11162102"/>
              <a:gd name="connsiteY5000" fmla="*/ 4141844 h 6858029"/>
              <a:gd name="connsiteX5001" fmla="*/ 10800836 w 11162102"/>
              <a:gd name="connsiteY5001" fmla="*/ 4070252 h 6858029"/>
              <a:gd name="connsiteX5002" fmla="*/ 10804259 w 11162102"/>
              <a:gd name="connsiteY5002" fmla="*/ 4059457 h 6858029"/>
              <a:gd name="connsiteX5003" fmla="*/ 10809349 w 11162102"/>
              <a:gd name="connsiteY5003" fmla="*/ 4050237 h 6858029"/>
              <a:gd name="connsiteX5004" fmla="*/ 10804899 w 11162102"/>
              <a:gd name="connsiteY5004" fmla="*/ 4061830 h 6858029"/>
              <a:gd name="connsiteX5005" fmla="*/ 10800836 w 11162102"/>
              <a:gd name="connsiteY5005" fmla="*/ 4070252 h 6858029"/>
              <a:gd name="connsiteX5006" fmla="*/ 10832627 w 11162102"/>
              <a:gd name="connsiteY5006" fmla="*/ 3996925 h 6858029"/>
              <a:gd name="connsiteX5007" fmla="*/ 10836233 w 11162102"/>
              <a:gd name="connsiteY5007" fmla="*/ 3985787 h 6858029"/>
              <a:gd name="connsiteX5008" fmla="*/ 10842007 w 11162102"/>
              <a:gd name="connsiteY5008" fmla="*/ 3975381 h 6858029"/>
              <a:gd name="connsiteX5009" fmla="*/ 10837534 w 11162102"/>
              <a:gd name="connsiteY5009" fmla="*/ 3986837 h 6858029"/>
              <a:gd name="connsiteX5010" fmla="*/ 10832627 w 11162102"/>
              <a:gd name="connsiteY5010" fmla="*/ 3996925 h 6858029"/>
              <a:gd name="connsiteX5011" fmla="*/ 10864737 w 11162102"/>
              <a:gd name="connsiteY5011" fmla="*/ 3924260 h 6858029"/>
              <a:gd name="connsiteX5012" fmla="*/ 10869028 w 11162102"/>
              <a:gd name="connsiteY5012" fmla="*/ 3911342 h 6858029"/>
              <a:gd name="connsiteX5013" fmla="*/ 10875282 w 11162102"/>
              <a:gd name="connsiteY5013" fmla="*/ 3900251 h 6858029"/>
              <a:gd name="connsiteX5014" fmla="*/ 10869827 w 11162102"/>
              <a:gd name="connsiteY5014" fmla="*/ 3913944 h 6858029"/>
              <a:gd name="connsiteX5015" fmla="*/ 10864737 w 11162102"/>
              <a:gd name="connsiteY5015" fmla="*/ 3924260 h 6858029"/>
              <a:gd name="connsiteX5016" fmla="*/ 10897465 w 11162102"/>
              <a:gd name="connsiteY5016" fmla="*/ 3851275 h 6858029"/>
              <a:gd name="connsiteX5017" fmla="*/ 10902576 w 11162102"/>
              <a:gd name="connsiteY5017" fmla="*/ 3836213 h 6858029"/>
              <a:gd name="connsiteX5018" fmla="*/ 10909674 w 11162102"/>
              <a:gd name="connsiteY5018" fmla="*/ 3823683 h 6858029"/>
              <a:gd name="connsiteX5019" fmla="*/ 10903033 w 11162102"/>
              <a:gd name="connsiteY5019" fmla="*/ 3840069 h 6858029"/>
              <a:gd name="connsiteX5020" fmla="*/ 10897465 w 11162102"/>
              <a:gd name="connsiteY5020" fmla="*/ 3851275 h 6858029"/>
              <a:gd name="connsiteX5021" fmla="*/ 10917822 w 11162102"/>
              <a:gd name="connsiteY5021" fmla="*/ 3802550 h 6858029"/>
              <a:gd name="connsiteX5022" fmla="*/ 10907255 w 11162102"/>
              <a:gd name="connsiteY5022" fmla="*/ 3821857 h 6858029"/>
              <a:gd name="connsiteX5023" fmla="*/ 10914900 w 11162102"/>
              <a:gd name="connsiteY5023" fmla="*/ 3797141 h 6858029"/>
              <a:gd name="connsiteX5024" fmla="*/ 10927293 w 11162102"/>
              <a:gd name="connsiteY5024" fmla="*/ 3776693 h 6858029"/>
              <a:gd name="connsiteX5025" fmla="*/ 10917822 w 11162102"/>
              <a:gd name="connsiteY5025" fmla="*/ 3802550 h 6858029"/>
              <a:gd name="connsiteX5026" fmla="*/ 10876035 w 11162102"/>
              <a:gd name="connsiteY5026" fmla="*/ 3875055 h 6858029"/>
              <a:gd name="connsiteX5027" fmla="*/ 10860082 w 11162102"/>
              <a:gd name="connsiteY5027" fmla="*/ 3900251 h 6858029"/>
              <a:gd name="connsiteX5028" fmla="*/ 10866952 w 11162102"/>
              <a:gd name="connsiteY5028" fmla="*/ 3869715 h 6858029"/>
              <a:gd name="connsiteX5029" fmla="*/ 10884798 w 11162102"/>
              <a:gd name="connsiteY5029" fmla="*/ 3843766 h 6858029"/>
              <a:gd name="connsiteX5030" fmla="*/ 10876035 w 11162102"/>
              <a:gd name="connsiteY5030" fmla="*/ 3875055 h 6858029"/>
              <a:gd name="connsiteX5031" fmla="*/ 10853304 w 11162102"/>
              <a:gd name="connsiteY5031" fmla="*/ 3910635 h 6858029"/>
              <a:gd name="connsiteX5032" fmla="*/ 10834635 w 11162102"/>
              <a:gd name="connsiteY5032" fmla="*/ 3938227 h 6858029"/>
              <a:gd name="connsiteX5033" fmla="*/ 10840204 w 11162102"/>
              <a:gd name="connsiteY5033" fmla="*/ 3906435 h 6858029"/>
              <a:gd name="connsiteX5034" fmla="*/ 10860904 w 11162102"/>
              <a:gd name="connsiteY5034" fmla="*/ 3878182 h 6858029"/>
              <a:gd name="connsiteX5035" fmla="*/ 10853304 w 11162102"/>
              <a:gd name="connsiteY5035" fmla="*/ 3910635 h 6858029"/>
              <a:gd name="connsiteX5036" fmla="*/ 10828588 w 11162102"/>
              <a:gd name="connsiteY5036" fmla="*/ 3946922 h 6858029"/>
              <a:gd name="connsiteX5037" fmla="*/ 10807112 w 11162102"/>
              <a:gd name="connsiteY5037" fmla="*/ 3976613 h 6858029"/>
              <a:gd name="connsiteX5038" fmla="*/ 10811152 w 11162102"/>
              <a:gd name="connsiteY5038" fmla="*/ 3943932 h 6858029"/>
              <a:gd name="connsiteX5039" fmla="*/ 10834705 w 11162102"/>
              <a:gd name="connsiteY5039" fmla="*/ 3913762 h 6858029"/>
              <a:gd name="connsiteX5040" fmla="*/ 10828588 w 11162102"/>
              <a:gd name="connsiteY5040" fmla="*/ 3946922 h 6858029"/>
              <a:gd name="connsiteX5041" fmla="*/ 10802297 w 11162102"/>
              <a:gd name="connsiteY5041" fmla="*/ 3983026 h 6858029"/>
              <a:gd name="connsiteX5042" fmla="*/ 10777330 w 11162102"/>
              <a:gd name="connsiteY5042" fmla="*/ 4015365 h 6858029"/>
              <a:gd name="connsiteX5043" fmla="*/ 10779634 w 11162102"/>
              <a:gd name="connsiteY5043" fmla="*/ 3982068 h 6858029"/>
              <a:gd name="connsiteX5044" fmla="*/ 10806838 w 11162102"/>
              <a:gd name="connsiteY5044" fmla="*/ 3949295 h 6858029"/>
              <a:gd name="connsiteX5045" fmla="*/ 10802297 w 11162102"/>
              <a:gd name="connsiteY5045" fmla="*/ 3983026 h 6858029"/>
              <a:gd name="connsiteX5046" fmla="*/ 10740700 w 11162102"/>
              <a:gd name="connsiteY5046" fmla="*/ 4059708 h 6858029"/>
              <a:gd name="connsiteX5047" fmla="*/ 10710210 w 11162102"/>
              <a:gd name="connsiteY5047" fmla="*/ 4094192 h 6858029"/>
              <a:gd name="connsiteX5048" fmla="*/ 10708590 w 11162102"/>
              <a:gd name="connsiteY5048" fmla="*/ 4060073 h 6858029"/>
              <a:gd name="connsiteX5049" fmla="*/ 10741248 w 11162102"/>
              <a:gd name="connsiteY5049" fmla="*/ 4025452 h 6858029"/>
              <a:gd name="connsiteX5050" fmla="*/ 10740700 w 11162102"/>
              <a:gd name="connsiteY5050" fmla="*/ 4059708 h 6858029"/>
              <a:gd name="connsiteX5051" fmla="*/ 10705167 w 11162102"/>
              <a:gd name="connsiteY5051" fmla="*/ 4099692 h 6858029"/>
              <a:gd name="connsiteX5052" fmla="*/ 10672508 w 11162102"/>
              <a:gd name="connsiteY5052" fmla="*/ 4134222 h 6858029"/>
              <a:gd name="connsiteX5053" fmla="*/ 10668834 w 11162102"/>
              <a:gd name="connsiteY5053" fmla="*/ 4099692 h 6858029"/>
              <a:gd name="connsiteX5054" fmla="*/ 10703683 w 11162102"/>
              <a:gd name="connsiteY5054" fmla="*/ 4065117 h 6858029"/>
              <a:gd name="connsiteX5055" fmla="*/ 10705167 w 11162102"/>
              <a:gd name="connsiteY5055" fmla="*/ 4099692 h 6858029"/>
              <a:gd name="connsiteX5056" fmla="*/ 10667556 w 11162102"/>
              <a:gd name="connsiteY5056" fmla="*/ 4139220 h 6858029"/>
              <a:gd name="connsiteX5057" fmla="*/ 10631953 w 11162102"/>
              <a:gd name="connsiteY5057" fmla="*/ 4174365 h 6858029"/>
              <a:gd name="connsiteX5058" fmla="*/ 10626180 w 11162102"/>
              <a:gd name="connsiteY5058" fmla="*/ 4139471 h 6858029"/>
              <a:gd name="connsiteX5059" fmla="*/ 10664019 w 11162102"/>
              <a:gd name="connsiteY5059" fmla="*/ 4104325 h 6858029"/>
              <a:gd name="connsiteX5060" fmla="*/ 10667556 w 11162102"/>
              <a:gd name="connsiteY5060" fmla="*/ 4139220 h 6858029"/>
              <a:gd name="connsiteX5061" fmla="*/ 10627206 w 11162102"/>
              <a:gd name="connsiteY5061" fmla="*/ 4178884 h 6858029"/>
              <a:gd name="connsiteX5062" fmla="*/ 10588661 w 11162102"/>
              <a:gd name="connsiteY5062" fmla="*/ 4214395 h 6858029"/>
              <a:gd name="connsiteX5063" fmla="*/ 10580765 w 11162102"/>
              <a:gd name="connsiteY5063" fmla="*/ 4179113 h 6858029"/>
              <a:gd name="connsiteX5064" fmla="*/ 10621570 w 11162102"/>
              <a:gd name="connsiteY5064" fmla="*/ 4143647 h 6858029"/>
              <a:gd name="connsiteX5065" fmla="*/ 10627206 w 11162102"/>
              <a:gd name="connsiteY5065" fmla="*/ 4178884 h 6858029"/>
              <a:gd name="connsiteX5066" fmla="*/ 10584096 w 11162102"/>
              <a:gd name="connsiteY5066" fmla="*/ 4218481 h 6858029"/>
              <a:gd name="connsiteX5067" fmla="*/ 10542719 w 11162102"/>
              <a:gd name="connsiteY5067" fmla="*/ 4254060 h 6858029"/>
              <a:gd name="connsiteX5068" fmla="*/ 10532747 w 11162102"/>
              <a:gd name="connsiteY5068" fmla="*/ 4218275 h 6858029"/>
              <a:gd name="connsiteX5069" fmla="*/ 10576314 w 11162102"/>
              <a:gd name="connsiteY5069" fmla="*/ 4182833 h 6858029"/>
              <a:gd name="connsiteX5070" fmla="*/ 10584096 w 11162102"/>
              <a:gd name="connsiteY5070" fmla="*/ 4218481 h 6858029"/>
              <a:gd name="connsiteX5071" fmla="*/ 10538270 w 11162102"/>
              <a:gd name="connsiteY5071" fmla="*/ 4257757 h 6858029"/>
              <a:gd name="connsiteX5072" fmla="*/ 10494223 w 11162102"/>
              <a:gd name="connsiteY5072" fmla="*/ 4293131 h 6858029"/>
              <a:gd name="connsiteX5073" fmla="*/ 10482219 w 11162102"/>
              <a:gd name="connsiteY5073" fmla="*/ 4256844 h 6858029"/>
              <a:gd name="connsiteX5074" fmla="*/ 10523755 w 11162102"/>
              <a:gd name="connsiteY5074" fmla="*/ 4225350 h 6858029"/>
              <a:gd name="connsiteX5075" fmla="*/ 10528388 w 11162102"/>
              <a:gd name="connsiteY5075" fmla="*/ 4221721 h 6858029"/>
              <a:gd name="connsiteX5076" fmla="*/ 10538270 w 11162102"/>
              <a:gd name="connsiteY5076" fmla="*/ 4257757 h 6858029"/>
              <a:gd name="connsiteX5077" fmla="*/ 10489841 w 11162102"/>
              <a:gd name="connsiteY5077" fmla="*/ 4296554 h 6858029"/>
              <a:gd name="connsiteX5078" fmla="*/ 10443330 w 11162102"/>
              <a:gd name="connsiteY5078" fmla="*/ 4331404 h 6858029"/>
              <a:gd name="connsiteX5079" fmla="*/ 10429271 w 11162102"/>
              <a:gd name="connsiteY5079" fmla="*/ 4294592 h 6858029"/>
              <a:gd name="connsiteX5080" fmla="*/ 10477814 w 11162102"/>
              <a:gd name="connsiteY5080" fmla="*/ 4260062 h 6858029"/>
              <a:gd name="connsiteX5081" fmla="*/ 10489841 w 11162102"/>
              <a:gd name="connsiteY5081" fmla="*/ 4296554 h 6858029"/>
              <a:gd name="connsiteX5082" fmla="*/ 10438971 w 11162102"/>
              <a:gd name="connsiteY5082" fmla="*/ 4334553 h 6858029"/>
              <a:gd name="connsiteX5083" fmla="*/ 10390132 w 11162102"/>
              <a:gd name="connsiteY5083" fmla="*/ 4368740 h 6858029"/>
              <a:gd name="connsiteX5084" fmla="*/ 10374134 w 11162102"/>
              <a:gd name="connsiteY5084" fmla="*/ 4331335 h 6858029"/>
              <a:gd name="connsiteX5085" fmla="*/ 10424936 w 11162102"/>
              <a:gd name="connsiteY5085" fmla="*/ 4297581 h 6858029"/>
              <a:gd name="connsiteX5086" fmla="*/ 10438971 w 11162102"/>
              <a:gd name="connsiteY5086" fmla="*/ 4334553 h 6858029"/>
              <a:gd name="connsiteX5087" fmla="*/ 10385796 w 11162102"/>
              <a:gd name="connsiteY5087" fmla="*/ 4371662 h 6858029"/>
              <a:gd name="connsiteX5088" fmla="*/ 10335017 w 11162102"/>
              <a:gd name="connsiteY5088" fmla="*/ 4404822 h 6858029"/>
              <a:gd name="connsiteX5089" fmla="*/ 10317193 w 11162102"/>
              <a:gd name="connsiteY5089" fmla="*/ 4366755 h 6858029"/>
              <a:gd name="connsiteX5090" fmla="*/ 10369797 w 11162102"/>
              <a:gd name="connsiteY5090" fmla="*/ 4334119 h 6858029"/>
              <a:gd name="connsiteX5091" fmla="*/ 10385796 w 11162102"/>
              <a:gd name="connsiteY5091" fmla="*/ 4371662 h 6858029"/>
              <a:gd name="connsiteX5092" fmla="*/ 10330499 w 11162102"/>
              <a:gd name="connsiteY5092" fmla="*/ 4407674 h 6858029"/>
              <a:gd name="connsiteX5093" fmla="*/ 10278259 w 11162102"/>
              <a:gd name="connsiteY5093" fmla="*/ 4439488 h 6858029"/>
              <a:gd name="connsiteX5094" fmla="*/ 10258746 w 11162102"/>
              <a:gd name="connsiteY5094" fmla="*/ 4400714 h 6858029"/>
              <a:gd name="connsiteX5095" fmla="*/ 10312674 w 11162102"/>
              <a:gd name="connsiteY5095" fmla="*/ 4369448 h 6858029"/>
              <a:gd name="connsiteX5096" fmla="*/ 10330499 w 11162102"/>
              <a:gd name="connsiteY5096" fmla="*/ 4407674 h 6858029"/>
              <a:gd name="connsiteX5097" fmla="*/ 10273649 w 11162102"/>
              <a:gd name="connsiteY5097" fmla="*/ 4442204 h 6858029"/>
              <a:gd name="connsiteX5098" fmla="*/ 10220200 w 11162102"/>
              <a:gd name="connsiteY5098" fmla="*/ 4472557 h 6858029"/>
              <a:gd name="connsiteX5099" fmla="*/ 10209040 w 11162102"/>
              <a:gd name="connsiteY5099" fmla="*/ 4451447 h 6858029"/>
              <a:gd name="connsiteX5100" fmla="*/ 10199044 w 11162102"/>
              <a:gd name="connsiteY5100" fmla="*/ 4433030 h 6858029"/>
              <a:gd name="connsiteX5101" fmla="*/ 10254022 w 11162102"/>
              <a:gd name="connsiteY5101" fmla="*/ 4403316 h 6858029"/>
              <a:gd name="connsiteX5102" fmla="*/ 10273649 w 11162102"/>
              <a:gd name="connsiteY5102" fmla="*/ 4442204 h 6858029"/>
              <a:gd name="connsiteX5103" fmla="*/ 10215385 w 11162102"/>
              <a:gd name="connsiteY5103" fmla="*/ 4475205 h 6858029"/>
              <a:gd name="connsiteX5104" fmla="*/ 10161137 w 11162102"/>
              <a:gd name="connsiteY5104" fmla="*/ 4503960 h 6858029"/>
              <a:gd name="connsiteX5105" fmla="*/ 10138520 w 11162102"/>
              <a:gd name="connsiteY5105" fmla="*/ 4463611 h 6858029"/>
              <a:gd name="connsiteX5106" fmla="*/ 10194137 w 11162102"/>
              <a:gd name="connsiteY5106" fmla="*/ 4435608 h 6858029"/>
              <a:gd name="connsiteX5107" fmla="*/ 10215385 w 11162102"/>
              <a:gd name="connsiteY5107" fmla="*/ 4475205 h 6858029"/>
              <a:gd name="connsiteX5108" fmla="*/ 10155773 w 11162102"/>
              <a:gd name="connsiteY5108" fmla="*/ 4506699 h 6858029"/>
              <a:gd name="connsiteX5109" fmla="*/ 10101526 w 11162102"/>
              <a:gd name="connsiteY5109" fmla="*/ 4533515 h 6858029"/>
              <a:gd name="connsiteX5110" fmla="*/ 10077586 w 11162102"/>
              <a:gd name="connsiteY5110" fmla="*/ 4492298 h 6858029"/>
              <a:gd name="connsiteX5111" fmla="*/ 10133065 w 11162102"/>
              <a:gd name="connsiteY5111" fmla="*/ 4466258 h 6858029"/>
              <a:gd name="connsiteX5112" fmla="*/ 10155773 w 11162102"/>
              <a:gd name="connsiteY5112" fmla="*/ 4506699 h 6858029"/>
              <a:gd name="connsiteX5113" fmla="*/ 10096049 w 11162102"/>
              <a:gd name="connsiteY5113" fmla="*/ 4536116 h 6858029"/>
              <a:gd name="connsiteX5114" fmla="*/ 10041664 w 11162102"/>
              <a:gd name="connsiteY5114" fmla="*/ 4561152 h 6858029"/>
              <a:gd name="connsiteX5115" fmla="*/ 10016514 w 11162102"/>
              <a:gd name="connsiteY5115" fmla="*/ 4519023 h 6858029"/>
              <a:gd name="connsiteX5116" fmla="*/ 10027948 w 11162102"/>
              <a:gd name="connsiteY5116" fmla="*/ 4514230 h 6858029"/>
              <a:gd name="connsiteX5117" fmla="*/ 10072040 w 11162102"/>
              <a:gd name="connsiteY5117" fmla="*/ 4494809 h 6858029"/>
              <a:gd name="connsiteX5118" fmla="*/ 10096049 w 11162102"/>
              <a:gd name="connsiteY5118" fmla="*/ 4536116 h 6858029"/>
              <a:gd name="connsiteX5119" fmla="*/ 10036141 w 11162102"/>
              <a:gd name="connsiteY5119" fmla="*/ 4563617 h 6858029"/>
              <a:gd name="connsiteX5120" fmla="*/ 9982098 w 11162102"/>
              <a:gd name="connsiteY5120" fmla="*/ 4586781 h 6858029"/>
              <a:gd name="connsiteX5121" fmla="*/ 9956241 w 11162102"/>
              <a:gd name="connsiteY5121" fmla="*/ 4543671 h 6858029"/>
              <a:gd name="connsiteX5122" fmla="*/ 10010922 w 11162102"/>
              <a:gd name="connsiteY5122" fmla="*/ 4521396 h 6858029"/>
              <a:gd name="connsiteX5123" fmla="*/ 10036141 w 11162102"/>
              <a:gd name="connsiteY5123" fmla="*/ 4563617 h 6858029"/>
              <a:gd name="connsiteX5124" fmla="*/ 9976393 w 11162102"/>
              <a:gd name="connsiteY5124" fmla="*/ 4589155 h 6858029"/>
              <a:gd name="connsiteX5125" fmla="*/ 9924131 w 11162102"/>
              <a:gd name="connsiteY5125" fmla="*/ 4610060 h 6858029"/>
              <a:gd name="connsiteX5126" fmla="*/ 9897977 w 11162102"/>
              <a:gd name="connsiteY5126" fmla="*/ 4565876 h 6858029"/>
              <a:gd name="connsiteX5127" fmla="*/ 9950421 w 11162102"/>
              <a:gd name="connsiteY5127" fmla="*/ 4545930 h 6858029"/>
              <a:gd name="connsiteX5128" fmla="*/ 9976393 w 11162102"/>
              <a:gd name="connsiteY5128" fmla="*/ 4589155 h 6858029"/>
              <a:gd name="connsiteX5129" fmla="*/ 9918266 w 11162102"/>
              <a:gd name="connsiteY5129" fmla="*/ 4612319 h 6858029"/>
              <a:gd name="connsiteX5130" fmla="*/ 9868285 w 11162102"/>
              <a:gd name="connsiteY5130" fmla="*/ 4630942 h 6858029"/>
              <a:gd name="connsiteX5131" fmla="*/ 9841880 w 11162102"/>
              <a:gd name="connsiteY5131" fmla="*/ 4585731 h 6858029"/>
              <a:gd name="connsiteX5132" fmla="*/ 9892066 w 11162102"/>
              <a:gd name="connsiteY5132" fmla="*/ 4568022 h 6858029"/>
              <a:gd name="connsiteX5133" fmla="*/ 9918266 w 11162102"/>
              <a:gd name="connsiteY5133" fmla="*/ 4612319 h 6858029"/>
              <a:gd name="connsiteX5134" fmla="*/ 9862283 w 11162102"/>
              <a:gd name="connsiteY5134" fmla="*/ 4633110 h 6858029"/>
              <a:gd name="connsiteX5135" fmla="*/ 9814699 w 11162102"/>
              <a:gd name="connsiteY5135" fmla="*/ 4649701 h 6858029"/>
              <a:gd name="connsiteX5136" fmla="*/ 9788066 w 11162102"/>
              <a:gd name="connsiteY5136" fmla="*/ 4603533 h 6858029"/>
              <a:gd name="connsiteX5137" fmla="*/ 9835832 w 11162102"/>
              <a:gd name="connsiteY5137" fmla="*/ 4587808 h 6858029"/>
              <a:gd name="connsiteX5138" fmla="*/ 9862283 w 11162102"/>
              <a:gd name="connsiteY5138" fmla="*/ 4633110 h 6858029"/>
              <a:gd name="connsiteX5139" fmla="*/ 9808468 w 11162102"/>
              <a:gd name="connsiteY5139" fmla="*/ 4651778 h 6858029"/>
              <a:gd name="connsiteX5140" fmla="*/ 9763349 w 11162102"/>
              <a:gd name="connsiteY5140" fmla="*/ 4666476 h 6858029"/>
              <a:gd name="connsiteX5141" fmla="*/ 9736511 w 11162102"/>
              <a:gd name="connsiteY5141" fmla="*/ 4619394 h 6858029"/>
              <a:gd name="connsiteX5142" fmla="*/ 9781767 w 11162102"/>
              <a:gd name="connsiteY5142" fmla="*/ 4605518 h 6858029"/>
              <a:gd name="connsiteX5143" fmla="*/ 9808468 w 11162102"/>
              <a:gd name="connsiteY5143" fmla="*/ 4651778 h 6858029"/>
              <a:gd name="connsiteX5144" fmla="*/ 9756800 w 11162102"/>
              <a:gd name="connsiteY5144" fmla="*/ 4668530 h 6858029"/>
              <a:gd name="connsiteX5145" fmla="*/ 9714214 w 11162102"/>
              <a:gd name="connsiteY5145" fmla="*/ 4681470 h 6858029"/>
              <a:gd name="connsiteX5146" fmla="*/ 9687239 w 11162102"/>
              <a:gd name="connsiteY5146" fmla="*/ 4633589 h 6858029"/>
              <a:gd name="connsiteX5147" fmla="*/ 9729893 w 11162102"/>
              <a:gd name="connsiteY5147" fmla="*/ 4621379 h 6858029"/>
              <a:gd name="connsiteX5148" fmla="*/ 9756800 w 11162102"/>
              <a:gd name="connsiteY5148" fmla="*/ 4668530 h 6858029"/>
              <a:gd name="connsiteX5149" fmla="*/ 9707824 w 11162102"/>
              <a:gd name="connsiteY5149" fmla="*/ 4683341 h 6858029"/>
              <a:gd name="connsiteX5150" fmla="*/ 9667361 w 11162102"/>
              <a:gd name="connsiteY5150" fmla="*/ 4694843 h 6858029"/>
              <a:gd name="connsiteX5151" fmla="*/ 9640226 w 11162102"/>
              <a:gd name="connsiteY5151" fmla="*/ 4646141 h 6858029"/>
              <a:gd name="connsiteX5152" fmla="*/ 9680780 w 11162102"/>
              <a:gd name="connsiteY5152" fmla="*/ 4635346 h 6858029"/>
              <a:gd name="connsiteX5153" fmla="*/ 9707824 w 11162102"/>
              <a:gd name="connsiteY5153" fmla="*/ 4683341 h 6858029"/>
              <a:gd name="connsiteX5154" fmla="*/ 9660583 w 11162102"/>
              <a:gd name="connsiteY5154" fmla="*/ 4696715 h 6858029"/>
              <a:gd name="connsiteX5155" fmla="*/ 9622698 w 11162102"/>
              <a:gd name="connsiteY5155" fmla="*/ 4706779 h 6858029"/>
              <a:gd name="connsiteX5156" fmla="*/ 9595426 w 11162102"/>
              <a:gd name="connsiteY5156" fmla="*/ 4657347 h 6858029"/>
              <a:gd name="connsiteX5157" fmla="*/ 9633356 w 11162102"/>
              <a:gd name="connsiteY5157" fmla="*/ 4647921 h 6858029"/>
              <a:gd name="connsiteX5158" fmla="*/ 9660583 w 11162102"/>
              <a:gd name="connsiteY5158" fmla="*/ 4696715 h 6858029"/>
              <a:gd name="connsiteX5159" fmla="*/ 9615486 w 11162102"/>
              <a:gd name="connsiteY5159" fmla="*/ 4708628 h 6858029"/>
              <a:gd name="connsiteX5160" fmla="*/ 9452652 w 11162102"/>
              <a:gd name="connsiteY5160" fmla="*/ 4744983 h 6858029"/>
              <a:gd name="connsiteX5161" fmla="*/ 7725965 w 11162102"/>
              <a:gd name="connsiteY5161" fmla="*/ 4703333 h 6858029"/>
              <a:gd name="connsiteX5162" fmla="*/ 6415368 w 11162102"/>
              <a:gd name="connsiteY5162" fmla="*/ 4322229 h 6858029"/>
              <a:gd name="connsiteX5163" fmla="*/ 5097034 w 11162102"/>
              <a:gd name="connsiteY5163" fmla="*/ 3760398 h 6858029"/>
              <a:gd name="connsiteX5164" fmla="*/ 3697227 w 11162102"/>
              <a:gd name="connsiteY5164" fmla="*/ 3169309 h 6858029"/>
              <a:gd name="connsiteX5165" fmla="*/ 2932577 w 11162102"/>
              <a:gd name="connsiteY5165" fmla="*/ 3013869 h 6858029"/>
              <a:gd name="connsiteX5166" fmla="*/ 2566763 w 11162102"/>
              <a:gd name="connsiteY5166" fmla="*/ 3076606 h 6858029"/>
              <a:gd name="connsiteX5167" fmla="*/ 2230190 w 11162102"/>
              <a:gd name="connsiteY5167" fmla="*/ 3280292 h 6858029"/>
              <a:gd name="connsiteX5168" fmla="*/ 1888654 w 11162102"/>
              <a:gd name="connsiteY5168" fmla="*/ 3667558 h 6858029"/>
              <a:gd name="connsiteX5169" fmla="*/ 2256218 w 11162102"/>
              <a:gd name="connsiteY5169" fmla="*/ 3230061 h 6858029"/>
              <a:gd name="connsiteX5170" fmla="*/ 3717470 w 11162102"/>
              <a:gd name="connsiteY5170" fmla="*/ 3106069 h 6858029"/>
              <a:gd name="connsiteX5171" fmla="*/ 5086285 w 11162102"/>
              <a:gd name="connsiteY5171" fmla="*/ 3692845 h 6858029"/>
              <a:gd name="connsiteX5172" fmla="*/ 6397407 w 11162102"/>
              <a:gd name="connsiteY5172" fmla="*/ 4258738 h 6858029"/>
              <a:gd name="connsiteX5173" fmla="*/ 7914406 w 11162102"/>
              <a:gd name="connsiteY5173" fmla="*/ 4680876 h 6858029"/>
              <a:gd name="connsiteX5174" fmla="*/ 8698979 w 11162102"/>
              <a:gd name="connsiteY5174" fmla="*/ 4752126 h 6858029"/>
              <a:gd name="connsiteX5175" fmla="*/ 9480106 w 11162102"/>
              <a:gd name="connsiteY5175" fmla="*/ 4682611 h 6858029"/>
              <a:gd name="connsiteX5176" fmla="*/ 9588123 w 11162102"/>
              <a:gd name="connsiteY5176" fmla="*/ 4659127 h 6858029"/>
              <a:gd name="connsiteX5177" fmla="*/ 9615486 w 11162102"/>
              <a:gd name="connsiteY5177" fmla="*/ 4708628 h 6858029"/>
              <a:gd name="connsiteX5178" fmla="*/ 744087 w 11162102"/>
              <a:gd name="connsiteY5178" fmla="*/ 4901040 h 6858029"/>
              <a:gd name="connsiteX5179" fmla="*/ 742143 w 11162102"/>
              <a:gd name="connsiteY5179" fmla="*/ 4902364 h 6858029"/>
              <a:gd name="connsiteX5180" fmla="*/ 741871 w 11162102"/>
              <a:gd name="connsiteY5180" fmla="*/ 4902409 h 6858029"/>
              <a:gd name="connsiteX5181" fmla="*/ 744087 w 11162102"/>
              <a:gd name="connsiteY5181" fmla="*/ 4901040 h 6858029"/>
              <a:gd name="connsiteX5182" fmla="*/ 763842 w 11162102"/>
              <a:gd name="connsiteY5182" fmla="*/ 4894992 h 6858029"/>
              <a:gd name="connsiteX5183" fmla="*/ 766731 w 11162102"/>
              <a:gd name="connsiteY5183" fmla="*/ 4894125 h 6858029"/>
              <a:gd name="connsiteX5184" fmla="*/ 761747 w 11162102"/>
              <a:gd name="connsiteY5184" fmla="*/ 4897754 h 6858029"/>
              <a:gd name="connsiteX5185" fmla="*/ 758677 w 11162102"/>
              <a:gd name="connsiteY5185" fmla="*/ 4898461 h 6858029"/>
              <a:gd name="connsiteX5186" fmla="*/ 763842 w 11162102"/>
              <a:gd name="connsiteY5186" fmla="*/ 4894992 h 6858029"/>
              <a:gd name="connsiteX5187" fmla="*/ 783620 w 11162102"/>
              <a:gd name="connsiteY5187" fmla="*/ 4889287 h 6858029"/>
              <a:gd name="connsiteX5188" fmla="*/ 788481 w 11162102"/>
              <a:gd name="connsiteY5188" fmla="*/ 4887940 h 6858029"/>
              <a:gd name="connsiteX5189" fmla="*/ 781328 w 11162102"/>
              <a:gd name="connsiteY5189" fmla="*/ 4893463 h 6858029"/>
              <a:gd name="connsiteX5190" fmla="*/ 776335 w 11162102"/>
              <a:gd name="connsiteY5190" fmla="*/ 4894512 h 6858029"/>
              <a:gd name="connsiteX5191" fmla="*/ 783620 w 11162102"/>
              <a:gd name="connsiteY5191" fmla="*/ 4889287 h 6858029"/>
              <a:gd name="connsiteX5192" fmla="*/ 803228 w 11162102"/>
              <a:gd name="connsiteY5192" fmla="*/ 4883900 h 6858029"/>
              <a:gd name="connsiteX5193" fmla="*/ 809817 w 11162102"/>
              <a:gd name="connsiteY5193" fmla="*/ 4882143 h 6858029"/>
              <a:gd name="connsiteX5194" fmla="*/ 800948 w 11162102"/>
              <a:gd name="connsiteY5194" fmla="*/ 4889400 h 6858029"/>
              <a:gd name="connsiteX5195" fmla="*/ 794373 w 11162102"/>
              <a:gd name="connsiteY5195" fmla="*/ 4890724 h 6858029"/>
              <a:gd name="connsiteX5196" fmla="*/ 803228 w 11162102"/>
              <a:gd name="connsiteY5196" fmla="*/ 4883900 h 6858029"/>
              <a:gd name="connsiteX5197" fmla="*/ 823113 w 11162102"/>
              <a:gd name="connsiteY5197" fmla="*/ 4878697 h 6858029"/>
              <a:gd name="connsiteX5198" fmla="*/ 830868 w 11162102"/>
              <a:gd name="connsiteY5198" fmla="*/ 4876735 h 6858029"/>
              <a:gd name="connsiteX5199" fmla="*/ 820696 w 11162102"/>
              <a:gd name="connsiteY5199" fmla="*/ 4885544 h 6858029"/>
              <a:gd name="connsiteX5200" fmla="*/ 812857 w 11162102"/>
              <a:gd name="connsiteY5200" fmla="*/ 4887050 h 6858029"/>
              <a:gd name="connsiteX5201" fmla="*/ 823113 w 11162102"/>
              <a:gd name="connsiteY5201" fmla="*/ 4878697 h 6858029"/>
              <a:gd name="connsiteX5202" fmla="*/ 842900 w 11162102"/>
              <a:gd name="connsiteY5202" fmla="*/ 4873790 h 6858029"/>
              <a:gd name="connsiteX5203" fmla="*/ 851777 w 11162102"/>
              <a:gd name="connsiteY5203" fmla="*/ 4871645 h 6858029"/>
              <a:gd name="connsiteX5204" fmla="*/ 840442 w 11162102"/>
              <a:gd name="connsiteY5204" fmla="*/ 4881960 h 6858029"/>
              <a:gd name="connsiteX5205" fmla="*/ 831571 w 11162102"/>
              <a:gd name="connsiteY5205" fmla="*/ 4883558 h 6858029"/>
              <a:gd name="connsiteX5206" fmla="*/ 842900 w 11162102"/>
              <a:gd name="connsiteY5206" fmla="*/ 4873790 h 6858029"/>
              <a:gd name="connsiteX5207" fmla="*/ 942702 w 11162102"/>
              <a:gd name="connsiteY5207" fmla="*/ 4852543 h 6858029"/>
              <a:gd name="connsiteX5208" fmla="*/ 954937 w 11162102"/>
              <a:gd name="connsiteY5208" fmla="*/ 4850329 h 6858029"/>
              <a:gd name="connsiteX5209" fmla="*/ 941379 w 11162102"/>
              <a:gd name="connsiteY5209" fmla="*/ 4865803 h 6858029"/>
              <a:gd name="connsiteX5210" fmla="*/ 940034 w 11162102"/>
              <a:gd name="connsiteY5210" fmla="*/ 4867354 h 6858029"/>
              <a:gd name="connsiteX5211" fmla="*/ 927804 w 11162102"/>
              <a:gd name="connsiteY5211" fmla="*/ 4868861 h 6858029"/>
              <a:gd name="connsiteX5212" fmla="*/ 942702 w 11162102"/>
              <a:gd name="connsiteY5212" fmla="*/ 4852543 h 6858029"/>
              <a:gd name="connsiteX5213" fmla="*/ 962772 w 11162102"/>
              <a:gd name="connsiteY5213" fmla="*/ 4848960 h 6858029"/>
              <a:gd name="connsiteX5214" fmla="*/ 975497 w 11162102"/>
              <a:gd name="connsiteY5214" fmla="*/ 4846792 h 6858029"/>
              <a:gd name="connsiteX5215" fmla="*/ 964262 w 11162102"/>
              <a:gd name="connsiteY5215" fmla="*/ 4860120 h 6858029"/>
              <a:gd name="connsiteX5216" fmla="*/ 960127 w 11162102"/>
              <a:gd name="connsiteY5216" fmla="*/ 4865049 h 6858029"/>
              <a:gd name="connsiteX5217" fmla="*/ 947420 w 11162102"/>
              <a:gd name="connsiteY5217" fmla="*/ 4866488 h 6858029"/>
              <a:gd name="connsiteX5218" fmla="*/ 962772 w 11162102"/>
              <a:gd name="connsiteY5218" fmla="*/ 4848960 h 6858029"/>
              <a:gd name="connsiteX5219" fmla="*/ 967991 w 11162102"/>
              <a:gd name="connsiteY5219" fmla="*/ 4863292 h 6858029"/>
              <a:gd name="connsiteX5220" fmla="*/ 982917 w 11162102"/>
              <a:gd name="connsiteY5220" fmla="*/ 4845559 h 6858029"/>
              <a:gd name="connsiteX5221" fmla="*/ 996035 w 11162102"/>
              <a:gd name="connsiteY5221" fmla="*/ 4843460 h 6858029"/>
              <a:gd name="connsiteX5222" fmla="*/ 987146 w 11162102"/>
              <a:gd name="connsiteY5222" fmla="*/ 4854437 h 6858029"/>
              <a:gd name="connsiteX5223" fmla="*/ 980274 w 11162102"/>
              <a:gd name="connsiteY5223" fmla="*/ 4862950 h 6858029"/>
              <a:gd name="connsiteX5224" fmla="*/ 967140 w 11162102"/>
              <a:gd name="connsiteY5224" fmla="*/ 4864296 h 6858029"/>
              <a:gd name="connsiteX5225" fmla="*/ 967991 w 11162102"/>
              <a:gd name="connsiteY5225" fmla="*/ 4863292 h 6858029"/>
              <a:gd name="connsiteX5226" fmla="*/ 990861 w 11162102"/>
              <a:gd name="connsiteY5226" fmla="*/ 4857450 h 6858029"/>
              <a:gd name="connsiteX5227" fmla="*/ 1003062 w 11162102"/>
              <a:gd name="connsiteY5227" fmla="*/ 4842387 h 6858029"/>
              <a:gd name="connsiteX5228" fmla="*/ 1016577 w 11162102"/>
              <a:gd name="connsiteY5228" fmla="*/ 4840379 h 6858029"/>
              <a:gd name="connsiteX5229" fmla="*/ 1010045 w 11162102"/>
              <a:gd name="connsiteY5229" fmla="*/ 4848755 h 6858029"/>
              <a:gd name="connsiteX5230" fmla="*/ 1000478 w 11162102"/>
              <a:gd name="connsiteY5230" fmla="*/ 4861056 h 6858029"/>
              <a:gd name="connsiteX5231" fmla="*/ 986945 w 11162102"/>
              <a:gd name="connsiteY5231" fmla="*/ 4862311 h 6858029"/>
              <a:gd name="connsiteX5232" fmla="*/ 990861 w 11162102"/>
              <a:gd name="connsiteY5232" fmla="*/ 4857450 h 6858029"/>
              <a:gd name="connsiteX5233" fmla="*/ 1013724 w 11162102"/>
              <a:gd name="connsiteY5233" fmla="*/ 4851630 h 6858029"/>
              <a:gd name="connsiteX5234" fmla="*/ 1023266 w 11162102"/>
              <a:gd name="connsiteY5234" fmla="*/ 4839398 h 6858029"/>
              <a:gd name="connsiteX5235" fmla="*/ 1037137 w 11162102"/>
              <a:gd name="connsiteY5235" fmla="*/ 4837457 h 6858029"/>
              <a:gd name="connsiteX5236" fmla="*/ 1032940 w 11162102"/>
              <a:gd name="connsiteY5236" fmla="*/ 4843049 h 6858029"/>
              <a:gd name="connsiteX5237" fmla="*/ 1020712 w 11162102"/>
              <a:gd name="connsiteY5237" fmla="*/ 4859344 h 6858029"/>
              <a:gd name="connsiteX5238" fmla="*/ 1006830 w 11162102"/>
              <a:gd name="connsiteY5238" fmla="*/ 4860508 h 6858029"/>
              <a:gd name="connsiteX5239" fmla="*/ 1013724 w 11162102"/>
              <a:gd name="connsiteY5239" fmla="*/ 4851630 h 6858029"/>
              <a:gd name="connsiteX5240" fmla="*/ 1036592 w 11162102"/>
              <a:gd name="connsiteY5240" fmla="*/ 4845811 h 6858029"/>
              <a:gd name="connsiteX5241" fmla="*/ 1043505 w 11162102"/>
              <a:gd name="connsiteY5241" fmla="*/ 4836613 h 6858029"/>
              <a:gd name="connsiteX5242" fmla="*/ 1057720 w 11162102"/>
              <a:gd name="connsiteY5242" fmla="*/ 4834765 h 6858029"/>
              <a:gd name="connsiteX5243" fmla="*/ 1055840 w 11162102"/>
              <a:gd name="connsiteY5243" fmla="*/ 4837367 h 6858029"/>
              <a:gd name="connsiteX5244" fmla="*/ 1041017 w 11162102"/>
              <a:gd name="connsiteY5244" fmla="*/ 4857815 h 6858029"/>
              <a:gd name="connsiteX5245" fmla="*/ 1032929 w 11162102"/>
              <a:gd name="connsiteY5245" fmla="*/ 4858386 h 6858029"/>
              <a:gd name="connsiteX5246" fmla="*/ 1026801 w 11162102"/>
              <a:gd name="connsiteY5246" fmla="*/ 4858865 h 6858029"/>
              <a:gd name="connsiteX5247" fmla="*/ 1036592 w 11162102"/>
              <a:gd name="connsiteY5247" fmla="*/ 4845811 h 6858029"/>
              <a:gd name="connsiteX5248" fmla="*/ 1059453 w 11162102"/>
              <a:gd name="connsiteY5248" fmla="*/ 4839991 h 6858029"/>
              <a:gd name="connsiteX5249" fmla="*/ 1063787 w 11162102"/>
              <a:gd name="connsiteY5249" fmla="*/ 4834011 h 6858029"/>
              <a:gd name="connsiteX5250" fmla="*/ 1078320 w 11162102"/>
              <a:gd name="connsiteY5250" fmla="*/ 4832277 h 6858029"/>
              <a:gd name="connsiteX5251" fmla="*/ 1061461 w 11162102"/>
              <a:gd name="connsiteY5251" fmla="*/ 4856446 h 6858029"/>
              <a:gd name="connsiteX5252" fmla="*/ 1046841 w 11162102"/>
              <a:gd name="connsiteY5252" fmla="*/ 4857381 h 6858029"/>
              <a:gd name="connsiteX5253" fmla="*/ 1059453 w 11162102"/>
              <a:gd name="connsiteY5253" fmla="*/ 4839991 h 6858029"/>
              <a:gd name="connsiteX5254" fmla="*/ 1082309 w 11162102"/>
              <a:gd name="connsiteY5254" fmla="*/ 4834171 h 6858029"/>
              <a:gd name="connsiteX5255" fmla="*/ 1084121 w 11162102"/>
              <a:gd name="connsiteY5255" fmla="*/ 4831593 h 6858029"/>
              <a:gd name="connsiteX5256" fmla="*/ 1098957 w 11162102"/>
              <a:gd name="connsiteY5256" fmla="*/ 4829950 h 6858029"/>
              <a:gd name="connsiteX5257" fmla="*/ 1081850 w 11162102"/>
              <a:gd name="connsiteY5257" fmla="*/ 4855259 h 6858029"/>
              <a:gd name="connsiteX5258" fmla="*/ 1067016 w 11162102"/>
              <a:gd name="connsiteY5258" fmla="*/ 4856103 h 6858029"/>
              <a:gd name="connsiteX5259" fmla="*/ 1082309 w 11162102"/>
              <a:gd name="connsiteY5259" fmla="*/ 4834171 h 6858029"/>
              <a:gd name="connsiteX5260" fmla="*/ 1104494 w 11162102"/>
              <a:gd name="connsiteY5260" fmla="*/ 4829356 h 6858029"/>
              <a:gd name="connsiteX5261" fmla="*/ 1119607 w 11162102"/>
              <a:gd name="connsiteY5261" fmla="*/ 4827804 h 6858029"/>
              <a:gd name="connsiteX5262" fmla="*/ 1102287 w 11162102"/>
              <a:gd name="connsiteY5262" fmla="*/ 4854255 h 6858029"/>
              <a:gd name="connsiteX5263" fmla="*/ 1087184 w 11162102"/>
              <a:gd name="connsiteY5263" fmla="*/ 4854985 h 6858029"/>
              <a:gd name="connsiteX5264" fmla="*/ 1104494 w 11162102"/>
              <a:gd name="connsiteY5264" fmla="*/ 4829356 h 6858029"/>
              <a:gd name="connsiteX5265" fmla="*/ 1124906 w 11162102"/>
              <a:gd name="connsiteY5265" fmla="*/ 4827302 h 6858029"/>
              <a:gd name="connsiteX5266" fmla="*/ 1140283 w 11162102"/>
              <a:gd name="connsiteY5266" fmla="*/ 4825864 h 6858029"/>
              <a:gd name="connsiteX5267" fmla="*/ 1122770 w 11162102"/>
              <a:gd name="connsiteY5267" fmla="*/ 4853433 h 6858029"/>
              <a:gd name="connsiteX5268" fmla="*/ 1107395 w 11162102"/>
              <a:gd name="connsiteY5268" fmla="*/ 4854049 h 6858029"/>
              <a:gd name="connsiteX5269" fmla="*/ 1124906 w 11162102"/>
              <a:gd name="connsiteY5269" fmla="*/ 4827302 h 6858029"/>
              <a:gd name="connsiteX5270" fmla="*/ 1145370 w 11162102"/>
              <a:gd name="connsiteY5270" fmla="*/ 4825408 h 6858029"/>
              <a:gd name="connsiteX5271" fmla="*/ 1160976 w 11162102"/>
              <a:gd name="connsiteY5271" fmla="*/ 4824084 h 6858029"/>
              <a:gd name="connsiteX5272" fmla="*/ 1143294 w 11162102"/>
              <a:gd name="connsiteY5272" fmla="*/ 4852749 h 6858029"/>
              <a:gd name="connsiteX5273" fmla="*/ 1127683 w 11162102"/>
              <a:gd name="connsiteY5273" fmla="*/ 4853251 h 6858029"/>
              <a:gd name="connsiteX5274" fmla="*/ 1145370 w 11162102"/>
              <a:gd name="connsiteY5274" fmla="*/ 4825408 h 6858029"/>
              <a:gd name="connsiteX5275" fmla="*/ 1165860 w 11162102"/>
              <a:gd name="connsiteY5275" fmla="*/ 4823674 h 6858029"/>
              <a:gd name="connsiteX5276" fmla="*/ 1181721 w 11162102"/>
              <a:gd name="connsiteY5276" fmla="*/ 4822464 h 6858029"/>
              <a:gd name="connsiteX5277" fmla="*/ 1163906 w 11162102"/>
              <a:gd name="connsiteY5277" fmla="*/ 4852246 h 6858029"/>
              <a:gd name="connsiteX5278" fmla="*/ 1148006 w 11162102"/>
              <a:gd name="connsiteY5278" fmla="*/ 4852612 h 6858029"/>
              <a:gd name="connsiteX5279" fmla="*/ 1165860 w 11162102"/>
              <a:gd name="connsiteY5279" fmla="*/ 4823674 h 6858029"/>
              <a:gd name="connsiteX5280" fmla="*/ 1186398 w 11162102"/>
              <a:gd name="connsiteY5280" fmla="*/ 4822121 h 6858029"/>
              <a:gd name="connsiteX5281" fmla="*/ 1202453 w 11162102"/>
              <a:gd name="connsiteY5281" fmla="*/ 4821026 h 6858029"/>
              <a:gd name="connsiteX5282" fmla="*/ 1184492 w 11162102"/>
              <a:gd name="connsiteY5282" fmla="*/ 4851881 h 6858029"/>
              <a:gd name="connsiteX5283" fmla="*/ 1168443 w 11162102"/>
              <a:gd name="connsiteY5283" fmla="*/ 4852155 h 6858029"/>
              <a:gd name="connsiteX5284" fmla="*/ 1186398 w 11162102"/>
              <a:gd name="connsiteY5284" fmla="*/ 4822121 h 6858029"/>
              <a:gd name="connsiteX5285" fmla="*/ 1206956 w 11162102"/>
              <a:gd name="connsiteY5285" fmla="*/ 4820729 h 6858029"/>
              <a:gd name="connsiteX5286" fmla="*/ 1223182 w 11162102"/>
              <a:gd name="connsiteY5286" fmla="*/ 4819748 h 6858029"/>
              <a:gd name="connsiteX5287" fmla="*/ 1205036 w 11162102"/>
              <a:gd name="connsiteY5287" fmla="*/ 4851698 h 6858029"/>
              <a:gd name="connsiteX5288" fmla="*/ 1188853 w 11162102"/>
              <a:gd name="connsiteY5288" fmla="*/ 4851835 h 6858029"/>
              <a:gd name="connsiteX5289" fmla="*/ 1206956 w 11162102"/>
              <a:gd name="connsiteY5289" fmla="*/ 4820729 h 6858029"/>
              <a:gd name="connsiteX5290" fmla="*/ 1227509 w 11162102"/>
              <a:gd name="connsiteY5290" fmla="*/ 4819497 h 6858029"/>
              <a:gd name="connsiteX5291" fmla="*/ 1244018 w 11162102"/>
              <a:gd name="connsiteY5291" fmla="*/ 4818629 h 6858029"/>
              <a:gd name="connsiteX5292" fmla="*/ 1225788 w 11162102"/>
              <a:gd name="connsiteY5292" fmla="*/ 4851630 h 6858029"/>
              <a:gd name="connsiteX5293" fmla="*/ 1209235 w 11162102"/>
              <a:gd name="connsiteY5293" fmla="*/ 4851676 h 6858029"/>
              <a:gd name="connsiteX5294" fmla="*/ 1227509 w 11162102"/>
              <a:gd name="connsiteY5294" fmla="*/ 4819497 h 6858029"/>
              <a:gd name="connsiteX5295" fmla="*/ 1248167 w 11162102"/>
              <a:gd name="connsiteY5295" fmla="*/ 4818424 h 6858029"/>
              <a:gd name="connsiteX5296" fmla="*/ 1264912 w 11162102"/>
              <a:gd name="connsiteY5296" fmla="*/ 4817648 h 6858029"/>
              <a:gd name="connsiteX5297" fmla="*/ 1246588 w 11162102"/>
              <a:gd name="connsiteY5297" fmla="*/ 4851721 h 6858029"/>
              <a:gd name="connsiteX5298" fmla="*/ 1229823 w 11162102"/>
              <a:gd name="connsiteY5298" fmla="*/ 4851630 h 6858029"/>
              <a:gd name="connsiteX5299" fmla="*/ 1248167 w 11162102"/>
              <a:gd name="connsiteY5299" fmla="*/ 4818424 h 6858029"/>
              <a:gd name="connsiteX5300" fmla="*/ 1268892 w 11162102"/>
              <a:gd name="connsiteY5300" fmla="*/ 4817488 h 6858029"/>
              <a:gd name="connsiteX5301" fmla="*/ 1546622 w 11162102"/>
              <a:gd name="connsiteY5301" fmla="*/ 4817877 h 6858029"/>
              <a:gd name="connsiteX5302" fmla="*/ 3073548 w 11162102"/>
              <a:gd name="connsiteY5302" fmla="*/ 5105798 h 6858029"/>
              <a:gd name="connsiteX5303" fmla="*/ 5231707 w 11162102"/>
              <a:gd name="connsiteY5303" fmla="*/ 5753919 h 6858029"/>
              <a:gd name="connsiteX5304" fmla="*/ 6899057 w 11162102"/>
              <a:gd name="connsiteY5304" fmla="*/ 6265268 h 6858029"/>
              <a:gd name="connsiteX5305" fmla="*/ 7780441 w 11162102"/>
              <a:gd name="connsiteY5305" fmla="*/ 6500152 h 6858029"/>
              <a:gd name="connsiteX5306" fmla="*/ 8675769 w 11162102"/>
              <a:gd name="connsiteY5306" fmla="*/ 6660955 h 6858029"/>
              <a:gd name="connsiteX5307" fmla="*/ 9264051 w 11162102"/>
              <a:gd name="connsiteY5307" fmla="*/ 6688912 h 6858029"/>
              <a:gd name="connsiteX5308" fmla="*/ 9824604 w 11162102"/>
              <a:gd name="connsiteY5308" fmla="*/ 6580736 h 6858029"/>
              <a:gd name="connsiteX5309" fmla="*/ 10168759 w 11162102"/>
              <a:gd name="connsiteY5309" fmla="*/ 6256117 h 6858029"/>
              <a:gd name="connsiteX5310" fmla="*/ 10175675 w 11162102"/>
              <a:gd name="connsiteY5310" fmla="*/ 6237608 h 6858029"/>
              <a:gd name="connsiteX5311" fmla="*/ 10173872 w 11162102"/>
              <a:gd name="connsiteY5311" fmla="*/ 6266112 h 6858029"/>
              <a:gd name="connsiteX5312" fmla="*/ 10138154 w 11162102"/>
              <a:gd name="connsiteY5312" fmla="*/ 6376959 h 6858029"/>
              <a:gd name="connsiteX5313" fmla="*/ 9779577 w 11162102"/>
              <a:gd name="connsiteY5313" fmla="*/ 6684439 h 6858029"/>
              <a:gd name="connsiteX5314" fmla="*/ 8649798 w 11162102"/>
              <a:gd name="connsiteY5314" fmla="*/ 6720202 h 6858029"/>
              <a:gd name="connsiteX5315" fmla="*/ 8161910 w 11162102"/>
              <a:gd name="connsiteY5315" fmla="*/ 6638453 h 6858029"/>
              <a:gd name="connsiteX5316" fmla="*/ 6917634 w 11162102"/>
              <a:gd name="connsiteY5316" fmla="*/ 6325655 h 6858029"/>
              <a:gd name="connsiteX5317" fmla="*/ 5197132 w 11162102"/>
              <a:gd name="connsiteY5317" fmla="*/ 5803968 h 6858029"/>
              <a:gd name="connsiteX5318" fmla="*/ 3053830 w 11162102"/>
              <a:gd name="connsiteY5318" fmla="*/ 5165912 h 6858029"/>
              <a:gd name="connsiteX5319" fmla="*/ 2293379 w 11162102"/>
              <a:gd name="connsiteY5319" fmla="*/ 4978999 h 6858029"/>
              <a:gd name="connsiteX5320" fmla="*/ 1523391 w 11162102"/>
              <a:gd name="connsiteY5320" fmla="*/ 4864045 h 6858029"/>
              <a:gd name="connsiteX5321" fmla="*/ 1250466 w 11162102"/>
              <a:gd name="connsiteY5321" fmla="*/ 4851744 h 6858029"/>
              <a:gd name="connsiteX5322" fmla="*/ 1268892 w 11162102"/>
              <a:gd name="connsiteY5322" fmla="*/ 4817488 h 6858029"/>
              <a:gd name="connsiteX5323" fmla="*/ 10162574 w 11162102"/>
              <a:gd name="connsiteY5323" fmla="*/ 6253675 h 6858029"/>
              <a:gd name="connsiteX5324" fmla="*/ 9822139 w 11162102"/>
              <a:gd name="connsiteY5324" fmla="*/ 6574574 h 6858029"/>
              <a:gd name="connsiteX5325" fmla="*/ 8676522 w 11162102"/>
              <a:gd name="connsiteY5325" fmla="*/ 6654360 h 6858029"/>
              <a:gd name="connsiteX5326" fmla="*/ 6900883 w 11162102"/>
              <a:gd name="connsiteY5326" fmla="*/ 6258878 h 6858029"/>
              <a:gd name="connsiteX5327" fmla="*/ 5233715 w 11162102"/>
              <a:gd name="connsiteY5327" fmla="*/ 5747575 h 6858029"/>
              <a:gd name="connsiteX5328" fmla="*/ 3075282 w 11162102"/>
              <a:gd name="connsiteY5328" fmla="*/ 5099385 h 6858029"/>
              <a:gd name="connsiteX5329" fmla="*/ 2314763 w 11162102"/>
              <a:gd name="connsiteY5329" fmla="*/ 4911812 h 6858029"/>
              <a:gd name="connsiteX5330" fmla="*/ 1546886 w 11162102"/>
              <a:gd name="connsiteY5330" fmla="*/ 4811235 h 6858029"/>
              <a:gd name="connsiteX5331" fmla="*/ 1272534 w 11162102"/>
              <a:gd name="connsiteY5331" fmla="*/ 4810710 h 6858029"/>
              <a:gd name="connsiteX5332" fmla="*/ 1287960 w 11162102"/>
              <a:gd name="connsiteY5332" fmla="*/ 4781909 h 6858029"/>
              <a:gd name="connsiteX5333" fmla="*/ 1290890 w 11162102"/>
              <a:gd name="connsiteY5333" fmla="*/ 4776409 h 6858029"/>
              <a:gd name="connsiteX5334" fmla="*/ 1570345 w 11162102"/>
              <a:gd name="connsiteY5334" fmla="*/ 4764975 h 6858029"/>
              <a:gd name="connsiteX5335" fmla="*/ 3095001 w 11162102"/>
              <a:gd name="connsiteY5335" fmla="*/ 5039135 h 6858029"/>
              <a:gd name="connsiteX5336" fmla="*/ 5240904 w 11162102"/>
              <a:gd name="connsiteY5336" fmla="*/ 5689721 h 6858029"/>
              <a:gd name="connsiteX5337" fmla="*/ 6882328 w 11162102"/>
              <a:gd name="connsiteY5337" fmla="*/ 6198400 h 6858029"/>
              <a:gd name="connsiteX5338" fmla="*/ 7784982 w 11162102"/>
              <a:gd name="connsiteY5338" fmla="*/ 6439491 h 6858029"/>
              <a:gd name="connsiteX5339" fmla="*/ 8702608 w 11162102"/>
              <a:gd name="connsiteY5339" fmla="*/ 6595023 h 6858029"/>
              <a:gd name="connsiteX5340" fmla="*/ 9867441 w 11162102"/>
              <a:gd name="connsiteY5340" fmla="*/ 6470643 h 6858029"/>
              <a:gd name="connsiteX5341" fmla="*/ 10176496 w 11162102"/>
              <a:gd name="connsiteY5341" fmla="*/ 6174984 h 6858029"/>
              <a:gd name="connsiteX5342" fmla="*/ 10176427 w 11162102"/>
              <a:gd name="connsiteY5342" fmla="*/ 6214375 h 6858029"/>
              <a:gd name="connsiteX5343" fmla="*/ 10162574 w 11162102"/>
              <a:gd name="connsiteY5343" fmla="*/ 6253675 h 6858029"/>
              <a:gd name="connsiteX5344" fmla="*/ 10187245 w 11162102"/>
              <a:gd name="connsiteY5344" fmla="*/ 6130687 h 6858029"/>
              <a:gd name="connsiteX5345" fmla="*/ 10181768 w 11162102"/>
              <a:gd name="connsiteY5345" fmla="*/ 6145430 h 6858029"/>
              <a:gd name="connsiteX5346" fmla="*/ 10179052 w 11162102"/>
              <a:gd name="connsiteY5346" fmla="*/ 6104236 h 6858029"/>
              <a:gd name="connsiteX5347" fmla="*/ 10184597 w 11162102"/>
              <a:gd name="connsiteY5347" fmla="*/ 6093464 h 6858029"/>
              <a:gd name="connsiteX5348" fmla="*/ 10191170 w 11162102"/>
              <a:gd name="connsiteY5348" fmla="*/ 6079817 h 6858029"/>
              <a:gd name="connsiteX5349" fmla="*/ 10190965 w 11162102"/>
              <a:gd name="connsiteY5349" fmla="*/ 6119847 h 6858029"/>
              <a:gd name="connsiteX5350" fmla="*/ 10187245 w 11162102"/>
              <a:gd name="connsiteY5350" fmla="*/ 6130687 h 6858029"/>
              <a:gd name="connsiteX5351" fmla="*/ 10197561 w 11162102"/>
              <a:gd name="connsiteY5351" fmla="*/ 6065645 h 6858029"/>
              <a:gd name="connsiteX5352" fmla="*/ 10205753 w 11162102"/>
              <a:gd name="connsiteY5352" fmla="*/ 6045653 h 6858029"/>
              <a:gd name="connsiteX5353" fmla="*/ 10203380 w 11162102"/>
              <a:gd name="connsiteY5353" fmla="*/ 6077375 h 6858029"/>
              <a:gd name="connsiteX5354" fmla="*/ 10198040 w 11162102"/>
              <a:gd name="connsiteY5354" fmla="*/ 6097162 h 6858029"/>
              <a:gd name="connsiteX5355" fmla="*/ 10197561 w 11162102"/>
              <a:gd name="connsiteY5355" fmla="*/ 6065645 h 6858029"/>
              <a:gd name="connsiteX5356" fmla="*/ 10196944 w 11162102"/>
              <a:gd name="connsiteY5356" fmla="*/ 6049646 h 6858029"/>
              <a:gd name="connsiteX5357" fmla="*/ 10194320 w 11162102"/>
              <a:gd name="connsiteY5357" fmla="*/ 6009525 h 6858029"/>
              <a:gd name="connsiteX5358" fmla="*/ 10206940 w 11162102"/>
              <a:gd name="connsiteY5358" fmla="*/ 5984900 h 6858029"/>
              <a:gd name="connsiteX5359" fmla="*/ 10206644 w 11162102"/>
              <a:gd name="connsiteY5359" fmla="*/ 6023789 h 6858029"/>
              <a:gd name="connsiteX5360" fmla="*/ 10196944 w 11162102"/>
              <a:gd name="connsiteY5360" fmla="*/ 6049646 h 6858029"/>
              <a:gd name="connsiteX5361" fmla="*/ 10213148 w 11162102"/>
              <a:gd name="connsiteY5361" fmla="*/ 5954753 h 6858029"/>
              <a:gd name="connsiteX5362" fmla="*/ 10210706 w 11162102"/>
              <a:gd name="connsiteY5362" fmla="*/ 5915407 h 6858029"/>
              <a:gd name="connsiteX5363" fmla="*/ 10224742 w 11162102"/>
              <a:gd name="connsiteY5363" fmla="*/ 5888683 h 6858029"/>
              <a:gd name="connsiteX5364" fmla="*/ 10224239 w 11162102"/>
              <a:gd name="connsiteY5364" fmla="*/ 5926179 h 6858029"/>
              <a:gd name="connsiteX5365" fmla="*/ 10213148 w 11162102"/>
              <a:gd name="connsiteY5365" fmla="*/ 5954753 h 6858029"/>
              <a:gd name="connsiteX5366" fmla="*/ 10230857 w 11162102"/>
              <a:gd name="connsiteY5366" fmla="*/ 5875834 h 6858029"/>
              <a:gd name="connsiteX5367" fmla="*/ 10240717 w 11162102"/>
              <a:gd name="connsiteY5367" fmla="*/ 5853126 h 6858029"/>
              <a:gd name="connsiteX5368" fmla="*/ 10238115 w 11162102"/>
              <a:gd name="connsiteY5368" fmla="*/ 5882019 h 6858029"/>
              <a:gd name="connsiteX5369" fmla="*/ 10231018 w 11162102"/>
              <a:gd name="connsiteY5369" fmla="*/ 5906073 h 6858029"/>
              <a:gd name="connsiteX5370" fmla="*/ 10230857 w 11162102"/>
              <a:gd name="connsiteY5370" fmla="*/ 5875834 h 6858029"/>
              <a:gd name="connsiteX5371" fmla="*/ 10230378 w 11162102"/>
              <a:gd name="connsiteY5371" fmla="*/ 5860475 h 6858029"/>
              <a:gd name="connsiteX5372" fmla="*/ 10228165 w 11162102"/>
              <a:gd name="connsiteY5372" fmla="*/ 5822157 h 6858029"/>
              <a:gd name="connsiteX5373" fmla="*/ 10242725 w 11162102"/>
              <a:gd name="connsiteY5373" fmla="*/ 5794907 h 6858029"/>
              <a:gd name="connsiteX5374" fmla="*/ 10241949 w 11162102"/>
              <a:gd name="connsiteY5374" fmla="*/ 5831605 h 6858029"/>
              <a:gd name="connsiteX5375" fmla="*/ 10230378 w 11162102"/>
              <a:gd name="connsiteY5375" fmla="*/ 5860475 h 6858029"/>
              <a:gd name="connsiteX5376" fmla="*/ 10249093 w 11162102"/>
              <a:gd name="connsiteY5376" fmla="*/ 5781853 h 6858029"/>
              <a:gd name="connsiteX5377" fmla="*/ 10259294 w 11162102"/>
              <a:gd name="connsiteY5377" fmla="*/ 5758986 h 6858029"/>
              <a:gd name="connsiteX5378" fmla="*/ 10256464 w 11162102"/>
              <a:gd name="connsiteY5378" fmla="*/ 5787034 h 6858029"/>
              <a:gd name="connsiteX5379" fmla="*/ 10249024 w 11162102"/>
              <a:gd name="connsiteY5379" fmla="*/ 5811385 h 6858029"/>
              <a:gd name="connsiteX5380" fmla="*/ 10249093 w 11162102"/>
              <a:gd name="connsiteY5380" fmla="*/ 5781853 h 6858029"/>
              <a:gd name="connsiteX5381" fmla="*/ 10248727 w 11162102"/>
              <a:gd name="connsiteY5381" fmla="*/ 5766836 h 6858029"/>
              <a:gd name="connsiteX5382" fmla="*/ 10247860 w 11162102"/>
              <a:gd name="connsiteY5382" fmla="*/ 5746229 h 6858029"/>
              <a:gd name="connsiteX5383" fmla="*/ 10246765 w 11162102"/>
              <a:gd name="connsiteY5383" fmla="*/ 5729660 h 6858029"/>
              <a:gd name="connsiteX5384" fmla="*/ 10261804 w 11162102"/>
              <a:gd name="connsiteY5384" fmla="*/ 5702022 h 6858029"/>
              <a:gd name="connsiteX5385" fmla="*/ 10260709 w 11162102"/>
              <a:gd name="connsiteY5385" fmla="*/ 5737647 h 6858029"/>
              <a:gd name="connsiteX5386" fmla="*/ 10248727 w 11162102"/>
              <a:gd name="connsiteY5386" fmla="*/ 5766836 h 6858029"/>
              <a:gd name="connsiteX5387" fmla="*/ 10268172 w 11162102"/>
              <a:gd name="connsiteY5387" fmla="*/ 5689196 h 6858029"/>
              <a:gd name="connsiteX5388" fmla="*/ 10278716 w 11162102"/>
              <a:gd name="connsiteY5388" fmla="*/ 5666078 h 6858029"/>
              <a:gd name="connsiteX5389" fmla="*/ 10275657 w 11162102"/>
              <a:gd name="connsiteY5389" fmla="*/ 5693281 h 6858029"/>
              <a:gd name="connsiteX5390" fmla="*/ 10267875 w 11162102"/>
              <a:gd name="connsiteY5390" fmla="*/ 5717815 h 6858029"/>
              <a:gd name="connsiteX5391" fmla="*/ 10268172 w 11162102"/>
              <a:gd name="connsiteY5391" fmla="*/ 5689196 h 6858029"/>
              <a:gd name="connsiteX5392" fmla="*/ 10267943 w 11162102"/>
              <a:gd name="connsiteY5392" fmla="*/ 5674407 h 6858029"/>
              <a:gd name="connsiteX5393" fmla="*/ 10266369 w 11162102"/>
              <a:gd name="connsiteY5393" fmla="*/ 5638303 h 6858029"/>
              <a:gd name="connsiteX5394" fmla="*/ 10281773 w 11162102"/>
              <a:gd name="connsiteY5394" fmla="*/ 5610278 h 6858029"/>
              <a:gd name="connsiteX5395" fmla="*/ 10280336 w 11162102"/>
              <a:gd name="connsiteY5395" fmla="*/ 5644922 h 6858029"/>
              <a:gd name="connsiteX5396" fmla="*/ 10267943 w 11162102"/>
              <a:gd name="connsiteY5396" fmla="*/ 5674407 h 6858029"/>
              <a:gd name="connsiteX5397" fmla="*/ 10288209 w 11162102"/>
              <a:gd name="connsiteY5397" fmla="*/ 5597520 h 6858029"/>
              <a:gd name="connsiteX5398" fmla="*/ 10298981 w 11162102"/>
              <a:gd name="connsiteY5398" fmla="*/ 5574402 h 6858029"/>
              <a:gd name="connsiteX5399" fmla="*/ 10295672 w 11162102"/>
              <a:gd name="connsiteY5399" fmla="*/ 5600875 h 6858029"/>
              <a:gd name="connsiteX5400" fmla="*/ 10287638 w 11162102"/>
              <a:gd name="connsiteY5400" fmla="*/ 5625295 h 6858029"/>
              <a:gd name="connsiteX5401" fmla="*/ 10288209 w 11162102"/>
              <a:gd name="connsiteY5401" fmla="*/ 5597520 h 6858029"/>
              <a:gd name="connsiteX5402" fmla="*/ 10288141 w 11162102"/>
              <a:gd name="connsiteY5402" fmla="*/ 5583074 h 6858029"/>
              <a:gd name="connsiteX5403" fmla="*/ 10286977 w 11162102"/>
              <a:gd name="connsiteY5403" fmla="*/ 5548065 h 6858029"/>
              <a:gd name="connsiteX5404" fmla="*/ 10302655 w 11162102"/>
              <a:gd name="connsiteY5404" fmla="*/ 5519834 h 6858029"/>
              <a:gd name="connsiteX5405" fmla="*/ 10300852 w 11162102"/>
              <a:gd name="connsiteY5405" fmla="*/ 5553519 h 6858029"/>
              <a:gd name="connsiteX5406" fmla="*/ 10288141 w 11162102"/>
              <a:gd name="connsiteY5406" fmla="*/ 5583074 h 6858029"/>
              <a:gd name="connsiteX5407" fmla="*/ 10309183 w 11162102"/>
              <a:gd name="connsiteY5407" fmla="*/ 5507123 h 6858029"/>
              <a:gd name="connsiteX5408" fmla="*/ 10320069 w 11162102"/>
              <a:gd name="connsiteY5408" fmla="*/ 5484118 h 6858029"/>
              <a:gd name="connsiteX5409" fmla="*/ 10316531 w 11162102"/>
              <a:gd name="connsiteY5409" fmla="*/ 5509816 h 6858029"/>
              <a:gd name="connsiteX5410" fmla="*/ 10308338 w 11162102"/>
              <a:gd name="connsiteY5410" fmla="*/ 5533893 h 6858029"/>
              <a:gd name="connsiteX5411" fmla="*/ 10309183 w 11162102"/>
              <a:gd name="connsiteY5411" fmla="*/ 5507123 h 6858029"/>
              <a:gd name="connsiteX5412" fmla="*/ 10309273 w 11162102"/>
              <a:gd name="connsiteY5412" fmla="*/ 5492791 h 6858029"/>
              <a:gd name="connsiteX5413" fmla="*/ 10308521 w 11162102"/>
              <a:gd name="connsiteY5413" fmla="*/ 5458923 h 6858029"/>
              <a:gd name="connsiteX5414" fmla="*/ 10324428 w 11162102"/>
              <a:gd name="connsiteY5414" fmla="*/ 5430578 h 6858029"/>
              <a:gd name="connsiteX5415" fmla="*/ 10322214 w 11162102"/>
              <a:gd name="connsiteY5415" fmla="*/ 5463418 h 6858029"/>
              <a:gd name="connsiteX5416" fmla="*/ 10309273 w 11162102"/>
              <a:gd name="connsiteY5416" fmla="*/ 5492791 h 6858029"/>
              <a:gd name="connsiteX5417" fmla="*/ 10331091 w 11162102"/>
              <a:gd name="connsiteY5417" fmla="*/ 5417683 h 6858029"/>
              <a:gd name="connsiteX5418" fmla="*/ 10342047 w 11162102"/>
              <a:gd name="connsiteY5418" fmla="*/ 5394884 h 6858029"/>
              <a:gd name="connsiteX5419" fmla="*/ 10338235 w 11162102"/>
              <a:gd name="connsiteY5419" fmla="*/ 5420057 h 6858029"/>
              <a:gd name="connsiteX5420" fmla="*/ 10329950 w 11162102"/>
              <a:gd name="connsiteY5420" fmla="*/ 5443586 h 6858029"/>
              <a:gd name="connsiteX5421" fmla="*/ 10331091 w 11162102"/>
              <a:gd name="connsiteY5421" fmla="*/ 5417683 h 6858029"/>
              <a:gd name="connsiteX5422" fmla="*/ 10331365 w 11162102"/>
              <a:gd name="connsiteY5422" fmla="*/ 5403602 h 6858029"/>
              <a:gd name="connsiteX5423" fmla="*/ 10331046 w 11162102"/>
              <a:gd name="connsiteY5423" fmla="*/ 5370875 h 6858029"/>
              <a:gd name="connsiteX5424" fmla="*/ 10347067 w 11162102"/>
              <a:gd name="connsiteY5424" fmla="*/ 5342485 h 6858029"/>
              <a:gd name="connsiteX5425" fmla="*/ 10344466 w 11162102"/>
              <a:gd name="connsiteY5425" fmla="*/ 5374390 h 6858029"/>
              <a:gd name="connsiteX5426" fmla="*/ 10331365 w 11162102"/>
              <a:gd name="connsiteY5426" fmla="*/ 5403602 h 6858029"/>
              <a:gd name="connsiteX5427" fmla="*/ 10353937 w 11162102"/>
              <a:gd name="connsiteY5427" fmla="*/ 5329408 h 6858029"/>
              <a:gd name="connsiteX5428" fmla="*/ 10364869 w 11162102"/>
              <a:gd name="connsiteY5428" fmla="*/ 5306974 h 6858029"/>
              <a:gd name="connsiteX5429" fmla="*/ 10360829 w 11162102"/>
              <a:gd name="connsiteY5429" fmla="*/ 5331279 h 6858029"/>
              <a:gd name="connsiteX5430" fmla="*/ 10352521 w 11162102"/>
              <a:gd name="connsiteY5430" fmla="*/ 5354307 h 6858029"/>
              <a:gd name="connsiteX5431" fmla="*/ 10353937 w 11162102"/>
              <a:gd name="connsiteY5431" fmla="*/ 5329408 h 6858029"/>
              <a:gd name="connsiteX5432" fmla="*/ 10354370 w 11162102"/>
              <a:gd name="connsiteY5432" fmla="*/ 5315464 h 6858029"/>
              <a:gd name="connsiteX5433" fmla="*/ 10354507 w 11162102"/>
              <a:gd name="connsiteY5433" fmla="*/ 5283764 h 6858029"/>
              <a:gd name="connsiteX5434" fmla="*/ 10370596 w 11162102"/>
              <a:gd name="connsiteY5434" fmla="*/ 5255465 h 6858029"/>
              <a:gd name="connsiteX5435" fmla="*/ 10367561 w 11162102"/>
              <a:gd name="connsiteY5435" fmla="*/ 5286502 h 6858029"/>
              <a:gd name="connsiteX5436" fmla="*/ 10354370 w 11162102"/>
              <a:gd name="connsiteY5436" fmla="*/ 5315464 h 6858029"/>
              <a:gd name="connsiteX5437" fmla="*/ 10377671 w 11162102"/>
              <a:gd name="connsiteY5437" fmla="*/ 5242000 h 6858029"/>
              <a:gd name="connsiteX5438" fmla="*/ 10388535 w 11162102"/>
              <a:gd name="connsiteY5438" fmla="*/ 5220022 h 6858029"/>
              <a:gd name="connsiteX5439" fmla="*/ 10384267 w 11162102"/>
              <a:gd name="connsiteY5439" fmla="*/ 5243643 h 6858029"/>
              <a:gd name="connsiteX5440" fmla="*/ 10375983 w 11162102"/>
              <a:gd name="connsiteY5440" fmla="*/ 5265963 h 6858029"/>
              <a:gd name="connsiteX5441" fmla="*/ 10377671 w 11162102"/>
              <a:gd name="connsiteY5441" fmla="*/ 5242000 h 6858029"/>
              <a:gd name="connsiteX5442" fmla="*/ 10378310 w 11162102"/>
              <a:gd name="connsiteY5442" fmla="*/ 5228216 h 6858029"/>
              <a:gd name="connsiteX5443" fmla="*/ 10378904 w 11162102"/>
              <a:gd name="connsiteY5443" fmla="*/ 5197565 h 6858029"/>
              <a:gd name="connsiteX5444" fmla="*/ 10394947 w 11162102"/>
              <a:gd name="connsiteY5444" fmla="*/ 5169517 h 6858029"/>
              <a:gd name="connsiteX5445" fmla="*/ 10391524 w 11162102"/>
              <a:gd name="connsiteY5445" fmla="*/ 5199733 h 6858029"/>
              <a:gd name="connsiteX5446" fmla="*/ 10378310 w 11162102"/>
              <a:gd name="connsiteY5446" fmla="*/ 5228216 h 6858029"/>
              <a:gd name="connsiteX5447" fmla="*/ 10402296 w 11162102"/>
              <a:gd name="connsiteY5447" fmla="*/ 5155687 h 6858029"/>
              <a:gd name="connsiteX5448" fmla="*/ 10413000 w 11162102"/>
              <a:gd name="connsiteY5448" fmla="*/ 5134234 h 6858029"/>
              <a:gd name="connsiteX5449" fmla="*/ 10408549 w 11162102"/>
              <a:gd name="connsiteY5449" fmla="*/ 5157056 h 6858029"/>
              <a:gd name="connsiteX5450" fmla="*/ 10400311 w 11162102"/>
              <a:gd name="connsiteY5450" fmla="*/ 5178692 h 6858029"/>
              <a:gd name="connsiteX5451" fmla="*/ 10402296 w 11162102"/>
              <a:gd name="connsiteY5451" fmla="*/ 5155687 h 6858029"/>
              <a:gd name="connsiteX5452" fmla="*/ 10403141 w 11162102"/>
              <a:gd name="connsiteY5452" fmla="*/ 5142199 h 6858029"/>
              <a:gd name="connsiteX5453" fmla="*/ 10404167 w 11162102"/>
              <a:gd name="connsiteY5453" fmla="*/ 5112326 h 6858029"/>
              <a:gd name="connsiteX5454" fmla="*/ 10420143 w 11162102"/>
              <a:gd name="connsiteY5454" fmla="*/ 5084437 h 6858029"/>
              <a:gd name="connsiteX5455" fmla="*/ 10416218 w 11162102"/>
              <a:gd name="connsiteY5455" fmla="*/ 5114562 h 6858029"/>
              <a:gd name="connsiteX5456" fmla="*/ 10403141 w 11162102"/>
              <a:gd name="connsiteY5456" fmla="*/ 5142199 h 6858029"/>
              <a:gd name="connsiteX5457" fmla="*/ 10427743 w 11162102"/>
              <a:gd name="connsiteY5457" fmla="*/ 5070264 h 6858029"/>
              <a:gd name="connsiteX5458" fmla="*/ 10438287 w 11162102"/>
              <a:gd name="connsiteY5458" fmla="*/ 5049268 h 6858029"/>
              <a:gd name="connsiteX5459" fmla="*/ 10433106 w 11162102"/>
              <a:gd name="connsiteY5459" fmla="*/ 5073711 h 6858029"/>
              <a:gd name="connsiteX5460" fmla="*/ 10425369 w 11162102"/>
              <a:gd name="connsiteY5460" fmla="*/ 5093292 h 6858029"/>
              <a:gd name="connsiteX5461" fmla="*/ 10427743 w 11162102"/>
              <a:gd name="connsiteY5461" fmla="*/ 5070264 h 6858029"/>
              <a:gd name="connsiteX5462" fmla="*/ 10428816 w 11162102"/>
              <a:gd name="connsiteY5462" fmla="*/ 5056663 h 6858029"/>
              <a:gd name="connsiteX5463" fmla="*/ 10430276 w 11162102"/>
              <a:gd name="connsiteY5463" fmla="*/ 5027930 h 6858029"/>
              <a:gd name="connsiteX5464" fmla="*/ 10446115 w 11162102"/>
              <a:gd name="connsiteY5464" fmla="*/ 5000384 h 6858029"/>
              <a:gd name="connsiteX5465" fmla="*/ 10441869 w 11162102"/>
              <a:gd name="connsiteY5465" fmla="*/ 5029390 h 6858029"/>
              <a:gd name="connsiteX5466" fmla="*/ 10428816 w 11162102"/>
              <a:gd name="connsiteY5466" fmla="*/ 5056663 h 6858029"/>
              <a:gd name="connsiteX5467" fmla="*/ 10453486 w 11162102"/>
              <a:gd name="connsiteY5467" fmla="*/ 4990182 h 6858029"/>
              <a:gd name="connsiteX5468" fmla="*/ 10453942 w 11162102"/>
              <a:gd name="connsiteY5468" fmla="*/ 4985777 h 6858029"/>
              <a:gd name="connsiteX5469" fmla="*/ 10465102 w 11162102"/>
              <a:gd name="connsiteY5469" fmla="*/ 4963777 h 6858029"/>
              <a:gd name="connsiteX5470" fmla="*/ 10460310 w 11162102"/>
              <a:gd name="connsiteY5470" fmla="*/ 4985298 h 6858029"/>
              <a:gd name="connsiteX5471" fmla="*/ 10451296 w 11162102"/>
              <a:gd name="connsiteY5471" fmla="*/ 5007892 h 6858029"/>
              <a:gd name="connsiteX5472" fmla="*/ 10453486 w 11162102"/>
              <a:gd name="connsiteY5472" fmla="*/ 4990182 h 6858029"/>
              <a:gd name="connsiteX5473" fmla="*/ 10455289 w 11162102"/>
              <a:gd name="connsiteY5473" fmla="*/ 4971834 h 6858029"/>
              <a:gd name="connsiteX5474" fmla="*/ 10457183 w 11162102"/>
              <a:gd name="connsiteY5474" fmla="*/ 4944310 h 6858029"/>
              <a:gd name="connsiteX5475" fmla="*/ 10466174 w 11162102"/>
              <a:gd name="connsiteY5475" fmla="*/ 4928997 h 6858029"/>
              <a:gd name="connsiteX5476" fmla="*/ 10473432 w 11162102"/>
              <a:gd name="connsiteY5476" fmla="*/ 4916080 h 6858029"/>
              <a:gd name="connsiteX5477" fmla="*/ 10469119 w 11162102"/>
              <a:gd name="connsiteY5477" fmla="*/ 4943032 h 6858029"/>
              <a:gd name="connsiteX5478" fmla="*/ 10455289 w 11162102"/>
              <a:gd name="connsiteY5478" fmla="*/ 4971834 h 6858029"/>
              <a:gd name="connsiteX5479" fmla="*/ 10480827 w 11162102"/>
              <a:gd name="connsiteY5479" fmla="*/ 4902341 h 6858029"/>
              <a:gd name="connsiteX5480" fmla="*/ 10491827 w 11162102"/>
              <a:gd name="connsiteY5480" fmla="*/ 4880865 h 6858029"/>
              <a:gd name="connsiteX5481" fmla="*/ 10487217 w 11162102"/>
              <a:gd name="connsiteY5481" fmla="*/ 4900127 h 6858029"/>
              <a:gd name="connsiteX5482" fmla="*/ 10478066 w 11162102"/>
              <a:gd name="connsiteY5482" fmla="*/ 4922721 h 6858029"/>
              <a:gd name="connsiteX5483" fmla="*/ 10480827 w 11162102"/>
              <a:gd name="connsiteY5483" fmla="*/ 4902341 h 6858029"/>
              <a:gd name="connsiteX5484" fmla="*/ 10505406 w 11162102"/>
              <a:gd name="connsiteY5484" fmla="*/ 4839192 h 6858029"/>
              <a:gd name="connsiteX5485" fmla="*/ 10508373 w 11162102"/>
              <a:gd name="connsiteY5485" fmla="*/ 4819839 h 6858029"/>
              <a:gd name="connsiteX5486" fmla="*/ 10508875 w 11162102"/>
              <a:gd name="connsiteY5486" fmla="*/ 4818904 h 6858029"/>
              <a:gd name="connsiteX5487" fmla="*/ 10518438 w 11162102"/>
              <a:gd name="connsiteY5487" fmla="*/ 4800281 h 6858029"/>
              <a:gd name="connsiteX5488" fmla="*/ 10513371 w 11162102"/>
              <a:gd name="connsiteY5488" fmla="*/ 4820045 h 6858029"/>
              <a:gd name="connsiteX5489" fmla="*/ 10505406 w 11162102"/>
              <a:gd name="connsiteY5489" fmla="*/ 4839192 h 6858029"/>
              <a:gd name="connsiteX5490" fmla="*/ 10533340 w 11162102"/>
              <a:gd name="connsiteY5490" fmla="*/ 4756759 h 6858029"/>
              <a:gd name="connsiteX5491" fmla="*/ 10536443 w 11162102"/>
              <a:gd name="connsiteY5491" fmla="*/ 4738547 h 6858029"/>
              <a:gd name="connsiteX5492" fmla="*/ 10546303 w 11162102"/>
              <a:gd name="connsiteY5492" fmla="*/ 4719422 h 6858029"/>
              <a:gd name="connsiteX5493" fmla="*/ 10541397 w 11162102"/>
              <a:gd name="connsiteY5493" fmla="*/ 4737634 h 6858029"/>
              <a:gd name="connsiteX5494" fmla="*/ 10533340 w 11162102"/>
              <a:gd name="connsiteY5494" fmla="*/ 4756759 h 6858029"/>
              <a:gd name="connsiteX5495" fmla="*/ 10561913 w 11162102"/>
              <a:gd name="connsiteY5495" fmla="*/ 4675011 h 6858029"/>
              <a:gd name="connsiteX5496" fmla="*/ 10564971 w 11162102"/>
              <a:gd name="connsiteY5496" fmla="*/ 4658785 h 6858029"/>
              <a:gd name="connsiteX5497" fmla="*/ 10574511 w 11162102"/>
              <a:gd name="connsiteY5497" fmla="*/ 4640139 h 6858029"/>
              <a:gd name="connsiteX5498" fmla="*/ 10569924 w 11162102"/>
              <a:gd name="connsiteY5498" fmla="*/ 4656411 h 6858029"/>
              <a:gd name="connsiteX5499" fmla="*/ 10561913 w 11162102"/>
              <a:gd name="connsiteY5499" fmla="*/ 4675011 h 6858029"/>
              <a:gd name="connsiteX5500" fmla="*/ 10591034 w 11162102"/>
              <a:gd name="connsiteY5500" fmla="*/ 4594221 h 6858029"/>
              <a:gd name="connsiteX5501" fmla="*/ 10593864 w 11162102"/>
              <a:gd name="connsiteY5501" fmla="*/ 4580368 h 6858029"/>
              <a:gd name="connsiteX5502" fmla="*/ 10602855 w 11162102"/>
              <a:gd name="connsiteY5502" fmla="*/ 4562887 h 6858029"/>
              <a:gd name="connsiteX5503" fmla="*/ 10598862 w 11162102"/>
              <a:gd name="connsiteY5503" fmla="*/ 4576237 h 6858029"/>
              <a:gd name="connsiteX5504" fmla="*/ 10591034 w 11162102"/>
              <a:gd name="connsiteY5504" fmla="*/ 4594221 h 6858029"/>
              <a:gd name="connsiteX5505" fmla="*/ 10620497 w 11162102"/>
              <a:gd name="connsiteY5505" fmla="*/ 4514755 h 6858029"/>
              <a:gd name="connsiteX5506" fmla="*/ 10623031 w 11162102"/>
              <a:gd name="connsiteY5506" fmla="*/ 4503413 h 6858029"/>
              <a:gd name="connsiteX5507" fmla="*/ 10631315 w 11162102"/>
              <a:gd name="connsiteY5507" fmla="*/ 4487323 h 6858029"/>
              <a:gd name="connsiteX5508" fmla="*/ 10628325 w 11162102"/>
              <a:gd name="connsiteY5508" fmla="*/ 4496886 h 6858029"/>
              <a:gd name="connsiteX5509" fmla="*/ 10620497 w 11162102"/>
              <a:gd name="connsiteY5509" fmla="*/ 4514755 h 6858029"/>
              <a:gd name="connsiteX5510" fmla="*/ 10650211 w 11162102"/>
              <a:gd name="connsiteY5510" fmla="*/ 4437023 h 6858029"/>
              <a:gd name="connsiteX5511" fmla="*/ 10652448 w 11162102"/>
              <a:gd name="connsiteY5511" fmla="*/ 4427666 h 6858029"/>
              <a:gd name="connsiteX5512" fmla="*/ 10659773 w 11162102"/>
              <a:gd name="connsiteY5512" fmla="*/ 4413585 h 6858029"/>
              <a:gd name="connsiteX5513" fmla="*/ 10657445 w 11162102"/>
              <a:gd name="connsiteY5513" fmla="*/ 4420683 h 6858029"/>
              <a:gd name="connsiteX5514" fmla="*/ 10650211 w 11162102"/>
              <a:gd name="connsiteY5514" fmla="*/ 4437023 h 6858029"/>
              <a:gd name="connsiteX5515" fmla="*/ 10680017 w 11162102"/>
              <a:gd name="connsiteY5515" fmla="*/ 4361232 h 6858029"/>
              <a:gd name="connsiteX5516" fmla="*/ 10682140 w 11162102"/>
              <a:gd name="connsiteY5516" fmla="*/ 4352925 h 6858029"/>
              <a:gd name="connsiteX5517" fmla="*/ 10688553 w 11162102"/>
              <a:gd name="connsiteY5517" fmla="*/ 4340692 h 6858029"/>
              <a:gd name="connsiteX5518" fmla="*/ 10686201 w 11162102"/>
              <a:gd name="connsiteY5518" fmla="*/ 4347425 h 6858029"/>
              <a:gd name="connsiteX5519" fmla="*/ 10680017 w 11162102"/>
              <a:gd name="connsiteY5519" fmla="*/ 4361232 h 6858029"/>
              <a:gd name="connsiteX5520" fmla="*/ 10709890 w 11162102"/>
              <a:gd name="connsiteY5520" fmla="*/ 4287106 h 6858029"/>
              <a:gd name="connsiteX5521" fmla="*/ 10712104 w 11162102"/>
              <a:gd name="connsiteY5521" fmla="*/ 4279027 h 6858029"/>
              <a:gd name="connsiteX5522" fmla="*/ 10717239 w 11162102"/>
              <a:gd name="connsiteY5522" fmla="*/ 4269351 h 6858029"/>
              <a:gd name="connsiteX5523" fmla="*/ 10714524 w 11162102"/>
              <a:gd name="connsiteY5523" fmla="*/ 4276859 h 6858029"/>
              <a:gd name="connsiteX5524" fmla="*/ 10709890 w 11162102"/>
              <a:gd name="connsiteY5524" fmla="*/ 4287106 h 6858029"/>
              <a:gd name="connsiteX5525" fmla="*/ 10980742 w 11162102"/>
              <a:gd name="connsiteY5525" fmla="*/ 3668311 h 6858029"/>
              <a:gd name="connsiteX5526" fmla="*/ 10971591 w 11162102"/>
              <a:gd name="connsiteY5526" fmla="*/ 3690380 h 6858029"/>
              <a:gd name="connsiteX5527" fmla="*/ 10964812 w 11162102"/>
              <a:gd name="connsiteY5527" fmla="*/ 3703731 h 6858029"/>
              <a:gd name="connsiteX5528" fmla="*/ 10971796 w 11162102"/>
              <a:gd name="connsiteY5528" fmla="*/ 3683921 h 6858029"/>
              <a:gd name="connsiteX5529" fmla="*/ 10980742 w 11162102"/>
              <a:gd name="connsiteY5529" fmla="*/ 3668311 h 6858029"/>
              <a:gd name="connsiteX5530" fmla="*/ 10950594 w 11162102"/>
              <a:gd name="connsiteY5530" fmla="*/ 3719295 h 6858029"/>
              <a:gd name="connsiteX5531" fmla="*/ 10962484 w 11162102"/>
              <a:gd name="connsiteY5531" fmla="*/ 3699737 h 6858029"/>
              <a:gd name="connsiteX5532" fmla="*/ 10952146 w 11162102"/>
              <a:gd name="connsiteY5532" fmla="*/ 3727648 h 6858029"/>
              <a:gd name="connsiteX5533" fmla="*/ 10941008 w 11162102"/>
              <a:gd name="connsiteY5533" fmla="*/ 3747891 h 6858029"/>
              <a:gd name="connsiteX5534" fmla="*/ 10949475 w 11162102"/>
              <a:gd name="connsiteY5534" fmla="*/ 3721076 h 6858029"/>
              <a:gd name="connsiteX5535" fmla="*/ 10950594 w 11162102"/>
              <a:gd name="connsiteY5535" fmla="*/ 3719295 h 6858029"/>
              <a:gd name="connsiteX5536" fmla="*/ 10941648 w 11162102"/>
              <a:gd name="connsiteY5536" fmla="*/ 3733514 h 6858029"/>
              <a:gd name="connsiteX5537" fmla="*/ 10931515 w 11162102"/>
              <a:gd name="connsiteY5537" fmla="*/ 3764460 h 6858029"/>
              <a:gd name="connsiteX5538" fmla="*/ 10917570 w 11162102"/>
              <a:gd name="connsiteY5538" fmla="*/ 3787921 h 6858029"/>
              <a:gd name="connsiteX5539" fmla="*/ 10925901 w 11162102"/>
              <a:gd name="connsiteY5539" fmla="*/ 3757728 h 6858029"/>
              <a:gd name="connsiteX5540" fmla="*/ 10941648 w 11162102"/>
              <a:gd name="connsiteY5540" fmla="*/ 3733514 h 6858029"/>
              <a:gd name="connsiteX5541" fmla="*/ 10919146 w 11162102"/>
              <a:gd name="connsiteY5541" fmla="*/ 3767815 h 6858029"/>
              <a:gd name="connsiteX5542" fmla="*/ 10909743 w 11162102"/>
              <a:gd name="connsiteY5542" fmla="*/ 3800679 h 6858029"/>
              <a:gd name="connsiteX5543" fmla="*/ 10893493 w 11162102"/>
              <a:gd name="connsiteY5543" fmla="*/ 3826217 h 6858029"/>
              <a:gd name="connsiteX5544" fmla="*/ 10901093 w 11162102"/>
              <a:gd name="connsiteY5544" fmla="*/ 3793946 h 6858029"/>
              <a:gd name="connsiteX5545" fmla="*/ 10919146 w 11162102"/>
              <a:gd name="connsiteY5545" fmla="*/ 3767815 h 6858029"/>
              <a:gd name="connsiteX5546" fmla="*/ 10895022 w 11162102"/>
              <a:gd name="connsiteY5546" fmla="*/ 3802482 h 6858029"/>
              <a:gd name="connsiteX5547" fmla="*/ 10889066 w 11162102"/>
              <a:gd name="connsiteY5547" fmla="*/ 3827312 h 6858029"/>
              <a:gd name="connsiteX5548" fmla="*/ 10886647 w 11162102"/>
              <a:gd name="connsiteY5548" fmla="*/ 3836669 h 6858029"/>
              <a:gd name="connsiteX5549" fmla="*/ 10868161 w 11162102"/>
              <a:gd name="connsiteY5549" fmla="*/ 3863850 h 6858029"/>
              <a:gd name="connsiteX5550" fmla="*/ 10874437 w 11162102"/>
              <a:gd name="connsiteY5550" fmla="*/ 3830507 h 6858029"/>
              <a:gd name="connsiteX5551" fmla="*/ 10895022 w 11162102"/>
              <a:gd name="connsiteY5551" fmla="*/ 3802482 h 6858029"/>
              <a:gd name="connsiteX5552" fmla="*/ 10869028 w 11162102"/>
              <a:gd name="connsiteY5552" fmla="*/ 3837650 h 6858029"/>
              <a:gd name="connsiteX5553" fmla="*/ 10862181 w 11162102"/>
              <a:gd name="connsiteY5553" fmla="*/ 3872362 h 6858029"/>
              <a:gd name="connsiteX5554" fmla="*/ 10840957 w 11162102"/>
              <a:gd name="connsiteY5554" fmla="*/ 3901597 h 6858029"/>
              <a:gd name="connsiteX5555" fmla="*/ 10845681 w 11162102"/>
              <a:gd name="connsiteY5555" fmla="*/ 3867570 h 6858029"/>
              <a:gd name="connsiteX5556" fmla="*/ 10869028 w 11162102"/>
              <a:gd name="connsiteY5556" fmla="*/ 3837650 h 6858029"/>
              <a:gd name="connsiteX5557" fmla="*/ 10840592 w 11162102"/>
              <a:gd name="connsiteY5557" fmla="*/ 3873937 h 6858029"/>
              <a:gd name="connsiteX5558" fmla="*/ 10835480 w 11162102"/>
              <a:gd name="connsiteY5558" fmla="*/ 3908946 h 6858029"/>
              <a:gd name="connsiteX5559" fmla="*/ 10811608 w 11162102"/>
              <a:gd name="connsiteY5559" fmla="*/ 3939801 h 6858029"/>
              <a:gd name="connsiteX5560" fmla="*/ 10814575 w 11162102"/>
              <a:gd name="connsiteY5560" fmla="*/ 3905272 h 6858029"/>
              <a:gd name="connsiteX5561" fmla="*/ 10840592 w 11162102"/>
              <a:gd name="connsiteY5561" fmla="*/ 3873937 h 6858029"/>
              <a:gd name="connsiteX5562" fmla="*/ 10810718 w 11162102"/>
              <a:gd name="connsiteY5562" fmla="*/ 3909768 h 6858029"/>
              <a:gd name="connsiteX5563" fmla="*/ 10807295 w 11162102"/>
              <a:gd name="connsiteY5563" fmla="*/ 3945165 h 6858029"/>
              <a:gd name="connsiteX5564" fmla="*/ 10779840 w 11162102"/>
              <a:gd name="connsiteY5564" fmla="*/ 3978462 h 6858029"/>
              <a:gd name="connsiteX5565" fmla="*/ 10780912 w 11162102"/>
              <a:gd name="connsiteY5565" fmla="*/ 3943590 h 6858029"/>
              <a:gd name="connsiteX5566" fmla="*/ 10810718 w 11162102"/>
              <a:gd name="connsiteY5566" fmla="*/ 3909768 h 6858029"/>
              <a:gd name="connsiteX5567" fmla="*/ 10777101 w 11162102"/>
              <a:gd name="connsiteY5567" fmla="*/ 3947766 h 6858029"/>
              <a:gd name="connsiteX5568" fmla="*/ 10775755 w 11162102"/>
              <a:gd name="connsiteY5568" fmla="*/ 3983254 h 6858029"/>
              <a:gd name="connsiteX5569" fmla="*/ 10745493 w 11162102"/>
              <a:gd name="connsiteY5569" fmla="*/ 4017624 h 6858029"/>
              <a:gd name="connsiteX5570" fmla="*/ 10744580 w 11162102"/>
              <a:gd name="connsiteY5570" fmla="*/ 3982456 h 6858029"/>
              <a:gd name="connsiteX5571" fmla="*/ 10777101 w 11162102"/>
              <a:gd name="connsiteY5571" fmla="*/ 3947766 h 6858029"/>
              <a:gd name="connsiteX5572" fmla="*/ 10740449 w 11162102"/>
              <a:gd name="connsiteY5572" fmla="*/ 3986655 h 6858029"/>
              <a:gd name="connsiteX5573" fmla="*/ 10741248 w 11162102"/>
              <a:gd name="connsiteY5573" fmla="*/ 4022257 h 6858029"/>
              <a:gd name="connsiteX5574" fmla="*/ 10708407 w 11162102"/>
              <a:gd name="connsiteY5574" fmla="*/ 4057175 h 6858029"/>
              <a:gd name="connsiteX5575" fmla="*/ 10705395 w 11162102"/>
              <a:gd name="connsiteY5575" fmla="*/ 4021709 h 6858029"/>
              <a:gd name="connsiteX5576" fmla="*/ 10740449 w 11162102"/>
              <a:gd name="connsiteY5576" fmla="*/ 3986655 h 6858029"/>
              <a:gd name="connsiteX5577" fmla="*/ 10700626 w 11162102"/>
              <a:gd name="connsiteY5577" fmla="*/ 4026319 h 6858029"/>
              <a:gd name="connsiteX5578" fmla="*/ 10703501 w 11162102"/>
              <a:gd name="connsiteY5578" fmla="*/ 4062173 h 6858029"/>
              <a:gd name="connsiteX5579" fmla="*/ 10668492 w 11162102"/>
              <a:gd name="connsiteY5579" fmla="*/ 4096999 h 6858029"/>
              <a:gd name="connsiteX5580" fmla="*/ 10663334 w 11162102"/>
              <a:gd name="connsiteY5580" fmla="*/ 4061283 h 6858029"/>
              <a:gd name="connsiteX5581" fmla="*/ 10700626 w 11162102"/>
              <a:gd name="connsiteY5581" fmla="*/ 4026319 h 6858029"/>
              <a:gd name="connsiteX5582" fmla="*/ 10658678 w 11162102"/>
              <a:gd name="connsiteY5582" fmla="*/ 4065482 h 6858029"/>
              <a:gd name="connsiteX5583" fmla="*/ 10663676 w 11162102"/>
              <a:gd name="connsiteY5583" fmla="*/ 4101586 h 6858029"/>
              <a:gd name="connsiteX5584" fmla="*/ 10625677 w 11162102"/>
              <a:gd name="connsiteY5584" fmla="*/ 4136892 h 6858029"/>
              <a:gd name="connsiteX5585" fmla="*/ 10618397 w 11162102"/>
              <a:gd name="connsiteY5585" fmla="*/ 4100856 h 6858029"/>
              <a:gd name="connsiteX5586" fmla="*/ 10658678 w 11162102"/>
              <a:gd name="connsiteY5586" fmla="*/ 4065482 h 6858029"/>
              <a:gd name="connsiteX5587" fmla="*/ 10613924 w 11162102"/>
              <a:gd name="connsiteY5587" fmla="*/ 4104690 h 6858029"/>
              <a:gd name="connsiteX5588" fmla="*/ 10621091 w 11162102"/>
              <a:gd name="connsiteY5588" fmla="*/ 4141045 h 6858029"/>
              <a:gd name="connsiteX5589" fmla="*/ 10580171 w 11162102"/>
              <a:gd name="connsiteY5589" fmla="*/ 4176602 h 6858029"/>
              <a:gd name="connsiteX5590" fmla="*/ 10570745 w 11162102"/>
              <a:gd name="connsiteY5590" fmla="*/ 4140201 h 6858029"/>
              <a:gd name="connsiteX5591" fmla="*/ 10613924 w 11162102"/>
              <a:gd name="connsiteY5591" fmla="*/ 4104690 h 6858029"/>
              <a:gd name="connsiteX5592" fmla="*/ 10566386 w 11162102"/>
              <a:gd name="connsiteY5592" fmla="*/ 4143670 h 6858029"/>
              <a:gd name="connsiteX5593" fmla="*/ 10575720 w 11162102"/>
              <a:gd name="connsiteY5593" fmla="*/ 4180345 h 6858029"/>
              <a:gd name="connsiteX5594" fmla="*/ 10532039 w 11162102"/>
              <a:gd name="connsiteY5594" fmla="*/ 4215810 h 6858029"/>
              <a:gd name="connsiteX5595" fmla="*/ 10520514 w 11162102"/>
              <a:gd name="connsiteY5595" fmla="*/ 4179021 h 6858029"/>
              <a:gd name="connsiteX5596" fmla="*/ 10566386 w 11162102"/>
              <a:gd name="connsiteY5596" fmla="*/ 4143670 h 6858029"/>
              <a:gd name="connsiteX5597" fmla="*/ 10516178 w 11162102"/>
              <a:gd name="connsiteY5597" fmla="*/ 4182239 h 6858029"/>
              <a:gd name="connsiteX5598" fmla="*/ 10527658 w 11162102"/>
              <a:gd name="connsiteY5598" fmla="*/ 4219256 h 6858029"/>
              <a:gd name="connsiteX5599" fmla="*/ 10481352 w 11162102"/>
              <a:gd name="connsiteY5599" fmla="*/ 4254402 h 6858029"/>
              <a:gd name="connsiteX5600" fmla="*/ 10467772 w 11162102"/>
              <a:gd name="connsiteY5600" fmla="*/ 4217157 h 6858029"/>
              <a:gd name="connsiteX5601" fmla="*/ 10516178 w 11162102"/>
              <a:gd name="connsiteY5601" fmla="*/ 4182239 h 6858029"/>
              <a:gd name="connsiteX5602" fmla="*/ 10463391 w 11162102"/>
              <a:gd name="connsiteY5602" fmla="*/ 4220192 h 6858029"/>
              <a:gd name="connsiteX5603" fmla="*/ 10476970 w 11162102"/>
              <a:gd name="connsiteY5603" fmla="*/ 4257620 h 6858029"/>
              <a:gd name="connsiteX5604" fmla="*/ 10428291 w 11162102"/>
              <a:gd name="connsiteY5604" fmla="*/ 4292127 h 6858029"/>
              <a:gd name="connsiteX5605" fmla="*/ 10412680 w 11162102"/>
              <a:gd name="connsiteY5605" fmla="*/ 4254402 h 6858029"/>
              <a:gd name="connsiteX5606" fmla="*/ 10463391 w 11162102"/>
              <a:gd name="connsiteY5606" fmla="*/ 4220192 h 6858029"/>
              <a:gd name="connsiteX5607" fmla="*/ 10408367 w 11162102"/>
              <a:gd name="connsiteY5607" fmla="*/ 4257209 h 6858029"/>
              <a:gd name="connsiteX5608" fmla="*/ 10423954 w 11162102"/>
              <a:gd name="connsiteY5608" fmla="*/ 4295094 h 6858029"/>
              <a:gd name="connsiteX5609" fmla="*/ 10373039 w 11162102"/>
              <a:gd name="connsiteY5609" fmla="*/ 4328825 h 6858029"/>
              <a:gd name="connsiteX5610" fmla="*/ 10355511 w 11162102"/>
              <a:gd name="connsiteY5610" fmla="*/ 4290507 h 6858029"/>
              <a:gd name="connsiteX5611" fmla="*/ 10408367 w 11162102"/>
              <a:gd name="connsiteY5611" fmla="*/ 4257209 h 6858029"/>
              <a:gd name="connsiteX5612" fmla="*/ 10351175 w 11162102"/>
              <a:gd name="connsiteY5612" fmla="*/ 4293154 h 6858029"/>
              <a:gd name="connsiteX5613" fmla="*/ 10368702 w 11162102"/>
              <a:gd name="connsiteY5613" fmla="*/ 4331586 h 6858029"/>
              <a:gd name="connsiteX5614" fmla="*/ 10315961 w 11162102"/>
              <a:gd name="connsiteY5614" fmla="*/ 4364199 h 6858029"/>
              <a:gd name="connsiteX5615" fmla="*/ 10296653 w 11162102"/>
              <a:gd name="connsiteY5615" fmla="*/ 4325241 h 6858029"/>
              <a:gd name="connsiteX5616" fmla="*/ 10351175 w 11162102"/>
              <a:gd name="connsiteY5616" fmla="*/ 4293154 h 6858029"/>
              <a:gd name="connsiteX5617" fmla="*/ 10292112 w 11162102"/>
              <a:gd name="connsiteY5617" fmla="*/ 4327820 h 6858029"/>
              <a:gd name="connsiteX5618" fmla="*/ 10311442 w 11162102"/>
              <a:gd name="connsiteY5618" fmla="*/ 4366892 h 6858029"/>
              <a:gd name="connsiteX5619" fmla="*/ 10257377 w 11162102"/>
              <a:gd name="connsiteY5619" fmla="*/ 4398066 h 6858029"/>
              <a:gd name="connsiteX5620" fmla="*/ 10236404 w 11162102"/>
              <a:gd name="connsiteY5620" fmla="*/ 4358448 h 6858029"/>
              <a:gd name="connsiteX5621" fmla="*/ 10292112 w 11162102"/>
              <a:gd name="connsiteY5621" fmla="*/ 4327820 h 6858029"/>
              <a:gd name="connsiteX5622" fmla="*/ 10231611 w 11162102"/>
              <a:gd name="connsiteY5622" fmla="*/ 4360981 h 6858029"/>
              <a:gd name="connsiteX5623" fmla="*/ 10252675 w 11162102"/>
              <a:gd name="connsiteY5623" fmla="*/ 4400714 h 6858029"/>
              <a:gd name="connsiteX5624" fmla="*/ 10197606 w 11162102"/>
              <a:gd name="connsiteY5624" fmla="*/ 4430337 h 6858029"/>
              <a:gd name="connsiteX5625" fmla="*/ 10175035 w 11162102"/>
              <a:gd name="connsiteY5625" fmla="*/ 4389965 h 6858029"/>
              <a:gd name="connsiteX5626" fmla="*/ 10231611 w 11162102"/>
              <a:gd name="connsiteY5626" fmla="*/ 4360981 h 6858029"/>
              <a:gd name="connsiteX5627" fmla="*/ 10170015 w 11162102"/>
              <a:gd name="connsiteY5627" fmla="*/ 4392452 h 6858029"/>
              <a:gd name="connsiteX5628" fmla="*/ 10192654 w 11162102"/>
              <a:gd name="connsiteY5628" fmla="*/ 4432916 h 6858029"/>
              <a:gd name="connsiteX5629" fmla="*/ 10136945 w 11162102"/>
              <a:gd name="connsiteY5629" fmla="*/ 4460850 h 6858029"/>
              <a:gd name="connsiteX5630" fmla="*/ 10112982 w 11162102"/>
              <a:gd name="connsiteY5630" fmla="*/ 4419679 h 6858029"/>
              <a:gd name="connsiteX5631" fmla="*/ 10170015 w 11162102"/>
              <a:gd name="connsiteY5631" fmla="*/ 4392452 h 6858029"/>
              <a:gd name="connsiteX5632" fmla="*/ 10063664 w 11162102"/>
              <a:gd name="connsiteY5632" fmla="*/ 4441862 h 6858029"/>
              <a:gd name="connsiteX5633" fmla="*/ 10107505 w 11162102"/>
              <a:gd name="connsiteY5633" fmla="*/ 4422212 h 6858029"/>
              <a:gd name="connsiteX5634" fmla="*/ 10131491 w 11162102"/>
              <a:gd name="connsiteY5634" fmla="*/ 4463497 h 6858029"/>
              <a:gd name="connsiteX5635" fmla="*/ 10075897 w 11162102"/>
              <a:gd name="connsiteY5635" fmla="*/ 4489491 h 6858029"/>
              <a:gd name="connsiteX5636" fmla="*/ 10050679 w 11162102"/>
              <a:gd name="connsiteY5636" fmla="*/ 4447453 h 6858029"/>
              <a:gd name="connsiteX5637" fmla="*/ 10063664 w 11162102"/>
              <a:gd name="connsiteY5637" fmla="*/ 4441862 h 6858029"/>
              <a:gd name="connsiteX5638" fmla="*/ 10045109 w 11162102"/>
              <a:gd name="connsiteY5638" fmla="*/ 4449827 h 6858029"/>
              <a:gd name="connsiteX5639" fmla="*/ 10070374 w 11162102"/>
              <a:gd name="connsiteY5639" fmla="*/ 4491979 h 6858029"/>
              <a:gd name="connsiteX5640" fmla="*/ 10014802 w 11162102"/>
              <a:gd name="connsiteY5640" fmla="*/ 4516170 h 6858029"/>
              <a:gd name="connsiteX5641" fmla="*/ 9992619 w 11162102"/>
              <a:gd name="connsiteY5641" fmla="*/ 4479860 h 6858029"/>
              <a:gd name="connsiteX5642" fmla="*/ 9988511 w 11162102"/>
              <a:gd name="connsiteY5642" fmla="*/ 4473288 h 6858029"/>
              <a:gd name="connsiteX5643" fmla="*/ 10045109 w 11162102"/>
              <a:gd name="connsiteY5643" fmla="*/ 4449827 h 6858029"/>
              <a:gd name="connsiteX5644" fmla="*/ 9982829 w 11162102"/>
              <a:gd name="connsiteY5644" fmla="*/ 4475547 h 6858029"/>
              <a:gd name="connsiteX5645" fmla="*/ 9987484 w 11162102"/>
              <a:gd name="connsiteY5645" fmla="*/ 4483033 h 6858029"/>
              <a:gd name="connsiteX5646" fmla="*/ 10009188 w 11162102"/>
              <a:gd name="connsiteY5646" fmla="*/ 4518544 h 6858029"/>
              <a:gd name="connsiteX5647" fmla="*/ 9954461 w 11162102"/>
              <a:gd name="connsiteY5647" fmla="*/ 4540727 h 6858029"/>
              <a:gd name="connsiteX5648" fmla="*/ 9927759 w 11162102"/>
              <a:gd name="connsiteY5648" fmla="*/ 4496817 h 6858029"/>
              <a:gd name="connsiteX5649" fmla="*/ 9982829 w 11162102"/>
              <a:gd name="connsiteY5649" fmla="*/ 4475547 h 6858029"/>
              <a:gd name="connsiteX5650" fmla="*/ 9921848 w 11162102"/>
              <a:gd name="connsiteY5650" fmla="*/ 4498962 h 6858029"/>
              <a:gd name="connsiteX5651" fmla="*/ 9948642 w 11162102"/>
              <a:gd name="connsiteY5651" fmla="*/ 4543009 h 6858029"/>
              <a:gd name="connsiteX5652" fmla="*/ 9896174 w 11162102"/>
              <a:gd name="connsiteY5652" fmla="*/ 4562841 h 6858029"/>
              <a:gd name="connsiteX5653" fmla="*/ 9869198 w 11162102"/>
              <a:gd name="connsiteY5653" fmla="*/ 4517836 h 6858029"/>
              <a:gd name="connsiteX5654" fmla="*/ 9921848 w 11162102"/>
              <a:gd name="connsiteY5654" fmla="*/ 4498962 h 6858029"/>
              <a:gd name="connsiteX5655" fmla="*/ 9863265 w 11162102"/>
              <a:gd name="connsiteY5655" fmla="*/ 4519936 h 6858029"/>
              <a:gd name="connsiteX5656" fmla="*/ 9890240 w 11162102"/>
              <a:gd name="connsiteY5656" fmla="*/ 4564986 h 6858029"/>
              <a:gd name="connsiteX5657" fmla="*/ 9840077 w 11162102"/>
              <a:gd name="connsiteY5657" fmla="*/ 4582628 h 6858029"/>
              <a:gd name="connsiteX5658" fmla="*/ 9812896 w 11162102"/>
              <a:gd name="connsiteY5658" fmla="*/ 4536687 h 6858029"/>
              <a:gd name="connsiteX5659" fmla="*/ 9863265 w 11162102"/>
              <a:gd name="connsiteY5659" fmla="*/ 4519936 h 6858029"/>
              <a:gd name="connsiteX5660" fmla="*/ 9806780 w 11162102"/>
              <a:gd name="connsiteY5660" fmla="*/ 4538650 h 6858029"/>
              <a:gd name="connsiteX5661" fmla="*/ 9834006 w 11162102"/>
              <a:gd name="connsiteY5661" fmla="*/ 4584705 h 6858029"/>
              <a:gd name="connsiteX5662" fmla="*/ 9786240 w 11162102"/>
              <a:gd name="connsiteY5662" fmla="*/ 4600383 h 6858029"/>
              <a:gd name="connsiteX5663" fmla="*/ 9758900 w 11162102"/>
              <a:gd name="connsiteY5663" fmla="*/ 4553552 h 6858029"/>
              <a:gd name="connsiteX5664" fmla="*/ 9806780 w 11162102"/>
              <a:gd name="connsiteY5664" fmla="*/ 4538650 h 6858029"/>
              <a:gd name="connsiteX5665" fmla="*/ 9752532 w 11162102"/>
              <a:gd name="connsiteY5665" fmla="*/ 4555424 h 6858029"/>
              <a:gd name="connsiteX5666" fmla="*/ 9779964 w 11162102"/>
              <a:gd name="connsiteY5666" fmla="*/ 4602392 h 6858029"/>
              <a:gd name="connsiteX5667" fmla="*/ 9734686 w 11162102"/>
              <a:gd name="connsiteY5667" fmla="*/ 4616222 h 6858029"/>
              <a:gd name="connsiteX5668" fmla="*/ 9707139 w 11162102"/>
              <a:gd name="connsiteY5668" fmla="*/ 4568501 h 6858029"/>
              <a:gd name="connsiteX5669" fmla="*/ 9752532 w 11162102"/>
              <a:gd name="connsiteY5669" fmla="*/ 4555424 h 6858029"/>
              <a:gd name="connsiteX5670" fmla="*/ 9700430 w 11162102"/>
              <a:gd name="connsiteY5670" fmla="*/ 4570349 h 6858029"/>
              <a:gd name="connsiteX5671" fmla="*/ 9728067 w 11162102"/>
              <a:gd name="connsiteY5671" fmla="*/ 4618207 h 6858029"/>
              <a:gd name="connsiteX5672" fmla="*/ 9685413 w 11162102"/>
              <a:gd name="connsiteY5672" fmla="*/ 4630371 h 6858029"/>
              <a:gd name="connsiteX5673" fmla="*/ 9657752 w 11162102"/>
              <a:gd name="connsiteY5673" fmla="*/ 4581829 h 6858029"/>
              <a:gd name="connsiteX5674" fmla="*/ 9700430 w 11162102"/>
              <a:gd name="connsiteY5674" fmla="*/ 4570349 h 6858029"/>
              <a:gd name="connsiteX5675" fmla="*/ 9651271 w 11162102"/>
              <a:gd name="connsiteY5675" fmla="*/ 4583541 h 6858029"/>
              <a:gd name="connsiteX5676" fmla="*/ 9678977 w 11162102"/>
              <a:gd name="connsiteY5676" fmla="*/ 4632151 h 6858029"/>
              <a:gd name="connsiteX5677" fmla="*/ 9638445 w 11162102"/>
              <a:gd name="connsiteY5677" fmla="*/ 4642946 h 6858029"/>
              <a:gd name="connsiteX5678" fmla="*/ 9610625 w 11162102"/>
              <a:gd name="connsiteY5678" fmla="*/ 4593651 h 6858029"/>
              <a:gd name="connsiteX5679" fmla="*/ 9651271 w 11162102"/>
              <a:gd name="connsiteY5679" fmla="*/ 4583541 h 6858029"/>
              <a:gd name="connsiteX5680" fmla="*/ 9603687 w 11162102"/>
              <a:gd name="connsiteY5680" fmla="*/ 4595294 h 6858029"/>
              <a:gd name="connsiteX5681" fmla="*/ 9631576 w 11162102"/>
              <a:gd name="connsiteY5681" fmla="*/ 4644726 h 6858029"/>
              <a:gd name="connsiteX5682" fmla="*/ 9593646 w 11162102"/>
              <a:gd name="connsiteY5682" fmla="*/ 4654129 h 6858029"/>
              <a:gd name="connsiteX5683" fmla="*/ 9565689 w 11162102"/>
              <a:gd name="connsiteY5683" fmla="*/ 4604080 h 6858029"/>
              <a:gd name="connsiteX5684" fmla="*/ 9603687 w 11162102"/>
              <a:gd name="connsiteY5684" fmla="*/ 4595294 h 6858029"/>
              <a:gd name="connsiteX5685" fmla="*/ 2279816 w 11162102"/>
              <a:gd name="connsiteY5685" fmla="*/ 3177160 h 6858029"/>
              <a:gd name="connsiteX5686" fmla="*/ 3738945 w 11162102"/>
              <a:gd name="connsiteY5686" fmla="*/ 3039406 h 6858029"/>
              <a:gd name="connsiteX5687" fmla="*/ 5086149 w 11162102"/>
              <a:gd name="connsiteY5687" fmla="*/ 3625269 h 6858029"/>
              <a:gd name="connsiteX5688" fmla="*/ 6380679 w 11162102"/>
              <a:gd name="connsiteY5688" fmla="*/ 4191870 h 6858029"/>
              <a:gd name="connsiteX5689" fmla="*/ 7918856 w 11162102"/>
              <a:gd name="connsiteY5689" fmla="*/ 4620238 h 6858029"/>
              <a:gd name="connsiteX5690" fmla="*/ 8714704 w 11162102"/>
              <a:gd name="connsiteY5690" fmla="*/ 4690758 h 6858029"/>
              <a:gd name="connsiteX5691" fmla="*/ 9506900 w 11162102"/>
              <a:gd name="connsiteY5691" fmla="*/ 4616655 h 6858029"/>
              <a:gd name="connsiteX5692" fmla="*/ 9558271 w 11162102"/>
              <a:gd name="connsiteY5692" fmla="*/ 4605723 h 6858029"/>
              <a:gd name="connsiteX5693" fmla="*/ 9586343 w 11162102"/>
              <a:gd name="connsiteY5693" fmla="*/ 4655886 h 6858029"/>
              <a:gd name="connsiteX5694" fmla="*/ 9479444 w 11162102"/>
              <a:gd name="connsiteY5694" fmla="*/ 4679142 h 6858029"/>
              <a:gd name="connsiteX5695" fmla="*/ 7733633 w 11162102"/>
              <a:gd name="connsiteY5695" fmla="*/ 4644429 h 6858029"/>
              <a:gd name="connsiteX5696" fmla="*/ 6398617 w 11162102"/>
              <a:gd name="connsiteY5696" fmla="*/ 4255429 h 6858029"/>
              <a:gd name="connsiteX5697" fmla="*/ 5087769 w 11162102"/>
              <a:gd name="connsiteY5697" fmla="*/ 3689627 h 6858029"/>
              <a:gd name="connsiteX5698" fmla="*/ 3718656 w 11162102"/>
              <a:gd name="connsiteY5698" fmla="*/ 3102737 h 6858029"/>
              <a:gd name="connsiteX5699" fmla="*/ 2954554 w 11162102"/>
              <a:gd name="connsiteY5699" fmla="*/ 2949077 h 6858029"/>
              <a:gd name="connsiteX5700" fmla="*/ 2589449 w 11162102"/>
              <a:gd name="connsiteY5700" fmla="*/ 3016334 h 6858029"/>
              <a:gd name="connsiteX5701" fmla="*/ 2253810 w 11162102"/>
              <a:gd name="connsiteY5701" fmla="*/ 3227482 h 6858029"/>
              <a:gd name="connsiteX5702" fmla="*/ 1923301 w 11162102"/>
              <a:gd name="connsiteY5702" fmla="*/ 3611576 h 6858029"/>
              <a:gd name="connsiteX5703" fmla="*/ 2279816 w 11162102"/>
              <a:gd name="connsiteY5703" fmla="*/ 3177160 h 6858029"/>
              <a:gd name="connsiteX5704" fmla="*/ 483212 w 11162102"/>
              <a:gd name="connsiteY5704" fmla="*/ 4993856 h 6858029"/>
              <a:gd name="connsiteX5705" fmla="*/ 123919 w 11162102"/>
              <a:gd name="connsiteY5705" fmla="*/ 5397737 h 6858029"/>
              <a:gd name="connsiteX5706" fmla="*/ 10845 w 11162102"/>
              <a:gd name="connsiteY5706" fmla="*/ 5931132 h 6858029"/>
              <a:gd name="connsiteX5707" fmla="*/ 483212 w 11162102"/>
              <a:gd name="connsiteY5707" fmla="*/ 4993856 h 6858029"/>
              <a:gd name="connsiteX5708" fmla="*/ 519042 w 11162102"/>
              <a:gd name="connsiteY5708" fmla="*/ 4984043 h 6858029"/>
              <a:gd name="connsiteX5709" fmla="*/ 142231 w 11162102"/>
              <a:gd name="connsiteY5709" fmla="*/ 5411088 h 6858029"/>
              <a:gd name="connsiteX5710" fmla="*/ 12897 w 11162102"/>
              <a:gd name="connsiteY5710" fmla="*/ 5980998 h 6858029"/>
              <a:gd name="connsiteX5711" fmla="*/ 519042 w 11162102"/>
              <a:gd name="connsiteY5711" fmla="*/ 4984043 h 6858029"/>
              <a:gd name="connsiteX5712" fmla="*/ 160548 w 11162102"/>
              <a:gd name="connsiteY5712" fmla="*/ 5424416 h 6858029"/>
              <a:gd name="connsiteX5713" fmla="*/ 13773 w 11162102"/>
              <a:gd name="connsiteY5713" fmla="*/ 6030864 h 6858029"/>
              <a:gd name="connsiteX5714" fmla="*/ 554761 w 11162102"/>
              <a:gd name="connsiteY5714" fmla="*/ 4973522 h 6858029"/>
              <a:gd name="connsiteX5715" fmla="*/ 160548 w 11162102"/>
              <a:gd name="connsiteY5715" fmla="*/ 5424416 h 6858029"/>
              <a:gd name="connsiteX5716" fmla="*/ 703380 w 11162102"/>
              <a:gd name="connsiteY5716" fmla="*/ 4919457 h 6858029"/>
              <a:gd name="connsiteX5717" fmla="*/ 703631 w 11162102"/>
              <a:gd name="connsiteY5717" fmla="*/ 4919389 h 6858029"/>
              <a:gd name="connsiteX5718" fmla="*/ 702458 w 11162102"/>
              <a:gd name="connsiteY5718" fmla="*/ 4920141 h 6858029"/>
              <a:gd name="connsiteX5719" fmla="*/ 702065 w 11162102"/>
              <a:gd name="connsiteY5719" fmla="*/ 4920233 h 6858029"/>
              <a:gd name="connsiteX5720" fmla="*/ 703380 w 11162102"/>
              <a:gd name="connsiteY5720" fmla="*/ 4919457 h 6858029"/>
              <a:gd name="connsiteX5721" fmla="*/ 722849 w 11162102"/>
              <a:gd name="connsiteY5721" fmla="*/ 4914322 h 6858029"/>
              <a:gd name="connsiteX5722" fmla="*/ 725647 w 11162102"/>
              <a:gd name="connsiteY5722" fmla="*/ 4913638 h 6858029"/>
              <a:gd name="connsiteX5723" fmla="*/ 721699 w 11162102"/>
              <a:gd name="connsiteY5723" fmla="*/ 4916353 h 6858029"/>
              <a:gd name="connsiteX5724" fmla="*/ 718839 w 11162102"/>
              <a:gd name="connsiteY5724" fmla="*/ 4916901 h 6858029"/>
              <a:gd name="connsiteX5725" fmla="*/ 722849 w 11162102"/>
              <a:gd name="connsiteY5725" fmla="*/ 4914322 h 6858029"/>
              <a:gd name="connsiteX5726" fmla="*/ 742353 w 11162102"/>
              <a:gd name="connsiteY5726" fmla="*/ 4909529 h 6858029"/>
              <a:gd name="connsiteX5727" fmla="*/ 747184 w 11162102"/>
              <a:gd name="connsiteY5727" fmla="*/ 4908365 h 6858029"/>
              <a:gd name="connsiteX5728" fmla="*/ 741086 w 11162102"/>
              <a:gd name="connsiteY5728" fmla="*/ 4912839 h 6858029"/>
              <a:gd name="connsiteX5729" fmla="*/ 736227 w 11162102"/>
              <a:gd name="connsiteY5729" fmla="*/ 4913706 h 6858029"/>
              <a:gd name="connsiteX5730" fmla="*/ 742353 w 11162102"/>
              <a:gd name="connsiteY5730" fmla="*/ 4909529 h 6858029"/>
              <a:gd name="connsiteX5731" fmla="*/ 761934 w 11162102"/>
              <a:gd name="connsiteY5731" fmla="*/ 4904942 h 6858029"/>
              <a:gd name="connsiteX5732" fmla="*/ 768377 w 11162102"/>
              <a:gd name="connsiteY5732" fmla="*/ 4903482 h 6858029"/>
              <a:gd name="connsiteX5733" fmla="*/ 760515 w 11162102"/>
              <a:gd name="connsiteY5733" fmla="*/ 4909598 h 6858029"/>
              <a:gd name="connsiteX5734" fmla="*/ 754140 w 11162102"/>
              <a:gd name="connsiteY5734" fmla="*/ 4910625 h 6858029"/>
              <a:gd name="connsiteX5735" fmla="*/ 761934 w 11162102"/>
              <a:gd name="connsiteY5735" fmla="*/ 4904942 h 6858029"/>
              <a:gd name="connsiteX5736" fmla="*/ 772382 w 11162102"/>
              <a:gd name="connsiteY5736" fmla="*/ 4907726 h 6858029"/>
              <a:gd name="connsiteX5737" fmla="*/ 781554 w 11162102"/>
              <a:gd name="connsiteY5737" fmla="*/ 4900606 h 6858029"/>
              <a:gd name="connsiteX5738" fmla="*/ 789245 w 11162102"/>
              <a:gd name="connsiteY5738" fmla="*/ 4898986 h 6858029"/>
              <a:gd name="connsiteX5739" fmla="*/ 781271 w 11162102"/>
              <a:gd name="connsiteY5739" fmla="*/ 4905558 h 6858029"/>
              <a:gd name="connsiteX5740" fmla="*/ 780043 w 11162102"/>
              <a:gd name="connsiteY5740" fmla="*/ 4906585 h 6858029"/>
              <a:gd name="connsiteX5741" fmla="*/ 772382 w 11162102"/>
              <a:gd name="connsiteY5741" fmla="*/ 4907726 h 6858029"/>
              <a:gd name="connsiteX5742" fmla="*/ 790925 w 11162102"/>
              <a:gd name="connsiteY5742" fmla="*/ 4905011 h 6858029"/>
              <a:gd name="connsiteX5743" fmla="*/ 801272 w 11162102"/>
              <a:gd name="connsiteY5743" fmla="*/ 4896521 h 6858029"/>
              <a:gd name="connsiteX5744" fmla="*/ 809990 w 11162102"/>
              <a:gd name="connsiteY5744" fmla="*/ 4894809 h 6858029"/>
              <a:gd name="connsiteX5745" fmla="*/ 804130 w 11162102"/>
              <a:gd name="connsiteY5745" fmla="*/ 4899876 h 6858029"/>
              <a:gd name="connsiteX5746" fmla="*/ 799677 w 11162102"/>
              <a:gd name="connsiteY5746" fmla="*/ 4903801 h 6858029"/>
              <a:gd name="connsiteX5747" fmla="*/ 790925 w 11162102"/>
              <a:gd name="connsiteY5747" fmla="*/ 4905011 h 6858029"/>
              <a:gd name="connsiteX5748" fmla="*/ 809675 w 11162102"/>
              <a:gd name="connsiteY5748" fmla="*/ 4902500 h 6858029"/>
              <a:gd name="connsiteX5749" fmla="*/ 820984 w 11162102"/>
              <a:gd name="connsiteY5749" fmla="*/ 4892687 h 6858029"/>
              <a:gd name="connsiteX5750" fmla="*/ 830615 w 11162102"/>
              <a:gd name="connsiteY5750" fmla="*/ 4890907 h 6858029"/>
              <a:gd name="connsiteX5751" fmla="*/ 826993 w 11162102"/>
              <a:gd name="connsiteY5751" fmla="*/ 4894193 h 6858029"/>
              <a:gd name="connsiteX5752" fmla="*/ 819322 w 11162102"/>
              <a:gd name="connsiteY5752" fmla="*/ 4901291 h 6858029"/>
              <a:gd name="connsiteX5753" fmla="*/ 809675 w 11162102"/>
              <a:gd name="connsiteY5753" fmla="*/ 4902500 h 6858029"/>
              <a:gd name="connsiteX5754" fmla="*/ 828663 w 11162102"/>
              <a:gd name="connsiteY5754" fmla="*/ 4900150 h 6858029"/>
              <a:gd name="connsiteX5755" fmla="*/ 830701 w 11162102"/>
              <a:gd name="connsiteY5755" fmla="*/ 4898278 h 6858029"/>
              <a:gd name="connsiteX5756" fmla="*/ 840786 w 11162102"/>
              <a:gd name="connsiteY5756" fmla="*/ 4889081 h 6858029"/>
              <a:gd name="connsiteX5757" fmla="*/ 851154 w 11162102"/>
              <a:gd name="connsiteY5757" fmla="*/ 4887301 h 6858029"/>
              <a:gd name="connsiteX5758" fmla="*/ 849858 w 11162102"/>
              <a:gd name="connsiteY5758" fmla="*/ 4888533 h 6858029"/>
              <a:gd name="connsiteX5759" fmla="*/ 839047 w 11162102"/>
              <a:gd name="connsiteY5759" fmla="*/ 4898986 h 6858029"/>
              <a:gd name="connsiteX5760" fmla="*/ 828663 w 11162102"/>
              <a:gd name="connsiteY5760" fmla="*/ 4900150 h 6858029"/>
              <a:gd name="connsiteX5761" fmla="*/ 847795 w 11162102"/>
              <a:gd name="connsiteY5761" fmla="*/ 4898050 h 6858029"/>
              <a:gd name="connsiteX5762" fmla="*/ 853594 w 11162102"/>
              <a:gd name="connsiteY5762" fmla="*/ 4892436 h 6858029"/>
              <a:gd name="connsiteX5763" fmla="*/ 856390 w 11162102"/>
              <a:gd name="connsiteY5763" fmla="*/ 4889766 h 6858029"/>
              <a:gd name="connsiteX5764" fmla="*/ 860623 w 11162102"/>
              <a:gd name="connsiteY5764" fmla="*/ 4885703 h 6858029"/>
              <a:gd name="connsiteX5765" fmla="*/ 871667 w 11162102"/>
              <a:gd name="connsiteY5765" fmla="*/ 4883946 h 6858029"/>
              <a:gd name="connsiteX5766" fmla="*/ 858836 w 11162102"/>
              <a:gd name="connsiteY5766" fmla="*/ 4896932 h 6858029"/>
              <a:gd name="connsiteX5767" fmla="*/ 847795 w 11162102"/>
              <a:gd name="connsiteY5767" fmla="*/ 4898050 h 6858029"/>
              <a:gd name="connsiteX5768" fmla="*/ 867059 w 11162102"/>
              <a:gd name="connsiteY5768" fmla="*/ 4896133 h 6858029"/>
              <a:gd name="connsiteX5769" fmla="*/ 876480 w 11162102"/>
              <a:gd name="connsiteY5769" fmla="*/ 4886593 h 6858029"/>
              <a:gd name="connsiteX5770" fmla="*/ 880524 w 11162102"/>
              <a:gd name="connsiteY5770" fmla="*/ 4882554 h 6858029"/>
              <a:gd name="connsiteX5771" fmla="*/ 892172 w 11162102"/>
              <a:gd name="connsiteY5771" fmla="*/ 4880819 h 6858029"/>
              <a:gd name="connsiteX5772" fmla="*/ 878675 w 11162102"/>
              <a:gd name="connsiteY5772" fmla="*/ 4895083 h 6858029"/>
              <a:gd name="connsiteX5773" fmla="*/ 867059 w 11162102"/>
              <a:gd name="connsiteY5773" fmla="*/ 4896133 h 6858029"/>
              <a:gd name="connsiteX5774" fmla="*/ 886437 w 11162102"/>
              <a:gd name="connsiteY5774" fmla="*/ 4894444 h 6858029"/>
              <a:gd name="connsiteX5775" fmla="*/ 899363 w 11162102"/>
              <a:gd name="connsiteY5775" fmla="*/ 4880774 h 6858029"/>
              <a:gd name="connsiteX5776" fmla="*/ 900450 w 11162102"/>
              <a:gd name="connsiteY5776" fmla="*/ 4879632 h 6858029"/>
              <a:gd name="connsiteX5777" fmla="*/ 912650 w 11162102"/>
              <a:gd name="connsiteY5777" fmla="*/ 4877921 h 6858029"/>
              <a:gd name="connsiteX5778" fmla="*/ 898610 w 11162102"/>
              <a:gd name="connsiteY5778" fmla="*/ 4893463 h 6858029"/>
              <a:gd name="connsiteX5779" fmla="*/ 886437 w 11162102"/>
              <a:gd name="connsiteY5779" fmla="*/ 4894444 h 6858029"/>
              <a:gd name="connsiteX5780" fmla="*/ 905936 w 11162102"/>
              <a:gd name="connsiteY5780" fmla="*/ 4892915 h 6858029"/>
              <a:gd name="connsiteX5781" fmla="*/ 920465 w 11162102"/>
              <a:gd name="connsiteY5781" fmla="*/ 4876894 h 6858029"/>
              <a:gd name="connsiteX5782" fmla="*/ 933124 w 11162102"/>
              <a:gd name="connsiteY5782" fmla="*/ 4875296 h 6858029"/>
              <a:gd name="connsiteX5783" fmla="*/ 918616 w 11162102"/>
              <a:gd name="connsiteY5783" fmla="*/ 4892048 h 6858029"/>
              <a:gd name="connsiteX5784" fmla="*/ 905936 w 11162102"/>
              <a:gd name="connsiteY5784" fmla="*/ 4892915 h 6858029"/>
              <a:gd name="connsiteX5785" fmla="*/ 925554 w 11162102"/>
              <a:gd name="connsiteY5785" fmla="*/ 4891592 h 6858029"/>
              <a:gd name="connsiteX5786" fmla="*/ 940539 w 11162102"/>
              <a:gd name="connsiteY5786" fmla="*/ 4874361 h 6858029"/>
              <a:gd name="connsiteX5787" fmla="*/ 953600 w 11162102"/>
              <a:gd name="connsiteY5787" fmla="*/ 4872854 h 6858029"/>
              <a:gd name="connsiteX5788" fmla="*/ 938663 w 11162102"/>
              <a:gd name="connsiteY5788" fmla="*/ 4890838 h 6858029"/>
              <a:gd name="connsiteX5789" fmla="*/ 925554 w 11162102"/>
              <a:gd name="connsiteY5789" fmla="*/ 4891592 h 6858029"/>
              <a:gd name="connsiteX5790" fmla="*/ 945297 w 11162102"/>
              <a:gd name="connsiteY5790" fmla="*/ 4890473 h 6858029"/>
              <a:gd name="connsiteX5791" fmla="*/ 960647 w 11162102"/>
              <a:gd name="connsiteY5791" fmla="*/ 4872056 h 6858029"/>
              <a:gd name="connsiteX5792" fmla="*/ 974094 w 11162102"/>
              <a:gd name="connsiteY5792" fmla="*/ 4870618 h 6858029"/>
              <a:gd name="connsiteX5793" fmla="*/ 958764 w 11162102"/>
              <a:gd name="connsiteY5793" fmla="*/ 4889834 h 6858029"/>
              <a:gd name="connsiteX5794" fmla="*/ 945297 w 11162102"/>
              <a:gd name="connsiteY5794" fmla="*/ 4890473 h 6858029"/>
              <a:gd name="connsiteX5795" fmla="*/ 965091 w 11162102"/>
              <a:gd name="connsiteY5795" fmla="*/ 4889560 h 6858029"/>
              <a:gd name="connsiteX5796" fmla="*/ 980788 w 11162102"/>
              <a:gd name="connsiteY5796" fmla="*/ 4869956 h 6858029"/>
              <a:gd name="connsiteX5797" fmla="*/ 994595 w 11162102"/>
              <a:gd name="connsiteY5797" fmla="*/ 4868610 h 6858029"/>
              <a:gd name="connsiteX5798" fmla="*/ 978914 w 11162102"/>
              <a:gd name="connsiteY5798" fmla="*/ 4889013 h 6858029"/>
              <a:gd name="connsiteX5799" fmla="*/ 965091 w 11162102"/>
              <a:gd name="connsiteY5799" fmla="*/ 4889560 h 6858029"/>
              <a:gd name="connsiteX5800" fmla="*/ 984971 w 11162102"/>
              <a:gd name="connsiteY5800" fmla="*/ 4888830 h 6858029"/>
              <a:gd name="connsiteX5801" fmla="*/ 1000985 w 11162102"/>
              <a:gd name="connsiteY5801" fmla="*/ 4868016 h 6858029"/>
              <a:gd name="connsiteX5802" fmla="*/ 1015132 w 11162102"/>
              <a:gd name="connsiteY5802" fmla="*/ 4866784 h 6858029"/>
              <a:gd name="connsiteX5803" fmla="*/ 999109 w 11162102"/>
              <a:gd name="connsiteY5803" fmla="*/ 4888396 h 6858029"/>
              <a:gd name="connsiteX5804" fmla="*/ 984971 w 11162102"/>
              <a:gd name="connsiteY5804" fmla="*/ 4888830 h 6858029"/>
              <a:gd name="connsiteX5805" fmla="*/ 1011364 w 11162102"/>
              <a:gd name="connsiteY5805" fmla="*/ 4888100 h 6858029"/>
              <a:gd name="connsiteX5806" fmla="*/ 1004926 w 11162102"/>
              <a:gd name="connsiteY5806" fmla="*/ 4888259 h 6858029"/>
              <a:gd name="connsiteX5807" fmla="*/ 1021237 w 11162102"/>
              <a:gd name="connsiteY5807" fmla="*/ 4866282 h 6858029"/>
              <a:gd name="connsiteX5808" fmla="*/ 1035722 w 11162102"/>
              <a:gd name="connsiteY5808" fmla="*/ 4865164 h 6858029"/>
              <a:gd name="connsiteX5809" fmla="*/ 1019389 w 11162102"/>
              <a:gd name="connsiteY5809" fmla="*/ 4887963 h 6858029"/>
              <a:gd name="connsiteX5810" fmla="*/ 1011364 w 11162102"/>
              <a:gd name="connsiteY5810" fmla="*/ 4888100 h 6858029"/>
              <a:gd name="connsiteX5811" fmla="*/ 1024937 w 11162102"/>
              <a:gd name="connsiteY5811" fmla="*/ 4887871 h 6858029"/>
              <a:gd name="connsiteX5812" fmla="*/ 1041517 w 11162102"/>
              <a:gd name="connsiteY5812" fmla="*/ 4864730 h 6858029"/>
              <a:gd name="connsiteX5813" fmla="*/ 1056385 w 11162102"/>
              <a:gd name="connsiteY5813" fmla="*/ 4863726 h 6858029"/>
              <a:gd name="connsiteX5814" fmla="*/ 1039716 w 11162102"/>
              <a:gd name="connsiteY5814" fmla="*/ 4887689 h 6858029"/>
              <a:gd name="connsiteX5815" fmla="*/ 1024937 w 11162102"/>
              <a:gd name="connsiteY5815" fmla="*/ 4887871 h 6858029"/>
              <a:gd name="connsiteX5816" fmla="*/ 1045031 w 11162102"/>
              <a:gd name="connsiteY5816" fmla="*/ 4887666 h 6858029"/>
              <a:gd name="connsiteX5817" fmla="*/ 1061952 w 11162102"/>
              <a:gd name="connsiteY5817" fmla="*/ 4863361 h 6858029"/>
              <a:gd name="connsiteX5818" fmla="*/ 1076984 w 11162102"/>
              <a:gd name="connsiteY5818" fmla="*/ 4862471 h 6858029"/>
              <a:gd name="connsiteX5819" fmla="*/ 1060096 w 11162102"/>
              <a:gd name="connsiteY5819" fmla="*/ 4887598 h 6858029"/>
              <a:gd name="connsiteX5820" fmla="*/ 1045031 w 11162102"/>
              <a:gd name="connsiteY5820" fmla="*/ 4887666 h 6858029"/>
              <a:gd name="connsiteX5821" fmla="*/ 1065199 w 11162102"/>
              <a:gd name="connsiteY5821" fmla="*/ 4887620 h 6858029"/>
              <a:gd name="connsiteX5822" fmla="*/ 1082329 w 11162102"/>
              <a:gd name="connsiteY5822" fmla="*/ 4862174 h 6858029"/>
              <a:gd name="connsiteX5823" fmla="*/ 1097620 w 11162102"/>
              <a:gd name="connsiteY5823" fmla="*/ 4861398 h 6858029"/>
              <a:gd name="connsiteX5824" fmla="*/ 1080501 w 11162102"/>
              <a:gd name="connsiteY5824" fmla="*/ 4887712 h 6858029"/>
              <a:gd name="connsiteX5825" fmla="*/ 1065199 w 11162102"/>
              <a:gd name="connsiteY5825" fmla="*/ 4887620 h 6858029"/>
              <a:gd name="connsiteX5826" fmla="*/ 1085415 w 11162102"/>
              <a:gd name="connsiteY5826" fmla="*/ 4887757 h 6858029"/>
              <a:gd name="connsiteX5827" fmla="*/ 1102734 w 11162102"/>
              <a:gd name="connsiteY5827" fmla="*/ 4861147 h 6858029"/>
              <a:gd name="connsiteX5828" fmla="*/ 1118281 w 11162102"/>
              <a:gd name="connsiteY5828" fmla="*/ 4860485 h 6858029"/>
              <a:gd name="connsiteX5829" fmla="*/ 1100952 w 11162102"/>
              <a:gd name="connsiteY5829" fmla="*/ 4887963 h 6858029"/>
              <a:gd name="connsiteX5830" fmla="*/ 1085415 w 11162102"/>
              <a:gd name="connsiteY5830" fmla="*/ 4887757 h 6858029"/>
              <a:gd name="connsiteX5831" fmla="*/ 1105690 w 11162102"/>
              <a:gd name="connsiteY5831" fmla="*/ 4888031 h 6858029"/>
              <a:gd name="connsiteX5832" fmla="*/ 1123197 w 11162102"/>
              <a:gd name="connsiteY5832" fmla="*/ 4860302 h 6858029"/>
              <a:gd name="connsiteX5833" fmla="*/ 1138969 w 11162102"/>
              <a:gd name="connsiteY5833" fmla="*/ 4859755 h 6858029"/>
              <a:gd name="connsiteX5834" fmla="*/ 1121439 w 11162102"/>
              <a:gd name="connsiteY5834" fmla="*/ 4888351 h 6858029"/>
              <a:gd name="connsiteX5835" fmla="*/ 1105690 w 11162102"/>
              <a:gd name="connsiteY5835" fmla="*/ 4888031 h 6858029"/>
              <a:gd name="connsiteX5836" fmla="*/ 1125999 w 11162102"/>
              <a:gd name="connsiteY5836" fmla="*/ 4888465 h 6858029"/>
              <a:gd name="connsiteX5837" fmla="*/ 1143700 w 11162102"/>
              <a:gd name="connsiteY5837" fmla="*/ 4859618 h 6858029"/>
              <a:gd name="connsiteX5838" fmla="*/ 1159760 w 11162102"/>
              <a:gd name="connsiteY5838" fmla="*/ 4859184 h 6858029"/>
              <a:gd name="connsiteX5839" fmla="*/ 1141970 w 11162102"/>
              <a:gd name="connsiteY5839" fmla="*/ 4888921 h 6858029"/>
              <a:gd name="connsiteX5840" fmla="*/ 1125999 w 11162102"/>
              <a:gd name="connsiteY5840" fmla="*/ 4888465 h 6858029"/>
              <a:gd name="connsiteX5841" fmla="*/ 1146361 w 11162102"/>
              <a:gd name="connsiteY5841" fmla="*/ 4889058 h 6858029"/>
              <a:gd name="connsiteX5842" fmla="*/ 1164297 w 11162102"/>
              <a:gd name="connsiteY5842" fmla="*/ 4859093 h 6858029"/>
              <a:gd name="connsiteX5843" fmla="*/ 1180480 w 11162102"/>
              <a:gd name="connsiteY5843" fmla="*/ 4858773 h 6858029"/>
              <a:gd name="connsiteX5844" fmla="*/ 1162542 w 11162102"/>
              <a:gd name="connsiteY5844" fmla="*/ 4889629 h 6858029"/>
              <a:gd name="connsiteX5845" fmla="*/ 1146361 w 11162102"/>
              <a:gd name="connsiteY5845" fmla="*/ 4889058 h 6858029"/>
              <a:gd name="connsiteX5846" fmla="*/ 1166778 w 11162102"/>
              <a:gd name="connsiteY5846" fmla="*/ 4889789 h 6858029"/>
              <a:gd name="connsiteX5847" fmla="*/ 1184848 w 11162102"/>
              <a:gd name="connsiteY5847" fmla="*/ 4858705 h 6858029"/>
              <a:gd name="connsiteX5848" fmla="*/ 1201152 w 11162102"/>
              <a:gd name="connsiteY5848" fmla="*/ 4858522 h 6858029"/>
              <a:gd name="connsiteX5849" fmla="*/ 1182990 w 11162102"/>
              <a:gd name="connsiteY5849" fmla="*/ 4890473 h 6858029"/>
              <a:gd name="connsiteX5850" fmla="*/ 1166778 w 11162102"/>
              <a:gd name="connsiteY5850" fmla="*/ 4889789 h 6858029"/>
              <a:gd name="connsiteX5851" fmla="*/ 1187073 w 11162102"/>
              <a:gd name="connsiteY5851" fmla="*/ 4890656 h 6858029"/>
              <a:gd name="connsiteX5852" fmla="*/ 1205358 w 11162102"/>
              <a:gd name="connsiteY5852" fmla="*/ 4858477 h 6858029"/>
              <a:gd name="connsiteX5853" fmla="*/ 1222032 w 11162102"/>
              <a:gd name="connsiteY5853" fmla="*/ 4858408 h 6858029"/>
              <a:gd name="connsiteX5854" fmla="*/ 1203733 w 11162102"/>
              <a:gd name="connsiteY5854" fmla="*/ 4891455 h 6858029"/>
              <a:gd name="connsiteX5855" fmla="*/ 1187073 w 11162102"/>
              <a:gd name="connsiteY5855" fmla="*/ 4890656 h 6858029"/>
              <a:gd name="connsiteX5856" fmla="*/ 1207658 w 11162102"/>
              <a:gd name="connsiteY5856" fmla="*/ 4891660 h 6858029"/>
              <a:gd name="connsiteX5857" fmla="*/ 1226069 w 11162102"/>
              <a:gd name="connsiteY5857" fmla="*/ 4858408 h 6858029"/>
              <a:gd name="connsiteX5858" fmla="*/ 1242948 w 11162102"/>
              <a:gd name="connsiteY5858" fmla="*/ 4858454 h 6858029"/>
              <a:gd name="connsiteX5859" fmla="*/ 1224522 w 11162102"/>
              <a:gd name="connsiteY5859" fmla="*/ 4892573 h 6858029"/>
              <a:gd name="connsiteX5860" fmla="*/ 1207658 w 11162102"/>
              <a:gd name="connsiteY5860" fmla="*/ 4891660 h 6858029"/>
              <a:gd name="connsiteX5861" fmla="*/ 10113941 w 11162102"/>
              <a:gd name="connsiteY5861" fmla="*/ 6500517 h 6858029"/>
              <a:gd name="connsiteX5862" fmla="*/ 9737013 w 11162102"/>
              <a:gd name="connsiteY5862" fmla="*/ 6794350 h 6858029"/>
              <a:gd name="connsiteX5863" fmla="*/ 8623073 w 11162102"/>
              <a:gd name="connsiteY5863" fmla="*/ 6786065 h 6858029"/>
              <a:gd name="connsiteX5864" fmla="*/ 6934362 w 11162102"/>
              <a:gd name="connsiteY5864" fmla="*/ 6392455 h 6858029"/>
              <a:gd name="connsiteX5865" fmla="*/ 5206763 w 11162102"/>
              <a:gd name="connsiteY5865" fmla="*/ 5873484 h 6858029"/>
              <a:gd name="connsiteX5866" fmla="*/ 3032377 w 11162102"/>
              <a:gd name="connsiteY5866" fmla="*/ 5232483 h 6858029"/>
              <a:gd name="connsiteX5867" fmla="*/ 1499907 w 11162102"/>
              <a:gd name="connsiteY5867" fmla="*/ 4916878 h 6858029"/>
              <a:gd name="connsiteX5868" fmla="*/ 1228305 w 11162102"/>
              <a:gd name="connsiteY5868" fmla="*/ 4892801 h 6858029"/>
              <a:gd name="connsiteX5869" fmla="*/ 1246832 w 11162102"/>
              <a:gd name="connsiteY5869" fmla="*/ 4858477 h 6858029"/>
              <a:gd name="connsiteX5870" fmla="*/ 1522889 w 11162102"/>
              <a:gd name="connsiteY5870" fmla="*/ 4870778 h 6858029"/>
              <a:gd name="connsiteX5871" fmla="*/ 3052072 w 11162102"/>
              <a:gd name="connsiteY5871" fmla="*/ 5172461 h 6858029"/>
              <a:gd name="connsiteX5872" fmla="*/ 5195101 w 11162102"/>
              <a:gd name="connsiteY5872" fmla="*/ 5810404 h 6858029"/>
              <a:gd name="connsiteX5873" fmla="*/ 6915785 w 11162102"/>
              <a:gd name="connsiteY5873" fmla="*/ 6332160 h 6858029"/>
              <a:gd name="connsiteX5874" fmla="*/ 7775854 w 11162102"/>
              <a:gd name="connsiteY5874" fmla="*/ 6560813 h 6858029"/>
              <a:gd name="connsiteX5875" fmla="*/ 8648908 w 11162102"/>
              <a:gd name="connsiteY5875" fmla="*/ 6726888 h 6858029"/>
              <a:gd name="connsiteX5876" fmla="*/ 9781744 w 11162102"/>
              <a:gd name="connsiteY5876" fmla="*/ 6690852 h 6858029"/>
              <a:gd name="connsiteX5877" fmla="*/ 10144317 w 11162102"/>
              <a:gd name="connsiteY5877" fmla="*/ 6379652 h 6858029"/>
              <a:gd name="connsiteX5878" fmla="*/ 10168850 w 11162102"/>
              <a:gd name="connsiteY5878" fmla="*/ 6312418 h 6858029"/>
              <a:gd name="connsiteX5879" fmla="*/ 10113941 w 11162102"/>
              <a:gd name="connsiteY5879" fmla="*/ 6500517 h 6858029"/>
              <a:gd name="connsiteX5880" fmla="*/ 10182635 w 11162102"/>
              <a:gd name="connsiteY5880" fmla="*/ 6218506 h 6858029"/>
              <a:gd name="connsiteX5881" fmla="*/ 10182681 w 11162102"/>
              <a:gd name="connsiteY5881" fmla="*/ 6216772 h 6858029"/>
              <a:gd name="connsiteX5882" fmla="*/ 10183046 w 11162102"/>
              <a:gd name="connsiteY5882" fmla="*/ 6215562 h 6858029"/>
              <a:gd name="connsiteX5883" fmla="*/ 10182635 w 11162102"/>
              <a:gd name="connsiteY5883" fmla="*/ 6218506 h 6858029"/>
              <a:gd name="connsiteX5884" fmla="*/ 10197606 w 11162102"/>
              <a:gd name="connsiteY5884" fmla="*/ 6123316 h 6858029"/>
              <a:gd name="connsiteX5885" fmla="*/ 10197674 w 11162102"/>
              <a:gd name="connsiteY5885" fmla="*/ 6120372 h 6858029"/>
              <a:gd name="connsiteX5886" fmla="*/ 10198360 w 11162102"/>
              <a:gd name="connsiteY5886" fmla="*/ 6118295 h 6858029"/>
              <a:gd name="connsiteX5887" fmla="*/ 10197606 w 11162102"/>
              <a:gd name="connsiteY5887" fmla="*/ 6123316 h 6858029"/>
              <a:gd name="connsiteX5888" fmla="*/ 10213353 w 11162102"/>
              <a:gd name="connsiteY5888" fmla="*/ 6031000 h 6858029"/>
              <a:gd name="connsiteX5889" fmla="*/ 10213604 w 11162102"/>
              <a:gd name="connsiteY5889" fmla="*/ 6024109 h 6858029"/>
              <a:gd name="connsiteX5890" fmla="*/ 10215453 w 11162102"/>
              <a:gd name="connsiteY5890" fmla="*/ 6018631 h 6858029"/>
              <a:gd name="connsiteX5891" fmla="*/ 10213353 w 11162102"/>
              <a:gd name="connsiteY5891" fmla="*/ 6031000 h 6858029"/>
              <a:gd name="connsiteX5892" fmla="*/ 10230173 w 11162102"/>
              <a:gd name="connsiteY5892" fmla="*/ 5935240 h 6858029"/>
              <a:gd name="connsiteX5893" fmla="*/ 10230447 w 11162102"/>
              <a:gd name="connsiteY5893" fmla="*/ 5928621 h 6858029"/>
              <a:gd name="connsiteX5894" fmla="*/ 10232364 w 11162102"/>
              <a:gd name="connsiteY5894" fmla="*/ 5923167 h 6858029"/>
              <a:gd name="connsiteX5895" fmla="*/ 10230173 w 11162102"/>
              <a:gd name="connsiteY5895" fmla="*/ 5935240 h 6858029"/>
              <a:gd name="connsiteX5896" fmla="*/ 10247997 w 11162102"/>
              <a:gd name="connsiteY5896" fmla="*/ 5840164 h 6858029"/>
              <a:gd name="connsiteX5897" fmla="*/ 10248316 w 11162102"/>
              <a:gd name="connsiteY5897" fmla="*/ 5833591 h 6858029"/>
              <a:gd name="connsiteX5898" fmla="*/ 10250302 w 11162102"/>
              <a:gd name="connsiteY5898" fmla="*/ 5828159 h 6858029"/>
              <a:gd name="connsiteX5899" fmla="*/ 10247997 w 11162102"/>
              <a:gd name="connsiteY5899" fmla="*/ 5840164 h 6858029"/>
              <a:gd name="connsiteX5900" fmla="*/ 10266985 w 11162102"/>
              <a:gd name="connsiteY5900" fmla="*/ 5739770 h 6858029"/>
              <a:gd name="connsiteX5901" fmla="*/ 10269016 w 11162102"/>
              <a:gd name="connsiteY5901" fmla="*/ 5734429 h 6858029"/>
              <a:gd name="connsiteX5902" fmla="*/ 10266597 w 11162102"/>
              <a:gd name="connsiteY5902" fmla="*/ 5746274 h 6858029"/>
              <a:gd name="connsiteX5903" fmla="*/ 10266985 w 11162102"/>
              <a:gd name="connsiteY5903" fmla="*/ 5739770 h 6858029"/>
              <a:gd name="connsiteX5904" fmla="*/ 10286133 w 11162102"/>
              <a:gd name="connsiteY5904" fmla="*/ 5653001 h 6858029"/>
              <a:gd name="connsiteX5905" fmla="*/ 10286521 w 11162102"/>
              <a:gd name="connsiteY5905" fmla="*/ 5647089 h 6858029"/>
              <a:gd name="connsiteX5906" fmla="*/ 10288529 w 11162102"/>
              <a:gd name="connsiteY5906" fmla="*/ 5641841 h 6858029"/>
              <a:gd name="connsiteX5907" fmla="*/ 10286133 w 11162102"/>
              <a:gd name="connsiteY5907" fmla="*/ 5653001 h 6858029"/>
              <a:gd name="connsiteX5908" fmla="*/ 10306581 w 11162102"/>
              <a:gd name="connsiteY5908" fmla="*/ 5560594 h 6858029"/>
              <a:gd name="connsiteX5909" fmla="*/ 10307015 w 11162102"/>
              <a:gd name="connsiteY5909" fmla="*/ 5555345 h 6858029"/>
              <a:gd name="connsiteX5910" fmla="*/ 10308863 w 11162102"/>
              <a:gd name="connsiteY5910" fmla="*/ 5550644 h 6858029"/>
              <a:gd name="connsiteX5911" fmla="*/ 10306581 w 11162102"/>
              <a:gd name="connsiteY5911" fmla="*/ 5560594 h 6858029"/>
              <a:gd name="connsiteX5912" fmla="*/ 10327988 w 11162102"/>
              <a:gd name="connsiteY5912" fmla="*/ 5469170 h 6858029"/>
              <a:gd name="connsiteX5913" fmla="*/ 10328376 w 11162102"/>
              <a:gd name="connsiteY5913" fmla="*/ 5464742 h 6858029"/>
              <a:gd name="connsiteX5914" fmla="*/ 10330019 w 11162102"/>
              <a:gd name="connsiteY5914" fmla="*/ 5460794 h 6858029"/>
              <a:gd name="connsiteX5915" fmla="*/ 10327988 w 11162102"/>
              <a:gd name="connsiteY5915" fmla="*/ 5469170 h 6858029"/>
              <a:gd name="connsiteX5916" fmla="*/ 10350331 w 11162102"/>
              <a:gd name="connsiteY5916" fmla="*/ 5378795 h 6858029"/>
              <a:gd name="connsiteX5917" fmla="*/ 10350673 w 11162102"/>
              <a:gd name="connsiteY5917" fmla="*/ 5375257 h 6858029"/>
              <a:gd name="connsiteX5918" fmla="*/ 10352088 w 11162102"/>
              <a:gd name="connsiteY5918" fmla="*/ 5371857 h 6858029"/>
              <a:gd name="connsiteX5919" fmla="*/ 10350331 w 11162102"/>
              <a:gd name="connsiteY5919" fmla="*/ 5378795 h 6858029"/>
              <a:gd name="connsiteX5920" fmla="*/ 10373564 w 11162102"/>
              <a:gd name="connsiteY5920" fmla="*/ 5289492 h 6858029"/>
              <a:gd name="connsiteX5921" fmla="*/ 10373860 w 11162102"/>
              <a:gd name="connsiteY5921" fmla="*/ 5286731 h 6858029"/>
              <a:gd name="connsiteX5922" fmla="*/ 10374932 w 11162102"/>
              <a:gd name="connsiteY5922" fmla="*/ 5284266 h 6858029"/>
              <a:gd name="connsiteX5923" fmla="*/ 10373564 w 11162102"/>
              <a:gd name="connsiteY5923" fmla="*/ 5289492 h 6858029"/>
              <a:gd name="connsiteX5924" fmla="*/ 10397664 w 11162102"/>
              <a:gd name="connsiteY5924" fmla="*/ 5201217 h 6858029"/>
              <a:gd name="connsiteX5925" fmla="*/ 10397915 w 11162102"/>
              <a:gd name="connsiteY5925" fmla="*/ 5199368 h 6858029"/>
              <a:gd name="connsiteX5926" fmla="*/ 10398645 w 11162102"/>
              <a:gd name="connsiteY5926" fmla="*/ 5197634 h 6858029"/>
              <a:gd name="connsiteX5927" fmla="*/ 10397664 w 11162102"/>
              <a:gd name="connsiteY5927" fmla="*/ 5201217 h 6858029"/>
              <a:gd name="connsiteX5928" fmla="*/ 10422608 w 11162102"/>
              <a:gd name="connsiteY5928" fmla="*/ 5114037 h 6858029"/>
              <a:gd name="connsiteX5929" fmla="*/ 10422745 w 11162102"/>
              <a:gd name="connsiteY5929" fmla="*/ 5113033 h 6858029"/>
              <a:gd name="connsiteX5930" fmla="*/ 10423156 w 11162102"/>
              <a:gd name="connsiteY5930" fmla="*/ 5112120 h 6858029"/>
              <a:gd name="connsiteX5931" fmla="*/ 10422608 w 11162102"/>
              <a:gd name="connsiteY5931" fmla="*/ 5114037 h 6858029"/>
              <a:gd name="connsiteX5932" fmla="*/ 10447849 w 11162102"/>
              <a:gd name="connsiteY5932" fmla="*/ 5030714 h 6858029"/>
              <a:gd name="connsiteX5933" fmla="*/ 10448328 w 11162102"/>
              <a:gd name="connsiteY5933" fmla="*/ 5027793 h 6858029"/>
              <a:gd name="connsiteX5934" fmla="*/ 10449652 w 11162102"/>
              <a:gd name="connsiteY5934" fmla="*/ 5024803 h 6858029"/>
              <a:gd name="connsiteX5935" fmla="*/ 10447849 w 11162102"/>
              <a:gd name="connsiteY5935" fmla="*/ 5030714 h 6858029"/>
              <a:gd name="connsiteX5936" fmla="*/ 10474277 w 11162102"/>
              <a:gd name="connsiteY5936" fmla="*/ 4945497 h 6858029"/>
              <a:gd name="connsiteX5937" fmla="*/ 10474597 w 11162102"/>
              <a:gd name="connsiteY5937" fmla="*/ 4943671 h 6858029"/>
              <a:gd name="connsiteX5938" fmla="*/ 10475418 w 11162102"/>
              <a:gd name="connsiteY5938" fmla="*/ 4941868 h 6858029"/>
              <a:gd name="connsiteX5939" fmla="*/ 10474277 w 11162102"/>
              <a:gd name="connsiteY5939" fmla="*/ 4945497 h 685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</a:cxnLst>
            <a:rect l="l" t="t" r="r" b="b"/>
            <a:pathLst>
              <a:path w="11162102" h="6858029">
                <a:moveTo>
                  <a:pt x="10748278" y="4206111"/>
                </a:moveTo>
                <a:cubicBezTo>
                  <a:pt x="10759140" y="4182285"/>
                  <a:pt x="10769251" y="4158185"/>
                  <a:pt x="10778585" y="4133765"/>
                </a:cubicBezTo>
                <a:cubicBezTo>
                  <a:pt x="10789676" y="4109871"/>
                  <a:pt x="10799991" y="4085679"/>
                  <a:pt x="10809555" y="4061191"/>
                </a:cubicBezTo>
                <a:cubicBezTo>
                  <a:pt x="10821056" y="4036772"/>
                  <a:pt x="10831806" y="4012033"/>
                  <a:pt x="10841733" y="3987020"/>
                </a:cubicBezTo>
                <a:cubicBezTo>
                  <a:pt x="10853418" y="3962578"/>
                  <a:pt x="10864327" y="3937839"/>
                  <a:pt x="10874437" y="3912780"/>
                </a:cubicBezTo>
                <a:cubicBezTo>
                  <a:pt x="10886396" y="3888110"/>
                  <a:pt x="10897555" y="3863119"/>
                  <a:pt x="10907916" y="3837833"/>
                </a:cubicBezTo>
                <a:cubicBezTo>
                  <a:pt x="10920264" y="3812660"/>
                  <a:pt x="10931766" y="3787191"/>
                  <a:pt x="10942469" y="3761402"/>
                </a:cubicBezTo>
                <a:cubicBezTo>
                  <a:pt x="10954839" y="3736366"/>
                  <a:pt x="10966432" y="3711011"/>
                  <a:pt x="10977205" y="3685359"/>
                </a:cubicBezTo>
                <a:cubicBezTo>
                  <a:pt x="10989870" y="3659958"/>
                  <a:pt x="11001738" y="3634238"/>
                  <a:pt x="11012784" y="3608198"/>
                </a:cubicBezTo>
                <a:cubicBezTo>
                  <a:pt x="11082277" y="3469965"/>
                  <a:pt x="11127967" y="3322422"/>
                  <a:pt x="11148962" y="3168054"/>
                </a:cubicBezTo>
                <a:cubicBezTo>
                  <a:pt x="11177148" y="2960876"/>
                  <a:pt x="11159940" y="2752877"/>
                  <a:pt x="11097818" y="2549807"/>
                </a:cubicBezTo>
                <a:cubicBezTo>
                  <a:pt x="11041516" y="2365793"/>
                  <a:pt x="10947604" y="2183243"/>
                  <a:pt x="10818706" y="2007219"/>
                </a:cubicBezTo>
                <a:cubicBezTo>
                  <a:pt x="10541898" y="1629208"/>
                  <a:pt x="10159790" y="1354112"/>
                  <a:pt x="9887981" y="1189901"/>
                </a:cubicBezTo>
                <a:cubicBezTo>
                  <a:pt x="8904285" y="595605"/>
                  <a:pt x="7749677" y="328723"/>
                  <a:pt x="6633067" y="70627"/>
                </a:cubicBezTo>
                <a:cubicBezTo>
                  <a:pt x="6533084" y="47520"/>
                  <a:pt x="6429700" y="23623"/>
                  <a:pt x="6328713" y="0"/>
                </a:cubicBezTo>
                <a:lnTo>
                  <a:pt x="6327937" y="3337"/>
                </a:lnTo>
                <a:cubicBezTo>
                  <a:pt x="6428924" y="26962"/>
                  <a:pt x="6532308" y="50859"/>
                  <a:pt x="6632291" y="73968"/>
                </a:cubicBezTo>
                <a:cubicBezTo>
                  <a:pt x="7748627" y="332003"/>
                  <a:pt x="8902985" y="598821"/>
                  <a:pt x="9886224" y="1192833"/>
                </a:cubicBezTo>
                <a:cubicBezTo>
                  <a:pt x="10310734" y="1449311"/>
                  <a:pt x="11283292" y="2155158"/>
                  <a:pt x="11145562" y="3167597"/>
                </a:cubicBezTo>
                <a:cubicBezTo>
                  <a:pt x="11125639" y="3314137"/>
                  <a:pt x="11084856" y="3448946"/>
                  <a:pt x="11027367" y="3572482"/>
                </a:cubicBezTo>
                <a:cubicBezTo>
                  <a:pt x="11064384" y="3477930"/>
                  <a:pt x="11090790" y="3379568"/>
                  <a:pt x="11106308" y="3278101"/>
                </a:cubicBezTo>
                <a:cubicBezTo>
                  <a:pt x="11165486" y="2891064"/>
                  <a:pt x="11061326" y="2507586"/>
                  <a:pt x="10796774" y="2138297"/>
                </a:cubicBezTo>
                <a:cubicBezTo>
                  <a:pt x="10531240" y="1767636"/>
                  <a:pt x="10158284" y="1489519"/>
                  <a:pt x="9892157" y="1321479"/>
                </a:cubicBezTo>
                <a:cubicBezTo>
                  <a:pt x="9408788" y="1016239"/>
                  <a:pt x="8842529" y="757219"/>
                  <a:pt x="8161043" y="529620"/>
                </a:cubicBezTo>
                <a:cubicBezTo>
                  <a:pt x="7536953" y="321185"/>
                  <a:pt x="6902047" y="167445"/>
                  <a:pt x="6355940" y="39703"/>
                </a:cubicBezTo>
                <a:lnTo>
                  <a:pt x="6355141" y="43143"/>
                </a:lnTo>
                <a:cubicBezTo>
                  <a:pt x="7565527" y="326272"/>
                  <a:pt x="8835523" y="658430"/>
                  <a:pt x="9890285" y="1324464"/>
                </a:cubicBezTo>
                <a:cubicBezTo>
                  <a:pt x="10404944" y="1649457"/>
                  <a:pt x="11246846" y="2335349"/>
                  <a:pt x="11102817" y="3277554"/>
                </a:cubicBezTo>
                <a:cubicBezTo>
                  <a:pt x="11084377" y="3398145"/>
                  <a:pt x="11051535" y="3510497"/>
                  <a:pt x="11006736" y="3614931"/>
                </a:cubicBezTo>
                <a:cubicBezTo>
                  <a:pt x="11004248" y="3619837"/>
                  <a:pt x="11001738" y="3624698"/>
                  <a:pt x="10999182" y="3629560"/>
                </a:cubicBezTo>
                <a:cubicBezTo>
                  <a:pt x="11027960" y="3551531"/>
                  <a:pt x="11049527" y="3470901"/>
                  <a:pt x="11063654" y="3388126"/>
                </a:cubicBezTo>
                <a:cubicBezTo>
                  <a:pt x="11127967" y="3011176"/>
                  <a:pt x="11030813" y="2634682"/>
                  <a:pt x="10774911" y="2269113"/>
                </a:cubicBezTo>
                <a:cubicBezTo>
                  <a:pt x="10667373" y="2115480"/>
                  <a:pt x="10531400" y="1963787"/>
                  <a:pt x="10370779" y="1818249"/>
                </a:cubicBezTo>
                <a:cubicBezTo>
                  <a:pt x="10229923" y="1690621"/>
                  <a:pt x="10070305" y="1567750"/>
                  <a:pt x="9896333" y="1453052"/>
                </a:cubicBezTo>
                <a:cubicBezTo>
                  <a:pt x="9641458" y="1285000"/>
                  <a:pt x="9358762" y="1125374"/>
                  <a:pt x="9056143" y="978613"/>
                </a:cubicBezTo>
                <a:cubicBezTo>
                  <a:pt x="8780659" y="845015"/>
                  <a:pt x="8480527" y="718152"/>
                  <a:pt x="8164078" y="601544"/>
                </a:cubicBezTo>
                <a:cubicBezTo>
                  <a:pt x="7636298" y="407055"/>
                  <a:pt x="7053744" y="236262"/>
                  <a:pt x="6383189" y="79404"/>
                </a:cubicBezTo>
                <a:lnTo>
                  <a:pt x="6382345" y="82944"/>
                </a:lnTo>
                <a:cubicBezTo>
                  <a:pt x="7872984" y="431632"/>
                  <a:pt x="9021773" y="880791"/>
                  <a:pt x="9894325" y="1456091"/>
                </a:cubicBezTo>
                <a:cubicBezTo>
                  <a:pt x="10396294" y="1787051"/>
                  <a:pt x="11215237" y="2478054"/>
                  <a:pt x="11060071" y="3387510"/>
                </a:cubicBezTo>
                <a:cubicBezTo>
                  <a:pt x="11044141" y="3480852"/>
                  <a:pt x="11019402" y="3569081"/>
                  <a:pt x="10987063" y="3652336"/>
                </a:cubicBezTo>
                <a:cubicBezTo>
                  <a:pt x="10983229" y="3659365"/>
                  <a:pt x="10979326" y="3666349"/>
                  <a:pt x="10975378" y="3673287"/>
                </a:cubicBezTo>
                <a:cubicBezTo>
                  <a:pt x="10994458" y="3616209"/>
                  <a:pt x="11009703" y="3557785"/>
                  <a:pt x="11020977" y="3498174"/>
                </a:cubicBezTo>
                <a:cubicBezTo>
                  <a:pt x="11090470" y="3131151"/>
                  <a:pt x="11000369" y="2761549"/>
                  <a:pt x="10753138" y="2399661"/>
                </a:cubicBezTo>
                <a:cubicBezTo>
                  <a:pt x="10649595" y="2248112"/>
                  <a:pt x="10517844" y="2097398"/>
                  <a:pt x="10361513" y="1951718"/>
                </a:cubicBezTo>
                <a:cubicBezTo>
                  <a:pt x="10225494" y="1824981"/>
                  <a:pt x="10070396" y="1701480"/>
                  <a:pt x="9900510" y="1584636"/>
                </a:cubicBezTo>
                <a:cubicBezTo>
                  <a:pt x="9404634" y="1243589"/>
                  <a:pt x="8821419" y="936953"/>
                  <a:pt x="8167068" y="673248"/>
                </a:cubicBezTo>
                <a:cubicBezTo>
                  <a:pt x="7878210" y="556845"/>
                  <a:pt x="7575888" y="449180"/>
                  <a:pt x="7268476" y="353250"/>
                </a:cubicBezTo>
                <a:cubicBezTo>
                  <a:pt x="6984616" y="264669"/>
                  <a:pt x="6695918" y="185894"/>
                  <a:pt x="6410415" y="119106"/>
                </a:cubicBezTo>
                <a:lnTo>
                  <a:pt x="6409571" y="122750"/>
                </a:lnTo>
                <a:cubicBezTo>
                  <a:pt x="7178580" y="302631"/>
                  <a:pt x="8654408" y="732151"/>
                  <a:pt x="9898388" y="1587717"/>
                </a:cubicBezTo>
                <a:cubicBezTo>
                  <a:pt x="10387599" y="1924172"/>
                  <a:pt x="11183515" y="2619688"/>
                  <a:pt x="11017303" y="3497466"/>
                </a:cubicBezTo>
                <a:cubicBezTo>
                  <a:pt x="11004705" y="3564061"/>
                  <a:pt x="10987497" y="3627985"/>
                  <a:pt x="10966204" y="3689239"/>
                </a:cubicBezTo>
                <a:cubicBezTo>
                  <a:pt x="10961434" y="3697386"/>
                  <a:pt x="10956619" y="3705488"/>
                  <a:pt x="10951712" y="3713522"/>
                </a:cubicBezTo>
                <a:cubicBezTo>
                  <a:pt x="10962005" y="3678878"/>
                  <a:pt x="10970883" y="3643755"/>
                  <a:pt x="10978322" y="3608198"/>
                </a:cubicBezTo>
                <a:cubicBezTo>
                  <a:pt x="11052996" y="3250989"/>
                  <a:pt x="10969947" y="2888211"/>
                  <a:pt x="10731457" y="2529974"/>
                </a:cubicBezTo>
                <a:cubicBezTo>
                  <a:pt x="10631908" y="2380445"/>
                  <a:pt x="10504333" y="2230701"/>
                  <a:pt x="10352316" y="2084933"/>
                </a:cubicBezTo>
                <a:cubicBezTo>
                  <a:pt x="10221112" y="1959124"/>
                  <a:pt x="10070511" y="1835071"/>
                  <a:pt x="9904686" y="1716216"/>
                </a:cubicBezTo>
                <a:cubicBezTo>
                  <a:pt x="9647528" y="1531888"/>
                  <a:pt x="9364513" y="1353582"/>
                  <a:pt x="9063514" y="1186249"/>
                </a:cubicBezTo>
                <a:cubicBezTo>
                  <a:pt x="8779928" y="1028602"/>
                  <a:pt x="8479295" y="880054"/>
                  <a:pt x="8169989" y="744729"/>
                </a:cubicBezTo>
                <a:cubicBezTo>
                  <a:pt x="7589330" y="490690"/>
                  <a:pt x="6990299" y="288086"/>
                  <a:pt x="6437642" y="158811"/>
                </a:cubicBezTo>
                <a:lnTo>
                  <a:pt x="6436775" y="162554"/>
                </a:lnTo>
                <a:cubicBezTo>
                  <a:pt x="7639356" y="443858"/>
                  <a:pt x="8934935" y="1025834"/>
                  <a:pt x="9902450" y="1719341"/>
                </a:cubicBezTo>
                <a:cubicBezTo>
                  <a:pt x="10484410" y="2136481"/>
                  <a:pt x="11142801" y="2802651"/>
                  <a:pt x="10974557" y="3607422"/>
                </a:cubicBezTo>
                <a:cubicBezTo>
                  <a:pt x="10966090" y="3647954"/>
                  <a:pt x="10955866" y="3687436"/>
                  <a:pt x="10944022" y="3725937"/>
                </a:cubicBezTo>
                <a:cubicBezTo>
                  <a:pt x="10938589" y="3734632"/>
                  <a:pt x="10933066" y="3743258"/>
                  <a:pt x="10927452" y="3751817"/>
                </a:cubicBezTo>
                <a:cubicBezTo>
                  <a:pt x="10930328" y="3740680"/>
                  <a:pt x="10933066" y="3729474"/>
                  <a:pt x="10935668" y="3718246"/>
                </a:cubicBezTo>
                <a:cubicBezTo>
                  <a:pt x="10977615" y="3535738"/>
                  <a:pt x="10976656" y="3349169"/>
                  <a:pt x="10932770" y="3163672"/>
                </a:cubicBezTo>
                <a:cubicBezTo>
                  <a:pt x="10893288" y="2996866"/>
                  <a:pt x="10818295" y="2827436"/>
                  <a:pt x="10709868" y="2660037"/>
                </a:cubicBezTo>
                <a:cubicBezTo>
                  <a:pt x="10531491" y="2384667"/>
                  <a:pt x="10262009" y="2111401"/>
                  <a:pt x="9908863" y="1847801"/>
                </a:cubicBezTo>
                <a:cubicBezTo>
                  <a:pt x="9402512" y="1469828"/>
                  <a:pt x="8802225" y="1113032"/>
                  <a:pt x="8172864" y="815981"/>
                </a:cubicBezTo>
                <a:cubicBezTo>
                  <a:pt x="7875198" y="675482"/>
                  <a:pt x="7576686" y="550956"/>
                  <a:pt x="7285615" y="445864"/>
                </a:cubicBezTo>
                <a:cubicBezTo>
                  <a:pt x="6996689" y="341542"/>
                  <a:pt x="6720566" y="258322"/>
                  <a:pt x="6464869" y="198515"/>
                </a:cubicBezTo>
                <a:lnTo>
                  <a:pt x="6463979" y="202358"/>
                </a:lnTo>
                <a:cubicBezTo>
                  <a:pt x="7555690" y="457726"/>
                  <a:pt x="8906956" y="1104843"/>
                  <a:pt x="9906511" y="1850962"/>
                </a:cubicBezTo>
                <a:cubicBezTo>
                  <a:pt x="10472816" y="2273693"/>
                  <a:pt x="11110393" y="2940656"/>
                  <a:pt x="10931812" y="3717356"/>
                </a:cubicBezTo>
                <a:cubicBezTo>
                  <a:pt x="10928343" y="3732441"/>
                  <a:pt x="10924599" y="3747367"/>
                  <a:pt x="10920651" y="3762132"/>
                </a:cubicBezTo>
                <a:cubicBezTo>
                  <a:pt x="10914558" y="3771284"/>
                  <a:pt x="10908373" y="3780367"/>
                  <a:pt x="10902074" y="3789359"/>
                </a:cubicBezTo>
                <a:cubicBezTo>
                  <a:pt x="10937859" y="3623991"/>
                  <a:pt x="10937175" y="3454903"/>
                  <a:pt x="10899929" y="3286066"/>
                </a:cubicBezTo>
                <a:cubicBezTo>
                  <a:pt x="10863847" y="3122501"/>
                  <a:pt x="10792689" y="2955559"/>
                  <a:pt x="10688392" y="2789826"/>
                </a:cubicBezTo>
                <a:cubicBezTo>
                  <a:pt x="10518346" y="2519636"/>
                  <a:pt x="10257491" y="2246957"/>
                  <a:pt x="9913039" y="1979385"/>
                </a:cubicBezTo>
                <a:cubicBezTo>
                  <a:pt x="9398860" y="1579949"/>
                  <a:pt x="8798095" y="1202211"/>
                  <a:pt x="8175740" y="887005"/>
                </a:cubicBezTo>
                <a:cubicBezTo>
                  <a:pt x="7875198" y="734801"/>
                  <a:pt x="7578604" y="601916"/>
                  <a:pt x="7294174" y="492044"/>
                </a:cubicBezTo>
                <a:cubicBezTo>
                  <a:pt x="7005864" y="380668"/>
                  <a:pt x="6735994" y="295266"/>
                  <a:pt x="6492118" y="238216"/>
                </a:cubicBezTo>
                <a:lnTo>
                  <a:pt x="6491183" y="242159"/>
                </a:lnTo>
                <a:cubicBezTo>
                  <a:pt x="7500187" y="478182"/>
                  <a:pt x="8874320" y="1177602"/>
                  <a:pt x="9910574" y="1982583"/>
                </a:cubicBezTo>
                <a:cubicBezTo>
                  <a:pt x="10698457" y="2594629"/>
                  <a:pt x="11029855" y="3205185"/>
                  <a:pt x="10896095" y="3797803"/>
                </a:cubicBezTo>
                <a:cubicBezTo>
                  <a:pt x="10889203" y="3807502"/>
                  <a:pt x="10882219" y="3817133"/>
                  <a:pt x="10875122" y="3826650"/>
                </a:cubicBezTo>
                <a:cubicBezTo>
                  <a:pt x="10898446" y="3689102"/>
                  <a:pt x="10895821" y="3548861"/>
                  <a:pt x="10867202" y="3408346"/>
                </a:cubicBezTo>
                <a:cubicBezTo>
                  <a:pt x="10834522" y="3247976"/>
                  <a:pt x="10767174" y="3083476"/>
                  <a:pt x="10667053" y="2919408"/>
                </a:cubicBezTo>
                <a:cubicBezTo>
                  <a:pt x="10579304" y="2775630"/>
                  <a:pt x="10464349" y="2628862"/>
                  <a:pt x="10325318" y="2483144"/>
                </a:cubicBezTo>
                <a:cubicBezTo>
                  <a:pt x="10208105" y="2360247"/>
                  <a:pt x="10070807" y="2235044"/>
                  <a:pt x="9917238" y="2110972"/>
                </a:cubicBezTo>
                <a:cubicBezTo>
                  <a:pt x="9657022" y="1900745"/>
                  <a:pt x="9373437" y="1693764"/>
                  <a:pt x="9074332" y="1495779"/>
                </a:cubicBezTo>
                <a:cubicBezTo>
                  <a:pt x="8781069" y="1301660"/>
                  <a:pt x="8479706" y="1120657"/>
                  <a:pt x="8178616" y="957797"/>
                </a:cubicBezTo>
                <a:cubicBezTo>
                  <a:pt x="7875928" y="794067"/>
                  <a:pt x="7581251" y="652875"/>
                  <a:pt x="7302754" y="538140"/>
                </a:cubicBezTo>
                <a:cubicBezTo>
                  <a:pt x="7015974" y="419986"/>
                  <a:pt x="6752403" y="332436"/>
                  <a:pt x="6519345" y="277921"/>
                </a:cubicBezTo>
                <a:lnTo>
                  <a:pt x="6518409" y="281968"/>
                </a:lnTo>
                <a:cubicBezTo>
                  <a:pt x="7453516" y="500707"/>
                  <a:pt x="8850106" y="1254151"/>
                  <a:pt x="9914614" y="2114206"/>
                </a:cubicBezTo>
                <a:cubicBezTo>
                  <a:pt x="10646857" y="2705795"/>
                  <a:pt x="10967619" y="3283761"/>
                  <a:pt x="10869713" y="3833907"/>
                </a:cubicBezTo>
                <a:cubicBezTo>
                  <a:pt x="10861954" y="3844177"/>
                  <a:pt x="10854058" y="3854333"/>
                  <a:pt x="10846070" y="3864398"/>
                </a:cubicBezTo>
                <a:cubicBezTo>
                  <a:pt x="10859238" y="3754441"/>
                  <a:pt x="10855449" y="3642728"/>
                  <a:pt x="10834544" y="3530489"/>
                </a:cubicBezTo>
                <a:cubicBezTo>
                  <a:pt x="10805287" y="3373246"/>
                  <a:pt x="10741795" y="3211165"/>
                  <a:pt x="10645853" y="3048741"/>
                </a:cubicBezTo>
                <a:cubicBezTo>
                  <a:pt x="10562004" y="2906811"/>
                  <a:pt x="10451204" y="2761024"/>
                  <a:pt x="10316555" y="2615420"/>
                </a:cubicBezTo>
                <a:cubicBezTo>
                  <a:pt x="10203813" y="2493528"/>
                  <a:pt x="10070875" y="2368098"/>
                  <a:pt x="9921415" y="2242562"/>
                </a:cubicBezTo>
                <a:cubicBezTo>
                  <a:pt x="9401553" y="1805973"/>
                  <a:pt x="8783649" y="1374761"/>
                  <a:pt x="8181537" y="1028360"/>
                </a:cubicBezTo>
                <a:cubicBezTo>
                  <a:pt x="7877206" y="853265"/>
                  <a:pt x="7584423" y="703811"/>
                  <a:pt x="7311358" y="584149"/>
                </a:cubicBezTo>
                <a:cubicBezTo>
                  <a:pt x="7026723" y="459418"/>
                  <a:pt x="6769405" y="369745"/>
                  <a:pt x="6546572" y="317622"/>
                </a:cubicBezTo>
                <a:lnTo>
                  <a:pt x="6545613" y="321771"/>
                </a:lnTo>
                <a:cubicBezTo>
                  <a:pt x="7428663" y="528328"/>
                  <a:pt x="8815714" y="1319527"/>
                  <a:pt x="9918676" y="2245825"/>
                </a:cubicBezTo>
                <a:cubicBezTo>
                  <a:pt x="10595644" y="2814359"/>
                  <a:pt x="10905064" y="3360032"/>
                  <a:pt x="10840981" y="3870742"/>
                </a:cubicBezTo>
                <a:cubicBezTo>
                  <a:pt x="10832377" y="3881468"/>
                  <a:pt x="10823636" y="3892081"/>
                  <a:pt x="10814758" y="3902556"/>
                </a:cubicBezTo>
                <a:cubicBezTo>
                  <a:pt x="10820304" y="3820054"/>
                  <a:pt x="10816081" y="3736526"/>
                  <a:pt x="10802000" y="3652518"/>
                </a:cubicBezTo>
                <a:cubicBezTo>
                  <a:pt x="10776165" y="3498356"/>
                  <a:pt x="10716532" y="3338648"/>
                  <a:pt x="10624787" y="3177867"/>
                </a:cubicBezTo>
                <a:cubicBezTo>
                  <a:pt x="10544797" y="3037718"/>
                  <a:pt x="10438195" y="2892912"/>
                  <a:pt x="10307882" y="2747491"/>
                </a:cubicBezTo>
                <a:cubicBezTo>
                  <a:pt x="10198062" y="2624891"/>
                  <a:pt x="10072998" y="2502771"/>
                  <a:pt x="9925591" y="2374146"/>
                </a:cubicBezTo>
                <a:cubicBezTo>
                  <a:pt x="9400754" y="1916180"/>
                  <a:pt x="8782416" y="1463210"/>
                  <a:pt x="8184527" y="1098686"/>
                </a:cubicBezTo>
                <a:cubicBezTo>
                  <a:pt x="7878941" y="912388"/>
                  <a:pt x="7588074" y="754725"/>
                  <a:pt x="7319962" y="630071"/>
                </a:cubicBezTo>
                <a:cubicBezTo>
                  <a:pt x="7037860" y="498920"/>
                  <a:pt x="6786818" y="407153"/>
                  <a:pt x="6573821" y="357328"/>
                </a:cubicBezTo>
                <a:lnTo>
                  <a:pt x="6572817" y="361575"/>
                </a:lnTo>
                <a:cubicBezTo>
                  <a:pt x="7395891" y="554104"/>
                  <a:pt x="8804736" y="1401899"/>
                  <a:pt x="9922715" y="2377432"/>
                </a:cubicBezTo>
                <a:cubicBezTo>
                  <a:pt x="10554245" y="2928492"/>
                  <a:pt x="10847096" y="3431556"/>
                  <a:pt x="10810923" y="3907052"/>
                </a:cubicBezTo>
                <a:cubicBezTo>
                  <a:pt x="10801087" y="3918554"/>
                  <a:pt x="10791091" y="3929942"/>
                  <a:pt x="10780958" y="3941171"/>
                </a:cubicBezTo>
                <a:cubicBezTo>
                  <a:pt x="10781620" y="3886010"/>
                  <a:pt x="10777855" y="3830393"/>
                  <a:pt x="10769571" y="3774456"/>
                </a:cubicBezTo>
                <a:cubicBezTo>
                  <a:pt x="10747182" y="3623284"/>
                  <a:pt x="10691428" y="3465949"/>
                  <a:pt x="10603905" y="3306788"/>
                </a:cubicBezTo>
                <a:cubicBezTo>
                  <a:pt x="10463596" y="3051708"/>
                  <a:pt x="10243067" y="2789666"/>
                  <a:pt x="9929790" y="2505737"/>
                </a:cubicBezTo>
                <a:cubicBezTo>
                  <a:pt x="9401142" y="2026654"/>
                  <a:pt x="8782416" y="1551843"/>
                  <a:pt x="8187562" y="1168774"/>
                </a:cubicBezTo>
                <a:cubicBezTo>
                  <a:pt x="7881109" y="971424"/>
                  <a:pt x="7592114" y="805599"/>
                  <a:pt x="7328612" y="675907"/>
                </a:cubicBezTo>
                <a:cubicBezTo>
                  <a:pt x="7049317" y="538457"/>
                  <a:pt x="6804551" y="444629"/>
                  <a:pt x="6601047" y="397029"/>
                </a:cubicBezTo>
                <a:lnTo>
                  <a:pt x="6600043" y="401379"/>
                </a:lnTo>
                <a:cubicBezTo>
                  <a:pt x="6998287" y="494538"/>
                  <a:pt x="7546424" y="761199"/>
                  <a:pt x="8185143" y="1172531"/>
                </a:cubicBezTo>
                <a:cubicBezTo>
                  <a:pt x="8779792" y="1555470"/>
                  <a:pt x="9398313" y="2030123"/>
                  <a:pt x="9926778" y="2509047"/>
                </a:cubicBezTo>
                <a:cubicBezTo>
                  <a:pt x="10504105" y="3032263"/>
                  <a:pt x="10784998" y="3505408"/>
                  <a:pt x="10777147" y="3945370"/>
                </a:cubicBezTo>
                <a:cubicBezTo>
                  <a:pt x="10766444" y="3957169"/>
                  <a:pt x="10755534" y="3968762"/>
                  <a:pt x="10744466" y="3980242"/>
                </a:cubicBezTo>
                <a:cubicBezTo>
                  <a:pt x="10743211" y="3952353"/>
                  <a:pt x="10740815" y="3924374"/>
                  <a:pt x="10737231" y="3896257"/>
                </a:cubicBezTo>
                <a:cubicBezTo>
                  <a:pt x="10718335" y="3748074"/>
                  <a:pt x="10666483" y="3593044"/>
                  <a:pt x="10583160" y="3435527"/>
                </a:cubicBezTo>
                <a:cubicBezTo>
                  <a:pt x="10450473" y="3184623"/>
                  <a:pt x="10238115" y="2923539"/>
                  <a:pt x="9933967" y="2637329"/>
                </a:cubicBezTo>
                <a:cubicBezTo>
                  <a:pt x="9672518" y="2391308"/>
                  <a:pt x="9388363" y="2144849"/>
                  <a:pt x="9089394" y="1904803"/>
                </a:cubicBezTo>
                <a:cubicBezTo>
                  <a:pt x="8787871" y="1662692"/>
                  <a:pt x="8485502" y="1438557"/>
                  <a:pt x="8190734" y="1238628"/>
                </a:cubicBezTo>
                <a:cubicBezTo>
                  <a:pt x="7883665" y="1030375"/>
                  <a:pt x="7596519" y="856440"/>
                  <a:pt x="7337284" y="721653"/>
                </a:cubicBezTo>
                <a:cubicBezTo>
                  <a:pt x="7061024" y="578019"/>
                  <a:pt x="6822489" y="482157"/>
                  <a:pt x="6628274" y="436728"/>
                </a:cubicBezTo>
                <a:lnTo>
                  <a:pt x="6627247" y="441181"/>
                </a:lnTo>
                <a:cubicBezTo>
                  <a:pt x="7006251" y="529837"/>
                  <a:pt x="7546014" y="806898"/>
                  <a:pt x="8188156" y="1242412"/>
                </a:cubicBezTo>
                <a:cubicBezTo>
                  <a:pt x="8781024" y="1644498"/>
                  <a:pt x="9399910" y="2141072"/>
                  <a:pt x="9930840" y="2640661"/>
                </a:cubicBezTo>
                <a:cubicBezTo>
                  <a:pt x="10455312" y="3134186"/>
                  <a:pt x="10723173" y="3577548"/>
                  <a:pt x="10740381" y="3984510"/>
                </a:cubicBezTo>
                <a:cubicBezTo>
                  <a:pt x="10728833" y="3996400"/>
                  <a:pt x="10717102" y="4008107"/>
                  <a:pt x="10705212" y="4019678"/>
                </a:cubicBezTo>
                <a:cubicBezTo>
                  <a:pt x="10705144" y="4019108"/>
                  <a:pt x="10705099" y="4018560"/>
                  <a:pt x="10705053" y="4017989"/>
                </a:cubicBezTo>
                <a:cubicBezTo>
                  <a:pt x="10689625" y="3872728"/>
                  <a:pt x="10641698" y="3720003"/>
                  <a:pt x="10562621" y="3564061"/>
                </a:cubicBezTo>
                <a:cubicBezTo>
                  <a:pt x="10437396" y="3317150"/>
                  <a:pt x="10233140" y="3057071"/>
                  <a:pt x="9938166" y="2768943"/>
                </a:cubicBezTo>
                <a:cubicBezTo>
                  <a:pt x="9677220" y="2514068"/>
                  <a:pt x="9393041" y="2257508"/>
                  <a:pt x="9093457" y="2006402"/>
                </a:cubicBezTo>
                <a:cubicBezTo>
                  <a:pt x="8790701" y="1752636"/>
                  <a:pt x="8488081" y="1517743"/>
                  <a:pt x="8193998" y="1308251"/>
                </a:cubicBezTo>
                <a:cubicBezTo>
                  <a:pt x="7886586" y="1089251"/>
                  <a:pt x="7601266" y="907255"/>
                  <a:pt x="7346025" y="767318"/>
                </a:cubicBezTo>
                <a:cubicBezTo>
                  <a:pt x="7072914" y="617592"/>
                  <a:pt x="6840587" y="519727"/>
                  <a:pt x="6655524" y="476434"/>
                </a:cubicBezTo>
                <a:lnTo>
                  <a:pt x="6654451" y="480987"/>
                </a:lnTo>
                <a:cubicBezTo>
                  <a:pt x="7015038" y="565337"/>
                  <a:pt x="7546470" y="852713"/>
                  <a:pt x="8191282" y="1312060"/>
                </a:cubicBezTo>
                <a:cubicBezTo>
                  <a:pt x="8775136" y="1727972"/>
                  <a:pt x="9410659" y="2260203"/>
                  <a:pt x="9934880" y="2772275"/>
                </a:cubicBezTo>
                <a:cubicBezTo>
                  <a:pt x="10229488" y="3060060"/>
                  <a:pt x="10433471" y="3319729"/>
                  <a:pt x="10558444" y="3566183"/>
                </a:cubicBezTo>
                <a:cubicBezTo>
                  <a:pt x="10638299" y="3723609"/>
                  <a:pt x="10685631" y="3876653"/>
                  <a:pt x="10700419" y="4024334"/>
                </a:cubicBezTo>
                <a:cubicBezTo>
                  <a:pt x="10688141" y="4036179"/>
                  <a:pt x="10675681" y="4047863"/>
                  <a:pt x="10663037" y="4059365"/>
                </a:cubicBezTo>
                <a:cubicBezTo>
                  <a:pt x="10643661" y="3941148"/>
                  <a:pt x="10603198" y="3818069"/>
                  <a:pt x="10542264" y="3692434"/>
                </a:cubicBezTo>
                <a:cubicBezTo>
                  <a:pt x="10477541" y="3558948"/>
                  <a:pt x="10387484" y="3418137"/>
                  <a:pt x="10274630" y="3273902"/>
                </a:cubicBezTo>
                <a:cubicBezTo>
                  <a:pt x="10181677" y="3155114"/>
                  <a:pt x="10072976" y="3032971"/>
                  <a:pt x="9942342" y="2900535"/>
                </a:cubicBezTo>
                <a:cubicBezTo>
                  <a:pt x="9418465" y="2369376"/>
                  <a:pt x="8782462" y="1814310"/>
                  <a:pt x="8197421" y="1377639"/>
                </a:cubicBezTo>
                <a:cubicBezTo>
                  <a:pt x="7889849" y="1148050"/>
                  <a:pt x="7606332" y="958045"/>
                  <a:pt x="7354788" y="812896"/>
                </a:cubicBezTo>
                <a:cubicBezTo>
                  <a:pt x="7084942" y="657170"/>
                  <a:pt x="6858822" y="557326"/>
                  <a:pt x="6682750" y="516139"/>
                </a:cubicBezTo>
                <a:lnTo>
                  <a:pt x="6681655" y="520795"/>
                </a:lnTo>
                <a:cubicBezTo>
                  <a:pt x="7419466" y="693379"/>
                  <a:pt x="8917203" y="1867998"/>
                  <a:pt x="9938943" y="2903890"/>
                </a:cubicBezTo>
                <a:cubicBezTo>
                  <a:pt x="10224353" y="3193249"/>
                  <a:pt x="10420303" y="3451868"/>
                  <a:pt x="10537973" y="3694534"/>
                </a:cubicBezTo>
                <a:cubicBezTo>
                  <a:pt x="10599319" y="3821036"/>
                  <a:pt x="10639462" y="3944206"/>
                  <a:pt x="10658381" y="4063565"/>
                </a:cubicBezTo>
                <a:cubicBezTo>
                  <a:pt x="10645100" y="4075569"/>
                  <a:pt x="10631634" y="4087391"/>
                  <a:pt x="10617986" y="4099007"/>
                </a:cubicBezTo>
                <a:cubicBezTo>
                  <a:pt x="10597995" y="4008632"/>
                  <a:pt x="10565953" y="3915519"/>
                  <a:pt x="10522112" y="3820671"/>
                </a:cubicBezTo>
                <a:cubicBezTo>
                  <a:pt x="10461131" y="3688737"/>
                  <a:pt x="10375206" y="3548930"/>
                  <a:pt x="10266688" y="3405106"/>
                </a:cubicBezTo>
                <a:cubicBezTo>
                  <a:pt x="10177683" y="3287162"/>
                  <a:pt x="10072952" y="3165155"/>
                  <a:pt x="9946519" y="3032126"/>
                </a:cubicBezTo>
                <a:cubicBezTo>
                  <a:pt x="9424695" y="2483053"/>
                  <a:pt x="8788487" y="1905212"/>
                  <a:pt x="8201027" y="1446787"/>
                </a:cubicBezTo>
                <a:cubicBezTo>
                  <a:pt x="7893455" y="1206789"/>
                  <a:pt x="7611718" y="1008822"/>
                  <a:pt x="7363644" y="858384"/>
                </a:cubicBezTo>
                <a:cubicBezTo>
                  <a:pt x="7097083" y="696739"/>
                  <a:pt x="6877170" y="594950"/>
                  <a:pt x="6709977" y="555843"/>
                </a:cubicBezTo>
                <a:lnTo>
                  <a:pt x="6708858" y="560596"/>
                </a:lnTo>
                <a:cubicBezTo>
                  <a:pt x="7029850" y="635681"/>
                  <a:pt x="7558726" y="951772"/>
                  <a:pt x="8198014" y="1450637"/>
                </a:cubicBezTo>
                <a:cubicBezTo>
                  <a:pt x="8785315" y="1908920"/>
                  <a:pt x="9421317" y="2486590"/>
                  <a:pt x="9942981" y="3035504"/>
                </a:cubicBezTo>
                <a:cubicBezTo>
                  <a:pt x="10219196" y="3326142"/>
                  <a:pt x="10407181" y="3583642"/>
                  <a:pt x="10517684" y="3822725"/>
                </a:cubicBezTo>
                <a:cubicBezTo>
                  <a:pt x="10561867" y="3918326"/>
                  <a:pt x="10593818" y="4011759"/>
                  <a:pt x="10613537" y="4102796"/>
                </a:cubicBezTo>
                <a:cubicBezTo>
                  <a:pt x="10599273" y="4114846"/>
                  <a:pt x="10584849" y="4126690"/>
                  <a:pt x="10570243" y="4138352"/>
                </a:cubicBezTo>
                <a:cubicBezTo>
                  <a:pt x="10553058" y="4076299"/>
                  <a:pt x="10530373" y="4013014"/>
                  <a:pt x="10502188" y="3948770"/>
                </a:cubicBezTo>
                <a:cubicBezTo>
                  <a:pt x="10444950" y="3818366"/>
                  <a:pt x="10363088" y="3679540"/>
                  <a:pt x="10258883" y="3536195"/>
                </a:cubicBezTo>
                <a:cubicBezTo>
                  <a:pt x="10173735" y="3419050"/>
                  <a:pt x="10072930" y="3297203"/>
                  <a:pt x="9950718" y="3163740"/>
                </a:cubicBezTo>
                <a:cubicBezTo>
                  <a:pt x="9432522" y="2597824"/>
                  <a:pt x="8796178" y="1997141"/>
                  <a:pt x="8204815" y="1515705"/>
                </a:cubicBezTo>
                <a:cubicBezTo>
                  <a:pt x="7897449" y="1265473"/>
                  <a:pt x="7617447" y="1059599"/>
                  <a:pt x="7372567" y="903784"/>
                </a:cubicBezTo>
                <a:cubicBezTo>
                  <a:pt x="7109361" y="736296"/>
                  <a:pt x="6895588" y="632591"/>
                  <a:pt x="6737226" y="595546"/>
                </a:cubicBezTo>
                <a:lnTo>
                  <a:pt x="6736085" y="600398"/>
                </a:lnTo>
                <a:cubicBezTo>
                  <a:pt x="6893899" y="637317"/>
                  <a:pt x="7107147" y="740806"/>
                  <a:pt x="7369897" y="907988"/>
                </a:cubicBezTo>
                <a:cubicBezTo>
                  <a:pt x="7614594" y="1063698"/>
                  <a:pt x="7894459" y="1269463"/>
                  <a:pt x="8201666" y="1519569"/>
                </a:cubicBezTo>
                <a:cubicBezTo>
                  <a:pt x="8792846" y="2000861"/>
                  <a:pt x="9429008" y="2601362"/>
                  <a:pt x="9947044" y="3167095"/>
                </a:cubicBezTo>
                <a:cubicBezTo>
                  <a:pt x="10217781" y="3462777"/>
                  <a:pt x="10392734" y="3711810"/>
                  <a:pt x="10497624" y="3950779"/>
                </a:cubicBezTo>
                <a:cubicBezTo>
                  <a:pt x="10526060" y="4015616"/>
                  <a:pt x="10548836" y="4079312"/>
                  <a:pt x="10565907" y="4141798"/>
                </a:cubicBezTo>
                <a:cubicBezTo>
                  <a:pt x="10550753" y="4153803"/>
                  <a:pt x="10535417" y="4165579"/>
                  <a:pt x="10519897" y="4177150"/>
                </a:cubicBezTo>
                <a:cubicBezTo>
                  <a:pt x="10508943" y="4144012"/>
                  <a:pt x="10496483" y="4110532"/>
                  <a:pt x="10482470" y="4076779"/>
                </a:cubicBezTo>
                <a:cubicBezTo>
                  <a:pt x="10428975" y="3947835"/>
                  <a:pt x="10351175" y="3810013"/>
                  <a:pt x="10251260" y="3667124"/>
                </a:cubicBezTo>
                <a:cubicBezTo>
                  <a:pt x="10169878" y="3550732"/>
                  <a:pt x="10072930" y="3429137"/>
                  <a:pt x="9954894" y="3295332"/>
                </a:cubicBezTo>
                <a:cubicBezTo>
                  <a:pt x="9703944" y="3010856"/>
                  <a:pt x="9412348" y="2704768"/>
                  <a:pt x="9111600" y="2410137"/>
                </a:cubicBezTo>
                <a:cubicBezTo>
                  <a:pt x="8811811" y="2116452"/>
                  <a:pt x="8499629" y="1830910"/>
                  <a:pt x="8208832" y="1584385"/>
                </a:cubicBezTo>
                <a:cubicBezTo>
                  <a:pt x="7566622" y="1039976"/>
                  <a:pt x="7053676" y="702896"/>
                  <a:pt x="6764453" y="635243"/>
                </a:cubicBezTo>
                <a:lnTo>
                  <a:pt x="6763289" y="640197"/>
                </a:lnTo>
                <a:cubicBezTo>
                  <a:pt x="7051735" y="707673"/>
                  <a:pt x="7563929" y="1044370"/>
                  <a:pt x="8205546" y="1588267"/>
                </a:cubicBezTo>
                <a:cubicBezTo>
                  <a:pt x="8802020" y="2093922"/>
                  <a:pt x="9438251" y="2717343"/>
                  <a:pt x="9951083" y="3298687"/>
                </a:cubicBezTo>
                <a:cubicBezTo>
                  <a:pt x="10212554" y="3595098"/>
                  <a:pt x="10379931" y="3842968"/>
                  <a:pt x="10477768" y="4078718"/>
                </a:cubicBezTo>
                <a:cubicBezTo>
                  <a:pt x="10491986" y="4112951"/>
                  <a:pt x="10504584" y="4146842"/>
                  <a:pt x="10515561" y="4180345"/>
                </a:cubicBezTo>
                <a:cubicBezTo>
                  <a:pt x="10499586" y="4192189"/>
                  <a:pt x="10483406" y="4203829"/>
                  <a:pt x="10467043" y="4215217"/>
                </a:cubicBezTo>
                <a:cubicBezTo>
                  <a:pt x="10465695" y="4211702"/>
                  <a:pt x="10464373" y="4208211"/>
                  <a:pt x="10463003" y="4204696"/>
                </a:cubicBezTo>
                <a:cubicBezTo>
                  <a:pt x="10413182" y="4077212"/>
                  <a:pt x="10339445" y="3940372"/>
                  <a:pt x="10243797" y="3797986"/>
                </a:cubicBezTo>
                <a:cubicBezTo>
                  <a:pt x="10166066" y="3682301"/>
                  <a:pt x="10072952" y="3560911"/>
                  <a:pt x="9959093" y="3426923"/>
                </a:cubicBezTo>
                <a:cubicBezTo>
                  <a:pt x="9710723" y="3134642"/>
                  <a:pt x="9419445" y="2817714"/>
                  <a:pt x="9116758" y="2510439"/>
                </a:cubicBezTo>
                <a:cubicBezTo>
                  <a:pt x="8817517" y="2206651"/>
                  <a:pt x="8505038" y="1910103"/>
                  <a:pt x="8213077" y="1652844"/>
                </a:cubicBezTo>
                <a:cubicBezTo>
                  <a:pt x="7906601" y="1382776"/>
                  <a:pt x="7629907" y="1161220"/>
                  <a:pt x="7390687" y="994330"/>
                </a:cubicBezTo>
                <a:cubicBezTo>
                  <a:pt x="7134169" y="815374"/>
                  <a:pt x="6932651" y="707919"/>
                  <a:pt x="6791679" y="674944"/>
                </a:cubicBezTo>
                <a:lnTo>
                  <a:pt x="6790493" y="680003"/>
                </a:lnTo>
                <a:cubicBezTo>
                  <a:pt x="6930802" y="712824"/>
                  <a:pt x="7131749" y="820014"/>
                  <a:pt x="7387698" y="998589"/>
                </a:cubicBezTo>
                <a:cubicBezTo>
                  <a:pt x="7626758" y="1165367"/>
                  <a:pt x="7903314" y="1386802"/>
                  <a:pt x="8209654" y="1656740"/>
                </a:cubicBezTo>
                <a:cubicBezTo>
                  <a:pt x="8812747" y="2188161"/>
                  <a:pt x="9448955" y="2834602"/>
                  <a:pt x="9955123" y="3430301"/>
                </a:cubicBezTo>
                <a:cubicBezTo>
                  <a:pt x="10207397" y="3727192"/>
                  <a:pt x="10367242" y="3973852"/>
                  <a:pt x="10458164" y="4206567"/>
                </a:cubicBezTo>
                <a:cubicBezTo>
                  <a:pt x="10459671" y="4210493"/>
                  <a:pt x="10461177" y="4214372"/>
                  <a:pt x="10462661" y="4218275"/>
                </a:cubicBezTo>
                <a:cubicBezTo>
                  <a:pt x="10445886" y="4229892"/>
                  <a:pt x="10428929" y="4241257"/>
                  <a:pt x="10411813" y="4252394"/>
                </a:cubicBezTo>
                <a:cubicBezTo>
                  <a:pt x="10367584" y="4149512"/>
                  <a:pt x="10308840" y="4041040"/>
                  <a:pt x="10236495" y="3928755"/>
                </a:cubicBezTo>
                <a:cubicBezTo>
                  <a:pt x="10162346" y="3813710"/>
                  <a:pt x="10072976" y="3692594"/>
                  <a:pt x="9963270" y="3558538"/>
                </a:cubicBezTo>
                <a:cubicBezTo>
                  <a:pt x="9717842" y="3258588"/>
                  <a:pt x="9427000" y="2930751"/>
                  <a:pt x="9122235" y="2610468"/>
                </a:cubicBezTo>
                <a:cubicBezTo>
                  <a:pt x="8823906" y="2296962"/>
                  <a:pt x="8511109" y="1989425"/>
                  <a:pt x="8217619" y="1721080"/>
                </a:cubicBezTo>
                <a:cubicBezTo>
                  <a:pt x="7916117" y="1445388"/>
                  <a:pt x="7633353" y="1209694"/>
                  <a:pt x="7399885" y="1039483"/>
                </a:cubicBezTo>
                <a:cubicBezTo>
                  <a:pt x="7146721" y="854897"/>
                  <a:pt x="6951251" y="745605"/>
                  <a:pt x="6818906" y="714649"/>
                </a:cubicBezTo>
                <a:lnTo>
                  <a:pt x="6817697" y="719809"/>
                </a:lnTo>
                <a:cubicBezTo>
                  <a:pt x="6949356" y="750603"/>
                  <a:pt x="7144164" y="859596"/>
                  <a:pt x="7396758" y="1043765"/>
                </a:cubicBezTo>
                <a:cubicBezTo>
                  <a:pt x="7630067" y="1213864"/>
                  <a:pt x="7912671" y="1449430"/>
                  <a:pt x="8214058" y="1724991"/>
                </a:cubicBezTo>
                <a:cubicBezTo>
                  <a:pt x="8815964" y="2275366"/>
                  <a:pt x="9468353" y="2962063"/>
                  <a:pt x="9959185" y="3561892"/>
                </a:cubicBezTo>
                <a:cubicBezTo>
                  <a:pt x="10121016" y="3759690"/>
                  <a:pt x="10298731" y="4000782"/>
                  <a:pt x="10407523" y="4255201"/>
                </a:cubicBezTo>
                <a:cubicBezTo>
                  <a:pt x="10390041" y="4266521"/>
                  <a:pt x="10372377" y="4277589"/>
                  <a:pt x="10354553" y="4288430"/>
                </a:cubicBezTo>
                <a:cubicBezTo>
                  <a:pt x="10319658" y="4214532"/>
                  <a:pt x="10277825" y="4138010"/>
                  <a:pt x="10229374" y="4059480"/>
                </a:cubicBezTo>
                <a:cubicBezTo>
                  <a:pt x="10158694" y="3944982"/>
                  <a:pt x="10073044" y="3824185"/>
                  <a:pt x="9967470" y="3690152"/>
                </a:cubicBezTo>
                <a:cubicBezTo>
                  <a:pt x="9725260" y="3382671"/>
                  <a:pt x="9434987" y="3043834"/>
                  <a:pt x="9128032" y="2710245"/>
                </a:cubicBezTo>
                <a:cubicBezTo>
                  <a:pt x="8830959" y="2387429"/>
                  <a:pt x="8517818" y="2068898"/>
                  <a:pt x="8222457" y="1789094"/>
                </a:cubicBezTo>
                <a:cubicBezTo>
                  <a:pt x="7921778" y="1504248"/>
                  <a:pt x="7640565" y="1260621"/>
                  <a:pt x="7409196" y="1084555"/>
                </a:cubicBezTo>
                <a:cubicBezTo>
                  <a:pt x="7159341" y="894397"/>
                  <a:pt x="6969919" y="783305"/>
                  <a:pt x="6846133" y="754353"/>
                </a:cubicBezTo>
                <a:lnTo>
                  <a:pt x="6844900" y="759613"/>
                </a:lnTo>
                <a:cubicBezTo>
                  <a:pt x="7083709" y="815472"/>
                  <a:pt x="7584446" y="1192130"/>
                  <a:pt x="8218737" y="1793014"/>
                </a:cubicBezTo>
                <a:cubicBezTo>
                  <a:pt x="8829384" y="2371499"/>
                  <a:pt x="9481522" y="3081947"/>
                  <a:pt x="9963224" y="3693507"/>
                </a:cubicBezTo>
                <a:cubicBezTo>
                  <a:pt x="10099814" y="3866885"/>
                  <a:pt x="10247586" y="4073173"/>
                  <a:pt x="10350217" y="4291054"/>
                </a:cubicBezTo>
                <a:cubicBezTo>
                  <a:pt x="10332141" y="4301963"/>
                  <a:pt x="10313929" y="4312644"/>
                  <a:pt x="10295558" y="4323074"/>
                </a:cubicBezTo>
                <a:cubicBezTo>
                  <a:pt x="10273398" y="4279552"/>
                  <a:pt x="10249001" y="4235209"/>
                  <a:pt x="10222414" y="4190158"/>
                </a:cubicBezTo>
                <a:cubicBezTo>
                  <a:pt x="10155157" y="4076162"/>
                  <a:pt x="10073135" y="3955663"/>
                  <a:pt x="9971669" y="3821766"/>
                </a:cubicBezTo>
                <a:cubicBezTo>
                  <a:pt x="9729551" y="3502327"/>
                  <a:pt x="9447790" y="3161846"/>
                  <a:pt x="9134194" y="2809795"/>
                </a:cubicBezTo>
                <a:cubicBezTo>
                  <a:pt x="8838695" y="2478032"/>
                  <a:pt x="8525190" y="2148535"/>
                  <a:pt x="8227614" y="1856889"/>
                </a:cubicBezTo>
                <a:cubicBezTo>
                  <a:pt x="7927939" y="1563195"/>
                  <a:pt x="7648188" y="1311681"/>
                  <a:pt x="7418644" y="1129541"/>
                </a:cubicBezTo>
                <a:cubicBezTo>
                  <a:pt x="7172053" y="933882"/>
                  <a:pt x="6988610" y="821009"/>
                  <a:pt x="6873382" y="794054"/>
                </a:cubicBezTo>
                <a:lnTo>
                  <a:pt x="6872127" y="799415"/>
                </a:lnTo>
                <a:cubicBezTo>
                  <a:pt x="6929798" y="812909"/>
                  <a:pt x="7006434" y="849144"/>
                  <a:pt x="7099890" y="907121"/>
                </a:cubicBezTo>
                <a:cubicBezTo>
                  <a:pt x="7189877" y="962936"/>
                  <a:pt x="7295953" y="1039219"/>
                  <a:pt x="7415221" y="1133855"/>
                </a:cubicBezTo>
                <a:cubicBezTo>
                  <a:pt x="7644627" y="1315878"/>
                  <a:pt x="7924219" y="1567260"/>
                  <a:pt x="8223757" y="1860821"/>
                </a:cubicBezTo>
                <a:cubicBezTo>
                  <a:pt x="8843967" y="2468652"/>
                  <a:pt x="9495740" y="3202948"/>
                  <a:pt x="9967264" y="3825098"/>
                </a:cubicBezTo>
                <a:cubicBezTo>
                  <a:pt x="10107414" y="4010002"/>
                  <a:pt x="10213695" y="4173978"/>
                  <a:pt x="10290994" y="4325652"/>
                </a:cubicBezTo>
                <a:cubicBezTo>
                  <a:pt x="10272531" y="4336059"/>
                  <a:pt x="10253908" y="4346238"/>
                  <a:pt x="10235171" y="4356143"/>
                </a:cubicBezTo>
                <a:cubicBezTo>
                  <a:pt x="10228804" y="4344412"/>
                  <a:pt x="10222299" y="4332636"/>
                  <a:pt x="10215635" y="4320791"/>
                </a:cubicBezTo>
                <a:cubicBezTo>
                  <a:pt x="10151712" y="4207229"/>
                  <a:pt x="10073272" y="4087049"/>
                  <a:pt x="9975845" y="3953380"/>
                </a:cubicBezTo>
                <a:cubicBezTo>
                  <a:pt x="9737539" y="3626410"/>
                  <a:pt x="9456577" y="3275066"/>
                  <a:pt x="9140767" y="2909093"/>
                </a:cubicBezTo>
                <a:cubicBezTo>
                  <a:pt x="8847117" y="2568817"/>
                  <a:pt x="8533269" y="2228346"/>
                  <a:pt x="8233115" y="1924474"/>
                </a:cubicBezTo>
                <a:cubicBezTo>
                  <a:pt x="7934626" y="1622286"/>
                  <a:pt x="7656312" y="1362932"/>
                  <a:pt x="7428230" y="1174453"/>
                </a:cubicBezTo>
                <a:cubicBezTo>
                  <a:pt x="7310468" y="1077158"/>
                  <a:pt x="7206446" y="998965"/>
                  <a:pt x="7118992" y="942045"/>
                </a:cubicBezTo>
                <a:cubicBezTo>
                  <a:pt x="7027955" y="882788"/>
                  <a:pt x="6954469" y="846355"/>
                  <a:pt x="6900608" y="833753"/>
                </a:cubicBezTo>
                <a:lnTo>
                  <a:pt x="6899331" y="839216"/>
                </a:lnTo>
                <a:cubicBezTo>
                  <a:pt x="7106143" y="887590"/>
                  <a:pt x="7603251" y="1294765"/>
                  <a:pt x="8229121" y="1928417"/>
                </a:cubicBezTo>
                <a:cubicBezTo>
                  <a:pt x="8859554" y="2566672"/>
                  <a:pt x="9510848" y="3324909"/>
                  <a:pt x="9971303" y="3956667"/>
                </a:cubicBezTo>
                <a:cubicBezTo>
                  <a:pt x="10077654" y="4102568"/>
                  <a:pt x="10163213" y="4235140"/>
                  <a:pt x="10230378" y="4358699"/>
                </a:cubicBezTo>
                <a:cubicBezTo>
                  <a:pt x="10211619" y="4368580"/>
                  <a:pt x="10192722" y="4378189"/>
                  <a:pt x="10173711" y="4387568"/>
                </a:cubicBezTo>
                <a:cubicBezTo>
                  <a:pt x="10119875" y="4293200"/>
                  <a:pt x="10056110" y="4193582"/>
                  <a:pt x="9980044" y="4084995"/>
                </a:cubicBezTo>
                <a:cubicBezTo>
                  <a:pt x="9745731" y="3750493"/>
                  <a:pt x="9465705" y="3388194"/>
                  <a:pt x="9147750" y="3008186"/>
                </a:cubicBezTo>
                <a:cubicBezTo>
                  <a:pt x="8856245" y="2659763"/>
                  <a:pt x="8542009" y="2308350"/>
                  <a:pt x="8239003" y="1991858"/>
                </a:cubicBezTo>
                <a:cubicBezTo>
                  <a:pt x="7941952" y="1681579"/>
                  <a:pt x="7664939" y="1414428"/>
                  <a:pt x="7437929" y="1219291"/>
                </a:cubicBezTo>
                <a:cubicBezTo>
                  <a:pt x="7201106" y="1015705"/>
                  <a:pt x="7024715" y="896118"/>
                  <a:pt x="6927835" y="873454"/>
                </a:cubicBezTo>
                <a:lnTo>
                  <a:pt x="6926534" y="879020"/>
                </a:lnTo>
                <a:cubicBezTo>
                  <a:pt x="7022524" y="901472"/>
                  <a:pt x="7198070" y="1020635"/>
                  <a:pt x="7434209" y="1223622"/>
                </a:cubicBezTo>
                <a:cubicBezTo>
                  <a:pt x="7661082" y="1418643"/>
                  <a:pt x="7937935" y="1685660"/>
                  <a:pt x="8234872" y="1995808"/>
                </a:cubicBezTo>
                <a:cubicBezTo>
                  <a:pt x="8876009" y="2665468"/>
                  <a:pt x="9526663" y="3447691"/>
                  <a:pt x="9975366" y="4088258"/>
                </a:cubicBezTo>
                <a:cubicBezTo>
                  <a:pt x="10050564" y="4195636"/>
                  <a:pt x="10114672" y="4295641"/>
                  <a:pt x="10168645" y="4390056"/>
                </a:cubicBezTo>
                <a:cubicBezTo>
                  <a:pt x="10149726" y="4399345"/>
                  <a:pt x="10130669" y="4408405"/>
                  <a:pt x="10111521" y="4417191"/>
                </a:cubicBezTo>
                <a:cubicBezTo>
                  <a:pt x="10073728" y="4353404"/>
                  <a:pt x="10031531" y="4286901"/>
                  <a:pt x="9984221" y="4216609"/>
                </a:cubicBezTo>
                <a:cubicBezTo>
                  <a:pt x="9754107" y="3874508"/>
                  <a:pt x="9475176" y="3501186"/>
                  <a:pt x="9155190" y="3107028"/>
                </a:cubicBezTo>
                <a:cubicBezTo>
                  <a:pt x="8866058" y="2750891"/>
                  <a:pt x="8551412" y="2388501"/>
                  <a:pt x="8245279" y="2059043"/>
                </a:cubicBezTo>
                <a:cubicBezTo>
                  <a:pt x="7949894" y="1741145"/>
                  <a:pt x="7674114" y="1466240"/>
                  <a:pt x="7447811" y="1264052"/>
                </a:cubicBezTo>
                <a:cubicBezTo>
                  <a:pt x="7214023" y="1055210"/>
                  <a:pt x="7043657" y="933873"/>
                  <a:pt x="6955085" y="913155"/>
                </a:cubicBezTo>
                <a:lnTo>
                  <a:pt x="6953761" y="918821"/>
                </a:lnTo>
                <a:cubicBezTo>
                  <a:pt x="7041375" y="939318"/>
                  <a:pt x="7210874" y="1060199"/>
                  <a:pt x="7443931" y="1268392"/>
                </a:cubicBezTo>
                <a:cubicBezTo>
                  <a:pt x="7670120" y="1470460"/>
                  <a:pt x="7945741" y="1745232"/>
                  <a:pt x="8241034" y="2063003"/>
                </a:cubicBezTo>
                <a:cubicBezTo>
                  <a:pt x="8902871" y="2775288"/>
                  <a:pt x="9536499" y="3561413"/>
                  <a:pt x="9979406" y="4219850"/>
                </a:cubicBezTo>
                <a:cubicBezTo>
                  <a:pt x="10025893" y="4288955"/>
                  <a:pt x="10068046" y="4355503"/>
                  <a:pt x="10106044" y="4419702"/>
                </a:cubicBezTo>
                <a:cubicBezTo>
                  <a:pt x="10087170" y="4428351"/>
                  <a:pt x="10068205" y="4436750"/>
                  <a:pt x="10049149" y="4444897"/>
                </a:cubicBezTo>
                <a:cubicBezTo>
                  <a:pt x="10029956" y="4413426"/>
                  <a:pt x="10009735" y="4381247"/>
                  <a:pt x="9988420" y="4348223"/>
                </a:cubicBezTo>
                <a:cubicBezTo>
                  <a:pt x="9762665" y="3998431"/>
                  <a:pt x="9484967" y="3614018"/>
                  <a:pt x="9163109" y="3205687"/>
                </a:cubicBezTo>
                <a:cubicBezTo>
                  <a:pt x="8876557" y="2842133"/>
                  <a:pt x="8561499" y="2468812"/>
                  <a:pt x="8251989" y="2126049"/>
                </a:cubicBezTo>
                <a:cubicBezTo>
                  <a:pt x="7958566" y="1801073"/>
                  <a:pt x="7683950" y="1518457"/>
                  <a:pt x="7457830" y="1308748"/>
                </a:cubicBezTo>
                <a:cubicBezTo>
                  <a:pt x="7227031" y="1094703"/>
                  <a:pt x="7062599" y="971638"/>
                  <a:pt x="6982311" y="952860"/>
                </a:cubicBezTo>
                <a:lnTo>
                  <a:pt x="6980965" y="958625"/>
                </a:lnTo>
                <a:cubicBezTo>
                  <a:pt x="7060249" y="977170"/>
                  <a:pt x="7223745" y="1099747"/>
                  <a:pt x="7453790" y="1313094"/>
                </a:cubicBezTo>
                <a:cubicBezTo>
                  <a:pt x="7679796" y="1522681"/>
                  <a:pt x="7954299" y="1805172"/>
                  <a:pt x="8247606" y="2130017"/>
                </a:cubicBezTo>
                <a:cubicBezTo>
                  <a:pt x="8920717" y="2875476"/>
                  <a:pt x="9553411" y="3685154"/>
                  <a:pt x="9983445" y="4351441"/>
                </a:cubicBezTo>
                <a:cubicBezTo>
                  <a:pt x="10004441" y="4383962"/>
                  <a:pt x="10024433" y="4415868"/>
                  <a:pt x="10043558" y="4447271"/>
                </a:cubicBezTo>
                <a:cubicBezTo>
                  <a:pt x="10024730" y="4455281"/>
                  <a:pt x="10005833" y="4463063"/>
                  <a:pt x="9986891" y="4470618"/>
                </a:cubicBezTo>
                <a:cubicBezTo>
                  <a:pt x="9569774" y="3798123"/>
                  <a:pt x="8940618" y="2968636"/>
                  <a:pt x="8259154" y="2192878"/>
                </a:cubicBezTo>
                <a:cubicBezTo>
                  <a:pt x="7968037" y="1861474"/>
                  <a:pt x="7694471" y="1571183"/>
                  <a:pt x="7468031" y="1353386"/>
                </a:cubicBezTo>
                <a:cubicBezTo>
                  <a:pt x="7240108" y="1134183"/>
                  <a:pt x="7081564" y="1009411"/>
                  <a:pt x="7009538" y="992564"/>
                </a:cubicBezTo>
                <a:lnTo>
                  <a:pt x="7008169" y="998434"/>
                </a:lnTo>
                <a:cubicBezTo>
                  <a:pt x="7078118" y="1014795"/>
                  <a:pt x="7239949" y="1142399"/>
                  <a:pt x="7463855" y="1357731"/>
                </a:cubicBezTo>
                <a:cubicBezTo>
                  <a:pt x="7690180" y="1575412"/>
                  <a:pt x="7963633" y="1865575"/>
                  <a:pt x="8254636" y="2196856"/>
                </a:cubicBezTo>
                <a:cubicBezTo>
                  <a:pt x="8935575" y="2972013"/>
                  <a:pt x="9564251" y="3800838"/>
                  <a:pt x="9981185" y="4472877"/>
                </a:cubicBezTo>
                <a:cubicBezTo>
                  <a:pt x="9962860" y="4480134"/>
                  <a:pt x="9944488" y="4487163"/>
                  <a:pt x="9926071" y="4493987"/>
                </a:cubicBezTo>
                <a:cubicBezTo>
                  <a:pt x="9721518" y="4159440"/>
                  <a:pt x="9471183" y="3792896"/>
                  <a:pt x="9180499" y="3402412"/>
                </a:cubicBezTo>
                <a:cubicBezTo>
                  <a:pt x="8899516" y="3024983"/>
                  <a:pt x="8583569" y="2629775"/>
                  <a:pt x="8266800" y="2259541"/>
                </a:cubicBezTo>
                <a:cubicBezTo>
                  <a:pt x="7982529" y="1927285"/>
                  <a:pt x="7702527" y="1621300"/>
                  <a:pt x="7478393" y="1397957"/>
                </a:cubicBezTo>
                <a:cubicBezTo>
                  <a:pt x="7256495" y="1176847"/>
                  <a:pt x="7099662" y="1046974"/>
                  <a:pt x="7036788" y="1032265"/>
                </a:cubicBezTo>
                <a:lnTo>
                  <a:pt x="7035395" y="1038233"/>
                </a:lnTo>
                <a:cubicBezTo>
                  <a:pt x="7164636" y="1068467"/>
                  <a:pt x="7680549" y="1583778"/>
                  <a:pt x="8262144" y="2263526"/>
                </a:cubicBezTo>
                <a:cubicBezTo>
                  <a:pt x="8917888" y="3029958"/>
                  <a:pt x="9515685" y="3835551"/>
                  <a:pt x="9920159" y="4496155"/>
                </a:cubicBezTo>
                <a:cubicBezTo>
                  <a:pt x="9902632" y="4502614"/>
                  <a:pt x="9885059" y="4508890"/>
                  <a:pt x="9867463" y="4514960"/>
                </a:cubicBezTo>
                <a:cubicBezTo>
                  <a:pt x="9678635" y="4201843"/>
                  <a:pt x="9451533" y="3861704"/>
                  <a:pt x="9190017" y="3500524"/>
                </a:cubicBezTo>
                <a:cubicBezTo>
                  <a:pt x="8911976" y="3116499"/>
                  <a:pt x="8595550" y="2710382"/>
                  <a:pt x="8274925" y="2326060"/>
                </a:cubicBezTo>
                <a:cubicBezTo>
                  <a:pt x="7993849" y="1989105"/>
                  <a:pt x="7714713" y="1675312"/>
                  <a:pt x="7488959" y="1442474"/>
                </a:cubicBezTo>
                <a:cubicBezTo>
                  <a:pt x="7269708" y="1216365"/>
                  <a:pt x="7118810" y="1084783"/>
                  <a:pt x="7064014" y="1071966"/>
                </a:cubicBezTo>
                <a:lnTo>
                  <a:pt x="7062599" y="1078037"/>
                </a:lnTo>
                <a:cubicBezTo>
                  <a:pt x="7115455" y="1090402"/>
                  <a:pt x="7269229" y="1224816"/>
                  <a:pt x="7484486" y="1446814"/>
                </a:cubicBezTo>
                <a:cubicBezTo>
                  <a:pt x="7710126" y="1679541"/>
                  <a:pt x="7989148" y="1993213"/>
                  <a:pt x="8270132" y="2330054"/>
                </a:cubicBezTo>
                <a:cubicBezTo>
                  <a:pt x="8651646" y="2787383"/>
                  <a:pt x="9338154" y="3648479"/>
                  <a:pt x="9861529" y="4517015"/>
                </a:cubicBezTo>
                <a:cubicBezTo>
                  <a:pt x="9844756" y="4522766"/>
                  <a:pt x="9827958" y="4528334"/>
                  <a:pt x="9811162" y="4533720"/>
                </a:cubicBezTo>
                <a:cubicBezTo>
                  <a:pt x="9638057" y="4242900"/>
                  <a:pt x="9433504" y="3929714"/>
                  <a:pt x="9200127" y="3598476"/>
                </a:cubicBezTo>
                <a:cubicBezTo>
                  <a:pt x="8925053" y="3208061"/>
                  <a:pt x="8608125" y="2791012"/>
                  <a:pt x="8283574" y="2392427"/>
                </a:cubicBezTo>
                <a:cubicBezTo>
                  <a:pt x="8006287" y="2051873"/>
                  <a:pt x="7727905" y="1730300"/>
                  <a:pt x="7499708" y="1486940"/>
                </a:cubicBezTo>
                <a:cubicBezTo>
                  <a:pt x="7286163" y="1259222"/>
                  <a:pt x="7137295" y="1122441"/>
                  <a:pt x="7091240" y="1111672"/>
                </a:cubicBezTo>
                <a:lnTo>
                  <a:pt x="7089803" y="1117840"/>
                </a:lnTo>
                <a:cubicBezTo>
                  <a:pt x="7177964" y="1138467"/>
                  <a:pt x="7676715" y="1657158"/>
                  <a:pt x="8278667" y="2396443"/>
                </a:cubicBezTo>
                <a:cubicBezTo>
                  <a:pt x="8649798" y="2852244"/>
                  <a:pt x="9302232" y="3690631"/>
                  <a:pt x="9805023" y="4535683"/>
                </a:cubicBezTo>
                <a:cubicBezTo>
                  <a:pt x="9789070" y="4540772"/>
                  <a:pt x="9773094" y="4545702"/>
                  <a:pt x="9757119" y="4550494"/>
                </a:cubicBezTo>
                <a:cubicBezTo>
                  <a:pt x="9599876" y="4282838"/>
                  <a:pt x="9417163" y="3997107"/>
                  <a:pt x="9210830" y="3696291"/>
                </a:cubicBezTo>
                <a:cubicBezTo>
                  <a:pt x="8938747" y="3299600"/>
                  <a:pt x="8621293" y="2871665"/>
                  <a:pt x="8292771" y="2458701"/>
                </a:cubicBezTo>
                <a:cubicBezTo>
                  <a:pt x="8020026" y="2115833"/>
                  <a:pt x="7742260" y="1786501"/>
                  <a:pt x="7510663" y="1531365"/>
                </a:cubicBezTo>
                <a:cubicBezTo>
                  <a:pt x="7302641" y="1302212"/>
                  <a:pt x="7156032" y="1160159"/>
                  <a:pt x="7118490" y="1151373"/>
                </a:cubicBezTo>
                <a:lnTo>
                  <a:pt x="7117007" y="1157644"/>
                </a:lnTo>
                <a:cubicBezTo>
                  <a:pt x="7153339" y="1166143"/>
                  <a:pt x="7298715" y="1307470"/>
                  <a:pt x="7505893" y="1535692"/>
                </a:cubicBezTo>
                <a:cubicBezTo>
                  <a:pt x="7737399" y="1790730"/>
                  <a:pt x="8015051" y="2119946"/>
                  <a:pt x="8287728" y="2462695"/>
                </a:cubicBezTo>
                <a:cubicBezTo>
                  <a:pt x="8648086" y="2915688"/>
                  <a:pt x="9267200" y="3729931"/>
                  <a:pt x="9750752" y="4552389"/>
                </a:cubicBezTo>
                <a:cubicBezTo>
                  <a:pt x="9735621" y="4556862"/>
                  <a:pt x="9720512" y="4561221"/>
                  <a:pt x="9705405" y="4565443"/>
                </a:cubicBezTo>
                <a:cubicBezTo>
                  <a:pt x="9564023" y="4321887"/>
                  <a:pt x="9402581" y="4064067"/>
                  <a:pt x="9222172" y="3793992"/>
                </a:cubicBezTo>
                <a:cubicBezTo>
                  <a:pt x="8949199" y="3385365"/>
                  <a:pt x="8639802" y="2958366"/>
                  <a:pt x="8302516" y="2524839"/>
                </a:cubicBezTo>
                <a:cubicBezTo>
                  <a:pt x="8035226" y="2181298"/>
                  <a:pt x="7757962" y="1844234"/>
                  <a:pt x="7521823" y="1575747"/>
                </a:cubicBezTo>
                <a:cubicBezTo>
                  <a:pt x="7319141" y="1345330"/>
                  <a:pt x="7175043" y="1197929"/>
                  <a:pt x="7145717" y="1191071"/>
                </a:cubicBezTo>
                <a:lnTo>
                  <a:pt x="7144210" y="1197443"/>
                </a:lnTo>
                <a:cubicBezTo>
                  <a:pt x="7165207" y="1202355"/>
                  <a:pt x="7275391" y="1305508"/>
                  <a:pt x="7516893" y="1580070"/>
                </a:cubicBezTo>
                <a:cubicBezTo>
                  <a:pt x="7752963" y="1848460"/>
                  <a:pt x="8030136" y="2185413"/>
                  <a:pt x="8297358" y="2528856"/>
                </a:cubicBezTo>
                <a:cubicBezTo>
                  <a:pt x="8646648" y="2977833"/>
                  <a:pt x="9233356" y="3766879"/>
                  <a:pt x="9698672" y="4567291"/>
                </a:cubicBezTo>
                <a:cubicBezTo>
                  <a:pt x="9684432" y="4571240"/>
                  <a:pt x="9670214" y="4575051"/>
                  <a:pt x="9656018" y="4578725"/>
                </a:cubicBezTo>
                <a:cubicBezTo>
                  <a:pt x="9530634" y="4360205"/>
                  <a:pt x="9389754" y="4130707"/>
                  <a:pt x="9234154" y="3891601"/>
                </a:cubicBezTo>
                <a:cubicBezTo>
                  <a:pt x="8964148" y="3476721"/>
                  <a:pt x="8654180" y="3039110"/>
                  <a:pt x="8312832" y="2590932"/>
                </a:cubicBezTo>
                <a:cubicBezTo>
                  <a:pt x="7961146" y="2129141"/>
                  <a:pt x="7673406" y="1784463"/>
                  <a:pt x="7533188" y="1620102"/>
                </a:cubicBezTo>
                <a:cubicBezTo>
                  <a:pt x="7338722" y="1392149"/>
                  <a:pt x="7193962" y="1235688"/>
                  <a:pt x="7172943" y="1230775"/>
                </a:cubicBezTo>
                <a:lnTo>
                  <a:pt x="7171437" y="1237249"/>
                </a:lnTo>
                <a:cubicBezTo>
                  <a:pt x="7187823" y="1241086"/>
                  <a:pt x="7315626" y="1375304"/>
                  <a:pt x="7528144" y="1624419"/>
                </a:cubicBezTo>
                <a:cubicBezTo>
                  <a:pt x="7668317" y="1788724"/>
                  <a:pt x="7955965" y="2133297"/>
                  <a:pt x="8307560" y="2594949"/>
                </a:cubicBezTo>
                <a:cubicBezTo>
                  <a:pt x="8713767" y="3128321"/>
                  <a:pt x="9231895" y="3852507"/>
                  <a:pt x="9649491" y="4580414"/>
                </a:cubicBezTo>
                <a:cubicBezTo>
                  <a:pt x="9635935" y="4583883"/>
                  <a:pt x="9622401" y="4587261"/>
                  <a:pt x="9608868" y="4590524"/>
                </a:cubicBezTo>
                <a:cubicBezTo>
                  <a:pt x="9499551" y="4397884"/>
                  <a:pt x="9378731" y="4197165"/>
                  <a:pt x="9246797" y="3989142"/>
                </a:cubicBezTo>
                <a:cubicBezTo>
                  <a:pt x="8979666" y="3567986"/>
                  <a:pt x="8669128" y="3119785"/>
                  <a:pt x="8323741" y="2656933"/>
                </a:cubicBezTo>
                <a:cubicBezTo>
                  <a:pt x="8000079" y="2223170"/>
                  <a:pt x="7721492" y="1877791"/>
                  <a:pt x="7544804" y="1664435"/>
                </a:cubicBezTo>
                <a:cubicBezTo>
                  <a:pt x="7453425" y="1554105"/>
                  <a:pt x="7366679" y="1451940"/>
                  <a:pt x="7300586" y="1376760"/>
                </a:cubicBezTo>
                <a:cubicBezTo>
                  <a:pt x="7239766" y="1307594"/>
                  <a:pt x="7205989" y="1271834"/>
                  <a:pt x="7200192" y="1270481"/>
                </a:cubicBezTo>
                <a:lnTo>
                  <a:pt x="7198641" y="1277056"/>
                </a:lnTo>
                <a:cubicBezTo>
                  <a:pt x="7198481" y="1277017"/>
                  <a:pt x="7198389" y="1276971"/>
                  <a:pt x="7198389" y="1276971"/>
                </a:cubicBezTo>
                <a:cubicBezTo>
                  <a:pt x="7208317" y="1281581"/>
                  <a:pt x="7332674" y="1418682"/>
                  <a:pt x="7545147" y="1675452"/>
                </a:cubicBezTo>
                <a:cubicBezTo>
                  <a:pt x="7722040" y="1889236"/>
                  <a:pt x="8000718" y="2235024"/>
                  <a:pt x="8323786" y="2668276"/>
                </a:cubicBezTo>
                <a:cubicBezTo>
                  <a:pt x="8713243" y="3190602"/>
                  <a:pt x="9202249" y="3888452"/>
                  <a:pt x="9601953" y="4592190"/>
                </a:cubicBezTo>
                <a:cubicBezTo>
                  <a:pt x="9589264" y="4595203"/>
                  <a:pt x="9576620" y="4598147"/>
                  <a:pt x="9563977" y="4600977"/>
                </a:cubicBezTo>
                <a:cubicBezTo>
                  <a:pt x="9470818" y="4435061"/>
                  <a:pt x="9369465" y="4263485"/>
                  <a:pt x="9260103" y="4086638"/>
                </a:cubicBezTo>
                <a:cubicBezTo>
                  <a:pt x="8995801" y="3659182"/>
                  <a:pt x="8684624" y="3200347"/>
                  <a:pt x="8335243" y="2722911"/>
                </a:cubicBezTo>
                <a:cubicBezTo>
                  <a:pt x="7740411" y="1910009"/>
                  <a:pt x="7234288" y="1317186"/>
                  <a:pt x="7229245" y="1311291"/>
                </a:cubicBezTo>
                <a:lnTo>
                  <a:pt x="7224041" y="1315750"/>
                </a:lnTo>
                <a:cubicBezTo>
                  <a:pt x="7229063" y="1321643"/>
                  <a:pt x="7735048" y="1914304"/>
                  <a:pt x="8329743" y="2726997"/>
                </a:cubicBezTo>
                <a:cubicBezTo>
                  <a:pt x="8705940" y="3241107"/>
                  <a:pt x="9171348" y="3917801"/>
                  <a:pt x="9556560" y="4602643"/>
                </a:cubicBezTo>
                <a:cubicBezTo>
                  <a:pt x="9539740" y="4606363"/>
                  <a:pt x="9522967" y="4609900"/>
                  <a:pt x="9506238" y="4613278"/>
                </a:cubicBezTo>
                <a:cubicBezTo>
                  <a:pt x="8969419" y="4721773"/>
                  <a:pt x="8388714" y="4713101"/>
                  <a:pt x="7730689" y="4582765"/>
                </a:cubicBezTo>
                <a:cubicBezTo>
                  <a:pt x="7314804" y="4500377"/>
                  <a:pt x="6868087" y="4369402"/>
                  <a:pt x="6381888" y="4188629"/>
                </a:cubicBezTo>
                <a:cubicBezTo>
                  <a:pt x="5940101" y="4024380"/>
                  <a:pt x="5506734" y="3819895"/>
                  <a:pt x="5087632" y="3622142"/>
                </a:cubicBezTo>
                <a:cubicBezTo>
                  <a:pt x="4651573" y="3416402"/>
                  <a:pt x="4200656" y="3203633"/>
                  <a:pt x="3740109" y="3036189"/>
                </a:cubicBezTo>
                <a:cubicBezTo>
                  <a:pt x="3599822" y="2985159"/>
                  <a:pt x="3474507" y="2948164"/>
                  <a:pt x="3357042" y="2923083"/>
                </a:cubicBezTo>
                <a:cubicBezTo>
                  <a:pt x="3219312" y="2893665"/>
                  <a:pt x="3094886" y="2880953"/>
                  <a:pt x="2976600" y="2884263"/>
                </a:cubicBezTo>
                <a:cubicBezTo>
                  <a:pt x="2846013" y="2887891"/>
                  <a:pt x="2723413" y="2912037"/>
                  <a:pt x="2612202" y="2956038"/>
                </a:cubicBezTo>
                <a:cubicBezTo>
                  <a:pt x="2490675" y="3004101"/>
                  <a:pt x="2378049" y="3077656"/>
                  <a:pt x="2277449" y="3174672"/>
                </a:cubicBezTo>
                <a:cubicBezTo>
                  <a:pt x="2111541" y="3334654"/>
                  <a:pt x="1971959" y="3522524"/>
                  <a:pt x="1847061" y="3723472"/>
                </a:cubicBezTo>
                <a:cubicBezTo>
                  <a:pt x="1834758" y="3742254"/>
                  <a:pt x="1822596" y="3761174"/>
                  <a:pt x="1810569" y="3780207"/>
                </a:cubicBezTo>
                <a:cubicBezTo>
                  <a:pt x="1795434" y="3802915"/>
                  <a:pt x="1780499" y="3825828"/>
                  <a:pt x="1765767" y="3848924"/>
                </a:cubicBezTo>
                <a:cubicBezTo>
                  <a:pt x="1755577" y="3864101"/>
                  <a:pt x="1745476" y="3879346"/>
                  <a:pt x="1735464" y="3894705"/>
                </a:cubicBezTo>
                <a:cubicBezTo>
                  <a:pt x="1722953" y="3912871"/>
                  <a:pt x="1710577" y="3931152"/>
                  <a:pt x="1698328" y="3949569"/>
                </a:cubicBezTo>
                <a:cubicBezTo>
                  <a:pt x="1685763" y="3967461"/>
                  <a:pt x="1673327" y="3985468"/>
                  <a:pt x="1661015" y="4003612"/>
                </a:cubicBezTo>
                <a:cubicBezTo>
                  <a:pt x="1648371" y="4021230"/>
                  <a:pt x="1635860" y="4038986"/>
                  <a:pt x="1623463" y="4056832"/>
                </a:cubicBezTo>
                <a:cubicBezTo>
                  <a:pt x="1610733" y="4074200"/>
                  <a:pt x="1598128" y="4091659"/>
                  <a:pt x="1585636" y="4109232"/>
                </a:cubicBezTo>
                <a:cubicBezTo>
                  <a:pt x="1572794" y="4126325"/>
                  <a:pt x="1560075" y="4143510"/>
                  <a:pt x="1547464" y="4160809"/>
                </a:cubicBezTo>
                <a:cubicBezTo>
                  <a:pt x="1534510" y="4177606"/>
                  <a:pt x="1521673" y="4194495"/>
                  <a:pt x="1508943" y="4211497"/>
                </a:cubicBezTo>
                <a:cubicBezTo>
                  <a:pt x="1495923" y="4227906"/>
                  <a:pt x="1483014" y="4244429"/>
                  <a:pt x="1470209" y="4261020"/>
                </a:cubicBezTo>
                <a:cubicBezTo>
                  <a:pt x="1457582" y="4276471"/>
                  <a:pt x="1445053" y="4292013"/>
                  <a:pt x="1432612" y="4307623"/>
                </a:cubicBezTo>
                <a:cubicBezTo>
                  <a:pt x="1419013" y="4323735"/>
                  <a:pt x="1405509" y="4339939"/>
                  <a:pt x="1392094" y="4356257"/>
                </a:cubicBezTo>
                <a:cubicBezTo>
                  <a:pt x="1379058" y="4371182"/>
                  <a:pt x="1366093" y="4386199"/>
                  <a:pt x="1353215" y="4401307"/>
                </a:cubicBezTo>
                <a:cubicBezTo>
                  <a:pt x="1339633" y="4416278"/>
                  <a:pt x="1326152" y="4431364"/>
                  <a:pt x="1312726" y="4446540"/>
                </a:cubicBezTo>
                <a:cubicBezTo>
                  <a:pt x="1299129" y="4460941"/>
                  <a:pt x="1285591" y="4475433"/>
                  <a:pt x="1272137" y="4490016"/>
                </a:cubicBezTo>
                <a:cubicBezTo>
                  <a:pt x="1258647" y="4503709"/>
                  <a:pt x="1245212" y="4517494"/>
                  <a:pt x="1231852" y="4531347"/>
                </a:cubicBezTo>
                <a:cubicBezTo>
                  <a:pt x="1218289" y="4544515"/>
                  <a:pt x="1204778" y="4557752"/>
                  <a:pt x="1191334" y="4571080"/>
                </a:cubicBezTo>
                <a:cubicBezTo>
                  <a:pt x="1177623" y="4583746"/>
                  <a:pt x="1163959" y="4596481"/>
                  <a:pt x="1150357" y="4609329"/>
                </a:cubicBezTo>
                <a:cubicBezTo>
                  <a:pt x="1137353" y="4620718"/>
                  <a:pt x="1124388" y="4632197"/>
                  <a:pt x="1111473" y="4643768"/>
                </a:cubicBezTo>
                <a:cubicBezTo>
                  <a:pt x="1097018" y="4655749"/>
                  <a:pt x="1082622" y="4667868"/>
                  <a:pt x="1068253" y="4680077"/>
                </a:cubicBezTo>
                <a:cubicBezTo>
                  <a:pt x="1054576" y="4690781"/>
                  <a:pt x="1040946" y="4701553"/>
                  <a:pt x="1027417" y="4712394"/>
                </a:cubicBezTo>
                <a:cubicBezTo>
                  <a:pt x="1013843" y="4722389"/>
                  <a:pt x="1000442" y="4732363"/>
                  <a:pt x="987221" y="4742336"/>
                </a:cubicBezTo>
                <a:cubicBezTo>
                  <a:pt x="973473" y="4751829"/>
                  <a:pt x="959595" y="4761552"/>
                  <a:pt x="945557" y="4771502"/>
                </a:cubicBezTo>
                <a:cubicBezTo>
                  <a:pt x="932638" y="4779832"/>
                  <a:pt x="919643" y="4788345"/>
                  <a:pt x="906571" y="4797017"/>
                </a:cubicBezTo>
                <a:cubicBezTo>
                  <a:pt x="891796" y="4805872"/>
                  <a:pt x="876970" y="4814933"/>
                  <a:pt x="862088" y="4824198"/>
                </a:cubicBezTo>
                <a:cubicBezTo>
                  <a:pt x="849758" y="4831091"/>
                  <a:pt x="837431" y="4838119"/>
                  <a:pt x="825112" y="4845217"/>
                </a:cubicBezTo>
                <a:cubicBezTo>
                  <a:pt x="810766" y="4852612"/>
                  <a:pt x="796445" y="4860120"/>
                  <a:pt x="782170" y="4867834"/>
                </a:cubicBezTo>
                <a:cubicBezTo>
                  <a:pt x="769406" y="4873905"/>
                  <a:pt x="756719" y="4880135"/>
                  <a:pt x="744085" y="4886457"/>
                </a:cubicBezTo>
                <a:cubicBezTo>
                  <a:pt x="729961" y="4892619"/>
                  <a:pt x="715907" y="4898895"/>
                  <a:pt x="701985" y="4905376"/>
                </a:cubicBezTo>
                <a:cubicBezTo>
                  <a:pt x="690145" y="4910123"/>
                  <a:pt x="678417" y="4914984"/>
                  <a:pt x="666780" y="4919959"/>
                </a:cubicBezTo>
                <a:cubicBezTo>
                  <a:pt x="653030" y="4924980"/>
                  <a:pt x="639412" y="4930161"/>
                  <a:pt x="625922" y="4935524"/>
                </a:cubicBezTo>
                <a:cubicBezTo>
                  <a:pt x="613044" y="4939814"/>
                  <a:pt x="600300" y="4944287"/>
                  <a:pt x="587691" y="4948920"/>
                </a:cubicBezTo>
                <a:cubicBezTo>
                  <a:pt x="568196" y="4954786"/>
                  <a:pt x="549053" y="4961084"/>
                  <a:pt x="530264" y="4967840"/>
                </a:cubicBezTo>
                <a:cubicBezTo>
                  <a:pt x="326970" y="5040847"/>
                  <a:pt x="188074" y="5177094"/>
                  <a:pt x="105629" y="5384318"/>
                </a:cubicBezTo>
                <a:cubicBezTo>
                  <a:pt x="30689" y="5572667"/>
                  <a:pt x="11817" y="5796802"/>
                  <a:pt x="0" y="5992089"/>
                </a:cubicBezTo>
                <a:lnTo>
                  <a:pt x="5076" y="5992386"/>
                </a:lnTo>
                <a:cubicBezTo>
                  <a:pt x="4320" y="6000807"/>
                  <a:pt x="3578" y="6009183"/>
                  <a:pt x="2853" y="6017513"/>
                </a:cubicBezTo>
                <a:lnTo>
                  <a:pt x="8549" y="6017992"/>
                </a:lnTo>
                <a:cubicBezTo>
                  <a:pt x="7588" y="6026345"/>
                  <a:pt x="6637" y="6034675"/>
                  <a:pt x="5705" y="6042937"/>
                </a:cubicBezTo>
                <a:lnTo>
                  <a:pt x="11982" y="6043644"/>
                </a:lnTo>
                <a:cubicBezTo>
                  <a:pt x="10829" y="6051883"/>
                  <a:pt x="9686" y="6060144"/>
                  <a:pt x="8556" y="6068360"/>
                </a:cubicBezTo>
                <a:lnTo>
                  <a:pt x="15040" y="6069250"/>
                </a:lnTo>
                <a:cubicBezTo>
                  <a:pt x="78820" y="5605234"/>
                  <a:pt x="171060" y="5171526"/>
                  <a:pt x="590032" y="4962431"/>
                </a:cubicBezTo>
                <a:cubicBezTo>
                  <a:pt x="407860" y="5066568"/>
                  <a:pt x="273124" y="5222373"/>
                  <a:pt x="178869" y="5437698"/>
                </a:cubicBezTo>
                <a:cubicBezTo>
                  <a:pt x="88821" y="5643415"/>
                  <a:pt x="46769" y="5874625"/>
                  <a:pt x="11409" y="6093807"/>
                </a:cubicBezTo>
                <a:lnTo>
                  <a:pt x="17767" y="6094834"/>
                </a:lnTo>
                <a:cubicBezTo>
                  <a:pt x="94474" y="5619338"/>
                  <a:pt x="198594" y="5174059"/>
                  <a:pt x="624423" y="4950906"/>
                </a:cubicBezTo>
                <a:cubicBezTo>
                  <a:pt x="625037" y="4950586"/>
                  <a:pt x="625657" y="4950267"/>
                  <a:pt x="626271" y="4949947"/>
                </a:cubicBezTo>
                <a:cubicBezTo>
                  <a:pt x="438380" y="5061318"/>
                  <a:pt x="297886" y="5225408"/>
                  <a:pt x="197189" y="5450958"/>
                </a:cubicBezTo>
                <a:cubicBezTo>
                  <a:pt x="103333" y="5661148"/>
                  <a:pt x="55357" y="5896351"/>
                  <a:pt x="14261" y="6119231"/>
                </a:cubicBezTo>
                <a:lnTo>
                  <a:pt x="20492" y="6120395"/>
                </a:lnTo>
                <a:cubicBezTo>
                  <a:pt x="109509" y="5637596"/>
                  <a:pt x="224436" y="5184397"/>
                  <a:pt x="647372" y="4945041"/>
                </a:cubicBezTo>
                <a:cubicBezTo>
                  <a:pt x="652852" y="4941937"/>
                  <a:pt x="658366" y="4938924"/>
                  <a:pt x="663868" y="4935866"/>
                </a:cubicBezTo>
                <a:cubicBezTo>
                  <a:pt x="469781" y="5054814"/>
                  <a:pt x="323079" y="5227645"/>
                  <a:pt x="215496" y="5464172"/>
                </a:cubicBezTo>
                <a:cubicBezTo>
                  <a:pt x="117837" y="5678881"/>
                  <a:pt x="63949" y="5918077"/>
                  <a:pt x="17119" y="6144700"/>
                </a:cubicBezTo>
                <a:lnTo>
                  <a:pt x="23226" y="6145955"/>
                </a:lnTo>
                <a:cubicBezTo>
                  <a:pt x="124517" y="5655785"/>
                  <a:pt x="250229" y="5194644"/>
                  <a:pt x="670313" y="4939198"/>
                </a:cubicBezTo>
                <a:cubicBezTo>
                  <a:pt x="674871" y="4936437"/>
                  <a:pt x="679446" y="4933721"/>
                  <a:pt x="684013" y="4930982"/>
                </a:cubicBezTo>
                <a:cubicBezTo>
                  <a:pt x="684853" y="4930800"/>
                  <a:pt x="685693" y="4930617"/>
                  <a:pt x="686533" y="4930434"/>
                </a:cubicBezTo>
                <a:cubicBezTo>
                  <a:pt x="493742" y="5056822"/>
                  <a:pt x="345607" y="5235746"/>
                  <a:pt x="233800" y="5477340"/>
                </a:cubicBezTo>
                <a:cubicBezTo>
                  <a:pt x="132335" y="5696614"/>
                  <a:pt x="72533" y="5939827"/>
                  <a:pt x="19972" y="6170146"/>
                </a:cubicBezTo>
                <a:lnTo>
                  <a:pt x="25946" y="6171515"/>
                </a:lnTo>
                <a:cubicBezTo>
                  <a:pt x="139495" y="5673928"/>
                  <a:pt x="275965" y="5204823"/>
                  <a:pt x="693247" y="4933355"/>
                </a:cubicBezTo>
                <a:cubicBezTo>
                  <a:pt x="696586" y="4931165"/>
                  <a:pt x="699927" y="4929065"/>
                  <a:pt x="703266" y="4926920"/>
                </a:cubicBezTo>
                <a:cubicBezTo>
                  <a:pt x="704806" y="4926600"/>
                  <a:pt x="706347" y="4926281"/>
                  <a:pt x="707889" y="4925961"/>
                </a:cubicBezTo>
                <a:cubicBezTo>
                  <a:pt x="517004" y="5059652"/>
                  <a:pt x="367856" y="5244373"/>
                  <a:pt x="252091" y="5490485"/>
                </a:cubicBezTo>
                <a:cubicBezTo>
                  <a:pt x="146827" y="5714301"/>
                  <a:pt x="81109" y="5961553"/>
                  <a:pt x="22822" y="6195593"/>
                </a:cubicBezTo>
                <a:lnTo>
                  <a:pt x="28671" y="6197053"/>
                </a:lnTo>
                <a:cubicBezTo>
                  <a:pt x="154441" y="5692004"/>
                  <a:pt x="301665" y="5214887"/>
                  <a:pt x="716160" y="4927513"/>
                </a:cubicBezTo>
                <a:cubicBezTo>
                  <a:pt x="718287" y="4926030"/>
                  <a:pt x="720410" y="4924569"/>
                  <a:pt x="722536" y="4923108"/>
                </a:cubicBezTo>
                <a:cubicBezTo>
                  <a:pt x="724641" y="4922698"/>
                  <a:pt x="726747" y="4922310"/>
                  <a:pt x="728854" y="4921922"/>
                </a:cubicBezTo>
                <a:cubicBezTo>
                  <a:pt x="540018" y="5062824"/>
                  <a:pt x="389968" y="5253160"/>
                  <a:pt x="270367" y="5503631"/>
                </a:cubicBezTo>
                <a:cubicBezTo>
                  <a:pt x="161326" y="5731965"/>
                  <a:pt x="89699" y="5983257"/>
                  <a:pt x="25682" y="6221062"/>
                </a:cubicBezTo>
                <a:lnTo>
                  <a:pt x="31398" y="6222614"/>
                </a:lnTo>
                <a:cubicBezTo>
                  <a:pt x="169385" y="5710033"/>
                  <a:pt x="327335" y="5224837"/>
                  <a:pt x="739082" y="4921648"/>
                </a:cubicBezTo>
                <a:cubicBezTo>
                  <a:pt x="740043" y="4920940"/>
                  <a:pt x="740997" y="4920256"/>
                  <a:pt x="741958" y="4919549"/>
                </a:cubicBezTo>
                <a:cubicBezTo>
                  <a:pt x="744489" y="4919092"/>
                  <a:pt x="747024" y="4918681"/>
                  <a:pt x="749558" y="4918248"/>
                </a:cubicBezTo>
                <a:cubicBezTo>
                  <a:pt x="562851" y="5066225"/>
                  <a:pt x="411984" y="5262083"/>
                  <a:pt x="288636" y="5516731"/>
                </a:cubicBezTo>
                <a:cubicBezTo>
                  <a:pt x="175836" y="5749583"/>
                  <a:pt x="98296" y="6004938"/>
                  <a:pt x="28539" y="6246532"/>
                </a:cubicBezTo>
                <a:lnTo>
                  <a:pt x="34123" y="6248152"/>
                </a:lnTo>
                <a:cubicBezTo>
                  <a:pt x="184242" y="5728267"/>
                  <a:pt x="352832" y="5235199"/>
                  <a:pt x="761411" y="4916285"/>
                </a:cubicBezTo>
                <a:cubicBezTo>
                  <a:pt x="764312" y="4915805"/>
                  <a:pt x="767213" y="4915326"/>
                  <a:pt x="770116" y="4914870"/>
                </a:cubicBezTo>
                <a:cubicBezTo>
                  <a:pt x="585545" y="5069808"/>
                  <a:pt x="433905" y="5271098"/>
                  <a:pt x="306887" y="5529808"/>
                </a:cubicBezTo>
                <a:cubicBezTo>
                  <a:pt x="190351" y="5767156"/>
                  <a:pt x="106889" y="6026619"/>
                  <a:pt x="31392" y="6272001"/>
                </a:cubicBezTo>
                <a:lnTo>
                  <a:pt x="36853" y="6273689"/>
                </a:lnTo>
                <a:cubicBezTo>
                  <a:pt x="204886" y="5727514"/>
                  <a:pt x="376998" y="5248025"/>
                  <a:pt x="780995" y="4913227"/>
                </a:cubicBezTo>
                <a:cubicBezTo>
                  <a:pt x="784174" y="4912770"/>
                  <a:pt x="787355" y="4912291"/>
                  <a:pt x="790537" y="4911834"/>
                </a:cubicBezTo>
                <a:cubicBezTo>
                  <a:pt x="608110" y="5073574"/>
                  <a:pt x="455734" y="5280181"/>
                  <a:pt x="325119" y="5542862"/>
                </a:cubicBezTo>
                <a:cubicBezTo>
                  <a:pt x="204889" y="5784660"/>
                  <a:pt x="115500" y="6048254"/>
                  <a:pt x="34242" y="6297470"/>
                </a:cubicBezTo>
                <a:lnTo>
                  <a:pt x="39578" y="6299227"/>
                </a:lnTo>
                <a:cubicBezTo>
                  <a:pt x="219739" y="5746593"/>
                  <a:pt x="401582" y="5260440"/>
                  <a:pt x="800636" y="4910420"/>
                </a:cubicBezTo>
                <a:cubicBezTo>
                  <a:pt x="804050" y="4909963"/>
                  <a:pt x="807468" y="4909529"/>
                  <a:pt x="810885" y="4909096"/>
                </a:cubicBezTo>
                <a:cubicBezTo>
                  <a:pt x="630569" y="5077499"/>
                  <a:pt x="477477" y="5289332"/>
                  <a:pt x="343340" y="5555916"/>
                </a:cubicBezTo>
                <a:cubicBezTo>
                  <a:pt x="219461" y="5802097"/>
                  <a:pt x="124126" y="6069821"/>
                  <a:pt x="37097" y="6322962"/>
                </a:cubicBezTo>
                <a:lnTo>
                  <a:pt x="42307" y="6324742"/>
                </a:lnTo>
                <a:cubicBezTo>
                  <a:pt x="234528" y="5765650"/>
                  <a:pt x="426056" y="5272786"/>
                  <a:pt x="820301" y="4907886"/>
                </a:cubicBezTo>
                <a:cubicBezTo>
                  <a:pt x="823950" y="4907453"/>
                  <a:pt x="827600" y="4906997"/>
                  <a:pt x="831251" y="4906585"/>
                </a:cubicBezTo>
                <a:cubicBezTo>
                  <a:pt x="652991" y="5081539"/>
                  <a:pt x="499157" y="5298484"/>
                  <a:pt x="361539" y="5568924"/>
                </a:cubicBezTo>
                <a:cubicBezTo>
                  <a:pt x="234069" y="5819395"/>
                  <a:pt x="132780" y="6091365"/>
                  <a:pt x="39950" y="6348454"/>
                </a:cubicBezTo>
                <a:lnTo>
                  <a:pt x="45032" y="6350280"/>
                </a:lnTo>
                <a:cubicBezTo>
                  <a:pt x="249264" y="5784660"/>
                  <a:pt x="450433" y="5285065"/>
                  <a:pt x="840008" y="4905604"/>
                </a:cubicBezTo>
                <a:cubicBezTo>
                  <a:pt x="843874" y="4905171"/>
                  <a:pt x="847738" y="4904759"/>
                  <a:pt x="851608" y="4904349"/>
                </a:cubicBezTo>
                <a:cubicBezTo>
                  <a:pt x="675341" y="5085761"/>
                  <a:pt x="520768" y="5307727"/>
                  <a:pt x="379719" y="5581933"/>
                </a:cubicBezTo>
                <a:cubicBezTo>
                  <a:pt x="248632" y="5836809"/>
                  <a:pt x="145549" y="6102000"/>
                  <a:pt x="42803" y="6373946"/>
                </a:cubicBezTo>
                <a:lnTo>
                  <a:pt x="47760" y="6375795"/>
                </a:lnTo>
                <a:cubicBezTo>
                  <a:pt x="263957" y="5803603"/>
                  <a:pt x="474752" y="5297252"/>
                  <a:pt x="859790" y="4903505"/>
                </a:cubicBezTo>
                <a:cubicBezTo>
                  <a:pt x="863836" y="4903116"/>
                  <a:pt x="867887" y="4902729"/>
                  <a:pt x="871938" y="4902364"/>
                </a:cubicBezTo>
                <a:cubicBezTo>
                  <a:pt x="697626" y="5090051"/>
                  <a:pt x="542311" y="5316993"/>
                  <a:pt x="397885" y="5594942"/>
                </a:cubicBezTo>
                <a:cubicBezTo>
                  <a:pt x="263372" y="5853834"/>
                  <a:pt x="154514" y="6123202"/>
                  <a:pt x="45655" y="6399416"/>
                </a:cubicBezTo>
                <a:lnTo>
                  <a:pt x="50487" y="6401333"/>
                </a:lnTo>
                <a:cubicBezTo>
                  <a:pt x="278629" y="5822454"/>
                  <a:pt x="499039" y="5309302"/>
                  <a:pt x="879654" y="4901656"/>
                </a:cubicBezTo>
                <a:cubicBezTo>
                  <a:pt x="883860" y="4901291"/>
                  <a:pt x="888066" y="4900926"/>
                  <a:pt x="892275" y="4900583"/>
                </a:cubicBezTo>
                <a:cubicBezTo>
                  <a:pt x="719846" y="5094479"/>
                  <a:pt x="563794" y="5326282"/>
                  <a:pt x="416031" y="5607950"/>
                </a:cubicBezTo>
                <a:cubicBezTo>
                  <a:pt x="278202" y="5870676"/>
                  <a:pt x="163538" y="6144312"/>
                  <a:pt x="48506" y="6424908"/>
                </a:cubicBezTo>
                <a:lnTo>
                  <a:pt x="53214" y="6426848"/>
                </a:lnTo>
                <a:cubicBezTo>
                  <a:pt x="293285" y="5841213"/>
                  <a:pt x="523324" y="5321215"/>
                  <a:pt x="899592" y="4900036"/>
                </a:cubicBezTo>
                <a:cubicBezTo>
                  <a:pt x="903932" y="4899693"/>
                  <a:pt x="908273" y="4899374"/>
                  <a:pt x="912616" y="4899077"/>
                </a:cubicBezTo>
                <a:cubicBezTo>
                  <a:pt x="742015" y="5099020"/>
                  <a:pt x="585212" y="5335615"/>
                  <a:pt x="434170" y="5620913"/>
                </a:cubicBezTo>
                <a:cubicBezTo>
                  <a:pt x="293146" y="5887291"/>
                  <a:pt x="172618" y="6165285"/>
                  <a:pt x="51356" y="6450423"/>
                </a:cubicBezTo>
                <a:lnTo>
                  <a:pt x="55948" y="6452363"/>
                </a:lnTo>
                <a:cubicBezTo>
                  <a:pt x="261508" y="5969062"/>
                  <a:pt x="516322" y="5369985"/>
                  <a:pt x="919593" y="4898598"/>
                </a:cubicBezTo>
                <a:cubicBezTo>
                  <a:pt x="924048" y="4898301"/>
                  <a:pt x="928500" y="4898027"/>
                  <a:pt x="932957" y="4897776"/>
                </a:cubicBezTo>
                <a:cubicBezTo>
                  <a:pt x="764134" y="5103653"/>
                  <a:pt x="606576" y="5344973"/>
                  <a:pt x="452288" y="5633898"/>
                </a:cubicBezTo>
                <a:cubicBezTo>
                  <a:pt x="308277" y="5903586"/>
                  <a:pt x="181807" y="6186076"/>
                  <a:pt x="54209" y="6475915"/>
                </a:cubicBezTo>
                <a:lnTo>
                  <a:pt x="58680" y="6477877"/>
                </a:lnTo>
                <a:cubicBezTo>
                  <a:pt x="274030" y="5988712"/>
                  <a:pt x="540862" y="5382720"/>
                  <a:pt x="939640" y="4897388"/>
                </a:cubicBezTo>
                <a:cubicBezTo>
                  <a:pt x="944202" y="4897114"/>
                  <a:pt x="948766" y="4896886"/>
                  <a:pt x="953330" y="4896681"/>
                </a:cubicBezTo>
                <a:cubicBezTo>
                  <a:pt x="786235" y="5108355"/>
                  <a:pt x="627898" y="5354352"/>
                  <a:pt x="470390" y="5646884"/>
                </a:cubicBezTo>
                <a:cubicBezTo>
                  <a:pt x="323417" y="5919835"/>
                  <a:pt x="196241" y="6195364"/>
                  <a:pt x="57055" y="6501407"/>
                </a:cubicBezTo>
                <a:lnTo>
                  <a:pt x="61414" y="6503393"/>
                </a:lnTo>
                <a:cubicBezTo>
                  <a:pt x="298324" y="5982459"/>
                  <a:pt x="566069" y="5393811"/>
                  <a:pt x="959693" y="4896384"/>
                </a:cubicBezTo>
                <a:cubicBezTo>
                  <a:pt x="964383" y="4896178"/>
                  <a:pt x="969073" y="4895973"/>
                  <a:pt x="973763" y="4895791"/>
                </a:cubicBezTo>
                <a:cubicBezTo>
                  <a:pt x="808324" y="5113147"/>
                  <a:pt x="649196" y="5363709"/>
                  <a:pt x="488484" y="5659847"/>
                </a:cubicBezTo>
                <a:cubicBezTo>
                  <a:pt x="339057" y="5935171"/>
                  <a:pt x="205982" y="6215425"/>
                  <a:pt x="59908" y="6526899"/>
                </a:cubicBezTo>
                <a:lnTo>
                  <a:pt x="64137" y="6528885"/>
                </a:lnTo>
                <a:cubicBezTo>
                  <a:pt x="311506" y="6001423"/>
                  <a:pt x="590961" y="5405542"/>
                  <a:pt x="979809" y="4895563"/>
                </a:cubicBezTo>
                <a:cubicBezTo>
                  <a:pt x="984603" y="4895403"/>
                  <a:pt x="989401" y="4895243"/>
                  <a:pt x="994196" y="4895106"/>
                </a:cubicBezTo>
                <a:cubicBezTo>
                  <a:pt x="830386" y="5117985"/>
                  <a:pt x="670445" y="5373089"/>
                  <a:pt x="506549" y="5672810"/>
                </a:cubicBezTo>
                <a:cubicBezTo>
                  <a:pt x="342822" y="5972234"/>
                  <a:pt x="187530" y="6293933"/>
                  <a:pt x="62749" y="6552414"/>
                </a:cubicBezTo>
                <a:lnTo>
                  <a:pt x="66871" y="6554400"/>
                </a:lnTo>
                <a:cubicBezTo>
                  <a:pt x="324827" y="6020024"/>
                  <a:pt x="616157" y="5416542"/>
                  <a:pt x="999985" y="4894946"/>
                </a:cubicBezTo>
                <a:cubicBezTo>
                  <a:pt x="1004881" y="4894809"/>
                  <a:pt x="1009776" y="4894718"/>
                  <a:pt x="1014671" y="4894604"/>
                </a:cubicBezTo>
                <a:cubicBezTo>
                  <a:pt x="852453" y="5122846"/>
                  <a:pt x="691693" y="5382423"/>
                  <a:pt x="524611" y="5685773"/>
                </a:cubicBezTo>
                <a:cubicBezTo>
                  <a:pt x="359455" y="5985654"/>
                  <a:pt x="203332" y="6300300"/>
                  <a:pt x="65602" y="6577906"/>
                </a:cubicBezTo>
                <a:lnTo>
                  <a:pt x="69600" y="6579914"/>
                </a:lnTo>
                <a:cubicBezTo>
                  <a:pt x="351506" y="6011716"/>
                  <a:pt x="642698" y="5424827"/>
                  <a:pt x="1020208" y="4894512"/>
                </a:cubicBezTo>
                <a:cubicBezTo>
                  <a:pt x="1025206" y="4894422"/>
                  <a:pt x="1030204" y="4894353"/>
                  <a:pt x="1035202" y="4894307"/>
                </a:cubicBezTo>
                <a:cubicBezTo>
                  <a:pt x="664594" y="5432791"/>
                  <a:pt x="361698" y="6027532"/>
                  <a:pt x="68450" y="6603421"/>
                </a:cubicBezTo>
                <a:lnTo>
                  <a:pt x="72336" y="6605407"/>
                </a:lnTo>
                <a:cubicBezTo>
                  <a:pt x="365978" y="6028741"/>
                  <a:pt x="669286" y="5433179"/>
                  <a:pt x="1040517" y="4894262"/>
                </a:cubicBezTo>
                <a:cubicBezTo>
                  <a:pt x="1045588" y="4894216"/>
                  <a:pt x="1050659" y="4894193"/>
                  <a:pt x="1055728" y="4894193"/>
                </a:cubicBezTo>
                <a:cubicBezTo>
                  <a:pt x="693000" y="5437835"/>
                  <a:pt x="384201" y="6029403"/>
                  <a:pt x="85201" y="6602280"/>
                </a:cubicBezTo>
                <a:lnTo>
                  <a:pt x="71294" y="6628936"/>
                </a:lnTo>
                <a:lnTo>
                  <a:pt x="75068" y="6630899"/>
                </a:lnTo>
                <a:lnTo>
                  <a:pt x="88976" y="6604266"/>
                </a:lnTo>
                <a:cubicBezTo>
                  <a:pt x="388357" y="6030658"/>
                  <a:pt x="697565" y="5438291"/>
                  <a:pt x="1060847" y="4894170"/>
                </a:cubicBezTo>
                <a:cubicBezTo>
                  <a:pt x="1065993" y="4894193"/>
                  <a:pt x="1071140" y="4894193"/>
                  <a:pt x="1076284" y="4894239"/>
                </a:cubicBezTo>
                <a:cubicBezTo>
                  <a:pt x="723538" y="5438930"/>
                  <a:pt x="411564" y="6022831"/>
                  <a:pt x="109463" y="6588336"/>
                </a:cubicBezTo>
                <a:lnTo>
                  <a:pt x="74137" y="6654451"/>
                </a:lnTo>
                <a:lnTo>
                  <a:pt x="77807" y="6656391"/>
                </a:lnTo>
                <a:lnTo>
                  <a:pt x="113126" y="6590299"/>
                </a:lnTo>
                <a:cubicBezTo>
                  <a:pt x="415602" y="6024086"/>
                  <a:pt x="727966" y="5439455"/>
                  <a:pt x="1081209" y="4894262"/>
                </a:cubicBezTo>
                <a:cubicBezTo>
                  <a:pt x="1086433" y="4894307"/>
                  <a:pt x="1091654" y="4894376"/>
                  <a:pt x="1096874" y="4894444"/>
                </a:cubicBezTo>
                <a:cubicBezTo>
                  <a:pt x="757689" y="5433385"/>
                  <a:pt x="446649" y="6002976"/>
                  <a:pt x="145406" y="6554674"/>
                </a:cubicBezTo>
                <a:cubicBezTo>
                  <a:pt x="122588" y="6596460"/>
                  <a:pt x="99794" y="6638225"/>
                  <a:pt x="76983" y="6679943"/>
                </a:cubicBezTo>
                <a:lnTo>
                  <a:pt x="80539" y="6681883"/>
                </a:lnTo>
                <a:cubicBezTo>
                  <a:pt x="103347" y="6640165"/>
                  <a:pt x="126151" y="6598400"/>
                  <a:pt x="148961" y="6556613"/>
                </a:cubicBezTo>
                <a:cubicBezTo>
                  <a:pt x="450565" y="6004253"/>
                  <a:pt x="761980" y="5433978"/>
                  <a:pt x="1101605" y="4894535"/>
                </a:cubicBezTo>
                <a:cubicBezTo>
                  <a:pt x="1106897" y="4894627"/>
                  <a:pt x="1112185" y="4894718"/>
                  <a:pt x="1117471" y="4894832"/>
                </a:cubicBezTo>
                <a:cubicBezTo>
                  <a:pt x="799097" y="5414853"/>
                  <a:pt x="496980" y="5956989"/>
                  <a:pt x="204307" y="6482214"/>
                </a:cubicBezTo>
                <a:cubicBezTo>
                  <a:pt x="162812" y="6556682"/>
                  <a:pt x="121338" y="6631104"/>
                  <a:pt x="79829" y="6705458"/>
                </a:cubicBezTo>
                <a:lnTo>
                  <a:pt x="83275" y="6707398"/>
                </a:lnTo>
                <a:cubicBezTo>
                  <a:pt x="124781" y="6633044"/>
                  <a:pt x="166258" y="6558599"/>
                  <a:pt x="207757" y="6484131"/>
                </a:cubicBezTo>
                <a:cubicBezTo>
                  <a:pt x="500771" y="5958290"/>
                  <a:pt x="803260" y="5415492"/>
                  <a:pt x="1122037" y="4894946"/>
                </a:cubicBezTo>
                <a:cubicBezTo>
                  <a:pt x="1127398" y="4895083"/>
                  <a:pt x="1132757" y="4895220"/>
                  <a:pt x="1138111" y="4895380"/>
                </a:cubicBezTo>
                <a:cubicBezTo>
                  <a:pt x="857770" y="5365581"/>
                  <a:pt x="583213" y="5849429"/>
                  <a:pt x="317159" y="6318307"/>
                </a:cubicBezTo>
                <a:cubicBezTo>
                  <a:pt x="240361" y="6453664"/>
                  <a:pt x="160936" y="6593630"/>
                  <a:pt x="82675" y="6730973"/>
                </a:cubicBezTo>
                <a:lnTo>
                  <a:pt x="86009" y="6732890"/>
                </a:lnTo>
                <a:cubicBezTo>
                  <a:pt x="164275" y="6595525"/>
                  <a:pt x="243697" y="6455558"/>
                  <a:pt x="320507" y="6320201"/>
                </a:cubicBezTo>
                <a:cubicBezTo>
                  <a:pt x="586896" y="5850730"/>
                  <a:pt x="861810" y="5366243"/>
                  <a:pt x="1142509" y="4895517"/>
                </a:cubicBezTo>
                <a:cubicBezTo>
                  <a:pt x="1147942" y="4895676"/>
                  <a:pt x="1153374" y="4895859"/>
                  <a:pt x="1158801" y="4896065"/>
                </a:cubicBezTo>
                <a:cubicBezTo>
                  <a:pt x="977442" y="5208109"/>
                  <a:pt x="795307" y="5524969"/>
                  <a:pt x="618610" y="5832381"/>
                </a:cubicBezTo>
                <a:cubicBezTo>
                  <a:pt x="444287" y="6135662"/>
                  <a:pt x="264023" y="6449282"/>
                  <a:pt x="85518" y="6756488"/>
                </a:cubicBezTo>
                <a:lnTo>
                  <a:pt x="88750" y="6758383"/>
                </a:lnTo>
                <a:cubicBezTo>
                  <a:pt x="267257" y="6451153"/>
                  <a:pt x="447527" y="6137534"/>
                  <a:pt x="621857" y="5834230"/>
                </a:cubicBezTo>
                <a:cubicBezTo>
                  <a:pt x="798871" y="5526270"/>
                  <a:pt x="981349" y="5208817"/>
                  <a:pt x="1163035" y="4896224"/>
                </a:cubicBezTo>
                <a:cubicBezTo>
                  <a:pt x="1168471" y="4896452"/>
                  <a:pt x="1173905" y="4896658"/>
                  <a:pt x="1179332" y="4896909"/>
                </a:cubicBezTo>
                <a:cubicBezTo>
                  <a:pt x="763783" y="5627668"/>
                  <a:pt x="415713" y="6229072"/>
                  <a:pt x="88355" y="6782003"/>
                </a:cubicBezTo>
                <a:lnTo>
                  <a:pt x="91484" y="6783852"/>
                </a:lnTo>
                <a:cubicBezTo>
                  <a:pt x="419093" y="6230488"/>
                  <a:pt x="767446" y="5628604"/>
                  <a:pt x="1183412" y="4897092"/>
                </a:cubicBezTo>
                <a:cubicBezTo>
                  <a:pt x="1189004" y="4897342"/>
                  <a:pt x="1194588" y="4897594"/>
                  <a:pt x="1200168" y="4897890"/>
                </a:cubicBezTo>
                <a:cubicBezTo>
                  <a:pt x="874419" y="5485259"/>
                  <a:pt x="510829" y="6111334"/>
                  <a:pt x="91199" y="6807541"/>
                </a:cubicBezTo>
                <a:lnTo>
                  <a:pt x="94225" y="6809344"/>
                </a:lnTo>
                <a:cubicBezTo>
                  <a:pt x="514236" y="6112544"/>
                  <a:pt x="878107" y="5485944"/>
                  <a:pt x="1204096" y="4898096"/>
                </a:cubicBezTo>
                <a:cubicBezTo>
                  <a:pt x="1209749" y="4898370"/>
                  <a:pt x="1215395" y="4898689"/>
                  <a:pt x="1221034" y="4899009"/>
                </a:cubicBezTo>
                <a:cubicBezTo>
                  <a:pt x="828501" y="5624017"/>
                  <a:pt x="415056" y="6309566"/>
                  <a:pt x="94040" y="6833056"/>
                </a:cubicBezTo>
                <a:lnTo>
                  <a:pt x="96961" y="6834836"/>
                </a:lnTo>
                <a:cubicBezTo>
                  <a:pt x="418210" y="6310981"/>
                  <a:pt x="832016" y="5624838"/>
                  <a:pt x="1224814" y="4899237"/>
                </a:cubicBezTo>
                <a:cubicBezTo>
                  <a:pt x="1318722" y="4904691"/>
                  <a:pt x="1410879" y="4913888"/>
                  <a:pt x="1499150" y="4923702"/>
                </a:cubicBezTo>
                <a:cubicBezTo>
                  <a:pt x="2039049" y="4983678"/>
                  <a:pt x="2572743" y="5117940"/>
                  <a:pt x="3030620" y="5239101"/>
                </a:cubicBezTo>
                <a:cubicBezTo>
                  <a:pt x="3761174" y="5432427"/>
                  <a:pt x="4495037" y="5659984"/>
                  <a:pt x="5204732" y="5880056"/>
                </a:cubicBezTo>
                <a:cubicBezTo>
                  <a:pt x="5769552" y="6055192"/>
                  <a:pt x="6353589" y="6236285"/>
                  <a:pt x="6932491" y="6399050"/>
                </a:cubicBezTo>
                <a:cubicBezTo>
                  <a:pt x="7332971" y="6511654"/>
                  <a:pt x="7785507" y="6634961"/>
                  <a:pt x="8249113" y="6726820"/>
                </a:cubicBezTo>
                <a:cubicBezTo>
                  <a:pt x="8372922" y="6751330"/>
                  <a:pt x="8497416" y="6773605"/>
                  <a:pt x="8622023" y="6792843"/>
                </a:cubicBezTo>
                <a:cubicBezTo>
                  <a:pt x="8800514" y="6820390"/>
                  <a:pt x="8990689" y="6847959"/>
                  <a:pt x="9181070" y="6855832"/>
                </a:cubicBezTo>
                <a:cubicBezTo>
                  <a:pt x="9396053" y="6864710"/>
                  <a:pt x="9578515" y="6846749"/>
                  <a:pt x="9738885" y="6800945"/>
                </a:cubicBezTo>
                <a:cubicBezTo>
                  <a:pt x="9922122" y="6748592"/>
                  <a:pt x="10050405" y="6648517"/>
                  <a:pt x="10120125" y="6503484"/>
                </a:cubicBezTo>
                <a:cubicBezTo>
                  <a:pt x="10152875" y="6435360"/>
                  <a:pt x="10172844" y="6357172"/>
                  <a:pt x="10179965" y="6269673"/>
                </a:cubicBezTo>
                <a:cubicBezTo>
                  <a:pt x="10187062" y="6238042"/>
                  <a:pt x="10191923" y="6205589"/>
                  <a:pt x="10194799" y="6172520"/>
                </a:cubicBezTo>
                <a:cubicBezTo>
                  <a:pt x="10202010" y="6141801"/>
                  <a:pt x="10207214" y="6109691"/>
                  <a:pt x="10210363" y="6076234"/>
                </a:cubicBezTo>
                <a:cubicBezTo>
                  <a:pt x="10218009" y="6045424"/>
                  <a:pt x="10223532" y="6013200"/>
                  <a:pt x="10226955" y="5979629"/>
                </a:cubicBezTo>
                <a:cubicBezTo>
                  <a:pt x="10234897" y="5949047"/>
                  <a:pt x="10240694" y="5917119"/>
                  <a:pt x="10244391" y="5883959"/>
                </a:cubicBezTo>
                <a:cubicBezTo>
                  <a:pt x="10252584" y="5853720"/>
                  <a:pt x="10258655" y="5822202"/>
                  <a:pt x="10262625" y="5789476"/>
                </a:cubicBezTo>
                <a:cubicBezTo>
                  <a:pt x="10271116" y="5759511"/>
                  <a:pt x="10277483" y="5728313"/>
                  <a:pt x="10281751" y="5695952"/>
                </a:cubicBezTo>
                <a:cubicBezTo>
                  <a:pt x="10290514" y="5666237"/>
                  <a:pt x="10297178" y="5635359"/>
                  <a:pt x="10301766" y="5603386"/>
                </a:cubicBezTo>
                <a:cubicBezTo>
                  <a:pt x="10302062" y="5602359"/>
                  <a:pt x="10302405" y="5601355"/>
                  <a:pt x="10302701" y="5600350"/>
                </a:cubicBezTo>
                <a:cubicBezTo>
                  <a:pt x="10311305" y="5571868"/>
                  <a:pt x="10317946" y="5542314"/>
                  <a:pt x="10322670" y="5511824"/>
                </a:cubicBezTo>
                <a:cubicBezTo>
                  <a:pt x="10326254" y="5500618"/>
                  <a:pt x="10329517" y="5489322"/>
                  <a:pt x="10332484" y="5477865"/>
                </a:cubicBezTo>
                <a:cubicBezTo>
                  <a:pt x="10337299" y="5459356"/>
                  <a:pt x="10341293" y="5440414"/>
                  <a:pt x="10344534" y="5421106"/>
                </a:cubicBezTo>
                <a:cubicBezTo>
                  <a:pt x="10351585" y="5399700"/>
                  <a:pt x="10357588" y="5377882"/>
                  <a:pt x="10362449" y="5355676"/>
                </a:cubicBezTo>
                <a:cubicBezTo>
                  <a:pt x="10364183" y="5347734"/>
                  <a:pt x="10365781" y="5339723"/>
                  <a:pt x="10367219" y="5331667"/>
                </a:cubicBezTo>
                <a:cubicBezTo>
                  <a:pt x="10377033" y="5302889"/>
                  <a:pt x="10384860" y="5273426"/>
                  <a:pt x="10390772" y="5243278"/>
                </a:cubicBezTo>
                <a:cubicBezTo>
                  <a:pt x="10400698" y="5214910"/>
                  <a:pt x="10408801" y="5185904"/>
                  <a:pt x="10415031" y="5156304"/>
                </a:cubicBezTo>
                <a:cubicBezTo>
                  <a:pt x="10425141" y="5128232"/>
                  <a:pt x="10433494" y="5099568"/>
                  <a:pt x="10440066" y="5070379"/>
                </a:cubicBezTo>
                <a:cubicBezTo>
                  <a:pt x="10450382" y="5042536"/>
                  <a:pt x="10459009" y="5014168"/>
                  <a:pt x="10465901" y="4985298"/>
                </a:cubicBezTo>
                <a:cubicBezTo>
                  <a:pt x="10476308" y="4957912"/>
                  <a:pt x="10485094" y="4930046"/>
                  <a:pt x="10492284" y="4901725"/>
                </a:cubicBezTo>
                <a:cubicBezTo>
                  <a:pt x="10502850" y="4874543"/>
                  <a:pt x="10511887" y="4846906"/>
                  <a:pt x="10519373" y="4818881"/>
                </a:cubicBezTo>
                <a:cubicBezTo>
                  <a:pt x="10530099" y="4791882"/>
                  <a:pt x="10539387" y="4764519"/>
                  <a:pt x="10547170" y="4736767"/>
                </a:cubicBezTo>
                <a:cubicBezTo>
                  <a:pt x="10557919" y="4710294"/>
                  <a:pt x="10567276" y="4683455"/>
                  <a:pt x="10575264" y="4656297"/>
                </a:cubicBezTo>
                <a:cubicBezTo>
                  <a:pt x="10586196" y="4629915"/>
                  <a:pt x="10595780" y="4603213"/>
                  <a:pt x="10604066" y="4576215"/>
                </a:cubicBezTo>
                <a:cubicBezTo>
                  <a:pt x="10614974" y="4550335"/>
                  <a:pt x="10624651" y="4524158"/>
                  <a:pt x="10633095" y="4497730"/>
                </a:cubicBezTo>
                <a:cubicBezTo>
                  <a:pt x="10634373" y="4494717"/>
                  <a:pt x="10635673" y="4491682"/>
                  <a:pt x="10636929" y="4488670"/>
                </a:cubicBezTo>
                <a:cubicBezTo>
                  <a:pt x="10646217" y="4466464"/>
                  <a:pt x="10654570" y="4444076"/>
                  <a:pt x="10662101" y="4421505"/>
                </a:cubicBezTo>
                <a:cubicBezTo>
                  <a:pt x="10668218" y="4407309"/>
                  <a:pt x="10674083" y="4393000"/>
                  <a:pt x="10679629" y="4378576"/>
                </a:cubicBezTo>
                <a:cubicBezTo>
                  <a:pt x="10683509" y="4368489"/>
                  <a:pt x="10687205" y="4358379"/>
                  <a:pt x="10690766" y="4348223"/>
                </a:cubicBezTo>
                <a:cubicBezTo>
                  <a:pt x="10701013" y="4324785"/>
                  <a:pt x="10710484" y="4301050"/>
                  <a:pt x="10719225" y="4277042"/>
                </a:cubicBezTo>
                <a:cubicBezTo>
                  <a:pt x="10729654" y="4253695"/>
                  <a:pt x="10739354" y="4230028"/>
                  <a:pt x="10748278" y="4206111"/>
                </a:cubicBezTo>
                <a:close/>
                <a:moveTo>
                  <a:pt x="10214015" y="6001150"/>
                </a:moveTo>
                <a:cubicBezTo>
                  <a:pt x="10214083" y="5991017"/>
                  <a:pt x="10213969" y="5980792"/>
                  <a:pt x="10213695" y="5970431"/>
                </a:cubicBezTo>
                <a:cubicBezTo>
                  <a:pt x="10213810" y="5970180"/>
                  <a:pt x="10213947" y="5969907"/>
                  <a:pt x="10214061" y="5969655"/>
                </a:cubicBezTo>
                <a:cubicBezTo>
                  <a:pt x="10217256" y="5962489"/>
                  <a:pt x="10220268" y="5955255"/>
                  <a:pt x="10223190" y="5947906"/>
                </a:cubicBezTo>
                <a:cubicBezTo>
                  <a:pt x="10222573" y="5957765"/>
                  <a:pt x="10221774" y="5967510"/>
                  <a:pt x="10220794" y="5977141"/>
                </a:cubicBezTo>
                <a:cubicBezTo>
                  <a:pt x="10218693" y="5985243"/>
                  <a:pt x="10216434" y="5993231"/>
                  <a:pt x="10214015" y="6001150"/>
                </a:cubicBezTo>
                <a:close/>
                <a:moveTo>
                  <a:pt x="10182931" y="6192101"/>
                </a:moveTo>
                <a:cubicBezTo>
                  <a:pt x="10182886" y="6181968"/>
                  <a:pt x="10182726" y="6171721"/>
                  <a:pt x="10182384" y="6161383"/>
                </a:cubicBezTo>
                <a:cubicBezTo>
                  <a:pt x="10185100" y="6154878"/>
                  <a:pt x="10187679" y="6148283"/>
                  <a:pt x="10190166" y="6141619"/>
                </a:cubicBezTo>
                <a:cubicBezTo>
                  <a:pt x="10189664" y="6151683"/>
                  <a:pt x="10188979" y="6161679"/>
                  <a:pt x="10188112" y="6171630"/>
                </a:cubicBezTo>
                <a:cubicBezTo>
                  <a:pt x="10186492" y="6178499"/>
                  <a:pt x="10184758" y="6185323"/>
                  <a:pt x="10182931" y="6192101"/>
                </a:cubicBezTo>
                <a:close/>
                <a:moveTo>
                  <a:pt x="908294" y="4871417"/>
                </a:moveTo>
                <a:cubicBezTo>
                  <a:pt x="913084" y="4866396"/>
                  <a:pt x="917872" y="4861375"/>
                  <a:pt x="922667" y="4856331"/>
                </a:cubicBezTo>
                <a:cubicBezTo>
                  <a:pt x="926565" y="4855579"/>
                  <a:pt x="930474" y="4854825"/>
                  <a:pt x="934393" y="4854095"/>
                </a:cubicBezTo>
                <a:cubicBezTo>
                  <a:pt x="929589" y="4859344"/>
                  <a:pt x="924785" y="4864616"/>
                  <a:pt x="919994" y="4869842"/>
                </a:cubicBezTo>
                <a:cubicBezTo>
                  <a:pt x="916080" y="4870344"/>
                  <a:pt x="912185" y="4870869"/>
                  <a:pt x="908294" y="4871417"/>
                </a:cubicBezTo>
                <a:close/>
                <a:moveTo>
                  <a:pt x="888902" y="4874155"/>
                </a:moveTo>
                <a:cubicBezTo>
                  <a:pt x="893487" y="4869568"/>
                  <a:pt x="898072" y="4864958"/>
                  <a:pt x="902654" y="4860371"/>
                </a:cubicBezTo>
                <a:cubicBezTo>
                  <a:pt x="906365" y="4859595"/>
                  <a:pt x="910085" y="4858842"/>
                  <a:pt x="913814" y="4858111"/>
                </a:cubicBezTo>
                <a:cubicBezTo>
                  <a:pt x="909216" y="4862927"/>
                  <a:pt x="904624" y="4867742"/>
                  <a:pt x="900037" y="4872535"/>
                </a:cubicBezTo>
                <a:cubicBezTo>
                  <a:pt x="896310" y="4873060"/>
                  <a:pt x="892606" y="4873608"/>
                  <a:pt x="888902" y="4874155"/>
                </a:cubicBezTo>
                <a:close/>
                <a:moveTo>
                  <a:pt x="869651" y="4877077"/>
                </a:moveTo>
                <a:cubicBezTo>
                  <a:pt x="874004" y="4872923"/>
                  <a:pt x="878351" y="4868770"/>
                  <a:pt x="882696" y="4864616"/>
                </a:cubicBezTo>
                <a:cubicBezTo>
                  <a:pt x="886195" y="4863840"/>
                  <a:pt x="889696" y="4863087"/>
                  <a:pt x="893211" y="4862334"/>
                </a:cubicBezTo>
                <a:cubicBezTo>
                  <a:pt x="888842" y="4866715"/>
                  <a:pt x="884474" y="4871097"/>
                  <a:pt x="880104" y="4875479"/>
                </a:cubicBezTo>
                <a:cubicBezTo>
                  <a:pt x="876614" y="4876004"/>
                  <a:pt x="873123" y="4876529"/>
                  <a:pt x="869651" y="4877077"/>
                </a:cubicBezTo>
                <a:close/>
                <a:moveTo>
                  <a:pt x="850543" y="4880226"/>
                </a:moveTo>
                <a:cubicBezTo>
                  <a:pt x="854639" y="4876483"/>
                  <a:pt x="858731" y="4872786"/>
                  <a:pt x="862821" y="4869066"/>
                </a:cubicBezTo>
                <a:cubicBezTo>
                  <a:pt x="866046" y="4868336"/>
                  <a:pt x="869284" y="4867583"/>
                  <a:pt x="872525" y="4866875"/>
                </a:cubicBezTo>
                <a:cubicBezTo>
                  <a:pt x="868426" y="4870778"/>
                  <a:pt x="864332" y="4874703"/>
                  <a:pt x="860240" y="4878606"/>
                </a:cubicBezTo>
                <a:cubicBezTo>
                  <a:pt x="857001" y="4879130"/>
                  <a:pt x="853765" y="4879678"/>
                  <a:pt x="850543" y="4880226"/>
                </a:cubicBezTo>
                <a:close/>
                <a:moveTo>
                  <a:pt x="10775549" y="3986837"/>
                </a:moveTo>
                <a:cubicBezTo>
                  <a:pt x="10774865" y="3998203"/>
                  <a:pt x="10773998" y="4009545"/>
                  <a:pt x="10772925" y="4020865"/>
                </a:cubicBezTo>
                <a:cubicBezTo>
                  <a:pt x="10763819" y="4032230"/>
                  <a:pt x="10754530" y="4043481"/>
                  <a:pt x="10745083" y="4054573"/>
                </a:cubicBezTo>
                <a:cubicBezTo>
                  <a:pt x="10745401" y="4043344"/>
                  <a:pt x="10745562" y="4032093"/>
                  <a:pt x="10745516" y="4020819"/>
                </a:cubicBezTo>
                <a:cubicBezTo>
                  <a:pt x="10755717" y="4009591"/>
                  <a:pt x="10765736" y="3998271"/>
                  <a:pt x="10775549" y="3986837"/>
                </a:cubicBezTo>
                <a:close/>
                <a:moveTo>
                  <a:pt x="10904334" y="3813961"/>
                </a:moveTo>
                <a:cubicBezTo>
                  <a:pt x="10905201" y="3812614"/>
                  <a:pt x="10906045" y="3811245"/>
                  <a:pt x="10906912" y="3809876"/>
                </a:cubicBezTo>
                <a:cubicBezTo>
                  <a:pt x="10903900" y="3819644"/>
                  <a:pt x="10900773" y="3829343"/>
                  <a:pt x="10897533" y="3838974"/>
                </a:cubicBezTo>
                <a:cubicBezTo>
                  <a:pt x="10893106" y="3846688"/>
                  <a:pt x="10888587" y="3854379"/>
                  <a:pt x="10883999" y="3861978"/>
                </a:cubicBezTo>
                <a:cubicBezTo>
                  <a:pt x="10886669" y="3852507"/>
                  <a:pt x="10889203" y="3842991"/>
                  <a:pt x="10891668" y="3833451"/>
                </a:cubicBezTo>
                <a:cubicBezTo>
                  <a:pt x="10895935" y="3826970"/>
                  <a:pt x="10900181" y="3820488"/>
                  <a:pt x="10904334" y="3813961"/>
                </a:cubicBezTo>
                <a:close/>
                <a:moveTo>
                  <a:pt x="10936855" y="3765807"/>
                </a:moveTo>
                <a:cubicBezTo>
                  <a:pt x="10934893" y="3769732"/>
                  <a:pt x="10932907" y="3773635"/>
                  <a:pt x="10930921" y="3777537"/>
                </a:cubicBezTo>
                <a:cubicBezTo>
                  <a:pt x="10932929" y="3771832"/>
                  <a:pt x="10934915" y="3766103"/>
                  <a:pt x="10936855" y="3760352"/>
                </a:cubicBezTo>
                <a:cubicBezTo>
                  <a:pt x="10939525" y="3755742"/>
                  <a:pt x="10942173" y="3751109"/>
                  <a:pt x="10944775" y="3746476"/>
                </a:cubicBezTo>
                <a:cubicBezTo>
                  <a:pt x="10942173" y="3752935"/>
                  <a:pt x="10939549" y="3759394"/>
                  <a:pt x="10936855" y="3765807"/>
                </a:cubicBezTo>
                <a:close/>
                <a:moveTo>
                  <a:pt x="10739948" y="4214053"/>
                </a:moveTo>
                <a:cubicBezTo>
                  <a:pt x="10740746" y="4211292"/>
                  <a:pt x="10741568" y="4208530"/>
                  <a:pt x="10742344" y="4205746"/>
                </a:cubicBezTo>
                <a:cubicBezTo>
                  <a:pt x="10743850" y="4203007"/>
                  <a:pt x="10745356" y="4200246"/>
                  <a:pt x="10746840" y="4197484"/>
                </a:cubicBezTo>
                <a:cubicBezTo>
                  <a:pt x="10745813" y="4200246"/>
                  <a:pt x="10744785" y="4203007"/>
                  <a:pt x="10743759" y="4205769"/>
                </a:cubicBezTo>
                <a:cubicBezTo>
                  <a:pt x="10742503" y="4208530"/>
                  <a:pt x="10741225" y="4211314"/>
                  <a:pt x="10739948" y="4214053"/>
                </a:cubicBezTo>
                <a:close/>
                <a:moveTo>
                  <a:pt x="10716760" y="4261020"/>
                </a:moveTo>
                <a:cubicBezTo>
                  <a:pt x="10718198" y="4255247"/>
                  <a:pt x="10719567" y="4249473"/>
                  <a:pt x="10720891" y="4243676"/>
                </a:cubicBezTo>
                <a:cubicBezTo>
                  <a:pt x="10724794" y="4237057"/>
                  <a:pt x="10728650" y="4230416"/>
                  <a:pt x="10732416" y="4223729"/>
                </a:cubicBezTo>
                <a:cubicBezTo>
                  <a:pt x="10730636" y="4229526"/>
                  <a:pt x="10728810" y="4235300"/>
                  <a:pt x="10726939" y="4241074"/>
                </a:cubicBezTo>
                <a:cubicBezTo>
                  <a:pt x="10723607" y="4247761"/>
                  <a:pt x="10720206" y="4254402"/>
                  <a:pt x="10716760" y="4261020"/>
                </a:cubicBezTo>
                <a:close/>
                <a:moveTo>
                  <a:pt x="10580467" y="4617066"/>
                </a:moveTo>
                <a:cubicBezTo>
                  <a:pt x="10576290" y="4625830"/>
                  <a:pt x="10572000" y="4634525"/>
                  <a:pt x="10567596" y="4643197"/>
                </a:cubicBezTo>
                <a:cubicBezTo>
                  <a:pt x="10568668" y="4636419"/>
                  <a:pt x="10569627" y="4629641"/>
                  <a:pt x="10570517" y="4622863"/>
                </a:cubicBezTo>
                <a:cubicBezTo>
                  <a:pt x="10575493" y="4614236"/>
                  <a:pt x="10580353" y="4605587"/>
                  <a:pt x="10585077" y="4596869"/>
                </a:cubicBezTo>
                <a:cubicBezTo>
                  <a:pt x="10583617" y="4603624"/>
                  <a:pt x="10582087" y="4610356"/>
                  <a:pt x="10580467" y="4617066"/>
                </a:cubicBezTo>
                <a:close/>
                <a:moveTo>
                  <a:pt x="10547170" y="4706688"/>
                </a:moveTo>
                <a:cubicBezTo>
                  <a:pt x="10544409" y="4712325"/>
                  <a:pt x="10541556" y="4717939"/>
                  <a:pt x="10538703" y="4723553"/>
                </a:cubicBezTo>
                <a:cubicBezTo>
                  <a:pt x="10539731" y="4716205"/>
                  <a:pt x="10540643" y="4708833"/>
                  <a:pt x="10541465" y="4701439"/>
                </a:cubicBezTo>
                <a:cubicBezTo>
                  <a:pt x="10546577" y="4692629"/>
                  <a:pt x="10551552" y="4683729"/>
                  <a:pt x="10556413" y="4674805"/>
                </a:cubicBezTo>
                <a:cubicBezTo>
                  <a:pt x="10554929" y="4682360"/>
                  <a:pt x="10553332" y="4689891"/>
                  <a:pt x="10551643" y="4697399"/>
                </a:cubicBezTo>
                <a:cubicBezTo>
                  <a:pt x="10550160" y="4700503"/>
                  <a:pt x="10548699" y="4703584"/>
                  <a:pt x="10547170" y="4706688"/>
                </a:cubicBezTo>
                <a:close/>
                <a:moveTo>
                  <a:pt x="10378836" y="5187136"/>
                </a:moveTo>
                <a:cubicBezTo>
                  <a:pt x="10378699" y="5176044"/>
                  <a:pt x="10378333" y="5164839"/>
                  <a:pt x="10377763" y="5153565"/>
                </a:cubicBezTo>
                <a:cubicBezTo>
                  <a:pt x="10378744" y="5152104"/>
                  <a:pt x="10379771" y="5150666"/>
                  <a:pt x="10380753" y="5149206"/>
                </a:cubicBezTo>
                <a:cubicBezTo>
                  <a:pt x="10386641" y="5140442"/>
                  <a:pt x="10392323" y="5131587"/>
                  <a:pt x="10397846" y="5122664"/>
                </a:cubicBezTo>
                <a:cubicBezTo>
                  <a:pt x="10397503" y="5133892"/>
                  <a:pt x="10396887" y="5145006"/>
                  <a:pt x="10396066" y="5156029"/>
                </a:cubicBezTo>
                <a:cubicBezTo>
                  <a:pt x="10390611" y="5166436"/>
                  <a:pt x="10384860" y="5176821"/>
                  <a:pt x="10378836" y="5187136"/>
                </a:cubicBezTo>
                <a:close/>
                <a:moveTo>
                  <a:pt x="10347774" y="5328677"/>
                </a:moveTo>
                <a:cubicBezTo>
                  <a:pt x="10342365" y="5339290"/>
                  <a:pt x="10336660" y="5349811"/>
                  <a:pt x="10330658" y="5360195"/>
                </a:cubicBezTo>
                <a:cubicBezTo>
                  <a:pt x="10330179" y="5348373"/>
                  <a:pt x="10329449" y="5336437"/>
                  <a:pt x="10328490" y="5324387"/>
                </a:cubicBezTo>
                <a:cubicBezTo>
                  <a:pt x="10335428" y="5314231"/>
                  <a:pt x="10342115" y="5304007"/>
                  <a:pt x="10348505" y="5293646"/>
                </a:cubicBezTo>
                <a:cubicBezTo>
                  <a:pt x="10348528" y="5305445"/>
                  <a:pt x="10348277" y="5317107"/>
                  <a:pt x="10347774" y="5328677"/>
                </a:cubicBezTo>
                <a:close/>
                <a:moveTo>
                  <a:pt x="10324952" y="5416679"/>
                </a:moveTo>
                <a:cubicBezTo>
                  <a:pt x="10319589" y="5427292"/>
                  <a:pt x="10313953" y="5437812"/>
                  <a:pt x="10308019" y="5448173"/>
                </a:cubicBezTo>
                <a:cubicBezTo>
                  <a:pt x="10307357" y="5435941"/>
                  <a:pt x="10306444" y="5423571"/>
                  <a:pt x="10305280" y="5411088"/>
                </a:cubicBezTo>
                <a:cubicBezTo>
                  <a:pt x="10312195" y="5401023"/>
                  <a:pt x="10318813" y="5390844"/>
                  <a:pt x="10325159" y="5380575"/>
                </a:cubicBezTo>
                <a:cubicBezTo>
                  <a:pt x="10325340" y="5392739"/>
                  <a:pt x="10325272" y="5404766"/>
                  <a:pt x="10324952" y="5416679"/>
                </a:cubicBezTo>
                <a:close/>
                <a:moveTo>
                  <a:pt x="10302997" y="5505822"/>
                </a:moveTo>
                <a:cubicBezTo>
                  <a:pt x="10297726" y="5516388"/>
                  <a:pt x="10292180" y="5526841"/>
                  <a:pt x="10286338" y="5537156"/>
                </a:cubicBezTo>
                <a:cubicBezTo>
                  <a:pt x="10285517" y="5524513"/>
                  <a:pt x="10284421" y="5511733"/>
                  <a:pt x="10283074" y="5498815"/>
                </a:cubicBezTo>
                <a:cubicBezTo>
                  <a:pt x="10289898" y="5488865"/>
                  <a:pt x="10296425" y="5478778"/>
                  <a:pt x="10302701" y="5468599"/>
                </a:cubicBezTo>
                <a:cubicBezTo>
                  <a:pt x="10303066" y="5481128"/>
                  <a:pt x="10303180" y="5493543"/>
                  <a:pt x="10302997" y="5505822"/>
                </a:cubicBezTo>
                <a:close/>
                <a:moveTo>
                  <a:pt x="10281956" y="5596060"/>
                </a:moveTo>
                <a:cubicBezTo>
                  <a:pt x="10276798" y="5606558"/>
                  <a:pt x="10271366" y="5616942"/>
                  <a:pt x="10265615" y="5627166"/>
                </a:cubicBezTo>
                <a:cubicBezTo>
                  <a:pt x="10265365" y="5623628"/>
                  <a:pt x="10265090" y="5620069"/>
                  <a:pt x="10264771" y="5616485"/>
                </a:cubicBezTo>
                <a:cubicBezTo>
                  <a:pt x="10263949" y="5606969"/>
                  <a:pt x="10262945" y="5597292"/>
                  <a:pt x="10261828" y="5587593"/>
                </a:cubicBezTo>
                <a:cubicBezTo>
                  <a:pt x="10268559" y="5577757"/>
                  <a:pt x="10275018" y="5567806"/>
                  <a:pt x="10281181" y="5557719"/>
                </a:cubicBezTo>
                <a:cubicBezTo>
                  <a:pt x="10281728" y="5570659"/>
                  <a:pt x="10281978" y="5583439"/>
                  <a:pt x="10281956" y="5596060"/>
                </a:cubicBezTo>
                <a:close/>
                <a:moveTo>
                  <a:pt x="10241401" y="5746593"/>
                </a:moveTo>
                <a:cubicBezTo>
                  <a:pt x="10242018" y="5757936"/>
                  <a:pt x="10242406" y="5769141"/>
                  <a:pt x="10242588" y="5780256"/>
                </a:cubicBezTo>
                <a:cubicBezTo>
                  <a:pt x="10237773" y="5790480"/>
                  <a:pt x="10232660" y="5800567"/>
                  <a:pt x="10227229" y="5810495"/>
                </a:cubicBezTo>
                <a:cubicBezTo>
                  <a:pt x="10226019" y="5796528"/>
                  <a:pt x="10224490" y="5782378"/>
                  <a:pt x="10222710" y="5768092"/>
                </a:cubicBezTo>
                <a:cubicBezTo>
                  <a:pt x="10229054" y="5758689"/>
                  <a:pt x="10235148" y="5749172"/>
                  <a:pt x="10240968" y="5739518"/>
                </a:cubicBezTo>
                <a:cubicBezTo>
                  <a:pt x="10241105" y="5741869"/>
                  <a:pt x="10241288" y="5744243"/>
                  <a:pt x="10241401" y="5746593"/>
                </a:cubicBezTo>
                <a:close/>
                <a:moveTo>
                  <a:pt x="1089062" y="4824540"/>
                </a:moveTo>
                <a:cubicBezTo>
                  <a:pt x="1094776" y="4816393"/>
                  <a:pt x="1100491" y="4808223"/>
                  <a:pt x="1106206" y="4800007"/>
                </a:cubicBezTo>
                <a:cubicBezTo>
                  <a:pt x="1111051" y="4799208"/>
                  <a:pt x="1115944" y="4798432"/>
                  <a:pt x="1120812" y="4797656"/>
                </a:cubicBezTo>
                <a:cubicBezTo>
                  <a:pt x="1115109" y="4806123"/>
                  <a:pt x="1109403" y="4814545"/>
                  <a:pt x="1103700" y="4822920"/>
                </a:cubicBezTo>
                <a:cubicBezTo>
                  <a:pt x="1098805" y="4823445"/>
                  <a:pt x="1093925" y="4823993"/>
                  <a:pt x="1089062" y="4824540"/>
                </a:cubicBezTo>
                <a:close/>
                <a:moveTo>
                  <a:pt x="1068956" y="4826891"/>
                </a:moveTo>
                <a:cubicBezTo>
                  <a:pt x="1074570" y="4819154"/>
                  <a:pt x="1080184" y="4811395"/>
                  <a:pt x="1085796" y="4803590"/>
                </a:cubicBezTo>
                <a:cubicBezTo>
                  <a:pt x="1090580" y="4802745"/>
                  <a:pt x="1095358" y="4801878"/>
                  <a:pt x="1100165" y="4801057"/>
                </a:cubicBezTo>
                <a:cubicBezTo>
                  <a:pt x="1094535" y="4809136"/>
                  <a:pt x="1088904" y="4817169"/>
                  <a:pt x="1083276" y="4825180"/>
                </a:cubicBezTo>
                <a:cubicBezTo>
                  <a:pt x="1078491" y="4825727"/>
                  <a:pt x="1073716" y="4826298"/>
                  <a:pt x="1068956" y="4826891"/>
                </a:cubicBezTo>
                <a:close/>
                <a:moveTo>
                  <a:pt x="10858119" y="3908604"/>
                </a:moveTo>
                <a:cubicBezTo>
                  <a:pt x="10863141" y="3900958"/>
                  <a:pt x="10868047" y="3893290"/>
                  <a:pt x="10872886" y="3885576"/>
                </a:cubicBezTo>
                <a:cubicBezTo>
                  <a:pt x="10870101" y="3894796"/>
                  <a:pt x="10867226" y="3903948"/>
                  <a:pt x="10864236" y="3913054"/>
                </a:cubicBezTo>
                <a:cubicBezTo>
                  <a:pt x="10859922" y="3920608"/>
                  <a:pt x="10855517" y="3928094"/>
                  <a:pt x="10851068" y="3935533"/>
                </a:cubicBezTo>
                <a:cubicBezTo>
                  <a:pt x="10853509" y="3926610"/>
                  <a:pt x="10855837" y="3917664"/>
                  <a:pt x="10858051" y="3908695"/>
                </a:cubicBezTo>
                <a:cubicBezTo>
                  <a:pt x="10858074" y="3908672"/>
                  <a:pt x="10858097" y="3908627"/>
                  <a:pt x="10858119" y="3908604"/>
                </a:cubicBezTo>
                <a:close/>
                <a:moveTo>
                  <a:pt x="10880987" y="3872568"/>
                </a:moveTo>
                <a:cubicBezTo>
                  <a:pt x="10884957" y="3866109"/>
                  <a:pt x="10888883" y="3859605"/>
                  <a:pt x="10892740" y="3853078"/>
                </a:cubicBezTo>
                <a:cubicBezTo>
                  <a:pt x="10889956" y="3861065"/>
                  <a:pt x="10887104" y="3868985"/>
                  <a:pt x="10884182" y="3876858"/>
                </a:cubicBezTo>
                <a:cubicBezTo>
                  <a:pt x="10880850" y="3883157"/>
                  <a:pt x="10877450" y="3889410"/>
                  <a:pt x="10874027" y="3895641"/>
                </a:cubicBezTo>
                <a:cubicBezTo>
                  <a:pt x="10876399" y="3887973"/>
                  <a:pt x="10878727" y="3880282"/>
                  <a:pt x="10880987" y="3872568"/>
                </a:cubicBezTo>
                <a:close/>
                <a:moveTo>
                  <a:pt x="10756675" y="4169573"/>
                </a:moveTo>
                <a:cubicBezTo>
                  <a:pt x="10753595" y="4175666"/>
                  <a:pt x="10750468" y="4181737"/>
                  <a:pt x="10747296" y="4187762"/>
                </a:cubicBezTo>
                <a:cubicBezTo>
                  <a:pt x="10748894" y="4181737"/>
                  <a:pt x="10750423" y="4175712"/>
                  <a:pt x="10751906" y="4169687"/>
                </a:cubicBezTo>
                <a:cubicBezTo>
                  <a:pt x="10755580" y="4163479"/>
                  <a:pt x="10759209" y="4157272"/>
                  <a:pt x="10762770" y="4151041"/>
                </a:cubicBezTo>
                <a:cubicBezTo>
                  <a:pt x="10762130" y="4153073"/>
                  <a:pt x="10761492" y="4155081"/>
                  <a:pt x="10760830" y="4157112"/>
                </a:cubicBezTo>
                <a:cubicBezTo>
                  <a:pt x="10759482" y="4161266"/>
                  <a:pt x="10758068" y="4165419"/>
                  <a:pt x="10756675" y="4169573"/>
                </a:cubicBezTo>
                <a:close/>
                <a:moveTo>
                  <a:pt x="10275589" y="5487815"/>
                </a:moveTo>
                <a:cubicBezTo>
                  <a:pt x="10276000" y="5491170"/>
                  <a:pt x="10276342" y="5494525"/>
                  <a:pt x="10276708" y="5497880"/>
                </a:cubicBezTo>
                <a:cubicBezTo>
                  <a:pt x="10269358" y="5508537"/>
                  <a:pt x="10261691" y="5519059"/>
                  <a:pt x="10253679" y="5529443"/>
                </a:cubicBezTo>
                <a:cubicBezTo>
                  <a:pt x="10251352" y="5515544"/>
                  <a:pt x="10248705" y="5501440"/>
                  <a:pt x="10245829" y="5487199"/>
                </a:cubicBezTo>
                <a:cubicBezTo>
                  <a:pt x="10248065" y="5484643"/>
                  <a:pt x="10250348" y="5482110"/>
                  <a:pt x="10252562" y="5479554"/>
                </a:cubicBezTo>
                <a:cubicBezTo>
                  <a:pt x="10259043" y="5471999"/>
                  <a:pt x="10265341" y="5464400"/>
                  <a:pt x="10271481" y="5456709"/>
                </a:cubicBezTo>
                <a:cubicBezTo>
                  <a:pt x="10272987" y="5467139"/>
                  <a:pt x="10274402" y="5477523"/>
                  <a:pt x="10275589" y="5487815"/>
                </a:cubicBezTo>
                <a:close/>
                <a:moveTo>
                  <a:pt x="10788193" y="4057996"/>
                </a:moveTo>
                <a:cubicBezTo>
                  <a:pt x="10781757" y="4067855"/>
                  <a:pt x="10775230" y="4077623"/>
                  <a:pt x="10768565" y="4087300"/>
                </a:cubicBezTo>
                <a:cubicBezTo>
                  <a:pt x="10770118" y="4077623"/>
                  <a:pt x="10771487" y="4067924"/>
                  <a:pt x="10772742" y="4058202"/>
                </a:cubicBezTo>
                <a:cubicBezTo>
                  <a:pt x="10780137" y="4048343"/>
                  <a:pt x="10787349" y="4038415"/>
                  <a:pt x="10794446" y="4028419"/>
                </a:cubicBezTo>
                <a:cubicBezTo>
                  <a:pt x="10792506" y="4038301"/>
                  <a:pt x="10790407" y="4048137"/>
                  <a:pt x="10788193" y="4057996"/>
                </a:cubicBezTo>
                <a:close/>
                <a:moveTo>
                  <a:pt x="10800060" y="4020431"/>
                </a:moveTo>
                <a:cubicBezTo>
                  <a:pt x="10804054" y="4014703"/>
                  <a:pt x="10808048" y="4008952"/>
                  <a:pt x="10811951" y="4003178"/>
                </a:cubicBezTo>
                <a:cubicBezTo>
                  <a:pt x="10814028" y="4000097"/>
                  <a:pt x="10816081" y="3997016"/>
                  <a:pt x="10818135" y="3993912"/>
                </a:cubicBezTo>
                <a:cubicBezTo>
                  <a:pt x="10815807" y="4003338"/>
                  <a:pt x="10813342" y="4012718"/>
                  <a:pt x="10810764" y="4022120"/>
                </a:cubicBezTo>
                <a:cubicBezTo>
                  <a:pt x="10805492" y="4030815"/>
                  <a:pt x="10800083" y="4039465"/>
                  <a:pt x="10794606" y="4048023"/>
                </a:cubicBezTo>
                <a:cubicBezTo>
                  <a:pt x="10796546" y="4038849"/>
                  <a:pt x="10798371" y="4029651"/>
                  <a:pt x="10800060" y="4020431"/>
                </a:cubicBezTo>
                <a:close/>
                <a:moveTo>
                  <a:pt x="10540461" y="4630508"/>
                </a:moveTo>
                <a:cubicBezTo>
                  <a:pt x="10532244" y="4642376"/>
                  <a:pt x="10523823" y="4654106"/>
                  <a:pt x="10515151" y="4665723"/>
                </a:cubicBezTo>
                <a:cubicBezTo>
                  <a:pt x="10514717" y="4656206"/>
                  <a:pt x="10514124" y="4646666"/>
                  <a:pt x="10513348" y="4637058"/>
                </a:cubicBezTo>
                <a:cubicBezTo>
                  <a:pt x="10522704" y="4625601"/>
                  <a:pt x="10531811" y="4614031"/>
                  <a:pt x="10540711" y="4602369"/>
                </a:cubicBezTo>
                <a:cubicBezTo>
                  <a:pt x="10540780" y="4611794"/>
                  <a:pt x="10540689" y="4621174"/>
                  <a:pt x="10540461" y="4630508"/>
                </a:cubicBezTo>
                <a:close/>
                <a:moveTo>
                  <a:pt x="10480964" y="4823605"/>
                </a:moveTo>
                <a:cubicBezTo>
                  <a:pt x="10473249" y="4835541"/>
                  <a:pt x="10465285" y="4847362"/>
                  <a:pt x="10457091" y="4859070"/>
                </a:cubicBezTo>
                <a:cubicBezTo>
                  <a:pt x="10456612" y="4849599"/>
                  <a:pt x="10455950" y="4840037"/>
                  <a:pt x="10455175" y="4830452"/>
                </a:cubicBezTo>
                <a:cubicBezTo>
                  <a:pt x="10464053" y="4818835"/>
                  <a:pt x="10472725" y="4807082"/>
                  <a:pt x="10481146" y="4795237"/>
                </a:cubicBezTo>
                <a:cubicBezTo>
                  <a:pt x="10481261" y="4804685"/>
                  <a:pt x="10481191" y="4814156"/>
                  <a:pt x="10480964" y="4823605"/>
                </a:cubicBezTo>
                <a:close/>
                <a:moveTo>
                  <a:pt x="10171383" y="5687279"/>
                </a:moveTo>
                <a:cubicBezTo>
                  <a:pt x="10167459" y="5671852"/>
                  <a:pt x="10163282" y="5656264"/>
                  <a:pt x="10158809" y="5640494"/>
                </a:cubicBezTo>
                <a:cubicBezTo>
                  <a:pt x="10168439" y="5631480"/>
                  <a:pt x="10177888" y="5622351"/>
                  <a:pt x="10187108" y="5613085"/>
                </a:cubicBezTo>
                <a:cubicBezTo>
                  <a:pt x="10190942" y="5628718"/>
                  <a:pt x="10194503" y="5644146"/>
                  <a:pt x="10197766" y="5659414"/>
                </a:cubicBezTo>
                <a:cubicBezTo>
                  <a:pt x="10189276" y="5668839"/>
                  <a:pt x="10180490" y="5678128"/>
                  <a:pt x="10171383" y="5687279"/>
                </a:cubicBezTo>
                <a:close/>
                <a:moveTo>
                  <a:pt x="954711" y="4808200"/>
                </a:moveTo>
                <a:cubicBezTo>
                  <a:pt x="958557" y="4804366"/>
                  <a:pt x="962404" y="4800509"/>
                  <a:pt x="966257" y="4796652"/>
                </a:cubicBezTo>
                <a:cubicBezTo>
                  <a:pt x="969338" y="4795511"/>
                  <a:pt x="972430" y="4794416"/>
                  <a:pt x="975518" y="4793274"/>
                </a:cubicBezTo>
                <a:cubicBezTo>
                  <a:pt x="971682" y="4797314"/>
                  <a:pt x="967838" y="4801354"/>
                  <a:pt x="964009" y="4805370"/>
                </a:cubicBezTo>
                <a:cubicBezTo>
                  <a:pt x="960910" y="4806329"/>
                  <a:pt x="957801" y="4807264"/>
                  <a:pt x="954711" y="4808200"/>
                </a:cubicBezTo>
                <a:close/>
                <a:moveTo>
                  <a:pt x="10701584" y="4210082"/>
                </a:moveTo>
                <a:cubicBezTo>
                  <a:pt x="10693208" y="4221219"/>
                  <a:pt x="10684718" y="4232219"/>
                  <a:pt x="10676023" y="4243105"/>
                </a:cubicBezTo>
                <a:cubicBezTo>
                  <a:pt x="10676297" y="4233064"/>
                  <a:pt x="10676388" y="4222999"/>
                  <a:pt x="10676297" y="4212912"/>
                </a:cubicBezTo>
                <a:cubicBezTo>
                  <a:pt x="10685676" y="4202003"/>
                  <a:pt x="10694829" y="4191026"/>
                  <a:pt x="10703820" y="4179957"/>
                </a:cubicBezTo>
                <a:cubicBezTo>
                  <a:pt x="10703226" y="4190021"/>
                  <a:pt x="10702497" y="4200063"/>
                  <a:pt x="10701584" y="4210082"/>
                </a:cubicBezTo>
                <a:close/>
                <a:moveTo>
                  <a:pt x="10709252" y="4173247"/>
                </a:moveTo>
                <a:cubicBezTo>
                  <a:pt x="10717832" y="4162521"/>
                  <a:pt x="10726231" y="4151726"/>
                  <a:pt x="10734447" y="4140840"/>
                </a:cubicBezTo>
                <a:cubicBezTo>
                  <a:pt x="10733283" y="4150608"/>
                  <a:pt x="10731982" y="4160353"/>
                  <a:pt x="10730499" y="4170052"/>
                </a:cubicBezTo>
                <a:cubicBezTo>
                  <a:pt x="10722899" y="4181007"/>
                  <a:pt x="10715140" y="4191824"/>
                  <a:pt x="10707220" y="4202528"/>
                </a:cubicBezTo>
                <a:cubicBezTo>
                  <a:pt x="10708065" y="4192783"/>
                  <a:pt x="10708727" y="4183038"/>
                  <a:pt x="10709252" y="4173247"/>
                </a:cubicBezTo>
                <a:close/>
                <a:moveTo>
                  <a:pt x="10670591" y="4249883"/>
                </a:moveTo>
                <a:cubicBezTo>
                  <a:pt x="10661280" y="4261409"/>
                  <a:pt x="10651786" y="4272774"/>
                  <a:pt x="10642155" y="4284002"/>
                </a:cubicBezTo>
                <a:cubicBezTo>
                  <a:pt x="10641881" y="4276425"/>
                  <a:pt x="10641539" y="4268826"/>
                  <a:pt x="10641082" y="4261203"/>
                </a:cubicBezTo>
                <a:cubicBezTo>
                  <a:pt x="10640923" y="4258487"/>
                  <a:pt x="10640740" y="4255772"/>
                  <a:pt x="10640535" y="4253033"/>
                </a:cubicBezTo>
                <a:cubicBezTo>
                  <a:pt x="10650919" y="4241805"/>
                  <a:pt x="10661075" y="4230462"/>
                  <a:pt x="10671025" y="4219005"/>
                </a:cubicBezTo>
                <a:cubicBezTo>
                  <a:pt x="10671047" y="4229321"/>
                  <a:pt x="10670911" y="4239613"/>
                  <a:pt x="10670591" y="4249883"/>
                </a:cubicBezTo>
                <a:close/>
                <a:moveTo>
                  <a:pt x="10636883" y="4290141"/>
                </a:moveTo>
                <a:cubicBezTo>
                  <a:pt x="10626613" y="4301940"/>
                  <a:pt x="10616161" y="4313579"/>
                  <a:pt x="10605525" y="4325059"/>
                </a:cubicBezTo>
                <a:cubicBezTo>
                  <a:pt x="10604499" y="4314561"/>
                  <a:pt x="10603312" y="4304017"/>
                  <a:pt x="10601943" y="4293405"/>
                </a:cubicBezTo>
                <a:cubicBezTo>
                  <a:pt x="10613332" y="4281903"/>
                  <a:pt x="10624514" y="4270286"/>
                  <a:pt x="10635446" y="4258556"/>
                </a:cubicBezTo>
                <a:cubicBezTo>
                  <a:pt x="10636108" y="4269122"/>
                  <a:pt x="10636564" y="4279643"/>
                  <a:pt x="10636883" y="4290141"/>
                </a:cubicBezTo>
                <a:close/>
                <a:moveTo>
                  <a:pt x="10637249" y="4327182"/>
                </a:moveTo>
                <a:cubicBezTo>
                  <a:pt x="10627800" y="4338866"/>
                  <a:pt x="10618169" y="4350414"/>
                  <a:pt x="10608356" y="4361779"/>
                </a:cubicBezTo>
                <a:cubicBezTo>
                  <a:pt x="10607762" y="4351441"/>
                  <a:pt x="10607010" y="4341057"/>
                  <a:pt x="10606050" y="4330627"/>
                </a:cubicBezTo>
                <a:cubicBezTo>
                  <a:pt x="10616594" y="4319262"/>
                  <a:pt x="10626933" y="4307805"/>
                  <a:pt x="10637020" y="4296212"/>
                </a:cubicBezTo>
                <a:cubicBezTo>
                  <a:pt x="10637271" y="4306573"/>
                  <a:pt x="10637363" y="4316889"/>
                  <a:pt x="10637249" y="4327182"/>
                </a:cubicBezTo>
                <a:close/>
                <a:moveTo>
                  <a:pt x="10345766" y="4973659"/>
                </a:moveTo>
                <a:cubicBezTo>
                  <a:pt x="10347182" y="4979707"/>
                  <a:pt x="10348528" y="4985732"/>
                  <a:pt x="10349806" y="4991734"/>
                </a:cubicBezTo>
                <a:cubicBezTo>
                  <a:pt x="10338852" y="5003556"/>
                  <a:pt x="10327600" y="5015241"/>
                  <a:pt x="10316120" y="5026743"/>
                </a:cubicBezTo>
                <a:cubicBezTo>
                  <a:pt x="10313131" y="5015674"/>
                  <a:pt x="10309981" y="5004492"/>
                  <a:pt x="10306649" y="4993240"/>
                </a:cubicBezTo>
                <a:cubicBezTo>
                  <a:pt x="10318768" y="4981966"/>
                  <a:pt x="10330636" y="4970555"/>
                  <a:pt x="10342229" y="4958984"/>
                </a:cubicBezTo>
                <a:cubicBezTo>
                  <a:pt x="10343438" y="4963892"/>
                  <a:pt x="10344647" y="4968798"/>
                  <a:pt x="10345766" y="4973659"/>
                </a:cubicBezTo>
                <a:close/>
                <a:moveTo>
                  <a:pt x="957393" y="4793502"/>
                </a:moveTo>
                <a:cubicBezTo>
                  <a:pt x="960508" y="4790536"/>
                  <a:pt x="963623" y="4787592"/>
                  <a:pt x="966738" y="4784648"/>
                </a:cubicBezTo>
                <a:cubicBezTo>
                  <a:pt x="969112" y="4783598"/>
                  <a:pt x="971494" y="4782617"/>
                  <a:pt x="973870" y="4781589"/>
                </a:cubicBezTo>
                <a:cubicBezTo>
                  <a:pt x="970819" y="4784625"/>
                  <a:pt x="967756" y="4787683"/>
                  <a:pt x="964709" y="4790718"/>
                </a:cubicBezTo>
                <a:cubicBezTo>
                  <a:pt x="962263" y="4791631"/>
                  <a:pt x="959835" y="4792567"/>
                  <a:pt x="957393" y="4793502"/>
                </a:cubicBezTo>
                <a:close/>
                <a:moveTo>
                  <a:pt x="906098" y="4812194"/>
                </a:moveTo>
                <a:cubicBezTo>
                  <a:pt x="906331" y="4812103"/>
                  <a:pt x="906564" y="4811988"/>
                  <a:pt x="906796" y="4811874"/>
                </a:cubicBezTo>
                <a:cubicBezTo>
                  <a:pt x="905859" y="4812673"/>
                  <a:pt x="904923" y="4813472"/>
                  <a:pt x="903985" y="4814271"/>
                </a:cubicBezTo>
                <a:cubicBezTo>
                  <a:pt x="903640" y="4814408"/>
                  <a:pt x="903300" y="4814545"/>
                  <a:pt x="902958" y="4814681"/>
                </a:cubicBezTo>
                <a:cubicBezTo>
                  <a:pt x="904003" y="4813860"/>
                  <a:pt x="905053" y="4813038"/>
                  <a:pt x="906098" y="4812194"/>
                </a:cubicBezTo>
                <a:close/>
                <a:moveTo>
                  <a:pt x="10566295" y="4408496"/>
                </a:moveTo>
                <a:cubicBezTo>
                  <a:pt x="10554929" y="4420592"/>
                  <a:pt x="10543336" y="4432505"/>
                  <a:pt x="10531583" y="4444235"/>
                </a:cubicBezTo>
                <a:cubicBezTo>
                  <a:pt x="10529666" y="4433372"/>
                  <a:pt x="10527566" y="4422463"/>
                  <a:pt x="10525284" y="4411509"/>
                </a:cubicBezTo>
                <a:cubicBezTo>
                  <a:pt x="10537836" y="4399824"/>
                  <a:pt x="10550114" y="4387979"/>
                  <a:pt x="10562164" y="4376020"/>
                </a:cubicBezTo>
                <a:cubicBezTo>
                  <a:pt x="10563716" y="4386884"/>
                  <a:pt x="10565108" y="4397701"/>
                  <a:pt x="10566295" y="4408496"/>
                </a:cubicBezTo>
                <a:close/>
                <a:moveTo>
                  <a:pt x="986737" y="4765797"/>
                </a:moveTo>
                <a:cubicBezTo>
                  <a:pt x="988702" y="4764816"/>
                  <a:pt x="990667" y="4763834"/>
                  <a:pt x="992634" y="4762853"/>
                </a:cubicBezTo>
                <a:cubicBezTo>
                  <a:pt x="990368" y="4765112"/>
                  <a:pt x="988111" y="4767371"/>
                  <a:pt x="985849" y="4769631"/>
                </a:cubicBezTo>
                <a:cubicBezTo>
                  <a:pt x="983889" y="4770453"/>
                  <a:pt x="981933" y="4771319"/>
                  <a:pt x="979975" y="4772164"/>
                </a:cubicBezTo>
                <a:cubicBezTo>
                  <a:pt x="982230" y="4770042"/>
                  <a:pt x="984485" y="4767919"/>
                  <a:pt x="986737" y="4765797"/>
                </a:cubicBezTo>
                <a:close/>
                <a:moveTo>
                  <a:pt x="965572" y="4778372"/>
                </a:moveTo>
                <a:cubicBezTo>
                  <a:pt x="964484" y="4778828"/>
                  <a:pt x="963393" y="4779284"/>
                  <a:pt x="962304" y="4779764"/>
                </a:cubicBezTo>
                <a:cubicBezTo>
                  <a:pt x="963911" y="4778349"/>
                  <a:pt x="965515" y="4776934"/>
                  <a:pt x="967122" y="4775496"/>
                </a:cubicBezTo>
                <a:cubicBezTo>
                  <a:pt x="968165" y="4774971"/>
                  <a:pt x="969210" y="4774469"/>
                  <a:pt x="970255" y="4773944"/>
                </a:cubicBezTo>
                <a:cubicBezTo>
                  <a:pt x="968694" y="4775428"/>
                  <a:pt x="967129" y="4776888"/>
                  <a:pt x="965572" y="4778372"/>
                </a:cubicBezTo>
                <a:close/>
                <a:moveTo>
                  <a:pt x="1491251" y="4254197"/>
                </a:moveTo>
                <a:cubicBezTo>
                  <a:pt x="1492928" y="4252417"/>
                  <a:pt x="1494603" y="4250637"/>
                  <a:pt x="1496285" y="4248856"/>
                </a:cubicBezTo>
                <a:cubicBezTo>
                  <a:pt x="1494489" y="4251686"/>
                  <a:pt x="1492698" y="4254516"/>
                  <a:pt x="1490906" y="4257346"/>
                </a:cubicBezTo>
                <a:cubicBezTo>
                  <a:pt x="1489224" y="4258990"/>
                  <a:pt x="1487542" y="4260655"/>
                  <a:pt x="1485860" y="4262321"/>
                </a:cubicBezTo>
                <a:cubicBezTo>
                  <a:pt x="1487654" y="4259605"/>
                  <a:pt x="1489453" y="4256913"/>
                  <a:pt x="1491251" y="4254197"/>
                </a:cubicBezTo>
                <a:close/>
                <a:moveTo>
                  <a:pt x="10406062" y="4588265"/>
                </a:moveTo>
                <a:cubicBezTo>
                  <a:pt x="10403940" y="4581509"/>
                  <a:pt x="10401726" y="4574686"/>
                  <a:pt x="10399444" y="4567839"/>
                </a:cubicBezTo>
                <a:cubicBezTo>
                  <a:pt x="10413799" y="4556382"/>
                  <a:pt x="10427880" y="4544743"/>
                  <a:pt x="10441710" y="4532967"/>
                </a:cubicBezTo>
                <a:cubicBezTo>
                  <a:pt x="10444768" y="4543990"/>
                  <a:pt x="10447666" y="4555059"/>
                  <a:pt x="10450427" y="4566105"/>
                </a:cubicBezTo>
                <a:cubicBezTo>
                  <a:pt x="10437191" y="4578109"/>
                  <a:pt x="10423772" y="4589908"/>
                  <a:pt x="10410147" y="4601479"/>
                </a:cubicBezTo>
                <a:cubicBezTo>
                  <a:pt x="10408801" y="4597097"/>
                  <a:pt x="10407454" y="4592692"/>
                  <a:pt x="10406062" y="4588265"/>
                </a:cubicBezTo>
                <a:close/>
                <a:moveTo>
                  <a:pt x="10400813" y="4589931"/>
                </a:moveTo>
                <a:cubicBezTo>
                  <a:pt x="10402433" y="4595088"/>
                  <a:pt x="10404008" y="4600246"/>
                  <a:pt x="10405560" y="4605381"/>
                </a:cubicBezTo>
                <a:cubicBezTo>
                  <a:pt x="10391639" y="4617112"/>
                  <a:pt x="10377489" y="4628614"/>
                  <a:pt x="10363179" y="4639911"/>
                </a:cubicBezTo>
                <a:cubicBezTo>
                  <a:pt x="10359185" y="4628500"/>
                  <a:pt x="10354986" y="4617021"/>
                  <a:pt x="10350627" y="4605450"/>
                </a:cubicBezTo>
                <a:cubicBezTo>
                  <a:pt x="10365644" y="4594312"/>
                  <a:pt x="10380387" y="4582970"/>
                  <a:pt x="10394856" y="4571491"/>
                </a:cubicBezTo>
                <a:cubicBezTo>
                  <a:pt x="10396887" y="4577653"/>
                  <a:pt x="10398873" y="4583792"/>
                  <a:pt x="10400813" y="4589931"/>
                </a:cubicBezTo>
                <a:close/>
                <a:moveTo>
                  <a:pt x="1078450" y="4715840"/>
                </a:moveTo>
                <a:cubicBezTo>
                  <a:pt x="1082156" y="4711572"/>
                  <a:pt x="1085864" y="4707281"/>
                  <a:pt x="1089578" y="4703014"/>
                </a:cubicBezTo>
                <a:cubicBezTo>
                  <a:pt x="1092793" y="4701393"/>
                  <a:pt x="1096007" y="4699796"/>
                  <a:pt x="1099218" y="4698176"/>
                </a:cubicBezTo>
                <a:cubicBezTo>
                  <a:pt x="1095509" y="4702649"/>
                  <a:pt x="1091794" y="4707144"/>
                  <a:pt x="1088092" y="4711595"/>
                </a:cubicBezTo>
                <a:cubicBezTo>
                  <a:pt x="1084879" y="4713010"/>
                  <a:pt x="1081665" y="4714402"/>
                  <a:pt x="1078450" y="4715840"/>
                </a:cubicBezTo>
                <a:close/>
                <a:moveTo>
                  <a:pt x="1069115" y="4713466"/>
                </a:moveTo>
                <a:cubicBezTo>
                  <a:pt x="1071996" y="4711982"/>
                  <a:pt x="1074873" y="4710499"/>
                  <a:pt x="1077751" y="4709038"/>
                </a:cubicBezTo>
                <a:cubicBezTo>
                  <a:pt x="1074392" y="4712896"/>
                  <a:pt x="1071035" y="4716775"/>
                  <a:pt x="1067682" y="4720632"/>
                </a:cubicBezTo>
                <a:cubicBezTo>
                  <a:pt x="1064786" y="4721933"/>
                  <a:pt x="1061888" y="4723280"/>
                  <a:pt x="1058989" y="4724580"/>
                </a:cubicBezTo>
                <a:cubicBezTo>
                  <a:pt x="1062362" y="4720883"/>
                  <a:pt x="1065738" y="4717186"/>
                  <a:pt x="1069115" y="4713466"/>
                </a:cubicBezTo>
                <a:close/>
                <a:moveTo>
                  <a:pt x="1047263" y="4729921"/>
                </a:moveTo>
                <a:cubicBezTo>
                  <a:pt x="1044792" y="4731062"/>
                  <a:pt x="1042320" y="4732203"/>
                  <a:pt x="1039846" y="4733344"/>
                </a:cubicBezTo>
                <a:cubicBezTo>
                  <a:pt x="1042788" y="4730263"/>
                  <a:pt x="1045730" y="4727205"/>
                  <a:pt x="1048674" y="4724124"/>
                </a:cubicBezTo>
                <a:cubicBezTo>
                  <a:pt x="1051132" y="4722846"/>
                  <a:pt x="1053590" y="4721545"/>
                  <a:pt x="1056045" y="4720244"/>
                </a:cubicBezTo>
                <a:cubicBezTo>
                  <a:pt x="1053113" y="4723485"/>
                  <a:pt x="1050194" y="4726703"/>
                  <a:pt x="1047263" y="4729921"/>
                </a:cubicBezTo>
                <a:close/>
                <a:moveTo>
                  <a:pt x="1491580" y="4263851"/>
                </a:moveTo>
                <a:cubicBezTo>
                  <a:pt x="1494307" y="4261158"/>
                  <a:pt x="1497039" y="4258464"/>
                  <a:pt x="1499775" y="4255794"/>
                </a:cubicBezTo>
                <a:cubicBezTo>
                  <a:pt x="1496934" y="4260450"/>
                  <a:pt x="1494101" y="4265129"/>
                  <a:pt x="1491269" y="4269784"/>
                </a:cubicBezTo>
                <a:cubicBezTo>
                  <a:pt x="1488549" y="4272272"/>
                  <a:pt x="1485829" y="4274736"/>
                  <a:pt x="1483106" y="4277247"/>
                </a:cubicBezTo>
                <a:cubicBezTo>
                  <a:pt x="1485929" y="4272774"/>
                  <a:pt x="1488750" y="4268301"/>
                  <a:pt x="1491580" y="4263851"/>
                </a:cubicBezTo>
                <a:close/>
                <a:moveTo>
                  <a:pt x="10275726" y="4756349"/>
                </a:moveTo>
                <a:cubicBezTo>
                  <a:pt x="10260892" y="4767006"/>
                  <a:pt x="10245875" y="4777436"/>
                  <a:pt x="10230698" y="4787660"/>
                </a:cubicBezTo>
                <a:cubicBezTo>
                  <a:pt x="10225472" y="4775656"/>
                  <a:pt x="10220017" y="4763583"/>
                  <a:pt x="10214449" y="4751442"/>
                </a:cubicBezTo>
                <a:cubicBezTo>
                  <a:pt x="10230196" y="4741423"/>
                  <a:pt x="10245692" y="4731222"/>
                  <a:pt x="10260983" y="4720860"/>
                </a:cubicBezTo>
                <a:cubicBezTo>
                  <a:pt x="10266094" y="4732773"/>
                  <a:pt x="10271002" y="4744618"/>
                  <a:pt x="10275726" y="4756349"/>
                </a:cubicBezTo>
                <a:close/>
                <a:moveTo>
                  <a:pt x="10266003" y="4717506"/>
                </a:moveTo>
                <a:cubicBezTo>
                  <a:pt x="10266072" y="4717460"/>
                  <a:pt x="10266118" y="4717414"/>
                  <a:pt x="10266164" y="4717391"/>
                </a:cubicBezTo>
                <a:cubicBezTo>
                  <a:pt x="10281591" y="4706847"/>
                  <a:pt x="10296767" y="4696144"/>
                  <a:pt x="10311693" y="4685258"/>
                </a:cubicBezTo>
                <a:cubicBezTo>
                  <a:pt x="10316166" y="4696852"/>
                  <a:pt x="10320525" y="4708400"/>
                  <a:pt x="10324656" y="4719879"/>
                </a:cubicBezTo>
                <a:cubicBezTo>
                  <a:pt x="10310187" y="4731085"/>
                  <a:pt x="10295512" y="4742039"/>
                  <a:pt x="10280656" y="4752788"/>
                </a:cubicBezTo>
                <a:cubicBezTo>
                  <a:pt x="10275931" y="4741103"/>
                  <a:pt x="10271047" y="4729327"/>
                  <a:pt x="10266003" y="4717506"/>
                </a:cubicBezTo>
                <a:close/>
                <a:moveTo>
                  <a:pt x="1394598" y="4479358"/>
                </a:moveTo>
                <a:cubicBezTo>
                  <a:pt x="1389956" y="4481778"/>
                  <a:pt x="1385309" y="4484219"/>
                  <a:pt x="1380660" y="4486684"/>
                </a:cubicBezTo>
                <a:cubicBezTo>
                  <a:pt x="1385432" y="4478286"/>
                  <a:pt x="1390209" y="4469864"/>
                  <a:pt x="1394990" y="4461443"/>
                </a:cubicBezTo>
                <a:cubicBezTo>
                  <a:pt x="1399621" y="4458727"/>
                  <a:pt x="1404260" y="4456034"/>
                  <a:pt x="1408909" y="4453341"/>
                </a:cubicBezTo>
                <a:cubicBezTo>
                  <a:pt x="1404911" y="4460622"/>
                  <a:pt x="1400917" y="4467879"/>
                  <a:pt x="1396923" y="4475136"/>
                </a:cubicBezTo>
                <a:cubicBezTo>
                  <a:pt x="1396150" y="4476551"/>
                  <a:pt x="1395371" y="4477943"/>
                  <a:pt x="1394598" y="4479358"/>
                </a:cubicBezTo>
                <a:close/>
                <a:moveTo>
                  <a:pt x="1119767" y="4681036"/>
                </a:moveTo>
                <a:cubicBezTo>
                  <a:pt x="1123324" y="4676745"/>
                  <a:pt x="1126885" y="4672455"/>
                  <a:pt x="1130447" y="4668164"/>
                </a:cubicBezTo>
                <a:cubicBezTo>
                  <a:pt x="1133706" y="4666384"/>
                  <a:pt x="1136965" y="4664581"/>
                  <a:pt x="1140217" y="4662801"/>
                </a:cubicBezTo>
                <a:cubicBezTo>
                  <a:pt x="1136639" y="4667320"/>
                  <a:pt x="1133069" y="4671816"/>
                  <a:pt x="1129500" y="4676312"/>
                </a:cubicBezTo>
                <a:cubicBezTo>
                  <a:pt x="1126257" y="4677887"/>
                  <a:pt x="1123012" y="4679461"/>
                  <a:pt x="1119767" y="4681036"/>
                </a:cubicBezTo>
                <a:close/>
                <a:moveTo>
                  <a:pt x="1150946" y="4657004"/>
                </a:moveTo>
                <a:cubicBezTo>
                  <a:pt x="1154483" y="4655087"/>
                  <a:pt x="1158014" y="4653216"/>
                  <a:pt x="1161547" y="4651322"/>
                </a:cubicBezTo>
                <a:cubicBezTo>
                  <a:pt x="1158797" y="4654928"/>
                  <a:pt x="1156037" y="4658556"/>
                  <a:pt x="1153294" y="4662162"/>
                </a:cubicBezTo>
                <a:cubicBezTo>
                  <a:pt x="1152181" y="4663646"/>
                  <a:pt x="1151055" y="4665129"/>
                  <a:pt x="1149939" y="4666590"/>
                </a:cubicBezTo>
                <a:cubicBezTo>
                  <a:pt x="1146418" y="4668256"/>
                  <a:pt x="1142894" y="4669899"/>
                  <a:pt x="1139371" y="4671588"/>
                </a:cubicBezTo>
                <a:cubicBezTo>
                  <a:pt x="1143225" y="4666727"/>
                  <a:pt x="1147084" y="4661865"/>
                  <a:pt x="1150946" y="4657004"/>
                </a:cubicBezTo>
                <a:close/>
                <a:moveTo>
                  <a:pt x="10193384" y="4865689"/>
                </a:moveTo>
                <a:cubicBezTo>
                  <a:pt x="10178482" y="4875525"/>
                  <a:pt x="10163419" y="4885133"/>
                  <a:pt x="10148243" y="4894535"/>
                </a:cubicBezTo>
                <a:cubicBezTo>
                  <a:pt x="10142446" y="4882189"/>
                  <a:pt x="10136420" y="4869751"/>
                  <a:pt x="10130304" y="4857222"/>
                </a:cubicBezTo>
                <a:cubicBezTo>
                  <a:pt x="10146006" y="4848047"/>
                  <a:pt x="10161501" y="4838736"/>
                  <a:pt x="10176792" y="4829219"/>
                </a:cubicBezTo>
                <a:cubicBezTo>
                  <a:pt x="10182476" y="4841451"/>
                  <a:pt x="10188021" y="4853638"/>
                  <a:pt x="10193384" y="4865689"/>
                </a:cubicBezTo>
                <a:close/>
                <a:moveTo>
                  <a:pt x="10181927" y="4825979"/>
                </a:moveTo>
                <a:cubicBezTo>
                  <a:pt x="10195917" y="4817192"/>
                  <a:pt x="10209771" y="4808314"/>
                  <a:pt x="10223395" y="4799254"/>
                </a:cubicBezTo>
                <a:cubicBezTo>
                  <a:pt x="10224901" y="4798272"/>
                  <a:pt x="10226362" y="4797245"/>
                  <a:pt x="10227845" y="4796264"/>
                </a:cubicBezTo>
                <a:cubicBezTo>
                  <a:pt x="10233048" y="4808200"/>
                  <a:pt x="10238070" y="4820045"/>
                  <a:pt x="10242908" y="4831798"/>
                </a:cubicBezTo>
                <a:cubicBezTo>
                  <a:pt x="10228279" y="4842205"/>
                  <a:pt x="10213445" y="4852360"/>
                  <a:pt x="10198473" y="4862311"/>
                </a:cubicBezTo>
                <a:cubicBezTo>
                  <a:pt x="10193133" y="4850307"/>
                  <a:pt x="10187587" y="4838165"/>
                  <a:pt x="10181927" y="4825979"/>
                </a:cubicBezTo>
                <a:close/>
                <a:moveTo>
                  <a:pt x="10142993" y="4897776"/>
                </a:moveTo>
                <a:cubicBezTo>
                  <a:pt x="10127954" y="4906997"/>
                  <a:pt x="10112777" y="4916034"/>
                  <a:pt x="10097486" y="4924866"/>
                </a:cubicBezTo>
                <a:cubicBezTo>
                  <a:pt x="10091233" y="4912199"/>
                  <a:pt x="10084820" y="4899419"/>
                  <a:pt x="10078270" y="4886570"/>
                </a:cubicBezTo>
                <a:cubicBezTo>
                  <a:pt x="10094040" y="4877989"/>
                  <a:pt x="10109627" y="4869249"/>
                  <a:pt x="10125009" y="4860325"/>
                </a:cubicBezTo>
                <a:cubicBezTo>
                  <a:pt x="10131148" y="4872900"/>
                  <a:pt x="10137174" y="4885406"/>
                  <a:pt x="10142993" y="4897776"/>
                </a:cubicBezTo>
                <a:close/>
                <a:moveTo>
                  <a:pt x="10092055" y="4927970"/>
                </a:moveTo>
                <a:cubicBezTo>
                  <a:pt x="10076992" y="4936597"/>
                  <a:pt x="10061792" y="4945041"/>
                  <a:pt x="10046479" y="4953279"/>
                </a:cubicBezTo>
                <a:cubicBezTo>
                  <a:pt x="10039861" y="4940293"/>
                  <a:pt x="10033060" y="4927194"/>
                  <a:pt x="10026122" y="4914002"/>
                </a:cubicBezTo>
                <a:cubicBezTo>
                  <a:pt x="10041846" y="4906015"/>
                  <a:pt x="10057411" y="4897868"/>
                  <a:pt x="10072793" y="4889560"/>
                </a:cubicBezTo>
                <a:cubicBezTo>
                  <a:pt x="10079366" y="4902454"/>
                  <a:pt x="10085824" y="4915281"/>
                  <a:pt x="10092055" y="4927970"/>
                </a:cubicBezTo>
                <a:close/>
                <a:moveTo>
                  <a:pt x="10011744" y="5272467"/>
                </a:moveTo>
                <a:cubicBezTo>
                  <a:pt x="10017176" y="5284084"/>
                  <a:pt x="10022585" y="5295928"/>
                  <a:pt x="10027993" y="5307933"/>
                </a:cubicBezTo>
                <a:cubicBezTo>
                  <a:pt x="10015578" y="5315646"/>
                  <a:pt x="10002958" y="5323200"/>
                  <a:pt x="9990223" y="5330663"/>
                </a:cubicBezTo>
                <a:cubicBezTo>
                  <a:pt x="9983833" y="5316673"/>
                  <a:pt x="9977397" y="5302615"/>
                  <a:pt x="9970848" y="5288488"/>
                </a:cubicBezTo>
                <a:cubicBezTo>
                  <a:pt x="9983764" y="5281413"/>
                  <a:pt x="9996499" y="5274179"/>
                  <a:pt x="10009097" y="5266853"/>
                </a:cubicBezTo>
                <a:cubicBezTo>
                  <a:pt x="10009987" y="5268725"/>
                  <a:pt x="10010876" y="5270596"/>
                  <a:pt x="10011744" y="5272467"/>
                </a:cubicBezTo>
                <a:close/>
                <a:moveTo>
                  <a:pt x="1211522" y="4618298"/>
                </a:moveTo>
                <a:cubicBezTo>
                  <a:pt x="1208800" y="4619668"/>
                  <a:pt x="1206077" y="4621014"/>
                  <a:pt x="1203350" y="4622406"/>
                </a:cubicBezTo>
                <a:cubicBezTo>
                  <a:pt x="1202284" y="4622954"/>
                  <a:pt x="1201214" y="4623502"/>
                  <a:pt x="1200145" y="4624050"/>
                </a:cubicBezTo>
                <a:cubicBezTo>
                  <a:pt x="1204498" y="4618093"/>
                  <a:pt x="1208854" y="4612114"/>
                  <a:pt x="1213213" y="4606157"/>
                </a:cubicBezTo>
                <a:cubicBezTo>
                  <a:pt x="1216981" y="4604012"/>
                  <a:pt x="1220756" y="4601867"/>
                  <a:pt x="1224542" y="4599744"/>
                </a:cubicBezTo>
                <a:cubicBezTo>
                  <a:pt x="1221023" y="4604742"/>
                  <a:pt x="1217506" y="4609763"/>
                  <a:pt x="1213992" y="4614784"/>
                </a:cubicBezTo>
                <a:cubicBezTo>
                  <a:pt x="1213170" y="4615948"/>
                  <a:pt x="1212341" y="4617112"/>
                  <a:pt x="1211522" y="4618298"/>
                </a:cubicBezTo>
                <a:close/>
                <a:moveTo>
                  <a:pt x="1233534" y="4594701"/>
                </a:moveTo>
                <a:cubicBezTo>
                  <a:pt x="1237505" y="4592487"/>
                  <a:pt x="1241490" y="4590273"/>
                  <a:pt x="1245477" y="4588082"/>
                </a:cubicBezTo>
                <a:cubicBezTo>
                  <a:pt x="1244468" y="4589588"/>
                  <a:pt x="1243459" y="4591072"/>
                  <a:pt x="1242453" y="4592555"/>
                </a:cubicBezTo>
                <a:cubicBezTo>
                  <a:pt x="1238963" y="4597736"/>
                  <a:pt x="1235446" y="4602939"/>
                  <a:pt x="1231941" y="4608120"/>
                </a:cubicBezTo>
                <a:cubicBezTo>
                  <a:pt x="1227945" y="4610105"/>
                  <a:pt x="1223949" y="4612068"/>
                  <a:pt x="1219946" y="4614054"/>
                </a:cubicBezTo>
                <a:cubicBezTo>
                  <a:pt x="1224474" y="4607618"/>
                  <a:pt x="1229002" y="4601159"/>
                  <a:pt x="1233534" y="4594701"/>
                </a:cubicBezTo>
                <a:close/>
                <a:moveTo>
                  <a:pt x="1569286" y="4201501"/>
                </a:moveTo>
                <a:cubicBezTo>
                  <a:pt x="1565231" y="4204901"/>
                  <a:pt x="1561171" y="4208325"/>
                  <a:pt x="1557111" y="4211771"/>
                </a:cubicBezTo>
                <a:cubicBezTo>
                  <a:pt x="1561015" y="4204673"/>
                  <a:pt x="1564929" y="4197576"/>
                  <a:pt x="1568853" y="4190478"/>
                </a:cubicBezTo>
                <a:cubicBezTo>
                  <a:pt x="1572913" y="4186781"/>
                  <a:pt x="1576984" y="4183084"/>
                  <a:pt x="1581065" y="4179409"/>
                </a:cubicBezTo>
                <a:cubicBezTo>
                  <a:pt x="1577130" y="4186781"/>
                  <a:pt x="1573205" y="4194152"/>
                  <a:pt x="1569286" y="4201501"/>
                </a:cubicBezTo>
                <a:close/>
                <a:moveTo>
                  <a:pt x="1588772" y="4172517"/>
                </a:moveTo>
                <a:cubicBezTo>
                  <a:pt x="1593014" y="4168728"/>
                  <a:pt x="1597270" y="4164963"/>
                  <a:pt x="1601538" y="4161220"/>
                </a:cubicBezTo>
                <a:cubicBezTo>
                  <a:pt x="1597423" y="4169139"/>
                  <a:pt x="1593318" y="4177081"/>
                  <a:pt x="1589221" y="4185023"/>
                </a:cubicBezTo>
                <a:cubicBezTo>
                  <a:pt x="1584972" y="4188492"/>
                  <a:pt x="1580720" y="4192007"/>
                  <a:pt x="1576466" y="4195544"/>
                </a:cubicBezTo>
                <a:cubicBezTo>
                  <a:pt x="1580560" y="4187853"/>
                  <a:pt x="1584664" y="4180185"/>
                  <a:pt x="1588772" y="4172517"/>
                </a:cubicBezTo>
                <a:close/>
                <a:moveTo>
                  <a:pt x="1562786" y="4213733"/>
                </a:moveTo>
                <a:cubicBezTo>
                  <a:pt x="1558658" y="4221539"/>
                  <a:pt x="1554536" y="4229321"/>
                  <a:pt x="1550424" y="4237103"/>
                </a:cubicBezTo>
                <a:cubicBezTo>
                  <a:pt x="1546193" y="4240435"/>
                  <a:pt x="1541961" y="4243790"/>
                  <a:pt x="1537726" y="4247168"/>
                </a:cubicBezTo>
                <a:cubicBezTo>
                  <a:pt x="1541825" y="4239659"/>
                  <a:pt x="1545928" y="4232151"/>
                  <a:pt x="1550043" y="4224642"/>
                </a:cubicBezTo>
                <a:cubicBezTo>
                  <a:pt x="1554278" y="4220991"/>
                  <a:pt x="1558526" y="4217362"/>
                  <a:pt x="1562786" y="4213733"/>
                </a:cubicBezTo>
                <a:close/>
                <a:moveTo>
                  <a:pt x="1530368" y="4253078"/>
                </a:moveTo>
                <a:cubicBezTo>
                  <a:pt x="1526719" y="4256023"/>
                  <a:pt x="1523067" y="4258990"/>
                  <a:pt x="1519413" y="4261979"/>
                </a:cubicBezTo>
                <a:cubicBezTo>
                  <a:pt x="1523357" y="4254973"/>
                  <a:pt x="1527312" y="4247966"/>
                  <a:pt x="1531272" y="4240983"/>
                </a:cubicBezTo>
                <a:cubicBezTo>
                  <a:pt x="1534894" y="4237788"/>
                  <a:pt x="1538524" y="4234638"/>
                  <a:pt x="1542162" y="4231466"/>
                </a:cubicBezTo>
                <a:cubicBezTo>
                  <a:pt x="1538223" y="4238678"/>
                  <a:pt x="1534291" y="4245867"/>
                  <a:pt x="1530368" y="4253078"/>
                </a:cubicBezTo>
                <a:close/>
                <a:moveTo>
                  <a:pt x="1523697" y="4265334"/>
                </a:moveTo>
                <a:cubicBezTo>
                  <a:pt x="1519573" y="4272934"/>
                  <a:pt x="1515458" y="4280533"/>
                  <a:pt x="1511348" y="4288110"/>
                </a:cubicBezTo>
                <a:cubicBezTo>
                  <a:pt x="1507500" y="4291031"/>
                  <a:pt x="1503648" y="4293976"/>
                  <a:pt x="1499796" y="4296942"/>
                </a:cubicBezTo>
                <a:cubicBezTo>
                  <a:pt x="1503926" y="4289548"/>
                  <a:pt x="1508066" y="4282154"/>
                  <a:pt x="1512211" y="4274782"/>
                </a:cubicBezTo>
                <a:cubicBezTo>
                  <a:pt x="1516031" y="4271633"/>
                  <a:pt x="1519858" y="4268483"/>
                  <a:pt x="1523697" y="4265334"/>
                </a:cubicBezTo>
                <a:close/>
                <a:moveTo>
                  <a:pt x="1492276" y="4302716"/>
                </a:moveTo>
                <a:cubicBezTo>
                  <a:pt x="1488391" y="4305729"/>
                  <a:pt x="1484507" y="4308718"/>
                  <a:pt x="1480618" y="4311777"/>
                </a:cubicBezTo>
                <a:cubicBezTo>
                  <a:pt x="1484573" y="4304930"/>
                  <a:pt x="1488535" y="4298084"/>
                  <a:pt x="1492504" y="4291260"/>
                </a:cubicBezTo>
                <a:cubicBezTo>
                  <a:pt x="1496388" y="4287973"/>
                  <a:pt x="1500279" y="4284687"/>
                  <a:pt x="1504182" y="4281446"/>
                </a:cubicBezTo>
                <a:cubicBezTo>
                  <a:pt x="1500204" y="4288521"/>
                  <a:pt x="1496238" y="4295619"/>
                  <a:pt x="1492276" y="4302716"/>
                </a:cubicBezTo>
                <a:close/>
                <a:moveTo>
                  <a:pt x="1485468" y="4314926"/>
                </a:moveTo>
                <a:cubicBezTo>
                  <a:pt x="1481296" y="4322389"/>
                  <a:pt x="1477131" y="4329874"/>
                  <a:pt x="1472973" y="4337360"/>
                </a:cubicBezTo>
                <a:cubicBezTo>
                  <a:pt x="1468899" y="4340304"/>
                  <a:pt x="1464823" y="4343248"/>
                  <a:pt x="1460745" y="4346238"/>
                </a:cubicBezTo>
                <a:cubicBezTo>
                  <a:pt x="1464901" y="4339003"/>
                  <a:pt x="1469063" y="4331769"/>
                  <a:pt x="1473233" y="4324557"/>
                </a:cubicBezTo>
                <a:cubicBezTo>
                  <a:pt x="1477302" y="4321316"/>
                  <a:pt x="1481383" y="4318121"/>
                  <a:pt x="1485468" y="4314926"/>
                </a:cubicBezTo>
                <a:close/>
                <a:moveTo>
                  <a:pt x="1453058" y="4351898"/>
                </a:moveTo>
                <a:cubicBezTo>
                  <a:pt x="1449186" y="4354773"/>
                  <a:pt x="1445310" y="4357649"/>
                  <a:pt x="1441431" y="4360547"/>
                </a:cubicBezTo>
                <a:cubicBezTo>
                  <a:pt x="1445406" y="4353860"/>
                  <a:pt x="1449389" y="4347173"/>
                  <a:pt x="1453378" y="4340487"/>
                </a:cubicBezTo>
                <a:cubicBezTo>
                  <a:pt x="1457246" y="4337360"/>
                  <a:pt x="1461124" y="4334233"/>
                  <a:pt x="1465010" y="4331130"/>
                </a:cubicBezTo>
                <a:cubicBezTo>
                  <a:pt x="1461019" y="4338045"/>
                  <a:pt x="1457034" y="4344983"/>
                  <a:pt x="1453058" y="4351898"/>
                </a:cubicBezTo>
                <a:close/>
                <a:moveTo>
                  <a:pt x="1446089" y="4364039"/>
                </a:moveTo>
                <a:cubicBezTo>
                  <a:pt x="1441901" y="4371365"/>
                  <a:pt x="1437718" y="4378668"/>
                  <a:pt x="1433541" y="4385971"/>
                </a:cubicBezTo>
                <a:cubicBezTo>
                  <a:pt x="1429481" y="4388778"/>
                  <a:pt x="1425416" y="4391585"/>
                  <a:pt x="1421350" y="4394415"/>
                </a:cubicBezTo>
                <a:cubicBezTo>
                  <a:pt x="1425526" y="4387340"/>
                  <a:pt x="1429707" y="4380288"/>
                  <a:pt x="1433895" y="4373236"/>
                </a:cubicBezTo>
                <a:cubicBezTo>
                  <a:pt x="1437950" y="4370155"/>
                  <a:pt x="1442015" y="4367097"/>
                  <a:pt x="1446089" y="4364039"/>
                </a:cubicBezTo>
                <a:close/>
                <a:moveTo>
                  <a:pt x="1413529" y="4399869"/>
                </a:moveTo>
                <a:cubicBezTo>
                  <a:pt x="1409665" y="4402585"/>
                  <a:pt x="1405794" y="4405324"/>
                  <a:pt x="1401921" y="4408085"/>
                </a:cubicBezTo>
                <a:cubicBezTo>
                  <a:pt x="1405917" y="4401558"/>
                  <a:pt x="1409918" y="4395031"/>
                  <a:pt x="1413926" y="4388504"/>
                </a:cubicBezTo>
                <a:cubicBezTo>
                  <a:pt x="1417792" y="4385514"/>
                  <a:pt x="1421660" y="4382525"/>
                  <a:pt x="1425542" y="4379558"/>
                </a:cubicBezTo>
                <a:cubicBezTo>
                  <a:pt x="1421534" y="4386336"/>
                  <a:pt x="1417527" y="4393114"/>
                  <a:pt x="1413529" y="4399869"/>
                </a:cubicBezTo>
                <a:close/>
                <a:moveTo>
                  <a:pt x="1407405" y="4410253"/>
                </a:moveTo>
                <a:cubicBezTo>
                  <a:pt x="1402878" y="4417921"/>
                  <a:pt x="1398354" y="4425590"/>
                  <a:pt x="1393838" y="4433281"/>
                </a:cubicBezTo>
                <a:cubicBezTo>
                  <a:pt x="1389787" y="4435905"/>
                  <a:pt x="1385731" y="4438553"/>
                  <a:pt x="1381671" y="4441246"/>
                </a:cubicBezTo>
                <a:cubicBezTo>
                  <a:pt x="1386206" y="4433806"/>
                  <a:pt x="1390748" y="4426366"/>
                  <a:pt x="1395296" y="4418926"/>
                </a:cubicBezTo>
                <a:cubicBezTo>
                  <a:pt x="1399329" y="4416027"/>
                  <a:pt x="1403361" y="4413129"/>
                  <a:pt x="1407405" y="4410253"/>
                </a:cubicBezTo>
                <a:close/>
                <a:moveTo>
                  <a:pt x="1373725" y="4446495"/>
                </a:moveTo>
                <a:cubicBezTo>
                  <a:pt x="1369872" y="4449051"/>
                  <a:pt x="1366013" y="4451652"/>
                  <a:pt x="1362154" y="4454254"/>
                </a:cubicBezTo>
                <a:cubicBezTo>
                  <a:pt x="1366536" y="4447316"/>
                  <a:pt x="1370920" y="4440378"/>
                  <a:pt x="1375313" y="4433440"/>
                </a:cubicBezTo>
                <a:cubicBezTo>
                  <a:pt x="1379129" y="4430633"/>
                  <a:pt x="1382956" y="4427849"/>
                  <a:pt x="1386784" y="4425065"/>
                </a:cubicBezTo>
                <a:cubicBezTo>
                  <a:pt x="1382424" y="4432208"/>
                  <a:pt x="1378072" y="4439351"/>
                  <a:pt x="1373725" y="4446495"/>
                </a:cubicBezTo>
                <a:close/>
                <a:moveTo>
                  <a:pt x="1366493" y="4458362"/>
                </a:moveTo>
                <a:cubicBezTo>
                  <a:pt x="1362264" y="4465323"/>
                  <a:pt x="1358039" y="4472261"/>
                  <a:pt x="1353817" y="4479221"/>
                </a:cubicBezTo>
                <a:cubicBezTo>
                  <a:pt x="1349775" y="4481686"/>
                  <a:pt x="1345729" y="4484197"/>
                  <a:pt x="1341680" y="4486707"/>
                </a:cubicBezTo>
                <a:cubicBezTo>
                  <a:pt x="1345893" y="4480020"/>
                  <a:pt x="1350109" y="4473333"/>
                  <a:pt x="1354328" y="4466647"/>
                </a:cubicBezTo>
                <a:cubicBezTo>
                  <a:pt x="1358379" y="4463862"/>
                  <a:pt x="1362432" y="4461101"/>
                  <a:pt x="1366493" y="4458362"/>
                </a:cubicBezTo>
                <a:close/>
                <a:moveTo>
                  <a:pt x="1333615" y="4491728"/>
                </a:moveTo>
                <a:cubicBezTo>
                  <a:pt x="1329772" y="4494124"/>
                  <a:pt x="1325922" y="4496566"/>
                  <a:pt x="1322074" y="4499008"/>
                </a:cubicBezTo>
                <a:cubicBezTo>
                  <a:pt x="1326088" y="4492869"/>
                  <a:pt x="1330107" y="4486730"/>
                  <a:pt x="1334131" y="4480568"/>
                </a:cubicBezTo>
                <a:cubicBezTo>
                  <a:pt x="1337976" y="4477898"/>
                  <a:pt x="1341826" y="4475228"/>
                  <a:pt x="1345679" y="4472557"/>
                </a:cubicBezTo>
                <a:cubicBezTo>
                  <a:pt x="1341653" y="4478948"/>
                  <a:pt x="1337632" y="4485338"/>
                  <a:pt x="1333615" y="4491728"/>
                </a:cubicBezTo>
                <a:close/>
                <a:moveTo>
                  <a:pt x="1326280" y="4503390"/>
                </a:moveTo>
                <a:cubicBezTo>
                  <a:pt x="1322012" y="4510168"/>
                  <a:pt x="1317749" y="4516946"/>
                  <a:pt x="1313488" y="4523724"/>
                </a:cubicBezTo>
                <a:cubicBezTo>
                  <a:pt x="1309456" y="4526052"/>
                  <a:pt x="1305419" y="4528380"/>
                  <a:pt x="1301377" y="4530731"/>
                </a:cubicBezTo>
                <a:cubicBezTo>
                  <a:pt x="1305640" y="4524203"/>
                  <a:pt x="1309905" y="4517654"/>
                  <a:pt x="1314178" y="4511104"/>
                </a:cubicBezTo>
                <a:cubicBezTo>
                  <a:pt x="1318206" y="4508525"/>
                  <a:pt x="1322238" y="4505946"/>
                  <a:pt x="1326280" y="4503390"/>
                </a:cubicBezTo>
                <a:close/>
                <a:moveTo>
                  <a:pt x="1293184" y="4535500"/>
                </a:moveTo>
                <a:cubicBezTo>
                  <a:pt x="1289359" y="4537760"/>
                  <a:pt x="1285527" y="4540019"/>
                  <a:pt x="1281695" y="4542301"/>
                </a:cubicBezTo>
                <a:cubicBezTo>
                  <a:pt x="1285776" y="4536276"/>
                  <a:pt x="1289861" y="4530229"/>
                  <a:pt x="1293951" y="4524203"/>
                </a:cubicBezTo>
                <a:cubicBezTo>
                  <a:pt x="1297762" y="4521716"/>
                  <a:pt x="1301584" y="4519228"/>
                  <a:pt x="1305407" y="4516764"/>
                </a:cubicBezTo>
                <a:cubicBezTo>
                  <a:pt x="1301329" y="4522994"/>
                  <a:pt x="1297255" y="4529247"/>
                  <a:pt x="1293184" y="4535500"/>
                </a:cubicBezTo>
                <a:close/>
                <a:moveTo>
                  <a:pt x="1286565" y="4545679"/>
                </a:moveTo>
                <a:cubicBezTo>
                  <a:pt x="1281992" y="4552708"/>
                  <a:pt x="1277423" y="4559714"/>
                  <a:pt x="1272859" y="4566744"/>
                </a:cubicBezTo>
                <a:cubicBezTo>
                  <a:pt x="1268840" y="4568866"/>
                  <a:pt x="1264814" y="4571057"/>
                  <a:pt x="1260788" y="4573225"/>
                </a:cubicBezTo>
                <a:cubicBezTo>
                  <a:pt x="1265371" y="4566447"/>
                  <a:pt x="1269958" y="4559646"/>
                  <a:pt x="1274550" y="4552868"/>
                </a:cubicBezTo>
                <a:cubicBezTo>
                  <a:pt x="1278553" y="4550449"/>
                  <a:pt x="1282558" y="4548052"/>
                  <a:pt x="1286565" y="4545679"/>
                </a:cubicBezTo>
                <a:close/>
                <a:moveTo>
                  <a:pt x="1252463" y="4577744"/>
                </a:moveTo>
                <a:cubicBezTo>
                  <a:pt x="1248658" y="4579821"/>
                  <a:pt x="1244854" y="4581897"/>
                  <a:pt x="1241042" y="4583997"/>
                </a:cubicBezTo>
                <a:cubicBezTo>
                  <a:pt x="1245440" y="4577744"/>
                  <a:pt x="1249845" y="4571468"/>
                  <a:pt x="1254252" y="4565192"/>
                </a:cubicBezTo>
                <a:cubicBezTo>
                  <a:pt x="1258049" y="4562864"/>
                  <a:pt x="1261849" y="4560536"/>
                  <a:pt x="1265649" y="4558231"/>
                </a:cubicBezTo>
                <a:cubicBezTo>
                  <a:pt x="1261249" y="4564735"/>
                  <a:pt x="1256853" y="4571240"/>
                  <a:pt x="1252463" y="4577744"/>
                </a:cubicBezTo>
                <a:close/>
                <a:moveTo>
                  <a:pt x="1246072" y="4595020"/>
                </a:moveTo>
                <a:cubicBezTo>
                  <a:pt x="1248660" y="4591163"/>
                  <a:pt x="1251253" y="4587329"/>
                  <a:pt x="1253843" y="4583495"/>
                </a:cubicBezTo>
                <a:cubicBezTo>
                  <a:pt x="1258008" y="4581236"/>
                  <a:pt x="1262176" y="4578976"/>
                  <a:pt x="1266357" y="4576717"/>
                </a:cubicBezTo>
                <a:cubicBezTo>
                  <a:pt x="1261708" y="4583860"/>
                  <a:pt x="1257050" y="4591026"/>
                  <a:pt x="1252376" y="4598192"/>
                </a:cubicBezTo>
                <a:cubicBezTo>
                  <a:pt x="1248190" y="4600200"/>
                  <a:pt x="1244000" y="4602232"/>
                  <a:pt x="1239808" y="4604286"/>
                </a:cubicBezTo>
                <a:cubicBezTo>
                  <a:pt x="1241894" y="4601182"/>
                  <a:pt x="1243993" y="4598078"/>
                  <a:pt x="1246072" y="4595020"/>
                </a:cubicBezTo>
                <a:close/>
                <a:moveTo>
                  <a:pt x="1273514" y="4573522"/>
                </a:moveTo>
                <a:cubicBezTo>
                  <a:pt x="1273721" y="4573202"/>
                  <a:pt x="1273929" y="4572883"/>
                  <a:pt x="1274137" y="4572563"/>
                </a:cubicBezTo>
                <a:cubicBezTo>
                  <a:pt x="1278457" y="4570258"/>
                  <a:pt x="1282788" y="4567976"/>
                  <a:pt x="1287129" y="4565694"/>
                </a:cubicBezTo>
                <a:cubicBezTo>
                  <a:pt x="1282355" y="4573294"/>
                  <a:pt x="1277580" y="4580893"/>
                  <a:pt x="1272781" y="4588538"/>
                </a:cubicBezTo>
                <a:cubicBezTo>
                  <a:pt x="1268436" y="4590570"/>
                  <a:pt x="1264088" y="4592624"/>
                  <a:pt x="1259736" y="4594701"/>
                </a:cubicBezTo>
                <a:cubicBezTo>
                  <a:pt x="1264335" y="4587626"/>
                  <a:pt x="1268940" y="4580551"/>
                  <a:pt x="1273514" y="4573522"/>
                </a:cubicBezTo>
                <a:close/>
                <a:moveTo>
                  <a:pt x="1280604" y="4562636"/>
                </a:moveTo>
                <a:cubicBezTo>
                  <a:pt x="1285347" y="4555356"/>
                  <a:pt x="1290091" y="4548052"/>
                  <a:pt x="1294841" y="4540772"/>
                </a:cubicBezTo>
                <a:cubicBezTo>
                  <a:pt x="1299022" y="4538307"/>
                  <a:pt x="1303205" y="4535865"/>
                  <a:pt x="1307390" y="4533446"/>
                </a:cubicBezTo>
                <a:cubicBezTo>
                  <a:pt x="1303789" y="4539175"/>
                  <a:pt x="1300192" y="4544903"/>
                  <a:pt x="1296596" y="4550631"/>
                </a:cubicBezTo>
                <a:cubicBezTo>
                  <a:pt x="1295473" y="4552411"/>
                  <a:pt x="1294336" y="4554214"/>
                  <a:pt x="1293211" y="4556017"/>
                </a:cubicBezTo>
                <a:cubicBezTo>
                  <a:pt x="1289014" y="4558208"/>
                  <a:pt x="1284810" y="4560422"/>
                  <a:pt x="1280604" y="4562636"/>
                </a:cubicBezTo>
                <a:close/>
                <a:moveTo>
                  <a:pt x="1315095" y="4528973"/>
                </a:moveTo>
                <a:cubicBezTo>
                  <a:pt x="1319438" y="4526486"/>
                  <a:pt x="1323783" y="4523998"/>
                  <a:pt x="1328133" y="4521533"/>
                </a:cubicBezTo>
                <a:cubicBezTo>
                  <a:pt x="1326260" y="4524614"/>
                  <a:pt x="1324386" y="4527695"/>
                  <a:pt x="1322515" y="4530799"/>
                </a:cubicBezTo>
                <a:cubicBezTo>
                  <a:pt x="1319541" y="4535706"/>
                  <a:pt x="1316542" y="4540635"/>
                  <a:pt x="1313559" y="4545542"/>
                </a:cubicBezTo>
                <a:cubicBezTo>
                  <a:pt x="1309205" y="4547756"/>
                  <a:pt x="1304846" y="4549992"/>
                  <a:pt x="1300484" y="4552252"/>
                </a:cubicBezTo>
                <a:cubicBezTo>
                  <a:pt x="1305350" y="4544492"/>
                  <a:pt x="1310220" y="4536733"/>
                  <a:pt x="1315095" y="4528973"/>
                </a:cubicBezTo>
                <a:close/>
                <a:moveTo>
                  <a:pt x="1321132" y="4519388"/>
                </a:moveTo>
                <a:cubicBezTo>
                  <a:pt x="1325552" y="4512336"/>
                  <a:pt x="1329977" y="4505307"/>
                  <a:pt x="1334407" y="4498255"/>
                </a:cubicBezTo>
                <a:cubicBezTo>
                  <a:pt x="1338609" y="4495630"/>
                  <a:pt x="1342817" y="4493006"/>
                  <a:pt x="1347032" y="4490381"/>
                </a:cubicBezTo>
                <a:cubicBezTo>
                  <a:pt x="1342607" y="4497684"/>
                  <a:pt x="1338184" y="4504964"/>
                  <a:pt x="1333766" y="4512245"/>
                </a:cubicBezTo>
                <a:cubicBezTo>
                  <a:pt x="1329560" y="4514596"/>
                  <a:pt x="1325347" y="4516969"/>
                  <a:pt x="1321132" y="4519388"/>
                </a:cubicBezTo>
                <a:close/>
                <a:moveTo>
                  <a:pt x="1354634" y="4485680"/>
                </a:moveTo>
                <a:cubicBezTo>
                  <a:pt x="1358989" y="4483010"/>
                  <a:pt x="1363355" y="4480340"/>
                  <a:pt x="1367725" y="4477692"/>
                </a:cubicBezTo>
                <a:cubicBezTo>
                  <a:pt x="1363160" y="4485475"/>
                  <a:pt x="1358603" y="4493234"/>
                  <a:pt x="1354048" y="4501016"/>
                </a:cubicBezTo>
                <a:cubicBezTo>
                  <a:pt x="1349684" y="4503390"/>
                  <a:pt x="1345316" y="4505786"/>
                  <a:pt x="1340943" y="4508228"/>
                </a:cubicBezTo>
                <a:cubicBezTo>
                  <a:pt x="1345503" y="4500720"/>
                  <a:pt x="1350068" y="4493189"/>
                  <a:pt x="1354634" y="4485680"/>
                </a:cubicBezTo>
                <a:close/>
                <a:moveTo>
                  <a:pt x="1361358" y="4474611"/>
                </a:moveTo>
                <a:cubicBezTo>
                  <a:pt x="1365742" y="4467400"/>
                  <a:pt x="1370133" y="4460188"/>
                  <a:pt x="1374526" y="4452976"/>
                </a:cubicBezTo>
                <a:cubicBezTo>
                  <a:pt x="1378746" y="4450146"/>
                  <a:pt x="1382975" y="4447339"/>
                  <a:pt x="1387203" y="4444555"/>
                </a:cubicBezTo>
                <a:cubicBezTo>
                  <a:pt x="1382803" y="4452018"/>
                  <a:pt x="1378410" y="4459503"/>
                  <a:pt x="1374019" y="4466989"/>
                </a:cubicBezTo>
                <a:cubicBezTo>
                  <a:pt x="1369804" y="4469499"/>
                  <a:pt x="1365582" y="4472055"/>
                  <a:pt x="1361358" y="4474611"/>
                </a:cubicBezTo>
                <a:close/>
                <a:moveTo>
                  <a:pt x="1394689" y="4439602"/>
                </a:moveTo>
                <a:cubicBezTo>
                  <a:pt x="1399069" y="4436750"/>
                  <a:pt x="1403455" y="4433897"/>
                  <a:pt x="1407846" y="4431044"/>
                </a:cubicBezTo>
                <a:cubicBezTo>
                  <a:pt x="1403300" y="4439055"/>
                  <a:pt x="1398756" y="4447042"/>
                  <a:pt x="1394219" y="4455030"/>
                </a:cubicBezTo>
                <a:cubicBezTo>
                  <a:pt x="1389846" y="4457586"/>
                  <a:pt x="1385471" y="4460142"/>
                  <a:pt x="1381092" y="4462744"/>
                </a:cubicBezTo>
                <a:cubicBezTo>
                  <a:pt x="1385617" y="4455030"/>
                  <a:pt x="1390150" y="4447316"/>
                  <a:pt x="1394689" y="4439602"/>
                </a:cubicBezTo>
                <a:close/>
                <a:moveTo>
                  <a:pt x="1401262" y="4428443"/>
                </a:moveTo>
                <a:cubicBezTo>
                  <a:pt x="1405922" y="4420523"/>
                  <a:pt x="1410589" y="4412627"/>
                  <a:pt x="1415263" y="4404708"/>
                </a:cubicBezTo>
                <a:cubicBezTo>
                  <a:pt x="1419465" y="4401741"/>
                  <a:pt x="1423675" y="4398797"/>
                  <a:pt x="1427893" y="4395876"/>
                </a:cubicBezTo>
                <a:cubicBezTo>
                  <a:pt x="1423237" y="4404023"/>
                  <a:pt x="1418591" y="4412193"/>
                  <a:pt x="1413946" y="4420341"/>
                </a:cubicBezTo>
                <a:cubicBezTo>
                  <a:pt x="1409722" y="4423034"/>
                  <a:pt x="1405495" y="4425727"/>
                  <a:pt x="1401262" y="4428443"/>
                </a:cubicBezTo>
                <a:close/>
                <a:moveTo>
                  <a:pt x="1435228" y="4390786"/>
                </a:moveTo>
                <a:cubicBezTo>
                  <a:pt x="1439584" y="4387797"/>
                  <a:pt x="1443955" y="4384807"/>
                  <a:pt x="1448330" y="4381840"/>
                </a:cubicBezTo>
                <a:cubicBezTo>
                  <a:pt x="1443567" y="4390467"/>
                  <a:pt x="1438811" y="4399071"/>
                  <a:pt x="1434061" y="4407697"/>
                </a:cubicBezTo>
                <a:cubicBezTo>
                  <a:pt x="1429675" y="4410413"/>
                  <a:pt x="1425284" y="4413152"/>
                  <a:pt x="1420889" y="4415913"/>
                </a:cubicBezTo>
                <a:cubicBezTo>
                  <a:pt x="1425663" y="4407538"/>
                  <a:pt x="1430442" y="4399162"/>
                  <a:pt x="1435228" y="4390786"/>
                </a:cubicBezTo>
                <a:close/>
                <a:moveTo>
                  <a:pt x="1440828" y="4380996"/>
                </a:moveTo>
                <a:cubicBezTo>
                  <a:pt x="1445162" y="4373419"/>
                  <a:pt x="1449503" y="4365842"/>
                  <a:pt x="1453848" y="4358265"/>
                </a:cubicBezTo>
                <a:cubicBezTo>
                  <a:pt x="1458079" y="4355116"/>
                  <a:pt x="1462324" y="4352012"/>
                  <a:pt x="1466576" y="4348885"/>
                </a:cubicBezTo>
                <a:cubicBezTo>
                  <a:pt x="1462231" y="4356736"/>
                  <a:pt x="1457892" y="4364564"/>
                  <a:pt x="1453558" y="4372392"/>
                </a:cubicBezTo>
                <a:cubicBezTo>
                  <a:pt x="1449318" y="4375244"/>
                  <a:pt x="1445075" y="4378097"/>
                  <a:pt x="1440828" y="4380996"/>
                </a:cubicBezTo>
                <a:close/>
                <a:moveTo>
                  <a:pt x="1473744" y="4343682"/>
                </a:moveTo>
                <a:cubicBezTo>
                  <a:pt x="1477907" y="4340646"/>
                  <a:pt x="1482077" y="4337657"/>
                  <a:pt x="1486258" y="4334644"/>
                </a:cubicBezTo>
                <a:cubicBezTo>
                  <a:pt x="1481798" y="4342951"/>
                  <a:pt x="1477343" y="4351259"/>
                  <a:pt x="1472898" y="4359543"/>
                </a:cubicBezTo>
                <a:cubicBezTo>
                  <a:pt x="1468719" y="4362281"/>
                  <a:pt x="1464540" y="4365043"/>
                  <a:pt x="1460357" y="4367827"/>
                </a:cubicBezTo>
                <a:cubicBezTo>
                  <a:pt x="1464812" y="4359771"/>
                  <a:pt x="1469273" y="4351715"/>
                  <a:pt x="1473744" y="4343682"/>
                </a:cubicBezTo>
                <a:close/>
                <a:moveTo>
                  <a:pt x="1480118" y="4332202"/>
                </a:moveTo>
                <a:cubicBezTo>
                  <a:pt x="1484418" y="4324488"/>
                  <a:pt x="1488725" y="4316752"/>
                  <a:pt x="1493040" y="4309015"/>
                </a:cubicBezTo>
                <a:cubicBezTo>
                  <a:pt x="1497041" y="4305911"/>
                  <a:pt x="1501049" y="4302808"/>
                  <a:pt x="1505067" y="4299750"/>
                </a:cubicBezTo>
                <a:cubicBezTo>
                  <a:pt x="1500765" y="4307714"/>
                  <a:pt x="1496468" y="4315679"/>
                  <a:pt x="1492180" y="4323644"/>
                </a:cubicBezTo>
                <a:cubicBezTo>
                  <a:pt x="1488161" y="4326474"/>
                  <a:pt x="1484140" y="4329327"/>
                  <a:pt x="1480118" y="4332202"/>
                </a:cubicBezTo>
                <a:close/>
                <a:moveTo>
                  <a:pt x="1512092" y="4294386"/>
                </a:moveTo>
                <a:cubicBezTo>
                  <a:pt x="1516611" y="4290963"/>
                  <a:pt x="1521143" y="4287540"/>
                  <a:pt x="1525685" y="4284139"/>
                </a:cubicBezTo>
                <a:cubicBezTo>
                  <a:pt x="1521250" y="4292606"/>
                  <a:pt x="1516825" y="4301073"/>
                  <a:pt x="1512407" y="4309540"/>
                </a:cubicBezTo>
                <a:cubicBezTo>
                  <a:pt x="1507881" y="4312644"/>
                  <a:pt x="1503351" y="4315793"/>
                  <a:pt x="1498819" y="4318965"/>
                </a:cubicBezTo>
                <a:cubicBezTo>
                  <a:pt x="1503237" y="4310772"/>
                  <a:pt x="1507660" y="4302579"/>
                  <a:pt x="1512092" y="4294386"/>
                </a:cubicBezTo>
                <a:close/>
                <a:moveTo>
                  <a:pt x="1518302" y="4282907"/>
                </a:moveTo>
                <a:cubicBezTo>
                  <a:pt x="1522570" y="4275033"/>
                  <a:pt x="1526846" y="4267160"/>
                  <a:pt x="1531128" y="4259286"/>
                </a:cubicBezTo>
                <a:cubicBezTo>
                  <a:pt x="1535512" y="4255726"/>
                  <a:pt x="1539907" y="4252211"/>
                  <a:pt x="1544314" y="4248697"/>
                </a:cubicBezTo>
                <a:cubicBezTo>
                  <a:pt x="1540026" y="4256821"/>
                  <a:pt x="1535747" y="4264969"/>
                  <a:pt x="1531477" y="4273093"/>
                </a:cubicBezTo>
                <a:cubicBezTo>
                  <a:pt x="1527088" y="4276334"/>
                  <a:pt x="1522697" y="4279620"/>
                  <a:pt x="1518302" y="4282907"/>
                </a:cubicBezTo>
                <a:close/>
                <a:moveTo>
                  <a:pt x="1551186" y="4243219"/>
                </a:moveTo>
                <a:cubicBezTo>
                  <a:pt x="1555716" y="4239636"/>
                  <a:pt x="1560260" y="4236076"/>
                  <a:pt x="1564815" y="4232516"/>
                </a:cubicBezTo>
                <a:cubicBezTo>
                  <a:pt x="1560397" y="4241165"/>
                  <a:pt x="1555988" y="4249792"/>
                  <a:pt x="1551585" y="4258442"/>
                </a:cubicBezTo>
                <a:cubicBezTo>
                  <a:pt x="1547053" y="4261705"/>
                  <a:pt x="1542518" y="4264992"/>
                  <a:pt x="1537979" y="4268324"/>
                </a:cubicBezTo>
                <a:cubicBezTo>
                  <a:pt x="1542374" y="4259948"/>
                  <a:pt x="1546775" y="4251595"/>
                  <a:pt x="1551186" y="4243219"/>
                </a:cubicBezTo>
                <a:close/>
                <a:moveTo>
                  <a:pt x="1557275" y="4231694"/>
                </a:moveTo>
                <a:cubicBezTo>
                  <a:pt x="1561515" y="4223684"/>
                  <a:pt x="1565765" y="4215673"/>
                  <a:pt x="1570021" y="4207663"/>
                </a:cubicBezTo>
                <a:cubicBezTo>
                  <a:pt x="1574414" y="4203966"/>
                  <a:pt x="1578821" y="4200268"/>
                  <a:pt x="1583239" y="4196617"/>
                </a:cubicBezTo>
                <a:cubicBezTo>
                  <a:pt x="1578974" y="4204901"/>
                  <a:pt x="1574720" y="4213186"/>
                  <a:pt x="1570473" y="4221470"/>
                </a:cubicBezTo>
                <a:cubicBezTo>
                  <a:pt x="1566077" y="4224848"/>
                  <a:pt x="1561677" y="4228271"/>
                  <a:pt x="1557275" y="4231694"/>
                </a:cubicBezTo>
                <a:close/>
                <a:moveTo>
                  <a:pt x="1589967" y="4191048"/>
                </a:moveTo>
                <a:cubicBezTo>
                  <a:pt x="1693819" y="4105671"/>
                  <a:pt x="1804649" y="4030359"/>
                  <a:pt x="1925590" y="3971067"/>
                </a:cubicBezTo>
                <a:cubicBezTo>
                  <a:pt x="2384644" y="3745974"/>
                  <a:pt x="2936091" y="3888246"/>
                  <a:pt x="3416950" y="4039282"/>
                </a:cubicBezTo>
                <a:cubicBezTo>
                  <a:pt x="4006715" y="4224505"/>
                  <a:pt x="4593742" y="4446700"/>
                  <a:pt x="5161461" y="4661569"/>
                </a:cubicBezTo>
                <a:cubicBezTo>
                  <a:pt x="5640654" y="4842912"/>
                  <a:pt x="6136141" y="5030463"/>
                  <a:pt x="6631469" y="5195124"/>
                </a:cubicBezTo>
                <a:cubicBezTo>
                  <a:pt x="7119608" y="5357388"/>
                  <a:pt x="7496330" y="5460292"/>
                  <a:pt x="7852946" y="5528689"/>
                </a:cubicBezTo>
                <a:cubicBezTo>
                  <a:pt x="8313653" y="5617079"/>
                  <a:pt x="8723193" y="5642320"/>
                  <a:pt x="9104982" y="5605851"/>
                </a:cubicBezTo>
                <a:cubicBezTo>
                  <a:pt x="9404702" y="5577232"/>
                  <a:pt x="9688653" y="5496237"/>
                  <a:pt x="9926162" y="5371606"/>
                </a:cubicBezTo>
                <a:cubicBezTo>
                  <a:pt x="9932232" y="5368411"/>
                  <a:pt x="9938235" y="5365193"/>
                  <a:pt x="9944237" y="5361952"/>
                </a:cubicBezTo>
                <a:cubicBezTo>
                  <a:pt x="9950718" y="5376284"/>
                  <a:pt x="9957131" y="5390571"/>
                  <a:pt x="9963453" y="5404857"/>
                </a:cubicBezTo>
                <a:cubicBezTo>
                  <a:pt x="9717524" y="5545943"/>
                  <a:pt x="9413855" y="5637756"/>
                  <a:pt x="9077732" y="5666739"/>
                </a:cubicBezTo>
                <a:cubicBezTo>
                  <a:pt x="8660844" y="5702661"/>
                  <a:pt x="8234986" y="5660189"/>
                  <a:pt x="7821155" y="5578213"/>
                </a:cubicBezTo>
                <a:cubicBezTo>
                  <a:pt x="7412368" y="5497241"/>
                  <a:pt x="7015312" y="5377745"/>
                  <a:pt x="6649773" y="5257177"/>
                </a:cubicBezTo>
                <a:cubicBezTo>
                  <a:pt x="6151820" y="5092927"/>
                  <a:pt x="5653183" y="4906608"/>
                  <a:pt x="5171001" y="4726429"/>
                </a:cubicBezTo>
                <a:cubicBezTo>
                  <a:pt x="4593559" y="4510670"/>
                  <a:pt x="3996468" y="4287562"/>
                  <a:pt x="3396981" y="4101061"/>
                </a:cubicBezTo>
                <a:cubicBezTo>
                  <a:pt x="3151325" y="4024631"/>
                  <a:pt x="2888393" y="3950140"/>
                  <a:pt x="2630117" y="3922730"/>
                </a:cubicBezTo>
                <a:cubicBezTo>
                  <a:pt x="2346166" y="3892628"/>
                  <a:pt x="2107287" y="3924214"/>
                  <a:pt x="1899814" y="4019359"/>
                </a:cubicBezTo>
                <a:cubicBezTo>
                  <a:pt x="1791689" y="4068951"/>
                  <a:pt x="1684941" y="4134085"/>
                  <a:pt x="1576792" y="4216632"/>
                </a:cubicBezTo>
                <a:cubicBezTo>
                  <a:pt x="1581179" y="4208096"/>
                  <a:pt x="1585570" y="4199584"/>
                  <a:pt x="1589967" y="4191048"/>
                </a:cubicBezTo>
                <a:close/>
                <a:moveTo>
                  <a:pt x="9104503" y="5600898"/>
                </a:moveTo>
                <a:cubicBezTo>
                  <a:pt x="8675176" y="5641909"/>
                  <a:pt x="8237748" y="5599597"/>
                  <a:pt x="7813396" y="5515544"/>
                </a:cubicBezTo>
                <a:cubicBezTo>
                  <a:pt x="7401117" y="5433864"/>
                  <a:pt x="7001208" y="5312771"/>
                  <a:pt x="6633044" y="5190399"/>
                </a:cubicBezTo>
                <a:cubicBezTo>
                  <a:pt x="6137807" y="5025762"/>
                  <a:pt x="5642366" y="4838234"/>
                  <a:pt x="5163241" y="4656890"/>
                </a:cubicBezTo>
                <a:cubicBezTo>
                  <a:pt x="4595453" y="4441999"/>
                  <a:pt x="4008336" y="4219781"/>
                  <a:pt x="3418433" y="4034512"/>
                </a:cubicBezTo>
                <a:cubicBezTo>
                  <a:pt x="3185878" y="3961459"/>
                  <a:pt x="2912881" y="3883340"/>
                  <a:pt x="2651342" y="3857665"/>
                </a:cubicBezTo>
                <a:cubicBezTo>
                  <a:pt x="2367733" y="3829822"/>
                  <a:pt x="2129622" y="3865447"/>
                  <a:pt x="1923392" y="3966572"/>
                </a:cubicBezTo>
                <a:cubicBezTo>
                  <a:pt x="1813477" y="4020477"/>
                  <a:pt x="1705296" y="4090769"/>
                  <a:pt x="1595883" y="4179592"/>
                </a:cubicBezTo>
                <a:cubicBezTo>
                  <a:pt x="1600116" y="4171399"/>
                  <a:pt x="1604354" y="4163205"/>
                  <a:pt x="1608606" y="4155035"/>
                </a:cubicBezTo>
                <a:cubicBezTo>
                  <a:pt x="1713482" y="4063633"/>
                  <a:pt x="1825841" y="3982524"/>
                  <a:pt x="1949228" y="3918120"/>
                </a:cubicBezTo>
                <a:cubicBezTo>
                  <a:pt x="2408562" y="3678330"/>
                  <a:pt x="2958753" y="3820511"/>
                  <a:pt x="3438403" y="3972619"/>
                </a:cubicBezTo>
                <a:cubicBezTo>
                  <a:pt x="4018674" y="4156610"/>
                  <a:pt x="4595796" y="4377915"/>
                  <a:pt x="5153907" y="4591939"/>
                </a:cubicBezTo>
                <a:cubicBezTo>
                  <a:pt x="5629950" y="4774469"/>
                  <a:pt x="6122220" y="4963230"/>
                  <a:pt x="6614741" y="5128232"/>
                </a:cubicBezTo>
                <a:cubicBezTo>
                  <a:pt x="7109681" y="5294057"/>
                  <a:pt x="7492930" y="5398832"/>
                  <a:pt x="7857419" y="5468006"/>
                </a:cubicBezTo>
                <a:cubicBezTo>
                  <a:pt x="8326274" y="5556988"/>
                  <a:pt x="8743140" y="5580518"/>
                  <a:pt x="9131775" y="5539918"/>
                </a:cubicBezTo>
                <a:cubicBezTo>
                  <a:pt x="9419195" y="5509884"/>
                  <a:pt x="9691346" y="5432061"/>
                  <a:pt x="9922465" y="5314117"/>
                </a:cubicBezTo>
                <a:cubicBezTo>
                  <a:pt x="9929152" y="5328655"/>
                  <a:pt x="9935770" y="5343170"/>
                  <a:pt x="9942320" y="5357662"/>
                </a:cubicBezTo>
                <a:cubicBezTo>
                  <a:pt x="9705815" y="5486012"/>
                  <a:pt x="9420039" y="5570750"/>
                  <a:pt x="9104503" y="5600898"/>
                </a:cubicBezTo>
                <a:close/>
                <a:moveTo>
                  <a:pt x="9919041" y="5194576"/>
                </a:moveTo>
                <a:cubicBezTo>
                  <a:pt x="9906900" y="5200487"/>
                  <a:pt x="9894645" y="5206261"/>
                  <a:pt x="9882275" y="5211966"/>
                </a:cubicBezTo>
                <a:cubicBezTo>
                  <a:pt x="9875063" y="5196767"/>
                  <a:pt x="9867738" y="5181521"/>
                  <a:pt x="9860343" y="5166208"/>
                </a:cubicBezTo>
                <a:cubicBezTo>
                  <a:pt x="9872735" y="5160799"/>
                  <a:pt x="9885082" y="5155322"/>
                  <a:pt x="9897315" y="5149708"/>
                </a:cubicBezTo>
                <a:cubicBezTo>
                  <a:pt x="9904618" y="5164679"/>
                  <a:pt x="9911853" y="5179650"/>
                  <a:pt x="9919041" y="5194576"/>
                </a:cubicBezTo>
                <a:close/>
                <a:moveTo>
                  <a:pt x="9903431" y="5146855"/>
                </a:moveTo>
                <a:cubicBezTo>
                  <a:pt x="9916576" y="5140762"/>
                  <a:pt x="9929608" y="5134554"/>
                  <a:pt x="9942525" y="5128232"/>
                </a:cubicBezTo>
                <a:cubicBezTo>
                  <a:pt x="9949714" y="5142838"/>
                  <a:pt x="9956835" y="5157422"/>
                  <a:pt x="9963910" y="5171982"/>
                </a:cubicBezTo>
                <a:cubicBezTo>
                  <a:pt x="9951106" y="5178646"/>
                  <a:pt x="9938189" y="5185219"/>
                  <a:pt x="9925112" y="5191632"/>
                </a:cubicBezTo>
                <a:cubicBezTo>
                  <a:pt x="9917992" y="5176775"/>
                  <a:pt x="9910757" y="5161849"/>
                  <a:pt x="9903431" y="5146855"/>
                </a:cubicBezTo>
                <a:close/>
                <a:moveTo>
                  <a:pt x="9920365" y="5197383"/>
                </a:moveTo>
                <a:cubicBezTo>
                  <a:pt x="9927417" y="5212080"/>
                  <a:pt x="9934423" y="5226755"/>
                  <a:pt x="9941338" y="5241406"/>
                </a:cubicBezTo>
                <a:cubicBezTo>
                  <a:pt x="9929288" y="5247637"/>
                  <a:pt x="9917147" y="5253776"/>
                  <a:pt x="9904846" y="5259778"/>
                </a:cubicBezTo>
                <a:cubicBezTo>
                  <a:pt x="9897863" y="5244852"/>
                  <a:pt x="9890788" y="5229859"/>
                  <a:pt x="9883644" y="5214819"/>
                </a:cubicBezTo>
                <a:cubicBezTo>
                  <a:pt x="9895991" y="5209113"/>
                  <a:pt x="9908223" y="5203294"/>
                  <a:pt x="9920365" y="5197383"/>
                </a:cubicBezTo>
                <a:close/>
                <a:moveTo>
                  <a:pt x="9942913" y="5244739"/>
                </a:moveTo>
                <a:cubicBezTo>
                  <a:pt x="9949714" y="5259139"/>
                  <a:pt x="9956447" y="5273540"/>
                  <a:pt x="9963111" y="5287895"/>
                </a:cubicBezTo>
                <a:cubicBezTo>
                  <a:pt x="9951151" y="5294444"/>
                  <a:pt x="9939056" y="5300858"/>
                  <a:pt x="9926846" y="5307156"/>
                </a:cubicBezTo>
                <a:cubicBezTo>
                  <a:pt x="9920091" y="5292505"/>
                  <a:pt x="9913268" y="5277785"/>
                  <a:pt x="9906352" y="5262996"/>
                </a:cubicBezTo>
                <a:cubicBezTo>
                  <a:pt x="9918630" y="5257017"/>
                  <a:pt x="9930840" y="5250946"/>
                  <a:pt x="9942913" y="5244739"/>
                </a:cubicBezTo>
                <a:close/>
                <a:moveTo>
                  <a:pt x="9920730" y="5310329"/>
                </a:moveTo>
                <a:cubicBezTo>
                  <a:pt x="9694428" y="5426401"/>
                  <a:pt x="9426338" y="5504224"/>
                  <a:pt x="9131273" y="5535057"/>
                </a:cubicBezTo>
                <a:cubicBezTo>
                  <a:pt x="8689645" y="5581180"/>
                  <a:pt x="8240737" y="5539096"/>
                  <a:pt x="7806161" y="5453012"/>
                </a:cubicBezTo>
                <a:cubicBezTo>
                  <a:pt x="7390162" y="5370624"/>
                  <a:pt x="6987309" y="5247888"/>
                  <a:pt x="6616293" y="5123600"/>
                </a:cubicBezTo>
                <a:cubicBezTo>
                  <a:pt x="6123863" y="4958642"/>
                  <a:pt x="5631662" y="4769905"/>
                  <a:pt x="5155664" y="4587375"/>
                </a:cubicBezTo>
                <a:cubicBezTo>
                  <a:pt x="4597462" y="4373328"/>
                  <a:pt x="4020271" y="4152000"/>
                  <a:pt x="3439886" y="3967964"/>
                </a:cubicBezTo>
                <a:cubicBezTo>
                  <a:pt x="3208608" y="3894637"/>
                  <a:pt x="2936593" y="3816449"/>
                  <a:pt x="2672612" y="3792645"/>
                </a:cubicBezTo>
                <a:cubicBezTo>
                  <a:pt x="2389368" y="3767130"/>
                  <a:pt x="2152020" y="3806749"/>
                  <a:pt x="1946969" y="3913784"/>
                </a:cubicBezTo>
                <a:cubicBezTo>
                  <a:pt x="1835233" y="3972117"/>
                  <a:pt x="1725605" y="4047703"/>
                  <a:pt x="1614916" y="4142917"/>
                </a:cubicBezTo>
                <a:cubicBezTo>
                  <a:pt x="1618992" y="4135089"/>
                  <a:pt x="1623080" y="4127284"/>
                  <a:pt x="1627176" y="4119456"/>
                </a:cubicBezTo>
                <a:cubicBezTo>
                  <a:pt x="1733098" y="4021915"/>
                  <a:pt x="1847007" y="3934872"/>
                  <a:pt x="1972868" y="3865196"/>
                </a:cubicBezTo>
                <a:cubicBezTo>
                  <a:pt x="2432502" y="3610686"/>
                  <a:pt x="2981439" y="3752798"/>
                  <a:pt x="3459878" y="3905956"/>
                </a:cubicBezTo>
                <a:cubicBezTo>
                  <a:pt x="4030701" y="4088714"/>
                  <a:pt x="4598010" y="4309152"/>
                  <a:pt x="5146627" y="4522332"/>
                </a:cubicBezTo>
                <a:cubicBezTo>
                  <a:pt x="5619452" y="4706072"/>
                  <a:pt x="6108367" y="4896065"/>
                  <a:pt x="6598035" y="5061364"/>
                </a:cubicBezTo>
                <a:cubicBezTo>
                  <a:pt x="6896592" y="5162146"/>
                  <a:pt x="7340867" y="5304418"/>
                  <a:pt x="7802373" y="5395843"/>
                </a:cubicBezTo>
                <a:cubicBezTo>
                  <a:pt x="7822205" y="5399791"/>
                  <a:pt x="7841992" y="5403602"/>
                  <a:pt x="7861892" y="5407345"/>
                </a:cubicBezTo>
                <a:cubicBezTo>
                  <a:pt x="8338894" y="5496899"/>
                  <a:pt x="8763063" y="5518693"/>
                  <a:pt x="9158591" y="5473962"/>
                </a:cubicBezTo>
                <a:cubicBezTo>
                  <a:pt x="9426270" y="5443700"/>
                  <a:pt x="9680027" y="5372290"/>
                  <a:pt x="9900167" y="5266008"/>
                </a:cubicBezTo>
                <a:cubicBezTo>
                  <a:pt x="9907082" y="5280797"/>
                  <a:pt x="9913952" y="5295586"/>
                  <a:pt x="9920730" y="5310329"/>
                </a:cubicBezTo>
                <a:close/>
                <a:moveTo>
                  <a:pt x="9928581" y="5310945"/>
                </a:moveTo>
                <a:cubicBezTo>
                  <a:pt x="9940790" y="5304646"/>
                  <a:pt x="9952909" y="5298256"/>
                  <a:pt x="9964890" y="5291752"/>
                </a:cubicBezTo>
                <a:cubicBezTo>
                  <a:pt x="9971440" y="5305878"/>
                  <a:pt x="9977921" y="5320006"/>
                  <a:pt x="9984335" y="5334109"/>
                </a:cubicBezTo>
                <a:cubicBezTo>
                  <a:pt x="9972490" y="5340979"/>
                  <a:pt x="9960463" y="5347711"/>
                  <a:pt x="9948344" y="5354329"/>
                </a:cubicBezTo>
                <a:cubicBezTo>
                  <a:pt x="9941840" y="5339929"/>
                  <a:pt x="9935245" y="5325483"/>
                  <a:pt x="9928581" y="5310945"/>
                </a:cubicBezTo>
                <a:close/>
                <a:moveTo>
                  <a:pt x="9969045" y="5284609"/>
                </a:moveTo>
                <a:cubicBezTo>
                  <a:pt x="9962425" y="5270322"/>
                  <a:pt x="9955716" y="5255990"/>
                  <a:pt x="9948938" y="5241589"/>
                </a:cubicBezTo>
                <a:cubicBezTo>
                  <a:pt x="9961900" y="5234879"/>
                  <a:pt x="9974772" y="5228056"/>
                  <a:pt x="9987507" y="5221072"/>
                </a:cubicBezTo>
                <a:cubicBezTo>
                  <a:pt x="9994149" y="5235039"/>
                  <a:pt x="10000721" y="5249006"/>
                  <a:pt x="10007248" y="5262928"/>
                </a:cubicBezTo>
                <a:cubicBezTo>
                  <a:pt x="9994674" y="5270299"/>
                  <a:pt x="9981915" y="5277488"/>
                  <a:pt x="9969045" y="5284609"/>
                </a:cubicBezTo>
                <a:close/>
                <a:moveTo>
                  <a:pt x="9947364" y="5238280"/>
                </a:moveTo>
                <a:cubicBezTo>
                  <a:pt x="9940494" y="5223742"/>
                  <a:pt x="9933510" y="5209091"/>
                  <a:pt x="9926458" y="5194416"/>
                </a:cubicBezTo>
                <a:cubicBezTo>
                  <a:pt x="9939535" y="5188003"/>
                  <a:pt x="9952475" y="5181476"/>
                  <a:pt x="9965301" y="5174835"/>
                </a:cubicBezTo>
                <a:cubicBezTo>
                  <a:pt x="9972216" y="5189144"/>
                  <a:pt x="9979063" y="5203408"/>
                  <a:pt x="9985863" y="5217672"/>
                </a:cubicBezTo>
                <a:cubicBezTo>
                  <a:pt x="9973175" y="5224655"/>
                  <a:pt x="9960326" y="5231525"/>
                  <a:pt x="9947364" y="5238280"/>
                </a:cubicBezTo>
                <a:close/>
                <a:moveTo>
                  <a:pt x="9971190" y="5171776"/>
                </a:moveTo>
                <a:cubicBezTo>
                  <a:pt x="9984929" y="5164588"/>
                  <a:pt x="9998553" y="5157262"/>
                  <a:pt x="10012041" y="5149799"/>
                </a:cubicBezTo>
                <a:cubicBezTo>
                  <a:pt x="10018842" y="5163744"/>
                  <a:pt x="10025460" y="5177596"/>
                  <a:pt x="10031942" y="5191358"/>
                </a:cubicBezTo>
                <a:cubicBezTo>
                  <a:pt x="10018682" y="5199186"/>
                  <a:pt x="10005262" y="5206854"/>
                  <a:pt x="9991684" y="5214431"/>
                </a:cubicBezTo>
                <a:cubicBezTo>
                  <a:pt x="9984929" y="5200259"/>
                  <a:pt x="9978104" y="5186063"/>
                  <a:pt x="9971190" y="5171776"/>
                </a:cubicBezTo>
                <a:close/>
                <a:moveTo>
                  <a:pt x="9969797" y="5168924"/>
                </a:moveTo>
                <a:cubicBezTo>
                  <a:pt x="9962791" y="5154455"/>
                  <a:pt x="9955693" y="5139940"/>
                  <a:pt x="9948481" y="5125334"/>
                </a:cubicBezTo>
                <a:cubicBezTo>
                  <a:pt x="9962357" y="5118487"/>
                  <a:pt x="9976050" y="5111481"/>
                  <a:pt x="9989630" y="5104384"/>
                </a:cubicBezTo>
                <a:cubicBezTo>
                  <a:pt x="9995700" y="5116570"/>
                  <a:pt x="10001725" y="5128735"/>
                  <a:pt x="10007705" y="5140899"/>
                </a:cubicBezTo>
                <a:cubicBezTo>
                  <a:pt x="10008685" y="5142907"/>
                  <a:pt x="10009622" y="5144870"/>
                  <a:pt x="10010603" y="5146855"/>
                </a:cubicBezTo>
                <a:cubicBezTo>
                  <a:pt x="9997161" y="5154341"/>
                  <a:pt x="9983559" y="5161712"/>
                  <a:pt x="9969797" y="5168924"/>
                </a:cubicBezTo>
                <a:close/>
                <a:moveTo>
                  <a:pt x="9947318" y="5122915"/>
                </a:moveTo>
                <a:cubicBezTo>
                  <a:pt x="9940015" y="5108103"/>
                  <a:pt x="9932621" y="5093223"/>
                  <a:pt x="9925135" y="5078275"/>
                </a:cubicBezTo>
                <a:cubicBezTo>
                  <a:pt x="9939078" y="5071771"/>
                  <a:pt x="9952886" y="5065152"/>
                  <a:pt x="9966556" y="5058420"/>
                </a:cubicBezTo>
                <a:cubicBezTo>
                  <a:pt x="9973928" y="5072958"/>
                  <a:pt x="9981231" y="5087495"/>
                  <a:pt x="9988443" y="5102010"/>
                </a:cubicBezTo>
                <a:cubicBezTo>
                  <a:pt x="9974887" y="5109107"/>
                  <a:pt x="9961171" y="5116068"/>
                  <a:pt x="9947318" y="5122915"/>
                </a:cubicBezTo>
                <a:close/>
                <a:moveTo>
                  <a:pt x="10013570" y="5138023"/>
                </a:moveTo>
                <a:cubicBezTo>
                  <a:pt x="10007590" y="5125836"/>
                  <a:pt x="10001542" y="5113626"/>
                  <a:pt x="9995449" y="5101348"/>
                </a:cubicBezTo>
                <a:cubicBezTo>
                  <a:pt x="10009827" y="5093748"/>
                  <a:pt x="10024068" y="5085989"/>
                  <a:pt x="10038149" y="5078093"/>
                </a:cubicBezTo>
                <a:cubicBezTo>
                  <a:pt x="10044928" y="5091991"/>
                  <a:pt x="10051546" y="5105798"/>
                  <a:pt x="10057981" y="5119514"/>
                </a:cubicBezTo>
                <a:cubicBezTo>
                  <a:pt x="10044288" y="5127708"/>
                  <a:pt x="10030390" y="5135764"/>
                  <a:pt x="10016331" y="5143660"/>
                </a:cubicBezTo>
                <a:cubicBezTo>
                  <a:pt x="10015418" y="5141789"/>
                  <a:pt x="10014506" y="5139917"/>
                  <a:pt x="10013570" y="5138023"/>
                </a:cubicBezTo>
                <a:close/>
                <a:moveTo>
                  <a:pt x="9994262" y="5098975"/>
                </a:moveTo>
                <a:cubicBezTo>
                  <a:pt x="9987074" y="5084551"/>
                  <a:pt x="9979770" y="5070059"/>
                  <a:pt x="9972422" y="5055499"/>
                </a:cubicBezTo>
                <a:cubicBezTo>
                  <a:pt x="9987050" y="5048219"/>
                  <a:pt x="10001566" y="5040824"/>
                  <a:pt x="10015875" y="5033270"/>
                </a:cubicBezTo>
                <a:cubicBezTo>
                  <a:pt x="10023086" y="5047488"/>
                  <a:pt x="10030093" y="5061615"/>
                  <a:pt x="10036962" y="5075651"/>
                </a:cubicBezTo>
                <a:cubicBezTo>
                  <a:pt x="10022881" y="5083570"/>
                  <a:pt x="10008663" y="5091352"/>
                  <a:pt x="9994262" y="5098975"/>
                </a:cubicBezTo>
                <a:close/>
                <a:moveTo>
                  <a:pt x="10003665" y="5009330"/>
                </a:moveTo>
                <a:cubicBezTo>
                  <a:pt x="10006814" y="5015446"/>
                  <a:pt x="10009872" y="5021494"/>
                  <a:pt x="10012953" y="5027565"/>
                </a:cubicBezTo>
                <a:cubicBezTo>
                  <a:pt x="9998576" y="5035164"/>
                  <a:pt x="9984106" y="5042582"/>
                  <a:pt x="9969546" y="5049839"/>
                </a:cubicBezTo>
                <a:cubicBezTo>
                  <a:pt x="9962699" y="5036351"/>
                  <a:pt x="9955785" y="5022795"/>
                  <a:pt x="9948778" y="5009193"/>
                </a:cubicBezTo>
                <a:cubicBezTo>
                  <a:pt x="9963544" y="5002255"/>
                  <a:pt x="9978128" y="4995180"/>
                  <a:pt x="9992596" y="4987969"/>
                </a:cubicBezTo>
                <a:cubicBezTo>
                  <a:pt x="9996294" y="4995089"/>
                  <a:pt x="9999991" y="5002210"/>
                  <a:pt x="10003665" y="5009330"/>
                </a:cubicBezTo>
                <a:close/>
                <a:moveTo>
                  <a:pt x="9998348" y="4985116"/>
                </a:moveTo>
                <a:cubicBezTo>
                  <a:pt x="10013615" y="4977448"/>
                  <a:pt x="10028700" y="4969597"/>
                  <a:pt x="10043626" y="4961632"/>
                </a:cubicBezTo>
                <a:cubicBezTo>
                  <a:pt x="10050222" y="4974595"/>
                  <a:pt x="10056657" y="4987466"/>
                  <a:pt x="10062933" y="5000247"/>
                </a:cubicBezTo>
                <a:cubicBezTo>
                  <a:pt x="10048282" y="5008531"/>
                  <a:pt x="10033539" y="5016633"/>
                  <a:pt x="10018659" y="5024552"/>
                </a:cubicBezTo>
                <a:cubicBezTo>
                  <a:pt x="10015601" y="5018504"/>
                  <a:pt x="10012520" y="5012457"/>
                  <a:pt x="10009393" y="5006386"/>
                </a:cubicBezTo>
                <a:cubicBezTo>
                  <a:pt x="10005741" y="4999334"/>
                  <a:pt x="10002022" y="4992213"/>
                  <a:pt x="9998348" y="4985116"/>
                </a:cubicBezTo>
                <a:close/>
                <a:moveTo>
                  <a:pt x="10021557" y="5030212"/>
                </a:moveTo>
                <a:cubicBezTo>
                  <a:pt x="10036461" y="5022293"/>
                  <a:pt x="10051226" y="5014214"/>
                  <a:pt x="10065764" y="5005975"/>
                </a:cubicBezTo>
                <a:cubicBezTo>
                  <a:pt x="10072565" y="5019874"/>
                  <a:pt x="10079183" y="5033613"/>
                  <a:pt x="10085618" y="5047283"/>
                </a:cubicBezTo>
                <a:cubicBezTo>
                  <a:pt x="10071446" y="5055841"/>
                  <a:pt x="10057136" y="5064262"/>
                  <a:pt x="10042600" y="5072524"/>
                </a:cubicBezTo>
                <a:cubicBezTo>
                  <a:pt x="10035730" y="5058488"/>
                  <a:pt x="10028746" y="5044407"/>
                  <a:pt x="10021557" y="5030212"/>
                </a:cubicBezTo>
                <a:close/>
                <a:moveTo>
                  <a:pt x="10071286" y="5002826"/>
                </a:moveTo>
                <a:cubicBezTo>
                  <a:pt x="10086212" y="4994291"/>
                  <a:pt x="10101001" y="4985618"/>
                  <a:pt x="10115539" y="4976786"/>
                </a:cubicBezTo>
                <a:cubicBezTo>
                  <a:pt x="10121883" y="4990297"/>
                  <a:pt x="10128022" y="5003670"/>
                  <a:pt x="10134001" y="5016953"/>
                </a:cubicBezTo>
                <a:cubicBezTo>
                  <a:pt x="10119875" y="5026127"/>
                  <a:pt x="10105587" y="5035164"/>
                  <a:pt x="10091073" y="5043996"/>
                </a:cubicBezTo>
                <a:cubicBezTo>
                  <a:pt x="10084660" y="5030394"/>
                  <a:pt x="10078065" y="5016656"/>
                  <a:pt x="10071286" y="5002826"/>
                </a:cubicBezTo>
                <a:close/>
                <a:moveTo>
                  <a:pt x="10068479" y="4997098"/>
                </a:moveTo>
                <a:cubicBezTo>
                  <a:pt x="10062226" y="4984408"/>
                  <a:pt x="10055790" y="4971582"/>
                  <a:pt x="10049218" y="4958665"/>
                </a:cubicBezTo>
                <a:cubicBezTo>
                  <a:pt x="10064577" y="4950403"/>
                  <a:pt x="10079731" y="4941959"/>
                  <a:pt x="10094702" y="4933378"/>
                </a:cubicBezTo>
                <a:cubicBezTo>
                  <a:pt x="10100909" y="4946022"/>
                  <a:pt x="10106935" y="4958551"/>
                  <a:pt x="10112800" y="4971012"/>
                </a:cubicBezTo>
                <a:cubicBezTo>
                  <a:pt x="10098148" y="4979913"/>
                  <a:pt x="10083382" y="4988607"/>
                  <a:pt x="10068479" y="4997098"/>
                </a:cubicBezTo>
                <a:close/>
                <a:moveTo>
                  <a:pt x="10040910" y="4956269"/>
                </a:moveTo>
                <a:cubicBezTo>
                  <a:pt x="10025893" y="4964279"/>
                  <a:pt x="10010763" y="4972130"/>
                  <a:pt x="9995563" y="4979776"/>
                </a:cubicBezTo>
                <a:cubicBezTo>
                  <a:pt x="9988580" y="4966356"/>
                  <a:pt x="9981528" y="4952914"/>
                  <a:pt x="9974407" y="4939381"/>
                </a:cubicBezTo>
                <a:cubicBezTo>
                  <a:pt x="9989903" y="4932032"/>
                  <a:pt x="10005262" y="4924524"/>
                  <a:pt x="10020462" y="4916878"/>
                </a:cubicBezTo>
                <a:cubicBezTo>
                  <a:pt x="10027400" y="4930092"/>
                  <a:pt x="10034246" y="4943238"/>
                  <a:pt x="10040910" y="4956269"/>
                </a:cubicBezTo>
                <a:close/>
                <a:moveTo>
                  <a:pt x="9989812" y="4982628"/>
                </a:moveTo>
                <a:cubicBezTo>
                  <a:pt x="9975297" y="4989863"/>
                  <a:pt x="9960714" y="4996938"/>
                  <a:pt x="9946040" y="5003830"/>
                </a:cubicBezTo>
                <a:cubicBezTo>
                  <a:pt x="9938943" y="4990045"/>
                  <a:pt x="9931776" y="4976215"/>
                  <a:pt x="9924518" y="4962294"/>
                </a:cubicBezTo>
                <a:cubicBezTo>
                  <a:pt x="9939353" y="4955721"/>
                  <a:pt x="9954028" y="4948966"/>
                  <a:pt x="9968588" y="4942119"/>
                </a:cubicBezTo>
                <a:cubicBezTo>
                  <a:pt x="9975708" y="4955630"/>
                  <a:pt x="9982783" y="4969141"/>
                  <a:pt x="9989812" y="4982628"/>
                </a:cubicBezTo>
                <a:close/>
                <a:moveTo>
                  <a:pt x="9940128" y="5006614"/>
                </a:moveTo>
                <a:cubicBezTo>
                  <a:pt x="9926299" y="5013073"/>
                  <a:pt x="9912423" y="5019372"/>
                  <a:pt x="9898501" y="5025534"/>
                </a:cubicBezTo>
                <a:cubicBezTo>
                  <a:pt x="9891267" y="5011361"/>
                  <a:pt x="9883964" y="4997120"/>
                  <a:pt x="9876592" y="4982857"/>
                </a:cubicBezTo>
                <a:cubicBezTo>
                  <a:pt x="9890673" y="4976991"/>
                  <a:pt x="9904640" y="4971012"/>
                  <a:pt x="9918493" y="4964918"/>
                </a:cubicBezTo>
                <a:cubicBezTo>
                  <a:pt x="9925751" y="4978840"/>
                  <a:pt x="9932963" y="4992738"/>
                  <a:pt x="9940128" y="5006614"/>
                </a:cubicBezTo>
                <a:close/>
                <a:moveTo>
                  <a:pt x="9942867" y="5011955"/>
                </a:moveTo>
                <a:cubicBezTo>
                  <a:pt x="9949851" y="5025579"/>
                  <a:pt x="9956811" y="5039158"/>
                  <a:pt x="9963681" y="5052737"/>
                </a:cubicBezTo>
                <a:cubicBezTo>
                  <a:pt x="9949965" y="5059515"/>
                  <a:pt x="9936158" y="5066134"/>
                  <a:pt x="9922305" y="5072615"/>
                </a:cubicBezTo>
                <a:cubicBezTo>
                  <a:pt x="9915344" y="5058740"/>
                  <a:pt x="9908292" y="5044795"/>
                  <a:pt x="9901171" y="5030806"/>
                </a:cubicBezTo>
                <a:cubicBezTo>
                  <a:pt x="9915184" y="5024643"/>
                  <a:pt x="9929106" y="5018367"/>
                  <a:pt x="9942867" y="5011955"/>
                </a:cubicBezTo>
                <a:close/>
                <a:moveTo>
                  <a:pt x="9916280" y="5075422"/>
                </a:moveTo>
                <a:cubicBezTo>
                  <a:pt x="9903249" y="5081447"/>
                  <a:pt x="9890126" y="5087358"/>
                  <a:pt x="9877003" y="5093132"/>
                </a:cubicBezTo>
                <a:cubicBezTo>
                  <a:pt x="9869928" y="5078914"/>
                  <a:pt x="9862785" y="5064627"/>
                  <a:pt x="9855573" y="5050295"/>
                </a:cubicBezTo>
                <a:cubicBezTo>
                  <a:pt x="9868855" y="5044795"/>
                  <a:pt x="9882024" y="5039181"/>
                  <a:pt x="9895124" y="5033476"/>
                </a:cubicBezTo>
                <a:cubicBezTo>
                  <a:pt x="9902221" y="5047465"/>
                  <a:pt x="9909274" y="5061455"/>
                  <a:pt x="9916280" y="5075422"/>
                </a:cubicBezTo>
                <a:close/>
                <a:moveTo>
                  <a:pt x="9919109" y="5081059"/>
                </a:moveTo>
                <a:cubicBezTo>
                  <a:pt x="9926595" y="5096008"/>
                  <a:pt x="9934013" y="5110956"/>
                  <a:pt x="9941361" y="5125882"/>
                </a:cubicBezTo>
                <a:cubicBezTo>
                  <a:pt x="9928466" y="5132181"/>
                  <a:pt x="9915413" y="5138365"/>
                  <a:pt x="9902267" y="5144436"/>
                </a:cubicBezTo>
                <a:cubicBezTo>
                  <a:pt x="9894850" y="5129282"/>
                  <a:pt x="9887365" y="5114060"/>
                  <a:pt x="9879787" y="5098792"/>
                </a:cubicBezTo>
                <a:cubicBezTo>
                  <a:pt x="9893024" y="5092996"/>
                  <a:pt x="9906101" y="5087062"/>
                  <a:pt x="9919109" y="5081059"/>
                </a:cubicBezTo>
                <a:close/>
                <a:moveTo>
                  <a:pt x="9896128" y="5147266"/>
                </a:moveTo>
                <a:cubicBezTo>
                  <a:pt x="9883896" y="5152857"/>
                  <a:pt x="9871618" y="5158403"/>
                  <a:pt x="9859179" y="5163812"/>
                </a:cubicBezTo>
                <a:cubicBezTo>
                  <a:pt x="9851671" y="5148316"/>
                  <a:pt x="9844117" y="5132774"/>
                  <a:pt x="9836449" y="5117141"/>
                </a:cubicBezTo>
                <a:cubicBezTo>
                  <a:pt x="9848909" y="5112006"/>
                  <a:pt x="9861302" y="5106802"/>
                  <a:pt x="9873580" y="5101462"/>
                </a:cubicBezTo>
                <a:cubicBezTo>
                  <a:pt x="9881157" y="5116753"/>
                  <a:pt x="9888665" y="5132021"/>
                  <a:pt x="9896128" y="5147266"/>
                </a:cubicBezTo>
                <a:close/>
                <a:moveTo>
                  <a:pt x="9852766" y="5166528"/>
                </a:moveTo>
                <a:cubicBezTo>
                  <a:pt x="9661404" y="5248892"/>
                  <a:pt x="9445668" y="5307248"/>
                  <a:pt x="9211606" y="5337533"/>
                </a:cubicBezTo>
                <a:cubicBezTo>
                  <a:pt x="8733486" y="5399426"/>
                  <a:pt x="8251144" y="5358255"/>
                  <a:pt x="7786922" y="5266305"/>
                </a:cubicBezTo>
                <a:cubicBezTo>
                  <a:pt x="7358874" y="5181521"/>
                  <a:pt x="6946275" y="5053559"/>
                  <a:pt x="6566085" y="4923268"/>
                </a:cubicBezTo>
                <a:cubicBezTo>
                  <a:pt x="6082533" y="4757558"/>
                  <a:pt x="5600693" y="4565146"/>
                  <a:pt x="5134713" y="4379079"/>
                </a:cubicBezTo>
                <a:cubicBezTo>
                  <a:pt x="4604742" y="4167428"/>
                  <a:pt x="4056695" y="3948611"/>
                  <a:pt x="3504221" y="3768294"/>
                </a:cubicBezTo>
                <a:cubicBezTo>
                  <a:pt x="3289786" y="3698322"/>
                  <a:pt x="3008756" y="3615684"/>
                  <a:pt x="2736787" y="3597837"/>
                </a:cubicBezTo>
                <a:cubicBezTo>
                  <a:pt x="2454822" y="3579351"/>
                  <a:pt x="2219607" y="3630883"/>
                  <a:pt x="2017724" y="3755423"/>
                </a:cubicBezTo>
                <a:cubicBezTo>
                  <a:pt x="1890864" y="3833702"/>
                  <a:pt x="1776991" y="3929395"/>
                  <a:pt x="1671711" y="4035539"/>
                </a:cubicBezTo>
                <a:cubicBezTo>
                  <a:pt x="1675262" y="4028944"/>
                  <a:pt x="1678820" y="4022325"/>
                  <a:pt x="1682389" y="4015753"/>
                </a:cubicBezTo>
                <a:cubicBezTo>
                  <a:pt x="1791602" y="3898790"/>
                  <a:pt x="1910299" y="3792942"/>
                  <a:pt x="2043750" y="3706401"/>
                </a:cubicBezTo>
                <a:cubicBezTo>
                  <a:pt x="2482505" y="3421857"/>
                  <a:pt x="3014599" y="3538044"/>
                  <a:pt x="3524259" y="3705990"/>
                </a:cubicBezTo>
                <a:cubicBezTo>
                  <a:pt x="4067559" y="3885006"/>
                  <a:pt x="4606043" y="4103047"/>
                  <a:pt x="5126794" y="4313922"/>
                </a:cubicBezTo>
                <a:cubicBezTo>
                  <a:pt x="5589236" y="4501176"/>
                  <a:pt x="6067425" y="4694797"/>
                  <a:pt x="6547873" y="4860691"/>
                </a:cubicBezTo>
                <a:cubicBezTo>
                  <a:pt x="7062348" y="5038359"/>
                  <a:pt x="7484121" y="5154249"/>
                  <a:pt x="7875221" y="5225408"/>
                </a:cubicBezTo>
                <a:cubicBezTo>
                  <a:pt x="8112569" y="5268588"/>
                  <a:pt x="8342227" y="5295335"/>
                  <a:pt x="8557848" y="5304897"/>
                </a:cubicBezTo>
                <a:cubicBezTo>
                  <a:pt x="8794192" y="5315395"/>
                  <a:pt x="9023348" y="5305696"/>
                  <a:pt x="9238992" y="5276119"/>
                </a:cubicBezTo>
                <a:cubicBezTo>
                  <a:pt x="9400526" y="5253958"/>
                  <a:pt x="9558066" y="5216850"/>
                  <a:pt x="9707254" y="5165797"/>
                </a:cubicBezTo>
                <a:cubicBezTo>
                  <a:pt x="9749040" y="5151511"/>
                  <a:pt x="9789960" y="5136129"/>
                  <a:pt x="9829968" y="5119811"/>
                </a:cubicBezTo>
                <a:cubicBezTo>
                  <a:pt x="9837636" y="5135398"/>
                  <a:pt x="9845235" y="5150986"/>
                  <a:pt x="9852766" y="5166528"/>
                </a:cubicBezTo>
                <a:close/>
                <a:moveTo>
                  <a:pt x="2020129" y="3759325"/>
                </a:moveTo>
                <a:cubicBezTo>
                  <a:pt x="2458565" y="3488839"/>
                  <a:pt x="2991822" y="3605893"/>
                  <a:pt x="3502806" y="3772630"/>
                </a:cubicBezTo>
                <a:cubicBezTo>
                  <a:pt x="4055143" y="3952901"/>
                  <a:pt x="4603099" y="4171718"/>
                  <a:pt x="5133025" y="4383324"/>
                </a:cubicBezTo>
                <a:cubicBezTo>
                  <a:pt x="5599050" y="4569414"/>
                  <a:pt x="6080935" y="4761826"/>
                  <a:pt x="6564601" y="4927581"/>
                </a:cubicBezTo>
                <a:cubicBezTo>
                  <a:pt x="7035418" y="5088933"/>
                  <a:pt x="7426450" y="5198592"/>
                  <a:pt x="7786192" y="5269866"/>
                </a:cubicBezTo>
                <a:cubicBezTo>
                  <a:pt x="7814582" y="5275503"/>
                  <a:pt x="7842745" y="5280866"/>
                  <a:pt x="7870793" y="5286023"/>
                </a:cubicBezTo>
                <a:cubicBezTo>
                  <a:pt x="8104285" y="5328952"/>
                  <a:pt x="8330154" y="5355973"/>
                  <a:pt x="8542124" y="5366334"/>
                </a:cubicBezTo>
                <a:cubicBezTo>
                  <a:pt x="8774588" y="5377700"/>
                  <a:pt x="9000047" y="5369529"/>
                  <a:pt x="9212177" y="5342074"/>
                </a:cubicBezTo>
                <a:cubicBezTo>
                  <a:pt x="9440738" y="5312497"/>
                  <a:pt x="9658392" y="5253525"/>
                  <a:pt x="9853975" y="5168992"/>
                </a:cubicBezTo>
                <a:cubicBezTo>
                  <a:pt x="9861370" y="5184306"/>
                  <a:pt x="9868719" y="5199597"/>
                  <a:pt x="9875999" y="5214865"/>
                </a:cubicBezTo>
                <a:cubicBezTo>
                  <a:pt x="9672313" y="5307887"/>
                  <a:pt x="9439164" y="5372496"/>
                  <a:pt x="9184813" y="5403374"/>
                </a:cubicBezTo>
                <a:cubicBezTo>
                  <a:pt x="8718789" y="5459972"/>
                  <a:pt x="8247493" y="5418459"/>
                  <a:pt x="7792970" y="5328427"/>
                </a:cubicBezTo>
                <a:cubicBezTo>
                  <a:pt x="7369098" y="5244442"/>
                  <a:pt x="6959809" y="5118282"/>
                  <a:pt x="6582813" y="4990045"/>
                </a:cubicBezTo>
                <a:cubicBezTo>
                  <a:pt x="6096203" y="4824518"/>
                  <a:pt x="5610803" y="4633338"/>
                  <a:pt x="5141355" y="4448434"/>
                </a:cubicBezTo>
                <a:cubicBezTo>
                  <a:pt x="4602072" y="4236031"/>
                  <a:pt x="4044440" y="4016392"/>
                  <a:pt x="3482769" y="3834843"/>
                </a:cubicBezTo>
                <a:cubicBezTo>
                  <a:pt x="3334061" y="3786780"/>
                  <a:pt x="3212191" y="3751931"/>
                  <a:pt x="3099200" y="3725161"/>
                </a:cubicBezTo>
                <a:cubicBezTo>
                  <a:pt x="2958708" y="3691864"/>
                  <a:pt x="2833141" y="3671438"/>
                  <a:pt x="2715335" y="3662743"/>
                </a:cubicBezTo>
                <a:cubicBezTo>
                  <a:pt x="2432913" y="3641883"/>
                  <a:pt x="2197016" y="3689467"/>
                  <a:pt x="1994135" y="3808210"/>
                </a:cubicBezTo>
                <a:cubicBezTo>
                  <a:pt x="1878702" y="3875786"/>
                  <a:pt x="1766126" y="3962326"/>
                  <a:pt x="1652862" y="4070776"/>
                </a:cubicBezTo>
                <a:cubicBezTo>
                  <a:pt x="1656576" y="4063816"/>
                  <a:pt x="1660298" y="4056832"/>
                  <a:pt x="1664027" y="4049849"/>
                </a:cubicBezTo>
                <a:cubicBezTo>
                  <a:pt x="1772130" y="3939504"/>
                  <a:pt x="1889220" y="3840069"/>
                  <a:pt x="2020129" y="3759325"/>
                </a:cubicBezTo>
                <a:close/>
                <a:moveTo>
                  <a:pt x="1996500" y="3812249"/>
                </a:moveTo>
                <a:cubicBezTo>
                  <a:pt x="2434602" y="3555822"/>
                  <a:pt x="2969046" y="3673720"/>
                  <a:pt x="3481331" y="3839293"/>
                </a:cubicBezTo>
                <a:cubicBezTo>
                  <a:pt x="4042865" y="4020797"/>
                  <a:pt x="4600452" y="4240412"/>
                  <a:pt x="5139643" y="4452793"/>
                </a:cubicBezTo>
                <a:cubicBezTo>
                  <a:pt x="5609137" y="4637697"/>
                  <a:pt x="6094605" y="4828922"/>
                  <a:pt x="6581307" y="4994473"/>
                </a:cubicBezTo>
                <a:cubicBezTo>
                  <a:pt x="7082774" y="5165044"/>
                  <a:pt x="7491104" y="5276963"/>
                  <a:pt x="7866343" y="5346661"/>
                </a:cubicBezTo>
                <a:cubicBezTo>
                  <a:pt x="8096000" y="5389338"/>
                  <a:pt x="8318058" y="5416633"/>
                  <a:pt x="8526400" y="5427771"/>
                </a:cubicBezTo>
                <a:cubicBezTo>
                  <a:pt x="8755007" y="5440003"/>
                  <a:pt x="8976723" y="5433339"/>
                  <a:pt x="9185384" y="5408007"/>
                </a:cubicBezTo>
                <a:cubicBezTo>
                  <a:pt x="9433436" y="5377905"/>
                  <a:pt x="9669073" y="5312816"/>
                  <a:pt x="9877345" y="5217672"/>
                </a:cubicBezTo>
                <a:cubicBezTo>
                  <a:pt x="9884512" y="5232712"/>
                  <a:pt x="9891609" y="5247751"/>
                  <a:pt x="9898639" y="5262768"/>
                </a:cubicBezTo>
                <a:cubicBezTo>
                  <a:pt x="9683291" y="5367041"/>
                  <a:pt x="9432705" y="5438155"/>
                  <a:pt x="9158043" y="5469215"/>
                </a:cubicBezTo>
                <a:cubicBezTo>
                  <a:pt x="8704182" y="5520542"/>
                  <a:pt x="8244001" y="5478732"/>
                  <a:pt x="7799360" y="5390639"/>
                </a:cubicBezTo>
                <a:cubicBezTo>
                  <a:pt x="7379505" y="5307476"/>
                  <a:pt x="6973502" y="5183051"/>
                  <a:pt x="6599564" y="5056822"/>
                </a:cubicBezTo>
                <a:cubicBezTo>
                  <a:pt x="6109987" y="4891546"/>
                  <a:pt x="5621118" y="4701576"/>
                  <a:pt x="5148339" y="4517882"/>
                </a:cubicBezTo>
                <a:cubicBezTo>
                  <a:pt x="4599675" y="4304656"/>
                  <a:pt x="4032299" y="4084196"/>
                  <a:pt x="3461339" y="3901392"/>
                </a:cubicBezTo>
                <a:cubicBezTo>
                  <a:pt x="3231293" y="3827745"/>
                  <a:pt x="2960214" y="3749512"/>
                  <a:pt x="2693950" y="3727671"/>
                </a:cubicBezTo>
                <a:cubicBezTo>
                  <a:pt x="2411095" y="3704484"/>
                  <a:pt x="2174481" y="3748097"/>
                  <a:pt x="1970546" y="3860997"/>
                </a:cubicBezTo>
                <a:cubicBezTo>
                  <a:pt x="1856961" y="3923894"/>
                  <a:pt x="1745860" y="4004912"/>
                  <a:pt x="1633879" y="4106675"/>
                </a:cubicBezTo>
                <a:cubicBezTo>
                  <a:pt x="1637793" y="4099236"/>
                  <a:pt x="1641719" y="4091819"/>
                  <a:pt x="1645651" y="4084379"/>
                </a:cubicBezTo>
                <a:cubicBezTo>
                  <a:pt x="1752647" y="3980516"/>
                  <a:pt x="1868135" y="3887379"/>
                  <a:pt x="1996500" y="3812249"/>
                </a:cubicBezTo>
                <a:close/>
                <a:moveTo>
                  <a:pt x="1626457" y="4113454"/>
                </a:moveTo>
                <a:cubicBezTo>
                  <a:pt x="1622575" y="4117014"/>
                  <a:pt x="1618693" y="4120597"/>
                  <a:pt x="1614809" y="4124203"/>
                </a:cubicBezTo>
                <a:cubicBezTo>
                  <a:pt x="1618518" y="4117379"/>
                  <a:pt x="1622235" y="4110555"/>
                  <a:pt x="1625962" y="4103732"/>
                </a:cubicBezTo>
                <a:cubicBezTo>
                  <a:pt x="1629842" y="4099874"/>
                  <a:pt x="1633733" y="4096041"/>
                  <a:pt x="1637633" y="4092206"/>
                </a:cubicBezTo>
                <a:cubicBezTo>
                  <a:pt x="1633900" y="4099281"/>
                  <a:pt x="1630175" y="4106379"/>
                  <a:pt x="1626457" y="4113454"/>
                </a:cubicBezTo>
                <a:close/>
                <a:moveTo>
                  <a:pt x="1619672" y="4126394"/>
                </a:moveTo>
                <a:cubicBezTo>
                  <a:pt x="1615731" y="4133925"/>
                  <a:pt x="1611797" y="4141479"/>
                  <a:pt x="1607874" y="4149010"/>
                </a:cubicBezTo>
                <a:cubicBezTo>
                  <a:pt x="1603802" y="4152548"/>
                  <a:pt x="1599728" y="4156085"/>
                  <a:pt x="1595652" y="4159691"/>
                </a:cubicBezTo>
                <a:cubicBezTo>
                  <a:pt x="1599559" y="4152411"/>
                  <a:pt x="1603473" y="4145153"/>
                  <a:pt x="1607399" y="4137873"/>
                </a:cubicBezTo>
                <a:cubicBezTo>
                  <a:pt x="1611477" y="4134039"/>
                  <a:pt x="1615567" y="4130205"/>
                  <a:pt x="1619672" y="4126394"/>
                </a:cubicBezTo>
                <a:close/>
                <a:moveTo>
                  <a:pt x="1588025" y="4166423"/>
                </a:moveTo>
                <a:cubicBezTo>
                  <a:pt x="1584164" y="4169847"/>
                  <a:pt x="1580302" y="4173316"/>
                  <a:pt x="1576439" y="4176785"/>
                </a:cubicBezTo>
                <a:cubicBezTo>
                  <a:pt x="1580145" y="4170098"/>
                  <a:pt x="1583858" y="4163434"/>
                  <a:pt x="1587580" y="4156747"/>
                </a:cubicBezTo>
                <a:cubicBezTo>
                  <a:pt x="1591442" y="4153027"/>
                  <a:pt x="1595317" y="4149330"/>
                  <a:pt x="1599199" y="4145655"/>
                </a:cubicBezTo>
                <a:cubicBezTo>
                  <a:pt x="1595468" y="4152571"/>
                  <a:pt x="1591741" y="4159485"/>
                  <a:pt x="1588025" y="4166423"/>
                </a:cubicBezTo>
                <a:close/>
                <a:moveTo>
                  <a:pt x="1568125" y="4184270"/>
                </a:moveTo>
                <a:cubicBezTo>
                  <a:pt x="1564961" y="4187146"/>
                  <a:pt x="1561798" y="4190044"/>
                  <a:pt x="1558633" y="4192943"/>
                </a:cubicBezTo>
                <a:cubicBezTo>
                  <a:pt x="1562120" y="4186872"/>
                  <a:pt x="1565614" y="4180778"/>
                  <a:pt x="1569115" y="4174708"/>
                </a:cubicBezTo>
                <a:cubicBezTo>
                  <a:pt x="1572255" y="4171627"/>
                  <a:pt x="1575398" y="4168546"/>
                  <a:pt x="1578552" y="4165488"/>
                </a:cubicBezTo>
                <a:cubicBezTo>
                  <a:pt x="1575069" y="4171741"/>
                  <a:pt x="1571593" y="4177994"/>
                  <a:pt x="1568125" y="4184270"/>
                </a:cubicBezTo>
                <a:close/>
                <a:moveTo>
                  <a:pt x="1560456" y="4198169"/>
                </a:moveTo>
                <a:cubicBezTo>
                  <a:pt x="1556725" y="4204924"/>
                  <a:pt x="1553000" y="4211702"/>
                  <a:pt x="1549283" y="4218481"/>
                </a:cubicBezTo>
                <a:cubicBezTo>
                  <a:pt x="1545866" y="4221402"/>
                  <a:pt x="1542450" y="4224323"/>
                  <a:pt x="1539029" y="4227290"/>
                </a:cubicBezTo>
                <a:cubicBezTo>
                  <a:pt x="1542763" y="4220717"/>
                  <a:pt x="1546505" y="4214144"/>
                  <a:pt x="1550253" y="4207594"/>
                </a:cubicBezTo>
                <a:cubicBezTo>
                  <a:pt x="1553644" y="4204422"/>
                  <a:pt x="1557049" y="4201296"/>
                  <a:pt x="1560456" y="4198169"/>
                </a:cubicBezTo>
                <a:close/>
                <a:moveTo>
                  <a:pt x="1530528" y="4234707"/>
                </a:moveTo>
                <a:cubicBezTo>
                  <a:pt x="1527097" y="4237719"/>
                  <a:pt x="1523663" y="4240732"/>
                  <a:pt x="1520228" y="4243767"/>
                </a:cubicBezTo>
                <a:cubicBezTo>
                  <a:pt x="1523718" y="4237834"/>
                  <a:pt x="1527216" y="4231900"/>
                  <a:pt x="1530719" y="4225966"/>
                </a:cubicBezTo>
                <a:cubicBezTo>
                  <a:pt x="1534147" y="4222703"/>
                  <a:pt x="1537582" y="4219462"/>
                  <a:pt x="1541026" y="4216221"/>
                </a:cubicBezTo>
                <a:cubicBezTo>
                  <a:pt x="1537518" y="4222383"/>
                  <a:pt x="1534019" y="4228545"/>
                  <a:pt x="1530528" y="4234707"/>
                </a:cubicBezTo>
                <a:close/>
                <a:moveTo>
                  <a:pt x="1522709" y="4248537"/>
                </a:moveTo>
                <a:cubicBezTo>
                  <a:pt x="1518959" y="4255178"/>
                  <a:pt x="1515214" y="4261819"/>
                  <a:pt x="1511476" y="4268460"/>
                </a:cubicBezTo>
                <a:cubicBezTo>
                  <a:pt x="1507795" y="4271496"/>
                  <a:pt x="1504107" y="4274577"/>
                  <a:pt x="1500421" y="4277635"/>
                </a:cubicBezTo>
                <a:cubicBezTo>
                  <a:pt x="1504159" y="4271222"/>
                  <a:pt x="1507904" y="4264809"/>
                  <a:pt x="1511656" y="4258396"/>
                </a:cubicBezTo>
                <a:cubicBezTo>
                  <a:pt x="1515333" y="4255087"/>
                  <a:pt x="1519014" y="4251801"/>
                  <a:pt x="1522709" y="4248537"/>
                </a:cubicBezTo>
                <a:close/>
                <a:moveTo>
                  <a:pt x="1491721" y="4284938"/>
                </a:moveTo>
                <a:cubicBezTo>
                  <a:pt x="1488323" y="4287791"/>
                  <a:pt x="1484925" y="4290644"/>
                  <a:pt x="1481522" y="4293542"/>
                </a:cubicBezTo>
                <a:cubicBezTo>
                  <a:pt x="1485009" y="4287745"/>
                  <a:pt x="1488503" y="4281971"/>
                  <a:pt x="1492002" y="4276197"/>
                </a:cubicBezTo>
                <a:cubicBezTo>
                  <a:pt x="1495400" y="4273093"/>
                  <a:pt x="1498807" y="4269990"/>
                  <a:pt x="1502219" y="4266909"/>
                </a:cubicBezTo>
                <a:cubicBezTo>
                  <a:pt x="1498714" y="4272911"/>
                  <a:pt x="1495215" y="4278913"/>
                  <a:pt x="1491721" y="4284938"/>
                </a:cubicBezTo>
                <a:close/>
                <a:moveTo>
                  <a:pt x="1483724" y="4298722"/>
                </a:moveTo>
                <a:cubicBezTo>
                  <a:pt x="1479959" y="4305227"/>
                  <a:pt x="1476200" y="4311708"/>
                  <a:pt x="1472448" y="4318212"/>
                </a:cubicBezTo>
                <a:cubicBezTo>
                  <a:pt x="1468792" y="4321111"/>
                  <a:pt x="1465136" y="4324009"/>
                  <a:pt x="1461475" y="4326930"/>
                </a:cubicBezTo>
                <a:cubicBezTo>
                  <a:pt x="1465225" y="4320654"/>
                  <a:pt x="1468979" y="4314401"/>
                  <a:pt x="1472740" y="4308125"/>
                </a:cubicBezTo>
                <a:cubicBezTo>
                  <a:pt x="1476394" y="4304976"/>
                  <a:pt x="1480057" y="4301849"/>
                  <a:pt x="1483724" y="4298722"/>
                </a:cubicBezTo>
                <a:close/>
                <a:moveTo>
                  <a:pt x="1452629" y="4334028"/>
                </a:moveTo>
                <a:cubicBezTo>
                  <a:pt x="1449238" y="4336767"/>
                  <a:pt x="1445842" y="4339528"/>
                  <a:pt x="1442444" y="4342290"/>
                </a:cubicBezTo>
                <a:cubicBezTo>
                  <a:pt x="1445947" y="4336652"/>
                  <a:pt x="1449455" y="4330993"/>
                  <a:pt x="1452967" y="4325356"/>
                </a:cubicBezTo>
                <a:cubicBezTo>
                  <a:pt x="1456361" y="4322366"/>
                  <a:pt x="1459757" y="4319376"/>
                  <a:pt x="1463164" y="4316409"/>
                </a:cubicBezTo>
                <a:cubicBezTo>
                  <a:pt x="1459649" y="4322275"/>
                  <a:pt x="1456137" y="4328163"/>
                  <a:pt x="1452629" y="4334028"/>
                </a:cubicBezTo>
                <a:close/>
                <a:moveTo>
                  <a:pt x="1444457" y="4347721"/>
                </a:moveTo>
                <a:cubicBezTo>
                  <a:pt x="1440680" y="4354066"/>
                  <a:pt x="1436907" y="4360410"/>
                  <a:pt x="1433140" y="4366755"/>
                </a:cubicBezTo>
                <a:cubicBezTo>
                  <a:pt x="1429493" y="4369516"/>
                  <a:pt x="1425841" y="4372300"/>
                  <a:pt x="1422187" y="4375085"/>
                </a:cubicBezTo>
                <a:cubicBezTo>
                  <a:pt x="1425953" y="4368968"/>
                  <a:pt x="1429725" y="4362852"/>
                  <a:pt x="1433502" y="4356736"/>
                </a:cubicBezTo>
                <a:cubicBezTo>
                  <a:pt x="1437149" y="4353723"/>
                  <a:pt x="1440798" y="4350711"/>
                  <a:pt x="1444457" y="4347721"/>
                </a:cubicBezTo>
                <a:close/>
                <a:moveTo>
                  <a:pt x="1413200" y="4381954"/>
                </a:moveTo>
                <a:cubicBezTo>
                  <a:pt x="1409825" y="4384556"/>
                  <a:pt x="1406447" y="4387180"/>
                  <a:pt x="1403065" y="4389828"/>
                </a:cubicBezTo>
                <a:cubicBezTo>
                  <a:pt x="1406572" y="4384328"/>
                  <a:pt x="1410085" y="4378827"/>
                  <a:pt x="1413604" y="4373350"/>
                </a:cubicBezTo>
                <a:cubicBezTo>
                  <a:pt x="1416970" y="4370520"/>
                  <a:pt x="1420345" y="4367691"/>
                  <a:pt x="1423725" y="4364860"/>
                </a:cubicBezTo>
                <a:cubicBezTo>
                  <a:pt x="1420211" y="4370566"/>
                  <a:pt x="1416703" y="4376249"/>
                  <a:pt x="1413200" y="4381954"/>
                </a:cubicBezTo>
                <a:close/>
                <a:moveTo>
                  <a:pt x="1404838" y="4395579"/>
                </a:moveTo>
                <a:cubicBezTo>
                  <a:pt x="1401059" y="4401741"/>
                  <a:pt x="1397284" y="4407903"/>
                  <a:pt x="1393514" y="4414065"/>
                </a:cubicBezTo>
                <a:cubicBezTo>
                  <a:pt x="1389878" y="4416689"/>
                  <a:pt x="1386236" y="4419336"/>
                  <a:pt x="1382593" y="4421961"/>
                </a:cubicBezTo>
                <a:cubicBezTo>
                  <a:pt x="1386373" y="4416027"/>
                  <a:pt x="1390159" y="4410071"/>
                  <a:pt x="1393950" y="4404114"/>
                </a:cubicBezTo>
                <a:cubicBezTo>
                  <a:pt x="1397569" y="4401262"/>
                  <a:pt x="1401202" y="4398409"/>
                  <a:pt x="1404838" y="4395579"/>
                </a:cubicBezTo>
                <a:close/>
                <a:moveTo>
                  <a:pt x="1373435" y="4428648"/>
                </a:moveTo>
                <a:cubicBezTo>
                  <a:pt x="1370080" y="4431113"/>
                  <a:pt x="1366725" y="4433578"/>
                  <a:pt x="1363364" y="4436065"/>
                </a:cubicBezTo>
                <a:cubicBezTo>
                  <a:pt x="1366874" y="4430725"/>
                  <a:pt x="1370386" y="4425407"/>
                  <a:pt x="1373903" y="4420090"/>
                </a:cubicBezTo>
                <a:cubicBezTo>
                  <a:pt x="1377262" y="4417397"/>
                  <a:pt x="1380624" y="4414704"/>
                  <a:pt x="1383992" y="4412011"/>
                </a:cubicBezTo>
                <a:cubicBezTo>
                  <a:pt x="1380471" y="4417556"/>
                  <a:pt x="1376952" y="4423102"/>
                  <a:pt x="1373435" y="4428648"/>
                </a:cubicBezTo>
                <a:close/>
                <a:moveTo>
                  <a:pt x="1366061" y="4440287"/>
                </a:moveTo>
                <a:cubicBezTo>
                  <a:pt x="1361901" y="4446860"/>
                  <a:pt x="1357745" y="4453433"/>
                  <a:pt x="1353596" y="4460005"/>
                </a:cubicBezTo>
                <a:cubicBezTo>
                  <a:pt x="1349976" y="4462470"/>
                  <a:pt x="1346348" y="4464980"/>
                  <a:pt x="1342721" y="4467468"/>
                </a:cubicBezTo>
                <a:cubicBezTo>
                  <a:pt x="1346902" y="4461078"/>
                  <a:pt x="1351092" y="4454710"/>
                  <a:pt x="1355285" y="4448343"/>
                </a:cubicBezTo>
                <a:cubicBezTo>
                  <a:pt x="1358870" y="4445650"/>
                  <a:pt x="1362462" y="4442957"/>
                  <a:pt x="1366061" y="4440287"/>
                </a:cubicBezTo>
                <a:close/>
                <a:moveTo>
                  <a:pt x="1333417" y="4473881"/>
                </a:moveTo>
                <a:cubicBezTo>
                  <a:pt x="1330078" y="4476209"/>
                  <a:pt x="1326737" y="4478537"/>
                  <a:pt x="1323391" y="4480865"/>
                </a:cubicBezTo>
                <a:cubicBezTo>
                  <a:pt x="1327337" y="4475091"/>
                  <a:pt x="1331287" y="4469294"/>
                  <a:pt x="1335245" y="4463520"/>
                </a:cubicBezTo>
                <a:cubicBezTo>
                  <a:pt x="1338561" y="4460964"/>
                  <a:pt x="1341877" y="4458430"/>
                  <a:pt x="1345200" y="4455920"/>
                </a:cubicBezTo>
                <a:cubicBezTo>
                  <a:pt x="1341265" y="4461899"/>
                  <a:pt x="1337340" y="4467902"/>
                  <a:pt x="1333417" y="4473881"/>
                </a:cubicBezTo>
                <a:close/>
                <a:moveTo>
                  <a:pt x="1324708" y="4487186"/>
                </a:moveTo>
                <a:cubicBezTo>
                  <a:pt x="1320924" y="4492983"/>
                  <a:pt x="1317142" y="4498757"/>
                  <a:pt x="1313365" y="4504554"/>
                </a:cubicBezTo>
                <a:cubicBezTo>
                  <a:pt x="1309764" y="4506859"/>
                  <a:pt x="1306160" y="4509187"/>
                  <a:pt x="1302552" y="4511514"/>
                </a:cubicBezTo>
                <a:cubicBezTo>
                  <a:pt x="1306318" y="4505969"/>
                  <a:pt x="1310088" y="4500423"/>
                  <a:pt x="1313863" y="4494854"/>
                </a:cubicBezTo>
                <a:cubicBezTo>
                  <a:pt x="1317475" y="4492298"/>
                  <a:pt x="1321090" y="4489742"/>
                  <a:pt x="1324708" y="4487186"/>
                </a:cubicBezTo>
                <a:close/>
                <a:moveTo>
                  <a:pt x="1293099" y="4517676"/>
                </a:moveTo>
                <a:cubicBezTo>
                  <a:pt x="1289781" y="4519844"/>
                  <a:pt x="1286463" y="4522013"/>
                  <a:pt x="1283137" y="4524203"/>
                </a:cubicBezTo>
                <a:cubicBezTo>
                  <a:pt x="1286611" y="4519274"/>
                  <a:pt x="1290087" y="4514367"/>
                  <a:pt x="1293567" y="4509461"/>
                </a:cubicBezTo>
                <a:cubicBezTo>
                  <a:pt x="1296913" y="4507018"/>
                  <a:pt x="1300261" y="4504599"/>
                  <a:pt x="1303611" y="4502180"/>
                </a:cubicBezTo>
                <a:cubicBezTo>
                  <a:pt x="1300103" y="4507338"/>
                  <a:pt x="1296600" y="4512519"/>
                  <a:pt x="1293099" y="4517676"/>
                </a:cubicBezTo>
                <a:close/>
                <a:moveTo>
                  <a:pt x="1284416" y="4530502"/>
                </a:moveTo>
                <a:cubicBezTo>
                  <a:pt x="1280556" y="4536185"/>
                  <a:pt x="1276702" y="4541891"/>
                  <a:pt x="1272849" y="4547573"/>
                </a:cubicBezTo>
                <a:cubicBezTo>
                  <a:pt x="1269269" y="4549718"/>
                  <a:pt x="1265688" y="4551864"/>
                  <a:pt x="1262098" y="4554055"/>
                </a:cubicBezTo>
                <a:cubicBezTo>
                  <a:pt x="1265946" y="4548577"/>
                  <a:pt x="1269798" y="4543100"/>
                  <a:pt x="1273653" y="4537646"/>
                </a:cubicBezTo>
                <a:cubicBezTo>
                  <a:pt x="1277236" y="4535249"/>
                  <a:pt x="1280823" y="4532876"/>
                  <a:pt x="1284416" y="4530502"/>
                </a:cubicBezTo>
                <a:close/>
                <a:moveTo>
                  <a:pt x="1252522" y="4559897"/>
                </a:moveTo>
                <a:cubicBezTo>
                  <a:pt x="1250246" y="4561289"/>
                  <a:pt x="1247973" y="4562658"/>
                  <a:pt x="1245696" y="4564073"/>
                </a:cubicBezTo>
                <a:cubicBezTo>
                  <a:pt x="1244660" y="4564712"/>
                  <a:pt x="1243626" y="4565374"/>
                  <a:pt x="1242590" y="4566013"/>
                </a:cubicBezTo>
                <a:cubicBezTo>
                  <a:pt x="1246180" y="4561107"/>
                  <a:pt x="1249774" y="4556200"/>
                  <a:pt x="1253371" y="4551316"/>
                </a:cubicBezTo>
                <a:cubicBezTo>
                  <a:pt x="1256682" y="4549057"/>
                  <a:pt x="1259994" y="4546797"/>
                  <a:pt x="1263314" y="4544561"/>
                </a:cubicBezTo>
                <a:cubicBezTo>
                  <a:pt x="1259715" y="4549673"/>
                  <a:pt x="1256119" y="4554785"/>
                  <a:pt x="1252522" y="4559897"/>
                </a:cubicBezTo>
                <a:close/>
                <a:moveTo>
                  <a:pt x="1244598" y="4571171"/>
                </a:moveTo>
                <a:cubicBezTo>
                  <a:pt x="1240424" y="4577105"/>
                  <a:pt x="1236252" y="4583061"/>
                  <a:pt x="1232083" y="4588995"/>
                </a:cubicBezTo>
                <a:cubicBezTo>
                  <a:pt x="1229563" y="4590387"/>
                  <a:pt x="1227048" y="4591779"/>
                  <a:pt x="1224526" y="4593194"/>
                </a:cubicBezTo>
                <a:cubicBezTo>
                  <a:pt x="1223474" y="4593788"/>
                  <a:pt x="1222420" y="4594404"/>
                  <a:pt x="1221368" y="4594997"/>
                </a:cubicBezTo>
                <a:cubicBezTo>
                  <a:pt x="1225551" y="4589269"/>
                  <a:pt x="1229739" y="4583541"/>
                  <a:pt x="1233929" y="4577812"/>
                </a:cubicBezTo>
                <a:cubicBezTo>
                  <a:pt x="1237487" y="4575599"/>
                  <a:pt x="1241042" y="4573385"/>
                  <a:pt x="1244598" y="4571171"/>
                </a:cubicBezTo>
                <a:close/>
                <a:moveTo>
                  <a:pt x="1211709" y="4600452"/>
                </a:moveTo>
                <a:cubicBezTo>
                  <a:pt x="1208421" y="4602323"/>
                  <a:pt x="1205123" y="4604217"/>
                  <a:pt x="1201827" y="4606134"/>
                </a:cubicBezTo>
                <a:cubicBezTo>
                  <a:pt x="1205744" y="4600999"/>
                  <a:pt x="1209662" y="4595865"/>
                  <a:pt x="1213585" y="4590730"/>
                </a:cubicBezTo>
                <a:cubicBezTo>
                  <a:pt x="1216860" y="4588630"/>
                  <a:pt x="1220137" y="4586530"/>
                  <a:pt x="1223415" y="4584454"/>
                </a:cubicBezTo>
                <a:cubicBezTo>
                  <a:pt x="1219510" y="4589794"/>
                  <a:pt x="1215607" y="4595111"/>
                  <a:pt x="1211709" y="4600452"/>
                </a:cubicBezTo>
                <a:close/>
                <a:moveTo>
                  <a:pt x="1203496" y="4611703"/>
                </a:moveTo>
                <a:cubicBezTo>
                  <a:pt x="1199363" y="4617363"/>
                  <a:pt x="1195234" y="4623022"/>
                  <a:pt x="1191108" y="4628660"/>
                </a:cubicBezTo>
                <a:cubicBezTo>
                  <a:pt x="1187559" y="4630485"/>
                  <a:pt x="1184003" y="4632334"/>
                  <a:pt x="1180446" y="4634182"/>
                </a:cubicBezTo>
                <a:cubicBezTo>
                  <a:pt x="1184597" y="4628728"/>
                  <a:pt x="1188750" y="4623297"/>
                  <a:pt x="1192906" y="4617819"/>
                </a:cubicBezTo>
                <a:cubicBezTo>
                  <a:pt x="1196432" y="4615788"/>
                  <a:pt x="1199958" y="4613734"/>
                  <a:pt x="1203496" y="4611703"/>
                </a:cubicBezTo>
                <a:close/>
                <a:moveTo>
                  <a:pt x="1170682" y="4639317"/>
                </a:moveTo>
                <a:cubicBezTo>
                  <a:pt x="1167419" y="4641029"/>
                  <a:pt x="1164153" y="4642741"/>
                  <a:pt x="1160883" y="4644475"/>
                </a:cubicBezTo>
                <a:cubicBezTo>
                  <a:pt x="1164785" y="4639568"/>
                  <a:pt x="1168690" y="4634662"/>
                  <a:pt x="1172599" y="4629755"/>
                </a:cubicBezTo>
                <a:cubicBezTo>
                  <a:pt x="1175831" y="4627838"/>
                  <a:pt x="1179074" y="4625921"/>
                  <a:pt x="1182317" y="4624027"/>
                </a:cubicBezTo>
                <a:cubicBezTo>
                  <a:pt x="1178433" y="4629116"/>
                  <a:pt x="1174555" y="4634205"/>
                  <a:pt x="1170682" y="4639317"/>
                </a:cubicBezTo>
                <a:close/>
                <a:moveTo>
                  <a:pt x="1171397" y="4646096"/>
                </a:moveTo>
                <a:cubicBezTo>
                  <a:pt x="1175181" y="4644087"/>
                  <a:pt x="1178964" y="4642102"/>
                  <a:pt x="1182744" y="4640139"/>
                </a:cubicBezTo>
                <a:cubicBezTo>
                  <a:pt x="1178634" y="4645753"/>
                  <a:pt x="1174505" y="4651413"/>
                  <a:pt x="1170374" y="4657073"/>
                </a:cubicBezTo>
                <a:cubicBezTo>
                  <a:pt x="1166604" y="4658807"/>
                  <a:pt x="1162832" y="4660565"/>
                  <a:pt x="1159061" y="4662322"/>
                </a:cubicBezTo>
                <a:cubicBezTo>
                  <a:pt x="1163167" y="4656913"/>
                  <a:pt x="1167280" y="4651504"/>
                  <a:pt x="1171397" y="4646096"/>
                </a:cubicBezTo>
                <a:close/>
                <a:moveTo>
                  <a:pt x="1188032" y="4640641"/>
                </a:moveTo>
                <a:cubicBezTo>
                  <a:pt x="1189300" y="4638907"/>
                  <a:pt x="1190569" y="4637172"/>
                  <a:pt x="1191838" y="4635415"/>
                </a:cubicBezTo>
                <a:cubicBezTo>
                  <a:pt x="1195832" y="4633361"/>
                  <a:pt x="1199821" y="4631307"/>
                  <a:pt x="1203808" y="4629276"/>
                </a:cubicBezTo>
                <a:cubicBezTo>
                  <a:pt x="1199484" y="4635438"/>
                  <a:pt x="1195154" y="4641600"/>
                  <a:pt x="1190809" y="4647807"/>
                </a:cubicBezTo>
                <a:cubicBezTo>
                  <a:pt x="1187929" y="4649085"/>
                  <a:pt x="1185051" y="4650363"/>
                  <a:pt x="1182169" y="4651687"/>
                </a:cubicBezTo>
                <a:cubicBezTo>
                  <a:pt x="1181069" y="4652166"/>
                  <a:pt x="1179969" y="4652691"/>
                  <a:pt x="1178871" y="4653193"/>
                </a:cubicBezTo>
                <a:cubicBezTo>
                  <a:pt x="1181924" y="4648994"/>
                  <a:pt x="1184992" y="4644795"/>
                  <a:pt x="1188032" y="4640641"/>
                </a:cubicBezTo>
                <a:close/>
                <a:moveTo>
                  <a:pt x="1212289" y="4624963"/>
                </a:moveTo>
                <a:cubicBezTo>
                  <a:pt x="1216463" y="4622863"/>
                  <a:pt x="1220633" y="4620786"/>
                  <a:pt x="1224800" y="4618709"/>
                </a:cubicBezTo>
                <a:cubicBezTo>
                  <a:pt x="1220302" y="4625373"/>
                  <a:pt x="1215783" y="4632037"/>
                  <a:pt x="1211262" y="4638724"/>
                </a:cubicBezTo>
                <a:cubicBezTo>
                  <a:pt x="1207102" y="4640550"/>
                  <a:pt x="1202941" y="4642376"/>
                  <a:pt x="1198776" y="4644224"/>
                </a:cubicBezTo>
                <a:cubicBezTo>
                  <a:pt x="1203297" y="4637788"/>
                  <a:pt x="1207793" y="4631375"/>
                  <a:pt x="1212289" y="4624963"/>
                </a:cubicBezTo>
                <a:close/>
                <a:moveTo>
                  <a:pt x="1232717" y="4614784"/>
                </a:moveTo>
                <a:cubicBezTo>
                  <a:pt x="1237055" y="4612639"/>
                  <a:pt x="1241392" y="4610516"/>
                  <a:pt x="1245721" y="4608417"/>
                </a:cubicBezTo>
                <a:cubicBezTo>
                  <a:pt x="1241068" y="4615560"/>
                  <a:pt x="1236403" y="4622703"/>
                  <a:pt x="1231726" y="4629869"/>
                </a:cubicBezTo>
                <a:cubicBezTo>
                  <a:pt x="1227397" y="4631718"/>
                  <a:pt x="1223063" y="4633589"/>
                  <a:pt x="1218729" y="4635483"/>
                </a:cubicBezTo>
                <a:cubicBezTo>
                  <a:pt x="1223403" y="4628568"/>
                  <a:pt x="1228066" y="4621676"/>
                  <a:pt x="1232717" y="4614784"/>
                </a:cubicBezTo>
                <a:close/>
                <a:moveTo>
                  <a:pt x="1253138" y="4604833"/>
                </a:moveTo>
                <a:cubicBezTo>
                  <a:pt x="1257618" y="4602665"/>
                  <a:pt x="1262093" y="4600543"/>
                  <a:pt x="1266564" y="4598421"/>
                </a:cubicBezTo>
                <a:cubicBezTo>
                  <a:pt x="1261774" y="4606043"/>
                  <a:pt x="1256988" y="4613643"/>
                  <a:pt x="1252177" y="4621288"/>
                </a:cubicBezTo>
                <a:cubicBezTo>
                  <a:pt x="1247704" y="4623137"/>
                  <a:pt x="1243226" y="4625008"/>
                  <a:pt x="1238747" y="4626902"/>
                </a:cubicBezTo>
                <a:cubicBezTo>
                  <a:pt x="1243548" y="4619554"/>
                  <a:pt x="1248357" y="4612182"/>
                  <a:pt x="1253138" y="4604833"/>
                </a:cubicBezTo>
                <a:close/>
                <a:moveTo>
                  <a:pt x="1273557" y="4595111"/>
                </a:moveTo>
                <a:cubicBezTo>
                  <a:pt x="1278167" y="4592943"/>
                  <a:pt x="1282772" y="4590798"/>
                  <a:pt x="1287376" y="4588676"/>
                </a:cubicBezTo>
                <a:cubicBezTo>
                  <a:pt x="1282469" y="4596755"/>
                  <a:pt x="1277558" y="4604811"/>
                  <a:pt x="1272630" y="4612912"/>
                </a:cubicBezTo>
                <a:cubicBezTo>
                  <a:pt x="1268029" y="4614761"/>
                  <a:pt x="1263428" y="4616632"/>
                  <a:pt x="1258823" y="4618527"/>
                </a:cubicBezTo>
                <a:cubicBezTo>
                  <a:pt x="1263748" y="4610699"/>
                  <a:pt x="1268652" y="4602916"/>
                  <a:pt x="1273557" y="4595111"/>
                </a:cubicBezTo>
                <a:close/>
                <a:moveTo>
                  <a:pt x="1279723" y="4585298"/>
                </a:moveTo>
                <a:cubicBezTo>
                  <a:pt x="1284646" y="4577470"/>
                  <a:pt x="1289541" y="4569665"/>
                  <a:pt x="1294437" y="4561883"/>
                </a:cubicBezTo>
                <a:cubicBezTo>
                  <a:pt x="1298898" y="4559555"/>
                  <a:pt x="1303374" y="4557250"/>
                  <a:pt x="1307856" y="4554945"/>
                </a:cubicBezTo>
                <a:cubicBezTo>
                  <a:pt x="1302979" y="4563001"/>
                  <a:pt x="1298088" y="4571034"/>
                  <a:pt x="1293186" y="4579113"/>
                </a:cubicBezTo>
                <a:cubicBezTo>
                  <a:pt x="1288702" y="4581167"/>
                  <a:pt x="1284215" y="4583221"/>
                  <a:pt x="1279723" y="4585298"/>
                </a:cubicBezTo>
                <a:close/>
                <a:moveTo>
                  <a:pt x="1314732" y="4551430"/>
                </a:moveTo>
                <a:cubicBezTo>
                  <a:pt x="1319326" y="4549102"/>
                  <a:pt x="1323932" y="4546774"/>
                  <a:pt x="1328551" y="4544469"/>
                </a:cubicBezTo>
                <a:cubicBezTo>
                  <a:pt x="1323585" y="4552936"/>
                  <a:pt x="1318594" y="4561426"/>
                  <a:pt x="1313603" y="4569916"/>
                </a:cubicBezTo>
                <a:cubicBezTo>
                  <a:pt x="1308988" y="4571970"/>
                  <a:pt x="1304371" y="4574024"/>
                  <a:pt x="1299750" y="4576123"/>
                </a:cubicBezTo>
                <a:cubicBezTo>
                  <a:pt x="1304759" y="4567862"/>
                  <a:pt x="1309748" y="4559646"/>
                  <a:pt x="1314732" y="4551430"/>
                </a:cubicBezTo>
                <a:close/>
                <a:moveTo>
                  <a:pt x="1320413" y="4542073"/>
                </a:moveTo>
                <a:cubicBezTo>
                  <a:pt x="1322266" y="4539015"/>
                  <a:pt x="1324133" y="4535934"/>
                  <a:pt x="1325981" y="4532899"/>
                </a:cubicBezTo>
                <a:cubicBezTo>
                  <a:pt x="1329096" y="4527764"/>
                  <a:pt x="1332216" y="4522606"/>
                  <a:pt x="1335336" y="4517471"/>
                </a:cubicBezTo>
                <a:cubicBezTo>
                  <a:pt x="1339818" y="4514960"/>
                  <a:pt x="1344305" y="4512450"/>
                  <a:pt x="1348794" y="4509963"/>
                </a:cubicBezTo>
                <a:cubicBezTo>
                  <a:pt x="1348475" y="4510510"/>
                  <a:pt x="1348155" y="4511058"/>
                  <a:pt x="1347838" y="4511606"/>
                </a:cubicBezTo>
                <a:cubicBezTo>
                  <a:pt x="1343214" y="4519479"/>
                  <a:pt x="1338561" y="4527421"/>
                  <a:pt x="1333914" y="4535341"/>
                </a:cubicBezTo>
                <a:cubicBezTo>
                  <a:pt x="1329416" y="4537554"/>
                  <a:pt x="1324918" y="4539791"/>
                  <a:pt x="1320413" y="4542073"/>
                </a:cubicBezTo>
                <a:close/>
                <a:moveTo>
                  <a:pt x="1351245" y="4513591"/>
                </a:moveTo>
                <a:cubicBezTo>
                  <a:pt x="1352690" y="4511149"/>
                  <a:pt x="1354134" y="4508684"/>
                  <a:pt x="1355579" y="4506220"/>
                </a:cubicBezTo>
                <a:cubicBezTo>
                  <a:pt x="1360187" y="4503687"/>
                  <a:pt x="1364801" y="4501176"/>
                  <a:pt x="1369416" y="4498688"/>
                </a:cubicBezTo>
                <a:cubicBezTo>
                  <a:pt x="1364381" y="4507543"/>
                  <a:pt x="1359333" y="4516444"/>
                  <a:pt x="1354271" y="4525367"/>
                </a:cubicBezTo>
                <a:cubicBezTo>
                  <a:pt x="1349641" y="4527581"/>
                  <a:pt x="1345006" y="4529863"/>
                  <a:pt x="1340366" y="4532145"/>
                </a:cubicBezTo>
                <a:cubicBezTo>
                  <a:pt x="1343992" y="4525961"/>
                  <a:pt x="1347635" y="4519753"/>
                  <a:pt x="1351245" y="4513591"/>
                </a:cubicBezTo>
                <a:close/>
                <a:moveTo>
                  <a:pt x="1360798" y="4497319"/>
                </a:moveTo>
                <a:cubicBezTo>
                  <a:pt x="1365468" y="4489354"/>
                  <a:pt x="1370142" y="4481389"/>
                  <a:pt x="1374818" y="4473425"/>
                </a:cubicBezTo>
                <a:cubicBezTo>
                  <a:pt x="1379321" y="4470709"/>
                  <a:pt x="1383828" y="4468016"/>
                  <a:pt x="1388349" y="4465346"/>
                </a:cubicBezTo>
                <a:cubicBezTo>
                  <a:pt x="1383673" y="4473584"/>
                  <a:pt x="1378999" y="4481823"/>
                  <a:pt x="1374329" y="4490039"/>
                </a:cubicBezTo>
                <a:cubicBezTo>
                  <a:pt x="1369822" y="4492435"/>
                  <a:pt x="1365313" y="4494854"/>
                  <a:pt x="1360798" y="4497319"/>
                </a:cubicBezTo>
                <a:close/>
                <a:moveTo>
                  <a:pt x="1400837" y="4451173"/>
                </a:moveTo>
                <a:cubicBezTo>
                  <a:pt x="1405488" y="4442980"/>
                  <a:pt x="1410144" y="4434787"/>
                  <a:pt x="1414807" y="4426594"/>
                </a:cubicBezTo>
                <a:cubicBezTo>
                  <a:pt x="1419325" y="4423718"/>
                  <a:pt x="1423853" y="4420843"/>
                  <a:pt x="1428386" y="4417990"/>
                </a:cubicBezTo>
                <a:cubicBezTo>
                  <a:pt x="1423725" y="4426434"/>
                  <a:pt x="1419072" y="4434901"/>
                  <a:pt x="1414423" y="4443345"/>
                </a:cubicBezTo>
                <a:cubicBezTo>
                  <a:pt x="1409898" y="4445924"/>
                  <a:pt x="1405367" y="4448526"/>
                  <a:pt x="1400837" y="4451173"/>
                </a:cubicBezTo>
                <a:close/>
                <a:moveTo>
                  <a:pt x="1434913" y="4413882"/>
                </a:moveTo>
                <a:cubicBezTo>
                  <a:pt x="1439352" y="4411121"/>
                  <a:pt x="1443797" y="4408359"/>
                  <a:pt x="1448250" y="4405621"/>
                </a:cubicBezTo>
                <a:cubicBezTo>
                  <a:pt x="1443496" y="4414521"/>
                  <a:pt x="1438749" y="4423422"/>
                  <a:pt x="1434007" y="4432322"/>
                </a:cubicBezTo>
                <a:cubicBezTo>
                  <a:pt x="1429547" y="4434810"/>
                  <a:pt x="1425081" y="4437320"/>
                  <a:pt x="1420615" y="4439831"/>
                </a:cubicBezTo>
                <a:cubicBezTo>
                  <a:pt x="1425375" y="4431204"/>
                  <a:pt x="1430143" y="4422532"/>
                  <a:pt x="1434913" y="4413882"/>
                </a:cubicBezTo>
                <a:close/>
                <a:moveTo>
                  <a:pt x="1440536" y="4403681"/>
                </a:moveTo>
                <a:cubicBezTo>
                  <a:pt x="1445402" y="4394871"/>
                  <a:pt x="1450272" y="4386062"/>
                  <a:pt x="1455151" y="4377230"/>
                </a:cubicBezTo>
                <a:cubicBezTo>
                  <a:pt x="1459440" y="4374354"/>
                  <a:pt x="1463732" y="4371479"/>
                  <a:pt x="1468039" y="4368626"/>
                </a:cubicBezTo>
                <a:cubicBezTo>
                  <a:pt x="1463198" y="4377664"/>
                  <a:pt x="1458362" y="4386701"/>
                  <a:pt x="1453533" y="4395739"/>
                </a:cubicBezTo>
                <a:cubicBezTo>
                  <a:pt x="1449206" y="4398363"/>
                  <a:pt x="1444872" y="4401033"/>
                  <a:pt x="1440536" y="4403681"/>
                </a:cubicBezTo>
                <a:close/>
                <a:moveTo>
                  <a:pt x="1474397" y="4364450"/>
                </a:moveTo>
                <a:cubicBezTo>
                  <a:pt x="1479133" y="4361323"/>
                  <a:pt x="1483880" y="4358242"/>
                  <a:pt x="1488638" y="4355161"/>
                </a:cubicBezTo>
                <a:cubicBezTo>
                  <a:pt x="1483718" y="4364632"/>
                  <a:pt x="1478799" y="4374103"/>
                  <a:pt x="1473890" y="4383575"/>
                </a:cubicBezTo>
                <a:cubicBezTo>
                  <a:pt x="1469132" y="4386382"/>
                  <a:pt x="1464369" y="4389212"/>
                  <a:pt x="1459604" y="4392087"/>
                </a:cubicBezTo>
                <a:cubicBezTo>
                  <a:pt x="1464531" y="4382867"/>
                  <a:pt x="1469458" y="4373670"/>
                  <a:pt x="1474397" y="4364450"/>
                </a:cubicBezTo>
                <a:close/>
                <a:moveTo>
                  <a:pt x="1479244" y="4355412"/>
                </a:moveTo>
                <a:cubicBezTo>
                  <a:pt x="1483800" y="4346900"/>
                  <a:pt x="1488364" y="4338410"/>
                  <a:pt x="1492933" y="4329920"/>
                </a:cubicBezTo>
                <a:cubicBezTo>
                  <a:pt x="1497575" y="4326611"/>
                  <a:pt x="1502228" y="4323347"/>
                  <a:pt x="1506893" y="4320084"/>
                </a:cubicBezTo>
                <a:cubicBezTo>
                  <a:pt x="1502322" y="4328870"/>
                  <a:pt x="1497760" y="4337634"/>
                  <a:pt x="1493202" y="4346397"/>
                </a:cubicBezTo>
                <a:cubicBezTo>
                  <a:pt x="1488556" y="4349364"/>
                  <a:pt x="1483902" y="4352377"/>
                  <a:pt x="1479244" y="4355412"/>
                </a:cubicBezTo>
                <a:close/>
                <a:moveTo>
                  <a:pt x="1513162" y="4315725"/>
                </a:moveTo>
                <a:cubicBezTo>
                  <a:pt x="1517923" y="4312416"/>
                  <a:pt x="1522697" y="4309152"/>
                  <a:pt x="1527481" y="4305889"/>
                </a:cubicBezTo>
                <a:cubicBezTo>
                  <a:pt x="1522802" y="4315132"/>
                  <a:pt x="1518131" y="4324374"/>
                  <a:pt x="1513466" y="4333594"/>
                </a:cubicBezTo>
                <a:cubicBezTo>
                  <a:pt x="1508696" y="4336584"/>
                  <a:pt x="1503922" y="4339574"/>
                  <a:pt x="1499143" y="4342609"/>
                </a:cubicBezTo>
                <a:cubicBezTo>
                  <a:pt x="1503810" y="4333663"/>
                  <a:pt x="1508484" y="4324694"/>
                  <a:pt x="1513162" y="4315725"/>
                </a:cubicBezTo>
                <a:close/>
                <a:moveTo>
                  <a:pt x="1518608" y="4305295"/>
                </a:moveTo>
                <a:cubicBezTo>
                  <a:pt x="1523145" y="4296600"/>
                  <a:pt x="1527691" y="4287928"/>
                  <a:pt x="1532244" y="4279233"/>
                </a:cubicBezTo>
                <a:cubicBezTo>
                  <a:pt x="1536897" y="4275786"/>
                  <a:pt x="1541562" y="4272363"/>
                  <a:pt x="1546238" y="4268940"/>
                </a:cubicBezTo>
                <a:cubicBezTo>
                  <a:pt x="1541681" y="4277886"/>
                  <a:pt x="1537130" y="4286855"/>
                  <a:pt x="1532588" y="4295801"/>
                </a:cubicBezTo>
                <a:cubicBezTo>
                  <a:pt x="1527933" y="4298951"/>
                  <a:pt x="1523272" y="4302100"/>
                  <a:pt x="1518608" y="4305295"/>
                </a:cubicBezTo>
                <a:close/>
                <a:moveTo>
                  <a:pt x="1552327" y="4264535"/>
                </a:moveTo>
                <a:cubicBezTo>
                  <a:pt x="1654243" y="4190729"/>
                  <a:pt x="1762100" y="4126508"/>
                  <a:pt x="1878291" y="4076916"/>
                </a:cubicBezTo>
                <a:cubicBezTo>
                  <a:pt x="2336946" y="3881217"/>
                  <a:pt x="2868675" y="4016871"/>
                  <a:pt x="3374022" y="4172585"/>
                </a:cubicBezTo>
                <a:cubicBezTo>
                  <a:pt x="3983003" y="4360251"/>
                  <a:pt x="4590045" y="4584225"/>
                  <a:pt x="5177117" y="4800829"/>
                </a:cubicBezTo>
                <a:cubicBezTo>
                  <a:pt x="5662381" y="4979890"/>
                  <a:pt x="6164144" y="5165021"/>
                  <a:pt x="6664903" y="5328906"/>
                </a:cubicBezTo>
                <a:cubicBezTo>
                  <a:pt x="6981444" y="5432472"/>
                  <a:pt x="7399451" y="5562055"/>
                  <a:pt x="7832315" y="5647797"/>
                </a:cubicBezTo>
                <a:cubicBezTo>
                  <a:pt x="7836195" y="5648573"/>
                  <a:pt x="7840052" y="5649326"/>
                  <a:pt x="7843955" y="5650102"/>
                </a:cubicBezTo>
                <a:cubicBezTo>
                  <a:pt x="8288321" y="5737259"/>
                  <a:pt x="8683255" y="5765946"/>
                  <a:pt x="9051373" y="5737761"/>
                </a:cubicBezTo>
                <a:cubicBezTo>
                  <a:pt x="9337400" y="5715852"/>
                  <a:pt x="9610853" y="5645766"/>
                  <a:pt x="9842176" y="5535080"/>
                </a:cubicBezTo>
                <a:cubicBezTo>
                  <a:pt x="9892431" y="5511025"/>
                  <a:pt x="9940585" y="5485076"/>
                  <a:pt x="9986480" y="5457394"/>
                </a:cubicBezTo>
                <a:cubicBezTo>
                  <a:pt x="9992574" y="5471475"/>
                  <a:pt x="9998622" y="5485510"/>
                  <a:pt x="10004578" y="5499546"/>
                </a:cubicBezTo>
                <a:cubicBezTo>
                  <a:pt x="9742422" y="5667036"/>
                  <a:pt x="9401895" y="5773295"/>
                  <a:pt x="9024215" y="5798422"/>
                </a:cubicBezTo>
                <a:cubicBezTo>
                  <a:pt x="8630171" y="5824622"/>
                  <a:pt x="8233662" y="5783862"/>
                  <a:pt x="7842562" y="5706404"/>
                </a:cubicBezTo>
                <a:cubicBezTo>
                  <a:pt x="7447993" y="5628239"/>
                  <a:pt x="7058925" y="5512691"/>
                  <a:pt x="6683275" y="5390731"/>
                </a:cubicBezTo>
                <a:cubicBezTo>
                  <a:pt x="6179891" y="5227325"/>
                  <a:pt x="5675069" y="5043358"/>
                  <a:pt x="5186862" y="4865460"/>
                </a:cubicBezTo>
                <a:cubicBezTo>
                  <a:pt x="4590022" y="4647944"/>
                  <a:pt x="3972870" y="4423056"/>
                  <a:pt x="3354098" y="4234182"/>
                </a:cubicBezTo>
                <a:cubicBezTo>
                  <a:pt x="3122501" y="4163479"/>
                  <a:pt x="2853202" y="4085360"/>
                  <a:pt x="2587874" y="4053089"/>
                </a:cubicBezTo>
                <a:cubicBezTo>
                  <a:pt x="2303307" y="4018469"/>
                  <a:pt x="2062822" y="4041975"/>
                  <a:pt x="1852689" y="4124933"/>
                </a:cubicBezTo>
                <a:cubicBezTo>
                  <a:pt x="1748028" y="4166241"/>
                  <a:pt x="1644055" y="4221424"/>
                  <a:pt x="1538417" y="4291899"/>
                </a:cubicBezTo>
                <a:cubicBezTo>
                  <a:pt x="1543048" y="4282770"/>
                  <a:pt x="1547685" y="4273664"/>
                  <a:pt x="1552327" y="4264535"/>
                </a:cubicBezTo>
                <a:close/>
                <a:moveTo>
                  <a:pt x="9050962" y="5732581"/>
                </a:moveTo>
                <a:cubicBezTo>
                  <a:pt x="8644320" y="5763710"/>
                  <a:pt x="8235990" y="5723132"/>
                  <a:pt x="7833958" y="5643507"/>
                </a:cubicBezTo>
                <a:cubicBezTo>
                  <a:pt x="7436240" y="5564725"/>
                  <a:pt x="7044661" y="5447694"/>
                  <a:pt x="6666524" y="5323954"/>
                </a:cubicBezTo>
                <a:cubicBezTo>
                  <a:pt x="6165856" y="5160115"/>
                  <a:pt x="5664137" y="4974983"/>
                  <a:pt x="5178920" y="4795967"/>
                </a:cubicBezTo>
                <a:cubicBezTo>
                  <a:pt x="4591802" y="4579341"/>
                  <a:pt x="3984669" y="4355321"/>
                  <a:pt x="3375551" y="4167610"/>
                </a:cubicBezTo>
                <a:cubicBezTo>
                  <a:pt x="2869291" y="4011622"/>
                  <a:pt x="2336513" y="3875740"/>
                  <a:pt x="1876251" y="4072146"/>
                </a:cubicBezTo>
                <a:cubicBezTo>
                  <a:pt x="1769891" y="4117516"/>
                  <a:pt x="1664554" y="4177606"/>
                  <a:pt x="1557672" y="4254037"/>
                </a:cubicBezTo>
                <a:cubicBezTo>
                  <a:pt x="1562173" y="4245228"/>
                  <a:pt x="1566682" y="4236396"/>
                  <a:pt x="1571201" y="4227564"/>
                </a:cubicBezTo>
                <a:cubicBezTo>
                  <a:pt x="1674071" y="4148052"/>
                  <a:pt x="1783400" y="4078354"/>
                  <a:pt x="1901946" y="4023991"/>
                </a:cubicBezTo>
                <a:cubicBezTo>
                  <a:pt x="2198463" y="3888018"/>
                  <a:pt x="2525045" y="3896508"/>
                  <a:pt x="2854959" y="3961870"/>
                </a:cubicBezTo>
                <a:cubicBezTo>
                  <a:pt x="3035572" y="3997655"/>
                  <a:pt x="3217144" y="4050442"/>
                  <a:pt x="3395475" y="4105922"/>
                </a:cubicBezTo>
                <a:cubicBezTo>
                  <a:pt x="3994825" y="4292378"/>
                  <a:pt x="4591848" y="4515463"/>
                  <a:pt x="5169221" y="4731199"/>
                </a:cubicBezTo>
                <a:cubicBezTo>
                  <a:pt x="5651449" y="4911401"/>
                  <a:pt x="6150131" y="5097719"/>
                  <a:pt x="6648198" y="5262015"/>
                </a:cubicBezTo>
                <a:cubicBezTo>
                  <a:pt x="6966244" y="5366904"/>
                  <a:pt x="7385758" y="5497766"/>
                  <a:pt x="7823825" y="5584558"/>
                </a:cubicBezTo>
                <a:cubicBezTo>
                  <a:pt x="7832064" y="5586178"/>
                  <a:pt x="7840211" y="5587775"/>
                  <a:pt x="7848450" y="5589373"/>
                </a:cubicBezTo>
                <a:cubicBezTo>
                  <a:pt x="8300987" y="5677169"/>
                  <a:pt x="8703247" y="5704122"/>
                  <a:pt x="9078166" y="5671806"/>
                </a:cubicBezTo>
                <a:cubicBezTo>
                  <a:pt x="9371018" y="5646565"/>
                  <a:pt x="9649696" y="5571001"/>
                  <a:pt x="9884101" y="5453331"/>
                </a:cubicBezTo>
                <a:cubicBezTo>
                  <a:pt x="9911944" y="5439364"/>
                  <a:pt x="9939078" y="5424758"/>
                  <a:pt x="9965576" y="5409650"/>
                </a:cubicBezTo>
                <a:cubicBezTo>
                  <a:pt x="9971852" y="5423823"/>
                  <a:pt x="9978059" y="5437972"/>
                  <a:pt x="9984198" y="5452099"/>
                </a:cubicBezTo>
                <a:cubicBezTo>
                  <a:pt x="9729665" y="5606261"/>
                  <a:pt x="9407806" y="5705263"/>
                  <a:pt x="9050962" y="5732581"/>
                </a:cubicBezTo>
                <a:close/>
                <a:moveTo>
                  <a:pt x="9971577" y="5406249"/>
                </a:moveTo>
                <a:cubicBezTo>
                  <a:pt x="9983650" y="5399289"/>
                  <a:pt x="9995541" y="5392214"/>
                  <a:pt x="10007294" y="5385048"/>
                </a:cubicBezTo>
                <a:cubicBezTo>
                  <a:pt x="10010124" y="5391370"/>
                  <a:pt x="10012999" y="5397714"/>
                  <a:pt x="10015784" y="5404036"/>
                </a:cubicBezTo>
                <a:cubicBezTo>
                  <a:pt x="10019024" y="5411339"/>
                  <a:pt x="10022243" y="5418756"/>
                  <a:pt x="10025483" y="5426218"/>
                </a:cubicBezTo>
                <a:cubicBezTo>
                  <a:pt x="10013844" y="5433750"/>
                  <a:pt x="10002045" y="5441167"/>
                  <a:pt x="9990109" y="5448470"/>
                </a:cubicBezTo>
                <a:cubicBezTo>
                  <a:pt x="9984016" y="5434457"/>
                  <a:pt x="9977830" y="5420376"/>
                  <a:pt x="9971577" y="5406249"/>
                </a:cubicBezTo>
                <a:close/>
                <a:moveTo>
                  <a:pt x="9969432" y="5401388"/>
                </a:moveTo>
                <a:cubicBezTo>
                  <a:pt x="9963133" y="5387216"/>
                  <a:pt x="9956765" y="5372975"/>
                  <a:pt x="9950330" y="5358689"/>
                </a:cubicBezTo>
                <a:cubicBezTo>
                  <a:pt x="9962471" y="5352070"/>
                  <a:pt x="9974453" y="5345315"/>
                  <a:pt x="9986320" y="5338468"/>
                </a:cubicBezTo>
                <a:cubicBezTo>
                  <a:pt x="9992664" y="5352390"/>
                  <a:pt x="9998918" y="5366289"/>
                  <a:pt x="10005126" y="5380141"/>
                </a:cubicBezTo>
                <a:cubicBezTo>
                  <a:pt x="9993372" y="5387353"/>
                  <a:pt x="9981460" y="5394428"/>
                  <a:pt x="9969432" y="5401388"/>
                </a:cubicBezTo>
                <a:close/>
                <a:moveTo>
                  <a:pt x="9992231" y="5335091"/>
                </a:moveTo>
                <a:cubicBezTo>
                  <a:pt x="10004989" y="5327651"/>
                  <a:pt x="10017587" y="5320096"/>
                  <a:pt x="10030024" y="5312406"/>
                </a:cubicBezTo>
                <a:cubicBezTo>
                  <a:pt x="10036004" y="5325734"/>
                  <a:pt x="10041960" y="5339267"/>
                  <a:pt x="10047872" y="5353006"/>
                </a:cubicBezTo>
                <a:cubicBezTo>
                  <a:pt x="10035730" y="5360994"/>
                  <a:pt x="10023384" y="5368821"/>
                  <a:pt x="10010922" y="5376536"/>
                </a:cubicBezTo>
                <a:cubicBezTo>
                  <a:pt x="10004761" y="5362774"/>
                  <a:pt x="9998530" y="5348966"/>
                  <a:pt x="9992231" y="5335091"/>
                </a:cubicBezTo>
                <a:close/>
                <a:moveTo>
                  <a:pt x="10035730" y="5308891"/>
                </a:moveTo>
                <a:cubicBezTo>
                  <a:pt x="10048624" y="5300858"/>
                  <a:pt x="10061336" y="5292688"/>
                  <a:pt x="10073865" y="5284403"/>
                </a:cubicBezTo>
                <a:cubicBezTo>
                  <a:pt x="10079571" y="5297663"/>
                  <a:pt x="10085117" y="5310854"/>
                  <a:pt x="10090502" y="5323931"/>
                </a:cubicBezTo>
                <a:cubicBezTo>
                  <a:pt x="10078362" y="5332512"/>
                  <a:pt x="10066038" y="5340933"/>
                  <a:pt x="10053531" y="5349240"/>
                </a:cubicBezTo>
                <a:cubicBezTo>
                  <a:pt x="10047757" y="5335867"/>
                  <a:pt x="10041823" y="5322424"/>
                  <a:pt x="10035730" y="5308891"/>
                </a:cubicBezTo>
                <a:close/>
                <a:moveTo>
                  <a:pt x="10033698" y="5304349"/>
                </a:moveTo>
                <a:cubicBezTo>
                  <a:pt x="10028495" y="5292824"/>
                  <a:pt x="10023178" y="5281277"/>
                  <a:pt x="10017769" y="5269660"/>
                </a:cubicBezTo>
                <a:cubicBezTo>
                  <a:pt x="10016810" y="5267629"/>
                  <a:pt x="10015830" y="5265552"/>
                  <a:pt x="10014870" y="5263521"/>
                </a:cubicBezTo>
                <a:cubicBezTo>
                  <a:pt x="10028175" y="5255716"/>
                  <a:pt x="10041252" y="5247751"/>
                  <a:pt x="10054193" y="5239672"/>
                </a:cubicBezTo>
                <a:cubicBezTo>
                  <a:pt x="10060241" y="5253114"/>
                  <a:pt x="10066129" y="5266465"/>
                  <a:pt x="10071857" y="5279724"/>
                </a:cubicBezTo>
                <a:cubicBezTo>
                  <a:pt x="10059328" y="5288078"/>
                  <a:pt x="10046570" y="5296270"/>
                  <a:pt x="10033698" y="5304349"/>
                </a:cubicBezTo>
                <a:close/>
                <a:moveTo>
                  <a:pt x="10012999" y="5259504"/>
                </a:moveTo>
                <a:cubicBezTo>
                  <a:pt x="10006518" y="5245674"/>
                  <a:pt x="9999946" y="5231798"/>
                  <a:pt x="9993304" y="5217832"/>
                </a:cubicBezTo>
                <a:cubicBezTo>
                  <a:pt x="9999101" y="5214636"/>
                  <a:pt x="10004898" y="5211418"/>
                  <a:pt x="10010626" y="5208155"/>
                </a:cubicBezTo>
                <a:cubicBezTo>
                  <a:pt x="10018339" y="5203773"/>
                  <a:pt x="10025985" y="5199346"/>
                  <a:pt x="10033608" y="5194873"/>
                </a:cubicBezTo>
                <a:cubicBezTo>
                  <a:pt x="10039998" y="5208543"/>
                  <a:pt x="10046274" y="5222122"/>
                  <a:pt x="10052367" y="5235587"/>
                </a:cubicBezTo>
                <a:cubicBezTo>
                  <a:pt x="10039427" y="5243711"/>
                  <a:pt x="10026281" y="5251676"/>
                  <a:pt x="10012999" y="5259504"/>
                </a:cubicBezTo>
                <a:close/>
                <a:moveTo>
                  <a:pt x="10039244" y="5191518"/>
                </a:moveTo>
                <a:cubicBezTo>
                  <a:pt x="10052915" y="5183416"/>
                  <a:pt x="10066426" y="5175155"/>
                  <a:pt x="10079731" y="5166756"/>
                </a:cubicBezTo>
                <a:cubicBezTo>
                  <a:pt x="10085710" y="5180084"/>
                  <a:pt x="10091484" y="5193298"/>
                  <a:pt x="10097144" y="5206421"/>
                </a:cubicBezTo>
                <a:cubicBezTo>
                  <a:pt x="10084250" y="5215115"/>
                  <a:pt x="10071149" y="5223651"/>
                  <a:pt x="10057890" y="5232050"/>
                </a:cubicBezTo>
                <a:cubicBezTo>
                  <a:pt x="10051842" y="5218607"/>
                  <a:pt x="10045612" y="5205120"/>
                  <a:pt x="10039244" y="5191518"/>
                </a:cubicBezTo>
                <a:close/>
                <a:moveTo>
                  <a:pt x="10037578" y="5187957"/>
                </a:moveTo>
                <a:cubicBezTo>
                  <a:pt x="10031143" y="5174264"/>
                  <a:pt x="10024525" y="5160457"/>
                  <a:pt x="10017746" y="5146581"/>
                </a:cubicBezTo>
                <a:cubicBezTo>
                  <a:pt x="10029614" y="5139963"/>
                  <a:pt x="10041389" y="5133276"/>
                  <a:pt x="10053007" y="5126429"/>
                </a:cubicBezTo>
                <a:cubicBezTo>
                  <a:pt x="10055174" y="5125174"/>
                  <a:pt x="10057273" y="5123873"/>
                  <a:pt x="10059419" y="5122573"/>
                </a:cubicBezTo>
                <a:cubicBezTo>
                  <a:pt x="10065786" y="5136174"/>
                  <a:pt x="10072016" y="5149662"/>
                  <a:pt x="10078065" y="5163059"/>
                </a:cubicBezTo>
                <a:cubicBezTo>
                  <a:pt x="10064760" y="5171526"/>
                  <a:pt x="10051249" y="5179810"/>
                  <a:pt x="10037578" y="5187957"/>
                </a:cubicBezTo>
                <a:close/>
                <a:moveTo>
                  <a:pt x="10065010" y="5119241"/>
                </a:moveTo>
                <a:cubicBezTo>
                  <a:pt x="10079137" y="5110773"/>
                  <a:pt x="10093127" y="5102147"/>
                  <a:pt x="10106866" y="5093383"/>
                </a:cubicBezTo>
                <a:cubicBezTo>
                  <a:pt x="10112823" y="5106574"/>
                  <a:pt x="10118596" y="5119674"/>
                  <a:pt x="10124210" y="5132660"/>
                </a:cubicBezTo>
                <a:cubicBezTo>
                  <a:pt x="10110859" y="5141789"/>
                  <a:pt x="10097303" y="5150735"/>
                  <a:pt x="10083542" y="5159544"/>
                </a:cubicBezTo>
                <a:cubicBezTo>
                  <a:pt x="10077517" y="5146193"/>
                  <a:pt x="10071354" y="5132774"/>
                  <a:pt x="10065010" y="5119241"/>
                </a:cubicBezTo>
                <a:close/>
                <a:moveTo>
                  <a:pt x="10063550" y="5116182"/>
                </a:moveTo>
                <a:cubicBezTo>
                  <a:pt x="10057114" y="5102512"/>
                  <a:pt x="10050542" y="5088773"/>
                  <a:pt x="10043786" y="5074943"/>
                </a:cubicBezTo>
                <a:cubicBezTo>
                  <a:pt x="10058323" y="5066750"/>
                  <a:pt x="10072656" y="5058374"/>
                  <a:pt x="10086828" y="5049839"/>
                </a:cubicBezTo>
                <a:cubicBezTo>
                  <a:pt x="10093196" y="5063372"/>
                  <a:pt x="10099403" y="5076815"/>
                  <a:pt x="10105406" y="5090120"/>
                </a:cubicBezTo>
                <a:cubicBezTo>
                  <a:pt x="10091644" y="5098975"/>
                  <a:pt x="10077700" y="5107647"/>
                  <a:pt x="10063550" y="5116182"/>
                </a:cubicBezTo>
                <a:close/>
                <a:moveTo>
                  <a:pt x="10092283" y="5046575"/>
                </a:moveTo>
                <a:cubicBezTo>
                  <a:pt x="10093355" y="5045936"/>
                  <a:pt x="10094428" y="5045320"/>
                  <a:pt x="10095478" y="5044681"/>
                </a:cubicBezTo>
                <a:cubicBezTo>
                  <a:pt x="10108920" y="5036488"/>
                  <a:pt x="10122133" y="5028135"/>
                  <a:pt x="10135234" y="5019691"/>
                </a:cubicBezTo>
                <a:cubicBezTo>
                  <a:pt x="10141122" y="5032837"/>
                  <a:pt x="10146827" y="5045891"/>
                  <a:pt x="10152372" y="5058831"/>
                </a:cubicBezTo>
                <a:cubicBezTo>
                  <a:pt x="10138703" y="5068256"/>
                  <a:pt x="10124850" y="5077545"/>
                  <a:pt x="10110768" y="5086674"/>
                </a:cubicBezTo>
                <a:cubicBezTo>
                  <a:pt x="10104790" y="5073414"/>
                  <a:pt x="10098627" y="5060040"/>
                  <a:pt x="10092283" y="5046575"/>
                </a:cubicBezTo>
                <a:close/>
                <a:moveTo>
                  <a:pt x="10140528" y="5016291"/>
                </a:moveTo>
                <a:cubicBezTo>
                  <a:pt x="10154952" y="5006911"/>
                  <a:pt x="10169125" y="4997348"/>
                  <a:pt x="10183092" y="4987649"/>
                </a:cubicBezTo>
                <a:cubicBezTo>
                  <a:pt x="10188477" y="5000384"/>
                  <a:pt x="10193658" y="5013050"/>
                  <a:pt x="10198678" y="5025602"/>
                </a:cubicBezTo>
                <a:cubicBezTo>
                  <a:pt x="10185214" y="5035621"/>
                  <a:pt x="10171520" y="5045503"/>
                  <a:pt x="10157599" y="5055202"/>
                </a:cubicBezTo>
                <a:cubicBezTo>
                  <a:pt x="10152099" y="5042330"/>
                  <a:pt x="10146394" y="5029368"/>
                  <a:pt x="10140528" y="5016291"/>
                </a:cubicBezTo>
                <a:close/>
                <a:moveTo>
                  <a:pt x="10139295" y="5013552"/>
                </a:moveTo>
                <a:cubicBezTo>
                  <a:pt x="10133317" y="5000292"/>
                  <a:pt x="10127200" y="4986964"/>
                  <a:pt x="10120879" y="4973477"/>
                </a:cubicBezTo>
                <a:cubicBezTo>
                  <a:pt x="10126630" y="4969962"/>
                  <a:pt x="10132359" y="4966470"/>
                  <a:pt x="10138041" y="4962887"/>
                </a:cubicBezTo>
                <a:cubicBezTo>
                  <a:pt x="10147102" y="4957205"/>
                  <a:pt x="10156048" y="4951476"/>
                  <a:pt x="10164925" y="4945680"/>
                </a:cubicBezTo>
                <a:cubicBezTo>
                  <a:pt x="10170767" y="4958802"/>
                  <a:pt x="10176381" y="4971788"/>
                  <a:pt x="10181859" y="4984705"/>
                </a:cubicBezTo>
                <a:cubicBezTo>
                  <a:pt x="10167869" y="4994473"/>
                  <a:pt x="10153696" y="5004104"/>
                  <a:pt x="10139295" y="5013552"/>
                </a:cubicBezTo>
                <a:close/>
                <a:moveTo>
                  <a:pt x="10118163" y="4967748"/>
                </a:moveTo>
                <a:cubicBezTo>
                  <a:pt x="10112298" y="4955356"/>
                  <a:pt x="10106318" y="4942873"/>
                  <a:pt x="10100134" y="4930275"/>
                </a:cubicBezTo>
                <a:cubicBezTo>
                  <a:pt x="10115469" y="4921420"/>
                  <a:pt x="10130578" y="4912382"/>
                  <a:pt x="10145526" y="4903208"/>
                </a:cubicBezTo>
                <a:cubicBezTo>
                  <a:pt x="10151277" y="4915532"/>
                  <a:pt x="10156869" y="4927741"/>
                  <a:pt x="10162324" y="4939883"/>
                </a:cubicBezTo>
                <a:cubicBezTo>
                  <a:pt x="10147740" y="4949376"/>
                  <a:pt x="10133019" y="4958665"/>
                  <a:pt x="10118163" y="4967748"/>
                </a:cubicBezTo>
                <a:close/>
                <a:moveTo>
                  <a:pt x="10150776" y="4899967"/>
                </a:moveTo>
                <a:cubicBezTo>
                  <a:pt x="10160840" y="4893737"/>
                  <a:pt x="10170813" y="4887461"/>
                  <a:pt x="10180695" y="4881093"/>
                </a:cubicBezTo>
                <a:cubicBezTo>
                  <a:pt x="10185762" y="4877807"/>
                  <a:pt x="10190782" y="4874520"/>
                  <a:pt x="10195803" y="4871211"/>
                </a:cubicBezTo>
                <a:cubicBezTo>
                  <a:pt x="10201075" y="4883170"/>
                  <a:pt x="10206210" y="4895083"/>
                  <a:pt x="10211162" y="4906882"/>
                </a:cubicBezTo>
                <a:cubicBezTo>
                  <a:pt x="10196785" y="4916969"/>
                  <a:pt x="10182224" y="4926829"/>
                  <a:pt x="10167504" y="4936482"/>
                </a:cubicBezTo>
                <a:cubicBezTo>
                  <a:pt x="10162095" y="4924409"/>
                  <a:pt x="10156527" y="4912245"/>
                  <a:pt x="10150776" y="4899967"/>
                </a:cubicBezTo>
                <a:close/>
                <a:moveTo>
                  <a:pt x="10200893" y="4867811"/>
                </a:moveTo>
                <a:cubicBezTo>
                  <a:pt x="10215886" y="4857815"/>
                  <a:pt x="10230652" y="4847682"/>
                  <a:pt x="10245190" y="4837344"/>
                </a:cubicBezTo>
                <a:cubicBezTo>
                  <a:pt x="10249960" y="4849006"/>
                  <a:pt x="10254570" y="4860599"/>
                  <a:pt x="10259021" y="4872079"/>
                </a:cubicBezTo>
                <a:cubicBezTo>
                  <a:pt x="10244916" y="4882714"/>
                  <a:pt x="10230652" y="4893121"/>
                  <a:pt x="10216206" y="4903322"/>
                </a:cubicBezTo>
                <a:cubicBezTo>
                  <a:pt x="10211254" y="4891569"/>
                  <a:pt x="10206141" y="4879747"/>
                  <a:pt x="10200893" y="4867811"/>
                </a:cubicBezTo>
                <a:close/>
                <a:moveTo>
                  <a:pt x="10250188" y="4833761"/>
                </a:moveTo>
                <a:cubicBezTo>
                  <a:pt x="10264840" y="4823262"/>
                  <a:pt x="10279240" y="4812627"/>
                  <a:pt x="10293367" y="4801787"/>
                </a:cubicBezTo>
                <a:cubicBezTo>
                  <a:pt x="10297589" y="4813175"/>
                  <a:pt x="10301629" y="4824449"/>
                  <a:pt x="10305508" y="4835655"/>
                </a:cubicBezTo>
                <a:cubicBezTo>
                  <a:pt x="10291838" y="4846769"/>
                  <a:pt x="10277985" y="4857655"/>
                  <a:pt x="10263949" y="4868336"/>
                </a:cubicBezTo>
                <a:cubicBezTo>
                  <a:pt x="10259522" y="4856879"/>
                  <a:pt x="10254935" y="4845354"/>
                  <a:pt x="10250188" y="4833761"/>
                </a:cubicBezTo>
                <a:close/>
                <a:moveTo>
                  <a:pt x="10247906" y="4828238"/>
                </a:moveTo>
                <a:cubicBezTo>
                  <a:pt x="10243090" y="4816507"/>
                  <a:pt x="10238115" y="4804708"/>
                  <a:pt x="10232957" y="4792841"/>
                </a:cubicBezTo>
                <a:cubicBezTo>
                  <a:pt x="10248180" y="4782571"/>
                  <a:pt x="10263150" y="4772164"/>
                  <a:pt x="10277849" y="4761574"/>
                </a:cubicBezTo>
                <a:cubicBezTo>
                  <a:pt x="10282503" y="4773214"/>
                  <a:pt x="10286954" y="4784739"/>
                  <a:pt x="10291268" y="4796219"/>
                </a:cubicBezTo>
                <a:cubicBezTo>
                  <a:pt x="10277004" y="4807105"/>
                  <a:pt x="10262534" y="4817785"/>
                  <a:pt x="10247906" y="4828238"/>
                </a:cubicBezTo>
                <a:close/>
                <a:moveTo>
                  <a:pt x="10225585" y="4791084"/>
                </a:moveTo>
                <a:cubicBezTo>
                  <a:pt x="10210409" y="4801239"/>
                  <a:pt x="10195050" y="4811167"/>
                  <a:pt x="10179554" y="4820866"/>
                </a:cubicBezTo>
                <a:cubicBezTo>
                  <a:pt x="10173803" y="4808565"/>
                  <a:pt x="10167892" y="4796196"/>
                  <a:pt x="10161821" y="4783712"/>
                </a:cubicBezTo>
                <a:cubicBezTo>
                  <a:pt x="10177866" y="4774218"/>
                  <a:pt x="10193658" y="4764519"/>
                  <a:pt x="10209268" y="4754682"/>
                </a:cubicBezTo>
                <a:cubicBezTo>
                  <a:pt x="10214906" y="4766915"/>
                  <a:pt x="10220313" y="4779034"/>
                  <a:pt x="10225585" y="4791084"/>
                </a:cubicBezTo>
                <a:close/>
                <a:moveTo>
                  <a:pt x="10174397" y="4824084"/>
                </a:moveTo>
                <a:cubicBezTo>
                  <a:pt x="10159014" y="4833646"/>
                  <a:pt x="10143472" y="4843004"/>
                  <a:pt x="10127817" y="4852155"/>
                </a:cubicBezTo>
                <a:cubicBezTo>
                  <a:pt x="10121608" y="4839535"/>
                  <a:pt x="10115242" y="4826823"/>
                  <a:pt x="10108714" y="4814019"/>
                </a:cubicBezTo>
                <a:cubicBezTo>
                  <a:pt x="10124896" y="4805119"/>
                  <a:pt x="10140826" y="4796013"/>
                  <a:pt x="10156595" y="4786747"/>
                </a:cubicBezTo>
                <a:cubicBezTo>
                  <a:pt x="10162711" y="4799299"/>
                  <a:pt x="10168622" y="4811737"/>
                  <a:pt x="10174397" y="4824084"/>
                </a:cubicBezTo>
                <a:close/>
                <a:moveTo>
                  <a:pt x="10122499" y="4855236"/>
                </a:moveTo>
                <a:cubicBezTo>
                  <a:pt x="10107026" y="4864205"/>
                  <a:pt x="10091415" y="4872969"/>
                  <a:pt x="10075714" y="4881527"/>
                </a:cubicBezTo>
                <a:cubicBezTo>
                  <a:pt x="10069072" y="4868587"/>
                  <a:pt x="10062295" y="4855556"/>
                  <a:pt x="10055357" y="4842410"/>
                </a:cubicBezTo>
                <a:cubicBezTo>
                  <a:pt x="10071537" y="4834103"/>
                  <a:pt x="10087536" y="4825613"/>
                  <a:pt x="10103329" y="4816941"/>
                </a:cubicBezTo>
                <a:cubicBezTo>
                  <a:pt x="10109901" y="4829812"/>
                  <a:pt x="10116292" y="4842570"/>
                  <a:pt x="10122499" y="4855236"/>
                </a:cubicBezTo>
                <a:close/>
                <a:moveTo>
                  <a:pt x="10070213" y="4884494"/>
                </a:moveTo>
                <a:cubicBezTo>
                  <a:pt x="10054741" y="4892869"/>
                  <a:pt x="10039153" y="4901040"/>
                  <a:pt x="10023474" y="4909005"/>
                </a:cubicBezTo>
                <a:cubicBezTo>
                  <a:pt x="10017496" y="4897662"/>
                  <a:pt x="10011425" y="4886274"/>
                  <a:pt x="10005194" y="4874749"/>
                </a:cubicBezTo>
                <a:cubicBezTo>
                  <a:pt x="10004144" y="4872809"/>
                  <a:pt x="10003049" y="4870823"/>
                  <a:pt x="10001999" y="4868883"/>
                </a:cubicBezTo>
                <a:cubicBezTo>
                  <a:pt x="10018088" y="4861170"/>
                  <a:pt x="10034041" y="4853296"/>
                  <a:pt x="10049811" y="4845263"/>
                </a:cubicBezTo>
                <a:cubicBezTo>
                  <a:pt x="10056772" y="4858431"/>
                  <a:pt x="10063573" y="4871508"/>
                  <a:pt x="10070213" y="4884494"/>
                </a:cubicBezTo>
                <a:close/>
                <a:moveTo>
                  <a:pt x="9999626" y="4877761"/>
                </a:moveTo>
                <a:cubicBezTo>
                  <a:pt x="10005810" y="4889218"/>
                  <a:pt x="10011858" y="4900561"/>
                  <a:pt x="10017814" y="4911857"/>
                </a:cubicBezTo>
                <a:cubicBezTo>
                  <a:pt x="10002546" y="4919549"/>
                  <a:pt x="9987211" y="4927057"/>
                  <a:pt x="9971783" y="4934383"/>
                </a:cubicBezTo>
                <a:cubicBezTo>
                  <a:pt x="9964526" y="4920667"/>
                  <a:pt x="9957200" y="4906882"/>
                  <a:pt x="9949783" y="4893052"/>
                </a:cubicBezTo>
                <a:cubicBezTo>
                  <a:pt x="9965415" y="4886046"/>
                  <a:pt x="9980957" y="4878948"/>
                  <a:pt x="9996294" y="4871645"/>
                </a:cubicBezTo>
                <a:cubicBezTo>
                  <a:pt x="9997389" y="4873676"/>
                  <a:pt x="9998507" y="4875730"/>
                  <a:pt x="9999626" y="4877761"/>
                </a:cubicBezTo>
                <a:close/>
                <a:moveTo>
                  <a:pt x="9965940" y="4937144"/>
                </a:moveTo>
                <a:cubicBezTo>
                  <a:pt x="9951334" y="4944037"/>
                  <a:pt x="9936660" y="4950746"/>
                  <a:pt x="9921894" y="4957296"/>
                </a:cubicBezTo>
                <a:cubicBezTo>
                  <a:pt x="9914545" y="4943215"/>
                  <a:pt x="9907105" y="4929065"/>
                  <a:pt x="9899575" y="4914847"/>
                </a:cubicBezTo>
                <a:cubicBezTo>
                  <a:pt x="9914477" y="4908594"/>
                  <a:pt x="9929243" y="4902204"/>
                  <a:pt x="9943895" y="4895699"/>
                </a:cubicBezTo>
                <a:cubicBezTo>
                  <a:pt x="9951312" y="4909529"/>
                  <a:pt x="9958660" y="4923337"/>
                  <a:pt x="9965940" y="4937144"/>
                </a:cubicBezTo>
                <a:close/>
                <a:moveTo>
                  <a:pt x="9915892" y="4959966"/>
                </a:moveTo>
                <a:cubicBezTo>
                  <a:pt x="9901993" y="4966082"/>
                  <a:pt x="9888049" y="4972084"/>
                  <a:pt x="9874059" y="4977927"/>
                </a:cubicBezTo>
                <a:cubicBezTo>
                  <a:pt x="9866596" y="4963481"/>
                  <a:pt x="9859042" y="4948966"/>
                  <a:pt x="9851397" y="4934405"/>
                </a:cubicBezTo>
                <a:cubicBezTo>
                  <a:pt x="9865547" y="4928837"/>
                  <a:pt x="9879560" y="4923154"/>
                  <a:pt x="9893458" y="4917357"/>
                </a:cubicBezTo>
                <a:cubicBezTo>
                  <a:pt x="9900989" y="4931575"/>
                  <a:pt x="9908475" y="4945771"/>
                  <a:pt x="9915892" y="4959966"/>
                </a:cubicBezTo>
                <a:close/>
                <a:moveTo>
                  <a:pt x="9867943" y="4980460"/>
                </a:moveTo>
                <a:cubicBezTo>
                  <a:pt x="9854752" y="4985937"/>
                  <a:pt x="9841538" y="4991255"/>
                  <a:pt x="9828278" y="4996458"/>
                </a:cubicBezTo>
                <a:cubicBezTo>
                  <a:pt x="9820702" y="4981693"/>
                  <a:pt x="9813078" y="4966858"/>
                  <a:pt x="9805343" y="4951956"/>
                </a:cubicBezTo>
                <a:cubicBezTo>
                  <a:pt x="9808241" y="4950883"/>
                  <a:pt x="9811116" y="4949856"/>
                  <a:pt x="9813992" y="4948783"/>
                </a:cubicBezTo>
                <a:cubicBezTo>
                  <a:pt x="9824467" y="4944858"/>
                  <a:pt x="9834896" y="4940887"/>
                  <a:pt x="9845258" y="4936847"/>
                </a:cubicBezTo>
                <a:cubicBezTo>
                  <a:pt x="9852880" y="4951408"/>
                  <a:pt x="9860457" y="4965945"/>
                  <a:pt x="9867943" y="4980460"/>
                </a:cubicBezTo>
                <a:close/>
                <a:moveTo>
                  <a:pt x="9870499" y="4985412"/>
                </a:moveTo>
                <a:cubicBezTo>
                  <a:pt x="9877870" y="4999676"/>
                  <a:pt x="9885174" y="5013940"/>
                  <a:pt x="9892408" y="5028181"/>
                </a:cubicBezTo>
                <a:cubicBezTo>
                  <a:pt x="9879308" y="5033932"/>
                  <a:pt x="9866140" y="5039546"/>
                  <a:pt x="9852926" y="5045024"/>
                </a:cubicBezTo>
                <a:cubicBezTo>
                  <a:pt x="9845623" y="5030532"/>
                  <a:pt x="9838228" y="5015971"/>
                  <a:pt x="9830743" y="5001342"/>
                </a:cubicBezTo>
                <a:cubicBezTo>
                  <a:pt x="9844094" y="4996139"/>
                  <a:pt x="9857354" y="4990844"/>
                  <a:pt x="9870499" y="4985412"/>
                </a:cubicBezTo>
                <a:close/>
                <a:moveTo>
                  <a:pt x="9846673" y="5047625"/>
                </a:moveTo>
                <a:cubicBezTo>
                  <a:pt x="9834280" y="5052714"/>
                  <a:pt x="9821843" y="5057712"/>
                  <a:pt x="9809382" y="5062597"/>
                </a:cubicBezTo>
                <a:cubicBezTo>
                  <a:pt x="9801987" y="5047762"/>
                  <a:pt x="9794502" y="5032882"/>
                  <a:pt x="9786948" y="5017957"/>
                </a:cubicBezTo>
                <a:cubicBezTo>
                  <a:pt x="9799522" y="5013347"/>
                  <a:pt x="9812006" y="5008599"/>
                  <a:pt x="9824421" y="5003807"/>
                </a:cubicBezTo>
                <a:cubicBezTo>
                  <a:pt x="9831884" y="5018413"/>
                  <a:pt x="9839301" y="5033019"/>
                  <a:pt x="9846673" y="5047625"/>
                </a:cubicBezTo>
                <a:close/>
                <a:moveTo>
                  <a:pt x="9849297" y="5052851"/>
                </a:moveTo>
                <a:cubicBezTo>
                  <a:pt x="9856509" y="5067184"/>
                  <a:pt x="9863698" y="5081516"/>
                  <a:pt x="9870795" y="5095848"/>
                </a:cubicBezTo>
                <a:cubicBezTo>
                  <a:pt x="9858472" y="5101211"/>
                  <a:pt x="9846102" y="5106460"/>
                  <a:pt x="9833687" y="5111595"/>
                </a:cubicBezTo>
                <a:cubicBezTo>
                  <a:pt x="9826544" y="5097034"/>
                  <a:pt x="9819287" y="5082429"/>
                  <a:pt x="9811983" y="5067754"/>
                </a:cubicBezTo>
                <a:cubicBezTo>
                  <a:pt x="9824513" y="5062893"/>
                  <a:pt x="9836950" y="5057918"/>
                  <a:pt x="9849297" y="5052851"/>
                </a:cubicBezTo>
                <a:close/>
                <a:moveTo>
                  <a:pt x="9827229" y="5114265"/>
                </a:moveTo>
                <a:cubicBezTo>
                  <a:pt x="9632329" y="5194211"/>
                  <a:pt x="9428803" y="5245583"/>
                  <a:pt x="9238376" y="5271691"/>
                </a:cubicBezTo>
                <a:cubicBezTo>
                  <a:pt x="8750055" y="5338697"/>
                  <a:pt x="8249090" y="5294970"/>
                  <a:pt x="7774598" y="5200989"/>
                </a:cubicBezTo>
                <a:cubicBezTo>
                  <a:pt x="7332880" y="5113490"/>
                  <a:pt x="6914119" y="4982445"/>
                  <a:pt x="6549333" y="4856491"/>
                </a:cubicBezTo>
                <a:cubicBezTo>
                  <a:pt x="6068976" y="4690621"/>
                  <a:pt x="5590856" y="4497000"/>
                  <a:pt x="5128460" y="4309791"/>
                </a:cubicBezTo>
                <a:cubicBezTo>
                  <a:pt x="4607640" y="4098893"/>
                  <a:pt x="4069088" y="3880806"/>
                  <a:pt x="3525674" y="3701745"/>
                </a:cubicBezTo>
                <a:cubicBezTo>
                  <a:pt x="3312220" y="3631408"/>
                  <a:pt x="3032103" y="3548656"/>
                  <a:pt x="2758285" y="3532977"/>
                </a:cubicBezTo>
                <a:cubicBezTo>
                  <a:pt x="2476799" y="3516819"/>
                  <a:pt x="2242272" y="3572322"/>
                  <a:pt x="2041317" y="3702636"/>
                </a:cubicBezTo>
                <a:cubicBezTo>
                  <a:pt x="1912252" y="3786346"/>
                  <a:pt x="1796995" y="3887995"/>
                  <a:pt x="1690786" y="4000279"/>
                </a:cubicBezTo>
                <a:cubicBezTo>
                  <a:pt x="1694058" y="3994255"/>
                  <a:pt x="1697338" y="3988252"/>
                  <a:pt x="1700627" y="3982250"/>
                </a:cubicBezTo>
                <a:cubicBezTo>
                  <a:pt x="1810991" y="3858464"/>
                  <a:pt x="1931322" y="3745974"/>
                  <a:pt x="2067369" y="3653454"/>
                </a:cubicBezTo>
                <a:cubicBezTo>
                  <a:pt x="2507632" y="3354053"/>
                  <a:pt x="3061749" y="3478296"/>
                  <a:pt x="3545734" y="3639327"/>
                </a:cubicBezTo>
                <a:cubicBezTo>
                  <a:pt x="4080111" y="3817133"/>
                  <a:pt x="4609215" y="4034444"/>
                  <a:pt x="5120929" y="4244612"/>
                </a:cubicBezTo>
                <a:cubicBezTo>
                  <a:pt x="5579651" y="4433007"/>
                  <a:pt x="6054005" y="4627838"/>
                  <a:pt x="6531144" y="4793822"/>
                </a:cubicBezTo>
                <a:cubicBezTo>
                  <a:pt x="7052055" y="4975028"/>
                  <a:pt x="7480538" y="5092904"/>
                  <a:pt x="7879648" y="5164793"/>
                </a:cubicBezTo>
                <a:cubicBezTo>
                  <a:pt x="8120808" y="5208224"/>
                  <a:pt x="8354299" y="5234697"/>
                  <a:pt x="8573572" y="5243483"/>
                </a:cubicBezTo>
                <a:cubicBezTo>
                  <a:pt x="8813773" y="5253069"/>
                  <a:pt x="9046672" y="5241886"/>
                  <a:pt x="9265785" y="5210186"/>
                </a:cubicBezTo>
                <a:cubicBezTo>
                  <a:pt x="9430514" y="5186337"/>
                  <a:pt x="9591021" y="5147083"/>
                  <a:pt x="9742810" y="5093475"/>
                </a:cubicBezTo>
                <a:cubicBezTo>
                  <a:pt x="9763920" y="5086035"/>
                  <a:pt x="9784779" y="5078298"/>
                  <a:pt x="9805434" y="5070333"/>
                </a:cubicBezTo>
                <a:cubicBezTo>
                  <a:pt x="9812760" y="5084985"/>
                  <a:pt x="9820016" y="5099637"/>
                  <a:pt x="9827229" y="5114265"/>
                </a:cubicBezTo>
                <a:close/>
                <a:moveTo>
                  <a:pt x="1681536" y="4010116"/>
                </a:moveTo>
                <a:cubicBezTo>
                  <a:pt x="1678446" y="4013425"/>
                  <a:pt x="1675367" y="4016734"/>
                  <a:pt x="1672291" y="4020043"/>
                </a:cubicBezTo>
                <a:cubicBezTo>
                  <a:pt x="1675253" y="4014772"/>
                  <a:pt x="1678227" y="4009500"/>
                  <a:pt x="1681203" y="4004251"/>
                </a:cubicBezTo>
                <a:cubicBezTo>
                  <a:pt x="1684284" y="4000713"/>
                  <a:pt x="1687374" y="3997198"/>
                  <a:pt x="1690468" y="3993684"/>
                </a:cubicBezTo>
                <a:cubicBezTo>
                  <a:pt x="1687486" y="3999161"/>
                  <a:pt x="1684507" y="4004638"/>
                  <a:pt x="1681536" y="4010116"/>
                </a:cubicBezTo>
                <a:close/>
                <a:moveTo>
                  <a:pt x="1673039" y="4025817"/>
                </a:moveTo>
                <a:cubicBezTo>
                  <a:pt x="1669746" y="4031933"/>
                  <a:pt x="1666460" y="4038050"/>
                  <a:pt x="1663182" y="4044166"/>
                </a:cubicBezTo>
                <a:cubicBezTo>
                  <a:pt x="1659784" y="4047635"/>
                  <a:pt x="1656388" y="4051081"/>
                  <a:pt x="1653011" y="4054573"/>
                </a:cubicBezTo>
                <a:cubicBezTo>
                  <a:pt x="1656274" y="4048685"/>
                  <a:pt x="1659545" y="4042820"/>
                  <a:pt x="1662824" y="4036932"/>
                </a:cubicBezTo>
                <a:cubicBezTo>
                  <a:pt x="1666218" y="4033234"/>
                  <a:pt x="1669625" y="4029514"/>
                  <a:pt x="1673039" y="4025817"/>
                </a:cubicBezTo>
                <a:close/>
                <a:moveTo>
                  <a:pt x="1655469" y="4058612"/>
                </a:moveTo>
                <a:cubicBezTo>
                  <a:pt x="1651947" y="4065208"/>
                  <a:pt x="1648433" y="4071826"/>
                  <a:pt x="1644927" y="4078445"/>
                </a:cubicBezTo>
                <a:cubicBezTo>
                  <a:pt x="1641280" y="4081959"/>
                  <a:pt x="1637631" y="4085497"/>
                  <a:pt x="1633982" y="4089080"/>
                </a:cubicBezTo>
                <a:cubicBezTo>
                  <a:pt x="1637464" y="4082712"/>
                  <a:pt x="1640954" y="4076391"/>
                  <a:pt x="1644453" y="4070046"/>
                </a:cubicBezTo>
                <a:cubicBezTo>
                  <a:pt x="1648113" y="4066212"/>
                  <a:pt x="1651783" y="4062401"/>
                  <a:pt x="1655469" y="4058612"/>
                </a:cubicBezTo>
                <a:close/>
                <a:moveTo>
                  <a:pt x="1625241" y="4097661"/>
                </a:moveTo>
                <a:cubicBezTo>
                  <a:pt x="1621879" y="4100993"/>
                  <a:pt x="1618515" y="4104348"/>
                  <a:pt x="1615149" y="4107703"/>
                </a:cubicBezTo>
                <a:cubicBezTo>
                  <a:pt x="1618337" y="4102088"/>
                  <a:pt x="1621535" y="4096451"/>
                  <a:pt x="1624737" y="4090837"/>
                </a:cubicBezTo>
                <a:cubicBezTo>
                  <a:pt x="1628110" y="4087254"/>
                  <a:pt x="1631490" y="4083671"/>
                  <a:pt x="1634879" y="4080088"/>
                </a:cubicBezTo>
                <a:cubicBezTo>
                  <a:pt x="1631661" y="4085953"/>
                  <a:pt x="1628448" y="4091796"/>
                  <a:pt x="1625241" y="4097661"/>
                </a:cubicBezTo>
                <a:close/>
                <a:moveTo>
                  <a:pt x="1617162" y="4112472"/>
                </a:moveTo>
                <a:cubicBezTo>
                  <a:pt x="1613659" y="4118908"/>
                  <a:pt x="1610163" y="4125367"/>
                  <a:pt x="1606673" y="4131802"/>
                </a:cubicBezTo>
                <a:cubicBezTo>
                  <a:pt x="1603051" y="4135203"/>
                  <a:pt x="1599427" y="4138604"/>
                  <a:pt x="1595803" y="4142049"/>
                </a:cubicBezTo>
                <a:cubicBezTo>
                  <a:pt x="1599261" y="4135865"/>
                  <a:pt x="1602725" y="4129703"/>
                  <a:pt x="1606196" y="4123541"/>
                </a:cubicBezTo>
                <a:cubicBezTo>
                  <a:pt x="1609843" y="4119844"/>
                  <a:pt x="1613495" y="4116147"/>
                  <a:pt x="1617162" y="4112472"/>
                </a:cubicBezTo>
                <a:close/>
                <a:moveTo>
                  <a:pt x="1586848" y="4150608"/>
                </a:moveTo>
                <a:cubicBezTo>
                  <a:pt x="1583993" y="4153346"/>
                  <a:pt x="1581135" y="4156085"/>
                  <a:pt x="1578278" y="4158847"/>
                </a:cubicBezTo>
                <a:cubicBezTo>
                  <a:pt x="1581482" y="4153324"/>
                  <a:pt x="1584693" y="4147778"/>
                  <a:pt x="1587911" y="4142255"/>
                </a:cubicBezTo>
                <a:cubicBezTo>
                  <a:pt x="1590739" y="4139334"/>
                  <a:pt x="1593576" y="4136435"/>
                  <a:pt x="1596417" y="4133514"/>
                </a:cubicBezTo>
                <a:cubicBezTo>
                  <a:pt x="1593222" y="4139197"/>
                  <a:pt x="1590031" y="4144902"/>
                  <a:pt x="1586848" y="4150608"/>
                </a:cubicBezTo>
                <a:close/>
                <a:moveTo>
                  <a:pt x="1568417" y="4168432"/>
                </a:moveTo>
                <a:cubicBezTo>
                  <a:pt x="1565616" y="4171170"/>
                  <a:pt x="1562814" y="4173932"/>
                  <a:pt x="1560014" y="4176693"/>
                </a:cubicBezTo>
                <a:cubicBezTo>
                  <a:pt x="1562869" y="4171946"/>
                  <a:pt x="1565735" y="4167176"/>
                  <a:pt x="1568601" y="4162430"/>
                </a:cubicBezTo>
                <a:cubicBezTo>
                  <a:pt x="1571399" y="4159463"/>
                  <a:pt x="1574197" y="4156519"/>
                  <a:pt x="1577009" y="4153575"/>
                </a:cubicBezTo>
                <a:cubicBezTo>
                  <a:pt x="1574138" y="4158527"/>
                  <a:pt x="1571274" y="4163479"/>
                  <a:pt x="1568417" y="4168432"/>
                </a:cubicBezTo>
                <a:close/>
                <a:moveTo>
                  <a:pt x="1559117" y="4184567"/>
                </a:moveTo>
                <a:cubicBezTo>
                  <a:pt x="1555906" y="4190181"/>
                  <a:pt x="1552701" y="4195773"/>
                  <a:pt x="1549499" y="4201364"/>
                </a:cubicBezTo>
                <a:cubicBezTo>
                  <a:pt x="1546371" y="4204262"/>
                  <a:pt x="1543242" y="4207161"/>
                  <a:pt x="1540110" y="4210082"/>
                </a:cubicBezTo>
                <a:cubicBezTo>
                  <a:pt x="1543303" y="4204696"/>
                  <a:pt x="1546501" y="4199310"/>
                  <a:pt x="1549705" y="4193947"/>
                </a:cubicBezTo>
                <a:cubicBezTo>
                  <a:pt x="1552832" y="4190820"/>
                  <a:pt x="1555974" y="4187693"/>
                  <a:pt x="1559117" y="4184567"/>
                </a:cubicBezTo>
                <a:close/>
                <a:moveTo>
                  <a:pt x="1529996" y="4219622"/>
                </a:moveTo>
                <a:cubicBezTo>
                  <a:pt x="1527243" y="4222223"/>
                  <a:pt x="1524489" y="4224825"/>
                  <a:pt x="1521732" y="4227472"/>
                </a:cubicBezTo>
                <a:cubicBezTo>
                  <a:pt x="1524569" y="4222839"/>
                  <a:pt x="1527408" y="4218229"/>
                  <a:pt x="1530254" y="4213619"/>
                </a:cubicBezTo>
                <a:cubicBezTo>
                  <a:pt x="1533015" y="4210812"/>
                  <a:pt x="1535777" y="4207982"/>
                  <a:pt x="1538547" y="4205175"/>
                </a:cubicBezTo>
                <a:cubicBezTo>
                  <a:pt x="1535692" y="4209991"/>
                  <a:pt x="1532842" y="4214806"/>
                  <a:pt x="1529996" y="4219622"/>
                </a:cubicBezTo>
                <a:close/>
                <a:moveTo>
                  <a:pt x="1520525" y="4235688"/>
                </a:moveTo>
                <a:cubicBezTo>
                  <a:pt x="1517321" y="4241120"/>
                  <a:pt x="1514119" y="4246574"/>
                  <a:pt x="1510926" y="4252029"/>
                </a:cubicBezTo>
                <a:cubicBezTo>
                  <a:pt x="1507808" y="4254813"/>
                  <a:pt x="1504686" y="4257643"/>
                  <a:pt x="1501564" y="4260450"/>
                </a:cubicBezTo>
                <a:cubicBezTo>
                  <a:pt x="1504766" y="4255178"/>
                  <a:pt x="1507975" y="4249929"/>
                  <a:pt x="1511188" y="4244680"/>
                </a:cubicBezTo>
                <a:cubicBezTo>
                  <a:pt x="1514292" y="4241667"/>
                  <a:pt x="1517407" y="4238678"/>
                  <a:pt x="1520525" y="4235688"/>
                </a:cubicBezTo>
                <a:close/>
                <a:moveTo>
                  <a:pt x="1481613" y="4285760"/>
                </a:moveTo>
                <a:cubicBezTo>
                  <a:pt x="1478405" y="4291054"/>
                  <a:pt x="1475200" y="4296372"/>
                  <a:pt x="1472001" y="4301712"/>
                </a:cubicBezTo>
                <a:cubicBezTo>
                  <a:pt x="1468913" y="4304360"/>
                  <a:pt x="1465825" y="4307007"/>
                  <a:pt x="1462735" y="4309700"/>
                </a:cubicBezTo>
                <a:cubicBezTo>
                  <a:pt x="1465925" y="4304588"/>
                  <a:pt x="1469118" y="4299499"/>
                  <a:pt x="1472318" y="4294386"/>
                </a:cubicBezTo>
                <a:cubicBezTo>
                  <a:pt x="1475413" y="4291511"/>
                  <a:pt x="1478507" y="4288635"/>
                  <a:pt x="1481613" y="4285760"/>
                </a:cubicBezTo>
                <a:close/>
                <a:moveTo>
                  <a:pt x="1452255" y="4318829"/>
                </a:moveTo>
                <a:cubicBezTo>
                  <a:pt x="1449544" y="4321202"/>
                  <a:pt x="1446828" y="4323621"/>
                  <a:pt x="1444115" y="4326018"/>
                </a:cubicBezTo>
                <a:cubicBezTo>
                  <a:pt x="1446944" y="4321659"/>
                  <a:pt x="1449779" y="4317299"/>
                  <a:pt x="1452616" y="4312940"/>
                </a:cubicBezTo>
                <a:cubicBezTo>
                  <a:pt x="1455309" y="4310384"/>
                  <a:pt x="1458013" y="4307828"/>
                  <a:pt x="1460715" y="4305295"/>
                </a:cubicBezTo>
                <a:cubicBezTo>
                  <a:pt x="1457890" y="4309791"/>
                  <a:pt x="1455069" y="4314310"/>
                  <a:pt x="1452255" y="4318829"/>
                </a:cubicBezTo>
                <a:close/>
                <a:moveTo>
                  <a:pt x="1442353" y="4334758"/>
                </a:moveTo>
                <a:cubicBezTo>
                  <a:pt x="1439158" y="4339893"/>
                  <a:pt x="1435967" y="4345051"/>
                  <a:pt x="1432781" y="4350209"/>
                </a:cubicBezTo>
                <a:cubicBezTo>
                  <a:pt x="1429707" y="4352719"/>
                  <a:pt x="1426631" y="4355298"/>
                  <a:pt x="1423552" y="4357854"/>
                </a:cubicBezTo>
                <a:cubicBezTo>
                  <a:pt x="1426747" y="4352879"/>
                  <a:pt x="1429947" y="4347927"/>
                  <a:pt x="1433151" y="4342951"/>
                </a:cubicBezTo>
                <a:cubicBezTo>
                  <a:pt x="1436214" y="4340213"/>
                  <a:pt x="1439283" y="4337474"/>
                  <a:pt x="1442353" y="4334758"/>
                </a:cubicBezTo>
                <a:close/>
                <a:moveTo>
                  <a:pt x="1412885" y="4366778"/>
                </a:moveTo>
                <a:cubicBezTo>
                  <a:pt x="1410208" y="4369014"/>
                  <a:pt x="1407533" y="4371273"/>
                  <a:pt x="1404852" y="4373533"/>
                </a:cubicBezTo>
                <a:cubicBezTo>
                  <a:pt x="1407666" y="4369334"/>
                  <a:pt x="1410486" y="4365112"/>
                  <a:pt x="1413307" y="4360912"/>
                </a:cubicBezTo>
                <a:cubicBezTo>
                  <a:pt x="1415991" y="4358470"/>
                  <a:pt x="1418675" y="4356005"/>
                  <a:pt x="1421368" y="4353564"/>
                </a:cubicBezTo>
                <a:cubicBezTo>
                  <a:pt x="1418538" y="4357968"/>
                  <a:pt x="1415710" y="4362373"/>
                  <a:pt x="1412885" y="4366778"/>
                </a:cubicBezTo>
                <a:close/>
                <a:moveTo>
                  <a:pt x="1402841" y="4382456"/>
                </a:moveTo>
                <a:cubicBezTo>
                  <a:pt x="1399628" y="4387477"/>
                  <a:pt x="1396417" y="4392498"/>
                  <a:pt x="1393210" y="4397542"/>
                </a:cubicBezTo>
                <a:cubicBezTo>
                  <a:pt x="1390166" y="4399938"/>
                  <a:pt x="1387124" y="4402311"/>
                  <a:pt x="1384072" y="4404731"/>
                </a:cubicBezTo>
                <a:cubicBezTo>
                  <a:pt x="1387260" y="4399938"/>
                  <a:pt x="1390456" y="4395122"/>
                  <a:pt x="1393653" y="4390307"/>
                </a:cubicBezTo>
                <a:cubicBezTo>
                  <a:pt x="1396716" y="4387682"/>
                  <a:pt x="1399771" y="4385058"/>
                  <a:pt x="1402841" y="4382456"/>
                </a:cubicBezTo>
                <a:close/>
                <a:moveTo>
                  <a:pt x="1373213" y="4413426"/>
                </a:moveTo>
                <a:cubicBezTo>
                  <a:pt x="1370562" y="4415548"/>
                  <a:pt x="1367912" y="4417670"/>
                  <a:pt x="1365258" y="4419816"/>
                </a:cubicBezTo>
                <a:cubicBezTo>
                  <a:pt x="1368074" y="4415731"/>
                  <a:pt x="1370895" y="4411645"/>
                  <a:pt x="1373718" y="4407583"/>
                </a:cubicBezTo>
                <a:cubicBezTo>
                  <a:pt x="1376358" y="4405278"/>
                  <a:pt x="1379008" y="4402973"/>
                  <a:pt x="1381655" y="4400691"/>
                </a:cubicBezTo>
                <a:cubicBezTo>
                  <a:pt x="1378837" y="4404913"/>
                  <a:pt x="1376025" y="4409181"/>
                  <a:pt x="1373213" y="4413426"/>
                </a:cubicBezTo>
                <a:close/>
                <a:moveTo>
                  <a:pt x="1362966" y="4428922"/>
                </a:moveTo>
                <a:cubicBezTo>
                  <a:pt x="1359758" y="4433783"/>
                  <a:pt x="1356553" y="4438644"/>
                  <a:pt x="1353352" y="4443528"/>
                </a:cubicBezTo>
                <a:cubicBezTo>
                  <a:pt x="1350328" y="4445787"/>
                  <a:pt x="1347308" y="4448024"/>
                  <a:pt x="1344282" y="4450306"/>
                </a:cubicBezTo>
                <a:cubicBezTo>
                  <a:pt x="1347475" y="4445650"/>
                  <a:pt x="1350672" y="4440995"/>
                  <a:pt x="1353872" y="4436339"/>
                </a:cubicBezTo>
                <a:cubicBezTo>
                  <a:pt x="1356898" y="4433874"/>
                  <a:pt x="1359931" y="4431386"/>
                  <a:pt x="1362966" y="4428922"/>
                </a:cubicBezTo>
                <a:close/>
                <a:moveTo>
                  <a:pt x="1333241" y="4458704"/>
                </a:moveTo>
                <a:cubicBezTo>
                  <a:pt x="1330612" y="4460713"/>
                  <a:pt x="1327985" y="4462721"/>
                  <a:pt x="1325351" y="4464729"/>
                </a:cubicBezTo>
                <a:cubicBezTo>
                  <a:pt x="1328154" y="4460804"/>
                  <a:pt x="1330961" y="4456879"/>
                  <a:pt x="1333770" y="4452953"/>
                </a:cubicBezTo>
                <a:cubicBezTo>
                  <a:pt x="1336399" y="4450762"/>
                  <a:pt x="1339031" y="4448594"/>
                  <a:pt x="1341667" y="4446403"/>
                </a:cubicBezTo>
                <a:cubicBezTo>
                  <a:pt x="1338855" y="4450488"/>
                  <a:pt x="1336048" y="4454596"/>
                  <a:pt x="1333241" y="4458704"/>
                </a:cubicBezTo>
                <a:close/>
                <a:moveTo>
                  <a:pt x="1324112" y="4472078"/>
                </a:moveTo>
                <a:cubicBezTo>
                  <a:pt x="1320479" y="4477396"/>
                  <a:pt x="1316848" y="4482713"/>
                  <a:pt x="1313221" y="4488054"/>
                </a:cubicBezTo>
                <a:cubicBezTo>
                  <a:pt x="1310216" y="4490176"/>
                  <a:pt x="1307212" y="4492298"/>
                  <a:pt x="1304202" y="4494444"/>
                </a:cubicBezTo>
                <a:cubicBezTo>
                  <a:pt x="1307863" y="4489286"/>
                  <a:pt x="1311530" y="4484128"/>
                  <a:pt x="1315200" y="4478970"/>
                </a:cubicBezTo>
                <a:cubicBezTo>
                  <a:pt x="1318167" y="4476665"/>
                  <a:pt x="1321141" y="4474360"/>
                  <a:pt x="1324112" y="4472078"/>
                </a:cubicBezTo>
                <a:close/>
                <a:moveTo>
                  <a:pt x="1293019" y="4502500"/>
                </a:moveTo>
                <a:cubicBezTo>
                  <a:pt x="1291374" y="4503687"/>
                  <a:pt x="1289731" y="4504851"/>
                  <a:pt x="1288085" y="4506060"/>
                </a:cubicBezTo>
                <a:cubicBezTo>
                  <a:pt x="1287106" y="4506767"/>
                  <a:pt x="1286139" y="4507475"/>
                  <a:pt x="1285162" y="4508205"/>
                </a:cubicBezTo>
                <a:cubicBezTo>
                  <a:pt x="1288473" y="4503732"/>
                  <a:pt x="1291789" y="4499259"/>
                  <a:pt x="1295110" y="4494786"/>
                </a:cubicBezTo>
                <a:cubicBezTo>
                  <a:pt x="1297682" y="4492732"/>
                  <a:pt x="1300254" y="4490701"/>
                  <a:pt x="1302831" y="4488670"/>
                </a:cubicBezTo>
                <a:cubicBezTo>
                  <a:pt x="1299556" y="4493280"/>
                  <a:pt x="1296285" y="4497890"/>
                  <a:pt x="1293019" y="4502500"/>
                </a:cubicBezTo>
                <a:close/>
                <a:moveTo>
                  <a:pt x="1282277" y="4517676"/>
                </a:moveTo>
                <a:cubicBezTo>
                  <a:pt x="1279125" y="4522149"/>
                  <a:pt x="1275978" y="4526600"/>
                  <a:pt x="1272833" y="4531073"/>
                </a:cubicBezTo>
                <a:cubicBezTo>
                  <a:pt x="1270848" y="4532396"/>
                  <a:pt x="1268867" y="4533697"/>
                  <a:pt x="1266879" y="4535021"/>
                </a:cubicBezTo>
                <a:cubicBezTo>
                  <a:pt x="1265859" y="4535706"/>
                  <a:pt x="1264846" y="4536413"/>
                  <a:pt x="1263826" y="4537098"/>
                </a:cubicBezTo>
                <a:cubicBezTo>
                  <a:pt x="1266970" y="4532830"/>
                  <a:pt x="1270120" y="4528563"/>
                  <a:pt x="1273269" y="4524295"/>
                </a:cubicBezTo>
                <a:cubicBezTo>
                  <a:pt x="1276268" y="4522081"/>
                  <a:pt x="1279274" y="4519890"/>
                  <a:pt x="1282277" y="4517676"/>
                </a:cubicBezTo>
                <a:close/>
                <a:moveTo>
                  <a:pt x="1252442" y="4544857"/>
                </a:moveTo>
                <a:cubicBezTo>
                  <a:pt x="1249856" y="4546615"/>
                  <a:pt x="1247266" y="4548372"/>
                  <a:pt x="1244683" y="4550129"/>
                </a:cubicBezTo>
                <a:cubicBezTo>
                  <a:pt x="1247407" y="4546592"/>
                  <a:pt x="1250137" y="4543054"/>
                  <a:pt x="1252866" y="4539494"/>
                </a:cubicBezTo>
                <a:cubicBezTo>
                  <a:pt x="1255477" y="4537531"/>
                  <a:pt x="1258088" y="4535592"/>
                  <a:pt x="1260701" y="4533629"/>
                </a:cubicBezTo>
                <a:cubicBezTo>
                  <a:pt x="1257947" y="4537372"/>
                  <a:pt x="1255194" y="4541115"/>
                  <a:pt x="1252442" y="4544857"/>
                </a:cubicBezTo>
                <a:close/>
                <a:moveTo>
                  <a:pt x="1241969" y="4559121"/>
                </a:moveTo>
                <a:cubicBezTo>
                  <a:pt x="1238701" y="4563571"/>
                  <a:pt x="1235437" y="4568022"/>
                  <a:pt x="1232174" y="4572495"/>
                </a:cubicBezTo>
                <a:cubicBezTo>
                  <a:pt x="1229189" y="4574343"/>
                  <a:pt x="1226208" y="4576237"/>
                  <a:pt x="1223230" y="4578109"/>
                </a:cubicBezTo>
                <a:cubicBezTo>
                  <a:pt x="1226514" y="4573818"/>
                  <a:pt x="1229803" y="4569528"/>
                  <a:pt x="1233091" y="4565237"/>
                </a:cubicBezTo>
                <a:cubicBezTo>
                  <a:pt x="1236047" y="4563183"/>
                  <a:pt x="1239009" y="4561152"/>
                  <a:pt x="1241969" y="4559121"/>
                </a:cubicBezTo>
                <a:close/>
                <a:moveTo>
                  <a:pt x="1211837" y="4585321"/>
                </a:moveTo>
                <a:cubicBezTo>
                  <a:pt x="1209242" y="4586964"/>
                  <a:pt x="1206659" y="4588630"/>
                  <a:pt x="1204071" y="4590296"/>
                </a:cubicBezTo>
                <a:cubicBezTo>
                  <a:pt x="1206960" y="4586690"/>
                  <a:pt x="1209854" y="4583084"/>
                  <a:pt x="1212748" y="4579478"/>
                </a:cubicBezTo>
                <a:cubicBezTo>
                  <a:pt x="1215311" y="4577675"/>
                  <a:pt x="1217874" y="4575872"/>
                  <a:pt x="1220443" y="4574069"/>
                </a:cubicBezTo>
                <a:cubicBezTo>
                  <a:pt x="1217565" y="4577812"/>
                  <a:pt x="1214706" y="4581555"/>
                  <a:pt x="1211837" y="4585321"/>
                </a:cubicBezTo>
                <a:close/>
                <a:moveTo>
                  <a:pt x="1202035" y="4598147"/>
                </a:moveTo>
                <a:cubicBezTo>
                  <a:pt x="1198457" y="4602825"/>
                  <a:pt x="1194887" y="4607526"/>
                  <a:pt x="1191316" y="4612205"/>
                </a:cubicBezTo>
                <a:cubicBezTo>
                  <a:pt x="1188363" y="4613916"/>
                  <a:pt x="1185407" y="4615651"/>
                  <a:pt x="1182447" y="4617385"/>
                </a:cubicBezTo>
                <a:cubicBezTo>
                  <a:pt x="1186044" y="4612867"/>
                  <a:pt x="1189645" y="4608348"/>
                  <a:pt x="1193246" y="4603852"/>
                </a:cubicBezTo>
                <a:cubicBezTo>
                  <a:pt x="1196179" y="4601935"/>
                  <a:pt x="1199107" y="4600041"/>
                  <a:pt x="1202035" y="4598147"/>
                </a:cubicBezTo>
                <a:close/>
                <a:moveTo>
                  <a:pt x="1170933" y="4624164"/>
                </a:moveTo>
                <a:cubicBezTo>
                  <a:pt x="1168380" y="4625670"/>
                  <a:pt x="1165817" y="4627222"/>
                  <a:pt x="1163258" y="4628751"/>
                </a:cubicBezTo>
                <a:cubicBezTo>
                  <a:pt x="1166451" y="4624917"/>
                  <a:pt x="1169646" y="4621083"/>
                  <a:pt x="1172843" y="4617272"/>
                </a:cubicBezTo>
                <a:cubicBezTo>
                  <a:pt x="1175372" y="4615605"/>
                  <a:pt x="1177901" y="4613916"/>
                  <a:pt x="1180427" y="4612251"/>
                </a:cubicBezTo>
                <a:cubicBezTo>
                  <a:pt x="1177264" y="4616222"/>
                  <a:pt x="1174094" y="4620193"/>
                  <a:pt x="1170933" y="4624164"/>
                </a:cubicBezTo>
                <a:close/>
                <a:moveTo>
                  <a:pt x="1160978" y="4636670"/>
                </a:moveTo>
                <a:cubicBezTo>
                  <a:pt x="1157400" y="4641189"/>
                  <a:pt x="1153826" y="4645685"/>
                  <a:pt x="1150257" y="4650181"/>
                </a:cubicBezTo>
                <a:cubicBezTo>
                  <a:pt x="1147319" y="4651755"/>
                  <a:pt x="1144380" y="4653353"/>
                  <a:pt x="1141438" y="4654951"/>
                </a:cubicBezTo>
                <a:cubicBezTo>
                  <a:pt x="1145042" y="4650614"/>
                  <a:pt x="1148650" y="4646278"/>
                  <a:pt x="1152258" y="4641942"/>
                </a:cubicBezTo>
                <a:cubicBezTo>
                  <a:pt x="1155163" y="4640185"/>
                  <a:pt x="1158064" y="4638427"/>
                  <a:pt x="1160978" y="4636670"/>
                </a:cubicBezTo>
                <a:close/>
                <a:moveTo>
                  <a:pt x="1129829" y="4661272"/>
                </a:moveTo>
                <a:cubicBezTo>
                  <a:pt x="1127305" y="4662664"/>
                  <a:pt x="1124781" y="4664057"/>
                  <a:pt x="1122252" y="4665449"/>
                </a:cubicBezTo>
                <a:cubicBezTo>
                  <a:pt x="1125490" y="4661752"/>
                  <a:pt x="1128733" y="4658032"/>
                  <a:pt x="1131976" y="4654312"/>
                </a:cubicBezTo>
                <a:cubicBezTo>
                  <a:pt x="1134450" y="4652782"/>
                  <a:pt x="1136931" y="4651276"/>
                  <a:pt x="1139412" y="4649747"/>
                </a:cubicBezTo>
                <a:cubicBezTo>
                  <a:pt x="1136217" y="4653604"/>
                  <a:pt x="1133017" y="4657438"/>
                  <a:pt x="1129829" y="4661272"/>
                </a:cubicBezTo>
                <a:close/>
                <a:moveTo>
                  <a:pt x="1118737" y="4674646"/>
                </a:moveTo>
                <a:cubicBezTo>
                  <a:pt x="1115526" y="4678503"/>
                  <a:pt x="1112306" y="4682382"/>
                  <a:pt x="1109100" y="4686262"/>
                </a:cubicBezTo>
                <a:cubicBezTo>
                  <a:pt x="1106190" y="4687677"/>
                  <a:pt x="1103280" y="4689138"/>
                  <a:pt x="1100368" y="4690576"/>
                </a:cubicBezTo>
                <a:cubicBezTo>
                  <a:pt x="1103570" y="4686901"/>
                  <a:pt x="1106774" y="4683227"/>
                  <a:pt x="1109980" y="4679530"/>
                </a:cubicBezTo>
                <a:cubicBezTo>
                  <a:pt x="1112902" y="4677909"/>
                  <a:pt x="1115821" y="4676266"/>
                  <a:pt x="1118737" y="4674646"/>
                </a:cubicBezTo>
                <a:close/>
                <a:moveTo>
                  <a:pt x="1088678" y="4696441"/>
                </a:moveTo>
                <a:cubicBezTo>
                  <a:pt x="1086189" y="4697696"/>
                  <a:pt x="1083701" y="4698951"/>
                  <a:pt x="1081211" y="4700206"/>
                </a:cubicBezTo>
                <a:cubicBezTo>
                  <a:pt x="1083970" y="4697194"/>
                  <a:pt x="1086732" y="4694159"/>
                  <a:pt x="1089493" y="4691146"/>
                </a:cubicBezTo>
                <a:cubicBezTo>
                  <a:pt x="1091990" y="4689708"/>
                  <a:pt x="1094484" y="4688293"/>
                  <a:pt x="1096976" y="4686878"/>
                </a:cubicBezTo>
                <a:cubicBezTo>
                  <a:pt x="1094206" y="4690074"/>
                  <a:pt x="1091447" y="4693246"/>
                  <a:pt x="1088678" y="4696441"/>
                </a:cubicBezTo>
                <a:close/>
                <a:moveTo>
                  <a:pt x="1109990" y="4692835"/>
                </a:moveTo>
                <a:cubicBezTo>
                  <a:pt x="1113500" y="4691101"/>
                  <a:pt x="1117010" y="4689366"/>
                  <a:pt x="1120517" y="4687654"/>
                </a:cubicBezTo>
                <a:cubicBezTo>
                  <a:pt x="1116544" y="4692652"/>
                  <a:pt x="1112546" y="4697696"/>
                  <a:pt x="1108550" y="4702740"/>
                </a:cubicBezTo>
                <a:cubicBezTo>
                  <a:pt x="1105049" y="4704223"/>
                  <a:pt x="1101548" y="4705729"/>
                  <a:pt x="1098045" y="4707236"/>
                </a:cubicBezTo>
                <a:cubicBezTo>
                  <a:pt x="1102022" y="4702443"/>
                  <a:pt x="1106005" y="4697627"/>
                  <a:pt x="1109990" y="4692835"/>
                </a:cubicBezTo>
                <a:close/>
                <a:moveTo>
                  <a:pt x="1124272" y="4690621"/>
                </a:moveTo>
                <a:cubicBezTo>
                  <a:pt x="1126326" y="4688019"/>
                  <a:pt x="1128384" y="4685418"/>
                  <a:pt x="1130440" y="4682839"/>
                </a:cubicBezTo>
                <a:cubicBezTo>
                  <a:pt x="1134188" y="4681036"/>
                  <a:pt x="1137935" y="4679233"/>
                  <a:pt x="1141680" y="4677453"/>
                </a:cubicBezTo>
                <a:cubicBezTo>
                  <a:pt x="1137472" y="4682976"/>
                  <a:pt x="1133254" y="4688521"/>
                  <a:pt x="1129023" y="4694067"/>
                </a:cubicBezTo>
                <a:cubicBezTo>
                  <a:pt x="1125264" y="4695642"/>
                  <a:pt x="1121499" y="4697262"/>
                  <a:pt x="1117738" y="4698860"/>
                </a:cubicBezTo>
                <a:cubicBezTo>
                  <a:pt x="1119915" y="4696098"/>
                  <a:pt x="1122103" y="4693337"/>
                  <a:pt x="1124272" y="4690621"/>
                </a:cubicBezTo>
                <a:close/>
                <a:moveTo>
                  <a:pt x="1150887" y="4673048"/>
                </a:moveTo>
                <a:cubicBezTo>
                  <a:pt x="1154844" y="4671200"/>
                  <a:pt x="1158799" y="4669351"/>
                  <a:pt x="1162754" y="4667503"/>
                </a:cubicBezTo>
                <a:cubicBezTo>
                  <a:pt x="1158327" y="4673573"/>
                  <a:pt x="1153888" y="4679644"/>
                  <a:pt x="1149437" y="4685737"/>
                </a:cubicBezTo>
                <a:cubicBezTo>
                  <a:pt x="1145487" y="4687335"/>
                  <a:pt x="1141536" y="4688933"/>
                  <a:pt x="1137581" y="4690553"/>
                </a:cubicBezTo>
                <a:cubicBezTo>
                  <a:pt x="1142032" y="4684710"/>
                  <a:pt x="1146461" y="4678891"/>
                  <a:pt x="1150887" y="4673048"/>
                </a:cubicBezTo>
                <a:close/>
                <a:moveTo>
                  <a:pt x="1171305" y="4663554"/>
                </a:moveTo>
                <a:cubicBezTo>
                  <a:pt x="1175452" y="4661637"/>
                  <a:pt x="1179599" y="4659743"/>
                  <a:pt x="1183743" y="4657849"/>
                </a:cubicBezTo>
                <a:cubicBezTo>
                  <a:pt x="1179149" y="4664399"/>
                  <a:pt x="1174548" y="4670926"/>
                  <a:pt x="1169934" y="4677499"/>
                </a:cubicBezTo>
                <a:cubicBezTo>
                  <a:pt x="1166946" y="4678663"/>
                  <a:pt x="1163959" y="4679827"/>
                  <a:pt x="1160974" y="4681036"/>
                </a:cubicBezTo>
                <a:cubicBezTo>
                  <a:pt x="1159817" y="4681493"/>
                  <a:pt x="1158655" y="4681972"/>
                  <a:pt x="1157498" y="4682451"/>
                </a:cubicBezTo>
                <a:cubicBezTo>
                  <a:pt x="1162110" y="4676129"/>
                  <a:pt x="1166718" y="4669830"/>
                  <a:pt x="1171305" y="4663554"/>
                </a:cubicBezTo>
                <a:close/>
                <a:moveTo>
                  <a:pt x="1191738" y="4654243"/>
                </a:moveTo>
                <a:cubicBezTo>
                  <a:pt x="1196049" y="4652303"/>
                  <a:pt x="1200358" y="4650386"/>
                  <a:pt x="1204667" y="4648469"/>
                </a:cubicBezTo>
                <a:cubicBezTo>
                  <a:pt x="1199924" y="4655498"/>
                  <a:pt x="1195163" y="4662505"/>
                  <a:pt x="1190401" y="4669534"/>
                </a:cubicBezTo>
                <a:cubicBezTo>
                  <a:pt x="1186096" y="4671177"/>
                  <a:pt x="1181794" y="4672843"/>
                  <a:pt x="1177492" y="4674509"/>
                </a:cubicBezTo>
                <a:cubicBezTo>
                  <a:pt x="1182258" y="4667754"/>
                  <a:pt x="1186998" y="4660998"/>
                  <a:pt x="1191738" y="4654243"/>
                </a:cubicBezTo>
                <a:close/>
                <a:moveTo>
                  <a:pt x="1212182" y="4645160"/>
                </a:moveTo>
                <a:cubicBezTo>
                  <a:pt x="1216639" y="4643197"/>
                  <a:pt x="1221096" y="4641257"/>
                  <a:pt x="1225549" y="4639340"/>
                </a:cubicBezTo>
                <a:cubicBezTo>
                  <a:pt x="1220665" y="4646826"/>
                  <a:pt x="1215772" y="4654312"/>
                  <a:pt x="1210870" y="4661797"/>
                </a:cubicBezTo>
                <a:cubicBezTo>
                  <a:pt x="1206412" y="4663463"/>
                  <a:pt x="1201958" y="4665129"/>
                  <a:pt x="1197505" y="4666841"/>
                </a:cubicBezTo>
                <a:cubicBezTo>
                  <a:pt x="1202407" y="4659583"/>
                  <a:pt x="1207300" y="4652372"/>
                  <a:pt x="1212182" y="4645160"/>
                </a:cubicBezTo>
                <a:close/>
                <a:moveTo>
                  <a:pt x="1232605" y="4636328"/>
                </a:moveTo>
                <a:cubicBezTo>
                  <a:pt x="1237192" y="4634365"/>
                  <a:pt x="1241775" y="4632425"/>
                  <a:pt x="1246358" y="4630508"/>
                </a:cubicBezTo>
                <a:cubicBezTo>
                  <a:pt x="1241357" y="4638427"/>
                  <a:pt x="1236357" y="4646370"/>
                  <a:pt x="1231339" y="4654312"/>
                </a:cubicBezTo>
                <a:cubicBezTo>
                  <a:pt x="1226749" y="4655955"/>
                  <a:pt x="1222162" y="4657621"/>
                  <a:pt x="1217577" y="4659309"/>
                </a:cubicBezTo>
                <a:cubicBezTo>
                  <a:pt x="1222593" y="4651641"/>
                  <a:pt x="1227612" y="4643996"/>
                  <a:pt x="1232605" y="4636328"/>
                </a:cubicBezTo>
                <a:close/>
                <a:moveTo>
                  <a:pt x="1253028" y="4627724"/>
                </a:moveTo>
                <a:cubicBezTo>
                  <a:pt x="1257737" y="4625761"/>
                  <a:pt x="1262440" y="4623821"/>
                  <a:pt x="1267144" y="4621904"/>
                </a:cubicBezTo>
                <a:cubicBezTo>
                  <a:pt x="1262041" y="4630280"/>
                  <a:pt x="1256933" y="4638633"/>
                  <a:pt x="1251810" y="4647008"/>
                </a:cubicBezTo>
                <a:cubicBezTo>
                  <a:pt x="1247106" y="4648652"/>
                  <a:pt x="1242405" y="4650318"/>
                  <a:pt x="1237706" y="4652006"/>
                </a:cubicBezTo>
                <a:cubicBezTo>
                  <a:pt x="1242827" y="4643905"/>
                  <a:pt x="1247930" y="4635803"/>
                  <a:pt x="1253028" y="4627724"/>
                </a:cubicBezTo>
                <a:close/>
                <a:moveTo>
                  <a:pt x="1273454" y="4619325"/>
                </a:moveTo>
                <a:cubicBezTo>
                  <a:pt x="1278274" y="4617385"/>
                  <a:pt x="1283092" y="4615446"/>
                  <a:pt x="1287907" y="4613552"/>
                </a:cubicBezTo>
                <a:cubicBezTo>
                  <a:pt x="1282713" y="4622338"/>
                  <a:pt x="1277507" y="4631147"/>
                  <a:pt x="1272295" y="4639934"/>
                </a:cubicBezTo>
                <a:cubicBezTo>
                  <a:pt x="1267479" y="4641577"/>
                  <a:pt x="1262664" y="4643243"/>
                  <a:pt x="1257853" y="4644909"/>
                </a:cubicBezTo>
                <a:cubicBezTo>
                  <a:pt x="1263066" y="4636373"/>
                  <a:pt x="1268262" y="4627861"/>
                  <a:pt x="1273454" y="4619325"/>
                </a:cubicBezTo>
                <a:close/>
                <a:moveTo>
                  <a:pt x="1278925" y="4610356"/>
                </a:moveTo>
                <a:cubicBezTo>
                  <a:pt x="1283945" y="4602118"/>
                  <a:pt x="1288946" y="4593902"/>
                  <a:pt x="1293946" y="4585663"/>
                </a:cubicBezTo>
                <a:cubicBezTo>
                  <a:pt x="1298677" y="4583495"/>
                  <a:pt x="1303406" y="4581350"/>
                  <a:pt x="1308128" y="4579227"/>
                </a:cubicBezTo>
                <a:cubicBezTo>
                  <a:pt x="1303130" y="4587717"/>
                  <a:pt x="1298118" y="4596229"/>
                  <a:pt x="1293099" y="4604742"/>
                </a:cubicBezTo>
                <a:cubicBezTo>
                  <a:pt x="1288377" y="4606591"/>
                  <a:pt x="1283651" y="4608462"/>
                  <a:pt x="1278925" y="4610356"/>
                </a:cubicBezTo>
                <a:close/>
                <a:moveTo>
                  <a:pt x="1314344" y="4576443"/>
                </a:moveTo>
                <a:cubicBezTo>
                  <a:pt x="1319185" y="4574298"/>
                  <a:pt x="1324023" y="4572152"/>
                  <a:pt x="1328855" y="4570053"/>
                </a:cubicBezTo>
                <a:cubicBezTo>
                  <a:pt x="1323770" y="4578976"/>
                  <a:pt x="1318671" y="4587900"/>
                  <a:pt x="1313566" y="4596846"/>
                </a:cubicBezTo>
                <a:cubicBezTo>
                  <a:pt x="1308728" y="4598694"/>
                  <a:pt x="1303890" y="4600543"/>
                  <a:pt x="1299047" y="4602437"/>
                </a:cubicBezTo>
                <a:cubicBezTo>
                  <a:pt x="1304157" y="4593765"/>
                  <a:pt x="1309255" y="4585092"/>
                  <a:pt x="1314344" y="4576443"/>
                </a:cubicBezTo>
                <a:close/>
                <a:moveTo>
                  <a:pt x="1319787" y="4567177"/>
                </a:moveTo>
                <a:cubicBezTo>
                  <a:pt x="1324872" y="4558528"/>
                  <a:pt x="1329945" y="4549901"/>
                  <a:pt x="1335005" y="4541274"/>
                </a:cubicBezTo>
                <a:cubicBezTo>
                  <a:pt x="1339720" y="4538946"/>
                  <a:pt x="1344444" y="4536618"/>
                  <a:pt x="1349182" y="4534313"/>
                </a:cubicBezTo>
                <a:cubicBezTo>
                  <a:pt x="1344141" y="4543191"/>
                  <a:pt x="1339083" y="4552069"/>
                  <a:pt x="1334017" y="4560970"/>
                </a:cubicBezTo>
                <a:cubicBezTo>
                  <a:pt x="1329279" y="4563024"/>
                  <a:pt x="1324534" y="4565101"/>
                  <a:pt x="1319787" y="4567177"/>
                </a:cubicBezTo>
                <a:close/>
                <a:moveTo>
                  <a:pt x="1355280" y="4531370"/>
                </a:moveTo>
                <a:cubicBezTo>
                  <a:pt x="1360102" y="4529042"/>
                  <a:pt x="1364936" y="4526737"/>
                  <a:pt x="1369783" y="4524432"/>
                </a:cubicBezTo>
                <a:cubicBezTo>
                  <a:pt x="1364671" y="4533720"/>
                  <a:pt x="1359550" y="4543009"/>
                  <a:pt x="1354415" y="4552297"/>
                </a:cubicBezTo>
                <a:cubicBezTo>
                  <a:pt x="1349568" y="4554328"/>
                  <a:pt x="1344718" y="4556382"/>
                  <a:pt x="1339864" y="4558482"/>
                </a:cubicBezTo>
                <a:cubicBezTo>
                  <a:pt x="1345017" y="4549422"/>
                  <a:pt x="1350157" y="4540384"/>
                  <a:pt x="1355280" y="4531370"/>
                </a:cubicBezTo>
                <a:close/>
                <a:moveTo>
                  <a:pt x="1360342" y="4522446"/>
                </a:moveTo>
                <a:cubicBezTo>
                  <a:pt x="1365500" y="4513386"/>
                  <a:pt x="1370646" y="4504326"/>
                  <a:pt x="1375774" y="4495288"/>
                </a:cubicBezTo>
                <a:cubicBezTo>
                  <a:pt x="1380505" y="4492755"/>
                  <a:pt x="1385238" y="4490244"/>
                  <a:pt x="1389979" y="4487757"/>
                </a:cubicBezTo>
                <a:cubicBezTo>
                  <a:pt x="1384866" y="4497045"/>
                  <a:pt x="1379743" y="4506357"/>
                  <a:pt x="1374603" y="4515691"/>
                </a:cubicBezTo>
                <a:cubicBezTo>
                  <a:pt x="1369852" y="4517927"/>
                  <a:pt x="1365098" y="4520187"/>
                  <a:pt x="1360342" y="4522446"/>
                </a:cubicBezTo>
                <a:close/>
                <a:moveTo>
                  <a:pt x="1395967" y="4484630"/>
                </a:moveTo>
                <a:cubicBezTo>
                  <a:pt x="1400629" y="4482188"/>
                  <a:pt x="1405297" y="4479792"/>
                  <a:pt x="1409968" y="4477396"/>
                </a:cubicBezTo>
                <a:cubicBezTo>
                  <a:pt x="1404808" y="4487072"/>
                  <a:pt x="1399637" y="4496771"/>
                  <a:pt x="1394449" y="4506494"/>
                </a:cubicBezTo>
                <a:cubicBezTo>
                  <a:pt x="1389753" y="4508639"/>
                  <a:pt x="1385054" y="4510807"/>
                  <a:pt x="1380350" y="4512998"/>
                </a:cubicBezTo>
                <a:cubicBezTo>
                  <a:pt x="1385569" y="4503527"/>
                  <a:pt x="1390775" y="4494056"/>
                  <a:pt x="1395967" y="4484630"/>
                </a:cubicBezTo>
                <a:close/>
                <a:moveTo>
                  <a:pt x="1400557" y="4476277"/>
                </a:moveTo>
                <a:cubicBezTo>
                  <a:pt x="1405420" y="4467445"/>
                  <a:pt x="1410286" y="4458613"/>
                  <a:pt x="1415158" y="4449758"/>
                </a:cubicBezTo>
                <a:cubicBezTo>
                  <a:pt x="1419713" y="4447134"/>
                  <a:pt x="1424280" y="4444555"/>
                  <a:pt x="1428851" y="4441976"/>
                </a:cubicBezTo>
                <a:cubicBezTo>
                  <a:pt x="1425026" y="4449165"/>
                  <a:pt x="1421206" y="4456331"/>
                  <a:pt x="1417385" y="4463497"/>
                </a:cubicBezTo>
                <a:cubicBezTo>
                  <a:pt x="1416363" y="4465391"/>
                  <a:pt x="1415338" y="4467331"/>
                  <a:pt x="1414316" y="4469248"/>
                </a:cubicBezTo>
                <a:cubicBezTo>
                  <a:pt x="1409733" y="4471576"/>
                  <a:pt x="1405148" y="4473904"/>
                  <a:pt x="1400557" y="4476277"/>
                </a:cubicBezTo>
                <a:close/>
                <a:moveTo>
                  <a:pt x="1420596" y="4465186"/>
                </a:moveTo>
                <a:cubicBezTo>
                  <a:pt x="1425307" y="4456354"/>
                  <a:pt x="1430024" y="4447522"/>
                  <a:pt x="1434742" y="4438667"/>
                </a:cubicBezTo>
                <a:cubicBezTo>
                  <a:pt x="1439687" y="4435905"/>
                  <a:pt x="1444642" y="4433144"/>
                  <a:pt x="1449610" y="4430428"/>
                </a:cubicBezTo>
                <a:cubicBezTo>
                  <a:pt x="1447275" y="4434947"/>
                  <a:pt x="1444941" y="4439443"/>
                  <a:pt x="1442611" y="4443939"/>
                </a:cubicBezTo>
                <a:cubicBezTo>
                  <a:pt x="1440004" y="4448982"/>
                  <a:pt x="1437412" y="4453980"/>
                  <a:pt x="1434819" y="4459001"/>
                </a:cubicBezTo>
                <a:cubicBezTo>
                  <a:pt x="1429869" y="4461443"/>
                  <a:pt x="1424917" y="4463908"/>
                  <a:pt x="1419960" y="4466396"/>
                </a:cubicBezTo>
                <a:cubicBezTo>
                  <a:pt x="1420170" y="4466007"/>
                  <a:pt x="1420384" y="4465597"/>
                  <a:pt x="1420596" y="4465186"/>
                </a:cubicBezTo>
                <a:close/>
                <a:moveTo>
                  <a:pt x="1439851" y="4429081"/>
                </a:moveTo>
                <a:cubicBezTo>
                  <a:pt x="1444692" y="4419998"/>
                  <a:pt x="1449537" y="4410938"/>
                  <a:pt x="1454389" y="4401855"/>
                </a:cubicBezTo>
                <a:cubicBezTo>
                  <a:pt x="1459248" y="4398888"/>
                  <a:pt x="1464113" y="4395944"/>
                  <a:pt x="1468988" y="4393023"/>
                </a:cubicBezTo>
                <a:cubicBezTo>
                  <a:pt x="1464134" y="4402380"/>
                  <a:pt x="1459282" y="4411737"/>
                  <a:pt x="1454437" y="4421094"/>
                </a:cubicBezTo>
                <a:cubicBezTo>
                  <a:pt x="1449580" y="4423741"/>
                  <a:pt x="1444719" y="4426389"/>
                  <a:pt x="1439851" y="4429081"/>
                </a:cubicBezTo>
                <a:close/>
                <a:moveTo>
                  <a:pt x="1474737" y="4389622"/>
                </a:moveTo>
                <a:cubicBezTo>
                  <a:pt x="1479694" y="4386678"/>
                  <a:pt x="1484660" y="4383734"/>
                  <a:pt x="1489635" y="4380836"/>
                </a:cubicBezTo>
                <a:cubicBezTo>
                  <a:pt x="1484706" y="4390626"/>
                  <a:pt x="1479781" y="4400417"/>
                  <a:pt x="1474860" y="4410185"/>
                </a:cubicBezTo>
                <a:cubicBezTo>
                  <a:pt x="1469901" y="4412787"/>
                  <a:pt x="1464937" y="4415434"/>
                  <a:pt x="1459969" y="4418104"/>
                </a:cubicBezTo>
                <a:cubicBezTo>
                  <a:pt x="1464885" y="4408610"/>
                  <a:pt x="1469807" y="4399116"/>
                  <a:pt x="1474737" y="4389622"/>
                </a:cubicBezTo>
                <a:close/>
                <a:moveTo>
                  <a:pt x="1479621" y="4380197"/>
                </a:moveTo>
                <a:cubicBezTo>
                  <a:pt x="1484614" y="4370566"/>
                  <a:pt x="1489615" y="4360935"/>
                  <a:pt x="1494622" y="4351327"/>
                </a:cubicBezTo>
                <a:cubicBezTo>
                  <a:pt x="1499465" y="4348223"/>
                  <a:pt x="1504319" y="4345142"/>
                  <a:pt x="1509185" y="4342084"/>
                </a:cubicBezTo>
                <a:cubicBezTo>
                  <a:pt x="1504196" y="4351966"/>
                  <a:pt x="1499216" y="4361825"/>
                  <a:pt x="1494238" y="4371707"/>
                </a:cubicBezTo>
                <a:cubicBezTo>
                  <a:pt x="1489370" y="4374514"/>
                  <a:pt x="1484498" y="4377344"/>
                  <a:pt x="1479621" y="4380197"/>
                </a:cubicBezTo>
                <a:close/>
                <a:moveTo>
                  <a:pt x="1514819" y="4338524"/>
                </a:moveTo>
                <a:cubicBezTo>
                  <a:pt x="1614184" y="4276517"/>
                  <a:pt x="1718644" y="4223547"/>
                  <a:pt x="1830976" y="4182787"/>
                </a:cubicBezTo>
                <a:cubicBezTo>
                  <a:pt x="2289842" y="4016346"/>
                  <a:pt x="2802400" y="4146043"/>
                  <a:pt x="3331094" y="4305889"/>
                </a:cubicBezTo>
                <a:cubicBezTo>
                  <a:pt x="3959383" y="4495859"/>
                  <a:pt x="4586507" y="4721613"/>
                  <a:pt x="5192955" y="4939951"/>
                </a:cubicBezTo>
                <a:cubicBezTo>
                  <a:pt x="5684198" y="5116776"/>
                  <a:pt x="6192169" y="5299648"/>
                  <a:pt x="6698361" y="5462666"/>
                </a:cubicBezTo>
                <a:cubicBezTo>
                  <a:pt x="7071956" y="5582960"/>
                  <a:pt x="7458971" y="5697184"/>
                  <a:pt x="7850847" y="5774802"/>
                </a:cubicBezTo>
                <a:cubicBezTo>
                  <a:pt x="8231129" y="5850136"/>
                  <a:pt x="8615976" y="5891034"/>
                  <a:pt x="8997742" y="5869649"/>
                </a:cubicBezTo>
                <a:cubicBezTo>
                  <a:pt x="9270464" y="5854359"/>
                  <a:pt x="9533601" y="5795227"/>
                  <a:pt x="9758671" y="5698667"/>
                </a:cubicBezTo>
                <a:cubicBezTo>
                  <a:pt x="9855939" y="5656926"/>
                  <a:pt x="9946016" y="5608246"/>
                  <a:pt x="10027263" y="5553565"/>
                </a:cubicBezTo>
                <a:cubicBezTo>
                  <a:pt x="10033014" y="5567578"/>
                  <a:pt x="10038743" y="5581842"/>
                  <a:pt x="10044403" y="5596356"/>
                </a:cubicBezTo>
                <a:cubicBezTo>
                  <a:pt x="9770379" y="5790594"/>
                  <a:pt x="9390781" y="5911140"/>
                  <a:pt x="8970674" y="5930082"/>
                </a:cubicBezTo>
                <a:cubicBezTo>
                  <a:pt x="8602488" y="5946696"/>
                  <a:pt x="8230330" y="5905800"/>
                  <a:pt x="7862075" y="5832861"/>
                </a:cubicBezTo>
                <a:cubicBezTo>
                  <a:pt x="7473006" y="5755791"/>
                  <a:pt x="7088251" y="5642936"/>
                  <a:pt x="6716755" y="5524285"/>
                </a:cubicBezTo>
                <a:cubicBezTo>
                  <a:pt x="6207848" y="5361769"/>
                  <a:pt x="5696773" y="5179970"/>
                  <a:pt x="5202518" y="5004172"/>
                </a:cubicBezTo>
                <a:cubicBezTo>
                  <a:pt x="4586348" y="4784990"/>
                  <a:pt x="3949204" y="4558368"/>
                  <a:pt x="3311216" y="4367280"/>
                </a:cubicBezTo>
                <a:cubicBezTo>
                  <a:pt x="3066017" y="4293861"/>
                  <a:pt x="2804956" y="4219188"/>
                  <a:pt x="2545813" y="4183768"/>
                </a:cubicBezTo>
                <a:cubicBezTo>
                  <a:pt x="2260725" y="4144811"/>
                  <a:pt x="2018593" y="4160079"/>
                  <a:pt x="1805580" y="4230485"/>
                </a:cubicBezTo>
                <a:cubicBezTo>
                  <a:pt x="1703947" y="4264079"/>
                  <a:pt x="1602652" y="4309768"/>
                  <a:pt x="1499645" y="4368603"/>
                </a:cubicBezTo>
                <a:cubicBezTo>
                  <a:pt x="1504700" y="4358584"/>
                  <a:pt x="1509755" y="4348566"/>
                  <a:pt x="1514819" y="4338524"/>
                </a:cubicBezTo>
                <a:close/>
                <a:moveTo>
                  <a:pt x="8997445" y="5864241"/>
                </a:moveTo>
                <a:cubicBezTo>
                  <a:pt x="8616249" y="5885602"/>
                  <a:pt x="8231722" y="5844751"/>
                  <a:pt x="7851897" y="5769507"/>
                </a:cubicBezTo>
                <a:cubicBezTo>
                  <a:pt x="7460203" y="5691912"/>
                  <a:pt x="7073485" y="5577779"/>
                  <a:pt x="6700004" y="5457508"/>
                </a:cubicBezTo>
                <a:cubicBezTo>
                  <a:pt x="6193904" y="5294536"/>
                  <a:pt x="5686001" y="5111687"/>
                  <a:pt x="5194804" y="4934862"/>
                </a:cubicBezTo>
                <a:cubicBezTo>
                  <a:pt x="4588264" y="4716524"/>
                  <a:pt x="3961071" y="4490724"/>
                  <a:pt x="3332646" y="4300731"/>
                </a:cubicBezTo>
                <a:cubicBezTo>
                  <a:pt x="3099634" y="4230279"/>
                  <a:pt x="2829079" y="4152274"/>
                  <a:pt x="2566832" y="4118383"/>
                </a:cubicBezTo>
                <a:cubicBezTo>
                  <a:pt x="2281984" y="4081571"/>
                  <a:pt x="2040685" y="4100970"/>
                  <a:pt x="1829137" y="4177698"/>
                </a:cubicBezTo>
                <a:cubicBezTo>
                  <a:pt x="1726116" y="4215080"/>
                  <a:pt x="1623470" y="4265494"/>
                  <a:pt x="1519069" y="4330125"/>
                </a:cubicBezTo>
                <a:cubicBezTo>
                  <a:pt x="1523818" y="4320723"/>
                  <a:pt x="1528570" y="4311320"/>
                  <a:pt x="1533332" y="4301940"/>
                </a:cubicBezTo>
                <a:cubicBezTo>
                  <a:pt x="1634331" y="4233703"/>
                  <a:pt x="1740757" y="4174822"/>
                  <a:pt x="1854643" y="4129863"/>
                </a:cubicBezTo>
                <a:cubicBezTo>
                  <a:pt x="2146365" y="4014703"/>
                  <a:pt x="2468287" y="4027780"/>
                  <a:pt x="2794276" y="4092343"/>
                </a:cubicBezTo>
                <a:cubicBezTo>
                  <a:pt x="2980640" y="4129269"/>
                  <a:pt x="3168305" y="4182992"/>
                  <a:pt x="3352546" y="4239248"/>
                </a:cubicBezTo>
                <a:cubicBezTo>
                  <a:pt x="3971204" y="4428077"/>
                  <a:pt x="4588287" y="4652942"/>
                  <a:pt x="5185059" y="4870413"/>
                </a:cubicBezTo>
                <a:cubicBezTo>
                  <a:pt x="5673312" y="5048356"/>
                  <a:pt x="6178180" y="5232323"/>
                  <a:pt x="6681632" y="5395774"/>
                </a:cubicBezTo>
                <a:cubicBezTo>
                  <a:pt x="6996324" y="5497925"/>
                  <a:pt x="7412322" y="5626071"/>
                  <a:pt x="7839459" y="5710809"/>
                </a:cubicBezTo>
                <a:cubicBezTo>
                  <a:pt x="7840029" y="5710922"/>
                  <a:pt x="7840623" y="5711037"/>
                  <a:pt x="7841216" y="5711151"/>
                </a:cubicBezTo>
                <a:cubicBezTo>
                  <a:pt x="8276659" y="5797418"/>
                  <a:pt x="8663765" y="5827680"/>
                  <a:pt x="9024557" y="5803694"/>
                </a:cubicBezTo>
                <a:cubicBezTo>
                  <a:pt x="9303875" y="5785117"/>
                  <a:pt x="9572147" y="5720508"/>
                  <a:pt x="9800367" y="5616850"/>
                </a:cubicBezTo>
                <a:cubicBezTo>
                  <a:pt x="9873739" y="5583508"/>
                  <a:pt x="9942845" y="5546171"/>
                  <a:pt x="10007019" y="5505274"/>
                </a:cubicBezTo>
                <a:cubicBezTo>
                  <a:pt x="10011311" y="5515384"/>
                  <a:pt x="10015623" y="5525517"/>
                  <a:pt x="10019846" y="5535582"/>
                </a:cubicBezTo>
                <a:cubicBezTo>
                  <a:pt x="10021489" y="5539530"/>
                  <a:pt x="10023132" y="5543501"/>
                  <a:pt x="10024776" y="5547472"/>
                </a:cubicBezTo>
                <a:cubicBezTo>
                  <a:pt x="9756024" y="5728404"/>
                  <a:pt x="9396259" y="5841898"/>
                  <a:pt x="8997445" y="5864241"/>
                </a:cubicBezTo>
                <a:close/>
                <a:moveTo>
                  <a:pt x="10026167" y="5532957"/>
                </a:moveTo>
                <a:cubicBezTo>
                  <a:pt x="10021808" y="5522528"/>
                  <a:pt x="10017358" y="5512052"/>
                  <a:pt x="10012908" y="5501554"/>
                </a:cubicBezTo>
                <a:cubicBezTo>
                  <a:pt x="10024615" y="5494023"/>
                  <a:pt x="10036141" y="5486355"/>
                  <a:pt x="10047506" y="5478572"/>
                </a:cubicBezTo>
                <a:cubicBezTo>
                  <a:pt x="10053075" y="5492220"/>
                  <a:pt x="10058621" y="5506073"/>
                  <a:pt x="10064074" y="5520085"/>
                </a:cubicBezTo>
                <a:cubicBezTo>
                  <a:pt x="10053075" y="5528050"/>
                  <a:pt x="10041892" y="5535878"/>
                  <a:pt x="10030549" y="5543569"/>
                </a:cubicBezTo>
                <a:cubicBezTo>
                  <a:pt x="10029089" y="5540032"/>
                  <a:pt x="10027628" y="5536494"/>
                  <a:pt x="10026167" y="5532957"/>
                </a:cubicBezTo>
                <a:close/>
                <a:moveTo>
                  <a:pt x="10010466" y="5495780"/>
                </a:moveTo>
                <a:cubicBezTo>
                  <a:pt x="10004532" y="5481836"/>
                  <a:pt x="9998530" y="5467869"/>
                  <a:pt x="9992437" y="5453810"/>
                </a:cubicBezTo>
                <a:cubicBezTo>
                  <a:pt x="10004395" y="5446530"/>
                  <a:pt x="10016172" y="5439113"/>
                  <a:pt x="10027811" y="5431605"/>
                </a:cubicBezTo>
                <a:cubicBezTo>
                  <a:pt x="10033608" y="5445092"/>
                  <a:pt x="10039381" y="5458808"/>
                  <a:pt x="10045109" y="5472730"/>
                </a:cubicBezTo>
                <a:cubicBezTo>
                  <a:pt x="10033722" y="5480535"/>
                  <a:pt x="10022174" y="5488226"/>
                  <a:pt x="10010466" y="5495780"/>
                </a:cubicBezTo>
                <a:close/>
                <a:moveTo>
                  <a:pt x="10033562" y="5427885"/>
                </a:moveTo>
                <a:cubicBezTo>
                  <a:pt x="10045612" y="5420011"/>
                  <a:pt x="10057502" y="5412023"/>
                  <a:pt x="10069209" y="5403899"/>
                </a:cubicBezTo>
                <a:cubicBezTo>
                  <a:pt x="10074618" y="5417227"/>
                  <a:pt x="10079982" y="5430669"/>
                  <a:pt x="10085254" y="5444248"/>
                </a:cubicBezTo>
                <a:cubicBezTo>
                  <a:pt x="10073934" y="5452578"/>
                  <a:pt x="10062478" y="5460771"/>
                  <a:pt x="10050815" y="5468827"/>
                </a:cubicBezTo>
                <a:cubicBezTo>
                  <a:pt x="10045087" y="5454974"/>
                  <a:pt x="10039336" y="5441304"/>
                  <a:pt x="10033562" y="5427885"/>
                </a:cubicBezTo>
                <a:close/>
                <a:moveTo>
                  <a:pt x="10031211" y="5422453"/>
                </a:moveTo>
                <a:cubicBezTo>
                  <a:pt x="10028130" y="5415333"/>
                  <a:pt x="10025050" y="5408281"/>
                  <a:pt x="10021969" y="5401297"/>
                </a:cubicBezTo>
                <a:cubicBezTo>
                  <a:pt x="10019047" y="5394725"/>
                  <a:pt x="10016080" y="5388106"/>
                  <a:pt x="10013114" y="5381488"/>
                </a:cubicBezTo>
                <a:cubicBezTo>
                  <a:pt x="10025597" y="5373796"/>
                  <a:pt x="10037898" y="5365992"/>
                  <a:pt x="10050039" y="5358050"/>
                </a:cubicBezTo>
                <a:cubicBezTo>
                  <a:pt x="10055722" y="5371309"/>
                  <a:pt x="10061359" y="5384751"/>
                  <a:pt x="10066951" y="5398353"/>
                </a:cubicBezTo>
                <a:cubicBezTo>
                  <a:pt x="10055197" y="5406523"/>
                  <a:pt x="10043284" y="5414534"/>
                  <a:pt x="10031211" y="5422453"/>
                </a:cubicBezTo>
                <a:close/>
                <a:moveTo>
                  <a:pt x="10055722" y="5354329"/>
                </a:moveTo>
                <a:cubicBezTo>
                  <a:pt x="10068229" y="5346068"/>
                  <a:pt x="10080529" y="5337670"/>
                  <a:pt x="10092671" y="5329157"/>
                </a:cubicBezTo>
                <a:cubicBezTo>
                  <a:pt x="10098057" y="5342348"/>
                  <a:pt x="10103283" y="5355448"/>
                  <a:pt x="10108350" y="5368456"/>
                </a:cubicBezTo>
                <a:cubicBezTo>
                  <a:pt x="10096619" y="5377243"/>
                  <a:pt x="10084706" y="5385892"/>
                  <a:pt x="10072587" y="5394382"/>
                </a:cubicBezTo>
                <a:cubicBezTo>
                  <a:pt x="10067110" y="5381100"/>
                  <a:pt x="10061496" y="5367749"/>
                  <a:pt x="10055722" y="5354329"/>
                </a:cubicBezTo>
                <a:close/>
                <a:moveTo>
                  <a:pt x="10098057" y="5325368"/>
                </a:moveTo>
                <a:cubicBezTo>
                  <a:pt x="10110472" y="5316559"/>
                  <a:pt x="10122682" y="5307613"/>
                  <a:pt x="10134685" y="5298530"/>
                </a:cubicBezTo>
                <a:cubicBezTo>
                  <a:pt x="10139639" y="5311402"/>
                  <a:pt x="10144454" y="5324204"/>
                  <a:pt x="10149064" y="5336871"/>
                </a:cubicBezTo>
                <a:cubicBezTo>
                  <a:pt x="10137470" y="5346205"/>
                  <a:pt x="10125671" y="5355402"/>
                  <a:pt x="10113690" y="5364463"/>
                </a:cubicBezTo>
                <a:cubicBezTo>
                  <a:pt x="10108646" y="5351522"/>
                  <a:pt x="10103420" y="5338491"/>
                  <a:pt x="10098057" y="5325368"/>
                </a:cubicBezTo>
                <a:close/>
                <a:moveTo>
                  <a:pt x="10095911" y="5320074"/>
                </a:moveTo>
                <a:cubicBezTo>
                  <a:pt x="10090548" y="5307065"/>
                  <a:pt x="10085025" y="5293942"/>
                  <a:pt x="10079366" y="5280751"/>
                </a:cubicBezTo>
                <a:cubicBezTo>
                  <a:pt x="10092214" y="5272170"/>
                  <a:pt x="10104858" y="5263430"/>
                  <a:pt x="10117296" y="5254575"/>
                </a:cubicBezTo>
                <a:cubicBezTo>
                  <a:pt x="10122568" y="5267492"/>
                  <a:pt x="10127679" y="5280341"/>
                  <a:pt x="10132609" y="5293075"/>
                </a:cubicBezTo>
                <a:cubicBezTo>
                  <a:pt x="10120559" y="5302227"/>
                  <a:pt x="10108326" y="5311219"/>
                  <a:pt x="10095911" y="5320074"/>
                </a:cubicBezTo>
                <a:close/>
                <a:moveTo>
                  <a:pt x="10077312" y="5276028"/>
                </a:moveTo>
                <a:cubicBezTo>
                  <a:pt x="10071629" y="5262836"/>
                  <a:pt x="10065786" y="5249554"/>
                  <a:pt x="10059784" y="5236203"/>
                </a:cubicBezTo>
                <a:cubicBezTo>
                  <a:pt x="10073044" y="5227850"/>
                  <a:pt x="10086098" y="5219338"/>
                  <a:pt x="10098993" y="5210711"/>
                </a:cubicBezTo>
                <a:cubicBezTo>
                  <a:pt x="10104583" y="5223788"/>
                  <a:pt x="10110016" y="5236796"/>
                  <a:pt x="10115310" y="5249691"/>
                </a:cubicBezTo>
                <a:cubicBezTo>
                  <a:pt x="10102849" y="5258614"/>
                  <a:pt x="10090160" y="5267378"/>
                  <a:pt x="10077312" y="5276028"/>
                </a:cubicBezTo>
                <a:close/>
                <a:moveTo>
                  <a:pt x="10104492" y="5207037"/>
                </a:moveTo>
                <a:cubicBezTo>
                  <a:pt x="10117821" y="5198022"/>
                  <a:pt x="10130920" y="5188848"/>
                  <a:pt x="10143814" y="5179559"/>
                </a:cubicBezTo>
                <a:cubicBezTo>
                  <a:pt x="10148973" y="5192271"/>
                  <a:pt x="10153948" y="5204868"/>
                  <a:pt x="10158786" y="5217375"/>
                </a:cubicBezTo>
                <a:cubicBezTo>
                  <a:pt x="10146325" y="5226983"/>
                  <a:pt x="10133636" y="5236431"/>
                  <a:pt x="10120765" y="5245743"/>
                </a:cubicBezTo>
                <a:cubicBezTo>
                  <a:pt x="10115493" y="5232939"/>
                  <a:pt x="10110084" y="5220045"/>
                  <a:pt x="10104492" y="5207037"/>
                </a:cubicBezTo>
                <a:close/>
                <a:moveTo>
                  <a:pt x="10102621" y="5202677"/>
                </a:moveTo>
                <a:cubicBezTo>
                  <a:pt x="10096985" y="5189646"/>
                  <a:pt x="10091188" y="5176501"/>
                  <a:pt x="10085230" y="5163287"/>
                </a:cubicBezTo>
                <a:cubicBezTo>
                  <a:pt x="10098993" y="5154523"/>
                  <a:pt x="10112525" y="5145623"/>
                  <a:pt x="10125876" y="5136562"/>
                </a:cubicBezTo>
                <a:cubicBezTo>
                  <a:pt x="10131423" y="5149502"/>
                  <a:pt x="10136763" y="5162306"/>
                  <a:pt x="10141967" y="5175040"/>
                </a:cubicBezTo>
                <a:cubicBezTo>
                  <a:pt x="10129049" y="5184420"/>
                  <a:pt x="10115926" y="5193617"/>
                  <a:pt x="10102621" y="5202677"/>
                </a:cubicBezTo>
                <a:close/>
                <a:moveTo>
                  <a:pt x="10131148" y="5133002"/>
                </a:moveTo>
                <a:cubicBezTo>
                  <a:pt x="10144774" y="5123668"/>
                  <a:pt x="10158193" y="5114197"/>
                  <a:pt x="10171383" y="5104566"/>
                </a:cubicBezTo>
                <a:cubicBezTo>
                  <a:pt x="10176427" y="5117095"/>
                  <a:pt x="10181289" y="5129511"/>
                  <a:pt x="10185967" y="5141857"/>
                </a:cubicBezTo>
                <a:cubicBezTo>
                  <a:pt x="10173255" y="5151807"/>
                  <a:pt x="10160292" y="5161598"/>
                  <a:pt x="10147147" y="5171229"/>
                </a:cubicBezTo>
                <a:cubicBezTo>
                  <a:pt x="10141989" y="5158586"/>
                  <a:pt x="10136626" y="5145828"/>
                  <a:pt x="10131148" y="5133002"/>
                </a:cubicBezTo>
                <a:close/>
                <a:moveTo>
                  <a:pt x="10129460" y="5129054"/>
                </a:moveTo>
                <a:cubicBezTo>
                  <a:pt x="10123891" y="5116091"/>
                  <a:pt x="10118139" y="5103060"/>
                  <a:pt x="10112229" y="5089914"/>
                </a:cubicBezTo>
                <a:cubicBezTo>
                  <a:pt x="10126310" y="5080854"/>
                  <a:pt x="10140186" y="5071657"/>
                  <a:pt x="10153833" y="5062300"/>
                </a:cubicBezTo>
                <a:cubicBezTo>
                  <a:pt x="10159288" y="5075080"/>
                  <a:pt x="10164606" y="5087815"/>
                  <a:pt x="10169717" y="5100390"/>
                </a:cubicBezTo>
                <a:cubicBezTo>
                  <a:pt x="10156503" y="5110112"/>
                  <a:pt x="10143084" y="5119651"/>
                  <a:pt x="10129460" y="5129054"/>
                </a:cubicBezTo>
                <a:close/>
                <a:moveTo>
                  <a:pt x="10159060" y="5058648"/>
                </a:moveTo>
                <a:cubicBezTo>
                  <a:pt x="10172981" y="5049018"/>
                  <a:pt x="10186697" y="5039250"/>
                  <a:pt x="10200163" y="5029299"/>
                </a:cubicBezTo>
                <a:cubicBezTo>
                  <a:pt x="10205091" y="5041714"/>
                  <a:pt x="10209862" y="5054038"/>
                  <a:pt x="10214426" y="5066225"/>
                </a:cubicBezTo>
                <a:cubicBezTo>
                  <a:pt x="10201463" y="5076518"/>
                  <a:pt x="10188295" y="5086628"/>
                  <a:pt x="10174876" y="5096578"/>
                </a:cubicBezTo>
                <a:cubicBezTo>
                  <a:pt x="10169786" y="5084049"/>
                  <a:pt x="10164514" y="5071405"/>
                  <a:pt x="10159060" y="5058648"/>
                </a:cubicBezTo>
                <a:close/>
                <a:moveTo>
                  <a:pt x="10205252" y="5025511"/>
                </a:moveTo>
                <a:cubicBezTo>
                  <a:pt x="10218899" y="5015332"/>
                  <a:pt x="10232341" y="5004994"/>
                  <a:pt x="10245509" y="4994496"/>
                </a:cubicBezTo>
                <a:cubicBezTo>
                  <a:pt x="10249892" y="5006523"/>
                  <a:pt x="10254067" y="5018436"/>
                  <a:pt x="10258061" y="5030257"/>
                </a:cubicBezTo>
                <a:cubicBezTo>
                  <a:pt x="10245441" y="5041098"/>
                  <a:pt x="10232569" y="5051733"/>
                  <a:pt x="10219470" y="5062231"/>
                </a:cubicBezTo>
                <a:cubicBezTo>
                  <a:pt x="10214928" y="5050090"/>
                  <a:pt x="10210158" y="5037834"/>
                  <a:pt x="10205252" y="5025511"/>
                </a:cubicBezTo>
                <a:close/>
                <a:moveTo>
                  <a:pt x="10203768" y="5021813"/>
                </a:moveTo>
                <a:cubicBezTo>
                  <a:pt x="10198770" y="5009330"/>
                  <a:pt x="10193589" y="4996755"/>
                  <a:pt x="10188249" y="4984066"/>
                </a:cubicBezTo>
                <a:cubicBezTo>
                  <a:pt x="10202467" y="4974116"/>
                  <a:pt x="10216411" y="4964006"/>
                  <a:pt x="10230150" y="4953736"/>
                </a:cubicBezTo>
                <a:cubicBezTo>
                  <a:pt x="10234988" y="4966082"/>
                  <a:pt x="10239598" y="4978337"/>
                  <a:pt x="10244049" y="4990502"/>
                </a:cubicBezTo>
                <a:cubicBezTo>
                  <a:pt x="10230857" y="5001114"/>
                  <a:pt x="10217438" y="5011544"/>
                  <a:pt x="10203768" y="5021813"/>
                </a:cubicBezTo>
                <a:close/>
                <a:moveTo>
                  <a:pt x="10186994" y="4981122"/>
                </a:moveTo>
                <a:cubicBezTo>
                  <a:pt x="10181540" y="4968273"/>
                  <a:pt x="10175948" y="4955333"/>
                  <a:pt x="10170105" y="4942256"/>
                </a:cubicBezTo>
                <a:cubicBezTo>
                  <a:pt x="10184826" y="4932580"/>
                  <a:pt x="10199340" y="4922721"/>
                  <a:pt x="10213604" y="4912702"/>
                </a:cubicBezTo>
                <a:cubicBezTo>
                  <a:pt x="10218899" y="4925413"/>
                  <a:pt x="10223989" y="4938034"/>
                  <a:pt x="10228895" y="4950540"/>
                </a:cubicBezTo>
                <a:cubicBezTo>
                  <a:pt x="10215156" y="4960902"/>
                  <a:pt x="10201189" y="4971103"/>
                  <a:pt x="10186994" y="4981122"/>
                </a:cubicBezTo>
                <a:close/>
                <a:moveTo>
                  <a:pt x="10218648" y="4909119"/>
                </a:moveTo>
                <a:cubicBezTo>
                  <a:pt x="10233094" y="4898895"/>
                  <a:pt x="10247290" y="4888510"/>
                  <a:pt x="10261257" y="4877966"/>
                </a:cubicBezTo>
                <a:cubicBezTo>
                  <a:pt x="10265935" y="4890268"/>
                  <a:pt x="10270499" y="4902500"/>
                  <a:pt x="10274813" y="4914596"/>
                </a:cubicBezTo>
                <a:cubicBezTo>
                  <a:pt x="10261416" y="4925505"/>
                  <a:pt x="10247769" y="4936208"/>
                  <a:pt x="10233871" y="4946775"/>
                </a:cubicBezTo>
                <a:cubicBezTo>
                  <a:pt x="10228986" y="4934314"/>
                  <a:pt x="10223920" y="4921785"/>
                  <a:pt x="10218648" y="4909119"/>
                </a:cubicBezTo>
                <a:close/>
                <a:moveTo>
                  <a:pt x="10266164" y="4874201"/>
                </a:moveTo>
                <a:cubicBezTo>
                  <a:pt x="10280221" y="4863498"/>
                  <a:pt x="10294029" y="4852612"/>
                  <a:pt x="10307539" y="4841588"/>
                </a:cubicBezTo>
                <a:cubicBezTo>
                  <a:pt x="10311625" y="4853479"/>
                  <a:pt x="10315505" y="4865301"/>
                  <a:pt x="10319201" y="4877031"/>
                </a:cubicBezTo>
                <a:cubicBezTo>
                  <a:pt x="10306261" y="4888396"/>
                  <a:pt x="10293071" y="4899579"/>
                  <a:pt x="10279628" y="4910602"/>
                </a:cubicBezTo>
                <a:cubicBezTo>
                  <a:pt x="10275338" y="4898552"/>
                  <a:pt x="10270842" y="4886411"/>
                  <a:pt x="10266164" y="4874201"/>
                </a:cubicBezTo>
                <a:close/>
                <a:moveTo>
                  <a:pt x="10312355" y="4837617"/>
                </a:moveTo>
                <a:cubicBezTo>
                  <a:pt x="10325911" y="4826481"/>
                  <a:pt x="10339194" y="4815183"/>
                  <a:pt x="10352202" y="4803727"/>
                </a:cubicBezTo>
                <a:cubicBezTo>
                  <a:pt x="10355603" y="4815206"/>
                  <a:pt x="10358775" y="4826640"/>
                  <a:pt x="10361810" y="4838005"/>
                </a:cubicBezTo>
                <a:cubicBezTo>
                  <a:pt x="10349464" y="4849759"/>
                  <a:pt x="10336820" y="4861353"/>
                  <a:pt x="10323948" y="4872764"/>
                </a:cubicBezTo>
                <a:cubicBezTo>
                  <a:pt x="10320274" y="4861147"/>
                  <a:pt x="10316418" y="4849439"/>
                  <a:pt x="10312355" y="4837617"/>
                </a:cubicBezTo>
                <a:close/>
                <a:moveTo>
                  <a:pt x="10310324" y="4831706"/>
                </a:moveTo>
                <a:cubicBezTo>
                  <a:pt x="10306444" y="4820569"/>
                  <a:pt x="10302405" y="4809341"/>
                  <a:pt x="10298206" y="4798044"/>
                </a:cubicBezTo>
                <a:cubicBezTo>
                  <a:pt x="10312424" y="4787090"/>
                  <a:pt x="10326368" y="4775975"/>
                  <a:pt x="10340061" y="4764679"/>
                </a:cubicBezTo>
                <a:cubicBezTo>
                  <a:pt x="10343667" y="4775747"/>
                  <a:pt x="10347090" y="4786747"/>
                  <a:pt x="10350376" y="4797702"/>
                </a:cubicBezTo>
                <a:cubicBezTo>
                  <a:pt x="10337230" y="4809250"/>
                  <a:pt x="10323880" y="4820592"/>
                  <a:pt x="10310324" y="4831706"/>
                </a:cubicBezTo>
                <a:close/>
                <a:moveTo>
                  <a:pt x="10296106" y="4792475"/>
                </a:moveTo>
                <a:cubicBezTo>
                  <a:pt x="10291815" y="4781065"/>
                  <a:pt x="10287365" y="4769585"/>
                  <a:pt x="10282755" y="4758015"/>
                </a:cubicBezTo>
                <a:cubicBezTo>
                  <a:pt x="10297612" y="4747243"/>
                  <a:pt x="10312218" y="4736311"/>
                  <a:pt x="10326550" y="4725196"/>
                </a:cubicBezTo>
                <a:cubicBezTo>
                  <a:pt x="10330590" y="4736516"/>
                  <a:pt x="10334492" y="4747790"/>
                  <a:pt x="10338190" y="4758996"/>
                </a:cubicBezTo>
                <a:cubicBezTo>
                  <a:pt x="10324360" y="4770384"/>
                  <a:pt x="10310324" y="4781544"/>
                  <a:pt x="10296106" y="4792475"/>
                </a:cubicBezTo>
                <a:close/>
                <a:moveTo>
                  <a:pt x="10331137" y="4721613"/>
                </a:moveTo>
                <a:cubicBezTo>
                  <a:pt x="10345401" y="4710476"/>
                  <a:pt x="10359414" y="4699180"/>
                  <a:pt x="10373153" y="4687723"/>
                </a:cubicBezTo>
                <a:cubicBezTo>
                  <a:pt x="10376302" y="4697764"/>
                  <a:pt x="10379337" y="4707784"/>
                  <a:pt x="10382213" y="4717734"/>
                </a:cubicBezTo>
                <a:cubicBezTo>
                  <a:pt x="10382486" y="4718692"/>
                  <a:pt x="10382738" y="4719651"/>
                  <a:pt x="10383011" y="4720632"/>
                </a:cubicBezTo>
                <a:cubicBezTo>
                  <a:pt x="10369821" y="4732363"/>
                  <a:pt x="10356402" y="4743865"/>
                  <a:pt x="10342800" y="4755162"/>
                </a:cubicBezTo>
                <a:cubicBezTo>
                  <a:pt x="10339079" y="4744047"/>
                  <a:pt x="10335200" y="4732865"/>
                  <a:pt x="10331137" y="4721613"/>
                </a:cubicBezTo>
                <a:close/>
                <a:moveTo>
                  <a:pt x="10329220" y="4716319"/>
                </a:moveTo>
                <a:cubicBezTo>
                  <a:pt x="10325067" y="4704931"/>
                  <a:pt x="10320753" y="4693474"/>
                  <a:pt x="10316257" y="4681926"/>
                </a:cubicBezTo>
                <a:cubicBezTo>
                  <a:pt x="10331206" y="4670949"/>
                  <a:pt x="10345880" y="4659812"/>
                  <a:pt x="10360304" y="4648492"/>
                </a:cubicBezTo>
                <a:cubicBezTo>
                  <a:pt x="10364183" y="4659834"/>
                  <a:pt x="10367904" y="4671086"/>
                  <a:pt x="10371463" y="4682314"/>
                </a:cubicBezTo>
                <a:cubicBezTo>
                  <a:pt x="10357588" y="4693862"/>
                  <a:pt x="10343484" y="4705204"/>
                  <a:pt x="10329220" y="4716319"/>
                </a:cubicBezTo>
                <a:close/>
                <a:moveTo>
                  <a:pt x="10364914" y="4644863"/>
                </a:moveTo>
                <a:cubicBezTo>
                  <a:pt x="10379224" y="4633566"/>
                  <a:pt x="10393281" y="4622110"/>
                  <a:pt x="10407066" y="4610470"/>
                </a:cubicBezTo>
                <a:cubicBezTo>
                  <a:pt x="10410330" y="4621516"/>
                  <a:pt x="10413433" y="4632516"/>
                  <a:pt x="10416355" y="4643448"/>
                </a:cubicBezTo>
                <a:cubicBezTo>
                  <a:pt x="10403141" y="4655316"/>
                  <a:pt x="10389721" y="4666978"/>
                  <a:pt x="10376097" y="4678411"/>
                </a:cubicBezTo>
                <a:cubicBezTo>
                  <a:pt x="10372560" y="4667297"/>
                  <a:pt x="10368817" y="4656137"/>
                  <a:pt x="10364914" y="4644863"/>
                </a:cubicBezTo>
                <a:close/>
                <a:moveTo>
                  <a:pt x="10358592" y="4643540"/>
                </a:moveTo>
                <a:cubicBezTo>
                  <a:pt x="10344032" y="4654928"/>
                  <a:pt x="10329266" y="4666088"/>
                  <a:pt x="10314340" y="4677020"/>
                </a:cubicBezTo>
                <a:cubicBezTo>
                  <a:pt x="10309730" y="4665312"/>
                  <a:pt x="10304961" y="4653536"/>
                  <a:pt x="10300009" y="4641668"/>
                </a:cubicBezTo>
                <a:cubicBezTo>
                  <a:pt x="10302997" y="4639591"/>
                  <a:pt x="10306033" y="4637560"/>
                  <a:pt x="10309000" y="4635483"/>
                </a:cubicBezTo>
                <a:cubicBezTo>
                  <a:pt x="10321529" y="4626720"/>
                  <a:pt x="10333876" y="4617819"/>
                  <a:pt x="10346086" y="4608827"/>
                </a:cubicBezTo>
                <a:cubicBezTo>
                  <a:pt x="10350422" y="4620466"/>
                  <a:pt x="10354575" y="4632014"/>
                  <a:pt x="10358592" y="4643540"/>
                </a:cubicBezTo>
                <a:close/>
                <a:moveTo>
                  <a:pt x="10309799" y="4680351"/>
                </a:moveTo>
                <a:cubicBezTo>
                  <a:pt x="10294691" y="4691351"/>
                  <a:pt x="10279400" y="4702101"/>
                  <a:pt x="10263927" y="4712644"/>
                </a:cubicBezTo>
                <a:cubicBezTo>
                  <a:pt x="10258769" y="4700640"/>
                  <a:pt x="10253451" y="4688544"/>
                  <a:pt x="10247952" y="4676403"/>
                </a:cubicBezTo>
                <a:cubicBezTo>
                  <a:pt x="10264018" y="4666042"/>
                  <a:pt x="10279857" y="4655521"/>
                  <a:pt x="10295444" y="4644795"/>
                </a:cubicBezTo>
                <a:cubicBezTo>
                  <a:pt x="10300396" y="4656731"/>
                  <a:pt x="10305189" y="4668575"/>
                  <a:pt x="10309799" y="4680351"/>
                </a:cubicBezTo>
                <a:close/>
                <a:moveTo>
                  <a:pt x="10258951" y="4716045"/>
                </a:moveTo>
                <a:cubicBezTo>
                  <a:pt x="10243524" y="4726452"/>
                  <a:pt x="10227959" y="4736676"/>
                  <a:pt x="10212236" y="4746649"/>
                </a:cubicBezTo>
                <a:cubicBezTo>
                  <a:pt x="10207055" y="4735421"/>
                  <a:pt x="10201783" y="4724192"/>
                  <a:pt x="10196328" y="4712850"/>
                </a:cubicBezTo>
                <a:cubicBezTo>
                  <a:pt x="10195803" y="4711732"/>
                  <a:pt x="10195233" y="4710591"/>
                  <a:pt x="10194684" y="4709472"/>
                </a:cubicBezTo>
                <a:cubicBezTo>
                  <a:pt x="10210957" y="4699727"/>
                  <a:pt x="10227001" y="4689777"/>
                  <a:pt x="10242839" y="4679667"/>
                </a:cubicBezTo>
                <a:cubicBezTo>
                  <a:pt x="10248362" y="4691877"/>
                  <a:pt x="10253771" y="4704018"/>
                  <a:pt x="10258951" y="4716045"/>
                </a:cubicBezTo>
                <a:close/>
                <a:moveTo>
                  <a:pt x="10207055" y="4749913"/>
                </a:moveTo>
                <a:cubicBezTo>
                  <a:pt x="10191330" y="4759817"/>
                  <a:pt x="10175469" y="4769494"/>
                  <a:pt x="10159471" y="4778942"/>
                </a:cubicBezTo>
                <a:cubicBezTo>
                  <a:pt x="10153308" y="4766344"/>
                  <a:pt x="10146987" y="4753655"/>
                  <a:pt x="10140482" y="4740853"/>
                </a:cubicBezTo>
                <a:cubicBezTo>
                  <a:pt x="10157006" y="4731609"/>
                  <a:pt x="10173323" y="4722207"/>
                  <a:pt x="10189414" y="4712621"/>
                </a:cubicBezTo>
                <a:cubicBezTo>
                  <a:pt x="10195483" y="4725151"/>
                  <a:pt x="10201349" y="4737566"/>
                  <a:pt x="10207055" y="4749913"/>
                </a:cubicBezTo>
                <a:close/>
                <a:moveTo>
                  <a:pt x="10154267" y="4782001"/>
                </a:moveTo>
                <a:cubicBezTo>
                  <a:pt x="10138406" y="4791312"/>
                  <a:pt x="10122407" y="4800417"/>
                  <a:pt x="10106295" y="4809296"/>
                </a:cubicBezTo>
                <a:cubicBezTo>
                  <a:pt x="10099677" y="4796355"/>
                  <a:pt x="10092945" y="4783370"/>
                  <a:pt x="10086007" y="4770247"/>
                </a:cubicBezTo>
                <a:cubicBezTo>
                  <a:pt x="10102599" y="4761597"/>
                  <a:pt x="10118984" y="4752766"/>
                  <a:pt x="10135211" y="4743774"/>
                </a:cubicBezTo>
                <a:cubicBezTo>
                  <a:pt x="10141738" y="4756622"/>
                  <a:pt x="10148082" y="4769357"/>
                  <a:pt x="10154267" y="4782001"/>
                </a:cubicBezTo>
                <a:close/>
                <a:moveTo>
                  <a:pt x="10100909" y="4812217"/>
                </a:moveTo>
                <a:cubicBezTo>
                  <a:pt x="10085003" y="4820934"/>
                  <a:pt x="10068982" y="4829424"/>
                  <a:pt x="10052870" y="4837709"/>
                </a:cubicBezTo>
                <a:cubicBezTo>
                  <a:pt x="10045840" y="4824472"/>
                  <a:pt x="10038720" y="4811167"/>
                  <a:pt x="10031371" y="4797725"/>
                </a:cubicBezTo>
                <a:cubicBezTo>
                  <a:pt x="10047962" y="4789668"/>
                  <a:pt x="10064326" y="4781430"/>
                  <a:pt x="10080552" y="4773054"/>
                </a:cubicBezTo>
                <a:cubicBezTo>
                  <a:pt x="10087536" y="4786222"/>
                  <a:pt x="10094291" y="4799254"/>
                  <a:pt x="10100909" y="4812217"/>
                </a:cubicBezTo>
                <a:close/>
                <a:moveTo>
                  <a:pt x="10047323" y="4840562"/>
                </a:moveTo>
                <a:cubicBezTo>
                  <a:pt x="10031462" y="4848641"/>
                  <a:pt x="10015510" y="4856537"/>
                  <a:pt x="9999465" y="4864228"/>
                </a:cubicBezTo>
                <a:cubicBezTo>
                  <a:pt x="9992072" y="4850603"/>
                  <a:pt x="9984586" y="4836933"/>
                  <a:pt x="9977032" y="4823194"/>
                </a:cubicBezTo>
                <a:cubicBezTo>
                  <a:pt x="9993441" y="4815777"/>
                  <a:pt x="10009667" y="4808154"/>
                  <a:pt x="10025734" y="4800417"/>
                </a:cubicBezTo>
                <a:cubicBezTo>
                  <a:pt x="10033105" y="4813906"/>
                  <a:pt x="10040272" y="4827279"/>
                  <a:pt x="10047323" y="4840562"/>
                </a:cubicBezTo>
                <a:close/>
                <a:moveTo>
                  <a:pt x="9993760" y="4866967"/>
                </a:moveTo>
                <a:cubicBezTo>
                  <a:pt x="9978333" y="4874315"/>
                  <a:pt x="9962860" y="4881458"/>
                  <a:pt x="9947295" y="4888442"/>
                </a:cubicBezTo>
                <a:cubicBezTo>
                  <a:pt x="9939764" y="4874407"/>
                  <a:pt x="9932164" y="4860325"/>
                  <a:pt x="9924473" y="4846176"/>
                </a:cubicBezTo>
                <a:cubicBezTo>
                  <a:pt x="9940197" y="4839512"/>
                  <a:pt x="9955807" y="4832757"/>
                  <a:pt x="9971258" y="4825819"/>
                </a:cubicBezTo>
                <a:cubicBezTo>
                  <a:pt x="9978812" y="4839535"/>
                  <a:pt x="9986320" y="4853251"/>
                  <a:pt x="9993760" y="4866967"/>
                </a:cubicBezTo>
                <a:close/>
                <a:moveTo>
                  <a:pt x="9941406" y="4891066"/>
                </a:moveTo>
                <a:cubicBezTo>
                  <a:pt x="9926709" y="4897616"/>
                  <a:pt x="9911944" y="4903984"/>
                  <a:pt x="9897132" y="4910214"/>
                </a:cubicBezTo>
                <a:cubicBezTo>
                  <a:pt x="9889510" y="4895836"/>
                  <a:pt x="9881796" y="4881367"/>
                  <a:pt x="9874014" y="4866875"/>
                </a:cubicBezTo>
                <a:cubicBezTo>
                  <a:pt x="9888962" y="4860941"/>
                  <a:pt x="9903819" y="4854871"/>
                  <a:pt x="9918539" y="4848709"/>
                </a:cubicBezTo>
                <a:cubicBezTo>
                  <a:pt x="9926208" y="4862836"/>
                  <a:pt x="9933830" y="4876962"/>
                  <a:pt x="9941406" y="4891066"/>
                </a:cubicBezTo>
                <a:close/>
                <a:moveTo>
                  <a:pt x="9891039" y="4912770"/>
                </a:moveTo>
                <a:cubicBezTo>
                  <a:pt x="9877071" y="4918613"/>
                  <a:pt x="9863059" y="4924295"/>
                  <a:pt x="9849001" y="4929841"/>
                </a:cubicBezTo>
                <a:cubicBezTo>
                  <a:pt x="9841287" y="4915098"/>
                  <a:pt x="9833481" y="4900309"/>
                  <a:pt x="9825585" y="4885452"/>
                </a:cubicBezTo>
                <a:cubicBezTo>
                  <a:pt x="9833618" y="4882485"/>
                  <a:pt x="9841652" y="4879473"/>
                  <a:pt x="9849639" y="4876415"/>
                </a:cubicBezTo>
                <a:cubicBezTo>
                  <a:pt x="9855710" y="4874087"/>
                  <a:pt x="9861758" y="4871668"/>
                  <a:pt x="9867806" y="4869295"/>
                </a:cubicBezTo>
                <a:cubicBezTo>
                  <a:pt x="9875612" y="4883809"/>
                  <a:pt x="9883347" y="4898301"/>
                  <a:pt x="9891039" y="4912770"/>
                </a:cubicBezTo>
                <a:close/>
                <a:moveTo>
                  <a:pt x="9842862" y="4932237"/>
                </a:moveTo>
                <a:cubicBezTo>
                  <a:pt x="9829602" y="4937441"/>
                  <a:pt x="9816319" y="4942507"/>
                  <a:pt x="9802991" y="4947437"/>
                </a:cubicBezTo>
                <a:cubicBezTo>
                  <a:pt x="9795186" y="4932397"/>
                  <a:pt x="9787290" y="4917289"/>
                  <a:pt x="9779325" y="4902135"/>
                </a:cubicBezTo>
                <a:cubicBezTo>
                  <a:pt x="9792745" y="4897434"/>
                  <a:pt x="9806118" y="4892687"/>
                  <a:pt x="9819400" y="4887780"/>
                </a:cubicBezTo>
                <a:cubicBezTo>
                  <a:pt x="9827274" y="4902614"/>
                  <a:pt x="9835103" y="4917426"/>
                  <a:pt x="9842862" y="4932237"/>
                </a:cubicBezTo>
                <a:close/>
                <a:moveTo>
                  <a:pt x="9796602" y="4949810"/>
                </a:moveTo>
                <a:cubicBezTo>
                  <a:pt x="9784095" y="4954397"/>
                  <a:pt x="9771589" y="4958894"/>
                  <a:pt x="9759059" y="4963275"/>
                </a:cubicBezTo>
                <a:cubicBezTo>
                  <a:pt x="9751163" y="4947939"/>
                  <a:pt x="9743198" y="4932557"/>
                  <a:pt x="9735165" y="4917106"/>
                </a:cubicBezTo>
                <a:cubicBezTo>
                  <a:pt x="9747785" y="4912953"/>
                  <a:pt x="9760337" y="4908708"/>
                  <a:pt x="9772844" y="4904372"/>
                </a:cubicBezTo>
                <a:cubicBezTo>
                  <a:pt x="9780831" y="4919526"/>
                  <a:pt x="9788728" y="4934679"/>
                  <a:pt x="9796602" y="4949810"/>
                </a:cubicBezTo>
                <a:close/>
                <a:moveTo>
                  <a:pt x="9798952" y="4954306"/>
                </a:moveTo>
                <a:cubicBezTo>
                  <a:pt x="9806665" y="4969186"/>
                  <a:pt x="9814334" y="4984066"/>
                  <a:pt x="9821957" y="4998946"/>
                </a:cubicBezTo>
                <a:cubicBezTo>
                  <a:pt x="9809496" y="5003784"/>
                  <a:pt x="9797012" y="5008531"/>
                  <a:pt x="9784505" y="5013164"/>
                </a:cubicBezTo>
                <a:cubicBezTo>
                  <a:pt x="9776883" y="4998079"/>
                  <a:pt x="9769146" y="4982948"/>
                  <a:pt x="9761341" y="4967748"/>
                </a:cubicBezTo>
                <a:cubicBezTo>
                  <a:pt x="9773939" y="4963367"/>
                  <a:pt x="9786469" y="4958871"/>
                  <a:pt x="9798952" y="4954306"/>
                </a:cubicBezTo>
                <a:close/>
                <a:moveTo>
                  <a:pt x="9777865" y="5015606"/>
                </a:moveTo>
                <a:cubicBezTo>
                  <a:pt x="9615692" y="5075080"/>
                  <a:pt x="9449913" y="5116023"/>
                  <a:pt x="9291939" y="5140008"/>
                </a:cubicBezTo>
                <a:cubicBezTo>
                  <a:pt x="8779472" y="5217854"/>
                  <a:pt x="8256735" y="5174835"/>
                  <a:pt x="7763507" y="5077111"/>
                </a:cubicBezTo>
                <a:cubicBezTo>
                  <a:pt x="7312910" y="4987855"/>
                  <a:pt x="6886984" y="4852977"/>
                  <a:pt x="6515831" y="4722914"/>
                </a:cubicBezTo>
                <a:cubicBezTo>
                  <a:pt x="6042229" y="4556930"/>
                  <a:pt x="5571937" y="4360958"/>
                  <a:pt x="5117118" y="4171444"/>
                </a:cubicBezTo>
                <a:cubicBezTo>
                  <a:pt x="4614259" y="3961916"/>
                  <a:pt x="4094283" y="3745267"/>
                  <a:pt x="3568556" y="3568625"/>
                </a:cubicBezTo>
                <a:cubicBezTo>
                  <a:pt x="3424732" y="3520311"/>
                  <a:pt x="3299189" y="3484092"/>
                  <a:pt x="3184759" y="3457893"/>
                </a:cubicBezTo>
                <a:cubicBezTo>
                  <a:pt x="3045135" y="3425919"/>
                  <a:pt x="2919774" y="3408049"/>
                  <a:pt x="2801510" y="3403257"/>
                </a:cubicBezTo>
                <a:cubicBezTo>
                  <a:pt x="2668914" y="3397871"/>
                  <a:pt x="2544512" y="3409693"/>
                  <a:pt x="2431726" y="3438403"/>
                </a:cubicBezTo>
                <a:cubicBezTo>
                  <a:pt x="2307506" y="3470011"/>
                  <a:pt x="2192040" y="3523392"/>
                  <a:pt x="2088518" y="3597061"/>
                </a:cubicBezTo>
                <a:cubicBezTo>
                  <a:pt x="1955171" y="3691955"/>
                  <a:pt x="1837252" y="3805814"/>
                  <a:pt x="1729227" y="3930581"/>
                </a:cubicBezTo>
                <a:cubicBezTo>
                  <a:pt x="1731817" y="3925948"/>
                  <a:pt x="1734412" y="3921315"/>
                  <a:pt x="1737012" y="3916705"/>
                </a:cubicBezTo>
                <a:cubicBezTo>
                  <a:pt x="1849720" y="3778815"/>
                  <a:pt x="1973347" y="3652587"/>
                  <a:pt x="2114601" y="3547606"/>
                </a:cubicBezTo>
                <a:cubicBezTo>
                  <a:pt x="2555558" y="3219882"/>
                  <a:pt x="3107210" y="3342688"/>
                  <a:pt x="3588662" y="3506001"/>
                </a:cubicBezTo>
                <a:cubicBezTo>
                  <a:pt x="4105626" y="3681388"/>
                  <a:pt x="4616427" y="3897375"/>
                  <a:pt x="5110431" y="4106265"/>
                </a:cubicBezTo>
                <a:cubicBezTo>
                  <a:pt x="5561302" y="4296920"/>
                  <a:pt x="6027532" y="4494056"/>
                  <a:pt x="6497709" y="4660063"/>
                </a:cubicBezTo>
                <a:cubicBezTo>
                  <a:pt x="6976400" y="4829059"/>
                  <a:pt x="7381353" y="4944539"/>
                  <a:pt x="7759399" y="5019440"/>
                </a:cubicBezTo>
                <a:cubicBezTo>
                  <a:pt x="7802761" y="5028021"/>
                  <a:pt x="7845735" y="5036077"/>
                  <a:pt x="7888457" y="5043631"/>
                </a:cubicBezTo>
                <a:cubicBezTo>
                  <a:pt x="8137285" y="5087541"/>
                  <a:pt x="8378376" y="5113444"/>
                  <a:pt x="8604975" y="5120610"/>
                </a:cubicBezTo>
                <a:cubicBezTo>
                  <a:pt x="8852913" y="5128460"/>
                  <a:pt x="9093274" y="5114219"/>
                  <a:pt x="9319371" y="5078275"/>
                </a:cubicBezTo>
                <a:cubicBezTo>
                  <a:pt x="9469083" y="5054495"/>
                  <a:pt x="9615189" y="5018162"/>
                  <a:pt x="9754609" y="4970122"/>
                </a:cubicBezTo>
                <a:cubicBezTo>
                  <a:pt x="9762414" y="4985298"/>
                  <a:pt x="9770174" y="5000452"/>
                  <a:pt x="9777865" y="5015606"/>
                </a:cubicBezTo>
                <a:close/>
                <a:moveTo>
                  <a:pt x="2090987" y="3600530"/>
                </a:moveTo>
                <a:cubicBezTo>
                  <a:pt x="2531595" y="3286979"/>
                  <a:pt x="3084480" y="3410492"/>
                  <a:pt x="3567210" y="3572664"/>
                </a:cubicBezTo>
                <a:cubicBezTo>
                  <a:pt x="4092800" y="3749261"/>
                  <a:pt x="4612684" y="3965887"/>
                  <a:pt x="5115475" y="4175393"/>
                </a:cubicBezTo>
                <a:cubicBezTo>
                  <a:pt x="5570339" y="4364929"/>
                  <a:pt x="6040700" y="4560924"/>
                  <a:pt x="6514438" y="4726931"/>
                </a:cubicBezTo>
                <a:cubicBezTo>
                  <a:pt x="7041717" y="4911720"/>
                  <a:pt x="7476909" y="5031604"/>
                  <a:pt x="7884053" y="5104201"/>
                </a:cubicBezTo>
                <a:cubicBezTo>
                  <a:pt x="8129069" y="5147882"/>
                  <a:pt x="8366326" y="5174059"/>
                  <a:pt x="8589274" y="5182046"/>
                </a:cubicBezTo>
                <a:cubicBezTo>
                  <a:pt x="8833355" y="5190764"/>
                  <a:pt x="9069973" y="5178052"/>
                  <a:pt x="9292578" y="5144231"/>
                </a:cubicBezTo>
                <a:cubicBezTo>
                  <a:pt x="9460503" y="5118715"/>
                  <a:pt x="9623954" y="5077317"/>
                  <a:pt x="9778390" y="5021151"/>
                </a:cubicBezTo>
                <a:cubicBezTo>
                  <a:pt x="9779028" y="5020901"/>
                  <a:pt x="9779668" y="5020672"/>
                  <a:pt x="9780306" y="5020422"/>
                </a:cubicBezTo>
                <a:cubicBezTo>
                  <a:pt x="9787883" y="5035347"/>
                  <a:pt x="9795391" y="5050249"/>
                  <a:pt x="9802832" y="5065152"/>
                </a:cubicBezTo>
                <a:cubicBezTo>
                  <a:pt x="9624067" y="5134509"/>
                  <a:pt x="9439506" y="5180632"/>
                  <a:pt x="9265169" y="5205850"/>
                </a:cubicBezTo>
                <a:cubicBezTo>
                  <a:pt x="8764752" y="5278241"/>
                  <a:pt x="8252833" y="5234857"/>
                  <a:pt x="7768916" y="5139004"/>
                </a:cubicBezTo>
                <a:cubicBezTo>
                  <a:pt x="7322815" y="5050638"/>
                  <a:pt x="6900540" y="4917677"/>
                  <a:pt x="6532582" y="4789691"/>
                </a:cubicBezTo>
                <a:cubicBezTo>
                  <a:pt x="6055534" y="4623753"/>
                  <a:pt x="5581248" y="4428945"/>
                  <a:pt x="5122573" y="4240572"/>
                </a:cubicBezTo>
                <a:cubicBezTo>
                  <a:pt x="4610813" y="4030382"/>
                  <a:pt x="4081617" y="3813025"/>
                  <a:pt x="3547104" y="3635174"/>
                </a:cubicBezTo>
                <a:cubicBezTo>
                  <a:pt x="3334608" y="3564471"/>
                  <a:pt x="3055359" y="3481605"/>
                  <a:pt x="2779875" y="3468094"/>
                </a:cubicBezTo>
                <a:cubicBezTo>
                  <a:pt x="2647074" y="3461590"/>
                  <a:pt x="2522443" y="3471883"/>
                  <a:pt x="2409452" y="3498698"/>
                </a:cubicBezTo>
                <a:cubicBezTo>
                  <a:pt x="2284867" y="3528253"/>
                  <a:pt x="2168945" y="3579100"/>
                  <a:pt x="2064918" y="3649848"/>
                </a:cubicBezTo>
                <a:cubicBezTo>
                  <a:pt x="1933652" y="3739128"/>
                  <a:pt x="1817028" y="3846893"/>
                  <a:pt x="1709876" y="3965408"/>
                </a:cubicBezTo>
                <a:cubicBezTo>
                  <a:pt x="1712861" y="3959999"/>
                  <a:pt x="1715858" y="3954590"/>
                  <a:pt x="1718857" y="3949181"/>
                </a:cubicBezTo>
                <a:cubicBezTo>
                  <a:pt x="1830383" y="3818457"/>
                  <a:pt x="1952353" y="3699189"/>
                  <a:pt x="2090987" y="3600530"/>
                </a:cubicBezTo>
                <a:close/>
                <a:moveTo>
                  <a:pt x="1699832" y="3976568"/>
                </a:moveTo>
                <a:cubicBezTo>
                  <a:pt x="1697142" y="3979580"/>
                  <a:pt x="1694455" y="3982592"/>
                  <a:pt x="1691778" y="3985628"/>
                </a:cubicBezTo>
                <a:cubicBezTo>
                  <a:pt x="1694325" y="3981155"/>
                  <a:pt x="1696875" y="3976682"/>
                  <a:pt x="1699433" y="3972209"/>
                </a:cubicBezTo>
                <a:cubicBezTo>
                  <a:pt x="1702131" y="3968968"/>
                  <a:pt x="1704833" y="3965750"/>
                  <a:pt x="1707544" y="3962532"/>
                </a:cubicBezTo>
                <a:cubicBezTo>
                  <a:pt x="1704965" y="3967210"/>
                  <a:pt x="1702400" y="3971889"/>
                  <a:pt x="1699832" y="3976568"/>
                </a:cubicBezTo>
                <a:close/>
                <a:moveTo>
                  <a:pt x="1680310" y="3998636"/>
                </a:moveTo>
                <a:cubicBezTo>
                  <a:pt x="1678151" y="4001101"/>
                  <a:pt x="1675995" y="4003566"/>
                  <a:pt x="1673845" y="4006053"/>
                </a:cubicBezTo>
                <a:cubicBezTo>
                  <a:pt x="1675862" y="4002630"/>
                  <a:pt x="1677889" y="3999207"/>
                  <a:pt x="1679911" y="3995806"/>
                </a:cubicBezTo>
                <a:cubicBezTo>
                  <a:pt x="1682068" y="3993159"/>
                  <a:pt x="1684236" y="3990535"/>
                  <a:pt x="1686402" y="3987910"/>
                </a:cubicBezTo>
                <a:cubicBezTo>
                  <a:pt x="1684368" y="3991493"/>
                  <a:pt x="1682337" y="3995053"/>
                  <a:pt x="1680310" y="3998636"/>
                </a:cubicBezTo>
                <a:close/>
                <a:moveTo>
                  <a:pt x="1669598" y="4017624"/>
                </a:moveTo>
                <a:cubicBezTo>
                  <a:pt x="1667044" y="4022166"/>
                  <a:pt x="1664495" y="4026707"/>
                  <a:pt x="1661950" y="4031272"/>
                </a:cubicBezTo>
                <a:cubicBezTo>
                  <a:pt x="1659301" y="4034147"/>
                  <a:pt x="1656653" y="4037046"/>
                  <a:pt x="1654013" y="4039944"/>
                </a:cubicBezTo>
                <a:cubicBezTo>
                  <a:pt x="1656523" y="4035631"/>
                  <a:pt x="1659036" y="4031317"/>
                  <a:pt x="1661555" y="4027004"/>
                </a:cubicBezTo>
                <a:cubicBezTo>
                  <a:pt x="1664232" y="4023878"/>
                  <a:pt x="1666909" y="4020751"/>
                  <a:pt x="1669598" y="4017624"/>
                </a:cubicBezTo>
                <a:close/>
                <a:moveTo>
                  <a:pt x="1652397" y="4048411"/>
                </a:moveTo>
                <a:cubicBezTo>
                  <a:pt x="1649437" y="4053729"/>
                  <a:pt x="1646484" y="4059069"/>
                  <a:pt x="1643535" y="4064386"/>
                </a:cubicBezTo>
                <a:cubicBezTo>
                  <a:pt x="1640477" y="4067582"/>
                  <a:pt x="1637430" y="4070776"/>
                  <a:pt x="1634386" y="4073972"/>
                </a:cubicBezTo>
                <a:cubicBezTo>
                  <a:pt x="1637328" y="4068837"/>
                  <a:pt x="1640274" y="4063702"/>
                  <a:pt x="1643227" y="4058590"/>
                </a:cubicBezTo>
                <a:cubicBezTo>
                  <a:pt x="1646276" y="4055189"/>
                  <a:pt x="1649334" y="4051789"/>
                  <a:pt x="1652397" y="4048411"/>
                </a:cubicBezTo>
                <a:close/>
                <a:moveTo>
                  <a:pt x="1623783" y="4085154"/>
                </a:moveTo>
                <a:cubicBezTo>
                  <a:pt x="1621708" y="4087368"/>
                  <a:pt x="1619636" y="4089582"/>
                  <a:pt x="1617568" y="4091796"/>
                </a:cubicBezTo>
                <a:cubicBezTo>
                  <a:pt x="1620133" y="4087459"/>
                  <a:pt x="1622708" y="4083146"/>
                  <a:pt x="1625280" y="4078833"/>
                </a:cubicBezTo>
                <a:cubicBezTo>
                  <a:pt x="1627302" y="4076528"/>
                  <a:pt x="1629324" y="4074223"/>
                  <a:pt x="1631353" y="4071940"/>
                </a:cubicBezTo>
                <a:cubicBezTo>
                  <a:pt x="1628826" y="4076345"/>
                  <a:pt x="1626300" y="4080750"/>
                  <a:pt x="1623783" y="4085154"/>
                </a:cubicBezTo>
                <a:close/>
                <a:moveTo>
                  <a:pt x="1614026" y="4102317"/>
                </a:moveTo>
                <a:cubicBezTo>
                  <a:pt x="1611178" y="4107314"/>
                  <a:pt x="1608339" y="4112358"/>
                  <a:pt x="1605500" y="4117379"/>
                </a:cubicBezTo>
                <a:cubicBezTo>
                  <a:pt x="1603001" y="4119912"/>
                  <a:pt x="1600500" y="4122445"/>
                  <a:pt x="1597999" y="4125001"/>
                </a:cubicBezTo>
                <a:cubicBezTo>
                  <a:pt x="1600865" y="4120095"/>
                  <a:pt x="1603734" y="4115211"/>
                  <a:pt x="1606612" y="4110327"/>
                </a:cubicBezTo>
                <a:cubicBezTo>
                  <a:pt x="1609079" y="4107657"/>
                  <a:pt x="1611550" y="4104964"/>
                  <a:pt x="1614026" y="4102317"/>
                </a:cubicBezTo>
                <a:close/>
                <a:moveTo>
                  <a:pt x="1587208" y="4136048"/>
                </a:moveTo>
                <a:cubicBezTo>
                  <a:pt x="1584858" y="4138466"/>
                  <a:pt x="1582509" y="4140863"/>
                  <a:pt x="1580159" y="4143305"/>
                </a:cubicBezTo>
                <a:cubicBezTo>
                  <a:pt x="1582578" y="4139311"/>
                  <a:pt x="1584999" y="4135340"/>
                  <a:pt x="1587425" y="4131369"/>
                </a:cubicBezTo>
                <a:cubicBezTo>
                  <a:pt x="1589783" y="4128744"/>
                  <a:pt x="1592145" y="4126143"/>
                  <a:pt x="1594509" y="4123541"/>
                </a:cubicBezTo>
                <a:cubicBezTo>
                  <a:pt x="1592072" y="4127717"/>
                  <a:pt x="1589639" y="4131871"/>
                  <a:pt x="1587208" y="4136048"/>
                </a:cubicBezTo>
                <a:close/>
                <a:moveTo>
                  <a:pt x="1567912" y="4156108"/>
                </a:moveTo>
                <a:cubicBezTo>
                  <a:pt x="1566150" y="4157957"/>
                  <a:pt x="1564389" y="4159805"/>
                  <a:pt x="1562627" y="4161677"/>
                </a:cubicBezTo>
                <a:cubicBezTo>
                  <a:pt x="1564480" y="4158732"/>
                  <a:pt x="1566335" y="4155788"/>
                  <a:pt x="1568191" y="4152844"/>
                </a:cubicBezTo>
                <a:cubicBezTo>
                  <a:pt x="1569950" y="4150859"/>
                  <a:pt x="1571717" y="4148873"/>
                  <a:pt x="1573481" y="4146911"/>
                </a:cubicBezTo>
                <a:cubicBezTo>
                  <a:pt x="1571623" y="4149969"/>
                  <a:pt x="1569763" y="4153027"/>
                  <a:pt x="1567912" y="4156108"/>
                </a:cubicBezTo>
                <a:close/>
                <a:moveTo>
                  <a:pt x="1556207" y="4175575"/>
                </a:moveTo>
                <a:cubicBezTo>
                  <a:pt x="1553797" y="4179592"/>
                  <a:pt x="1551394" y="4183608"/>
                  <a:pt x="1548991" y="4187625"/>
                </a:cubicBezTo>
                <a:cubicBezTo>
                  <a:pt x="1546676" y="4189953"/>
                  <a:pt x="1544362" y="4192258"/>
                  <a:pt x="1542046" y="4194586"/>
                </a:cubicBezTo>
                <a:cubicBezTo>
                  <a:pt x="1544444" y="4190729"/>
                  <a:pt x="1546843" y="4186872"/>
                  <a:pt x="1549248" y="4183015"/>
                </a:cubicBezTo>
                <a:cubicBezTo>
                  <a:pt x="1551565" y="4180527"/>
                  <a:pt x="1553886" y="4178040"/>
                  <a:pt x="1556207" y="4175575"/>
                </a:cubicBezTo>
                <a:close/>
                <a:moveTo>
                  <a:pt x="1529576" y="4207206"/>
                </a:moveTo>
                <a:cubicBezTo>
                  <a:pt x="1527860" y="4208964"/>
                  <a:pt x="1526146" y="4210675"/>
                  <a:pt x="1524430" y="4212433"/>
                </a:cubicBezTo>
                <a:cubicBezTo>
                  <a:pt x="1526246" y="4209626"/>
                  <a:pt x="1528070" y="4206818"/>
                  <a:pt x="1529889" y="4204011"/>
                </a:cubicBezTo>
                <a:cubicBezTo>
                  <a:pt x="1531600" y="4202140"/>
                  <a:pt x="1533312" y="4200268"/>
                  <a:pt x="1535028" y="4198397"/>
                </a:cubicBezTo>
                <a:cubicBezTo>
                  <a:pt x="1533207" y="4201341"/>
                  <a:pt x="1531393" y="4204262"/>
                  <a:pt x="1529576" y="4207206"/>
                </a:cubicBezTo>
                <a:close/>
                <a:moveTo>
                  <a:pt x="1517631" y="4226605"/>
                </a:moveTo>
                <a:cubicBezTo>
                  <a:pt x="1515248" y="4230485"/>
                  <a:pt x="1512866" y="4234342"/>
                  <a:pt x="1510492" y="4238221"/>
                </a:cubicBezTo>
                <a:cubicBezTo>
                  <a:pt x="1508199" y="4240458"/>
                  <a:pt x="1505900" y="4242695"/>
                  <a:pt x="1503605" y="4244931"/>
                </a:cubicBezTo>
                <a:cubicBezTo>
                  <a:pt x="1505999" y="4241165"/>
                  <a:pt x="1508395" y="4237423"/>
                  <a:pt x="1510796" y="4233657"/>
                </a:cubicBezTo>
                <a:cubicBezTo>
                  <a:pt x="1513067" y="4231306"/>
                  <a:pt x="1515351" y="4228956"/>
                  <a:pt x="1517631" y="4226605"/>
                </a:cubicBezTo>
                <a:close/>
                <a:moveTo>
                  <a:pt x="1478724" y="4276608"/>
                </a:moveTo>
                <a:cubicBezTo>
                  <a:pt x="1476351" y="4280374"/>
                  <a:pt x="1473979" y="4284139"/>
                  <a:pt x="1471613" y="4287905"/>
                </a:cubicBezTo>
                <a:cubicBezTo>
                  <a:pt x="1469360" y="4290005"/>
                  <a:pt x="1467108" y="4292081"/>
                  <a:pt x="1464855" y="4294204"/>
                </a:cubicBezTo>
                <a:cubicBezTo>
                  <a:pt x="1467229" y="4290575"/>
                  <a:pt x="1469611" y="4286969"/>
                  <a:pt x="1471992" y="4283340"/>
                </a:cubicBezTo>
                <a:cubicBezTo>
                  <a:pt x="1474230" y="4281081"/>
                  <a:pt x="1476476" y="4278845"/>
                  <a:pt x="1478724" y="4276608"/>
                </a:cubicBezTo>
                <a:close/>
                <a:moveTo>
                  <a:pt x="1451940" y="4306368"/>
                </a:moveTo>
                <a:cubicBezTo>
                  <a:pt x="1451922" y="4306391"/>
                  <a:pt x="1451901" y="4306391"/>
                  <a:pt x="1451883" y="4306413"/>
                </a:cubicBezTo>
                <a:cubicBezTo>
                  <a:pt x="1450229" y="4307988"/>
                  <a:pt x="1448592" y="4309586"/>
                  <a:pt x="1446940" y="4311161"/>
                </a:cubicBezTo>
                <a:cubicBezTo>
                  <a:pt x="1448727" y="4308536"/>
                  <a:pt x="1450514" y="4305911"/>
                  <a:pt x="1452305" y="4303310"/>
                </a:cubicBezTo>
                <a:cubicBezTo>
                  <a:pt x="1453958" y="4301621"/>
                  <a:pt x="1455603" y="4299909"/>
                  <a:pt x="1457258" y="4298243"/>
                </a:cubicBezTo>
                <a:cubicBezTo>
                  <a:pt x="1455482" y="4300936"/>
                  <a:pt x="1453709" y="4303652"/>
                  <a:pt x="1451940" y="4306368"/>
                </a:cubicBezTo>
                <a:close/>
                <a:moveTo>
                  <a:pt x="1439516" y="4325470"/>
                </a:moveTo>
                <a:cubicBezTo>
                  <a:pt x="1437158" y="4329099"/>
                  <a:pt x="1434808" y="4332727"/>
                  <a:pt x="1432457" y="4336379"/>
                </a:cubicBezTo>
                <a:cubicBezTo>
                  <a:pt x="1430232" y="4338364"/>
                  <a:pt x="1428005" y="4340372"/>
                  <a:pt x="1425777" y="4342381"/>
                </a:cubicBezTo>
                <a:cubicBezTo>
                  <a:pt x="1428132" y="4338889"/>
                  <a:pt x="1430490" y="4335397"/>
                  <a:pt x="1432850" y="4331906"/>
                </a:cubicBezTo>
                <a:cubicBezTo>
                  <a:pt x="1435070" y="4329760"/>
                  <a:pt x="1437289" y="4327615"/>
                  <a:pt x="1439516" y="4325470"/>
                </a:cubicBezTo>
                <a:close/>
                <a:moveTo>
                  <a:pt x="1412533" y="4354408"/>
                </a:moveTo>
                <a:cubicBezTo>
                  <a:pt x="1410918" y="4355892"/>
                  <a:pt x="1409309" y="4357375"/>
                  <a:pt x="1407698" y="4358858"/>
                </a:cubicBezTo>
                <a:cubicBezTo>
                  <a:pt x="1409489" y="4356302"/>
                  <a:pt x="1411281" y="4353746"/>
                  <a:pt x="1413074" y="4351190"/>
                </a:cubicBezTo>
                <a:cubicBezTo>
                  <a:pt x="1414663" y="4349638"/>
                  <a:pt x="1416258" y="4348086"/>
                  <a:pt x="1417849" y="4346512"/>
                </a:cubicBezTo>
                <a:cubicBezTo>
                  <a:pt x="1416075" y="4349159"/>
                  <a:pt x="1414304" y="4351783"/>
                  <a:pt x="1412533" y="4354408"/>
                </a:cubicBezTo>
                <a:close/>
                <a:moveTo>
                  <a:pt x="1399993" y="4373145"/>
                </a:moveTo>
                <a:cubicBezTo>
                  <a:pt x="1397647" y="4376659"/>
                  <a:pt x="1395303" y="4380174"/>
                  <a:pt x="1392961" y="4383689"/>
                </a:cubicBezTo>
                <a:cubicBezTo>
                  <a:pt x="1391090" y="4385286"/>
                  <a:pt x="1389221" y="4386861"/>
                  <a:pt x="1387347" y="4388481"/>
                </a:cubicBezTo>
                <a:cubicBezTo>
                  <a:pt x="1387032" y="4388755"/>
                  <a:pt x="1386722" y="4389029"/>
                  <a:pt x="1386407" y="4389303"/>
                </a:cubicBezTo>
                <a:cubicBezTo>
                  <a:pt x="1388751" y="4385925"/>
                  <a:pt x="1391095" y="4382570"/>
                  <a:pt x="1393443" y="4379193"/>
                </a:cubicBezTo>
                <a:cubicBezTo>
                  <a:pt x="1395622" y="4377184"/>
                  <a:pt x="1397809" y="4375153"/>
                  <a:pt x="1399993" y="4373145"/>
                </a:cubicBezTo>
                <a:close/>
                <a:moveTo>
                  <a:pt x="1372910" y="4401079"/>
                </a:moveTo>
                <a:cubicBezTo>
                  <a:pt x="1371344" y="4402448"/>
                  <a:pt x="1369774" y="4403795"/>
                  <a:pt x="1368209" y="4405164"/>
                </a:cubicBezTo>
                <a:cubicBezTo>
                  <a:pt x="1369971" y="4402745"/>
                  <a:pt x="1371732" y="4400326"/>
                  <a:pt x="1373497" y="4397907"/>
                </a:cubicBezTo>
                <a:cubicBezTo>
                  <a:pt x="1375058" y="4396423"/>
                  <a:pt x="1376616" y="4394940"/>
                  <a:pt x="1378180" y="4393479"/>
                </a:cubicBezTo>
                <a:cubicBezTo>
                  <a:pt x="1376422" y="4396012"/>
                  <a:pt x="1374665" y="4398546"/>
                  <a:pt x="1372910" y="4401079"/>
                </a:cubicBezTo>
                <a:close/>
                <a:moveTo>
                  <a:pt x="1360194" y="4419473"/>
                </a:moveTo>
                <a:cubicBezTo>
                  <a:pt x="1357857" y="4422851"/>
                  <a:pt x="1355517" y="4426229"/>
                  <a:pt x="1353185" y="4429629"/>
                </a:cubicBezTo>
                <a:cubicBezTo>
                  <a:pt x="1352480" y="4430200"/>
                  <a:pt x="1351775" y="4430770"/>
                  <a:pt x="1351069" y="4431341"/>
                </a:cubicBezTo>
                <a:cubicBezTo>
                  <a:pt x="1349588" y="4432573"/>
                  <a:pt x="1348121" y="4433806"/>
                  <a:pt x="1346642" y="4435038"/>
                </a:cubicBezTo>
                <a:cubicBezTo>
                  <a:pt x="1348984" y="4431775"/>
                  <a:pt x="1351325" y="4428511"/>
                  <a:pt x="1353671" y="4425270"/>
                </a:cubicBezTo>
                <a:cubicBezTo>
                  <a:pt x="1355846" y="4423330"/>
                  <a:pt x="1358014" y="4421390"/>
                  <a:pt x="1360194" y="4419473"/>
                </a:cubicBezTo>
                <a:close/>
                <a:moveTo>
                  <a:pt x="1333029" y="4446335"/>
                </a:moveTo>
                <a:cubicBezTo>
                  <a:pt x="1331500" y="4447613"/>
                  <a:pt x="1329966" y="4448868"/>
                  <a:pt x="1328437" y="4450146"/>
                </a:cubicBezTo>
                <a:cubicBezTo>
                  <a:pt x="1330180" y="4447818"/>
                  <a:pt x="1331924" y="4445491"/>
                  <a:pt x="1333672" y="4443186"/>
                </a:cubicBezTo>
                <a:cubicBezTo>
                  <a:pt x="1335183" y="4441816"/>
                  <a:pt x="1336701" y="4440447"/>
                  <a:pt x="1338216" y="4439100"/>
                </a:cubicBezTo>
                <a:cubicBezTo>
                  <a:pt x="1336482" y="4441497"/>
                  <a:pt x="1334756" y="4443916"/>
                  <a:pt x="1333029" y="4446335"/>
                </a:cubicBezTo>
                <a:close/>
                <a:moveTo>
                  <a:pt x="1320070" y="4464455"/>
                </a:moveTo>
                <a:cubicBezTo>
                  <a:pt x="1317754" y="4467696"/>
                  <a:pt x="1315437" y="4470937"/>
                  <a:pt x="1313126" y="4474178"/>
                </a:cubicBezTo>
                <a:cubicBezTo>
                  <a:pt x="1312347" y="4474794"/>
                  <a:pt x="1311571" y="4475387"/>
                  <a:pt x="1310793" y="4475981"/>
                </a:cubicBezTo>
                <a:cubicBezTo>
                  <a:pt x="1309410" y="4477053"/>
                  <a:pt x="1308036" y="4478171"/>
                  <a:pt x="1306656" y="4479244"/>
                </a:cubicBezTo>
                <a:cubicBezTo>
                  <a:pt x="1308981" y="4476117"/>
                  <a:pt x="1311307" y="4473014"/>
                  <a:pt x="1313637" y="4469887"/>
                </a:cubicBezTo>
                <a:cubicBezTo>
                  <a:pt x="1315782" y="4468084"/>
                  <a:pt x="1317925" y="4466258"/>
                  <a:pt x="1320070" y="4464455"/>
                </a:cubicBezTo>
                <a:close/>
                <a:moveTo>
                  <a:pt x="1292841" y="4490153"/>
                </a:moveTo>
                <a:cubicBezTo>
                  <a:pt x="1291344" y="4491340"/>
                  <a:pt x="1289843" y="4492527"/>
                  <a:pt x="1288348" y="4493713"/>
                </a:cubicBezTo>
                <a:cubicBezTo>
                  <a:pt x="1290069" y="4491500"/>
                  <a:pt x="1291787" y="4489286"/>
                  <a:pt x="1293510" y="4487095"/>
                </a:cubicBezTo>
                <a:cubicBezTo>
                  <a:pt x="1294994" y="4485817"/>
                  <a:pt x="1296479" y="4484539"/>
                  <a:pt x="1297965" y="4483261"/>
                </a:cubicBezTo>
                <a:cubicBezTo>
                  <a:pt x="1296256" y="4485566"/>
                  <a:pt x="1294551" y="4487848"/>
                  <a:pt x="1292841" y="4490153"/>
                </a:cubicBezTo>
                <a:close/>
                <a:moveTo>
                  <a:pt x="1281175" y="4505900"/>
                </a:moveTo>
                <a:cubicBezTo>
                  <a:pt x="1278345" y="4509712"/>
                  <a:pt x="1275517" y="4513546"/>
                  <a:pt x="1272692" y="4517380"/>
                </a:cubicBezTo>
                <a:cubicBezTo>
                  <a:pt x="1270583" y="4518909"/>
                  <a:pt x="1268472" y="4520461"/>
                  <a:pt x="1266368" y="4522013"/>
                </a:cubicBezTo>
                <a:cubicBezTo>
                  <a:pt x="1269253" y="4518293"/>
                  <a:pt x="1272142" y="4514573"/>
                  <a:pt x="1275031" y="4510830"/>
                </a:cubicBezTo>
                <a:cubicBezTo>
                  <a:pt x="1277078" y="4509187"/>
                  <a:pt x="1279128" y="4507543"/>
                  <a:pt x="1281175" y="4505900"/>
                </a:cubicBezTo>
                <a:close/>
                <a:moveTo>
                  <a:pt x="1252515" y="4532305"/>
                </a:moveTo>
                <a:cubicBezTo>
                  <a:pt x="1251013" y="4533446"/>
                  <a:pt x="1249519" y="4534587"/>
                  <a:pt x="1248017" y="4535706"/>
                </a:cubicBezTo>
                <a:cubicBezTo>
                  <a:pt x="1250322" y="4532853"/>
                  <a:pt x="1252629" y="4530023"/>
                  <a:pt x="1254936" y="4527170"/>
                </a:cubicBezTo>
                <a:cubicBezTo>
                  <a:pt x="1256340" y="4526029"/>
                  <a:pt x="1257744" y="4524865"/>
                  <a:pt x="1259147" y="4523724"/>
                </a:cubicBezTo>
                <a:cubicBezTo>
                  <a:pt x="1256938" y="4526577"/>
                  <a:pt x="1254724" y="4529452"/>
                  <a:pt x="1252515" y="4532305"/>
                </a:cubicBezTo>
                <a:close/>
                <a:moveTo>
                  <a:pt x="1238788" y="4550152"/>
                </a:moveTo>
                <a:cubicBezTo>
                  <a:pt x="1236594" y="4553005"/>
                  <a:pt x="1234408" y="4555858"/>
                  <a:pt x="1232217" y="4558710"/>
                </a:cubicBezTo>
                <a:cubicBezTo>
                  <a:pt x="1230090" y="4560171"/>
                  <a:pt x="1227977" y="4561677"/>
                  <a:pt x="1225854" y="4563160"/>
                </a:cubicBezTo>
                <a:cubicBezTo>
                  <a:pt x="1228050" y="4560422"/>
                  <a:pt x="1230248" y="4557706"/>
                  <a:pt x="1232448" y="4554967"/>
                </a:cubicBezTo>
                <a:cubicBezTo>
                  <a:pt x="1234559" y="4553370"/>
                  <a:pt x="1236674" y="4551749"/>
                  <a:pt x="1238788" y="4550152"/>
                </a:cubicBezTo>
                <a:close/>
                <a:moveTo>
                  <a:pt x="1211833" y="4572974"/>
                </a:moveTo>
                <a:cubicBezTo>
                  <a:pt x="1210399" y="4573978"/>
                  <a:pt x="1208957" y="4574982"/>
                  <a:pt x="1207526" y="4575986"/>
                </a:cubicBezTo>
                <a:cubicBezTo>
                  <a:pt x="1209000" y="4574252"/>
                  <a:pt x="1210477" y="4572495"/>
                  <a:pt x="1211954" y="4570760"/>
                </a:cubicBezTo>
                <a:cubicBezTo>
                  <a:pt x="1213421" y="4569619"/>
                  <a:pt x="1214891" y="4568478"/>
                  <a:pt x="1216358" y="4567337"/>
                </a:cubicBezTo>
                <a:cubicBezTo>
                  <a:pt x="1214850" y="4569208"/>
                  <a:pt x="1213339" y="4571102"/>
                  <a:pt x="1211833" y="4572974"/>
                </a:cubicBezTo>
                <a:close/>
                <a:moveTo>
                  <a:pt x="1198571" y="4589543"/>
                </a:moveTo>
                <a:cubicBezTo>
                  <a:pt x="1196184" y="4592509"/>
                  <a:pt x="1193787" y="4595499"/>
                  <a:pt x="1191407" y="4598489"/>
                </a:cubicBezTo>
                <a:cubicBezTo>
                  <a:pt x="1189332" y="4599836"/>
                  <a:pt x="1187258" y="4601182"/>
                  <a:pt x="1185186" y="4602528"/>
                </a:cubicBezTo>
                <a:cubicBezTo>
                  <a:pt x="1187587" y="4599676"/>
                  <a:pt x="1189994" y="4596800"/>
                  <a:pt x="1192397" y="4593947"/>
                </a:cubicBezTo>
                <a:cubicBezTo>
                  <a:pt x="1194454" y="4592487"/>
                  <a:pt x="1196512" y="4591003"/>
                  <a:pt x="1198571" y="4589543"/>
                </a:cubicBezTo>
                <a:close/>
                <a:moveTo>
                  <a:pt x="1171029" y="4611863"/>
                </a:moveTo>
                <a:cubicBezTo>
                  <a:pt x="1169605" y="4612798"/>
                  <a:pt x="1168176" y="4613734"/>
                  <a:pt x="1166755" y="4614670"/>
                </a:cubicBezTo>
                <a:cubicBezTo>
                  <a:pt x="1168521" y="4612661"/>
                  <a:pt x="1170287" y="4610676"/>
                  <a:pt x="1172056" y="4608668"/>
                </a:cubicBezTo>
                <a:cubicBezTo>
                  <a:pt x="1173453" y="4607640"/>
                  <a:pt x="1174850" y="4606636"/>
                  <a:pt x="1176246" y="4605610"/>
                </a:cubicBezTo>
                <a:cubicBezTo>
                  <a:pt x="1174503" y="4607686"/>
                  <a:pt x="1172768" y="4609763"/>
                  <a:pt x="1171029" y="4611863"/>
                </a:cubicBezTo>
                <a:close/>
                <a:moveTo>
                  <a:pt x="1158470" y="4626879"/>
                </a:moveTo>
                <a:cubicBezTo>
                  <a:pt x="1155818" y="4630052"/>
                  <a:pt x="1153176" y="4633224"/>
                  <a:pt x="1150528" y="4636396"/>
                </a:cubicBezTo>
                <a:cubicBezTo>
                  <a:pt x="1148490" y="4637629"/>
                  <a:pt x="1146454" y="4638861"/>
                  <a:pt x="1144414" y="4640093"/>
                </a:cubicBezTo>
                <a:cubicBezTo>
                  <a:pt x="1147098" y="4637035"/>
                  <a:pt x="1149787" y="4633977"/>
                  <a:pt x="1152475" y="4630919"/>
                </a:cubicBezTo>
                <a:cubicBezTo>
                  <a:pt x="1154472" y="4629573"/>
                  <a:pt x="1156471" y="4628203"/>
                  <a:pt x="1158470" y="4626879"/>
                </a:cubicBezTo>
                <a:close/>
                <a:moveTo>
                  <a:pt x="1130155" y="4648834"/>
                </a:moveTo>
                <a:cubicBezTo>
                  <a:pt x="1128754" y="4649701"/>
                  <a:pt x="1127346" y="4650569"/>
                  <a:pt x="1125942" y="4651436"/>
                </a:cubicBezTo>
                <a:cubicBezTo>
                  <a:pt x="1127992" y="4649222"/>
                  <a:pt x="1130041" y="4646985"/>
                  <a:pt x="1132093" y="4644772"/>
                </a:cubicBezTo>
                <a:cubicBezTo>
                  <a:pt x="1133423" y="4643859"/>
                  <a:pt x="1134754" y="4642946"/>
                  <a:pt x="1136084" y="4642056"/>
                </a:cubicBezTo>
                <a:cubicBezTo>
                  <a:pt x="1134108" y="4644315"/>
                  <a:pt x="1132131" y="4646575"/>
                  <a:pt x="1130155" y="4648834"/>
                </a:cubicBezTo>
                <a:close/>
                <a:moveTo>
                  <a:pt x="1117537" y="4663280"/>
                </a:moveTo>
                <a:cubicBezTo>
                  <a:pt x="1114821" y="4666384"/>
                  <a:pt x="1112117" y="4669488"/>
                  <a:pt x="1109405" y="4672615"/>
                </a:cubicBezTo>
                <a:cubicBezTo>
                  <a:pt x="1107386" y="4673733"/>
                  <a:pt x="1105366" y="4674874"/>
                  <a:pt x="1103344" y="4676015"/>
                </a:cubicBezTo>
                <a:cubicBezTo>
                  <a:pt x="1106114" y="4673003"/>
                  <a:pt x="1108887" y="4669967"/>
                  <a:pt x="1111660" y="4666955"/>
                </a:cubicBezTo>
                <a:cubicBezTo>
                  <a:pt x="1113618" y="4665723"/>
                  <a:pt x="1115576" y="4664490"/>
                  <a:pt x="1117537" y="4663280"/>
                </a:cubicBezTo>
                <a:close/>
                <a:moveTo>
                  <a:pt x="1088971" y="4684185"/>
                </a:moveTo>
                <a:cubicBezTo>
                  <a:pt x="1087604" y="4684962"/>
                  <a:pt x="1086234" y="4685737"/>
                  <a:pt x="1084867" y="4686536"/>
                </a:cubicBezTo>
                <a:cubicBezTo>
                  <a:pt x="1087042" y="4684277"/>
                  <a:pt x="1089219" y="4682040"/>
                  <a:pt x="1091396" y="4679781"/>
                </a:cubicBezTo>
                <a:cubicBezTo>
                  <a:pt x="1092675" y="4678959"/>
                  <a:pt x="1093955" y="4678138"/>
                  <a:pt x="1095237" y="4677339"/>
                </a:cubicBezTo>
                <a:cubicBezTo>
                  <a:pt x="1093147" y="4679621"/>
                  <a:pt x="1091056" y="4681903"/>
                  <a:pt x="1088971" y="4684185"/>
                </a:cubicBezTo>
                <a:close/>
                <a:moveTo>
                  <a:pt x="1074953" y="4699522"/>
                </a:moveTo>
                <a:cubicBezTo>
                  <a:pt x="1072733" y="4701941"/>
                  <a:pt x="1070514" y="4704383"/>
                  <a:pt x="1068296" y="4706825"/>
                </a:cubicBezTo>
                <a:cubicBezTo>
                  <a:pt x="1066308" y="4707829"/>
                  <a:pt x="1064318" y="4708879"/>
                  <a:pt x="1062330" y="4709906"/>
                </a:cubicBezTo>
                <a:cubicBezTo>
                  <a:pt x="1064540" y="4707601"/>
                  <a:pt x="1066749" y="4705319"/>
                  <a:pt x="1068960" y="4703014"/>
                </a:cubicBezTo>
                <a:cubicBezTo>
                  <a:pt x="1070959" y="4701850"/>
                  <a:pt x="1072959" y="4700663"/>
                  <a:pt x="1074953" y="4699522"/>
                </a:cubicBezTo>
                <a:close/>
                <a:moveTo>
                  <a:pt x="1047905" y="4717437"/>
                </a:moveTo>
                <a:cubicBezTo>
                  <a:pt x="1046581" y="4718122"/>
                  <a:pt x="1045255" y="4718829"/>
                  <a:pt x="1043929" y="4719537"/>
                </a:cubicBezTo>
                <a:cubicBezTo>
                  <a:pt x="1045442" y="4718031"/>
                  <a:pt x="1046953" y="4716547"/>
                  <a:pt x="1048466" y="4715064"/>
                </a:cubicBezTo>
                <a:cubicBezTo>
                  <a:pt x="1049790" y="4714287"/>
                  <a:pt x="1051111" y="4713489"/>
                  <a:pt x="1052435" y="4712713"/>
                </a:cubicBezTo>
                <a:cubicBezTo>
                  <a:pt x="1050924" y="4714287"/>
                  <a:pt x="1049413" y="4715863"/>
                  <a:pt x="1047905" y="4717437"/>
                </a:cubicBezTo>
                <a:close/>
                <a:moveTo>
                  <a:pt x="1034052" y="4731883"/>
                </a:moveTo>
                <a:cubicBezTo>
                  <a:pt x="1031633" y="4734417"/>
                  <a:pt x="1029220" y="4736950"/>
                  <a:pt x="1026804" y="4739483"/>
                </a:cubicBezTo>
                <a:cubicBezTo>
                  <a:pt x="1024848" y="4740396"/>
                  <a:pt x="1022892" y="4741309"/>
                  <a:pt x="1020936" y="4742221"/>
                </a:cubicBezTo>
                <a:cubicBezTo>
                  <a:pt x="1023383" y="4739803"/>
                  <a:pt x="1025834" y="4737384"/>
                  <a:pt x="1028282" y="4734964"/>
                </a:cubicBezTo>
                <a:cubicBezTo>
                  <a:pt x="1030206" y="4733937"/>
                  <a:pt x="1032128" y="4732911"/>
                  <a:pt x="1034052" y="4731883"/>
                </a:cubicBezTo>
                <a:close/>
                <a:moveTo>
                  <a:pt x="1006428" y="4749159"/>
                </a:moveTo>
                <a:cubicBezTo>
                  <a:pt x="1005054" y="4749821"/>
                  <a:pt x="1003680" y="4750506"/>
                  <a:pt x="1002306" y="4751168"/>
                </a:cubicBezTo>
                <a:cubicBezTo>
                  <a:pt x="1004073" y="4749502"/>
                  <a:pt x="1005839" y="4747858"/>
                  <a:pt x="1007606" y="4746215"/>
                </a:cubicBezTo>
                <a:cubicBezTo>
                  <a:pt x="1008950" y="4745463"/>
                  <a:pt x="1010296" y="4744709"/>
                  <a:pt x="1011641" y="4743979"/>
                </a:cubicBezTo>
                <a:cubicBezTo>
                  <a:pt x="1009902" y="4745713"/>
                  <a:pt x="1008167" y="4747448"/>
                  <a:pt x="1006428" y="4749159"/>
                </a:cubicBezTo>
                <a:close/>
                <a:moveTo>
                  <a:pt x="1007250" y="4755801"/>
                </a:moveTo>
                <a:cubicBezTo>
                  <a:pt x="1009678" y="4754637"/>
                  <a:pt x="1012104" y="4753473"/>
                  <a:pt x="1014532" y="4752309"/>
                </a:cubicBezTo>
                <a:cubicBezTo>
                  <a:pt x="1011732" y="4755253"/>
                  <a:pt x="1008943" y="4758174"/>
                  <a:pt x="1006147" y="4761118"/>
                </a:cubicBezTo>
                <a:cubicBezTo>
                  <a:pt x="1003728" y="4762122"/>
                  <a:pt x="1001307" y="4763104"/>
                  <a:pt x="998888" y="4764108"/>
                </a:cubicBezTo>
                <a:cubicBezTo>
                  <a:pt x="1001674" y="4761347"/>
                  <a:pt x="1004461" y="4758562"/>
                  <a:pt x="1007250" y="4755801"/>
                </a:cubicBezTo>
                <a:close/>
                <a:moveTo>
                  <a:pt x="1027737" y="4746010"/>
                </a:moveTo>
                <a:cubicBezTo>
                  <a:pt x="1030560" y="4744686"/>
                  <a:pt x="1033385" y="4743385"/>
                  <a:pt x="1036208" y="4742085"/>
                </a:cubicBezTo>
                <a:cubicBezTo>
                  <a:pt x="1032984" y="4745622"/>
                  <a:pt x="1029761" y="4749182"/>
                  <a:pt x="1026541" y="4752720"/>
                </a:cubicBezTo>
                <a:cubicBezTo>
                  <a:pt x="1023697" y="4753861"/>
                  <a:pt x="1020854" y="4755025"/>
                  <a:pt x="1018010" y="4756189"/>
                </a:cubicBezTo>
                <a:cubicBezTo>
                  <a:pt x="1021251" y="4752788"/>
                  <a:pt x="1024494" y="4749388"/>
                  <a:pt x="1027737" y="4746010"/>
                </a:cubicBezTo>
                <a:close/>
                <a:moveTo>
                  <a:pt x="1048090" y="4736585"/>
                </a:moveTo>
                <a:cubicBezTo>
                  <a:pt x="1051303" y="4735101"/>
                  <a:pt x="1054514" y="4733595"/>
                  <a:pt x="1057727" y="4732134"/>
                </a:cubicBezTo>
                <a:cubicBezTo>
                  <a:pt x="1054532" y="4735809"/>
                  <a:pt x="1051326" y="4739506"/>
                  <a:pt x="1048135" y="4743180"/>
                </a:cubicBezTo>
                <a:cubicBezTo>
                  <a:pt x="1047729" y="4743660"/>
                  <a:pt x="1047316" y="4744139"/>
                  <a:pt x="1046910" y="4744618"/>
                </a:cubicBezTo>
                <a:cubicBezTo>
                  <a:pt x="1043710" y="4745873"/>
                  <a:pt x="1040517" y="4747151"/>
                  <a:pt x="1037322" y="4748429"/>
                </a:cubicBezTo>
                <a:cubicBezTo>
                  <a:pt x="1040910" y="4744481"/>
                  <a:pt x="1044497" y="4740533"/>
                  <a:pt x="1048090" y="4736585"/>
                </a:cubicBezTo>
                <a:close/>
                <a:moveTo>
                  <a:pt x="1068508" y="4727296"/>
                </a:moveTo>
                <a:cubicBezTo>
                  <a:pt x="1071993" y="4725744"/>
                  <a:pt x="1075476" y="4724170"/>
                  <a:pt x="1078961" y="4722618"/>
                </a:cubicBezTo>
                <a:cubicBezTo>
                  <a:pt x="1075074" y="4727319"/>
                  <a:pt x="1071183" y="4732020"/>
                  <a:pt x="1067274" y="4736722"/>
                </a:cubicBezTo>
                <a:cubicBezTo>
                  <a:pt x="1063816" y="4738045"/>
                  <a:pt x="1060354" y="4739346"/>
                  <a:pt x="1056901" y="4740693"/>
                </a:cubicBezTo>
                <a:cubicBezTo>
                  <a:pt x="1060767" y="4736242"/>
                  <a:pt x="1064636" y="4731769"/>
                  <a:pt x="1068508" y="4727296"/>
                </a:cubicBezTo>
                <a:close/>
                <a:moveTo>
                  <a:pt x="1088984" y="4718167"/>
                </a:moveTo>
                <a:cubicBezTo>
                  <a:pt x="1092688" y="4716547"/>
                  <a:pt x="1096395" y="4714995"/>
                  <a:pt x="1100099" y="4713375"/>
                </a:cubicBezTo>
                <a:cubicBezTo>
                  <a:pt x="1095975" y="4718578"/>
                  <a:pt x="1091851" y="4723782"/>
                  <a:pt x="1087708" y="4728985"/>
                </a:cubicBezTo>
                <a:cubicBezTo>
                  <a:pt x="1083989" y="4730377"/>
                  <a:pt x="1080271" y="4731769"/>
                  <a:pt x="1076553" y="4733184"/>
                </a:cubicBezTo>
                <a:cubicBezTo>
                  <a:pt x="1080709" y="4728163"/>
                  <a:pt x="1084856" y="4723165"/>
                  <a:pt x="1088984" y="4718167"/>
                </a:cubicBezTo>
                <a:close/>
                <a:moveTo>
                  <a:pt x="1109383" y="4709381"/>
                </a:moveTo>
                <a:cubicBezTo>
                  <a:pt x="1113326" y="4707692"/>
                  <a:pt x="1117268" y="4706003"/>
                  <a:pt x="1121211" y="4704337"/>
                </a:cubicBezTo>
                <a:cubicBezTo>
                  <a:pt x="1116859" y="4710043"/>
                  <a:pt x="1112495" y="4715771"/>
                  <a:pt x="1108125" y="4721500"/>
                </a:cubicBezTo>
                <a:cubicBezTo>
                  <a:pt x="1104186" y="4722937"/>
                  <a:pt x="1100254" y="4724398"/>
                  <a:pt x="1096319" y="4725835"/>
                </a:cubicBezTo>
                <a:cubicBezTo>
                  <a:pt x="1100683" y="4720336"/>
                  <a:pt x="1105042" y="4714858"/>
                  <a:pt x="1109383" y="4709381"/>
                </a:cubicBezTo>
                <a:close/>
                <a:moveTo>
                  <a:pt x="1129801" y="4700777"/>
                </a:moveTo>
                <a:cubicBezTo>
                  <a:pt x="1133930" y="4699043"/>
                  <a:pt x="1138061" y="4697331"/>
                  <a:pt x="1142189" y="4695619"/>
                </a:cubicBezTo>
                <a:cubicBezTo>
                  <a:pt x="1137645" y="4701850"/>
                  <a:pt x="1133101" y="4708057"/>
                  <a:pt x="1128539" y="4714265"/>
                </a:cubicBezTo>
                <a:cubicBezTo>
                  <a:pt x="1124436" y="4715703"/>
                  <a:pt x="1120330" y="4717117"/>
                  <a:pt x="1116231" y="4718578"/>
                </a:cubicBezTo>
                <a:cubicBezTo>
                  <a:pt x="1120766" y="4712644"/>
                  <a:pt x="1125287" y="4706711"/>
                  <a:pt x="1129801" y="4700777"/>
                </a:cubicBezTo>
                <a:close/>
                <a:moveTo>
                  <a:pt x="1150293" y="4692310"/>
                </a:moveTo>
                <a:cubicBezTo>
                  <a:pt x="1154563" y="4690576"/>
                  <a:pt x="1158833" y="4688887"/>
                  <a:pt x="1163103" y="4687198"/>
                </a:cubicBezTo>
                <a:cubicBezTo>
                  <a:pt x="1158413" y="4693862"/>
                  <a:pt x="1153716" y="4700503"/>
                  <a:pt x="1149008" y="4707167"/>
                </a:cubicBezTo>
                <a:cubicBezTo>
                  <a:pt x="1144725" y="4708628"/>
                  <a:pt x="1140448" y="4710111"/>
                  <a:pt x="1136169" y="4711595"/>
                </a:cubicBezTo>
                <a:cubicBezTo>
                  <a:pt x="1140881" y="4705159"/>
                  <a:pt x="1145596" y="4698723"/>
                  <a:pt x="1150293" y="4692310"/>
                </a:cubicBezTo>
                <a:close/>
                <a:moveTo>
                  <a:pt x="1170701" y="4684163"/>
                </a:moveTo>
                <a:cubicBezTo>
                  <a:pt x="1175142" y="4682405"/>
                  <a:pt x="1179581" y="4680671"/>
                  <a:pt x="1184022" y="4678936"/>
                </a:cubicBezTo>
                <a:cubicBezTo>
                  <a:pt x="1179183" y="4686057"/>
                  <a:pt x="1174329" y="4693200"/>
                  <a:pt x="1169475" y="4700321"/>
                </a:cubicBezTo>
                <a:cubicBezTo>
                  <a:pt x="1165038" y="4701781"/>
                  <a:pt x="1160606" y="4703288"/>
                  <a:pt x="1156174" y="4704771"/>
                </a:cubicBezTo>
                <a:cubicBezTo>
                  <a:pt x="1161029" y="4697901"/>
                  <a:pt x="1165865" y="4691032"/>
                  <a:pt x="1170701" y="4684163"/>
                </a:cubicBezTo>
                <a:close/>
                <a:moveTo>
                  <a:pt x="1191142" y="4676198"/>
                </a:moveTo>
                <a:cubicBezTo>
                  <a:pt x="1195720" y="4674440"/>
                  <a:pt x="1200298" y="4672660"/>
                  <a:pt x="1204879" y="4670949"/>
                </a:cubicBezTo>
                <a:cubicBezTo>
                  <a:pt x="1199906" y="4678526"/>
                  <a:pt x="1194924" y="4686125"/>
                  <a:pt x="1189933" y="4693725"/>
                </a:cubicBezTo>
                <a:cubicBezTo>
                  <a:pt x="1185382" y="4695163"/>
                  <a:pt x="1180824" y="4696600"/>
                  <a:pt x="1176278" y="4698061"/>
                </a:cubicBezTo>
                <a:cubicBezTo>
                  <a:pt x="1181244" y="4690781"/>
                  <a:pt x="1186199" y="4683501"/>
                  <a:pt x="1191142" y="4676198"/>
                </a:cubicBezTo>
                <a:close/>
                <a:moveTo>
                  <a:pt x="1211641" y="4668392"/>
                </a:moveTo>
                <a:cubicBezTo>
                  <a:pt x="1216315" y="4666658"/>
                  <a:pt x="1220989" y="4664969"/>
                  <a:pt x="1225663" y="4663258"/>
                </a:cubicBezTo>
                <a:cubicBezTo>
                  <a:pt x="1220596" y="4671268"/>
                  <a:pt x="1215532" y="4679256"/>
                  <a:pt x="1210452" y="4687244"/>
                </a:cubicBezTo>
                <a:cubicBezTo>
                  <a:pt x="1205757" y="4688704"/>
                  <a:pt x="1201067" y="4690165"/>
                  <a:pt x="1196380" y="4691648"/>
                </a:cubicBezTo>
                <a:cubicBezTo>
                  <a:pt x="1201471" y="4683912"/>
                  <a:pt x="1206565" y="4676152"/>
                  <a:pt x="1211641" y="4668392"/>
                </a:cubicBezTo>
                <a:close/>
                <a:moveTo>
                  <a:pt x="1232069" y="4660907"/>
                </a:moveTo>
                <a:cubicBezTo>
                  <a:pt x="1236868" y="4659173"/>
                  <a:pt x="1241665" y="4657438"/>
                  <a:pt x="1246465" y="4655749"/>
                </a:cubicBezTo>
                <a:cubicBezTo>
                  <a:pt x="1241298" y="4664170"/>
                  <a:pt x="1236129" y="4672615"/>
                  <a:pt x="1230946" y="4681036"/>
                </a:cubicBezTo>
                <a:cubicBezTo>
                  <a:pt x="1226142" y="4682474"/>
                  <a:pt x="1221343" y="4683934"/>
                  <a:pt x="1216545" y="4685395"/>
                </a:cubicBezTo>
                <a:cubicBezTo>
                  <a:pt x="1221730" y="4677247"/>
                  <a:pt x="1226902" y="4669077"/>
                  <a:pt x="1232069" y="4660907"/>
                </a:cubicBezTo>
                <a:close/>
                <a:moveTo>
                  <a:pt x="1252517" y="4653604"/>
                </a:moveTo>
                <a:cubicBezTo>
                  <a:pt x="1257431" y="4651892"/>
                  <a:pt x="1262344" y="4650135"/>
                  <a:pt x="1267260" y="4648446"/>
                </a:cubicBezTo>
                <a:cubicBezTo>
                  <a:pt x="1261993" y="4657324"/>
                  <a:pt x="1256719" y="4666179"/>
                  <a:pt x="1251436" y="4675057"/>
                </a:cubicBezTo>
                <a:cubicBezTo>
                  <a:pt x="1246552" y="4676472"/>
                  <a:pt x="1241663" y="4677841"/>
                  <a:pt x="1236786" y="4679279"/>
                </a:cubicBezTo>
                <a:cubicBezTo>
                  <a:pt x="1242040" y="4670720"/>
                  <a:pt x="1247277" y="4662162"/>
                  <a:pt x="1252517" y="4653604"/>
                </a:cubicBezTo>
                <a:close/>
                <a:moveTo>
                  <a:pt x="1273011" y="4646483"/>
                </a:moveTo>
                <a:cubicBezTo>
                  <a:pt x="1278007" y="4644772"/>
                  <a:pt x="1283001" y="4643129"/>
                  <a:pt x="1287996" y="4641463"/>
                </a:cubicBezTo>
                <a:cubicBezTo>
                  <a:pt x="1282672" y="4650728"/>
                  <a:pt x="1277341" y="4659971"/>
                  <a:pt x="1272003" y="4669214"/>
                </a:cubicBezTo>
                <a:cubicBezTo>
                  <a:pt x="1266993" y="4670606"/>
                  <a:pt x="1261988" y="4672021"/>
                  <a:pt x="1256984" y="4673459"/>
                </a:cubicBezTo>
                <a:cubicBezTo>
                  <a:pt x="1262335" y="4664467"/>
                  <a:pt x="1267676" y="4655475"/>
                  <a:pt x="1273011" y="4646483"/>
                </a:cubicBezTo>
                <a:close/>
                <a:moveTo>
                  <a:pt x="1278025" y="4638017"/>
                </a:moveTo>
                <a:cubicBezTo>
                  <a:pt x="1283320" y="4629070"/>
                  <a:pt x="1288601" y="4620147"/>
                  <a:pt x="1293875" y="4611201"/>
                </a:cubicBezTo>
                <a:cubicBezTo>
                  <a:pt x="1298800" y="4609261"/>
                  <a:pt x="1303721" y="4607344"/>
                  <a:pt x="1308641" y="4605450"/>
                </a:cubicBezTo>
                <a:cubicBezTo>
                  <a:pt x="1303369" y="4614670"/>
                  <a:pt x="1298090" y="4623890"/>
                  <a:pt x="1292800" y="4633110"/>
                </a:cubicBezTo>
                <a:cubicBezTo>
                  <a:pt x="1287873" y="4634730"/>
                  <a:pt x="1282948" y="4636373"/>
                  <a:pt x="1278025" y="4638017"/>
                </a:cubicBezTo>
                <a:close/>
                <a:moveTo>
                  <a:pt x="1314312" y="4603282"/>
                </a:moveTo>
                <a:cubicBezTo>
                  <a:pt x="1319329" y="4601364"/>
                  <a:pt x="1324343" y="4599470"/>
                  <a:pt x="1329354" y="4597599"/>
                </a:cubicBezTo>
                <a:cubicBezTo>
                  <a:pt x="1324014" y="4607230"/>
                  <a:pt x="1318660" y="4616861"/>
                  <a:pt x="1313301" y="4626469"/>
                </a:cubicBezTo>
                <a:cubicBezTo>
                  <a:pt x="1308287" y="4628066"/>
                  <a:pt x="1303273" y="4629687"/>
                  <a:pt x="1298259" y="4631307"/>
                </a:cubicBezTo>
                <a:cubicBezTo>
                  <a:pt x="1303620" y="4621973"/>
                  <a:pt x="1308970" y="4612616"/>
                  <a:pt x="1314312" y="4603282"/>
                </a:cubicBezTo>
                <a:close/>
                <a:moveTo>
                  <a:pt x="1319212" y="4594701"/>
                </a:moveTo>
                <a:cubicBezTo>
                  <a:pt x="1324400" y="4585617"/>
                  <a:pt x="1329573" y="4576534"/>
                  <a:pt x="1334738" y="4567474"/>
                </a:cubicBezTo>
                <a:cubicBezTo>
                  <a:pt x="1339679" y="4565329"/>
                  <a:pt x="1344613" y="4563206"/>
                  <a:pt x="1349545" y="4561129"/>
                </a:cubicBezTo>
                <a:cubicBezTo>
                  <a:pt x="1344382" y="4570464"/>
                  <a:pt x="1339209" y="4579821"/>
                  <a:pt x="1334026" y="4589178"/>
                </a:cubicBezTo>
                <a:cubicBezTo>
                  <a:pt x="1329092" y="4591003"/>
                  <a:pt x="1324153" y="4592829"/>
                  <a:pt x="1319212" y="4594701"/>
                </a:cubicBezTo>
                <a:close/>
                <a:moveTo>
                  <a:pt x="1355113" y="4558779"/>
                </a:moveTo>
                <a:cubicBezTo>
                  <a:pt x="1360004" y="4556725"/>
                  <a:pt x="1364893" y="4554671"/>
                  <a:pt x="1369777" y="4552662"/>
                </a:cubicBezTo>
                <a:cubicBezTo>
                  <a:pt x="1364569" y="4562385"/>
                  <a:pt x="1359351" y="4572130"/>
                  <a:pt x="1354123" y="4581852"/>
                </a:cubicBezTo>
                <a:cubicBezTo>
                  <a:pt x="1349219" y="4583609"/>
                  <a:pt x="1344310" y="4585389"/>
                  <a:pt x="1339400" y="4587192"/>
                </a:cubicBezTo>
                <a:cubicBezTo>
                  <a:pt x="1344647" y="4577698"/>
                  <a:pt x="1349889" y="4568227"/>
                  <a:pt x="1355113" y="4558779"/>
                </a:cubicBezTo>
                <a:close/>
                <a:moveTo>
                  <a:pt x="1359970" y="4549970"/>
                </a:moveTo>
                <a:cubicBezTo>
                  <a:pt x="1365178" y="4540544"/>
                  <a:pt x="1370377" y="4531119"/>
                  <a:pt x="1375560" y="4521693"/>
                </a:cubicBezTo>
                <a:cubicBezTo>
                  <a:pt x="1380323" y="4519457"/>
                  <a:pt x="1385102" y="4517243"/>
                  <a:pt x="1389887" y="4515029"/>
                </a:cubicBezTo>
                <a:cubicBezTo>
                  <a:pt x="1384732" y="4524683"/>
                  <a:pt x="1379569" y="4534359"/>
                  <a:pt x="1374391" y="4544036"/>
                </a:cubicBezTo>
                <a:cubicBezTo>
                  <a:pt x="1369587" y="4545998"/>
                  <a:pt x="1364781" y="4547984"/>
                  <a:pt x="1359970" y="4549970"/>
                </a:cubicBezTo>
                <a:close/>
                <a:moveTo>
                  <a:pt x="1395355" y="4512519"/>
                </a:moveTo>
                <a:cubicBezTo>
                  <a:pt x="1400449" y="4510191"/>
                  <a:pt x="1405555" y="4507886"/>
                  <a:pt x="1410673" y="4505581"/>
                </a:cubicBezTo>
                <a:cubicBezTo>
                  <a:pt x="1405438" y="4515691"/>
                  <a:pt x="1400216" y="4525733"/>
                  <a:pt x="1395011" y="4535751"/>
                </a:cubicBezTo>
                <a:cubicBezTo>
                  <a:pt x="1389901" y="4537760"/>
                  <a:pt x="1384787" y="4539814"/>
                  <a:pt x="1379670" y="4541891"/>
                </a:cubicBezTo>
                <a:cubicBezTo>
                  <a:pt x="1384912" y="4532077"/>
                  <a:pt x="1390141" y="4522287"/>
                  <a:pt x="1395355" y="4512519"/>
                </a:cubicBezTo>
                <a:close/>
                <a:moveTo>
                  <a:pt x="1399904" y="4504006"/>
                </a:moveTo>
                <a:cubicBezTo>
                  <a:pt x="1405164" y="4494147"/>
                  <a:pt x="1410409" y="4484311"/>
                  <a:pt x="1415640" y="4474497"/>
                </a:cubicBezTo>
                <a:cubicBezTo>
                  <a:pt x="1420658" y="4471941"/>
                  <a:pt x="1425684" y="4469431"/>
                  <a:pt x="1430713" y="4466920"/>
                </a:cubicBezTo>
                <a:cubicBezTo>
                  <a:pt x="1425458" y="4477076"/>
                  <a:pt x="1420229" y="4487163"/>
                  <a:pt x="1415014" y="4497228"/>
                </a:cubicBezTo>
                <a:cubicBezTo>
                  <a:pt x="1409980" y="4499465"/>
                  <a:pt x="1404943" y="4501724"/>
                  <a:pt x="1399904" y="4504006"/>
                </a:cubicBezTo>
                <a:close/>
                <a:moveTo>
                  <a:pt x="1436049" y="4464296"/>
                </a:moveTo>
                <a:cubicBezTo>
                  <a:pt x="1441154" y="4461785"/>
                  <a:pt x="1446267" y="4459275"/>
                  <a:pt x="1451386" y="4456810"/>
                </a:cubicBezTo>
                <a:cubicBezTo>
                  <a:pt x="1446091" y="4467331"/>
                  <a:pt x="1440812" y="4477807"/>
                  <a:pt x="1435556" y="4488236"/>
                </a:cubicBezTo>
                <a:cubicBezTo>
                  <a:pt x="1430433" y="4490427"/>
                  <a:pt x="1425305" y="4492663"/>
                  <a:pt x="1420174" y="4494923"/>
                </a:cubicBezTo>
                <a:cubicBezTo>
                  <a:pt x="1425480" y="4484699"/>
                  <a:pt x="1430773" y="4474474"/>
                  <a:pt x="1436049" y="4464296"/>
                </a:cubicBezTo>
                <a:close/>
                <a:moveTo>
                  <a:pt x="1440162" y="4456354"/>
                </a:moveTo>
                <a:cubicBezTo>
                  <a:pt x="1442022" y="4452771"/>
                  <a:pt x="1443886" y="4449165"/>
                  <a:pt x="1445744" y="4445582"/>
                </a:cubicBezTo>
                <a:cubicBezTo>
                  <a:pt x="1448875" y="4439534"/>
                  <a:pt x="1452006" y="4433486"/>
                  <a:pt x="1455140" y="4427438"/>
                </a:cubicBezTo>
                <a:cubicBezTo>
                  <a:pt x="1460179" y="4424700"/>
                  <a:pt x="1465227" y="4421961"/>
                  <a:pt x="1470287" y="4419268"/>
                </a:cubicBezTo>
                <a:cubicBezTo>
                  <a:pt x="1469360" y="4421117"/>
                  <a:pt x="1468431" y="4422965"/>
                  <a:pt x="1467505" y="4424791"/>
                </a:cubicBezTo>
                <a:cubicBezTo>
                  <a:pt x="1463424" y="4432916"/>
                  <a:pt x="1459360" y="4440972"/>
                  <a:pt x="1455306" y="4449028"/>
                </a:cubicBezTo>
                <a:cubicBezTo>
                  <a:pt x="1450263" y="4451447"/>
                  <a:pt x="1445215" y="4453889"/>
                  <a:pt x="1440162" y="4456354"/>
                </a:cubicBezTo>
                <a:close/>
                <a:moveTo>
                  <a:pt x="1470567" y="4426343"/>
                </a:moveTo>
                <a:cubicBezTo>
                  <a:pt x="1472220" y="4423056"/>
                  <a:pt x="1473874" y="4419770"/>
                  <a:pt x="1475527" y="4416484"/>
                </a:cubicBezTo>
                <a:cubicBezTo>
                  <a:pt x="1573759" y="4364473"/>
                  <a:pt x="1676166" y="4320700"/>
                  <a:pt x="1783639" y="4288658"/>
                </a:cubicBezTo>
                <a:cubicBezTo>
                  <a:pt x="2067964" y="4203874"/>
                  <a:pt x="2365314" y="4219005"/>
                  <a:pt x="2681056" y="4281560"/>
                </a:cubicBezTo>
                <a:cubicBezTo>
                  <a:pt x="2875956" y="4320175"/>
                  <a:pt x="3077816" y="4376819"/>
                  <a:pt x="3288166" y="4439215"/>
                </a:cubicBezTo>
                <a:cubicBezTo>
                  <a:pt x="3935511" y="4631261"/>
                  <a:pt x="4582445" y="4858682"/>
                  <a:pt x="5208064" y="5078618"/>
                </a:cubicBezTo>
                <a:cubicBezTo>
                  <a:pt x="5705514" y="5253479"/>
                  <a:pt x="6219898" y="5434320"/>
                  <a:pt x="6731795" y="5596425"/>
                </a:cubicBezTo>
                <a:cubicBezTo>
                  <a:pt x="7032200" y="5691569"/>
                  <a:pt x="7428024" y="5811248"/>
                  <a:pt x="7825880" y="5892996"/>
                </a:cubicBezTo>
                <a:cubicBezTo>
                  <a:pt x="7841421" y="5896192"/>
                  <a:pt x="7856963" y="5899318"/>
                  <a:pt x="7872391" y="5902376"/>
                </a:cubicBezTo>
                <a:cubicBezTo>
                  <a:pt x="8265065" y="5980154"/>
                  <a:pt x="8616044" y="6012606"/>
                  <a:pt x="8944110" y="6001538"/>
                </a:cubicBezTo>
                <a:cubicBezTo>
                  <a:pt x="9204098" y="5992774"/>
                  <a:pt x="9457056" y="5944688"/>
                  <a:pt x="9675645" y="5862483"/>
                </a:cubicBezTo>
                <a:cubicBezTo>
                  <a:pt x="9792402" y="5818597"/>
                  <a:pt x="9899597" y="5764965"/>
                  <a:pt x="9994262" y="5703072"/>
                </a:cubicBezTo>
                <a:cubicBezTo>
                  <a:pt x="10018910" y="5686959"/>
                  <a:pt x="10042759" y="5670231"/>
                  <a:pt x="10065764" y="5652955"/>
                </a:cubicBezTo>
                <a:cubicBezTo>
                  <a:pt x="10071286" y="5668131"/>
                  <a:pt x="10076718" y="5683514"/>
                  <a:pt x="10082036" y="5699078"/>
                </a:cubicBezTo>
                <a:cubicBezTo>
                  <a:pt x="9802192" y="5921067"/>
                  <a:pt x="9388180" y="6051472"/>
                  <a:pt x="8917157" y="6061765"/>
                </a:cubicBezTo>
                <a:cubicBezTo>
                  <a:pt x="8575763" y="6069227"/>
                  <a:pt x="8229372" y="6028490"/>
                  <a:pt x="7885468" y="5960367"/>
                </a:cubicBezTo>
                <a:cubicBezTo>
                  <a:pt x="7500575" y="5884141"/>
                  <a:pt x="7118810" y="5773592"/>
                  <a:pt x="6750235" y="5657861"/>
                </a:cubicBezTo>
                <a:cubicBezTo>
                  <a:pt x="6235303" y="5496168"/>
                  <a:pt x="5717564" y="5316262"/>
                  <a:pt x="5216873" y="5142268"/>
                </a:cubicBezTo>
                <a:cubicBezTo>
                  <a:pt x="4581806" y="4921602"/>
                  <a:pt x="3925127" y="4693406"/>
                  <a:pt x="3268311" y="4500400"/>
                </a:cubicBezTo>
                <a:cubicBezTo>
                  <a:pt x="3009943" y="4424471"/>
                  <a:pt x="2757076" y="4353153"/>
                  <a:pt x="2503889" y="4314881"/>
                </a:cubicBezTo>
                <a:cubicBezTo>
                  <a:pt x="2218400" y="4271747"/>
                  <a:pt x="1974572" y="4278662"/>
                  <a:pt x="1758489" y="4336059"/>
                </a:cubicBezTo>
                <a:cubicBezTo>
                  <a:pt x="1659289" y="4362419"/>
                  <a:pt x="1560552" y="4399002"/>
                  <a:pt x="1460348" y="4446632"/>
                </a:cubicBezTo>
                <a:cubicBezTo>
                  <a:pt x="1463751" y="4439876"/>
                  <a:pt x="1467151" y="4433121"/>
                  <a:pt x="1470567" y="4426343"/>
                </a:cubicBezTo>
                <a:close/>
                <a:moveTo>
                  <a:pt x="8943927" y="5995923"/>
                </a:moveTo>
                <a:cubicBezTo>
                  <a:pt x="8588977" y="6007905"/>
                  <a:pt x="8229509" y="5967054"/>
                  <a:pt x="7873190" y="5896465"/>
                </a:cubicBezTo>
                <a:cubicBezTo>
                  <a:pt x="7486426" y="5819852"/>
                  <a:pt x="7103359" y="5708207"/>
                  <a:pt x="6733506" y="5591085"/>
                </a:cubicBezTo>
                <a:cubicBezTo>
                  <a:pt x="6221655" y="5428980"/>
                  <a:pt x="5707340" y="5248185"/>
                  <a:pt x="5209935" y="5073323"/>
                </a:cubicBezTo>
                <a:cubicBezTo>
                  <a:pt x="4584248" y="4853365"/>
                  <a:pt x="3937245" y="4625921"/>
                  <a:pt x="3289763" y="4433829"/>
                </a:cubicBezTo>
                <a:cubicBezTo>
                  <a:pt x="3043104" y="4360661"/>
                  <a:pt x="2780856" y="4286147"/>
                  <a:pt x="2524839" y="4249267"/>
                </a:cubicBezTo>
                <a:cubicBezTo>
                  <a:pt x="2239538" y="4208188"/>
                  <a:pt x="1996561" y="4219325"/>
                  <a:pt x="1782035" y="4283272"/>
                </a:cubicBezTo>
                <a:cubicBezTo>
                  <a:pt x="1681675" y="4313214"/>
                  <a:pt x="1581690" y="4354271"/>
                  <a:pt x="1480087" y="4407423"/>
                </a:cubicBezTo>
                <a:cubicBezTo>
                  <a:pt x="1485073" y="4397519"/>
                  <a:pt x="1490067" y="4387614"/>
                  <a:pt x="1495062" y="4377686"/>
                </a:cubicBezTo>
                <a:cubicBezTo>
                  <a:pt x="1594662" y="4320061"/>
                  <a:pt x="1697881" y="4271884"/>
                  <a:pt x="1807310" y="4235734"/>
                </a:cubicBezTo>
                <a:cubicBezTo>
                  <a:pt x="2266262" y="4084036"/>
                  <a:pt x="2779829" y="4213893"/>
                  <a:pt x="3309618" y="4372551"/>
                </a:cubicBezTo>
                <a:cubicBezTo>
                  <a:pt x="3947492" y="4563594"/>
                  <a:pt x="4584567" y="4790216"/>
                  <a:pt x="5200669" y="5009353"/>
                </a:cubicBezTo>
                <a:cubicBezTo>
                  <a:pt x="5694970" y="5185173"/>
                  <a:pt x="6206091" y="5366996"/>
                  <a:pt x="6715066" y="5529534"/>
                </a:cubicBezTo>
                <a:cubicBezTo>
                  <a:pt x="7086699" y="5648231"/>
                  <a:pt x="7471751" y="5761131"/>
                  <a:pt x="7861002" y="5838246"/>
                </a:cubicBezTo>
                <a:cubicBezTo>
                  <a:pt x="8229691" y="5911299"/>
                  <a:pt x="8602168" y="5952220"/>
                  <a:pt x="8970926" y="5935582"/>
                </a:cubicBezTo>
                <a:cubicBezTo>
                  <a:pt x="9237189" y="5923578"/>
                  <a:pt x="9495215" y="5869969"/>
                  <a:pt x="9717089" y="5780552"/>
                </a:cubicBezTo>
                <a:cubicBezTo>
                  <a:pt x="9835558" y="5732786"/>
                  <a:pt x="9943758" y="5674887"/>
                  <a:pt x="10038674" y="5608452"/>
                </a:cubicBezTo>
                <a:cubicBezTo>
                  <a:pt x="10041435" y="5606535"/>
                  <a:pt x="10044129" y="5604572"/>
                  <a:pt x="10046844" y="5602632"/>
                </a:cubicBezTo>
                <a:cubicBezTo>
                  <a:pt x="10052572" y="5617375"/>
                  <a:pt x="10058232" y="5632347"/>
                  <a:pt x="10063801" y="5647524"/>
                </a:cubicBezTo>
                <a:cubicBezTo>
                  <a:pt x="9786811" y="5856344"/>
                  <a:pt x="9392721" y="5980792"/>
                  <a:pt x="8943927" y="5995923"/>
                </a:cubicBezTo>
                <a:close/>
                <a:moveTo>
                  <a:pt x="10052595" y="5598524"/>
                </a:moveTo>
                <a:cubicBezTo>
                  <a:pt x="10063458" y="5590719"/>
                  <a:pt x="10074139" y="5582777"/>
                  <a:pt x="10084660" y="5574744"/>
                </a:cubicBezTo>
                <a:cubicBezTo>
                  <a:pt x="10089978" y="5589350"/>
                  <a:pt x="10095158" y="5604116"/>
                  <a:pt x="10100247" y="5618996"/>
                </a:cubicBezTo>
                <a:cubicBezTo>
                  <a:pt x="10090160" y="5627189"/>
                  <a:pt x="10079890" y="5635268"/>
                  <a:pt x="10069483" y="5643210"/>
                </a:cubicBezTo>
                <a:cubicBezTo>
                  <a:pt x="10064029" y="5628398"/>
                  <a:pt x="10058415" y="5613518"/>
                  <a:pt x="10052595" y="5598524"/>
                </a:cubicBezTo>
                <a:close/>
                <a:moveTo>
                  <a:pt x="10050154" y="5592271"/>
                </a:moveTo>
                <a:cubicBezTo>
                  <a:pt x="10044608" y="5578122"/>
                  <a:pt x="10038925" y="5563904"/>
                  <a:pt x="10033060" y="5549617"/>
                </a:cubicBezTo>
                <a:cubicBezTo>
                  <a:pt x="10044357" y="5541926"/>
                  <a:pt x="10055516" y="5534144"/>
                  <a:pt x="10066448" y="5526224"/>
                </a:cubicBezTo>
                <a:cubicBezTo>
                  <a:pt x="10071835" y="5540146"/>
                  <a:pt x="10077151" y="5554227"/>
                  <a:pt x="10082355" y="5568468"/>
                </a:cubicBezTo>
                <a:cubicBezTo>
                  <a:pt x="10071789" y="5576524"/>
                  <a:pt x="10061062" y="5584443"/>
                  <a:pt x="10050154" y="5592271"/>
                </a:cubicBezTo>
                <a:close/>
                <a:moveTo>
                  <a:pt x="10072085" y="5522094"/>
                </a:moveTo>
                <a:cubicBezTo>
                  <a:pt x="10075805" y="5519378"/>
                  <a:pt x="10079548" y="5516662"/>
                  <a:pt x="10083246" y="5513924"/>
                </a:cubicBezTo>
                <a:cubicBezTo>
                  <a:pt x="10090617" y="5508423"/>
                  <a:pt x="10097874" y="5502832"/>
                  <a:pt x="10105108" y="5497218"/>
                </a:cubicBezTo>
                <a:cubicBezTo>
                  <a:pt x="10110084" y="5511025"/>
                  <a:pt x="10114968" y="5524923"/>
                  <a:pt x="10119737" y="5538936"/>
                </a:cubicBezTo>
                <a:cubicBezTo>
                  <a:pt x="10109331" y="5547472"/>
                  <a:pt x="10098764" y="5555893"/>
                  <a:pt x="10087969" y="5564201"/>
                </a:cubicBezTo>
                <a:cubicBezTo>
                  <a:pt x="10082765" y="5550005"/>
                  <a:pt x="10077471" y="5535969"/>
                  <a:pt x="10072085" y="5522094"/>
                </a:cubicBezTo>
                <a:close/>
                <a:moveTo>
                  <a:pt x="10069712" y="5515955"/>
                </a:moveTo>
                <a:cubicBezTo>
                  <a:pt x="10064281" y="5502034"/>
                  <a:pt x="10058758" y="5488272"/>
                  <a:pt x="10053212" y="5474693"/>
                </a:cubicBezTo>
                <a:cubicBezTo>
                  <a:pt x="10064851" y="5466659"/>
                  <a:pt x="10076284" y="5458489"/>
                  <a:pt x="10087558" y="5450227"/>
                </a:cubicBezTo>
                <a:cubicBezTo>
                  <a:pt x="10092739" y="5463693"/>
                  <a:pt x="10097852" y="5477294"/>
                  <a:pt x="10102849" y="5491010"/>
                </a:cubicBezTo>
                <a:cubicBezTo>
                  <a:pt x="10091986" y="5499454"/>
                  <a:pt x="10080940" y="5507762"/>
                  <a:pt x="10069712" y="5515955"/>
                </a:cubicBezTo>
                <a:close/>
                <a:moveTo>
                  <a:pt x="10093241" y="5446051"/>
                </a:moveTo>
                <a:cubicBezTo>
                  <a:pt x="10104903" y="5437379"/>
                  <a:pt x="10116383" y="5428592"/>
                  <a:pt x="10127657" y="5419669"/>
                </a:cubicBezTo>
                <a:cubicBezTo>
                  <a:pt x="10132540" y="5433111"/>
                  <a:pt x="10137219" y="5446416"/>
                  <a:pt x="10141715" y="5459607"/>
                </a:cubicBezTo>
                <a:cubicBezTo>
                  <a:pt x="10130852" y="5468713"/>
                  <a:pt x="10119807" y="5477705"/>
                  <a:pt x="10108532" y="5486560"/>
                </a:cubicBezTo>
                <a:cubicBezTo>
                  <a:pt x="10103603" y="5473141"/>
                  <a:pt x="10098513" y="5459630"/>
                  <a:pt x="10093241" y="5446051"/>
                </a:cubicBezTo>
                <a:close/>
                <a:moveTo>
                  <a:pt x="10090914" y="5440094"/>
                </a:moveTo>
                <a:cubicBezTo>
                  <a:pt x="10085733" y="5426812"/>
                  <a:pt x="10080393" y="5413438"/>
                  <a:pt x="10074893" y="5399973"/>
                </a:cubicBezTo>
                <a:cubicBezTo>
                  <a:pt x="10086988" y="5391506"/>
                  <a:pt x="10098856" y="5382902"/>
                  <a:pt x="10110563" y="5374185"/>
                </a:cubicBezTo>
                <a:cubicBezTo>
                  <a:pt x="10115698" y="5387421"/>
                  <a:pt x="10120650" y="5400567"/>
                  <a:pt x="10125421" y="5413621"/>
                </a:cubicBezTo>
                <a:cubicBezTo>
                  <a:pt x="10114123" y="5422567"/>
                  <a:pt x="10102621" y="5431422"/>
                  <a:pt x="10090914" y="5440094"/>
                </a:cubicBezTo>
                <a:close/>
                <a:moveTo>
                  <a:pt x="10115926" y="5370214"/>
                </a:moveTo>
                <a:cubicBezTo>
                  <a:pt x="10127885" y="5361199"/>
                  <a:pt x="10139615" y="5352047"/>
                  <a:pt x="10151163" y="5342759"/>
                </a:cubicBezTo>
                <a:cubicBezTo>
                  <a:pt x="10155819" y="5355722"/>
                  <a:pt x="10160338" y="5368593"/>
                  <a:pt x="10164651" y="5381328"/>
                </a:cubicBezTo>
                <a:cubicBezTo>
                  <a:pt x="10153537" y="5390844"/>
                  <a:pt x="10142217" y="5400202"/>
                  <a:pt x="10130692" y="5409422"/>
                </a:cubicBezTo>
                <a:cubicBezTo>
                  <a:pt x="10125922" y="5396436"/>
                  <a:pt x="10121016" y="5383359"/>
                  <a:pt x="10115926" y="5370214"/>
                </a:cubicBezTo>
                <a:close/>
                <a:moveTo>
                  <a:pt x="10167093" y="5367932"/>
                </a:moveTo>
                <a:cubicBezTo>
                  <a:pt x="10163715" y="5358164"/>
                  <a:pt x="10160201" y="5348282"/>
                  <a:pt x="10156618" y="5338377"/>
                </a:cubicBezTo>
                <a:cubicBezTo>
                  <a:pt x="10162049" y="5333972"/>
                  <a:pt x="10167435" y="5329545"/>
                  <a:pt x="10172753" y="5325072"/>
                </a:cubicBezTo>
                <a:cubicBezTo>
                  <a:pt x="10179120" y="5319731"/>
                  <a:pt x="10185396" y="5314369"/>
                  <a:pt x="10191627" y="5308959"/>
                </a:cubicBezTo>
                <a:cubicBezTo>
                  <a:pt x="10195803" y="5321603"/>
                  <a:pt x="10199843" y="5334155"/>
                  <a:pt x="10203632" y="5346593"/>
                </a:cubicBezTo>
                <a:cubicBezTo>
                  <a:pt x="10192676" y="5356771"/>
                  <a:pt x="10181470" y="5366791"/>
                  <a:pt x="10170037" y="5376672"/>
                </a:cubicBezTo>
                <a:cubicBezTo>
                  <a:pt x="10169055" y="5373751"/>
                  <a:pt x="10168097" y="5370853"/>
                  <a:pt x="10167093" y="5367932"/>
                </a:cubicBezTo>
                <a:close/>
                <a:moveTo>
                  <a:pt x="10154473" y="5332512"/>
                </a:moveTo>
                <a:cubicBezTo>
                  <a:pt x="10149885" y="5319914"/>
                  <a:pt x="10145116" y="5307225"/>
                  <a:pt x="10140164" y="5294399"/>
                </a:cubicBezTo>
                <a:cubicBezTo>
                  <a:pt x="10152555" y="5284928"/>
                  <a:pt x="10164743" y="5275297"/>
                  <a:pt x="10176679" y="5265552"/>
                </a:cubicBezTo>
                <a:cubicBezTo>
                  <a:pt x="10181174" y="5278104"/>
                  <a:pt x="10185510" y="5290565"/>
                  <a:pt x="10189641" y="5302912"/>
                </a:cubicBezTo>
                <a:cubicBezTo>
                  <a:pt x="10178139" y="5312930"/>
                  <a:pt x="10166431" y="5322790"/>
                  <a:pt x="10154473" y="5332512"/>
                </a:cubicBezTo>
                <a:close/>
                <a:moveTo>
                  <a:pt x="10138041" y="5288922"/>
                </a:moveTo>
                <a:cubicBezTo>
                  <a:pt x="10133111" y="5276278"/>
                  <a:pt x="10128022" y="5263521"/>
                  <a:pt x="10122773" y="5250672"/>
                </a:cubicBezTo>
                <a:cubicBezTo>
                  <a:pt x="10135667" y="5241429"/>
                  <a:pt x="10148311" y="5232027"/>
                  <a:pt x="10160749" y="5222487"/>
                </a:cubicBezTo>
                <a:cubicBezTo>
                  <a:pt x="10165564" y="5235062"/>
                  <a:pt x="10170197" y="5247523"/>
                  <a:pt x="10174647" y="5259892"/>
                </a:cubicBezTo>
                <a:cubicBezTo>
                  <a:pt x="10162666" y="5269706"/>
                  <a:pt x="10150456" y="5279405"/>
                  <a:pt x="10138041" y="5288922"/>
                </a:cubicBezTo>
                <a:close/>
                <a:moveTo>
                  <a:pt x="10172707" y="5236660"/>
                </a:moveTo>
                <a:cubicBezTo>
                  <a:pt x="10170471" y="5230657"/>
                  <a:pt x="10168166" y="5224610"/>
                  <a:pt x="10165861" y="5218584"/>
                </a:cubicBezTo>
                <a:cubicBezTo>
                  <a:pt x="10178527" y="5208771"/>
                  <a:pt x="10190942" y="5198821"/>
                  <a:pt x="10203151" y="5188711"/>
                </a:cubicBezTo>
                <a:cubicBezTo>
                  <a:pt x="10207443" y="5200943"/>
                  <a:pt x="10211550" y="5213062"/>
                  <a:pt x="10215498" y="5225089"/>
                </a:cubicBezTo>
                <a:cubicBezTo>
                  <a:pt x="10203791" y="5235473"/>
                  <a:pt x="10191855" y="5245697"/>
                  <a:pt x="10179691" y="5255784"/>
                </a:cubicBezTo>
                <a:cubicBezTo>
                  <a:pt x="10177386" y="5249417"/>
                  <a:pt x="10175081" y="5243072"/>
                  <a:pt x="10172707" y="5236660"/>
                </a:cubicBezTo>
                <a:close/>
                <a:moveTo>
                  <a:pt x="10163875" y="5213404"/>
                </a:moveTo>
                <a:cubicBezTo>
                  <a:pt x="10159083" y="5200943"/>
                  <a:pt x="10154107" y="5188437"/>
                  <a:pt x="10148995" y="5175839"/>
                </a:cubicBezTo>
                <a:cubicBezTo>
                  <a:pt x="10162187" y="5166254"/>
                  <a:pt x="10175104" y="5156509"/>
                  <a:pt x="10187816" y="5146627"/>
                </a:cubicBezTo>
                <a:cubicBezTo>
                  <a:pt x="10192471" y="5158974"/>
                  <a:pt x="10196921" y="5171183"/>
                  <a:pt x="10201235" y="5183324"/>
                </a:cubicBezTo>
                <a:cubicBezTo>
                  <a:pt x="10189002" y="5193503"/>
                  <a:pt x="10176542" y="5203545"/>
                  <a:pt x="10163875" y="5213404"/>
                </a:cubicBezTo>
                <a:close/>
                <a:moveTo>
                  <a:pt x="10192951" y="5142656"/>
                </a:moveTo>
                <a:cubicBezTo>
                  <a:pt x="10205822" y="5132568"/>
                  <a:pt x="10218442" y="5122299"/>
                  <a:pt x="10230835" y="5111914"/>
                </a:cubicBezTo>
                <a:cubicBezTo>
                  <a:pt x="10234966" y="5123850"/>
                  <a:pt x="10238891" y="5135718"/>
                  <a:pt x="10242656" y="5147471"/>
                </a:cubicBezTo>
                <a:cubicBezTo>
                  <a:pt x="10230790" y="5158175"/>
                  <a:pt x="10218671" y="5168696"/>
                  <a:pt x="10206324" y="5179080"/>
                </a:cubicBezTo>
                <a:cubicBezTo>
                  <a:pt x="10202034" y="5167030"/>
                  <a:pt x="10197606" y="5154911"/>
                  <a:pt x="10192951" y="5142656"/>
                </a:cubicBezTo>
                <a:close/>
                <a:moveTo>
                  <a:pt x="10191102" y="5137818"/>
                </a:moveTo>
                <a:cubicBezTo>
                  <a:pt x="10186424" y="5125562"/>
                  <a:pt x="10181585" y="5113215"/>
                  <a:pt x="10176564" y="5100755"/>
                </a:cubicBezTo>
                <a:cubicBezTo>
                  <a:pt x="10189961" y="5090896"/>
                  <a:pt x="10203151" y="5080877"/>
                  <a:pt x="10216069" y="5070698"/>
                </a:cubicBezTo>
                <a:cubicBezTo>
                  <a:pt x="10220588" y="5082816"/>
                  <a:pt x="10224947" y="5094867"/>
                  <a:pt x="10229100" y="5106780"/>
                </a:cubicBezTo>
                <a:cubicBezTo>
                  <a:pt x="10216663" y="5117278"/>
                  <a:pt x="10203996" y="5127639"/>
                  <a:pt x="10191102" y="5137818"/>
                </a:cubicBezTo>
                <a:close/>
                <a:moveTo>
                  <a:pt x="10221112" y="5066682"/>
                </a:moveTo>
                <a:cubicBezTo>
                  <a:pt x="10234213" y="5056275"/>
                  <a:pt x="10247084" y="5045731"/>
                  <a:pt x="10259681" y="5035027"/>
                </a:cubicBezTo>
                <a:cubicBezTo>
                  <a:pt x="10263607" y="5046781"/>
                  <a:pt x="10267373" y="5058443"/>
                  <a:pt x="10270956" y="5069991"/>
                </a:cubicBezTo>
                <a:cubicBezTo>
                  <a:pt x="10258929" y="5081014"/>
                  <a:pt x="10246628" y="5091877"/>
                  <a:pt x="10234098" y="5102558"/>
                </a:cubicBezTo>
                <a:cubicBezTo>
                  <a:pt x="10229945" y="5090690"/>
                  <a:pt x="10225609" y="5078732"/>
                  <a:pt x="10221112" y="5066682"/>
                </a:cubicBezTo>
                <a:close/>
                <a:moveTo>
                  <a:pt x="10264589" y="5030783"/>
                </a:moveTo>
                <a:cubicBezTo>
                  <a:pt x="10277278" y="5019897"/>
                  <a:pt x="10289693" y="5008874"/>
                  <a:pt x="10301856" y="4997691"/>
                </a:cubicBezTo>
                <a:cubicBezTo>
                  <a:pt x="10305189" y="5009079"/>
                  <a:pt x="10308315" y="5020376"/>
                  <a:pt x="10311305" y="5031604"/>
                </a:cubicBezTo>
                <a:cubicBezTo>
                  <a:pt x="10299757" y="5043061"/>
                  <a:pt x="10287958" y="5054358"/>
                  <a:pt x="10275885" y="5065495"/>
                </a:cubicBezTo>
                <a:cubicBezTo>
                  <a:pt x="10272303" y="5054015"/>
                  <a:pt x="10268514" y="5042445"/>
                  <a:pt x="10264589" y="5030783"/>
                </a:cubicBezTo>
                <a:close/>
                <a:moveTo>
                  <a:pt x="10263014" y="5026059"/>
                </a:moveTo>
                <a:cubicBezTo>
                  <a:pt x="10258997" y="5014305"/>
                  <a:pt x="10254821" y="5002460"/>
                  <a:pt x="10250462" y="4990525"/>
                </a:cubicBezTo>
                <a:cubicBezTo>
                  <a:pt x="10263767" y="4979821"/>
                  <a:pt x="10276798" y="4968981"/>
                  <a:pt x="10289578" y="4958003"/>
                </a:cubicBezTo>
                <a:cubicBezTo>
                  <a:pt x="10293367" y="4969643"/>
                  <a:pt x="10296928" y="4981168"/>
                  <a:pt x="10300327" y="4992624"/>
                </a:cubicBezTo>
                <a:cubicBezTo>
                  <a:pt x="10288141" y="5003944"/>
                  <a:pt x="10275702" y="5015081"/>
                  <a:pt x="10263014" y="5026059"/>
                </a:cubicBezTo>
                <a:close/>
                <a:moveTo>
                  <a:pt x="10249001" y="4986554"/>
                </a:moveTo>
                <a:cubicBezTo>
                  <a:pt x="10244574" y="4974458"/>
                  <a:pt x="10239964" y="4962294"/>
                  <a:pt x="10235171" y="4949993"/>
                </a:cubicBezTo>
                <a:cubicBezTo>
                  <a:pt x="10249047" y="4939540"/>
                  <a:pt x="10262649" y="4928905"/>
                  <a:pt x="10276022" y="4918111"/>
                </a:cubicBezTo>
                <a:cubicBezTo>
                  <a:pt x="10280267" y="4930069"/>
                  <a:pt x="10284306" y="4941914"/>
                  <a:pt x="10288163" y="4953690"/>
                </a:cubicBezTo>
                <a:cubicBezTo>
                  <a:pt x="10275360" y="4964804"/>
                  <a:pt x="10262307" y="4975759"/>
                  <a:pt x="10249001" y="4986554"/>
                </a:cubicBezTo>
                <a:close/>
                <a:moveTo>
                  <a:pt x="10280929" y="4914162"/>
                </a:moveTo>
                <a:cubicBezTo>
                  <a:pt x="10294349" y="4903253"/>
                  <a:pt x="10307494" y="4892162"/>
                  <a:pt x="10320411" y="4880933"/>
                </a:cubicBezTo>
                <a:cubicBezTo>
                  <a:pt x="10323994" y="4892459"/>
                  <a:pt x="10327441" y="4903938"/>
                  <a:pt x="10330658" y="4915303"/>
                </a:cubicBezTo>
                <a:cubicBezTo>
                  <a:pt x="10318358" y="4926874"/>
                  <a:pt x="10305782" y="4938262"/>
                  <a:pt x="10292956" y="4949491"/>
                </a:cubicBezTo>
                <a:cubicBezTo>
                  <a:pt x="10289099" y="4937806"/>
                  <a:pt x="10285151" y="4926053"/>
                  <a:pt x="10280929" y="4914162"/>
                </a:cubicBezTo>
                <a:close/>
                <a:moveTo>
                  <a:pt x="10325227" y="4876757"/>
                </a:moveTo>
                <a:cubicBezTo>
                  <a:pt x="10338075" y="4865460"/>
                  <a:pt x="10350650" y="4854003"/>
                  <a:pt x="10362996" y="4842387"/>
                </a:cubicBezTo>
                <a:cubicBezTo>
                  <a:pt x="10363271" y="4843460"/>
                  <a:pt x="10363590" y="4844555"/>
                  <a:pt x="10363864" y="4845651"/>
                </a:cubicBezTo>
                <a:cubicBezTo>
                  <a:pt x="10366489" y="4855669"/>
                  <a:pt x="10368930" y="4865643"/>
                  <a:pt x="10371236" y="4875548"/>
                </a:cubicBezTo>
                <a:cubicBezTo>
                  <a:pt x="10359551" y="4887461"/>
                  <a:pt x="10347615" y="4899191"/>
                  <a:pt x="10335405" y="4910762"/>
                </a:cubicBezTo>
                <a:cubicBezTo>
                  <a:pt x="10332210" y="4899511"/>
                  <a:pt x="10328787" y="4888191"/>
                  <a:pt x="10325227" y="4876757"/>
                </a:cubicBezTo>
                <a:close/>
                <a:moveTo>
                  <a:pt x="10369387" y="4844190"/>
                </a:moveTo>
                <a:cubicBezTo>
                  <a:pt x="10368862" y="4842113"/>
                  <a:pt x="10368292" y="4840037"/>
                  <a:pt x="10367744" y="4837937"/>
                </a:cubicBezTo>
                <a:cubicBezTo>
                  <a:pt x="10379908" y="4826389"/>
                  <a:pt x="10391776" y="4814658"/>
                  <a:pt x="10403392" y="4802791"/>
                </a:cubicBezTo>
                <a:cubicBezTo>
                  <a:pt x="10405652" y="4813517"/>
                  <a:pt x="10407728" y="4824198"/>
                  <a:pt x="10409622" y="4834810"/>
                </a:cubicBezTo>
                <a:cubicBezTo>
                  <a:pt x="10398668" y="4846929"/>
                  <a:pt x="10387462" y="4858888"/>
                  <a:pt x="10375983" y="4870686"/>
                </a:cubicBezTo>
                <a:cubicBezTo>
                  <a:pt x="10373906" y="4861900"/>
                  <a:pt x="10371715" y="4853068"/>
                  <a:pt x="10369387" y="4844190"/>
                </a:cubicBezTo>
                <a:close/>
                <a:moveTo>
                  <a:pt x="10366534" y="4833464"/>
                </a:moveTo>
                <a:cubicBezTo>
                  <a:pt x="10363521" y="4822258"/>
                  <a:pt x="10360304" y="4810962"/>
                  <a:pt x="10356881" y="4799573"/>
                </a:cubicBezTo>
                <a:cubicBezTo>
                  <a:pt x="10369775" y="4788117"/>
                  <a:pt x="10382395" y="4776546"/>
                  <a:pt x="10394742" y="4764793"/>
                </a:cubicBezTo>
                <a:cubicBezTo>
                  <a:pt x="10397458" y="4775884"/>
                  <a:pt x="10399991" y="4786907"/>
                  <a:pt x="10402342" y="4797862"/>
                </a:cubicBezTo>
                <a:cubicBezTo>
                  <a:pt x="10390680" y="4809889"/>
                  <a:pt x="10378744" y="4821756"/>
                  <a:pt x="10366534" y="4833464"/>
                </a:cubicBezTo>
                <a:close/>
                <a:moveTo>
                  <a:pt x="10355078" y="4793548"/>
                </a:moveTo>
                <a:cubicBezTo>
                  <a:pt x="10351768" y="4782730"/>
                  <a:pt x="10348323" y="4771822"/>
                  <a:pt x="10344693" y="4760822"/>
                </a:cubicBezTo>
                <a:cubicBezTo>
                  <a:pt x="10358273" y="4749525"/>
                  <a:pt x="10371600" y="4738045"/>
                  <a:pt x="10384655" y="4726429"/>
                </a:cubicBezTo>
                <a:cubicBezTo>
                  <a:pt x="10387667" y="4737201"/>
                  <a:pt x="10390543" y="4747904"/>
                  <a:pt x="10393213" y="4758562"/>
                </a:cubicBezTo>
                <a:cubicBezTo>
                  <a:pt x="10380707" y="4770453"/>
                  <a:pt x="10367972" y="4782091"/>
                  <a:pt x="10355078" y="4793548"/>
                </a:cubicBezTo>
                <a:close/>
                <a:moveTo>
                  <a:pt x="10389311" y="4722252"/>
                </a:moveTo>
                <a:cubicBezTo>
                  <a:pt x="10402183" y="4710705"/>
                  <a:pt x="10414803" y="4698997"/>
                  <a:pt x="10427150" y="4687130"/>
                </a:cubicBezTo>
                <a:cubicBezTo>
                  <a:pt x="10429523" y="4697627"/>
                  <a:pt x="10431714" y="4708080"/>
                  <a:pt x="10433745" y="4718464"/>
                </a:cubicBezTo>
                <a:cubicBezTo>
                  <a:pt x="10422015" y="4730560"/>
                  <a:pt x="10410033" y="4742427"/>
                  <a:pt x="10397869" y="4754089"/>
                </a:cubicBezTo>
                <a:cubicBezTo>
                  <a:pt x="10395176" y="4743545"/>
                  <a:pt x="10392323" y="4732911"/>
                  <a:pt x="10389311" y="4722252"/>
                </a:cubicBezTo>
                <a:close/>
                <a:moveTo>
                  <a:pt x="10387667" y="4716455"/>
                </a:moveTo>
                <a:cubicBezTo>
                  <a:pt x="10387645" y="4716365"/>
                  <a:pt x="10387621" y="4716273"/>
                  <a:pt x="10387599" y="4716182"/>
                </a:cubicBezTo>
                <a:cubicBezTo>
                  <a:pt x="10384518" y="4705478"/>
                  <a:pt x="10381254" y="4694684"/>
                  <a:pt x="10377808" y="4683798"/>
                </a:cubicBezTo>
                <a:cubicBezTo>
                  <a:pt x="10391410" y="4672364"/>
                  <a:pt x="10404761" y="4660770"/>
                  <a:pt x="10417815" y="4648994"/>
                </a:cubicBezTo>
                <a:cubicBezTo>
                  <a:pt x="10420645" y="4659766"/>
                  <a:pt x="10423270" y="4670469"/>
                  <a:pt x="10425757" y="4681127"/>
                </a:cubicBezTo>
                <a:cubicBezTo>
                  <a:pt x="10413274" y="4693109"/>
                  <a:pt x="10400561" y="4704885"/>
                  <a:pt x="10387667" y="4716455"/>
                </a:cubicBezTo>
                <a:close/>
                <a:moveTo>
                  <a:pt x="10422425" y="4644840"/>
                </a:moveTo>
                <a:cubicBezTo>
                  <a:pt x="10435320" y="4633156"/>
                  <a:pt x="10447940" y="4621311"/>
                  <a:pt x="10460287" y="4609329"/>
                </a:cubicBezTo>
                <a:cubicBezTo>
                  <a:pt x="10462455" y="4619759"/>
                  <a:pt x="10464463" y="4630166"/>
                  <a:pt x="10466311" y="4640595"/>
                </a:cubicBezTo>
                <a:cubicBezTo>
                  <a:pt x="10454558" y="4652828"/>
                  <a:pt x="10442577" y="4664832"/>
                  <a:pt x="10430390" y="4676654"/>
                </a:cubicBezTo>
                <a:cubicBezTo>
                  <a:pt x="10427903" y="4666088"/>
                  <a:pt x="10425255" y="4655498"/>
                  <a:pt x="10422425" y="4644840"/>
                </a:cubicBezTo>
                <a:close/>
                <a:moveTo>
                  <a:pt x="10420942" y="4639294"/>
                </a:moveTo>
                <a:cubicBezTo>
                  <a:pt x="10418021" y="4628431"/>
                  <a:pt x="10414916" y="4617523"/>
                  <a:pt x="10411654" y="4606568"/>
                </a:cubicBezTo>
                <a:cubicBezTo>
                  <a:pt x="10425278" y="4594997"/>
                  <a:pt x="10438629" y="4583267"/>
                  <a:pt x="10451729" y="4571377"/>
                </a:cubicBezTo>
                <a:cubicBezTo>
                  <a:pt x="10454330" y="4582080"/>
                  <a:pt x="10456773" y="4592829"/>
                  <a:pt x="10459077" y="4603555"/>
                </a:cubicBezTo>
                <a:cubicBezTo>
                  <a:pt x="10446571" y="4615674"/>
                  <a:pt x="10433859" y="4627587"/>
                  <a:pt x="10420942" y="4639294"/>
                </a:cubicBezTo>
                <a:close/>
                <a:moveTo>
                  <a:pt x="10456179" y="4567291"/>
                </a:moveTo>
                <a:cubicBezTo>
                  <a:pt x="10469005" y="4555538"/>
                  <a:pt x="10481579" y="4543648"/>
                  <a:pt x="10493881" y="4531621"/>
                </a:cubicBezTo>
                <a:cubicBezTo>
                  <a:pt x="10495821" y="4542073"/>
                  <a:pt x="10497646" y="4552548"/>
                  <a:pt x="10499266" y="4563001"/>
                </a:cubicBezTo>
                <a:cubicBezTo>
                  <a:pt x="10487582" y="4575279"/>
                  <a:pt x="10475669" y="4587352"/>
                  <a:pt x="10463550" y="4599196"/>
                </a:cubicBezTo>
                <a:cubicBezTo>
                  <a:pt x="10461268" y="4588607"/>
                  <a:pt x="10458826" y="4577972"/>
                  <a:pt x="10456179" y="4567291"/>
                </a:cubicBezTo>
                <a:close/>
                <a:moveTo>
                  <a:pt x="10454878" y="4562042"/>
                </a:moveTo>
                <a:cubicBezTo>
                  <a:pt x="10452139" y="4551133"/>
                  <a:pt x="10449218" y="4540179"/>
                  <a:pt x="10446137" y="4529156"/>
                </a:cubicBezTo>
                <a:cubicBezTo>
                  <a:pt x="10459717" y="4517494"/>
                  <a:pt x="10473021" y="4505695"/>
                  <a:pt x="10486076" y="4493736"/>
                </a:cubicBezTo>
                <a:cubicBezTo>
                  <a:pt x="10488495" y="4504508"/>
                  <a:pt x="10490754" y="4515303"/>
                  <a:pt x="10492831" y="4526098"/>
                </a:cubicBezTo>
                <a:cubicBezTo>
                  <a:pt x="10480394" y="4538285"/>
                  <a:pt x="10467727" y="4550289"/>
                  <a:pt x="10454878" y="4562042"/>
                </a:cubicBezTo>
                <a:close/>
                <a:moveTo>
                  <a:pt x="10490503" y="4489628"/>
                </a:moveTo>
                <a:cubicBezTo>
                  <a:pt x="10503146" y="4477920"/>
                  <a:pt x="10515561" y="4466076"/>
                  <a:pt x="10527703" y="4454094"/>
                </a:cubicBezTo>
                <a:cubicBezTo>
                  <a:pt x="10529461" y="4464729"/>
                  <a:pt x="10531035" y="4475296"/>
                  <a:pt x="10532449" y="4485840"/>
                </a:cubicBezTo>
                <a:cubicBezTo>
                  <a:pt x="10520925" y="4498004"/>
                  <a:pt x="10509217" y="4509940"/>
                  <a:pt x="10497304" y="4521716"/>
                </a:cubicBezTo>
                <a:cubicBezTo>
                  <a:pt x="10495228" y="4511081"/>
                  <a:pt x="10492946" y="4500377"/>
                  <a:pt x="10490503" y="4489628"/>
                </a:cubicBezTo>
                <a:close/>
                <a:moveTo>
                  <a:pt x="10526859" y="4448891"/>
                </a:moveTo>
                <a:cubicBezTo>
                  <a:pt x="10514557" y="4461032"/>
                  <a:pt x="10502074" y="4472968"/>
                  <a:pt x="10489385" y="4484721"/>
                </a:cubicBezTo>
                <a:cubicBezTo>
                  <a:pt x="10486806" y="4473607"/>
                  <a:pt x="10484044" y="4462447"/>
                  <a:pt x="10481100" y="4451242"/>
                </a:cubicBezTo>
                <a:cubicBezTo>
                  <a:pt x="10494543" y="4439580"/>
                  <a:pt x="10507757" y="4427758"/>
                  <a:pt x="10520674" y="4415799"/>
                </a:cubicBezTo>
                <a:cubicBezTo>
                  <a:pt x="10522911" y="4426868"/>
                  <a:pt x="10524987" y="4437914"/>
                  <a:pt x="10526859" y="4448891"/>
                </a:cubicBezTo>
                <a:close/>
                <a:moveTo>
                  <a:pt x="10484958" y="4488784"/>
                </a:moveTo>
                <a:cubicBezTo>
                  <a:pt x="10471766" y="4500880"/>
                  <a:pt x="10458393" y="4512747"/>
                  <a:pt x="10444791" y="4524432"/>
                </a:cubicBezTo>
                <a:cubicBezTo>
                  <a:pt x="10441551" y="4513066"/>
                  <a:pt x="10438127" y="4501655"/>
                  <a:pt x="10434521" y="4490199"/>
                </a:cubicBezTo>
                <a:cubicBezTo>
                  <a:pt x="10448853" y="4478628"/>
                  <a:pt x="10462912" y="4466898"/>
                  <a:pt x="10476696" y="4455007"/>
                </a:cubicBezTo>
                <a:cubicBezTo>
                  <a:pt x="10479640" y="4466258"/>
                  <a:pt x="10482378" y="4477510"/>
                  <a:pt x="10484958" y="4488784"/>
                </a:cubicBezTo>
                <a:close/>
                <a:moveTo>
                  <a:pt x="10440364" y="4528220"/>
                </a:moveTo>
                <a:cubicBezTo>
                  <a:pt x="10426419" y="4540110"/>
                  <a:pt x="10412246" y="4551772"/>
                  <a:pt x="10397915" y="4563206"/>
                </a:cubicBezTo>
                <a:cubicBezTo>
                  <a:pt x="10394035" y="4551636"/>
                  <a:pt x="10389949" y="4539974"/>
                  <a:pt x="10385659" y="4528220"/>
                </a:cubicBezTo>
                <a:cubicBezTo>
                  <a:pt x="10400744" y="4516900"/>
                  <a:pt x="10415578" y="4505398"/>
                  <a:pt x="10430116" y="4493736"/>
                </a:cubicBezTo>
                <a:cubicBezTo>
                  <a:pt x="10433699" y="4505215"/>
                  <a:pt x="10437122" y="4516718"/>
                  <a:pt x="10440364" y="4528220"/>
                </a:cubicBezTo>
                <a:close/>
                <a:moveTo>
                  <a:pt x="10393327" y="4566858"/>
                </a:moveTo>
                <a:cubicBezTo>
                  <a:pt x="10378721" y="4578451"/>
                  <a:pt x="10363910" y="4589794"/>
                  <a:pt x="10348915" y="4600908"/>
                </a:cubicBezTo>
                <a:cubicBezTo>
                  <a:pt x="10344397" y="4589041"/>
                  <a:pt x="10339673" y="4577105"/>
                  <a:pt x="10334789" y="4565055"/>
                </a:cubicBezTo>
                <a:cubicBezTo>
                  <a:pt x="10340472" y="4561084"/>
                  <a:pt x="10346177" y="4557113"/>
                  <a:pt x="10351792" y="4553096"/>
                </a:cubicBezTo>
                <a:cubicBezTo>
                  <a:pt x="10361674" y="4546021"/>
                  <a:pt x="10371441" y="4538878"/>
                  <a:pt x="10381095" y="4531666"/>
                </a:cubicBezTo>
                <a:cubicBezTo>
                  <a:pt x="10385363" y="4543442"/>
                  <a:pt x="10389448" y="4555173"/>
                  <a:pt x="10393327" y="4566858"/>
                </a:cubicBezTo>
                <a:close/>
                <a:moveTo>
                  <a:pt x="10344351" y="4604286"/>
                </a:moveTo>
                <a:cubicBezTo>
                  <a:pt x="10329129" y="4615491"/>
                  <a:pt x="10313724" y="4626491"/>
                  <a:pt x="10298160" y="4637241"/>
                </a:cubicBezTo>
                <a:cubicBezTo>
                  <a:pt x="10293047" y="4625076"/>
                  <a:pt x="10287753" y="4612844"/>
                  <a:pt x="10282276" y="4600520"/>
                </a:cubicBezTo>
                <a:cubicBezTo>
                  <a:pt x="10298502" y="4589931"/>
                  <a:pt x="10314523" y="4579182"/>
                  <a:pt x="10330293" y="4568227"/>
                </a:cubicBezTo>
                <a:cubicBezTo>
                  <a:pt x="10335177" y="4580323"/>
                  <a:pt x="10339832" y="4592327"/>
                  <a:pt x="10344351" y="4604286"/>
                </a:cubicBezTo>
                <a:close/>
                <a:moveTo>
                  <a:pt x="10293596" y="4640367"/>
                </a:moveTo>
                <a:cubicBezTo>
                  <a:pt x="10277871" y="4651139"/>
                  <a:pt x="10262009" y="4661683"/>
                  <a:pt x="10245966" y="4671999"/>
                </a:cubicBezTo>
                <a:cubicBezTo>
                  <a:pt x="10240283" y="4659538"/>
                  <a:pt x="10234441" y="4647008"/>
                  <a:pt x="10228416" y="4634411"/>
                </a:cubicBezTo>
                <a:cubicBezTo>
                  <a:pt x="10245053" y="4624278"/>
                  <a:pt x="10261508" y="4614008"/>
                  <a:pt x="10277688" y="4603510"/>
                </a:cubicBezTo>
                <a:cubicBezTo>
                  <a:pt x="10283189" y="4615879"/>
                  <a:pt x="10288483" y="4628157"/>
                  <a:pt x="10293596" y="4640367"/>
                </a:cubicBezTo>
                <a:close/>
                <a:moveTo>
                  <a:pt x="10240853" y="4675262"/>
                </a:moveTo>
                <a:cubicBezTo>
                  <a:pt x="10224901" y="4685441"/>
                  <a:pt x="10208812" y="4695391"/>
                  <a:pt x="10192563" y="4705113"/>
                </a:cubicBezTo>
                <a:cubicBezTo>
                  <a:pt x="10186355" y="4692356"/>
                  <a:pt x="10180011" y="4679552"/>
                  <a:pt x="10173460" y="4666613"/>
                </a:cubicBezTo>
                <a:cubicBezTo>
                  <a:pt x="10190257" y="4657119"/>
                  <a:pt x="10206849" y="4647442"/>
                  <a:pt x="10223190" y="4637583"/>
                </a:cubicBezTo>
                <a:cubicBezTo>
                  <a:pt x="10229261" y="4650226"/>
                  <a:pt x="10235171" y="4662801"/>
                  <a:pt x="10240853" y="4675262"/>
                </a:cubicBezTo>
                <a:close/>
                <a:moveTo>
                  <a:pt x="10187313" y="4708240"/>
                </a:moveTo>
                <a:cubicBezTo>
                  <a:pt x="10171087" y="4717871"/>
                  <a:pt x="10154724" y="4727296"/>
                  <a:pt x="10138246" y="4736493"/>
                </a:cubicBezTo>
                <a:cubicBezTo>
                  <a:pt x="10131582" y="4723462"/>
                  <a:pt x="10124735" y="4710316"/>
                  <a:pt x="10117729" y="4697057"/>
                </a:cubicBezTo>
                <a:cubicBezTo>
                  <a:pt x="10134709" y="4688111"/>
                  <a:pt x="10151529" y="4678959"/>
                  <a:pt x="10168120" y="4669648"/>
                </a:cubicBezTo>
                <a:cubicBezTo>
                  <a:pt x="10174693" y="4682588"/>
                  <a:pt x="10181106" y="4695482"/>
                  <a:pt x="10187313" y="4708240"/>
                </a:cubicBezTo>
                <a:close/>
                <a:moveTo>
                  <a:pt x="10132997" y="4739414"/>
                </a:moveTo>
                <a:cubicBezTo>
                  <a:pt x="10116680" y="4748475"/>
                  <a:pt x="10100225" y="4757284"/>
                  <a:pt x="10083679" y="4765888"/>
                </a:cubicBezTo>
                <a:cubicBezTo>
                  <a:pt x="10076581" y="4752537"/>
                  <a:pt x="10069301" y="4739072"/>
                  <a:pt x="10061884" y="4725516"/>
                </a:cubicBezTo>
                <a:cubicBezTo>
                  <a:pt x="10078909" y="4717140"/>
                  <a:pt x="10095752" y="4708582"/>
                  <a:pt x="10112389" y="4699864"/>
                </a:cubicBezTo>
                <a:cubicBezTo>
                  <a:pt x="10119418" y="4713169"/>
                  <a:pt x="10126310" y="4726360"/>
                  <a:pt x="10132997" y="4739414"/>
                </a:cubicBezTo>
                <a:close/>
                <a:moveTo>
                  <a:pt x="10078247" y="4768718"/>
                </a:moveTo>
                <a:cubicBezTo>
                  <a:pt x="10061929" y="4777162"/>
                  <a:pt x="10045498" y="4785355"/>
                  <a:pt x="10028974" y="4793366"/>
                </a:cubicBezTo>
                <a:cubicBezTo>
                  <a:pt x="10021512" y="4779718"/>
                  <a:pt x="10013844" y="4765934"/>
                  <a:pt x="10006015" y="4752058"/>
                </a:cubicBezTo>
                <a:cubicBezTo>
                  <a:pt x="10022973" y="4744299"/>
                  <a:pt x="10039747" y="4736334"/>
                  <a:pt x="10056361" y="4728209"/>
                </a:cubicBezTo>
                <a:cubicBezTo>
                  <a:pt x="10063824" y="4741811"/>
                  <a:pt x="10071127" y="4755321"/>
                  <a:pt x="10078247" y="4768718"/>
                </a:cubicBezTo>
                <a:close/>
                <a:moveTo>
                  <a:pt x="10023360" y="4796104"/>
                </a:moveTo>
                <a:cubicBezTo>
                  <a:pt x="10007202" y="4803886"/>
                  <a:pt x="9990976" y="4811486"/>
                  <a:pt x="9974659" y="4818881"/>
                </a:cubicBezTo>
                <a:cubicBezTo>
                  <a:pt x="9966899" y="4804777"/>
                  <a:pt x="9959071" y="4790627"/>
                  <a:pt x="9951129" y="4776409"/>
                </a:cubicBezTo>
                <a:cubicBezTo>
                  <a:pt x="9967697" y="4769334"/>
                  <a:pt x="9984084" y="4762054"/>
                  <a:pt x="10000310" y="4754660"/>
                </a:cubicBezTo>
                <a:cubicBezTo>
                  <a:pt x="10008161" y="4768581"/>
                  <a:pt x="10015852" y="4782388"/>
                  <a:pt x="10023360" y="4796104"/>
                </a:cubicBezTo>
                <a:close/>
                <a:moveTo>
                  <a:pt x="9968884" y="4821482"/>
                </a:moveTo>
                <a:cubicBezTo>
                  <a:pt x="9953366" y="4828466"/>
                  <a:pt x="9937778" y="4835267"/>
                  <a:pt x="9922145" y="4841885"/>
                </a:cubicBezTo>
                <a:cubicBezTo>
                  <a:pt x="9914248" y="4827416"/>
                  <a:pt x="9906306" y="4812878"/>
                  <a:pt x="9898251" y="4798272"/>
                </a:cubicBezTo>
                <a:cubicBezTo>
                  <a:pt x="9914043" y="4791951"/>
                  <a:pt x="9929745" y="4785515"/>
                  <a:pt x="9945287" y="4778897"/>
                </a:cubicBezTo>
                <a:cubicBezTo>
                  <a:pt x="9953206" y="4793092"/>
                  <a:pt x="9961079" y="4807287"/>
                  <a:pt x="9968884" y="4821482"/>
                </a:cubicBezTo>
                <a:close/>
                <a:moveTo>
                  <a:pt x="9916189" y="4844418"/>
                </a:moveTo>
                <a:cubicBezTo>
                  <a:pt x="9901400" y="4850626"/>
                  <a:pt x="9886566" y="4856697"/>
                  <a:pt x="9871708" y="4862607"/>
                </a:cubicBezTo>
                <a:cubicBezTo>
                  <a:pt x="9863744" y="4847796"/>
                  <a:pt x="9855665" y="4832893"/>
                  <a:pt x="9847540" y="4817945"/>
                </a:cubicBezTo>
                <a:cubicBezTo>
                  <a:pt x="9860138" y="4813221"/>
                  <a:pt x="9872690" y="4808428"/>
                  <a:pt x="9885196" y="4803522"/>
                </a:cubicBezTo>
                <a:cubicBezTo>
                  <a:pt x="9887547" y="4802586"/>
                  <a:pt x="9889898" y="4801627"/>
                  <a:pt x="9892248" y="4800669"/>
                </a:cubicBezTo>
                <a:cubicBezTo>
                  <a:pt x="9900281" y="4815275"/>
                  <a:pt x="9908269" y="4829835"/>
                  <a:pt x="9916189" y="4844418"/>
                </a:cubicBezTo>
                <a:close/>
                <a:moveTo>
                  <a:pt x="9865523" y="4865049"/>
                </a:moveTo>
                <a:cubicBezTo>
                  <a:pt x="9851488" y="4870572"/>
                  <a:pt x="9837429" y="4875958"/>
                  <a:pt x="9823348" y="4881208"/>
                </a:cubicBezTo>
                <a:cubicBezTo>
                  <a:pt x="9815293" y="4866076"/>
                  <a:pt x="9807168" y="4850877"/>
                  <a:pt x="9798952" y="4835609"/>
                </a:cubicBezTo>
                <a:cubicBezTo>
                  <a:pt x="9813124" y="4830634"/>
                  <a:pt x="9827229" y="4825499"/>
                  <a:pt x="9841264" y="4820273"/>
                </a:cubicBezTo>
                <a:cubicBezTo>
                  <a:pt x="9849411" y="4835198"/>
                  <a:pt x="9857490" y="4850124"/>
                  <a:pt x="9865523" y="4865049"/>
                </a:cubicBezTo>
                <a:close/>
                <a:moveTo>
                  <a:pt x="9817141" y="4883513"/>
                </a:moveTo>
                <a:cubicBezTo>
                  <a:pt x="9803813" y="4888442"/>
                  <a:pt x="9790463" y="4893258"/>
                  <a:pt x="9777112" y="4897936"/>
                </a:cubicBezTo>
                <a:cubicBezTo>
                  <a:pt x="9768987" y="4882508"/>
                  <a:pt x="9760771" y="4867012"/>
                  <a:pt x="9752487" y="4851448"/>
                </a:cubicBezTo>
                <a:cubicBezTo>
                  <a:pt x="9765951" y="4847020"/>
                  <a:pt x="9779370" y="4842502"/>
                  <a:pt x="9792699" y="4837846"/>
                </a:cubicBezTo>
                <a:cubicBezTo>
                  <a:pt x="9800914" y="4853068"/>
                  <a:pt x="9809039" y="4868290"/>
                  <a:pt x="9817141" y="4883513"/>
                </a:cubicBezTo>
                <a:close/>
                <a:moveTo>
                  <a:pt x="9770653" y="4900195"/>
                </a:moveTo>
                <a:cubicBezTo>
                  <a:pt x="9758101" y="4904532"/>
                  <a:pt x="9745549" y="4908799"/>
                  <a:pt x="9732997" y="4912930"/>
                </a:cubicBezTo>
                <a:cubicBezTo>
                  <a:pt x="9724804" y="4897229"/>
                  <a:pt x="9716542" y="4881481"/>
                  <a:pt x="9708189" y="4865643"/>
                </a:cubicBezTo>
                <a:cubicBezTo>
                  <a:pt x="9720832" y="4861718"/>
                  <a:pt x="9733408" y="4857701"/>
                  <a:pt x="9745936" y="4853593"/>
                </a:cubicBezTo>
                <a:cubicBezTo>
                  <a:pt x="9754244" y="4869135"/>
                  <a:pt x="9762460" y="4884677"/>
                  <a:pt x="9770653" y="4900195"/>
                </a:cubicBezTo>
                <a:close/>
                <a:moveTo>
                  <a:pt x="9726150" y="4915189"/>
                </a:moveTo>
                <a:cubicBezTo>
                  <a:pt x="9598506" y="4956908"/>
                  <a:pt x="9469905" y="4987740"/>
                  <a:pt x="9345502" y="5008349"/>
                </a:cubicBezTo>
                <a:cubicBezTo>
                  <a:pt x="8809026" y="5097217"/>
                  <a:pt x="8264814" y="5054997"/>
                  <a:pt x="7753420" y="4953690"/>
                </a:cubicBezTo>
                <a:cubicBezTo>
                  <a:pt x="7293489" y="4862585"/>
                  <a:pt x="6860122" y="4723713"/>
                  <a:pt x="6482350" y="4589360"/>
                </a:cubicBezTo>
                <a:cubicBezTo>
                  <a:pt x="6015961" y="4423467"/>
                  <a:pt x="5554067" y="4225236"/>
                  <a:pt x="5107396" y="4033531"/>
                </a:cubicBezTo>
                <a:cubicBezTo>
                  <a:pt x="4621995" y="3825189"/>
                  <a:pt x="4120049" y="3609773"/>
                  <a:pt x="3611439" y="3435527"/>
                </a:cubicBezTo>
                <a:cubicBezTo>
                  <a:pt x="3303776" y="3330113"/>
                  <a:pt x="3060220" y="3278649"/>
                  <a:pt x="2844963" y="3273560"/>
                </a:cubicBezTo>
                <a:cubicBezTo>
                  <a:pt x="2712824" y="3270433"/>
                  <a:pt x="2588855" y="3285336"/>
                  <a:pt x="2476503" y="3317834"/>
                </a:cubicBezTo>
                <a:cubicBezTo>
                  <a:pt x="2352990" y="3353551"/>
                  <a:pt x="2238346" y="3411975"/>
                  <a:pt x="2135732" y="3491487"/>
                </a:cubicBezTo>
                <a:cubicBezTo>
                  <a:pt x="1998579" y="3597746"/>
                  <a:pt x="1878330" y="3723837"/>
                  <a:pt x="1768736" y="3861020"/>
                </a:cubicBezTo>
                <a:cubicBezTo>
                  <a:pt x="1770234" y="3858441"/>
                  <a:pt x="1771742" y="3855839"/>
                  <a:pt x="1773241" y="3853260"/>
                </a:cubicBezTo>
                <a:cubicBezTo>
                  <a:pt x="1888355" y="3700604"/>
                  <a:pt x="2015309" y="3559884"/>
                  <a:pt x="2161817" y="3441758"/>
                </a:cubicBezTo>
                <a:cubicBezTo>
                  <a:pt x="2606063" y="3083544"/>
                  <a:pt x="3180652" y="3216687"/>
                  <a:pt x="3631591" y="3372698"/>
                </a:cubicBezTo>
                <a:cubicBezTo>
                  <a:pt x="4131734" y="3545712"/>
                  <a:pt x="4624757" y="3760558"/>
                  <a:pt x="5101576" y="3968329"/>
                </a:cubicBezTo>
                <a:cubicBezTo>
                  <a:pt x="5544026" y="4161129"/>
                  <a:pt x="6001560" y="4360502"/>
                  <a:pt x="6464276" y="4526280"/>
                </a:cubicBezTo>
                <a:cubicBezTo>
                  <a:pt x="6717576" y="4617043"/>
                  <a:pt x="6948010" y="4691511"/>
                  <a:pt x="7168721" y="4753952"/>
                </a:cubicBezTo>
                <a:cubicBezTo>
                  <a:pt x="7426130" y="4826777"/>
                  <a:pt x="7664392" y="4881710"/>
                  <a:pt x="7897107" y="4921899"/>
                </a:cubicBezTo>
                <a:cubicBezTo>
                  <a:pt x="8153466" y="4966151"/>
                  <a:pt x="8402134" y="4991438"/>
                  <a:pt x="8636241" y="4997052"/>
                </a:cubicBezTo>
                <a:cubicBezTo>
                  <a:pt x="8891847" y="5003191"/>
                  <a:pt x="9139717" y="4986143"/>
                  <a:pt x="9372958" y="4946387"/>
                </a:cubicBezTo>
                <a:cubicBezTo>
                  <a:pt x="9484899" y="4926920"/>
                  <a:pt x="9594719" y="4900606"/>
                  <a:pt x="9701274" y="4867834"/>
                </a:cubicBezTo>
                <a:cubicBezTo>
                  <a:pt x="9709626" y="4883626"/>
                  <a:pt x="9717912" y="4899397"/>
                  <a:pt x="9726150" y="4915189"/>
                </a:cubicBezTo>
                <a:close/>
                <a:moveTo>
                  <a:pt x="2138210" y="3494682"/>
                </a:moveTo>
                <a:cubicBezTo>
                  <a:pt x="2579521" y="3152763"/>
                  <a:pt x="3129918" y="3274838"/>
                  <a:pt x="3610115" y="3439361"/>
                </a:cubicBezTo>
                <a:cubicBezTo>
                  <a:pt x="4118589" y="3613538"/>
                  <a:pt x="4620466" y="3828932"/>
                  <a:pt x="5105798" y="4037251"/>
                </a:cubicBezTo>
                <a:cubicBezTo>
                  <a:pt x="5552538" y="4228979"/>
                  <a:pt x="6014477" y="4427256"/>
                  <a:pt x="6480981" y="4593171"/>
                </a:cubicBezTo>
                <a:cubicBezTo>
                  <a:pt x="7020858" y="4785173"/>
                  <a:pt x="7469469" y="4909073"/>
                  <a:pt x="7892839" y="4983062"/>
                </a:cubicBezTo>
                <a:cubicBezTo>
                  <a:pt x="8145501" y="5027222"/>
                  <a:pt x="8390380" y="5052829"/>
                  <a:pt x="8620677" y="5059196"/>
                </a:cubicBezTo>
                <a:cubicBezTo>
                  <a:pt x="8872472" y="5066134"/>
                  <a:pt x="9116552" y="5050364"/>
                  <a:pt x="9346164" y="5012342"/>
                </a:cubicBezTo>
                <a:cubicBezTo>
                  <a:pt x="9477003" y="4990662"/>
                  <a:pt x="9605057" y="4959487"/>
                  <a:pt x="9728341" y="4919366"/>
                </a:cubicBezTo>
                <a:cubicBezTo>
                  <a:pt x="9736374" y="4934794"/>
                  <a:pt x="9744362" y="4950221"/>
                  <a:pt x="9752304" y="4965626"/>
                </a:cubicBezTo>
                <a:cubicBezTo>
                  <a:pt x="9607202" y="5015880"/>
                  <a:pt x="9460046" y="5051710"/>
                  <a:pt x="9318732" y="5074190"/>
                </a:cubicBezTo>
                <a:cubicBezTo>
                  <a:pt x="8794261" y="5157513"/>
                  <a:pt x="8260706" y="5114859"/>
                  <a:pt x="7758349" y="5015355"/>
                </a:cubicBezTo>
                <a:cubicBezTo>
                  <a:pt x="7303097" y="4925186"/>
                  <a:pt x="6873542" y="4788322"/>
                  <a:pt x="6499102" y="4656137"/>
                </a:cubicBezTo>
                <a:cubicBezTo>
                  <a:pt x="6029038" y="4490176"/>
                  <a:pt x="5562877" y="4293063"/>
                  <a:pt x="5112051" y="4102431"/>
                </a:cubicBezTo>
                <a:cubicBezTo>
                  <a:pt x="4617979" y="3893518"/>
                  <a:pt x="4107109" y="3677509"/>
                  <a:pt x="3590009" y="3502076"/>
                </a:cubicBezTo>
                <a:cubicBezTo>
                  <a:pt x="3446733" y="3453465"/>
                  <a:pt x="3321212" y="3417178"/>
                  <a:pt x="3206235" y="3391070"/>
                </a:cubicBezTo>
                <a:cubicBezTo>
                  <a:pt x="3066816" y="3359439"/>
                  <a:pt x="2941523" y="3342208"/>
                  <a:pt x="2823214" y="3338397"/>
                </a:cubicBezTo>
                <a:cubicBezTo>
                  <a:pt x="2690847" y="3334152"/>
                  <a:pt x="2566649" y="3347503"/>
                  <a:pt x="2454069" y="3378107"/>
                </a:cubicBezTo>
                <a:cubicBezTo>
                  <a:pt x="2330214" y="3411769"/>
                  <a:pt x="2215177" y="3467683"/>
                  <a:pt x="2112125" y="3544274"/>
                </a:cubicBezTo>
                <a:cubicBezTo>
                  <a:pt x="1976797" y="3644850"/>
                  <a:pt x="1857655" y="3764848"/>
                  <a:pt x="1748804" y="3895846"/>
                </a:cubicBezTo>
                <a:cubicBezTo>
                  <a:pt x="1750903" y="3892149"/>
                  <a:pt x="1753005" y="3888452"/>
                  <a:pt x="1755112" y="3884755"/>
                </a:cubicBezTo>
                <a:cubicBezTo>
                  <a:pt x="1869025" y="3739561"/>
                  <a:pt x="1994320" y="3606167"/>
                  <a:pt x="2138210" y="3494682"/>
                </a:cubicBezTo>
                <a:close/>
                <a:moveTo>
                  <a:pt x="1736277" y="3911023"/>
                </a:moveTo>
                <a:cubicBezTo>
                  <a:pt x="1734704" y="3912940"/>
                  <a:pt x="1733139" y="3914880"/>
                  <a:pt x="1731571" y="3916797"/>
                </a:cubicBezTo>
                <a:cubicBezTo>
                  <a:pt x="1732974" y="3914400"/>
                  <a:pt x="1734385" y="3912027"/>
                  <a:pt x="1735793" y="3909631"/>
                </a:cubicBezTo>
                <a:cubicBezTo>
                  <a:pt x="1737372" y="3907577"/>
                  <a:pt x="1738951" y="3905523"/>
                  <a:pt x="1740535" y="3903469"/>
                </a:cubicBezTo>
                <a:cubicBezTo>
                  <a:pt x="1739111" y="3906002"/>
                  <a:pt x="1737696" y="3908512"/>
                  <a:pt x="1736277" y="3911023"/>
                </a:cubicBezTo>
                <a:close/>
                <a:moveTo>
                  <a:pt x="1724318" y="3932339"/>
                </a:moveTo>
                <a:cubicBezTo>
                  <a:pt x="1722223" y="3936081"/>
                  <a:pt x="1720126" y="3939824"/>
                  <a:pt x="1718040" y="3943590"/>
                </a:cubicBezTo>
                <a:cubicBezTo>
                  <a:pt x="1715851" y="3946146"/>
                  <a:pt x="1713662" y="3948702"/>
                  <a:pt x="1711481" y="3951281"/>
                </a:cubicBezTo>
                <a:cubicBezTo>
                  <a:pt x="1713539" y="3947721"/>
                  <a:pt x="1715602" y="3944160"/>
                  <a:pt x="1717668" y="3940623"/>
                </a:cubicBezTo>
                <a:cubicBezTo>
                  <a:pt x="1719879" y="3937839"/>
                  <a:pt x="1722097" y="3935100"/>
                  <a:pt x="1724318" y="3932339"/>
                </a:cubicBezTo>
                <a:close/>
                <a:moveTo>
                  <a:pt x="1698623" y="3966526"/>
                </a:moveTo>
                <a:cubicBezTo>
                  <a:pt x="1697119" y="3968306"/>
                  <a:pt x="1695619" y="3970132"/>
                  <a:pt x="1694118" y="3971912"/>
                </a:cubicBezTo>
                <a:cubicBezTo>
                  <a:pt x="1695425" y="3969744"/>
                  <a:pt x="1696731" y="3967553"/>
                  <a:pt x="1698041" y="3965362"/>
                </a:cubicBezTo>
                <a:cubicBezTo>
                  <a:pt x="1699597" y="3963399"/>
                  <a:pt x="1701145" y="3961391"/>
                  <a:pt x="1702706" y="3959428"/>
                </a:cubicBezTo>
                <a:cubicBezTo>
                  <a:pt x="1701343" y="3961779"/>
                  <a:pt x="1699983" y="3964152"/>
                  <a:pt x="1698623" y="3966526"/>
                </a:cubicBezTo>
                <a:close/>
                <a:moveTo>
                  <a:pt x="1664534" y="4014726"/>
                </a:moveTo>
                <a:cubicBezTo>
                  <a:pt x="1663246" y="4016917"/>
                  <a:pt x="1661957" y="4019108"/>
                  <a:pt x="1660672" y="4021299"/>
                </a:cubicBezTo>
                <a:cubicBezTo>
                  <a:pt x="1659889" y="4022212"/>
                  <a:pt x="1659111" y="4023124"/>
                  <a:pt x="1658328" y="4024060"/>
                </a:cubicBezTo>
                <a:cubicBezTo>
                  <a:pt x="1659682" y="4021823"/>
                  <a:pt x="1661035" y="4019610"/>
                  <a:pt x="1662391" y="4017396"/>
                </a:cubicBezTo>
                <a:cubicBezTo>
                  <a:pt x="1663105" y="4016506"/>
                  <a:pt x="1663817" y="4015616"/>
                  <a:pt x="1664534" y="4014726"/>
                </a:cubicBezTo>
                <a:close/>
                <a:moveTo>
                  <a:pt x="1648191" y="4042728"/>
                </a:moveTo>
                <a:cubicBezTo>
                  <a:pt x="1646217" y="4046129"/>
                  <a:pt x="1644249" y="4049552"/>
                  <a:pt x="1642280" y="4052953"/>
                </a:cubicBezTo>
                <a:cubicBezTo>
                  <a:pt x="1640774" y="4054641"/>
                  <a:pt x="1639265" y="4056307"/>
                  <a:pt x="1637761" y="4057996"/>
                </a:cubicBezTo>
                <a:cubicBezTo>
                  <a:pt x="1639795" y="4054596"/>
                  <a:pt x="1641833" y="4051218"/>
                  <a:pt x="1643873" y="4047841"/>
                </a:cubicBezTo>
                <a:cubicBezTo>
                  <a:pt x="1645311" y="4046129"/>
                  <a:pt x="1646753" y="4044440"/>
                  <a:pt x="1648191" y="4042728"/>
                </a:cubicBezTo>
                <a:close/>
                <a:moveTo>
                  <a:pt x="1624305" y="4073173"/>
                </a:moveTo>
                <a:cubicBezTo>
                  <a:pt x="1623166" y="4074451"/>
                  <a:pt x="1622037" y="4075752"/>
                  <a:pt x="1620900" y="4077053"/>
                </a:cubicBezTo>
                <a:cubicBezTo>
                  <a:pt x="1622228" y="4074930"/>
                  <a:pt x="1623557" y="4072785"/>
                  <a:pt x="1624887" y="4070663"/>
                </a:cubicBezTo>
                <a:cubicBezTo>
                  <a:pt x="1625999" y="4069316"/>
                  <a:pt x="1627103" y="4067969"/>
                  <a:pt x="1628217" y="4066623"/>
                </a:cubicBezTo>
                <a:cubicBezTo>
                  <a:pt x="1626909" y="4068791"/>
                  <a:pt x="1625608" y="4070982"/>
                  <a:pt x="1624305" y="4073173"/>
                </a:cubicBezTo>
                <a:close/>
                <a:moveTo>
                  <a:pt x="1611644" y="4094466"/>
                </a:moveTo>
                <a:cubicBezTo>
                  <a:pt x="1609631" y="4097866"/>
                  <a:pt x="1607616" y="4101267"/>
                  <a:pt x="1605607" y="4104667"/>
                </a:cubicBezTo>
                <a:cubicBezTo>
                  <a:pt x="1603786" y="4106630"/>
                  <a:pt x="1601960" y="4108593"/>
                  <a:pt x="1600146" y="4110578"/>
                </a:cubicBezTo>
                <a:cubicBezTo>
                  <a:pt x="1602152" y="4107314"/>
                  <a:pt x="1604151" y="4104051"/>
                  <a:pt x="1606162" y="4100787"/>
                </a:cubicBezTo>
                <a:cubicBezTo>
                  <a:pt x="1607985" y="4098688"/>
                  <a:pt x="1609816" y="4096565"/>
                  <a:pt x="1611644" y="4094466"/>
                </a:cubicBezTo>
                <a:close/>
                <a:moveTo>
                  <a:pt x="1586387" y="4125686"/>
                </a:moveTo>
                <a:cubicBezTo>
                  <a:pt x="1585305" y="4126873"/>
                  <a:pt x="1584228" y="4128082"/>
                  <a:pt x="1583148" y="4129269"/>
                </a:cubicBezTo>
                <a:cubicBezTo>
                  <a:pt x="1584449" y="4127238"/>
                  <a:pt x="1585757" y="4125207"/>
                  <a:pt x="1587060" y="4123153"/>
                </a:cubicBezTo>
                <a:cubicBezTo>
                  <a:pt x="1588098" y="4121943"/>
                  <a:pt x="1589130" y="4120711"/>
                  <a:pt x="1590168" y="4119479"/>
                </a:cubicBezTo>
                <a:cubicBezTo>
                  <a:pt x="1588904" y="4121532"/>
                  <a:pt x="1587646" y="4123609"/>
                  <a:pt x="1586387" y="4125686"/>
                </a:cubicBezTo>
                <a:close/>
                <a:moveTo>
                  <a:pt x="1551868" y="4171376"/>
                </a:moveTo>
                <a:cubicBezTo>
                  <a:pt x="1550787" y="4173110"/>
                  <a:pt x="1549703" y="4174845"/>
                  <a:pt x="1548621" y="4176579"/>
                </a:cubicBezTo>
                <a:cubicBezTo>
                  <a:pt x="1547628" y="4177629"/>
                  <a:pt x="1546633" y="4178724"/>
                  <a:pt x="1545638" y="4179774"/>
                </a:cubicBezTo>
                <a:cubicBezTo>
                  <a:pt x="1546724" y="4178108"/>
                  <a:pt x="1547815" y="4176465"/>
                  <a:pt x="1548904" y="4174799"/>
                </a:cubicBezTo>
                <a:cubicBezTo>
                  <a:pt x="1549894" y="4173658"/>
                  <a:pt x="1550878" y="4172517"/>
                  <a:pt x="1551868" y="4171376"/>
                </a:cubicBezTo>
                <a:close/>
                <a:moveTo>
                  <a:pt x="1513247" y="4222337"/>
                </a:moveTo>
                <a:cubicBezTo>
                  <a:pt x="1512211" y="4223958"/>
                  <a:pt x="1511172" y="4225555"/>
                  <a:pt x="1510138" y="4227176"/>
                </a:cubicBezTo>
                <a:cubicBezTo>
                  <a:pt x="1509940" y="4227381"/>
                  <a:pt x="1509744" y="4227586"/>
                  <a:pt x="1509545" y="4227792"/>
                </a:cubicBezTo>
                <a:cubicBezTo>
                  <a:pt x="1508803" y="4228545"/>
                  <a:pt x="1508073" y="4229344"/>
                  <a:pt x="1507331" y="4230120"/>
                </a:cubicBezTo>
                <a:cubicBezTo>
                  <a:pt x="1508370" y="4228568"/>
                  <a:pt x="1509404" y="4227016"/>
                  <a:pt x="1510442" y="4225464"/>
                </a:cubicBezTo>
                <a:cubicBezTo>
                  <a:pt x="1511380" y="4224437"/>
                  <a:pt x="1512311" y="4223364"/>
                  <a:pt x="1513247" y="4222337"/>
                </a:cubicBezTo>
                <a:close/>
                <a:moveTo>
                  <a:pt x="1474294" y="4272272"/>
                </a:moveTo>
                <a:cubicBezTo>
                  <a:pt x="1473263" y="4273846"/>
                  <a:pt x="1472231" y="4275398"/>
                  <a:pt x="1471200" y="4276973"/>
                </a:cubicBezTo>
                <a:cubicBezTo>
                  <a:pt x="1470321" y="4277863"/>
                  <a:pt x="1469442" y="4278753"/>
                  <a:pt x="1468561" y="4279620"/>
                </a:cubicBezTo>
                <a:cubicBezTo>
                  <a:pt x="1469616" y="4278092"/>
                  <a:pt x="1470668" y="4276562"/>
                  <a:pt x="1471725" y="4275033"/>
                </a:cubicBezTo>
                <a:cubicBezTo>
                  <a:pt x="1472580" y="4274121"/>
                  <a:pt x="1473436" y="4273208"/>
                  <a:pt x="1474294" y="4272272"/>
                </a:cubicBezTo>
                <a:close/>
                <a:moveTo>
                  <a:pt x="1435043" y="4321088"/>
                </a:moveTo>
                <a:cubicBezTo>
                  <a:pt x="1434059" y="4322526"/>
                  <a:pt x="1433080" y="4323986"/>
                  <a:pt x="1432099" y="4325424"/>
                </a:cubicBezTo>
                <a:cubicBezTo>
                  <a:pt x="1431284" y="4326223"/>
                  <a:pt x="1430462" y="4326999"/>
                  <a:pt x="1429648" y="4327775"/>
                </a:cubicBezTo>
                <a:cubicBezTo>
                  <a:pt x="1430650" y="4326360"/>
                  <a:pt x="1431651" y="4324945"/>
                  <a:pt x="1432656" y="4323553"/>
                </a:cubicBezTo>
                <a:cubicBezTo>
                  <a:pt x="1433450" y="4322731"/>
                  <a:pt x="1434249" y="4321910"/>
                  <a:pt x="1435043" y="4321088"/>
                </a:cubicBezTo>
                <a:close/>
                <a:moveTo>
                  <a:pt x="1395506" y="4368626"/>
                </a:moveTo>
                <a:cubicBezTo>
                  <a:pt x="1394593" y="4369927"/>
                  <a:pt x="1393680" y="4371251"/>
                  <a:pt x="1392770" y="4372551"/>
                </a:cubicBezTo>
                <a:cubicBezTo>
                  <a:pt x="1391971" y="4373282"/>
                  <a:pt x="1391179" y="4374035"/>
                  <a:pt x="1390380" y="4374788"/>
                </a:cubicBezTo>
                <a:cubicBezTo>
                  <a:pt x="1391330" y="4373487"/>
                  <a:pt x="1392279" y="4372209"/>
                  <a:pt x="1393228" y="4370908"/>
                </a:cubicBezTo>
                <a:cubicBezTo>
                  <a:pt x="1393986" y="4370155"/>
                  <a:pt x="1394746" y="4369379"/>
                  <a:pt x="1395506" y="4368626"/>
                </a:cubicBezTo>
                <a:close/>
                <a:moveTo>
                  <a:pt x="1355730" y="4414795"/>
                </a:moveTo>
                <a:cubicBezTo>
                  <a:pt x="1354805" y="4416073"/>
                  <a:pt x="1353881" y="4417351"/>
                  <a:pt x="1352959" y="4418629"/>
                </a:cubicBezTo>
                <a:cubicBezTo>
                  <a:pt x="1352206" y="4419291"/>
                  <a:pt x="1351457" y="4419975"/>
                  <a:pt x="1350704" y="4420637"/>
                </a:cubicBezTo>
                <a:cubicBezTo>
                  <a:pt x="1351663" y="4419382"/>
                  <a:pt x="1352621" y="4418127"/>
                  <a:pt x="1353580" y="4416849"/>
                </a:cubicBezTo>
                <a:cubicBezTo>
                  <a:pt x="1354296" y="4416164"/>
                  <a:pt x="1355013" y="4415480"/>
                  <a:pt x="1355730" y="4414795"/>
                </a:cubicBezTo>
                <a:close/>
                <a:moveTo>
                  <a:pt x="1315588" y="4459640"/>
                </a:moveTo>
                <a:cubicBezTo>
                  <a:pt x="1314696" y="4460850"/>
                  <a:pt x="1313803" y="4462036"/>
                  <a:pt x="1312911" y="4463223"/>
                </a:cubicBezTo>
                <a:cubicBezTo>
                  <a:pt x="1312206" y="4463817"/>
                  <a:pt x="1311503" y="4464433"/>
                  <a:pt x="1310798" y="4465026"/>
                </a:cubicBezTo>
                <a:cubicBezTo>
                  <a:pt x="1311720" y="4463839"/>
                  <a:pt x="1312642" y="4462676"/>
                  <a:pt x="1313564" y="4461512"/>
                </a:cubicBezTo>
                <a:cubicBezTo>
                  <a:pt x="1314242" y="4460895"/>
                  <a:pt x="1314915" y="4460279"/>
                  <a:pt x="1315588" y="4459640"/>
                </a:cubicBezTo>
                <a:close/>
                <a:moveTo>
                  <a:pt x="1275239" y="4502956"/>
                </a:moveTo>
                <a:cubicBezTo>
                  <a:pt x="1274385" y="4504052"/>
                  <a:pt x="1273527" y="4505147"/>
                  <a:pt x="1272671" y="4506243"/>
                </a:cubicBezTo>
                <a:cubicBezTo>
                  <a:pt x="1271998" y="4506790"/>
                  <a:pt x="1271325" y="4507338"/>
                  <a:pt x="1270652" y="4507886"/>
                </a:cubicBezTo>
                <a:cubicBezTo>
                  <a:pt x="1271533" y="4506813"/>
                  <a:pt x="1272411" y="4505741"/>
                  <a:pt x="1273292" y="4504645"/>
                </a:cubicBezTo>
                <a:cubicBezTo>
                  <a:pt x="1273940" y="4504074"/>
                  <a:pt x="1274591" y="4503527"/>
                  <a:pt x="1275239" y="4502956"/>
                </a:cubicBezTo>
                <a:close/>
                <a:moveTo>
                  <a:pt x="1236325" y="4542552"/>
                </a:moveTo>
                <a:cubicBezTo>
                  <a:pt x="1234967" y="4544241"/>
                  <a:pt x="1233618" y="4545907"/>
                  <a:pt x="1232263" y="4547596"/>
                </a:cubicBezTo>
                <a:cubicBezTo>
                  <a:pt x="1231642" y="4548075"/>
                  <a:pt x="1231017" y="4548532"/>
                  <a:pt x="1230396" y="4549011"/>
                </a:cubicBezTo>
                <a:cubicBezTo>
                  <a:pt x="1231875" y="4547254"/>
                  <a:pt x="1233356" y="4545519"/>
                  <a:pt x="1234835" y="4543785"/>
                </a:cubicBezTo>
                <a:cubicBezTo>
                  <a:pt x="1235332" y="4543374"/>
                  <a:pt x="1235828" y="4542963"/>
                  <a:pt x="1236325" y="4542552"/>
                </a:cubicBezTo>
                <a:close/>
                <a:moveTo>
                  <a:pt x="1193233" y="4585389"/>
                </a:moveTo>
                <a:cubicBezTo>
                  <a:pt x="1192642" y="4586097"/>
                  <a:pt x="1192050" y="4586804"/>
                  <a:pt x="1191457" y="4587489"/>
                </a:cubicBezTo>
                <a:cubicBezTo>
                  <a:pt x="1190852" y="4587923"/>
                  <a:pt x="1190248" y="4588379"/>
                  <a:pt x="1189641" y="4588789"/>
                </a:cubicBezTo>
                <a:cubicBezTo>
                  <a:pt x="1190218" y="4588151"/>
                  <a:pt x="1190798" y="4587489"/>
                  <a:pt x="1191375" y="4586850"/>
                </a:cubicBezTo>
                <a:cubicBezTo>
                  <a:pt x="1191996" y="4586370"/>
                  <a:pt x="1192614" y="4585868"/>
                  <a:pt x="1193233" y="4585389"/>
                </a:cubicBezTo>
                <a:close/>
                <a:moveTo>
                  <a:pt x="1153233" y="4622498"/>
                </a:moveTo>
                <a:cubicBezTo>
                  <a:pt x="1152361" y="4623479"/>
                  <a:pt x="1151487" y="4624483"/>
                  <a:pt x="1150617" y="4625465"/>
                </a:cubicBezTo>
                <a:cubicBezTo>
                  <a:pt x="1150054" y="4625853"/>
                  <a:pt x="1149488" y="4626218"/>
                  <a:pt x="1148924" y="4626606"/>
                </a:cubicBezTo>
                <a:cubicBezTo>
                  <a:pt x="1149837" y="4625624"/>
                  <a:pt x="1150752" y="4624643"/>
                  <a:pt x="1151667" y="4623662"/>
                </a:cubicBezTo>
                <a:cubicBezTo>
                  <a:pt x="1152187" y="4623274"/>
                  <a:pt x="1152710" y="4622886"/>
                  <a:pt x="1153233" y="4622498"/>
                </a:cubicBezTo>
                <a:close/>
                <a:moveTo>
                  <a:pt x="1112966" y="4658009"/>
                </a:moveTo>
                <a:cubicBezTo>
                  <a:pt x="1111877" y="4659195"/>
                  <a:pt x="1110782" y="4660382"/>
                  <a:pt x="1109695" y="4661569"/>
                </a:cubicBezTo>
                <a:cubicBezTo>
                  <a:pt x="1109177" y="4661888"/>
                  <a:pt x="1108657" y="4662208"/>
                  <a:pt x="1108139" y="4662550"/>
                </a:cubicBezTo>
                <a:cubicBezTo>
                  <a:pt x="1109316" y="4661341"/>
                  <a:pt x="1110499" y="4660131"/>
                  <a:pt x="1111676" y="4658922"/>
                </a:cubicBezTo>
                <a:cubicBezTo>
                  <a:pt x="1112105" y="4658625"/>
                  <a:pt x="1112536" y="4658305"/>
                  <a:pt x="1112966" y="4658009"/>
                </a:cubicBezTo>
                <a:close/>
                <a:moveTo>
                  <a:pt x="1072308" y="4692059"/>
                </a:moveTo>
                <a:cubicBezTo>
                  <a:pt x="1071048" y="4693360"/>
                  <a:pt x="1069782" y="4694661"/>
                  <a:pt x="1068522" y="4695984"/>
                </a:cubicBezTo>
                <a:cubicBezTo>
                  <a:pt x="1068041" y="4696258"/>
                  <a:pt x="1067561" y="4696532"/>
                  <a:pt x="1067080" y="4696806"/>
                </a:cubicBezTo>
                <a:cubicBezTo>
                  <a:pt x="1068467" y="4695459"/>
                  <a:pt x="1069855" y="4694090"/>
                  <a:pt x="1071242" y="4692744"/>
                </a:cubicBezTo>
                <a:cubicBezTo>
                  <a:pt x="1071598" y="4692515"/>
                  <a:pt x="1071955" y="4692287"/>
                  <a:pt x="1072308" y="4692059"/>
                </a:cubicBezTo>
                <a:close/>
                <a:moveTo>
                  <a:pt x="1029289" y="4726520"/>
                </a:moveTo>
                <a:cubicBezTo>
                  <a:pt x="1028709" y="4727091"/>
                  <a:pt x="1028129" y="4727661"/>
                  <a:pt x="1027550" y="4728255"/>
                </a:cubicBezTo>
                <a:cubicBezTo>
                  <a:pt x="1027000" y="4728551"/>
                  <a:pt x="1026450" y="4728825"/>
                  <a:pt x="1025900" y="4729122"/>
                </a:cubicBezTo>
                <a:cubicBezTo>
                  <a:pt x="1026457" y="4728620"/>
                  <a:pt x="1027013" y="4728095"/>
                  <a:pt x="1027570" y="4727570"/>
                </a:cubicBezTo>
                <a:cubicBezTo>
                  <a:pt x="1028143" y="4727228"/>
                  <a:pt x="1028718" y="4726885"/>
                  <a:pt x="1029289" y="4726520"/>
                </a:cubicBezTo>
                <a:close/>
                <a:moveTo>
                  <a:pt x="988508" y="4756782"/>
                </a:moveTo>
                <a:cubicBezTo>
                  <a:pt x="987707" y="4757535"/>
                  <a:pt x="986908" y="4758288"/>
                  <a:pt x="986107" y="4759042"/>
                </a:cubicBezTo>
                <a:cubicBezTo>
                  <a:pt x="985886" y="4759133"/>
                  <a:pt x="985667" y="4759247"/>
                  <a:pt x="985446" y="4759361"/>
                </a:cubicBezTo>
                <a:cubicBezTo>
                  <a:pt x="986354" y="4758562"/>
                  <a:pt x="987260" y="4757763"/>
                  <a:pt x="988168" y="4756964"/>
                </a:cubicBezTo>
                <a:cubicBezTo>
                  <a:pt x="988282" y="4756896"/>
                  <a:pt x="988394" y="4756828"/>
                  <a:pt x="988508" y="4756782"/>
                </a:cubicBezTo>
                <a:close/>
                <a:moveTo>
                  <a:pt x="947052" y="4785766"/>
                </a:moveTo>
                <a:cubicBezTo>
                  <a:pt x="946425" y="4786314"/>
                  <a:pt x="945795" y="4786861"/>
                  <a:pt x="945167" y="4787432"/>
                </a:cubicBezTo>
                <a:cubicBezTo>
                  <a:pt x="944775" y="4787615"/>
                  <a:pt x="944380" y="4787774"/>
                  <a:pt x="943987" y="4787957"/>
                </a:cubicBezTo>
                <a:cubicBezTo>
                  <a:pt x="944644" y="4787409"/>
                  <a:pt x="945302" y="4786861"/>
                  <a:pt x="945959" y="4786314"/>
                </a:cubicBezTo>
                <a:cubicBezTo>
                  <a:pt x="946326" y="4786131"/>
                  <a:pt x="946689" y="4785949"/>
                  <a:pt x="947052" y="4785766"/>
                </a:cubicBezTo>
                <a:close/>
                <a:moveTo>
                  <a:pt x="926122" y="4802928"/>
                </a:moveTo>
                <a:cubicBezTo>
                  <a:pt x="927318" y="4802358"/>
                  <a:pt x="928514" y="4801810"/>
                  <a:pt x="929710" y="4801262"/>
                </a:cubicBezTo>
                <a:cubicBezTo>
                  <a:pt x="927838" y="4802928"/>
                  <a:pt x="925967" y="4804617"/>
                  <a:pt x="924096" y="4806283"/>
                </a:cubicBezTo>
                <a:cubicBezTo>
                  <a:pt x="922847" y="4806785"/>
                  <a:pt x="921599" y="4807287"/>
                  <a:pt x="920350" y="4807766"/>
                </a:cubicBezTo>
                <a:cubicBezTo>
                  <a:pt x="922274" y="4806146"/>
                  <a:pt x="924198" y="4804548"/>
                  <a:pt x="926122" y="4802928"/>
                </a:cubicBezTo>
                <a:close/>
                <a:moveTo>
                  <a:pt x="946812" y="4793525"/>
                </a:moveTo>
                <a:cubicBezTo>
                  <a:pt x="948540" y="4792750"/>
                  <a:pt x="950270" y="4791973"/>
                  <a:pt x="952000" y="4791197"/>
                </a:cubicBezTo>
                <a:cubicBezTo>
                  <a:pt x="949460" y="4793617"/>
                  <a:pt x="946918" y="4796013"/>
                  <a:pt x="944380" y="4798432"/>
                </a:cubicBezTo>
                <a:cubicBezTo>
                  <a:pt x="942606" y="4799094"/>
                  <a:pt x="940824" y="4799756"/>
                  <a:pt x="939051" y="4800440"/>
                </a:cubicBezTo>
                <a:cubicBezTo>
                  <a:pt x="941639" y="4798135"/>
                  <a:pt x="944227" y="4795830"/>
                  <a:pt x="946812" y="4793525"/>
                </a:cubicBezTo>
                <a:close/>
                <a:moveTo>
                  <a:pt x="987064" y="4775884"/>
                </a:moveTo>
                <a:cubicBezTo>
                  <a:pt x="989882" y="4774697"/>
                  <a:pt x="992694" y="4773465"/>
                  <a:pt x="995512" y="4772278"/>
                </a:cubicBezTo>
                <a:cubicBezTo>
                  <a:pt x="991984" y="4775975"/>
                  <a:pt x="988451" y="4779673"/>
                  <a:pt x="984927" y="4783392"/>
                </a:cubicBezTo>
                <a:cubicBezTo>
                  <a:pt x="982111" y="4784396"/>
                  <a:pt x="979300" y="4785424"/>
                  <a:pt x="976488" y="4786451"/>
                </a:cubicBezTo>
                <a:cubicBezTo>
                  <a:pt x="980009" y="4782936"/>
                  <a:pt x="983535" y="4779421"/>
                  <a:pt x="987064" y="4775884"/>
                </a:cubicBezTo>
                <a:close/>
                <a:moveTo>
                  <a:pt x="1007364" y="4767348"/>
                </a:moveTo>
                <a:cubicBezTo>
                  <a:pt x="1010513" y="4766048"/>
                  <a:pt x="1013663" y="4764724"/>
                  <a:pt x="1016817" y="4763446"/>
                </a:cubicBezTo>
                <a:cubicBezTo>
                  <a:pt x="1013642" y="4766938"/>
                  <a:pt x="1010458" y="4770430"/>
                  <a:pt x="1007291" y="4773922"/>
                </a:cubicBezTo>
                <a:cubicBezTo>
                  <a:pt x="1006617" y="4774674"/>
                  <a:pt x="1005931" y="4775428"/>
                  <a:pt x="1005257" y="4776181"/>
                </a:cubicBezTo>
                <a:cubicBezTo>
                  <a:pt x="1002131" y="4777253"/>
                  <a:pt x="998990" y="4778326"/>
                  <a:pt x="995868" y="4779421"/>
                </a:cubicBezTo>
                <a:cubicBezTo>
                  <a:pt x="999698" y="4775405"/>
                  <a:pt x="1003530" y="4771388"/>
                  <a:pt x="1007364" y="4767348"/>
                </a:cubicBezTo>
                <a:close/>
                <a:moveTo>
                  <a:pt x="1027769" y="4758950"/>
                </a:moveTo>
                <a:cubicBezTo>
                  <a:pt x="1031181" y="4757558"/>
                  <a:pt x="1034602" y="4756234"/>
                  <a:pt x="1038016" y="4754865"/>
                </a:cubicBezTo>
                <a:cubicBezTo>
                  <a:pt x="1033908" y="4759612"/>
                  <a:pt x="1029807" y="4764336"/>
                  <a:pt x="1025674" y="4769106"/>
                </a:cubicBezTo>
                <a:cubicBezTo>
                  <a:pt x="1022203" y="4770270"/>
                  <a:pt x="1018754" y="4771502"/>
                  <a:pt x="1015290" y="4772689"/>
                </a:cubicBezTo>
                <a:cubicBezTo>
                  <a:pt x="1019448" y="4768125"/>
                  <a:pt x="1023606" y="4763537"/>
                  <a:pt x="1027769" y="4758950"/>
                </a:cubicBezTo>
                <a:close/>
                <a:moveTo>
                  <a:pt x="1048105" y="4750848"/>
                </a:moveTo>
                <a:cubicBezTo>
                  <a:pt x="1051791" y="4749388"/>
                  <a:pt x="1055475" y="4747950"/>
                  <a:pt x="1059165" y="4746512"/>
                </a:cubicBezTo>
                <a:cubicBezTo>
                  <a:pt x="1054783" y="4751784"/>
                  <a:pt x="1050388" y="4757079"/>
                  <a:pt x="1045983" y="4762396"/>
                </a:cubicBezTo>
                <a:cubicBezTo>
                  <a:pt x="1042295" y="4763606"/>
                  <a:pt x="1038609" y="4764816"/>
                  <a:pt x="1034930" y="4766048"/>
                </a:cubicBezTo>
                <a:cubicBezTo>
                  <a:pt x="1039330" y="4760958"/>
                  <a:pt x="1043735" y="4755892"/>
                  <a:pt x="1048105" y="4750848"/>
                </a:cubicBezTo>
                <a:close/>
                <a:moveTo>
                  <a:pt x="1068449" y="4742952"/>
                </a:moveTo>
                <a:cubicBezTo>
                  <a:pt x="1072356" y="4741469"/>
                  <a:pt x="1076259" y="4739939"/>
                  <a:pt x="1080170" y="4738479"/>
                </a:cubicBezTo>
                <a:cubicBezTo>
                  <a:pt x="1075579" y="4744253"/>
                  <a:pt x="1070982" y="4750027"/>
                  <a:pt x="1066375" y="4755823"/>
                </a:cubicBezTo>
                <a:cubicBezTo>
                  <a:pt x="1062493" y="4757056"/>
                  <a:pt x="1058599" y="4758243"/>
                  <a:pt x="1054724" y="4759498"/>
                </a:cubicBezTo>
                <a:cubicBezTo>
                  <a:pt x="1059311" y="4753975"/>
                  <a:pt x="1063885" y="4748452"/>
                  <a:pt x="1068449" y="4742952"/>
                </a:cubicBezTo>
                <a:close/>
                <a:moveTo>
                  <a:pt x="1088875" y="4735216"/>
                </a:moveTo>
                <a:cubicBezTo>
                  <a:pt x="1092944" y="4733686"/>
                  <a:pt x="1097020" y="4732226"/>
                  <a:pt x="1101094" y="4730719"/>
                </a:cubicBezTo>
                <a:cubicBezTo>
                  <a:pt x="1096349" y="4736950"/>
                  <a:pt x="1091593" y="4743158"/>
                  <a:pt x="1086832" y="4749388"/>
                </a:cubicBezTo>
                <a:cubicBezTo>
                  <a:pt x="1082722" y="4750643"/>
                  <a:pt x="1078630" y="4751967"/>
                  <a:pt x="1074529" y="4753245"/>
                </a:cubicBezTo>
                <a:cubicBezTo>
                  <a:pt x="1079321" y="4747220"/>
                  <a:pt x="1084100" y="4741217"/>
                  <a:pt x="1088875" y="4735216"/>
                </a:cubicBezTo>
                <a:close/>
                <a:moveTo>
                  <a:pt x="1109252" y="4727730"/>
                </a:moveTo>
                <a:cubicBezTo>
                  <a:pt x="1113500" y="4726200"/>
                  <a:pt x="1117747" y="4724694"/>
                  <a:pt x="1121999" y="4723165"/>
                </a:cubicBezTo>
                <a:cubicBezTo>
                  <a:pt x="1117076" y="4729875"/>
                  <a:pt x="1112151" y="4736585"/>
                  <a:pt x="1107212" y="4743294"/>
                </a:cubicBezTo>
                <a:cubicBezTo>
                  <a:pt x="1102960" y="4744549"/>
                  <a:pt x="1098709" y="4745805"/>
                  <a:pt x="1094466" y="4747083"/>
                </a:cubicBezTo>
                <a:cubicBezTo>
                  <a:pt x="1099405" y="4740647"/>
                  <a:pt x="1104334" y="4734188"/>
                  <a:pt x="1109252" y="4727730"/>
                </a:cubicBezTo>
                <a:close/>
                <a:moveTo>
                  <a:pt x="1129644" y="4720495"/>
                </a:moveTo>
                <a:cubicBezTo>
                  <a:pt x="1134055" y="4718943"/>
                  <a:pt x="1138460" y="4717369"/>
                  <a:pt x="1142876" y="4715840"/>
                </a:cubicBezTo>
                <a:cubicBezTo>
                  <a:pt x="1137812" y="4723006"/>
                  <a:pt x="1132741" y="4730171"/>
                  <a:pt x="1127661" y="4737315"/>
                </a:cubicBezTo>
                <a:cubicBezTo>
                  <a:pt x="1124607" y="4738205"/>
                  <a:pt x="1121537" y="4739027"/>
                  <a:pt x="1118488" y="4739916"/>
                </a:cubicBezTo>
                <a:cubicBezTo>
                  <a:pt x="1117153" y="4740305"/>
                  <a:pt x="1115825" y="4740715"/>
                  <a:pt x="1114492" y="4741126"/>
                </a:cubicBezTo>
                <a:cubicBezTo>
                  <a:pt x="1119552" y="4734234"/>
                  <a:pt x="1124602" y="4727364"/>
                  <a:pt x="1129644" y="4720495"/>
                </a:cubicBezTo>
                <a:close/>
                <a:moveTo>
                  <a:pt x="1150083" y="4713398"/>
                </a:moveTo>
                <a:cubicBezTo>
                  <a:pt x="1154609" y="4711846"/>
                  <a:pt x="1159144" y="4710362"/>
                  <a:pt x="1163674" y="4708833"/>
                </a:cubicBezTo>
                <a:cubicBezTo>
                  <a:pt x="1158514" y="4716410"/>
                  <a:pt x="1153342" y="4723964"/>
                  <a:pt x="1148168" y="4731518"/>
                </a:cubicBezTo>
                <a:cubicBezTo>
                  <a:pt x="1143606" y="4732773"/>
                  <a:pt x="1139069" y="4734097"/>
                  <a:pt x="1134521" y="4735375"/>
                </a:cubicBezTo>
                <a:cubicBezTo>
                  <a:pt x="1139717" y="4728049"/>
                  <a:pt x="1144903" y="4720723"/>
                  <a:pt x="1150083" y="4713398"/>
                </a:cubicBezTo>
                <a:close/>
                <a:moveTo>
                  <a:pt x="1170511" y="4706551"/>
                </a:moveTo>
                <a:cubicBezTo>
                  <a:pt x="1175165" y="4705022"/>
                  <a:pt x="1179823" y="4703516"/>
                  <a:pt x="1184483" y="4702009"/>
                </a:cubicBezTo>
                <a:cubicBezTo>
                  <a:pt x="1179204" y="4710020"/>
                  <a:pt x="1173916" y="4718031"/>
                  <a:pt x="1168624" y="4726018"/>
                </a:cubicBezTo>
                <a:cubicBezTo>
                  <a:pt x="1163961" y="4727274"/>
                  <a:pt x="1159299" y="4728505"/>
                  <a:pt x="1154650" y="4729784"/>
                </a:cubicBezTo>
                <a:cubicBezTo>
                  <a:pt x="1159942" y="4722024"/>
                  <a:pt x="1165230" y="4714310"/>
                  <a:pt x="1170511" y="4706551"/>
                </a:cubicBezTo>
                <a:close/>
                <a:moveTo>
                  <a:pt x="1190941" y="4699932"/>
                </a:moveTo>
                <a:cubicBezTo>
                  <a:pt x="1195723" y="4698426"/>
                  <a:pt x="1200497" y="4696852"/>
                  <a:pt x="1205283" y="4695368"/>
                </a:cubicBezTo>
                <a:cubicBezTo>
                  <a:pt x="1199906" y="4703813"/>
                  <a:pt x="1194529" y="4712257"/>
                  <a:pt x="1189138" y="4720678"/>
                </a:cubicBezTo>
                <a:cubicBezTo>
                  <a:pt x="1184364" y="4721887"/>
                  <a:pt x="1179587" y="4723120"/>
                  <a:pt x="1174822" y="4724375"/>
                </a:cubicBezTo>
                <a:cubicBezTo>
                  <a:pt x="1180201" y="4716228"/>
                  <a:pt x="1185578" y="4708103"/>
                  <a:pt x="1190941" y="4699932"/>
                </a:cubicBezTo>
                <a:close/>
                <a:moveTo>
                  <a:pt x="1211404" y="4693474"/>
                </a:moveTo>
                <a:cubicBezTo>
                  <a:pt x="1216267" y="4691990"/>
                  <a:pt x="1221135" y="4690507"/>
                  <a:pt x="1226003" y="4689047"/>
                </a:cubicBezTo>
                <a:cubicBezTo>
                  <a:pt x="1220569" y="4697879"/>
                  <a:pt x="1215130" y="4706688"/>
                  <a:pt x="1209683" y="4715474"/>
                </a:cubicBezTo>
                <a:cubicBezTo>
                  <a:pt x="1204781" y="4716684"/>
                  <a:pt x="1199904" y="4717939"/>
                  <a:pt x="1195013" y="4719194"/>
                </a:cubicBezTo>
                <a:cubicBezTo>
                  <a:pt x="1200485" y="4710636"/>
                  <a:pt x="1205947" y="4702055"/>
                  <a:pt x="1211404" y="4693474"/>
                </a:cubicBezTo>
                <a:close/>
                <a:moveTo>
                  <a:pt x="1231857" y="4687267"/>
                </a:moveTo>
                <a:cubicBezTo>
                  <a:pt x="1236820" y="4685783"/>
                  <a:pt x="1241789" y="4684345"/>
                  <a:pt x="1246757" y="4682907"/>
                </a:cubicBezTo>
                <a:cubicBezTo>
                  <a:pt x="1241236" y="4692150"/>
                  <a:pt x="1235714" y="4701370"/>
                  <a:pt x="1230181" y="4710591"/>
                </a:cubicBezTo>
                <a:cubicBezTo>
                  <a:pt x="1225211" y="4711755"/>
                  <a:pt x="1220240" y="4712941"/>
                  <a:pt x="1215281" y="4714128"/>
                </a:cubicBezTo>
                <a:cubicBezTo>
                  <a:pt x="1220815" y="4705204"/>
                  <a:pt x="1226338" y="4696235"/>
                  <a:pt x="1231857" y="4687267"/>
                </a:cubicBezTo>
                <a:close/>
                <a:moveTo>
                  <a:pt x="1252307" y="4681287"/>
                </a:moveTo>
                <a:cubicBezTo>
                  <a:pt x="1257390" y="4679827"/>
                  <a:pt x="1262465" y="4678320"/>
                  <a:pt x="1267555" y="4676905"/>
                </a:cubicBezTo>
                <a:cubicBezTo>
                  <a:pt x="1261966" y="4686559"/>
                  <a:pt x="1256370" y="4696213"/>
                  <a:pt x="1250767" y="4705821"/>
                </a:cubicBezTo>
                <a:cubicBezTo>
                  <a:pt x="1245694" y="4706962"/>
                  <a:pt x="1240620" y="4708126"/>
                  <a:pt x="1235558" y="4709290"/>
                </a:cubicBezTo>
                <a:cubicBezTo>
                  <a:pt x="1241150" y="4699978"/>
                  <a:pt x="1246730" y="4690644"/>
                  <a:pt x="1252307" y="4681287"/>
                </a:cubicBezTo>
                <a:close/>
                <a:moveTo>
                  <a:pt x="1272831" y="4675467"/>
                </a:moveTo>
                <a:cubicBezTo>
                  <a:pt x="1277971" y="4674030"/>
                  <a:pt x="1283115" y="4672638"/>
                  <a:pt x="1288261" y="4671245"/>
                </a:cubicBezTo>
                <a:cubicBezTo>
                  <a:pt x="1282640" y="4681264"/>
                  <a:pt x="1277012" y="4691238"/>
                  <a:pt x="1271377" y="4701210"/>
                </a:cubicBezTo>
                <a:cubicBezTo>
                  <a:pt x="1266199" y="4702329"/>
                  <a:pt x="1261046" y="4703516"/>
                  <a:pt x="1255879" y="4704679"/>
                </a:cubicBezTo>
                <a:cubicBezTo>
                  <a:pt x="1261537" y="4694957"/>
                  <a:pt x="1267187" y="4685212"/>
                  <a:pt x="1272831" y="4675467"/>
                </a:cubicBezTo>
                <a:close/>
                <a:moveTo>
                  <a:pt x="1277268" y="4667777"/>
                </a:moveTo>
                <a:cubicBezTo>
                  <a:pt x="1282681" y="4658396"/>
                  <a:pt x="1288088" y="4649017"/>
                  <a:pt x="1293485" y="4639614"/>
                </a:cubicBezTo>
                <a:cubicBezTo>
                  <a:pt x="1298572" y="4637948"/>
                  <a:pt x="1303659" y="4636282"/>
                  <a:pt x="1308748" y="4634639"/>
                </a:cubicBezTo>
                <a:cubicBezTo>
                  <a:pt x="1303355" y="4644315"/>
                  <a:pt x="1297954" y="4653969"/>
                  <a:pt x="1292545" y="4663623"/>
                </a:cubicBezTo>
                <a:cubicBezTo>
                  <a:pt x="1287449" y="4664969"/>
                  <a:pt x="1282359" y="4666384"/>
                  <a:pt x="1277268" y="4667777"/>
                </a:cubicBezTo>
                <a:close/>
                <a:moveTo>
                  <a:pt x="1313952" y="4632996"/>
                </a:moveTo>
                <a:cubicBezTo>
                  <a:pt x="1319034" y="4631352"/>
                  <a:pt x="1324117" y="4629709"/>
                  <a:pt x="1329199" y="4628135"/>
                </a:cubicBezTo>
                <a:cubicBezTo>
                  <a:pt x="1323749" y="4638199"/>
                  <a:pt x="1318290" y="4648264"/>
                  <a:pt x="1312827" y="4658328"/>
                </a:cubicBezTo>
                <a:cubicBezTo>
                  <a:pt x="1307751" y="4659629"/>
                  <a:pt x="1302671" y="4660907"/>
                  <a:pt x="1297600" y="4662254"/>
                </a:cubicBezTo>
                <a:cubicBezTo>
                  <a:pt x="1303061" y="4652508"/>
                  <a:pt x="1308511" y="4642741"/>
                  <a:pt x="1313952" y="4632996"/>
                </a:cubicBezTo>
                <a:close/>
                <a:moveTo>
                  <a:pt x="1318502" y="4624825"/>
                </a:moveTo>
                <a:cubicBezTo>
                  <a:pt x="1323923" y="4615080"/>
                  <a:pt x="1329334" y="4605335"/>
                  <a:pt x="1334736" y="4595613"/>
                </a:cubicBezTo>
                <a:cubicBezTo>
                  <a:pt x="1339718" y="4593765"/>
                  <a:pt x="1344697" y="4591939"/>
                  <a:pt x="1349673" y="4590136"/>
                </a:cubicBezTo>
                <a:cubicBezTo>
                  <a:pt x="1344293" y="4600155"/>
                  <a:pt x="1338903" y="4610151"/>
                  <a:pt x="1333503" y="4620147"/>
                </a:cubicBezTo>
                <a:cubicBezTo>
                  <a:pt x="1328503" y="4621676"/>
                  <a:pt x="1323503" y="4623251"/>
                  <a:pt x="1318502" y="4624825"/>
                </a:cubicBezTo>
                <a:close/>
                <a:moveTo>
                  <a:pt x="1354796" y="4588287"/>
                </a:moveTo>
                <a:cubicBezTo>
                  <a:pt x="1360043" y="4586416"/>
                  <a:pt x="1365290" y="4584567"/>
                  <a:pt x="1370532" y="4582719"/>
                </a:cubicBezTo>
                <a:cubicBezTo>
                  <a:pt x="1365078" y="4593149"/>
                  <a:pt x="1359632" y="4603555"/>
                  <a:pt x="1354191" y="4613916"/>
                </a:cubicBezTo>
                <a:cubicBezTo>
                  <a:pt x="1348945" y="4615468"/>
                  <a:pt x="1343698" y="4617043"/>
                  <a:pt x="1338451" y="4618664"/>
                </a:cubicBezTo>
                <a:cubicBezTo>
                  <a:pt x="1343908" y="4608531"/>
                  <a:pt x="1349360" y="4598421"/>
                  <a:pt x="1354796" y="4588287"/>
                </a:cubicBezTo>
                <a:close/>
                <a:moveTo>
                  <a:pt x="1359233" y="4580026"/>
                </a:moveTo>
                <a:cubicBezTo>
                  <a:pt x="1364523" y="4570167"/>
                  <a:pt x="1369806" y="4560308"/>
                  <a:pt x="1375076" y="4550472"/>
                </a:cubicBezTo>
                <a:cubicBezTo>
                  <a:pt x="1380266" y="4548349"/>
                  <a:pt x="1385451" y="4546250"/>
                  <a:pt x="1390631" y="4544173"/>
                </a:cubicBezTo>
                <a:cubicBezTo>
                  <a:pt x="1385341" y="4554351"/>
                  <a:pt x="1380058" y="4564484"/>
                  <a:pt x="1374791" y="4574571"/>
                </a:cubicBezTo>
                <a:cubicBezTo>
                  <a:pt x="1369605" y="4576374"/>
                  <a:pt x="1364420" y="4578200"/>
                  <a:pt x="1359233" y="4580026"/>
                </a:cubicBezTo>
                <a:close/>
                <a:moveTo>
                  <a:pt x="1395638" y="4542187"/>
                </a:moveTo>
                <a:cubicBezTo>
                  <a:pt x="1400908" y="4540087"/>
                  <a:pt x="1406173" y="4538033"/>
                  <a:pt x="1411431" y="4536003"/>
                </a:cubicBezTo>
                <a:cubicBezTo>
                  <a:pt x="1406082" y="4546569"/>
                  <a:pt x="1400746" y="4557090"/>
                  <a:pt x="1395417" y="4567565"/>
                </a:cubicBezTo>
                <a:cubicBezTo>
                  <a:pt x="1390154" y="4569345"/>
                  <a:pt x="1384891" y="4571125"/>
                  <a:pt x="1379624" y="4572928"/>
                </a:cubicBezTo>
                <a:cubicBezTo>
                  <a:pt x="1384974" y="4562681"/>
                  <a:pt x="1390309" y="4552434"/>
                  <a:pt x="1395638" y="4542187"/>
                </a:cubicBezTo>
                <a:close/>
                <a:moveTo>
                  <a:pt x="1400000" y="4533789"/>
                </a:moveTo>
                <a:cubicBezTo>
                  <a:pt x="1405290" y="4523633"/>
                  <a:pt x="1410569" y="4513454"/>
                  <a:pt x="1415834" y="4503298"/>
                </a:cubicBezTo>
                <a:cubicBezTo>
                  <a:pt x="1421012" y="4500993"/>
                  <a:pt x="1426202" y="4498711"/>
                  <a:pt x="1431405" y="4496452"/>
                </a:cubicBezTo>
                <a:cubicBezTo>
                  <a:pt x="1426119" y="4506950"/>
                  <a:pt x="1420852" y="4517357"/>
                  <a:pt x="1415594" y="4527764"/>
                </a:cubicBezTo>
                <a:cubicBezTo>
                  <a:pt x="1410400" y="4529749"/>
                  <a:pt x="1405201" y="4531757"/>
                  <a:pt x="1400000" y="4533789"/>
                </a:cubicBezTo>
                <a:close/>
                <a:moveTo>
                  <a:pt x="1436316" y="4494330"/>
                </a:moveTo>
                <a:cubicBezTo>
                  <a:pt x="1531890" y="4453136"/>
                  <a:pt x="1631855" y="4418834"/>
                  <a:pt x="1736277" y="4394529"/>
                </a:cubicBezTo>
                <a:cubicBezTo>
                  <a:pt x="2234795" y="4278411"/>
                  <a:pt x="2795051" y="4441497"/>
                  <a:pt x="3245238" y="4572540"/>
                </a:cubicBezTo>
                <a:cubicBezTo>
                  <a:pt x="3911045" y="4766322"/>
                  <a:pt x="4577127" y="4995180"/>
                  <a:pt x="5221278" y="5216485"/>
                </a:cubicBezTo>
                <a:cubicBezTo>
                  <a:pt x="5725506" y="5389726"/>
                  <a:pt x="6246919" y="5568856"/>
                  <a:pt x="6765252" y="5730207"/>
                </a:cubicBezTo>
                <a:cubicBezTo>
                  <a:pt x="7073919" y="5826265"/>
                  <a:pt x="7440234" y="5935171"/>
                  <a:pt x="7816819" y="6014455"/>
                </a:cubicBezTo>
                <a:cubicBezTo>
                  <a:pt x="8211822" y="6097618"/>
                  <a:pt x="8563029" y="6136530"/>
                  <a:pt x="8890456" y="6133426"/>
                </a:cubicBezTo>
                <a:cubicBezTo>
                  <a:pt x="9138484" y="6131098"/>
                  <a:pt x="9381447" y="6094172"/>
                  <a:pt x="9593053" y="6026687"/>
                </a:cubicBezTo>
                <a:cubicBezTo>
                  <a:pt x="9794844" y="5962330"/>
                  <a:pt x="9965438" y="5872388"/>
                  <a:pt x="10101549" y="5758803"/>
                </a:cubicBezTo>
                <a:cubicBezTo>
                  <a:pt x="10106706" y="5775349"/>
                  <a:pt x="10111682" y="5792055"/>
                  <a:pt x="10116474" y="5808875"/>
                </a:cubicBezTo>
                <a:cubicBezTo>
                  <a:pt x="9837224" y="6055146"/>
                  <a:pt x="9381013" y="6195274"/>
                  <a:pt x="8863663" y="6193448"/>
                </a:cubicBezTo>
                <a:cubicBezTo>
                  <a:pt x="8543630" y="6192329"/>
                  <a:pt x="8222822" y="6151478"/>
                  <a:pt x="7910480" y="6089608"/>
                </a:cubicBezTo>
                <a:cubicBezTo>
                  <a:pt x="7515227" y="6011305"/>
                  <a:pt x="7133507" y="5899318"/>
                  <a:pt x="6783714" y="5791416"/>
                </a:cubicBezTo>
                <a:cubicBezTo>
                  <a:pt x="6261845" y="5630430"/>
                  <a:pt x="5736620" y="5451985"/>
                  <a:pt x="5228649" y="5279405"/>
                </a:cubicBezTo>
                <a:cubicBezTo>
                  <a:pt x="4575553" y="5057507"/>
                  <a:pt x="3900205" y="4828055"/>
                  <a:pt x="3225405" y="4633498"/>
                </a:cubicBezTo>
                <a:cubicBezTo>
                  <a:pt x="2954509" y="4555378"/>
                  <a:pt x="2710063" y="4487414"/>
                  <a:pt x="2462056" y="4446495"/>
                </a:cubicBezTo>
                <a:cubicBezTo>
                  <a:pt x="2176268" y="4399390"/>
                  <a:pt x="1930740" y="4397793"/>
                  <a:pt x="1711428" y="4441656"/>
                </a:cubicBezTo>
                <a:cubicBezTo>
                  <a:pt x="1614138" y="4461101"/>
                  <a:pt x="1517715" y="4489012"/>
                  <a:pt x="1420350" y="4525961"/>
                </a:cubicBezTo>
                <a:cubicBezTo>
                  <a:pt x="1425658" y="4515463"/>
                  <a:pt x="1430976" y="4504919"/>
                  <a:pt x="1436316" y="4494330"/>
                </a:cubicBezTo>
                <a:close/>
                <a:moveTo>
                  <a:pt x="8890410" y="6127606"/>
                </a:moveTo>
                <a:cubicBezTo>
                  <a:pt x="8555771" y="6130779"/>
                  <a:pt x="8220905" y="6089539"/>
                  <a:pt x="7895623" y="6025090"/>
                </a:cubicBezTo>
                <a:cubicBezTo>
                  <a:pt x="7499434" y="5946628"/>
                  <a:pt x="7117440" y="5833728"/>
                  <a:pt x="6766986" y="5724638"/>
                </a:cubicBezTo>
                <a:cubicBezTo>
                  <a:pt x="6248722" y="5563333"/>
                  <a:pt x="5727377" y="5384203"/>
                  <a:pt x="5223171" y="5210985"/>
                </a:cubicBezTo>
                <a:cubicBezTo>
                  <a:pt x="4578976" y="4989658"/>
                  <a:pt x="3912803" y="4760776"/>
                  <a:pt x="3246858" y="4566949"/>
                </a:cubicBezTo>
                <a:cubicBezTo>
                  <a:pt x="2987121" y="4491340"/>
                  <a:pt x="2733273" y="4420204"/>
                  <a:pt x="2482961" y="4380630"/>
                </a:cubicBezTo>
                <a:cubicBezTo>
                  <a:pt x="2197317" y="4335466"/>
                  <a:pt x="1952647" y="4338159"/>
                  <a:pt x="1734960" y="4388846"/>
                </a:cubicBezTo>
                <a:cubicBezTo>
                  <a:pt x="1636787" y="4411714"/>
                  <a:pt x="1539239" y="4443916"/>
                  <a:pt x="1440447" y="4486136"/>
                </a:cubicBezTo>
                <a:cubicBezTo>
                  <a:pt x="1445762" y="4475593"/>
                  <a:pt x="1451096" y="4465026"/>
                  <a:pt x="1456452" y="4454391"/>
                </a:cubicBezTo>
                <a:cubicBezTo>
                  <a:pt x="1554299" y="4407515"/>
                  <a:pt x="1654590" y="4369585"/>
                  <a:pt x="1759961" y="4341582"/>
                </a:cubicBezTo>
                <a:cubicBezTo>
                  <a:pt x="2220237" y="4219325"/>
                  <a:pt x="2714650" y="4343659"/>
                  <a:pt x="3266690" y="4505877"/>
                </a:cubicBezTo>
                <a:cubicBezTo>
                  <a:pt x="3923392" y="4698837"/>
                  <a:pt x="4580003" y="4927011"/>
                  <a:pt x="5215002" y="5147677"/>
                </a:cubicBezTo>
                <a:cubicBezTo>
                  <a:pt x="5715738" y="5321671"/>
                  <a:pt x="6233523" y="5501599"/>
                  <a:pt x="6748523" y="5663316"/>
                </a:cubicBezTo>
                <a:cubicBezTo>
                  <a:pt x="7062417" y="5761861"/>
                  <a:pt x="7435350" y="5873438"/>
                  <a:pt x="7821338" y="5953726"/>
                </a:cubicBezTo>
                <a:cubicBezTo>
                  <a:pt x="8224602" y="6037574"/>
                  <a:pt x="8583112" y="6074796"/>
                  <a:pt x="8917294" y="6067471"/>
                </a:cubicBezTo>
                <a:cubicBezTo>
                  <a:pt x="9171166" y="6061924"/>
                  <a:pt x="9419103" y="6019407"/>
                  <a:pt x="9634292" y="5944528"/>
                </a:cubicBezTo>
                <a:cubicBezTo>
                  <a:pt x="9749405" y="5904476"/>
                  <a:pt x="9855619" y="5855112"/>
                  <a:pt x="9949965" y="5797806"/>
                </a:cubicBezTo>
                <a:cubicBezTo>
                  <a:pt x="9997526" y="5768891"/>
                  <a:pt x="10042280" y="5737830"/>
                  <a:pt x="10084021" y="5704806"/>
                </a:cubicBezTo>
                <a:cubicBezTo>
                  <a:pt x="10089361" y="5720600"/>
                  <a:pt x="10094588" y="5736575"/>
                  <a:pt x="10099655" y="5752710"/>
                </a:cubicBezTo>
                <a:cubicBezTo>
                  <a:pt x="9818853" y="5987228"/>
                  <a:pt x="9384208" y="6122950"/>
                  <a:pt x="8890410" y="6127606"/>
                </a:cubicBezTo>
                <a:close/>
                <a:moveTo>
                  <a:pt x="10089635" y="5700379"/>
                </a:moveTo>
                <a:cubicBezTo>
                  <a:pt x="10099586" y="5692437"/>
                  <a:pt x="10109308" y="5684358"/>
                  <a:pt x="10118871" y="5676187"/>
                </a:cubicBezTo>
                <a:cubicBezTo>
                  <a:pt x="10123777" y="5691935"/>
                  <a:pt x="10128501" y="5707773"/>
                  <a:pt x="10133019" y="5723703"/>
                </a:cubicBezTo>
                <a:cubicBezTo>
                  <a:pt x="10123936" y="5731942"/>
                  <a:pt x="10114672" y="5740043"/>
                  <a:pt x="10105223" y="5748031"/>
                </a:cubicBezTo>
                <a:cubicBezTo>
                  <a:pt x="10100247" y="5732261"/>
                  <a:pt x="10095067" y="5716377"/>
                  <a:pt x="10089635" y="5700379"/>
                </a:cubicBezTo>
                <a:close/>
                <a:moveTo>
                  <a:pt x="10087673" y="5694559"/>
                </a:moveTo>
                <a:cubicBezTo>
                  <a:pt x="10082469" y="5679337"/>
                  <a:pt x="10077083" y="5664024"/>
                  <a:pt x="10071469" y="5648642"/>
                </a:cubicBezTo>
                <a:cubicBezTo>
                  <a:pt x="10081853" y="5640745"/>
                  <a:pt x="10092100" y="5632757"/>
                  <a:pt x="10102142" y="5624633"/>
                </a:cubicBezTo>
                <a:cubicBezTo>
                  <a:pt x="10107254" y="5639718"/>
                  <a:pt x="10112207" y="5654918"/>
                  <a:pt x="10117022" y="5670231"/>
                </a:cubicBezTo>
                <a:cubicBezTo>
                  <a:pt x="10107414" y="5678447"/>
                  <a:pt x="10097623" y="5686572"/>
                  <a:pt x="10087673" y="5694559"/>
                </a:cubicBezTo>
                <a:close/>
                <a:moveTo>
                  <a:pt x="10107710" y="5620046"/>
                </a:moveTo>
                <a:cubicBezTo>
                  <a:pt x="10117934" y="5611693"/>
                  <a:pt x="10127999" y="5603226"/>
                  <a:pt x="10137836" y="5594645"/>
                </a:cubicBezTo>
                <a:cubicBezTo>
                  <a:pt x="10142468" y="5609616"/>
                  <a:pt x="10146941" y="5624679"/>
                  <a:pt x="10151231" y="5639787"/>
                </a:cubicBezTo>
                <a:cubicBezTo>
                  <a:pt x="10141875" y="5648459"/>
                  <a:pt x="10132313" y="5657017"/>
                  <a:pt x="10122590" y="5665461"/>
                </a:cubicBezTo>
                <a:cubicBezTo>
                  <a:pt x="10117775" y="5650216"/>
                  <a:pt x="10112823" y="5635062"/>
                  <a:pt x="10107710" y="5620046"/>
                </a:cubicBezTo>
                <a:close/>
                <a:moveTo>
                  <a:pt x="10105816" y="5614477"/>
                </a:moveTo>
                <a:cubicBezTo>
                  <a:pt x="10100750" y="5599665"/>
                  <a:pt x="10095569" y="5584991"/>
                  <a:pt x="10090274" y="5570454"/>
                </a:cubicBezTo>
                <a:cubicBezTo>
                  <a:pt x="10100978" y="5562169"/>
                  <a:pt x="10111499" y="5553725"/>
                  <a:pt x="10121860" y="5545190"/>
                </a:cubicBezTo>
                <a:cubicBezTo>
                  <a:pt x="10126721" y="5559659"/>
                  <a:pt x="10131445" y="5574219"/>
                  <a:pt x="10136033" y="5588848"/>
                </a:cubicBezTo>
                <a:cubicBezTo>
                  <a:pt x="10126151" y="5597520"/>
                  <a:pt x="10116063" y="5606056"/>
                  <a:pt x="10105816" y="5614477"/>
                </a:cubicBezTo>
                <a:close/>
                <a:moveTo>
                  <a:pt x="10127611" y="5540488"/>
                </a:moveTo>
                <a:cubicBezTo>
                  <a:pt x="10138337" y="5531519"/>
                  <a:pt x="10148859" y="5522413"/>
                  <a:pt x="10159197" y="5513193"/>
                </a:cubicBezTo>
                <a:cubicBezTo>
                  <a:pt x="10163670" y="5527594"/>
                  <a:pt x="10167938" y="5541881"/>
                  <a:pt x="10171954" y="5556007"/>
                </a:cubicBezTo>
                <a:cubicBezTo>
                  <a:pt x="10162095" y="5565387"/>
                  <a:pt x="10152054" y="5574630"/>
                  <a:pt x="10141784" y="5583736"/>
                </a:cubicBezTo>
                <a:cubicBezTo>
                  <a:pt x="10137265" y="5569449"/>
                  <a:pt x="10132540" y="5555026"/>
                  <a:pt x="10127611" y="5540488"/>
                </a:cubicBezTo>
                <a:close/>
                <a:moveTo>
                  <a:pt x="10125466" y="5534189"/>
                </a:moveTo>
                <a:cubicBezTo>
                  <a:pt x="10120742" y="5520473"/>
                  <a:pt x="10115857" y="5506644"/>
                  <a:pt x="10110791" y="5492722"/>
                </a:cubicBezTo>
                <a:cubicBezTo>
                  <a:pt x="10121997" y="5483912"/>
                  <a:pt x="10133019" y="5474944"/>
                  <a:pt x="10143838" y="5465860"/>
                </a:cubicBezTo>
                <a:cubicBezTo>
                  <a:pt x="10148493" y="5479645"/>
                  <a:pt x="10152966" y="5493315"/>
                  <a:pt x="10157234" y="5506871"/>
                </a:cubicBezTo>
                <a:cubicBezTo>
                  <a:pt x="10146850" y="5516092"/>
                  <a:pt x="10136261" y="5525220"/>
                  <a:pt x="10125466" y="5534189"/>
                </a:cubicBezTo>
                <a:close/>
                <a:moveTo>
                  <a:pt x="10149064" y="5461410"/>
                </a:moveTo>
                <a:cubicBezTo>
                  <a:pt x="10160041" y="5452099"/>
                  <a:pt x="10170790" y="5442628"/>
                  <a:pt x="10181334" y="5433043"/>
                </a:cubicBezTo>
                <a:cubicBezTo>
                  <a:pt x="10185510" y="5446645"/>
                  <a:pt x="10189482" y="5460132"/>
                  <a:pt x="10193247" y="5473506"/>
                </a:cubicBezTo>
                <a:cubicBezTo>
                  <a:pt x="10183182" y="5483205"/>
                  <a:pt x="10172912" y="5492791"/>
                  <a:pt x="10162415" y="5502216"/>
                </a:cubicBezTo>
                <a:cubicBezTo>
                  <a:pt x="10158147" y="5488728"/>
                  <a:pt x="10153720" y="5475149"/>
                  <a:pt x="10149064" y="5461410"/>
                </a:cubicBezTo>
                <a:close/>
                <a:moveTo>
                  <a:pt x="10146941" y="5455226"/>
                </a:moveTo>
                <a:cubicBezTo>
                  <a:pt x="10142446" y="5442057"/>
                  <a:pt x="10137767" y="5428820"/>
                  <a:pt x="10132906" y="5415447"/>
                </a:cubicBezTo>
                <a:cubicBezTo>
                  <a:pt x="10144385" y="5406272"/>
                  <a:pt x="10155660" y="5396961"/>
                  <a:pt x="10166728" y="5387490"/>
                </a:cubicBezTo>
                <a:cubicBezTo>
                  <a:pt x="10171133" y="5400704"/>
                  <a:pt x="10175355" y="5413781"/>
                  <a:pt x="10179394" y="5426767"/>
                </a:cubicBezTo>
                <a:cubicBezTo>
                  <a:pt x="10168805" y="5436375"/>
                  <a:pt x="10157964" y="5445868"/>
                  <a:pt x="10146941" y="5455226"/>
                </a:cubicBezTo>
                <a:close/>
                <a:moveTo>
                  <a:pt x="10172114" y="5382812"/>
                </a:moveTo>
                <a:cubicBezTo>
                  <a:pt x="10183480" y="5372975"/>
                  <a:pt x="10194616" y="5363002"/>
                  <a:pt x="10205525" y="5352892"/>
                </a:cubicBezTo>
                <a:cubicBezTo>
                  <a:pt x="10209427" y="5365854"/>
                  <a:pt x="10213170" y="5378704"/>
                  <a:pt x="10216663" y="5391461"/>
                </a:cubicBezTo>
                <a:cubicBezTo>
                  <a:pt x="10206278" y="5401708"/>
                  <a:pt x="10195644" y="5411841"/>
                  <a:pt x="10184780" y="5421837"/>
                </a:cubicBezTo>
                <a:cubicBezTo>
                  <a:pt x="10180764" y="5408920"/>
                  <a:pt x="10176518" y="5395911"/>
                  <a:pt x="10172114" y="5382812"/>
                </a:cubicBezTo>
                <a:close/>
                <a:moveTo>
                  <a:pt x="10210455" y="5348259"/>
                </a:moveTo>
                <a:cubicBezTo>
                  <a:pt x="10221432" y="5337966"/>
                  <a:pt x="10232181" y="5327513"/>
                  <a:pt x="10242680" y="5316924"/>
                </a:cubicBezTo>
                <a:cubicBezTo>
                  <a:pt x="10246034" y="5329682"/>
                  <a:pt x="10249161" y="5342348"/>
                  <a:pt x="10252105" y="5354900"/>
                </a:cubicBezTo>
                <a:cubicBezTo>
                  <a:pt x="10242177" y="5365581"/>
                  <a:pt x="10232022" y="5376124"/>
                  <a:pt x="10221615" y="5386531"/>
                </a:cubicBezTo>
                <a:cubicBezTo>
                  <a:pt x="10218100" y="5373888"/>
                  <a:pt x="10214357" y="5361108"/>
                  <a:pt x="10210455" y="5348259"/>
                </a:cubicBezTo>
                <a:close/>
                <a:moveTo>
                  <a:pt x="10208560" y="5342028"/>
                </a:moveTo>
                <a:cubicBezTo>
                  <a:pt x="10204749" y="5329636"/>
                  <a:pt x="10200755" y="5317130"/>
                  <a:pt x="10196579" y="5304555"/>
                </a:cubicBezTo>
                <a:cubicBezTo>
                  <a:pt x="10208150" y="5294376"/>
                  <a:pt x="10219516" y="5284061"/>
                  <a:pt x="10230607" y="5273563"/>
                </a:cubicBezTo>
                <a:cubicBezTo>
                  <a:pt x="10234258" y="5286000"/>
                  <a:pt x="10237727" y="5298325"/>
                  <a:pt x="10240990" y="5310534"/>
                </a:cubicBezTo>
                <a:cubicBezTo>
                  <a:pt x="10230424" y="5321169"/>
                  <a:pt x="10219607" y="5331667"/>
                  <a:pt x="10208560" y="5342028"/>
                </a:cubicBezTo>
                <a:close/>
                <a:moveTo>
                  <a:pt x="10194571" y="5298530"/>
                </a:moveTo>
                <a:cubicBezTo>
                  <a:pt x="10190440" y="5286252"/>
                  <a:pt x="10186195" y="5273882"/>
                  <a:pt x="10181745" y="5261421"/>
                </a:cubicBezTo>
                <a:cubicBezTo>
                  <a:pt x="10193887" y="5251425"/>
                  <a:pt x="10205777" y="5241270"/>
                  <a:pt x="10217438" y="5230977"/>
                </a:cubicBezTo>
                <a:cubicBezTo>
                  <a:pt x="10221387" y="5243209"/>
                  <a:pt x="10225152" y="5255328"/>
                  <a:pt x="10228758" y="5267355"/>
                </a:cubicBezTo>
                <a:cubicBezTo>
                  <a:pt x="10217598" y="5277899"/>
                  <a:pt x="10206210" y="5288305"/>
                  <a:pt x="10194571" y="5298530"/>
                </a:cubicBezTo>
                <a:close/>
                <a:moveTo>
                  <a:pt x="10222482" y="5226413"/>
                </a:moveTo>
                <a:cubicBezTo>
                  <a:pt x="10234213" y="5215960"/>
                  <a:pt x="10245715" y="5205325"/>
                  <a:pt x="10256943" y="5194553"/>
                </a:cubicBezTo>
                <a:cubicBezTo>
                  <a:pt x="10260367" y="5206512"/>
                  <a:pt x="10263539" y="5218356"/>
                  <a:pt x="10266574" y="5230109"/>
                </a:cubicBezTo>
                <a:cubicBezTo>
                  <a:pt x="10255894" y="5241064"/>
                  <a:pt x="10244984" y="5251882"/>
                  <a:pt x="10233825" y="5262539"/>
                </a:cubicBezTo>
                <a:cubicBezTo>
                  <a:pt x="10230241" y="5250604"/>
                  <a:pt x="10226430" y="5238554"/>
                  <a:pt x="10222482" y="5226413"/>
                </a:cubicBezTo>
                <a:close/>
                <a:moveTo>
                  <a:pt x="10220588" y="5220570"/>
                </a:moveTo>
                <a:cubicBezTo>
                  <a:pt x="10216639" y="5208634"/>
                  <a:pt x="10212532" y="5196607"/>
                  <a:pt x="10208264" y="5184488"/>
                </a:cubicBezTo>
                <a:cubicBezTo>
                  <a:pt x="10220565" y="5174196"/>
                  <a:pt x="10232660" y="5163744"/>
                  <a:pt x="10244483" y="5153154"/>
                </a:cubicBezTo>
                <a:cubicBezTo>
                  <a:pt x="10248225" y="5165021"/>
                  <a:pt x="10251763" y="5176798"/>
                  <a:pt x="10255163" y="5188482"/>
                </a:cubicBezTo>
                <a:cubicBezTo>
                  <a:pt x="10243866" y="5199323"/>
                  <a:pt x="10232341" y="5210026"/>
                  <a:pt x="10220588" y="5220570"/>
                </a:cubicBezTo>
                <a:close/>
                <a:moveTo>
                  <a:pt x="10249457" y="5148590"/>
                </a:moveTo>
                <a:cubicBezTo>
                  <a:pt x="10253954" y="5144527"/>
                  <a:pt x="10258427" y="5140465"/>
                  <a:pt x="10262854" y="5136380"/>
                </a:cubicBezTo>
                <a:cubicBezTo>
                  <a:pt x="10270112" y="5129601"/>
                  <a:pt x="10277278" y="5122755"/>
                  <a:pt x="10284352" y="5115863"/>
                </a:cubicBezTo>
                <a:cubicBezTo>
                  <a:pt x="10287525" y="5127388"/>
                  <a:pt x="10290537" y="5138844"/>
                  <a:pt x="10293321" y="5150187"/>
                </a:cubicBezTo>
                <a:cubicBezTo>
                  <a:pt x="10282527" y="5161484"/>
                  <a:pt x="10271458" y="5172644"/>
                  <a:pt x="10260138" y="5183644"/>
                </a:cubicBezTo>
                <a:cubicBezTo>
                  <a:pt x="10256738" y="5172051"/>
                  <a:pt x="10253200" y="5160388"/>
                  <a:pt x="10249457" y="5148590"/>
                </a:cubicBezTo>
                <a:close/>
                <a:moveTo>
                  <a:pt x="10247632" y="5142975"/>
                </a:moveTo>
                <a:cubicBezTo>
                  <a:pt x="10243889" y="5131290"/>
                  <a:pt x="10239986" y="5119537"/>
                  <a:pt x="10235879" y="5107647"/>
                </a:cubicBezTo>
                <a:cubicBezTo>
                  <a:pt x="10248362" y="5097057"/>
                  <a:pt x="10260617" y="5086331"/>
                  <a:pt x="10272622" y="5075422"/>
                </a:cubicBezTo>
                <a:cubicBezTo>
                  <a:pt x="10276159" y="5086993"/>
                  <a:pt x="10279537" y="5098495"/>
                  <a:pt x="10282732" y="5109906"/>
                </a:cubicBezTo>
                <a:cubicBezTo>
                  <a:pt x="10271275" y="5121089"/>
                  <a:pt x="10259591" y="5132112"/>
                  <a:pt x="10247632" y="5142975"/>
                </a:cubicBezTo>
                <a:close/>
                <a:moveTo>
                  <a:pt x="10277529" y="5070881"/>
                </a:moveTo>
                <a:cubicBezTo>
                  <a:pt x="10287890" y="5061387"/>
                  <a:pt x="10298114" y="5051779"/>
                  <a:pt x="10308088" y="5042057"/>
                </a:cubicBezTo>
                <a:cubicBezTo>
                  <a:pt x="10309685" y="5040482"/>
                  <a:pt x="10311259" y="5038930"/>
                  <a:pt x="10312857" y="5037355"/>
                </a:cubicBezTo>
                <a:cubicBezTo>
                  <a:pt x="10315778" y="5048584"/>
                  <a:pt x="10318517" y="5059721"/>
                  <a:pt x="10321073" y="5070789"/>
                </a:cubicBezTo>
                <a:cubicBezTo>
                  <a:pt x="10310187" y="5082360"/>
                  <a:pt x="10299027" y="5093771"/>
                  <a:pt x="10287638" y="5105045"/>
                </a:cubicBezTo>
                <a:cubicBezTo>
                  <a:pt x="10284443" y="5093748"/>
                  <a:pt x="10281066" y="5082360"/>
                  <a:pt x="10277529" y="5070881"/>
                </a:cubicBezTo>
                <a:close/>
                <a:moveTo>
                  <a:pt x="10305144" y="4988128"/>
                </a:moveTo>
                <a:cubicBezTo>
                  <a:pt x="10301743" y="4976786"/>
                  <a:pt x="10298137" y="4965352"/>
                  <a:pt x="10294395" y="4953827"/>
                </a:cubicBezTo>
                <a:cubicBezTo>
                  <a:pt x="10307174" y="4942736"/>
                  <a:pt x="10319704" y="4931462"/>
                  <a:pt x="10331982" y="4920028"/>
                </a:cubicBezTo>
                <a:cubicBezTo>
                  <a:pt x="10335109" y="4931256"/>
                  <a:pt x="10338121" y="4942393"/>
                  <a:pt x="10340882" y="4953462"/>
                </a:cubicBezTo>
                <a:cubicBezTo>
                  <a:pt x="10329220" y="4965170"/>
                  <a:pt x="10317307" y="4976717"/>
                  <a:pt x="10305144" y="4988128"/>
                </a:cubicBezTo>
                <a:close/>
                <a:moveTo>
                  <a:pt x="10336775" y="4915555"/>
                </a:moveTo>
                <a:cubicBezTo>
                  <a:pt x="10348939" y="4904121"/>
                  <a:pt x="10360829" y="4892527"/>
                  <a:pt x="10372445" y="4880796"/>
                </a:cubicBezTo>
                <a:cubicBezTo>
                  <a:pt x="10374910" y="4891614"/>
                  <a:pt x="10377238" y="4902386"/>
                  <a:pt x="10379361" y="4913090"/>
                </a:cubicBezTo>
                <a:cubicBezTo>
                  <a:pt x="10368383" y="4925071"/>
                  <a:pt x="10357132" y="4936916"/>
                  <a:pt x="10345653" y="4948601"/>
                </a:cubicBezTo>
                <a:cubicBezTo>
                  <a:pt x="10342868" y="4937669"/>
                  <a:pt x="10339924" y="4926646"/>
                  <a:pt x="10336775" y="4915555"/>
                </a:cubicBezTo>
                <a:close/>
                <a:moveTo>
                  <a:pt x="10377214" y="4876004"/>
                </a:moveTo>
                <a:cubicBezTo>
                  <a:pt x="10384541" y="4868518"/>
                  <a:pt x="10391798" y="4861010"/>
                  <a:pt x="10398919" y="4853410"/>
                </a:cubicBezTo>
                <a:cubicBezTo>
                  <a:pt x="10402867" y="4849188"/>
                  <a:pt x="10406769" y="4844943"/>
                  <a:pt x="10410650" y="4840676"/>
                </a:cubicBezTo>
                <a:cubicBezTo>
                  <a:pt x="10412475" y="4851128"/>
                  <a:pt x="10414073" y="4861512"/>
                  <a:pt x="10415533" y="4871828"/>
                </a:cubicBezTo>
                <a:cubicBezTo>
                  <a:pt x="10405332" y="4883969"/>
                  <a:pt x="10394856" y="4895973"/>
                  <a:pt x="10384130" y="4907818"/>
                </a:cubicBezTo>
                <a:cubicBezTo>
                  <a:pt x="10382007" y="4897274"/>
                  <a:pt x="10379679" y="4886662"/>
                  <a:pt x="10377214" y="4876004"/>
                </a:cubicBezTo>
                <a:close/>
                <a:moveTo>
                  <a:pt x="10415465" y="4835381"/>
                </a:moveTo>
                <a:cubicBezTo>
                  <a:pt x="10426031" y="4823674"/>
                  <a:pt x="10436347" y="4811828"/>
                  <a:pt x="10446388" y="4799847"/>
                </a:cubicBezTo>
                <a:cubicBezTo>
                  <a:pt x="10447529" y="4809912"/>
                  <a:pt x="10448511" y="4819930"/>
                  <a:pt x="10449310" y="4829904"/>
                </a:cubicBezTo>
                <a:cubicBezTo>
                  <a:pt x="10439929" y="4842068"/>
                  <a:pt x="10430321" y="4854118"/>
                  <a:pt x="10420463" y="4866008"/>
                </a:cubicBezTo>
                <a:cubicBezTo>
                  <a:pt x="10418956" y="4855852"/>
                  <a:pt x="10417313" y="4845628"/>
                  <a:pt x="10415465" y="4835381"/>
                </a:cubicBezTo>
                <a:close/>
                <a:moveTo>
                  <a:pt x="10414415" y="4829515"/>
                </a:moveTo>
                <a:cubicBezTo>
                  <a:pt x="10412475" y="4819063"/>
                  <a:pt x="10410398" y="4808542"/>
                  <a:pt x="10408139" y="4797976"/>
                </a:cubicBezTo>
                <a:cubicBezTo>
                  <a:pt x="10419504" y="4786268"/>
                  <a:pt x="10430573" y="4774424"/>
                  <a:pt x="10441413" y="4762419"/>
                </a:cubicBezTo>
                <a:cubicBezTo>
                  <a:pt x="10442988" y="4772758"/>
                  <a:pt x="10444403" y="4783050"/>
                  <a:pt x="10445635" y="4793274"/>
                </a:cubicBezTo>
                <a:cubicBezTo>
                  <a:pt x="10435480" y="4805507"/>
                  <a:pt x="10425073" y="4817580"/>
                  <a:pt x="10414415" y="4829515"/>
                </a:cubicBezTo>
                <a:close/>
                <a:moveTo>
                  <a:pt x="10407066" y="4793000"/>
                </a:moveTo>
                <a:cubicBezTo>
                  <a:pt x="10404692" y="4782160"/>
                  <a:pt x="10402137" y="4771251"/>
                  <a:pt x="10399420" y="4760297"/>
                </a:cubicBezTo>
                <a:cubicBezTo>
                  <a:pt x="10411539" y="4748657"/>
                  <a:pt x="10423407" y="4736882"/>
                  <a:pt x="10435000" y="4724946"/>
                </a:cubicBezTo>
                <a:cubicBezTo>
                  <a:pt x="10437032" y="4735626"/>
                  <a:pt x="10438903" y="4746261"/>
                  <a:pt x="10440569" y="4756851"/>
                </a:cubicBezTo>
                <a:cubicBezTo>
                  <a:pt x="10429659" y="4769037"/>
                  <a:pt x="10418477" y="4781087"/>
                  <a:pt x="10407066" y="4793000"/>
                </a:cubicBezTo>
                <a:close/>
                <a:moveTo>
                  <a:pt x="10439748" y="4720016"/>
                </a:moveTo>
                <a:cubicBezTo>
                  <a:pt x="10451113" y="4708194"/>
                  <a:pt x="10462226" y="4696258"/>
                  <a:pt x="10473044" y="4684163"/>
                </a:cubicBezTo>
                <a:cubicBezTo>
                  <a:pt x="10474414" y="4694387"/>
                  <a:pt x="10475623" y="4704588"/>
                  <a:pt x="10476650" y="4714812"/>
                </a:cubicBezTo>
                <a:cubicBezTo>
                  <a:pt x="10466472" y="4727159"/>
                  <a:pt x="10456065" y="4739392"/>
                  <a:pt x="10445384" y="4751464"/>
                </a:cubicBezTo>
                <a:cubicBezTo>
                  <a:pt x="10443672" y="4741035"/>
                  <a:pt x="10441801" y="4730560"/>
                  <a:pt x="10439748" y="4720016"/>
                </a:cubicBezTo>
                <a:close/>
                <a:moveTo>
                  <a:pt x="10438446" y="4713580"/>
                </a:moveTo>
                <a:cubicBezTo>
                  <a:pt x="10436392" y="4703310"/>
                  <a:pt x="10434179" y="4692995"/>
                  <a:pt x="10431782" y="4682634"/>
                </a:cubicBezTo>
                <a:cubicBezTo>
                  <a:pt x="10443923" y="4670880"/>
                  <a:pt x="10455791" y="4658967"/>
                  <a:pt x="10467407" y="4646917"/>
                </a:cubicBezTo>
                <a:cubicBezTo>
                  <a:pt x="10469119" y="4657050"/>
                  <a:pt x="10470717" y="4667183"/>
                  <a:pt x="10472132" y="4677316"/>
                </a:cubicBezTo>
                <a:cubicBezTo>
                  <a:pt x="10461131" y="4689594"/>
                  <a:pt x="10449903" y="4701690"/>
                  <a:pt x="10438446" y="4713580"/>
                </a:cubicBezTo>
                <a:close/>
                <a:moveTo>
                  <a:pt x="10471971" y="4642125"/>
                </a:moveTo>
                <a:cubicBezTo>
                  <a:pt x="10483269" y="4630303"/>
                  <a:pt x="10494292" y="4618344"/>
                  <a:pt x="10505063" y="4606225"/>
                </a:cubicBezTo>
                <a:cubicBezTo>
                  <a:pt x="10506159" y="4616062"/>
                  <a:pt x="10507072" y="4625898"/>
                  <a:pt x="10507870" y="4635712"/>
                </a:cubicBezTo>
                <a:cubicBezTo>
                  <a:pt x="10497715" y="4648035"/>
                  <a:pt x="10487354" y="4660154"/>
                  <a:pt x="10476788" y="4672067"/>
                </a:cubicBezTo>
                <a:cubicBezTo>
                  <a:pt x="10475349" y="4662139"/>
                  <a:pt x="10473729" y="4652166"/>
                  <a:pt x="10471971" y="4642125"/>
                </a:cubicBezTo>
                <a:close/>
                <a:moveTo>
                  <a:pt x="10470854" y="4635871"/>
                </a:moveTo>
                <a:cubicBezTo>
                  <a:pt x="10469005" y="4625601"/>
                  <a:pt x="10466973" y="4615309"/>
                  <a:pt x="10464783" y="4604948"/>
                </a:cubicBezTo>
                <a:cubicBezTo>
                  <a:pt x="10476856" y="4593149"/>
                  <a:pt x="10488654" y="4581190"/>
                  <a:pt x="10500202" y="4569094"/>
                </a:cubicBezTo>
                <a:cubicBezTo>
                  <a:pt x="10501709" y="4579250"/>
                  <a:pt x="10503078" y="4589383"/>
                  <a:pt x="10504288" y="4599539"/>
                </a:cubicBezTo>
                <a:cubicBezTo>
                  <a:pt x="10493356" y="4611840"/>
                  <a:pt x="10482219" y="4623958"/>
                  <a:pt x="10470854" y="4635871"/>
                </a:cubicBezTo>
                <a:close/>
                <a:moveTo>
                  <a:pt x="10504790" y="4564302"/>
                </a:moveTo>
                <a:cubicBezTo>
                  <a:pt x="10515836" y="4552617"/>
                  <a:pt x="10526630" y="4540795"/>
                  <a:pt x="10537197" y="4528859"/>
                </a:cubicBezTo>
                <a:cubicBezTo>
                  <a:pt x="10538064" y="4538787"/>
                  <a:pt x="10538771" y="4548646"/>
                  <a:pt x="10539342" y="4558482"/>
                </a:cubicBezTo>
                <a:cubicBezTo>
                  <a:pt x="10529415" y="4570578"/>
                  <a:pt x="10519305" y="4582491"/>
                  <a:pt x="10508966" y="4594221"/>
                </a:cubicBezTo>
                <a:cubicBezTo>
                  <a:pt x="10507734" y="4584294"/>
                  <a:pt x="10506341" y="4574320"/>
                  <a:pt x="10504790" y="4564302"/>
                </a:cubicBezTo>
                <a:close/>
                <a:moveTo>
                  <a:pt x="10503831" y="4558208"/>
                </a:moveTo>
                <a:cubicBezTo>
                  <a:pt x="10502188" y="4547916"/>
                  <a:pt x="10500339" y="4537600"/>
                  <a:pt x="10498377" y="4527216"/>
                </a:cubicBezTo>
                <a:cubicBezTo>
                  <a:pt x="10510221" y="4515508"/>
                  <a:pt x="10521838" y="4503641"/>
                  <a:pt x="10533203" y="4491659"/>
                </a:cubicBezTo>
                <a:cubicBezTo>
                  <a:pt x="10534504" y="4501929"/>
                  <a:pt x="10535622" y="4512153"/>
                  <a:pt x="10536604" y="4522355"/>
                </a:cubicBezTo>
                <a:cubicBezTo>
                  <a:pt x="10525877" y="4534496"/>
                  <a:pt x="10514945" y="4546432"/>
                  <a:pt x="10503831" y="4558208"/>
                </a:cubicBezTo>
                <a:close/>
                <a:moveTo>
                  <a:pt x="10538133" y="4486433"/>
                </a:moveTo>
                <a:cubicBezTo>
                  <a:pt x="10549019" y="4474862"/>
                  <a:pt x="10559676" y="4463155"/>
                  <a:pt x="10570083" y="4451310"/>
                </a:cubicBezTo>
                <a:cubicBezTo>
                  <a:pt x="10570745" y="4461283"/>
                  <a:pt x="10571225" y="4471211"/>
                  <a:pt x="10571567" y="4481093"/>
                </a:cubicBezTo>
                <a:cubicBezTo>
                  <a:pt x="10561799" y="4493074"/>
                  <a:pt x="10551826" y="4504896"/>
                  <a:pt x="10541693" y="4516535"/>
                </a:cubicBezTo>
                <a:cubicBezTo>
                  <a:pt x="10540666" y="4506539"/>
                  <a:pt x="10539479" y="4496520"/>
                  <a:pt x="10538133" y="4486433"/>
                </a:cubicBezTo>
                <a:close/>
                <a:moveTo>
                  <a:pt x="10537334" y="4480636"/>
                </a:moveTo>
                <a:cubicBezTo>
                  <a:pt x="10535873" y="4470275"/>
                  <a:pt x="10534276" y="4459868"/>
                  <a:pt x="10532473" y="4449393"/>
                </a:cubicBezTo>
                <a:cubicBezTo>
                  <a:pt x="10544204" y="4437754"/>
                  <a:pt x="10555660" y="4425955"/>
                  <a:pt x="10566889" y="4414019"/>
                </a:cubicBezTo>
                <a:cubicBezTo>
                  <a:pt x="10567984" y="4424380"/>
                  <a:pt x="10568897" y="4434719"/>
                  <a:pt x="10569650" y="4444989"/>
                </a:cubicBezTo>
                <a:cubicBezTo>
                  <a:pt x="10559084" y="4457038"/>
                  <a:pt x="10548289" y="4468929"/>
                  <a:pt x="10537334" y="4480636"/>
                </a:cubicBezTo>
                <a:close/>
                <a:moveTo>
                  <a:pt x="10571909" y="4408679"/>
                </a:moveTo>
                <a:cubicBezTo>
                  <a:pt x="10582612" y="4397176"/>
                  <a:pt x="10593110" y="4385583"/>
                  <a:pt x="10603380" y="4373852"/>
                </a:cubicBezTo>
                <a:cubicBezTo>
                  <a:pt x="10603814" y="4383962"/>
                  <a:pt x="10604111" y="4394027"/>
                  <a:pt x="10604225" y="4404046"/>
                </a:cubicBezTo>
                <a:cubicBezTo>
                  <a:pt x="10594617" y="4415868"/>
                  <a:pt x="10584826" y="4427530"/>
                  <a:pt x="10574853" y="4439055"/>
                </a:cubicBezTo>
                <a:cubicBezTo>
                  <a:pt x="10574032" y="4428967"/>
                  <a:pt x="10573050" y="4418834"/>
                  <a:pt x="10571909" y="4408679"/>
                </a:cubicBezTo>
                <a:close/>
                <a:moveTo>
                  <a:pt x="10571270" y="4403156"/>
                </a:moveTo>
                <a:cubicBezTo>
                  <a:pt x="10570038" y="4392566"/>
                  <a:pt x="10568577" y="4381931"/>
                  <a:pt x="10566980" y="4371251"/>
                </a:cubicBezTo>
                <a:cubicBezTo>
                  <a:pt x="10578550" y="4359657"/>
                  <a:pt x="10589870" y="4347950"/>
                  <a:pt x="10600961" y="4336105"/>
                </a:cubicBezTo>
                <a:cubicBezTo>
                  <a:pt x="10601851" y="4346717"/>
                  <a:pt x="10602581" y="4357284"/>
                  <a:pt x="10603106" y="4367827"/>
                </a:cubicBezTo>
                <a:cubicBezTo>
                  <a:pt x="10592677" y="4379763"/>
                  <a:pt x="10582065" y="4391539"/>
                  <a:pt x="10571270" y="4403156"/>
                </a:cubicBezTo>
                <a:close/>
                <a:moveTo>
                  <a:pt x="10600460" y="4330491"/>
                </a:moveTo>
                <a:cubicBezTo>
                  <a:pt x="10589231" y="4342518"/>
                  <a:pt x="10577797" y="4354339"/>
                  <a:pt x="10566181" y="4366001"/>
                </a:cubicBezTo>
                <a:cubicBezTo>
                  <a:pt x="10564515" y="4355275"/>
                  <a:pt x="10562666" y="4344481"/>
                  <a:pt x="10560635" y="4333640"/>
                </a:cubicBezTo>
                <a:cubicBezTo>
                  <a:pt x="10573004" y="4322001"/>
                  <a:pt x="10585168" y="4310225"/>
                  <a:pt x="10597059" y="4298312"/>
                </a:cubicBezTo>
                <a:cubicBezTo>
                  <a:pt x="10598382" y="4309061"/>
                  <a:pt x="10599524" y="4319810"/>
                  <a:pt x="10600460" y="4330491"/>
                </a:cubicBezTo>
                <a:close/>
                <a:moveTo>
                  <a:pt x="10561388" y="4370794"/>
                </a:moveTo>
                <a:cubicBezTo>
                  <a:pt x="10549202" y="4382890"/>
                  <a:pt x="10536832" y="4394826"/>
                  <a:pt x="10524257" y="4406556"/>
                </a:cubicBezTo>
                <a:cubicBezTo>
                  <a:pt x="10521929" y="4395579"/>
                  <a:pt x="10519396" y="4384579"/>
                  <a:pt x="10516703" y="4373510"/>
                </a:cubicBezTo>
                <a:cubicBezTo>
                  <a:pt x="10530054" y="4361825"/>
                  <a:pt x="10543131" y="4349981"/>
                  <a:pt x="10555979" y="4337999"/>
                </a:cubicBezTo>
                <a:cubicBezTo>
                  <a:pt x="10557965" y="4348976"/>
                  <a:pt x="10559768" y="4359908"/>
                  <a:pt x="10561388" y="4370794"/>
                </a:cubicBezTo>
                <a:close/>
                <a:moveTo>
                  <a:pt x="10519647" y="4410824"/>
                </a:moveTo>
                <a:cubicBezTo>
                  <a:pt x="10506570" y="4422920"/>
                  <a:pt x="10493310" y="4434787"/>
                  <a:pt x="10479845" y="4446449"/>
                </a:cubicBezTo>
                <a:cubicBezTo>
                  <a:pt x="10476856" y="4435266"/>
                  <a:pt x="10473683" y="4424015"/>
                  <a:pt x="10470329" y="4412718"/>
                </a:cubicBezTo>
                <a:cubicBezTo>
                  <a:pt x="10484547" y="4401125"/>
                  <a:pt x="10498514" y="4389349"/>
                  <a:pt x="10512207" y="4377435"/>
                </a:cubicBezTo>
                <a:cubicBezTo>
                  <a:pt x="10514877" y="4388618"/>
                  <a:pt x="10517364" y="4399732"/>
                  <a:pt x="10519647" y="4410824"/>
                </a:cubicBezTo>
                <a:close/>
                <a:moveTo>
                  <a:pt x="10475464" y="4450260"/>
                </a:moveTo>
                <a:cubicBezTo>
                  <a:pt x="10461520" y="4462242"/>
                  <a:pt x="10447392" y="4474018"/>
                  <a:pt x="10433060" y="4485566"/>
                </a:cubicBezTo>
                <a:cubicBezTo>
                  <a:pt x="10430390" y="4477213"/>
                  <a:pt x="10427651" y="4468815"/>
                  <a:pt x="10424776" y="4460416"/>
                </a:cubicBezTo>
                <a:cubicBezTo>
                  <a:pt x="10423726" y="4457335"/>
                  <a:pt x="10422653" y="4454254"/>
                  <a:pt x="10421581" y="4451150"/>
                </a:cubicBezTo>
                <a:cubicBezTo>
                  <a:pt x="10436643" y="4439694"/>
                  <a:pt x="10451432" y="4428077"/>
                  <a:pt x="10465969" y="4416278"/>
                </a:cubicBezTo>
                <a:cubicBezTo>
                  <a:pt x="10469301" y="4427598"/>
                  <a:pt x="10472474" y="4438918"/>
                  <a:pt x="10475464" y="4450260"/>
                </a:cubicBezTo>
                <a:close/>
                <a:moveTo>
                  <a:pt x="10428655" y="4489103"/>
                </a:moveTo>
                <a:cubicBezTo>
                  <a:pt x="10413958" y="4500880"/>
                  <a:pt x="10399101" y="4512427"/>
                  <a:pt x="10384015" y="4523724"/>
                </a:cubicBezTo>
                <a:cubicBezTo>
                  <a:pt x="10379748" y="4512085"/>
                  <a:pt x="10375275" y="4500377"/>
                  <a:pt x="10370620" y="4488556"/>
                </a:cubicBezTo>
                <a:cubicBezTo>
                  <a:pt x="10378721" y="4482827"/>
                  <a:pt x="10386754" y="4477053"/>
                  <a:pt x="10394742" y="4471211"/>
                </a:cubicBezTo>
                <a:cubicBezTo>
                  <a:pt x="10402296" y="4465665"/>
                  <a:pt x="10409759" y="4460097"/>
                  <a:pt x="10417176" y="4454482"/>
                </a:cubicBezTo>
                <a:cubicBezTo>
                  <a:pt x="10421170" y="4466007"/>
                  <a:pt x="10424981" y="4477555"/>
                  <a:pt x="10428655" y="4489103"/>
                </a:cubicBezTo>
                <a:close/>
                <a:moveTo>
                  <a:pt x="10379474" y="4527102"/>
                </a:moveTo>
                <a:cubicBezTo>
                  <a:pt x="10364161" y="4538536"/>
                  <a:pt x="10348665" y="4549718"/>
                  <a:pt x="10332986" y="4560673"/>
                </a:cubicBezTo>
                <a:cubicBezTo>
                  <a:pt x="10328102" y="4548760"/>
                  <a:pt x="10323036" y="4536778"/>
                  <a:pt x="10317787" y="4524706"/>
                </a:cubicBezTo>
                <a:cubicBezTo>
                  <a:pt x="10334127" y="4513911"/>
                  <a:pt x="10350239" y="4502933"/>
                  <a:pt x="10366078" y="4491774"/>
                </a:cubicBezTo>
                <a:cubicBezTo>
                  <a:pt x="10370711" y="4503595"/>
                  <a:pt x="10375206" y="4515394"/>
                  <a:pt x="10379474" y="4527102"/>
                </a:cubicBezTo>
                <a:close/>
                <a:moveTo>
                  <a:pt x="10328467" y="4563822"/>
                </a:moveTo>
                <a:cubicBezTo>
                  <a:pt x="10312606" y="4574845"/>
                  <a:pt x="10296540" y="4585617"/>
                  <a:pt x="10280336" y="4596184"/>
                </a:cubicBezTo>
                <a:cubicBezTo>
                  <a:pt x="10274859" y="4583974"/>
                  <a:pt x="10269221" y="4571719"/>
                  <a:pt x="10263424" y="4559372"/>
                </a:cubicBezTo>
                <a:cubicBezTo>
                  <a:pt x="10280267" y="4548988"/>
                  <a:pt x="10296904" y="4538444"/>
                  <a:pt x="10313267" y="4527695"/>
                </a:cubicBezTo>
                <a:cubicBezTo>
                  <a:pt x="10318539" y="4539814"/>
                  <a:pt x="10323583" y="4551864"/>
                  <a:pt x="10328467" y="4563822"/>
                </a:cubicBezTo>
                <a:close/>
                <a:moveTo>
                  <a:pt x="10275748" y="4599174"/>
                </a:moveTo>
                <a:cubicBezTo>
                  <a:pt x="10259431" y="4609717"/>
                  <a:pt x="10242954" y="4620010"/>
                  <a:pt x="10226339" y="4630097"/>
                </a:cubicBezTo>
                <a:cubicBezTo>
                  <a:pt x="10220337" y="4617614"/>
                  <a:pt x="10214152" y="4605062"/>
                  <a:pt x="10207807" y="4592441"/>
                </a:cubicBezTo>
                <a:cubicBezTo>
                  <a:pt x="10225015" y="4582559"/>
                  <a:pt x="10242040" y="4572518"/>
                  <a:pt x="10258792" y="4562248"/>
                </a:cubicBezTo>
                <a:cubicBezTo>
                  <a:pt x="10264657" y="4574663"/>
                  <a:pt x="10270271" y="4586941"/>
                  <a:pt x="10275748" y="4599174"/>
                </a:cubicBezTo>
                <a:close/>
                <a:moveTo>
                  <a:pt x="10221136" y="4633247"/>
                </a:moveTo>
                <a:cubicBezTo>
                  <a:pt x="10204658" y="4643174"/>
                  <a:pt x="10188021" y="4652874"/>
                  <a:pt x="10171270" y="4662345"/>
                </a:cubicBezTo>
                <a:cubicBezTo>
                  <a:pt x="10164765" y="4649587"/>
                  <a:pt x="10158124" y="4636738"/>
                  <a:pt x="10151255" y="4623776"/>
                </a:cubicBezTo>
                <a:cubicBezTo>
                  <a:pt x="10168554" y="4614510"/>
                  <a:pt x="10185670" y="4605107"/>
                  <a:pt x="10202536" y="4595476"/>
                </a:cubicBezTo>
                <a:cubicBezTo>
                  <a:pt x="10208926" y="4608166"/>
                  <a:pt x="10215111" y="4620763"/>
                  <a:pt x="10221136" y="4633247"/>
                </a:cubicBezTo>
                <a:close/>
                <a:moveTo>
                  <a:pt x="10165952" y="4665357"/>
                </a:moveTo>
                <a:cubicBezTo>
                  <a:pt x="10149247" y="4674737"/>
                  <a:pt x="10132427" y="4683889"/>
                  <a:pt x="10115493" y="4692812"/>
                </a:cubicBezTo>
                <a:cubicBezTo>
                  <a:pt x="10108532" y="4679758"/>
                  <a:pt x="10101389" y="4666567"/>
                  <a:pt x="10094086" y="4653307"/>
                </a:cubicBezTo>
                <a:cubicBezTo>
                  <a:pt x="10111545" y="4644612"/>
                  <a:pt x="10128821" y="4635734"/>
                  <a:pt x="10145869" y="4626674"/>
                </a:cubicBezTo>
                <a:cubicBezTo>
                  <a:pt x="10152738" y="4639660"/>
                  <a:pt x="10159425" y="4652577"/>
                  <a:pt x="10165952" y="4665357"/>
                </a:cubicBezTo>
                <a:close/>
                <a:moveTo>
                  <a:pt x="10110152" y="4695619"/>
                </a:moveTo>
                <a:cubicBezTo>
                  <a:pt x="10093401" y="4704383"/>
                  <a:pt x="10076535" y="4712964"/>
                  <a:pt x="10059579" y="4721317"/>
                </a:cubicBezTo>
                <a:cubicBezTo>
                  <a:pt x="10052208" y="4707920"/>
                  <a:pt x="10044653" y="4694432"/>
                  <a:pt x="10036962" y="4680831"/>
                </a:cubicBezTo>
                <a:cubicBezTo>
                  <a:pt x="10054398" y="4672729"/>
                  <a:pt x="10071652" y="4664444"/>
                  <a:pt x="10088699" y="4656000"/>
                </a:cubicBezTo>
                <a:cubicBezTo>
                  <a:pt x="10096003" y="4669305"/>
                  <a:pt x="10103192" y="4682519"/>
                  <a:pt x="10110152" y="4695619"/>
                </a:cubicBezTo>
                <a:close/>
                <a:moveTo>
                  <a:pt x="10054056" y="4724010"/>
                </a:moveTo>
                <a:cubicBezTo>
                  <a:pt x="10037350" y="4732157"/>
                  <a:pt x="10020553" y="4740122"/>
                  <a:pt x="10003665" y="4747881"/>
                </a:cubicBezTo>
                <a:cubicBezTo>
                  <a:pt x="10002775" y="4746284"/>
                  <a:pt x="10001908" y="4744709"/>
                  <a:pt x="10000995" y="4743112"/>
                </a:cubicBezTo>
                <a:cubicBezTo>
                  <a:pt x="9994103" y="4730925"/>
                  <a:pt x="9987119" y="4718692"/>
                  <a:pt x="9980090" y="4706414"/>
                </a:cubicBezTo>
                <a:cubicBezTo>
                  <a:pt x="9997344" y="4698928"/>
                  <a:pt x="10014437" y="4691238"/>
                  <a:pt x="10031371" y="4683432"/>
                </a:cubicBezTo>
                <a:cubicBezTo>
                  <a:pt x="10039107" y="4697034"/>
                  <a:pt x="10046685" y="4710591"/>
                  <a:pt x="10054056" y="4724010"/>
                </a:cubicBezTo>
                <a:close/>
                <a:moveTo>
                  <a:pt x="9995586" y="4746192"/>
                </a:moveTo>
                <a:cubicBezTo>
                  <a:pt x="9996385" y="4747631"/>
                  <a:pt x="9997183" y="4749045"/>
                  <a:pt x="9997982" y="4750483"/>
                </a:cubicBezTo>
                <a:cubicBezTo>
                  <a:pt x="9981665" y="4757923"/>
                  <a:pt x="9965256" y="4765181"/>
                  <a:pt x="9948801" y="4772233"/>
                </a:cubicBezTo>
                <a:cubicBezTo>
                  <a:pt x="9940905" y="4758060"/>
                  <a:pt x="9932917" y="4743865"/>
                  <a:pt x="9924838" y="4729578"/>
                </a:cubicBezTo>
                <a:cubicBezTo>
                  <a:pt x="9941498" y="4722846"/>
                  <a:pt x="9957952" y="4715931"/>
                  <a:pt x="9974317" y="4708879"/>
                </a:cubicBezTo>
                <a:cubicBezTo>
                  <a:pt x="9981436" y="4721317"/>
                  <a:pt x="9988535" y="4733755"/>
                  <a:pt x="9995586" y="4746192"/>
                </a:cubicBezTo>
                <a:close/>
                <a:moveTo>
                  <a:pt x="9942959" y="4774743"/>
                </a:moveTo>
                <a:cubicBezTo>
                  <a:pt x="9927349" y="4781384"/>
                  <a:pt x="9911692" y="4787865"/>
                  <a:pt x="9895991" y="4794164"/>
                </a:cubicBezTo>
                <a:cubicBezTo>
                  <a:pt x="9887957" y="4779627"/>
                  <a:pt x="9879878" y="4765021"/>
                  <a:pt x="9871686" y="4750369"/>
                </a:cubicBezTo>
                <a:cubicBezTo>
                  <a:pt x="9887524" y="4744367"/>
                  <a:pt x="9903294" y="4738273"/>
                  <a:pt x="9918928" y="4731974"/>
                </a:cubicBezTo>
                <a:cubicBezTo>
                  <a:pt x="9926983" y="4746238"/>
                  <a:pt x="9934993" y="4760479"/>
                  <a:pt x="9942959" y="4774743"/>
                </a:cubicBezTo>
                <a:close/>
                <a:moveTo>
                  <a:pt x="9889966" y="4796561"/>
                </a:moveTo>
                <a:cubicBezTo>
                  <a:pt x="9875109" y="4802472"/>
                  <a:pt x="9860229" y="4808246"/>
                  <a:pt x="9845303" y="4813860"/>
                </a:cubicBezTo>
                <a:cubicBezTo>
                  <a:pt x="9837179" y="4799003"/>
                  <a:pt x="9828986" y="4784054"/>
                  <a:pt x="9820724" y="4769083"/>
                </a:cubicBezTo>
                <a:cubicBezTo>
                  <a:pt x="9835763" y="4763743"/>
                  <a:pt x="9850712" y="4758288"/>
                  <a:pt x="9865615" y="4752674"/>
                </a:cubicBezTo>
                <a:cubicBezTo>
                  <a:pt x="9873785" y="4767303"/>
                  <a:pt x="9881910" y="4781932"/>
                  <a:pt x="9889966" y="4796561"/>
                </a:cubicBezTo>
                <a:close/>
                <a:moveTo>
                  <a:pt x="9839051" y="4816188"/>
                </a:moveTo>
                <a:cubicBezTo>
                  <a:pt x="9824969" y="4821459"/>
                  <a:pt x="9810888" y="4826571"/>
                  <a:pt x="9796761" y="4831547"/>
                </a:cubicBezTo>
                <a:cubicBezTo>
                  <a:pt x="9788568" y="4816370"/>
                  <a:pt x="9780306" y="4801125"/>
                  <a:pt x="9771953" y="4785812"/>
                </a:cubicBezTo>
                <a:cubicBezTo>
                  <a:pt x="9786171" y="4781110"/>
                  <a:pt x="9800299" y="4776249"/>
                  <a:pt x="9814380" y="4771297"/>
                </a:cubicBezTo>
                <a:cubicBezTo>
                  <a:pt x="9822664" y="4786268"/>
                  <a:pt x="9830880" y="4801239"/>
                  <a:pt x="9839051" y="4816188"/>
                </a:cubicBezTo>
                <a:close/>
                <a:moveTo>
                  <a:pt x="9790508" y="4833761"/>
                </a:moveTo>
                <a:cubicBezTo>
                  <a:pt x="9777134" y="4838439"/>
                  <a:pt x="9763738" y="4843004"/>
                  <a:pt x="9750341" y="4847454"/>
                </a:cubicBezTo>
                <a:cubicBezTo>
                  <a:pt x="9742080" y="4831980"/>
                  <a:pt x="9733750" y="4816439"/>
                  <a:pt x="9725329" y="4800852"/>
                </a:cubicBezTo>
                <a:cubicBezTo>
                  <a:pt x="9738839" y="4796652"/>
                  <a:pt x="9752282" y="4792338"/>
                  <a:pt x="9765655" y="4787934"/>
                </a:cubicBezTo>
                <a:cubicBezTo>
                  <a:pt x="9774008" y="4803225"/>
                  <a:pt x="9782292" y="4818493"/>
                  <a:pt x="9790508" y="4833761"/>
                </a:cubicBezTo>
                <a:close/>
                <a:moveTo>
                  <a:pt x="9743815" y="4849599"/>
                </a:moveTo>
                <a:cubicBezTo>
                  <a:pt x="9731263" y="4853730"/>
                  <a:pt x="9718687" y="4857769"/>
                  <a:pt x="9706113" y="4861695"/>
                </a:cubicBezTo>
                <a:cubicBezTo>
                  <a:pt x="9697782" y="4845925"/>
                  <a:pt x="9689384" y="4830132"/>
                  <a:pt x="9680917" y="4814248"/>
                </a:cubicBezTo>
                <a:cubicBezTo>
                  <a:pt x="9693561" y="4810551"/>
                  <a:pt x="9706158" y="4806762"/>
                  <a:pt x="9718711" y="4802882"/>
                </a:cubicBezTo>
                <a:cubicBezTo>
                  <a:pt x="9727132" y="4818470"/>
                  <a:pt x="9735507" y="4834034"/>
                  <a:pt x="9743815" y="4849599"/>
                </a:cubicBezTo>
                <a:close/>
                <a:moveTo>
                  <a:pt x="9699175" y="4863840"/>
                </a:moveTo>
                <a:cubicBezTo>
                  <a:pt x="9589423" y="4897754"/>
                  <a:pt x="9479422" y="4923862"/>
                  <a:pt x="9372273" y="4942507"/>
                </a:cubicBezTo>
                <a:cubicBezTo>
                  <a:pt x="8330359" y="5120062"/>
                  <a:pt x="7271580" y="4811349"/>
                  <a:pt x="6465599" y="4522560"/>
                </a:cubicBezTo>
                <a:cubicBezTo>
                  <a:pt x="6003021" y="4356827"/>
                  <a:pt x="5545554" y="4157477"/>
                  <a:pt x="5103151" y="3964700"/>
                </a:cubicBezTo>
                <a:cubicBezTo>
                  <a:pt x="4626263" y="3756906"/>
                  <a:pt x="4133149" y="3542037"/>
                  <a:pt x="3632891" y="3368978"/>
                </a:cubicBezTo>
                <a:cubicBezTo>
                  <a:pt x="3326324" y="3262902"/>
                  <a:pt x="3082882" y="3211986"/>
                  <a:pt x="2866758" y="3208700"/>
                </a:cubicBezTo>
                <a:cubicBezTo>
                  <a:pt x="2734893" y="3206691"/>
                  <a:pt x="2611129" y="3223146"/>
                  <a:pt x="2498959" y="3257539"/>
                </a:cubicBezTo>
                <a:cubicBezTo>
                  <a:pt x="2375812" y="3295332"/>
                  <a:pt x="2261547" y="3356267"/>
                  <a:pt x="2159341" y="3438677"/>
                </a:cubicBezTo>
                <a:cubicBezTo>
                  <a:pt x="2020709" y="3550459"/>
                  <a:pt x="1899595" y="3682370"/>
                  <a:pt x="1789459" y="3825463"/>
                </a:cubicBezTo>
                <a:cubicBezTo>
                  <a:pt x="1790038" y="3824459"/>
                  <a:pt x="1790616" y="3823478"/>
                  <a:pt x="1791196" y="3822497"/>
                </a:cubicBezTo>
                <a:cubicBezTo>
                  <a:pt x="1907565" y="3662127"/>
                  <a:pt x="2036221" y="3513852"/>
                  <a:pt x="2185422" y="3388834"/>
                </a:cubicBezTo>
                <a:cubicBezTo>
                  <a:pt x="2630026" y="3016311"/>
                  <a:pt x="3203291" y="3148906"/>
                  <a:pt x="3653066" y="3306035"/>
                </a:cubicBezTo>
                <a:cubicBezTo>
                  <a:pt x="4144971" y="3477908"/>
                  <a:pt x="4629321" y="3692229"/>
                  <a:pt x="5097719" y="3899521"/>
                </a:cubicBezTo>
                <a:cubicBezTo>
                  <a:pt x="5535787" y="4093347"/>
                  <a:pt x="5988780" y="4293816"/>
                  <a:pt x="6447570" y="4459412"/>
                </a:cubicBezTo>
                <a:cubicBezTo>
                  <a:pt x="6703860" y="4551909"/>
                  <a:pt x="6937603" y="4627815"/>
                  <a:pt x="7162103" y="4691443"/>
                </a:cubicBezTo>
                <a:cubicBezTo>
                  <a:pt x="7423163" y="4765432"/>
                  <a:pt x="7665008" y="4821049"/>
                  <a:pt x="7901489" y="4861512"/>
                </a:cubicBezTo>
                <a:cubicBezTo>
                  <a:pt x="8161682" y="4906015"/>
                  <a:pt x="8414184" y="4930982"/>
                  <a:pt x="8651943" y="4935775"/>
                </a:cubicBezTo>
                <a:cubicBezTo>
                  <a:pt x="8911429" y="4940978"/>
                  <a:pt x="9163018" y="4922378"/>
                  <a:pt x="9399750" y="4880454"/>
                </a:cubicBezTo>
                <a:cubicBezTo>
                  <a:pt x="9492795" y="4863703"/>
                  <a:pt x="9584380" y="4842227"/>
                  <a:pt x="9673888" y="4816324"/>
                </a:cubicBezTo>
                <a:cubicBezTo>
                  <a:pt x="9682355" y="4832163"/>
                  <a:pt x="9690798" y="4848002"/>
                  <a:pt x="9699175" y="4863840"/>
                </a:cubicBezTo>
                <a:close/>
                <a:moveTo>
                  <a:pt x="1755920" y="3876448"/>
                </a:moveTo>
                <a:cubicBezTo>
                  <a:pt x="1755402" y="3877337"/>
                  <a:pt x="1754881" y="3878250"/>
                  <a:pt x="1754363" y="3879163"/>
                </a:cubicBezTo>
                <a:cubicBezTo>
                  <a:pt x="1753720" y="3879962"/>
                  <a:pt x="1753076" y="3880784"/>
                  <a:pt x="1752432" y="3881605"/>
                </a:cubicBezTo>
                <a:cubicBezTo>
                  <a:pt x="1752900" y="3880829"/>
                  <a:pt x="1753364" y="3880053"/>
                  <a:pt x="1753831" y="3879255"/>
                </a:cubicBezTo>
                <a:cubicBezTo>
                  <a:pt x="1754527" y="3878319"/>
                  <a:pt x="1755224" y="3877383"/>
                  <a:pt x="1755920" y="3876448"/>
                </a:cubicBezTo>
                <a:close/>
                <a:moveTo>
                  <a:pt x="1717992" y="3933000"/>
                </a:moveTo>
                <a:cubicBezTo>
                  <a:pt x="1717597" y="3933685"/>
                  <a:pt x="1717207" y="3934370"/>
                  <a:pt x="1716814" y="3935031"/>
                </a:cubicBezTo>
                <a:cubicBezTo>
                  <a:pt x="1716244" y="3935739"/>
                  <a:pt x="1715671" y="3936446"/>
                  <a:pt x="1715100" y="3937177"/>
                </a:cubicBezTo>
                <a:cubicBezTo>
                  <a:pt x="1715452" y="3936583"/>
                  <a:pt x="1715803" y="3936013"/>
                  <a:pt x="1716155" y="3935442"/>
                </a:cubicBezTo>
                <a:cubicBezTo>
                  <a:pt x="1716766" y="3934621"/>
                  <a:pt x="1717380" y="3933822"/>
                  <a:pt x="1717992" y="3933000"/>
                </a:cubicBezTo>
                <a:close/>
                <a:moveTo>
                  <a:pt x="1643880" y="4040606"/>
                </a:moveTo>
                <a:cubicBezTo>
                  <a:pt x="1643556" y="4041154"/>
                  <a:pt x="1643232" y="4041678"/>
                  <a:pt x="1642910" y="4042203"/>
                </a:cubicBezTo>
                <a:cubicBezTo>
                  <a:pt x="1642750" y="4042409"/>
                  <a:pt x="1642590" y="4042591"/>
                  <a:pt x="1642431" y="4042774"/>
                </a:cubicBezTo>
                <a:cubicBezTo>
                  <a:pt x="1642796" y="4042203"/>
                  <a:pt x="1643163" y="4041633"/>
                  <a:pt x="1643528" y="4041062"/>
                </a:cubicBezTo>
                <a:cubicBezTo>
                  <a:pt x="1643645" y="4040903"/>
                  <a:pt x="1643763" y="4040766"/>
                  <a:pt x="1643880" y="4040606"/>
                </a:cubicBezTo>
                <a:close/>
                <a:moveTo>
                  <a:pt x="1605927" y="4093872"/>
                </a:moveTo>
                <a:cubicBezTo>
                  <a:pt x="1605660" y="4094306"/>
                  <a:pt x="1605390" y="4094717"/>
                  <a:pt x="1605123" y="4095173"/>
                </a:cubicBezTo>
                <a:cubicBezTo>
                  <a:pt x="1605053" y="4095242"/>
                  <a:pt x="1604982" y="4095333"/>
                  <a:pt x="1604911" y="4095401"/>
                </a:cubicBezTo>
                <a:cubicBezTo>
                  <a:pt x="1605219" y="4094922"/>
                  <a:pt x="1605525" y="4094443"/>
                  <a:pt x="1605835" y="4093987"/>
                </a:cubicBezTo>
                <a:cubicBezTo>
                  <a:pt x="1605865" y="4093941"/>
                  <a:pt x="1605895" y="4093895"/>
                  <a:pt x="1605927" y="4093872"/>
                </a:cubicBezTo>
                <a:close/>
                <a:moveTo>
                  <a:pt x="864790" y="4837298"/>
                </a:moveTo>
                <a:cubicBezTo>
                  <a:pt x="865119" y="4837161"/>
                  <a:pt x="865445" y="4837001"/>
                  <a:pt x="865774" y="4836864"/>
                </a:cubicBezTo>
                <a:cubicBezTo>
                  <a:pt x="864898" y="4837572"/>
                  <a:pt x="864033" y="4838256"/>
                  <a:pt x="863159" y="4838964"/>
                </a:cubicBezTo>
                <a:cubicBezTo>
                  <a:pt x="862764" y="4839101"/>
                  <a:pt x="862371" y="4839261"/>
                  <a:pt x="861974" y="4839398"/>
                </a:cubicBezTo>
                <a:cubicBezTo>
                  <a:pt x="862914" y="4838690"/>
                  <a:pt x="863850" y="4838005"/>
                  <a:pt x="864790" y="4837298"/>
                </a:cubicBezTo>
                <a:close/>
                <a:moveTo>
                  <a:pt x="885431" y="4828557"/>
                </a:moveTo>
                <a:cubicBezTo>
                  <a:pt x="886517" y="4828101"/>
                  <a:pt x="887605" y="4827667"/>
                  <a:pt x="888694" y="4827210"/>
                </a:cubicBezTo>
                <a:cubicBezTo>
                  <a:pt x="886884" y="4828740"/>
                  <a:pt x="885079" y="4830269"/>
                  <a:pt x="883274" y="4831821"/>
                </a:cubicBezTo>
                <a:cubicBezTo>
                  <a:pt x="882119" y="4832232"/>
                  <a:pt x="880964" y="4832620"/>
                  <a:pt x="879812" y="4833030"/>
                </a:cubicBezTo>
                <a:cubicBezTo>
                  <a:pt x="881685" y="4831524"/>
                  <a:pt x="883559" y="4830063"/>
                  <a:pt x="885431" y="4828557"/>
                </a:cubicBezTo>
                <a:close/>
                <a:moveTo>
                  <a:pt x="905596" y="4820227"/>
                </a:moveTo>
                <a:cubicBezTo>
                  <a:pt x="907372" y="4819497"/>
                  <a:pt x="909159" y="4818812"/>
                  <a:pt x="910936" y="4818105"/>
                </a:cubicBezTo>
                <a:cubicBezTo>
                  <a:pt x="908447" y="4820341"/>
                  <a:pt x="905957" y="4822600"/>
                  <a:pt x="903467" y="4824837"/>
                </a:cubicBezTo>
                <a:cubicBezTo>
                  <a:pt x="901643" y="4825453"/>
                  <a:pt x="899806" y="4826047"/>
                  <a:pt x="897985" y="4826686"/>
                </a:cubicBezTo>
                <a:cubicBezTo>
                  <a:pt x="900520" y="4824518"/>
                  <a:pt x="903056" y="4822372"/>
                  <a:pt x="905596" y="4820227"/>
                </a:cubicBezTo>
                <a:close/>
                <a:moveTo>
                  <a:pt x="926024" y="4812080"/>
                </a:moveTo>
                <a:cubicBezTo>
                  <a:pt x="928297" y="4811189"/>
                  <a:pt x="930559" y="4810254"/>
                  <a:pt x="932834" y="4809364"/>
                </a:cubicBezTo>
                <a:cubicBezTo>
                  <a:pt x="929762" y="4812285"/>
                  <a:pt x="926702" y="4815206"/>
                  <a:pt x="923637" y="4818127"/>
                </a:cubicBezTo>
                <a:cubicBezTo>
                  <a:pt x="921323" y="4818881"/>
                  <a:pt x="919022" y="4819657"/>
                  <a:pt x="916713" y="4820432"/>
                </a:cubicBezTo>
                <a:cubicBezTo>
                  <a:pt x="919819" y="4817648"/>
                  <a:pt x="922922" y="4814864"/>
                  <a:pt x="926024" y="4812080"/>
                </a:cubicBezTo>
                <a:close/>
                <a:moveTo>
                  <a:pt x="945922" y="4804366"/>
                </a:moveTo>
                <a:cubicBezTo>
                  <a:pt x="948695" y="4803316"/>
                  <a:pt x="951468" y="4802243"/>
                  <a:pt x="954246" y="4801194"/>
                </a:cubicBezTo>
                <a:cubicBezTo>
                  <a:pt x="950752" y="4804685"/>
                  <a:pt x="947255" y="4808177"/>
                  <a:pt x="943766" y="4811669"/>
                </a:cubicBezTo>
                <a:cubicBezTo>
                  <a:pt x="940995" y="4812559"/>
                  <a:pt x="938222" y="4813426"/>
                  <a:pt x="935459" y="4814293"/>
                </a:cubicBezTo>
                <a:cubicBezTo>
                  <a:pt x="938948" y="4810984"/>
                  <a:pt x="942438" y="4807675"/>
                  <a:pt x="945922" y="4804366"/>
                </a:cubicBezTo>
                <a:close/>
                <a:moveTo>
                  <a:pt x="986509" y="4789258"/>
                </a:moveTo>
                <a:cubicBezTo>
                  <a:pt x="989903" y="4788025"/>
                  <a:pt x="993296" y="4786816"/>
                  <a:pt x="996697" y="4785606"/>
                </a:cubicBezTo>
                <a:cubicBezTo>
                  <a:pt x="992564" y="4790170"/>
                  <a:pt x="988449" y="4794689"/>
                  <a:pt x="984286" y="4799276"/>
                </a:cubicBezTo>
                <a:cubicBezTo>
                  <a:pt x="980861" y="4800281"/>
                  <a:pt x="977460" y="4801331"/>
                  <a:pt x="974046" y="4802358"/>
                </a:cubicBezTo>
                <a:cubicBezTo>
                  <a:pt x="978197" y="4797999"/>
                  <a:pt x="982353" y="4793617"/>
                  <a:pt x="986509" y="4789258"/>
                </a:cubicBezTo>
                <a:close/>
                <a:moveTo>
                  <a:pt x="1006775" y="4782091"/>
                </a:moveTo>
                <a:cubicBezTo>
                  <a:pt x="1010431" y="4780791"/>
                  <a:pt x="1014078" y="4779513"/>
                  <a:pt x="1017741" y="4778257"/>
                </a:cubicBezTo>
                <a:cubicBezTo>
                  <a:pt x="1013345" y="4783301"/>
                  <a:pt x="1008932" y="4788390"/>
                  <a:pt x="1004518" y="4793480"/>
                </a:cubicBezTo>
                <a:cubicBezTo>
                  <a:pt x="1000880" y="4794507"/>
                  <a:pt x="997242" y="4795534"/>
                  <a:pt x="993616" y="4796584"/>
                </a:cubicBezTo>
                <a:cubicBezTo>
                  <a:pt x="998018" y="4791723"/>
                  <a:pt x="1002407" y="4786907"/>
                  <a:pt x="1006775" y="4782091"/>
                </a:cubicBezTo>
                <a:close/>
                <a:moveTo>
                  <a:pt x="1027116" y="4775063"/>
                </a:moveTo>
                <a:cubicBezTo>
                  <a:pt x="1030959" y="4773762"/>
                  <a:pt x="1034816" y="4772483"/>
                  <a:pt x="1038666" y="4771206"/>
                </a:cubicBezTo>
                <a:cubicBezTo>
                  <a:pt x="1034068" y="4776729"/>
                  <a:pt x="1029462" y="4782274"/>
                  <a:pt x="1024850" y="4787820"/>
                </a:cubicBezTo>
                <a:cubicBezTo>
                  <a:pt x="1020993" y="4788870"/>
                  <a:pt x="1017134" y="4789897"/>
                  <a:pt x="1013288" y="4790969"/>
                </a:cubicBezTo>
                <a:cubicBezTo>
                  <a:pt x="1017905" y="4785675"/>
                  <a:pt x="1022527" y="4780335"/>
                  <a:pt x="1027116" y="4775063"/>
                </a:cubicBezTo>
                <a:close/>
                <a:moveTo>
                  <a:pt x="1047451" y="4768262"/>
                </a:moveTo>
                <a:cubicBezTo>
                  <a:pt x="1051488" y="4766938"/>
                  <a:pt x="1055532" y="4765637"/>
                  <a:pt x="1059578" y="4764336"/>
                </a:cubicBezTo>
                <a:cubicBezTo>
                  <a:pt x="1054797" y="4770338"/>
                  <a:pt x="1050011" y="4776341"/>
                  <a:pt x="1045219" y="4782320"/>
                </a:cubicBezTo>
                <a:cubicBezTo>
                  <a:pt x="1041145" y="4783392"/>
                  <a:pt x="1037101" y="4784511"/>
                  <a:pt x="1033038" y="4785606"/>
                </a:cubicBezTo>
                <a:cubicBezTo>
                  <a:pt x="1037849" y="4779832"/>
                  <a:pt x="1042656" y="4774036"/>
                  <a:pt x="1047451" y="4768262"/>
                </a:cubicBezTo>
                <a:close/>
                <a:moveTo>
                  <a:pt x="1067760" y="4761734"/>
                </a:moveTo>
                <a:cubicBezTo>
                  <a:pt x="1071996" y="4760388"/>
                  <a:pt x="1076220" y="4759019"/>
                  <a:pt x="1080463" y="4757695"/>
                </a:cubicBezTo>
                <a:cubicBezTo>
                  <a:pt x="1075496" y="4764176"/>
                  <a:pt x="1070524" y="4770658"/>
                  <a:pt x="1065544" y="4777139"/>
                </a:cubicBezTo>
                <a:cubicBezTo>
                  <a:pt x="1061331" y="4778212"/>
                  <a:pt x="1057113" y="4779261"/>
                  <a:pt x="1052914" y="4780357"/>
                </a:cubicBezTo>
                <a:cubicBezTo>
                  <a:pt x="1057871" y="4774149"/>
                  <a:pt x="1062819" y="4767942"/>
                  <a:pt x="1067760" y="4761734"/>
                </a:cubicBezTo>
                <a:close/>
                <a:moveTo>
                  <a:pt x="1088151" y="4755344"/>
                </a:moveTo>
                <a:cubicBezTo>
                  <a:pt x="1092503" y="4754021"/>
                  <a:pt x="1096867" y="4752697"/>
                  <a:pt x="1101231" y="4751396"/>
                </a:cubicBezTo>
                <a:cubicBezTo>
                  <a:pt x="1096139" y="4758311"/>
                  <a:pt x="1091043" y="4765203"/>
                  <a:pt x="1085940" y="4772096"/>
                </a:cubicBezTo>
                <a:cubicBezTo>
                  <a:pt x="1081579" y="4773145"/>
                  <a:pt x="1077213" y="4774195"/>
                  <a:pt x="1072865" y="4775290"/>
                </a:cubicBezTo>
                <a:cubicBezTo>
                  <a:pt x="1077966" y="4768650"/>
                  <a:pt x="1083062" y="4762009"/>
                  <a:pt x="1088151" y="4755344"/>
                </a:cubicBezTo>
                <a:close/>
                <a:moveTo>
                  <a:pt x="1108545" y="4749182"/>
                </a:moveTo>
                <a:cubicBezTo>
                  <a:pt x="1113032" y="4747858"/>
                  <a:pt x="1117530" y="4746558"/>
                  <a:pt x="1122028" y="4745257"/>
                </a:cubicBezTo>
                <a:cubicBezTo>
                  <a:pt x="1116820" y="4752583"/>
                  <a:pt x="1111608" y="4759909"/>
                  <a:pt x="1106388" y="4767212"/>
                </a:cubicBezTo>
                <a:cubicBezTo>
                  <a:pt x="1101863" y="4768262"/>
                  <a:pt x="1097371" y="4769357"/>
                  <a:pt x="1092862" y="4770430"/>
                </a:cubicBezTo>
                <a:cubicBezTo>
                  <a:pt x="1098097" y="4763355"/>
                  <a:pt x="1103321" y="4756280"/>
                  <a:pt x="1108545" y="4749182"/>
                </a:cubicBezTo>
                <a:close/>
                <a:moveTo>
                  <a:pt x="1128909" y="4743294"/>
                </a:moveTo>
                <a:cubicBezTo>
                  <a:pt x="1133558" y="4741948"/>
                  <a:pt x="1138195" y="4740578"/>
                  <a:pt x="1142855" y="4739277"/>
                </a:cubicBezTo>
                <a:cubicBezTo>
                  <a:pt x="1137511" y="4747083"/>
                  <a:pt x="1132157" y="4754842"/>
                  <a:pt x="1126800" y="4762625"/>
                </a:cubicBezTo>
                <a:cubicBezTo>
                  <a:pt x="1122177" y="4763652"/>
                  <a:pt x="1117548" y="4764656"/>
                  <a:pt x="1112940" y="4765728"/>
                </a:cubicBezTo>
                <a:cubicBezTo>
                  <a:pt x="1118269" y="4758243"/>
                  <a:pt x="1123591" y="4750780"/>
                  <a:pt x="1128909" y="4743294"/>
                </a:cubicBezTo>
                <a:close/>
                <a:moveTo>
                  <a:pt x="1149346" y="4737521"/>
                </a:moveTo>
                <a:cubicBezTo>
                  <a:pt x="1154082" y="4736220"/>
                  <a:pt x="1158826" y="4734941"/>
                  <a:pt x="1163573" y="4733663"/>
                </a:cubicBezTo>
                <a:cubicBezTo>
                  <a:pt x="1158151" y="4741834"/>
                  <a:pt x="1152721" y="4750004"/>
                  <a:pt x="1147288" y="4758151"/>
                </a:cubicBezTo>
                <a:cubicBezTo>
                  <a:pt x="1142538" y="4759156"/>
                  <a:pt x="1137794" y="4760183"/>
                  <a:pt x="1133060" y="4761210"/>
                </a:cubicBezTo>
                <a:cubicBezTo>
                  <a:pt x="1138496" y="4753336"/>
                  <a:pt x="1143926" y="4745440"/>
                  <a:pt x="1149346" y="4737521"/>
                </a:cubicBezTo>
                <a:close/>
                <a:moveTo>
                  <a:pt x="1169808" y="4731974"/>
                </a:moveTo>
                <a:cubicBezTo>
                  <a:pt x="1174635" y="4730674"/>
                  <a:pt x="1179478" y="4729442"/>
                  <a:pt x="1184316" y="4728186"/>
                </a:cubicBezTo>
                <a:cubicBezTo>
                  <a:pt x="1178823" y="4736744"/>
                  <a:pt x="1173330" y="4745326"/>
                  <a:pt x="1167827" y="4753861"/>
                </a:cubicBezTo>
                <a:cubicBezTo>
                  <a:pt x="1162946" y="4754842"/>
                  <a:pt x="1158096" y="4755892"/>
                  <a:pt x="1153233" y="4756919"/>
                </a:cubicBezTo>
                <a:cubicBezTo>
                  <a:pt x="1158760" y="4748612"/>
                  <a:pt x="1164290" y="4740305"/>
                  <a:pt x="1169808" y="4731974"/>
                </a:cubicBezTo>
                <a:close/>
                <a:moveTo>
                  <a:pt x="1190223" y="4726680"/>
                </a:moveTo>
                <a:cubicBezTo>
                  <a:pt x="1195177" y="4725402"/>
                  <a:pt x="1200123" y="4724101"/>
                  <a:pt x="1205091" y="4722869"/>
                </a:cubicBezTo>
                <a:cubicBezTo>
                  <a:pt x="1199500" y="4731883"/>
                  <a:pt x="1193908" y="4740875"/>
                  <a:pt x="1188308" y="4749821"/>
                </a:cubicBezTo>
                <a:cubicBezTo>
                  <a:pt x="1183365" y="4750780"/>
                  <a:pt x="1178414" y="4751739"/>
                  <a:pt x="1173487" y="4752720"/>
                </a:cubicBezTo>
                <a:cubicBezTo>
                  <a:pt x="1179072" y="4744070"/>
                  <a:pt x="1184649" y="4735375"/>
                  <a:pt x="1190223" y="4726680"/>
                </a:cubicBezTo>
                <a:close/>
                <a:moveTo>
                  <a:pt x="1210698" y="4721522"/>
                </a:moveTo>
                <a:cubicBezTo>
                  <a:pt x="1215724" y="4720267"/>
                  <a:pt x="1220761" y="4719057"/>
                  <a:pt x="1225800" y="4717871"/>
                </a:cubicBezTo>
                <a:cubicBezTo>
                  <a:pt x="1220154" y="4727251"/>
                  <a:pt x="1214507" y="4736607"/>
                  <a:pt x="1208852" y="4745942"/>
                </a:cubicBezTo>
                <a:cubicBezTo>
                  <a:pt x="1203811" y="4746877"/>
                  <a:pt x="1198776" y="4747813"/>
                  <a:pt x="1193753" y="4748772"/>
                </a:cubicBezTo>
                <a:cubicBezTo>
                  <a:pt x="1199408" y="4739711"/>
                  <a:pt x="1205054" y="4730605"/>
                  <a:pt x="1210698" y="4721522"/>
                </a:cubicBezTo>
                <a:close/>
                <a:moveTo>
                  <a:pt x="1231188" y="4716570"/>
                </a:moveTo>
                <a:cubicBezTo>
                  <a:pt x="1236305" y="4715360"/>
                  <a:pt x="1241437" y="4714196"/>
                  <a:pt x="1246565" y="4713010"/>
                </a:cubicBezTo>
                <a:cubicBezTo>
                  <a:pt x="1240869" y="4722777"/>
                  <a:pt x="1235168" y="4732522"/>
                  <a:pt x="1229463" y="4742221"/>
                </a:cubicBezTo>
                <a:cubicBezTo>
                  <a:pt x="1224305" y="4743112"/>
                  <a:pt x="1219177" y="4744070"/>
                  <a:pt x="1214037" y="4745006"/>
                </a:cubicBezTo>
                <a:cubicBezTo>
                  <a:pt x="1219763" y="4735558"/>
                  <a:pt x="1225476" y="4726064"/>
                  <a:pt x="1231188" y="4716570"/>
                </a:cubicBezTo>
                <a:close/>
                <a:moveTo>
                  <a:pt x="1251696" y="4711846"/>
                </a:moveTo>
                <a:cubicBezTo>
                  <a:pt x="1256910" y="4710682"/>
                  <a:pt x="1262114" y="4709472"/>
                  <a:pt x="1267342" y="4708331"/>
                </a:cubicBezTo>
                <a:cubicBezTo>
                  <a:pt x="1261580" y="4718487"/>
                  <a:pt x="1255815" y="4728643"/>
                  <a:pt x="1250046" y="4738730"/>
                </a:cubicBezTo>
                <a:cubicBezTo>
                  <a:pt x="1244840" y="4739597"/>
                  <a:pt x="1239621" y="4740441"/>
                  <a:pt x="1234433" y="4741332"/>
                </a:cubicBezTo>
                <a:cubicBezTo>
                  <a:pt x="1240191" y="4731541"/>
                  <a:pt x="1245947" y="4721727"/>
                  <a:pt x="1251696" y="4711846"/>
                </a:cubicBezTo>
                <a:close/>
                <a:moveTo>
                  <a:pt x="1272229" y="4707281"/>
                </a:moveTo>
                <a:cubicBezTo>
                  <a:pt x="1277443" y="4706163"/>
                  <a:pt x="1282670" y="4705067"/>
                  <a:pt x="1287896" y="4703972"/>
                </a:cubicBezTo>
                <a:cubicBezTo>
                  <a:pt x="1282122" y="4714470"/>
                  <a:pt x="1276343" y="4724969"/>
                  <a:pt x="1270563" y="4735398"/>
                </a:cubicBezTo>
                <a:cubicBezTo>
                  <a:pt x="1265300" y="4736220"/>
                  <a:pt x="1260051" y="4737087"/>
                  <a:pt x="1254804" y="4737931"/>
                </a:cubicBezTo>
                <a:cubicBezTo>
                  <a:pt x="1260619" y="4727753"/>
                  <a:pt x="1266425" y="4717529"/>
                  <a:pt x="1272229" y="4707281"/>
                </a:cubicBezTo>
                <a:close/>
                <a:moveTo>
                  <a:pt x="1276254" y="4700184"/>
                </a:moveTo>
                <a:cubicBezTo>
                  <a:pt x="1281951" y="4690096"/>
                  <a:pt x="1287640" y="4679986"/>
                  <a:pt x="1293323" y="4669876"/>
                </a:cubicBezTo>
                <a:cubicBezTo>
                  <a:pt x="1298462" y="4668484"/>
                  <a:pt x="1303609" y="4667160"/>
                  <a:pt x="1308757" y="4665814"/>
                </a:cubicBezTo>
                <a:cubicBezTo>
                  <a:pt x="1303098" y="4676221"/>
                  <a:pt x="1297431" y="4686582"/>
                  <a:pt x="1291760" y="4696920"/>
                </a:cubicBezTo>
                <a:cubicBezTo>
                  <a:pt x="1286586" y="4697993"/>
                  <a:pt x="1281414" y="4699065"/>
                  <a:pt x="1276254" y="4700184"/>
                </a:cubicBezTo>
                <a:close/>
                <a:moveTo>
                  <a:pt x="1313575" y="4664581"/>
                </a:moveTo>
                <a:cubicBezTo>
                  <a:pt x="1318938" y="4663189"/>
                  <a:pt x="1324297" y="4661774"/>
                  <a:pt x="1329667" y="4660428"/>
                </a:cubicBezTo>
                <a:cubicBezTo>
                  <a:pt x="1323946" y="4671223"/>
                  <a:pt x="1318219" y="4681995"/>
                  <a:pt x="1312487" y="4692721"/>
                </a:cubicBezTo>
                <a:cubicBezTo>
                  <a:pt x="1307137" y="4693793"/>
                  <a:pt x="1301790" y="4694843"/>
                  <a:pt x="1296452" y="4695938"/>
                </a:cubicBezTo>
                <a:cubicBezTo>
                  <a:pt x="1302166" y="4685509"/>
                  <a:pt x="1307872" y="4675057"/>
                  <a:pt x="1313575" y="4664581"/>
                </a:cubicBezTo>
                <a:close/>
                <a:moveTo>
                  <a:pt x="1317647" y="4657096"/>
                </a:moveTo>
                <a:cubicBezTo>
                  <a:pt x="1323158" y="4646940"/>
                  <a:pt x="1328665" y="4636784"/>
                  <a:pt x="1334161" y="4626606"/>
                </a:cubicBezTo>
                <a:cubicBezTo>
                  <a:pt x="1339460" y="4624963"/>
                  <a:pt x="1344759" y="4623388"/>
                  <a:pt x="1350058" y="4621790"/>
                </a:cubicBezTo>
                <a:cubicBezTo>
                  <a:pt x="1344558" y="4632243"/>
                  <a:pt x="1339058" y="4642672"/>
                  <a:pt x="1333558" y="4653079"/>
                </a:cubicBezTo>
                <a:cubicBezTo>
                  <a:pt x="1328250" y="4654380"/>
                  <a:pt x="1322948" y="4655726"/>
                  <a:pt x="1317647" y="4657096"/>
                </a:cubicBezTo>
                <a:close/>
                <a:moveTo>
                  <a:pt x="1354782" y="4620352"/>
                </a:moveTo>
                <a:cubicBezTo>
                  <a:pt x="1360159" y="4618755"/>
                  <a:pt x="1365534" y="4617203"/>
                  <a:pt x="1370911" y="4615628"/>
                </a:cubicBezTo>
                <a:cubicBezTo>
                  <a:pt x="1365360" y="4626469"/>
                  <a:pt x="1359810" y="4637286"/>
                  <a:pt x="1354260" y="4648058"/>
                </a:cubicBezTo>
                <a:cubicBezTo>
                  <a:pt x="1348874" y="4649336"/>
                  <a:pt x="1343495" y="4650660"/>
                  <a:pt x="1338118" y="4651984"/>
                </a:cubicBezTo>
                <a:cubicBezTo>
                  <a:pt x="1343677" y="4641463"/>
                  <a:pt x="1349235" y="4630919"/>
                  <a:pt x="1354782" y="4620352"/>
                </a:cubicBezTo>
                <a:close/>
                <a:moveTo>
                  <a:pt x="1358888" y="4612547"/>
                </a:moveTo>
                <a:cubicBezTo>
                  <a:pt x="1364400" y="4602049"/>
                  <a:pt x="1369902" y="4591528"/>
                  <a:pt x="1375395" y="4581030"/>
                </a:cubicBezTo>
                <a:cubicBezTo>
                  <a:pt x="1380722" y="4579159"/>
                  <a:pt x="1386044" y="4577333"/>
                  <a:pt x="1391366" y="4575553"/>
                </a:cubicBezTo>
                <a:cubicBezTo>
                  <a:pt x="1385859" y="4586370"/>
                  <a:pt x="1380359" y="4597165"/>
                  <a:pt x="1374864" y="4607914"/>
                </a:cubicBezTo>
                <a:cubicBezTo>
                  <a:pt x="1369537" y="4609443"/>
                  <a:pt x="1364213" y="4610973"/>
                  <a:pt x="1358888" y="4612547"/>
                </a:cubicBezTo>
                <a:close/>
                <a:moveTo>
                  <a:pt x="1395994" y="4574001"/>
                </a:moveTo>
                <a:cubicBezTo>
                  <a:pt x="1494188" y="4541069"/>
                  <a:pt x="1591647" y="4516604"/>
                  <a:pt x="1688896" y="4500377"/>
                </a:cubicBezTo>
                <a:cubicBezTo>
                  <a:pt x="1967596" y="4453912"/>
                  <a:pt x="2257617" y="4480750"/>
                  <a:pt x="2541659" y="4537029"/>
                </a:cubicBezTo>
                <a:cubicBezTo>
                  <a:pt x="2768578" y="4581966"/>
                  <a:pt x="2991640" y="4645685"/>
                  <a:pt x="3202310" y="4705843"/>
                </a:cubicBezTo>
                <a:cubicBezTo>
                  <a:pt x="3885462" y="4900971"/>
                  <a:pt x="4569573" y="5130857"/>
                  <a:pt x="5231159" y="5353166"/>
                </a:cubicBezTo>
                <a:cubicBezTo>
                  <a:pt x="5743239" y="5525243"/>
                  <a:pt x="6272777" y="5703209"/>
                  <a:pt x="6798686" y="5863967"/>
                </a:cubicBezTo>
                <a:cubicBezTo>
                  <a:pt x="7096718" y="5955072"/>
                  <a:pt x="7449659" y="6058615"/>
                  <a:pt x="7807713" y="6135914"/>
                </a:cubicBezTo>
                <a:cubicBezTo>
                  <a:pt x="8186170" y="6217616"/>
                  <a:pt x="8522793" y="6259951"/>
                  <a:pt x="8836801" y="6265314"/>
                </a:cubicBezTo>
                <a:cubicBezTo>
                  <a:pt x="9073990" y="6269376"/>
                  <a:pt x="9307048" y="6243793"/>
                  <a:pt x="9510802" y="6191370"/>
                </a:cubicBezTo>
                <a:cubicBezTo>
                  <a:pt x="9740003" y="6132353"/>
                  <a:pt x="9932027" y="6041065"/>
                  <a:pt x="10081488" y="5920040"/>
                </a:cubicBezTo>
                <a:cubicBezTo>
                  <a:pt x="10099905" y="5905138"/>
                  <a:pt x="10117296" y="5889687"/>
                  <a:pt x="10133705" y="5873735"/>
                </a:cubicBezTo>
                <a:cubicBezTo>
                  <a:pt x="10137949" y="5890965"/>
                  <a:pt x="10141943" y="5908264"/>
                  <a:pt x="10145686" y="5925655"/>
                </a:cubicBezTo>
                <a:cubicBezTo>
                  <a:pt x="10113666" y="5961416"/>
                  <a:pt x="10076809" y="5994622"/>
                  <a:pt x="10035091" y="6025204"/>
                </a:cubicBezTo>
                <a:cubicBezTo>
                  <a:pt x="9749634" y="6234436"/>
                  <a:pt x="9314624" y="6340946"/>
                  <a:pt x="8810167" y="6325130"/>
                </a:cubicBezTo>
                <a:cubicBezTo>
                  <a:pt x="8521173" y="6316070"/>
                  <a:pt x="8230627" y="6276497"/>
                  <a:pt x="7946425" y="6220195"/>
                </a:cubicBezTo>
                <a:cubicBezTo>
                  <a:pt x="7550784" y="6141824"/>
                  <a:pt x="7167398" y="6031046"/>
                  <a:pt x="6817195" y="5924993"/>
                </a:cubicBezTo>
                <a:cubicBezTo>
                  <a:pt x="6286949" y="5764418"/>
                  <a:pt x="5752824" y="5586840"/>
                  <a:pt x="5236271" y="5415104"/>
                </a:cubicBezTo>
                <a:cubicBezTo>
                  <a:pt x="4566470" y="5192453"/>
                  <a:pt x="3873891" y="4962203"/>
                  <a:pt x="3182523" y="4766619"/>
                </a:cubicBezTo>
                <a:cubicBezTo>
                  <a:pt x="2960556" y="4703813"/>
                  <a:pt x="2684319" y="4625670"/>
                  <a:pt x="2420178" y="4578702"/>
                </a:cubicBezTo>
                <a:cubicBezTo>
                  <a:pt x="2134264" y="4527855"/>
                  <a:pt x="1887039" y="4517562"/>
                  <a:pt x="1664381" y="4547231"/>
                </a:cubicBezTo>
                <a:cubicBezTo>
                  <a:pt x="1569695" y="4559851"/>
                  <a:pt x="1474408" y="4579729"/>
                  <a:pt x="1379369" y="4606614"/>
                </a:cubicBezTo>
                <a:cubicBezTo>
                  <a:pt x="1384907" y="4595796"/>
                  <a:pt x="1390449" y="4584910"/>
                  <a:pt x="1395994" y="4574001"/>
                </a:cubicBezTo>
                <a:close/>
                <a:moveTo>
                  <a:pt x="10077700" y="5915362"/>
                </a:moveTo>
                <a:cubicBezTo>
                  <a:pt x="9693446" y="6226517"/>
                  <a:pt x="9135380" y="6264401"/>
                  <a:pt x="8836915" y="6259289"/>
                </a:cubicBezTo>
                <a:cubicBezTo>
                  <a:pt x="8532082" y="6254085"/>
                  <a:pt x="8225948" y="6213782"/>
                  <a:pt x="7927278" y="6154605"/>
                </a:cubicBezTo>
                <a:cubicBezTo>
                  <a:pt x="7532229" y="6076371"/>
                  <a:pt x="7150121" y="5965091"/>
                  <a:pt x="6800466" y="5858215"/>
                </a:cubicBezTo>
                <a:cubicBezTo>
                  <a:pt x="6274625" y="5697458"/>
                  <a:pt x="5745133" y="5519538"/>
                  <a:pt x="5233076" y="5347460"/>
                </a:cubicBezTo>
                <a:cubicBezTo>
                  <a:pt x="4571422" y="5125128"/>
                  <a:pt x="3887242" y="4895197"/>
                  <a:pt x="3203976" y="4700047"/>
                </a:cubicBezTo>
                <a:cubicBezTo>
                  <a:pt x="2932052" y="4622384"/>
                  <a:pt x="2686944" y="4554648"/>
                  <a:pt x="2441129" y="4512519"/>
                </a:cubicBezTo>
                <a:cubicBezTo>
                  <a:pt x="2155254" y="4463520"/>
                  <a:pt x="1908875" y="4457586"/>
                  <a:pt x="1687906" y="4494421"/>
                </a:cubicBezTo>
                <a:cubicBezTo>
                  <a:pt x="1591330" y="4510533"/>
                  <a:pt x="1495964" y="4534222"/>
                  <a:pt x="1400045" y="4566036"/>
                </a:cubicBezTo>
                <a:cubicBezTo>
                  <a:pt x="1405420" y="4555447"/>
                  <a:pt x="1410806" y="4544812"/>
                  <a:pt x="1416203" y="4534154"/>
                </a:cubicBezTo>
                <a:cubicBezTo>
                  <a:pt x="1516047" y="4495767"/>
                  <a:pt x="1614355" y="4467103"/>
                  <a:pt x="1712588" y="4447453"/>
                </a:cubicBezTo>
                <a:cubicBezTo>
                  <a:pt x="2212277" y="4347539"/>
                  <a:pt x="2749659" y="4502477"/>
                  <a:pt x="3223785" y="4639203"/>
                </a:cubicBezTo>
                <a:cubicBezTo>
                  <a:pt x="3898425" y="4833715"/>
                  <a:pt x="4573704" y="5063144"/>
                  <a:pt x="5226755" y="5285019"/>
                </a:cubicBezTo>
                <a:cubicBezTo>
                  <a:pt x="5734749" y="5457599"/>
                  <a:pt x="6260019" y="5636067"/>
                  <a:pt x="6781980" y="5797075"/>
                </a:cubicBezTo>
                <a:cubicBezTo>
                  <a:pt x="7085353" y="5890668"/>
                  <a:pt x="7445027" y="5996905"/>
                  <a:pt x="7812255" y="6075184"/>
                </a:cubicBezTo>
                <a:cubicBezTo>
                  <a:pt x="7845940" y="6082373"/>
                  <a:pt x="7879374" y="6089242"/>
                  <a:pt x="7912420" y="6095792"/>
                </a:cubicBezTo>
                <a:cubicBezTo>
                  <a:pt x="8258789" y="6164418"/>
                  <a:pt x="8570857" y="6198354"/>
                  <a:pt x="8863640" y="6199381"/>
                </a:cubicBezTo>
                <a:cubicBezTo>
                  <a:pt x="9106077" y="6200226"/>
                  <a:pt x="9344065" y="6168960"/>
                  <a:pt x="9551904" y="6108961"/>
                </a:cubicBezTo>
                <a:cubicBezTo>
                  <a:pt x="9781060" y="6042777"/>
                  <a:pt x="9971532" y="5943958"/>
                  <a:pt x="10118254" y="5815196"/>
                </a:cubicBezTo>
                <a:cubicBezTo>
                  <a:pt x="10123069" y="5832336"/>
                  <a:pt x="10127657" y="5849612"/>
                  <a:pt x="10132015" y="5866979"/>
                </a:cubicBezTo>
                <a:cubicBezTo>
                  <a:pt x="10115014" y="5883662"/>
                  <a:pt x="10096916" y="5899797"/>
                  <a:pt x="10077700" y="5915362"/>
                </a:cubicBezTo>
                <a:close/>
                <a:moveTo>
                  <a:pt x="10123755" y="5810381"/>
                </a:moveTo>
                <a:cubicBezTo>
                  <a:pt x="10123914" y="5810221"/>
                  <a:pt x="10124097" y="5810061"/>
                  <a:pt x="10124280" y="5809902"/>
                </a:cubicBezTo>
                <a:cubicBezTo>
                  <a:pt x="10132997" y="5802142"/>
                  <a:pt x="10141442" y="5794245"/>
                  <a:pt x="10149657" y="5786258"/>
                </a:cubicBezTo>
                <a:cubicBezTo>
                  <a:pt x="10153788" y="5802941"/>
                  <a:pt x="10157668" y="5819669"/>
                  <a:pt x="10161274" y="5836421"/>
                </a:cubicBezTo>
                <a:cubicBezTo>
                  <a:pt x="10153583" y="5844956"/>
                  <a:pt x="10145595" y="5853355"/>
                  <a:pt x="10137379" y="5861616"/>
                </a:cubicBezTo>
                <a:cubicBezTo>
                  <a:pt x="10133134" y="5844682"/>
                  <a:pt x="10128570" y="5827589"/>
                  <a:pt x="10123755" y="5810381"/>
                </a:cubicBezTo>
                <a:close/>
                <a:moveTo>
                  <a:pt x="10121974" y="5804013"/>
                </a:moveTo>
                <a:cubicBezTo>
                  <a:pt x="10117296" y="5787513"/>
                  <a:pt x="10112320" y="5770899"/>
                  <a:pt x="10107117" y="5754148"/>
                </a:cubicBezTo>
                <a:cubicBezTo>
                  <a:pt x="10116519" y="5746206"/>
                  <a:pt x="10125739" y="5738149"/>
                  <a:pt x="10134800" y="5729979"/>
                </a:cubicBezTo>
                <a:cubicBezTo>
                  <a:pt x="10139433" y="5746434"/>
                  <a:pt x="10143838" y="5763002"/>
                  <a:pt x="10148014" y="5779617"/>
                </a:cubicBezTo>
                <a:cubicBezTo>
                  <a:pt x="10139593" y="5787879"/>
                  <a:pt x="10130898" y="5796003"/>
                  <a:pt x="10121974" y="5804013"/>
                </a:cubicBezTo>
                <a:close/>
                <a:moveTo>
                  <a:pt x="10140391" y="5724935"/>
                </a:moveTo>
                <a:cubicBezTo>
                  <a:pt x="10149452" y="5716674"/>
                  <a:pt x="10158330" y="5708298"/>
                  <a:pt x="10167047" y="5699786"/>
                </a:cubicBezTo>
                <a:cubicBezTo>
                  <a:pt x="10167071" y="5699763"/>
                  <a:pt x="10167093" y="5699740"/>
                  <a:pt x="10167116" y="5699717"/>
                </a:cubicBezTo>
                <a:cubicBezTo>
                  <a:pt x="10171087" y="5715807"/>
                  <a:pt x="10174807" y="5731942"/>
                  <a:pt x="10178276" y="5748100"/>
                </a:cubicBezTo>
                <a:cubicBezTo>
                  <a:pt x="10170311" y="5756886"/>
                  <a:pt x="10162072" y="5765559"/>
                  <a:pt x="10153559" y="5774094"/>
                </a:cubicBezTo>
                <a:cubicBezTo>
                  <a:pt x="10149406" y="5757640"/>
                  <a:pt x="10144979" y="5741253"/>
                  <a:pt x="10140391" y="5724935"/>
                </a:cubicBezTo>
                <a:close/>
                <a:moveTo>
                  <a:pt x="10162986" y="5695632"/>
                </a:moveTo>
                <a:cubicBezTo>
                  <a:pt x="10155020" y="5703392"/>
                  <a:pt x="10146873" y="5711082"/>
                  <a:pt x="10138589" y="5718659"/>
                </a:cubicBezTo>
                <a:cubicBezTo>
                  <a:pt x="10134047" y="5702821"/>
                  <a:pt x="10129345" y="5687051"/>
                  <a:pt x="10124439" y="5671418"/>
                </a:cubicBezTo>
                <a:cubicBezTo>
                  <a:pt x="10134138" y="5663042"/>
                  <a:pt x="10143655" y="5654552"/>
                  <a:pt x="10152989" y="5645971"/>
                </a:cubicBezTo>
                <a:cubicBezTo>
                  <a:pt x="10157371" y="5661627"/>
                  <a:pt x="10161547" y="5677374"/>
                  <a:pt x="10165495" y="5693122"/>
                </a:cubicBezTo>
                <a:cubicBezTo>
                  <a:pt x="10164651" y="5693966"/>
                  <a:pt x="10163829" y="5694788"/>
                  <a:pt x="10162986" y="5695632"/>
                </a:cubicBezTo>
                <a:close/>
                <a:moveTo>
                  <a:pt x="10157052" y="5634332"/>
                </a:moveTo>
                <a:cubicBezTo>
                  <a:pt x="10152807" y="5619521"/>
                  <a:pt x="10148334" y="5604595"/>
                  <a:pt x="10143609" y="5589533"/>
                </a:cubicBezTo>
                <a:cubicBezTo>
                  <a:pt x="10153833" y="5580518"/>
                  <a:pt x="10163853" y="5571344"/>
                  <a:pt x="10173643" y="5562078"/>
                </a:cubicBezTo>
                <a:cubicBezTo>
                  <a:pt x="10177842" y="5577072"/>
                  <a:pt x="10181814" y="5591906"/>
                  <a:pt x="10185510" y="5606581"/>
                </a:cubicBezTo>
                <a:cubicBezTo>
                  <a:pt x="10176222" y="5615961"/>
                  <a:pt x="10166751" y="5625204"/>
                  <a:pt x="10157052" y="5634332"/>
                </a:cubicBezTo>
                <a:close/>
                <a:moveTo>
                  <a:pt x="10178846" y="5557148"/>
                </a:moveTo>
                <a:cubicBezTo>
                  <a:pt x="10188660" y="5547745"/>
                  <a:pt x="10198268" y="5538206"/>
                  <a:pt x="10207648" y="5528552"/>
                </a:cubicBezTo>
                <a:cubicBezTo>
                  <a:pt x="10211254" y="5543409"/>
                  <a:pt x="10214586" y="5558107"/>
                  <a:pt x="10217643" y="5572622"/>
                </a:cubicBezTo>
                <a:cubicBezTo>
                  <a:pt x="10213695" y="5577026"/>
                  <a:pt x="10209701" y="5581408"/>
                  <a:pt x="10205640" y="5585744"/>
                </a:cubicBezTo>
                <a:cubicBezTo>
                  <a:pt x="10200733" y="5590993"/>
                  <a:pt x="10195734" y="5596174"/>
                  <a:pt x="10190691" y="5601332"/>
                </a:cubicBezTo>
                <a:cubicBezTo>
                  <a:pt x="10186994" y="5586771"/>
                  <a:pt x="10183046" y="5572051"/>
                  <a:pt x="10178846" y="5557148"/>
                </a:cubicBezTo>
                <a:close/>
                <a:moveTo>
                  <a:pt x="10177112" y="5551055"/>
                </a:moveTo>
                <a:cubicBezTo>
                  <a:pt x="10173118" y="5537019"/>
                  <a:pt x="10168874" y="5522824"/>
                  <a:pt x="10164400" y="5508537"/>
                </a:cubicBezTo>
                <a:cubicBezTo>
                  <a:pt x="10174830" y="5499112"/>
                  <a:pt x="10185031" y="5489595"/>
                  <a:pt x="10195028" y="5479941"/>
                </a:cubicBezTo>
                <a:cubicBezTo>
                  <a:pt x="10198952" y="5494137"/>
                  <a:pt x="10202650" y="5508195"/>
                  <a:pt x="10206095" y="5522116"/>
                </a:cubicBezTo>
                <a:cubicBezTo>
                  <a:pt x="10196648" y="5531884"/>
                  <a:pt x="10186994" y="5541538"/>
                  <a:pt x="10177112" y="5551055"/>
                </a:cubicBezTo>
                <a:close/>
                <a:moveTo>
                  <a:pt x="10200390" y="5474647"/>
                </a:moveTo>
                <a:cubicBezTo>
                  <a:pt x="10210546" y="5464697"/>
                  <a:pt x="10220474" y="5454609"/>
                  <a:pt x="10230173" y="5444385"/>
                </a:cubicBezTo>
                <a:cubicBezTo>
                  <a:pt x="10233482" y="5458443"/>
                  <a:pt x="10236517" y="5472365"/>
                  <a:pt x="10239324" y="5486126"/>
                </a:cubicBezTo>
                <a:cubicBezTo>
                  <a:pt x="10230241" y="5496396"/>
                  <a:pt x="10220975" y="5506529"/>
                  <a:pt x="10211459" y="5516525"/>
                </a:cubicBezTo>
                <a:cubicBezTo>
                  <a:pt x="10208013" y="5502695"/>
                  <a:pt x="10204292" y="5488728"/>
                  <a:pt x="10200390" y="5474647"/>
                </a:cubicBezTo>
                <a:close/>
                <a:moveTo>
                  <a:pt x="10198633" y="5468303"/>
                </a:moveTo>
                <a:cubicBezTo>
                  <a:pt x="10194891" y="5455020"/>
                  <a:pt x="10190873" y="5441623"/>
                  <a:pt x="10186720" y="5428136"/>
                </a:cubicBezTo>
                <a:cubicBezTo>
                  <a:pt x="10197515" y="5418186"/>
                  <a:pt x="10208059" y="5408098"/>
                  <a:pt x="10218397" y="5397897"/>
                </a:cubicBezTo>
                <a:cubicBezTo>
                  <a:pt x="10222025" y="5411316"/>
                  <a:pt x="10225448" y="5424644"/>
                  <a:pt x="10228621" y="5437835"/>
                </a:cubicBezTo>
                <a:cubicBezTo>
                  <a:pt x="10218854" y="5448128"/>
                  <a:pt x="10208880" y="5458283"/>
                  <a:pt x="10198633" y="5468303"/>
                </a:cubicBezTo>
                <a:close/>
                <a:moveTo>
                  <a:pt x="10223372" y="5392990"/>
                </a:moveTo>
                <a:cubicBezTo>
                  <a:pt x="10233688" y="5382652"/>
                  <a:pt x="10243797" y="5372176"/>
                  <a:pt x="10253634" y="5361564"/>
                </a:cubicBezTo>
                <a:cubicBezTo>
                  <a:pt x="10256669" y="5374824"/>
                  <a:pt x="10259431" y="5387969"/>
                  <a:pt x="10261964" y="5400978"/>
                </a:cubicBezTo>
                <a:cubicBezTo>
                  <a:pt x="10252767" y="5411635"/>
                  <a:pt x="10243318" y="5422134"/>
                  <a:pt x="10233597" y="5432495"/>
                </a:cubicBezTo>
                <a:cubicBezTo>
                  <a:pt x="10230424" y="5419463"/>
                  <a:pt x="10226978" y="5406272"/>
                  <a:pt x="10223372" y="5392990"/>
                </a:cubicBezTo>
                <a:close/>
                <a:moveTo>
                  <a:pt x="10258746" y="5355973"/>
                </a:moveTo>
                <a:cubicBezTo>
                  <a:pt x="10268446" y="5345383"/>
                  <a:pt x="10277917" y="5334680"/>
                  <a:pt x="10287113" y="5323839"/>
                </a:cubicBezTo>
                <a:cubicBezTo>
                  <a:pt x="10289236" y="5335615"/>
                  <a:pt x="10291176" y="5347300"/>
                  <a:pt x="10292865" y="5358894"/>
                </a:cubicBezTo>
                <a:cubicBezTo>
                  <a:pt x="10293047" y="5360218"/>
                  <a:pt x="10293230" y="5361541"/>
                  <a:pt x="10293413" y="5362865"/>
                </a:cubicBezTo>
                <a:cubicBezTo>
                  <a:pt x="10292592" y="5363915"/>
                  <a:pt x="10291793" y="5364965"/>
                  <a:pt x="10290971" y="5366014"/>
                </a:cubicBezTo>
                <a:cubicBezTo>
                  <a:pt x="10283234" y="5375782"/>
                  <a:pt x="10275292" y="5385436"/>
                  <a:pt x="10267144" y="5394998"/>
                </a:cubicBezTo>
                <a:cubicBezTo>
                  <a:pt x="10264566" y="5382104"/>
                  <a:pt x="10261782" y="5369096"/>
                  <a:pt x="10258746" y="5355973"/>
                </a:cubicBezTo>
                <a:close/>
                <a:moveTo>
                  <a:pt x="10257218" y="5349377"/>
                </a:moveTo>
                <a:cubicBezTo>
                  <a:pt x="10254273" y="5336962"/>
                  <a:pt x="10251123" y="5324433"/>
                  <a:pt x="10247769" y="5311789"/>
                </a:cubicBezTo>
                <a:cubicBezTo>
                  <a:pt x="10258198" y="5301132"/>
                  <a:pt x="10268400" y="5290337"/>
                  <a:pt x="10278328" y="5279405"/>
                </a:cubicBezTo>
                <a:cubicBezTo>
                  <a:pt x="10281066" y="5292003"/>
                  <a:pt x="10283576" y="5304464"/>
                  <a:pt x="10285859" y="5316833"/>
                </a:cubicBezTo>
                <a:cubicBezTo>
                  <a:pt x="10276570" y="5327810"/>
                  <a:pt x="10267031" y="5338674"/>
                  <a:pt x="10257218" y="5349377"/>
                </a:cubicBezTo>
                <a:close/>
                <a:moveTo>
                  <a:pt x="10246057" y="5305353"/>
                </a:moveTo>
                <a:cubicBezTo>
                  <a:pt x="10242793" y="5293258"/>
                  <a:pt x="10239324" y="5281025"/>
                  <a:pt x="10235673" y="5268725"/>
                </a:cubicBezTo>
                <a:cubicBezTo>
                  <a:pt x="10246765" y="5258135"/>
                  <a:pt x="10257628" y="5247386"/>
                  <a:pt x="10268240" y="5236500"/>
                </a:cubicBezTo>
                <a:cubicBezTo>
                  <a:pt x="10271321" y="5248687"/>
                  <a:pt x="10274174" y="5260759"/>
                  <a:pt x="10276844" y="5272741"/>
                </a:cubicBezTo>
                <a:cubicBezTo>
                  <a:pt x="10266825" y="5283764"/>
                  <a:pt x="10256578" y="5294627"/>
                  <a:pt x="10246057" y="5305353"/>
                </a:cubicBezTo>
                <a:close/>
                <a:moveTo>
                  <a:pt x="10273215" y="5231342"/>
                </a:moveTo>
                <a:cubicBezTo>
                  <a:pt x="10283759" y="5220387"/>
                  <a:pt x="10294075" y="5209273"/>
                  <a:pt x="10304116" y="5198045"/>
                </a:cubicBezTo>
                <a:cubicBezTo>
                  <a:pt x="10306330" y="5208862"/>
                  <a:pt x="10308430" y="5219612"/>
                  <a:pt x="10310301" y="5230247"/>
                </a:cubicBezTo>
                <a:cubicBezTo>
                  <a:pt x="10310484" y="5231365"/>
                  <a:pt x="10310666" y="5232506"/>
                  <a:pt x="10310871" y="5233624"/>
                </a:cubicBezTo>
                <a:cubicBezTo>
                  <a:pt x="10301446" y="5244944"/>
                  <a:pt x="10291793" y="5256150"/>
                  <a:pt x="10281865" y="5267195"/>
                </a:cubicBezTo>
                <a:cubicBezTo>
                  <a:pt x="10279171" y="5255328"/>
                  <a:pt x="10276296" y="5243392"/>
                  <a:pt x="10273215" y="5231342"/>
                </a:cubicBezTo>
                <a:close/>
                <a:moveTo>
                  <a:pt x="10271573" y="5224997"/>
                </a:moveTo>
                <a:cubicBezTo>
                  <a:pt x="10268537" y="5213336"/>
                  <a:pt x="10265319" y="5201582"/>
                  <a:pt x="10261918" y="5189715"/>
                </a:cubicBezTo>
                <a:cubicBezTo>
                  <a:pt x="10273147" y="5178829"/>
                  <a:pt x="10284125" y="5167805"/>
                  <a:pt x="10294850" y="5156600"/>
                </a:cubicBezTo>
                <a:cubicBezTo>
                  <a:pt x="10297681" y="5168262"/>
                  <a:pt x="10300327" y="5179855"/>
                  <a:pt x="10302747" y="5191335"/>
                </a:cubicBezTo>
                <a:cubicBezTo>
                  <a:pt x="10292614" y="5202700"/>
                  <a:pt x="10282230" y="5213929"/>
                  <a:pt x="10271573" y="5224997"/>
                </a:cubicBezTo>
                <a:close/>
                <a:moveTo>
                  <a:pt x="10299803" y="5151397"/>
                </a:moveTo>
                <a:cubicBezTo>
                  <a:pt x="10310438" y="5140145"/>
                  <a:pt x="10320821" y="5128780"/>
                  <a:pt x="10330954" y="5117255"/>
                </a:cubicBezTo>
                <a:cubicBezTo>
                  <a:pt x="10333123" y="5128689"/>
                  <a:pt x="10335085" y="5140031"/>
                  <a:pt x="10336866" y="5151282"/>
                </a:cubicBezTo>
                <a:cubicBezTo>
                  <a:pt x="10327395" y="5162899"/>
                  <a:pt x="10317672" y="5174378"/>
                  <a:pt x="10307699" y="5185698"/>
                </a:cubicBezTo>
                <a:cubicBezTo>
                  <a:pt x="10305257" y="5174356"/>
                  <a:pt x="10302633" y="5162922"/>
                  <a:pt x="10299803" y="5151397"/>
                </a:cubicBezTo>
                <a:close/>
                <a:moveTo>
                  <a:pt x="10298251" y="5145052"/>
                </a:moveTo>
                <a:cubicBezTo>
                  <a:pt x="10295444" y="5133778"/>
                  <a:pt x="10292431" y="5122436"/>
                  <a:pt x="10289282" y="5111002"/>
                </a:cubicBezTo>
                <a:cubicBezTo>
                  <a:pt x="10300625" y="5099842"/>
                  <a:pt x="10311716" y="5088545"/>
                  <a:pt x="10322533" y="5077088"/>
                </a:cubicBezTo>
                <a:cubicBezTo>
                  <a:pt x="10324428" y="5085373"/>
                  <a:pt x="10326231" y="5093657"/>
                  <a:pt x="10327920" y="5101850"/>
                </a:cubicBezTo>
                <a:cubicBezTo>
                  <a:pt x="10328513" y="5104771"/>
                  <a:pt x="10329083" y="5107670"/>
                  <a:pt x="10329654" y="5110568"/>
                </a:cubicBezTo>
                <a:cubicBezTo>
                  <a:pt x="10319453" y="5122207"/>
                  <a:pt x="10308977" y="5133710"/>
                  <a:pt x="10298251" y="5145052"/>
                </a:cubicBezTo>
                <a:close/>
                <a:moveTo>
                  <a:pt x="10333717" y="5100663"/>
                </a:moveTo>
                <a:cubicBezTo>
                  <a:pt x="10331777" y="5091147"/>
                  <a:pt x="10329632" y="5081539"/>
                  <a:pt x="10327417" y="5071862"/>
                </a:cubicBezTo>
                <a:cubicBezTo>
                  <a:pt x="10338075" y="5060451"/>
                  <a:pt x="10348505" y="5048858"/>
                  <a:pt x="10358660" y="5037150"/>
                </a:cubicBezTo>
                <a:cubicBezTo>
                  <a:pt x="10360555" y="5048127"/>
                  <a:pt x="10362267" y="5059013"/>
                  <a:pt x="10363795" y="5069831"/>
                </a:cubicBezTo>
                <a:cubicBezTo>
                  <a:pt x="10354302" y="5081675"/>
                  <a:pt x="10344579" y="5093360"/>
                  <a:pt x="10334560" y="5104909"/>
                </a:cubicBezTo>
                <a:cubicBezTo>
                  <a:pt x="10334287" y="5103493"/>
                  <a:pt x="10334013" y="5102079"/>
                  <a:pt x="10333717" y="5100663"/>
                </a:cubicBezTo>
                <a:close/>
                <a:moveTo>
                  <a:pt x="10325934" y="5065609"/>
                </a:moveTo>
                <a:cubicBezTo>
                  <a:pt x="10323356" y="5054677"/>
                  <a:pt x="10320640" y="5043677"/>
                  <a:pt x="10317718" y="5032562"/>
                </a:cubicBezTo>
                <a:cubicBezTo>
                  <a:pt x="10329129" y="5021174"/>
                  <a:pt x="10340266" y="5009650"/>
                  <a:pt x="10351152" y="4997965"/>
                </a:cubicBezTo>
                <a:cubicBezTo>
                  <a:pt x="10353434" y="5008851"/>
                  <a:pt x="10355557" y="5019668"/>
                  <a:pt x="10357474" y="5030417"/>
                </a:cubicBezTo>
                <a:cubicBezTo>
                  <a:pt x="10347227" y="5042285"/>
                  <a:pt x="10336705" y="5054015"/>
                  <a:pt x="10325934" y="5065609"/>
                </a:cubicBezTo>
                <a:close/>
                <a:moveTo>
                  <a:pt x="10355990" y="4992761"/>
                </a:moveTo>
                <a:cubicBezTo>
                  <a:pt x="10366648" y="4981190"/>
                  <a:pt x="10377055" y="4969483"/>
                  <a:pt x="10387188" y="4957615"/>
                </a:cubicBezTo>
                <a:cubicBezTo>
                  <a:pt x="10388832" y="4968227"/>
                  <a:pt x="10390269" y="4978749"/>
                  <a:pt x="10391547" y="4989224"/>
                </a:cubicBezTo>
                <a:cubicBezTo>
                  <a:pt x="10382099" y="5001205"/>
                  <a:pt x="10372354" y="5013050"/>
                  <a:pt x="10362380" y="5024758"/>
                </a:cubicBezTo>
                <a:cubicBezTo>
                  <a:pt x="10360441" y="5014146"/>
                  <a:pt x="10358296" y="5003487"/>
                  <a:pt x="10355990" y="4992761"/>
                </a:cubicBezTo>
                <a:close/>
                <a:moveTo>
                  <a:pt x="10354644" y="4986508"/>
                </a:moveTo>
                <a:cubicBezTo>
                  <a:pt x="10353617" y="4981784"/>
                  <a:pt x="10352545" y="4977083"/>
                  <a:pt x="10351449" y="4972336"/>
                </a:cubicBezTo>
                <a:cubicBezTo>
                  <a:pt x="10350034" y="4966311"/>
                  <a:pt x="10348551" y="4960240"/>
                  <a:pt x="10347044" y="4954146"/>
                </a:cubicBezTo>
                <a:cubicBezTo>
                  <a:pt x="10349167" y="4952001"/>
                  <a:pt x="10351335" y="4949879"/>
                  <a:pt x="10353458" y="4947733"/>
                </a:cubicBezTo>
                <a:cubicBezTo>
                  <a:pt x="10362654" y="4938331"/>
                  <a:pt x="10371669" y="4928814"/>
                  <a:pt x="10380524" y="4919183"/>
                </a:cubicBezTo>
                <a:cubicBezTo>
                  <a:pt x="10382578" y="4929818"/>
                  <a:pt x="10384450" y="4940362"/>
                  <a:pt x="10386138" y="4950860"/>
                </a:cubicBezTo>
                <a:cubicBezTo>
                  <a:pt x="10375892" y="4962887"/>
                  <a:pt x="10365393" y="4974778"/>
                  <a:pt x="10354644" y="4986508"/>
                </a:cubicBezTo>
                <a:close/>
                <a:moveTo>
                  <a:pt x="10385339" y="4913934"/>
                </a:moveTo>
                <a:cubicBezTo>
                  <a:pt x="10395975" y="4902272"/>
                  <a:pt x="10406358" y="4890473"/>
                  <a:pt x="10416469" y="4878537"/>
                </a:cubicBezTo>
                <a:cubicBezTo>
                  <a:pt x="10417838" y="4888807"/>
                  <a:pt x="10419047" y="4899054"/>
                  <a:pt x="10420097" y="4909210"/>
                </a:cubicBezTo>
                <a:cubicBezTo>
                  <a:pt x="10410650" y="4921328"/>
                  <a:pt x="10400972" y="4933310"/>
                  <a:pt x="10391022" y="4945132"/>
                </a:cubicBezTo>
                <a:cubicBezTo>
                  <a:pt x="10389311" y="4934794"/>
                  <a:pt x="10387416" y="4924387"/>
                  <a:pt x="10385339" y="4913934"/>
                </a:cubicBezTo>
                <a:close/>
                <a:moveTo>
                  <a:pt x="10421421" y="4872604"/>
                </a:moveTo>
                <a:cubicBezTo>
                  <a:pt x="10431166" y="4860964"/>
                  <a:pt x="10440660" y="4849211"/>
                  <a:pt x="10449903" y="4837298"/>
                </a:cubicBezTo>
                <a:cubicBezTo>
                  <a:pt x="10450610" y="4847271"/>
                  <a:pt x="10451159" y="4857153"/>
                  <a:pt x="10451546" y="4866990"/>
                </a:cubicBezTo>
                <a:cubicBezTo>
                  <a:pt x="10443010" y="4878994"/>
                  <a:pt x="10434201" y="4890861"/>
                  <a:pt x="10425186" y="4902614"/>
                </a:cubicBezTo>
                <a:cubicBezTo>
                  <a:pt x="10424091" y="4892664"/>
                  <a:pt x="10422836" y="4882668"/>
                  <a:pt x="10421421" y="4872604"/>
                </a:cubicBezTo>
                <a:close/>
                <a:moveTo>
                  <a:pt x="10454536" y="4823080"/>
                </a:moveTo>
                <a:cubicBezTo>
                  <a:pt x="10453668" y="4813381"/>
                  <a:pt x="10452618" y="4803613"/>
                  <a:pt x="10451432" y="4793777"/>
                </a:cubicBezTo>
                <a:cubicBezTo>
                  <a:pt x="10461177" y="4782001"/>
                  <a:pt x="10470717" y="4770110"/>
                  <a:pt x="10479959" y="4758083"/>
                </a:cubicBezTo>
                <a:cubicBezTo>
                  <a:pt x="10480484" y="4767691"/>
                  <a:pt x="10480827" y="4777299"/>
                  <a:pt x="10481009" y="4786907"/>
                </a:cubicBezTo>
                <a:cubicBezTo>
                  <a:pt x="10472428" y="4799094"/>
                  <a:pt x="10463596" y="4811144"/>
                  <a:pt x="10454536" y="4823080"/>
                </a:cubicBezTo>
                <a:close/>
                <a:moveTo>
                  <a:pt x="10450634" y="4787295"/>
                </a:moveTo>
                <a:cubicBezTo>
                  <a:pt x="10449332" y="4777276"/>
                  <a:pt x="10447895" y="4767189"/>
                  <a:pt x="10446297" y="4757056"/>
                </a:cubicBezTo>
                <a:cubicBezTo>
                  <a:pt x="10456864" y="4745211"/>
                  <a:pt x="10467180" y="4733253"/>
                  <a:pt x="10477243" y="4721134"/>
                </a:cubicBezTo>
                <a:cubicBezTo>
                  <a:pt x="10478179" y="4730993"/>
                  <a:pt x="10478933" y="4740853"/>
                  <a:pt x="10479549" y="4750711"/>
                </a:cubicBezTo>
                <a:cubicBezTo>
                  <a:pt x="10470146" y="4763035"/>
                  <a:pt x="10460515" y="4775245"/>
                  <a:pt x="10450634" y="4787295"/>
                </a:cubicBezTo>
                <a:close/>
                <a:moveTo>
                  <a:pt x="10482105" y="4715292"/>
                </a:moveTo>
                <a:cubicBezTo>
                  <a:pt x="10491735" y="4703561"/>
                  <a:pt x="10501138" y="4691694"/>
                  <a:pt x="10510313" y="4679690"/>
                </a:cubicBezTo>
                <a:cubicBezTo>
                  <a:pt x="10510609" y="4689138"/>
                  <a:pt x="10510746" y="4698563"/>
                  <a:pt x="10510723" y="4707989"/>
                </a:cubicBezTo>
                <a:cubicBezTo>
                  <a:pt x="10502234" y="4720153"/>
                  <a:pt x="10493516" y="4732226"/>
                  <a:pt x="10484547" y="4744139"/>
                </a:cubicBezTo>
                <a:cubicBezTo>
                  <a:pt x="10483885" y="4734576"/>
                  <a:pt x="10483064" y="4724969"/>
                  <a:pt x="10482105" y="4715292"/>
                </a:cubicBezTo>
                <a:close/>
                <a:moveTo>
                  <a:pt x="10481466" y="4708993"/>
                </a:moveTo>
                <a:cubicBezTo>
                  <a:pt x="10480394" y="4699020"/>
                  <a:pt x="10479138" y="4688978"/>
                  <a:pt x="10477746" y="4678891"/>
                </a:cubicBezTo>
                <a:cubicBezTo>
                  <a:pt x="10481922" y="4674190"/>
                  <a:pt x="10486076" y="4669465"/>
                  <a:pt x="10490183" y="4664695"/>
                </a:cubicBezTo>
                <a:cubicBezTo>
                  <a:pt x="10496346" y="4657529"/>
                  <a:pt x="10502439" y="4650318"/>
                  <a:pt x="10508441" y="4643060"/>
                </a:cubicBezTo>
                <a:cubicBezTo>
                  <a:pt x="10509148" y="4652874"/>
                  <a:pt x="10509673" y="4662664"/>
                  <a:pt x="10510062" y="4672478"/>
                </a:cubicBezTo>
                <a:cubicBezTo>
                  <a:pt x="10500751" y="4684779"/>
                  <a:pt x="10491256" y="4696966"/>
                  <a:pt x="10481466" y="4708993"/>
                </a:cubicBezTo>
                <a:close/>
                <a:moveTo>
                  <a:pt x="10512732" y="4629801"/>
                </a:moveTo>
                <a:cubicBezTo>
                  <a:pt x="10511887" y="4620215"/>
                  <a:pt x="10510929" y="4610585"/>
                  <a:pt x="10509788" y="4600908"/>
                </a:cubicBezTo>
                <a:cubicBezTo>
                  <a:pt x="10518688" y="4590798"/>
                  <a:pt x="10527406" y="4580596"/>
                  <a:pt x="10535942" y="4570304"/>
                </a:cubicBezTo>
                <a:cubicBezTo>
                  <a:pt x="10537197" y="4568798"/>
                  <a:pt x="10538453" y="4567269"/>
                  <a:pt x="10539707" y="4565739"/>
                </a:cubicBezTo>
                <a:cubicBezTo>
                  <a:pt x="10540164" y="4575302"/>
                  <a:pt x="10540461" y="4584818"/>
                  <a:pt x="10540620" y="4594312"/>
                </a:cubicBezTo>
                <a:cubicBezTo>
                  <a:pt x="10531537" y="4606317"/>
                  <a:pt x="10522225" y="4618139"/>
                  <a:pt x="10512732" y="4629801"/>
                </a:cubicBezTo>
                <a:close/>
                <a:moveTo>
                  <a:pt x="10545093" y="4559167"/>
                </a:moveTo>
                <a:cubicBezTo>
                  <a:pt x="10554267" y="4547847"/>
                  <a:pt x="10563237" y="4536413"/>
                  <a:pt x="10572000" y="4524888"/>
                </a:cubicBezTo>
                <a:cubicBezTo>
                  <a:pt x="10571841" y="4534040"/>
                  <a:pt x="10571567" y="4543168"/>
                  <a:pt x="10571155" y="4552274"/>
                </a:cubicBezTo>
                <a:cubicBezTo>
                  <a:pt x="10563032" y="4563937"/>
                  <a:pt x="10554747" y="4575462"/>
                  <a:pt x="10546257" y="4586804"/>
                </a:cubicBezTo>
                <a:cubicBezTo>
                  <a:pt x="10546029" y="4577653"/>
                  <a:pt x="10545618" y="4568432"/>
                  <a:pt x="10545093" y="4559167"/>
                </a:cubicBezTo>
                <a:close/>
                <a:moveTo>
                  <a:pt x="10544659" y="4551909"/>
                </a:moveTo>
                <a:cubicBezTo>
                  <a:pt x="10544043" y="4542324"/>
                  <a:pt x="10543268" y="4532693"/>
                  <a:pt x="10542332" y="4523040"/>
                </a:cubicBezTo>
                <a:cubicBezTo>
                  <a:pt x="10552396" y="4511537"/>
                  <a:pt x="10562209" y="4499944"/>
                  <a:pt x="10571795" y="4488236"/>
                </a:cubicBezTo>
                <a:cubicBezTo>
                  <a:pt x="10572046" y="4497798"/>
                  <a:pt x="10572137" y="4507338"/>
                  <a:pt x="10572092" y="4516832"/>
                </a:cubicBezTo>
                <a:cubicBezTo>
                  <a:pt x="10563145" y="4528677"/>
                  <a:pt x="10553994" y="4540361"/>
                  <a:pt x="10544659" y="4551909"/>
                </a:cubicBezTo>
                <a:close/>
                <a:moveTo>
                  <a:pt x="10577797" y="4504189"/>
                </a:moveTo>
                <a:cubicBezTo>
                  <a:pt x="10577729" y="4496657"/>
                  <a:pt x="10577546" y="4489080"/>
                  <a:pt x="10577272" y="4481481"/>
                </a:cubicBezTo>
                <a:cubicBezTo>
                  <a:pt x="10578779" y="4479609"/>
                  <a:pt x="10580308" y="4477761"/>
                  <a:pt x="10581791" y="4475889"/>
                </a:cubicBezTo>
                <a:cubicBezTo>
                  <a:pt x="10589254" y="4466578"/>
                  <a:pt x="10596534" y="4457175"/>
                  <a:pt x="10603700" y="4447704"/>
                </a:cubicBezTo>
                <a:cubicBezTo>
                  <a:pt x="10603358" y="4456902"/>
                  <a:pt x="10602879" y="4466053"/>
                  <a:pt x="10602239" y="4475182"/>
                </a:cubicBezTo>
                <a:cubicBezTo>
                  <a:pt x="10594275" y="4486661"/>
                  <a:pt x="10586127" y="4498027"/>
                  <a:pt x="10577797" y="4509232"/>
                </a:cubicBezTo>
                <a:cubicBezTo>
                  <a:pt x="10577797" y="4507543"/>
                  <a:pt x="10577797" y="4505877"/>
                  <a:pt x="10577797" y="4504189"/>
                </a:cubicBezTo>
                <a:close/>
                <a:moveTo>
                  <a:pt x="10576998" y="4474406"/>
                </a:moveTo>
                <a:cubicBezTo>
                  <a:pt x="10576610" y="4464752"/>
                  <a:pt x="10576040" y="4455053"/>
                  <a:pt x="10575310" y="4445308"/>
                </a:cubicBezTo>
                <a:cubicBezTo>
                  <a:pt x="10585192" y="4433965"/>
                  <a:pt x="10594845" y="4422509"/>
                  <a:pt x="10604271" y="4410938"/>
                </a:cubicBezTo>
                <a:cubicBezTo>
                  <a:pt x="10604316" y="4420592"/>
                  <a:pt x="10604203" y="4430223"/>
                  <a:pt x="10603929" y="4439808"/>
                </a:cubicBezTo>
                <a:cubicBezTo>
                  <a:pt x="10595142" y="4451493"/>
                  <a:pt x="10586172" y="4463041"/>
                  <a:pt x="10576998" y="4474406"/>
                </a:cubicBezTo>
                <a:close/>
                <a:moveTo>
                  <a:pt x="10609817" y="4404137"/>
                </a:moveTo>
                <a:cubicBezTo>
                  <a:pt x="10615864" y="4396629"/>
                  <a:pt x="10621844" y="4389052"/>
                  <a:pt x="10627709" y="4381452"/>
                </a:cubicBezTo>
                <a:cubicBezTo>
                  <a:pt x="10630402" y="4377938"/>
                  <a:pt x="10633072" y="4374423"/>
                  <a:pt x="10635742" y="4370908"/>
                </a:cubicBezTo>
                <a:cubicBezTo>
                  <a:pt x="10635194" y="4380174"/>
                  <a:pt x="10634510" y="4389417"/>
                  <a:pt x="10633689" y="4398637"/>
                </a:cubicBezTo>
                <a:cubicBezTo>
                  <a:pt x="10625860" y="4409911"/>
                  <a:pt x="10617850" y="4421071"/>
                  <a:pt x="10609680" y="4432071"/>
                </a:cubicBezTo>
                <a:cubicBezTo>
                  <a:pt x="10609885" y="4422783"/>
                  <a:pt x="10609908" y="4413471"/>
                  <a:pt x="10609817" y="4404137"/>
                </a:cubicBezTo>
                <a:close/>
                <a:moveTo>
                  <a:pt x="10609748" y="4397176"/>
                </a:moveTo>
                <a:cubicBezTo>
                  <a:pt x="10609656" y="4392361"/>
                  <a:pt x="10609519" y="4387546"/>
                  <a:pt x="10609360" y="4382730"/>
                </a:cubicBezTo>
                <a:cubicBezTo>
                  <a:pt x="10609177" y="4377755"/>
                  <a:pt x="10608949" y="4372757"/>
                  <a:pt x="10608698" y="4367759"/>
                </a:cubicBezTo>
                <a:cubicBezTo>
                  <a:pt x="10618375" y="4356576"/>
                  <a:pt x="10627868" y="4345279"/>
                  <a:pt x="10637134" y="4333891"/>
                </a:cubicBezTo>
                <a:cubicBezTo>
                  <a:pt x="10636951" y="4343682"/>
                  <a:pt x="10636633" y="4353427"/>
                  <a:pt x="10636153" y="4363126"/>
                </a:cubicBezTo>
                <a:cubicBezTo>
                  <a:pt x="10627526" y="4374628"/>
                  <a:pt x="10618717" y="4385971"/>
                  <a:pt x="10609748" y="4397176"/>
                </a:cubicBezTo>
                <a:close/>
                <a:moveTo>
                  <a:pt x="10642657" y="4327022"/>
                </a:moveTo>
                <a:cubicBezTo>
                  <a:pt x="10651330" y="4316227"/>
                  <a:pt x="10659819" y="4305341"/>
                  <a:pt x="10668127" y="4294341"/>
                </a:cubicBezTo>
                <a:cubicBezTo>
                  <a:pt x="10667373" y="4303766"/>
                  <a:pt x="10666483" y="4313169"/>
                  <a:pt x="10665433" y="4322549"/>
                </a:cubicBezTo>
                <a:cubicBezTo>
                  <a:pt x="10657743" y="4333640"/>
                  <a:pt x="10649915" y="4344594"/>
                  <a:pt x="10641904" y="4355435"/>
                </a:cubicBezTo>
                <a:cubicBezTo>
                  <a:pt x="10642292" y="4345987"/>
                  <a:pt x="10642543" y="4336516"/>
                  <a:pt x="10642657" y="4327022"/>
                </a:cubicBezTo>
                <a:close/>
                <a:moveTo>
                  <a:pt x="10642748" y="4320358"/>
                </a:moveTo>
                <a:cubicBezTo>
                  <a:pt x="10642772" y="4310293"/>
                  <a:pt x="10642657" y="4300206"/>
                  <a:pt x="10642360" y="4290096"/>
                </a:cubicBezTo>
                <a:cubicBezTo>
                  <a:pt x="10651877" y="4279050"/>
                  <a:pt x="10661212" y="4267913"/>
                  <a:pt x="10670317" y="4256684"/>
                </a:cubicBezTo>
                <a:cubicBezTo>
                  <a:pt x="10669930" y="4266772"/>
                  <a:pt x="10669405" y="4276813"/>
                  <a:pt x="10668675" y="4286832"/>
                </a:cubicBezTo>
                <a:cubicBezTo>
                  <a:pt x="10660207" y="4298152"/>
                  <a:pt x="10651558" y="4309312"/>
                  <a:pt x="10642748" y="4320358"/>
                </a:cubicBezTo>
                <a:close/>
                <a:moveTo>
                  <a:pt x="10675818" y="4249883"/>
                </a:moveTo>
                <a:cubicBezTo>
                  <a:pt x="10684330" y="4239271"/>
                  <a:pt x="10692682" y="4228568"/>
                  <a:pt x="10700853" y="4217773"/>
                </a:cubicBezTo>
                <a:cubicBezTo>
                  <a:pt x="10699872" y="4227541"/>
                  <a:pt x="10698753" y="4237240"/>
                  <a:pt x="10697499" y="4246939"/>
                </a:cubicBezTo>
                <a:cubicBezTo>
                  <a:pt x="10689944" y="4257803"/>
                  <a:pt x="10682231" y="4268529"/>
                  <a:pt x="10674403" y="4279141"/>
                </a:cubicBezTo>
                <a:cubicBezTo>
                  <a:pt x="10675019" y="4269419"/>
                  <a:pt x="10675498" y="4259651"/>
                  <a:pt x="10675818" y="4249883"/>
                </a:cubicBezTo>
                <a:close/>
                <a:moveTo>
                  <a:pt x="10706558" y="4210150"/>
                </a:moveTo>
                <a:cubicBezTo>
                  <a:pt x="10710986" y="4204217"/>
                  <a:pt x="10715391" y="4198260"/>
                  <a:pt x="10719704" y="4192258"/>
                </a:cubicBezTo>
                <a:cubicBezTo>
                  <a:pt x="10722854" y="4187899"/>
                  <a:pt x="10725980" y="4183517"/>
                  <a:pt x="10729084" y="4179113"/>
                </a:cubicBezTo>
                <a:cubicBezTo>
                  <a:pt x="10727577" y="4188424"/>
                  <a:pt x="10725957" y="4197735"/>
                  <a:pt x="10724177" y="4207024"/>
                </a:cubicBezTo>
                <a:cubicBezTo>
                  <a:pt x="10717444" y="4217499"/>
                  <a:pt x="10710552" y="4227860"/>
                  <a:pt x="10703546" y="4238130"/>
                </a:cubicBezTo>
                <a:cubicBezTo>
                  <a:pt x="10704687" y="4228819"/>
                  <a:pt x="10705691" y="4219507"/>
                  <a:pt x="10706558" y="4210150"/>
                </a:cubicBezTo>
                <a:close/>
                <a:moveTo>
                  <a:pt x="10734676" y="4171056"/>
                </a:moveTo>
                <a:cubicBezTo>
                  <a:pt x="10741202" y="4161654"/>
                  <a:pt x="10747592" y="4152183"/>
                  <a:pt x="10753846" y="4142666"/>
                </a:cubicBezTo>
                <a:cubicBezTo>
                  <a:pt x="10751884" y="4151498"/>
                  <a:pt x="10749806" y="4160307"/>
                  <a:pt x="10747616" y="4169117"/>
                </a:cubicBezTo>
                <a:cubicBezTo>
                  <a:pt x="10741978" y="4178587"/>
                  <a:pt x="10736205" y="4187990"/>
                  <a:pt x="10730339" y="4197302"/>
                </a:cubicBezTo>
                <a:cubicBezTo>
                  <a:pt x="10731914" y="4188561"/>
                  <a:pt x="10733374" y="4179820"/>
                  <a:pt x="10734676" y="4171056"/>
                </a:cubicBezTo>
                <a:close/>
                <a:moveTo>
                  <a:pt x="10735954" y="4162224"/>
                </a:moveTo>
                <a:cubicBezTo>
                  <a:pt x="10737254" y="4152890"/>
                  <a:pt x="10738441" y="4143533"/>
                  <a:pt x="10739491" y="4134153"/>
                </a:cubicBezTo>
                <a:cubicBezTo>
                  <a:pt x="10747045" y="4124043"/>
                  <a:pt x="10754416" y="4113864"/>
                  <a:pt x="10761651" y="4103617"/>
                </a:cubicBezTo>
                <a:cubicBezTo>
                  <a:pt x="10759963" y="4113066"/>
                  <a:pt x="10758114" y="4122491"/>
                  <a:pt x="10756150" y="4131894"/>
                </a:cubicBezTo>
                <a:cubicBezTo>
                  <a:pt x="10749532" y="4142095"/>
                  <a:pt x="10742823" y="4152228"/>
                  <a:pt x="10735954" y="4162224"/>
                </a:cubicBezTo>
                <a:close/>
                <a:moveTo>
                  <a:pt x="10767174" y="4095767"/>
                </a:moveTo>
                <a:cubicBezTo>
                  <a:pt x="10773495" y="4086661"/>
                  <a:pt x="10779726" y="4077486"/>
                  <a:pt x="10785819" y="4068266"/>
                </a:cubicBezTo>
                <a:cubicBezTo>
                  <a:pt x="10783720" y="4077212"/>
                  <a:pt x="10781461" y="4086158"/>
                  <a:pt x="10779109" y="4095082"/>
                </a:cubicBezTo>
                <a:cubicBezTo>
                  <a:pt x="10773632" y="4104188"/>
                  <a:pt x="10768064" y="4113226"/>
                  <a:pt x="10762381" y="4122172"/>
                </a:cubicBezTo>
                <a:cubicBezTo>
                  <a:pt x="10764092" y="4113385"/>
                  <a:pt x="10765690" y="4104576"/>
                  <a:pt x="10767174" y="4095767"/>
                </a:cubicBezTo>
                <a:close/>
                <a:moveTo>
                  <a:pt x="10763112" y="4095219"/>
                </a:moveTo>
                <a:cubicBezTo>
                  <a:pt x="10755649" y="4105900"/>
                  <a:pt x="10748026" y="4116443"/>
                  <a:pt x="10740290" y="4126919"/>
                </a:cubicBezTo>
                <a:cubicBezTo>
                  <a:pt x="10741340" y="4116854"/>
                  <a:pt x="10742230" y="4106790"/>
                  <a:pt x="10742960" y="4096702"/>
                </a:cubicBezTo>
                <a:cubicBezTo>
                  <a:pt x="10751427" y="4086136"/>
                  <a:pt x="10759711" y="4075455"/>
                  <a:pt x="10767836" y="4064729"/>
                </a:cubicBezTo>
                <a:cubicBezTo>
                  <a:pt x="10766420" y="4074907"/>
                  <a:pt x="10764846" y="4085063"/>
                  <a:pt x="10763112" y="4095219"/>
                </a:cubicBezTo>
                <a:close/>
                <a:moveTo>
                  <a:pt x="10735292" y="4133651"/>
                </a:moveTo>
                <a:cubicBezTo>
                  <a:pt x="10726893" y="4144880"/>
                  <a:pt x="10718289" y="4155971"/>
                  <a:pt x="10709572" y="4166925"/>
                </a:cubicBezTo>
                <a:cubicBezTo>
                  <a:pt x="10710051" y="4156610"/>
                  <a:pt x="10710347" y="4146249"/>
                  <a:pt x="10710506" y="4135865"/>
                </a:cubicBezTo>
                <a:cubicBezTo>
                  <a:pt x="10719955" y="4124842"/>
                  <a:pt x="10729198" y="4113728"/>
                  <a:pt x="10738258" y="4102522"/>
                </a:cubicBezTo>
                <a:cubicBezTo>
                  <a:pt x="10737437" y="4112929"/>
                  <a:pt x="10736455" y="4123313"/>
                  <a:pt x="10735292" y="4133651"/>
                </a:cubicBezTo>
                <a:close/>
                <a:moveTo>
                  <a:pt x="10704185" y="4173681"/>
                </a:moveTo>
                <a:cubicBezTo>
                  <a:pt x="10695034" y="4185023"/>
                  <a:pt x="10685700" y="4196229"/>
                  <a:pt x="10676228" y="4207298"/>
                </a:cubicBezTo>
                <a:cubicBezTo>
                  <a:pt x="10676092" y="4196731"/>
                  <a:pt x="10675772" y="4186142"/>
                  <a:pt x="10675293" y="4175529"/>
                </a:cubicBezTo>
                <a:cubicBezTo>
                  <a:pt x="10685494" y="4164438"/>
                  <a:pt x="10695491" y="4153209"/>
                  <a:pt x="10705304" y="4141913"/>
                </a:cubicBezTo>
                <a:cubicBezTo>
                  <a:pt x="10705099" y="4152525"/>
                  <a:pt x="10704733" y="4163114"/>
                  <a:pt x="10704185" y="4173681"/>
                </a:cubicBezTo>
                <a:close/>
                <a:moveTo>
                  <a:pt x="10670979" y="4213414"/>
                </a:moveTo>
                <a:cubicBezTo>
                  <a:pt x="10660892" y="4225076"/>
                  <a:pt x="10650622" y="4236578"/>
                  <a:pt x="10640192" y="4247921"/>
                </a:cubicBezTo>
                <a:cubicBezTo>
                  <a:pt x="10639394" y="4237194"/>
                  <a:pt x="10638412" y="4226400"/>
                  <a:pt x="10637249" y="4215582"/>
                </a:cubicBezTo>
                <a:cubicBezTo>
                  <a:pt x="10648454" y="4204194"/>
                  <a:pt x="10659431" y="4192691"/>
                  <a:pt x="10670204" y="4181075"/>
                </a:cubicBezTo>
                <a:cubicBezTo>
                  <a:pt x="10670637" y="4191893"/>
                  <a:pt x="10670888" y="4202665"/>
                  <a:pt x="10670979" y="4213414"/>
                </a:cubicBezTo>
                <a:close/>
                <a:moveTo>
                  <a:pt x="10635080" y="4253444"/>
                </a:moveTo>
                <a:cubicBezTo>
                  <a:pt x="10624011" y="4265357"/>
                  <a:pt x="10612761" y="4277087"/>
                  <a:pt x="10601327" y="4288658"/>
                </a:cubicBezTo>
                <a:cubicBezTo>
                  <a:pt x="10599866" y="4277726"/>
                  <a:pt x="10598200" y="4266749"/>
                  <a:pt x="10596374" y="4255726"/>
                </a:cubicBezTo>
                <a:cubicBezTo>
                  <a:pt x="10608584" y="4244132"/>
                  <a:pt x="10620566" y="4232425"/>
                  <a:pt x="10632296" y="4220580"/>
                </a:cubicBezTo>
                <a:cubicBezTo>
                  <a:pt x="10633414" y="4231580"/>
                  <a:pt x="10634350" y="4242535"/>
                  <a:pt x="10635080" y="4253444"/>
                </a:cubicBezTo>
                <a:close/>
                <a:moveTo>
                  <a:pt x="10596466" y="4293542"/>
                </a:moveTo>
                <a:cubicBezTo>
                  <a:pt x="10584415" y="4305615"/>
                  <a:pt x="10572183" y="4317482"/>
                  <a:pt x="10559768" y="4329167"/>
                </a:cubicBezTo>
                <a:cubicBezTo>
                  <a:pt x="10557623" y="4318030"/>
                  <a:pt x="10555317" y="4306847"/>
                  <a:pt x="10552808" y="4295619"/>
                </a:cubicBezTo>
                <a:cubicBezTo>
                  <a:pt x="10565998" y="4283934"/>
                  <a:pt x="10578938" y="4272112"/>
                  <a:pt x="10591651" y="4260176"/>
                </a:cubicBezTo>
                <a:cubicBezTo>
                  <a:pt x="10593430" y="4271336"/>
                  <a:pt x="10595051" y="4282450"/>
                  <a:pt x="10596466" y="4293542"/>
                </a:cubicBezTo>
                <a:close/>
                <a:moveTo>
                  <a:pt x="10555136" y="4333526"/>
                </a:moveTo>
                <a:cubicBezTo>
                  <a:pt x="10542172" y="4345622"/>
                  <a:pt x="10529026" y="4357512"/>
                  <a:pt x="10515676" y="4369197"/>
                </a:cubicBezTo>
                <a:cubicBezTo>
                  <a:pt x="10512869" y="4357877"/>
                  <a:pt x="10509856" y="4346489"/>
                  <a:pt x="10506683" y="4335078"/>
                </a:cubicBezTo>
                <a:cubicBezTo>
                  <a:pt x="10520811" y="4323416"/>
                  <a:pt x="10534664" y="4311594"/>
                  <a:pt x="10548266" y="4299635"/>
                </a:cubicBezTo>
                <a:cubicBezTo>
                  <a:pt x="10550753" y="4310978"/>
                  <a:pt x="10553035" y="4322275"/>
                  <a:pt x="10555136" y="4333526"/>
                </a:cubicBezTo>
                <a:close/>
                <a:moveTo>
                  <a:pt x="10511158" y="4373145"/>
                </a:moveTo>
                <a:cubicBezTo>
                  <a:pt x="10497327" y="4385172"/>
                  <a:pt x="10483314" y="4396994"/>
                  <a:pt x="10469096" y="4408587"/>
                </a:cubicBezTo>
                <a:cubicBezTo>
                  <a:pt x="10465627" y="4397040"/>
                  <a:pt x="10461976" y="4385423"/>
                  <a:pt x="10458119" y="4373761"/>
                </a:cubicBezTo>
                <a:cubicBezTo>
                  <a:pt x="10473090" y="4362236"/>
                  <a:pt x="10487787" y="4350551"/>
                  <a:pt x="10502234" y="4338706"/>
                </a:cubicBezTo>
                <a:cubicBezTo>
                  <a:pt x="10505406" y="4350232"/>
                  <a:pt x="10508373" y="4361711"/>
                  <a:pt x="10511158" y="4373145"/>
                </a:cubicBezTo>
                <a:close/>
                <a:moveTo>
                  <a:pt x="10464715" y="4412125"/>
                </a:moveTo>
                <a:cubicBezTo>
                  <a:pt x="10450063" y="4424015"/>
                  <a:pt x="10435205" y="4435654"/>
                  <a:pt x="10420166" y="4447088"/>
                </a:cubicBezTo>
                <a:cubicBezTo>
                  <a:pt x="10416035" y="4435357"/>
                  <a:pt x="10411722" y="4423536"/>
                  <a:pt x="10407181" y="4411623"/>
                </a:cubicBezTo>
                <a:cubicBezTo>
                  <a:pt x="10417450" y="4404251"/>
                  <a:pt x="10427651" y="4396811"/>
                  <a:pt x="10437716" y="4389280"/>
                </a:cubicBezTo>
                <a:cubicBezTo>
                  <a:pt x="10443102" y="4385263"/>
                  <a:pt x="10448419" y="4381201"/>
                  <a:pt x="10453737" y="4377139"/>
                </a:cubicBezTo>
                <a:cubicBezTo>
                  <a:pt x="10457572" y="4388778"/>
                  <a:pt x="10461246" y="4400440"/>
                  <a:pt x="10464715" y="4412125"/>
                </a:cubicBezTo>
                <a:close/>
                <a:moveTo>
                  <a:pt x="10415761" y="4450420"/>
                </a:moveTo>
                <a:cubicBezTo>
                  <a:pt x="10400380" y="4462059"/>
                  <a:pt x="10384792" y="4473425"/>
                  <a:pt x="10369045" y="4484585"/>
                </a:cubicBezTo>
                <a:cubicBezTo>
                  <a:pt x="10364275" y="4472603"/>
                  <a:pt x="10359322" y="4460553"/>
                  <a:pt x="10354165" y="4448412"/>
                </a:cubicBezTo>
                <a:cubicBezTo>
                  <a:pt x="10370642" y="4437389"/>
                  <a:pt x="10386824" y="4426138"/>
                  <a:pt x="10402799" y="4414727"/>
                </a:cubicBezTo>
                <a:cubicBezTo>
                  <a:pt x="10407294" y="4426617"/>
                  <a:pt x="10411608" y="4438507"/>
                  <a:pt x="10415761" y="4450420"/>
                </a:cubicBezTo>
                <a:close/>
                <a:moveTo>
                  <a:pt x="10364526" y="4487780"/>
                </a:moveTo>
                <a:cubicBezTo>
                  <a:pt x="10348551" y="4499008"/>
                  <a:pt x="10332393" y="4510008"/>
                  <a:pt x="10316075" y="4520780"/>
                </a:cubicBezTo>
                <a:cubicBezTo>
                  <a:pt x="10310712" y="4508548"/>
                  <a:pt x="10305166" y="4496247"/>
                  <a:pt x="10299438" y="4483854"/>
                </a:cubicBezTo>
                <a:cubicBezTo>
                  <a:pt x="10316440" y="4473242"/>
                  <a:pt x="10333146" y="4462402"/>
                  <a:pt x="10349669" y="4451401"/>
                </a:cubicBezTo>
                <a:cubicBezTo>
                  <a:pt x="10354804" y="4463588"/>
                  <a:pt x="10359756" y="4475707"/>
                  <a:pt x="10364526" y="4487780"/>
                </a:cubicBezTo>
                <a:close/>
                <a:moveTo>
                  <a:pt x="10311556" y="4523747"/>
                </a:moveTo>
                <a:cubicBezTo>
                  <a:pt x="10295079" y="4534565"/>
                  <a:pt x="10278419" y="4545154"/>
                  <a:pt x="10261599" y="4555492"/>
                </a:cubicBezTo>
                <a:cubicBezTo>
                  <a:pt x="10255665" y="4542986"/>
                  <a:pt x="10249572" y="4530388"/>
                  <a:pt x="10243272" y="4517745"/>
                </a:cubicBezTo>
                <a:cubicBezTo>
                  <a:pt x="10260709" y="4507566"/>
                  <a:pt x="10277893" y="4497205"/>
                  <a:pt x="10294874" y="4486661"/>
                </a:cubicBezTo>
                <a:cubicBezTo>
                  <a:pt x="10300625" y="4499099"/>
                  <a:pt x="10306216" y="4511469"/>
                  <a:pt x="10311556" y="4523747"/>
                </a:cubicBezTo>
                <a:close/>
                <a:moveTo>
                  <a:pt x="10256920" y="4558322"/>
                </a:moveTo>
                <a:cubicBezTo>
                  <a:pt x="10240055" y="4568638"/>
                  <a:pt x="10223030" y="4578725"/>
                  <a:pt x="10205868" y="4588584"/>
                </a:cubicBezTo>
                <a:cubicBezTo>
                  <a:pt x="10204773" y="4586439"/>
                  <a:pt x="10203700" y="4584294"/>
                  <a:pt x="10202604" y="4582126"/>
                </a:cubicBezTo>
                <a:cubicBezTo>
                  <a:pt x="10197195" y="4571491"/>
                  <a:pt x="10191604" y="4560764"/>
                  <a:pt x="10185921" y="4549992"/>
                </a:cubicBezTo>
                <a:cubicBezTo>
                  <a:pt x="10203700" y="4540338"/>
                  <a:pt x="10221250" y="4530502"/>
                  <a:pt x="10238549" y="4520483"/>
                </a:cubicBezTo>
                <a:cubicBezTo>
                  <a:pt x="10244870" y="4533195"/>
                  <a:pt x="10250987" y="4545793"/>
                  <a:pt x="10256920" y="4558322"/>
                </a:cubicBezTo>
                <a:close/>
                <a:moveTo>
                  <a:pt x="10200573" y="4591597"/>
                </a:moveTo>
                <a:cubicBezTo>
                  <a:pt x="10183593" y="4601273"/>
                  <a:pt x="10166455" y="4610722"/>
                  <a:pt x="10149223" y="4619919"/>
                </a:cubicBezTo>
                <a:cubicBezTo>
                  <a:pt x="10142285" y="4606865"/>
                  <a:pt x="10135188" y="4593696"/>
                  <a:pt x="10127862" y="4580437"/>
                </a:cubicBezTo>
                <a:cubicBezTo>
                  <a:pt x="10145641" y="4571422"/>
                  <a:pt x="10163259" y="4562270"/>
                  <a:pt x="10180627" y="4552891"/>
                </a:cubicBezTo>
                <a:cubicBezTo>
                  <a:pt x="10187473" y="4565899"/>
                  <a:pt x="10194092" y="4578794"/>
                  <a:pt x="10200573" y="4591597"/>
                </a:cubicBezTo>
                <a:close/>
                <a:moveTo>
                  <a:pt x="10143814" y="4622817"/>
                </a:moveTo>
                <a:cubicBezTo>
                  <a:pt x="10126653" y="4631923"/>
                  <a:pt x="10109376" y="4640801"/>
                  <a:pt x="10091986" y="4649473"/>
                </a:cubicBezTo>
                <a:cubicBezTo>
                  <a:pt x="10084614" y="4636100"/>
                  <a:pt x="10077083" y="4622635"/>
                  <a:pt x="10069346" y="4609033"/>
                </a:cubicBezTo>
                <a:cubicBezTo>
                  <a:pt x="10087240" y="4600589"/>
                  <a:pt x="10104949" y="4592007"/>
                  <a:pt x="10122431" y="4583198"/>
                </a:cubicBezTo>
                <a:cubicBezTo>
                  <a:pt x="10129757" y="4596503"/>
                  <a:pt x="10136854" y="4609717"/>
                  <a:pt x="10143814" y="4622817"/>
                </a:cubicBezTo>
                <a:close/>
                <a:moveTo>
                  <a:pt x="10086600" y="4652166"/>
                </a:moveTo>
                <a:cubicBezTo>
                  <a:pt x="10069415" y="4660679"/>
                  <a:pt x="10052162" y="4668940"/>
                  <a:pt x="10034795" y="4677020"/>
                </a:cubicBezTo>
                <a:cubicBezTo>
                  <a:pt x="10027012" y="4663326"/>
                  <a:pt x="10019116" y="4649542"/>
                  <a:pt x="10010991" y="4635643"/>
                </a:cubicBezTo>
                <a:cubicBezTo>
                  <a:pt x="10028815" y="4627815"/>
                  <a:pt x="10046433" y="4619805"/>
                  <a:pt x="10063893" y="4611611"/>
                </a:cubicBezTo>
                <a:cubicBezTo>
                  <a:pt x="10071652" y="4625236"/>
                  <a:pt x="10079183" y="4638747"/>
                  <a:pt x="10086600" y="4652166"/>
                </a:cubicBezTo>
                <a:close/>
                <a:moveTo>
                  <a:pt x="10029203" y="4679598"/>
                </a:moveTo>
                <a:cubicBezTo>
                  <a:pt x="10012178" y="4687472"/>
                  <a:pt x="9995061" y="4695140"/>
                  <a:pt x="9977899" y="4702603"/>
                </a:cubicBezTo>
                <a:cubicBezTo>
                  <a:pt x="9969820" y="4688521"/>
                  <a:pt x="9961650" y="4674372"/>
                  <a:pt x="9953388" y="4660154"/>
                </a:cubicBezTo>
                <a:cubicBezTo>
                  <a:pt x="9954438" y="4659743"/>
                  <a:pt x="9955488" y="4659309"/>
                  <a:pt x="9956538" y="4658899"/>
                </a:cubicBezTo>
                <a:cubicBezTo>
                  <a:pt x="9972969" y="4652120"/>
                  <a:pt x="9989195" y="4645160"/>
                  <a:pt x="10005331" y="4638108"/>
                </a:cubicBezTo>
                <a:cubicBezTo>
                  <a:pt x="10013478" y="4652052"/>
                  <a:pt x="10021420" y="4665882"/>
                  <a:pt x="10029203" y="4679598"/>
                </a:cubicBezTo>
                <a:close/>
                <a:moveTo>
                  <a:pt x="9972125" y="4705067"/>
                </a:moveTo>
                <a:cubicBezTo>
                  <a:pt x="9955693" y="4712165"/>
                  <a:pt x="9939216" y="4719035"/>
                  <a:pt x="9922670" y="4725744"/>
                </a:cubicBezTo>
                <a:cubicBezTo>
                  <a:pt x="9914499" y="4711298"/>
                  <a:pt x="9906215" y="4696760"/>
                  <a:pt x="9897863" y="4682177"/>
                </a:cubicBezTo>
                <a:cubicBezTo>
                  <a:pt x="9914523" y="4675787"/>
                  <a:pt x="9931114" y="4669237"/>
                  <a:pt x="9947591" y="4662505"/>
                </a:cubicBezTo>
                <a:cubicBezTo>
                  <a:pt x="9955807" y="4676700"/>
                  <a:pt x="9964001" y="4690895"/>
                  <a:pt x="9972125" y="4705067"/>
                </a:cubicBezTo>
                <a:close/>
                <a:moveTo>
                  <a:pt x="9916759" y="4728141"/>
                </a:moveTo>
                <a:cubicBezTo>
                  <a:pt x="9901080" y="4734462"/>
                  <a:pt x="9885355" y="4740601"/>
                  <a:pt x="9869586" y="4746581"/>
                </a:cubicBezTo>
                <a:cubicBezTo>
                  <a:pt x="9861302" y="4731769"/>
                  <a:pt x="9852926" y="4716889"/>
                  <a:pt x="9844482" y="4701941"/>
                </a:cubicBezTo>
                <a:cubicBezTo>
                  <a:pt x="9860366" y="4696235"/>
                  <a:pt x="9876182" y="4690461"/>
                  <a:pt x="9891906" y="4684482"/>
                </a:cubicBezTo>
                <a:cubicBezTo>
                  <a:pt x="9900259" y="4699043"/>
                  <a:pt x="9908543" y="4713603"/>
                  <a:pt x="9916759" y="4728141"/>
                </a:cubicBezTo>
                <a:close/>
                <a:moveTo>
                  <a:pt x="9863470" y="4748863"/>
                </a:moveTo>
                <a:cubicBezTo>
                  <a:pt x="9848567" y="4754477"/>
                  <a:pt x="9833596" y="4759954"/>
                  <a:pt x="9818625" y="4765272"/>
                </a:cubicBezTo>
                <a:cubicBezTo>
                  <a:pt x="9810271" y="4750141"/>
                  <a:pt x="9801828" y="4734964"/>
                  <a:pt x="9793292" y="4719697"/>
                </a:cubicBezTo>
                <a:cubicBezTo>
                  <a:pt x="9808377" y="4714653"/>
                  <a:pt x="9823372" y="4709449"/>
                  <a:pt x="9838320" y="4704155"/>
                </a:cubicBezTo>
                <a:cubicBezTo>
                  <a:pt x="9846764" y="4719057"/>
                  <a:pt x="9855140" y="4733960"/>
                  <a:pt x="9863470" y="4748863"/>
                </a:cubicBezTo>
                <a:close/>
                <a:moveTo>
                  <a:pt x="9812281" y="4767531"/>
                </a:moveTo>
                <a:cubicBezTo>
                  <a:pt x="9798176" y="4772506"/>
                  <a:pt x="9784026" y="4777345"/>
                  <a:pt x="9769877" y="4782046"/>
                </a:cubicBezTo>
                <a:cubicBezTo>
                  <a:pt x="9761456" y="4766619"/>
                  <a:pt x="9752920" y="4751100"/>
                  <a:pt x="9744316" y="4735558"/>
                </a:cubicBezTo>
                <a:cubicBezTo>
                  <a:pt x="9758558" y="4731085"/>
                  <a:pt x="9772730" y="4726520"/>
                  <a:pt x="9786857" y="4721842"/>
                </a:cubicBezTo>
                <a:cubicBezTo>
                  <a:pt x="9795391" y="4737064"/>
                  <a:pt x="9803858" y="4752286"/>
                  <a:pt x="9812281" y="4767531"/>
                </a:cubicBezTo>
                <a:close/>
                <a:moveTo>
                  <a:pt x="9763601" y="4784146"/>
                </a:moveTo>
                <a:cubicBezTo>
                  <a:pt x="9750181" y="4788573"/>
                  <a:pt x="9736740" y="4792887"/>
                  <a:pt x="9723297" y="4797086"/>
                </a:cubicBezTo>
                <a:cubicBezTo>
                  <a:pt x="9714830" y="4781384"/>
                  <a:pt x="9706249" y="4765614"/>
                  <a:pt x="9697600" y="4749799"/>
                </a:cubicBezTo>
                <a:cubicBezTo>
                  <a:pt x="9711111" y="4745828"/>
                  <a:pt x="9724575" y="4741719"/>
                  <a:pt x="9738018" y="4737543"/>
                </a:cubicBezTo>
                <a:cubicBezTo>
                  <a:pt x="9746598" y="4753085"/>
                  <a:pt x="9755134" y="4768604"/>
                  <a:pt x="9763601" y="4784146"/>
                </a:cubicBezTo>
                <a:close/>
                <a:moveTo>
                  <a:pt x="9716701" y="4799140"/>
                </a:moveTo>
                <a:cubicBezTo>
                  <a:pt x="9704104" y="4803042"/>
                  <a:pt x="9691529" y="4806853"/>
                  <a:pt x="9678931" y="4810551"/>
                </a:cubicBezTo>
                <a:cubicBezTo>
                  <a:pt x="9670373" y="4794553"/>
                  <a:pt x="9661746" y="4778509"/>
                  <a:pt x="9653028" y="4762396"/>
                </a:cubicBezTo>
                <a:cubicBezTo>
                  <a:pt x="9665694" y="4758927"/>
                  <a:pt x="9678315" y="4755367"/>
                  <a:pt x="9690890" y="4751716"/>
                </a:cubicBezTo>
                <a:cubicBezTo>
                  <a:pt x="9699539" y="4767531"/>
                  <a:pt x="9708143" y="4783347"/>
                  <a:pt x="9716701" y="4799140"/>
                </a:cubicBezTo>
                <a:close/>
                <a:moveTo>
                  <a:pt x="9671880" y="4812605"/>
                </a:moveTo>
                <a:cubicBezTo>
                  <a:pt x="9580249" y="4839238"/>
                  <a:pt x="9488734" y="4860531"/>
                  <a:pt x="9399066" y="4876666"/>
                </a:cubicBezTo>
                <a:cubicBezTo>
                  <a:pt x="8838056" y="4976033"/>
                  <a:pt x="8262760" y="4930640"/>
                  <a:pt x="7733976" y="4825910"/>
                </a:cubicBezTo>
                <a:cubicBezTo>
                  <a:pt x="7251610" y="4730354"/>
                  <a:pt x="6807929" y="4585389"/>
                  <a:pt x="6448871" y="4455783"/>
                </a:cubicBezTo>
                <a:cubicBezTo>
                  <a:pt x="5990195" y="4290233"/>
                  <a:pt x="5537293" y="4089810"/>
                  <a:pt x="5099294" y="3895983"/>
                </a:cubicBezTo>
                <a:cubicBezTo>
                  <a:pt x="4630805" y="3688691"/>
                  <a:pt x="4146386" y="3474325"/>
                  <a:pt x="3654321" y="3302407"/>
                </a:cubicBezTo>
                <a:cubicBezTo>
                  <a:pt x="3348804" y="3195668"/>
                  <a:pt x="3105499" y="3145278"/>
                  <a:pt x="2888622" y="3143840"/>
                </a:cubicBezTo>
                <a:cubicBezTo>
                  <a:pt x="2756985" y="3142973"/>
                  <a:pt x="2633472" y="3160933"/>
                  <a:pt x="2521485" y="3197266"/>
                </a:cubicBezTo>
                <a:cubicBezTo>
                  <a:pt x="2398680" y="3237113"/>
                  <a:pt x="2284775" y="3300558"/>
                  <a:pt x="2182951" y="3385889"/>
                </a:cubicBezTo>
                <a:cubicBezTo>
                  <a:pt x="2046055" y="3500593"/>
                  <a:pt x="1926457" y="3634786"/>
                  <a:pt x="1817783" y="3779911"/>
                </a:cubicBezTo>
                <a:cubicBezTo>
                  <a:pt x="1933153" y="3616368"/>
                  <a:pt x="2060844" y="3464762"/>
                  <a:pt x="2209022" y="3335909"/>
                </a:cubicBezTo>
                <a:cubicBezTo>
                  <a:pt x="2655244" y="2947913"/>
                  <a:pt x="3226592" y="3080509"/>
                  <a:pt x="3674519" y="3239395"/>
                </a:cubicBezTo>
                <a:cubicBezTo>
                  <a:pt x="4160786" y="3410081"/>
                  <a:pt x="4638610" y="3625109"/>
                  <a:pt x="5100709" y="3833063"/>
                </a:cubicBezTo>
                <a:cubicBezTo>
                  <a:pt x="5532135" y="4027187"/>
                  <a:pt x="5978236" y="4227951"/>
                  <a:pt x="6430842" y="4392521"/>
                </a:cubicBezTo>
                <a:cubicBezTo>
                  <a:pt x="6980759" y="4592464"/>
                  <a:pt x="7463238" y="4726132"/>
                  <a:pt x="7905847" y="4801148"/>
                </a:cubicBezTo>
                <a:cubicBezTo>
                  <a:pt x="8169875" y="4845879"/>
                  <a:pt x="8426188" y="4870572"/>
                  <a:pt x="8667644" y="4874498"/>
                </a:cubicBezTo>
                <a:cubicBezTo>
                  <a:pt x="8930987" y="4878788"/>
                  <a:pt x="9186319" y="4858614"/>
                  <a:pt x="9426544" y="4814499"/>
                </a:cubicBezTo>
                <a:cubicBezTo>
                  <a:pt x="9500692" y="4800714"/>
                  <a:pt x="9573881" y="4783940"/>
                  <a:pt x="9645885" y="4764359"/>
                </a:cubicBezTo>
                <a:cubicBezTo>
                  <a:pt x="9654603" y="4780448"/>
                  <a:pt x="9663276" y="4796515"/>
                  <a:pt x="9671880" y="4812605"/>
                </a:cubicBezTo>
                <a:close/>
                <a:moveTo>
                  <a:pt x="824361" y="4860371"/>
                </a:moveTo>
                <a:cubicBezTo>
                  <a:pt x="824485" y="4860325"/>
                  <a:pt x="824610" y="4860279"/>
                  <a:pt x="824733" y="4860234"/>
                </a:cubicBezTo>
                <a:cubicBezTo>
                  <a:pt x="823905" y="4860873"/>
                  <a:pt x="823081" y="4861489"/>
                  <a:pt x="822253" y="4862105"/>
                </a:cubicBezTo>
                <a:cubicBezTo>
                  <a:pt x="822015" y="4862197"/>
                  <a:pt x="821780" y="4862265"/>
                  <a:pt x="821543" y="4862334"/>
                </a:cubicBezTo>
                <a:cubicBezTo>
                  <a:pt x="822483" y="4861695"/>
                  <a:pt x="823421" y="4861033"/>
                  <a:pt x="824361" y="4860371"/>
                </a:cubicBezTo>
                <a:close/>
                <a:moveTo>
                  <a:pt x="844105" y="4852817"/>
                </a:moveTo>
                <a:cubicBezTo>
                  <a:pt x="845221" y="4852383"/>
                  <a:pt x="846353" y="4851995"/>
                  <a:pt x="847471" y="4851585"/>
                </a:cubicBezTo>
                <a:cubicBezTo>
                  <a:pt x="845675" y="4853022"/>
                  <a:pt x="843863" y="4854483"/>
                  <a:pt x="842080" y="4855921"/>
                </a:cubicBezTo>
                <a:cubicBezTo>
                  <a:pt x="840889" y="4856286"/>
                  <a:pt x="839700" y="4856651"/>
                  <a:pt x="838511" y="4857016"/>
                </a:cubicBezTo>
                <a:cubicBezTo>
                  <a:pt x="840369" y="4855624"/>
                  <a:pt x="842240" y="4854209"/>
                  <a:pt x="844105" y="4852817"/>
                </a:cubicBezTo>
                <a:close/>
                <a:moveTo>
                  <a:pt x="864336" y="4845399"/>
                </a:moveTo>
                <a:cubicBezTo>
                  <a:pt x="866116" y="4844738"/>
                  <a:pt x="867880" y="4844076"/>
                  <a:pt x="869663" y="4843437"/>
                </a:cubicBezTo>
                <a:cubicBezTo>
                  <a:pt x="867175" y="4845559"/>
                  <a:pt x="864676" y="4847705"/>
                  <a:pt x="862196" y="4849827"/>
                </a:cubicBezTo>
                <a:cubicBezTo>
                  <a:pt x="860441" y="4850352"/>
                  <a:pt x="858665" y="4850831"/>
                  <a:pt x="856912" y="4851356"/>
                </a:cubicBezTo>
                <a:cubicBezTo>
                  <a:pt x="859388" y="4849371"/>
                  <a:pt x="861865" y="4847385"/>
                  <a:pt x="864336" y="4845399"/>
                </a:cubicBezTo>
                <a:close/>
                <a:moveTo>
                  <a:pt x="884351" y="4838256"/>
                </a:moveTo>
                <a:cubicBezTo>
                  <a:pt x="886654" y="4837457"/>
                  <a:pt x="888957" y="4836659"/>
                  <a:pt x="891264" y="4835860"/>
                </a:cubicBezTo>
                <a:cubicBezTo>
                  <a:pt x="888263" y="4838553"/>
                  <a:pt x="885259" y="4841269"/>
                  <a:pt x="882256" y="4843985"/>
                </a:cubicBezTo>
                <a:cubicBezTo>
                  <a:pt x="879912" y="4844647"/>
                  <a:pt x="877591" y="4845354"/>
                  <a:pt x="875254" y="4846016"/>
                </a:cubicBezTo>
                <a:cubicBezTo>
                  <a:pt x="878283" y="4843437"/>
                  <a:pt x="881316" y="4840858"/>
                  <a:pt x="884351" y="4838256"/>
                </a:cubicBezTo>
                <a:close/>
                <a:moveTo>
                  <a:pt x="904704" y="4831204"/>
                </a:moveTo>
                <a:cubicBezTo>
                  <a:pt x="907349" y="4830314"/>
                  <a:pt x="910010" y="4829447"/>
                  <a:pt x="912659" y="4828557"/>
                </a:cubicBezTo>
                <a:cubicBezTo>
                  <a:pt x="909204" y="4831866"/>
                  <a:pt x="905754" y="4835152"/>
                  <a:pt x="902303" y="4838439"/>
                </a:cubicBezTo>
                <a:cubicBezTo>
                  <a:pt x="899617" y="4839169"/>
                  <a:pt x="896926" y="4839900"/>
                  <a:pt x="894247" y="4840630"/>
                </a:cubicBezTo>
                <a:cubicBezTo>
                  <a:pt x="897736" y="4837480"/>
                  <a:pt x="901221" y="4834354"/>
                  <a:pt x="904704" y="4831204"/>
                </a:cubicBezTo>
                <a:close/>
                <a:moveTo>
                  <a:pt x="924678" y="4824563"/>
                </a:moveTo>
                <a:cubicBezTo>
                  <a:pt x="927749" y="4823559"/>
                  <a:pt x="930821" y="4822555"/>
                  <a:pt x="933902" y="4821551"/>
                </a:cubicBezTo>
                <a:cubicBezTo>
                  <a:pt x="930086" y="4825385"/>
                  <a:pt x="926280" y="4829196"/>
                  <a:pt x="922471" y="4833007"/>
                </a:cubicBezTo>
                <a:cubicBezTo>
                  <a:pt x="919396" y="4833806"/>
                  <a:pt x="916322" y="4834628"/>
                  <a:pt x="913260" y="4835449"/>
                </a:cubicBezTo>
                <a:cubicBezTo>
                  <a:pt x="917066" y="4831821"/>
                  <a:pt x="920873" y="4828192"/>
                  <a:pt x="924678" y="4824563"/>
                </a:cubicBezTo>
                <a:close/>
                <a:moveTo>
                  <a:pt x="944845" y="4818082"/>
                </a:moveTo>
                <a:cubicBezTo>
                  <a:pt x="948216" y="4817032"/>
                  <a:pt x="951575" y="4815937"/>
                  <a:pt x="954955" y="4814887"/>
                </a:cubicBezTo>
                <a:cubicBezTo>
                  <a:pt x="950857" y="4819200"/>
                  <a:pt x="946753" y="4823514"/>
                  <a:pt x="942618" y="4827850"/>
                </a:cubicBezTo>
                <a:cubicBezTo>
                  <a:pt x="939240" y="4828694"/>
                  <a:pt x="935883" y="4829584"/>
                  <a:pt x="932517" y="4830429"/>
                </a:cubicBezTo>
                <a:cubicBezTo>
                  <a:pt x="936622" y="4826321"/>
                  <a:pt x="940733" y="4822213"/>
                  <a:pt x="944845" y="4818082"/>
                </a:cubicBezTo>
                <a:close/>
                <a:moveTo>
                  <a:pt x="965088" y="4811783"/>
                </a:moveTo>
                <a:cubicBezTo>
                  <a:pt x="968676" y="4810687"/>
                  <a:pt x="972282" y="4809615"/>
                  <a:pt x="975881" y="4808542"/>
                </a:cubicBezTo>
                <a:cubicBezTo>
                  <a:pt x="971520" y="4813335"/>
                  <a:pt x="967170" y="4818127"/>
                  <a:pt x="962790" y="4822943"/>
                </a:cubicBezTo>
                <a:cubicBezTo>
                  <a:pt x="959203" y="4823787"/>
                  <a:pt x="955597" y="4824632"/>
                  <a:pt x="952020" y="4825522"/>
                </a:cubicBezTo>
                <a:cubicBezTo>
                  <a:pt x="956398" y="4820912"/>
                  <a:pt x="960761" y="4816324"/>
                  <a:pt x="965088" y="4811783"/>
                </a:cubicBezTo>
                <a:close/>
                <a:moveTo>
                  <a:pt x="985345" y="4805690"/>
                </a:moveTo>
                <a:cubicBezTo>
                  <a:pt x="989150" y="4804571"/>
                  <a:pt x="992975" y="4803476"/>
                  <a:pt x="996790" y="4802380"/>
                </a:cubicBezTo>
                <a:cubicBezTo>
                  <a:pt x="992217" y="4807630"/>
                  <a:pt x="987634" y="4812878"/>
                  <a:pt x="983051" y="4818150"/>
                </a:cubicBezTo>
                <a:cubicBezTo>
                  <a:pt x="979215" y="4819018"/>
                  <a:pt x="975402" y="4819930"/>
                  <a:pt x="971581" y="4820844"/>
                </a:cubicBezTo>
                <a:cubicBezTo>
                  <a:pt x="976180" y="4815777"/>
                  <a:pt x="980769" y="4810733"/>
                  <a:pt x="985345" y="4805690"/>
                </a:cubicBezTo>
                <a:close/>
                <a:moveTo>
                  <a:pt x="1005563" y="4799870"/>
                </a:moveTo>
                <a:cubicBezTo>
                  <a:pt x="1009600" y="4798729"/>
                  <a:pt x="1013617" y="4797542"/>
                  <a:pt x="1017668" y="4796424"/>
                </a:cubicBezTo>
                <a:cubicBezTo>
                  <a:pt x="1012882" y="4802175"/>
                  <a:pt x="1008094" y="4807903"/>
                  <a:pt x="1003299" y="4813632"/>
                </a:cubicBezTo>
                <a:cubicBezTo>
                  <a:pt x="999273" y="4814522"/>
                  <a:pt x="995264" y="4815412"/>
                  <a:pt x="991254" y="4816324"/>
                </a:cubicBezTo>
                <a:cubicBezTo>
                  <a:pt x="996035" y="4810824"/>
                  <a:pt x="1000798" y="4805347"/>
                  <a:pt x="1005563" y="4799870"/>
                </a:cubicBezTo>
                <a:close/>
                <a:moveTo>
                  <a:pt x="1025882" y="4794210"/>
                </a:moveTo>
                <a:cubicBezTo>
                  <a:pt x="1030053" y="4793069"/>
                  <a:pt x="1034239" y="4791951"/>
                  <a:pt x="1038424" y="4790832"/>
                </a:cubicBezTo>
                <a:cubicBezTo>
                  <a:pt x="1033484" y="4796994"/>
                  <a:pt x="1028536" y="4803157"/>
                  <a:pt x="1023588" y="4809318"/>
                </a:cubicBezTo>
                <a:cubicBezTo>
                  <a:pt x="1019437" y="4810185"/>
                  <a:pt x="1015258" y="4811007"/>
                  <a:pt x="1011123" y="4811897"/>
                </a:cubicBezTo>
                <a:cubicBezTo>
                  <a:pt x="1016047" y="4806009"/>
                  <a:pt x="1020966" y="4800098"/>
                  <a:pt x="1025882" y="4794210"/>
                </a:cubicBezTo>
                <a:close/>
                <a:moveTo>
                  <a:pt x="1046216" y="4788733"/>
                </a:moveTo>
                <a:cubicBezTo>
                  <a:pt x="1050525" y="4787592"/>
                  <a:pt x="1054861" y="4786519"/>
                  <a:pt x="1059186" y="4785401"/>
                </a:cubicBezTo>
                <a:cubicBezTo>
                  <a:pt x="1054115" y="4791996"/>
                  <a:pt x="1049044" y="4798569"/>
                  <a:pt x="1043968" y="4805142"/>
                </a:cubicBezTo>
                <a:cubicBezTo>
                  <a:pt x="1039602" y="4805986"/>
                  <a:pt x="1035277" y="4806922"/>
                  <a:pt x="1030927" y="4807812"/>
                </a:cubicBezTo>
                <a:cubicBezTo>
                  <a:pt x="1036028" y="4801467"/>
                  <a:pt x="1041124" y="4795100"/>
                  <a:pt x="1046216" y="4788733"/>
                </a:cubicBezTo>
                <a:close/>
                <a:moveTo>
                  <a:pt x="1066523" y="4783529"/>
                </a:moveTo>
                <a:cubicBezTo>
                  <a:pt x="1071007" y="4782411"/>
                  <a:pt x="1075474" y="4781247"/>
                  <a:pt x="1079972" y="4780129"/>
                </a:cubicBezTo>
                <a:cubicBezTo>
                  <a:pt x="1074739" y="4787203"/>
                  <a:pt x="1069503" y="4794233"/>
                  <a:pt x="1064264" y="4801262"/>
                </a:cubicBezTo>
                <a:cubicBezTo>
                  <a:pt x="1059802" y="4802106"/>
                  <a:pt x="1055340" y="4802951"/>
                  <a:pt x="1050897" y="4803818"/>
                </a:cubicBezTo>
                <a:cubicBezTo>
                  <a:pt x="1056109" y="4797063"/>
                  <a:pt x="1061319" y="4790308"/>
                  <a:pt x="1066523" y="4783529"/>
                </a:cubicBezTo>
                <a:close/>
                <a:moveTo>
                  <a:pt x="1086894" y="4778486"/>
                </a:moveTo>
                <a:cubicBezTo>
                  <a:pt x="1091483" y="4777368"/>
                  <a:pt x="1096080" y="4776272"/>
                  <a:pt x="1100685" y="4775200"/>
                </a:cubicBezTo>
                <a:cubicBezTo>
                  <a:pt x="1095349" y="4782662"/>
                  <a:pt x="1090011" y="4790079"/>
                  <a:pt x="1084669" y="4797519"/>
                </a:cubicBezTo>
                <a:cubicBezTo>
                  <a:pt x="1081729" y="4798044"/>
                  <a:pt x="1078758" y="4798524"/>
                  <a:pt x="1075830" y="4799071"/>
                </a:cubicBezTo>
                <a:cubicBezTo>
                  <a:pt x="1074184" y="4799368"/>
                  <a:pt x="1072562" y="4799688"/>
                  <a:pt x="1070918" y="4800007"/>
                </a:cubicBezTo>
                <a:cubicBezTo>
                  <a:pt x="1076250" y="4792841"/>
                  <a:pt x="1081572" y="4785675"/>
                  <a:pt x="1086894" y="4778486"/>
                </a:cubicBezTo>
                <a:close/>
                <a:moveTo>
                  <a:pt x="1107306" y="4773625"/>
                </a:moveTo>
                <a:cubicBezTo>
                  <a:pt x="1111998" y="4772529"/>
                  <a:pt x="1116720" y="4771479"/>
                  <a:pt x="1121428" y="4770430"/>
                </a:cubicBezTo>
                <a:cubicBezTo>
                  <a:pt x="1115996" y="4778280"/>
                  <a:pt x="1110560" y="4786108"/>
                  <a:pt x="1105124" y="4793936"/>
                </a:cubicBezTo>
                <a:cubicBezTo>
                  <a:pt x="1100379" y="4794735"/>
                  <a:pt x="1095687" y="4795580"/>
                  <a:pt x="1090970" y="4796401"/>
                </a:cubicBezTo>
                <a:cubicBezTo>
                  <a:pt x="1096417" y="4788824"/>
                  <a:pt x="1101863" y="4781224"/>
                  <a:pt x="1107306" y="4773625"/>
                </a:cubicBezTo>
                <a:close/>
                <a:moveTo>
                  <a:pt x="1127688" y="4769014"/>
                </a:moveTo>
                <a:cubicBezTo>
                  <a:pt x="1132519" y="4767942"/>
                  <a:pt x="1137339" y="4766846"/>
                  <a:pt x="1142189" y="4765797"/>
                </a:cubicBezTo>
                <a:cubicBezTo>
                  <a:pt x="1136648" y="4774104"/>
                  <a:pt x="1131104" y="4782366"/>
                  <a:pt x="1125556" y="4790604"/>
                </a:cubicBezTo>
                <a:cubicBezTo>
                  <a:pt x="1120727" y="4791380"/>
                  <a:pt x="1115907" y="4792156"/>
                  <a:pt x="1111106" y="4792955"/>
                </a:cubicBezTo>
                <a:cubicBezTo>
                  <a:pt x="1116638" y="4784990"/>
                  <a:pt x="1122165" y="4777025"/>
                  <a:pt x="1127688" y="4769014"/>
                </a:cubicBezTo>
                <a:close/>
                <a:moveTo>
                  <a:pt x="1148150" y="4764564"/>
                </a:moveTo>
                <a:cubicBezTo>
                  <a:pt x="1153055" y="4763515"/>
                  <a:pt x="1157968" y="4762488"/>
                  <a:pt x="1162891" y="4761461"/>
                </a:cubicBezTo>
                <a:cubicBezTo>
                  <a:pt x="1157277" y="4770156"/>
                  <a:pt x="1151662" y="4778828"/>
                  <a:pt x="1146044" y="4787455"/>
                </a:cubicBezTo>
                <a:cubicBezTo>
                  <a:pt x="1141128" y="4788185"/>
                  <a:pt x="1136196" y="4788915"/>
                  <a:pt x="1131310" y="4789668"/>
                </a:cubicBezTo>
                <a:cubicBezTo>
                  <a:pt x="1136926" y="4781316"/>
                  <a:pt x="1142541" y="4772963"/>
                  <a:pt x="1148150" y="4764564"/>
                </a:cubicBezTo>
                <a:close/>
                <a:moveTo>
                  <a:pt x="1168615" y="4760274"/>
                </a:moveTo>
                <a:cubicBezTo>
                  <a:pt x="1173601" y="4759247"/>
                  <a:pt x="1178615" y="4758288"/>
                  <a:pt x="1183618" y="4757307"/>
                </a:cubicBezTo>
                <a:cubicBezTo>
                  <a:pt x="1177935" y="4766390"/>
                  <a:pt x="1172255" y="4775428"/>
                  <a:pt x="1166565" y="4784442"/>
                </a:cubicBezTo>
                <a:cubicBezTo>
                  <a:pt x="1161531" y="4785150"/>
                  <a:pt x="1156530" y="4785903"/>
                  <a:pt x="1151523" y="4786633"/>
                </a:cubicBezTo>
                <a:cubicBezTo>
                  <a:pt x="1157224" y="4777870"/>
                  <a:pt x="1162921" y="4769083"/>
                  <a:pt x="1168615" y="4760274"/>
                </a:cubicBezTo>
                <a:close/>
                <a:moveTo>
                  <a:pt x="1189063" y="4756234"/>
                </a:moveTo>
                <a:cubicBezTo>
                  <a:pt x="1194168" y="4755253"/>
                  <a:pt x="1199262" y="4754249"/>
                  <a:pt x="1204386" y="4753290"/>
                </a:cubicBezTo>
                <a:cubicBezTo>
                  <a:pt x="1198623" y="4762784"/>
                  <a:pt x="1192863" y="4772233"/>
                  <a:pt x="1187094" y="4781635"/>
                </a:cubicBezTo>
                <a:cubicBezTo>
                  <a:pt x="1181981" y="4782320"/>
                  <a:pt x="1176897" y="4783027"/>
                  <a:pt x="1171814" y="4783735"/>
                </a:cubicBezTo>
                <a:cubicBezTo>
                  <a:pt x="1177570" y="4774606"/>
                  <a:pt x="1183317" y="4765432"/>
                  <a:pt x="1189063" y="4756234"/>
                </a:cubicBezTo>
                <a:close/>
                <a:moveTo>
                  <a:pt x="1209573" y="4752355"/>
                </a:moveTo>
                <a:cubicBezTo>
                  <a:pt x="1214756" y="4751396"/>
                  <a:pt x="1219950" y="4750460"/>
                  <a:pt x="1225152" y="4749525"/>
                </a:cubicBezTo>
                <a:cubicBezTo>
                  <a:pt x="1219332" y="4759406"/>
                  <a:pt x="1213510" y="4769243"/>
                  <a:pt x="1207684" y="4779034"/>
                </a:cubicBezTo>
                <a:cubicBezTo>
                  <a:pt x="1202505" y="4779673"/>
                  <a:pt x="1197302" y="4780289"/>
                  <a:pt x="1192151" y="4780950"/>
                </a:cubicBezTo>
                <a:cubicBezTo>
                  <a:pt x="1197964" y="4771457"/>
                  <a:pt x="1203770" y="4761917"/>
                  <a:pt x="1209573" y="4752355"/>
                </a:cubicBezTo>
                <a:close/>
                <a:moveTo>
                  <a:pt x="1230150" y="4748635"/>
                </a:moveTo>
                <a:cubicBezTo>
                  <a:pt x="1235389" y="4747722"/>
                  <a:pt x="1240652" y="4746832"/>
                  <a:pt x="1245910" y="4745965"/>
                </a:cubicBezTo>
                <a:cubicBezTo>
                  <a:pt x="1240047" y="4756189"/>
                  <a:pt x="1234182" y="4766390"/>
                  <a:pt x="1228315" y="4776546"/>
                </a:cubicBezTo>
                <a:cubicBezTo>
                  <a:pt x="1223029" y="4777162"/>
                  <a:pt x="1217769" y="4777778"/>
                  <a:pt x="1212510" y="4778417"/>
                </a:cubicBezTo>
                <a:cubicBezTo>
                  <a:pt x="1218392" y="4768535"/>
                  <a:pt x="1224273" y="4758608"/>
                  <a:pt x="1230150" y="4748635"/>
                </a:cubicBezTo>
                <a:close/>
                <a:moveTo>
                  <a:pt x="1250678" y="4745166"/>
                </a:moveTo>
                <a:cubicBezTo>
                  <a:pt x="1255988" y="4744276"/>
                  <a:pt x="1261286" y="4743363"/>
                  <a:pt x="1266614" y="4742518"/>
                </a:cubicBezTo>
                <a:cubicBezTo>
                  <a:pt x="1260719" y="4753153"/>
                  <a:pt x="1254822" y="4763720"/>
                  <a:pt x="1248925" y="4774241"/>
                </a:cubicBezTo>
                <a:cubicBezTo>
                  <a:pt x="1243573" y="4774811"/>
                  <a:pt x="1238254" y="4775428"/>
                  <a:pt x="1232929" y="4776021"/>
                </a:cubicBezTo>
                <a:cubicBezTo>
                  <a:pt x="1238849" y="4765797"/>
                  <a:pt x="1244765" y="4755504"/>
                  <a:pt x="1250678" y="4745166"/>
                </a:cubicBezTo>
                <a:close/>
                <a:moveTo>
                  <a:pt x="1271165" y="4741834"/>
                </a:moveTo>
                <a:cubicBezTo>
                  <a:pt x="1276581" y="4740967"/>
                  <a:pt x="1282015" y="4740145"/>
                  <a:pt x="1287451" y="4739323"/>
                </a:cubicBezTo>
                <a:cubicBezTo>
                  <a:pt x="1281524" y="4750278"/>
                  <a:pt x="1275579" y="4761232"/>
                  <a:pt x="1269611" y="4772141"/>
                </a:cubicBezTo>
                <a:cubicBezTo>
                  <a:pt x="1264195" y="4772666"/>
                  <a:pt x="1258761" y="4773191"/>
                  <a:pt x="1253375" y="4773762"/>
                </a:cubicBezTo>
                <a:cubicBezTo>
                  <a:pt x="1259305" y="4763172"/>
                  <a:pt x="1265236" y="4752514"/>
                  <a:pt x="1271165" y="4741834"/>
                </a:cubicBezTo>
                <a:close/>
                <a:moveTo>
                  <a:pt x="1275113" y="4734713"/>
                </a:moveTo>
                <a:cubicBezTo>
                  <a:pt x="1280944" y="4724170"/>
                  <a:pt x="1286773" y="4713580"/>
                  <a:pt x="1292597" y="4702968"/>
                </a:cubicBezTo>
                <a:cubicBezTo>
                  <a:pt x="1297976" y="4701850"/>
                  <a:pt x="1303369" y="4700777"/>
                  <a:pt x="1308762" y="4699704"/>
                </a:cubicBezTo>
                <a:cubicBezTo>
                  <a:pt x="1302949" y="4710568"/>
                  <a:pt x="1297123" y="4721408"/>
                  <a:pt x="1291283" y="4732226"/>
                </a:cubicBezTo>
                <a:cubicBezTo>
                  <a:pt x="1285881" y="4733024"/>
                  <a:pt x="1280497" y="4733869"/>
                  <a:pt x="1275113" y="4734713"/>
                </a:cubicBezTo>
                <a:close/>
                <a:moveTo>
                  <a:pt x="1313219" y="4698814"/>
                </a:moveTo>
                <a:cubicBezTo>
                  <a:pt x="1318690" y="4697742"/>
                  <a:pt x="1324149" y="4696646"/>
                  <a:pt x="1329633" y="4695596"/>
                </a:cubicBezTo>
                <a:cubicBezTo>
                  <a:pt x="1323765" y="4706847"/>
                  <a:pt x="1317884" y="4718076"/>
                  <a:pt x="1311991" y="4729282"/>
                </a:cubicBezTo>
                <a:cubicBezTo>
                  <a:pt x="1306544" y="4730035"/>
                  <a:pt x="1301078" y="4730765"/>
                  <a:pt x="1295648" y="4731564"/>
                </a:cubicBezTo>
                <a:cubicBezTo>
                  <a:pt x="1301509" y="4720701"/>
                  <a:pt x="1307365" y="4709769"/>
                  <a:pt x="1313219" y="4698814"/>
                </a:cubicBezTo>
                <a:close/>
                <a:moveTo>
                  <a:pt x="1316937" y="4691854"/>
                </a:moveTo>
                <a:cubicBezTo>
                  <a:pt x="1322704" y="4681036"/>
                  <a:pt x="1328469" y="4670196"/>
                  <a:pt x="1334227" y="4659332"/>
                </a:cubicBezTo>
                <a:cubicBezTo>
                  <a:pt x="1339638" y="4657986"/>
                  <a:pt x="1345056" y="4656708"/>
                  <a:pt x="1350474" y="4655407"/>
                </a:cubicBezTo>
                <a:cubicBezTo>
                  <a:pt x="1344734" y="4666521"/>
                  <a:pt x="1338990" y="4677613"/>
                  <a:pt x="1333234" y="4688681"/>
                </a:cubicBezTo>
                <a:cubicBezTo>
                  <a:pt x="1327791" y="4689708"/>
                  <a:pt x="1322368" y="4690804"/>
                  <a:pt x="1316937" y="4691854"/>
                </a:cubicBezTo>
                <a:close/>
                <a:moveTo>
                  <a:pt x="1354883" y="4654334"/>
                </a:moveTo>
                <a:cubicBezTo>
                  <a:pt x="1449514" y="4631900"/>
                  <a:pt x="1545120" y="4615811"/>
                  <a:pt x="1641493" y="4606225"/>
                </a:cubicBezTo>
                <a:cubicBezTo>
                  <a:pt x="2148355" y="4555835"/>
                  <a:pt x="2685483" y="4706368"/>
                  <a:pt x="3159381" y="4839169"/>
                </a:cubicBezTo>
                <a:cubicBezTo>
                  <a:pt x="3858213" y="5035005"/>
                  <a:pt x="4558664" y="5265415"/>
                  <a:pt x="5236043" y="5488226"/>
                </a:cubicBezTo>
                <a:cubicBezTo>
                  <a:pt x="5757594" y="5659801"/>
                  <a:pt x="6296922" y="5837197"/>
                  <a:pt x="6832143" y="5997726"/>
                </a:cubicBezTo>
                <a:cubicBezTo>
                  <a:pt x="7119174" y="6083834"/>
                  <a:pt x="7458446" y="6181991"/>
                  <a:pt x="7798630" y="6257372"/>
                </a:cubicBezTo>
                <a:cubicBezTo>
                  <a:pt x="8160427" y="6337545"/>
                  <a:pt x="8482467" y="6383281"/>
                  <a:pt x="8783147" y="6397202"/>
                </a:cubicBezTo>
                <a:cubicBezTo>
                  <a:pt x="9014447" y="6407906"/>
                  <a:pt x="9231644" y="6394258"/>
                  <a:pt x="9428689" y="6356602"/>
                </a:cubicBezTo>
                <a:cubicBezTo>
                  <a:pt x="9652298" y="6313879"/>
                  <a:pt x="9843135" y="6241100"/>
                  <a:pt x="9995906" y="6140272"/>
                </a:cubicBezTo>
                <a:cubicBezTo>
                  <a:pt x="10060788" y="6097458"/>
                  <a:pt x="10115151" y="6048277"/>
                  <a:pt x="10158672" y="5993208"/>
                </a:cubicBezTo>
                <a:cubicBezTo>
                  <a:pt x="10161501" y="6010004"/>
                  <a:pt x="10164058" y="6026802"/>
                  <a:pt x="10166272" y="6043598"/>
                </a:cubicBezTo>
                <a:cubicBezTo>
                  <a:pt x="10114785" y="6122950"/>
                  <a:pt x="10042600" y="6190207"/>
                  <a:pt x="9949873" y="6244934"/>
                </a:cubicBezTo>
                <a:cubicBezTo>
                  <a:pt x="9587644" y="6458753"/>
                  <a:pt x="9101079" y="6478174"/>
                  <a:pt x="8756696" y="6456813"/>
                </a:cubicBezTo>
                <a:cubicBezTo>
                  <a:pt x="8502299" y="6441043"/>
                  <a:pt x="8246100" y="6403592"/>
                  <a:pt x="7994305" y="6353703"/>
                </a:cubicBezTo>
                <a:cubicBezTo>
                  <a:pt x="7593986" y="6274420"/>
                  <a:pt x="7204711" y="6163688"/>
                  <a:pt x="6850674" y="6058547"/>
                </a:cubicBezTo>
                <a:cubicBezTo>
                  <a:pt x="6315248" y="5899523"/>
                  <a:pt x="5775600" y="5723497"/>
                  <a:pt x="5253730" y="5553246"/>
                </a:cubicBezTo>
                <a:cubicBezTo>
                  <a:pt x="4564210" y="5328312"/>
                  <a:pt x="3851252" y="5095711"/>
                  <a:pt x="3139617" y="4899716"/>
                </a:cubicBezTo>
                <a:cubicBezTo>
                  <a:pt x="2870615" y="4824472"/>
                  <a:pt x="2627630" y="4758334"/>
                  <a:pt x="2378300" y="4711138"/>
                </a:cubicBezTo>
                <a:cubicBezTo>
                  <a:pt x="2092858" y="4657119"/>
                  <a:pt x="1843958" y="4638039"/>
                  <a:pt x="1617374" y="4652828"/>
                </a:cubicBezTo>
                <a:cubicBezTo>
                  <a:pt x="1523017" y="4658990"/>
                  <a:pt x="1429467" y="4670743"/>
                  <a:pt x="1337502" y="4687906"/>
                </a:cubicBezTo>
                <a:cubicBezTo>
                  <a:pt x="1343301" y="4676745"/>
                  <a:pt x="1349093" y="4665563"/>
                  <a:pt x="1354883" y="4654334"/>
                </a:cubicBezTo>
                <a:close/>
                <a:moveTo>
                  <a:pt x="9992459" y="6135069"/>
                </a:moveTo>
                <a:cubicBezTo>
                  <a:pt x="9707687" y="6323008"/>
                  <a:pt x="9278292" y="6413907"/>
                  <a:pt x="8783420" y="6390972"/>
                </a:cubicBezTo>
                <a:cubicBezTo>
                  <a:pt x="8511200" y="6378374"/>
                  <a:pt x="8237154" y="6339713"/>
                  <a:pt x="7968517" y="6286493"/>
                </a:cubicBezTo>
                <a:cubicBezTo>
                  <a:pt x="7571186" y="6207803"/>
                  <a:pt x="7185541" y="6097230"/>
                  <a:pt x="6833946" y="5991770"/>
                </a:cubicBezTo>
                <a:cubicBezTo>
                  <a:pt x="6298771" y="5831263"/>
                  <a:pt x="5759510" y="5653868"/>
                  <a:pt x="5237983" y="5482315"/>
                </a:cubicBezTo>
                <a:cubicBezTo>
                  <a:pt x="4560536" y="5259459"/>
                  <a:pt x="3860038" y="5029025"/>
                  <a:pt x="3161070" y="4833167"/>
                </a:cubicBezTo>
                <a:cubicBezTo>
                  <a:pt x="2878626" y="4754021"/>
                  <a:pt x="2643171" y="4689891"/>
                  <a:pt x="2399205" y="4645023"/>
                </a:cubicBezTo>
                <a:cubicBezTo>
                  <a:pt x="2113300" y="4592441"/>
                  <a:pt x="1865244" y="4577721"/>
                  <a:pt x="1640876" y="4600018"/>
                </a:cubicBezTo>
                <a:cubicBezTo>
                  <a:pt x="1545996" y="4609466"/>
                  <a:pt x="1451856" y="4625145"/>
                  <a:pt x="1358658" y="4647008"/>
                </a:cubicBezTo>
                <a:cubicBezTo>
                  <a:pt x="1364247" y="4636145"/>
                  <a:pt x="1369831" y="4625259"/>
                  <a:pt x="1375420" y="4614350"/>
                </a:cubicBezTo>
                <a:cubicBezTo>
                  <a:pt x="1472156" y="4586553"/>
                  <a:pt x="1568830" y="4566150"/>
                  <a:pt x="1665195" y="4553301"/>
                </a:cubicBezTo>
                <a:cubicBezTo>
                  <a:pt x="2168860" y="4486205"/>
                  <a:pt x="2706502" y="4638313"/>
                  <a:pt x="3180857" y="4772506"/>
                </a:cubicBezTo>
                <a:cubicBezTo>
                  <a:pt x="3872088" y="4968068"/>
                  <a:pt x="4564621" y="5198273"/>
                  <a:pt x="5234332" y="5420924"/>
                </a:cubicBezTo>
                <a:cubicBezTo>
                  <a:pt x="5750929" y="5592659"/>
                  <a:pt x="6285100" y="5770260"/>
                  <a:pt x="6815414" y="5930858"/>
                </a:cubicBezTo>
                <a:cubicBezTo>
                  <a:pt x="7165732" y="6036934"/>
                  <a:pt x="7549391" y="6147781"/>
                  <a:pt x="7945238" y="6226220"/>
                </a:cubicBezTo>
                <a:cubicBezTo>
                  <a:pt x="8229783" y="6282590"/>
                  <a:pt x="8520557" y="6322186"/>
                  <a:pt x="8809985" y="6331269"/>
                </a:cubicBezTo>
                <a:cubicBezTo>
                  <a:pt x="9045645" y="6338664"/>
                  <a:pt x="9267611" y="6319356"/>
                  <a:pt x="9469745" y="6273918"/>
                </a:cubicBezTo>
                <a:cubicBezTo>
                  <a:pt x="9696048" y="6223025"/>
                  <a:pt x="9887478" y="6141003"/>
                  <a:pt x="10038720" y="6030156"/>
                </a:cubicBezTo>
                <a:cubicBezTo>
                  <a:pt x="10079411" y="6000328"/>
                  <a:pt x="10115607" y="5967944"/>
                  <a:pt x="10147261" y="5933140"/>
                </a:cubicBezTo>
                <a:cubicBezTo>
                  <a:pt x="10150867" y="5950280"/>
                  <a:pt x="10154199" y="5967442"/>
                  <a:pt x="10157211" y="5984650"/>
                </a:cubicBezTo>
                <a:cubicBezTo>
                  <a:pt x="10113644" y="6041157"/>
                  <a:pt x="10058712" y="6091365"/>
                  <a:pt x="9992459" y="6135069"/>
                </a:cubicBezTo>
                <a:close/>
                <a:moveTo>
                  <a:pt x="10152555" y="5927298"/>
                </a:moveTo>
                <a:cubicBezTo>
                  <a:pt x="10159927" y="5918991"/>
                  <a:pt x="10167025" y="5910547"/>
                  <a:pt x="10173894" y="5901988"/>
                </a:cubicBezTo>
                <a:cubicBezTo>
                  <a:pt x="10176655" y="5918352"/>
                  <a:pt x="10179144" y="5934715"/>
                  <a:pt x="10181289" y="5951056"/>
                </a:cubicBezTo>
                <a:cubicBezTo>
                  <a:pt x="10175263" y="5960139"/>
                  <a:pt x="10168964" y="5969085"/>
                  <a:pt x="10162392" y="5977871"/>
                </a:cubicBezTo>
                <a:cubicBezTo>
                  <a:pt x="10159425" y="5961166"/>
                  <a:pt x="10156139" y="5944323"/>
                  <a:pt x="10152555" y="5927298"/>
                </a:cubicBezTo>
                <a:close/>
                <a:moveTo>
                  <a:pt x="10150935" y="5919721"/>
                </a:moveTo>
                <a:cubicBezTo>
                  <a:pt x="10147283" y="5902810"/>
                  <a:pt x="10143335" y="5885716"/>
                  <a:pt x="10139090" y="5868485"/>
                </a:cubicBezTo>
                <a:cubicBezTo>
                  <a:pt x="10147261" y="5860361"/>
                  <a:pt x="10155157" y="5852122"/>
                  <a:pt x="10162825" y="5843747"/>
                </a:cubicBezTo>
                <a:cubicBezTo>
                  <a:pt x="10166317" y="5860384"/>
                  <a:pt x="10169535" y="5877044"/>
                  <a:pt x="10172456" y="5893704"/>
                </a:cubicBezTo>
                <a:cubicBezTo>
                  <a:pt x="10165564" y="5902513"/>
                  <a:pt x="10158375" y="5911185"/>
                  <a:pt x="10150935" y="5919721"/>
                </a:cubicBezTo>
                <a:close/>
                <a:moveTo>
                  <a:pt x="10168393" y="5837584"/>
                </a:moveTo>
                <a:cubicBezTo>
                  <a:pt x="10175993" y="5829072"/>
                  <a:pt x="10183365" y="5820423"/>
                  <a:pt x="10190440" y="5811636"/>
                </a:cubicBezTo>
                <a:cubicBezTo>
                  <a:pt x="10193110" y="5827543"/>
                  <a:pt x="10195507" y="5843404"/>
                  <a:pt x="10197583" y="5859243"/>
                </a:cubicBezTo>
                <a:cubicBezTo>
                  <a:pt x="10191330" y="5868485"/>
                  <a:pt x="10184826" y="5877568"/>
                  <a:pt x="10178025" y="5886515"/>
                </a:cubicBezTo>
                <a:cubicBezTo>
                  <a:pt x="10175081" y="5870197"/>
                  <a:pt x="10171862" y="5853857"/>
                  <a:pt x="10168393" y="5837584"/>
                </a:cubicBezTo>
                <a:close/>
                <a:moveTo>
                  <a:pt x="10166797" y="5830236"/>
                </a:moveTo>
                <a:cubicBezTo>
                  <a:pt x="10163191" y="5813713"/>
                  <a:pt x="10159334" y="5797212"/>
                  <a:pt x="10155249" y="5780781"/>
                </a:cubicBezTo>
                <a:cubicBezTo>
                  <a:pt x="10163670" y="5772405"/>
                  <a:pt x="10171886" y="5763916"/>
                  <a:pt x="10179782" y="5755289"/>
                </a:cubicBezTo>
                <a:cubicBezTo>
                  <a:pt x="10183160" y="5771378"/>
                  <a:pt x="10186241" y="5787467"/>
                  <a:pt x="10189048" y="5803557"/>
                </a:cubicBezTo>
                <a:cubicBezTo>
                  <a:pt x="10181927" y="5812594"/>
                  <a:pt x="10174510" y="5821472"/>
                  <a:pt x="10166797" y="5830236"/>
                </a:cubicBezTo>
                <a:close/>
                <a:moveTo>
                  <a:pt x="10189732" y="5767749"/>
                </a:moveTo>
                <a:cubicBezTo>
                  <a:pt x="10188454" y="5761428"/>
                  <a:pt x="10187131" y="5755060"/>
                  <a:pt x="10185762" y="5748647"/>
                </a:cubicBezTo>
                <a:cubicBezTo>
                  <a:pt x="10193955" y="5739496"/>
                  <a:pt x="10201851" y="5730207"/>
                  <a:pt x="10209451" y="5720759"/>
                </a:cubicBezTo>
                <a:cubicBezTo>
                  <a:pt x="10212029" y="5736232"/>
                  <a:pt x="10214266" y="5751523"/>
                  <a:pt x="10216206" y="5766586"/>
                </a:cubicBezTo>
                <a:cubicBezTo>
                  <a:pt x="10209451" y="5776513"/>
                  <a:pt x="10202399" y="5786281"/>
                  <a:pt x="10195028" y="5795912"/>
                </a:cubicBezTo>
                <a:cubicBezTo>
                  <a:pt x="10193362" y="5786578"/>
                  <a:pt x="10191604" y="5777220"/>
                  <a:pt x="10189732" y="5767749"/>
                </a:cubicBezTo>
                <a:close/>
                <a:moveTo>
                  <a:pt x="10184210" y="5741436"/>
                </a:moveTo>
                <a:cubicBezTo>
                  <a:pt x="10180786" y="5725757"/>
                  <a:pt x="10177067" y="5709873"/>
                  <a:pt x="10173049" y="5693829"/>
                </a:cubicBezTo>
                <a:cubicBezTo>
                  <a:pt x="10182064" y="5684837"/>
                  <a:pt x="10190805" y="5675708"/>
                  <a:pt x="10199249" y="5666442"/>
                </a:cubicBezTo>
                <a:cubicBezTo>
                  <a:pt x="10202513" y="5682099"/>
                  <a:pt x="10205479" y="5697572"/>
                  <a:pt x="10208105" y="5712863"/>
                </a:cubicBezTo>
                <a:cubicBezTo>
                  <a:pt x="10200459" y="5722539"/>
                  <a:pt x="10192494" y="5732056"/>
                  <a:pt x="10184210" y="5741436"/>
                </a:cubicBezTo>
                <a:close/>
                <a:moveTo>
                  <a:pt x="10204499" y="5660646"/>
                </a:moveTo>
                <a:cubicBezTo>
                  <a:pt x="10212874" y="5651266"/>
                  <a:pt x="10220975" y="5641727"/>
                  <a:pt x="10228758" y="5632050"/>
                </a:cubicBezTo>
                <a:cubicBezTo>
                  <a:pt x="10231200" y="5646999"/>
                  <a:pt x="10233277" y="5661742"/>
                  <a:pt x="10235080" y="5676279"/>
                </a:cubicBezTo>
                <a:cubicBezTo>
                  <a:pt x="10228142" y="5686389"/>
                  <a:pt x="10220907" y="5696362"/>
                  <a:pt x="10213331" y="5706176"/>
                </a:cubicBezTo>
                <a:cubicBezTo>
                  <a:pt x="10210683" y="5691159"/>
                  <a:pt x="10207739" y="5675982"/>
                  <a:pt x="10204499" y="5660646"/>
                </a:cubicBezTo>
                <a:close/>
                <a:moveTo>
                  <a:pt x="10202970" y="5653571"/>
                </a:moveTo>
                <a:cubicBezTo>
                  <a:pt x="10201897" y="5648505"/>
                  <a:pt x="10200779" y="5643461"/>
                  <a:pt x="10199614" y="5638372"/>
                </a:cubicBezTo>
                <a:cubicBezTo>
                  <a:pt x="10197310" y="5628261"/>
                  <a:pt x="10194867" y="5618083"/>
                  <a:pt x="10192334" y="5607813"/>
                </a:cubicBezTo>
                <a:cubicBezTo>
                  <a:pt x="10198223" y="5601811"/>
                  <a:pt x="10204087" y="5595763"/>
                  <a:pt x="10209793" y="5589670"/>
                </a:cubicBezTo>
                <a:cubicBezTo>
                  <a:pt x="10212942" y="5586315"/>
                  <a:pt x="10216047" y="5582960"/>
                  <a:pt x="10219104" y="5579560"/>
                </a:cubicBezTo>
                <a:cubicBezTo>
                  <a:pt x="10222186" y="5594645"/>
                  <a:pt x="10224993" y="5609570"/>
                  <a:pt x="10227480" y="5624268"/>
                </a:cubicBezTo>
                <a:cubicBezTo>
                  <a:pt x="10219629" y="5634172"/>
                  <a:pt x="10211459" y="5643940"/>
                  <a:pt x="10202970" y="5653571"/>
                </a:cubicBezTo>
                <a:close/>
                <a:moveTo>
                  <a:pt x="10224490" y="5573534"/>
                </a:moveTo>
                <a:cubicBezTo>
                  <a:pt x="10233163" y="5563766"/>
                  <a:pt x="10241539" y="5553839"/>
                  <a:pt x="10249618" y="5543797"/>
                </a:cubicBezTo>
                <a:cubicBezTo>
                  <a:pt x="10251831" y="5558221"/>
                  <a:pt x="10253749" y="5572485"/>
                  <a:pt x="10255369" y="5586588"/>
                </a:cubicBezTo>
                <a:cubicBezTo>
                  <a:pt x="10248202" y="5596995"/>
                  <a:pt x="10240694" y="5607265"/>
                  <a:pt x="10232866" y="5617398"/>
                </a:cubicBezTo>
                <a:cubicBezTo>
                  <a:pt x="10230356" y="5602952"/>
                  <a:pt x="10227549" y="5588323"/>
                  <a:pt x="10224490" y="5573534"/>
                </a:cubicBezTo>
                <a:close/>
                <a:moveTo>
                  <a:pt x="10223053" y="5566551"/>
                </a:moveTo>
                <a:cubicBezTo>
                  <a:pt x="10219995" y="5552196"/>
                  <a:pt x="10216639" y="5537658"/>
                  <a:pt x="10213033" y="5522984"/>
                </a:cubicBezTo>
                <a:cubicBezTo>
                  <a:pt x="10222482" y="5513125"/>
                  <a:pt x="10231724" y="5503129"/>
                  <a:pt x="10240717" y="5493041"/>
                </a:cubicBezTo>
                <a:cubicBezTo>
                  <a:pt x="10243570" y="5507533"/>
                  <a:pt x="10246149" y="5521889"/>
                  <a:pt x="10248431" y="5536107"/>
                </a:cubicBezTo>
                <a:cubicBezTo>
                  <a:pt x="10240306" y="5546399"/>
                  <a:pt x="10231862" y="5556555"/>
                  <a:pt x="10223053" y="5566551"/>
                </a:cubicBezTo>
                <a:close/>
                <a:moveTo>
                  <a:pt x="10248294" y="5475879"/>
                </a:moveTo>
                <a:cubicBezTo>
                  <a:pt x="10247016" y="5477363"/>
                  <a:pt x="10245715" y="5478823"/>
                  <a:pt x="10244437" y="5480307"/>
                </a:cubicBezTo>
                <a:cubicBezTo>
                  <a:pt x="10241607" y="5466705"/>
                  <a:pt x="10238503" y="5452943"/>
                  <a:pt x="10235193" y="5439068"/>
                </a:cubicBezTo>
                <a:cubicBezTo>
                  <a:pt x="10244801" y="5428798"/>
                  <a:pt x="10254182" y="5418391"/>
                  <a:pt x="10263333" y="5407870"/>
                </a:cubicBezTo>
                <a:cubicBezTo>
                  <a:pt x="10265957" y="5421745"/>
                  <a:pt x="10268309" y="5435484"/>
                  <a:pt x="10270362" y="5449063"/>
                </a:cubicBezTo>
                <a:cubicBezTo>
                  <a:pt x="10263265" y="5458101"/>
                  <a:pt x="10255916" y="5467047"/>
                  <a:pt x="10248294" y="5475879"/>
                </a:cubicBezTo>
                <a:close/>
                <a:moveTo>
                  <a:pt x="10268514" y="5401936"/>
                </a:moveTo>
                <a:cubicBezTo>
                  <a:pt x="10277414" y="5391552"/>
                  <a:pt x="10286064" y="5381054"/>
                  <a:pt x="10294485" y="5370442"/>
                </a:cubicBezTo>
                <a:cubicBezTo>
                  <a:pt x="10296288" y="5383838"/>
                  <a:pt x="10297818" y="5397098"/>
                  <a:pt x="10299049" y="5410221"/>
                </a:cubicBezTo>
                <a:cubicBezTo>
                  <a:pt x="10291564" y="5421061"/>
                  <a:pt x="10283759" y="5431765"/>
                  <a:pt x="10275611" y="5442331"/>
                </a:cubicBezTo>
                <a:cubicBezTo>
                  <a:pt x="10273512" y="5429003"/>
                  <a:pt x="10271138" y="5415538"/>
                  <a:pt x="10268514" y="5401936"/>
                </a:cubicBezTo>
                <a:close/>
                <a:moveTo>
                  <a:pt x="10298639" y="5356178"/>
                </a:moveTo>
                <a:cubicBezTo>
                  <a:pt x="10296767" y="5343467"/>
                  <a:pt x="10294645" y="5330640"/>
                  <a:pt x="10292272" y="5317700"/>
                </a:cubicBezTo>
                <a:cubicBezTo>
                  <a:pt x="10301241" y="5306997"/>
                  <a:pt x="10309981" y="5296156"/>
                  <a:pt x="10318471" y="5285202"/>
                </a:cubicBezTo>
                <a:cubicBezTo>
                  <a:pt x="10320046" y="5298119"/>
                  <a:pt x="10321346" y="5310900"/>
                  <a:pt x="10322374" y="5323542"/>
                </a:cubicBezTo>
                <a:cubicBezTo>
                  <a:pt x="10314797" y="5334543"/>
                  <a:pt x="10306878" y="5345429"/>
                  <a:pt x="10298639" y="5356178"/>
                </a:cubicBezTo>
                <a:close/>
                <a:moveTo>
                  <a:pt x="10290948" y="5310763"/>
                </a:moveTo>
                <a:cubicBezTo>
                  <a:pt x="10288643" y="5298575"/>
                  <a:pt x="10286133" y="5286275"/>
                  <a:pt x="10283394" y="5273882"/>
                </a:cubicBezTo>
                <a:cubicBezTo>
                  <a:pt x="10293184" y="5262951"/>
                  <a:pt x="10302747" y="5251905"/>
                  <a:pt x="10312058" y="5240722"/>
                </a:cubicBezTo>
                <a:cubicBezTo>
                  <a:pt x="10314135" y="5253137"/>
                  <a:pt x="10315938" y="5265438"/>
                  <a:pt x="10317513" y="5277625"/>
                </a:cubicBezTo>
                <a:cubicBezTo>
                  <a:pt x="10308909" y="5288808"/>
                  <a:pt x="10300054" y="5299854"/>
                  <a:pt x="10290948" y="5310763"/>
                </a:cubicBezTo>
                <a:close/>
                <a:moveTo>
                  <a:pt x="10317125" y="5234537"/>
                </a:moveTo>
                <a:cubicBezTo>
                  <a:pt x="10326139" y="5223560"/>
                  <a:pt x="10334926" y="5212491"/>
                  <a:pt x="10343462" y="5201263"/>
                </a:cubicBezTo>
                <a:cubicBezTo>
                  <a:pt x="10344762" y="5213564"/>
                  <a:pt x="10345812" y="5225728"/>
                  <a:pt x="10346611" y="5237801"/>
                </a:cubicBezTo>
                <a:cubicBezTo>
                  <a:pt x="10342389" y="5243917"/>
                  <a:pt x="10338098" y="5250033"/>
                  <a:pt x="10333648" y="5256127"/>
                </a:cubicBezTo>
                <a:cubicBezTo>
                  <a:pt x="10330065" y="5261056"/>
                  <a:pt x="10326390" y="5265963"/>
                  <a:pt x="10322694" y="5270847"/>
                </a:cubicBezTo>
                <a:cubicBezTo>
                  <a:pt x="10321073" y="5258843"/>
                  <a:pt x="10319225" y="5246747"/>
                  <a:pt x="10317125" y="5234537"/>
                </a:cubicBezTo>
                <a:close/>
                <a:moveTo>
                  <a:pt x="10315915" y="5227485"/>
                </a:moveTo>
                <a:cubicBezTo>
                  <a:pt x="10313861" y="5215914"/>
                  <a:pt x="10311579" y="5204207"/>
                  <a:pt x="10309114" y="5192430"/>
                </a:cubicBezTo>
                <a:cubicBezTo>
                  <a:pt x="10318996" y="5181248"/>
                  <a:pt x="10328604" y="5169905"/>
                  <a:pt x="10337961" y="5158449"/>
                </a:cubicBezTo>
                <a:cubicBezTo>
                  <a:pt x="10339741" y="5170248"/>
                  <a:pt x="10341293" y="5181910"/>
                  <a:pt x="10342617" y="5193503"/>
                </a:cubicBezTo>
                <a:cubicBezTo>
                  <a:pt x="10333968" y="5204982"/>
                  <a:pt x="10325067" y="5216302"/>
                  <a:pt x="10315915" y="5227485"/>
                </a:cubicBezTo>
                <a:close/>
                <a:moveTo>
                  <a:pt x="10343027" y="5152287"/>
                </a:moveTo>
                <a:cubicBezTo>
                  <a:pt x="10352065" y="5141104"/>
                  <a:pt x="10360829" y="5129784"/>
                  <a:pt x="10369364" y="5118350"/>
                </a:cubicBezTo>
                <a:cubicBezTo>
                  <a:pt x="10370391" y="5129967"/>
                  <a:pt x="10371190" y="5141492"/>
                  <a:pt x="10371761" y="5152948"/>
                </a:cubicBezTo>
                <a:cubicBezTo>
                  <a:pt x="10364002" y="5164268"/>
                  <a:pt x="10356014" y="5175497"/>
                  <a:pt x="10347774" y="5186588"/>
                </a:cubicBezTo>
                <a:cubicBezTo>
                  <a:pt x="10346405" y="5175245"/>
                  <a:pt x="10344830" y="5163812"/>
                  <a:pt x="10343027" y="5152287"/>
                </a:cubicBezTo>
                <a:close/>
                <a:moveTo>
                  <a:pt x="10341886" y="5145121"/>
                </a:moveTo>
                <a:cubicBezTo>
                  <a:pt x="10340083" y="5134029"/>
                  <a:pt x="10338098" y="5122869"/>
                  <a:pt x="10335908" y="5111618"/>
                </a:cubicBezTo>
                <a:cubicBezTo>
                  <a:pt x="10345789" y="5100253"/>
                  <a:pt x="10355398" y="5088728"/>
                  <a:pt x="10364777" y="5077088"/>
                </a:cubicBezTo>
                <a:cubicBezTo>
                  <a:pt x="10366260" y="5088294"/>
                  <a:pt x="10367539" y="5099431"/>
                  <a:pt x="10368634" y="5110477"/>
                </a:cubicBezTo>
                <a:cubicBezTo>
                  <a:pt x="10359962" y="5122161"/>
                  <a:pt x="10351038" y="5133710"/>
                  <a:pt x="10341886" y="5145121"/>
                </a:cubicBezTo>
                <a:close/>
                <a:moveTo>
                  <a:pt x="10369821" y="5070812"/>
                </a:moveTo>
                <a:cubicBezTo>
                  <a:pt x="10378836" y="5059470"/>
                  <a:pt x="10387576" y="5047990"/>
                  <a:pt x="10396088" y="5036397"/>
                </a:cubicBezTo>
                <a:cubicBezTo>
                  <a:pt x="10396865" y="5047420"/>
                  <a:pt x="10397436" y="5058351"/>
                  <a:pt x="10397778" y="5069192"/>
                </a:cubicBezTo>
                <a:cubicBezTo>
                  <a:pt x="10390041" y="5080717"/>
                  <a:pt x="10382053" y="5092128"/>
                  <a:pt x="10373815" y="5103402"/>
                </a:cubicBezTo>
                <a:cubicBezTo>
                  <a:pt x="10372673" y="5092607"/>
                  <a:pt x="10371350" y="5081744"/>
                  <a:pt x="10369821" y="5070812"/>
                </a:cubicBezTo>
                <a:close/>
                <a:moveTo>
                  <a:pt x="10368793" y="5063532"/>
                </a:moveTo>
                <a:cubicBezTo>
                  <a:pt x="10367242" y="5052897"/>
                  <a:pt x="10365485" y="5042194"/>
                  <a:pt x="10363590" y="5031444"/>
                </a:cubicBezTo>
                <a:cubicBezTo>
                  <a:pt x="10373449" y="5019920"/>
                  <a:pt x="10383057" y="5008257"/>
                  <a:pt x="10392414" y="4996458"/>
                </a:cubicBezTo>
                <a:cubicBezTo>
                  <a:pt x="10393624" y="5007185"/>
                  <a:pt x="10394651" y="5017820"/>
                  <a:pt x="10395495" y="5028386"/>
                </a:cubicBezTo>
                <a:cubicBezTo>
                  <a:pt x="10386846" y="5040231"/>
                  <a:pt x="10377945" y="5051938"/>
                  <a:pt x="10368793" y="5063532"/>
                </a:cubicBezTo>
                <a:close/>
                <a:moveTo>
                  <a:pt x="10397503" y="4990045"/>
                </a:moveTo>
                <a:cubicBezTo>
                  <a:pt x="10406450" y="4978612"/>
                  <a:pt x="10415123" y="4967041"/>
                  <a:pt x="10423612" y="4955379"/>
                </a:cubicBezTo>
                <a:cubicBezTo>
                  <a:pt x="10424137" y="4965831"/>
                  <a:pt x="10424480" y="4976215"/>
                  <a:pt x="10424639" y="4986531"/>
                </a:cubicBezTo>
                <a:cubicBezTo>
                  <a:pt x="10416902" y="4998193"/>
                  <a:pt x="10408960" y="5009740"/>
                  <a:pt x="10400767" y="5021151"/>
                </a:cubicBezTo>
                <a:cubicBezTo>
                  <a:pt x="10399855" y="5010859"/>
                  <a:pt x="10398759" y="5000475"/>
                  <a:pt x="10397503" y="4990045"/>
                </a:cubicBezTo>
                <a:close/>
                <a:moveTo>
                  <a:pt x="10396591" y="4982720"/>
                </a:moveTo>
                <a:cubicBezTo>
                  <a:pt x="10395267" y="4972495"/>
                  <a:pt x="10393784" y="4962203"/>
                  <a:pt x="10392118" y="4951841"/>
                </a:cubicBezTo>
                <a:cubicBezTo>
                  <a:pt x="10401931" y="4940225"/>
                  <a:pt x="10411493" y="4928495"/>
                  <a:pt x="10420805" y="4916627"/>
                </a:cubicBezTo>
                <a:cubicBezTo>
                  <a:pt x="10421763" y="4926897"/>
                  <a:pt x="10422562" y="4937099"/>
                  <a:pt x="10423178" y="4947231"/>
                </a:cubicBezTo>
                <a:cubicBezTo>
                  <a:pt x="10414552" y="4959190"/>
                  <a:pt x="10405696" y="4971035"/>
                  <a:pt x="10396591" y="4982720"/>
                </a:cubicBezTo>
                <a:close/>
                <a:moveTo>
                  <a:pt x="10425985" y="4909963"/>
                </a:moveTo>
                <a:cubicBezTo>
                  <a:pt x="10434840" y="4898506"/>
                  <a:pt x="10443467" y="4886936"/>
                  <a:pt x="10451843" y="4875251"/>
                </a:cubicBezTo>
                <a:cubicBezTo>
                  <a:pt x="10452163" y="4885201"/>
                  <a:pt x="10452254" y="4895083"/>
                  <a:pt x="10452208" y="4904919"/>
                </a:cubicBezTo>
                <a:cubicBezTo>
                  <a:pt x="10444539" y="4916627"/>
                  <a:pt x="10436666" y="4928243"/>
                  <a:pt x="10428542" y="4939723"/>
                </a:cubicBezTo>
                <a:cubicBezTo>
                  <a:pt x="10427834" y="4929864"/>
                  <a:pt x="10427013" y="4919936"/>
                  <a:pt x="10425985" y="4909963"/>
                </a:cubicBezTo>
                <a:close/>
                <a:moveTo>
                  <a:pt x="10457457" y="4867377"/>
                </a:moveTo>
                <a:cubicBezTo>
                  <a:pt x="10465422" y="4856081"/>
                  <a:pt x="10473181" y="4844692"/>
                  <a:pt x="10480690" y="4833213"/>
                </a:cubicBezTo>
                <a:cubicBezTo>
                  <a:pt x="10480370" y="4842684"/>
                  <a:pt x="10479845" y="4852155"/>
                  <a:pt x="10479183" y="4861626"/>
                </a:cubicBezTo>
                <a:cubicBezTo>
                  <a:pt x="10472382" y="4873106"/>
                  <a:pt x="10465422" y="4884517"/>
                  <a:pt x="10458187" y="4895791"/>
                </a:cubicBezTo>
                <a:cubicBezTo>
                  <a:pt x="10458119" y="4886388"/>
                  <a:pt x="10457845" y="4876917"/>
                  <a:pt x="10457457" y="4867377"/>
                </a:cubicBezTo>
                <a:close/>
                <a:moveTo>
                  <a:pt x="10486487" y="4824267"/>
                </a:moveTo>
                <a:cubicBezTo>
                  <a:pt x="10493264" y="4813700"/>
                  <a:pt x="10499883" y="4803042"/>
                  <a:pt x="10506296" y="4792293"/>
                </a:cubicBezTo>
                <a:cubicBezTo>
                  <a:pt x="10505337" y="4801308"/>
                  <a:pt x="10504242" y="4810322"/>
                  <a:pt x="10502987" y="4819314"/>
                </a:cubicBezTo>
                <a:cubicBezTo>
                  <a:pt x="10497304" y="4829950"/>
                  <a:pt x="10491461" y="4840470"/>
                  <a:pt x="10485437" y="4850923"/>
                </a:cubicBezTo>
                <a:cubicBezTo>
                  <a:pt x="10485916" y="4842090"/>
                  <a:pt x="10486281" y="4833213"/>
                  <a:pt x="10486487" y="4824267"/>
                </a:cubicBezTo>
                <a:close/>
                <a:moveTo>
                  <a:pt x="10486646" y="4814727"/>
                </a:moveTo>
                <a:cubicBezTo>
                  <a:pt x="10486738" y="4805735"/>
                  <a:pt x="10486714" y="4796698"/>
                  <a:pt x="10486509" y="4787615"/>
                </a:cubicBezTo>
                <a:cubicBezTo>
                  <a:pt x="10494360" y="4776409"/>
                  <a:pt x="10501983" y="4765089"/>
                  <a:pt x="10509400" y="4753678"/>
                </a:cubicBezTo>
                <a:cubicBezTo>
                  <a:pt x="10508898" y="4762670"/>
                  <a:pt x="10508236" y="4771639"/>
                  <a:pt x="10507414" y="4780608"/>
                </a:cubicBezTo>
                <a:cubicBezTo>
                  <a:pt x="10500705" y="4792088"/>
                  <a:pt x="10493789" y="4803453"/>
                  <a:pt x="10486646" y="4814727"/>
                </a:cubicBezTo>
                <a:close/>
                <a:moveTo>
                  <a:pt x="10486304" y="4779261"/>
                </a:moveTo>
                <a:cubicBezTo>
                  <a:pt x="10486030" y="4770019"/>
                  <a:pt x="10485596" y="4760753"/>
                  <a:pt x="10485026" y="4751419"/>
                </a:cubicBezTo>
                <a:cubicBezTo>
                  <a:pt x="10493813" y="4739871"/>
                  <a:pt x="10502347" y="4728209"/>
                  <a:pt x="10510655" y="4716433"/>
                </a:cubicBezTo>
                <a:cubicBezTo>
                  <a:pt x="10510564" y="4725607"/>
                  <a:pt x="10510313" y="4734759"/>
                  <a:pt x="10509902" y="4743933"/>
                </a:cubicBezTo>
                <a:cubicBezTo>
                  <a:pt x="10502256" y="4755823"/>
                  <a:pt x="10494383" y="4767577"/>
                  <a:pt x="10486304" y="4779261"/>
                </a:cubicBezTo>
                <a:close/>
                <a:moveTo>
                  <a:pt x="10516178" y="4708559"/>
                </a:moveTo>
                <a:cubicBezTo>
                  <a:pt x="10523686" y="4697742"/>
                  <a:pt x="10530990" y="4686833"/>
                  <a:pt x="10538133" y="4675810"/>
                </a:cubicBezTo>
                <a:cubicBezTo>
                  <a:pt x="10537425" y="4684527"/>
                  <a:pt x="10536604" y="4693177"/>
                  <a:pt x="10535645" y="4701804"/>
                </a:cubicBezTo>
                <a:cubicBezTo>
                  <a:pt x="10529209" y="4712850"/>
                  <a:pt x="10522545" y="4723782"/>
                  <a:pt x="10515744" y="4734622"/>
                </a:cubicBezTo>
                <a:cubicBezTo>
                  <a:pt x="10516018" y="4725995"/>
                  <a:pt x="10516155" y="4717300"/>
                  <a:pt x="10516178" y="4708559"/>
                </a:cubicBezTo>
                <a:close/>
                <a:moveTo>
                  <a:pt x="10516132" y="4700161"/>
                </a:moveTo>
                <a:cubicBezTo>
                  <a:pt x="10516064" y="4691101"/>
                  <a:pt x="10515858" y="4682017"/>
                  <a:pt x="10515493" y="4672889"/>
                </a:cubicBezTo>
                <a:cubicBezTo>
                  <a:pt x="10523937" y="4661660"/>
                  <a:pt x="10532176" y="4650363"/>
                  <a:pt x="10540210" y="4638930"/>
                </a:cubicBezTo>
                <a:cubicBezTo>
                  <a:pt x="10539890" y="4647967"/>
                  <a:pt x="10539433" y="4656936"/>
                  <a:pt x="10538840" y="4665882"/>
                </a:cubicBezTo>
                <a:cubicBezTo>
                  <a:pt x="10531469" y="4677407"/>
                  <a:pt x="10523915" y="4688841"/>
                  <a:pt x="10516132" y="4700161"/>
                </a:cubicBezTo>
                <a:close/>
                <a:moveTo>
                  <a:pt x="10546280" y="4630189"/>
                </a:moveTo>
                <a:cubicBezTo>
                  <a:pt x="10553629" y="4619554"/>
                  <a:pt x="10560818" y="4608827"/>
                  <a:pt x="10567801" y="4598010"/>
                </a:cubicBezTo>
                <a:cubicBezTo>
                  <a:pt x="10566957" y="4606408"/>
                  <a:pt x="10565976" y="4614784"/>
                  <a:pt x="10564879" y="4623114"/>
                </a:cubicBezTo>
                <a:cubicBezTo>
                  <a:pt x="10558535" y="4634046"/>
                  <a:pt x="10551985" y="4644863"/>
                  <a:pt x="10545299" y="4655589"/>
                </a:cubicBezTo>
                <a:cubicBezTo>
                  <a:pt x="10545755" y="4647168"/>
                  <a:pt x="10546075" y="4638701"/>
                  <a:pt x="10546280" y="4630189"/>
                </a:cubicBezTo>
                <a:close/>
                <a:moveTo>
                  <a:pt x="10546462" y="4621813"/>
                </a:moveTo>
                <a:cubicBezTo>
                  <a:pt x="10546600" y="4612867"/>
                  <a:pt x="10546577" y="4603875"/>
                  <a:pt x="10546417" y="4594837"/>
                </a:cubicBezTo>
                <a:cubicBezTo>
                  <a:pt x="10554701" y="4583792"/>
                  <a:pt x="10562780" y="4572632"/>
                  <a:pt x="10570676" y="4561403"/>
                </a:cubicBezTo>
                <a:cubicBezTo>
                  <a:pt x="10570175" y="4570281"/>
                  <a:pt x="10569513" y="4579113"/>
                  <a:pt x="10568737" y="4587945"/>
                </a:cubicBezTo>
                <a:cubicBezTo>
                  <a:pt x="10561502" y="4599333"/>
                  <a:pt x="10554085" y="4610630"/>
                  <a:pt x="10546462" y="4621813"/>
                </a:cubicBezTo>
                <a:close/>
                <a:moveTo>
                  <a:pt x="10576839" y="4552503"/>
                </a:moveTo>
                <a:cubicBezTo>
                  <a:pt x="10584027" y="4542050"/>
                  <a:pt x="10591034" y="4531529"/>
                  <a:pt x="10597881" y="4520917"/>
                </a:cubicBezTo>
                <a:cubicBezTo>
                  <a:pt x="10596876" y="4529133"/>
                  <a:pt x="10595758" y="4537303"/>
                  <a:pt x="10594526" y="4545451"/>
                </a:cubicBezTo>
                <a:cubicBezTo>
                  <a:pt x="10588272" y="4556223"/>
                  <a:pt x="10581882" y="4566926"/>
                  <a:pt x="10575286" y="4577538"/>
                </a:cubicBezTo>
                <a:cubicBezTo>
                  <a:pt x="10575926" y="4569231"/>
                  <a:pt x="10576427" y="4560878"/>
                  <a:pt x="10576839" y="4552503"/>
                </a:cubicBezTo>
                <a:close/>
                <a:moveTo>
                  <a:pt x="10577226" y="4543465"/>
                </a:moveTo>
                <a:cubicBezTo>
                  <a:pt x="10577546" y="4534724"/>
                  <a:pt x="10577751" y="4525961"/>
                  <a:pt x="10577797" y="4517152"/>
                </a:cubicBezTo>
                <a:cubicBezTo>
                  <a:pt x="10585899" y="4506311"/>
                  <a:pt x="10593841" y="4495356"/>
                  <a:pt x="10601555" y="4484311"/>
                </a:cubicBezTo>
                <a:cubicBezTo>
                  <a:pt x="10600870" y="4493029"/>
                  <a:pt x="10600048" y="4501701"/>
                  <a:pt x="10599112" y="4510328"/>
                </a:cubicBezTo>
                <a:cubicBezTo>
                  <a:pt x="10591993" y="4521510"/>
                  <a:pt x="10584689" y="4532556"/>
                  <a:pt x="10577226" y="4543465"/>
                </a:cubicBezTo>
                <a:close/>
                <a:moveTo>
                  <a:pt x="10607740" y="4475433"/>
                </a:moveTo>
                <a:cubicBezTo>
                  <a:pt x="10614769" y="4465186"/>
                  <a:pt x="10621638" y="4454870"/>
                  <a:pt x="10628347" y="4444486"/>
                </a:cubicBezTo>
                <a:cubicBezTo>
                  <a:pt x="10627184" y="4452542"/>
                  <a:pt x="10625928" y="4460576"/>
                  <a:pt x="10624536" y="4468564"/>
                </a:cubicBezTo>
                <a:cubicBezTo>
                  <a:pt x="10618397" y="4479130"/>
                  <a:pt x="10612121" y="4489560"/>
                  <a:pt x="10605686" y="4499898"/>
                </a:cubicBezTo>
                <a:cubicBezTo>
                  <a:pt x="10606485" y="4491751"/>
                  <a:pt x="10607169" y="4483603"/>
                  <a:pt x="10607740" y="4475433"/>
                </a:cubicBezTo>
                <a:close/>
                <a:moveTo>
                  <a:pt x="10608333" y="4466304"/>
                </a:moveTo>
                <a:cubicBezTo>
                  <a:pt x="10608857" y="4457563"/>
                  <a:pt x="10609269" y="4448777"/>
                  <a:pt x="10609519" y="4439968"/>
                </a:cubicBezTo>
                <a:cubicBezTo>
                  <a:pt x="10617485" y="4429310"/>
                  <a:pt x="10625244" y="4418538"/>
                  <a:pt x="10632820" y="4407697"/>
                </a:cubicBezTo>
                <a:cubicBezTo>
                  <a:pt x="10631953" y="4416415"/>
                  <a:pt x="10630949" y="4425088"/>
                  <a:pt x="10629808" y="4433760"/>
                </a:cubicBezTo>
                <a:cubicBezTo>
                  <a:pt x="10622825" y="4444737"/>
                  <a:pt x="10615658" y="4455578"/>
                  <a:pt x="10608333" y="4466304"/>
                </a:cubicBezTo>
                <a:close/>
                <a:moveTo>
                  <a:pt x="10638983" y="4398819"/>
                </a:moveTo>
                <a:cubicBezTo>
                  <a:pt x="10645853" y="4388823"/>
                  <a:pt x="10652562" y="4378759"/>
                  <a:pt x="10659135" y="4368626"/>
                </a:cubicBezTo>
                <a:cubicBezTo>
                  <a:pt x="10657811" y="4376682"/>
                  <a:pt x="10656373" y="4384738"/>
                  <a:pt x="10654845" y="4392749"/>
                </a:cubicBezTo>
                <a:cubicBezTo>
                  <a:pt x="10648819" y="4403042"/>
                  <a:pt x="10642680" y="4413243"/>
                  <a:pt x="10636404" y="4423308"/>
                </a:cubicBezTo>
                <a:cubicBezTo>
                  <a:pt x="10637385" y="4415183"/>
                  <a:pt x="10638230" y="4407013"/>
                  <a:pt x="10638983" y="4398819"/>
                </a:cubicBezTo>
                <a:close/>
                <a:moveTo>
                  <a:pt x="10639782" y="4389736"/>
                </a:moveTo>
                <a:cubicBezTo>
                  <a:pt x="10640512" y="4380904"/>
                  <a:pt x="10641106" y="4372027"/>
                  <a:pt x="10641561" y="4363126"/>
                </a:cubicBezTo>
                <a:cubicBezTo>
                  <a:pt x="10649344" y="4352674"/>
                  <a:pt x="10656966" y="4342153"/>
                  <a:pt x="10664429" y="4331518"/>
                </a:cubicBezTo>
                <a:cubicBezTo>
                  <a:pt x="10663357" y="4340304"/>
                  <a:pt x="10662147" y="4349068"/>
                  <a:pt x="10660846" y="4357808"/>
                </a:cubicBezTo>
                <a:cubicBezTo>
                  <a:pt x="10653976" y="4368580"/>
                  <a:pt x="10646948" y="4379215"/>
                  <a:pt x="10639782" y="4389736"/>
                </a:cubicBezTo>
                <a:close/>
                <a:moveTo>
                  <a:pt x="10670546" y="4322663"/>
                </a:moveTo>
                <a:cubicBezTo>
                  <a:pt x="10677255" y="4312940"/>
                  <a:pt x="10683805" y="4303150"/>
                  <a:pt x="10690219" y="4293291"/>
                </a:cubicBezTo>
                <a:cubicBezTo>
                  <a:pt x="10688712" y="4301461"/>
                  <a:pt x="10687114" y="4309608"/>
                  <a:pt x="10685402" y="4317733"/>
                </a:cubicBezTo>
                <a:cubicBezTo>
                  <a:pt x="10679537" y="4327706"/>
                  <a:pt x="10673558" y="4337588"/>
                  <a:pt x="10667442" y="4347379"/>
                </a:cubicBezTo>
                <a:cubicBezTo>
                  <a:pt x="10668606" y="4339163"/>
                  <a:pt x="10669633" y="4330924"/>
                  <a:pt x="10670546" y="4322663"/>
                </a:cubicBezTo>
                <a:close/>
                <a:moveTo>
                  <a:pt x="10671528" y="4313717"/>
                </a:moveTo>
                <a:cubicBezTo>
                  <a:pt x="10672440" y="4304725"/>
                  <a:pt x="10673239" y="4295710"/>
                  <a:pt x="10673900" y="4286673"/>
                </a:cubicBezTo>
                <a:cubicBezTo>
                  <a:pt x="10681546" y="4276403"/>
                  <a:pt x="10689008" y="4266064"/>
                  <a:pt x="10696312" y="4255634"/>
                </a:cubicBezTo>
                <a:cubicBezTo>
                  <a:pt x="10695056" y="4264626"/>
                  <a:pt x="10693664" y="4273573"/>
                  <a:pt x="10692135" y="4282519"/>
                </a:cubicBezTo>
                <a:cubicBezTo>
                  <a:pt x="10685402" y="4293017"/>
                  <a:pt x="10678533" y="4303424"/>
                  <a:pt x="10671528" y="4313717"/>
                </a:cubicBezTo>
                <a:close/>
                <a:moveTo>
                  <a:pt x="10702427" y="4246894"/>
                </a:moveTo>
                <a:cubicBezTo>
                  <a:pt x="10709115" y="4237217"/>
                  <a:pt x="10715665" y="4227449"/>
                  <a:pt x="10722078" y="4217613"/>
                </a:cubicBezTo>
                <a:cubicBezTo>
                  <a:pt x="10720366" y="4226012"/>
                  <a:pt x="10718540" y="4234387"/>
                  <a:pt x="10716623" y="4242740"/>
                </a:cubicBezTo>
                <a:cubicBezTo>
                  <a:pt x="10710781" y="4252599"/>
                  <a:pt x="10704847" y="4262367"/>
                  <a:pt x="10698777" y="4272044"/>
                </a:cubicBezTo>
                <a:cubicBezTo>
                  <a:pt x="10700123" y="4263691"/>
                  <a:pt x="10701310" y="4255292"/>
                  <a:pt x="10702427" y="4246894"/>
                </a:cubicBezTo>
                <a:close/>
                <a:moveTo>
                  <a:pt x="10728400" y="4207845"/>
                </a:moveTo>
                <a:cubicBezTo>
                  <a:pt x="10733762" y="4199470"/>
                  <a:pt x="10739012" y="4191026"/>
                  <a:pt x="10744169" y="4182558"/>
                </a:cubicBezTo>
                <a:cubicBezTo>
                  <a:pt x="10742184" y="4190135"/>
                  <a:pt x="10740107" y="4197689"/>
                  <a:pt x="10737939" y="4205221"/>
                </a:cubicBezTo>
                <a:cubicBezTo>
                  <a:pt x="10733352" y="4213642"/>
                  <a:pt x="10728650" y="4221995"/>
                  <a:pt x="10723881" y="4230279"/>
                </a:cubicBezTo>
                <a:cubicBezTo>
                  <a:pt x="10725478" y="4222817"/>
                  <a:pt x="10726984" y="4215331"/>
                  <a:pt x="10728400" y="4207845"/>
                </a:cubicBezTo>
                <a:close/>
                <a:moveTo>
                  <a:pt x="10755055" y="4156473"/>
                </a:moveTo>
                <a:cubicBezTo>
                  <a:pt x="10756881" y="4148577"/>
                  <a:pt x="10758639" y="4140680"/>
                  <a:pt x="10760281" y="4132761"/>
                </a:cubicBezTo>
                <a:cubicBezTo>
                  <a:pt x="10765416" y="4124773"/>
                  <a:pt x="10770483" y="4116763"/>
                  <a:pt x="10775435" y="4108707"/>
                </a:cubicBezTo>
                <a:cubicBezTo>
                  <a:pt x="10773199" y="4116763"/>
                  <a:pt x="10770871" y="4124819"/>
                  <a:pt x="10768452" y="4132852"/>
                </a:cubicBezTo>
                <a:cubicBezTo>
                  <a:pt x="10764070" y="4140794"/>
                  <a:pt x="10759597" y="4148645"/>
                  <a:pt x="10755055" y="4156473"/>
                </a:cubicBezTo>
                <a:close/>
                <a:moveTo>
                  <a:pt x="10783423" y="4095561"/>
                </a:moveTo>
                <a:cubicBezTo>
                  <a:pt x="10787029" y="4089559"/>
                  <a:pt x="10790566" y="4083511"/>
                  <a:pt x="10794058" y="4077441"/>
                </a:cubicBezTo>
                <a:cubicBezTo>
                  <a:pt x="10791844" y="4084219"/>
                  <a:pt x="10789540" y="4090928"/>
                  <a:pt x="10787212" y="4097615"/>
                </a:cubicBezTo>
                <a:cubicBezTo>
                  <a:pt x="10784244" y="4103412"/>
                  <a:pt x="10781232" y="4109163"/>
                  <a:pt x="10778197" y="4114892"/>
                </a:cubicBezTo>
                <a:cubicBezTo>
                  <a:pt x="10780000" y="4108456"/>
                  <a:pt x="10781734" y="4102020"/>
                  <a:pt x="10783423" y="4095561"/>
                </a:cubicBezTo>
                <a:close/>
                <a:moveTo>
                  <a:pt x="10786823" y="4082096"/>
                </a:moveTo>
                <a:cubicBezTo>
                  <a:pt x="10788786" y="4074154"/>
                  <a:pt x="10790635" y="4066189"/>
                  <a:pt x="10792393" y="4058224"/>
                </a:cubicBezTo>
                <a:cubicBezTo>
                  <a:pt x="10797413" y="4050465"/>
                  <a:pt x="10802343" y="4042706"/>
                  <a:pt x="10807181" y="4034878"/>
                </a:cubicBezTo>
                <a:cubicBezTo>
                  <a:pt x="10806017" y="4038986"/>
                  <a:pt x="10804808" y="4043071"/>
                  <a:pt x="10803575" y="4047179"/>
                </a:cubicBezTo>
                <a:cubicBezTo>
                  <a:pt x="10802343" y="4051287"/>
                  <a:pt x="10801064" y="4055394"/>
                  <a:pt x="10799786" y="4059503"/>
                </a:cubicBezTo>
                <a:cubicBezTo>
                  <a:pt x="10795542" y="4067079"/>
                  <a:pt x="10791228" y="4074611"/>
                  <a:pt x="10786823" y="4082096"/>
                </a:cubicBezTo>
                <a:close/>
                <a:moveTo>
                  <a:pt x="10815306" y="4021618"/>
                </a:moveTo>
                <a:cubicBezTo>
                  <a:pt x="10818957" y="4015570"/>
                  <a:pt x="10822563" y="4009522"/>
                  <a:pt x="10826101" y="4003429"/>
                </a:cubicBezTo>
                <a:cubicBezTo>
                  <a:pt x="10823818" y="4010253"/>
                  <a:pt x="10821467" y="4017054"/>
                  <a:pt x="10819048" y="4023809"/>
                </a:cubicBezTo>
                <a:cubicBezTo>
                  <a:pt x="10815967" y="4029743"/>
                  <a:pt x="10812841" y="4035653"/>
                  <a:pt x="10809668" y="4041542"/>
                </a:cubicBezTo>
                <a:cubicBezTo>
                  <a:pt x="10811608" y="4034900"/>
                  <a:pt x="10813479" y="4028259"/>
                  <a:pt x="10815306" y="4021618"/>
                </a:cubicBezTo>
                <a:close/>
                <a:moveTo>
                  <a:pt x="10818683" y="4008952"/>
                </a:moveTo>
                <a:cubicBezTo>
                  <a:pt x="10820897" y="4000462"/>
                  <a:pt x="10823019" y="3991972"/>
                  <a:pt x="10825005" y="3983482"/>
                </a:cubicBezTo>
                <a:cubicBezTo>
                  <a:pt x="10829934" y="3975929"/>
                  <a:pt x="10834818" y="3968329"/>
                  <a:pt x="10839588" y="3960683"/>
                </a:cubicBezTo>
                <a:cubicBezTo>
                  <a:pt x="10837031" y="3969333"/>
                  <a:pt x="10834407" y="3977937"/>
                  <a:pt x="10831669" y="3986472"/>
                </a:cubicBezTo>
                <a:cubicBezTo>
                  <a:pt x="10827401" y="3994003"/>
                  <a:pt x="10823087" y="4001512"/>
                  <a:pt x="10818683" y="4008952"/>
                </a:cubicBezTo>
                <a:close/>
                <a:moveTo>
                  <a:pt x="10847758" y="3947447"/>
                </a:moveTo>
                <a:cubicBezTo>
                  <a:pt x="10851547" y="3941216"/>
                  <a:pt x="10855312" y="3934963"/>
                  <a:pt x="10859010" y="3928687"/>
                </a:cubicBezTo>
                <a:cubicBezTo>
                  <a:pt x="10856499" y="3936036"/>
                  <a:pt x="10853920" y="3943316"/>
                  <a:pt x="10851273" y="3950596"/>
                </a:cubicBezTo>
                <a:cubicBezTo>
                  <a:pt x="10848078" y="3956667"/>
                  <a:pt x="10844814" y="3962715"/>
                  <a:pt x="10841528" y="3968740"/>
                </a:cubicBezTo>
                <a:cubicBezTo>
                  <a:pt x="10843673" y="3961665"/>
                  <a:pt x="10845727" y="3954567"/>
                  <a:pt x="10847758" y="3947447"/>
                </a:cubicBezTo>
                <a:close/>
                <a:moveTo>
                  <a:pt x="10846321" y="3937245"/>
                </a:moveTo>
                <a:cubicBezTo>
                  <a:pt x="10845247" y="3941102"/>
                  <a:pt x="10844152" y="3944936"/>
                  <a:pt x="10843057" y="3948793"/>
                </a:cubicBezTo>
                <a:cubicBezTo>
                  <a:pt x="10837830" y="3957306"/>
                  <a:pt x="10832536" y="3965773"/>
                  <a:pt x="10827150" y="3974148"/>
                </a:cubicBezTo>
                <a:cubicBezTo>
                  <a:pt x="10829318" y="3964495"/>
                  <a:pt x="10831372" y="3954841"/>
                  <a:pt x="10833266" y="3945142"/>
                </a:cubicBezTo>
                <a:cubicBezTo>
                  <a:pt x="10839337" y="3936515"/>
                  <a:pt x="10845293" y="3927820"/>
                  <a:pt x="10851136" y="3919079"/>
                </a:cubicBezTo>
                <a:cubicBezTo>
                  <a:pt x="10849583" y="3925150"/>
                  <a:pt x="10847987" y="3931198"/>
                  <a:pt x="10846321" y="3937245"/>
                </a:cubicBezTo>
                <a:close/>
                <a:moveTo>
                  <a:pt x="10820372" y="3984624"/>
                </a:moveTo>
                <a:cubicBezTo>
                  <a:pt x="10814141" y="3994095"/>
                  <a:pt x="10807843" y="4003497"/>
                  <a:pt x="10801407" y="4012786"/>
                </a:cubicBezTo>
                <a:cubicBezTo>
                  <a:pt x="10803187" y="4002653"/>
                  <a:pt x="10804830" y="3992520"/>
                  <a:pt x="10806291" y="3982341"/>
                </a:cubicBezTo>
                <a:cubicBezTo>
                  <a:pt x="10813411" y="3972848"/>
                  <a:pt x="10820395" y="3963308"/>
                  <a:pt x="10827242" y="3953700"/>
                </a:cubicBezTo>
                <a:cubicBezTo>
                  <a:pt x="10825095" y="3964016"/>
                  <a:pt x="10822813" y="3974331"/>
                  <a:pt x="10820372" y="3984624"/>
                </a:cubicBezTo>
                <a:close/>
                <a:moveTo>
                  <a:pt x="10795929" y="4020637"/>
                </a:moveTo>
                <a:cubicBezTo>
                  <a:pt x="10788604" y="4031089"/>
                  <a:pt x="10781141" y="4041450"/>
                  <a:pt x="10773564" y="4051674"/>
                </a:cubicBezTo>
                <a:cubicBezTo>
                  <a:pt x="10774841" y="4041245"/>
                  <a:pt x="10775960" y="4030792"/>
                  <a:pt x="10776896" y="4020317"/>
                </a:cubicBezTo>
                <a:cubicBezTo>
                  <a:pt x="10785226" y="4009888"/>
                  <a:pt x="10793419" y="3999412"/>
                  <a:pt x="10801430" y="3988846"/>
                </a:cubicBezTo>
                <a:cubicBezTo>
                  <a:pt x="10799764" y="3999458"/>
                  <a:pt x="10797915" y="4010047"/>
                  <a:pt x="10795929" y="4020637"/>
                </a:cubicBezTo>
                <a:close/>
                <a:moveTo>
                  <a:pt x="10768726" y="4058179"/>
                </a:moveTo>
                <a:cubicBezTo>
                  <a:pt x="10760396" y="4069248"/>
                  <a:pt x="10751952" y="4080202"/>
                  <a:pt x="10743325" y="4091042"/>
                </a:cubicBezTo>
                <a:cubicBezTo>
                  <a:pt x="10744032" y="4080362"/>
                  <a:pt x="10744580" y="4069658"/>
                  <a:pt x="10744946" y="4058955"/>
                </a:cubicBezTo>
                <a:cubicBezTo>
                  <a:pt x="10754302" y="4048000"/>
                  <a:pt x="10763476" y="4036954"/>
                  <a:pt x="10772469" y="4025817"/>
                </a:cubicBezTo>
                <a:cubicBezTo>
                  <a:pt x="10771396" y="4036635"/>
                  <a:pt x="10770141" y="4047407"/>
                  <a:pt x="10768726" y="4058179"/>
                </a:cubicBezTo>
                <a:close/>
                <a:moveTo>
                  <a:pt x="10738692" y="4096862"/>
                </a:moveTo>
                <a:cubicBezTo>
                  <a:pt x="10729472" y="4108319"/>
                  <a:pt x="10720092" y="4119638"/>
                  <a:pt x="10710552" y="4130844"/>
                </a:cubicBezTo>
                <a:cubicBezTo>
                  <a:pt x="10710644" y="4119958"/>
                  <a:pt x="10710552" y="4109072"/>
                  <a:pt x="10710279" y="4098140"/>
                </a:cubicBezTo>
                <a:cubicBezTo>
                  <a:pt x="10720571" y="4086889"/>
                  <a:pt x="10730636" y="4075546"/>
                  <a:pt x="10740518" y="4064090"/>
                </a:cubicBezTo>
                <a:cubicBezTo>
                  <a:pt x="10740084" y="4075021"/>
                  <a:pt x="10739491" y="4085953"/>
                  <a:pt x="10738692" y="4096862"/>
                </a:cubicBezTo>
                <a:close/>
                <a:moveTo>
                  <a:pt x="10705372" y="4136892"/>
                </a:moveTo>
                <a:cubicBezTo>
                  <a:pt x="10695445" y="4148394"/>
                  <a:pt x="10685334" y="4159759"/>
                  <a:pt x="10675087" y="4170965"/>
                </a:cubicBezTo>
                <a:cubicBezTo>
                  <a:pt x="10674562" y="4160558"/>
                  <a:pt x="10673854" y="4150106"/>
                  <a:pt x="10672987" y="4139630"/>
                </a:cubicBezTo>
                <a:cubicBezTo>
                  <a:pt x="10672942" y="4139014"/>
                  <a:pt x="10672874" y="4138398"/>
                  <a:pt x="10672828" y="4137782"/>
                </a:cubicBezTo>
                <a:cubicBezTo>
                  <a:pt x="10683828" y="4126508"/>
                  <a:pt x="10694646" y="4115120"/>
                  <a:pt x="10705258" y="4103640"/>
                </a:cubicBezTo>
                <a:cubicBezTo>
                  <a:pt x="10705486" y="4114754"/>
                  <a:pt x="10705509" y="4125823"/>
                  <a:pt x="10705372" y="4136892"/>
                </a:cubicBezTo>
                <a:close/>
                <a:moveTo>
                  <a:pt x="10669998" y="4176511"/>
                </a:moveTo>
                <a:cubicBezTo>
                  <a:pt x="10659111" y="4188287"/>
                  <a:pt x="10648044" y="4199926"/>
                  <a:pt x="10636792" y="4211383"/>
                </a:cubicBezTo>
                <a:cubicBezTo>
                  <a:pt x="10635537" y="4200200"/>
                  <a:pt x="10634076" y="4188994"/>
                  <a:pt x="10632456" y="4177720"/>
                </a:cubicBezTo>
                <a:cubicBezTo>
                  <a:pt x="10644483" y="4166218"/>
                  <a:pt x="10656282" y="4154601"/>
                  <a:pt x="10667852" y="4142871"/>
                </a:cubicBezTo>
                <a:cubicBezTo>
                  <a:pt x="10668765" y="4154099"/>
                  <a:pt x="10669473" y="4165328"/>
                  <a:pt x="10669998" y="4176511"/>
                </a:cubicBezTo>
                <a:close/>
                <a:moveTo>
                  <a:pt x="10631885" y="4216335"/>
                </a:moveTo>
                <a:cubicBezTo>
                  <a:pt x="10620018" y="4228317"/>
                  <a:pt x="10607945" y="4240116"/>
                  <a:pt x="10595712" y="4251755"/>
                </a:cubicBezTo>
                <a:cubicBezTo>
                  <a:pt x="10593772" y="4240435"/>
                  <a:pt x="10591627" y="4229047"/>
                  <a:pt x="10589299" y="4217613"/>
                </a:cubicBezTo>
                <a:cubicBezTo>
                  <a:pt x="10602331" y="4205974"/>
                  <a:pt x="10615133" y="4194198"/>
                  <a:pt x="10627685" y="4182285"/>
                </a:cubicBezTo>
                <a:cubicBezTo>
                  <a:pt x="10629261" y="4193673"/>
                  <a:pt x="10630675" y="4205016"/>
                  <a:pt x="10631885" y="4216335"/>
                </a:cubicBezTo>
                <a:close/>
                <a:moveTo>
                  <a:pt x="10591011" y="4256205"/>
                </a:moveTo>
                <a:cubicBezTo>
                  <a:pt x="10578185" y="4268301"/>
                  <a:pt x="10565177" y="4280191"/>
                  <a:pt x="10551963" y="4291876"/>
                </a:cubicBezTo>
                <a:cubicBezTo>
                  <a:pt x="10549339" y="4280351"/>
                  <a:pt x="10546532" y="4268780"/>
                  <a:pt x="10543518" y="4257164"/>
                </a:cubicBezTo>
                <a:cubicBezTo>
                  <a:pt x="10557508" y="4245479"/>
                  <a:pt x="10571247" y="4233657"/>
                  <a:pt x="10584735" y="4221675"/>
                </a:cubicBezTo>
                <a:cubicBezTo>
                  <a:pt x="10587017" y="4233223"/>
                  <a:pt x="10589117" y="4244748"/>
                  <a:pt x="10591011" y="4256205"/>
                </a:cubicBezTo>
                <a:close/>
                <a:moveTo>
                  <a:pt x="10547444" y="4295824"/>
                </a:moveTo>
                <a:cubicBezTo>
                  <a:pt x="10533705" y="4307897"/>
                  <a:pt x="10519784" y="4319742"/>
                  <a:pt x="10505657" y="4331404"/>
                </a:cubicBezTo>
                <a:cubicBezTo>
                  <a:pt x="10502371" y="4319719"/>
                  <a:pt x="10498856" y="4307965"/>
                  <a:pt x="10495182" y="4296166"/>
                </a:cubicBezTo>
                <a:cubicBezTo>
                  <a:pt x="10510084" y="4284573"/>
                  <a:pt x="10524690" y="4272797"/>
                  <a:pt x="10539069" y="4260861"/>
                </a:cubicBezTo>
                <a:cubicBezTo>
                  <a:pt x="10542057" y="4272568"/>
                  <a:pt x="10544866" y="4284230"/>
                  <a:pt x="10547444" y="4295824"/>
                </a:cubicBezTo>
                <a:close/>
                <a:moveTo>
                  <a:pt x="10501230" y="4335055"/>
                </a:moveTo>
                <a:cubicBezTo>
                  <a:pt x="10486646" y="4346991"/>
                  <a:pt x="10471880" y="4358721"/>
                  <a:pt x="10456932" y="4370224"/>
                </a:cubicBezTo>
                <a:cubicBezTo>
                  <a:pt x="10452938" y="4358310"/>
                  <a:pt x="10448762" y="4346352"/>
                  <a:pt x="10444403" y="4334347"/>
                </a:cubicBezTo>
                <a:cubicBezTo>
                  <a:pt x="10456636" y="4325447"/>
                  <a:pt x="10468776" y="4316455"/>
                  <a:pt x="10480712" y="4307326"/>
                </a:cubicBezTo>
                <a:cubicBezTo>
                  <a:pt x="10484090" y="4304770"/>
                  <a:pt x="10487422" y="4302169"/>
                  <a:pt x="10490777" y="4299590"/>
                </a:cubicBezTo>
                <a:cubicBezTo>
                  <a:pt x="10494451" y="4311457"/>
                  <a:pt x="10497966" y="4323279"/>
                  <a:pt x="10501230" y="4335055"/>
                </a:cubicBezTo>
                <a:close/>
                <a:moveTo>
                  <a:pt x="10452573" y="4373556"/>
                </a:moveTo>
                <a:cubicBezTo>
                  <a:pt x="10437191" y="4385332"/>
                  <a:pt x="10421604" y="4396857"/>
                  <a:pt x="10405857" y="4408154"/>
                </a:cubicBezTo>
                <a:cubicBezTo>
                  <a:pt x="10401223" y="4396081"/>
                  <a:pt x="10396386" y="4383917"/>
                  <a:pt x="10391342" y="4371684"/>
                </a:cubicBezTo>
                <a:cubicBezTo>
                  <a:pt x="10407842" y="4360479"/>
                  <a:pt x="10424069" y="4349068"/>
                  <a:pt x="10440044" y="4337497"/>
                </a:cubicBezTo>
                <a:cubicBezTo>
                  <a:pt x="10444403" y="4349501"/>
                  <a:pt x="10448556" y="4361506"/>
                  <a:pt x="10452573" y="4373556"/>
                </a:cubicBezTo>
                <a:close/>
                <a:moveTo>
                  <a:pt x="10401497" y="4411280"/>
                </a:moveTo>
                <a:cubicBezTo>
                  <a:pt x="10385408" y="4422737"/>
                  <a:pt x="10369137" y="4433965"/>
                  <a:pt x="10352704" y="4444943"/>
                </a:cubicBezTo>
                <a:cubicBezTo>
                  <a:pt x="10347456" y="4432642"/>
                  <a:pt x="10342001" y="4420249"/>
                  <a:pt x="10336363" y="4407789"/>
                </a:cubicBezTo>
                <a:cubicBezTo>
                  <a:pt x="10353503" y="4396925"/>
                  <a:pt x="10370368" y="4385857"/>
                  <a:pt x="10387005" y="4374605"/>
                </a:cubicBezTo>
                <a:cubicBezTo>
                  <a:pt x="10391981" y="4386793"/>
                  <a:pt x="10396819" y="4399025"/>
                  <a:pt x="10401497" y="4411280"/>
                </a:cubicBezTo>
                <a:close/>
                <a:moveTo>
                  <a:pt x="10348208" y="4447955"/>
                </a:moveTo>
                <a:cubicBezTo>
                  <a:pt x="10331594" y="4459024"/>
                  <a:pt x="10314774" y="4469819"/>
                  <a:pt x="10297818" y="4480385"/>
                </a:cubicBezTo>
                <a:cubicBezTo>
                  <a:pt x="10291975" y="4467833"/>
                  <a:pt x="10285950" y="4455213"/>
                  <a:pt x="10279742" y="4442501"/>
                </a:cubicBezTo>
                <a:cubicBezTo>
                  <a:pt x="10297361" y="4432071"/>
                  <a:pt x="10314706" y="4421436"/>
                  <a:pt x="10331845" y="4410619"/>
                </a:cubicBezTo>
                <a:cubicBezTo>
                  <a:pt x="10337504" y="4423148"/>
                  <a:pt x="10342959" y="4435586"/>
                  <a:pt x="10348208" y="4447955"/>
                </a:cubicBezTo>
                <a:close/>
                <a:moveTo>
                  <a:pt x="10293276" y="4483215"/>
                </a:moveTo>
                <a:cubicBezTo>
                  <a:pt x="10276182" y="4493804"/>
                  <a:pt x="10258951" y="4504166"/>
                  <a:pt x="10241539" y="4514276"/>
                </a:cubicBezTo>
                <a:cubicBezTo>
                  <a:pt x="10235148" y="4501450"/>
                  <a:pt x="10228575" y="4488578"/>
                  <a:pt x="10221820" y="4475615"/>
                </a:cubicBezTo>
                <a:cubicBezTo>
                  <a:pt x="10239827" y="4465688"/>
                  <a:pt x="10257560" y="4455532"/>
                  <a:pt x="10275110" y="4445194"/>
                </a:cubicBezTo>
                <a:cubicBezTo>
                  <a:pt x="10281362" y="4457951"/>
                  <a:pt x="10287433" y="4470640"/>
                  <a:pt x="10293276" y="4483215"/>
                </a:cubicBezTo>
                <a:close/>
                <a:moveTo>
                  <a:pt x="10236814" y="4517015"/>
                </a:moveTo>
                <a:cubicBezTo>
                  <a:pt x="10219401" y="4527102"/>
                  <a:pt x="10201829" y="4536938"/>
                  <a:pt x="10184118" y="4546523"/>
                </a:cubicBezTo>
                <a:cubicBezTo>
                  <a:pt x="10177226" y="4533469"/>
                  <a:pt x="10170129" y="4520301"/>
                  <a:pt x="10162825" y="4507018"/>
                </a:cubicBezTo>
                <a:cubicBezTo>
                  <a:pt x="10181106" y="4497616"/>
                  <a:pt x="10199157" y="4488054"/>
                  <a:pt x="10216982" y="4478263"/>
                </a:cubicBezTo>
                <a:cubicBezTo>
                  <a:pt x="10223782" y="4491271"/>
                  <a:pt x="10230424" y="4504211"/>
                  <a:pt x="10236814" y="4517015"/>
                </a:cubicBezTo>
                <a:close/>
                <a:moveTo>
                  <a:pt x="10178778" y="4549399"/>
                </a:moveTo>
                <a:cubicBezTo>
                  <a:pt x="10161296" y="4558825"/>
                  <a:pt x="10143678" y="4568022"/>
                  <a:pt x="10125968" y="4576991"/>
                </a:cubicBezTo>
                <a:cubicBezTo>
                  <a:pt x="10118596" y="4563640"/>
                  <a:pt x="10111042" y="4550175"/>
                  <a:pt x="10103283" y="4536596"/>
                </a:cubicBezTo>
                <a:cubicBezTo>
                  <a:pt x="10121540" y="4527832"/>
                  <a:pt x="10139615" y="4518931"/>
                  <a:pt x="10157463" y="4509826"/>
                </a:cubicBezTo>
                <a:cubicBezTo>
                  <a:pt x="10164765" y="4523131"/>
                  <a:pt x="10171862" y="4536322"/>
                  <a:pt x="10178778" y="4549399"/>
                </a:cubicBezTo>
                <a:close/>
                <a:moveTo>
                  <a:pt x="10120513" y="4579729"/>
                </a:moveTo>
                <a:cubicBezTo>
                  <a:pt x="10102895" y="4588561"/>
                  <a:pt x="10085185" y="4597188"/>
                  <a:pt x="10067384" y="4605587"/>
                </a:cubicBezTo>
                <a:cubicBezTo>
                  <a:pt x="10059601" y="4591916"/>
                  <a:pt x="10051637" y="4578155"/>
                  <a:pt x="10043489" y="4564279"/>
                </a:cubicBezTo>
                <a:cubicBezTo>
                  <a:pt x="10061770" y="4556086"/>
                  <a:pt x="10079913" y="4547756"/>
                  <a:pt x="10097806" y="4539220"/>
                </a:cubicBezTo>
                <a:cubicBezTo>
                  <a:pt x="10105565" y="4552845"/>
                  <a:pt x="10113119" y="4566333"/>
                  <a:pt x="10120513" y="4579729"/>
                </a:cubicBezTo>
                <a:close/>
                <a:moveTo>
                  <a:pt x="10061929" y="4608166"/>
                </a:moveTo>
                <a:cubicBezTo>
                  <a:pt x="10044357" y="4616381"/>
                  <a:pt x="10026692" y="4624392"/>
                  <a:pt x="10008960" y="4632174"/>
                </a:cubicBezTo>
                <a:cubicBezTo>
                  <a:pt x="10004943" y="4625305"/>
                  <a:pt x="10000904" y="4618413"/>
                  <a:pt x="9996795" y="4611497"/>
                </a:cubicBezTo>
                <a:cubicBezTo>
                  <a:pt x="9992574" y="4604331"/>
                  <a:pt x="9988260" y="4597142"/>
                  <a:pt x="9983992" y="4589953"/>
                </a:cubicBezTo>
                <a:cubicBezTo>
                  <a:pt x="9986732" y="4588812"/>
                  <a:pt x="9989493" y="4587717"/>
                  <a:pt x="9992231" y="4586553"/>
                </a:cubicBezTo>
                <a:cubicBezTo>
                  <a:pt x="10007613" y="4580094"/>
                  <a:pt x="10022836" y="4573453"/>
                  <a:pt x="10037966" y="4566744"/>
                </a:cubicBezTo>
                <a:cubicBezTo>
                  <a:pt x="10046137" y="4580665"/>
                  <a:pt x="10054102" y="4594472"/>
                  <a:pt x="10061929" y="4608166"/>
                </a:cubicBezTo>
                <a:close/>
                <a:moveTo>
                  <a:pt x="9991523" y="4614624"/>
                </a:moveTo>
                <a:cubicBezTo>
                  <a:pt x="9995517" y="4621334"/>
                  <a:pt x="9999421" y="4627998"/>
                  <a:pt x="10003300" y="4634662"/>
                </a:cubicBezTo>
                <a:cubicBezTo>
                  <a:pt x="9986046" y="4642193"/>
                  <a:pt x="9968747" y="4649542"/>
                  <a:pt x="9951358" y="4656662"/>
                </a:cubicBezTo>
                <a:cubicBezTo>
                  <a:pt x="9943004" y="4642261"/>
                  <a:pt x="9934560" y="4627815"/>
                  <a:pt x="9926025" y="4613323"/>
                </a:cubicBezTo>
                <a:cubicBezTo>
                  <a:pt x="9943551" y="4606499"/>
                  <a:pt x="9960942" y="4599493"/>
                  <a:pt x="9978265" y="4592327"/>
                </a:cubicBezTo>
                <a:cubicBezTo>
                  <a:pt x="9982714" y="4599767"/>
                  <a:pt x="9987142" y="4607207"/>
                  <a:pt x="9991523" y="4614624"/>
                </a:cubicBezTo>
                <a:close/>
                <a:moveTo>
                  <a:pt x="9945561" y="4659013"/>
                </a:moveTo>
                <a:cubicBezTo>
                  <a:pt x="9929037" y="4665745"/>
                  <a:pt x="9912445" y="4672295"/>
                  <a:pt x="9895832" y="4678663"/>
                </a:cubicBezTo>
                <a:cubicBezTo>
                  <a:pt x="9887365" y="4663919"/>
                  <a:pt x="9878829" y="4649108"/>
                  <a:pt x="9870202" y="4634228"/>
                </a:cubicBezTo>
                <a:cubicBezTo>
                  <a:pt x="9886953" y="4628157"/>
                  <a:pt x="9903591" y="4621927"/>
                  <a:pt x="9920159" y="4615560"/>
                </a:cubicBezTo>
                <a:cubicBezTo>
                  <a:pt x="9928673" y="4630052"/>
                  <a:pt x="9937139" y="4644521"/>
                  <a:pt x="9945561" y="4659013"/>
                </a:cubicBezTo>
                <a:close/>
                <a:moveTo>
                  <a:pt x="9889875" y="4680945"/>
                </a:moveTo>
                <a:cubicBezTo>
                  <a:pt x="9874105" y="4686924"/>
                  <a:pt x="9858312" y="4692766"/>
                  <a:pt x="9842474" y="4698426"/>
                </a:cubicBezTo>
                <a:cubicBezTo>
                  <a:pt x="9833938" y="4683341"/>
                  <a:pt x="9825288" y="4668187"/>
                  <a:pt x="9816593" y="4652988"/>
                </a:cubicBezTo>
                <a:cubicBezTo>
                  <a:pt x="9832523" y="4647602"/>
                  <a:pt x="9848407" y="4642102"/>
                  <a:pt x="9864201" y="4636419"/>
                </a:cubicBezTo>
                <a:cubicBezTo>
                  <a:pt x="9872827" y="4651253"/>
                  <a:pt x="9881385" y="4666110"/>
                  <a:pt x="9889875" y="4680945"/>
                </a:cubicBezTo>
                <a:close/>
                <a:moveTo>
                  <a:pt x="9836312" y="4700617"/>
                </a:moveTo>
                <a:cubicBezTo>
                  <a:pt x="9821340" y="4705935"/>
                  <a:pt x="9806323" y="4711115"/>
                  <a:pt x="9791330" y="4716159"/>
                </a:cubicBezTo>
                <a:cubicBezTo>
                  <a:pt x="9782702" y="4700754"/>
                  <a:pt x="9774030" y="4685326"/>
                  <a:pt x="9765244" y="4669830"/>
                </a:cubicBezTo>
                <a:cubicBezTo>
                  <a:pt x="9780352" y="4665038"/>
                  <a:pt x="9795391" y="4660108"/>
                  <a:pt x="9810363" y="4655087"/>
                </a:cubicBezTo>
                <a:cubicBezTo>
                  <a:pt x="9819058" y="4670264"/>
                  <a:pt x="9827708" y="4685441"/>
                  <a:pt x="9836312" y="4700617"/>
                </a:cubicBezTo>
                <a:close/>
                <a:moveTo>
                  <a:pt x="9784871" y="4718304"/>
                </a:moveTo>
                <a:cubicBezTo>
                  <a:pt x="9770721" y="4723006"/>
                  <a:pt x="9756548" y="4727570"/>
                  <a:pt x="9742376" y="4732020"/>
                </a:cubicBezTo>
                <a:cubicBezTo>
                  <a:pt x="9733704" y="4716342"/>
                  <a:pt x="9724918" y="4700594"/>
                  <a:pt x="9716085" y="4684802"/>
                </a:cubicBezTo>
                <a:cubicBezTo>
                  <a:pt x="9730327" y="4680602"/>
                  <a:pt x="9744545" y="4676312"/>
                  <a:pt x="9758694" y="4671884"/>
                </a:cubicBezTo>
                <a:cubicBezTo>
                  <a:pt x="9767480" y="4687357"/>
                  <a:pt x="9776199" y="4702831"/>
                  <a:pt x="9784871" y="4718304"/>
                </a:cubicBezTo>
                <a:close/>
                <a:moveTo>
                  <a:pt x="9736054" y="4734006"/>
                </a:moveTo>
                <a:cubicBezTo>
                  <a:pt x="9722590" y="4738182"/>
                  <a:pt x="9709125" y="4742267"/>
                  <a:pt x="9695660" y="4746238"/>
                </a:cubicBezTo>
                <a:cubicBezTo>
                  <a:pt x="9686919" y="4730286"/>
                  <a:pt x="9678110" y="4714265"/>
                  <a:pt x="9669209" y="4698198"/>
                </a:cubicBezTo>
                <a:cubicBezTo>
                  <a:pt x="9682766" y="4694455"/>
                  <a:pt x="9696253" y="4690598"/>
                  <a:pt x="9709695" y="4686673"/>
                </a:cubicBezTo>
                <a:cubicBezTo>
                  <a:pt x="9718528" y="4702466"/>
                  <a:pt x="9727313" y="4718236"/>
                  <a:pt x="9736054" y="4734006"/>
                </a:cubicBezTo>
                <a:close/>
                <a:moveTo>
                  <a:pt x="9688951" y="4748178"/>
                </a:moveTo>
                <a:cubicBezTo>
                  <a:pt x="9676353" y="4751852"/>
                  <a:pt x="9663732" y="4755435"/>
                  <a:pt x="9651134" y="4758904"/>
                </a:cubicBezTo>
                <a:cubicBezTo>
                  <a:pt x="9642371" y="4742701"/>
                  <a:pt x="9633493" y="4726452"/>
                  <a:pt x="9624570" y="4710134"/>
                </a:cubicBezTo>
                <a:cubicBezTo>
                  <a:pt x="9637236" y="4706870"/>
                  <a:pt x="9649856" y="4703516"/>
                  <a:pt x="9662454" y="4700092"/>
                </a:cubicBezTo>
                <a:cubicBezTo>
                  <a:pt x="9671332" y="4716113"/>
                  <a:pt x="9680164" y="4732157"/>
                  <a:pt x="9688951" y="4748178"/>
                </a:cubicBezTo>
                <a:close/>
                <a:moveTo>
                  <a:pt x="9643991" y="4760867"/>
                </a:moveTo>
                <a:cubicBezTo>
                  <a:pt x="9570732" y="4780837"/>
                  <a:pt x="9497748" y="4797473"/>
                  <a:pt x="9425858" y="4810824"/>
                </a:cubicBezTo>
                <a:cubicBezTo>
                  <a:pt x="8853210" y="4915965"/>
                  <a:pt x="8267370" y="4871029"/>
                  <a:pt x="7729890" y="4764564"/>
                </a:cubicBezTo>
                <a:cubicBezTo>
                  <a:pt x="7242345" y="4668005"/>
                  <a:pt x="6794623" y="4520803"/>
                  <a:pt x="6432119" y="4389006"/>
                </a:cubicBezTo>
                <a:cubicBezTo>
                  <a:pt x="5979651" y="4224483"/>
                  <a:pt x="5533619" y="4023763"/>
                  <a:pt x="5102261" y="3829640"/>
                </a:cubicBezTo>
                <a:cubicBezTo>
                  <a:pt x="4640093" y="3621663"/>
                  <a:pt x="4162178" y="3406612"/>
                  <a:pt x="3675774" y="3235858"/>
                </a:cubicBezTo>
                <a:cubicBezTo>
                  <a:pt x="3371968" y="3128115"/>
                  <a:pt x="3128846" y="3078158"/>
                  <a:pt x="2910645" y="3078660"/>
                </a:cubicBezTo>
                <a:cubicBezTo>
                  <a:pt x="2779282" y="3078980"/>
                  <a:pt x="2655975" y="3098561"/>
                  <a:pt x="2544124" y="3136856"/>
                </a:cubicBezTo>
                <a:cubicBezTo>
                  <a:pt x="2421639" y="3178826"/>
                  <a:pt x="2308077" y="3244827"/>
                  <a:pt x="2206571" y="3333079"/>
                </a:cubicBezTo>
                <a:cubicBezTo>
                  <a:pt x="2072476" y="3449677"/>
                  <a:pt x="1955162" y="3584851"/>
                  <a:pt x="1848581" y="3730615"/>
                </a:cubicBezTo>
                <a:cubicBezTo>
                  <a:pt x="1961911" y="3566457"/>
                  <a:pt x="2087361" y="3413892"/>
                  <a:pt x="2232627" y="3282985"/>
                </a:cubicBezTo>
                <a:cubicBezTo>
                  <a:pt x="2678797" y="2880953"/>
                  <a:pt x="3249049" y="3012865"/>
                  <a:pt x="3695994" y="3172732"/>
                </a:cubicBezTo>
                <a:cubicBezTo>
                  <a:pt x="4173521" y="3342322"/>
                  <a:pt x="4642238" y="3556552"/>
                  <a:pt x="5095528" y="3763730"/>
                </a:cubicBezTo>
                <a:cubicBezTo>
                  <a:pt x="5522961" y="3959086"/>
                  <a:pt x="5964977" y="4161106"/>
                  <a:pt x="6414113" y="4325630"/>
                </a:cubicBezTo>
                <a:cubicBezTo>
                  <a:pt x="6898326" y="4503002"/>
                  <a:pt x="7331944" y="4628888"/>
                  <a:pt x="7733405" y="4708423"/>
                </a:cubicBezTo>
                <a:cubicBezTo>
                  <a:pt x="7793039" y="4720244"/>
                  <a:pt x="7851919" y="4731016"/>
                  <a:pt x="7910207" y="4740807"/>
                </a:cubicBezTo>
                <a:cubicBezTo>
                  <a:pt x="8178068" y="4785789"/>
                  <a:pt x="8438192" y="4810163"/>
                  <a:pt x="8683323" y="4813244"/>
                </a:cubicBezTo>
                <a:cubicBezTo>
                  <a:pt x="8950545" y="4816598"/>
                  <a:pt x="9209620" y="4794849"/>
                  <a:pt x="9453336" y="4748543"/>
                </a:cubicBezTo>
                <a:cubicBezTo>
                  <a:pt x="9508542" y="4737977"/>
                  <a:pt x="9563224" y="4725744"/>
                  <a:pt x="9617289" y="4711960"/>
                </a:cubicBezTo>
                <a:cubicBezTo>
                  <a:pt x="9626258" y="4728255"/>
                  <a:pt x="9635136" y="4744572"/>
                  <a:pt x="9643991" y="4760867"/>
                </a:cubicBezTo>
                <a:close/>
                <a:moveTo>
                  <a:pt x="784411" y="4881299"/>
                </a:moveTo>
                <a:cubicBezTo>
                  <a:pt x="784500" y="4881276"/>
                  <a:pt x="784587" y="4881230"/>
                  <a:pt x="784674" y="4881208"/>
                </a:cubicBezTo>
                <a:cubicBezTo>
                  <a:pt x="783896" y="4881755"/>
                  <a:pt x="783122" y="4882326"/>
                  <a:pt x="782344" y="4882874"/>
                </a:cubicBezTo>
                <a:cubicBezTo>
                  <a:pt x="782159" y="4882919"/>
                  <a:pt x="781976" y="4882988"/>
                  <a:pt x="781791" y="4883033"/>
                </a:cubicBezTo>
                <a:cubicBezTo>
                  <a:pt x="782666" y="4882440"/>
                  <a:pt x="783537" y="4881870"/>
                  <a:pt x="784411" y="4881299"/>
                </a:cubicBezTo>
                <a:close/>
                <a:moveTo>
                  <a:pt x="804162" y="4874612"/>
                </a:moveTo>
                <a:cubicBezTo>
                  <a:pt x="805163" y="4874270"/>
                  <a:pt x="806158" y="4873927"/>
                  <a:pt x="807160" y="4873608"/>
                </a:cubicBezTo>
                <a:cubicBezTo>
                  <a:pt x="805490" y="4874863"/>
                  <a:pt x="803801" y="4876164"/>
                  <a:pt x="802124" y="4877464"/>
                </a:cubicBezTo>
                <a:cubicBezTo>
                  <a:pt x="801069" y="4877739"/>
                  <a:pt x="800019" y="4878035"/>
                  <a:pt x="798965" y="4878309"/>
                </a:cubicBezTo>
                <a:cubicBezTo>
                  <a:pt x="800697" y="4877077"/>
                  <a:pt x="802432" y="4875844"/>
                  <a:pt x="804162" y="4874612"/>
                </a:cubicBezTo>
                <a:close/>
                <a:moveTo>
                  <a:pt x="823832" y="4868153"/>
                </a:moveTo>
                <a:cubicBezTo>
                  <a:pt x="825559" y="4867606"/>
                  <a:pt x="827289" y="4867058"/>
                  <a:pt x="829019" y="4866510"/>
                </a:cubicBezTo>
                <a:cubicBezTo>
                  <a:pt x="826605" y="4868450"/>
                  <a:pt x="824222" y="4870390"/>
                  <a:pt x="821833" y="4872352"/>
                </a:cubicBezTo>
                <a:cubicBezTo>
                  <a:pt x="820094" y="4872786"/>
                  <a:pt x="818345" y="4873220"/>
                  <a:pt x="816611" y="4873653"/>
                </a:cubicBezTo>
                <a:cubicBezTo>
                  <a:pt x="819014" y="4871828"/>
                  <a:pt x="821419" y="4870002"/>
                  <a:pt x="823832" y="4868153"/>
                </a:cubicBezTo>
                <a:close/>
                <a:moveTo>
                  <a:pt x="844002" y="4861763"/>
                </a:moveTo>
                <a:cubicBezTo>
                  <a:pt x="846197" y="4861078"/>
                  <a:pt x="848416" y="4860439"/>
                  <a:pt x="850618" y="4859755"/>
                </a:cubicBezTo>
                <a:cubicBezTo>
                  <a:pt x="847642" y="4862311"/>
                  <a:pt x="844675" y="4864867"/>
                  <a:pt x="841706" y="4867423"/>
                </a:cubicBezTo>
                <a:cubicBezTo>
                  <a:pt x="839460" y="4867971"/>
                  <a:pt x="837217" y="4868496"/>
                  <a:pt x="834978" y="4869066"/>
                </a:cubicBezTo>
                <a:cubicBezTo>
                  <a:pt x="837988" y="4866624"/>
                  <a:pt x="840998" y="4864182"/>
                  <a:pt x="844002" y="4861763"/>
                </a:cubicBezTo>
                <a:close/>
                <a:moveTo>
                  <a:pt x="863894" y="4855738"/>
                </a:moveTo>
                <a:cubicBezTo>
                  <a:pt x="866568" y="4854939"/>
                  <a:pt x="869236" y="4854140"/>
                  <a:pt x="871920" y="4853365"/>
                </a:cubicBezTo>
                <a:cubicBezTo>
                  <a:pt x="868476" y="4856491"/>
                  <a:pt x="865035" y="4859595"/>
                  <a:pt x="861591" y="4862722"/>
                </a:cubicBezTo>
                <a:cubicBezTo>
                  <a:pt x="858907" y="4863338"/>
                  <a:pt x="856244" y="4863977"/>
                  <a:pt x="853569" y="4864593"/>
                </a:cubicBezTo>
                <a:cubicBezTo>
                  <a:pt x="857008" y="4861649"/>
                  <a:pt x="860447" y="4858705"/>
                  <a:pt x="863894" y="4855738"/>
                </a:cubicBezTo>
                <a:close/>
                <a:moveTo>
                  <a:pt x="883961" y="4849919"/>
                </a:moveTo>
                <a:cubicBezTo>
                  <a:pt x="886957" y="4849074"/>
                  <a:pt x="889945" y="4848207"/>
                  <a:pt x="892953" y="4847362"/>
                </a:cubicBezTo>
                <a:cubicBezTo>
                  <a:pt x="889132" y="4850991"/>
                  <a:pt x="885305" y="4854665"/>
                  <a:pt x="881492" y="4858294"/>
                </a:cubicBezTo>
                <a:cubicBezTo>
                  <a:pt x="878495" y="4858956"/>
                  <a:pt x="875505" y="4859595"/>
                  <a:pt x="872522" y="4860279"/>
                </a:cubicBezTo>
                <a:cubicBezTo>
                  <a:pt x="876341" y="4856810"/>
                  <a:pt x="880152" y="4853365"/>
                  <a:pt x="883961" y="4849919"/>
                </a:cubicBezTo>
                <a:close/>
                <a:moveTo>
                  <a:pt x="903944" y="4844327"/>
                </a:moveTo>
                <a:cubicBezTo>
                  <a:pt x="907232" y="4843414"/>
                  <a:pt x="910537" y="4842547"/>
                  <a:pt x="913839" y="4841657"/>
                </a:cubicBezTo>
                <a:cubicBezTo>
                  <a:pt x="912990" y="4842524"/>
                  <a:pt x="912137" y="4843369"/>
                  <a:pt x="911290" y="4844213"/>
                </a:cubicBezTo>
                <a:cubicBezTo>
                  <a:pt x="908015" y="4847499"/>
                  <a:pt x="904736" y="4850786"/>
                  <a:pt x="901461" y="4854072"/>
                </a:cubicBezTo>
                <a:cubicBezTo>
                  <a:pt x="898165" y="4854757"/>
                  <a:pt x="894867" y="4855419"/>
                  <a:pt x="891588" y="4856126"/>
                </a:cubicBezTo>
                <a:cubicBezTo>
                  <a:pt x="895707" y="4852178"/>
                  <a:pt x="899827" y="4848252"/>
                  <a:pt x="903944" y="4844327"/>
                </a:cubicBezTo>
                <a:close/>
                <a:moveTo>
                  <a:pt x="915035" y="4847956"/>
                </a:moveTo>
                <a:cubicBezTo>
                  <a:pt x="918041" y="4844943"/>
                  <a:pt x="921049" y="4841931"/>
                  <a:pt x="924057" y="4838918"/>
                </a:cubicBezTo>
                <a:cubicBezTo>
                  <a:pt x="927583" y="4838005"/>
                  <a:pt x="931136" y="4837115"/>
                  <a:pt x="934676" y="4836203"/>
                </a:cubicBezTo>
                <a:cubicBezTo>
                  <a:pt x="930285" y="4840813"/>
                  <a:pt x="925892" y="4845422"/>
                  <a:pt x="921485" y="4850055"/>
                </a:cubicBezTo>
                <a:cubicBezTo>
                  <a:pt x="917934" y="4850740"/>
                  <a:pt x="914389" y="4851448"/>
                  <a:pt x="910857" y="4852155"/>
                </a:cubicBezTo>
                <a:cubicBezTo>
                  <a:pt x="912249" y="4850763"/>
                  <a:pt x="913643" y="4849371"/>
                  <a:pt x="915035" y="4847956"/>
                </a:cubicBezTo>
                <a:close/>
                <a:moveTo>
                  <a:pt x="944115" y="4833829"/>
                </a:moveTo>
                <a:cubicBezTo>
                  <a:pt x="947913" y="4832870"/>
                  <a:pt x="951680" y="4831889"/>
                  <a:pt x="955494" y="4830954"/>
                </a:cubicBezTo>
                <a:cubicBezTo>
                  <a:pt x="950850" y="4836043"/>
                  <a:pt x="946208" y="4841155"/>
                  <a:pt x="941559" y="4846244"/>
                </a:cubicBezTo>
                <a:cubicBezTo>
                  <a:pt x="937780" y="4846952"/>
                  <a:pt x="934021" y="4847659"/>
                  <a:pt x="930264" y="4848366"/>
                </a:cubicBezTo>
                <a:cubicBezTo>
                  <a:pt x="934895" y="4843506"/>
                  <a:pt x="939507" y="4838667"/>
                  <a:pt x="944115" y="4833829"/>
                </a:cubicBezTo>
                <a:close/>
                <a:moveTo>
                  <a:pt x="964271" y="4828876"/>
                </a:moveTo>
                <a:cubicBezTo>
                  <a:pt x="968224" y="4827918"/>
                  <a:pt x="972186" y="4826983"/>
                  <a:pt x="976155" y="4826069"/>
                </a:cubicBezTo>
                <a:cubicBezTo>
                  <a:pt x="971316" y="4831615"/>
                  <a:pt x="966490" y="4837138"/>
                  <a:pt x="961649" y="4842661"/>
                </a:cubicBezTo>
                <a:cubicBezTo>
                  <a:pt x="957687" y="4843369"/>
                  <a:pt x="953739" y="4844053"/>
                  <a:pt x="949800" y="4844761"/>
                </a:cubicBezTo>
                <a:cubicBezTo>
                  <a:pt x="954629" y="4839466"/>
                  <a:pt x="959454" y="4834171"/>
                  <a:pt x="964271" y="4828876"/>
                </a:cubicBezTo>
                <a:close/>
                <a:moveTo>
                  <a:pt x="984482" y="4824084"/>
                </a:moveTo>
                <a:cubicBezTo>
                  <a:pt x="988584" y="4823148"/>
                  <a:pt x="992730" y="4822281"/>
                  <a:pt x="996850" y="4821346"/>
                </a:cubicBezTo>
                <a:cubicBezTo>
                  <a:pt x="991840" y="4827348"/>
                  <a:pt x="986831" y="4833304"/>
                  <a:pt x="981821" y="4839283"/>
                </a:cubicBezTo>
                <a:cubicBezTo>
                  <a:pt x="977688" y="4839945"/>
                  <a:pt x="973562" y="4840630"/>
                  <a:pt x="969454" y="4841315"/>
                </a:cubicBezTo>
                <a:cubicBezTo>
                  <a:pt x="974468" y="4835586"/>
                  <a:pt x="979471" y="4829835"/>
                  <a:pt x="984482" y="4824084"/>
                </a:cubicBezTo>
                <a:close/>
                <a:moveTo>
                  <a:pt x="1004655" y="4819634"/>
                </a:moveTo>
                <a:cubicBezTo>
                  <a:pt x="1008948" y="4818698"/>
                  <a:pt x="1013231" y="4817740"/>
                  <a:pt x="1017545" y="4816827"/>
                </a:cubicBezTo>
                <a:cubicBezTo>
                  <a:pt x="1012371" y="4823262"/>
                  <a:pt x="1007197" y="4829675"/>
                  <a:pt x="1002023" y="4836089"/>
                </a:cubicBezTo>
                <a:cubicBezTo>
                  <a:pt x="997737" y="4836728"/>
                  <a:pt x="993463" y="4837390"/>
                  <a:pt x="989204" y="4838074"/>
                </a:cubicBezTo>
                <a:cubicBezTo>
                  <a:pt x="994355" y="4831935"/>
                  <a:pt x="999506" y="4825796"/>
                  <a:pt x="1004655" y="4819634"/>
                </a:cubicBezTo>
                <a:close/>
                <a:moveTo>
                  <a:pt x="1024898" y="4815320"/>
                </a:moveTo>
                <a:cubicBezTo>
                  <a:pt x="1029318" y="4814408"/>
                  <a:pt x="1033739" y="4813494"/>
                  <a:pt x="1038180" y="4812605"/>
                </a:cubicBezTo>
                <a:cubicBezTo>
                  <a:pt x="1032876" y="4819451"/>
                  <a:pt x="1027575" y="4826275"/>
                  <a:pt x="1022271" y="4833076"/>
                </a:cubicBezTo>
                <a:cubicBezTo>
                  <a:pt x="1017839" y="4833715"/>
                  <a:pt x="1013430" y="4834354"/>
                  <a:pt x="1009025" y="4835016"/>
                </a:cubicBezTo>
                <a:cubicBezTo>
                  <a:pt x="1014315" y="4828466"/>
                  <a:pt x="1019608" y="4821916"/>
                  <a:pt x="1024898" y="4815320"/>
                </a:cubicBezTo>
                <a:close/>
                <a:moveTo>
                  <a:pt x="1045203" y="4811167"/>
                </a:moveTo>
                <a:cubicBezTo>
                  <a:pt x="1049717" y="4810277"/>
                  <a:pt x="1054277" y="4809433"/>
                  <a:pt x="1058811" y="4808565"/>
                </a:cubicBezTo>
                <a:cubicBezTo>
                  <a:pt x="1053389" y="4815822"/>
                  <a:pt x="1047966" y="4823057"/>
                  <a:pt x="1042544" y="4830269"/>
                </a:cubicBezTo>
                <a:cubicBezTo>
                  <a:pt x="1037989" y="4830885"/>
                  <a:pt x="1033449" y="4831501"/>
                  <a:pt x="1028924" y="4832140"/>
                </a:cubicBezTo>
                <a:cubicBezTo>
                  <a:pt x="1034351" y="4825180"/>
                  <a:pt x="1039778" y="4818173"/>
                  <a:pt x="1045203" y="4811167"/>
                </a:cubicBezTo>
                <a:close/>
                <a:moveTo>
                  <a:pt x="1065466" y="4807310"/>
                </a:moveTo>
                <a:cubicBezTo>
                  <a:pt x="1070136" y="4806420"/>
                  <a:pt x="1074803" y="4805552"/>
                  <a:pt x="1079497" y="4804708"/>
                </a:cubicBezTo>
                <a:cubicBezTo>
                  <a:pt x="1073961" y="4812376"/>
                  <a:pt x="1068426" y="4820022"/>
                  <a:pt x="1062887" y="4827644"/>
                </a:cubicBezTo>
                <a:cubicBezTo>
                  <a:pt x="1060062" y="4827987"/>
                  <a:pt x="1057230" y="4828352"/>
                  <a:pt x="1054414" y="4828694"/>
                </a:cubicBezTo>
                <a:cubicBezTo>
                  <a:pt x="1052570" y="4828945"/>
                  <a:pt x="1050741" y="4829196"/>
                  <a:pt x="1048902" y="4829424"/>
                </a:cubicBezTo>
                <a:cubicBezTo>
                  <a:pt x="1054425" y="4822076"/>
                  <a:pt x="1059946" y="4814704"/>
                  <a:pt x="1065466" y="4807310"/>
                </a:cubicBezTo>
                <a:close/>
                <a:moveTo>
                  <a:pt x="1126586" y="4796721"/>
                </a:moveTo>
                <a:cubicBezTo>
                  <a:pt x="1131550" y="4795944"/>
                  <a:pt x="1136511" y="4795146"/>
                  <a:pt x="1141500" y="4794393"/>
                </a:cubicBezTo>
                <a:cubicBezTo>
                  <a:pt x="1135849" y="4803042"/>
                  <a:pt x="1130198" y="4811692"/>
                  <a:pt x="1124548" y="4820250"/>
                </a:cubicBezTo>
                <a:cubicBezTo>
                  <a:pt x="1124424" y="4820455"/>
                  <a:pt x="1124301" y="4820638"/>
                  <a:pt x="1124178" y="4820821"/>
                </a:cubicBezTo>
                <a:cubicBezTo>
                  <a:pt x="1119182" y="4821323"/>
                  <a:pt x="1114205" y="4821825"/>
                  <a:pt x="1109243" y="4822327"/>
                </a:cubicBezTo>
                <a:cubicBezTo>
                  <a:pt x="1115024" y="4813837"/>
                  <a:pt x="1120807" y="4805302"/>
                  <a:pt x="1126586" y="4796721"/>
                </a:cubicBezTo>
                <a:close/>
                <a:moveTo>
                  <a:pt x="1146995" y="4793571"/>
                </a:moveTo>
                <a:cubicBezTo>
                  <a:pt x="1152053" y="4792818"/>
                  <a:pt x="1157110" y="4792065"/>
                  <a:pt x="1162193" y="4791334"/>
                </a:cubicBezTo>
                <a:cubicBezTo>
                  <a:pt x="1157281" y="4799094"/>
                  <a:pt x="1152372" y="4806876"/>
                  <a:pt x="1147461" y="4814568"/>
                </a:cubicBezTo>
                <a:cubicBezTo>
                  <a:pt x="1146537" y="4816005"/>
                  <a:pt x="1145619" y="4817465"/>
                  <a:pt x="1144693" y="4818926"/>
                </a:cubicBezTo>
                <a:cubicBezTo>
                  <a:pt x="1139603" y="4819383"/>
                  <a:pt x="1134528" y="4819839"/>
                  <a:pt x="1129473" y="4820318"/>
                </a:cubicBezTo>
                <a:cubicBezTo>
                  <a:pt x="1135315" y="4811441"/>
                  <a:pt x="1141155" y="4802517"/>
                  <a:pt x="1146995" y="4793571"/>
                </a:cubicBezTo>
                <a:close/>
                <a:moveTo>
                  <a:pt x="1150875" y="4816736"/>
                </a:moveTo>
                <a:cubicBezTo>
                  <a:pt x="1156412" y="4808063"/>
                  <a:pt x="1161946" y="4799299"/>
                  <a:pt x="1167483" y="4790559"/>
                </a:cubicBezTo>
                <a:cubicBezTo>
                  <a:pt x="1172588" y="4789828"/>
                  <a:pt x="1177750" y="4789189"/>
                  <a:pt x="1182883" y="4788504"/>
                </a:cubicBezTo>
                <a:cubicBezTo>
                  <a:pt x="1178711" y="4795283"/>
                  <a:pt x="1174541" y="4802106"/>
                  <a:pt x="1170370" y="4808839"/>
                </a:cubicBezTo>
                <a:cubicBezTo>
                  <a:pt x="1168658" y="4811623"/>
                  <a:pt x="1166953" y="4814385"/>
                  <a:pt x="1165242" y="4817169"/>
                </a:cubicBezTo>
                <a:cubicBezTo>
                  <a:pt x="1160070" y="4817580"/>
                  <a:pt x="1154917" y="4818013"/>
                  <a:pt x="1149780" y="4818470"/>
                </a:cubicBezTo>
                <a:cubicBezTo>
                  <a:pt x="1150145" y="4817899"/>
                  <a:pt x="1150508" y="4817306"/>
                  <a:pt x="1150875" y="4816736"/>
                </a:cubicBezTo>
                <a:close/>
                <a:moveTo>
                  <a:pt x="1173727" y="4810916"/>
                </a:moveTo>
                <a:cubicBezTo>
                  <a:pt x="1178462" y="4803270"/>
                  <a:pt x="1183196" y="4795534"/>
                  <a:pt x="1187931" y="4787820"/>
                </a:cubicBezTo>
                <a:cubicBezTo>
                  <a:pt x="1193169" y="4787136"/>
                  <a:pt x="1198402" y="4786428"/>
                  <a:pt x="1203669" y="4785766"/>
                </a:cubicBezTo>
                <a:cubicBezTo>
                  <a:pt x="1200205" y="4791586"/>
                  <a:pt x="1196740" y="4797383"/>
                  <a:pt x="1193276" y="4803157"/>
                </a:cubicBezTo>
                <a:cubicBezTo>
                  <a:pt x="1190793" y="4807287"/>
                  <a:pt x="1188319" y="4811441"/>
                  <a:pt x="1185836" y="4815594"/>
                </a:cubicBezTo>
                <a:cubicBezTo>
                  <a:pt x="1180580" y="4815959"/>
                  <a:pt x="1175340" y="4816370"/>
                  <a:pt x="1170119" y="4816781"/>
                </a:cubicBezTo>
                <a:cubicBezTo>
                  <a:pt x="1171324" y="4814818"/>
                  <a:pt x="1172522" y="4812878"/>
                  <a:pt x="1173727" y="4810916"/>
                </a:cubicBezTo>
                <a:close/>
                <a:moveTo>
                  <a:pt x="1196572" y="4805119"/>
                </a:moveTo>
                <a:cubicBezTo>
                  <a:pt x="1200545" y="4798501"/>
                  <a:pt x="1204518" y="4791859"/>
                  <a:pt x="1208492" y="4785195"/>
                </a:cubicBezTo>
                <a:cubicBezTo>
                  <a:pt x="1213786" y="4784533"/>
                  <a:pt x="1219088" y="4783894"/>
                  <a:pt x="1224410" y="4783278"/>
                </a:cubicBezTo>
                <a:cubicBezTo>
                  <a:pt x="1221669" y="4788002"/>
                  <a:pt x="1218930" y="4792727"/>
                  <a:pt x="1216189" y="4797428"/>
                </a:cubicBezTo>
                <a:cubicBezTo>
                  <a:pt x="1212944" y="4802997"/>
                  <a:pt x="1209692" y="4808588"/>
                  <a:pt x="1206447" y="4814179"/>
                </a:cubicBezTo>
                <a:cubicBezTo>
                  <a:pt x="1201118" y="4814522"/>
                  <a:pt x="1195807" y="4814887"/>
                  <a:pt x="1190515" y="4815252"/>
                </a:cubicBezTo>
                <a:cubicBezTo>
                  <a:pt x="1192534" y="4811874"/>
                  <a:pt x="1194547" y="4808497"/>
                  <a:pt x="1196572" y="4805119"/>
                </a:cubicBezTo>
                <a:close/>
                <a:moveTo>
                  <a:pt x="1219423" y="4799322"/>
                </a:moveTo>
                <a:cubicBezTo>
                  <a:pt x="1222637" y="4793799"/>
                  <a:pt x="1225850" y="4788254"/>
                  <a:pt x="1229061" y="4782730"/>
                </a:cubicBezTo>
                <a:cubicBezTo>
                  <a:pt x="1234399" y="4782114"/>
                  <a:pt x="1239780" y="4781544"/>
                  <a:pt x="1245146" y="4780973"/>
                </a:cubicBezTo>
                <a:cubicBezTo>
                  <a:pt x="1243131" y="4784556"/>
                  <a:pt x="1241115" y="4788140"/>
                  <a:pt x="1239100" y="4791723"/>
                </a:cubicBezTo>
                <a:cubicBezTo>
                  <a:pt x="1235079" y="4798820"/>
                  <a:pt x="1231076" y="4805849"/>
                  <a:pt x="1227066" y="4812901"/>
                </a:cubicBezTo>
                <a:cubicBezTo>
                  <a:pt x="1221673" y="4813221"/>
                  <a:pt x="1216301" y="4813540"/>
                  <a:pt x="1210947" y="4813883"/>
                </a:cubicBezTo>
                <a:cubicBezTo>
                  <a:pt x="1213772" y="4809021"/>
                  <a:pt x="1216600" y="4804161"/>
                  <a:pt x="1219423" y="4799322"/>
                </a:cubicBezTo>
                <a:close/>
                <a:moveTo>
                  <a:pt x="1242266" y="4793525"/>
                </a:moveTo>
                <a:cubicBezTo>
                  <a:pt x="1244708" y="4789189"/>
                  <a:pt x="1247147" y="4784830"/>
                  <a:pt x="1249589" y="4780494"/>
                </a:cubicBezTo>
                <a:cubicBezTo>
                  <a:pt x="1255048" y="4779901"/>
                  <a:pt x="1260494" y="4779307"/>
                  <a:pt x="1265982" y="4778759"/>
                </a:cubicBezTo>
                <a:cubicBezTo>
                  <a:pt x="1264659" y="4781179"/>
                  <a:pt x="1263339" y="4783598"/>
                  <a:pt x="1262014" y="4786017"/>
                </a:cubicBezTo>
                <a:cubicBezTo>
                  <a:pt x="1257285" y="4794598"/>
                  <a:pt x="1252517" y="4803225"/>
                  <a:pt x="1247773" y="4811828"/>
                </a:cubicBezTo>
                <a:cubicBezTo>
                  <a:pt x="1242291" y="4812080"/>
                  <a:pt x="1236827" y="4812376"/>
                  <a:pt x="1231384" y="4812673"/>
                </a:cubicBezTo>
                <a:cubicBezTo>
                  <a:pt x="1235011" y="4806283"/>
                  <a:pt x="1238628" y="4799915"/>
                  <a:pt x="1242266" y="4793525"/>
                </a:cubicBezTo>
                <a:close/>
                <a:moveTo>
                  <a:pt x="1265113" y="4787706"/>
                </a:moveTo>
                <a:cubicBezTo>
                  <a:pt x="1266817" y="4784602"/>
                  <a:pt x="1268525" y="4781476"/>
                  <a:pt x="1270229" y="4778372"/>
                </a:cubicBezTo>
                <a:cubicBezTo>
                  <a:pt x="1275734" y="4777824"/>
                  <a:pt x="1281262" y="4777299"/>
                  <a:pt x="1286798" y="4776797"/>
                </a:cubicBezTo>
                <a:cubicBezTo>
                  <a:pt x="1286175" y="4777961"/>
                  <a:pt x="1285557" y="4779125"/>
                  <a:pt x="1284936" y="4780289"/>
                </a:cubicBezTo>
                <a:cubicBezTo>
                  <a:pt x="1279481" y="4790490"/>
                  <a:pt x="1274018" y="4800692"/>
                  <a:pt x="1268552" y="4810870"/>
                </a:cubicBezTo>
                <a:cubicBezTo>
                  <a:pt x="1262988" y="4811099"/>
                  <a:pt x="1257447" y="4811349"/>
                  <a:pt x="1251922" y="4811623"/>
                </a:cubicBezTo>
                <a:cubicBezTo>
                  <a:pt x="1256315" y="4803659"/>
                  <a:pt x="1260731" y="4795671"/>
                  <a:pt x="1265113" y="4787706"/>
                </a:cubicBezTo>
                <a:close/>
                <a:moveTo>
                  <a:pt x="1273867" y="4771708"/>
                </a:moveTo>
                <a:cubicBezTo>
                  <a:pt x="1279851" y="4760753"/>
                  <a:pt x="1285835" y="4749730"/>
                  <a:pt x="1291817" y="4738662"/>
                </a:cubicBezTo>
                <a:cubicBezTo>
                  <a:pt x="1297299" y="4737840"/>
                  <a:pt x="1302801" y="4737064"/>
                  <a:pt x="1308303" y="4736288"/>
                </a:cubicBezTo>
                <a:cubicBezTo>
                  <a:pt x="1302338" y="4747608"/>
                  <a:pt x="1296347" y="4758904"/>
                  <a:pt x="1290340" y="4770156"/>
                </a:cubicBezTo>
                <a:cubicBezTo>
                  <a:pt x="1284831" y="4770658"/>
                  <a:pt x="1279344" y="4771183"/>
                  <a:pt x="1273867" y="4771708"/>
                </a:cubicBezTo>
                <a:close/>
                <a:moveTo>
                  <a:pt x="1312482" y="4735718"/>
                </a:moveTo>
                <a:cubicBezTo>
                  <a:pt x="1403683" y="4722960"/>
                  <a:pt x="1497584" y="4715041"/>
                  <a:pt x="1594066" y="4712074"/>
                </a:cubicBezTo>
                <a:cubicBezTo>
                  <a:pt x="2078602" y="4697148"/>
                  <a:pt x="2550240" y="4815799"/>
                  <a:pt x="3116453" y="4972473"/>
                </a:cubicBezTo>
                <a:cubicBezTo>
                  <a:pt x="3833496" y="5168376"/>
                  <a:pt x="4552343" y="5400407"/>
                  <a:pt x="5247523" y="5624838"/>
                </a:cubicBezTo>
                <a:cubicBezTo>
                  <a:pt x="5776330" y="5795546"/>
                  <a:pt x="6323144" y="5972052"/>
                  <a:pt x="6865600" y="6131509"/>
                </a:cubicBezTo>
                <a:cubicBezTo>
                  <a:pt x="7141061" y="6212481"/>
                  <a:pt x="7466251" y="6305184"/>
                  <a:pt x="7789524" y="6378785"/>
                </a:cubicBezTo>
                <a:cubicBezTo>
                  <a:pt x="8134524" y="6457338"/>
                  <a:pt x="8441981" y="6506496"/>
                  <a:pt x="8729446" y="6529090"/>
                </a:cubicBezTo>
                <a:cubicBezTo>
                  <a:pt x="8954311" y="6546755"/>
                  <a:pt x="9161923" y="6544518"/>
                  <a:pt x="9346529" y="6522472"/>
                </a:cubicBezTo>
                <a:cubicBezTo>
                  <a:pt x="9565392" y="6496318"/>
                  <a:pt x="9755065" y="6441819"/>
                  <a:pt x="9910278" y="6360527"/>
                </a:cubicBezTo>
                <a:cubicBezTo>
                  <a:pt x="10028837" y="6298406"/>
                  <a:pt x="10117318" y="6215631"/>
                  <a:pt x="10173643" y="6114256"/>
                </a:cubicBezTo>
                <a:cubicBezTo>
                  <a:pt x="10174761" y="6129386"/>
                  <a:pt x="10175583" y="6144449"/>
                  <a:pt x="10176085" y="6159465"/>
                </a:cubicBezTo>
                <a:cubicBezTo>
                  <a:pt x="10120308" y="6292586"/>
                  <a:pt x="10015693" y="6395171"/>
                  <a:pt x="9864702" y="6464686"/>
                </a:cubicBezTo>
                <a:cubicBezTo>
                  <a:pt x="9580067" y="6595708"/>
                  <a:pt x="9200149" y="6636217"/>
                  <a:pt x="8703224" y="6588518"/>
                </a:cubicBezTo>
                <a:cubicBezTo>
                  <a:pt x="8074821" y="6528200"/>
                  <a:pt x="7459998" y="6359614"/>
                  <a:pt x="6884154" y="6192101"/>
                </a:cubicBezTo>
                <a:cubicBezTo>
                  <a:pt x="6334053" y="6032096"/>
                  <a:pt x="5779343" y="5854884"/>
                  <a:pt x="5242890" y="5683491"/>
                </a:cubicBezTo>
                <a:cubicBezTo>
                  <a:pt x="4542689" y="5459767"/>
                  <a:pt x="3818639" y="5228444"/>
                  <a:pt x="3096712" y="5032814"/>
                </a:cubicBezTo>
                <a:cubicBezTo>
                  <a:pt x="2840764" y="4962773"/>
                  <a:pt x="2589973" y="4895676"/>
                  <a:pt x="2336033" y="4844761"/>
                </a:cubicBezTo>
                <a:cubicBezTo>
                  <a:pt x="2331606" y="4843871"/>
                  <a:pt x="2327110" y="4842981"/>
                  <a:pt x="2322705" y="4842113"/>
                </a:cubicBezTo>
                <a:cubicBezTo>
                  <a:pt x="2043230" y="4786747"/>
                  <a:pt x="1797033" y="4759361"/>
                  <a:pt x="1570372" y="4758425"/>
                </a:cubicBezTo>
                <a:cubicBezTo>
                  <a:pt x="1475203" y="4758038"/>
                  <a:pt x="1383000" y="4761871"/>
                  <a:pt x="1294416" y="4769813"/>
                </a:cubicBezTo>
                <a:cubicBezTo>
                  <a:pt x="1300457" y="4758448"/>
                  <a:pt x="1306480" y="4747106"/>
                  <a:pt x="1312482" y="4735718"/>
                </a:cubicBezTo>
                <a:close/>
                <a:moveTo>
                  <a:pt x="9907288" y="6354822"/>
                </a:moveTo>
                <a:cubicBezTo>
                  <a:pt x="9620507" y="6505036"/>
                  <a:pt x="9224386" y="6561520"/>
                  <a:pt x="8729971" y="6522677"/>
                </a:cubicBezTo>
                <a:cubicBezTo>
                  <a:pt x="8494928" y="6504214"/>
                  <a:pt x="8258196" y="6468315"/>
                  <a:pt x="8025001" y="6422101"/>
                </a:cubicBezTo>
                <a:cubicBezTo>
                  <a:pt x="7619889" y="6341859"/>
                  <a:pt x="7225228" y="6230510"/>
                  <a:pt x="6867403" y="6125324"/>
                </a:cubicBezTo>
                <a:cubicBezTo>
                  <a:pt x="6325062" y="5965890"/>
                  <a:pt x="5778270" y="5789385"/>
                  <a:pt x="5249508" y="5618699"/>
                </a:cubicBezTo>
                <a:cubicBezTo>
                  <a:pt x="4554260" y="5394268"/>
                  <a:pt x="3835345" y="5162191"/>
                  <a:pt x="3118165" y="4966265"/>
                </a:cubicBezTo>
                <a:cubicBezTo>
                  <a:pt x="2860117" y="4894878"/>
                  <a:pt x="2607683" y="4826777"/>
                  <a:pt x="2357189" y="4777870"/>
                </a:cubicBezTo>
                <a:cubicBezTo>
                  <a:pt x="2071919" y="4722229"/>
                  <a:pt x="1822231" y="4698609"/>
                  <a:pt x="1593863" y="4705638"/>
                </a:cubicBezTo>
                <a:cubicBezTo>
                  <a:pt x="1498762" y="4708559"/>
                  <a:pt x="1406159" y="4716296"/>
                  <a:pt x="1316166" y="4728688"/>
                </a:cubicBezTo>
                <a:cubicBezTo>
                  <a:pt x="1322092" y="4717414"/>
                  <a:pt x="1328006" y="4706140"/>
                  <a:pt x="1333903" y="4694820"/>
                </a:cubicBezTo>
                <a:cubicBezTo>
                  <a:pt x="1426690" y="4677362"/>
                  <a:pt x="1521371" y="4665449"/>
                  <a:pt x="1617776" y="4659150"/>
                </a:cubicBezTo>
                <a:cubicBezTo>
                  <a:pt x="2135253" y="4625373"/>
                  <a:pt x="2667933" y="4774378"/>
                  <a:pt x="3137906" y="4905810"/>
                </a:cubicBezTo>
                <a:cubicBezTo>
                  <a:pt x="3849403" y="5101804"/>
                  <a:pt x="4562316" y="5334360"/>
                  <a:pt x="5251767" y="5559271"/>
                </a:cubicBezTo>
                <a:cubicBezTo>
                  <a:pt x="5773660" y="5729523"/>
                  <a:pt x="6313354" y="5905594"/>
                  <a:pt x="6848871" y="6064618"/>
                </a:cubicBezTo>
                <a:cubicBezTo>
                  <a:pt x="7130198" y="6148169"/>
                  <a:pt x="7462508" y="6243633"/>
                  <a:pt x="7794065" y="6318078"/>
                </a:cubicBezTo>
                <a:cubicBezTo>
                  <a:pt x="8147487" y="6397453"/>
                  <a:pt x="8462224" y="6444923"/>
                  <a:pt x="8756285" y="6463157"/>
                </a:cubicBezTo>
                <a:cubicBezTo>
                  <a:pt x="9101559" y="6484565"/>
                  <a:pt x="9589469" y="6465052"/>
                  <a:pt x="9953091" y="6250388"/>
                </a:cubicBezTo>
                <a:cubicBezTo>
                  <a:pt x="10043968" y="6196757"/>
                  <a:pt x="10115789" y="6130801"/>
                  <a:pt x="10167550" y="6053663"/>
                </a:cubicBezTo>
                <a:cubicBezTo>
                  <a:pt x="10169558" y="6069753"/>
                  <a:pt x="10171246" y="6085842"/>
                  <a:pt x="10172616" y="6101886"/>
                </a:cubicBezTo>
                <a:cubicBezTo>
                  <a:pt x="10117022" y="6206775"/>
                  <a:pt x="10028427" y="6291354"/>
                  <a:pt x="9907288" y="6354822"/>
                </a:cubicBezTo>
                <a:close/>
                <a:moveTo>
                  <a:pt x="10172844" y="6045630"/>
                </a:moveTo>
                <a:cubicBezTo>
                  <a:pt x="10178253" y="6037254"/>
                  <a:pt x="10183456" y="6028741"/>
                  <a:pt x="10188432" y="6020092"/>
                </a:cubicBezTo>
                <a:cubicBezTo>
                  <a:pt x="10189527" y="6034858"/>
                  <a:pt x="10190326" y="6049578"/>
                  <a:pt x="10190782" y="6064229"/>
                </a:cubicBezTo>
                <a:cubicBezTo>
                  <a:pt x="10186742" y="6073495"/>
                  <a:pt x="10182476" y="6082624"/>
                  <a:pt x="10177957" y="6091593"/>
                </a:cubicBezTo>
                <a:cubicBezTo>
                  <a:pt x="10176542" y="6076462"/>
                  <a:pt x="10174852" y="6061172"/>
                  <a:pt x="10172844" y="6045630"/>
                </a:cubicBezTo>
                <a:close/>
                <a:moveTo>
                  <a:pt x="10171452" y="6035428"/>
                </a:moveTo>
                <a:cubicBezTo>
                  <a:pt x="10171065" y="6032576"/>
                  <a:pt x="10170699" y="6029700"/>
                  <a:pt x="10170266" y="6026824"/>
                </a:cubicBezTo>
                <a:cubicBezTo>
                  <a:pt x="10168371" y="6013496"/>
                  <a:pt x="10166226" y="6000054"/>
                  <a:pt x="10163898" y="5986498"/>
                </a:cubicBezTo>
                <a:cubicBezTo>
                  <a:pt x="10170357" y="5978076"/>
                  <a:pt x="10176587" y="5969541"/>
                  <a:pt x="10182544" y="5960846"/>
                </a:cubicBezTo>
                <a:cubicBezTo>
                  <a:pt x="10184484" y="5976639"/>
                  <a:pt x="10186150" y="5992386"/>
                  <a:pt x="10187473" y="6008088"/>
                </a:cubicBezTo>
                <a:cubicBezTo>
                  <a:pt x="10182384" y="6017353"/>
                  <a:pt x="10177043" y="6026482"/>
                  <a:pt x="10171452" y="6035428"/>
                </a:cubicBezTo>
                <a:close/>
                <a:moveTo>
                  <a:pt x="10188249" y="5952356"/>
                </a:moveTo>
                <a:cubicBezTo>
                  <a:pt x="10193863" y="5943844"/>
                  <a:pt x="10199249" y="5935194"/>
                  <a:pt x="10204407" y="5926431"/>
                </a:cubicBezTo>
                <a:cubicBezTo>
                  <a:pt x="10205433" y="5940922"/>
                  <a:pt x="10206210" y="5955369"/>
                  <a:pt x="10206620" y="5969724"/>
                </a:cubicBezTo>
                <a:cubicBezTo>
                  <a:pt x="10202399" y="5979035"/>
                  <a:pt x="10197948" y="5988209"/>
                  <a:pt x="10193247" y="5997247"/>
                </a:cubicBezTo>
                <a:cubicBezTo>
                  <a:pt x="10191855" y="5982322"/>
                  <a:pt x="10190189" y="5967350"/>
                  <a:pt x="10188249" y="5952356"/>
                </a:cubicBezTo>
                <a:close/>
                <a:moveTo>
                  <a:pt x="10186903" y="5942452"/>
                </a:moveTo>
                <a:cubicBezTo>
                  <a:pt x="10184712" y="5926613"/>
                  <a:pt x="10182247" y="5910752"/>
                  <a:pt x="10179486" y="5894891"/>
                </a:cubicBezTo>
                <a:cubicBezTo>
                  <a:pt x="10186172" y="5886287"/>
                  <a:pt x="10192585" y="5877568"/>
                  <a:pt x="10198770" y="5868714"/>
                </a:cubicBezTo>
                <a:cubicBezTo>
                  <a:pt x="10200664" y="5884119"/>
                  <a:pt x="10202239" y="5899478"/>
                  <a:pt x="10203495" y="5914791"/>
                </a:cubicBezTo>
                <a:cubicBezTo>
                  <a:pt x="10198223" y="5924148"/>
                  <a:pt x="10192700" y="5933369"/>
                  <a:pt x="10186903" y="5942452"/>
                </a:cubicBezTo>
                <a:close/>
                <a:moveTo>
                  <a:pt x="10204886" y="5859768"/>
                </a:moveTo>
                <a:cubicBezTo>
                  <a:pt x="10211071" y="5850570"/>
                  <a:pt x="10216959" y="5841236"/>
                  <a:pt x="10222573" y="5831765"/>
                </a:cubicBezTo>
                <a:cubicBezTo>
                  <a:pt x="10223532" y="5845938"/>
                  <a:pt x="10224171" y="5859904"/>
                  <a:pt x="10224513" y="5873689"/>
                </a:cubicBezTo>
                <a:cubicBezTo>
                  <a:pt x="10219858" y="5883777"/>
                  <a:pt x="10214928" y="5893704"/>
                  <a:pt x="10209701" y="5903472"/>
                </a:cubicBezTo>
                <a:cubicBezTo>
                  <a:pt x="10208401" y="5889094"/>
                  <a:pt x="10206781" y="5874511"/>
                  <a:pt x="10204886" y="5859768"/>
                </a:cubicBezTo>
                <a:close/>
                <a:moveTo>
                  <a:pt x="10203608" y="5850136"/>
                </a:moveTo>
                <a:cubicBezTo>
                  <a:pt x="10201531" y="5834960"/>
                  <a:pt x="10199181" y="5819601"/>
                  <a:pt x="10196487" y="5804036"/>
                </a:cubicBezTo>
                <a:cubicBezTo>
                  <a:pt x="10203745" y="5794793"/>
                  <a:pt x="10210683" y="5785391"/>
                  <a:pt x="10217347" y="5775851"/>
                </a:cubicBezTo>
                <a:cubicBezTo>
                  <a:pt x="10219150" y="5790891"/>
                  <a:pt x="10220611" y="5805702"/>
                  <a:pt x="10221774" y="5820331"/>
                </a:cubicBezTo>
                <a:cubicBezTo>
                  <a:pt x="10216023" y="5830419"/>
                  <a:pt x="10209976" y="5840369"/>
                  <a:pt x="10203608" y="5850136"/>
                </a:cubicBezTo>
                <a:close/>
                <a:moveTo>
                  <a:pt x="10221500" y="5758689"/>
                </a:moveTo>
                <a:cubicBezTo>
                  <a:pt x="10219538" y="5744037"/>
                  <a:pt x="10217279" y="5729180"/>
                  <a:pt x="10214723" y="5714164"/>
                </a:cubicBezTo>
                <a:cubicBezTo>
                  <a:pt x="10222162" y="5704692"/>
                  <a:pt x="10229329" y="5695084"/>
                  <a:pt x="10236175" y="5685339"/>
                </a:cubicBezTo>
                <a:cubicBezTo>
                  <a:pt x="10237841" y="5699854"/>
                  <a:pt x="10239211" y="5714186"/>
                  <a:pt x="10240237" y="5728336"/>
                </a:cubicBezTo>
                <a:cubicBezTo>
                  <a:pt x="10234304" y="5738606"/>
                  <a:pt x="10228050" y="5748716"/>
                  <a:pt x="10221500" y="5758689"/>
                </a:cubicBezTo>
                <a:close/>
                <a:moveTo>
                  <a:pt x="10241721" y="5677351"/>
                </a:moveTo>
                <a:cubicBezTo>
                  <a:pt x="10248294" y="5667698"/>
                  <a:pt x="10254570" y="5657930"/>
                  <a:pt x="10260595" y="5648026"/>
                </a:cubicBezTo>
                <a:cubicBezTo>
                  <a:pt x="10261303" y="5661376"/>
                  <a:pt x="10261691" y="5674544"/>
                  <a:pt x="10261804" y="5687553"/>
                </a:cubicBezTo>
                <a:cubicBezTo>
                  <a:pt x="10256806" y="5697960"/>
                  <a:pt x="10251489" y="5708207"/>
                  <a:pt x="10245898" y="5718340"/>
                </a:cubicBezTo>
                <a:cubicBezTo>
                  <a:pt x="10244779" y="5704852"/>
                  <a:pt x="10243410" y="5691205"/>
                  <a:pt x="10241721" y="5677351"/>
                </a:cubicBezTo>
                <a:close/>
                <a:moveTo>
                  <a:pt x="10240557" y="5668177"/>
                </a:moveTo>
                <a:cubicBezTo>
                  <a:pt x="10238708" y="5654050"/>
                  <a:pt x="10236586" y="5639741"/>
                  <a:pt x="10234167" y="5625226"/>
                </a:cubicBezTo>
                <a:cubicBezTo>
                  <a:pt x="10241881" y="5615436"/>
                  <a:pt x="10249276" y="5605508"/>
                  <a:pt x="10256373" y="5595444"/>
                </a:cubicBezTo>
                <a:cubicBezTo>
                  <a:pt x="10257148" y="5602678"/>
                  <a:pt x="10257856" y="5609867"/>
                  <a:pt x="10258472" y="5617033"/>
                </a:cubicBezTo>
                <a:cubicBezTo>
                  <a:pt x="10259043" y="5623766"/>
                  <a:pt x="10259522" y="5630430"/>
                  <a:pt x="10259955" y="5637071"/>
                </a:cubicBezTo>
                <a:cubicBezTo>
                  <a:pt x="10253794" y="5647592"/>
                  <a:pt x="10247335" y="5657953"/>
                  <a:pt x="10240557" y="5668177"/>
                </a:cubicBezTo>
                <a:close/>
                <a:moveTo>
                  <a:pt x="10260777" y="5578578"/>
                </a:moveTo>
                <a:cubicBezTo>
                  <a:pt x="10259111" y="5564953"/>
                  <a:pt x="10257126" y="5551146"/>
                  <a:pt x="10254890" y="5537179"/>
                </a:cubicBezTo>
                <a:cubicBezTo>
                  <a:pt x="10262763" y="5527138"/>
                  <a:pt x="10270340" y="5516981"/>
                  <a:pt x="10277597" y="5506689"/>
                </a:cubicBezTo>
                <a:cubicBezTo>
                  <a:pt x="10278921" y="5520268"/>
                  <a:pt x="10279925" y="5533710"/>
                  <a:pt x="10280656" y="5546970"/>
                </a:cubicBezTo>
                <a:cubicBezTo>
                  <a:pt x="10274356" y="5557650"/>
                  <a:pt x="10267715" y="5568194"/>
                  <a:pt x="10260777" y="5578578"/>
                </a:cubicBezTo>
                <a:close/>
                <a:moveTo>
                  <a:pt x="10282093" y="5489961"/>
                </a:moveTo>
                <a:cubicBezTo>
                  <a:pt x="10282002" y="5489002"/>
                  <a:pt x="10281887" y="5488043"/>
                  <a:pt x="10281773" y="5487085"/>
                </a:cubicBezTo>
                <a:cubicBezTo>
                  <a:pt x="10280358" y="5474829"/>
                  <a:pt x="10278692" y="5462460"/>
                  <a:pt x="10276798" y="5449976"/>
                </a:cubicBezTo>
                <a:cubicBezTo>
                  <a:pt x="10284786" y="5439775"/>
                  <a:pt x="10292454" y="5429437"/>
                  <a:pt x="10299826" y="5418961"/>
                </a:cubicBezTo>
                <a:cubicBezTo>
                  <a:pt x="10300944" y="5432107"/>
                  <a:pt x="10301766" y="5445092"/>
                  <a:pt x="10302313" y="5457941"/>
                </a:cubicBezTo>
                <a:cubicBezTo>
                  <a:pt x="10295900" y="5468759"/>
                  <a:pt x="10289168" y="5479417"/>
                  <a:pt x="10282093" y="5489961"/>
                </a:cubicBezTo>
                <a:close/>
                <a:moveTo>
                  <a:pt x="10304436" y="5402324"/>
                </a:moveTo>
                <a:cubicBezTo>
                  <a:pt x="10303112" y="5389567"/>
                  <a:pt x="10301560" y="5376718"/>
                  <a:pt x="10299735" y="5363732"/>
                </a:cubicBezTo>
                <a:cubicBezTo>
                  <a:pt x="10307790" y="5353348"/>
                  <a:pt x="10315573" y="5342850"/>
                  <a:pt x="10323012" y="5332238"/>
                </a:cubicBezTo>
                <a:cubicBezTo>
                  <a:pt x="10323926" y="5344950"/>
                  <a:pt x="10324565" y="5357548"/>
                  <a:pt x="10324930" y="5370008"/>
                </a:cubicBezTo>
                <a:cubicBezTo>
                  <a:pt x="10318402" y="5380894"/>
                  <a:pt x="10311579" y="5391666"/>
                  <a:pt x="10304436" y="5402324"/>
                </a:cubicBezTo>
                <a:close/>
                <a:moveTo>
                  <a:pt x="10327759" y="5315646"/>
                </a:moveTo>
                <a:cubicBezTo>
                  <a:pt x="10326664" y="5303368"/>
                  <a:pt x="10325318" y="5290976"/>
                  <a:pt x="10323720" y="5278469"/>
                </a:cubicBezTo>
                <a:cubicBezTo>
                  <a:pt x="10328558" y="5272125"/>
                  <a:pt x="10333351" y="5265735"/>
                  <a:pt x="10338029" y="5259322"/>
                </a:cubicBezTo>
                <a:cubicBezTo>
                  <a:pt x="10341134" y="5255077"/>
                  <a:pt x="10344168" y="5250786"/>
                  <a:pt x="10347158" y="5246518"/>
                </a:cubicBezTo>
                <a:cubicBezTo>
                  <a:pt x="10347866" y="5258820"/>
                  <a:pt x="10348277" y="5271029"/>
                  <a:pt x="10348436" y="5283102"/>
                </a:cubicBezTo>
                <a:cubicBezTo>
                  <a:pt x="10341864" y="5294057"/>
                  <a:pt x="10334972" y="5304920"/>
                  <a:pt x="10327759" y="5315646"/>
                </a:cubicBezTo>
                <a:close/>
                <a:moveTo>
                  <a:pt x="10352681" y="5238554"/>
                </a:moveTo>
                <a:cubicBezTo>
                  <a:pt x="10359642" y="5228352"/>
                  <a:pt x="10366328" y="5218059"/>
                  <a:pt x="10372765" y="5207676"/>
                </a:cubicBezTo>
                <a:cubicBezTo>
                  <a:pt x="10372582" y="5219132"/>
                  <a:pt x="10372171" y="5230520"/>
                  <a:pt x="10371509" y="5241772"/>
                </a:cubicBezTo>
                <a:cubicBezTo>
                  <a:pt x="10366032" y="5252361"/>
                  <a:pt x="10360304" y="5262836"/>
                  <a:pt x="10354302" y="5273198"/>
                </a:cubicBezTo>
                <a:cubicBezTo>
                  <a:pt x="10353982" y="5261741"/>
                  <a:pt x="10353458" y="5250193"/>
                  <a:pt x="10352681" y="5238554"/>
                </a:cubicBezTo>
                <a:close/>
                <a:moveTo>
                  <a:pt x="10352042" y="5229836"/>
                </a:moveTo>
                <a:cubicBezTo>
                  <a:pt x="10351152" y="5218082"/>
                  <a:pt x="10350034" y="5206238"/>
                  <a:pt x="10348687" y="5194302"/>
                </a:cubicBezTo>
                <a:cubicBezTo>
                  <a:pt x="10356720" y="5183530"/>
                  <a:pt x="10364549" y="5172667"/>
                  <a:pt x="10372149" y="5161712"/>
                </a:cubicBezTo>
                <a:cubicBezTo>
                  <a:pt x="10372628" y="5173648"/>
                  <a:pt x="10372879" y="5185492"/>
                  <a:pt x="10372856" y="5197223"/>
                </a:cubicBezTo>
                <a:cubicBezTo>
                  <a:pt x="10366260" y="5208155"/>
                  <a:pt x="10359322" y="5219018"/>
                  <a:pt x="10352042" y="5229836"/>
                </a:cubicBezTo>
                <a:close/>
                <a:moveTo>
                  <a:pt x="10377284" y="5144847"/>
                </a:moveTo>
                <a:cubicBezTo>
                  <a:pt x="10376598" y="5133732"/>
                  <a:pt x="10375731" y="5122504"/>
                  <a:pt x="10374614" y="5111207"/>
                </a:cubicBezTo>
                <a:cubicBezTo>
                  <a:pt x="10382624" y="5100321"/>
                  <a:pt x="10390452" y="5089321"/>
                  <a:pt x="10398028" y="5078206"/>
                </a:cubicBezTo>
                <a:cubicBezTo>
                  <a:pt x="10398279" y="5089595"/>
                  <a:pt x="10398325" y="5100915"/>
                  <a:pt x="10398120" y="5112120"/>
                </a:cubicBezTo>
                <a:cubicBezTo>
                  <a:pt x="10391478" y="5123075"/>
                  <a:pt x="10384541" y="5133984"/>
                  <a:pt x="10377284" y="5144847"/>
                </a:cubicBezTo>
                <a:close/>
                <a:moveTo>
                  <a:pt x="10403757" y="5069603"/>
                </a:moveTo>
                <a:cubicBezTo>
                  <a:pt x="10410489" y="5059515"/>
                  <a:pt x="10417085" y="5049360"/>
                  <a:pt x="10423452" y="5039113"/>
                </a:cubicBezTo>
                <a:cubicBezTo>
                  <a:pt x="10423566" y="5038953"/>
                  <a:pt x="10423657" y="5038793"/>
                  <a:pt x="10423749" y="5038633"/>
                </a:cubicBezTo>
                <a:cubicBezTo>
                  <a:pt x="10423202" y="5049474"/>
                  <a:pt x="10422471" y="5060200"/>
                  <a:pt x="10421490" y="5070881"/>
                </a:cubicBezTo>
                <a:cubicBezTo>
                  <a:pt x="10416035" y="5081196"/>
                  <a:pt x="10410284" y="5091512"/>
                  <a:pt x="10404259" y="5101759"/>
                </a:cubicBezTo>
                <a:cubicBezTo>
                  <a:pt x="10404304" y="5091124"/>
                  <a:pt x="10404145" y="5080398"/>
                  <a:pt x="10403757" y="5069603"/>
                </a:cubicBezTo>
                <a:close/>
                <a:moveTo>
                  <a:pt x="10419047" y="5036374"/>
                </a:moveTo>
                <a:cubicBezTo>
                  <a:pt x="10413958" y="5044544"/>
                  <a:pt x="10408732" y="5052646"/>
                  <a:pt x="10403414" y="5060725"/>
                </a:cubicBezTo>
                <a:cubicBezTo>
                  <a:pt x="10402935" y="5050272"/>
                  <a:pt x="10402273" y="5039752"/>
                  <a:pt x="10401429" y="5029162"/>
                </a:cubicBezTo>
                <a:cubicBezTo>
                  <a:pt x="10409417" y="5018094"/>
                  <a:pt x="10417153" y="5006933"/>
                  <a:pt x="10424707" y="4995660"/>
                </a:cubicBezTo>
                <a:cubicBezTo>
                  <a:pt x="10424753" y="5006500"/>
                  <a:pt x="10424570" y="5017249"/>
                  <a:pt x="10424182" y="5027930"/>
                </a:cubicBezTo>
                <a:cubicBezTo>
                  <a:pt x="10422494" y="5030737"/>
                  <a:pt x="10420782" y="5033567"/>
                  <a:pt x="10419047" y="5036374"/>
                </a:cubicBezTo>
                <a:close/>
                <a:moveTo>
                  <a:pt x="10430595" y="4986828"/>
                </a:moveTo>
                <a:cubicBezTo>
                  <a:pt x="10437396" y="4976489"/>
                  <a:pt x="10443992" y="4966059"/>
                  <a:pt x="10450405" y="4955538"/>
                </a:cubicBezTo>
                <a:cubicBezTo>
                  <a:pt x="10449698" y="4965900"/>
                  <a:pt x="10448831" y="4976192"/>
                  <a:pt x="10447735" y="4986416"/>
                </a:cubicBezTo>
                <a:cubicBezTo>
                  <a:pt x="10442257" y="4996755"/>
                  <a:pt x="10436529" y="5007025"/>
                  <a:pt x="10430550" y="5017226"/>
                </a:cubicBezTo>
                <a:cubicBezTo>
                  <a:pt x="10430756" y="5007162"/>
                  <a:pt x="10430778" y="4997029"/>
                  <a:pt x="10430595" y="4986828"/>
                </a:cubicBezTo>
                <a:close/>
                <a:moveTo>
                  <a:pt x="10430390" y="4977745"/>
                </a:moveTo>
                <a:cubicBezTo>
                  <a:pt x="10430116" y="4967840"/>
                  <a:pt x="10429683" y="4957866"/>
                  <a:pt x="10429089" y="4947825"/>
                </a:cubicBezTo>
                <a:cubicBezTo>
                  <a:pt x="10436986" y="4936756"/>
                  <a:pt x="10444654" y="4925550"/>
                  <a:pt x="10452139" y="4914254"/>
                </a:cubicBezTo>
                <a:cubicBezTo>
                  <a:pt x="10451956" y="4924455"/>
                  <a:pt x="10451592" y="4934611"/>
                  <a:pt x="10451067" y="4944698"/>
                </a:cubicBezTo>
                <a:cubicBezTo>
                  <a:pt x="10444380" y="4955812"/>
                  <a:pt x="10437488" y="4966813"/>
                  <a:pt x="10430390" y="4977745"/>
                </a:cubicBezTo>
                <a:close/>
                <a:moveTo>
                  <a:pt x="10458210" y="4905079"/>
                </a:moveTo>
                <a:cubicBezTo>
                  <a:pt x="10465125" y="4894422"/>
                  <a:pt x="10471790" y="4883626"/>
                  <a:pt x="10478339" y="4872786"/>
                </a:cubicBezTo>
                <a:cubicBezTo>
                  <a:pt x="10477517" y="4882508"/>
                  <a:pt x="10476490" y="4892230"/>
                  <a:pt x="10475303" y="4901907"/>
                </a:cubicBezTo>
                <a:cubicBezTo>
                  <a:pt x="10470922" y="4910146"/>
                  <a:pt x="10466426" y="4918339"/>
                  <a:pt x="10461747" y="4926463"/>
                </a:cubicBezTo>
                <a:cubicBezTo>
                  <a:pt x="10460401" y="4928814"/>
                  <a:pt x="10459009" y="4931142"/>
                  <a:pt x="10457640" y="4933470"/>
                </a:cubicBezTo>
                <a:cubicBezTo>
                  <a:pt x="10458005" y="4924067"/>
                  <a:pt x="10458187" y="4914596"/>
                  <a:pt x="10458210" y="4905079"/>
                </a:cubicBezTo>
                <a:close/>
                <a:moveTo>
                  <a:pt x="10484250" y="4868610"/>
                </a:moveTo>
                <a:cubicBezTo>
                  <a:pt x="10484432" y="4866488"/>
                  <a:pt x="10484569" y="4864319"/>
                  <a:pt x="10484706" y="4862174"/>
                </a:cubicBezTo>
                <a:cubicBezTo>
                  <a:pt x="10490252" y="4852772"/>
                  <a:pt x="10495592" y="4843254"/>
                  <a:pt x="10500819" y="4833715"/>
                </a:cubicBezTo>
                <a:cubicBezTo>
                  <a:pt x="10499427" y="4842433"/>
                  <a:pt x="10497898" y="4851128"/>
                  <a:pt x="10496208" y="4859800"/>
                </a:cubicBezTo>
                <a:cubicBezTo>
                  <a:pt x="10491805" y="4869317"/>
                  <a:pt x="10487217" y="4878765"/>
                  <a:pt x="10482447" y="4888146"/>
                </a:cubicBezTo>
                <a:cubicBezTo>
                  <a:pt x="10483132" y="4881664"/>
                  <a:pt x="10483748" y="4875159"/>
                  <a:pt x="10484250" y="4868610"/>
                </a:cubicBezTo>
                <a:close/>
                <a:moveTo>
                  <a:pt x="10512846" y="4781179"/>
                </a:moveTo>
                <a:cubicBezTo>
                  <a:pt x="10518026" y="4772233"/>
                  <a:pt x="10523116" y="4763263"/>
                  <a:pt x="10528068" y="4754226"/>
                </a:cubicBezTo>
                <a:cubicBezTo>
                  <a:pt x="10526585" y="4762533"/>
                  <a:pt x="10524964" y="4770795"/>
                  <a:pt x="10523229" y="4779011"/>
                </a:cubicBezTo>
                <a:cubicBezTo>
                  <a:pt x="10519076" y="4787865"/>
                  <a:pt x="10514740" y="4796675"/>
                  <a:pt x="10510267" y="4805439"/>
                </a:cubicBezTo>
                <a:cubicBezTo>
                  <a:pt x="10511248" y="4797383"/>
                  <a:pt x="10512116" y="4789281"/>
                  <a:pt x="10512846" y="4781179"/>
                </a:cubicBezTo>
                <a:close/>
                <a:moveTo>
                  <a:pt x="10513804" y="4769676"/>
                </a:moveTo>
                <a:cubicBezTo>
                  <a:pt x="10514375" y="4762191"/>
                  <a:pt x="10514877" y="4754660"/>
                  <a:pt x="10515242" y="4747129"/>
                </a:cubicBezTo>
                <a:cubicBezTo>
                  <a:pt x="10515265" y="4746238"/>
                  <a:pt x="10515311" y="4745326"/>
                  <a:pt x="10515333" y="4744458"/>
                </a:cubicBezTo>
                <a:cubicBezTo>
                  <a:pt x="10521792" y="4734302"/>
                  <a:pt x="10528114" y="4724078"/>
                  <a:pt x="10534230" y="4713785"/>
                </a:cubicBezTo>
                <a:cubicBezTo>
                  <a:pt x="10533181" y="4722229"/>
                  <a:pt x="10531970" y="4730605"/>
                  <a:pt x="10530646" y="4738981"/>
                </a:cubicBezTo>
                <a:cubicBezTo>
                  <a:pt x="10525193" y="4749274"/>
                  <a:pt x="10519601" y="4759521"/>
                  <a:pt x="10513804" y="4769676"/>
                </a:cubicBezTo>
                <a:close/>
                <a:moveTo>
                  <a:pt x="10542719" y="4689457"/>
                </a:moveTo>
                <a:cubicBezTo>
                  <a:pt x="10543473" y="4681515"/>
                  <a:pt x="10544158" y="4673550"/>
                  <a:pt x="10544683" y="4665563"/>
                </a:cubicBezTo>
                <a:cubicBezTo>
                  <a:pt x="10551005" y="4655589"/>
                  <a:pt x="10557166" y="4645548"/>
                  <a:pt x="10563168" y="4635415"/>
                </a:cubicBezTo>
                <a:cubicBezTo>
                  <a:pt x="10562004" y="4643357"/>
                  <a:pt x="10560750" y="4651253"/>
                  <a:pt x="10559357" y="4659127"/>
                </a:cubicBezTo>
                <a:cubicBezTo>
                  <a:pt x="10553971" y="4669305"/>
                  <a:pt x="10548403" y="4679415"/>
                  <a:pt x="10542719" y="4689457"/>
                </a:cubicBezTo>
                <a:close/>
                <a:moveTo>
                  <a:pt x="10572069" y="4610493"/>
                </a:moveTo>
                <a:cubicBezTo>
                  <a:pt x="10572958" y="4602871"/>
                  <a:pt x="10573781" y="4595248"/>
                  <a:pt x="10574465" y="4587580"/>
                </a:cubicBezTo>
                <a:cubicBezTo>
                  <a:pt x="10580627" y="4577812"/>
                  <a:pt x="10586652" y="4567953"/>
                  <a:pt x="10592518" y="4558048"/>
                </a:cubicBezTo>
                <a:cubicBezTo>
                  <a:pt x="10591262" y="4565557"/>
                  <a:pt x="10589916" y="4573043"/>
                  <a:pt x="10588478" y="4580505"/>
                </a:cubicBezTo>
                <a:cubicBezTo>
                  <a:pt x="10583160" y="4590570"/>
                  <a:pt x="10577683" y="4600566"/>
                  <a:pt x="10572069" y="4610493"/>
                </a:cubicBezTo>
                <a:close/>
                <a:moveTo>
                  <a:pt x="10599957" y="4545314"/>
                </a:moveTo>
                <a:cubicBezTo>
                  <a:pt x="10604773" y="4536984"/>
                  <a:pt x="10609474" y="4528608"/>
                  <a:pt x="10614061" y="4520187"/>
                </a:cubicBezTo>
                <a:cubicBezTo>
                  <a:pt x="10612624" y="4526258"/>
                  <a:pt x="10611140" y="4532328"/>
                  <a:pt x="10609565" y="4538353"/>
                </a:cubicBezTo>
                <a:cubicBezTo>
                  <a:pt x="10605457" y="4547025"/>
                  <a:pt x="10601213" y="4555607"/>
                  <a:pt x="10596876" y="4564165"/>
                </a:cubicBezTo>
                <a:cubicBezTo>
                  <a:pt x="10597995" y="4557889"/>
                  <a:pt x="10598999" y="4551613"/>
                  <a:pt x="10599957" y="4545314"/>
                </a:cubicBezTo>
                <a:close/>
                <a:moveTo>
                  <a:pt x="10601806" y="4532762"/>
                </a:moveTo>
                <a:cubicBezTo>
                  <a:pt x="10602810" y="4525322"/>
                  <a:pt x="10603768" y="4517882"/>
                  <a:pt x="10604613" y="4510396"/>
                </a:cubicBezTo>
                <a:cubicBezTo>
                  <a:pt x="10610615" y="4500880"/>
                  <a:pt x="10616481" y="4491294"/>
                  <a:pt x="10622208" y="4481640"/>
                </a:cubicBezTo>
                <a:cubicBezTo>
                  <a:pt x="10620839" y="4488852"/>
                  <a:pt x="10619425" y="4496041"/>
                  <a:pt x="10617896" y="4503207"/>
                </a:cubicBezTo>
                <a:cubicBezTo>
                  <a:pt x="10612646" y="4513112"/>
                  <a:pt x="10607306" y="4522971"/>
                  <a:pt x="10601806" y="4532762"/>
                </a:cubicBezTo>
                <a:close/>
                <a:moveTo>
                  <a:pt x="10629740" y="4468769"/>
                </a:moveTo>
                <a:cubicBezTo>
                  <a:pt x="10634350" y="4460804"/>
                  <a:pt x="10638846" y="4452793"/>
                  <a:pt x="10643273" y="4444737"/>
                </a:cubicBezTo>
                <a:cubicBezTo>
                  <a:pt x="10641836" y="4450374"/>
                  <a:pt x="10640352" y="4455989"/>
                  <a:pt x="10638800" y="4461603"/>
                </a:cubicBezTo>
                <a:cubicBezTo>
                  <a:pt x="10634784" y="4470024"/>
                  <a:pt x="10630653" y="4478377"/>
                  <a:pt x="10626454" y="4486684"/>
                </a:cubicBezTo>
                <a:cubicBezTo>
                  <a:pt x="10627618" y="4480728"/>
                  <a:pt x="10628713" y="4474748"/>
                  <a:pt x="10629740" y="4468769"/>
                </a:cubicBezTo>
                <a:close/>
                <a:moveTo>
                  <a:pt x="10631885" y="4455783"/>
                </a:moveTo>
                <a:cubicBezTo>
                  <a:pt x="10633027" y="4448526"/>
                  <a:pt x="10634122" y="4441246"/>
                  <a:pt x="10635080" y="4433943"/>
                </a:cubicBezTo>
                <a:cubicBezTo>
                  <a:pt x="10640923" y="4424700"/>
                  <a:pt x="10646605" y="4415411"/>
                  <a:pt x="10652173" y="4406054"/>
                </a:cubicBezTo>
                <a:cubicBezTo>
                  <a:pt x="10650714" y="4413129"/>
                  <a:pt x="10649185" y="4420181"/>
                  <a:pt x="10647541" y="4427233"/>
                </a:cubicBezTo>
                <a:cubicBezTo>
                  <a:pt x="10642452" y="4436841"/>
                  <a:pt x="10637225" y="4446358"/>
                  <a:pt x="10631885" y="4455783"/>
                </a:cubicBezTo>
                <a:close/>
                <a:moveTo>
                  <a:pt x="10659819" y="4393069"/>
                </a:moveTo>
                <a:cubicBezTo>
                  <a:pt x="10664201" y="4385537"/>
                  <a:pt x="10668492" y="4377983"/>
                  <a:pt x="10672691" y="4370361"/>
                </a:cubicBezTo>
                <a:cubicBezTo>
                  <a:pt x="10671184" y="4375861"/>
                  <a:pt x="10669633" y="4381338"/>
                  <a:pt x="10668035" y="4386815"/>
                </a:cubicBezTo>
                <a:cubicBezTo>
                  <a:pt x="10664201" y="4394757"/>
                  <a:pt x="10660276" y="4402631"/>
                  <a:pt x="10656282" y="4410436"/>
                </a:cubicBezTo>
                <a:cubicBezTo>
                  <a:pt x="10657537" y="4404662"/>
                  <a:pt x="10658701" y="4398865"/>
                  <a:pt x="10659819" y="4393069"/>
                </a:cubicBezTo>
                <a:close/>
                <a:moveTo>
                  <a:pt x="10662262" y="4379855"/>
                </a:moveTo>
                <a:cubicBezTo>
                  <a:pt x="10663562" y="4372620"/>
                  <a:pt x="10664771" y="4365363"/>
                  <a:pt x="10665867" y="4358082"/>
                </a:cubicBezTo>
                <a:cubicBezTo>
                  <a:pt x="10671528" y="4349182"/>
                  <a:pt x="10677050" y="4340213"/>
                  <a:pt x="10682458" y="4331198"/>
                </a:cubicBezTo>
                <a:cubicBezTo>
                  <a:pt x="10680861" y="4338273"/>
                  <a:pt x="10679195" y="4345348"/>
                  <a:pt x="10677415" y="4352400"/>
                </a:cubicBezTo>
                <a:cubicBezTo>
                  <a:pt x="10672462" y="4361643"/>
                  <a:pt x="10667419" y="4370794"/>
                  <a:pt x="10662262" y="4379855"/>
                </a:cubicBezTo>
                <a:close/>
                <a:moveTo>
                  <a:pt x="10690241" y="4318053"/>
                </a:moveTo>
                <a:cubicBezTo>
                  <a:pt x="10694417" y="4310887"/>
                  <a:pt x="10698525" y="4303698"/>
                  <a:pt x="10702564" y="4296486"/>
                </a:cubicBezTo>
                <a:cubicBezTo>
                  <a:pt x="10700944" y="4302009"/>
                  <a:pt x="10699278" y="4307509"/>
                  <a:pt x="10697567" y="4313032"/>
                </a:cubicBezTo>
                <a:cubicBezTo>
                  <a:pt x="10693915" y="4320495"/>
                  <a:pt x="10690195" y="4327889"/>
                  <a:pt x="10686406" y="4335260"/>
                </a:cubicBezTo>
                <a:cubicBezTo>
                  <a:pt x="10687730" y="4329532"/>
                  <a:pt x="10689008" y="4323804"/>
                  <a:pt x="10690241" y="4318053"/>
                </a:cubicBezTo>
                <a:close/>
                <a:moveTo>
                  <a:pt x="10692934" y="4304725"/>
                </a:moveTo>
                <a:cubicBezTo>
                  <a:pt x="10694372" y="4297422"/>
                  <a:pt x="10695718" y="4290096"/>
                  <a:pt x="10696974" y="4282770"/>
                </a:cubicBezTo>
                <a:cubicBezTo>
                  <a:pt x="10702564" y="4274006"/>
                  <a:pt x="10708019" y="4265174"/>
                  <a:pt x="10713383" y="4256296"/>
                </a:cubicBezTo>
                <a:cubicBezTo>
                  <a:pt x="10711602" y="4263576"/>
                  <a:pt x="10709709" y="4270834"/>
                  <a:pt x="10707745" y="4278092"/>
                </a:cubicBezTo>
                <a:cubicBezTo>
                  <a:pt x="10702908" y="4287038"/>
                  <a:pt x="10697978" y="4295915"/>
                  <a:pt x="10692934" y="4304725"/>
                </a:cubicBezTo>
                <a:close/>
                <a:moveTo>
                  <a:pt x="10770255" y="4141844"/>
                </a:moveTo>
                <a:cubicBezTo>
                  <a:pt x="10771191" y="4138832"/>
                  <a:pt x="10772080" y="4135819"/>
                  <a:pt x="10772994" y="4132807"/>
                </a:cubicBezTo>
                <a:cubicBezTo>
                  <a:pt x="10774499" y="4130022"/>
                  <a:pt x="10776052" y="4127261"/>
                  <a:pt x="10777535" y="4124477"/>
                </a:cubicBezTo>
                <a:cubicBezTo>
                  <a:pt x="10776302" y="4127786"/>
                  <a:pt x="10775048" y="4131072"/>
                  <a:pt x="10773769" y="4134358"/>
                </a:cubicBezTo>
                <a:cubicBezTo>
                  <a:pt x="10772605" y="4136869"/>
                  <a:pt x="10771442" y="4139357"/>
                  <a:pt x="10770255" y="4141844"/>
                </a:cubicBezTo>
                <a:close/>
                <a:moveTo>
                  <a:pt x="10800836" y="4070252"/>
                </a:moveTo>
                <a:cubicBezTo>
                  <a:pt x="10802000" y="4066646"/>
                  <a:pt x="10803142" y="4063063"/>
                  <a:pt x="10804259" y="4059457"/>
                </a:cubicBezTo>
                <a:cubicBezTo>
                  <a:pt x="10805971" y="4056376"/>
                  <a:pt x="10807683" y="4053318"/>
                  <a:pt x="10809349" y="4050237"/>
                </a:cubicBezTo>
                <a:cubicBezTo>
                  <a:pt x="10807889" y="4054117"/>
                  <a:pt x="10806404" y="4057973"/>
                  <a:pt x="10804899" y="4061830"/>
                </a:cubicBezTo>
                <a:cubicBezTo>
                  <a:pt x="10803575" y="4064637"/>
                  <a:pt x="10802206" y="4067445"/>
                  <a:pt x="10800836" y="4070252"/>
                </a:cubicBezTo>
                <a:close/>
                <a:moveTo>
                  <a:pt x="10832627" y="3996925"/>
                </a:moveTo>
                <a:cubicBezTo>
                  <a:pt x="10833860" y="3993227"/>
                  <a:pt x="10835047" y="3989507"/>
                  <a:pt x="10836233" y="3985787"/>
                </a:cubicBezTo>
                <a:cubicBezTo>
                  <a:pt x="10838172" y="3982319"/>
                  <a:pt x="10840090" y="3978850"/>
                  <a:pt x="10842007" y="3975381"/>
                </a:cubicBezTo>
                <a:cubicBezTo>
                  <a:pt x="10840546" y="3979215"/>
                  <a:pt x="10839040" y="3983049"/>
                  <a:pt x="10837534" y="3986837"/>
                </a:cubicBezTo>
                <a:cubicBezTo>
                  <a:pt x="10835914" y="3990215"/>
                  <a:pt x="10834293" y="3993570"/>
                  <a:pt x="10832627" y="3996925"/>
                </a:cubicBezTo>
                <a:close/>
                <a:moveTo>
                  <a:pt x="10864737" y="3924260"/>
                </a:moveTo>
                <a:cubicBezTo>
                  <a:pt x="10866198" y="3919969"/>
                  <a:pt x="10867614" y="3915656"/>
                  <a:pt x="10869028" y="3911342"/>
                </a:cubicBezTo>
                <a:cubicBezTo>
                  <a:pt x="10871128" y="3907645"/>
                  <a:pt x="10873228" y="3903948"/>
                  <a:pt x="10875282" y="3900251"/>
                </a:cubicBezTo>
                <a:cubicBezTo>
                  <a:pt x="10873478" y="3904838"/>
                  <a:pt x="10871675" y="3909402"/>
                  <a:pt x="10869827" y="3913944"/>
                </a:cubicBezTo>
                <a:cubicBezTo>
                  <a:pt x="10868138" y="3917390"/>
                  <a:pt x="10866449" y="3920836"/>
                  <a:pt x="10864737" y="3924260"/>
                </a:cubicBezTo>
                <a:close/>
                <a:moveTo>
                  <a:pt x="10897465" y="3851275"/>
                </a:moveTo>
                <a:cubicBezTo>
                  <a:pt x="10899199" y="3846254"/>
                  <a:pt x="10900911" y="3841233"/>
                  <a:pt x="10902576" y="3836213"/>
                </a:cubicBezTo>
                <a:cubicBezTo>
                  <a:pt x="10904972" y="3832036"/>
                  <a:pt x="10907324" y="3827860"/>
                  <a:pt x="10909674" y="3823683"/>
                </a:cubicBezTo>
                <a:cubicBezTo>
                  <a:pt x="10907483" y="3829160"/>
                  <a:pt x="10905292" y="3834615"/>
                  <a:pt x="10903033" y="3840069"/>
                </a:cubicBezTo>
                <a:cubicBezTo>
                  <a:pt x="10901185" y="3843812"/>
                  <a:pt x="10899358" y="3847555"/>
                  <a:pt x="10897465" y="3851275"/>
                </a:cubicBezTo>
                <a:close/>
                <a:moveTo>
                  <a:pt x="10917822" y="3802550"/>
                </a:moveTo>
                <a:cubicBezTo>
                  <a:pt x="10914353" y="3809032"/>
                  <a:pt x="10910815" y="3815467"/>
                  <a:pt x="10907255" y="3821857"/>
                </a:cubicBezTo>
                <a:cubicBezTo>
                  <a:pt x="10909857" y="3813642"/>
                  <a:pt x="10912435" y="3805425"/>
                  <a:pt x="10914900" y="3797141"/>
                </a:cubicBezTo>
                <a:cubicBezTo>
                  <a:pt x="10919100" y="3790363"/>
                  <a:pt x="10923208" y="3783539"/>
                  <a:pt x="10927293" y="3776693"/>
                </a:cubicBezTo>
                <a:cubicBezTo>
                  <a:pt x="10924212" y="3785365"/>
                  <a:pt x="10921062" y="3793969"/>
                  <a:pt x="10917822" y="3802550"/>
                </a:cubicBezTo>
                <a:close/>
                <a:moveTo>
                  <a:pt x="10876035" y="3875055"/>
                </a:moveTo>
                <a:cubicBezTo>
                  <a:pt x="10870808" y="3883522"/>
                  <a:pt x="10865491" y="3891921"/>
                  <a:pt x="10860082" y="3900251"/>
                </a:cubicBezTo>
                <a:cubicBezTo>
                  <a:pt x="10862524" y="3890095"/>
                  <a:pt x="10864807" y="3879916"/>
                  <a:pt x="10866952" y="3869715"/>
                </a:cubicBezTo>
                <a:cubicBezTo>
                  <a:pt x="10872999" y="3861111"/>
                  <a:pt x="10878956" y="3852462"/>
                  <a:pt x="10884798" y="3843766"/>
                </a:cubicBezTo>
                <a:cubicBezTo>
                  <a:pt x="10881991" y="3854287"/>
                  <a:pt x="10879070" y="3864717"/>
                  <a:pt x="10876035" y="3875055"/>
                </a:cubicBezTo>
                <a:close/>
                <a:moveTo>
                  <a:pt x="10853304" y="3910635"/>
                </a:moveTo>
                <a:cubicBezTo>
                  <a:pt x="10847188" y="3919901"/>
                  <a:pt x="10840957" y="3929121"/>
                  <a:pt x="10834635" y="3938227"/>
                </a:cubicBezTo>
                <a:cubicBezTo>
                  <a:pt x="10836667" y="3927660"/>
                  <a:pt x="10838516" y="3917048"/>
                  <a:pt x="10840204" y="3906435"/>
                </a:cubicBezTo>
                <a:cubicBezTo>
                  <a:pt x="10847233" y="3897079"/>
                  <a:pt x="10854126" y="3887653"/>
                  <a:pt x="10860904" y="3878182"/>
                </a:cubicBezTo>
                <a:cubicBezTo>
                  <a:pt x="10858531" y="3889000"/>
                  <a:pt x="10856020" y="3899817"/>
                  <a:pt x="10853304" y="3910635"/>
                </a:cubicBezTo>
                <a:close/>
                <a:moveTo>
                  <a:pt x="10828588" y="3946922"/>
                </a:moveTo>
                <a:cubicBezTo>
                  <a:pt x="10821559" y="3956918"/>
                  <a:pt x="10814392" y="3966823"/>
                  <a:pt x="10807112" y="3976613"/>
                </a:cubicBezTo>
                <a:cubicBezTo>
                  <a:pt x="10808619" y="3965750"/>
                  <a:pt x="10809988" y="3954841"/>
                  <a:pt x="10811152" y="3943932"/>
                </a:cubicBezTo>
                <a:cubicBezTo>
                  <a:pt x="10819139" y="3933936"/>
                  <a:pt x="10827013" y="3923894"/>
                  <a:pt x="10834705" y="3913762"/>
                </a:cubicBezTo>
                <a:cubicBezTo>
                  <a:pt x="10832856" y="3924830"/>
                  <a:pt x="10830801" y="3935876"/>
                  <a:pt x="10828588" y="3946922"/>
                </a:cubicBezTo>
                <a:close/>
                <a:moveTo>
                  <a:pt x="10802297" y="3983026"/>
                </a:moveTo>
                <a:cubicBezTo>
                  <a:pt x="10794126" y="3993935"/>
                  <a:pt x="10785797" y="4004707"/>
                  <a:pt x="10777330" y="4015365"/>
                </a:cubicBezTo>
                <a:cubicBezTo>
                  <a:pt x="10778288" y="4004296"/>
                  <a:pt x="10779064" y="3993205"/>
                  <a:pt x="10779634" y="3982068"/>
                </a:cubicBezTo>
                <a:cubicBezTo>
                  <a:pt x="10788878" y="3971227"/>
                  <a:pt x="10797961" y="3960318"/>
                  <a:pt x="10806838" y="3949295"/>
                </a:cubicBezTo>
                <a:cubicBezTo>
                  <a:pt x="10805515" y="3960569"/>
                  <a:pt x="10803985" y="3971798"/>
                  <a:pt x="10802297" y="3983026"/>
                </a:cubicBezTo>
                <a:close/>
                <a:moveTo>
                  <a:pt x="10740700" y="4059708"/>
                </a:moveTo>
                <a:cubicBezTo>
                  <a:pt x="10730704" y="4071347"/>
                  <a:pt x="10720526" y="4082849"/>
                  <a:pt x="10710210" y="4094192"/>
                </a:cubicBezTo>
                <a:cubicBezTo>
                  <a:pt x="10709868" y="4082849"/>
                  <a:pt x="10709320" y="4071461"/>
                  <a:pt x="10708590" y="4060073"/>
                </a:cubicBezTo>
                <a:cubicBezTo>
                  <a:pt x="10719704" y="4048639"/>
                  <a:pt x="10730590" y="4037114"/>
                  <a:pt x="10741248" y="4025452"/>
                </a:cubicBezTo>
                <a:cubicBezTo>
                  <a:pt x="10741270" y="4036909"/>
                  <a:pt x="10741089" y="4048320"/>
                  <a:pt x="10740700" y="4059708"/>
                </a:cubicBezTo>
                <a:close/>
                <a:moveTo>
                  <a:pt x="10705167" y="4099692"/>
                </a:moveTo>
                <a:cubicBezTo>
                  <a:pt x="10694440" y="4111354"/>
                  <a:pt x="10683554" y="4122879"/>
                  <a:pt x="10672508" y="4134222"/>
                </a:cubicBezTo>
                <a:cubicBezTo>
                  <a:pt x="10671482" y="4122765"/>
                  <a:pt x="10670272" y="4111240"/>
                  <a:pt x="10668834" y="4099692"/>
                </a:cubicBezTo>
                <a:cubicBezTo>
                  <a:pt x="10680656" y="4088281"/>
                  <a:pt x="10692272" y="4076756"/>
                  <a:pt x="10703683" y="4065117"/>
                </a:cubicBezTo>
                <a:cubicBezTo>
                  <a:pt x="10704368" y="4076688"/>
                  <a:pt x="10704870" y="4088212"/>
                  <a:pt x="10705167" y="4099692"/>
                </a:cubicBezTo>
                <a:close/>
                <a:moveTo>
                  <a:pt x="10667556" y="4139220"/>
                </a:moveTo>
                <a:cubicBezTo>
                  <a:pt x="10655871" y="4151110"/>
                  <a:pt x="10644004" y="4162818"/>
                  <a:pt x="10631953" y="4174365"/>
                </a:cubicBezTo>
                <a:cubicBezTo>
                  <a:pt x="10630220" y="4162772"/>
                  <a:pt x="10628302" y="4151156"/>
                  <a:pt x="10626180" y="4139471"/>
                </a:cubicBezTo>
                <a:cubicBezTo>
                  <a:pt x="10639029" y="4127877"/>
                  <a:pt x="10651649" y="4116169"/>
                  <a:pt x="10664019" y="4104325"/>
                </a:cubicBezTo>
                <a:cubicBezTo>
                  <a:pt x="10665411" y="4115987"/>
                  <a:pt x="10666598" y="4127626"/>
                  <a:pt x="10667556" y="4139220"/>
                </a:cubicBezTo>
                <a:close/>
                <a:moveTo>
                  <a:pt x="10627206" y="4178884"/>
                </a:moveTo>
                <a:cubicBezTo>
                  <a:pt x="10614541" y="4190911"/>
                  <a:pt x="10601692" y="4202756"/>
                  <a:pt x="10588661" y="4214395"/>
                </a:cubicBezTo>
                <a:cubicBezTo>
                  <a:pt x="10586242" y="4202688"/>
                  <a:pt x="10583594" y="4190934"/>
                  <a:pt x="10580765" y="4179113"/>
                </a:cubicBezTo>
                <a:cubicBezTo>
                  <a:pt x="10594617" y="4167428"/>
                  <a:pt x="10608219" y="4155606"/>
                  <a:pt x="10621570" y="4143647"/>
                </a:cubicBezTo>
                <a:cubicBezTo>
                  <a:pt x="10623646" y="4155446"/>
                  <a:pt x="10625518" y="4167176"/>
                  <a:pt x="10627206" y="4178884"/>
                </a:cubicBezTo>
                <a:close/>
                <a:moveTo>
                  <a:pt x="10584096" y="4218481"/>
                </a:moveTo>
                <a:cubicBezTo>
                  <a:pt x="10570495" y="4230553"/>
                  <a:pt x="10556687" y="4242398"/>
                  <a:pt x="10542719" y="4254060"/>
                </a:cubicBezTo>
                <a:cubicBezTo>
                  <a:pt x="10539594" y="4242192"/>
                  <a:pt x="10536284" y="4230256"/>
                  <a:pt x="10532747" y="4218275"/>
                </a:cubicBezTo>
                <a:cubicBezTo>
                  <a:pt x="10547536" y="4206613"/>
                  <a:pt x="10562050" y="4194791"/>
                  <a:pt x="10576314" y="4182833"/>
                </a:cubicBezTo>
                <a:cubicBezTo>
                  <a:pt x="10579121" y="4194768"/>
                  <a:pt x="10581699" y="4206636"/>
                  <a:pt x="10584096" y="4218481"/>
                </a:cubicBezTo>
                <a:close/>
                <a:moveTo>
                  <a:pt x="10538270" y="4257757"/>
                </a:moveTo>
                <a:cubicBezTo>
                  <a:pt x="10523778" y="4269761"/>
                  <a:pt x="10509103" y="4281560"/>
                  <a:pt x="10494223" y="4293131"/>
                </a:cubicBezTo>
                <a:cubicBezTo>
                  <a:pt x="10490412" y="4281081"/>
                  <a:pt x="10486418" y="4268986"/>
                  <a:pt x="10482219" y="4256844"/>
                </a:cubicBezTo>
                <a:cubicBezTo>
                  <a:pt x="10496254" y="4246483"/>
                  <a:pt x="10510107" y="4235985"/>
                  <a:pt x="10523755" y="4225350"/>
                </a:cubicBezTo>
                <a:cubicBezTo>
                  <a:pt x="10525306" y="4224140"/>
                  <a:pt x="10526835" y="4222931"/>
                  <a:pt x="10528388" y="4221721"/>
                </a:cubicBezTo>
                <a:cubicBezTo>
                  <a:pt x="10531879" y="4233771"/>
                  <a:pt x="10535189" y="4245798"/>
                  <a:pt x="10538270" y="4257757"/>
                </a:cubicBezTo>
                <a:close/>
                <a:moveTo>
                  <a:pt x="10489841" y="4296554"/>
                </a:moveTo>
                <a:cubicBezTo>
                  <a:pt x="10474528" y="4308399"/>
                  <a:pt x="10459009" y="4320015"/>
                  <a:pt x="10443330" y="4331404"/>
                </a:cubicBezTo>
                <a:cubicBezTo>
                  <a:pt x="10438857" y="4319216"/>
                  <a:pt x="10434179" y="4306961"/>
                  <a:pt x="10429271" y="4294592"/>
                </a:cubicBezTo>
                <a:cubicBezTo>
                  <a:pt x="10445704" y="4283272"/>
                  <a:pt x="10461884" y="4271770"/>
                  <a:pt x="10477814" y="4260062"/>
                </a:cubicBezTo>
                <a:cubicBezTo>
                  <a:pt x="10482036" y="4272295"/>
                  <a:pt x="10486030" y="4284436"/>
                  <a:pt x="10489841" y="4296554"/>
                </a:cubicBezTo>
                <a:close/>
                <a:moveTo>
                  <a:pt x="10438971" y="4334553"/>
                </a:moveTo>
                <a:cubicBezTo>
                  <a:pt x="10422882" y="4346192"/>
                  <a:pt x="10406610" y="4357580"/>
                  <a:pt x="10390132" y="4368740"/>
                </a:cubicBezTo>
                <a:cubicBezTo>
                  <a:pt x="10385021" y="4356348"/>
                  <a:pt x="10379679" y="4343887"/>
                  <a:pt x="10374134" y="4331335"/>
                </a:cubicBezTo>
                <a:cubicBezTo>
                  <a:pt x="10391319" y="4320266"/>
                  <a:pt x="10408253" y="4309015"/>
                  <a:pt x="10424936" y="4297581"/>
                </a:cubicBezTo>
                <a:cubicBezTo>
                  <a:pt x="10429796" y="4309882"/>
                  <a:pt x="10434476" y="4322206"/>
                  <a:pt x="10438971" y="4334553"/>
                </a:cubicBezTo>
                <a:close/>
                <a:moveTo>
                  <a:pt x="10385796" y="4371662"/>
                </a:moveTo>
                <a:cubicBezTo>
                  <a:pt x="10369045" y="4382958"/>
                  <a:pt x="10352110" y="4394027"/>
                  <a:pt x="10335017" y="4404822"/>
                </a:cubicBezTo>
                <a:cubicBezTo>
                  <a:pt x="10329266" y="4392224"/>
                  <a:pt x="10323332" y="4379535"/>
                  <a:pt x="10317193" y="4366755"/>
                </a:cubicBezTo>
                <a:cubicBezTo>
                  <a:pt x="10334972" y="4356074"/>
                  <a:pt x="10352521" y="4345188"/>
                  <a:pt x="10369797" y="4334119"/>
                </a:cubicBezTo>
                <a:cubicBezTo>
                  <a:pt x="10375298" y="4346603"/>
                  <a:pt x="10380638" y="4359109"/>
                  <a:pt x="10385796" y="4371662"/>
                </a:cubicBezTo>
                <a:close/>
                <a:moveTo>
                  <a:pt x="10330499" y="4407674"/>
                </a:moveTo>
                <a:cubicBezTo>
                  <a:pt x="10313245" y="4418515"/>
                  <a:pt x="10295832" y="4429127"/>
                  <a:pt x="10278259" y="4439488"/>
                </a:cubicBezTo>
                <a:cubicBezTo>
                  <a:pt x="10271937" y="4426640"/>
                  <a:pt x="10265433" y="4413699"/>
                  <a:pt x="10258746" y="4400714"/>
                </a:cubicBezTo>
                <a:cubicBezTo>
                  <a:pt x="10276958" y="4390490"/>
                  <a:pt x="10294942" y="4380060"/>
                  <a:pt x="10312674" y="4369448"/>
                </a:cubicBezTo>
                <a:cubicBezTo>
                  <a:pt x="10318837" y="4382274"/>
                  <a:pt x="10324770" y="4395008"/>
                  <a:pt x="10330499" y="4407674"/>
                </a:cubicBezTo>
                <a:close/>
                <a:moveTo>
                  <a:pt x="10273649" y="4442204"/>
                </a:moveTo>
                <a:cubicBezTo>
                  <a:pt x="10255985" y="4452588"/>
                  <a:pt x="10238161" y="4462676"/>
                  <a:pt x="10220200" y="4472557"/>
                </a:cubicBezTo>
                <a:cubicBezTo>
                  <a:pt x="10216526" y="4465551"/>
                  <a:pt x="10212828" y="4458522"/>
                  <a:pt x="10209040" y="4451447"/>
                </a:cubicBezTo>
                <a:cubicBezTo>
                  <a:pt x="10205753" y="4445331"/>
                  <a:pt x="10202421" y="4439192"/>
                  <a:pt x="10199044" y="4433030"/>
                </a:cubicBezTo>
                <a:cubicBezTo>
                  <a:pt x="10217598" y="4423330"/>
                  <a:pt x="10235924" y="4413426"/>
                  <a:pt x="10254022" y="4403316"/>
                </a:cubicBezTo>
                <a:cubicBezTo>
                  <a:pt x="10260777" y="4416393"/>
                  <a:pt x="10267327" y="4429355"/>
                  <a:pt x="10273649" y="4442204"/>
                </a:cubicBezTo>
                <a:close/>
                <a:moveTo>
                  <a:pt x="10215385" y="4475205"/>
                </a:moveTo>
                <a:cubicBezTo>
                  <a:pt x="10197424" y="4485041"/>
                  <a:pt x="10179349" y="4494626"/>
                  <a:pt x="10161137" y="4503960"/>
                </a:cubicBezTo>
                <a:cubicBezTo>
                  <a:pt x="10153811" y="4490610"/>
                  <a:pt x="10146257" y="4477167"/>
                  <a:pt x="10138520" y="4463611"/>
                </a:cubicBezTo>
                <a:cubicBezTo>
                  <a:pt x="10157257" y="4454459"/>
                  <a:pt x="10175811" y="4445125"/>
                  <a:pt x="10194137" y="4435608"/>
                </a:cubicBezTo>
                <a:cubicBezTo>
                  <a:pt x="10201417" y="4448914"/>
                  <a:pt x="10208515" y="4462128"/>
                  <a:pt x="10215385" y="4475205"/>
                </a:cubicBezTo>
                <a:close/>
                <a:moveTo>
                  <a:pt x="10155773" y="4506699"/>
                </a:moveTo>
                <a:cubicBezTo>
                  <a:pt x="10137790" y="4515873"/>
                  <a:pt x="10119715" y="4524820"/>
                  <a:pt x="10101526" y="4533515"/>
                </a:cubicBezTo>
                <a:cubicBezTo>
                  <a:pt x="10093721" y="4519890"/>
                  <a:pt x="10085779" y="4506174"/>
                  <a:pt x="10077586" y="4492298"/>
                </a:cubicBezTo>
                <a:cubicBezTo>
                  <a:pt x="10096277" y="4483808"/>
                  <a:pt x="10114762" y="4475113"/>
                  <a:pt x="10133065" y="4466258"/>
                </a:cubicBezTo>
                <a:cubicBezTo>
                  <a:pt x="10140826" y="4479837"/>
                  <a:pt x="10148402" y="4493325"/>
                  <a:pt x="10155773" y="4506699"/>
                </a:cubicBezTo>
                <a:close/>
                <a:moveTo>
                  <a:pt x="10096049" y="4536116"/>
                </a:moveTo>
                <a:cubicBezTo>
                  <a:pt x="10078019" y="4544675"/>
                  <a:pt x="10059876" y="4553028"/>
                  <a:pt x="10041664" y="4561152"/>
                </a:cubicBezTo>
                <a:cubicBezTo>
                  <a:pt x="10033493" y="4547231"/>
                  <a:pt x="10025072" y="4533172"/>
                  <a:pt x="10016514" y="4519023"/>
                </a:cubicBezTo>
                <a:cubicBezTo>
                  <a:pt x="10020325" y="4517425"/>
                  <a:pt x="10024159" y="4515851"/>
                  <a:pt x="10027948" y="4514230"/>
                </a:cubicBezTo>
                <a:cubicBezTo>
                  <a:pt x="10042759" y="4507863"/>
                  <a:pt x="10057456" y="4501382"/>
                  <a:pt x="10072040" y="4494809"/>
                </a:cubicBezTo>
                <a:cubicBezTo>
                  <a:pt x="10080210" y="4508662"/>
                  <a:pt x="10088244" y="4522469"/>
                  <a:pt x="10096049" y="4536116"/>
                </a:cubicBezTo>
                <a:close/>
                <a:moveTo>
                  <a:pt x="10036141" y="4563617"/>
                </a:moveTo>
                <a:cubicBezTo>
                  <a:pt x="10018203" y="4571559"/>
                  <a:pt x="10000173" y="4579273"/>
                  <a:pt x="9982098" y="4586781"/>
                </a:cubicBezTo>
                <a:cubicBezTo>
                  <a:pt x="9973563" y="4572472"/>
                  <a:pt x="9964959" y="4558117"/>
                  <a:pt x="9956241" y="4543671"/>
                </a:cubicBezTo>
                <a:cubicBezTo>
                  <a:pt x="9974590" y="4536436"/>
                  <a:pt x="9992801" y="4528996"/>
                  <a:pt x="10010922" y="4521396"/>
                </a:cubicBezTo>
                <a:cubicBezTo>
                  <a:pt x="10019480" y="4535569"/>
                  <a:pt x="10027925" y="4549650"/>
                  <a:pt x="10036141" y="4563617"/>
                </a:cubicBezTo>
                <a:close/>
                <a:moveTo>
                  <a:pt x="9976393" y="4589155"/>
                </a:moveTo>
                <a:cubicBezTo>
                  <a:pt x="9959025" y="4596321"/>
                  <a:pt x="9941589" y="4603304"/>
                  <a:pt x="9924131" y="4610060"/>
                </a:cubicBezTo>
                <a:cubicBezTo>
                  <a:pt x="9915481" y="4595385"/>
                  <a:pt x="9906786" y="4580665"/>
                  <a:pt x="9897977" y="4565876"/>
                </a:cubicBezTo>
                <a:cubicBezTo>
                  <a:pt x="9915572" y="4559418"/>
                  <a:pt x="9933031" y="4552754"/>
                  <a:pt x="9950421" y="4545930"/>
                </a:cubicBezTo>
                <a:cubicBezTo>
                  <a:pt x="9959185" y="4560422"/>
                  <a:pt x="9967834" y="4574822"/>
                  <a:pt x="9976393" y="4589155"/>
                </a:cubicBezTo>
                <a:close/>
                <a:moveTo>
                  <a:pt x="9918266" y="4612319"/>
                </a:moveTo>
                <a:cubicBezTo>
                  <a:pt x="9901651" y="4618709"/>
                  <a:pt x="9884991" y="4624917"/>
                  <a:pt x="9868285" y="4630942"/>
                </a:cubicBezTo>
                <a:cubicBezTo>
                  <a:pt x="9859567" y="4615925"/>
                  <a:pt x="9850780" y="4600862"/>
                  <a:pt x="9841880" y="4585731"/>
                </a:cubicBezTo>
                <a:cubicBezTo>
                  <a:pt x="9858677" y="4579980"/>
                  <a:pt x="9875429" y="4574092"/>
                  <a:pt x="9892066" y="4568022"/>
                </a:cubicBezTo>
                <a:cubicBezTo>
                  <a:pt x="9900852" y="4582788"/>
                  <a:pt x="9909570" y="4597553"/>
                  <a:pt x="9918266" y="4612319"/>
                </a:cubicBezTo>
                <a:close/>
                <a:moveTo>
                  <a:pt x="9862283" y="4633110"/>
                </a:moveTo>
                <a:cubicBezTo>
                  <a:pt x="9846444" y="4638792"/>
                  <a:pt x="9830583" y="4644338"/>
                  <a:pt x="9814699" y="4649701"/>
                </a:cubicBezTo>
                <a:cubicBezTo>
                  <a:pt x="9805890" y="4634365"/>
                  <a:pt x="9797035" y="4618983"/>
                  <a:pt x="9788066" y="4603533"/>
                </a:cubicBezTo>
                <a:cubicBezTo>
                  <a:pt x="9804064" y="4598443"/>
                  <a:pt x="9819971" y="4593194"/>
                  <a:pt x="9835832" y="4587808"/>
                </a:cubicBezTo>
                <a:cubicBezTo>
                  <a:pt x="9844711" y="4602916"/>
                  <a:pt x="9853519" y="4618025"/>
                  <a:pt x="9862283" y="4633110"/>
                </a:cubicBezTo>
                <a:close/>
                <a:moveTo>
                  <a:pt x="9808468" y="4651778"/>
                </a:moveTo>
                <a:cubicBezTo>
                  <a:pt x="9793452" y="4656822"/>
                  <a:pt x="9778412" y="4661729"/>
                  <a:pt x="9763349" y="4666476"/>
                </a:cubicBezTo>
                <a:cubicBezTo>
                  <a:pt x="9754495" y="4650843"/>
                  <a:pt x="9745549" y="4635141"/>
                  <a:pt x="9736511" y="4619394"/>
                </a:cubicBezTo>
                <a:cubicBezTo>
                  <a:pt x="9751665" y="4614898"/>
                  <a:pt x="9766750" y="4610265"/>
                  <a:pt x="9781767" y="4605518"/>
                </a:cubicBezTo>
                <a:cubicBezTo>
                  <a:pt x="9790713" y="4620946"/>
                  <a:pt x="9799614" y="4636373"/>
                  <a:pt x="9808468" y="4651778"/>
                </a:cubicBezTo>
                <a:close/>
                <a:moveTo>
                  <a:pt x="9756800" y="4668530"/>
                </a:moveTo>
                <a:cubicBezTo>
                  <a:pt x="9742605" y="4672957"/>
                  <a:pt x="9728410" y="4677293"/>
                  <a:pt x="9714214" y="4681470"/>
                </a:cubicBezTo>
                <a:cubicBezTo>
                  <a:pt x="9705314" y="4665563"/>
                  <a:pt x="9696322" y="4649610"/>
                  <a:pt x="9687239" y="4633589"/>
                </a:cubicBezTo>
                <a:cubicBezTo>
                  <a:pt x="9701503" y="4629618"/>
                  <a:pt x="9715721" y="4625556"/>
                  <a:pt x="9729893" y="4621379"/>
                </a:cubicBezTo>
                <a:cubicBezTo>
                  <a:pt x="9738907" y="4637104"/>
                  <a:pt x="9747877" y="4652805"/>
                  <a:pt x="9756800" y="4668530"/>
                </a:cubicBezTo>
                <a:close/>
                <a:moveTo>
                  <a:pt x="9707824" y="4683341"/>
                </a:moveTo>
                <a:cubicBezTo>
                  <a:pt x="9694336" y="4687289"/>
                  <a:pt x="9680848" y="4691123"/>
                  <a:pt x="9667361" y="4694843"/>
                </a:cubicBezTo>
                <a:cubicBezTo>
                  <a:pt x="9658392" y="4678663"/>
                  <a:pt x="9649354" y="4662436"/>
                  <a:pt x="9640226" y="4646141"/>
                </a:cubicBezTo>
                <a:cubicBezTo>
                  <a:pt x="9653782" y="4642627"/>
                  <a:pt x="9667315" y="4639043"/>
                  <a:pt x="9680780" y="4635346"/>
                </a:cubicBezTo>
                <a:cubicBezTo>
                  <a:pt x="9689863" y="4651345"/>
                  <a:pt x="9698877" y="4667343"/>
                  <a:pt x="9707824" y="4683341"/>
                </a:cubicBezTo>
                <a:close/>
                <a:moveTo>
                  <a:pt x="9660583" y="4696715"/>
                </a:moveTo>
                <a:cubicBezTo>
                  <a:pt x="9647939" y="4700161"/>
                  <a:pt x="9635319" y="4703516"/>
                  <a:pt x="9622698" y="4706779"/>
                </a:cubicBezTo>
                <a:cubicBezTo>
                  <a:pt x="9613706" y="4690347"/>
                  <a:pt x="9604601" y="4673870"/>
                  <a:pt x="9595426" y="4657347"/>
                </a:cubicBezTo>
                <a:cubicBezTo>
                  <a:pt x="9608114" y="4654289"/>
                  <a:pt x="9620758" y="4651139"/>
                  <a:pt x="9633356" y="4647921"/>
                </a:cubicBezTo>
                <a:cubicBezTo>
                  <a:pt x="9642484" y="4664170"/>
                  <a:pt x="9651567" y="4680443"/>
                  <a:pt x="9660583" y="4696715"/>
                </a:cubicBezTo>
                <a:close/>
                <a:moveTo>
                  <a:pt x="9615486" y="4708628"/>
                </a:moveTo>
                <a:cubicBezTo>
                  <a:pt x="9560850" y="4722572"/>
                  <a:pt x="9506466" y="4734668"/>
                  <a:pt x="9452652" y="4744983"/>
                </a:cubicBezTo>
                <a:cubicBezTo>
                  <a:pt x="8868295" y="4855966"/>
                  <a:pt x="8272095" y="4811532"/>
                  <a:pt x="7725965" y="4703333"/>
                </a:cubicBezTo>
                <a:cubicBezTo>
                  <a:pt x="7233239" y="4605746"/>
                  <a:pt x="6781295" y="4456262"/>
                  <a:pt x="6415368" y="4322229"/>
                </a:cubicBezTo>
                <a:cubicBezTo>
                  <a:pt x="5966369" y="4157728"/>
                  <a:pt x="5524421" y="3955754"/>
                  <a:pt x="5097034" y="3760398"/>
                </a:cubicBezTo>
                <a:cubicBezTo>
                  <a:pt x="4643676" y="3553197"/>
                  <a:pt x="4174890" y="3338945"/>
                  <a:pt x="3697227" y="3169309"/>
                </a:cubicBezTo>
                <a:cubicBezTo>
                  <a:pt x="3394128" y="3060905"/>
                  <a:pt x="3151165" y="3011518"/>
                  <a:pt x="2932577" y="3013869"/>
                </a:cubicBezTo>
                <a:cubicBezTo>
                  <a:pt x="2801465" y="3015284"/>
                  <a:pt x="2678386" y="3036394"/>
                  <a:pt x="2566763" y="3076606"/>
                </a:cubicBezTo>
                <a:cubicBezTo>
                  <a:pt x="2444598" y="3120584"/>
                  <a:pt x="2331355" y="3189119"/>
                  <a:pt x="2230190" y="3280292"/>
                </a:cubicBezTo>
                <a:cubicBezTo>
                  <a:pt x="2102841" y="3395041"/>
                  <a:pt x="1990723" y="3526382"/>
                  <a:pt x="1888654" y="3667558"/>
                </a:cubicBezTo>
                <a:cubicBezTo>
                  <a:pt x="1997481" y="3507941"/>
                  <a:pt x="2117760" y="3359211"/>
                  <a:pt x="2256218" y="3230061"/>
                </a:cubicBezTo>
                <a:cubicBezTo>
                  <a:pt x="2702326" y="2813971"/>
                  <a:pt x="3271460" y="2945243"/>
                  <a:pt x="3717470" y="3106069"/>
                </a:cubicBezTo>
                <a:cubicBezTo>
                  <a:pt x="4184909" y="3274039"/>
                  <a:pt x="4643151" y="3486945"/>
                  <a:pt x="5086285" y="3692845"/>
                </a:cubicBezTo>
                <a:cubicBezTo>
                  <a:pt x="5511002" y="3890186"/>
                  <a:pt x="5950165" y="4094238"/>
                  <a:pt x="6397407" y="4258738"/>
                </a:cubicBezTo>
                <a:cubicBezTo>
                  <a:pt x="6958325" y="4466396"/>
                  <a:pt x="7454543" y="4604491"/>
                  <a:pt x="7914406" y="4680876"/>
                </a:cubicBezTo>
                <a:cubicBezTo>
                  <a:pt x="8186033" y="4725995"/>
                  <a:pt x="8449992" y="4749981"/>
                  <a:pt x="8698979" y="4752126"/>
                </a:cubicBezTo>
                <a:cubicBezTo>
                  <a:pt x="8970035" y="4754500"/>
                  <a:pt x="9232853" y="4731085"/>
                  <a:pt x="9480106" y="4682611"/>
                </a:cubicBezTo>
                <a:cubicBezTo>
                  <a:pt x="9516347" y="4675467"/>
                  <a:pt x="9552361" y="4667639"/>
                  <a:pt x="9588123" y="4659127"/>
                </a:cubicBezTo>
                <a:cubicBezTo>
                  <a:pt x="9597297" y="4675627"/>
                  <a:pt x="9606403" y="4692127"/>
                  <a:pt x="9615486" y="4708628"/>
                </a:cubicBezTo>
                <a:close/>
                <a:moveTo>
                  <a:pt x="744087" y="4901040"/>
                </a:moveTo>
                <a:cubicBezTo>
                  <a:pt x="743439" y="4901473"/>
                  <a:pt x="742791" y="4901907"/>
                  <a:pt x="742143" y="4902364"/>
                </a:cubicBezTo>
                <a:cubicBezTo>
                  <a:pt x="742052" y="4902386"/>
                  <a:pt x="741963" y="4902386"/>
                  <a:pt x="741871" y="4902409"/>
                </a:cubicBezTo>
                <a:cubicBezTo>
                  <a:pt x="742608" y="4901952"/>
                  <a:pt x="743348" y="4901496"/>
                  <a:pt x="744087" y="4901040"/>
                </a:cubicBezTo>
                <a:close/>
                <a:moveTo>
                  <a:pt x="763842" y="4894992"/>
                </a:moveTo>
                <a:cubicBezTo>
                  <a:pt x="764805" y="4894695"/>
                  <a:pt x="765766" y="4894422"/>
                  <a:pt x="766731" y="4894125"/>
                </a:cubicBezTo>
                <a:cubicBezTo>
                  <a:pt x="765074" y="4895334"/>
                  <a:pt x="763406" y="4896544"/>
                  <a:pt x="761747" y="4897754"/>
                </a:cubicBezTo>
                <a:cubicBezTo>
                  <a:pt x="760720" y="4897981"/>
                  <a:pt x="759702" y="4898233"/>
                  <a:pt x="758677" y="4898461"/>
                </a:cubicBezTo>
                <a:cubicBezTo>
                  <a:pt x="760398" y="4897297"/>
                  <a:pt x="762123" y="4896133"/>
                  <a:pt x="763842" y="4894992"/>
                </a:cubicBezTo>
                <a:close/>
                <a:moveTo>
                  <a:pt x="783620" y="4889287"/>
                </a:moveTo>
                <a:cubicBezTo>
                  <a:pt x="785235" y="4888830"/>
                  <a:pt x="786860" y="4888373"/>
                  <a:pt x="788481" y="4887940"/>
                </a:cubicBezTo>
                <a:cubicBezTo>
                  <a:pt x="786105" y="4889766"/>
                  <a:pt x="783713" y="4891614"/>
                  <a:pt x="781328" y="4893463"/>
                </a:cubicBezTo>
                <a:cubicBezTo>
                  <a:pt x="779664" y="4893805"/>
                  <a:pt x="777994" y="4894147"/>
                  <a:pt x="776335" y="4894512"/>
                </a:cubicBezTo>
                <a:cubicBezTo>
                  <a:pt x="778763" y="4892755"/>
                  <a:pt x="781191" y="4891021"/>
                  <a:pt x="783620" y="4889287"/>
                </a:cubicBezTo>
                <a:close/>
                <a:moveTo>
                  <a:pt x="803228" y="4883900"/>
                </a:moveTo>
                <a:cubicBezTo>
                  <a:pt x="805426" y="4883307"/>
                  <a:pt x="807615" y="4882714"/>
                  <a:pt x="809817" y="4882143"/>
                </a:cubicBezTo>
                <a:cubicBezTo>
                  <a:pt x="806841" y="4884562"/>
                  <a:pt x="803885" y="4886982"/>
                  <a:pt x="800948" y="4889400"/>
                </a:cubicBezTo>
                <a:cubicBezTo>
                  <a:pt x="798755" y="4889834"/>
                  <a:pt x="796557" y="4890268"/>
                  <a:pt x="794373" y="4890724"/>
                </a:cubicBezTo>
                <a:cubicBezTo>
                  <a:pt x="797317" y="4888442"/>
                  <a:pt x="800268" y="4886183"/>
                  <a:pt x="803228" y="4883900"/>
                </a:cubicBezTo>
                <a:close/>
                <a:moveTo>
                  <a:pt x="823113" y="4878697"/>
                </a:moveTo>
                <a:cubicBezTo>
                  <a:pt x="825689" y="4878035"/>
                  <a:pt x="828282" y="4877396"/>
                  <a:pt x="830868" y="4876735"/>
                </a:cubicBezTo>
                <a:cubicBezTo>
                  <a:pt x="827460" y="4879678"/>
                  <a:pt x="824090" y="4882622"/>
                  <a:pt x="820696" y="4885544"/>
                </a:cubicBezTo>
                <a:cubicBezTo>
                  <a:pt x="818074" y="4886046"/>
                  <a:pt x="815465" y="4886548"/>
                  <a:pt x="812857" y="4887050"/>
                </a:cubicBezTo>
                <a:cubicBezTo>
                  <a:pt x="816280" y="4884243"/>
                  <a:pt x="819699" y="4881481"/>
                  <a:pt x="823113" y="4878697"/>
                </a:cubicBezTo>
                <a:close/>
                <a:moveTo>
                  <a:pt x="842900" y="4873790"/>
                </a:moveTo>
                <a:cubicBezTo>
                  <a:pt x="845855" y="4873060"/>
                  <a:pt x="848808" y="4872352"/>
                  <a:pt x="851777" y="4871645"/>
                </a:cubicBezTo>
                <a:cubicBezTo>
                  <a:pt x="848000" y="4875068"/>
                  <a:pt x="844221" y="4878514"/>
                  <a:pt x="840442" y="4881960"/>
                </a:cubicBezTo>
                <a:cubicBezTo>
                  <a:pt x="837475" y="4882485"/>
                  <a:pt x="834524" y="4883011"/>
                  <a:pt x="831571" y="4883558"/>
                </a:cubicBezTo>
                <a:cubicBezTo>
                  <a:pt x="835343" y="4880294"/>
                  <a:pt x="839120" y="4877031"/>
                  <a:pt x="842900" y="4873790"/>
                </a:cubicBezTo>
                <a:close/>
                <a:moveTo>
                  <a:pt x="942702" y="4852543"/>
                </a:moveTo>
                <a:cubicBezTo>
                  <a:pt x="946769" y="4851813"/>
                  <a:pt x="950847" y="4851060"/>
                  <a:pt x="954937" y="4850329"/>
                </a:cubicBezTo>
                <a:cubicBezTo>
                  <a:pt x="950416" y="4855487"/>
                  <a:pt x="945891" y="4860668"/>
                  <a:pt x="941379" y="4865803"/>
                </a:cubicBezTo>
                <a:cubicBezTo>
                  <a:pt x="940929" y="4866328"/>
                  <a:pt x="940484" y="4866852"/>
                  <a:pt x="940034" y="4867354"/>
                </a:cubicBezTo>
                <a:cubicBezTo>
                  <a:pt x="935945" y="4867834"/>
                  <a:pt x="931869" y="4868336"/>
                  <a:pt x="927804" y="4868861"/>
                </a:cubicBezTo>
                <a:cubicBezTo>
                  <a:pt x="932768" y="4863429"/>
                  <a:pt x="937732" y="4857997"/>
                  <a:pt x="942702" y="4852543"/>
                </a:cubicBezTo>
                <a:close/>
                <a:moveTo>
                  <a:pt x="962772" y="4848960"/>
                </a:moveTo>
                <a:cubicBezTo>
                  <a:pt x="967001" y="4848230"/>
                  <a:pt x="971246" y="4847499"/>
                  <a:pt x="975497" y="4846792"/>
                </a:cubicBezTo>
                <a:cubicBezTo>
                  <a:pt x="971752" y="4851242"/>
                  <a:pt x="968005" y="4855692"/>
                  <a:pt x="964262" y="4860120"/>
                </a:cubicBezTo>
                <a:cubicBezTo>
                  <a:pt x="962881" y="4861763"/>
                  <a:pt x="961508" y="4863406"/>
                  <a:pt x="960127" y="4865049"/>
                </a:cubicBezTo>
                <a:cubicBezTo>
                  <a:pt x="955880" y="4865529"/>
                  <a:pt x="951639" y="4865985"/>
                  <a:pt x="947420" y="4866488"/>
                </a:cubicBezTo>
                <a:cubicBezTo>
                  <a:pt x="952532" y="4860668"/>
                  <a:pt x="957653" y="4854802"/>
                  <a:pt x="962772" y="4848960"/>
                </a:cubicBezTo>
                <a:close/>
                <a:moveTo>
                  <a:pt x="967991" y="4863292"/>
                </a:moveTo>
                <a:cubicBezTo>
                  <a:pt x="972962" y="4857404"/>
                  <a:pt x="977939" y="4851493"/>
                  <a:pt x="982917" y="4845559"/>
                </a:cubicBezTo>
                <a:cubicBezTo>
                  <a:pt x="987278" y="4844852"/>
                  <a:pt x="991649" y="4844145"/>
                  <a:pt x="996035" y="4843460"/>
                </a:cubicBezTo>
                <a:cubicBezTo>
                  <a:pt x="993073" y="4847134"/>
                  <a:pt x="990108" y="4850786"/>
                  <a:pt x="987146" y="4854437"/>
                </a:cubicBezTo>
                <a:cubicBezTo>
                  <a:pt x="984852" y="4857267"/>
                  <a:pt x="982565" y="4860120"/>
                  <a:pt x="980274" y="4862950"/>
                </a:cubicBezTo>
                <a:cubicBezTo>
                  <a:pt x="975883" y="4863383"/>
                  <a:pt x="971501" y="4863840"/>
                  <a:pt x="967140" y="4864296"/>
                </a:cubicBezTo>
                <a:cubicBezTo>
                  <a:pt x="967428" y="4863954"/>
                  <a:pt x="967708" y="4863612"/>
                  <a:pt x="967991" y="4863292"/>
                </a:cubicBezTo>
                <a:close/>
                <a:moveTo>
                  <a:pt x="990861" y="4857450"/>
                </a:moveTo>
                <a:cubicBezTo>
                  <a:pt x="994926" y="4852452"/>
                  <a:pt x="998995" y="4847408"/>
                  <a:pt x="1003062" y="4842387"/>
                </a:cubicBezTo>
                <a:cubicBezTo>
                  <a:pt x="1007553" y="4841703"/>
                  <a:pt x="1012058" y="4841041"/>
                  <a:pt x="1016577" y="4840379"/>
                </a:cubicBezTo>
                <a:cubicBezTo>
                  <a:pt x="1014400" y="4843163"/>
                  <a:pt x="1012220" y="4845970"/>
                  <a:pt x="1010045" y="4848755"/>
                </a:cubicBezTo>
                <a:cubicBezTo>
                  <a:pt x="1006853" y="4852817"/>
                  <a:pt x="1003667" y="4856948"/>
                  <a:pt x="1000478" y="4861056"/>
                </a:cubicBezTo>
                <a:cubicBezTo>
                  <a:pt x="995948" y="4861443"/>
                  <a:pt x="991443" y="4861877"/>
                  <a:pt x="986945" y="4862311"/>
                </a:cubicBezTo>
                <a:cubicBezTo>
                  <a:pt x="988255" y="4860691"/>
                  <a:pt x="989549" y="4859070"/>
                  <a:pt x="990861" y="4857450"/>
                </a:cubicBezTo>
                <a:close/>
                <a:moveTo>
                  <a:pt x="1013724" y="4851630"/>
                </a:moveTo>
                <a:cubicBezTo>
                  <a:pt x="1016903" y="4847568"/>
                  <a:pt x="1020085" y="4843483"/>
                  <a:pt x="1023266" y="4839398"/>
                </a:cubicBezTo>
                <a:cubicBezTo>
                  <a:pt x="1027874" y="4838736"/>
                  <a:pt x="1032500" y="4838097"/>
                  <a:pt x="1037137" y="4837457"/>
                </a:cubicBezTo>
                <a:cubicBezTo>
                  <a:pt x="1035738" y="4839329"/>
                  <a:pt x="1034339" y="4841201"/>
                  <a:pt x="1032940" y="4843049"/>
                </a:cubicBezTo>
                <a:cubicBezTo>
                  <a:pt x="1028860" y="4848458"/>
                  <a:pt x="1024786" y="4853890"/>
                  <a:pt x="1020712" y="4859344"/>
                </a:cubicBezTo>
                <a:cubicBezTo>
                  <a:pt x="1016068" y="4859709"/>
                  <a:pt x="1011442" y="4860097"/>
                  <a:pt x="1006830" y="4860508"/>
                </a:cubicBezTo>
                <a:cubicBezTo>
                  <a:pt x="1009130" y="4857541"/>
                  <a:pt x="1011415" y="4854574"/>
                  <a:pt x="1013724" y="4851630"/>
                </a:cubicBezTo>
                <a:close/>
                <a:moveTo>
                  <a:pt x="1036592" y="4845811"/>
                </a:moveTo>
                <a:cubicBezTo>
                  <a:pt x="1038895" y="4842752"/>
                  <a:pt x="1041200" y="4839672"/>
                  <a:pt x="1043505" y="4836613"/>
                </a:cubicBezTo>
                <a:cubicBezTo>
                  <a:pt x="1048229" y="4835974"/>
                  <a:pt x="1052967" y="4835358"/>
                  <a:pt x="1057720" y="4834765"/>
                </a:cubicBezTo>
                <a:cubicBezTo>
                  <a:pt x="1057093" y="4835632"/>
                  <a:pt x="1056467" y="4836499"/>
                  <a:pt x="1055840" y="4837367"/>
                </a:cubicBezTo>
                <a:cubicBezTo>
                  <a:pt x="1050897" y="4844145"/>
                  <a:pt x="1045956" y="4850968"/>
                  <a:pt x="1041017" y="4857815"/>
                </a:cubicBezTo>
                <a:cubicBezTo>
                  <a:pt x="1038319" y="4857997"/>
                  <a:pt x="1035615" y="4858180"/>
                  <a:pt x="1032929" y="4858386"/>
                </a:cubicBezTo>
                <a:cubicBezTo>
                  <a:pt x="1030877" y="4858545"/>
                  <a:pt x="1028846" y="4858705"/>
                  <a:pt x="1026801" y="4858865"/>
                </a:cubicBezTo>
                <a:cubicBezTo>
                  <a:pt x="1030062" y="4854506"/>
                  <a:pt x="1033315" y="4850147"/>
                  <a:pt x="1036592" y="4845811"/>
                </a:cubicBezTo>
                <a:close/>
                <a:moveTo>
                  <a:pt x="1059453" y="4839991"/>
                </a:moveTo>
                <a:cubicBezTo>
                  <a:pt x="1060897" y="4838005"/>
                  <a:pt x="1062342" y="4835997"/>
                  <a:pt x="1063787" y="4834011"/>
                </a:cubicBezTo>
                <a:cubicBezTo>
                  <a:pt x="1068616" y="4833418"/>
                  <a:pt x="1073461" y="4832825"/>
                  <a:pt x="1078320" y="4832277"/>
                </a:cubicBezTo>
                <a:cubicBezTo>
                  <a:pt x="1072667" y="4840287"/>
                  <a:pt x="1067082" y="4848389"/>
                  <a:pt x="1061461" y="4856446"/>
                </a:cubicBezTo>
                <a:cubicBezTo>
                  <a:pt x="1056570" y="4856743"/>
                  <a:pt x="1051695" y="4857062"/>
                  <a:pt x="1046841" y="4857381"/>
                </a:cubicBezTo>
                <a:cubicBezTo>
                  <a:pt x="1051040" y="4851585"/>
                  <a:pt x="1055233" y="4845788"/>
                  <a:pt x="1059453" y="4839991"/>
                </a:cubicBezTo>
                <a:close/>
                <a:moveTo>
                  <a:pt x="1082309" y="4834171"/>
                </a:moveTo>
                <a:cubicBezTo>
                  <a:pt x="1082914" y="4833304"/>
                  <a:pt x="1083516" y="4832437"/>
                  <a:pt x="1084121" y="4831593"/>
                </a:cubicBezTo>
                <a:cubicBezTo>
                  <a:pt x="1089048" y="4831022"/>
                  <a:pt x="1093996" y="4830474"/>
                  <a:pt x="1098957" y="4829950"/>
                </a:cubicBezTo>
                <a:cubicBezTo>
                  <a:pt x="1093231" y="4838371"/>
                  <a:pt x="1087549" y="4846815"/>
                  <a:pt x="1081850" y="4855259"/>
                </a:cubicBezTo>
                <a:cubicBezTo>
                  <a:pt x="1076886" y="4855533"/>
                  <a:pt x="1071941" y="4855806"/>
                  <a:pt x="1067016" y="4856103"/>
                </a:cubicBezTo>
                <a:cubicBezTo>
                  <a:pt x="1072117" y="4848801"/>
                  <a:pt x="1077181" y="4841451"/>
                  <a:pt x="1082309" y="4834171"/>
                </a:cubicBezTo>
                <a:close/>
                <a:moveTo>
                  <a:pt x="1104494" y="4829356"/>
                </a:moveTo>
                <a:cubicBezTo>
                  <a:pt x="1109515" y="4828831"/>
                  <a:pt x="1114552" y="4828306"/>
                  <a:pt x="1119607" y="4827804"/>
                </a:cubicBezTo>
                <a:cubicBezTo>
                  <a:pt x="1113817" y="4836613"/>
                  <a:pt x="1108054" y="4845445"/>
                  <a:pt x="1102287" y="4854255"/>
                </a:cubicBezTo>
                <a:cubicBezTo>
                  <a:pt x="1097234" y="4854483"/>
                  <a:pt x="1092195" y="4854734"/>
                  <a:pt x="1087184" y="4854985"/>
                </a:cubicBezTo>
                <a:cubicBezTo>
                  <a:pt x="1092953" y="4846427"/>
                  <a:pt x="1098695" y="4837869"/>
                  <a:pt x="1104494" y="4829356"/>
                </a:cubicBezTo>
                <a:close/>
                <a:moveTo>
                  <a:pt x="1124906" y="4827302"/>
                </a:moveTo>
                <a:cubicBezTo>
                  <a:pt x="1130014" y="4826800"/>
                  <a:pt x="1135139" y="4826321"/>
                  <a:pt x="1140283" y="4825864"/>
                </a:cubicBezTo>
                <a:cubicBezTo>
                  <a:pt x="1134436" y="4835039"/>
                  <a:pt x="1128601" y="4844236"/>
                  <a:pt x="1122770" y="4853433"/>
                </a:cubicBezTo>
                <a:cubicBezTo>
                  <a:pt x="1117624" y="4853616"/>
                  <a:pt x="1112498" y="4853821"/>
                  <a:pt x="1107395" y="4854049"/>
                </a:cubicBezTo>
                <a:cubicBezTo>
                  <a:pt x="1113228" y="4845126"/>
                  <a:pt x="1119050" y="4836180"/>
                  <a:pt x="1124906" y="4827302"/>
                </a:cubicBezTo>
                <a:close/>
                <a:moveTo>
                  <a:pt x="1145370" y="4825408"/>
                </a:moveTo>
                <a:cubicBezTo>
                  <a:pt x="1150553" y="4824951"/>
                  <a:pt x="1155757" y="4824495"/>
                  <a:pt x="1160976" y="4824084"/>
                </a:cubicBezTo>
                <a:cubicBezTo>
                  <a:pt x="1155077" y="4833624"/>
                  <a:pt x="1149179" y="4843186"/>
                  <a:pt x="1143294" y="4852749"/>
                </a:cubicBezTo>
                <a:cubicBezTo>
                  <a:pt x="1138067" y="4852908"/>
                  <a:pt x="1132864" y="4853068"/>
                  <a:pt x="1127683" y="4853251"/>
                </a:cubicBezTo>
                <a:cubicBezTo>
                  <a:pt x="1133572" y="4843962"/>
                  <a:pt x="1139464" y="4834673"/>
                  <a:pt x="1145370" y="4825408"/>
                </a:cubicBezTo>
                <a:close/>
                <a:moveTo>
                  <a:pt x="1165860" y="4823674"/>
                </a:moveTo>
                <a:cubicBezTo>
                  <a:pt x="1171130" y="4823262"/>
                  <a:pt x="1176415" y="4822852"/>
                  <a:pt x="1181721" y="4822464"/>
                </a:cubicBezTo>
                <a:cubicBezTo>
                  <a:pt x="1175778" y="4832368"/>
                  <a:pt x="1169845" y="4842319"/>
                  <a:pt x="1163906" y="4852246"/>
                </a:cubicBezTo>
                <a:cubicBezTo>
                  <a:pt x="1158582" y="4852360"/>
                  <a:pt x="1153281" y="4852475"/>
                  <a:pt x="1148006" y="4852612"/>
                </a:cubicBezTo>
                <a:cubicBezTo>
                  <a:pt x="1153952" y="4842958"/>
                  <a:pt x="1159906" y="4833327"/>
                  <a:pt x="1165860" y="4823674"/>
                </a:cubicBezTo>
                <a:close/>
                <a:moveTo>
                  <a:pt x="1186398" y="4822121"/>
                </a:moveTo>
                <a:cubicBezTo>
                  <a:pt x="1191731" y="4821756"/>
                  <a:pt x="1197083" y="4821391"/>
                  <a:pt x="1202453" y="4821026"/>
                </a:cubicBezTo>
                <a:cubicBezTo>
                  <a:pt x="1196467" y="4831319"/>
                  <a:pt x="1190480" y="4841588"/>
                  <a:pt x="1184492" y="4851881"/>
                </a:cubicBezTo>
                <a:cubicBezTo>
                  <a:pt x="1179115" y="4851950"/>
                  <a:pt x="1173768" y="4852041"/>
                  <a:pt x="1168443" y="4852155"/>
                </a:cubicBezTo>
                <a:cubicBezTo>
                  <a:pt x="1174427" y="4842136"/>
                  <a:pt x="1180409" y="4832118"/>
                  <a:pt x="1186398" y="4822121"/>
                </a:cubicBezTo>
                <a:close/>
                <a:moveTo>
                  <a:pt x="1206956" y="4820729"/>
                </a:moveTo>
                <a:cubicBezTo>
                  <a:pt x="1212346" y="4820387"/>
                  <a:pt x="1217755" y="4820067"/>
                  <a:pt x="1223182" y="4819748"/>
                </a:cubicBezTo>
                <a:cubicBezTo>
                  <a:pt x="1217118" y="4830429"/>
                  <a:pt x="1211073" y="4841064"/>
                  <a:pt x="1205036" y="4851698"/>
                </a:cubicBezTo>
                <a:cubicBezTo>
                  <a:pt x="1199616" y="4851721"/>
                  <a:pt x="1194219" y="4851767"/>
                  <a:pt x="1188853" y="4851835"/>
                </a:cubicBezTo>
                <a:cubicBezTo>
                  <a:pt x="1194887" y="4841451"/>
                  <a:pt x="1200921" y="4831091"/>
                  <a:pt x="1206956" y="4820729"/>
                </a:cubicBezTo>
                <a:close/>
                <a:moveTo>
                  <a:pt x="1227509" y="4819497"/>
                </a:moveTo>
                <a:cubicBezTo>
                  <a:pt x="1232993" y="4819200"/>
                  <a:pt x="1238495" y="4818904"/>
                  <a:pt x="1244018" y="4818629"/>
                </a:cubicBezTo>
                <a:cubicBezTo>
                  <a:pt x="1237950" y="4829630"/>
                  <a:pt x="1231884" y="4840607"/>
                  <a:pt x="1225788" y="4851630"/>
                </a:cubicBezTo>
                <a:cubicBezTo>
                  <a:pt x="1220240" y="4851630"/>
                  <a:pt x="1214724" y="4851630"/>
                  <a:pt x="1209235" y="4851676"/>
                </a:cubicBezTo>
                <a:cubicBezTo>
                  <a:pt x="1215311" y="4840972"/>
                  <a:pt x="1221402" y="4830246"/>
                  <a:pt x="1227509" y="4819497"/>
                </a:cubicBezTo>
                <a:close/>
                <a:moveTo>
                  <a:pt x="1248167" y="4818424"/>
                </a:moveTo>
                <a:cubicBezTo>
                  <a:pt x="1253729" y="4818150"/>
                  <a:pt x="1259311" y="4817899"/>
                  <a:pt x="1264912" y="4817648"/>
                </a:cubicBezTo>
                <a:cubicBezTo>
                  <a:pt x="1258809" y="4829013"/>
                  <a:pt x="1252702" y="4840379"/>
                  <a:pt x="1246588" y="4851721"/>
                </a:cubicBezTo>
                <a:cubicBezTo>
                  <a:pt x="1240972" y="4851676"/>
                  <a:pt x="1235380" y="4851653"/>
                  <a:pt x="1229823" y="4851630"/>
                </a:cubicBezTo>
                <a:cubicBezTo>
                  <a:pt x="1235960" y="4840539"/>
                  <a:pt x="1242060" y="4829493"/>
                  <a:pt x="1248167" y="4818424"/>
                </a:cubicBezTo>
                <a:close/>
                <a:moveTo>
                  <a:pt x="1268892" y="4817488"/>
                </a:moveTo>
                <a:cubicBezTo>
                  <a:pt x="1356348" y="4813883"/>
                  <a:pt x="1448697" y="4814042"/>
                  <a:pt x="1546622" y="4817877"/>
                </a:cubicBezTo>
                <a:cubicBezTo>
                  <a:pt x="2047829" y="4837617"/>
                  <a:pt x="2534676" y="4959943"/>
                  <a:pt x="3073548" y="5105798"/>
                </a:cubicBezTo>
                <a:cubicBezTo>
                  <a:pt x="3799195" y="5300880"/>
                  <a:pt x="4527444" y="5531177"/>
                  <a:pt x="5231707" y="5753919"/>
                </a:cubicBezTo>
                <a:cubicBezTo>
                  <a:pt x="5776718" y="5926271"/>
                  <a:pt x="6340261" y="6104511"/>
                  <a:pt x="6899057" y="6265268"/>
                </a:cubicBezTo>
                <a:cubicBezTo>
                  <a:pt x="7162034" y="6340946"/>
                  <a:pt x="7472390" y="6428012"/>
                  <a:pt x="7780441" y="6500152"/>
                </a:cubicBezTo>
                <a:cubicBezTo>
                  <a:pt x="8108438" y="6576971"/>
                  <a:pt x="8401312" y="6629575"/>
                  <a:pt x="8675769" y="6660955"/>
                </a:cubicBezTo>
                <a:cubicBezTo>
                  <a:pt x="8905700" y="6687269"/>
                  <a:pt x="9092635" y="6696147"/>
                  <a:pt x="9264051" y="6688912"/>
                </a:cubicBezTo>
                <a:cubicBezTo>
                  <a:pt x="9482114" y="6679693"/>
                  <a:pt x="9665467" y="6644318"/>
                  <a:pt x="9824604" y="6580736"/>
                </a:cubicBezTo>
                <a:cubicBezTo>
                  <a:pt x="9994536" y="6512841"/>
                  <a:pt x="10110335" y="6403615"/>
                  <a:pt x="10168759" y="6256117"/>
                </a:cubicBezTo>
                <a:cubicBezTo>
                  <a:pt x="10171178" y="6250023"/>
                  <a:pt x="10173460" y="6243838"/>
                  <a:pt x="10175675" y="6237608"/>
                </a:cubicBezTo>
                <a:cubicBezTo>
                  <a:pt x="10175218" y="6247148"/>
                  <a:pt x="10174624" y="6256642"/>
                  <a:pt x="10173872" y="6266112"/>
                </a:cubicBezTo>
                <a:cubicBezTo>
                  <a:pt x="10165405" y="6304431"/>
                  <a:pt x="10153651" y="6341516"/>
                  <a:pt x="10138154" y="6376959"/>
                </a:cubicBezTo>
                <a:cubicBezTo>
                  <a:pt x="10074915" y="6521353"/>
                  <a:pt x="9954278" y="6624806"/>
                  <a:pt x="9779577" y="6684439"/>
                </a:cubicBezTo>
                <a:cubicBezTo>
                  <a:pt x="9435603" y="6801881"/>
                  <a:pt x="9033298" y="6771026"/>
                  <a:pt x="8649798" y="6720202"/>
                </a:cubicBezTo>
                <a:cubicBezTo>
                  <a:pt x="8486872" y="6698201"/>
                  <a:pt x="8325156" y="6670792"/>
                  <a:pt x="8161910" y="6638453"/>
                </a:cubicBezTo>
                <a:cubicBezTo>
                  <a:pt x="7769989" y="6560813"/>
                  <a:pt x="7368756" y="6454645"/>
                  <a:pt x="6917634" y="6325655"/>
                </a:cubicBezTo>
                <a:cubicBezTo>
                  <a:pt x="6340968" y="6162410"/>
                  <a:pt x="5759465" y="5980199"/>
                  <a:pt x="5197132" y="5803968"/>
                </a:cubicBezTo>
                <a:cubicBezTo>
                  <a:pt x="4497639" y="5584740"/>
                  <a:pt x="3774342" y="5358072"/>
                  <a:pt x="3053830" y="5165912"/>
                </a:cubicBezTo>
                <a:cubicBezTo>
                  <a:pt x="2772640" y="5090668"/>
                  <a:pt x="2535703" y="5030075"/>
                  <a:pt x="2293379" y="4978999"/>
                </a:cubicBezTo>
                <a:cubicBezTo>
                  <a:pt x="2009976" y="4919274"/>
                  <a:pt x="1758097" y="4881664"/>
                  <a:pt x="1523391" y="4864045"/>
                </a:cubicBezTo>
                <a:cubicBezTo>
                  <a:pt x="1423591" y="4856560"/>
                  <a:pt x="1333690" y="4852475"/>
                  <a:pt x="1250466" y="4851744"/>
                </a:cubicBezTo>
                <a:cubicBezTo>
                  <a:pt x="1256612" y="4840333"/>
                  <a:pt x="1262755" y="4828922"/>
                  <a:pt x="1268892" y="4817488"/>
                </a:cubicBezTo>
                <a:close/>
                <a:moveTo>
                  <a:pt x="10162574" y="6253675"/>
                </a:moveTo>
                <a:cubicBezTo>
                  <a:pt x="10104858" y="6399393"/>
                  <a:pt x="9990314" y="6507364"/>
                  <a:pt x="9822139" y="6574574"/>
                </a:cubicBezTo>
                <a:cubicBezTo>
                  <a:pt x="9458540" y="6719836"/>
                  <a:pt x="9018898" y="6693522"/>
                  <a:pt x="8676522" y="6654360"/>
                </a:cubicBezTo>
                <a:cubicBezTo>
                  <a:pt x="8062155" y="6584091"/>
                  <a:pt x="7462463" y="6420458"/>
                  <a:pt x="6900883" y="6258878"/>
                </a:cubicBezTo>
                <a:cubicBezTo>
                  <a:pt x="6342201" y="6098143"/>
                  <a:pt x="5778681" y="5919926"/>
                  <a:pt x="5233715" y="5747575"/>
                </a:cubicBezTo>
                <a:cubicBezTo>
                  <a:pt x="4529384" y="5524810"/>
                  <a:pt x="3801067" y="5294490"/>
                  <a:pt x="3075282" y="5099385"/>
                </a:cubicBezTo>
                <a:cubicBezTo>
                  <a:pt x="2832890" y="5033772"/>
                  <a:pt x="2574523" y="4965260"/>
                  <a:pt x="2314763" y="4911812"/>
                </a:cubicBezTo>
                <a:cubicBezTo>
                  <a:pt x="2030365" y="4853296"/>
                  <a:pt x="1779178" y="4820387"/>
                  <a:pt x="1546886" y="4811235"/>
                </a:cubicBezTo>
                <a:cubicBezTo>
                  <a:pt x="1449544" y="4807424"/>
                  <a:pt x="1358550" y="4807218"/>
                  <a:pt x="1272534" y="4810710"/>
                </a:cubicBezTo>
                <a:cubicBezTo>
                  <a:pt x="1277681" y="4801102"/>
                  <a:pt x="1282825" y="4791517"/>
                  <a:pt x="1287960" y="4781909"/>
                </a:cubicBezTo>
                <a:cubicBezTo>
                  <a:pt x="1288939" y="4780083"/>
                  <a:pt x="1289913" y="4778257"/>
                  <a:pt x="1290890" y="4776409"/>
                </a:cubicBezTo>
                <a:cubicBezTo>
                  <a:pt x="1380067" y="4768398"/>
                  <a:pt x="1473103" y="4764587"/>
                  <a:pt x="1570345" y="4764975"/>
                </a:cubicBezTo>
                <a:cubicBezTo>
                  <a:pt x="2061243" y="4766984"/>
                  <a:pt x="2551267" y="4890336"/>
                  <a:pt x="3095001" y="5039135"/>
                </a:cubicBezTo>
                <a:cubicBezTo>
                  <a:pt x="3816791" y="5234720"/>
                  <a:pt x="4540772" y="5466020"/>
                  <a:pt x="5240904" y="5689721"/>
                </a:cubicBezTo>
                <a:cubicBezTo>
                  <a:pt x="5777403" y="5861114"/>
                  <a:pt x="6332159" y="6038373"/>
                  <a:pt x="6882328" y="6198400"/>
                </a:cubicBezTo>
                <a:cubicBezTo>
                  <a:pt x="7151696" y="6276748"/>
                  <a:pt x="7469606" y="6366666"/>
                  <a:pt x="7784982" y="6439491"/>
                </a:cubicBezTo>
                <a:cubicBezTo>
                  <a:pt x="8121515" y="6517177"/>
                  <a:pt x="8421692" y="6568070"/>
                  <a:pt x="8702608" y="6595023"/>
                </a:cubicBezTo>
                <a:cubicBezTo>
                  <a:pt x="9200720" y="6642835"/>
                  <a:pt x="9581733" y="6602143"/>
                  <a:pt x="9867441" y="6470643"/>
                </a:cubicBezTo>
                <a:cubicBezTo>
                  <a:pt x="10015053" y="6402679"/>
                  <a:pt x="10118825" y="6303358"/>
                  <a:pt x="10176496" y="6174984"/>
                </a:cubicBezTo>
                <a:cubicBezTo>
                  <a:pt x="10176747" y="6188176"/>
                  <a:pt x="10176724" y="6201298"/>
                  <a:pt x="10176427" y="6214375"/>
                </a:cubicBezTo>
                <a:cubicBezTo>
                  <a:pt x="10172274" y="6227658"/>
                  <a:pt x="10167664" y="6240780"/>
                  <a:pt x="10162574" y="6253675"/>
                </a:cubicBezTo>
                <a:close/>
                <a:moveTo>
                  <a:pt x="10187245" y="6130687"/>
                </a:moveTo>
                <a:cubicBezTo>
                  <a:pt x="10185488" y="6135639"/>
                  <a:pt x="10183639" y="6140546"/>
                  <a:pt x="10181768" y="6145430"/>
                </a:cubicBezTo>
                <a:cubicBezTo>
                  <a:pt x="10181128" y="6131874"/>
                  <a:pt x="10180216" y="6118135"/>
                  <a:pt x="10179052" y="6104236"/>
                </a:cubicBezTo>
                <a:cubicBezTo>
                  <a:pt x="10180946" y="6100676"/>
                  <a:pt x="10182794" y="6097071"/>
                  <a:pt x="10184597" y="6093464"/>
                </a:cubicBezTo>
                <a:cubicBezTo>
                  <a:pt x="10186857" y="6088969"/>
                  <a:pt x="10189025" y="6084404"/>
                  <a:pt x="10191170" y="6079817"/>
                </a:cubicBezTo>
                <a:cubicBezTo>
                  <a:pt x="10191398" y="6093236"/>
                  <a:pt x="10191307" y="6106564"/>
                  <a:pt x="10190965" y="6119847"/>
                </a:cubicBezTo>
                <a:cubicBezTo>
                  <a:pt x="10189756" y="6123475"/>
                  <a:pt x="10188523" y="6127081"/>
                  <a:pt x="10187245" y="6130687"/>
                </a:cubicBezTo>
                <a:close/>
                <a:moveTo>
                  <a:pt x="10197561" y="6065645"/>
                </a:moveTo>
                <a:cubicBezTo>
                  <a:pt x="10200413" y="6059049"/>
                  <a:pt x="10203129" y="6052408"/>
                  <a:pt x="10205753" y="6045653"/>
                </a:cubicBezTo>
                <a:cubicBezTo>
                  <a:pt x="10205160" y="6056287"/>
                  <a:pt x="10204384" y="6066854"/>
                  <a:pt x="10203380" y="6077375"/>
                </a:cubicBezTo>
                <a:cubicBezTo>
                  <a:pt x="10201691" y="6084016"/>
                  <a:pt x="10199934" y="6090635"/>
                  <a:pt x="10198040" y="6097162"/>
                </a:cubicBezTo>
                <a:cubicBezTo>
                  <a:pt x="10198040" y="6086709"/>
                  <a:pt x="10197880" y="6076188"/>
                  <a:pt x="10197561" y="6065645"/>
                </a:cubicBezTo>
                <a:close/>
                <a:moveTo>
                  <a:pt x="10196944" y="6049646"/>
                </a:moveTo>
                <a:cubicBezTo>
                  <a:pt x="10196328" y="6036318"/>
                  <a:pt x="10195438" y="6022945"/>
                  <a:pt x="10194320" y="6009525"/>
                </a:cubicBezTo>
                <a:cubicBezTo>
                  <a:pt x="10198747" y="6001423"/>
                  <a:pt x="10202946" y="5993208"/>
                  <a:pt x="10206940" y="5984900"/>
                </a:cubicBezTo>
                <a:cubicBezTo>
                  <a:pt x="10207123" y="5997931"/>
                  <a:pt x="10207009" y="6010895"/>
                  <a:pt x="10206644" y="6023789"/>
                </a:cubicBezTo>
                <a:cubicBezTo>
                  <a:pt x="10203586" y="6032507"/>
                  <a:pt x="10200368" y="6041134"/>
                  <a:pt x="10196944" y="6049646"/>
                </a:cubicBezTo>
                <a:close/>
                <a:moveTo>
                  <a:pt x="10213148" y="5954753"/>
                </a:moveTo>
                <a:cubicBezTo>
                  <a:pt x="10212600" y="5941790"/>
                  <a:pt x="10211779" y="5928667"/>
                  <a:pt x="10210706" y="5915407"/>
                </a:cubicBezTo>
                <a:cubicBezTo>
                  <a:pt x="10215613" y="5906621"/>
                  <a:pt x="10220313" y="5897720"/>
                  <a:pt x="10224742" y="5888683"/>
                </a:cubicBezTo>
                <a:cubicBezTo>
                  <a:pt x="10224832" y="5901349"/>
                  <a:pt x="10224673" y="5913856"/>
                  <a:pt x="10224239" y="5926179"/>
                </a:cubicBezTo>
                <a:cubicBezTo>
                  <a:pt x="10220770" y="5935833"/>
                  <a:pt x="10217096" y="5945350"/>
                  <a:pt x="10213148" y="5954753"/>
                </a:cubicBezTo>
                <a:close/>
                <a:moveTo>
                  <a:pt x="10230857" y="5875834"/>
                </a:moveTo>
                <a:cubicBezTo>
                  <a:pt x="10234304" y="5868326"/>
                  <a:pt x="10237590" y="5860772"/>
                  <a:pt x="10240717" y="5853126"/>
                </a:cubicBezTo>
                <a:cubicBezTo>
                  <a:pt x="10240032" y="5862848"/>
                  <a:pt x="10239165" y="5872479"/>
                  <a:pt x="10238115" y="5882019"/>
                </a:cubicBezTo>
                <a:cubicBezTo>
                  <a:pt x="10235901" y="5890121"/>
                  <a:pt x="10233527" y="5898131"/>
                  <a:pt x="10231018" y="5906073"/>
                </a:cubicBezTo>
                <a:cubicBezTo>
                  <a:pt x="10231132" y="5896100"/>
                  <a:pt x="10231064" y="5886013"/>
                  <a:pt x="10230857" y="5875834"/>
                </a:cubicBezTo>
                <a:close/>
                <a:moveTo>
                  <a:pt x="10230378" y="5860475"/>
                </a:moveTo>
                <a:cubicBezTo>
                  <a:pt x="10229899" y="5847854"/>
                  <a:pt x="10229146" y="5835074"/>
                  <a:pt x="10228165" y="5822157"/>
                </a:cubicBezTo>
                <a:cubicBezTo>
                  <a:pt x="10233277" y="5813188"/>
                  <a:pt x="10238115" y="5804105"/>
                  <a:pt x="10242725" y="5794907"/>
                </a:cubicBezTo>
                <a:cubicBezTo>
                  <a:pt x="10242748" y="5807300"/>
                  <a:pt x="10242475" y="5819532"/>
                  <a:pt x="10241949" y="5831605"/>
                </a:cubicBezTo>
                <a:cubicBezTo>
                  <a:pt x="10238344" y="5841373"/>
                  <a:pt x="10234487" y="5850981"/>
                  <a:pt x="10230378" y="5860475"/>
                </a:cubicBezTo>
                <a:close/>
                <a:moveTo>
                  <a:pt x="10249093" y="5781853"/>
                </a:moveTo>
                <a:cubicBezTo>
                  <a:pt x="10252653" y="5774299"/>
                  <a:pt x="10256053" y="5766677"/>
                  <a:pt x="10259294" y="5758986"/>
                </a:cubicBezTo>
                <a:cubicBezTo>
                  <a:pt x="10258518" y="5768434"/>
                  <a:pt x="10257582" y="5777768"/>
                  <a:pt x="10256464" y="5787034"/>
                </a:cubicBezTo>
                <a:cubicBezTo>
                  <a:pt x="10254136" y="5795227"/>
                  <a:pt x="10251671" y="5803351"/>
                  <a:pt x="10249024" y="5811385"/>
                </a:cubicBezTo>
                <a:cubicBezTo>
                  <a:pt x="10249206" y="5801640"/>
                  <a:pt x="10249230" y="5791804"/>
                  <a:pt x="10249093" y="5781853"/>
                </a:cubicBezTo>
                <a:close/>
                <a:moveTo>
                  <a:pt x="10248727" y="5766836"/>
                </a:moveTo>
                <a:cubicBezTo>
                  <a:pt x="10248499" y="5760013"/>
                  <a:pt x="10248225" y="5753143"/>
                  <a:pt x="10247860" y="5746229"/>
                </a:cubicBezTo>
                <a:cubicBezTo>
                  <a:pt x="10247564" y="5740751"/>
                  <a:pt x="10247175" y="5735205"/>
                  <a:pt x="10246765" y="5729660"/>
                </a:cubicBezTo>
                <a:cubicBezTo>
                  <a:pt x="10252013" y="5720554"/>
                  <a:pt x="10257035" y="5711356"/>
                  <a:pt x="10261804" y="5702022"/>
                </a:cubicBezTo>
                <a:cubicBezTo>
                  <a:pt x="10261713" y="5714049"/>
                  <a:pt x="10261325" y="5725917"/>
                  <a:pt x="10260709" y="5737647"/>
                </a:cubicBezTo>
                <a:cubicBezTo>
                  <a:pt x="10256966" y="5747506"/>
                  <a:pt x="10252972" y="5757228"/>
                  <a:pt x="10248727" y="5766836"/>
                </a:cubicBezTo>
                <a:close/>
                <a:moveTo>
                  <a:pt x="10268172" y="5689196"/>
                </a:moveTo>
                <a:cubicBezTo>
                  <a:pt x="10271846" y="5681551"/>
                  <a:pt x="10275360" y="5673860"/>
                  <a:pt x="10278716" y="5666078"/>
                </a:cubicBezTo>
                <a:cubicBezTo>
                  <a:pt x="10277871" y="5675229"/>
                  <a:pt x="10276844" y="5684289"/>
                  <a:pt x="10275657" y="5693281"/>
                </a:cubicBezTo>
                <a:cubicBezTo>
                  <a:pt x="10273215" y="5701543"/>
                  <a:pt x="10270637" y="5709736"/>
                  <a:pt x="10267875" y="5717815"/>
                </a:cubicBezTo>
                <a:cubicBezTo>
                  <a:pt x="10268126" y="5708367"/>
                  <a:pt x="10268240" y="5698827"/>
                  <a:pt x="10268172" y="5689196"/>
                </a:cubicBezTo>
                <a:close/>
                <a:moveTo>
                  <a:pt x="10267943" y="5674407"/>
                </a:moveTo>
                <a:cubicBezTo>
                  <a:pt x="10267669" y="5662494"/>
                  <a:pt x="10267144" y="5650467"/>
                  <a:pt x="10266369" y="5638303"/>
                </a:cubicBezTo>
                <a:cubicBezTo>
                  <a:pt x="10271754" y="5629060"/>
                  <a:pt x="10276889" y="5619726"/>
                  <a:pt x="10281773" y="5610278"/>
                </a:cubicBezTo>
                <a:cubicBezTo>
                  <a:pt x="10281545" y="5621962"/>
                  <a:pt x="10281066" y="5633511"/>
                  <a:pt x="10280336" y="5644922"/>
                </a:cubicBezTo>
                <a:cubicBezTo>
                  <a:pt x="10276456" y="5654872"/>
                  <a:pt x="10272325" y="5664708"/>
                  <a:pt x="10267943" y="5674407"/>
                </a:cubicBezTo>
                <a:close/>
                <a:moveTo>
                  <a:pt x="10288209" y="5597520"/>
                </a:moveTo>
                <a:cubicBezTo>
                  <a:pt x="10291952" y="5589875"/>
                  <a:pt x="10295558" y="5582184"/>
                  <a:pt x="10298981" y="5574402"/>
                </a:cubicBezTo>
                <a:cubicBezTo>
                  <a:pt x="10298045" y="5583302"/>
                  <a:pt x="10296928" y="5592135"/>
                  <a:pt x="10295672" y="5600875"/>
                </a:cubicBezTo>
                <a:cubicBezTo>
                  <a:pt x="10293162" y="5609091"/>
                  <a:pt x="10290469" y="5617239"/>
                  <a:pt x="10287638" y="5625295"/>
                </a:cubicBezTo>
                <a:cubicBezTo>
                  <a:pt x="10287981" y="5616120"/>
                  <a:pt x="10288187" y="5606877"/>
                  <a:pt x="10288209" y="5597520"/>
                </a:cubicBezTo>
                <a:close/>
                <a:moveTo>
                  <a:pt x="10288141" y="5583074"/>
                </a:moveTo>
                <a:cubicBezTo>
                  <a:pt x="10287981" y="5571526"/>
                  <a:pt x="10287593" y="5559864"/>
                  <a:pt x="10286977" y="5548065"/>
                </a:cubicBezTo>
                <a:cubicBezTo>
                  <a:pt x="10292431" y="5538754"/>
                  <a:pt x="10297681" y="5529351"/>
                  <a:pt x="10302655" y="5519834"/>
                </a:cubicBezTo>
                <a:cubicBezTo>
                  <a:pt x="10302291" y="5531177"/>
                  <a:pt x="10301697" y="5542405"/>
                  <a:pt x="10300852" y="5553519"/>
                </a:cubicBezTo>
                <a:cubicBezTo>
                  <a:pt x="10296858" y="5563493"/>
                  <a:pt x="10292614" y="5573352"/>
                  <a:pt x="10288141" y="5583074"/>
                </a:cubicBezTo>
                <a:close/>
                <a:moveTo>
                  <a:pt x="10309183" y="5507123"/>
                </a:moveTo>
                <a:cubicBezTo>
                  <a:pt x="10312971" y="5499523"/>
                  <a:pt x="10316600" y="5491854"/>
                  <a:pt x="10320069" y="5484118"/>
                </a:cubicBezTo>
                <a:cubicBezTo>
                  <a:pt x="10319042" y="5492768"/>
                  <a:pt x="10317855" y="5501326"/>
                  <a:pt x="10316531" y="5509816"/>
                </a:cubicBezTo>
                <a:cubicBezTo>
                  <a:pt x="10313953" y="5517918"/>
                  <a:pt x="10311214" y="5525928"/>
                  <a:pt x="10308338" y="5533893"/>
                </a:cubicBezTo>
                <a:cubicBezTo>
                  <a:pt x="10308749" y="5525038"/>
                  <a:pt x="10309046" y="5516114"/>
                  <a:pt x="10309183" y="5507123"/>
                </a:cubicBezTo>
                <a:close/>
                <a:moveTo>
                  <a:pt x="10309273" y="5492791"/>
                </a:moveTo>
                <a:cubicBezTo>
                  <a:pt x="10309251" y="5481607"/>
                  <a:pt x="10309000" y="5470311"/>
                  <a:pt x="10308521" y="5458923"/>
                </a:cubicBezTo>
                <a:cubicBezTo>
                  <a:pt x="10314066" y="5449566"/>
                  <a:pt x="10319362" y="5440117"/>
                  <a:pt x="10324428" y="5430578"/>
                </a:cubicBezTo>
                <a:cubicBezTo>
                  <a:pt x="10323926" y="5441623"/>
                  <a:pt x="10323195" y="5452578"/>
                  <a:pt x="10322214" y="5463418"/>
                </a:cubicBezTo>
                <a:cubicBezTo>
                  <a:pt x="10318151" y="5473300"/>
                  <a:pt x="10313838" y="5483091"/>
                  <a:pt x="10309273" y="5492791"/>
                </a:cubicBezTo>
                <a:close/>
                <a:moveTo>
                  <a:pt x="10331091" y="5417683"/>
                </a:moveTo>
                <a:cubicBezTo>
                  <a:pt x="10334880" y="5410152"/>
                  <a:pt x="10338532" y="5402552"/>
                  <a:pt x="10342047" y="5394884"/>
                </a:cubicBezTo>
                <a:cubicBezTo>
                  <a:pt x="10340928" y="5403329"/>
                  <a:pt x="10339650" y="5411727"/>
                  <a:pt x="10338235" y="5420057"/>
                </a:cubicBezTo>
                <a:cubicBezTo>
                  <a:pt x="10335633" y="5427953"/>
                  <a:pt x="10332849" y="5435804"/>
                  <a:pt x="10329950" y="5443586"/>
                </a:cubicBezTo>
                <a:cubicBezTo>
                  <a:pt x="10330475" y="5435028"/>
                  <a:pt x="10330841" y="5426401"/>
                  <a:pt x="10331091" y="5417683"/>
                </a:cubicBezTo>
                <a:close/>
                <a:moveTo>
                  <a:pt x="10331365" y="5403602"/>
                </a:moveTo>
                <a:cubicBezTo>
                  <a:pt x="10331457" y="5392785"/>
                  <a:pt x="10331365" y="5381876"/>
                  <a:pt x="10331046" y="5370875"/>
                </a:cubicBezTo>
                <a:cubicBezTo>
                  <a:pt x="10336615" y="5361496"/>
                  <a:pt x="10341955" y="5352025"/>
                  <a:pt x="10347067" y="5342485"/>
                </a:cubicBezTo>
                <a:cubicBezTo>
                  <a:pt x="10346428" y="5353211"/>
                  <a:pt x="10345561" y="5363846"/>
                  <a:pt x="10344466" y="5374390"/>
                </a:cubicBezTo>
                <a:cubicBezTo>
                  <a:pt x="10340335" y="5384226"/>
                  <a:pt x="10335953" y="5393948"/>
                  <a:pt x="10331365" y="5403602"/>
                </a:cubicBezTo>
                <a:close/>
                <a:moveTo>
                  <a:pt x="10353937" y="5329408"/>
                </a:moveTo>
                <a:cubicBezTo>
                  <a:pt x="10357702" y="5321991"/>
                  <a:pt x="10361354" y="5314505"/>
                  <a:pt x="10364869" y="5306974"/>
                </a:cubicBezTo>
                <a:cubicBezTo>
                  <a:pt x="10363658" y="5315121"/>
                  <a:pt x="10362312" y="5323223"/>
                  <a:pt x="10360829" y="5331279"/>
                </a:cubicBezTo>
                <a:cubicBezTo>
                  <a:pt x="10358181" y="5339016"/>
                  <a:pt x="10355420" y="5346684"/>
                  <a:pt x="10352521" y="5354307"/>
                </a:cubicBezTo>
                <a:cubicBezTo>
                  <a:pt x="10353115" y="5346068"/>
                  <a:pt x="10353571" y="5337761"/>
                  <a:pt x="10353937" y="5329408"/>
                </a:cubicBezTo>
                <a:close/>
                <a:moveTo>
                  <a:pt x="10354370" y="5315464"/>
                </a:moveTo>
                <a:cubicBezTo>
                  <a:pt x="10354621" y="5304988"/>
                  <a:pt x="10354667" y="5294422"/>
                  <a:pt x="10354507" y="5283764"/>
                </a:cubicBezTo>
                <a:cubicBezTo>
                  <a:pt x="10360098" y="5274430"/>
                  <a:pt x="10365439" y="5264982"/>
                  <a:pt x="10370596" y="5255465"/>
                </a:cubicBezTo>
                <a:cubicBezTo>
                  <a:pt x="10369797" y="5265917"/>
                  <a:pt x="10368771" y="5276255"/>
                  <a:pt x="10367561" y="5286502"/>
                </a:cubicBezTo>
                <a:cubicBezTo>
                  <a:pt x="10363385" y="5296247"/>
                  <a:pt x="10359003" y="5305901"/>
                  <a:pt x="10354370" y="5315464"/>
                </a:cubicBezTo>
                <a:close/>
                <a:moveTo>
                  <a:pt x="10377671" y="5242000"/>
                </a:moveTo>
                <a:cubicBezTo>
                  <a:pt x="10381437" y="5234720"/>
                  <a:pt x="10385043" y="5227394"/>
                  <a:pt x="10388535" y="5220022"/>
                </a:cubicBezTo>
                <a:cubicBezTo>
                  <a:pt x="10387234" y="5227942"/>
                  <a:pt x="10385818" y="5235815"/>
                  <a:pt x="10384267" y="5243643"/>
                </a:cubicBezTo>
                <a:cubicBezTo>
                  <a:pt x="10381643" y="5251128"/>
                  <a:pt x="10378880" y="5258568"/>
                  <a:pt x="10375983" y="5265963"/>
                </a:cubicBezTo>
                <a:cubicBezTo>
                  <a:pt x="10376667" y="5258021"/>
                  <a:pt x="10377238" y="5250056"/>
                  <a:pt x="10377671" y="5242000"/>
                </a:cubicBezTo>
                <a:close/>
                <a:moveTo>
                  <a:pt x="10378310" y="5228216"/>
                </a:moveTo>
                <a:cubicBezTo>
                  <a:pt x="10378699" y="5218082"/>
                  <a:pt x="10378904" y="5207881"/>
                  <a:pt x="10378904" y="5197565"/>
                </a:cubicBezTo>
                <a:cubicBezTo>
                  <a:pt x="10384472" y="5188299"/>
                  <a:pt x="10389836" y="5178943"/>
                  <a:pt x="10394947" y="5169517"/>
                </a:cubicBezTo>
                <a:cubicBezTo>
                  <a:pt x="10394012" y="5179673"/>
                  <a:pt x="10392871" y="5189738"/>
                  <a:pt x="10391524" y="5199733"/>
                </a:cubicBezTo>
                <a:cubicBezTo>
                  <a:pt x="10387348" y="5209296"/>
                  <a:pt x="10382943" y="5218790"/>
                  <a:pt x="10378310" y="5228216"/>
                </a:cubicBezTo>
                <a:close/>
                <a:moveTo>
                  <a:pt x="10402296" y="5155687"/>
                </a:moveTo>
                <a:cubicBezTo>
                  <a:pt x="10405994" y="5148590"/>
                  <a:pt x="10409554" y="5141424"/>
                  <a:pt x="10413000" y="5134234"/>
                </a:cubicBezTo>
                <a:cubicBezTo>
                  <a:pt x="10411630" y="5141880"/>
                  <a:pt x="10410147" y="5149502"/>
                  <a:pt x="10408549" y="5157056"/>
                </a:cubicBezTo>
                <a:cubicBezTo>
                  <a:pt x="10405925" y="5164291"/>
                  <a:pt x="10403187" y="5171503"/>
                  <a:pt x="10400311" y="5178692"/>
                </a:cubicBezTo>
                <a:cubicBezTo>
                  <a:pt x="10401087" y="5171069"/>
                  <a:pt x="10401748" y="5163401"/>
                  <a:pt x="10402296" y="5155687"/>
                </a:cubicBezTo>
                <a:close/>
                <a:moveTo>
                  <a:pt x="10403141" y="5142199"/>
                </a:moveTo>
                <a:cubicBezTo>
                  <a:pt x="10403666" y="5132318"/>
                  <a:pt x="10404008" y="5122367"/>
                  <a:pt x="10404167" y="5112326"/>
                </a:cubicBezTo>
                <a:cubicBezTo>
                  <a:pt x="10409690" y="5103105"/>
                  <a:pt x="10415031" y="5093817"/>
                  <a:pt x="10420143" y="5084437"/>
                </a:cubicBezTo>
                <a:cubicBezTo>
                  <a:pt x="10419047" y="5094547"/>
                  <a:pt x="10417723" y="5104589"/>
                  <a:pt x="10416218" y="5114562"/>
                </a:cubicBezTo>
                <a:cubicBezTo>
                  <a:pt x="10412087" y="5123805"/>
                  <a:pt x="10407728" y="5133002"/>
                  <a:pt x="10403141" y="5142199"/>
                </a:cubicBezTo>
                <a:close/>
                <a:moveTo>
                  <a:pt x="10427743" y="5070264"/>
                </a:moveTo>
                <a:cubicBezTo>
                  <a:pt x="10431371" y="5063304"/>
                  <a:pt x="10434886" y="5056298"/>
                  <a:pt x="10438287" y="5049268"/>
                </a:cubicBezTo>
                <a:cubicBezTo>
                  <a:pt x="10436712" y="5057462"/>
                  <a:pt x="10434977" y="5065609"/>
                  <a:pt x="10433106" y="5073711"/>
                </a:cubicBezTo>
                <a:cubicBezTo>
                  <a:pt x="10430641" y="5080261"/>
                  <a:pt x="10428039" y="5086787"/>
                  <a:pt x="10425369" y="5093292"/>
                </a:cubicBezTo>
                <a:cubicBezTo>
                  <a:pt x="10426259" y="5085669"/>
                  <a:pt x="10427058" y="5078001"/>
                  <a:pt x="10427743" y="5070264"/>
                </a:cubicBezTo>
                <a:close/>
                <a:moveTo>
                  <a:pt x="10428816" y="5056663"/>
                </a:moveTo>
                <a:cubicBezTo>
                  <a:pt x="10429478" y="5047146"/>
                  <a:pt x="10429957" y="5037561"/>
                  <a:pt x="10430276" y="5027930"/>
                </a:cubicBezTo>
                <a:cubicBezTo>
                  <a:pt x="10435754" y="5018801"/>
                  <a:pt x="10441026" y="5009627"/>
                  <a:pt x="10446115" y="5000384"/>
                </a:cubicBezTo>
                <a:cubicBezTo>
                  <a:pt x="10444882" y="5010106"/>
                  <a:pt x="10443444" y="5019782"/>
                  <a:pt x="10441869" y="5029390"/>
                </a:cubicBezTo>
                <a:cubicBezTo>
                  <a:pt x="10437716" y="5038496"/>
                  <a:pt x="10433357" y="5047579"/>
                  <a:pt x="10428816" y="5056663"/>
                </a:cubicBezTo>
                <a:close/>
                <a:moveTo>
                  <a:pt x="10453486" y="4990182"/>
                </a:moveTo>
                <a:cubicBezTo>
                  <a:pt x="10453646" y="4988722"/>
                  <a:pt x="10453783" y="4987261"/>
                  <a:pt x="10453942" y="4985777"/>
                </a:cubicBezTo>
                <a:cubicBezTo>
                  <a:pt x="10457777" y="4978497"/>
                  <a:pt x="10461496" y="4971149"/>
                  <a:pt x="10465102" y="4963777"/>
                </a:cubicBezTo>
                <a:cubicBezTo>
                  <a:pt x="10463596" y="4970966"/>
                  <a:pt x="10462021" y="4978132"/>
                  <a:pt x="10460310" y="4985298"/>
                </a:cubicBezTo>
                <a:cubicBezTo>
                  <a:pt x="10457435" y="4992852"/>
                  <a:pt x="10454445" y="5000361"/>
                  <a:pt x="10451296" y="5007892"/>
                </a:cubicBezTo>
                <a:cubicBezTo>
                  <a:pt x="10452071" y="5002004"/>
                  <a:pt x="10452847" y="4996116"/>
                  <a:pt x="10453486" y="4990182"/>
                </a:cubicBezTo>
                <a:close/>
                <a:moveTo>
                  <a:pt x="10455289" y="4971834"/>
                </a:moveTo>
                <a:cubicBezTo>
                  <a:pt x="10456065" y="4962705"/>
                  <a:pt x="10456704" y="4953553"/>
                  <a:pt x="10457183" y="4944310"/>
                </a:cubicBezTo>
                <a:cubicBezTo>
                  <a:pt x="10460196" y="4939221"/>
                  <a:pt x="10463231" y="4934132"/>
                  <a:pt x="10466174" y="4928997"/>
                </a:cubicBezTo>
                <a:cubicBezTo>
                  <a:pt x="10468639" y="4924706"/>
                  <a:pt x="10471059" y="4920393"/>
                  <a:pt x="10473432" y="4916080"/>
                </a:cubicBezTo>
                <a:cubicBezTo>
                  <a:pt x="10472154" y="4925071"/>
                  <a:pt x="10470717" y="4934063"/>
                  <a:pt x="10469119" y="4943032"/>
                </a:cubicBezTo>
                <a:cubicBezTo>
                  <a:pt x="10464715" y="4952708"/>
                  <a:pt x="10460105" y="4962294"/>
                  <a:pt x="10455289" y="4971834"/>
                </a:cubicBezTo>
                <a:close/>
                <a:moveTo>
                  <a:pt x="10480827" y="4902341"/>
                </a:moveTo>
                <a:cubicBezTo>
                  <a:pt x="10484592" y="4895220"/>
                  <a:pt x="10488266" y="4888054"/>
                  <a:pt x="10491827" y="4880865"/>
                </a:cubicBezTo>
                <a:cubicBezTo>
                  <a:pt x="10490366" y="4887278"/>
                  <a:pt x="10488837" y="4893714"/>
                  <a:pt x="10487217" y="4900127"/>
                </a:cubicBezTo>
                <a:cubicBezTo>
                  <a:pt x="10484273" y="4907681"/>
                  <a:pt x="10481237" y="4915212"/>
                  <a:pt x="10478066" y="4922721"/>
                </a:cubicBezTo>
                <a:cubicBezTo>
                  <a:pt x="10479092" y="4915943"/>
                  <a:pt x="10479982" y="4909164"/>
                  <a:pt x="10480827" y="4902341"/>
                </a:cubicBezTo>
                <a:close/>
                <a:moveTo>
                  <a:pt x="10505406" y="4839192"/>
                </a:moveTo>
                <a:cubicBezTo>
                  <a:pt x="10506478" y="4832757"/>
                  <a:pt x="10507460" y="4826298"/>
                  <a:pt x="10508373" y="4819839"/>
                </a:cubicBezTo>
                <a:cubicBezTo>
                  <a:pt x="10508532" y="4819520"/>
                  <a:pt x="10508715" y="4819223"/>
                  <a:pt x="10508875" y="4818904"/>
                </a:cubicBezTo>
                <a:cubicBezTo>
                  <a:pt x="10512138" y="4812719"/>
                  <a:pt x="10515311" y="4806511"/>
                  <a:pt x="10518438" y="4800281"/>
                </a:cubicBezTo>
                <a:cubicBezTo>
                  <a:pt x="10516840" y="4806899"/>
                  <a:pt x="10515151" y="4813494"/>
                  <a:pt x="10513371" y="4820045"/>
                </a:cubicBezTo>
                <a:cubicBezTo>
                  <a:pt x="10510814" y="4826458"/>
                  <a:pt x="10508144" y="4832825"/>
                  <a:pt x="10505406" y="4839192"/>
                </a:cubicBezTo>
                <a:close/>
                <a:moveTo>
                  <a:pt x="10533340" y="4756759"/>
                </a:moveTo>
                <a:cubicBezTo>
                  <a:pt x="10534435" y="4750711"/>
                  <a:pt x="10535485" y="4744641"/>
                  <a:pt x="10536443" y="4738547"/>
                </a:cubicBezTo>
                <a:cubicBezTo>
                  <a:pt x="10539799" y="4732203"/>
                  <a:pt x="10543085" y="4725813"/>
                  <a:pt x="10546303" y="4719422"/>
                </a:cubicBezTo>
                <a:cubicBezTo>
                  <a:pt x="10544751" y="4725516"/>
                  <a:pt x="10543108" y="4731587"/>
                  <a:pt x="10541397" y="4737634"/>
                </a:cubicBezTo>
                <a:cubicBezTo>
                  <a:pt x="10538795" y="4744025"/>
                  <a:pt x="10536125" y="4750415"/>
                  <a:pt x="10533340" y="4756759"/>
                </a:cubicBezTo>
                <a:close/>
                <a:moveTo>
                  <a:pt x="10561913" y="4675011"/>
                </a:moveTo>
                <a:cubicBezTo>
                  <a:pt x="10562986" y="4669625"/>
                  <a:pt x="10564012" y="4664216"/>
                  <a:pt x="10564971" y="4658785"/>
                </a:cubicBezTo>
                <a:cubicBezTo>
                  <a:pt x="10568212" y="4652600"/>
                  <a:pt x="10571384" y="4646392"/>
                  <a:pt x="10574511" y="4640139"/>
                </a:cubicBezTo>
                <a:cubicBezTo>
                  <a:pt x="10573028" y="4645571"/>
                  <a:pt x="10571521" y="4651002"/>
                  <a:pt x="10569924" y="4656411"/>
                </a:cubicBezTo>
                <a:cubicBezTo>
                  <a:pt x="10567344" y="4662642"/>
                  <a:pt x="10564652" y="4668826"/>
                  <a:pt x="10561913" y="4675011"/>
                </a:cubicBezTo>
                <a:close/>
                <a:moveTo>
                  <a:pt x="10591034" y="4594221"/>
                </a:moveTo>
                <a:cubicBezTo>
                  <a:pt x="10592015" y="4589611"/>
                  <a:pt x="10592973" y="4585001"/>
                  <a:pt x="10593864" y="4580368"/>
                </a:cubicBezTo>
                <a:cubicBezTo>
                  <a:pt x="10596922" y="4574549"/>
                  <a:pt x="10599911" y="4568729"/>
                  <a:pt x="10602855" y="4562887"/>
                </a:cubicBezTo>
                <a:cubicBezTo>
                  <a:pt x="10601555" y="4567360"/>
                  <a:pt x="10600231" y="4571810"/>
                  <a:pt x="10598862" y="4576237"/>
                </a:cubicBezTo>
                <a:cubicBezTo>
                  <a:pt x="10596329" y="4582240"/>
                  <a:pt x="10593704" y="4588242"/>
                  <a:pt x="10591034" y="4594221"/>
                </a:cubicBezTo>
                <a:close/>
                <a:moveTo>
                  <a:pt x="10620497" y="4514755"/>
                </a:moveTo>
                <a:cubicBezTo>
                  <a:pt x="10621364" y="4510989"/>
                  <a:pt x="10622208" y="4507201"/>
                  <a:pt x="10623031" y="4503413"/>
                </a:cubicBezTo>
                <a:cubicBezTo>
                  <a:pt x="10625838" y="4498072"/>
                  <a:pt x="10628576" y="4492709"/>
                  <a:pt x="10631315" y="4487323"/>
                </a:cubicBezTo>
                <a:cubicBezTo>
                  <a:pt x="10630333" y="4490518"/>
                  <a:pt x="10629329" y="4493691"/>
                  <a:pt x="10628325" y="4496886"/>
                </a:cubicBezTo>
                <a:cubicBezTo>
                  <a:pt x="10625769" y="4502865"/>
                  <a:pt x="10623167" y="4508822"/>
                  <a:pt x="10620497" y="4514755"/>
                </a:cubicBezTo>
                <a:close/>
                <a:moveTo>
                  <a:pt x="10650211" y="4437023"/>
                </a:moveTo>
                <a:cubicBezTo>
                  <a:pt x="10650964" y="4433897"/>
                  <a:pt x="10651718" y="4430793"/>
                  <a:pt x="10652448" y="4427666"/>
                </a:cubicBezTo>
                <a:cubicBezTo>
                  <a:pt x="10654913" y="4422988"/>
                  <a:pt x="10657354" y="4418287"/>
                  <a:pt x="10659773" y="4413585"/>
                </a:cubicBezTo>
                <a:cubicBezTo>
                  <a:pt x="10658998" y="4415959"/>
                  <a:pt x="10658244" y="4418332"/>
                  <a:pt x="10657445" y="4420683"/>
                </a:cubicBezTo>
                <a:cubicBezTo>
                  <a:pt x="10655095" y="4426160"/>
                  <a:pt x="10652654" y="4431592"/>
                  <a:pt x="10650211" y="4437023"/>
                </a:cubicBezTo>
                <a:close/>
                <a:moveTo>
                  <a:pt x="10680017" y="4361232"/>
                </a:moveTo>
                <a:cubicBezTo>
                  <a:pt x="10680747" y="4358470"/>
                  <a:pt x="10681432" y="4355709"/>
                  <a:pt x="10682140" y="4352925"/>
                </a:cubicBezTo>
                <a:cubicBezTo>
                  <a:pt x="10684285" y="4348862"/>
                  <a:pt x="10686430" y="4344800"/>
                  <a:pt x="10688553" y="4340692"/>
                </a:cubicBezTo>
                <a:cubicBezTo>
                  <a:pt x="10687776" y="4342951"/>
                  <a:pt x="10686977" y="4345188"/>
                  <a:pt x="10686201" y="4347425"/>
                </a:cubicBezTo>
                <a:cubicBezTo>
                  <a:pt x="10684170" y="4352034"/>
                  <a:pt x="10682116" y="4356645"/>
                  <a:pt x="10680017" y="4361232"/>
                </a:cubicBezTo>
                <a:close/>
                <a:moveTo>
                  <a:pt x="10709890" y="4287106"/>
                </a:moveTo>
                <a:cubicBezTo>
                  <a:pt x="10710621" y="4284413"/>
                  <a:pt x="10711375" y="4281720"/>
                  <a:pt x="10712104" y="4279027"/>
                </a:cubicBezTo>
                <a:cubicBezTo>
                  <a:pt x="10713816" y="4275809"/>
                  <a:pt x="10715550" y="4272591"/>
                  <a:pt x="10717239" y="4269351"/>
                </a:cubicBezTo>
                <a:cubicBezTo>
                  <a:pt x="10716349" y="4271861"/>
                  <a:pt x="10715436" y="4274372"/>
                  <a:pt x="10714524" y="4276859"/>
                </a:cubicBezTo>
                <a:cubicBezTo>
                  <a:pt x="10712995" y="4280282"/>
                  <a:pt x="10711443" y="4283706"/>
                  <a:pt x="10709890" y="4287106"/>
                </a:cubicBezTo>
                <a:close/>
                <a:moveTo>
                  <a:pt x="10980742" y="3668311"/>
                </a:moveTo>
                <a:cubicBezTo>
                  <a:pt x="10977752" y="3675705"/>
                  <a:pt x="10974694" y="3683054"/>
                  <a:pt x="10971591" y="3690380"/>
                </a:cubicBezTo>
                <a:cubicBezTo>
                  <a:pt x="10969354" y="3694853"/>
                  <a:pt x="10967094" y="3699303"/>
                  <a:pt x="10964812" y="3703731"/>
                </a:cubicBezTo>
                <a:cubicBezTo>
                  <a:pt x="10967186" y="3697158"/>
                  <a:pt x="10969513" y="3690540"/>
                  <a:pt x="10971796" y="3683921"/>
                </a:cubicBezTo>
                <a:cubicBezTo>
                  <a:pt x="10974808" y="3678741"/>
                  <a:pt x="10977798" y="3673538"/>
                  <a:pt x="10980742" y="3668311"/>
                </a:cubicBezTo>
                <a:close/>
                <a:moveTo>
                  <a:pt x="10950594" y="3719295"/>
                </a:moveTo>
                <a:cubicBezTo>
                  <a:pt x="10954610" y="3712814"/>
                  <a:pt x="10958558" y="3706264"/>
                  <a:pt x="10962484" y="3699737"/>
                </a:cubicBezTo>
                <a:cubicBezTo>
                  <a:pt x="10959129" y="3709094"/>
                  <a:pt x="10955683" y="3718406"/>
                  <a:pt x="10952146" y="3727648"/>
                </a:cubicBezTo>
                <a:cubicBezTo>
                  <a:pt x="10948495" y="3734426"/>
                  <a:pt x="10944775" y="3741182"/>
                  <a:pt x="10941008" y="3747891"/>
                </a:cubicBezTo>
                <a:cubicBezTo>
                  <a:pt x="10943930" y="3738991"/>
                  <a:pt x="10946759" y="3730045"/>
                  <a:pt x="10949475" y="3721076"/>
                </a:cubicBezTo>
                <a:cubicBezTo>
                  <a:pt x="10949841" y="3720482"/>
                  <a:pt x="10950206" y="3719889"/>
                  <a:pt x="10950594" y="3719295"/>
                </a:cubicBezTo>
                <a:close/>
                <a:moveTo>
                  <a:pt x="10941648" y="3733514"/>
                </a:moveTo>
                <a:cubicBezTo>
                  <a:pt x="10938384" y="3743898"/>
                  <a:pt x="10935006" y="3754236"/>
                  <a:pt x="10931515" y="3764460"/>
                </a:cubicBezTo>
                <a:cubicBezTo>
                  <a:pt x="10926951" y="3772334"/>
                  <a:pt x="10922295" y="3780139"/>
                  <a:pt x="10917570" y="3787921"/>
                </a:cubicBezTo>
                <a:cubicBezTo>
                  <a:pt x="10920469" y="3777902"/>
                  <a:pt x="10923253" y="3767838"/>
                  <a:pt x="10925901" y="3757728"/>
                </a:cubicBezTo>
                <a:cubicBezTo>
                  <a:pt x="10931241" y="3749694"/>
                  <a:pt x="10936513" y="3741615"/>
                  <a:pt x="10941648" y="3733514"/>
                </a:cubicBezTo>
                <a:close/>
                <a:moveTo>
                  <a:pt x="10919146" y="3767815"/>
                </a:moveTo>
                <a:cubicBezTo>
                  <a:pt x="10916133" y="3778861"/>
                  <a:pt x="10913006" y="3789792"/>
                  <a:pt x="10909743" y="3800679"/>
                </a:cubicBezTo>
                <a:cubicBezTo>
                  <a:pt x="10904402" y="3809237"/>
                  <a:pt x="10898994" y="3817772"/>
                  <a:pt x="10893493" y="3826217"/>
                </a:cubicBezTo>
                <a:cubicBezTo>
                  <a:pt x="10896187" y="3815490"/>
                  <a:pt x="10898720" y="3804718"/>
                  <a:pt x="10901093" y="3793946"/>
                </a:cubicBezTo>
                <a:cubicBezTo>
                  <a:pt x="10907232" y="3785274"/>
                  <a:pt x="10913234" y="3776579"/>
                  <a:pt x="10919146" y="3767815"/>
                </a:cubicBezTo>
                <a:close/>
                <a:moveTo>
                  <a:pt x="10895022" y="3802482"/>
                </a:moveTo>
                <a:cubicBezTo>
                  <a:pt x="10893128" y="3810766"/>
                  <a:pt x="10891143" y="3819028"/>
                  <a:pt x="10889066" y="3827312"/>
                </a:cubicBezTo>
                <a:cubicBezTo>
                  <a:pt x="10888267" y="3830439"/>
                  <a:pt x="10887446" y="3833542"/>
                  <a:pt x="10886647" y="3836669"/>
                </a:cubicBezTo>
                <a:cubicBezTo>
                  <a:pt x="10880576" y="3845798"/>
                  <a:pt x="10874415" y="3854858"/>
                  <a:pt x="10868161" y="3863850"/>
                </a:cubicBezTo>
                <a:cubicBezTo>
                  <a:pt x="10870421" y="3852758"/>
                  <a:pt x="10872520" y="3841644"/>
                  <a:pt x="10874437" y="3830507"/>
                </a:cubicBezTo>
                <a:cubicBezTo>
                  <a:pt x="10881420" y="3821218"/>
                  <a:pt x="10888290" y="3811884"/>
                  <a:pt x="10895022" y="3802482"/>
                </a:cubicBezTo>
                <a:close/>
                <a:moveTo>
                  <a:pt x="10869028" y="3837650"/>
                </a:moveTo>
                <a:cubicBezTo>
                  <a:pt x="10866928" y="3849244"/>
                  <a:pt x="10864646" y="3860814"/>
                  <a:pt x="10862181" y="3872362"/>
                </a:cubicBezTo>
                <a:cubicBezTo>
                  <a:pt x="10855221" y="3882199"/>
                  <a:pt x="10848146" y="3891944"/>
                  <a:pt x="10840957" y="3901597"/>
                </a:cubicBezTo>
                <a:cubicBezTo>
                  <a:pt x="10842715" y="3890278"/>
                  <a:pt x="10844289" y="3878935"/>
                  <a:pt x="10845681" y="3867570"/>
                </a:cubicBezTo>
                <a:cubicBezTo>
                  <a:pt x="10853601" y="3857665"/>
                  <a:pt x="10861406" y="3847692"/>
                  <a:pt x="10869028" y="3837650"/>
                </a:cubicBezTo>
                <a:close/>
                <a:moveTo>
                  <a:pt x="10840592" y="3873937"/>
                </a:moveTo>
                <a:cubicBezTo>
                  <a:pt x="10839086" y="3885622"/>
                  <a:pt x="10837375" y="3897284"/>
                  <a:pt x="10835480" y="3908946"/>
                </a:cubicBezTo>
                <a:cubicBezTo>
                  <a:pt x="10827652" y="3919330"/>
                  <a:pt x="10819688" y="3929623"/>
                  <a:pt x="10811608" y="3939801"/>
                </a:cubicBezTo>
                <a:cubicBezTo>
                  <a:pt x="10812795" y="3928322"/>
                  <a:pt x="10813776" y="3916797"/>
                  <a:pt x="10814575" y="3905272"/>
                </a:cubicBezTo>
                <a:cubicBezTo>
                  <a:pt x="10823407" y="3894888"/>
                  <a:pt x="10832079" y="3884458"/>
                  <a:pt x="10840592" y="3873937"/>
                </a:cubicBezTo>
                <a:close/>
                <a:moveTo>
                  <a:pt x="10810718" y="3909768"/>
                </a:moveTo>
                <a:cubicBezTo>
                  <a:pt x="10809782" y="3921589"/>
                  <a:pt x="10808641" y="3933388"/>
                  <a:pt x="10807295" y="3945165"/>
                </a:cubicBezTo>
                <a:cubicBezTo>
                  <a:pt x="10798303" y="3956393"/>
                  <a:pt x="10789151" y="3967484"/>
                  <a:pt x="10779840" y="3978462"/>
                </a:cubicBezTo>
                <a:cubicBezTo>
                  <a:pt x="10780411" y="3966868"/>
                  <a:pt x="10780753" y="3955229"/>
                  <a:pt x="10780912" y="3943590"/>
                </a:cubicBezTo>
                <a:cubicBezTo>
                  <a:pt x="10791045" y="3932407"/>
                  <a:pt x="10800973" y="3921133"/>
                  <a:pt x="10810718" y="3909768"/>
                </a:cubicBezTo>
                <a:close/>
                <a:moveTo>
                  <a:pt x="10777101" y="3947766"/>
                </a:moveTo>
                <a:cubicBezTo>
                  <a:pt x="10776873" y="3959611"/>
                  <a:pt x="10776417" y="3971455"/>
                  <a:pt x="10775755" y="3983254"/>
                </a:cubicBezTo>
                <a:cubicBezTo>
                  <a:pt x="10765827" y="3994848"/>
                  <a:pt x="10755740" y="4006304"/>
                  <a:pt x="10745493" y="4017624"/>
                </a:cubicBezTo>
                <a:cubicBezTo>
                  <a:pt x="10745379" y="4005917"/>
                  <a:pt x="10745083" y="3994186"/>
                  <a:pt x="10744580" y="3982456"/>
                </a:cubicBezTo>
                <a:cubicBezTo>
                  <a:pt x="10755626" y="3970999"/>
                  <a:pt x="10766466" y="3959428"/>
                  <a:pt x="10777101" y="3947766"/>
                </a:cubicBezTo>
                <a:close/>
                <a:moveTo>
                  <a:pt x="10740449" y="3986655"/>
                </a:moveTo>
                <a:cubicBezTo>
                  <a:pt x="10740928" y="3998545"/>
                  <a:pt x="10741202" y="4010435"/>
                  <a:pt x="10741248" y="4022257"/>
                </a:cubicBezTo>
                <a:cubicBezTo>
                  <a:pt x="10730476" y="4034056"/>
                  <a:pt x="10719522" y="4045695"/>
                  <a:pt x="10708407" y="4057175"/>
                </a:cubicBezTo>
                <a:cubicBezTo>
                  <a:pt x="10707608" y="4045376"/>
                  <a:pt x="10706627" y="4033554"/>
                  <a:pt x="10705395" y="4021709"/>
                </a:cubicBezTo>
                <a:cubicBezTo>
                  <a:pt x="10717307" y="4010139"/>
                  <a:pt x="10728993" y="3998454"/>
                  <a:pt x="10740449" y="3986655"/>
                </a:cubicBezTo>
                <a:close/>
                <a:moveTo>
                  <a:pt x="10700626" y="4026319"/>
                </a:moveTo>
                <a:cubicBezTo>
                  <a:pt x="10701789" y="4038324"/>
                  <a:pt x="10702747" y="4050260"/>
                  <a:pt x="10703501" y="4062173"/>
                </a:cubicBezTo>
                <a:cubicBezTo>
                  <a:pt x="10691998" y="4073949"/>
                  <a:pt x="10680336" y="4085565"/>
                  <a:pt x="10668492" y="4096999"/>
                </a:cubicBezTo>
                <a:cubicBezTo>
                  <a:pt x="10666985" y="4085154"/>
                  <a:pt x="10665251" y="4073241"/>
                  <a:pt x="10663334" y="4061283"/>
                </a:cubicBezTo>
                <a:cubicBezTo>
                  <a:pt x="10675977" y="4049758"/>
                  <a:pt x="10688416" y="4038096"/>
                  <a:pt x="10700626" y="4026319"/>
                </a:cubicBezTo>
                <a:close/>
                <a:moveTo>
                  <a:pt x="10658678" y="4065482"/>
                </a:moveTo>
                <a:cubicBezTo>
                  <a:pt x="10660572" y="4077555"/>
                  <a:pt x="10662238" y="4089582"/>
                  <a:pt x="10663676" y="4101586"/>
                </a:cubicBezTo>
                <a:cubicBezTo>
                  <a:pt x="10651193" y="4113545"/>
                  <a:pt x="10638526" y="4125298"/>
                  <a:pt x="10625677" y="4136892"/>
                </a:cubicBezTo>
                <a:cubicBezTo>
                  <a:pt x="10623464" y="4124933"/>
                  <a:pt x="10621045" y="4112929"/>
                  <a:pt x="10618397" y="4100856"/>
                </a:cubicBezTo>
                <a:cubicBezTo>
                  <a:pt x="10632068" y="4089194"/>
                  <a:pt x="10645510" y="4077395"/>
                  <a:pt x="10658678" y="4065482"/>
                </a:cubicBezTo>
                <a:close/>
                <a:moveTo>
                  <a:pt x="10613924" y="4104690"/>
                </a:moveTo>
                <a:cubicBezTo>
                  <a:pt x="10616526" y="4116854"/>
                  <a:pt x="10618922" y="4128950"/>
                  <a:pt x="10621091" y="4141045"/>
                </a:cubicBezTo>
                <a:cubicBezTo>
                  <a:pt x="10607626" y="4153095"/>
                  <a:pt x="10594001" y="4164940"/>
                  <a:pt x="10580171" y="4176602"/>
                </a:cubicBezTo>
                <a:cubicBezTo>
                  <a:pt x="10577250" y="4164506"/>
                  <a:pt x="10574100" y="4152365"/>
                  <a:pt x="10570745" y="4140201"/>
                </a:cubicBezTo>
                <a:cubicBezTo>
                  <a:pt x="10585397" y="4128493"/>
                  <a:pt x="10599774" y="4116671"/>
                  <a:pt x="10613924" y="4104690"/>
                </a:cubicBezTo>
                <a:close/>
                <a:moveTo>
                  <a:pt x="10566386" y="4143670"/>
                </a:moveTo>
                <a:cubicBezTo>
                  <a:pt x="10569718" y="4155948"/>
                  <a:pt x="10572823" y="4168158"/>
                  <a:pt x="10575720" y="4180345"/>
                </a:cubicBezTo>
                <a:cubicBezTo>
                  <a:pt x="10561342" y="4192372"/>
                  <a:pt x="10546782" y="4204194"/>
                  <a:pt x="10532039" y="4215810"/>
                </a:cubicBezTo>
                <a:cubicBezTo>
                  <a:pt x="10528410" y="4203601"/>
                  <a:pt x="10524553" y="4191322"/>
                  <a:pt x="10520514" y="4179021"/>
                </a:cubicBezTo>
                <a:cubicBezTo>
                  <a:pt x="10536033" y="4167405"/>
                  <a:pt x="10551347" y="4155629"/>
                  <a:pt x="10566386" y="4143670"/>
                </a:cubicBezTo>
                <a:close/>
                <a:moveTo>
                  <a:pt x="10516178" y="4182239"/>
                </a:moveTo>
                <a:cubicBezTo>
                  <a:pt x="10520217" y="4194631"/>
                  <a:pt x="10524052" y="4206955"/>
                  <a:pt x="10527658" y="4219256"/>
                </a:cubicBezTo>
                <a:cubicBezTo>
                  <a:pt x="10512412" y="4231192"/>
                  <a:pt x="10496962" y="4242923"/>
                  <a:pt x="10481352" y="4254402"/>
                </a:cubicBezTo>
                <a:cubicBezTo>
                  <a:pt x="10477038" y="4242033"/>
                  <a:pt x="10472520" y="4229618"/>
                  <a:pt x="10467772" y="4217157"/>
                </a:cubicBezTo>
                <a:cubicBezTo>
                  <a:pt x="10484159" y="4205700"/>
                  <a:pt x="10500294" y="4194038"/>
                  <a:pt x="10516178" y="4182239"/>
                </a:cubicBezTo>
                <a:close/>
                <a:moveTo>
                  <a:pt x="10463391" y="4220192"/>
                </a:moveTo>
                <a:cubicBezTo>
                  <a:pt x="10468138" y="4232721"/>
                  <a:pt x="10472657" y="4245205"/>
                  <a:pt x="10476970" y="4257620"/>
                </a:cubicBezTo>
                <a:cubicBezTo>
                  <a:pt x="10460926" y="4269373"/>
                  <a:pt x="10444700" y="4280853"/>
                  <a:pt x="10428291" y="4292127"/>
                </a:cubicBezTo>
                <a:cubicBezTo>
                  <a:pt x="10423293" y="4279643"/>
                  <a:pt x="10418089" y="4267068"/>
                  <a:pt x="10412680" y="4254402"/>
                </a:cubicBezTo>
                <a:cubicBezTo>
                  <a:pt x="10429820" y="4243174"/>
                  <a:pt x="10446731" y="4231786"/>
                  <a:pt x="10463391" y="4220192"/>
                </a:cubicBezTo>
                <a:close/>
                <a:moveTo>
                  <a:pt x="10408367" y="4257209"/>
                </a:moveTo>
                <a:cubicBezTo>
                  <a:pt x="10413753" y="4269807"/>
                  <a:pt x="10418934" y="4282450"/>
                  <a:pt x="10423954" y="4295094"/>
                </a:cubicBezTo>
                <a:cubicBezTo>
                  <a:pt x="10407157" y="4306573"/>
                  <a:pt x="10390178" y="4317824"/>
                  <a:pt x="10373039" y="4328825"/>
                </a:cubicBezTo>
                <a:cubicBezTo>
                  <a:pt x="10367401" y="4316136"/>
                  <a:pt x="10361582" y="4303355"/>
                  <a:pt x="10355511" y="4290507"/>
                </a:cubicBezTo>
                <a:cubicBezTo>
                  <a:pt x="10373381" y="4279598"/>
                  <a:pt x="10391022" y="4268506"/>
                  <a:pt x="10408367" y="4257209"/>
                </a:cubicBezTo>
                <a:close/>
                <a:moveTo>
                  <a:pt x="10351175" y="4293154"/>
                </a:moveTo>
                <a:cubicBezTo>
                  <a:pt x="10357177" y="4305911"/>
                  <a:pt x="10363020" y="4318737"/>
                  <a:pt x="10368702" y="4331586"/>
                </a:cubicBezTo>
                <a:cubicBezTo>
                  <a:pt x="10351289" y="4342700"/>
                  <a:pt x="10333693" y="4353586"/>
                  <a:pt x="10315961" y="4364199"/>
                </a:cubicBezTo>
                <a:cubicBezTo>
                  <a:pt x="10309730" y="4351304"/>
                  <a:pt x="10303295" y="4338318"/>
                  <a:pt x="10296653" y="4325241"/>
                </a:cubicBezTo>
                <a:cubicBezTo>
                  <a:pt x="10315070" y="4314743"/>
                  <a:pt x="10333260" y="4304040"/>
                  <a:pt x="10351175" y="4293154"/>
                </a:cubicBezTo>
                <a:close/>
                <a:moveTo>
                  <a:pt x="10292112" y="4327820"/>
                </a:moveTo>
                <a:cubicBezTo>
                  <a:pt x="10298799" y="4340943"/>
                  <a:pt x="10305212" y="4353952"/>
                  <a:pt x="10311442" y="4366892"/>
                </a:cubicBezTo>
                <a:cubicBezTo>
                  <a:pt x="10293572" y="4377527"/>
                  <a:pt x="10275543" y="4387934"/>
                  <a:pt x="10257377" y="4398066"/>
                </a:cubicBezTo>
                <a:cubicBezTo>
                  <a:pt x="10250576" y="4384944"/>
                  <a:pt x="10243592" y="4371707"/>
                  <a:pt x="10236404" y="4358448"/>
                </a:cubicBezTo>
                <a:cubicBezTo>
                  <a:pt x="10255208" y="4348429"/>
                  <a:pt x="10273786" y="4338227"/>
                  <a:pt x="10292112" y="4327820"/>
                </a:cubicBezTo>
                <a:close/>
                <a:moveTo>
                  <a:pt x="10231611" y="4360981"/>
                </a:moveTo>
                <a:cubicBezTo>
                  <a:pt x="10238869" y="4374332"/>
                  <a:pt x="10245875" y="4387568"/>
                  <a:pt x="10252675" y="4400714"/>
                </a:cubicBezTo>
                <a:cubicBezTo>
                  <a:pt x="10234464" y="4410824"/>
                  <a:pt x="10216092" y="4420706"/>
                  <a:pt x="10197606" y="4430337"/>
                </a:cubicBezTo>
                <a:cubicBezTo>
                  <a:pt x="10190281" y="4416986"/>
                  <a:pt x="10182749" y="4403521"/>
                  <a:pt x="10175035" y="4389965"/>
                </a:cubicBezTo>
                <a:cubicBezTo>
                  <a:pt x="10194114" y="4380494"/>
                  <a:pt x="10212988" y="4370840"/>
                  <a:pt x="10231611" y="4360981"/>
                </a:cubicBezTo>
                <a:close/>
                <a:moveTo>
                  <a:pt x="10170015" y="4392452"/>
                </a:moveTo>
                <a:cubicBezTo>
                  <a:pt x="10177774" y="4406054"/>
                  <a:pt x="10185305" y="4419542"/>
                  <a:pt x="10192654" y="4432916"/>
                </a:cubicBezTo>
                <a:cubicBezTo>
                  <a:pt x="10174190" y="4442455"/>
                  <a:pt x="10155636" y="4451767"/>
                  <a:pt x="10136945" y="4460850"/>
                </a:cubicBezTo>
                <a:cubicBezTo>
                  <a:pt x="10129163" y="4447248"/>
                  <a:pt x="10121175" y="4433532"/>
                  <a:pt x="10112982" y="4419679"/>
                </a:cubicBezTo>
                <a:cubicBezTo>
                  <a:pt x="10132198" y="4410801"/>
                  <a:pt x="10151209" y="4401718"/>
                  <a:pt x="10170015" y="4392452"/>
                </a:cubicBezTo>
                <a:close/>
                <a:moveTo>
                  <a:pt x="10063664" y="4441862"/>
                </a:moveTo>
                <a:cubicBezTo>
                  <a:pt x="10078407" y="4435426"/>
                  <a:pt x="10093013" y="4428876"/>
                  <a:pt x="10107505" y="4422212"/>
                </a:cubicBezTo>
                <a:cubicBezTo>
                  <a:pt x="10115698" y="4436065"/>
                  <a:pt x="10123686" y="4449827"/>
                  <a:pt x="10131491" y="4463497"/>
                </a:cubicBezTo>
                <a:cubicBezTo>
                  <a:pt x="10113074" y="4472397"/>
                  <a:pt x="10094520" y="4481047"/>
                  <a:pt x="10075897" y="4489491"/>
                </a:cubicBezTo>
                <a:cubicBezTo>
                  <a:pt x="10067704" y="4475615"/>
                  <a:pt x="10059283" y="4461603"/>
                  <a:pt x="10050679" y="4447453"/>
                </a:cubicBezTo>
                <a:cubicBezTo>
                  <a:pt x="10054991" y="4445582"/>
                  <a:pt x="10059351" y="4443756"/>
                  <a:pt x="10063664" y="4441862"/>
                </a:cubicBezTo>
                <a:close/>
                <a:moveTo>
                  <a:pt x="10045109" y="4449827"/>
                </a:moveTo>
                <a:cubicBezTo>
                  <a:pt x="10053713" y="4463976"/>
                  <a:pt x="10062135" y="4478035"/>
                  <a:pt x="10070374" y="4491979"/>
                </a:cubicBezTo>
                <a:cubicBezTo>
                  <a:pt x="10051934" y="4500263"/>
                  <a:pt x="10033402" y="4508342"/>
                  <a:pt x="10014802" y="4516170"/>
                </a:cubicBezTo>
                <a:cubicBezTo>
                  <a:pt x="10007522" y="4504143"/>
                  <a:pt x="10000151" y="4492070"/>
                  <a:pt x="9992619" y="4479860"/>
                </a:cubicBezTo>
                <a:cubicBezTo>
                  <a:pt x="9991250" y="4477669"/>
                  <a:pt x="9989881" y="4475479"/>
                  <a:pt x="9988511" y="4473288"/>
                </a:cubicBezTo>
                <a:cubicBezTo>
                  <a:pt x="10007499" y="4465665"/>
                  <a:pt x="10026350" y="4457837"/>
                  <a:pt x="10045109" y="4449827"/>
                </a:cubicBezTo>
                <a:close/>
                <a:moveTo>
                  <a:pt x="9982829" y="4475547"/>
                </a:moveTo>
                <a:cubicBezTo>
                  <a:pt x="9984380" y="4478035"/>
                  <a:pt x="9985955" y="4480545"/>
                  <a:pt x="9987484" y="4483033"/>
                </a:cubicBezTo>
                <a:cubicBezTo>
                  <a:pt x="9994856" y="4494946"/>
                  <a:pt x="10002067" y="4506767"/>
                  <a:pt x="10009188" y="4518544"/>
                </a:cubicBezTo>
                <a:cubicBezTo>
                  <a:pt x="9991022" y="4526143"/>
                  <a:pt x="9972764" y="4533538"/>
                  <a:pt x="9954461" y="4540727"/>
                </a:cubicBezTo>
                <a:cubicBezTo>
                  <a:pt x="9945674" y="4526143"/>
                  <a:pt x="9936751" y="4511491"/>
                  <a:pt x="9927759" y="4496817"/>
                </a:cubicBezTo>
                <a:cubicBezTo>
                  <a:pt x="9946245" y="4489925"/>
                  <a:pt x="9964572" y="4482804"/>
                  <a:pt x="9982829" y="4475547"/>
                </a:cubicBezTo>
                <a:close/>
                <a:moveTo>
                  <a:pt x="9921848" y="4498962"/>
                </a:moveTo>
                <a:cubicBezTo>
                  <a:pt x="9930886" y="4513728"/>
                  <a:pt x="9939832" y="4528403"/>
                  <a:pt x="9948642" y="4543009"/>
                </a:cubicBezTo>
                <a:cubicBezTo>
                  <a:pt x="9931206" y="4549810"/>
                  <a:pt x="9913701" y="4556428"/>
                  <a:pt x="9896174" y="4562841"/>
                </a:cubicBezTo>
                <a:cubicBezTo>
                  <a:pt x="9887273" y="4547916"/>
                  <a:pt x="9878258" y="4532899"/>
                  <a:pt x="9869198" y="4517836"/>
                </a:cubicBezTo>
                <a:cubicBezTo>
                  <a:pt x="9886840" y="4511720"/>
                  <a:pt x="9904390" y="4505444"/>
                  <a:pt x="9921848" y="4498962"/>
                </a:cubicBezTo>
                <a:close/>
                <a:moveTo>
                  <a:pt x="9863265" y="4519936"/>
                </a:moveTo>
                <a:cubicBezTo>
                  <a:pt x="9872302" y="4534930"/>
                  <a:pt x="9881294" y="4549970"/>
                  <a:pt x="9890240" y="4564986"/>
                </a:cubicBezTo>
                <a:cubicBezTo>
                  <a:pt x="9873557" y="4571034"/>
                  <a:pt x="9856828" y="4576922"/>
                  <a:pt x="9840077" y="4582628"/>
                </a:cubicBezTo>
                <a:cubicBezTo>
                  <a:pt x="9831109" y="4567383"/>
                  <a:pt x="9822048" y="4552046"/>
                  <a:pt x="9812896" y="4536687"/>
                </a:cubicBezTo>
                <a:cubicBezTo>
                  <a:pt x="9829761" y="4531233"/>
                  <a:pt x="9846558" y="4525687"/>
                  <a:pt x="9863265" y="4519936"/>
                </a:cubicBezTo>
                <a:close/>
                <a:moveTo>
                  <a:pt x="9806780" y="4538650"/>
                </a:moveTo>
                <a:cubicBezTo>
                  <a:pt x="9815909" y="4553986"/>
                  <a:pt x="9824992" y="4569345"/>
                  <a:pt x="9834006" y="4584705"/>
                </a:cubicBezTo>
                <a:cubicBezTo>
                  <a:pt x="9818100" y="4590090"/>
                  <a:pt x="9802170" y="4595317"/>
                  <a:pt x="9786240" y="4600383"/>
                </a:cubicBezTo>
                <a:cubicBezTo>
                  <a:pt x="9777203" y="4584818"/>
                  <a:pt x="9768096" y="4569231"/>
                  <a:pt x="9758900" y="4553552"/>
                </a:cubicBezTo>
                <a:cubicBezTo>
                  <a:pt x="9774921" y="4548737"/>
                  <a:pt x="9790873" y="4543739"/>
                  <a:pt x="9806780" y="4538650"/>
                </a:cubicBezTo>
                <a:close/>
                <a:moveTo>
                  <a:pt x="9752532" y="4555424"/>
                </a:moveTo>
                <a:cubicBezTo>
                  <a:pt x="9761707" y="4571080"/>
                  <a:pt x="9770858" y="4586736"/>
                  <a:pt x="9779964" y="4602392"/>
                </a:cubicBezTo>
                <a:cubicBezTo>
                  <a:pt x="9764879" y="4607138"/>
                  <a:pt x="9749793" y="4611749"/>
                  <a:pt x="9734686" y="4616222"/>
                </a:cubicBezTo>
                <a:cubicBezTo>
                  <a:pt x="9725602" y="4600383"/>
                  <a:pt x="9716405" y="4584476"/>
                  <a:pt x="9707139" y="4568501"/>
                </a:cubicBezTo>
                <a:cubicBezTo>
                  <a:pt x="9722316" y="4564256"/>
                  <a:pt x="9737447" y="4559920"/>
                  <a:pt x="9752532" y="4555424"/>
                </a:cubicBezTo>
                <a:close/>
                <a:moveTo>
                  <a:pt x="9700430" y="4570349"/>
                </a:moveTo>
                <a:cubicBezTo>
                  <a:pt x="9709695" y="4586302"/>
                  <a:pt x="9718916" y="4602254"/>
                  <a:pt x="9728067" y="4618207"/>
                </a:cubicBezTo>
                <a:cubicBezTo>
                  <a:pt x="9713849" y="4622384"/>
                  <a:pt x="9699631" y="4626446"/>
                  <a:pt x="9685413" y="4630371"/>
                </a:cubicBezTo>
                <a:cubicBezTo>
                  <a:pt x="9676284" y="4614259"/>
                  <a:pt x="9667064" y="4598078"/>
                  <a:pt x="9657752" y="4581829"/>
                </a:cubicBezTo>
                <a:cubicBezTo>
                  <a:pt x="9672016" y="4578109"/>
                  <a:pt x="9686234" y="4574275"/>
                  <a:pt x="9700430" y="4570349"/>
                </a:cubicBezTo>
                <a:close/>
                <a:moveTo>
                  <a:pt x="9651271" y="4583541"/>
                </a:moveTo>
                <a:cubicBezTo>
                  <a:pt x="9660559" y="4599744"/>
                  <a:pt x="9669803" y="4615948"/>
                  <a:pt x="9678977" y="4632151"/>
                </a:cubicBezTo>
                <a:cubicBezTo>
                  <a:pt x="9665467" y="4635871"/>
                  <a:pt x="9651933" y="4639454"/>
                  <a:pt x="9638445" y="4642946"/>
                </a:cubicBezTo>
                <a:cubicBezTo>
                  <a:pt x="9629248" y="4626583"/>
                  <a:pt x="9619982" y="4610128"/>
                  <a:pt x="9610625" y="4593651"/>
                </a:cubicBezTo>
                <a:cubicBezTo>
                  <a:pt x="9624204" y="4590364"/>
                  <a:pt x="9637761" y="4587010"/>
                  <a:pt x="9651271" y="4583541"/>
                </a:cubicBezTo>
                <a:close/>
                <a:moveTo>
                  <a:pt x="9603687" y="4595294"/>
                </a:moveTo>
                <a:cubicBezTo>
                  <a:pt x="9613022" y="4611771"/>
                  <a:pt x="9622332" y="4628249"/>
                  <a:pt x="9631576" y="4644726"/>
                </a:cubicBezTo>
                <a:cubicBezTo>
                  <a:pt x="9618932" y="4647944"/>
                  <a:pt x="9606289" y="4651094"/>
                  <a:pt x="9593646" y="4654129"/>
                </a:cubicBezTo>
                <a:cubicBezTo>
                  <a:pt x="9584425" y="4637515"/>
                  <a:pt x="9575092" y="4620809"/>
                  <a:pt x="9565689" y="4604080"/>
                </a:cubicBezTo>
                <a:cubicBezTo>
                  <a:pt x="9578378" y="4601228"/>
                  <a:pt x="9591044" y="4598306"/>
                  <a:pt x="9603687" y="4595294"/>
                </a:cubicBezTo>
                <a:close/>
                <a:moveTo>
                  <a:pt x="2279816" y="3177160"/>
                </a:moveTo>
                <a:cubicBezTo>
                  <a:pt x="2725878" y="2747011"/>
                  <a:pt x="3293894" y="2877599"/>
                  <a:pt x="3738945" y="3039406"/>
                </a:cubicBezTo>
                <a:cubicBezTo>
                  <a:pt x="4199333" y="3206828"/>
                  <a:pt x="4650158" y="3419552"/>
                  <a:pt x="5086149" y="3625269"/>
                </a:cubicBezTo>
                <a:cubicBezTo>
                  <a:pt x="5505297" y="3823044"/>
                  <a:pt x="5938754" y="4027575"/>
                  <a:pt x="6380679" y="4191870"/>
                </a:cubicBezTo>
                <a:cubicBezTo>
                  <a:pt x="6949037" y="4403179"/>
                  <a:pt x="7452170" y="4543305"/>
                  <a:pt x="7918856" y="4620238"/>
                </a:cubicBezTo>
                <a:cubicBezTo>
                  <a:pt x="8194409" y="4665677"/>
                  <a:pt x="8462155" y="4689389"/>
                  <a:pt x="8714704" y="4690758"/>
                </a:cubicBezTo>
                <a:cubicBezTo>
                  <a:pt x="8989663" y="4692242"/>
                  <a:pt x="9256200" y="4667320"/>
                  <a:pt x="9506900" y="4616655"/>
                </a:cubicBezTo>
                <a:cubicBezTo>
                  <a:pt x="9524084" y="4613186"/>
                  <a:pt x="9541201" y="4609512"/>
                  <a:pt x="9558271" y="4605723"/>
                </a:cubicBezTo>
                <a:cubicBezTo>
                  <a:pt x="9567674" y="4622429"/>
                  <a:pt x="9577032" y="4639158"/>
                  <a:pt x="9586343" y="4655886"/>
                </a:cubicBezTo>
                <a:cubicBezTo>
                  <a:pt x="9550535" y="4664399"/>
                  <a:pt x="9514864" y="4672158"/>
                  <a:pt x="9479444" y="4679142"/>
                </a:cubicBezTo>
                <a:cubicBezTo>
                  <a:pt x="8951618" y="4782639"/>
                  <a:pt x="8380544" y="4772575"/>
                  <a:pt x="7733633" y="4644429"/>
                </a:cubicBezTo>
                <a:cubicBezTo>
                  <a:pt x="7322153" y="4562932"/>
                  <a:pt x="6880069" y="4433669"/>
                  <a:pt x="6398617" y="4255429"/>
                </a:cubicBezTo>
                <a:cubicBezTo>
                  <a:pt x="5951535" y="4090974"/>
                  <a:pt x="5512417" y="3886946"/>
                  <a:pt x="5087769" y="3689627"/>
                </a:cubicBezTo>
                <a:cubicBezTo>
                  <a:pt x="4644566" y="3483704"/>
                  <a:pt x="4186256" y="3270753"/>
                  <a:pt x="3718656" y="3102737"/>
                </a:cubicBezTo>
                <a:cubicBezTo>
                  <a:pt x="3416243" y="2993671"/>
                  <a:pt x="3173440" y="2944855"/>
                  <a:pt x="2954554" y="2949077"/>
                </a:cubicBezTo>
                <a:cubicBezTo>
                  <a:pt x="2823716" y="2951588"/>
                  <a:pt x="2700865" y="2974227"/>
                  <a:pt x="2589449" y="3016334"/>
                </a:cubicBezTo>
                <a:cubicBezTo>
                  <a:pt x="2467602" y="3062342"/>
                  <a:pt x="2354679" y="3133387"/>
                  <a:pt x="2253810" y="3227482"/>
                </a:cubicBezTo>
                <a:cubicBezTo>
                  <a:pt x="2130875" y="3342140"/>
                  <a:pt x="2022277" y="3472202"/>
                  <a:pt x="1923301" y="3611576"/>
                </a:cubicBezTo>
                <a:cubicBezTo>
                  <a:pt x="2029073" y="3453762"/>
                  <a:pt x="2145860" y="3306332"/>
                  <a:pt x="2279816" y="3177160"/>
                </a:cubicBezTo>
                <a:close/>
                <a:moveTo>
                  <a:pt x="483212" y="4993856"/>
                </a:moveTo>
                <a:cubicBezTo>
                  <a:pt x="318234" y="5078093"/>
                  <a:pt x="200276" y="5210848"/>
                  <a:pt x="123919" y="5397737"/>
                </a:cubicBezTo>
                <a:cubicBezTo>
                  <a:pt x="56416" y="5562945"/>
                  <a:pt x="28386" y="5754467"/>
                  <a:pt x="10845" y="5931132"/>
                </a:cubicBezTo>
                <a:cubicBezTo>
                  <a:pt x="38387" y="5539598"/>
                  <a:pt x="109509" y="5156623"/>
                  <a:pt x="483212" y="4993856"/>
                </a:cubicBezTo>
                <a:close/>
                <a:moveTo>
                  <a:pt x="519042" y="4984043"/>
                </a:moveTo>
                <a:cubicBezTo>
                  <a:pt x="348042" y="5074601"/>
                  <a:pt x="224417" y="5214865"/>
                  <a:pt x="142231" y="5411088"/>
                </a:cubicBezTo>
                <a:cubicBezTo>
                  <a:pt x="68073" y="5588186"/>
                  <a:pt x="35335" y="5794063"/>
                  <a:pt x="12897" y="5980998"/>
                </a:cubicBezTo>
                <a:cubicBezTo>
                  <a:pt x="52089" y="5554318"/>
                  <a:pt x="127858" y="5161507"/>
                  <a:pt x="519042" y="4984043"/>
                </a:cubicBezTo>
                <a:close/>
                <a:moveTo>
                  <a:pt x="160548" y="5424416"/>
                </a:moveTo>
                <a:cubicBezTo>
                  <a:pt x="79290" y="5614066"/>
                  <a:pt x="42520" y="5826699"/>
                  <a:pt x="13773" y="6030864"/>
                </a:cubicBezTo>
                <a:cubicBezTo>
                  <a:pt x="64862" y="5583302"/>
                  <a:pt x="147551" y="5167281"/>
                  <a:pt x="554761" y="4973522"/>
                </a:cubicBezTo>
                <a:cubicBezTo>
                  <a:pt x="377982" y="5070721"/>
                  <a:pt x="248716" y="5218653"/>
                  <a:pt x="160548" y="5424416"/>
                </a:cubicBezTo>
                <a:close/>
                <a:moveTo>
                  <a:pt x="703380" y="4919457"/>
                </a:moveTo>
                <a:cubicBezTo>
                  <a:pt x="703464" y="4919434"/>
                  <a:pt x="703546" y="4919412"/>
                  <a:pt x="703631" y="4919389"/>
                </a:cubicBezTo>
                <a:cubicBezTo>
                  <a:pt x="703241" y="4919639"/>
                  <a:pt x="702848" y="4919891"/>
                  <a:pt x="702458" y="4920141"/>
                </a:cubicBezTo>
                <a:cubicBezTo>
                  <a:pt x="702328" y="4920164"/>
                  <a:pt x="702195" y="4920187"/>
                  <a:pt x="702065" y="4920233"/>
                </a:cubicBezTo>
                <a:cubicBezTo>
                  <a:pt x="702501" y="4919959"/>
                  <a:pt x="702942" y="4919708"/>
                  <a:pt x="703380" y="4919457"/>
                </a:cubicBezTo>
                <a:close/>
                <a:moveTo>
                  <a:pt x="722849" y="4914322"/>
                </a:moveTo>
                <a:cubicBezTo>
                  <a:pt x="723780" y="4914094"/>
                  <a:pt x="724716" y="4913865"/>
                  <a:pt x="725647" y="4913638"/>
                </a:cubicBezTo>
                <a:cubicBezTo>
                  <a:pt x="724333" y="4914550"/>
                  <a:pt x="723014" y="4915441"/>
                  <a:pt x="721699" y="4916353"/>
                </a:cubicBezTo>
                <a:cubicBezTo>
                  <a:pt x="720743" y="4916536"/>
                  <a:pt x="719793" y="4916718"/>
                  <a:pt x="718839" y="4916901"/>
                </a:cubicBezTo>
                <a:cubicBezTo>
                  <a:pt x="720174" y="4916057"/>
                  <a:pt x="721512" y="4915189"/>
                  <a:pt x="722849" y="4914322"/>
                </a:cubicBezTo>
                <a:close/>
                <a:moveTo>
                  <a:pt x="742353" y="4909529"/>
                </a:moveTo>
                <a:cubicBezTo>
                  <a:pt x="743962" y="4909119"/>
                  <a:pt x="745573" y="4908753"/>
                  <a:pt x="747184" y="4908365"/>
                </a:cubicBezTo>
                <a:cubicBezTo>
                  <a:pt x="745153" y="4909849"/>
                  <a:pt x="743120" y="4911355"/>
                  <a:pt x="741086" y="4912839"/>
                </a:cubicBezTo>
                <a:cubicBezTo>
                  <a:pt x="739464" y="4913113"/>
                  <a:pt x="737845" y="4913409"/>
                  <a:pt x="736227" y="4913706"/>
                </a:cubicBezTo>
                <a:cubicBezTo>
                  <a:pt x="738270" y="4912291"/>
                  <a:pt x="740313" y="4910899"/>
                  <a:pt x="742353" y="4909529"/>
                </a:cubicBezTo>
                <a:close/>
                <a:moveTo>
                  <a:pt x="761934" y="4904942"/>
                </a:moveTo>
                <a:cubicBezTo>
                  <a:pt x="764082" y="4904463"/>
                  <a:pt x="766227" y="4903961"/>
                  <a:pt x="768377" y="4903482"/>
                </a:cubicBezTo>
                <a:cubicBezTo>
                  <a:pt x="765759" y="4905513"/>
                  <a:pt x="763144" y="4907544"/>
                  <a:pt x="760515" y="4909598"/>
                </a:cubicBezTo>
                <a:cubicBezTo>
                  <a:pt x="758390" y="4909940"/>
                  <a:pt x="756256" y="4910260"/>
                  <a:pt x="754140" y="4910625"/>
                </a:cubicBezTo>
                <a:cubicBezTo>
                  <a:pt x="756742" y="4908708"/>
                  <a:pt x="759337" y="4906837"/>
                  <a:pt x="761934" y="4904942"/>
                </a:cubicBezTo>
                <a:close/>
                <a:moveTo>
                  <a:pt x="772382" y="4907726"/>
                </a:moveTo>
                <a:cubicBezTo>
                  <a:pt x="775431" y="4905353"/>
                  <a:pt x="778491" y="4902980"/>
                  <a:pt x="781554" y="4900606"/>
                </a:cubicBezTo>
                <a:cubicBezTo>
                  <a:pt x="784117" y="4900059"/>
                  <a:pt x="786682" y="4899534"/>
                  <a:pt x="789245" y="4898986"/>
                </a:cubicBezTo>
                <a:cubicBezTo>
                  <a:pt x="786577" y="4901177"/>
                  <a:pt x="783902" y="4903390"/>
                  <a:pt x="781271" y="4905558"/>
                </a:cubicBezTo>
                <a:cubicBezTo>
                  <a:pt x="780860" y="4905901"/>
                  <a:pt x="780454" y="4906243"/>
                  <a:pt x="780043" y="4906585"/>
                </a:cubicBezTo>
                <a:cubicBezTo>
                  <a:pt x="777483" y="4906951"/>
                  <a:pt x="774929" y="4907339"/>
                  <a:pt x="772382" y="4907726"/>
                </a:cubicBezTo>
                <a:close/>
                <a:moveTo>
                  <a:pt x="790925" y="4905011"/>
                </a:moveTo>
                <a:cubicBezTo>
                  <a:pt x="794376" y="4902181"/>
                  <a:pt x="797828" y="4899328"/>
                  <a:pt x="801272" y="4896521"/>
                </a:cubicBezTo>
                <a:cubicBezTo>
                  <a:pt x="804178" y="4895928"/>
                  <a:pt x="807085" y="4895380"/>
                  <a:pt x="809990" y="4894809"/>
                </a:cubicBezTo>
                <a:cubicBezTo>
                  <a:pt x="808044" y="4896498"/>
                  <a:pt x="806074" y="4898187"/>
                  <a:pt x="804130" y="4899876"/>
                </a:cubicBezTo>
                <a:cubicBezTo>
                  <a:pt x="802637" y="4901177"/>
                  <a:pt x="801165" y="4902500"/>
                  <a:pt x="799677" y="4903801"/>
                </a:cubicBezTo>
                <a:cubicBezTo>
                  <a:pt x="796749" y="4904189"/>
                  <a:pt x="793839" y="4904600"/>
                  <a:pt x="790925" y="4905011"/>
                </a:cubicBezTo>
                <a:close/>
                <a:moveTo>
                  <a:pt x="809675" y="4902500"/>
                </a:moveTo>
                <a:cubicBezTo>
                  <a:pt x="813441" y="4899237"/>
                  <a:pt x="817209" y="4895950"/>
                  <a:pt x="820984" y="4892687"/>
                </a:cubicBezTo>
                <a:cubicBezTo>
                  <a:pt x="824192" y="4892094"/>
                  <a:pt x="827403" y="4891500"/>
                  <a:pt x="830615" y="4890907"/>
                </a:cubicBezTo>
                <a:cubicBezTo>
                  <a:pt x="829407" y="4892002"/>
                  <a:pt x="828200" y="4893098"/>
                  <a:pt x="826993" y="4894193"/>
                </a:cubicBezTo>
                <a:cubicBezTo>
                  <a:pt x="824423" y="4896544"/>
                  <a:pt x="821881" y="4898917"/>
                  <a:pt x="819322" y="4901291"/>
                </a:cubicBezTo>
                <a:cubicBezTo>
                  <a:pt x="816100" y="4901679"/>
                  <a:pt x="812884" y="4902089"/>
                  <a:pt x="809675" y="4902500"/>
                </a:cubicBezTo>
                <a:close/>
                <a:moveTo>
                  <a:pt x="828663" y="4900150"/>
                </a:moveTo>
                <a:cubicBezTo>
                  <a:pt x="829348" y="4899534"/>
                  <a:pt x="830017" y="4898895"/>
                  <a:pt x="830701" y="4898278"/>
                </a:cubicBezTo>
                <a:cubicBezTo>
                  <a:pt x="834067" y="4895220"/>
                  <a:pt x="837427" y="4892162"/>
                  <a:pt x="840786" y="4889081"/>
                </a:cubicBezTo>
                <a:cubicBezTo>
                  <a:pt x="844241" y="4888488"/>
                  <a:pt x="847697" y="4887871"/>
                  <a:pt x="851154" y="4887301"/>
                </a:cubicBezTo>
                <a:lnTo>
                  <a:pt x="849858" y="4888533"/>
                </a:lnTo>
                <a:cubicBezTo>
                  <a:pt x="846238" y="4892002"/>
                  <a:pt x="842646" y="4895494"/>
                  <a:pt x="839047" y="4898986"/>
                </a:cubicBezTo>
                <a:cubicBezTo>
                  <a:pt x="835581" y="4899374"/>
                  <a:pt x="832109" y="4899762"/>
                  <a:pt x="828663" y="4900150"/>
                </a:cubicBezTo>
                <a:close/>
                <a:moveTo>
                  <a:pt x="847795" y="4898050"/>
                </a:moveTo>
                <a:cubicBezTo>
                  <a:pt x="849732" y="4896178"/>
                  <a:pt x="851647" y="4894285"/>
                  <a:pt x="853594" y="4892436"/>
                </a:cubicBezTo>
                <a:lnTo>
                  <a:pt x="856390" y="4889766"/>
                </a:lnTo>
                <a:cubicBezTo>
                  <a:pt x="857802" y="4888419"/>
                  <a:pt x="859210" y="4887072"/>
                  <a:pt x="860623" y="4885703"/>
                </a:cubicBezTo>
                <a:cubicBezTo>
                  <a:pt x="864304" y="4885110"/>
                  <a:pt x="867985" y="4884517"/>
                  <a:pt x="871667" y="4883946"/>
                </a:cubicBezTo>
                <a:cubicBezTo>
                  <a:pt x="867376" y="4888236"/>
                  <a:pt x="863104" y="4892573"/>
                  <a:pt x="858836" y="4896932"/>
                </a:cubicBezTo>
                <a:cubicBezTo>
                  <a:pt x="855146" y="4897297"/>
                  <a:pt x="851465" y="4897662"/>
                  <a:pt x="847795" y="4898050"/>
                </a:cubicBezTo>
                <a:close/>
                <a:moveTo>
                  <a:pt x="867059" y="4896133"/>
                </a:moveTo>
                <a:cubicBezTo>
                  <a:pt x="870199" y="4892961"/>
                  <a:pt x="873317" y="4889766"/>
                  <a:pt x="876480" y="4886593"/>
                </a:cubicBezTo>
                <a:cubicBezTo>
                  <a:pt x="877829" y="4885247"/>
                  <a:pt x="879175" y="4883900"/>
                  <a:pt x="880524" y="4882554"/>
                </a:cubicBezTo>
                <a:cubicBezTo>
                  <a:pt x="884406" y="4881960"/>
                  <a:pt x="888288" y="4881390"/>
                  <a:pt x="892172" y="4880819"/>
                </a:cubicBezTo>
                <a:cubicBezTo>
                  <a:pt x="887665" y="4885544"/>
                  <a:pt x="883160" y="4890291"/>
                  <a:pt x="878675" y="4895083"/>
                </a:cubicBezTo>
                <a:cubicBezTo>
                  <a:pt x="874784" y="4895426"/>
                  <a:pt x="870920" y="4895791"/>
                  <a:pt x="867059" y="4896133"/>
                </a:cubicBezTo>
                <a:close/>
                <a:moveTo>
                  <a:pt x="886437" y="4894444"/>
                </a:moveTo>
                <a:cubicBezTo>
                  <a:pt x="890734" y="4889880"/>
                  <a:pt x="895025" y="4885293"/>
                  <a:pt x="899363" y="4880774"/>
                </a:cubicBezTo>
                <a:cubicBezTo>
                  <a:pt x="899724" y="4880386"/>
                  <a:pt x="900089" y="4879998"/>
                  <a:pt x="900450" y="4879632"/>
                </a:cubicBezTo>
                <a:cubicBezTo>
                  <a:pt x="904517" y="4879062"/>
                  <a:pt x="908583" y="4878469"/>
                  <a:pt x="912650" y="4877921"/>
                </a:cubicBezTo>
                <a:cubicBezTo>
                  <a:pt x="907960" y="4883079"/>
                  <a:pt x="903277" y="4888259"/>
                  <a:pt x="898610" y="4893463"/>
                </a:cubicBezTo>
                <a:cubicBezTo>
                  <a:pt x="894539" y="4893783"/>
                  <a:pt x="890481" y="4894102"/>
                  <a:pt x="886437" y="4894444"/>
                </a:cubicBezTo>
                <a:close/>
                <a:moveTo>
                  <a:pt x="905936" y="4892915"/>
                </a:moveTo>
                <a:cubicBezTo>
                  <a:pt x="910756" y="4887575"/>
                  <a:pt x="915599" y="4882234"/>
                  <a:pt x="920465" y="4876894"/>
                </a:cubicBezTo>
                <a:cubicBezTo>
                  <a:pt x="924684" y="4876346"/>
                  <a:pt x="928904" y="4875821"/>
                  <a:pt x="933124" y="4875296"/>
                </a:cubicBezTo>
                <a:cubicBezTo>
                  <a:pt x="928277" y="4880842"/>
                  <a:pt x="923441" y="4886434"/>
                  <a:pt x="918616" y="4892048"/>
                </a:cubicBezTo>
                <a:cubicBezTo>
                  <a:pt x="914376" y="4892344"/>
                  <a:pt x="910144" y="4892619"/>
                  <a:pt x="905936" y="4892915"/>
                </a:cubicBezTo>
                <a:close/>
                <a:moveTo>
                  <a:pt x="925554" y="4891592"/>
                </a:moveTo>
                <a:cubicBezTo>
                  <a:pt x="930520" y="4885841"/>
                  <a:pt x="935529" y="4880089"/>
                  <a:pt x="940539" y="4874361"/>
                </a:cubicBezTo>
                <a:cubicBezTo>
                  <a:pt x="944893" y="4873859"/>
                  <a:pt x="949245" y="4873356"/>
                  <a:pt x="953600" y="4872854"/>
                </a:cubicBezTo>
                <a:cubicBezTo>
                  <a:pt x="948611" y="4878811"/>
                  <a:pt x="943633" y="4884813"/>
                  <a:pt x="938663" y="4890838"/>
                </a:cubicBezTo>
                <a:cubicBezTo>
                  <a:pt x="934281" y="4891089"/>
                  <a:pt x="929904" y="4891340"/>
                  <a:pt x="925554" y="4891592"/>
                </a:cubicBezTo>
                <a:close/>
                <a:moveTo>
                  <a:pt x="945297" y="4890473"/>
                </a:moveTo>
                <a:cubicBezTo>
                  <a:pt x="950389" y="4884311"/>
                  <a:pt x="955512" y="4878195"/>
                  <a:pt x="960647" y="4872056"/>
                </a:cubicBezTo>
                <a:cubicBezTo>
                  <a:pt x="965129" y="4871577"/>
                  <a:pt x="969612" y="4871074"/>
                  <a:pt x="974094" y="4870618"/>
                </a:cubicBezTo>
                <a:cubicBezTo>
                  <a:pt x="968975" y="4876985"/>
                  <a:pt x="963867" y="4883398"/>
                  <a:pt x="958764" y="4889834"/>
                </a:cubicBezTo>
                <a:cubicBezTo>
                  <a:pt x="954257" y="4890039"/>
                  <a:pt x="949770" y="4890245"/>
                  <a:pt x="945297" y="4890473"/>
                </a:cubicBezTo>
                <a:close/>
                <a:moveTo>
                  <a:pt x="965091" y="4889560"/>
                </a:moveTo>
                <a:cubicBezTo>
                  <a:pt x="970301" y="4883011"/>
                  <a:pt x="975534" y="4876460"/>
                  <a:pt x="980788" y="4869956"/>
                </a:cubicBezTo>
                <a:cubicBezTo>
                  <a:pt x="985391" y="4869500"/>
                  <a:pt x="989994" y="4869043"/>
                  <a:pt x="994595" y="4868610"/>
                </a:cubicBezTo>
                <a:cubicBezTo>
                  <a:pt x="989362" y="4875388"/>
                  <a:pt x="984136" y="4882189"/>
                  <a:pt x="978914" y="4889013"/>
                </a:cubicBezTo>
                <a:cubicBezTo>
                  <a:pt x="974286" y="4889172"/>
                  <a:pt x="969685" y="4889377"/>
                  <a:pt x="965091" y="4889560"/>
                </a:cubicBezTo>
                <a:close/>
                <a:moveTo>
                  <a:pt x="984971" y="4888830"/>
                </a:moveTo>
                <a:cubicBezTo>
                  <a:pt x="990288" y="4881870"/>
                  <a:pt x="995626" y="4874932"/>
                  <a:pt x="1000985" y="4868016"/>
                </a:cubicBezTo>
                <a:cubicBezTo>
                  <a:pt x="1005705" y="4867606"/>
                  <a:pt x="1010420" y="4867195"/>
                  <a:pt x="1015132" y="4866784"/>
                </a:cubicBezTo>
                <a:cubicBezTo>
                  <a:pt x="1009787" y="4873973"/>
                  <a:pt x="1004447" y="4881162"/>
                  <a:pt x="999109" y="4888396"/>
                </a:cubicBezTo>
                <a:cubicBezTo>
                  <a:pt x="994378" y="4888510"/>
                  <a:pt x="989668" y="4888670"/>
                  <a:pt x="984971" y="4888830"/>
                </a:cubicBezTo>
                <a:close/>
                <a:moveTo>
                  <a:pt x="1011364" y="4888100"/>
                </a:moveTo>
                <a:cubicBezTo>
                  <a:pt x="1009208" y="4888146"/>
                  <a:pt x="1007076" y="4888214"/>
                  <a:pt x="1004926" y="4888259"/>
                </a:cubicBezTo>
                <a:cubicBezTo>
                  <a:pt x="1010347" y="4880911"/>
                  <a:pt x="1015780" y="4873585"/>
                  <a:pt x="1021237" y="4866282"/>
                </a:cubicBezTo>
                <a:cubicBezTo>
                  <a:pt x="1026069" y="4865894"/>
                  <a:pt x="1030898" y="4865506"/>
                  <a:pt x="1035722" y="4865164"/>
                </a:cubicBezTo>
                <a:cubicBezTo>
                  <a:pt x="1030277" y="4872718"/>
                  <a:pt x="1024832" y="4880317"/>
                  <a:pt x="1019389" y="4887963"/>
                </a:cubicBezTo>
                <a:cubicBezTo>
                  <a:pt x="1016714" y="4888008"/>
                  <a:pt x="1014039" y="4888031"/>
                  <a:pt x="1011364" y="4888100"/>
                </a:cubicBezTo>
                <a:close/>
                <a:moveTo>
                  <a:pt x="1024937" y="4887871"/>
                </a:moveTo>
                <a:cubicBezTo>
                  <a:pt x="1030446" y="4880135"/>
                  <a:pt x="1035969" y="4872444"/>
                  <a:pt x="1041517" y="4864730"/>
                </a:cubicBezTo>
                <a:cubicBezTo>
                  <a:pt x="1046476" y="4864388"/>
                  <a:pt x="1051433" y="4864045"/>
                  <a:pt x="1056385" y="4863726"/>
                </a:cubicBezTo>
                <a:cubicBezTo>
                  <a:pt x="1050826" y="4871713"/>
                  <a:pt x="1045244" y="4879678"/>
                  <a:pt x="1039716" y="4887689"/>
                </a:cubicBezTo>
                <a:cubicBezTo>
                  <a:pt x="1034787" y="4887734"/>
                  <a:pt x="1029862" y="4887803"/>
                  <a:pt x="1024937" y="4887871"/>
                </a:cubicBezTo>
                <a:close/>
                <a:moveTo>
                  <a:pt x="1045031" y="4887666"/>
                </a:moveTo>
                <a:cubicBezTo>
                  <a:pt x="1050639" y="4879542"/>
                  <a:pt x="1056312" y="4871463"/>
                  <a:pt x="1061952" y="4863361"/>
                </a:cubicBezTo>
                <a:cubicBezTo>
                  <a:pt x="1066968" y="4863041"/>
                  <a:pt x="1071977" y="4862744"/>
                  <a:pt x="1076984" y="4862471"/>
                </a:cubicBezTo>
                <a:cubicBezTo>
                  <a:pt x="1071347" y="4870846"/>
                  <a:pt x="1065708" y="4879222"/>
                  <a:pt x="1060096" y="4887598"/>
                </a:cubicBezTo>
                <a:cubicBezTo>
                  <a:pt x="1055073" y="4887598"/>
                  <a:pt x="1050052" y="4887620"/>
                  <a:pt x="1045031" y="4887666"/>
                </a:cubicBezTo>
                <a:close/>
                <a:moveTo>
                  <a:pt x="1065199" y="4887620"/>
                </a:moveTo>
                <a:cubicBezTo>
                  <a:pt x="1070889" y="4879130"/>
                  <a:pt x="1076612" y="4870641"/>
                  <a:pt x="1082329" y="4862174"/>
                </a:cubicBezTo>
                <a:cubicBezTo>
                  <a:pt x="1087430" y="4861877"/>
                  <a:pt x="1092528" y="4861626"/>
                  <a:pt x="1097620" y="4861398"/>
                </a:cubicBezTo>
                <a:cubicBezTo>
                  <a:pt x="1091903" y="4870139"/>
                  <a:pt x="1086198" y="4878925"/>
                  <a:pt x="1080501" y="4887712"/>
                </a:cubicBezTo>
                <a:cubicBezTo>
                  <a:pt x="1075401" y="4887666"/>
                  <a:pt x="1070300" y="4887643"/>
                  <a:pt x="1065199" y="4887620"/>
                </a:cubicBezTo>
                <a:close/>
                <a:moveTo>
                  <a:pt x="1085415" y="4887757"/>
                </a:moveTo>
                <a:cubicBezTo>
                  <a:pt x="1091175" y="4878880"/>
                  <a:pt x="1096951" y="4870002"/>
                  <a:pt x="1102734" y="4861147"/>
                </a:cubicBezTo>
                <a:cubicBezTo>
                  <a:pt x="1107922" y="4860919"/>
                  <a:pt x="1113105" y="4860691"/>
                  <a:pt x="1118281" y="4860485"/>
                </a:cubicBezTo>
                <a:cubicBezTo>
                  <a:pt x="1112493" y="4869637"/>
                  <a:pt x="1106724" y="4878788"/>
                  <a:pt x="1100952" y="4887963"/>
                </a:cubicBezTo>
                <a:cubicBezTo>
                  <a:pt x="1095776" y="4887871"/>
                  <a:pt x="1090598" y="4887803"/>
                  <a:pt x="1085415" y="4887757"/>
                </a:cubicBezTo>
                <a:close/>
                <a:moveTo>
                  <a:pt x="1105690" y="4888031"/>
                </a:moveTo>
                <a:cubicBezTo>
                  <a:pt x="1111519" y="4878788"/>
                  <a:pt x="1117350" y="4869545"/>
                  <a:pt x="1123197" y="4860302"/>
                </a:cubicBezTo>
                <a:cubicBezTo>
                  <a:pt x="1128462" y="4860097"/>
                  <a:pt x="1133718" y="4859915"/>
                  <a:pt x="1138969" y="4859755"/>
                </a:cubicBezTo>
                <a:cubicBezTo>
                  <a:pt x="1133115" y="4869272"/>
                  <a:pt x="1127282" y="4878834"/>
                  <a:pt x="1121439" y="4888351"/>
                </a:cubicBezTo>
                <a:cubicBezTo>
                  <a:pt x="1116193" y="4888236"/>
                  <a:pt x="1110944" y="4888123"/>
                  <a:pt x="1105690" y="4888031"/>
                </a:cubicBezTo>
                <a:close/>
                <a:moveTo>
                  <a:pt x="1125999" y="4888465"/>
                </a:moveTo>
                <a:cubicBezTo>
                  <a:pt x="1131899" y="4878857"/>
                  <a:pt x="1137791" y="4869226"/>
                  <a:pt x="1143700" y="4859618"/>
                </a:cubicBezTo>
                <a:cubicBezTo>
                  <a:pt x="1149061" y="4859458"/>
                  <a:pt x="1154415" y="4859298"/>
                  <a:pt x="1159760" y="4859184"/>
                </a:cubicBezTo>
                <a:cubicBezTo>
                  <a:pt x="1153831" y="4869089"/>
                  <a:pt x="1147892" y="4878994"/>
                  <a:pt x="1141970" y="4888921"/>
                </a:cubicBezTo>
                <a:cubicBezTo>
                  <a:pt x="1136650" y="4888761"/>
                  <a:pt x="1131326" y="4888602"/>
                  <a:pt x="1125999" y="4888465"/>
                </a:cubicBezTo>
                <a:close/>
                <a:moveTo>
                  <a:pt x="1146361" y="4889058"/>
                </a:moveTo>
                <a:cubicBezTo>
                  <a:pt x="1152333" y="4879062"/>
                  <a:pt x="1158320" y="4869089"/>
                  <a:pt x="1164297" y="4859093"/>
                </a:cubicBezTo>
                <a:cubicBezTo>
                  <a:pt x="1169701" y="4858956"/>
                  <a:pt x="1175094" y="4858865"/>
                  <a:pt x="1180480" y="4858773"/>
                </a:cubicBezTo>
                <a:cubicBezTo>
                  <a:pt x="1174503" y="4869043"/>
                  <a:pt x="1168521" y="4879336"/>
                  <a:pt x="1162542" y="4889629"/>
                </a:cubicBezTo>
                <a:cubicBezTo>
                  <a:pt x="1157153" y="4889423"/>
                  <a:pt x="1151761" y="4889241"/>
                  <a:pt x="1146361" y="4889058"/>
                </a:cubicBezTo>
                <a:close/>
                <a:moveTo>
                  <a:pt x="1166778" y="4889789"/>
                </a:moveTo>
                <a:cubicBezTo>
                  <a:pt x="1172803" y="4879427"/>
                  <a:pt x="1178825" y="4869066"/>
                  <a:pt x="1184848" y="4858705"/>
                </a:cubicBezTo>
                <a:cubicBezTo>
                  <a:pt x="1190293" y="4858636"/>
                  <a:pt x="1195727" y="4858568"/>
                  <a:pt x="1201152" y="4858522"/>
                </a:cubicBezTo>
                <a:cubicBezTo>
                  <a:pt x="1195084" y="4869203"/>
                  <a:pt x="1189031" y="4879838"/>
                  <a:pt x="1182990" y="4890473"/>
                </a:cubicBezTo>
                <a:cubicBezTo>
                  <a:pt x="1177593" y="4890222"/>
                  <a:pt x="1172189" y="4890017"/>
                  <a:pt x="1166778" y="4889789"/>
                </a:cubicBezTo>
                <a:close/>
                <a:moveTo>
                  <a:pt x="1187073" y="4890656"/>
                </a:moveTo>
                <a:cubicBezTo>
                  <a:pt x="1193155" y="4879952"/>
                  <a:pt x="1199246" y="4869226"/>
                  <a:pt x="1205358" y="4858477"/>
                </a:cubicBezTo>
                <a:cubicBezTo>
                  <a:pt x="1210927" y="4858431"/>
                  <a:pt x="1216486" y="4858408"/>
                  <a:pt x="1222032" y="4858408"/>
                </a:cubicBezTo>
                <a:cubicBezTo>
                  <a:pt x="1215945" y="4869408"/>
                  <a:pt x="1209847" y="4880431"/>
                  <a:pt x="1203733" y="4891455"/>
                </a:cubicBezTo>
                <a:cubicBezTo>
                  <a:pt x="1198190" y="4891180"/>
                  <a:pt x="1192637" y="4890907"/>
                  <a:pt x="1187073" y="4890656"/>
                </a:cubicBezTo>
                <a:close/>
                <a:moveTo>
                  <a:pt x="1207658" y="4891660"/>
                </a:moveTo>
                <a:cubicBezTo>
                  <a:pt x="1213809" y="4880568"/>
                  <a:pt x="1219946" y="4869477"/>
                  <a:pt x="1226069" y="4858408"/>
                </a:cubicBezTo>
                <a:cubicBezTo>
                  <a:pt x="1231708" y="4858408"/>
                  <a:pt x="1237334" y="4858431"/>
                  <a:pt x="1242948" y="4858454"/>
                </a:cubicBezTo>
                <a:cubicBezTo>
                  <a:pt x="1236811" y="4869842"/>
                  <a:pt x="1230670" y="4881208"/>
                  <a:pt x="1224522" y="4892573"/>
                </a:cubicBezTo>
                <a:cubicBezTo>
                  <a:pt x="1218912" y="4892253"/>
                  <a:pt x="1213291" y="4891957"/>
                  <a:pt x="1207658" y="4891660"/>
                </a:cubicBezTo>
                <a:close/>
                <a:moveTo>
                  <a:pt x="10113941" y="6500517"/>
                </a:moveTo>
                <a:cubicBezTo>
                  <a:pt x="10045109" y="6643702"/>
                  <a:pt x="9918288" y="6742567"/>
                  <a:pt x="9737013" y="6794350"/>
                </a:cubicBezTo>
                <a:cubicBezTo>
                  <a:pt x="9393520" y="6892462"/>
                  <a:pt x="9014105" y="6846429"/>
                  <a:pt x="8623073" y="6786065"/>
                </a:cubicBezTo>
                <a:cubicBezTo>
                  <a:pt x="8032213" y="6694846"/>
                  <a:pt x="7441580" y="6535069"/>
                  <a:pt x="6934362" y="6392455"/>
                </a:cubicBezTo>
                <a:cubicBezTo>
                  <a:pt x="6355529" y="6229711"/>
                  <a:pt x="5771538" y="6048620"/>
                  <a:pt x="5206763" y="5873484"/>
                </a:cubicBezTo>
                <a:cubicBezTo>
                  <a:pt x="4496999" y="5653411"/>
                  <a:pt x="3763068" y="5425831"/>
                  <a:pt x="3032377" y="5232483"/>
                </a:cubicBezTo>
                <a:cubicBezTo>
                  <a:pt x="2574272" y="5111253"/>
                  <a:pt x="2040270" y="4976900"/>
                  <a:pt x="1499907" y="4916878"/>
                </a:cubicBezTo>
                <a:cubicBezTo>
                  <a:pt x="1416247" y="4907589"/>
                  <a:pt x="1323955" y="4898324"/>
                  <a:pt x="1228305" y="4892801"/>
                </a:cubicBezTo>
                <a:cubicBezTo>
                  <a:pt x="1234488" y="4881367"/>
                  <a:pt x="1240661" y="4869933"/>
                  <a:pt x="1246832" y="4858477"/>
                </a:cubicBezTo>
                <a:cubicBezTo>
                  <a:pt x="1343983" y="4859138"/>
                  <a:pt x="1437213" y="4864365"/>
                  <a:pt x="1522889" y="4870778"/>
                </a:cubicBezTo>
                <a:cubicBezTo>
                  <a:pt x="2038825" y="4909484"/>
                  <a:pt x="2540632" y="5035575"/>
                  <a:pt x="3052072" y="5172461"/>
                </a:cubicBezTo>
                <a:cubicBezTo>
                  <a:pt x="3772448" y="5364577"/>
                  <a:pt x="4495676" y="5591221"/>
                  <a:pt x="5195101" y="5810404"/>
                </a:cubicBezTo>
                <a:cubicBezTo>
                  <a:pt x="5757502" y="5986658"/>
                  <a:pt x="6339029" y="6168891"/>
                  <a:pt x="6915785" y="6332160"/>
                </a:cubicBezTo>
                <a:cubicBezTo>
                  <a:pt x="7152266" y="6399781"/>
                  <a:pt x="7463763" y="6486869"/>
                  <a:pt x="7775854" y="6560813"/>
                </a:cubicBezTo>
                <a:cubicBezTo>
                  <a:pt x="8093901" y="6636194"/>
                  <a:pt x="8379472" y="6690510"/>
                  <a:pt x="8648908" y="6726888"/>
                </a:cubicBezTo>
                <a:cubicBezTo>
                  <a:pt x="9033229" y="6777827"/>
                  <a:pt x="9436470" y="6808727"/>
                  <a:pt x="9781744" y="6690852"/>
                </a:cubicBezTo>
                <a:cubicBezTo>
                  <a:pt x="9958318" y="6630557"/>
                  <a:pt x="10080324" y="6525872"/>
                  <a:pt x="10144317" y="6379652"/>
                </a:cubicBezTo>
                <a:cubicBezTo>
                  <a:pt x="10153879" y="6357834"/>
                  <a:pt x="10162004" y="6335377"/>
                  <a:pt x="10168850" y="6312418"/>
                </a:cubicBezTo>
                <a:cubicBezTo>
                  <a:pt x="10159676" y="6378579"/>
                  <a:pt x="10142103" y="6441956"/>
                  <a:pt x="10113941" y="6500517"/>
                </a:cubicBezTo>
                <a:close/>
                <a:moveTo>
                  <a:pt x="10182635" y="6218506"/>
                </a:moveTo>
                <a:cubicBezTo>
                  <a:pt x="10182657" y="6217936"/>
                  <a:pt x="10182681" y="6217342"/>
                  <a:pt x="10182681" y="6216772"/>
                </a:cubicBezTo>
                <a:cubicBezTo>
                  <a:pt x="10182818" y="6216361"/>
                  <a:pt x="10182931" y="6215973"/>
                  <a:pt x="10183046" y="6215562"/>
                </a:cubicBezTo>
                <a:cubicBezTo>
                  <a:pt x="10182909" y="6216543"/>
                  <a:pt x="10182772" y="6217548"/>
                  <a:pt x="10182635" y="6218506"/>
                </a:cubicBezTo>
                <a:close/>
                <a:moveTo>
                  <a:pt x="10197606" y="6123316"/>
                </a:moveTo>
                <a:cubicBezTo>
                  <a:pt x="10197629" y="6122357"/>
                  <a:pt x="10197652" y="6121376"/>
                  <a:pt x="10197674" y="6120372"/>
                </a:cubicBezTo>
                <a:cubicBezTo>
                  <a:pt x="10197903" y="6119687"/>
                  <a:pt x="10198131" y="6118979"/>
                  <a:pt x="10198360" y="6118295"/>
                </a:cubicBezTo>
                <a:cubicBezTo>
                  <a:pt x="10198108" y="6119961"/>
                  <a:pt x="10197880" y="6121650"/>
                  <a:pt x="10197606" y="6123316"/>
                </a:cubicBezTo>
                <a:close/>
                <a:moveTo>
                  <a:pt x="10213353" y="6031000"/>
                </a:moveTo>
                <a:cubicBezTo>
                  <a:pt x="10213445" y="6028718"/>
                  <a:pt x="10213536" y="6026414"/>
                  <a:pt x="10213604" y="6024109"/>
                </a:cubicBezTo>
                <a:cubicBezTo>
                  <a:pt x="10214220" y="6022283"/>
                  <a:pt x="10214836" y="6020457"/>
                  <a:pt x="10215453" y="6018631"/>
                </a:cubicBezTo>
                <a:cubicBezTo>
                  <a:pt x="10214791" y="6022785"/>
                  <a:pt x="10214083" y="6026893"/>
                  <a:pt x="10213353" y="6031000"/>
                </a:cubicBezTo>
                <a:close/>
                <a:moveTo>
                  <a:pt x="10230173" y="5935240"/>
                </a:moveTo>
                <a:cubicBezTo>
                  <a:pt x="10230287" y="5933049"/>
                  <a:pt x="10230356" y="5930835"/>
                  <a:pt x="10230447" y="5928621"/>
                </a:cubicBezTo>
                <a:cubicBezTo>
                  <a:pt x="10231086" y="5926818"/>
                  <a:pt x="10231724" y="5924993"/>
                  <a:pt x="10232364" y="5923167"/>
                </a:cubicBezTo>
                <a:cubicBezTo>
                  <a:pt x="10231656" y="5927206"/>
                  <a:pt x="10230949" y="5931246"/>
                  <a:pt x="10230173" y="5935240"/>
                </a:cubicBezTo>
                <a:close/>
                <a:moveTo>
                  <a:pt x="10247997" y="5840164"/>
                </a:moveTo>
                <a:cubicBezTo>
                  <a:pt x="10248111" y="5837973"/>
                  <a:pt x="10248225" y="5835782"/>
                  <a:pt x="10248316" y="5833591"/>
                </a:cubicBezTo>
                <a:cubicBezTo>
                  <a:pt x="10248978" y="5831788"/>
                  <a:pt x="10249640" y="5829985"/>
                  <a:pt x="10250302" y="5828159"/>
                </a:cubicBezTo>
                <a:cubicBezTo>
                  <a:pt x="10249572" y="5832176"/>
                  <a:pt x="10248795" y="5836170"/>
                  <a:pt x="10247997" y="5840164"/>
                </a:cubicBezTo>
                <a:close/>
                <a:moveTo>
                  <a:pt x="10266985" y="5739770"/>
                </a:moveTo>
                <a:cubicBezTo>
                  <a:pt x="10267647" y="5737990"/>
                  <a:pt x="10268354" y="5736209"/>
                  <a:pt x="10269016" y="5734429"/>
                </a:cubicBezTo>
                <a:cubicBezTo>
                  <a:pt x="10268240" y="5738400"/>
                  <a:pt x="10267442" y="5742348"/>
                  <a:pt x="10266597" y="5746274"/>
                </a:cubicBezTo>
                <a:cubicBezTo>
                  <a:pt x="10266734" y="5744106"/>
                  <a:pt x="10266848" y="5741938"/>
                  <a:pt x="10266985" y="5739770"/>
                </a:cubicBezTo>
                <a:close/>
                <a:moveTo>
                  <a:pt x="10286133" y="5653001"/>
                </a:moveTo>
                <a:cubicBezTo>
                  <a:pt x="10286270" y="5651038"/>
                  <a:pt x="10286407" y="5649052"/>
                  <a:pt x="10286521" y="5647089"/>
                </a:cubicBezTo>
                <a:cubicBezTo>
                  <a:pt x="10287205" y="5645332"/>
                  <a:pt x="10287867" y="5643598"/>
                  <a:pt x="10288529" y="5641841"/>
                </a:cubicBezTo>
                <a:cubicBezTo>
                  <a:pt x="10287753" y="5645583"/>
                  <a:pt x="10286954" y="5649303"/>
                  <a:pt x="10286133" y="5653001"/>
                </a:cubicBezTo>
                <a:close/>
                <a:moveTo>
                  <a:pt x="10306581" y="5560594"/>
                </a:moveTo>
                <a:cubicBezTo>
                  <a:pt x="10306741" y="5558837"/>
                  <a:pt x="10306878" y="5557103"/>
                  <a:pt x="10307015" y="5555345"/>
                </a:cubicBezTo>
                <a:cubicBezTo>
                  <a:pt x="10307631" y="5553771"/>
                  <a:pt x="10308247" y="5552219"/>
                  <a:pt x="10308863" y="5550644"/>
                </a:cubicBezTo>
                <a:cubicBezTo>
                  <a:pt x="10308132" y="5553976"/>
                  <a:pt x="10307380" y="5557285"/>
                  <a:pt x="10306581" y="5560594"/>
                </a:cubicBezTo>
                <a:close/>
                <a:moveTo>
                  <a:pt x="10327988" y="5469170"/>
                </a:moveTo>
                <a:cubicBezTo>
                  <a:pt x="10328125" y="5467709"/>
                  <a:pt x="10328262" y="5466225"/>
                  <a:pt x="10328376" y="5464742"/>
                </a:cubicBezTo>
                <a:cubicBezTo>
                  <a:pt x="10328924" y="5463441"/>
                  <a:pt x="10329494" y="5462118"/>
                  <a:pt x="10330019" y="5460794"/>
                </a:cubicBezTo>
                <a:cubicBezTo>
                  <a:pt x="10329357" y="5463601"/>
                  <a:pt x="10328695" y="5466385"/>
                  <a:pt x="10327988" y="5469170"/>
                </a:cubicBezTo>
                <a:close/>
                <a:moveTo>
                  <a:pt x="10350331" y="5378795"/>
                </a:moveTo>
                <a:cubicBezTo>
                  <a:pt x="10350444" y="5377608"/>
                  <a:pt x="10350559" y="5376421"/>
                  <a:pt x="10350673" y="5375257"/>
                </a:cubicBezTo>
                <a:cubicBezTo>
                  <a:pt x="10351152" y="5374116"/>
                  <a:pt x="10351609" y="5372975"/>
                  <a:pt x="10352088" y="5371857"/>
                </a:cubicBezTo>
                <a:cubicBezTo>
                  <a:pt x="10351517" y="5374162"/>
                  <a:pt x="10350924" y="5376490"/>
                  <a:pt x="10350331" y="5378795"/>
                </a:cubicBezTo>
                <a:close/>
                <a:moveTo>
                  <a:pt x="10373564" y="5289492"/>
                </a:moveTo>
                <a:cubicBezTo>
                  <a:pt x="10373677" y="5288580"/>
                  <a:pt x="10373769" y="5287666"/>
                  <a:pt x="10373860" y="5286731"/>
                </a:cubicBezTo>
                <a:cubicBezTo>
                  <a:pt x="10374226" y="5285909"/>
                  <a:pt x="10374590" y="5285088"/>
                  <a:pt x="10374932" y="5284266"/>
                </a:cubicBezTo>
                <a:cubicBezTo>
                  <a:pt x="10374476" y="5286023"/>
                  <a:pt x="10374043" y="5287758"/>
                  <a:pt x="10373564" y="5289492"/>
                </a:cubicBezTo>
                <a:close/>
                <a:moveTo>
                  <a:pt x="10397664" y="5201217"/>
                </a:moveTo>
                <a:cubicBezTo>
                  <a:pt x="10397754" y="5200601"/>
                  <a:pt x="10397846" y="5199985"/>
                  <a:pt x="10397915" y="5199368"/>
                </a:cubicBezTo>
                <a:cubicBezTo>
                  <a:pt x="10398165" y="5198775"/>
                  <a:pt x="10398416" y="5198204"/>
                  <a:pt x="10398645" y="5197634"/>
                </a:cubicBezTo>
                <a:cubicBezTo>
                  <a:pt x="10398325" y="5198821"/>
                  <a:pt x="10398006" y="5200030"/>
                  <a:pt x="10397664" y="5201217"/>
                </a:cubicBezTo>
                <a:close/>
                <a:moveTo>
                  <a:pt x="10422608" y="5114037"/>
                </a:moveTo>
                <a:cubicBezTo>
                  <a:pt x="10422653" y="5113695"/>
                  <a:pt x="10422699" y="5113353"/>
                  <a:pt x="10422745" y="5113033"/>
                </a:cubicBezTo>
                <a:cubicBezTo>
                  <a:pt x="10422882" y="5112713"/>
                  <a:pt x="10423019" y="5112439"/>
                  <a:pt x="10423156" y="5112120"/>
                </a:cubicBezTo>
                <a:cubicBezTo>
                  <a:pt x="10422973" y="5112759"/>
                  <a:pt x="10422790" y="5113398"/>
                  <a:pt x="10422608" y="5114037"/>
                </a:cubicBezTo>
                <a:close/>
                <a:moveTo>
                  <a:pt x="10447849" y="5030714"/>
                </a:moveTo>
                <a:cubicBezTo>
                  <a:pt x="10448008" y="5029755"/>
                  <a:pt x="10448169" y="5028774"/>
                  <a:pt x="10448328" y="5027793"/>
                </a:cubicBezTo>
                <a:cubicBezTo>
                  <a:pt x="10448785" y="5026789"/>
                  <a:pt x="10449218" y="5025784"/>
                  <a:pt x="10449652" y="5024803"/>
                </a:cubicBezTo>
                <a:cubicBezTo>
                  <a:pt x="10449081" y="5026766"/>
                  <a:pt x="10448465" y="5028751"/>
                  <a:pt x="10447849" y="5030714"/>
                </a:cubicBezTo>
                <a:close/>
                <a:moveTo>
                  <a:pt x="10474277" y="4945497"/>
                </a:moveTo>
                <a:cubicBezTo>
                  <a:pt x="10474391" y="4944903"/>
                  <a:pt x="10474482" y="4944287"/>
                  <a:pt x="10474597" y="4943671"/>
                </a:cubicBezTo>
                <a:cubicBezTo>
                  <a:pt x="10474870" y="4943055"/>
                  <a:pt x="10475144" y="4942484"/>
                  <a:pt x="10475418" y="4941868"/>
                </a:cubicBezTo>
                <a:cubicBezTo>
                  <a:pt x="10475030" y="4943078"/>
                  <a:pt x="10474665" y="4944287"/>
                  <a:pt x="10474277" y="4945497"/>
                </a:cubicBezTo>
                <a:close/>
              </a:path>
            </a:pathLst>
          </a:custGeom>
          <a:solidFill>
            <a:schemeClr val="bg1"/>
          </a:solidFill>
          <a:ln w="22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1448" y="1000895"/>
            <a:ext cx="7704770" cy="2197025"/>
            <a:chOff x="2656615" y="-259097"/>
            <a:chExt cx="7704770" cy="2197025"/>
          </a:xfrm>
        </p:grpSpPr>
        <p:grpSp>
          <p:nvGrpSpPr>
            <p:cNvPr id="3" name="组合 2"/>
            <p:cNvGrpSpPr/>
            <p:nvPr/>
          </p:nvGrpSpPr>
          <p:grpSpPr>
            <a:xfrm>
              <a:off x="2656615" y="1190259"/>
              <a:ext cx="7704770" cy="747669"/>
              <a:chOff x="2558993" y="1363662"/>
              <a:chExt cx="7704770" cy="964874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2558993" y="1363662"/>
                <a:ext cx="7704770" cy="964874"/>
                <a:chOff x="1930900" y="2328535"/>
                <a:chExt cx="7704770" cy="1316528"/>
              </a:xfrm>
            </p:grpSpPr>
            <p:sp>
              <p:nvSpPr>
                <p:cNvPr id="5" name="平行四边形 4"/>
                <p:cNvSpPr/>
                <p:nvPr/>
              </p:nvSpPr>
              <p:spPr>
                <a:xfrm>
                  <a:off x="2067591" y="2484757"/>
                  <a:ext cx="7568079" cy="1160306"/>
                </a:xfrm>
                <a:prstGeom prst="parallelogram">
                  <a:avLst/>
                </a:prstGeom>
                <a:gradFill flip="none" rotWithShape="1">
                  <a:gsLst>
                    <a:gs pos="5000">
                      <a:srgbClr val="033599"/>
                    </a:gs>
                    <a:gs pos="100000">
                      <a:srgbClr val="033599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>
                  <a:noFill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3" name="平行四边形 22"/>
                <p:cNvSpPr/>
                <p:nvPr/>
              </p:nvSpPr>
              <p:spPr>
                <a:xfrm>
                  <a:off x="1930900" y="2328535"/>
                  <a:ext cx="7568079" cy="1160306"/>
                </a:xfrm>
                <a:prstGeom prst="parallelogram">
                  <a:avLst/>
                </a:prstGeom>
                <a:noFill/>
                <a:ln w="12700">
                  <a:gradFill flip="none" rotWithShape="1">
                    <a:gsLst>
                      <a:gs pos="0">
                        <a:srgbClr val="033599">
                          <a:alpha val="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dash"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5960278" y="1427540"/>
                <a:ext cx="3835728" cy="595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24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部门工作进度安排</a:t>
                </a:r>
                <a:endParaRPr kumimoji="1" lang="zh-CN" altLang="en-US" sz="24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7469457" y="-259097"/>
              <a:ext cx="1012614" cy="1012614"/>
            </a:xfrm>
            <a:prstGeom prst="ellipse">
              <a:avLst/>
            </a:prstGeom>
            <a:solidFill>
              <a:srgbClr val="FFFF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solidFill>
                    <a:schemeClr val="tx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1</a:t>
              </a:r>
              <a:endParaRPr lang="zh-CN" altLang="en-US" sz="4400" dirty="0">
                <a:solidFill>
                  <a:schemeClr val="tx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83518" y="1676002"/>
            <a:ext cx="3570208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请您内在此处</a:t>
            </a:r>
            <a:endParaRPr kumimoji="1" lang="en-US" altLang="zh-CN" sz="24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2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输入需要的标题文字内容</a:t>
            </a:r>
            <a:endParaRPr kumimoji="1" lang="zh-CN" altLang="en-US" sz="24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Oval 12"/>
          <p:cNvSpPr/>
          <p:nvPr/>
        </p:nvSpPr>
        <p:spPr>
          <a:xfrm>
            <a:off x="6981687" y="3886535"/>
            <a:ext cx="299304" cy="295999"/>
          </a:xfrm>
          <a:custGeom>
            <a:avLst/>
            <a:gdLst>
              <a:gd name="connsiteX0" fmla="*/ 466437 w 600511"/>
              <a:gd name="connsiteY0" fmla="*/ 421770 h 593879"/>
              <a:gd name="connsiteX1" fmla="*/ 504684 w 600511"/>
              <a:gd name="connsiteY1" fmla="*/ 459981 h 593879"/>
              <a:gd name="connsiteX2" fmla="*/ 466437 w 600511"/>
              <a:gd name="connsiteY2" fmla="*/ 498192 h 593879"/>
              <a:gd name="connsiteX3" fmla="*/ 428190 w 600511"/>
              <a:gd name="connsiteY3" fmla="*/ 459981 h 593879"/>
              <a:gd name="connsiteX4" fmla="*/ 466437 w 600511"/>
              <a:gd name="connsiteY4" fmla="*/ 421770 h 593879"/>
              <a:gd name="connsiteX5" fmla="*/ 453390 w 600511"/>
              <a:gd name="connsiteY5" fmla="*/ 375066 h 593879"/>
              <a:gd name="connsiteX6" fmla="*/ 421127 w 600511"/>
              <a:gd name="connsiteY6" fmla="*/ 386990 h 593879"/>
              <a:gd name="connsiteX7" fmla="*/ 418868 w 600511"/>
              <a:gd name="connsiteY7" fmla="*/ 392146 h 593879"/>
              <a:gd name="connsiteX8" fmla="*/ 424031 w 600511"/>
              <a:gd name="connsiteY8" fmla="*/ 406325 h 593879"/>
              <a:gd name="connsiteX9" fmla="*/ 423385 w 600511"/>
              <a:gd name="connsiteY9" fmla="*/ 411481 h 593879"/>
              <a:gd name="connsiteX10" fmla="*/ 416287 w 600511"/>
              <a:gd name="connsiteY10" fmla="*/ 413737 h 593879"/>
              <a:gd name="connsiteX11" fmla="*/ 402414 w 600511"/>
              <a:gd name="connsiteY11" fmla="*/ 407292 h 593879"/>
              <a:gd name="connsiteX12" fmla="*/ 397252 w 600511"/>
              <a:gd name="connsiteY12" fmla="*/ 409226 h 593879"/>
              <a:gd name="connsiteX13" fmla="*/ 383056 w 600511"/>
              <a:gd name="connsiteY13" fmla="*/ 440485 h 593879"/>
              <a:gd name="connsiteX14" fmla="*/ 384669 w 600511"/>
              <a:gd name="connsiteY14" fmla="*/ 445318 h 593879"/>
              <a:gd name="connsiteX15" fmla="*/ 398542 w 600511"/>
              <a:gd name="connsiteY15" fmla="*/ 451764 h 593879"/>
              <a:gd name="connsiteX16" fmla="*/ 401769 w 600511"/>
              <a:gd name="connsiteY16" fmla="*/ 455953 h 593879"/>
              <a:gd name="connsiteX17" fmla="*/ 398220 w 600511"/>
              <a:gd name="connsiteY17" fmla="*/ 462720 h 593879"/>
              <a:gd name="connsiteX18" fmla="*/ 384024 w 600511"/>
              <a:gd name="connsiteY18" fmla="*/ 467876 h 593879"/>
              <a:gd name="connsiteX19" fmla="*/ 381766 w 600511"/>
              <a:gd name="connsiteY19" fmla="*/ 472710 h 593879"/>
              <a:gd name="connsiteX20" fmla="*/ 393380 w 600511"/>
              <a:gd name="connsiteY20" fmla="*/ 504936 h 593879"/>
              <a:gd name="connsiteX21" fmla="*/ 398542 w 600511"/>
              <a:gd name="connsiteY21" fmla="*/ 507192 h 593879"/>
              <a:gd name="connsiteX22" fmla="*/ 412738 w 600511"/>
              <a:gd name="connsiteY22" fmla="*/ 502036 h 593879"/>
              <a:gd name="connsiteX23" fmla="*/ 417900 w 600511"/>
              <a:gd name="connsiteY23" fmla="*/ 502680 h 593879"/>
              <a:gd name="connsiteX24" fmla="*/ 420159 w 600511"/>
              <a:gd name="connsiteY24" fmla="*/ 510092 h 593879"/>
              <a:gd name="connsiteX25" fmla="*/ 413706 w 600511"/>
              <a:gd name="connsiteY25" fmla="*/ 523949 h 593879"/>
              <a:gd name="connsiteX26" fmla="*/ 415642 w 600511"/>
              <a:gd name="connsiteY26" fmla="*/ 528783 h 593879"/>
              <a:gd name="connsiteX27" fmla="*/ 446937 w 600511"/>
              <a:gd name="connsiteY27" fmla="*/ 543285 h 593879"/>
              <a:gd name="connsiteX28" fmla="*/ 451777 w 600511"/>
              <a:gd name="connsiteY28" fmla="*/ 541351 h 593879"/>
              <a:gd name="connsiteX29" fmla="*/ 458230 w 600511"/>
              <a:gd name="connsiteY29" fmla="*/ 527494 h 593879"/>
              <a:gd name="connsiteX30" fmla="*/ 462424 w 600511"/>
              <a:gd name="connsiteY30" fmla="*/ 524272 h 593879"/>
              <a:gd name="connsiteX31" fmla="*/ 469199 w 600511"/>
              <a:gd name="connsiteY31" fmla="*/ 528139 h 593879"/>
              <a:gd name="connsiteX32" fmla="*/ 474361 w 600511"/>
              <a:gd name="connsiteY32" fmla="*/ 542318 h 593879"/>
              <a:gd name="connsiteX33" fmla="*/ 479201 w 600511"/>
              <a:gd name="connsiteY33" fmla="*/ 544574 h 593879"/>
              <a:gd name="connsiteX34" fmla="*/ 511464 w 600511"/>
              <a:gd name="connsiteY34" fmla="*/ 532650 h 593879"/>
              <a:gd name="connsiteX35" fmla="*/ 513723 w 600511"/>
              <a:gd name="connsiteY35" fmla="*/ 527816 h 593879"/>
              <a:gd name="connsiteX36" fmla="*/ 508560 w 600511"/>
              <a:gd name="connsiteY36" fmla="*/ 513315 h 593879"/>
              <a:gd name="connsiteX37" fmla="*/ 509206 w 600511"/>
              <a:gd name="connsiteY37" fmla="*/ 508159 h 593879"/>
              <a:gd name="connsiteX38" fmla="*/ 516626 w 600511"/>
              <a:gd name="connsiteY38" fmla="*/ 506225 h 593879"/>
              <a:gd name="connsiteX39" fmla="*/ 530500 w 600511"/>
              <a:gd name="connsiteY39" fmla="*/ 512348 h 593879"/>
              <a:gd name="connsiteX40" fmla="*/ 535339 w 600511"/>
              <a:gd name="connsiteY40" fmla="*/ 510737 h 593879"/>
              <a:gd name="connsiteX41" fmla="*/ 549858 w 600511"/>
              <a:gd name="connsiteY41" fmla="*/ 479478 h 593879"/>
              <a:gd name="connsiteX42" fmla="*/ 547922 w 600511"/>
              <a:gd name="connsiteY42" fmla="*/ 474322 h 593879"/>
              <a:gd name="connsiteX43" fmla="*/ 534049 w 600511"/>
              <a:gd name="connsiteY43" fmla="*/ 467876 h 593879"/>
              <a:gd name="connsiteX44" fmla="*/ 531145 w 600511"/>
              <a:gd name="connsiteY44" fmla="*/ 461109 h 593879"/>
              <a:gd name="connsiteX45" fmla="*/ 534694 w 600511"/>
              <a:gd name="connsiteY45" fmla="*/ 457242 h 593879"/>
              <a:gd name="connsiteX46" fmla="*/ 548890 w 600511"/>
              <a:gd name="connsiteY46" fmla="*/ 451764 h 593879"/>
              <a:gd name="connsiteX47" fmla="*/ 551148 w 600511"/>
              <a:gd name="connsiteY47" fmla="*/ 446930 h 593879"/>
              <a:gd name="connsiteX48" fmla="*/ 539211 w 600511"/>
              <a:gd name="connsiteY48" fmla="*/ 414704 h 593879"/>
              <a:gd name="connsiteX49" fmla="*/ 534371 w 600511"/>
              <a:gd name="connsiteY49" fmla="*/ 412448 h 593879"/>
              <a:gd name="connsiteX50" fmla="*/ 520175 w 600511"/>
              <a:gd name="connsiteY50" fmla="*/ 417604 h 593879"/>
              <a:gd name="connsiteX51" fmla="*/ 514691 w 600511"/>
              <a:gd name="connsiteY51" fmla="*/ 416960 h 593879"/>
              <a:gd name="connsiteX52" fmla="*/ 512755 w 600511"/>
              <a:gd name="connsiteY52" fmla="*/ 409548 h 593879"/>
              <a:gd name="connsiteX53" fmla="*/ 518885 w 600511"/>
              <a:gd name="connsiteY53" fmla="*/ 396013 h 593879"/>
              <a:gd name="connsiteX54" fmla="*/ 516949 w 600511"/>
              <a:gd name="connsiteY54" fmla="*/ 390857 h 593879"/>
              <a:gd name="connsiteX55" fmla="*/ 485976 w 600511"/>
              <a:gd name="connsiteY55" fmla="*/ 376355 h 593879"/>
              <a:gd name="connsiteX56" fmla="*/ 480814 w 600511"/>
              <a:gd name="connsiteY56" fmla="*/ 378289 h 593879"/>
              <a:gd name="connsiteX57" fmla="*/ 474361 w 600511"/>
              <a:gd name="connsiteY57" fmla="*/ 392146 h 593879"/>
              <a:gd name="connsiteX58" fmla="*/ 470167 w 600511"/>
              <a:gd name="connsiteY58" fmla="*/ 395368 h 593879"/>
              <a:gd name="connsiteX59" fmla="*/ 463714 w 600511"/>
              <a:gd name="connsiteY59" fmla="*/ 391824 h 593879"/>
              <a:gd name="connsiteX60" fmla="*/ 458230 w 600511"/>
              <a:gd name="connsiteY60" fmla="*/ 377322 h 593879"/>
              <a:gd name="connsiteX61" fmla="*/ 453390 w 600511"/>
              <a:gd name="connsiteY61" fmla="*/ 375066 h 593879"/>
              <a:gd name="connsiteX62" fmla="*/ 0 w 600511"/>
              <a:gd name="connsiteY62" fmla="*/ 372515 h 593879"/>
              <a:gd name="connsiteX63" fmla="*/ 233292 w 600511"/>
              <a:gd name="connsiteY63" fmla="*/ 465626 h 593879"/>
              <a:gd name="connsiteX64" fmla="*/ 305248 w 600511"/>
              <a:gd name="connsiteY64" fmla="*/ 461116 h 593879"/>
              <a:gd name="connsiteX65" fmla="*/ 332998 w 600511"/>
              <a:gd name="connsiteY65" fmla="*/ 549716 h 593879"/>
              <a:gd name="connsiteX66" fmla="*/ 233292 w 600511"/>
              <a:gd name="connsiteY66" fmla="*/ 558737 h 593879"/>
              <a:gd name="connsiteX67" fmla="*/ 0 w 600511"/>
              <a:gd name="connsiteY67" fmla="*/ 465626 h 593879"/>
              <a:gd name="connsiteX68" fmla="*/ 466295 w 600511"/>
              <a:gd name="connsiteY68" fmla="*/ 326083 h 593879"/>
              <a:gd name="connsiteX69" fmla="*/ 600511 w 600511"/>
              <a:gd name="connsiteY69" fmla="*/ 459820 h 593879"/>
              <a:gd name="connsiteX70" fmla="*/ 466295 w 600511"/>
              <a:gd name="connsiteY70" fmla="*/ 593879 h 593879"/>
              <a:gd name="connsiteX71" fmla="*/ 332080 w 600511"/>
              <a:gd name="connsiteY71" fmla="*/ 459820 h 593879"/>
              <a:gd name="connsiteX72" fmla="*/ 466295 w 600511"/>
              <a:gd name="connsiteY72" fmla="*/ 326083 h 593879"/>
              <a:gd name="connsiteX73" fmla="*/ 0 w 600511"/>
              <a:gd name="connsiteY73" fmla="*/ 232654 h 593879"/>
              <a:gd name="connsiteX74" fmla="*/ 233309 w 600511"/>
              <a:gd name="connsiteY74" fmla="*/ 326103 h 593879"/>
              <a:gd name="connsiteX75" fmla="*/ 466296 w 600511"/>
              <a:gd name="connsiteY75" fmla="*/ 232654 h 593879"/>
              <a:gd name="connsiteX76" fmla="*/ 466296 w 600511"/>
              <a:gd name="connsiteY76" fmla="*/ 299035 h 593879"/>
              <a:gd name="connsiteX77" fmla="*/ 312370 w 600511"/>
              <a:gd name="connsiteY77" fmla="*/ 413429 h 593879"/>
              <a:gd name="connsiteX78" fmla="*/ 233309 w 600511"/>
              <a:gd name="connsiteY78" fmla="*/ 419229 h 593879"/>
              <a:gd name="connsiteX79" fmla="*/ 0 w 600511"/>
              <a:gd name="connsiteY79" fmla="*/ 326103 h 593879"/>
              <a:gd name="connsiteX80" fmla="*/ 233309 w 600511"/>
              <a:gd name="connsiteY80" fmla="*/ 23200 h 593879"/>
              <a:gd name="connsiteX81" fmla="*/ 23234 w 600511"/>
              <a:gd name="connsiteY81" fmla="*/ 93123 h 593879"/>
              <a:gd name="connsiteX82" fmla="*/ 233309 w 600511"/>
              <a:gd name="connsiteY82" fmla="*/ 163046 h 593879"/>
              <a:gd name="connsiteX83" fmla="*/ 443062 w 600511"/>
              <a:gd name="connsiteY83" fmla="*/ 93123 h 593879"/>
              <a:gd name="connsiteX84" fmla="*/ 233309 w 600511"/>
              <a:gd name="connsiteY84" fmla="*/ 23200 h 593879"/>
              <a:gd name="connsiteX85" fmla="*/ 233309 w 600511"/>
              <a:gd name="connsiteY85" fmla="*/ 0 h 593879"/>
              <a:gd name="connsiteX86" fmla="*/ 466296 w 600511"/>
              <a:gd name="connsiteY86" fmla="*/ 93123 h 593879"/>
              <a:gd name="connsiteX87" fmla="*/ 466296 w 600511"/>
              <a:gd name="connsiteY87" fmla="*/ 186246 h 593879"/>
              <a:gd name="connsiteX88" fmla="*/ 233309 w 600511"/>
              <a:gd name="connsiteY88" fmla="*/ 279369 h 593879"/>
              <a:gd name="connsiteX89" fmla="*/ 0 w 600511"/>
              <a:gd name="connsiteY89" fmla="*/ 186246 h 593879"/>
              <a:gd name="connsiteX90" fmla="*/ 0 w 600511"/>
              <a:gd name="connsiteY90" fmla="*/ 93123 h 593879"/>
              <a:gd name="connsiteX91" fmla="*/ 233309 w 600511"/>
              <a:gd name="connsiteY91" fmla="*/ 0 h 593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600511" h="593879">
                <a:moveTo>
                  <a:pt x="466437" y="421770"/>
                </a:moveTo>
                <a:cubicBezTo>
                  <a:pt x="487560" y="421770"/>
                  <a:pt x="504684" y="438878"/>
                  <a:pt x="504684" y="459981"/>
                </a:cubicBezTo>
                <a:cubicBezTo>
                  <a:pt x="504684" y="481084"/>
                  <a:pt x="487560" y="498192"/>
                  <a:pt x="466437" y="498192"/>
                </a:cubicBezTo>
                <a:cubicBezTo>
                  <a:pt x="445314" y="498192"/>
                  <a:pt x="428190" y="481084"/>
                  <a:pt x="428190" y="459981"/>
                </a:cubicBezTo>
                <a:cubicBezTo>
                  <a:pt x="428190" y="438878"/>
                  <a:pt x="445314" y="421770"/>
                  <a:pt x="466437" y="421770"/>
                </a:cubicBezTo>
                <a:close/>
                <a:moveTo>
                  <a:pt x="453390" y="375066"/>
                </a:moveTo>
                <a:lnTo>
                  <a:pt x="421127" y="386990"/>
                </a:lnTo>
                <a:cubicBezTo>
                  <a:pt x="419191" y="387957"/>
                  <a:pt x="418223" y="389890"/>
                  <a:pt x="418868" y="392146"/>
                </a:cubicBezTo>
                <a:lnTo>
                  <a:pt x="424031" y="406325"/>
                </a:lnTo>
                <a:cubicBezTo>
                  <a:pt x="424998" y="408259"/>
                  <a:pt x="424676" y="410515"/>
                  <a:pt x="423385" y="411481"/>
                </a:cubicBezTo>
                <a:cubicBezTo>
                  <a:pt x="422417" y="412448"/>
                  <a:pt x="418223" y="414382"/>
                  <a:pt x="416287" y="413737"/>
                </a:cubicBezTo>
                <a:lnTo>
                  <a:pt x="402414" y="407292"/>
                </a:lnTo>
                <a:cubicBezTo>
                  <a:pt x="400478" y="406325"/>
                  <a:pt x="398220" y="407292"/>
                  <a:pt x="397252" y="409226"/>
                </a:cubicBezTo>
                <a:lnTo>
                  <a:pt x="383056" y="440485"/>
                </a:lnTo>
                <a:cubicBezTo>
                  <a:pt x="382088" y="442096"/>
                  <a:pt x="383056" y="444674"/>
                  <a:pt x="384669" y="445318"/>
                </a:cubicBezTo>
                <a:lnTo>
                  <a:pt x="398542" y="451764"/>
                </a:lnTo>
                <a:cubicBezTo>
                  <a:pt x="400478" y="452730"/>
                  <a:pt x="402091" y="454664"/>
                  <a:pt x="401769" y="455953"/>
                </a:cubicBezTo>
                <a:cubicBezTo>
                  <a:pt x="401769" y="457564"/>
                  <a:pt x="400156" y="462076"/>
                  <a:pt x="398220" y="462720"/>
                </a:cubicBezTo>
                <a:lnTo>
                  <a:pt x="384024" y="467876"/>
                </a:lnTo>
                <a:cubicBezTo>
                  <a:pt x="382088" y="468521"/>
                  <a:pt x="381120" y="470777"/>
                  <a:pt x="381766" y="472710"/>
                </a:cubicBezTo>
                <a:lnTo>
                  <a:pt x="393380" y="504936"/>
                </a:lnTo>
                <a:cubicBezTo>
                  <a:pt x="394348" y="506870"/>
                  <a:pt x="396607" y="507836"/>
                  <a:pt x="398542" y="507192"/>
                </a:cubicBezTo>
                <a:lnTo>
                  <a:pt x="412738" y="502036"/>
                </a:lnTo>
                <a:cubicBezTo>
                  <a:pt x="414674" y="501391"/>
                  <a:pt x="417255" y="501713"/>
                  <a:pt x="417900" y="502680"/>
                </a:cubicBezTo>
                <a:cubicBezTo>
                  <a:pt x="418868" y="503969"/>
                  <a:pt x="421127" y="508159"/>
                  <a:pt x="420159" y="510092"/>
                </a:cubicBezTo>
                <a:lnTo>
                  <a:pt x="413706" y="523949"/>
                </a:lnTo>
                <a:cubicBezTo>
                  <a:pt x="412738" y="525561"/>
                  <a:pt x="413706" y="527816"/>
                  <a:pt x="415642" y="528783"/>
                </a:cubicBezTo>
                <a:lnTo>
                  <a:pt x="446937" y="543285"/>
                </a:lnTo>
                <a:cubicBezTo>
                  <a:pt x="448873" y="544251"/>
                  <a:pt x="451132" y="543285"/>
                  <a:pt x="451777" y="541351"/>
                </a:cubicBezTo>
                <a:lnTo>
                  <a:pt x="458230" y="527494"/>
                </a:lnTo>
                <a:cubicBezTo>
                  <a:pt x="459198" y="525561"/>
                  <a:pt x="461133" y="524272"/>
                  <a:pt x="462424" y="524272"/>
                </a:cubicBezTo>
                <a:cubicBezTo>
                  <a:pt x="464037" y="524272"/>
                  <a:pt x="468554" y="525883"/>
                  <a:pt x="469199" y="528139"/>
                </a:cubicBezTo>
                <a:lnTo>
                  <a:pt x="474361" y="542318"/>
                </a:lnTo>
                <a:cubicBezTo>
                  <a:pt x="475007" y="544251"/>
                  <a:pt x="477265" y="545218"/>
                  <a:pt x="479201" y="544574"/>
                </a:cubicBezTo>
                <a:lnTo>
                  <a:pt x="511464" y="532650"/>
                </a:lnTo>
                <a:cubicBezTo>
                  <a:pt x="513400" y="532006"/>
                  <a:pt x="514368" y="529750"/>
                  <a:pt x="513723" y="527816"/>
                </a:cubicBezTo>
                <a:lnTo>
                  <a:pt x="508560" y="513315"/>
                </a:lnTo>
                <a:cubicBezTo>
                  <a:pt x="507915" y="511381"/>
                  <a:pt x="508238" y="509125"/>
                  <a:pt x="509206" y="508159"/>
                </a:cubicBezTo>
                <a:cubicBezTo>
                  <a:pt x="510496" y="507192"/>
                  <a:pt x="514691" y="505258"/>
                  <a:pt x="516626" y="506225"/>
                </a:cubicBezTo>
                <a:lnTo>
                  <a:pt x="530500" y="512348"/>
                </a:lnTo>
                <a:cubicBezTo>
                  <a:pt x="532435" y="513315"/>
                  <a:pt x="534694" y="512348"/>
                  <a:pt x="535339" y="510737"/>
                </a:cubicBezTo>
                <a:lnTo>
                  <a:pt x="549858" y="479478"/>
                </a:lnTo>
                <a:cubicBezTo>
                  <a:pt x="550825" y="477544"/>
                  <a:pt x="549858" y="475288"/>
                  <a:pt x="547922" y="474322"/>
                </a:cubicBezTo>
                <a:lnTo>
                  <a:pt x="534049" y="467876"/>
                </a:lnTo>
                <a:cubicBezTo>
                  <a:pt x="532113" y="467232"/>
                  <a:pt x="531145" y="462398"/>
                  <a:pt x="531145" y="461109"/>
                </a:cubicBezTo>
                <a:cubicBezTo>
                  <a:pt x="531145" y="459498"/>
                  <a:pt x="532435" y="457886"/>
                  <a:pt x="534694" y="457242"/>
                </a:cubicBezTo>
                <a:lnTo>
                  <a:pt x="548890" y="451764"/>
                </a:lnTo>
                <a:cubicBezTo>
                  <a:pt x="550825" y="451119"/>
                  <a:pt x="551793" y="448863"/>
                  <a:pt x="551148" y="446930"/>
                </a:cubicBezTo>
                <a:lnTo>
                  <a:pt x="539211" y="414704"/>
                </a:lnTo>
                <a:cubicBezTo>
                  <a:pt x="538565" y="412770"/>
                  <a:pt x="536307" y="411804"/>
                  <a:pt x="534371" y="412448"/>
                </a:cubicBezTo>
                <a:lnTo>
                  <a:pt x="520175" y="417604"/>
                </a:lnTo>
                <a:cubicBezTo>
                  <a:pt x="517917" y="418571"/>
                  <a:pt x="515658" y="418249"/>
                  <a:pt x="514691" y="416960"/>
                </a:cubicBezTo>
                <a:cubicBezTo>
                  <a:pt x="513723" y="415993"/>
                  <a:pt x="511787" y="411481"/>
                  <a:pt x="512755" y="409548"/>
                </a:cubicBezTo>
                <a:lnTo>
                  <a:pt x="518885" y="396013"/>
                </a:lnTo>
                <a:cubicBezTo>
                  <a:pt x="519853" y="394079"/>
                  <a:pt x="518885" y="391824"/>
                  <a:pt x="516949" y="390857"/>
                </a:cubicBezTo>
                <a:lnTo>
                  <a:pt x="485976" y="376355"/>
                </a:lnTo>
                <a:cubicBezTo>
                  <a:pt x="484040" y="375711"/>
                  <a:pt x="481782" y="376355"/>
                  <a:pt x="480814" y="378289"/>
                </a:cubicBezTo>
                <a:lnTo>
                  <a:pt x="474361" y="392146"/>
                </a:lnTo>
                <a:cubicBezTo>
                  <a:pt x="473716" y="394079"/>
                  <a:pt x="471780" y="395691"/>
                  <a:pt x="470167" y="395368"/>
                </a:cubicBezTo>
                <a:cubicBezTo>
                  <a:pt x="468877" y="395368"/>
                  <a:pt x="464360" y="393757"/>
                  <a:pt x="463714" y="391824"/>
                </a:cubicBezTo>
                <a:lnTo>
                  <a:pt x="458230" y="377322"/>
                </a:lnTo>
                <a:cubicBezTo>
                  <a:pt x="457584" y="375389"/>
                  <a:pt x="455326" y="374422"/>
                  <a:pt x="453390" y="375066"/>
                </a:cubicBezTo>
                <a:close/>
                <a:moveTo>
                  <a:pt x="0" y="372515"/>
                </a:moveTo>
                <a:cubicBezTo>
                  <a:pt x="0" y="424064"/>
                  <a:pt x="104223" y="465626"/>
                  <a:pt x="233292" y="465626"/>
                </a:cubicBezTo>
                <a:cubicBezTo>
                  <a:pt x="258461" y="465626"/>
                  <a:pt x="282661" y="464015"/>
                  <a:pt x="305248" y="461116"/>
                </a:cubicBezTo>
                <a:cubicBezTo>
                  <a:pt x="305571" y="493978"/>
                  <a:pt x="315574" y="524264"/>
                  <a:pt x="332998" y="549716"/>
                </a:cubicBezTo>
                <a:cubicBezTo>
                  <a:pt x="302667" y="555515"/>
                  <a:pt x="268786" y="558737"/>
                  <a:pt x="233292" y="558737"/>
                </a:cubicBezTo>
                <a:cubicBezTo>
                  <a:pt x="104546" y="558737"/>
                  <a:pt x="0" y="517175"/>
                  <a:pt x="0" y="465626"/>
                </a:cubicBezTo>
                <a:close/>
                <a:moveTo>
                  <a:pt x="466295" y="326083"/>
                </a:moveTo>
                <a:cubicBezTo>
                  <a:pt x="540501" y="326083"/>
                  <a:pt x="600511" y="386023"/>
                  <a:pt x="600511" y="459820"/>
                </a:cubicBezTo>
                <a:cubicBezTo>
                  <a:pt x="600511" y="533939"/>
                  <a:pt x="540501" y="593879"/>
                  <a:pt x="466295" y="593879"/>
                </a:cubicBezTo>
                <a:cubicBezTo>
                  <a:pt x="392412" y="593879"/>
                  <a:pt x="332080" y="533939"/>
                  <a:pt x="332080" y="459820"/>
                </a:cubicBezTo>
                <a:cubicBezTo>
                  <a:pt x="332080" y="386023"/>
                  <a:pt x="392412" y="326083"/>
                  <a:pt x="466295" y="326083"/>
                </a:cubicBezTo>
                <a:close/>
                <a:moveTo>
                  <a:pt x="0" y="232654"/>
                </a:moveTo>
                <a:cubicBezTo>
                  <a:pt x="0" y="284212"/>
                  <a:pt x="104554" y="326103"/>
                  <a:pt x="233309" y="326103"/>
                </a:cubicBezTo>
                <a:cubicBezTo>
                  <a:pt x="362065" y="326103"/>
                  <a:pt x="466296" y="284212"/>
                  <a:pt x="466296" y="232654"/>
                </a:cubicBezTo>
                <a:lnTo>
                  <a:pt x="466296" y="299035"/>
                </a:lnTo>
                <a:cubicBezTo>
                  <a:pt x="393689" y="299035"/>
                  <a:pt x="332377" y="347370"/>
                  <a:pt x="312370" y="413429"/>
                </a:cubicBezTo>
                <a:cubicBezTo>
                  <a:pt x="287522" y="416973"/>
                  <a:pt x="261061" y="419229"/>
                  <a:pt x="233309" y="419229"/>
                </a:cubicBezTo>
                <a:cubicBezTo>
                  <a:pt x="104231" y="419229"/>
                  <a:pt x="0" y="377338"/>
                  <a:pt x="0" y="326103"/>
                </a:cubicBezTo>
                <a:close/>
                <a:moveTo>
                  <a:pt x="233309" y="23200"/>
                </a:moveTo>
                <a:cubicBezTo>
                  <a:pt x="105199" y="23200"/>
                  <a:pt x="23234" y="64445"/>
                  <a:pt x="23234" y="93123"/>
                </a:cubicBezTo>
                <a:cubicBezTo>
                  <a:pt x="23234" y="121479"/>
                  <a:pt x="105199" y="163046"/>
                  <a:pt x="233309" y="163046"/>
                </a:cubicBezTo>
                <a:cubicBezTo>
                  <a:pt x="361420" y="163046"/>
                  <a:pt x="443062" y="121479"/>
                  <a:pt x="443062" y="93123"/>
                </a:cubicBezTo>
                <a:cubicBezTo>
                  <a:pt x="443062" y="64445"/>
                  <a:pt x="361420" y="23200"/>
                  <a:pt x="233309" y="23200"/>
                </a:cubicBezTo>
                <a:close/>
                <a:moveTo>
                  <a:pt x="233309" y="0"/>
                </a:moveTo>
                <a:cubicBezTo>
                  <a:pt x="362065" y="0"/>
                  <a:pt x="466296" y="41567"/>
                  <a:pt x="466296" y="93123"/>
                </a:cubicBezTo>
                <a:lnTo>
                  <a:pt x="466296" y="186246"/>
                </a:lnTo>
                <a:cubicBezTo>
                  <a:pt x="466296" y="237802"/>
                  <a:pt x="362065" y="279369"/>
                  <a:pt x="233309" y="279369"/>
                </a:cubicBezTo>
                <a:cubicBezTo>
                  <a:pt x="104231" y="279369"/>
                  <a:pt x="0" y="237802"/>
                  <a:pt x="0" y="186246"/>
                </a:cubicBezTo>
                <a:lnTo>
                  <a:pt x="0" y="93123"/>
                </a:lnTo>
                <a:cubicBezTo>
                  <a:pt x="0" y="41567"/>
                  <a:pt x="104554" y="0"/>
                  <a:pt x="233309" y="0"/>
                </a:cubicBezTo>
                <a:close/>
              </a:path>
            </a:pathLst>
          </a:custGeom>
          <a:solidFill>
            <a:srgbClr val="033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Oval 18"/>
          <p:cNvSpPr/>
          <p:nvPr/>
        </p:nvSpPr>
        <p:spPr>
          <a:xfrm>
            <a:off x="6981685" y="4886851"/>
            <a:ext cx="299304" cy="298888"/>
          </a:xfrm>
          <a:custGeom>
            <a:avLst/>
            <a:gdLst>
              <a:gd name="T0" fmla="*/ 5110 w 8160"/>
              <a:gd name="T1" fmla="*/ 4617 h 8160"/>
              <a:gd name="T2" fmla="*/ 4329 w 8160"/>
              <a:gd name="T3" fmla="*/ 5605 h 8160"/>
              <a:gd name="T4" fmla="*/ 3830 w 8160"/>
              <a:gd name="T5" fmla="*/ 5605 h 8160"/>
              <a:gd name="T6" fmla="*/ 3159 w 8160"/>
              <a:gd name="T7" fmla="*/ 5116 h 8160"/>
              <a:gd name="T8" fmla="*/ 3319 w 8160"/>
              <a:gd name="T9" fmla="*/ 4632 h 8160"/>
              <a:gd name="T10" fmla="*/ 4156 w 8160"/>
              <a:gd name="T11" fmla="*/ 4921 h 8160"/>
              <a:gd name="T12" fmla="*/ 4536 w 8160"/>
              <a:gd name="T13" fmla="*/ 4666 h 8160"/>
              <a:gd name="T14" fmla="*/ 3136 w 8160"/>
              <a:gd name="T15" fmla="*/ 3528 h 8160"/>
              <a:gd name="T16" fmla="*/ 3829 w 8160"/>
              <a:gd name="T17" fmla="*/ 2750 h 8160"/>
              <a:gd name="T18" fmla="*/ 4080 w 8160"/>
              <a:gd name="T19" fmla="*/ 2305 h 8160"/>
              <a:gd name="T20" fmla="*/ 4329 w 8160"/>
              <a:gd name="T21" fmla="*/ 2752 h 8160"/>
              <a:gd name="T22" fmla="*/ 5016 w 8160"/>
              <a:gd name="T23" fmla="*/ 3190 h 8160"/>
              <a:gd name="T24" fmla="*/ 4600 w 8160"/>
              <a:gd name="T25" fmla="*/ 3415 h 8160"/>
              <a:gd name="T26" fmla="*/ 3710 w 8160"/>
              <a:gd name="T27" fmla="*/ 3468 h 8160"/>
              <a:gd name="T28" fmla="*/ 4277 w 8160"/>
              <a:gd name="T29" fmla="*/ 3821 h 8160"/>
              <a:gd name="T30" fmla="*/ 8160 w 8160"/>
              <a:gd name="T31" fmla="*/ 3610 h 8160"/>
              <a:gd name="T32" fmla="*/ 7638 w 8160"/>
              <a:gd name="T33" fmla="*/ 5072 h 8160"/>
              <a:gd name="T34" fmla="*/ 6853 w 8160"/>
              <a:gd name="T35" fmla="*/ 5450 h 8160"/>
              <a:gd name="T36" fmla="*/ 7297 w 8160"/>
              <a:gd name="T37" fmla="*/ 6633 h 8160"/>
              <a:gd name="T38" fmla="*/ 6264 w 8160"/>
              <a:gd name="T39" fmla="*/ 7450 h 8160"/>
              <a:gd name="T40" fmla="*/ 5451 w 8160"/>
              <a:gd name="T41" fmla="*/ 6853 h 8160"/>
              <a:gd name="T42" fmla="*/ 5072 w 8160"/>
              <a:gd name="T43" fmla="*/ 7638 h 8160"/>
              <a:gd name="T44" fmla="*/ 3610 w 8160"/>
              <a:gd name="T45" fmla="*/ 8160 h 8160"/>
              <a:gd name="T46" fmla="*/ 3088 w 8160"/>
              <a:gd name="T47" fmla="*/ 7011 h 8160"/>
              <a:gd name="T48" fmla="*/ 2265 w 8160"/>
              <a:gd name="T49" fmla="*/ 7297 h 8160"/>
              <a:gd name="T50" fmla="*/ 1527 w 8160"/>
              <a:gd name="T51" fmla="*/ 7297 h 8160"/>
              <a:gd name="T52" fmla="*/ 710 w 8160"/>
              <a:gd name="T53" fmla="*/ 6263 h 8160"/>
              <a:gd name="T54" fmla="*/ 1307 w 8160"/>
              <a:gd name="T55" fmla="*/ 5450 h 8160"/>
              <a:gd name="T56" fmla="*/ 522 w 8160"/>
              <a:gd name="T57" fmla="*/ 5071 h 8160"/>
              <a:gd name="T58" fmla="*/ 0 w 8160"/>
              <a:gd name="T59" fmla="*/ 3610 h 8160"/>
              <a:gd name="T60" fmla="*/ 1149 w 8160"/>
              <a:gd name="T61" fmla="*/ 3088 h 8160"/>
              <a:gd name="T62" fmla="*/ 863 w 8160"/>
              <a:gd name="T63" fmla="*/ 2265 h 8160"/>
              <a:gd name="T64" fmla="*/ 1527 w 8160"/>
              <a:gd name="T65" fmla="*/ 862 h 8160"/>
              <a:gd name="T66" fmla="*/ 2709 w 8160"/>
              <a:gd name="T67" fmla="*/ 1307 h 8160"/>
              <a:gd name="T68" fmla="*/ 3088 w 8160"/>
              <a:gd name="T69" fmla="*/ 522 h 8160"/>
              <a:gd name="T70" fmla="*/ 4550 w 8160"/>
              <a:gd name="T71" fmla="*/ 0 h 8160"/>
              <a:gd name="T72" fmla="*/ 5071 w 8160"/>
              <a:gd name="T73" fmla="*/ 1149 h 8160"/>
              <a:gd name="T74" fmla="*/ 5894 w 8160"/>
              <a:gd name="T75" fmla="*/ 863 h 8160"/>
              <a:gd name="T76" fmla="*/ 7297 w 8160"/>
              <a:gd name="T77" fmla="*/ 1527 h 8160"/>
              <a:gd name="T78" fmla="*/ 7297 w 8160"/>
              <a:gd name="T79" fmla="*/ 2266 h 8160"/>
              <a:gd name="T80" fmla="*/ 7011 w 8160"/>
              <a:gd name="T81" fmla="*/ 3088 h 8160"/>
              <a:gd name="T82" fmla="*/ 8160 w 8160"/>
              <a:gd name="T83" fmla="*/ 3610 h 8160"/>
              <a:gd name="T84" fmla="*/ 4080 w 8160"/>
              <a:gd name="T85" fmla="*/ 2027 h 8160"/>
              <a:gd name="T86" fmla="*/ 4080 w 8160"/>
              <a:gd name="T87" fmla="*/ 6133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160" h="8160">
                <a:moveTo>
                  <a:pt x="5110" y="4609"/>
                </a:moveTo>
                <a:lnTo>
                  <a:pt x="5110" y="4617"/>
                </a:lnTo>
                <a:cubicBezTo>
                  <a:pt x="5110" y="5079"/>
                  <a:pt x="4796" y="5361"/>
                  <a:pt x="4329" y="5419"/>
                </a:cubicBezTo>
                <a:lnTo>
                  <a:pt x="4329" y="5605"/>
                </a:lnTo>
                <a:cubicBezTo>
                  <a:pt x="4329" y="5743"/>
                  <a:pt x="4218" y="5855"/>
                  <a:pt x="4080" y="5855"/>
                </a:cubicBezTo>
                <a:cubicBezTo>
                  <a:pt x="3942" y="5855"/>
                  <a:pt x="3830" y="5743"/>
                  <a:pt x="3830" y="5605"/>
                </a:cubicBezTo>
                <a:lnTo>
                  <a:pt x="3830" y="5398"/>
                </a:lnTo>
                <a:cubicBezTo>
                  <a:pt x="3593" y="5354"/>
                  <a:pt x="3362" y="5262"/>
                  <a:pt x="3159" y="5116"/>
                </a:cubicBezTo>
                <a:cubicBezTo>
                  <a:pt x="3095" y="5071"/>
                  <a:pt x="3049" y="4988"/>
                  <a:pt x="3049" y="4898"/>
                </a:cubicBezTo>
                <a:cubicBezTo>
                  <a:pt x="3049" y="4748"/>
                  <a:pt x="3170" y="4632"/>
                  <a:pt x="3319" y="4632"/>
                </a:cubicBezTo>
                <a:cubicBezTo>
                  <a:pt x="3394" y="4632"/>
                  <a:pt x="3447" y="4658"/>
                  <a:pt x="3485" y="4684"/>
                </a:cubicBezTo>
                <a:cubicBezTo>
                  <a:pt x="3683" y="4831"/>
                  <a:pt x="3901" y="4921"/>
                  <a:pt x="4156" y="4921"/>
                </a:cubicBezTo>
                <a:cubicBezTo>
                  <a:pt x="4393" y="4921"/>
                  <a:pt x="4536" y="4827"/>
                  <a:pt x="4536" y="4673"/>
                </a:cubicBezTo>
                <a:lnTo>
                  <a:pt x="4536" y="4666"/>
                </a:lnTo>
                <a:cubicBezTo>
                  <a:pt x="4536" y="4519"/>
                  <a:pt x="4445" y="4444"/>
                  <a:pt x="4006" y="4331"/>
                </a:cubicBezTo>
                <a:cubicBezTo>
                  <a:pt x="3478" y="4196"/>
                  <a:pt x="3136" y="4050"/>
                  <a:pt x="3136" y="3528"/>
                </a:cubicBezTo>
                <a:lnTo>
                  <a:pt x="3136" y="3520"/>
                </a:lnTo>
                <a:cubicBezTo>
                  <a:pt x="3136" y="3114"/>
                  <a:pt x="3415" y="2827"/>
                  <a:pt x="3829" y="2750"/>
                </a:cubicBezTo>
                <a:lnTo>
                  <a:pt x="3829" y="2554"/>
                </a:lnTo>
                <a:cubicBezTo>
                  <a:pt x="3829" y="2417"/>
                  <a:pt x="3942" y="2305"/>
                  <a:pt x="4080" y="2305"/>
                </a:cubicBezTo>
                <a:cubicBezTo>
                  <a:pt x="4218" y="2305"/>
                  <a:pt x="4329" y="2417"/>
                  <a:pt x="4329" y="2554"/>
                </a:cubicBezTo>
                <a:lnTo>
                  <a:pt x="4329" y="2752"/>
                </a:lnTo>
                <a:cubicBezTo>
                  <a:pt x="4536" y="2786"/>
                  <a:pt x="4723" y="2856"/>
                  <a:pt x="4889" y="2961"/>
                </a:cubicBezTo>
                <a:cubicBezTo>
                  <a:pt x="4952" y="2998"/>
                  <a:pt x="5016" y="3077"/>
                  <a:pt x="5016" y="3190"/>
                </a:cubicBezTo>
                <a:cubicBezTo>
                  <a:pt x="5016" y="3340"/>
                  <a:pt x="4896" y="3457"/>
                  <a:pt x="4746" y="3457"/>
                </a:cubicBezTo>
                <a:cubicBezTo>
                  <a:pt x="4689" y="3457"/>
                  <a:pt x="4645" y="3442"/>
                  <a:pt x="4600" y="3415"/>
                </a:cubicBezTo>
                <a:cubicBezTo>
                  <a:pt x="4409" y="3303"/>
                  <a:pt x="4228" y="3239"/>
                  <a:pt x="4047" y="3239"/>
                </a:cubicBezTo>
                <a:cubicBezTo>
                  <a:pt x="3826" y="3239"/>
                  <a:pt x="3710" y="3340"/>
                  <a:pt x="3710" y="3468"/>
                </a:cubicBezTo>
                <a:lnTo>
                  <a:pt x="3710" y="3475"/>
                </a:lnTo>
                <a:cubicBezTo>
                  <a:pt x="3710" y="3648"/>
                  <a:pt x="3822" y="3704"/>
                  <a:pt x="4277" y="3821"/>
                </a:cubicBezTo>
                <a:cubicBezTo>
                  <a:pt x="4810" y="3960"/>
                  <a:pt x="5110" y="4151"/>
                  <a:pt x="5110" y="4609"/>
                </a:cubicBezTo>
                <a:close/>
                <a:moveTo>
                  <a:pt x="8160" y="3610"/>
                </a:moveTo>
                <a:lnTo>
                  <a:pt x="8160" y="4550"/>
                </a:lnTo>
                <a:cubicBezTo>
                  <a:pt x="8160" y="4838"/>
                  <a:pt x="7926" y="5072"/>
                  <a:pt x="7638" y="5072"/>
                </a:cubicBezTo>
                <a:lnTo>
                  <a:pt x="7011" y="5072"/>
                </a:lnTo>
                <a:cubicBezTo>
                  <a:pt x="6967" y="5202"/>
                  <a:pt x="6914" y="5328"/>
                  <a:pt x="6853" y="5450"/>
                </a:cubicBezTo>
                <a:lnTo>
                  <a:pt x="7297" y="5895"/>
                </a:lnTo>
                <a:cubicBezTo>
                  <a:pt x="7501" y="6099"/>
                  <a:pt x="7501" y="6429"/>
                  <a:pt x="7297" y="6633"/>
                </a:cubicBezTo>
                <a:lnTo>
                  <a:pt x="6633" y="7297"/>
                </a:lnTo>
                <a:cubicBezTo>
                  <a:pt x="6531" y="7399"/>
                  <a:pt x="6397" y="7450"/>
                  <a:pt x="6264" y="7450"/>
                </a:cubicBezTo>
                <a:cubicBezTo>
                  <a:pt x="6130" y="7450"/>
                  <a:pt x="5997" y="7399"/>
                  <a:pt x="5895" y="7297"/>
                </a:cubicBezTo>
                <a:lnTo>
                  <a:pt x="5451" y="6853"/>
                </a:lnTo>
                <a:cubicBezTo>
                  <a:pt x="5328" y="6914"/>
                  <a:pt x="5202" y="6967"/>
                  <a:pt x="5072" y="7011"/>
                </a:cubicBezTo>
                <a:lnTo>
                  <a:pt x="5072" y="7638"/>
                </a:lnTo>
                <a:cubicBezTo>
                  <a:pt x="5072" y="7926"/>
                  <a:pt x="4838" y="8160"/>
                  <a:pt x="4550" y="8160"/>
                </a:cubicBezTo>
                <a:lnTo>
                  <a:pt x="3610" y="8160"/>
                </a:lnTo>
                <a:cubicBezTo>
                  <a:pt x="3322" y="8160"/>
                  <a:pt x="3088" y="7926"/>
                  <a:pt x="3088" y="7638"/>
                </a:cubicBezTo>
                <a:lnTo>
                  <a:pt x="3088" y="7011"/>
                </a:lnTo>
                <a:cubicBezTo>
                  <a:pt x="2958" y="6967"/>
                  <a:pt x="2832" y="6913"/>
                  <a:pt x="2709" y="6853"/>
                </a:cubicBezTo>
                <a:lnTo>
                  <a:pt x="2265" y="7297"/>
                </a:lnTo>
                <a:cubicBezTo>
                  <a:pt x="2163" y="7399"/>
                  <a:pt x="2030" y="7450"/>
                  <a:pt x="1896" y="7450"/>
                </a:cubicBezTo>
                <a:cubicBezTo>
                  <a:pt x="1763" y="7450"/>
                  <a:pt x="1629" y="7399"/>
                  <a:pt x="1527" y="7297"/>
                </a:cubicBezTo>
                <a:lnTo>
                  <a:pt x="863" y="6633"/>
                </a:lnTo>
                <a:cubicBezTo>
                  <a:pt x="765" y="6535"/>
                  <a:pt x="710" y="6402"/>
                  <a:pt x="710" y="6263"/>
                </a:cubicBezTo>
                <a:cubicBezTo>
                  <a:pt x="710" y="6125"/>
                  <a:pt x="765" y="5992"/>
                  <a:pt x="863" y="5894"/>
                </a:cubicBezTo>
                <a:lnTo>
                  <a:pt x="1307" y="5450"/>
                </a:lnTo>
                <a:cubicBezTo>
                  <a:pt x="1246" y="5328"/>
                  <a:pt x="1193" y="5202"/>
                  <a:pt x="1149" y="5071"/>
                </a:cubicBezTo>
                <a:lnTo>
                  <a:pt x="522" y="5071"/>
                </a:lnTo>
                <a:cubicBezTo>
                  <a:pt x="234" y="5071"/>
                  <a:pt x="0" y="4838"/>
                  <a:pt x="0" y="4549"/>
                </a:cubicBezTo>
                <a:lnTo>
                  <a:pt x="0" y="3610"/>
                </a:lnTo>
                <a:cubicBezTo>
                  <a:pt x="0" y="3321"/>
                  <a:pt x="234" y="3088"/>
                  <a:pt x="522" y="3088"/>
                </a:cubicBezTo>
                <a:lnTo>
                  <a:pt x="1149" y="3088"/>
                </a:lnTo>
                <a:cubicBezTo>
                  <a:pt x="1193" y="2957"/>
                  <a:pt x="1247" y="2831"/>
                  <a:pt x="1307" y="2709"/>
                </a:cubicBezTo>
                <a:lnTo>
                  <a:pt x="863" y="2265"/>
                </a:lnTo>
                <a:cubicBezTo>
                  <a:pt x="659" y="2061"/>
                  <a:pt x="659" y="1731"/>
                  <a:pt x="863" y="1527"/>
                </a:cubicBezTo>
                <a:lnTo>
                  <a:pt x="1527" y="862"/>
                </a:lnTo>
                <a:cubicBezTo>
                  <a:pt x="1731" y="659"/>
                  <a:pt x="2062" y="659"/>
                  <a:pt x="2265" y="862"/>
                </a:cubicBezTo>
                <a:lnTo>
                  <a:pt x="2709" y="1307"/>
                </a:lnTo>
                <a:cubicBezTo>
                  <a:pt x="2831" y="1246"/>
                  <a:pt x="2958" y="1193"/>
                  <a:pt x="3088" y="1148"/>
                </a:cubicBezTo>
                <a:lnTo>
                  <a:pt x="3088" y="522"/>
                </a:lnTo>
                <a:cubicBezTo>
                  <a:pt x="3088" y="234"/>
                  <a:pt x="3322" y="0"/>
                  <a:pt x="3610" y="0"/>
                </a:cubicBezTo>
                <a:lnTo>
                  <a:pt x="4550" y="0"/>
                </a:lnTo>
                <a:cubicBezTo>
                  <a:pt x="4838" y="0"/>
                  <a:pt x="5071" y="234"/>
                  <a:pt x="5071" y="522"/>
                </a:cubicBezTo>
                <a:lnTo>
                  <a:pt x="5071" y="1149"/>
                </a:lnTo>
                <a:cubicBezTo>
                  <a:pt x="5202" y="1193"/>
                  <a:pt x="5328" y="1246"/>
                  <a:pt x="5450" y="1307"/>
                </a:cubicBezTo>
                <a:lnTo>
                  <a:pt x="5894" y="863"/>
                </a:lnTo>
                <a:cubicBezTo>
                  <a:pt x="6098" y="659"/>
                  <a:pt x="6429" y="659"/>
                  <a:pt x="6632" y="863"/>
                </a:cubicBezTo>
                <a:lnTo>
                  <a:pt x="7297" y="1527"/>
                </a:lnTo>
                <a:cubicBezTo>
                  <a:pt x="7395" y="1625"/>
                  <a:pt x="7449" y="1758"/>
                  <a:pt x="7449" y="1897"/>
                </a:cubicBezTo>
                <a:cubicBezTo>
                  <a:pt x="7449" y="2035"/>
                  <a:pt x="7394" y="2168"/>
                  <a:pt x="7297" y="2266"/>
                </a:cubicBezTo>
                <a:lnTo>
                  <a:pt x="6853" y="2710"/>
                </a:lnTo>
                <a:cubicBezTo>
                  <a:pt x="6913" y="2832"/>
                  <a:pt x="6966" y="2958"/>
                  <a:pt x="7011" y="3088"/>
                </a:cubicBezTo>
                <a:lnTo>
                  <a:pt x="7637" y="3088"/>
                </a:lnTo>
                <a:cubicBezTo>
                  <a:pt x="7926" y="3088"/>
                  <a:pt x="8160" y="3322"/>
                  <a:pt x="8160" y="3610"/>
                </a:cubicBezTo>
                <a:close/>
                <a:moveTo>
                  <a:pt x="6133" y="4080"/>
                </a:moveTo>
                <a:cubicBezTo>
                  <a:pt x="6133" y="2948"/>
                  <a:pt x="5212" y="2027"/>
                  <a:pt x="4080" y="2027"/>
                </a:cubicBezTo>
                <a:cubicBezTo>
                  <a:pt x="2948" y="2027"/>
                  <a:pt x="2027" y="2948"/>
                  <a:pt x="2027" y="4080"/>
                </a:cubicBezTo>
                <a:cubicBezTo>
                  <a:pt x="2027" y="5212"/>
                  <a:pt x="2948" y="6133"/>
                  <a:pt x="4080" y="6133"/>
                </a:cubicBezTo>
                <a:cubicBezTo>
                  <a:pt x="5212" y="6133"/>
                  <a:pt x="6133" y="5212"/>
                  <a:pt x="6133" y="4080"/>
                </a:cubicBezTo>
                <a:close/>
              </a:path>
            </a:pathLst>
          </a:custGeom>
          <a:solidFill>
            <a:srgbClr val="033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TextBox 33"/>
          <p:cNvSpPr txBox="1"/>
          <p:nvPr/>
        </p:nvSpPr>
        <p:spPr>
          <a:xfrm>
            <a:off x="7562302" y="3795398"/>
            <a:ext cx="3365703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TextBox 33"/>
          <p:cNvSpPr txBox="1"/>
          <p:nvPr/>
        </p:nvSpPr>
        <p:spPr>
          <a:xfrm>
            <a:off x="7562301" y="4797159"/>
            <a:ext cx="3365703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TextBox 107"/>
          <p:cNvSpPr txBox="1"/>
          <p:nvPr/>
        </p:nvSpPr>
        <p:spPr>
          <a:xfrm>
            <a:off x="6883518" y="2896739"/>
            <a:ext cx="3438614" cy="621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09470" y="2965137"/>
            <a:ext cx="2220686" cy="2116183"/>
          </a:xfrm>
          <a:prstGeom prst="rect">
            <a:avLst/>
          </a:prstGeom>
          <a:solidFill>
            <a:srgbClr val="033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7125" y="1968310"/>
            <a:ext cx="4070408" cy="2828849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14664" y="254574"/>
            <a:ext cx="3835728" cy="362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部门工作进度安排</a:t>
            </a:r>
            <a:endParaRPr kumimoji="1" lang="zh-CN" altLang="en-US" sz="24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 bwMode="auto">
          <a:xfrm>
            <a:off x="7911622" y="1251305"/>
            <a:ext cx="2662556" cy="2592636"/>
          </a:xfrm>
          <a:custGeom>
            <a:avLst/>
            <a:gdLst>
              <a:gd name="T0" fmla="*/ 405 w 948"/>
              <a:gd name="T1" fmla="*/ 893 h 923"/>
              <a:gd name="T2" fmla="*/ 416 w 948"/>
              <a:gd name="T3" fmla="*/ 910 h 923"/>
              <a:gd name="T4" fmla="*/ 399 w 948"/>
              <a:gd name="T5" fmla="*/ 921 h 923"/>
              <a:gd name="T6" fmla="*/ 116 w 948"/>
              <a:gd name="T7" fmla="*/ 709 h 923"/>
              <a:gd name="T8" fmla="*/ 285 w 948"/>
              <a:gd name="T9" fmla="*/ 117 h 923"/>
              <a:gd name="T10" fmla="*/ 876 w 948"/>
              <a:gd name="T11" fmla="*/ 286 h 923"/>
              <a:gd name="T12" fmla="*/ 905 w 948"/>
              <a:gd name="T13" fmla="*/ 646 h 923"/>
              <a:gd name="T14" fmla="*/ 887 w 948"/>
              <a:gd name="T15" fmla="*/ 654 h 923"/>
              <a:gd name="T16" fmla="*/ 878 w 948"/>
              <a:gd name="T17" fmla="*/ 636 h 923"/>
              <a:gd name="T18" fmla="*/ 852 w 948"/>
              <a:gd name="T19" fmla="*/ 299 h 923"/>
              <a:gd name="T20" fmla="*/ 299 w 948"/>
              <a:gd name="T21" fmla="*/ 142 h 923"/>
              <a:gd name="T22" fmla="*/ 141 w 948"/>
              <a:gd name="T23" fmla="*/ 695 h 923"/>
              <a:gd name="T24" fmla="*/ 405 w 948"/>
              <a:gd name="T25" fmla="*/ 893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8" h="923">
                <a:moveTo>
                  <a:pt x="405" y="893"/>
                </a:moveTo>
                <a:cubicBezTo>
                  <a:pt x="413" y="895"/>
                  <a:pt x="418" y="903"/>
                  <a:pt x="416" y="910"/>
                </a:cubicBezTo>
                <a:cubicBezTo>
                  <a:pt x="414" y="918"/>
                  <a:pt x="406" y="923"/>
                  <a:pt x="399" y="921"/>
                </a:cubicBezTo>
                <a:cubicBezTo>
                  <a:pt x="279" y="893"/>
                  <a:pt x="176" y="816"/>
                  <a:pt x="116" y="709"/>
                </a:cubicBezTo>
                <a:cubicBezTo>
                  <a:pt x="0" y="499"/>
                  <a:pt x="75" y="234"/>
                  <a:pt x="285" y="117"/>
                </a:cubicBezTo>
                <a:cubicBezTo>
                  <a:pt x="495" y="0"/>
                  <a:pt x="760" y="76"/>
                  <a:pt x="876" y="286"/>
                </a:cubicBezTo>
                <a:cubicBezTo>
                  <a:pt x="938" y="396"/>
                  <a:pt x="948" y="527"/>
                  <a:pt x="905" y="646"/>
                </a:cubicBezTo>
                <a:cubicBezTo>
                  <a:pt x="902" y="653"/>
                  <a:pt x="894" y="657"/>
                  <a:pt x="887" y="654"/>
                </a:cubicBezTo>
                <a:cubicBezTo>
                  <a:pt x="879" y="652"/>
                  <a:pt x="876" y="643"/>
                  <a:pt x="878" y="636"/>
                </a:cubicBezTo>
                <a:cubicBezTo>
                  <a:pt x="919" y="525"/>
                  <a:pt x="909" y="402"/>
                  <a:pt x="852" y="299"/>
                </a:cubicBezTo>
                <a:cubicBezTo>
                  <a:pt x="742" y="103"/>
                  <a:pt x="495" y="33"/>
                  <a:pt x="299" y="142"/>
                </a:cubicBezTo>
                <a:cubicBezTo>
                  <a:pt x="103" y="251"/>
                  <a:pt x="32" y="499"/>
                  <a:pt x="141" y="695"/>
                </a:cubicBezTo>
                <a:cubicBezTo>
                  <a:pt x="197" y="795"/>
                  <a:pt x="293" y="867"/>
                  <a:pt x="405" y="893"/>
                </a:cubicBez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8931855" y="3701305"/>
            <a:ext cx="199972" cy="201370"/>
          </a:xfrm>
          <a:custGeom>
            <a:avLst/>
            <a:gdLst>
              <a:gd name="T0" fmla="*/ 8 w 71"/>
              <a:gd name="T1" fmla="*/ 51 h 72"/>
              <a:gd name="T2" fmla="*/ 20 w 71"/>
              <a:gd name="T3" fmla="*/ 8 h 72"/>
              <a:gd name="T4" fmla="*/ 63 w 71"/>
              <a:gd name="T5" fmla="*/ 21 h 72"/>
              <a:gd name="T6" fmla="*/ 51 w 71"/>
              <a:gd name="T7" fmla="*/ 63 h 72"/>
              <a:gd name="T8" fmla="*/ 8 w 71"/>
              <a:gd name="T9" fmla="*/ 5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8" y="51"/>
                </a:moveTo>
                <a:cubicBezTo>
                  <a:pt x="0" y="36"/>
                  <a:pt x="5" y="17"/>
                  <a:pt x="20" y="8"/>
                </a:cubicBezTo>
                <a:cubicBezTo>
                  <a:pt x="35" y="0"/>
                  <a:pt x="55" y="5"/>
                  <a:pt x="63" y="21"/>
                </a:cubicBezTo>
                <a:cubicBezTo>
                  <a:pt x="71" y="36"/>
                  <a:pt x="66" y="55"/>
                  <a:pt x="51" y="63"/>
                </a:cubicBezTo>
                <a:cubicBezTo>
                  <a:pt x="36" y="72"/>
                  <a:pt x="17" y="66"/>
                  <a:pt x="8" y="5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9304429" y="3136350"/>
            <a:ext cx="2347917" cy="2615011"/>
          </a:xfrm>
          <a:custGeom>
            <a:avLst/>
            <a:gdLst>
              <a:gd name="T0" fmla="*/ 35 w 836"/>
              <a:gd name="T1" fmla="*/ 204 h 931"/>
              <a:gd name="T2" fmla="*/ 16 w 836"/>
              <a:gd name="T3" fmla="*/ 206 h 931"/>
              <a:gd name="T4" fmla="*/ 13 w 836"/>
              <a:gd name="T5" fmla="*/ 186 h 931"/>
              <a:gd name="T6" fmla="*/ 72 w 836"/>
              <a:gd name="T7" fmla="*/ 126 h 931"/>
              <a:gd name="T8" fmla="*/ 471 w 836"/>
              <a:gd name="T9" fmla="*/ 40 h 931"/>
              <a:gd name="T10" fmla="*/ 771 w 836"/>
              <a:gd name="T11" fmla="*/ 577 h 931"/>
              <a:gd name="T12" fmla="*/ 262 w 836"/>
              <a:gd name="T13" fmla="*/ 884 h 931"/>
              <a:gd name="T14" fmla="*/ 4 w 836"/>
              <a:gd name="T15" fmla="*/ 719 h 931"/>
              <a:gd name="T16" fmla="*/ 7 w 836"/>
              <a:gd name="T17" fmla="*/ 699 h 931"/>
              <a:gd name="T18" fmla="*/ 27 w 836"/>
              <a:gd name="T19" fmla="*/ 702 h 931"/>
              <a:gd name="T20" fmla="*/ 268 w 836"/>
              <a:gd name="T21" fmla="*/ 856 h 931"/>
              <a:gd name="T22" fmla="*/ 743 w 836"/>
              <a:gd name="T23" fmla="*/ 570 h 931"/>
              <a:gd name="T24" fmla="*/ 464 w 836"/>
              <a:gd name="T25" fmla="*/ 67 h 931"/>
              <a:gd name="T26" fmla="*/ 90 w 836"/>
              <a:gd name="T27" fmla="*/ 148 h 931"/>
              <a:gd name="T28" fmla="*/ 35 w 836"/>
              <a:gd name="T29" fmla="*/ 204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36" h="931">
                <a:moveTo>
                  <a:pt x="35" y="204"/>
                </a:moveTo>
                <a:cubicBezTo>
                  <a:pt x="31" y="210"/>
                  <a:pt x="22" y="211"/>
                  <a:pt x="16" y="206"/>
                </a:cubicBezTo>
                <a:cubicBezTo>
                  <a:pt x="9" y="201"/>
                  <a:pt x="9" y="192"/>
                  <a:pt x="13" y="186"/>
                </a:cubicBezTo>
                <a:cubicBezTo>
                  <a:pt x="31" y="164"/>
                  <a:pt x="51" y="144"/>
                  <a:pt x="72" y="126"/>
                </a:cubicBezTo>
                <a:cubicBezTo>
                  <a:pt x="182" y="33"/>
                  <a:pt x="332" y="0"/>
                  <a:pt x="471" y="40"/>
                </a:cubicBezTo>
                <a:cubicBezTo>
                  <a:pt x="702" y="106"/>
                  <a:pt x="836" y="347"/>
                  <a:pt x="771" y="577"/>
                </a:cubicBezTo>
                <a:cubicBezTo>
                  <a:pt x="708" y="798"/>
                  <a:pt x="485" y="931"/>
                  <a:pt x="262" y="884"/>
                </a:cubicBezTo>
                <a:cubicBezTo>
                  <a:pt x="162" y="862"/>
                  <a:pt x="70" y="806"/>
                  <a:pt x="4" y="719"/>
                </a:cubicBezTo>
                <a:cubicBezTo>
                  <a:pt x="0" y="713"/>
                  <a:pt x="1" y="704"/>
                  <a:pt x="7" y="699"/>
                </a:cubicBezTo>
                <a:cubicBezTo>
                  <a:pt x="13" y="695"/>
                  <a:pt x="22" y="696"/>
                  <a:pt x="27" y="702"/>
                </a:cubicBezTo>
                <a:cubicBezTo>
                  <a:pt x="88" y="783"/>
                  <a:pt x="174" y="836"/>
                  <a:pt x="268" y="856"/>
                </a:cubicBezTo>
                <a:cubicBezTo>
                  <a:pt x="477" y="900"/>
                  <a:pt x="685" y="776"/>
                  <a:pt x="743" y="570"/>
                </a:cubicBezTo>
                <a:cubicBezTo>
                  <a:pt x="805" y="354"/>
                  <a:pt x="680" y="129"/>
                  <a:pt x="464" y="67"/>
                </a:cubicBezTo>
                <a:cubicBezTo>
                  <a:pt x="333" y="30"/>
                  <a:pt x="193" y="61"/>
                  <a:pt x="90" y="148"/>
                </a:cubicBezTo>
                <a:cubicBezTo>
                  <a:pt x="70" y="164"/>
                  <a:pt x="52" y="183"/>
                  <a:pt x="35" y="20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Freeform 8"/>
          <p:cNvSpPr/>
          <p:nvPr/>
        </p:nvSpPr>
        <p:spPr bwMode="auto">
          <a:xfrm>
            <a:off x="9235308" y="3582441"/>
            <a:ext cx="199972" cy="202769"/>
          </a:xfrm>
          <a:custGeom>
            <a:avLst/>
            <a:gdLst>
              <a:gd name="T0" fmla="*/ 8 w 71"/>
              <a:gd name="T1" fmla="*/ 51 h 72"/>
              <a:gd name="T2" fmla="*/ 20 w 71"/>
              <a:gd name="T3" fmla="*/ 8 h 72"/>
              <a:gd name="T4" fmla="*/ 63 w 71"/>
              <a:gd name="T5" fmla="*/ 21 h 72"/>
              <a:gd name="T6" fmla="*/ 51 w 71"/>
              <a:gd name="T7" fmla="*/ 63 h 72"/>
              <a:gd name="T8" fmla="*/ 8 w 71"/>
              <a:gd name="T9" fmla="*/ 5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8" y="51"/>
                </a:moveTo>
                <a:cubicBezTo>
                  <a:pt x="0" y="36"/>
                  <a:pt x="5" y="17"/>
                  <a:pt x="20" y="8"/>
                </a:cubicBezTo>
                <a:cubicBezTo>
                  <a:pt x="35" y="0"/>
                  <a:pt x="54" y="5"/>
                  <a:pt x="63" y="21"/>
                </a:cubicBezTo>
                <a:cubicBezTo>
                  <a:pt x="71" y="36"/>
                  <a:pt x="66" y="55"/>
                  <a:pt x="51" y="63"/>
                </a:cubicBezTo>
                <a:cubicBezTo>
                  <a:pt x="36" y="72"/>
                  <a:pt x="16" y="66"/>
                  <a:pt x="8" y="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Freeform 9"/>
          <p:cNvSpPr/>
          <p:nvPr/>
        </p:nvSpPr>
        <p:spPr bwMode="auto">
          <a:xfrm>
            <a:off x="6855828" y="3200677"/>
            <a:ext cx="2609417" cy="2567465"/>
          </a:xfrm>
          <a:custGeom>
            <a:avLst/>
            <a:gdLst>
              <a:gd name="T0" fmla="*/ 865 w 929"/>
              <a:gd name="T1" fmla="*/ 292 h 914"/>
              <a:gd name="T2" fmla="*/ 873 w 929"/>
              <a:gd name="T3" fmla="*/ 274 h 914"/>
              <a:gd name="T4" fmla="*/ 892 w 929"/>
              <a:gd name="T5" fmla="*/ 282 h 914"/>
              <a:gd name="T6" fmla="*/ 892 w 929"/>
              <a:gd name="T7" fmla="*/ 584 h 914"/>
              <a:gd name="T8" fmla="*/ 365 w 929"/>
              <a:gd name="T9" fmla="*/ 852 h 914"/>
              <a:gd name="T10" fmla="*/ 66 w 929"/>
              <a:gd name="T11" fmla="*/ 314 h 914"/>
              <a:gd name="T12" fmla="*/ 354 w 929"/>
              <a:gd name="T13" fmla="*/ 19 h 914"/>
              <a:gd name="T14" fmla="*/ 440 w 929"/>
              <a:gd name="T15" fmla="*/ 1 h 914"/>
              <a:gd name="T16" fmla="*/ 456 w 929"/>
              <a:gd name="T17" fmla="*/ 14 h 914"/>
              <a:gd name="T18" fmla="*/ 443 w 929"/>
              <a:gd name="T19" fmla="*/ 29 h 914"/>
              <a:gd name="T20" fmla="*/ 362 w 929"/>
              <a:gd name="T21" fmla="*/ 46 h 914"/>
              <a:gd name="T22" fmla="*/ 93 w 929"/>
              <a:gd name="T23" fmla="*/ 322 h 914"/>
              <a:gd name="T24" fmla="*/ 373 w 929"/>
              <a:gd name="T25" fmla="*/ 824 h 914"/>
              <a:gd name="T26" fmla="*/ 865 w 929"/>
              <a:gd name="T27" fmla="*/ 574 h 914"/>
              <a:gd name="T28" fmla="*/ 865 w 929"/>
              <a:gd name="T29" fmla="*/ 292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29" h="914">
                <a:moveTo>
                  <a:pt x="865" y="292"/>
                </a:moveTo>
                <a:cubicBezTo>
                  <a:pt x="862" y="285"/>
                  <a:pt x="866" y="277"/>
                  <a:pt x="873" y="274"/>
                </a:cubicBezTo>
                <a:cubicBezTo>
                  <a:pt x="881" y="271"/>
                  <a:pt x="889" y="275"/>
                  <a:pt x="892" y="282"/>
                </a:cubicBezTo>
                <a:cubicBezTo>
                  <a:pt x="929" y="383"/>
                  <a:pt x="927" y="490"/>
                  <a:pt x="892" y="584"/>
                </a:cubicBezTo>
                <a:cubicBezTo>
                  <a:pt x="813" y="797"/>
                  <a:pt x="583" y="914"/>
                  <a:pt x="365" y="852"/>
                </a:cubicBezTo>
                <a:cubicBezTo>
                  <a:pt x="134" y="786"/>
                  <a:pt x="0" y="545"/>
                  <a:pt x="66" y="314"/>
                </a:cubicBezTo>
                <a:cubicBezTo>
                  <a:pt x="106" y="173"/>
                  <a:pt x="215" y="62"/>
                  <a:pt x="354" y="19"/>
                </a:cubicBezTo>
                <a:cubicBezTo>
                  <a:pt x="382" y="10"/>
                  <a:pt x="411" y="4"/>
                  <a:pt x="440" y="1"/>
                </a:cubicBezTo>
                <a:cubicBezTo>
                  <a:pt x="448" y="0"/>
                  <a:pt x="455" y="6"/>
                  <a:pt x="456" y="14"/>
                </a:cubicBezTo>
                <a:cubicBezTo>
                  <a:pt x="456" y="21"/>
                  <a:pt x="451" y="28"/>
                  <a:pt x="443" y="29"/>
                </a:cubicBezTo>
                <a:cubicBezTo>
                  <a:pt x="415" y="32"/>
                  <a:pt x="388" y="37"/>
                  <a:pt x="362" y="46"/>
                </a:cubicBezTo>
                <a:cubicBezTo>
                  <a:pt x="232" y="86"/>
                  <a:pt x="131" y="190"/>
                  <a:pt x="93" y="322"/>
                </a:cubicBezTo>
                <a:cubicBezTo>
                  <a:pt x="31" y="538"/>
                  <a:pt x="157" y="763"/>
                  <a:pt x="373" y="824"/>
                </a:cubicBezTo>
                <a:cubicBezTo>
                  <a:pt x="577" y="883"/>
                  <a:pt x="792" y="773"/>
                  <a:pt x="865" y="574"/>
                </a:cubicBezTo>
                <a:cubicBezTo>
                  <a:pt x="898" y="486"/>
                  <a:pt x="900" y="386"/>
                  <a:pt x="865" y="29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9182169" y="3927846"/>
            <a:ext cx="202769" cy="199972"/>
          </a:xfrm>
          <a:custGeom>
            <a:avLst/>
            <a:gdLst>
              <a:gd name="T0" fmla="*/ 8 w 72"/>
              <a:gd name="T1" fmla="*/ 51 h 71"/>
              <a:gd name="T2" fmla="*/ 21 w 72"/>
              <a:gd name="T3" fmla="*/ 8 h 71"/>
              <a:gd name="T4" fmla="*/ 63 w 72"/>
              <a:gd name="T5" fmla="*/ 20 h 71"/>
              <a:gd name="T6" fmla="*/ 51 w 72"/>
              <a:gd name="T7" fmla="*/ 63 h 71"/>
              <a:gd name="T8" fmla="*/ 8 w 72"/>
              <a:gd name="T9" fmla="*/ 5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1">
                <a:moveTo>
                  <a:pt x="8" y="51"/>
                </a:moveTo>
                <a:cubicBezTo>
                  <a:pt x="0" y="36"/>
                  <a:pt x="5" y="16"/>
                  <a:pt x="21" y="8"/>
                </a:cubicBezTo>
                <a:cubicBezTo>
                  <a:pt x="36" y="0"/>
                  <a:pt x="55" y="5"/>
                  <a:pt x="63" y="20"/>
                </a:cubicBezTo>
                <a:cubicBezTo>
                  <a:pt x="72" y="35"/>
                  <a:pt x="66" y="54"/>
                  <a:pt x="51" y="63"/>
                </a:cubicBezTo>
                <a:cubicBezTo>
                  <a:pt x="36" y="71"/>
                  <a:pt x="17" y="66"/>
                  <a:pt x="8" y="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Freeform 11"/>
          <p:cNvSpPr/>
          <p:nvPr/>
        </p:nvSpPr>
        <p:spPr bwMode="auto">
          <a:xfrm>
            <a:off x="8321353" y="1661037"/>
            <a:ext cx="1963356" cy="983077"/>
          </a:xfrm>
          <a:custGeom>
            <a:avLst/>
            <a:gdLst>
              <a:gd name="T0" fmla="*/ 350 w 699"/>
              <a:gd name="T1" fmla="*/ 350 h 350"/>
              <a:gd name="T2" fmla="*/ 0 w 699"/>
              <a:gd name="T3" fmla="*/ 350 h 350"/>
              <a:gd name="T4" fmla="*/ 350 w 699"/>
              <a:gd name="T5" fmla="*/ 0 h 350"/>
              <a:gd name="T6" fmla="*/ 699 w 699"/>
              <a:gd name="T7" fmla="*/ 350 h 350"/>
              <a:gd name="T8" fmla="*/ 350 w 699"/>
              <a:gd name="T9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9" h="350">
                <a:moveTo>
                  <a:pt x="350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57"/>
                  <a:pt x="157" y="0"/>
                  <a:pt x="350" y="0"/>
                </a:cubicBezTo>
                <a:cubicBezTo>
                  <a:pt x="543" y="0"/>
                  <a:pt x="699" y="157"/>
                  <a:pt x="699" y="350"/>
                </a:cubicBezTo>
                <a:cubicBezTo>
                  <a:pt x="350" y="350"/>
                  <a:pt x="350" y="350"/>
                  <a:pt x="350" y="350"/>
                </a:cubicBezTo>
                <a:close/>
              </a:path>
            </a:pathLst>
          </a:custGeom>
          <a:solidFill>
            <a:srgbClr val="0335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7082369" y="3576847"/>
            <a:ext cx="1612357" cy="1973145"/>
          </a:xfrm>
          <a:custGeom>
            <a:avLst/>
            <a:gdLst>
              <a:gd name="T0" fmla="*/ 399 w 574"/>
              <a:gd name="T1" fmla="*/ 303 h 702"/>
              <a:gd name="T2" fmla="*/ 574 w 574"/>
              <a:gd name="T3" fmla="*/ 605 h 702"/>
              <a:gd name="T4" fmla="*/ 97 w 574"/>
              <a:gd name="T5" fmla="*/ 477 h 702"/>
              <a:gd name="T6" fmla="*/ 225 w 574"/>
              <a:gd name="T7" fmla="*/ 0 h 702"/>
              <a:gd name="T8" fmla="*/ 399 w 574"/>
              <a:gd name="T9" fmla="*/ 303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702">
                <a:moveTo>
                  <a:pt x="399" y="303"/>
                </a:moveTo>
                <a:cubicBezTo>
                  <a:pt x="574" y="605"/>
                  <a:pt x="574" y="605"/>
                  <a:pt x="574" y="605"/>
                </a:cubicBezTo>
                <a:cubicBezTo>
                  <a:pt x="407" y="702"/>
                  <a:pt x="193" y="645"/>
                  <a:pt x="97" y="477"/>
                </a:cubicBezTo>
                <a:cubicBezTo>
                  <a:pt x="0" y="310"/>
                  <a:pt x="57" y="96"/>
                  <a:pt x="225" y="0"/>
                </a:cubicBezTo>
                <a:cubicBezTo>
                  <a:pt x="399" y="303"/>
                  <a:pt x="399" y="303"/>
                  <a:pt x="399" y="30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Freeform 13"/>
          <p:cNvSpPr/>
          <p:nvPr/>
        </p:nvSpPr>
        <p:spPr bwMode="auto">
          <a:xfrm>
            <a:off x="9802260" y="3576847"/>
            <a:ext cx="1612357" cy="1973145"/>
          </a:xfrm>
          <a:custGeom>
            <a:avLst/>
            <a:gdLst>
              <a:gd name="T0" fmla="*/ 175 w 574"/>
              <a:gd name="T1" fmla="*/ 303 h 702"/>
              <a:gd name="T2" fmla="*/ 0 w 574"/>
              <a:gd name="T3" fmla="*/ 605 h 702"/>
              <a:gd name="T4" fmla="*/ 478 w 574"/>
              <a:gd name="T5" fmla="*/ 477 h 702"/>
              <a:gd name="T6" fmla="*/ 350 w 574"/>
              <a:gd name="T7" fmla="*/ 0 h 702"/>
              <a:gd name="T8" fmla="*/ 175 w 574"/>
              <a:gd name="T9" fmla="*/ 303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4" h="702">
                <a:moveTo>
                  <a:pt x="175" y="303"/>
                </a:moveTo>
                <a:cubicBezTo>
                  <a:pt x="0" y="605"/>
                  <a:pt x="0" y="605"/>
                  <a:pt x="0" y="605"/>
                </a:cubicBezTo>
                <a:cubicBezTo>
                  <a:pt x="168" y="702"/>
                  <a:pt x="381" y="645"/>
                  <a:pt x="478" y="477"/>
                </a:cubicBezTo>
                <a:cubicBezTo>
                  <a:pt x="574" y="310"/>
                  <a:pt x="517" y="96"/>
                  <a:pt x="350" y="0"/>
                </a:cubicBezTo>
                <a:cubicBezTo>
                  <a:pt x="175" y="303"/>
                  <a:pt x="175" y="303"/>
                  <a:pt x="175" y="3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Freeform 227"/>
          <p:cNvSpPr/>
          <p:nvPr/>
        </p:nvSpPr>
        <p:spPr bwMode="auto">
          <a:xfrm>
            <a:off x="8992122" y="1857651"/>
            <a:ext cx="332517" cy="347805"/>
          </a:xfrm>
          <a:custGeom>
            <a:avLst/>
            <a:gdLst>
              <a:gd name="T0" fmla="*/ 1475 w 1743"/>
              <a:gd name="T1" fmla="*/ 2 h 1815"/>
              <a:gd name="T2" fmla="*/ 1507 w 1743"/>
              <a:gd name="T3" fmla="*/ 21 h 1815"/>
              <a:gd name="T4" fmla="*/ 1733 w 1743"/>
              <a:gd name="T5" fmla="*/ 252 h 1815"/>
              <a:gd name="T6" fmla="*/ 1743 w 1743"/>
              <a:gd name="T7" fmla="*/ 287 h 1815"/>
              <a:gd name="T8" fmla="*/ 1733 w 1743"/>
              <a:gd name="T9" fmla="*/ 320 h 1815"/>
              <a:gd name="T10" fmla="*/ 1507 w 1743"/>
              <a:gd name="T11" fmla="*/ 552 h 1815"/>
              <a:gd name="T12" fmla="*/ 1475 w 1743"/>
              <a:gd name="T13" fmla="*/ 570 h 1815"/>
              <a:gd name="T14" fmla="*/ 1440 w 1743"/>
              <a:gd name="T15" fmla="*/ 570 h 1815"/>
              <a:gd name="T16" fmla="*/ 1408 w 1743"/>
              <a:gd name="T17" fmla="*/ 552 h 1815"/>
              <a:gd name="T18" fmla="*/ 1389 w 1743"/>
              <a:gd name="T19" fmla="*/ 520 h 1815"/>
              <a:gd name="T20" fmla="*/ 1389 w 1743"/>
              <a:gd name="T21" fmla="*/ 484 h 1815"/>
              <a:gd name="T22" fmla="*/ 1408 w 1743"/>
              <a:gd name="T23" fmla="*/ 452 h 1815"/>
              <a:gd name="T24" fmla="*/ 1410 w 1743"/>
              <a:gd name="T25" fmla="*/ 361 h 1815"/>
              <a:gd name="T26" fmla="*/ 1228 w 1743"/>
              <a:gd name="T27" fmla="*/ 388 h 1815"/>
              <a:gd name="T28" fmla="*/ 1056 w 1743"/>
              <a:gd name="T29" fmla="*/ 438 h 1815"/>
              <a:gd name="T30" fmla="*/ 893 w 1743"/>
              <a:gd name="T31" fmla="*/ 510 h 1815"/>
              <a:gd name="T32" fmla="*/ 741 w 1743"/>
              <a:gd name="T33" fmla="*/ 602 h 1815"/>
              <a:gd name="T34" fmla="*/ 602 w 1743"/>
              <a:gd name="T35" fmla="*/ 710 h 1815"/>
              <a:gd name="T36" fmla="*/ 480 w 1743"/>
              <a:gd name="T37" fmla="*/ 835 h 1815"/>
              <a:gd name="T38" fmla="*/ 373 w 1743"/>
              <a:gd name="T39" fmla="*/ 975 h 1815"/>
              <a:gd name="T40" fmla="*/ 284 w 1743"/>
              <a:gd name="T41" fmla="*/ 1129 h 1815"/>
              <a:gd name="T42" fmla="*/ 215 w 1743"/>
              <a:gd name="T43" fmla="*/ 1293 h 1815"/>
              <a:gd name="T44" fmla="*/ 167 w 1743"/>
              <a:gd name="T45" fmla="*/ 1468 h 1815"/>
              <a:gd name="T46" fmla="*/ 143 w 1743"/>
              <a:gd name="T47" fmla="*/ 1650 h 1815"/>
              <a:gd name="T48" fmla="*/ 138 w 1743"/>
              <a:gd name="T49" fmla="*/ 1763 h 1815"/>
              <a:gd name="T50" fmla="*/ 120 w 1743"/>
              <a:gd name="T51" fmla="*/ 1794 h 1815"/>
              <a:gd name="T52" fmla="*/ 89 w 1743"/>
              <a:gd name="T53" fmla="*/ 1812 h 1815"/>
              <a:gd name="T54" fmla="*/ 51 w 1743"/>
              <a:gd name="T55" fmla="*/ 1812 h 1815"/>
              <a:gd name="T56" fmla="*/ 20 w 1743"/>
              <a:gd name="T57" fmla="*/ 1794 h 1815"/>
              <a:gd name="T58" fmla="*/ 2 w 1743"/>
              <a:gd name="T59" fmla="*/ 1763 h 1815"/>
              <a:gd name="T60" fmla="*/ 3 w 1743"/>
              <a:gd name="T61" fmla="*/ 1645 h 1815"/>
              <a:gd name="T62" fmla="*/ 28 w 1743"/>
              <a:gd name="T63" fmla="*/ 1451 h 1815"/>
              <a:gd name="T64" fmla="*/ 76 w 1743"/>
              <a:gd name="T65" fmla="*/ 1265 h 1815"/>
              <a:gd name="T66" fmla="*/ 147 w 1743"/>
              <a:gd name="T67" fmla="*/ 1090 h 1815"/>
              <a:gd name="T68" fmla="*/ 237 w 1743"/>
              <a:gd name="T69" fmla="*/ 926 h 1815"/>
              <a:gd name="T70" fmla="*/ 346 w 1743"/>
              <a:gd name="T71" fmla="*/ 774 h 1815"/>
              <a:gd name="T72" fmla="*/ 473 w 1743"/>
              <a:gd name="T73" fmla="*/ 639 h 1815"/>
              <a:gd name="T74" fmla="*/ 615 w 1743"/>
              <a:gd name="T75" fmla="*/ 519 h 1815"/>
              <a:gd name="T76" fmla="*/ 772 w 1743"/>
              <a:gd name="T77" fmla="*/ 416 h 1815"/>
              <a:gd name="T78" fmla="*/ 940 w 1743"/>
              <a:gd name="T79" fmla="*/ 333 h 1815"/>
              <a:gd name="T80" fmla="*/ 1119 w 1743"/>
              <a:gd name="T81" fmla="*/ 272 h 1815"/>
              <a:gd name="T82" fmla="*/ 1308 w 1743"/>
              <a:gd name="T83" fmla="*/ 232 h 1815"/>
              <a:gd name="T84" fmla="*/ 1505 w 1743"/>
              <a:gd name="T85" fmla="*/ 217 h 1815"/>
              <a:gd name="T86" fmla="*/ 1397 w 1743"/>
              <a:gd name="T87" fmla="*/ 105 h 1815"/>
              <a:gd name="T88" fmla="*/ 1387 w 1743"/>
              <a:gd name="T89" fmla="*/ 71 h 1815"/>
              <a:gd name="T90" fmla="*/ 1397 w 1743"/>
              <a:gd name="T91" fmla="*/ 36 h 1815"/>
              <a:gd name="T92" fmla="*/ 1423 w 1743"/>
              <a:gd name="T93" fmla="*/ 10 h 1815"/>
              <a:gd name="T94" fmla="*/ 1457 w 1743"/>
              <a:gd name="T95" fmla="*/ 0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43" h="1815">
                <a:moveTo>
                  <a:pt x="1457" y="0"/>
                </a:moveTo>
                <a:lnTo>
                  <a:pt x="1475" y="2"/>
                </a:lnTo>
                <a:lnTo>
                  <a:pt x="1492" y="10"/>
                </a:lnTo>
                <a:lnTo>
                  <a:pt x="1507" y="21"/>
                </a:lnTo>
                <a:lnTo>
                  <a:pt x="1722" y="237"/>
                </a:lnTo>
                <a:lnTo>
                  <a:pt x="1733" y="252"/>
                </a:lnTo>
                <a:lnTo>
                  <a:pt x="1741" y="269"/>
                </a:lnTo>
                <a:lnTo>
                  <a:pt x="1743" y="287"/>
                </a:lnTo>
                <a:lnTo>
                  <a:pt x="1741" y="304"/>
                </a:lnTo>
                <a:lnTo>
                  <a:pt x="1733" y="320"/>
                </a:lnTo>
                <a:lnTo>
                  <a:pt x="1722" y="335"/>
                </a:lnTo>
                <a:lnTo>
                  <a:pt x="1507" y="552"/>
                </a:lnTo>
                <a:lnTo>
                  <a:pt x="1492" y="562"/>
                </a:lnTo>
                <a:lnTo>
                  <a:pt x="1475" y="570"/>
                </a:lnTo>
                <a:lnTo>
                  <a:pt x="1458" y="572"/>
                </a:lnTo>
                <a:lnTo>
                  <a:pt x="1440" y="570"/>
                </a:lnTo>
                <a:lnTo>
                  <a:pt x="1423" y="562"/>
                </a:lnTo>
                <a:lnTo>
                  <a:pt x="1408" y="552"/>
                </a:lnTo>
                <a:lnTo>
                  <a:pt x="1397" y="536"/>
                </a:lnTo>
                <a:lnTo>
                  <a:pt x="1389" y="520"/>
                </a:lnTo>
                <a:lnTo>
                  <a:pt x="1387" y="502"/>
                </a:lnTo>
                <a:lnTo>
                  <a:pt x="1389" y="484"/>
                </a:lnTo>
                <a:lnTo>
                  <a:pt x="1397" y="467"/>
                </a:lnTo>
                <a:lnTo>
                  <a:pt x="1408" y="452"/>
                </a:lnTo>
                <a:lnTo>
                  <a:pt x="1504" y="357"/>
                </a:lnTo>
                <a:lnTo>
                  <a:pt x="1410" y="361"/>
                </a:lnTo>
                <a:lnTo>
                  <a:pt x="1318" y="371"/>
                </a:lnTo>
                <a:lnTo>
                  <a:pt x="1228" y="388"/>
                </a:lnTo>
                <a:lnTo>
                  <a:pt x="1140" y="411"/>
                </a:lnTo>
                <a:lnTo>
                  <a:pt x="1056" y="438"/>
                </a:lnTo>
                <a:lnTo>
                  <a:pt x="972" y="472"/>
                </a:lnTo>
                <a:lnTo>
                  <a:pt x="893" y="510"/>
                </a:lnTo>
                <a:lnTo>
                  <a:pt x="815" y="553"/>
                </a:lnTo>
                <a:lnTo>
                  <a:pt x="741" y="602"/>
                </a:lnTo>
                <a:lnTo>
                  <a:pt x="670" y="654"/>
                </a:lnTo>
                <a:lnTo>
                  <a:pt x="602" y="710"/>
                </a:lnTo>
                <a:lnTo>
                  <a:pt x="539" y="771"/>
                </a:lnTo>
                <a:lnTo>
                  <a:pt x="480" y="835"/>
                </a:lnTo>
                <a:lnTo>
                  <a:pt x="424" y="904"/>
                </a:lnTo>
                <a:lnTo>
                  <a:pt x="373" y="975"/>
                </a:lnTo>
                <a:lnTo>
                  <a:pt x="326" y="1050"/>
                </a:lnTo>
                <a:lnTo>
                  <a:pt x="284" y="1129"/>
                </a:lnTo>
                <a:lnTo>
                  <a:pt x="247" y="1209"/>
                </a:lnTo>
                <a:lnTo>
                  <a:pt x="215" y="1293"/>
                </a:lnTo>
                <a:lnTo>
                  <a:pt x="188" y="1379"/>
                </a:lnTo>
                <a:lnTo>
                  <a:pt x="167" y="1468"/>
                </a:lnTo>
                <a:lnTo>
                  <a:pt x="152" y="1558"/>
                </a:lnTo>
                <a:lnTo>
                  <a:pt x="143" y="1650"/>
                </a:lnTo>
                <a:lnTo>
                  <a:pt x="140" y="1744"/>
                </a:lnTo>
                <a:lnTo>
                  <a:pt x="138" y="1763"/>
                </a:lnTo>
                <a:lnTo>
                  <a:pt x="130" y="1780"/>
                </a:lnTo>
                <a:lnTo>
                  <a:pt x="120" y="1794"/>
                </a:lnTo>
                <a:lnTo>
                  <a:pt x="105" y="1805"/>
                </a:lnTo>
                <a:lnTo>
                  <a:pt x="89" y="1812"/>
                </a:lnTo>
                <a:lnTo>
                  <a:pt x="70" y="1815"/>
                </a:lnTo>
                <a:lnTo>
                  <a:pt x="51" y="1812"/>
                </a:lnTo>
                <a:lnTo>
                  <a:pt x="34" y="1805"/>
                </a:lnTo>
                <a:lnTo>
                  <a:pt x="20" y="1794"/>
                </a:lnTo>
                <a:lnTo>
                  <a:pt x="10" y="1780"/>
                </a:lnTo>
                <a:lnTo>
                  <a:pt x="2" y="1763"/>
                </a:lnTo>
                <a:lnTo>
                  <a:pt x="0" y="1744"/>
                </a:lnTo>
                <a:lnTo>
                  <a:pt x="3" y="1645"/>
                </a:lnTo>
                <a:lnTo>
                  <a:pt x="13" y="1547"/>
                </a:lnTo>
                <a:lnTo>
                  <a:pt x="28" y="1451"/>
                </a:lnTo>
                <a:lnTo>
                  <a:pt x="50" y="1357"/>
                </a:lnTo>
                <a:lnTo>
                  <a:pt x="76" y="1265"/>
                </a:lnTo>
                <a:lnTo>
                  <a:pt x="109" y="1176"/>
                </a:lnTo>
                <a:lnTo>
                  <a:pt x="147" y="1090"/>
                </a:lnTo>
                <a:lnTo>
                  <a:pt x="190" y="1007"/>
                </a:lnTo>
                <a:lnTo>
                  <a:pt x="237" y="926"/>
                </a:lnTo>
                <a:lnTo>
                  <a:pt x="290" y="849"/>
                </a:lnTo>
                <a:lnTo>
                  <a:pt x="346" y="774"/>
                </a:lnTo>
                <a:lnTo>
                  <a:pt x="408" y="704"/>
                </a:lnTo>
                <a:lnTo>
                  <a:pt x="473" y="639"/>
                </a:lnTo>
                <a:lnTo>
                  <a:pt x="542" y="576"/>
                </a:lnTo>
                <a:lnTo>
                  <a:pt x="615" y="519"/>
                </a:lnTo>
                <a:lnTo>
                  <a:pt x="691" y="465"/>
                </a:lnTo>
                <a:lnTo>
                  <a:pt x="772" y="416"/>
                </a:lnTo>
                <a:lnTo>
                  <a:pt x="854" y="372"/>
                </a:lnTo>
                <a:lnTo>
                  <a:pt x="940" y="333"/>
                </a:lnTo>
                <a:lnTo>
                  <a:pt x="1028" y="299"/>
                </a:lnTo>
                <a:lnTo>
                  <a:pt x="1119" y="272"/>
                </a:lnTo>
                <a:lnTo>
                  <a:pt x="1212" y="248"/>
                </a:lnTo>
                <a:lnTo>
                  <a:pt x="1308" y="232"/>
                </a:lnTo>
                <a:lnTo>
                  <a:pt x="1405" y="221"/>
                </a:lnTo>
                <a:lnTo>
                  <a:pt x="1505" y="217"/>
                </a:lnTo>
                <a:lnTo>
                  <a:pt x="1408" y="120"/>
                </a:lnTo>
                <a:lnTo>
                  <a:pt x="1397" y="105"/>
                </a:lnTo>
                <a:lnTo>
                  <a:pt x="1389" y="88"/>
                </a:lnTo>
                <a:lnTo>
                  <a:pt x="1387" y="71"/>
                </a:lnTo>
                <a:lnTo>
                  <a:pt x="1389" y="53"/>
                </a:lnTo>
                <a:lnTo>
                  <a:pt x="1397" y="36"/>
                </a:lnTo>
                <a:lnTo>
                  <a:pt x="1408" y="21"/>
                </a:lnTo>
                <a:lnTo>
                  <a:pt x="1423" y="10"/>
                </a:lnTo>
                <a:lnTo>
                  <a:pt x="1440" y="2"/>
                </a:lnTo>
                <a:lnTo>
                  <a:pt x="145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Freeform 228"/>
          <p:cNvSpPr/>
          <p:nvPr/>
        </p:nvSpPr>
        <p:spPr bwMode="auto">
          <a:xfrm>
            <a:off x="9242466" y="2178702"/>
            <a:ext cx="332517" cy="345894"/>
          </a:xfrm>
          <a:custGeom>
            <a:avLst/>
            <a:gdLst>
              <a:gd name="T0" fmla="*/ 1691 w 1743"/>
              <a:gd name="T1" fmla="*/ 3 h 1815"/>
              <a:gd name="T2" fmla="*/ 1722 w 1743"/>
              <a:gd name="T3" fmla="*/ 21 h 1815"/>
              <a:gd name="T4" fmla="*/ 1740 w 1743"/>
              <a:gd name="T5" fmla="*/ 52 h 1815"/>
              <a:gd name="T6" fmla="*/ 1739 w 1743"/>
              <a:gd name="T7" fmla="*/ 170 h 1815"/>
              <a:gd name="T8" fmla="*/ 1714 w 1743"/>
              <a:gd name="T9" fmla="*/ 364 h 1815"/>
              <a:gd name="T10" fmla="*/ 1666 w 1743"/>
              <a:gd name="T11" fmla="*/ 549 h 1815"/>
              <a:gd name="T12" fmla="*/ 1595 w 1743"/>
              <a:gd name="T13" fmla="*/ 724 h 1815"/>
              <a:gd name="T14" fmla="*/ 1505 w 1743"/>
              <a:gd name="T15" fmla="*/ 889 h 1815"/>
              <a:gd name="T16" fmla="*/ 1395 w 1743"/>
              <a:gd name="T17" fmla="*/ 1040 h 1815"/>
              <a:gd name="T18" fmla="*/ 1269 w 1743"/>
              <a:gd name="T19" fmla="*/ 1176 h 1815"/>
              <a:gd name="T20" fmla="*/ 1126 w 1743"/>
              <a:gd name="T21" fmla="*/ 1296 h 1815"/>
              <a:gd name="T22" fmla="*/ 971 w 1743"/>
              <a:gd name="T23" fmla="*/ 1399 h 1815"/>
              <a:gd name="T24" fmla="*/ 802 w 1743"/>
              <a:gd name="T25" fmla="*/ 1481 h 1815"/>
              <a:gd name="T26" fmla="*/ 622 w 1743"/>
              <a:gd name="T27" fmla="*/ 1543 h 1815"/>
              <a:gd name="T28" fmla="*/ 434 w 1743"/>
              <a:gd name="T29" fmla="*/ 1582 h 1815"/>
              <a:gd name="T30" fmla="*/ 238 w 1743"/>
              <a:gd name="T31" fmla="*/ 1598 h 1815"/>
              <a:gd name="T32" fmla="*/ 346 w 1743"/>
              <a:gd name="T33" fmla="*/ 1710 h 1815"/>
              <a:gd name="T34" fmla="*/ 354 w 1743"/>
              <a:gd name="T35" fmla="*/ 1743 h 1815"/>
              <a:gd name="T36" fmla="*/ 346 w 1743"/>
              <a:gd name="T37" fmla="*/ 1778 h 1815"/>
              <a:gd name="T38" fmla="*/ 320 w 1743"/>
              <a:gd name="T39" fmla="*/ 1805 h 1815"/>
              <a:gd name="T40" fmla="*/ 285 w 1743"/>
              <a:gd name="T41" fmla="*/ 1815 h 1815"/>
              <a:gd name="T42" fmla="*/ 250 w 1743"/>
              <a:gd name="T43" fmla="*/ 1805 h 1815"/>
              <a:gd name="T44" fmla="*/ 20 w 1743"/>
              <a:gd name="T45" fmla="*/ 1578 h 1815"/>
              <a:gd name="T46" fmla="*/ 2 w 1743"/>
              <a:gd name="T47" fmla="*/ 1546 h 1815"/>
              <a:gd name="T48" fmla="*/ 2 w 1743"/>
              <a:gd name="T49" fmla="*/ 1510 h 1815"/>
              <a:gd name="T50" fmla="*/ 20 w 1743"/>
              <a:gd name="T51" fmla="*/ 1479 h 1815"/>
              <a:gd name="T52" fmla="*/ 251 w 1743"/>
              <a:gd name="T53" fmla="*/ 1251 h 1815"/>
              <a:gd name="T54" fmla="*/ 285 w 1743"/>
              <a:gd name="T55" fmla="*/ 1243 h 1815"/>
              <a:gd name="T56" fmla="*/ 320 w 1743"/>
              <a:gd name="T57" fmla="*/ 1251 h 1815"/>
              <a:gd name="T58" fmla="*/ 346 w 1743"/>
              <a:gd name="T59" fmla="*/ 1279 h 1815"/>
              <a:gd name="T60" fmla="*/ 354 w 1743"/>
              <a:gd name="T61" fmla="*/ 1313 h 1815"/>
              <a:gd name="T62" fmla="*/ 346 w 1743"/>
              <a:gd name="T63" fmla="*/ 1348 h 1815"/>
              <a:gd name="T64" fmla="*/ 239 w 1743"/>
              <a:gd name="T65" fmla="*/ 1458 h 1815"/>
              <a:gd name="T66" fmla="*/ 424 w 1743"/>
              <a:gd name="T67" fmla="*/ 1443 h 1815"/>
              <a:gd name="T68" fmla="*/ 601 w 1743"/>
              <a:gd name="T69" fmla="*/ 1404 h 1815"/>
              <a:gd name="T70" fmla="*/ 770 w 1743"/>
              <a:gd name="T71" fmla="*/ 1343 h 1815"/>
              <a:gd name="T72" fmla="*/ 927 w 1743"/>
              <a:gd name="T73" fmla="*/ 1262 h 1815"/>
              <a:gd name="T74" fmla="*/ 1072 w 1743"/>
              <a:gd name="T75" fmla="*/ 1161 h 1815"/>
              <a:gd name="T76" fmla="*/ 1204 w 1743"/>
              <a:gd name="T77" fmla="*/ 1043 h 1815"/>
              <a:gd name="T78" fmla="*/ 1318 w 1743"/>
              <a:gd name="T79" fmla="*/ 911 h 1815"/>
              <a:gd name="T80" fmla="*/ 1416 w 1743"/>
              <a:gd name="T81" fmla="*/ 765 h 1815"/>
              <a:gd name="T82" fmla="*/ 1495 w 1743"/>
              <a:gd name="T83" fmla="*/ 605 h 1815"/>
              <a:gd name="T84" fmla="*/ 1554 w 1743"/>
              <a:gd name="T85" fmla="*/ 436 h 1815"/>
              <a:gd name="T86" fmla="*/ 1590 w 1743"/>
              <a:gd name="T87" fmla="*/ 256 h 1815"/>
              <a:gd name="T88" fmla="*/ 1603 w 1743"/>
              <a:gd name="T89" fmla="*/ 70 h 1815"/>
              <a:gd name="T90" fmla="*/ 1612 w 1743"/>
              <a:gd name="T91" fmla="*/ 35 h 1815"/>
              <a:gd name="T92" fmla="*/ 1637 w 1743"/>
              <a:gd name="T93" fmla="*/ 9 h 1815"/>
              <a:gd name="T94" fmla="*/ 1673 w 1743"/>
              <a:gd name="T95" fmla="*/ 0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43" h="1815">
                <a:moveTo>
                  <a:pt x="1673" y="0"/>
                </a:moveTo>
                <a:lnTo>
                  <a:pt x="1691" y="3"/>
                </a:lnTo>
                <a:lnTo>
                  <a:pt x="1708" y="9"/>
                </a:lnTo>
                <a:lnTo>
                  <a:pt x="1722" y="21"/>
                </a:lnTo>
                <a:lnTo>
                  <a:pt x="1733" y="35"/>
                </a:lnTo>
                <a:lnTo>
                  <a:pt x="1740" y="52"/>
                </a:lnTo>
                <a:lnTo>
                  <a:pt x="1743" y="70"/>
                </a:lnTo>
                <a:lnTo>
                  <a:pt x="1739" y="170"/>
                </a:lnTo>
                <a:lnTo>
                  <a:pt x="1730" y="268"/>
                </a:lnTo>
                <a:lnTo>
                  <a:pt x="1714" y="364"/>
                </a:lnTo>
                <a:lnTo>
                  <a:pt x="1693" y="458"/>
                </a:lnTo>
                <a:lnTo>
                  <a:pt x="1666" y="549"/>
                </a:lnTo>
                <a:lnTo>
                  <a:pt x="1634" y="638"/>
                </a:lnTo>
                <a:lnTo>
                  <a:pt x="1595" y="724"/>
                </a:lnTo>
                <a:lnTo>
                  <a:pt x="1553" y="808"/>
                </a:lnTo>
                <a:lnTo>
                  <a:pt x="1505" y="889"/>
                </a:lnTo>
                <a:lnTo>
                  <a:pt x="1452" y="966"/>
                </a:lnTo>
                <a:lnTo>
                  <a:pt x="1395" y="1040"/>
                </a:lnTo>
                <a:lnTo>
                  <a:pt x="1334" y="1110"/>
                </a:lnTo>
                <a:lnTo>
                  <a:pt x="1269" y="1176"/>
                </a:lnTo>
                <a:lnTo>
                  <a:pt x="1199" y="1239"/>
                </a:lnTo>
                <a:lnTo>
                  <a:pt x="1126" y="1296"/>
                </a:lnTo>
                <a:lnTo>
                  <a:pt x="1050" y="1350"/>
                </a:lnTo>
                <a:lnTo>
                  <a:pt x="971" y="1399"/>
                </a:lnTo>
                <a:lnTo>
                  <a:pt x="888" y="1442"/>
                </a:lnTo>
                <a:lnTo>
                  <a:pt x="802" y="1481"/>
                </a:lnTo>
                <a:lnTo>
                  <a:pt x="713" y="1515"/>
                </a:lnTo>
                <a:lnTo>
                  <a:pt x="622" y="1543"/>
                </a:lnTo>
                <a:lnTo>
                  <a:pt x="529" y="1566"/>
                </a:lnTo>
                <a:lnTo>
                  <a:pt x="434" y="1582"/>
                </a:lnTo>
                <a:lnTo>
                  <a:pt x="338" y="1594"/>
                </a:lnTo>
                <a:lnTo>
                  <a:pt x="238" y="1598"/>
                </a:lnTo>
                <a:lnTo>
                  <a:pt x="334" y="1695"/>
                </a:lnTo>
                <a:lnTo>
                  <a:pt x="346" y="1710"/>
                </a:lnTo>
                <a:lnTo>
                  <a:pt x="352" y="1726"/>
                </a:lnTo>
                <a:lnTo>
                  <a:pt x="354" y="1743"/>
                </a:lnTo>
                <a:lnTo>
                  <a:pt x="352" y="1761"/>
                </a:lnTo>
                <a:lnTo>
                  <a:pt x="346" y="1778"/>
                </a:lnTo>
                <a:lnTo>
                  <a:pt x="334" y="1793"/>
                </a:lnTo>
                <a:lnTo>
                  <a:pt x="320" y="1805"/>
                </a:lnTo>
                <a:lnTo>
                  <a:pt x="303" y="1811"/>
                </a:lnTo>
                <a:lnTo>
                  <a:pt x="285" y="1815"/>
                </a:lnTo>
                <a:lnTo>
                  <a:pt x="267" y="1811"/>
                </a:lnTo>
                <a:lnTo>
                  <a:pt x="250" y="1805"/>
                </a:lnTo>
                <a:lnTo>
                  <a:pt x="235" y="1793"/>
                </a:lnTo>
                <a:lnTo>
                  <a:pt x="20" y="1578"/>
                </a:lnTo>
                <a:lnTo>
                  <a:pt x="9" y="1563"/>
                </a:lnTo>
                <a:lnTo>
                  <a:pt x="2" y="1546"/>
                </a:lnTo>
                <a:lnTo>
                  <a:pt x="0" y="1528"/>
                </a:lnTo>
                <a:lnTo>
                  <a:pt x="2" y="1510"/>
                </a:lnTo>
                <a:lnTo>
                  <a:pt x="9" y="1493"/>
                </a:lnTo>
                <a:lnTo>
                  <a:pt x="20" y="1479"/>
                </a:lnTo>
                <a:lnTo>
                  <a:pt x="235" y="1263"/>
                </a:lnTo>
                <a:lnTo>
                  <a:pt x="251" y="1251"/>
                </a:lnTo>
                <a:lnTo>
                  <a:pt x="267" y="1245"/>
                </a:lnTo>
                <a:lnTo>
                  <a:pt x="285" y="1243"/>
                </a:lnTo>
                <a:lnTo>
                  <a:pt x="303" y="1245"/>
                </a:lnTo>
                <a:lnTo>
                  <a:pt x="320" y="1251"/>
                </a:lnTo>
                <a:lnTo>
                  <a:pt x="334" y="1263"/>
                </a:lnTo>
                <a:lnTo>
                  <a:pt x="346" y="1279"/>
                </a:lnTo>
                <a:lnTo>
                  <a:pt x="352" y="1295"/>
                </a:lnTo>
                <a:lnTo>
                  <a:pt x="354" y="1313"/>
                </a:lnTo>
                <a:lnTo>
                  <a:pt x="352" y="1331"/>
                </a:lnTo>
                <a:lnTo>
                  <a:pt x="346" y="1348"/>
                </a:lnTo>
                <a:lnTo>
                  <a:pt x="334" y="1363"/>
                </a:lnTo>
                <a:lnTo>
                  <a:pt x="239" y="1458"/>
                </a:lnTo>
                <a:lnTo>
                  <a:pt x="332" y="1454"/>
                </a:lnTo>
                <a:lnTo>
                  <a:pt x="424" y="1443"/>
                </a:lnTo>
                <a:lnTo>
                  <a:pt x="513" y="1426"/>
                </a:lnTo>
                <a:lnTo>
                  <a:pt x="601" y="1404"/>
                </a:lnTo>
                <a:lnTo>
                  <a:pt x="687" y="1376"/>
                </a:lnTo>
                <a:lnTo>
                  <a:pt x="770" y="1343"/>
                </a:lnTo>
                <a:lnTo>
                  <a:pt x="850" y="1304"/>
                </a:lnTo>
                <a:lnTo>
                  <a:pt x="927" y="1262"/>
                </a:lnTo>
                <a:lnTo>
                  <a:pt x="1001" y="1213"/>
                </a:lnTo>
                <a:lnTo>
                  <a:pt x="1072" y="1161"/>
                </a:lnTo>
                <a:lnTo>
                  <a:pt x="1140" y="1105"/>
                </a:lnTo>
                <a:lnTo>
                  <a:pt x="1204" y="1043"/>
                </a:lnTo>
                <a:lnTo>
                  <a:pt x="1263" y="980"/>
                </a:lnTo>
                <a:lnTo>
                  <a:pt x="1318" y="911"/>
                </a:lnTo>
                <a:lnTo>
                  <a:pt x="1370" y="840"/>
                </a:lnTo>
                <a:lnTo>
                  <a:pt x="1416" y="765"/>
                </a:lnTo>
                <a:lnTo>
                  <a:pt x="1459" y="686"/>
                </a:lnTo>
                <a:lnTo>
                  <a:pt x="1495" y="605"/>
                </a:lnTo>
                <a:lnTo>
                  <a:pt x="1528" y="522"/>
                </a:lnTo>
                <a:lnTo>
                  <a:pt x="1554" y="436"/>
                </a:lnTo>
                <a:lnTo>
                  <a:pt x="1574" y="347"/>
                </a:lnTo>
                <a:lnTo>
                  <a:pt x="1590" y="256"/>
                </a:lnTo>
                <a:lnTo>
                  <a:pt x="1600" y="164"/>
                </a:lnTo>
                <a:lnTo>
                  <a:pt x="1603" y="70"/>
                </a:lnTo>
                <a:lnTo>
                  <a:pt x="1605" y="52"/>
                </a:lnTo>
                <a:lnTo>
                  <a:pt x="1612" y="35"/>
                </a:lnTo>
                <a:lnTo>
                  <a:pt x="1623" y="21"/>
                </a:lnTo>
                <a:lnTo>
                  <a:pt x="1637" y="9"/>
                </a:lnTo>
                <a:lnTo>
                  <a:pt x="1654" y="3"/>
                </a:lnTo>
                <a:lnTo>
                  <a:pt x="167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Freeform 229"/>
          <p:cNvSpPr>
            <a:spLocks noEditPoints="1"/>
          </p:cNvSpPr>
          <p:nvPr/>
        </p:nvSpPr>
        <p:spPr bwMode="auto">
          <a:xfrm>
            <a:off x="9198512" y="2106083"/>
            <a:ext cx="171992" cy="171991"/>
          </a:xfrm>
          <a:custGeom>
            <a:avLst/>
            <a:gdLst>
              <a:gd name="T0" fmla="*/ 410 w 901"/>
              <a:gd name="T1" fmla="*/ 143 h 905"/>
              <a:gd name="T2" fmla="*/ 331 w 901"/>
              <a:gd name="T3" fmla="*/ 164 h 905"/>
              <a:gd name="T4" fmla="*/ 260 w 901"/>
              <a:gd name="T5" fmla="*/ 206 h 905"/>
              <a:gd name="T6" fmla="*/ 203 w 901"/>
              <a:gd name="T7" fmla="*/ 262 h 905"/>
              <a:gd name="T8" fmla="*/ 163 w 901"/>
              <a:gd name="T9" fmla="*/ 333 h 905"/>
              <a:gd name="T10" fmla="*/ 142 w 901"/>
              <a:gd name="T11" fmla="*/ 413 h 905"/>
              <a:gd name="T12" fmla="*/ 142 w 901"/>
              <a:gd name="T13" fmla="*/ 493 h 905"/>
              <a:gd name="T14" fmla="*/ 163 w 901"/>
              <a:gd name="T15" fmla="*/ 572 h 905"/>
              <a:gd name="T16" fmla="*/ 204 w 901"/>
              <a:gd name="T17" fmla="*/ 644 h 905"/>
              <a:gd name="T18" fmla="*/ 260 w 901"/>
              <a:gd name="T19" fmla="*/ 701 h 905"/>
              <a:gd name="T20" fmla="*/ 330 w 901"/>
              <a:gd name="T21" fmla="*/ 741 h 905"/>
              <a:gd name="T22" fmla="*/ 408 w 901"/>
              <a:gd name="T23" fmla="*/ 763 h 905"/>
              <a:gd name="T24" fmla="*/ 491 w 901"/>
              <a:gd name="T25" fmla="*/ 763 h 905"/>
              <a:gd name="T26" fmla="*/ 569 w 901"/>
              <a:gd name="T27" fmla="*/ 741 h 905"/>
              <a:gd name="T28" fmla="*/ 640 w 901"/>
              <a:gd name="T29" fmla="*/ 700 h 905"/>
              <a:gd name="T30" fmla="*/ 696 w 901"/>
              <a:gd name="T31" fmla="*/ 643 h 905"/>
              <a:gd name="T32" fmla="*/ 738 w 901"/>
              <a:gd name="T33" fmla="*/ 572 h 905"/>
              <a:gd name="T34" fmla="*/ 759 w 901"/>
              <a:gd name="T35" fmla="*/ 493 h 905"/>
              <a:gd name="T36" fmla="*/ 759 w 901"/>
              <a:gd name="T37" fmla="*/ 413 h 905"/>
              <a:gd name="T38" fmla="*/ 738 w 901"/>
              <a:gd name="T39" fmla="*/ 333 h 905"/>
              <a:gd name="T40" fmla="*/ 696 w 901"/>
              <a:gd name="T41" fmla="*/ 262 h 905"/>
              <a:gd name="T42" fmla="*/ 639 w 901"/>
              <a:gd name="T43" fmla="*/ 205 h 905"/>
              <a:gd name="T44" fmla="*/ 569 w 901"/>
              <a:gd name="T45" fmla="*/ 164 h 905"/>
              <a:gd name="T46" fmla="*/ 491 w 901"/>
              <a:gd name="T47" fmla="*/ 143 h 905"/>
              <a:gd name="T48" fmla="*/ 450 w 901"/>
              <a:gd name="T49" fmla="*/ 0 h 905"/>
              <a:gd name="T50" fmla="*/ 547 w 901"/>
              <a:gd name="T51" fmla="*/ 11 h 905"/>
              <a:gd name="T52" fmla="*/ 638 w 901"/>
              <a:gd name="T53" fmla="*/ 41 h 905"/>
              <a:gd name="T54" fmla="*/ 721 w 901"/>
              <a:gd name="T55" fmla="*/ 90 h 905"/>
              <a:gd name="T56" fmla="*/ 791 w 901"/>
              <a:gd name="T57" fmla="*/ 155 h 905"/>
              <a:gd name="T58" fmla="*/ 846 w 901"/>
              <a:gd name="T59" fmla="*/ 234 h 905"/>
              <a:gd name="T60" fmla="*/ 884 w 901"/>
              <a:gd name="T61" fmla="*/ 328 h 905"/>
              <a:gd name="T62" fmla="*/ 901 w 901"/>
              <a:gd name="T63" fmla="*/ 427 h 905"/>
              <a:gd name="T64" fmla="*/ 896 w 901"/>
              <a:gd name="T65" fmla="*/ 527 h 905"/>
              <a:gd name="T66" fmla="*/ 867 w 901"/>
              <a:gd name="T67" fmla="*/ 626 h 905"/>
              <a:gd name="T68" fmla="*/ 818 w 901"/>
              <a:gd name="T69" fmla="*/ 715 h 905"/>
              <a:gd name="T70" fmla="*/ 752 w 901"/>
              <a:gd name="T71" fmla="*/ 789 h 905"/>
              <a:gd name="T72" fmla="*/ 669 w 901"/>
              <a:gd name="T73" fmla="*/ 847 h 905"/>
              <a:gd name="T74" fmla="*/ 581 w 901"/>
              <a:gd name="T75" fmla="*/ 886 h 905"/>
              <a:gd name="T76" fmla="*/ 494 w 901"/>
              <a:gd name="T77" fmla="*/ 903 h 905"/>
              <a:gd name="T78" fmla="*/ 401 w 901"/>
              <a:gd name="T79" fmla="*/ 902 h 905"/>
              <a:gd name="T80" fmla="*/ 306 w 901"/>
              <a:gd name="T81" fmla="*/ 881 h 905"/>
              <a:gd name="T82" fmla="*/ 219 w 901"/>
              <a:gd name="T83" fmla="*/ 841 h 905"/>
              <a:gd name="T84" fmla="*/ 143 w 901"/>
              <a:gd name="T85" fmla="*/ 784 h 905"/>
              <a:gd name="T86" fmla="*/ 80 w 901"/>
              <a:gd name="T87" fmla="*/ 712 h 905"/>
              <a:gd name="T88" fmla="*/ 34 w 901"/>
              <a:gd name="T89" fmla="*/ 626 h 905"/>
              <a:gd name="T90" fmla="*/ 5 w 901"/>
              <a:gd name="T91" fmla="*/ 527 h 905"/>
              <a:gd name="T92" fmla="*/ 0 w 901"/>
              <a:gd name="T93" fmla="*/ 427 h 905"/>
              <a:gd name="T94" fmla="*/ 17 w 901"/>
              <a:gd name="T95" fmla="*/ 328 h 905"/>
              <a:gd name="T96" fmla="*/ 56 w 901"/>
              <a:gd name="T97" fmla="*/ 233 h 905"/>
              <a:gd name="T98" fmla="*/ 114 w 901"/>
              <a:gd name="T99" fmla="*/ 151 h 905"/>
              <a:gd name="T100" fmla="*/ 188 w 901"/>
              <a:gd name="T101" fmla="*/ 84 h 905"/>
              <a:gd name="T102" fmla="*/ 277 w 901"/>
              <a:gd name="T103" fmla="*/ 35 h 905"/>
              <a:gd name="T104" fmla="*/ 362 w 901"/>
              <a:gd name="T105" fmla="*/ 8 h 905"/>
              <a:gd name="T106" fmla="*/ 450 w 901"/>
              <a:gd name="T107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1" h="905">
                <a:moveTo>
                  <a:pt x="450" y="140"/>
                </a:moveTo>
                <a:lnTo>
                  <a:pt x="410" y="143"/>
                </a:lnTo>
                <a:lnTo>
                  <a:pt x="370" y="152"/>
                </a:lnTo>
                <a:lnTo>
                  <a:pt x="331" y="164"/>
                </a:lnTo>
                <a:lnTo>
                  <a:pt x="294" y="182"/>
                </a:lnTo>
                <a:lnTo>
                  <a:pt x="260" y="206"/>
                </a:lnTo>
                <a:lnTo>
                  <a:pt x="230" y="232"/>
                </a:lnTo>
                <a:lnTo>
                  <a:pt x="203" y="262"/>
                </a:lnTo>
                <a:lnTo>
                  <a:pt x="181" y="296"/>
                </a:lnTo>
                <a:lnTo>
                  <a:pt x="163" y="333"/>
                </a:lnTo>
                <a:lnTo>
                  <a:pt x="149" y="372"/>
                </a:lnTo>
                <a:lnTo>
                  <a:pt x="142" y="413"/>
                </a:lnTo>
                <a:lnTo>
                  <a:pt x="138" y="453"/>
                </a:lnTo>
                <a:lnTo>
                  <a:pt x="142" y="493"/>
                </a:lnTo>
                <a:lnTo>
                  <a:pt x="149" y="533"/>
                </a:lnTo>
                <a:lnTo>
                  <a:pt x="163" y="572"/>
                </a:lnTo>
                <a:lnTo>
                  <a:pt x="181" y="610"/>
                </a:lnTo>
                <a:lnTo>
                  <a:pt x="204" y="644"/>
                </a:lnTo>
                <a:lnTo>
                  <a:pt x="231" y="675"/>
                </a:lnTo>
                <a:lnTo>
                  <a:pt x="260" y="701"/>
                </a:lnTo>
                <a:lnTo>
                  <a:pt x="294" y="723"/>
                </a:lnTo>
                <a:lnTo>
                  <a:pt x="330" y="741"/>
                </a:lnTo>
                <a:lnTo>
                  <a:pt x="368" y="754"/>
                </a:lnTo>
                <a:lnTo>
                  <a:pt x="408" y="763"/>
                </a:lnTo>
                <a:lnTo>
                  <a:pt x="450" y="765"/>
                </a:lnTo>
                <a:lnTo>
                  <a:pt x="491" y="763"/>
                </a:lnTo>
                <a:lnTo>
                  <a:pt x="530" y="754"/>
                </a:lnTo>
                <a:lnTo>
                  <a:pt x="569" y="741"/>
                </a:lnTo>
                <a:lnTo>
                  <a:pt x="606" y="722"/>
                </a:lnTo>
                <a:lnTo>
                  <a:pt x="640" y="700"/>
                </a:lnTo>
                <a:lnTo>
                  <a:pt x="670" y="673"/>
                </a:lnTo>
                <a:lnTo>
                  <a:pt x="696" y="643"/>
                </a:lnTo>
                <a:lnTo>
                  <a:pt x="720" y="609"/>
                </a:lnTo>
                <a:lnTo>
                  <a:pt x="738" y="572"/>
                </a:lnTo>
                <a:lnTo>
                  <a:pt x="750" y="533"/>
                </a:lnTo>
                <a:lnTo>
                  <a:pt x="759" y="493"/>
                </a:lnTo>
                <a:lnTo>
                  <a:pt x="761" y="453"/>
                </a:lnTo>
                <a:lnTo>
                  <a:pt x="759" y="413"/>
                </a:lnTo>
                <a:lnTo>
                  <a:pt x="750" y="372"/>
                </a:lnTo>
                <a:lnTo>
                  <a:pt x="738" y="333"/>
                </a:lnTo>
                <a:lnTo>
                  <a:pt x="719" y="296"/>
                </a:lnTo>
                <a:lnTo>
                  <a:pt x="696" y="262"/>
                </a:lnTo>
                <a:lnTo>
                  <a:pt x="670" y="231"/>
                </a:lnTo>
                <a:lnTo>
                  <a:pt x="639" y="205"/>
                </a:lnTo>
                <a:lnTo>
                  <a:pt x="605" y="182"/>
                </a:lnTo>
                <a:lnTo>
                  <a:pt x="569" y="164"/>
                </a:lnTo>
                <a:lnTo>
                  <a:pt x="531" y="152"/>
                </a:lnTo>
                <a:lnTo>
                  <a:pt x="491" y="143"/>
                </a:lnTo>
                <a:lnTo>
                  <a:pt x="450" y="140"/>
                </a:lnTo>
                <a:close/>
                <a:moveTo>
                  <a:pt x="450" y="0"/>
                </a:moveTo>
                <a:lnTo>
                  <a:pt x="500" y="3"/>
                </a:lnTo>
                <a:lnTo>
                  <a:pt x="547" y="11"/>
                </a:lnTo>
                <a:lnTo>
                  <a:pt x="594" y="23"/>
                </a:lnTo>
                <a:lnTo>
                  <a:pt x="638" y="41"/>
                </a:lnTo>
                <a:lnTo>
                  <a:pt x="681" y="64"/>
                </a:lnTo>
                <a:lnTo>
                  <a:pt x="721" y="90"/>
                </a:lnTo>
                <a:lnTo>
                  <a:pt x="757" y="121"/>
                </a:lnTo>
                <a:lnTo>
                  <a:pt x="791" y="155"/>
                </a:lnTo>
                <a:lnTo>
                  <a:pt x="820" y="193"/>
                </a:lnTo>
                <a:lnTo>
                  <a:pt x="846" y="234"/>
                </a:lnTo>
                <a:lnTo>
                  <a:pt x="867" y="279"/>
                </a:lnTo>
                <a:lnTo>
                  <a:pt x="884" y="328"/>
                </a:lnTo>
                <a:lnTo>
                  <a:pt x="896" y="378"/>
                </a:lnTo>
                <a:lnTo>
                  <a:pt x="901" y="427"/>
                </a:lnTo>
                <a:lnTo>
                  <a:pt x="901" y="477"/>
                </a:lnTo>
                <a:lnTo>
                  <a:pt x="896" y="527"/>
                </a:lnTo>
                <a:lnTo>
                  <a:pt x="884" y="577"/>
                </a:lnTo>
                <a:lnTo>
                  <a:pt x="867" y="626"/>
                </a:lnTo>
                <a:lnTo>
                  <a:pt x="845" y="671"/>
                </a:lnTo>
                <a:lnTo>
                  <a:pt x="818" y="715"/>
                </a:lnTo>
                <a:lnTo>
                  <a:pt x="786" y="754"/>
                </a:lnTo>
                <a:lnTo>
                  <a:pt x="752" y="789"/>
                </a:lnTo>
                <a:lnTo>
                  <a:pt x="711" y="821"/>
                </a:lnTo>
                <a:lnTo>
                  <a:pt x="669" y="847"/>
                </a:lnTo>
                <a:lnTo>
                  <a:pt x="622" y="870"/>
                </a:lnTo>
                <a:lnTo>
                  <a:pt x="581" y="886"/>
                </a:lnTo>
                <a:lnTo>
                  <a:pt x="538" y="896"/>
                </a:lnTo>
                <a:lnTo>
                  <a:pt x="494" y="903"/>
                </a:lnTo>
                <a:lnTo>
                  <a:pt x="450" y="905"/>
                </a:lnTo>
                <a:lnTo>
                  <a:pt x="401" y="902"/>
                </a:lnTo>
                <a:lnTo>
                  <a:pt x="352" y="894"/>
                </a:lnTo>
                <a:lnTo>
                  <a:pt x="306" y="881"/>
                </a:lnTo>
                <a:lnTo>
                  <a:pt x="261" y="863"/>
                </a:lnTo>
                <a:lnTo>
                  <a:pt x="219" y="841"/>
                </a:lnTo>
                <a:lnTo>
                  <a:pt x="180" y="815"/>
                </a:lnTo>
                <a:lnTo>
                  <a:pt x="143" y="784"/>
                </a:lnTo>
                <a:lnTo>
                  <a:pt x="110" y="750"/>
                </a:lnTo>
                <a:lnTo>
                  <a:pt x="80" y="712"/>
                </a:lnTo>
                <a:lnTo>
                  <a:pt x="55" y="670"/>
                </a:lnTo>
                <a:lnTo>
                  <a:pt x="34" y="626"/>
                </a:lnTo>
                <a:lnTo>
                  <a:pt x="17" y="577"/>
                </a:lnTo>
                <a:lnTo>
                  <a:pt x="5" y="527"/>
                </a:lnTo>
                <a:lnTo>
                  <a:pt x="0" y="477"/>
                </a:lnTo>
                <a:lnTo>
                  <a:pt x="0" y="427"/>
                </a:lnTo>
                <a:lnTo>
                  <a:pt x="5" y="378"/>
                </a:lnTo>
                <a:lnTo>
                  <a:pt x="17" y="328"/>
                </a:lnTo>
                <a:lnTo>
                  <a:pt x="34" y="279"/>
                </a:lnTo>
                <a:lnTo>
                  <a:pt x="56" y="233"/>
                </a:lnTo>
                <a:lnTo>
                  <a:pt x="82" y="190"/>
                </a:lnTo>
                <a:lnTo>
                  <a:pt x="114" y="151"/>
                </a:lnTo>
                <a:lnTo>
                  <a:pt x="149" y="116"/>
                </a:lnTo>
                <a:lnTo>
                  <a:pt x="188" y="84"/>
                </a:lnTo>
                <a:lnTo>
                  <a:pt x="232" y="57"/>
                </a:lnTo>
                <a:lnTo>
                  <a:pt x="277" y="35"/>
                </a:lnTo>
                <a:lnTo>
                  <a:pt x="320" y="20"/>
                </a:lnTo>
                <a:lnTo>
                  <a:pt x="362" y="8"/>
                </a:lnTo>
                <a:lnTo>
                  <a:pt x="405" y="2"/>
                </a:lnTo>
                <a:lnTo>
                  <a:pt x="45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Freeform 230"/>
          <p:cNvSpPr>
            <a:spLocks noEditPoints="1"/>
          </p:cNvSpPr>
          <p:nvPr/>
        </p:nvSpPr>
        <p:spPr bwMode="auto">
          <a:xfrm>
            <a:off x="9087673" y="1995244"/>
            <a:ext cx="393670" cy="393669"/>
          </a:xfrm>
          <a:custGeom>
            <a:avLst/>
            <a:gdLst>
              <a:gd name="T0" fmla="*/ 599 w 2059"/>
              <a:gd name="T1" fmla="*/ 201 h 2062"/>
              <a:gd name="T2" fmla="*/ 653 w 2059"/>
              <a:gd name="T3" fmla="*/ 375 h 2062"/>
              <a:gd name="T4" fmla="*/ 421 w 2059"/>
              <a:gd name="T5" fmla="*/ 624 h 2062"/>
              <a:gd name="T6" fmla="*/ 211 w 2059"/>
              <a:gd name="T7" fmla="*/ 598 h 2062"/>
              <a:gd name="T8" fmla="*/ 139 w 2059"/>
              <a:gd name="T9" fmla="*/ 743 h 2062"/>
              <a:gd name="T10" fmla="*/ 287 w 2059"/>
              <a:gd name="T11" fmla="*/ 819 h 2062"/>
              <a:gd name="T12" fmla="*/ 312 w 2059"/>
              <a:gd name="T13" fmla="*/ 1172 h 2062"/>
              <a:gd name="T14" fmla="*/ 144 w 2059"/>
              <a:gd name="T15" fmla="*/ 1304 h 2062"/>
              <a:gd name="T16" fmla="*/ 197 w 2059"/>
              <a:gd name="T17" fmla="*/ 1457 h 2062"/>
              <a:gd name="T18" fmla="*/ 336 w 2059"/>
              <a:gd name="T19" fmla="*/ 1411 h 2062"/>
              <a:gd name="T20" fmla="*/ 532 w 2059"/>
              <a:gd name="T21" fmla="*/ 1567 h 2062"/>
              <a:gd name="T22" fmla="*/ 598 w 2059"/>
              <a:gd name="T23" fmla="*/ 1845 h 2062"/>
              <a:gd name="T24" fmla="*/ 749 w 2059"/>
              <a:gd name="T25" fmla="*/ 1920 h 2062"/>
              <a:gd name="T26" fmla="*/ 867 w 2059"/>
              <a:gd name="T27" fmla="*/ 1747 h 2062"/>
              <a:gd name="T28" fmla="*/ 1184 w 2059"/>
              <a:gd name="T29" fmla="*/ 1747 h 2062"/>
              <a:gd name="T30" fmla="*/ 1303 w 2059"/>
              <a:gd name="T31" fmla="*/ 1919 h 2062"/>
              <a:gd name="T32" fmla="*/ 1457 w 2059"/>
              <a:gd name="T33" fmla="*/ 1861 h 2062"/>
              <a:gd name="T34" fmla="*/ 1405 w 2059"/>
              <a:gd name="T35" fmla="*/ 1705 h 2062"/>
              <a:gd name="T36" fmla="*/ 1603 w 2059"/>
              <a:gd name="T37" fmla="*/ 1484 h 2062"/>
              <a:gd name="T38" fmla="*/ 1845 w 2059"/>
              <a:gd name="T39" fmla="*/ 1462 h 2062"/>
              <a:gd name="T40" fmla="*/ 1917 w 2059"/>
              <a:gd name="T41" fmla="*/ 1322 h 2062"/>
              <a:gd name="T42" fmla="*/ 1788 w 2059"/>
              <a:gd name="T43" fmla="*/ 1252 h 2062"/>
              <a:gd name="T44" fmla="*/ 1756 w 2059"/>
              <a:gd name="T45" fmla="*/ 960 h 2062"/>
              <a:gd name="T46" fmla="*/ 1915 w 2059"/>
              <a:gd name="T47" fmla="*/ 755 h 2062"/>
              <a:gd name="T48" fmla="*/ 1848 w 2059"/>
              <a:gd name="T49" fmla="*/ 598 h 2062"/>
              <a:gd name="T50" fmla="*/ 1637 w 2059"/>
              <a:gd name="T51" fmla="*/ 624 h 2062"/>
              <a:gd name="T52" fmla="*/ 1406 w 2059"/>
              <a:gd name="T53" fmla="*/ 375 h 2062"/>
              <a:gd name="T54" fmla="*/ 1458 w 2059"/>
              <a:gd name="T55" fmla="*/ 200 h 2062"/>
              <a:gd name="T56" fmla="*/ 1305 w 2059"/>
              <a:gd name="T57" fmla="*/ 143 h 2062"/>
              <a:gd name="T58" fmla="*/ 1172 w 2059"/>
              <a:gd name="T59" fmla="*/ 313 h 2062"/>
              <a:gd name="T60" fmla="*/ 819 w 2059"/>
              <a:gd name="T61" fmla="*/ 287 h 2062"/>
              <a:gd name="T62" fmla="*/ 1315 w 2059"/>
              <a:gd name="T63" fmla="*/ 0 h 2062"/>
              <a:gd name="T64" fmla="*/ 1590 w 2059"/>
              <a:gd name="T65" fmla="*/ 151 h 2062"/>
              <a:gd name="T66" fmla="*/ 1684 w 2059"/>
              <a:gd name="T67" fmla="*/ 455 h 2062"/>
              <a:gd name="T68" fmla="*/ 1946 w 2059"/>
              <a:gd name="T69" fmla="*/ 492 h 2062"/>
              <a:gd name="T70" fmla="*/ 2047 w 2059"/>
              <a:gd name="T71" fmla="*/ 805 h 2062"/>
              <a:gd name="T72" fmla="*/ 1900 w 2059"/>
              <a:gd name="T73" fmla="*/ 1068 h 2062"/>
              <a:gd name="T74" fmla="*/ 2056 w 2059"/>
              <a:gd name="T75" fmla="*/ 1286 h 2062"/>
              <a:gd name="T76" fmla="*/ 1925 w 2059"/>
              <a:gd name="T77" fmla="*/ 1584 h 2062"/>
              <a:gd name="T78" fmla="*/ 1646 w 2059"/>
              <a:gd name="T79" fmla="*/ 1647 h 2062"/>
              <a:gd name="T80" fmla="*/ 1579 w 2059"/>
              <a:gd name="T81" fmla="*/ 1933 h 2062"/>
              <a:gd name="T82" fmla="*/ 1288 w 2059"/>
              <a:gd name="T83" fmla="*/ 2060 h 2062"/>
              <a:gd name="T84" fmla="*/ 1067 w 2059"/>
              <a:gd name="T85" fmla="*/ 1903 h 2062"/>
              <a:gd name="T86" fmla="*/ 797 w 2059"/>
              <a:gd name="T87" fmla="*/ 2053 h 2062"/>
              <a:gd name="T88" fmla="*/ 489 w 2059"/>
              <a:gd name="T89" fmla="*/ 1946 h 2062"/>
              <a:gd name="T90" fmla="*/ 454 w 2059"/>
              <a:gd name="T91" fmla="*/ 1687 h 2062"/>
              <a:gd name="T92" fmla="*/ 157 w 2059"/>
              <a:gd name="T93" fmla="*/ 1596 h 2062"/>
              <a:gd name="T94" fmla="*/ 0 w 2059"/>
              <a:gd name="T95" fmla="*/ 1317 h 2062"/>
              <a:gd name="T96" fmla="*/ 166 w 2059"/>
              <a:gd name="T97" fmla="*/ 1144 h 2062"/>
              <a:gd name="T98" fmla="*/ 23 w 2059"/>
              <a:gd name="T99" fmla="*/ 828 h 2062"/>
              <a:gd name="T100" fmla="*/ 94 w 2059"/>
              <a:gd name="T101" fmla="*/ 510 h 2062"/>
              <a:gd name="T102" fmla="*/ 339 w 2059"/>
              <a:gd name="T103" fmla="*/ 499 h 2062"/>
              <a:gd name="T104" fmla="*/ 460 w 2059"/>
              <a:gd name="T105" fmla="*/ 181 h 2062"/>
              <a:gd name="T106" fmla="*/ 714 w 2059"/>
              <a:gd name="T107" fmla="*/ 4 h 2062"/>
              <a:gd name="T108" fmla="*/ 888 w 2059"/>
              <a:gd name="T109" fmla="*/ 96 h 2062"/>
              <a:gd name="T110" fmla="*/ 1217 w 2059"/>
              <a:gd name="T111" fmla="*/ 34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59" h="2062">
                <a:moveTo>
                  <a:pt x="745" y="140"/>
                </a:moveTo>
                <a:lnTo>
                  <a:pt x="743" y="140"/>
                </a:lnTo>
                <a:lnTo>
                  <a:pt x="741" y="140"/>
                </a:lnTo>
                <a:lnTo>
                  <a:pt x="739" y="141"/>
                </a:lnTo>
                <a:lnTo>
                  <a:pt x="606" y="196"/>
                </a:lnTo>
                <a:lnTo>
                  <a:pt x="603" y="197"/>
                </a:lnTo>
                <a:lnTo>
                  <a:pt x="601" y="199"/>
                </a:lnTo>
                <a:lnTo>
                  <a:pt x="599" y="201"/>
                </a:lnTo>
                <a:lnTo>
                  <a:pt x="598" y="205"/>
                </a:lnTo>
                <a:lnTo>
                  <a:pt x="597" y="206"/>
                </a:lnTo>
                <a:lnTo>
                  <a:pt x="597" y="209"/>
                </a:lnTo>
                <a:lnTo>
                  <a:pt x="597" y="212"/>
                </a:lnTo>
                <a:lnTo>
                  <a:pt x="598" y="215"/>
                </a:lnTo>
                <a:lnTo>
                  <a:pt x="649" y="337"/>
                </a:lnTo>
                <a:lnTo>
                  <a:pt x="653" y="356"/>
                </a:lnTo>
                <a:lnTo>
                  <a:pt x="653" y="375"/>
                </a:lnTo>
                <a:lnTo>
                  <a:pt x="647" y="393"/>
                </a:lnTo>
                <a:lnTo>
                  <a:pt x="637" y="409"/>
                </a:lnTo>
                <a:lnTo>
                  <a:pt x="622" y="422"/>
                </a:lnTo>
                <a:lnTo>
                  <a:pt x="576" y="456"/>
                </a:lnTo>
                <a:lnTo>
                  <a:pt x="532" y="493"/>
                </a:lnTo>
                <a:lnTo>
                  <a:pt x="492" y="533"/>
                </a:lnTo>
                <a:lnTo>
                  <a:pt x="455" y="577"/>
                </a:lnTo>
                <a:lnTo>
                  <a:pt x="421" y="624"/>
                </a:lnTo>
                <a:lnTo>
                  <a:pt x="408" y="638"/>
                </a:lnTo>
                <a:lnTo>
                  <a:pt x="392" y="648"/>
                </a:lnTo>
                <a:lnTo>
                  <a:pt x="374" y="653"/>
                </a:lnTo>
                <a:lnTo>
                  <a:pt x="355" y="654"/>
                </a:lnTo>
                <a:lnTo>
                  <a:pt x="336" y="649"/>
                </a:lnTo>
                <a:lnTo>
                  <a:pt x="215" y="599"/>
                </a:lnTo>
                <a:lnTo>
                  <a:pt x="212" y="598"/>
                </a:lnTo>
                <a:lnTo>
                  <a:pt x="211" y="598"/>
                </a:lnTo>
                <a:lnTo>
                  <a:pt x="209" y="597"/>
                </a:lnTo>
                <a:lnTo>
                  <a:pt x="206" y="598"/>
                </a:lnTo>
                <a:lnTo>
                  <a:pt x="203" y="599"/>
                </a:lnTo>
                <a:lnTo>
                  <a:pt x="200" y="600"/>
                </a:lnTo>
                <a:lnTo>
                  <a:pt x="197" y="603"/>
                </a:lnTo>
                <a:lnTo>
                  <a:pt x="194" y="607"/>
                </a:lnTo>
                <a:lnTo>
                  <a:pt x="140" y="739"/>
                </a:lnTo>
                <a:lnTo>
                  <a:pt x="139" y="743"/>
                </a:lnTo>
                <a:lnTo>
                  <a:pt x="139" y="748"/>
                </a:lnTo>
                <a:lnTo>
                  <a:pt x="140" y="751"/>
                </a:lnTo>
                <a:lnTo>
                  <a:pt x="141" y="753"/>
                </a:lnTo>
                <a:lnTo>
                  <a:pt x="143" y="755"/>
                </a:lnTo>
                <a:lnTo>
                  <a:pt x="145" y="756"/>
                </a:lnTo>
                <a:lnTo>
                  <a:pt x="148" y="758"/>
                </a:lnTo>
                <a:lnTo>
                  <a:pt x="270" y="809"/>
                </a:lnTo>
                <a:lnTo>
                  <a:pt x="287" y="819"/>
                </a:lnTo>
                <a:lnTo>
                  <a:pt x="299" y="832"/>
                </a:lnTo>
                <a:lnTo>
                  <a:pt x="309" y="849"/>
                </a:lnTo>
                <a:lnTo>
                  <a:pt x="313" y="867"/>
                </a:lnTo>
                <a:lnTo>
                  <a:pt x="312" y="888"/>
                </a:lnTo>
                <a:lnTo>
                  <a:pt x="301" y="959"/>
                </a:lnTo>
                <a:lnTo>
                  <a:pt x="297" y="1030"/>
                </a:lnTo>
                <a:lnTo>
                  <a:pt x="301" y="1102"/>
                </a:lnTo>
                <a:lnTo>
                  <a:pt x="312" y="1172"/>
                </a:lnTo>
                <a:lnTo>
                  <a:pt x="313" y="1192"/>
                </a:lnTo>
                <a:lnTo>
                  <a:pt x="309" y="1211"/>
                </a:lnTo>
                <a:lnTo>
                  <a:pt x="299" y="1227"/>
                </a:lnTo>
                <a:lnTo>
                  <a:pt x="287" y="1241"/>
                </a:lnTo>
                <a:lnTo>
                  <a:pt x="270" y="1251"/>
                </a:lnTo>
                <a:lnTo>
                  <a:pt x="148" y="1301"/>
                </a:lnTo>
                <a:lnTo>
                  <a:pt x="146" y="1302"/>
                </a:lnTo>
                <a:lnTo>
                  <a:pt x="144" y="1304"/>
                </a:lnTo>
                <a:lnTo>
                  <a:pt x="141" y="1307"/>
                </a:lnTo>
                <a:lnTo>
                  <a:pt x="140" y="1309"/>
                </a:lnTo>
                <a:lnTo>
                  <a:pt x="139" y="1311"/>
                </a:lnTo>
                <a:lnTo>
                  <a:pt x="139" y="1314"/>
                </a:lnTo>
                <a:lnTo>
                  <a:pt x="139" y="1317"/>
                </a:lnTo>
                <a:lnTo>
                  <a:pt x="140" y="1320"/>
                </a:lnTo>
                <a:lnTo>
                  <a:pt x="194" y="1453"/>
                </a:lnTo>
                <a:lnTo>
                  <a:pt x="197" y="1457"/>
                </a:lnTo>
                <a:lnTo>
                  <a:pt x="200" y="1459"/>
                </a:lnTo>
                <a:lnTo>
                  <a:pt x="203" y="1461"/>
                </a:lnTo>
                <a:lnTo>
                  <a:pt x="206" y="1462"/>
                </a:lnTo>
                <a:lnTo>
                  <a:pt x="209" y="1462"/>
                </a:lnTo>
                <a:lnTo>
                  <a:pt x="211" y="1462"/>
                </a:lnTo>
                <a:lnTo>
                  <a:pt x="212" y="1461"/>
                </a:lnTo>
                <a:lnTo>
                  <a:pt x="215" y="1461"/>
                </a:lnTo>
                <a:lnTo>
                  <a:pt x="336" y="1411"/>
                </a:lnTo>
                <a:lnTo>
                  <a:pt x="355" y="1406"/>
                </a:lnTo>
                <a:lnTo>
                  <a:pt x="374" y="1406"/>
                </a:lnTo>
                <a:lnTo>
                  <a:pt x="392" y="1412"/>
                </a:lnTo>
                <a:lnTo>
                  <a:pt x="408" y="1422"/>
                </a:lnTo>
                <a:lnTo>
                  <a:pt x="421" y="1437"/>
                </a:lnTo>
                <a:lnTo>
                  <a:pt x="455" y="1484"/>
                </a:lnTo>
                <a:lnTo>
                  <a:pt x="492" y="1527"/>
                </a:lnTo>
                <a:lnTo>
                  <a:pt x="532" y="1567"/>
                </a:lnTo>
                <a:lnTo>
                  <a:pt x="576" y="1605"/>
                </a:lnTo>
                <a:lnTo>
                  <a:pt x="622" y="1639"/>
                </a:lnTo>
                <a:lnTo>
                  <a:pt x="637" y="1651"/>
                </a:lnTo>
                <a:lnTo>
                  <a:pt x="647" y="1667"/>
                </a:lnTo>
                <a:lnTo>
                  <a:pt x="652" y="1685"/>
                </a:lnTo>
                <a:lnTo>
                  <a:pt x="653" y="1704"/>
                </a:lnTo>
                <a:lnTo>
                  <a:pt x="648" y="1723"/>
                </a:lnTo>
                <a:lnTo>
                  <a:pt x="598" y="1845"/>
                </a:lnTo>
                <a:lnTo>
                  <a:pt x="596" y="1853"/>
                </a:lnTo>
                <a:lnTo>
                  <a:pt x="599" y="1860"/>
                </a:lnTo>
                <a:lnTo>
                  <a:pt x="605" y="1864"/>
                </a:lnTo>
                <a:lnTo>
                  <a:pt x="738" y="1920"/>
                </a:lnTo>
                <a:lnTo>
                  <a:pt x="741" y="1921"/>
                </a:lnTo>
                <a:lnTo>
                  <a:pt x="743" y="1921"/>
                </a:lnTo>
                <a:lnTo>
                  <a:pt x="746" y="1921"/>
                </a:lnTo>
                <a:lnTo>
                  <a:pt x="749" y="1920"/>
                </a:lnTo>
                <a:lnTo>
                  <a:pt x="752" y="1919"/>
                </a:lnTo>
                <a:lnTo>
                  <a:pt x="756" y="1915"/>
                </a:lnTo>
                <a:lnTo>
                  <a:pt x="758" y="1912"/>
                </a:lnTo>
                <a:lnTo>
                  <a:pt x="807" y="1790"/>
                </a:lnTo>
                <a:lnTo>
                  <a:pt x="818" y="1773"/>
                </a:lnTo>
                <a:lnTo>
                  <a:pt x="832" y="1761"/>
                </a:lnTo>
                <a:lnTo>
                  <a:pt x="848" y="1751"/>
                </a:lnTo>
                <a:lnTo>
                  <a:pt x="867" y="1747"/>
                </a:lnTo>
                <a:lnTo>
                  <a:pt x="886" y="1748"/>
                </a:lnTo>
                <a:lnTo>
                  <a:pt x="957" y="1758"/>
                </a:lnTo>
                <a:lnTo>
                  <a:pt x="1029" y="1762"/>
                </a:lnTo>
                <a:lnTo>
                  <a:pt x="1100" y="1758"/>
                </a:lnTo>
                <a:lnTo>
                  <a:pt x="1171" y="1748"/>
                </a:lnTo>
                <a:lnTo>
                  <a:pt x="1175" y="1748"/>
                </a:lnTo>
                <a:lnTo>
                  <a:pt x="1180" y="1747"/>
                </a:lnTo>
                <a:lnTo>
                  <a:pt x="1184" y="1747"/>
                </a:lnTo>
                <a:lnTo>
                  <a:pt x="1200" y="1749"/>
                </a:lnTo>
                <a:lnTo>
                  <a:pt x="1215" y="1754"/>
                </a:lnTo>
                <a:lnTo>
                  <a:pt x="1229" y="1763"/>
                </a:lnTo>
                <a:lnTo>
                  <a:pt x="1241" y="1775"/>
                </a:lnTo>
                <a:lnTo>
                  <a:pt x="1249" y="1790"/>
                </a:lnTo>
                <a:lnTo>
                  <a:pt x="1299" y="1912"/>
                </a:lnTo>
                <a:lnTo>
                  <a:pt x="1301" y="1915"/>
                </a:lnTo>
                <a:lnTo>
                  <a:pt x="1303" y="1919"/>
                </a:lnTo>
                <a:lnTo>
                  <a:pt x="1306" y="1920"/>
                </a:lnTo>
                <a:lnTo>
                  <a:pt x="1309" y="1921"/>
                </a:lnTo>
                <a:lnTo>
                  <a:pt x="1313" y="1921"/>
                </a:lnTo>
                <a:lnTo>
                  <a:pt x="1316" y="1921"/>
                </a:lnTo>
                <a:lnTo>
                  <a:pt x="1319" y="1920"/>
                </a:lnTo>
                <a:lnTo>
                  <a:pt x="1451" y="1864"/>
                </a:lnTo>
                <a:lnTo>
                  <a:pt x="1454" y="1863"/>
                </a:lnTo>
                <a:lnTo>
                  <a:pt x="1457" y="1861"/>
                </a:lnTo>
                <a:lnTo>
                  <a:pt x="1459" y="1859"/>
                </a:lnTo>
                <a:lnTo>
                  <a:pt x="1460" y="1857"/>
                </a:lnTo>
                <a:lnTo>
                  <a:pt x="1461" y="1855"/>
                </a:lnTo>
                <a:lnTo>
                  <a:pt x="1461" y="1853"/>
                </a:lnTo>
                <a:lnTo>
                  <a:pt x="1461" y="1850"/>
                </a:lnTo>
                <a:lnTo>
                  <a:pt x="1460" y="1845"/>
                </a:lnTo>
                <a:lnTo>
                  <a:pt x="1409" y="1723"/>
                </a:lnTo>
                <a:lnTo>
                  <a:pt x="1405" y="1705"/>
                </a:lnTo>
                <a:lnTo>
                  <a:pt x="1405" y="1686"/>
                </a:lnTo>
                <a:lnTo>
                  <a:pt x="1411" y="1668"/>
                </a:lnTo>
                <a:lnTo>
                  <a:pt x="1421" y="1652"/>
                </a:lnTo>
                <a:lnTo>
                  <a:pt x="1435" y="1639"/>
                </a:lnTo>
                <a:lnTo>
                  <a:pt x="1482" y="1606"/>
                </a:lnTo>
                <a:lnTo>
                  <a:pt x="1525" y="1569"/>
                </a:lnTo>
                <a:lnTo>
                  <a:pt x="1566" y="1527"/>
                </a:lnTo>
                <a:lnTo>
                  <a:pt x="1603" y="1484"/>
                </a:lnTo>
                <a:lnTo>
                  <a:pt x="1637" y="1437"/>
                </a:lnTo>
                <a:lnTo>
                  <a:pt x="1649" y="1423"/>
                </a:lnTo>
                <a:lnTo>
                  <a:pt x="1665" y="1413"/>
                </a:lnTo>
                <a:lnTo>
                  <a:pt x="1683" y="1407"/>
                </a:lnTo>
                <a:lnTo>
                  <a:pt x="1702" y="1407"/>
                </a:lnTo>
                <a:lnTo>
                  <a:pt x="1721" y="1412"/>
                </a:lnTo>
                <a:lnTo>
                  <a:pt x="1843" y="1462"/>
                </a:lnTo>
                <a:lnTo>
                  <a:pt x="1845" y="1462"/>
                </a:lnTo>
                <a:lnTo>
                  <a:pt x="1846" y="1464"/>
                </a:lnTo>
                <a:lnTo>
                  <a:pt x="1848" y="1464"/>
                </a:lnTo>
                <a:lnTo>
                  <a:pt x="1851" y="1464"/>
                </a:lnTo>
                <a:lnTo>
                  <a:pt x="1855" y="1462"/>
                </a:lnTo>
                <a:lnTo>
                  <a:pt x="1858" y="1460"/>
                </a:lnTo>
                <a:lnTo>
                  <a:pt x="1861" y="1458"/>
                </a:lnTo>
                <a:lnTo>
                  <a:pt x="1863" y="1454"/>
                </a:lnTo>
                <a:lnTo>
                  <a:pt x="1917" y="1322"/>
                </a:lnTo>
                <a:lnTo>
                  <a:pt x="1918" y="1318"/>
                </a:lnTo>
                <a:lnTo>
                  <a:pt x="1918" y="1314"/>
                </a:lnTo>
                <a:lnTo>
                  <a:pt x="1917" y="1311"/>
                </a:lnTo>
                <a:lnTo>
                  <a:pt x="1916" y="1309"/>
                </a:lnTo>
                <a:lnTo>
                  <a:pt x="1915" y="1307"/>
                </a:lnTo>
                <a:lnTo>
                  <a:pt x="1913" y="1304"/>
                </a:lnTo>
                <a:lnTo>
                  <a:pt x="1910" y="1302"/>
                </a:lnTo>
                <a:lnTo>
                  <a:pt x="1788" y="1252"/>
                </a:lnTo>
                <a:lnTo>
                  <a:pt x="1771" y="1243"/>
                </a:lnTo>
                <a:lnTo>
                  <a:pt x="1758" y="1229"/>
                </a:lnTo>
                <a:lnTo>
                  <a:pt x="1749" y="1212"/>
                </a:lnTo>
                <a:lnTo>
                  <a:pt x="1745" y="1193"/>
                </a:lnTo>
                <a:lnTo>
                  <a:pt x="1746" y="1174"/>
                </a:lnTo>
                <a:lnTo>
                  <a:pt x="1756" y="1103"/>
                </a:lnTo>
                <a:lnTo>
                  <a:pt x="1760" y="1031"/>
                </a:lnTo>
                <a:lnTo>
                  <a:pt x="1756" y="960"/>
                </a:lnTo>
                <a:lnTo>
                  <a:pt x="1746" y="889"/>
                </a:lnTo>
                <a:lnTo>
                  <a:pt x="1745" y="870"/>
                </a:lnTo>
                <a:lnTo>
                  <a:pt x="1749" y="851"/>
                </a:lnTo>
                <a:lnTo>
                  <a:pt x="1757" y="834"/>
                </a:lnTo>
                <a:lnTo>
                  <a:pt x="1771" y="820"/>
                </a:lnTo>
                <a:lnTo>
                  <a:pt x="1788" y="810"/>
                </a:lnTo>
                <a:lnTo>
                  <a:pt x="1910" y="760"/>
                </a:lnTo>
                <a:lnTo>
                  <a:pt x="1915" y="755"/>
                </a:lnTo>
                <a:lnTo>
                  <a:pt x="1918" y="748"/>
                </a:lnTo>
                <a:lnTo>
                  <a:pt x="1917" y="740"/>
                </a:lnTo>
                <a:lnTo>
                  <a:pt x="1863" y="608"/>
                </a:lnTo>
                <a:lnTo>
                  <a:pt x="1861" y="603"/>
                </a:lnTo>
                <a:lnTo>
                  <a:pt x="1858" y="601"/>
                </a:lnTo>
                <a:lnTo>
                  <a:pt x="1855" y="599"/>
                </a:lnTo>
                <a:lnTo>
                  <a:pt x="1851" y="598"/>
                </a:lnTo>
                <a:lnTo>
                  <a:pt x="1848" y="598"/>
                </a:lnTo>
                <a:lnTo>
                  <a:pt x="1846" y="599"/>
                </a:lnTo>
                <a:lnTo>
                  <a:pt x="1843" y="599"/>
                </a:lnTo>
                <a:lnTo>
                  <a:pt x="1721" y="650"/>
                </a:lnTo>
                <a:lnTo>
                  <a:pt x="1702" y="654"/>
                </a:lnTo>
                <a:lnTo>
                  <a:pt x="1683" y="654"/>
                </a:lnTo>
                <a:lnTo>
                  <a:pt x="1665" y="649"/>
                </a:lnTo>
                <a:lnTo>
                  <a:pt x="1649" y="638"/>
                </a:lnTo>
                <a:lnTo>
                  <a:pt x="1637" y="624"/>
                </a:lnTo>
                <a:lnTo>
                  <a:pt x="1603" y="577"/>
                </a:lnTo>
                <a:lnTo>
                  <a:pt x="1566" y="533"/>
                </a:lnTo>
                <a:lnTo>
                  <a:pt x="1525" y="493"/>
                </a:lnTo>
                <a:lnTo>
                  <a:pt x="1482" y="456"/>
                </a:lnTo>
                <a:lnTo>
                  <a:pt x="1435" y="422"/>
                </a:lnTo>
                <a:lnTo>
                  <a:pt x="1421" y="409"/>
                </a:lnTo>
                <a:lnTo>
                  <a:pt x="1411" y="393"/>
                </a:lnTo>
                <a:lnTo>
                  <a:pt x="1406" y="375"/>
                </a:lnTo>
                <a:lnTo>
                  <a:pt x="1405" y="356"/>
                </a:lnTo>
                <a:lnTo>
                  <a:pt x="1410" y="337"/>
                </a:lnTo>
                <a:lnTo>
                  <a:pt x="1460" y="215"/>
                </a:lnTo>
                <a:lnTo>
                  <a:pt x="1462" y="211"/>
                </a:lnTo>
                <a:lnTo>
                  <a:pt x="1461" y="208"/>
                </a:lnTo>
                <a:lnTo>
                  <a:pt x="1460" y="205"/>
                </a:lnTo>
                <a:lnTo>
                  <a:pt x="1460" y="202"/>
                </a:lnTo>
                <a:lnTo>
                  <a:pt x="1458" y="200"/>
                </a:lnTo>
                <a:lnTo>
                  <a:pt x="1455" y="198"/>
                </a:lnTo>
                <a:lnTo>
                  <a:pt x="1452" y="196"/>
                </a:lnTo>
                <a:lnTo>
                  <a:pt x="1320" y="142"/>
                </a:lnTo>
                <a:lnTo>
                  <a:pt x="1317" y="141"/>
                </a:lnTo>
                <a:lnTo>
                  <a:pt x="1315" y="140"/>
                </a:lnTo>
                <a:lnTo>
                  <a:pt x="1311" y="141"/>
                </a:lnTo>
                <a:lnTo>
                  <a:pt x="1308" y="142"/>
                </a:lnTo>
                <a:lnTo>
                  <a:pt x="1305" y="143"/>
                </a:lnTo>
                <a:lnTo>
                  <a:pt x="1302" y="146"/>
                </a:lnTo>
                <a:lnTo>
                  <a:pt x="1300" y="149"/>
                </a:lnTo>
                <a:lnTo>
                  <a:pt x="1250" y="271"/>
                </a:lnTo>
                <a:lnTo>
                  <a:pt x="1239" y="288"/>
                </a:lnTo>
                <a:lnTo>
                  <a:pt x="1226" y="301"/>
                </a:lnTo>
                <a:lnTo>
                  <a:pt x="1210" y="310"/>
                </a:lnTo>
                <a:lnTo>
                  <a:pt x="1191" y="314"/>
                </a:lnTo>
                <a:lnTo>
                  <a:pt x="1172" y="313"/>
                </a:lnTo>
                <a:lnTo>
                  <a:pt x="1101" y="302"/>
                </a:lnTo>
                <a:lnTo>
                  <a:pt x="1030" y="299"/>
                </a:lnTo>
                <a:lnTo>
                  <a:pt x="958" y="302"/>
                </a:lnTo>
                <a:lnTo>
                  <a:pt x="888" y="313"/>
                </a:lnTo>
                <a:lnTo>
                  <a:pt x="868" y="314"/>
                </a:lnTo>
                <a:lnTo>
                  <a:pt x="850" y="310"/>
                </a:lnTo>
                <a:lnTo>
                  <a:pt x="833" y="301"/>
                </a:lnTo>
                <a:lnTo>
                  <a:pt x="819" y="287"/>
                </a:lnTo>
                <a:lnTo>
                  <a:pt x="809" y="270"/>
                </a:lnTo>
                <a:lnTo>
                  <a:pt x="759" y="148"/>
                </a:lnTo>
                <a:lnTo>
                  <a:pt x="757" y="145"/>
                </a:lnTo>
                <a:lnTo>
                  <a:pt x="755" y="142"/>
                </a:lnTo>
                <a:lnTo>
                  <a:pt x="751" y="141"/>
                </a:lnTo>
                <a:lnTo>
                  <a:pt x="748" y="140"/>
                </a:lnTo>
                <a:lnTo>
                  <a:pt x="745" y="140"/>
                </a:lnTo>
                <a:close/>
                <a:moveTo>
                  <a:pt x="1315" y="0"/>
                </a:moveTo>
                <a:lnTo>
                  <a:pt x="1344" y="3"/>
                </a:lnTo>
                <a:lnTo>
                  <a:pt x="1374" y="12"/>
                </a:lnTo>
                <a:lnTo>
                  <a:pt x="1506" y="67"/>
                </a:lnTo>
                <a:lnTo>
                  <a:pt x="1529" y="78"/>
                </a:lnTo>
                <a:lnTo>
                  <a:pt x="1548" y="92"/>
                </a:lnTo>
                <a:lnTo>
                  <a:pt x="1565" y="109"/>
                </a:lnTo>
                <a:lnTo>
                  <a:pt x="1579" y="129"/>
                </a:lnTo>
                <a:lnTo>
                  <a:pt x="1590" y="151"/>
                </a:lnTo>
                <a:lnTo>
                  <a:pt x="1599" y="180"/>
                </a:lnTo>
                <a:lnTo>
                  <a:pt x="1602" y="211"/>
                </a:lnTo>
                <a:lnTo>
                  <a:pt x="1599" y="241"/>
                </a:lnTo>
                <a:lnTo>
                  <a:pt x="1590" y="270"/>
                </a:lnTo>
                <a:lnTo>
                  <a:pt x="1561" y="340"/>
                </a:lnTo>
                <a:lnTo>
                  <a:pt x="1605" y="375"/>
                </a:lnTo>
                <a:lnTo>
                  <a:pt x="1646" y="415"/>
                </a:lnTo>
                <a:lnTo>
                  <a:pt x="1684" y="455"/>
                </a:lnTo>
                <a:lnTo>
                  <a:pt x="1720" y="499"/>
                </a:lnTo>
                <a:lnTo>
                  <a:pt x="1790" y="470"/>
                </a:lnTo>
                <a:lnTo>
                  <a:pt x="1819" y="461"/>
                </a:lnTo>
                <a:lnTo>
                  <a:pt x="1849" y="458"/>
                </a:lnTo>
                <a:lnTo>
                  <a:pt x="1876" y="460"/>
                </a:lnTo>
                <a:lnTo>
                  <a:pt x="1901" y="467"/>
                </a:lnTo>
                <a:lnTo>
                  <a:pt x="1925" y="477"/>
                </a:lnTo>
                <a:lnTo>
                  <a:pt x="1946" y="492"/>
                </a:lnTo>
                <a:lnTo>
                  <a:pt x="1965" y="509"/>
                </a:lnTo>
                <a:lnTo>
                  <a:pt x="1981" y="530"/>
                </a:lnTo>
                <a:lnTo>
                  <a:pt x="1993" y="554"/>
                </a:lnTo>
                <a:lnTo>
                  <a:pt x="2047" y="686"/>
                </a:lnTo>
                <a:lnTo>
                  <a:pt x="2056" y="716"/>
                </a:lnTo>
                <a:lnTo>
                  <a:pt x="2059" y="746"/>
                </a:lnTo>
                <a:lnTo>
                  <a:pt x="2056" y="776"/>
                </a:lnTo>
                <a:lnTo>
                  <a:pt x="2047" y="805"/>
                </a:lnTo>
                <a:lnTo>
                  <a:pt x="2036" y="827"/>
                </a:lnTo>
                <a:lnTo>
                  <a:pt x="2022" y="847"/>
                </a:lnTo>
                <a:lnTo>
                  <a:pt x="2005" y="864"/>
                </a:lnTo>
                <a:lnTo>
                  <a:pt x="1985" y="878"/>
                </a:lnTo>
                <a:lnTo>
                  <a:pt x="1964" y="890"/>
                </a:lnTo>
                <a:lnTo>
                  <a:pt x="1893" y="918"/>
                </a:lnTo>
                <a:lnTo>
                  <a:pt x="1900" y="994"/>
                </a:lnTo>
                <a:lnTo>
                  <a:pt x="1900" y="1068"/>
                </a:lnTo>
                <a:lnTo>
                  <a:pt x="1893" y="1143"/>
                </a:lnTo>
                <a:lnTo>
                  <a:pt x="1964" y="1172"/>
                </a:lnTo>
                <a:lnTo>
                  <a:pt x="1985" y="1184"/>
                </a:lnTo>
                <a:lnTo>
                  <a:pt x="2005" y="1198"/>
                </a:lnTo>
                <a:lnTo>
                  <a:pt x="2022" y="1215"/>
                </a:lnTo>
                <a:lnTo>
                  <a:pt x="2037" y="1234"/>
                </a:lnTo>
                <a:lnTo>
                  <a:pt x="2047" y="1257"/>
                </a:lnTo>
                <a:lnTo>
                  <a:pt x="2056" y="1286"/>
                </a:lnTo>
                <a:lnTo>
                  <a:pt x="2059" y="1316"/>
                </a:lnTo>
                <a:lnTo>
                  <a:pt x="2056" y="1347"/>
                </a:lnTo>
                <a:lnTo>
                  <a:pt x="2047" y="1376"/>
                </a:lnTo>
                <a:lnTo>
                  <a:pt x="1993" y="1508"/>
                </a:lnTo>
                <a:lnTo>
                  <a:pt x="1981" y="1532"/>
                </a:lnTo>
                <a:lnTo>
                  <a:pt x="1965" y="1553"/>
                </a:lnTo>
                <a:lnTo>
                  <a:pt x="1946" y="1571"/>
                </a:lnTo>
                <a:lnTo>
                  <a:pt x="1925" y="1584"/>
                </a:lnTo>
                <a:lnTo>
                  <a:pt x="1901" y="1595"/>
                </a:lnTo>
                <a:lnTo>
                  <a:pt x="1876" y="1601"/>
                </a:lnTo>
                <a:lnTo>
                  <a:pt x="1849" y="1605"/>
                </a:lnTo>
                <a:lnTo>
                  <a:pt x="1819" y="1601"/>
                </a:lnTo>
                <a:lnTo>
                  <a:pt x="1790" y="1592"/>
                </a:lnTo>
                <a:lnTo>
                  <a:pt x="1720" y="1563"/>
                </a:lnTo>
                <a:lnTo>
                  <a:pt x="1684" y="1607"/>
                </a:lnTo>
                <a:lnTo>
                  <a:pt x="1646" y="1647"/>
                </a:lnTo>
                <a:lnTo>
                  <a:pt x="1605" y="1686"/>
                </a:lnTo>
                <a:lnTo>
                  <a:pt x="1561" y="1721"/>
                </a:lnTo>
                <a:lnTo>
                  <a:pt x="1590" y="1792"/>
                </a:lnTo>
                <a:lnTo>
                  <a:pt x="1599" y="1821"/>
                </a:lnTo>
                <a:lnTo>
                  <a:pt x="1602" y="1852"/>
                </a:lnTo>
                <a:lnTo>
                  <a:pt x="1599" y="1881"/>
                </a:lnTo>
                <a:lnTo>
                  <a:pt x="1590" y="1911"/>
                </a:lnTo>
                <a:lnTo>
                  <a:pt x="1579" y="1933"/>
                </a:lnTo>
                <a:lnTo>
                  <a:pt x="1565" y="1952"/>
                </a:lnTo>
                <a:lnTo>
                  <a:pt x="1548" y="1971"/>
                </a:lnTo>
                <a:lnTo>
                  <a:pt x="1527" y="1984"/>
                </a:lnTo>
                <a:lnTo>
                  <a:pt x="1506" y="1995"/>
                </a:lnTo>
                <a:lnTo>
                  <a:pt x="1374" y="2050"/>
                </a:lnTo>
                <a:lnTo>
                  <a:pt x="1344" y="2059"/>
                </a:lnTo>
                <a:lnTo>
                  <a:pt x="1315" y="2062"/>
                </a:lnTo>
                <a:lnTo>
                  <a:pt x="1288" y="2060"/>
                </a:lnTo>
                <a:lnTo>
                  <a:pt x="1263" y="2053"/>
                </a:lnTo>
                <a:lnTo>
                  <a:pt x="1238" y="2043"/>
                </a:lnTo>
                <a:lnTo>
                  <a:pt x="1217" y="2029"/>
                </a:lnTo>
                <a:lnTo>
                  <a:pt x="1198" y="2011"/>
                </a:lnTo>
                <a:lnTo>
                  <a:pt x="1183" y="1990"/>
                </a:lnTo>
                <a:lnTo>
                  <a:pt x="1171" y="1966"/>
                </a:lnTo>
                <a:lnTo>
                  <a:pt x="1142" y="1896"/>
                </a:lnTo>
                <a:lnTo>
                  <a:pt x="1067" y="1903"/>
                </a:lnTo>
                <a:lnTo>
                  <a:pt x="992" y="1903"/>
                </a:lnTo>
                <a:lnTo>
                  <a:pt x="918" y="1896"/>
                </a:lnTo>
                <a:lnTo>
                  <a:pt x="888" y="1966"/>
                </a:lnTo>
                <a:lnTo>
                  <a:pt x="876" y="1990"/>
                </a:lnTo>
                <a:lnTo>
                  <a:pt x="860" y="2011"/>
                </a:lnTo>
                <a:lnTo>
                  <a:pt x="841" y="2029"/>
                </a:lnTo>
                <a:lnTo>
                  <a:pt x="820" y="2043"/>
                </a:lnTo>
                <a:lnTo>
                  <a:pt x="797" y="2053"/>
                </a:lnTo>
                <a:lnTo>
                  <a:pt x="771" y="2060"/>
                </a:lnTo>
                <a:lnTo>
                  <a:pt x="745" y="2062"/>
                </a:lnTo>
                <a:lnTo>
                  <a:pt x="714" y="2059"/>
                </a:lnTo>
                <a:lnTo>
                  <a:pt x="686" y="2050"/>
                </a:lnTo>
                <a:lnTo>
                  <a:pt x="553" y="1995"/>
                </a:lnTo>
                <a:lnTo>
                  <a:pt x="528" y="1982"/>
                </a:lnTo>
                <a:lnTo>
                  <a:pt x="507" y="1966"/>
                </a:lnTo>
                <a:lnTo>
                  <a:pt x="489" y="1946"/>
                </a:lnTo>
                <a:lnTo>
                  <a:pt x="474" y="1924"/>
                </a:lnTo>
                <a:lnTo>
                  <a:pt x="464" y="1899"/>
                </a:lnTo>
                <a:lnTo>
                  <a:pt x="458" y="1873"/>
                </a:lnTo>
                <a:lnTo>
                  <a:pt x="457" y="1846"/>
                </a:lnTo>
                <a:lnTo>
                  <a:pt x="460" y="1820"/>
                </a:lnTo>
                <a:lnTo>
                  <a:pt x="469" y="1792"/>
                </a:lnTo>
                <a:lnTo>
                  <a:pt x="497" y="1722"/>
                </a:lnTo>
                <a:lnTo>
                  <a:pt x="454" y="1687"/>
                </a:lnTo>
                <a:lnTo>
                  <a:pt x="414" y="1648"/>
                </a:lnTo>
                <a:lnTo>
                  <a:pt x="375" y="1607"/>
                </a:lnTo>
                <a:lnTo>
                  <a:pt x="339" y="1563"/>
                </a:lnTo>
                <a:lnTo>
                  <a:pt x="270" y="1593"/>
                </a:lnTo>
                <a:lnTo>
                  <a:pt x="240" y="1601"/>
                </a:lnTo>
                <a:lnTo>
                  <a:pt x="209" y="1605"/>
                </a:lnTo>
                <a:lnTo>
                  <a:pt x="183" y="1602"/>
                </a:lnTo>
                <a:lnTo>
                  <a:pt x="157" y="1596"/>
                </a:lnTo>
                <a:lnTo>
                  <a:pt x="134" y="1586"/>
                </a:lnTo>
                <a:lnTo>
                  <a:pt x="113" y="1571"/>
                </a:lnTo>
                <a:lnTo>
                  <a:pt x="94" y="1554"/>
                </a:lnTo>
                <a:lnTo>
                  <a:pt x="78" y="1532"/>
                </a:lnTo>
                <a:lnTo>
                  <a:pt x="66" y="1509"/>
                </a:lnTo>
                <a:lnTo>
                  <a:pt x="11" y="1377"/>
                </a:lnTo>
                <a:lnTo>
                  <a:pt x="3" y="1347"/>
                </a:lnTo>
                <a:lnTo>
                  <a:pt x="0" y="1317"/>
                </a:lnTo>
                <a:lnTo>
                  <a:pt x="3" y="1286"/>
                </a:lnTo>
                <a:lnTo>
                  <a:pt x="11" y="1258"/>
                </a:lnTo>
                <a:lnTo>
                  <a:pt x="23" y="1236"/>
                </a:lnTo>
                <a:lnTo>
                  <a:pt x="37" y="1215"/>
                </a:lnTo>
                <a:lnTo>
                  <a:pt x="55" y="1198"/>
                </a:lnTo>
                <a:lnTo>
                  <a:pt x="74" y="1185"/>
                </a:lnTo>
                <a:lnTo>
                  <a:pt x="96" y="1173"/>
                </a:lnTo>
                <a:lnTo>
                  <a:pt x="166" y="1144"/>
                </a:lnTo>
                <a:lnTo>
                  <a:pt x="159" y="1069"/>
                </a:lnTo>
                <a:lnTo>
                  <a:pt x="159" y="995"/>
                </a:lnTo>
                <a:lnTo>
                  <a:pt x="166" y="919"/>
                </a:lnTo>
                <a:lnTo>
                  <a:pt x="96" y="890"/>
                </a:lnTo>
                <a:lnTo>
                  <a:pt x="74" y="879"/>
                </a:lnTo>
                <a:lnTo>
                  <a:pt x="54" y="864"/>
                </a:lnTo>
                <a:lnTo>
                  <a:pt x="37" y="847"/>
                </a:lnTo>
                <a:lnTo>
                  <a:pt x="23" y="828"/>
                </a:lnTo>
                <a:lnTo>
                  <a:pt x="11" y="806"/>
                </a:lnTo>
                <a:lnTo>
                  <a:pt x="3" y="776"/>
                </a:lnTo>
                <a:lnTo>
                  <a:pt x="0" y="747"/>
                </a:lnTo>
                <a:lnTo>
                  <a:pt x="3" y="716"/>
                </a:lnTo>
                <a:lnTo>
                  <a:pt x="11" y="687"/>
                </a:lnTo>
                <a:lnTo>
                  <a:pt x="66" y="555"/>
                </a:lnTo>
                <a:lnTo>
                  <a:pt x="78" y="530"/>
                </a:lnTo>
                <a:lnTo>
                  <a:pt x="94" y="510"/>
                </a:lnTo>
                <a:lnTo>
                  <a:pt x="113" y="492"/>
                </a:lnTo>
                <a:lnTo>
                  <a:pt x="134" y="478"/>
                </a:lnTo>
                <a:lnTo>
                  <a:pt x="157" y="468"/>
                </a:lnTo>
                <a:lnTo>
                  <a:pt x="183" y="461"/>
                </a:lnTo>
                <a:lnTo>
                  <a:pt x="209" y="458"/>
                </a:lnTo>
                <a:lnTo>
                  <a:pt x="240" y="461"/>
                </a:lnTo>
                <a:lnTo>
                  <a:pt x="270" y="471"/>
                </a:lnTo>
                <a:lnTo>
                  <a:pt x="339" y="499"/>
                </a:lnTo>
                <a:lnTo>
                  <a:pt x="374" y="456"/>
                </a:lnTo>
                <a:lnTo>
                  <a:pt x="414" y="416"/>
                </a:lnTo>
                <a:lnTo>
                  <a:pt x="454" y="376"/>
                </a:lnTo>
                <a:lnTo>
                  <a:pt x="497" y="340"/>
                </a:lnTo>
                <a:lnTo>
                  <a:pt x="469" y="270"/>
                </a:lnTo>
                <a:lnTo>
                  <a:pt x="460" y="242"/>
                </a:lnTo>
                <a:lnTo>
                  <a:pt x="457" y="211"/>
                </a:lnTo>
                <a:lnTo>
                  <a:pt x="460" y="181"/>
                </a:lnTo>
                <a:lnTo>
                  <a:pt x="469" y="152"/>
                </a:lnTo>
                <a:lnTo>
                  <a:pt x="480" y="129"/>
                </a:lnTo>
                <a:lnTo>
                  <a:pt x="494" y="110"/>
                </a:lnTo>
                <a:lnTo>
                  <a:pt x="511" y="92"/>
                </a:lnTo>
                <a:lnTo>
                  <a:pt x="531" y="78"/>
                </a:lnTo>
                <a:lnTo>
                  <a:pt x="553" y="68"/>
                </a:lnTo>
                <a:lnTo>
                  <a:pt x="686" y="13"/>
                </a:lnTo>
                <a:lnTo>
                  <a:pt x="714" y="4"/>
                </a:lnTo>
                <a:lnTo>
                  <a:pt x="745" y="1"/>
                </a:lnTo>
                <a:lnTo>
                  <a:pt x="771" y="3"/>
                </a:lnTo>
                <a:lnTo>
                  <a:pt x="797" y="9"/>
                </a:lnTo>
                <a:lnTo>
                  <a:pt x="820" y="20"/>
                </a:lnTo>
                <a:lnTo>
                  <a:pt x="841" y="34"/>
                </a:lnTo>
                <a:lnTo>
                  <a:pt x="860" y="52"/>
                </a:lnTo>
                <a:lnTo>
                  <a:pt x="876" y="73"/>
                </a:lnTo>
                <a:lnTo>
                  <a:pt x="888" y="96"/>
                </a:lnTo>
                <a:lnTo>
                  <a:pt x="918" y="166"/>
                </a:lnTo>
                <a:lnTo>
                  <a:pt x="992" y="160"/>
                </a:lnTo>
                <a:lnTo>
                  <a:pt x="1067" y="160"/>
                </a:lnTo>
                <a:lnTo>
                  <a:pt x="1142" y="166"/>
                </a:lnTo>
                <a:lnTo>
                  <a:pt x="1171" y="96"/>
                </a:lnTo>
                <a:lnTo>
                  <a:pt x="1183" y="72"/>
                </a:lnTo>
                <a:lnTo>
                  <a:pt x="1198" y="52"/>
                </a:lnTo>
                <a:lnTo>
                  <a:pt x="1217" y="34"/>
                </a:lnTo>
                <a:lnTo>
                  <a:pt x="1238" y="19"/>
                </a:lnTo>
                <a:lnTo>
                  <a:pt x="1263" y="8"/>
                </a:lnTo>
                <a:lnTo>
                  <a:pt x="1288" y="2"/>
                </a:lnTo>
                <a:lnTo>
                  <a:pt x="131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Freeform 279"/>
          <p:cNvSpPr/>
          <p:nvPr/>
        </p:nvSpPr>
        <p:spPr bwMode="auto">
          <a:xfrm>
            <a:off x="10468551" y="4418638"/>
            <a:ext cx="529774" cy="496292"/>
          </a:xfrm>
          <a:custGeom>
            <a:avLst/>
            <a:gdLst>
              <a:gd name="T0" fmla="*/ 2176 w 2687"/>
              <a:gd name="T1" fmla="*/ 67 h 2526"/>
              <a:gd name="T2" fmla="*/ 2177 w 2687"/>
              <a:gd name="T3" fmla="*/ 221 h 2526"/>
              <a:gd name="T4" fmla="*/ 2129 w 2687"/>
              <a:gd name="T5" fmla="*/ 463 h 2526"/>
              <a:gd name="T6" fmla="*/ 2420 w 2687"/>
              <a:gd name="T7" fmla="*/ 834 h 2526"/>
              <a:gd name="T8" fmla="*/ 2617 w 2687"/>
              <a:gd name="T9" fmla="*/ 951 h 2526"/>
              <a:gd name="T10" fmla="*/ 2687 w 2687"/>
              <a:gd name="T11" fmla="*/ 1406 h 2526"/>
              <a:gd name="T12" fmla="*/ 2590 w 2687"/>
              <a:gd name="T13" fmla="*/ 1575 h 2526"/>
              <a:gd name="T14" fmla="*/ 2424 w 2687"/>
              <a:gd name="T15" fmla="*/ 1663 h 2526"/>
              <a:gd name="T16" fmla="*/ 2302 w 2687"/>
              <a:gd name="T17" fmla="*/ 1854 h 2526"/>
              <a:gd name="T18" fmla="*/ 2191 w 2687"/>
              <a:gd name="T19" fmla="*/ 1997 h 2526"/>
              <a:gd name="T20" fmla="*/ 2151 w 2687"/>
              <a:gd name="T21" fmla="*/ 2041 h 2526"/>
              <a:gd name="T22" fmla="*/ 2037 w 2687"/>
              <a:gd name="T23" fmla="*/ 2200 h 2526"/>
              <a:gd name="T24" fmla="*/ 2018 w 2687"/>
              <a:gd name="T25" fmla="*/ 2388 h 2526"/>
              <a:gd name="T26" fmla="*/ 1934 w 2687"/>
              <a:gd name="T27" fmla="*/ 2514 h 2526"/>
              <a:gd name="T28" fmla="*/ 1392 w 2687"/>
              <a:gd name="T29" fmla="*/ 2501 h 2526"/>
              <a:gd name="T30" fmla="*/ 1331 w 2687"/>
              <a:gd name="T31" fmla="*/ 2367 h 2526"/>
              <a:gd name="T32" fmla="*/ 1122 w 2687"/>
              <a:gd name="T33" fmla="*/ 2464 h 2526"/>
              <a:gd name="T34" fmla="*/ 596 w 2687"/>
              <a:gd name="T35" fmla="*/ 2526 h 2526"/>
              <a:gd name="T36" fmla="*/ 473 w 2687"/>
              <a:gd name="T37" fmla="*/ 2447 h 2526"/>
              <a:gd name="T38" fmla="*/ 459 w 2687"/>
              <a:gd name="T39" fmla="*/ 2358 h 2526"/>
              <a:gd name="T40" fmla="*/ 419 w 2687"/>
              <a:gd name="T41" fmla="*/ 2183 h 2526"/>
              <a:gd name="T42" fmla="*/ 231 w 2687"/>
              <a:gd name="T43" fmla="*/ 1926 h 2526"/>
              <a:gd name="T44" fmla="*/ 29 w 2687"/>
              <a:gd name="T45" fmla="*/ 1496 h 2526"/>
              <a:gd name="T46" fmla="*/ 1 w 2687"/>
              <a:gd name="T47" fmla="*/ 1305 h 2526"/>
              <a:gd name="T48" fmla="*/ 14 w 2687"/>
              <a:gd name="T49" fmla="*/ 1098 h 2526"/>
              <a:gd name="T50" fmla="*/ 94 w 2687"/>
              <a:gd name="T51" fmla="*/ 1041 h 2526"/>
              <a:gd name="T52" fmla="*/ 153 w 2687"/>
              <a:gd name="T53" fmla="*/ 1122 h 2526"/>
              <a:gd name="T54" fmla="*/ 141 w 2687"/>
              <a:gd name="T55" fmla="*/ 1295 h 2526"/>
              <a:gd name="T56" fmla="*/ 163 w 2687"/>
              <a:gd name="T57" fmla="*/ 1457 h 2526"/>
              <a:gd name="T58" fmla="*/ 239 w 2687"/>
              <a:gd name="T59" fmla="*/ 1657 h 2526"/>
              <a:gd name="T60" fmla="*/ 425 w 2687"/>
              <a:gd name="T61" fmla="*/ 1940 h 2526"/>
              <a:gd name="T62" fmla="*/ 573 w 2687"/>
              <a:gd name="T63" fmla="*/ 2197 h 2526"/>
              <a:gd name="T64" fmla="*/ 600 w 2687"/>
              <a:gd name="T65" fmla="*/ 2385 h 2526"/>
              <a:gd name="T66" fmla="*/ 1029 w 2687"/>
              <a:gd name="T67" fmla="*/ 2234 h 2526"/>
              <a:gd name="T68" fmla="*/ 1238 w 2687"/>
              <a:gd name="T69" fmla="*/ 2227 h 2526"/>
              <a:gd name="T70" fmla="*/ 1462 w 2687"/>
              <a:gd name="T71" fmla="*/ 2254 h 2526"/>
              <a:gd name="T72" fmla="*/ 1879 w 2687"/>
              <a:gd name="T73" fmla="*/ 2272 h 2526"/>
              <a:gd name="T74" fmla="*/ 1927 w 2687"/>
              <a:gd name="T75" fmla="*/ 2099 h 2526"/>
              <a:gd name="T76" fmla="*/ 2072 w 2687"/>
              <a:gd name="T77" fmla="*/ 1920 h 2526"/>
              <a:gd name="T78" fmla="*/ 2207 w 2687"/>
              <a:gd name="T79" fmla="*/ 1744 h 2526"/>
              <a:gd name="T80" fmla="*/ 2328 w 2687"/>
              <a:gd name="T81" fmla="*/ 1540 h 2526"/>
              <a:gd name="T82" fmla="*/ 2406 w 2687"/>
              <a:gd name="T83" fmla="*/ 1461 h 2526"/>
              <a:gd name="T84" fmla="*/ 2546 w 2687"/>
              <a:gd name="T85" fmla="*/ 1407 h 2526"/>
              <a:gd name="T86" fmla="*/ 2492 w 2687"/>
              <a:gd name="T87" fmla="*/ 1047 h 2526"/>
              <a:gd name="T88" fmla="*/ 2334 w 2687"/>
              <a:gd name="T89" fmla="*/ 998 h 2526"/>
              <a:gd name="T90" fmla="*/ 2125 w 2687"/>
              <a:gd name="T91" fmla="*/ 652 h 2526"/>
              <a:gd name="T92" fmla="*/ 1993 w 2687"/>
              <a:gd name="T93" fmla="*/ 503 h 2526"/>
              <a:gd name="T94" fmla="*/ 2028 w 2687"/>
              <a:gd name="T95" fmla="*/ 198 h 2526"/>
              <a:gd name="T96" fmla="*/ 2054 w 2687"/>
              <a:gd name="T97" fmla="*/ 141 h 2526"/>
              <a:gd name="T98" fmla="*/ 1850 w 2687"/>
              <a:gd name="T99" fmla="*/ 207 h 2526"/>
              <a:gd name="T100" fmla="*/ 1721 w 2687"/>
              <a:gd name="T101" fmla="*/ 327 h 2526"/>
              <a:gd name="T102" fmla="*/ 1566 w 2687"/>
              <a:gd name="T103" fmla="*/ 334 h 2526"/>
              <a:gd name="T104" fmla="*/ 1356 w 2687"/>
              <a:gd name="T105" fmla="*/ 264 h 2526"/>
              <a:gd name="T106" fmla="*/ 1392 w 2687"/>
              <a:gd name="T107" fmla="*/ 171 h 2526"/>
              <a:gd name="T108" fmla="*/ 1656 w 2687"/>
              <a:gd name="T109" fmla="*/ 182 h 2526"/>
              <a:gd name="T110" fmla="*/ 1843 w 2687"/>
              <a:gd name="T111" fmla="*/ 52 h 2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87" h="2526">
                <a:moveTo>
                  <a:pt x="2063" y="0"/>
                </a:moveTo>
                <a:lnTo>
                  <a:pt x="2090" y="5"/>
                </a:lnTo>
                <a:lnTo>
                  <a:pt x="2115" y="13"/>
                </a:lnTo>
                <a:lnTo>
                  <a:pt x="2139" y="27"/>
                </a:lnTo>
                <a:lnTo>
                  <a:pt x="2159" y="45"/>
                </a:lnTo>
                <a:lnTo>
                  <a:pt x="2176" y="67"/>
                </a:lnTo>
                <a:lnTo>
                  <a:pt x="2188" y="91"/>
                </a:lnTo>
                <a:lnTo>
                  <a:pt x="2196" y="118"/>
                </a:lnTo>
                <a:lnTo>
                  <a:pt x="2199" y="144"/>
                </a:lnTo>
                <a:lnTo>
                  <a:pt x="2196" y="171"/>
                </a:lnTo>
                <a:lnTo>
                  <a:pt x="2188" y="197"/>
                </a:lnTo>
                <a:lnTo>
                  <a:pt x="2177" y="221"/>
                </a:lnTo>
                <a:lnTo>
                  <a:pt x="2153" y="264"/>
                </a:lnTo>
                <a:lnTo>
                  <a:pt x="2135" y="305"/>
                </a:lnTo>
                <a:lnTo>
                  <a:pt x="2125" y="345"/>
                </a:lnTo>
                <a:lnTo>
                  <a:pt x="2119" y="385"/>
                </a:lnTo>
                <a:lnTo>
                  <a:pt x="2122" y="425"/>
                </a:lnTo>
                <a:lnTo>
                  <a:pt x="2129" y="463"/>
                </a:lnTo>
                <a:lnTo>
                  <a:pt x="2189" y="517"/>
                </a:lnTo>
                <a:lnTo>
                  <a:pt x="2246" y="575"/>
                </a:lnTo>
                <a:lnTo>
                  <a:pt x="2297" y="636"/>
                </a:lnTo>
                <a:lnTo>
                  <a:pt x="2342" y="700"/>
                </a:lnTo>
                <a:lnTo>
                  <a:pt x="2384" y="765"/>
                </a:lnTo>
                <a:lnTo>
                  <a:pt x="2420" y="834"/>
                </a:lnTo>
                <a:lnTo>
                  <a:pt x="2450" y="906"/>
                </a:lnTo>
                <a:lnTo>
                  <a:pt x="2492" y="906"/>
                </a:lnTo>
                <a:lnTo>
                  <a:pt x="2527" y="909"/>
                </a:lnTo>
                <a:lnTo>
                  <a:pt x="2560" y="918"/>
                </a:lnTo>
                <a:lnTo>
                  <a:pt x="2590" y="932"/>
                </a:lnTo>
                <a:lnTo>
                  <a:pt x="2617" y="951"/>
                </a:lnTo>
                <a:lnTo>
                  <a:pt x="2641" y="975"/>
                </a:lnTo>
                <a:lnTo>
                  <a:pt x="2660" y="1002"/>
                </a:lnTo>
                <a:lnTo>
                  <a:pt x="2674" y="1032"/>
                </a:lnTo>
                <a:lnTo>
                  <a:pt x="2684" y="1065"/>
                </a:lnTo>
                <a:lnTo>
                  <a:pt x="2687" y="1100"/>
                </a:lnTo>
                <a:lnTo>
                  <a:pt x="2687" y="1406"/>
                </a:lnTo>
                <a:lnTo>
                  <a:pt x="2684" y="1441"/>
                </a:lnTo>
                <a:lnTo>
                  <a:pt x="2674" y="1474"/>
                </a:lnTo>
                <a:lnTo>
                  <a:pt x="2660" y="1505"/>
                </a:lnTo>
                <a:lnTo>
                  <a:pt x="2641" y="1531"/>
                </a:lnTo>
                <a:lnTo>
                  <a:pt x="2617" y="1556"/>
                </a:lnTo>
                <a:lnTo>
                  <a:pt x="2590" y="1575"/>
                </a:lnTo>
                <a:lnTo>
                  <a:pt x="2560" y="1588"/>
                </a:lnTo>
                <a:lnTo>
                  <a:pt x="2527" y="1598"/>
                </a:lnTo>
                <a:lnTo>
                  <a:pt x="2492" y="1601"/>
                </a:lnTo>
                <a:lnTo>
                  <a:pt x="2455" y="1601"/>
                </a:lnTo>
                <a:lnTo>
                  <a:pt x="2440" y="1632"/>
                </a:lnTo>
                <a:lnTo>
                  <a:pt x="2424" y="1663"/>
                </a:lnTo>
                <a:lnTo>
                  <a:pt x="2406" y="1696"/>
                </a:lnTo>
                <a:lnTo>
                  <a:pt x="2387" y="1728"/>
                </a:lnTo>
                <a:lnTo>
                  <a:pt x="2365" y="1761"/>
                </a:lnTo>
                <a:lnTo>
                  <a:pt x="2344" y="1792"/>
                </a:lnTo>
                <a:lnTo>
                  <a:pt x="2323" y="1823"/>
                </a:lnTo>
                <a:lnTo>
                  <a:pt x="2302" y="1854"/>
                </a:lnTo>
                <a:lnTo>
                  <a:pt x="2281" y="1882"/>
                </a:lnTo>
                <a:lnTo>
                  <a:pt x="2259" y="1910"/>
                </a:lnTo>
                <a:lnTo>
                  <a:pt x="2240" y="1934"/>
                </a:lnTo>
                <a:lnTo>
                  <a:pt x="2222" y="1958"/>
                </a:lnTo>
                <a:lnTo>
                  <a:pt x="2205" y="1979"/>
                </a:lnTo>
                <a:lnTo>
                  <a:pt x="2191" y="1997"/>
                </a:lnTo>
                <a:lnTo>
                  <a:pt x="2178" y="2011"/>
                </a:lnTo>
                <a:lnTo>
                  <a:pt x="2168" y="2022"/>
                </a:lnTo>
                <a:lnTo>
                  <a:pt x="2162" y="2030"/>
                </a:lnTo>
                <a:lnTo>
                  <a:pt x="2159" y="2034"/>
                </a:lnTo>
                <a:lnTo>
                  <a:pt x="2156" y="2038"/>
                </a:lnTo>
                <a:lnTo>
                  <a:pt x="2151" y="2041"/>
                </a:lnTo>
                <a:lnTo>
                  <a:pt x="2134" y="2057"/>
                </a:lnTo>
                <a:lnTo>
                  <a:pt x="2105" y="2086"/>
                </a:lnTo>
                <a:lnTo>
                  <a:pt x="2081" y="2115"/>
                </a:lnTo>
                <a:lnTo>
                  <a:pt x="2062" y="2145"/>
                </a:lnTo>
                <a:lnTo>
                  <a:pt x="2047" y="2173"/>
                </a:lnTo>
                <a:lnTo>
                  <a:pt x="2037" y="2200"/>
                </a:lnTo>
                <a:lnTo>
                  <a:pt x="2028" y="2224"/>
                </a:lnTo>
                <a:lnTo>
                  <a:pt x="2023" y="2246"/>
                </a:lnTo>
                <a:lnTo>
                  <a:pt x="2021" y="2264"/>
                </a:lnTo>
                <a:lnTo>
                  <a:pt x="2019" y="2278"/>
                </a:lnTo>
                <a:lnTo>
                  <a:pt x="2018" y="2288"/>
                </a:lnTo>
                <a:lnTo>
                  <a:pt x="2018" y="2388"/>
                </a:lnTo>
                <a:lnTo>
                  <a:pt x="2016" y="2416"/>
                </a:lnTo>
                <a:lnTo>
                  <a:pt x="2007" y="2441"/>
                </a:lnTo>
                <a:lnTo>
                  <a:pt x="1994" y="2464"/>
                </a:lnTo>
                <a:lnTo>
                  <a:pt x="1977" y="2485"/>
                </a:lnTo>
                <a:lnTo>
                  <a:pt x="1957" y="2501"/>
                </a:lnTo>
                <a:lnTo>
                  <a:pt x="1934" y="2514"/>
                </a:lnTo>
                <a:lnTo>
                  <a:pt x="1907" y="2522"/>
                </a:lnTo>
                <a:lnTo>
                  <a:pt x="1880" y="2526"/>
                </a:lnTo>
                <a:lnTo>
                  <a:pt x="1468" y="2526"/>
                </a:lnTo>
                <a:lnTo>
                  <a:pt x="1441" y="2522"/>
                </a:lnTo>
                <a:lnTo>
                  <a:pt x="1415" y="2514"/>
                </a:lnTo>
                <a:lnTo>
                  <a:pt x="1392" y="2501"/>
                </a:lnTo>
                <a:lnTo>
                  <a:pt x="1371" y="2485"/>
                </a:lnTo>
                <a:lnTo>
                  <a:pt x="1355" y="2464"/>
                </a:lnTo>
                <a:lnTo>
                  <a:pt x="1342" y="2441"/>
                </a:lnTo>
                <a:lnTo>
                  <a:pt x="1334" y="2416"/>
                </a:lnTo>
                <a:lnTo>
                  <a:pt x="1331" y="2388"/>
                </a:lnTo>
                <a:lnTo>
                  <a:pt x="1331" y="2367"/>
                </a:lnTo>
                <a:lnTo>
                  <a:pt x="1238" y="2369"/>
                </a:lnTo>
                <a:lnTo>
                  <a:pt x="1145" y="2365"/>
                </a:lnTo>
                <a:lnTo>
                  <a:pt x="1145" y="2388"/>
                </a:lnTo>
                <a:lnTo>
                  <a:pt x="1143" y="2416"/>
                </a:lnTo>
                <a:lnTo>
                  <a:pt x="1134" y="2441"/>
                </a:lnTo>
                <a:lnTo>
                  <a:pt x="1122" y="2464"/>
                </a:lnTo>
                <a:lnTo>
                  <a:pt x="1105" y="2485"/>
                </a:lnTo>
                <a:lnTo>
                  <a:pt x="1085" y="2501"/>
                </a:lnTo>
                <a:lnTo>
                  <a:pt x="1061" y="2514"/>
                </a:lnTo>
                <a:lnTo>
                  <a:pt x="1036" y="2522"/>
                </a:lnTo>
                <a:lnTo>
                  <a:pt x="1007" y="2526"/>
                </a:lnTo>
                <a:lnTo>
                  <a:pt x="596" y="2526"/>
                </a:lnTo>
                <a:lnTo>
                  <a:pt x="570" y="2522"/>
                </a:lnTo>
                <a:lnTo>
                  <a:pt x="545" y="2515"/>
                </a:lnTo>
                <a:lnTo>
                  <a:pt x="523" y="2503"/>
                </a:lnTo>
                <a:lnTo>
                  <a:pt x="503" y="2488"/>
                </a:lnTo>
                <a:lnTo>
                  <a:pt x="486" y="2468"/>
                </a:lnTo>
                <a:lnTo>
                  <a:pt x="473" y="2447"/>
                </a:lnTo>
                <a:lnTo>
                  <a:pt x="463" y="2423"/>
                </a:lnTo>
                <a:lnTo>
                  <a:pt x="459" y="2397"/>
                </a:lnTo>
                <a:lnTo>
                  <a:pt x="459" y="2393"/>
                </a:lnTo>
                <a:lnTo>
                  <a:pt x="459" y="2390"/>
                </a:lnTo>
                <a:lnTo>
                  <a:pt x="459" y="2388"/>
                </a:lnTo>
                <a:lnTo>
                  <a:pt x="459" y="2358"/>
                </a:lnTo>
                <a:lnTo>
                  <a:pt x="457" y="2338"/>
                </a:lnTo>
                <a:lnTo>
                  <a:pt x="454" y="2313"/>
                </a:lnTo>
                <a:lnTo>
                  <a:pt x="450" y="2284"/>
                </a:lnTo>
                <a:lnTo>
                  <a:pt x="442" y="2253"/>
                </a:lnTo>
                <a:lnTo>
                  <a:pt x="433" y="2219"/>
                </a:lnTo>
                <a:lnTo>
                  <a:pt x="419" y="2183"/>
                </a:lnTo>
                <a:lnTo>
                  <a:pt x="402" y="2146"/>
                </a:lnTo>
                <a:lnTo>
                  <a:pt x="381" y="2109"/>
                </a:lnTo>
                <a:lnTo>
                  <a:pt x="355" y="2073"/>
                </a:lnTo>
                <a:lnTo>
                  <a:pt x="323" y="2037"/>
                </a:lnTo>
                <a:lnTo>
                  <a:pt x="277" y="1984"/>
                </a:lnTo>
                <a:lnTo>
                  <a:pt x="231" y="1926"/>
                </a:lnTo>
                <a:lnTo>
                  <a:pt x="189" y="1862"/>
                </a:lnTo>
                <a:lnTo>
                  <a:pt x="149" y="1792"/>
                </a:lnTo>
                <a:lnTo>
                  <a:pt x="112" y="1717"/>
                </a:lnTo>
                <a:lnTo>
                  <a:pt x="78" y="1645"/>
                </a:lnTo>
                <a:lnTo>
                  <a:pt x="51" y="1572"/>
                </a:lnTo>
                <a:lnTo>
                  <a:pt x="29" y="1496"/>
                </a:lnTo>
                <a:lnTo>
                  <a:pt x="20" y="1462"/>
                </a:lnTo>
                <a:lnTo>
                  <a:pt x="13" y="1427"/>
                </a:lnTo>
                <a:lnTo>
                  <a:pt x="7" y="1393"/>
                </a:lnTo>
                <a:lnTo>
                  <a:pt x="4" y="1361"/>
                </a:lnTo>
                <a:lnTo>
                  <a:pt x="2" y="1331"/>
                </a:lnTo>
                <a:lnTo>
                  <a:pt x="1" y="1305"/>
                </a:lnTo>
                <a:lnTo>
                  <a:pt x="0" y="1285"/>
                </a:lnTo>
                <a:lnTo>
                  <a:pt x="0" y="1269"/>
                </a:lnTo>
                <a:lnTo>
                  <a:pt x="0" y="1260"/>
                </a:lnTo>
                <a:lnTo>
                  <a:pt x="2" y="1206"/>
                </a:lnTo>
                <a:lnTo>
                  <a:pt x="6" y="1151"/>
                </a:lnTo>
                <a:lnTo>
                  <a:pt x="14" y="1098"/>
                </a:lnTo>
                <a:lnTo>
                  <a:pt x="19" y="1081"/>
                </a:lnTo>
                <a:lnTo>
                  <a:pt x="30" y="1065"/>
                </a:lnTo>
                <a:lnTo>
                  <a:pt x="42" y="1053"/>
                </a:lnTo>
                <a:lnTo>
                  <a:pt x="58" y="1045"/>
                </a:lnTo>
                <a:lnTo>
                  <a:pt x="76" y="1040"/>
                </a:lnTo>
                <a:lnTo>
                  <a:pt x="94" y="1041"/>
                </a:lnTo>
                <a:lnTo>
                  <a:pt x="112" y="1047"/>
                </a:lnTo>
                <a:lnTo>
                  <a:pt x="128" y="1056"/>
                </a:lnTo>
                <a:lnTo>
                  <a:pt x="140" y="1069"/>
                </a:lnTo>
                <a:lnTo>
                  <a:pt x="148" y="1085"/>
                </a:lnTo>
                <a:lnTo>
                  <a:pt x="153" y="1103"/>
                </a:lnTo>
                <a:lnTo>
                  <a:pt x="153" y="1122"/>
                </a:lnTo>
                <a:lnTo>
                  <a:pt x="144" y="1192"/>
                </a:lnTo>
                <a:lnTo>
                  <a:pt x="141" y="1262"/>
                </a:lnTo>
                <a:lnTo>
                  <a:pt x="141" y="1265"/>
                </a:lnTo>
                <a:lnTo>
                  <a:pt x="141" y="1268"/>
                </a:lnTo>
                <a:lnTo>
                  <a:pt x="141" y="1279"/>
                </a:lnTo>
                <a:lnTo>
                  <a:pt x="141" y="1295"/>
                </a:lnTo>
                <a:lnTo>
                  <a:pt x="142" y="1316"/>
                </a:lnTo>
                <a:lnTo>
                  <a:pt x="144" y="1342"/>
                </a:lnTo>
                <a:lnTo>
                  <a:pt x="146" y="1369"/>
                </a:lnTo>
                <a:lnTo>
                  <a:pt x="151" y="1399"/>
                </a:lnTo>
                <a:lnTo>
                  <a:pt x="156" y="1427"/>
                </a:lnTo>
                <a:lnTo>
                  <a:pt x="163" y="1457"/>
                </a:lnTo>
                <a:lnTo>
                  <a:pt x="164" y="1459"/>
                </a:lnTo>
                <a:lnTo>
                  <a:pt x="165" y="1462"/>
                </a:lnTo>
                <a:lnTo>
                  <a:pt x="184" y="1529"/>
                </a:lnTo>
                <a:lnTo>
                  <a:pt x="208" y="1594"/>
                </a:lnTo>
                <a:lnTo>
                  <a:pt x="237" y="1655"/>
                </a:lnTo>
                <a:lnTo>
                  <a:pt x="239" y="1657"/>
                </a:lnTo>
                <a:lnTo>
                  <a:pt x="239" y="1658"/>
                </a:lnTo>
                <a:lnTo>
                  <a:pt x="272" y="1725"/>
                </a:lnTo>
                <a:lnTo>
                  <a:pt x="307" y="1786"/>
                </a:lnTo>
                <a:lnTo>
                  <a:pt x="346" y="1843"/>
                </a:lnTo>
                <a:lnTo>
                  <a:pt x="384" y="1894"/>
                </a:lnTo>
                <a:lnTo>
                  <a:pt x="425" y="1940"/>
                </a:lnTo>
                <a:lnTo>
                  <a:pt x="462" y="1982"/>
                </a:lnTo>
                <a:lnTo>
                  <a:pt x="494" y="2025"/>
                </a:lnTo>
                <a:lnTo>
                  <a:pt x="521" y="2069"/>
                </a:lnTo>
                <a:lnTo>
                  <a:pt x="542" y="2113"/>
                </a:lnTo>
                <a:lnTo>
                  <a:pt x="560" y="2155"/>
                </a:lnTo>
                <a:lnTo>
                  <a:pt x="573" y="2197"/>
                </a:lnTo>
                <a:lnTo>
                  <a:pt x="583" y="2235"/>
                </a:lnTo>
                <a:lnTo>
                  <a:pt x="591" y="2271"/>
                </a:lnTo>
                <a:lnTo>
                  <a:pt x="596" y="2303"/>
                </a:lnTo>
                <a:lnTo>
                  <a:pt x="598" y="2331"/>
                </a:lnTo>
                <a:lnTo>
                  <a:pt x="600" y="2354"/>
                </a:lnTo>
                <a:lnTo>
                  <a:pt x="600" y="2385"/>
                </a:lnTo>
                <a:lnTo>
                  <a:pt x="1005" y="2385"/>
                </a:lnTo>
                <a:lnTo>
                  <a:pt x="1005" y="2287"/>
                </a:lnTo>
                <a:lnTo>
                  <a:pt x="1007" y="2272"/>
                </a:lnTo>
                <a:lnTo>
                  <a:pt x="1011" y="2257"/>
                </a:lnTo>
                <a:lnTo>
                  <a:pt x="1019" y="2244"/>
                </a:lnTo>
                <a:lnTo>
                  <a:pt x="1029" y="2234"/>
                </a:lnTo>
                <a:lnTo>
                  <a:pt x="1042" y="2224"/>
                </a:lnTo>
                <a:lnTo>
                  <a:pt x="1056" y="2219"/>
                </a:lnTo>
                <a:lnTo>
                  <a:pt x="1070" y="2216"/>
                </a:lnTo>
                <a:lnTo>
                  <a:pt x="1086" y="2216"/>
                </a:lnTo>
                <a:lnTo>
                  <a:pt x="1161" y="2224"/>
                </a:lnTo>
                <a:lnTo>
                  <a:pt x="1238" y="2227"/>
                </a:lnTo>
                <a:lnTo>
                  <a:pt x="1317" y="2226"/>
                </a:lnTo>
                <a:lnTo>
                  <a:pt x="1394" y="2221"/>
                </a:lnTo>
                <a:lnTo>
                  <a:pt x="1414" y="2221"/>
                </a:lnTo>
                <a:lnTo>
                  <a:pt x="1432" y="2227"/>
                </a:lnTo>
                <a:lnTo>
                  <a:pt x="1449" y="2238"/>
                </a:lnTo>
                <a:lnTo>
                  <a:pt x="1462" y="2254"/>
                </a:lnTo>
                <a:lnTo>
                  <a:pt x="1470" y="2271"/>
                </a:lnTo>
                <a:lnTo>
                  <a:pt x="1473" y="2291"/>
                </a:lnTo>
                <a:lnTo>
                  <a:pt x="1473" y="2386"/>
                </a:lnTo>
                <a:lnTo>
                  <a:pt x="1878" y="2386"/>
                </a:lnTo>
                <a:lnTo>
                  <a:pt x="1878" y="2287"/>
                </a:lnTo>
                <a:lnTo>
                  <a:pt x="1879" y="2272"/>
                </a:lnTo>
                <a:lnTo>
                  <a:pt x="1881" y="2252"/>
                </a:lnTo>
                <a:lnTo>
                  <a:pt x="1884" y="2227"/>
                </a:lnTo>
                <a:lnTo>
                  <a:pt x="1890" y="2199"/>
                </a:lnTo>
                <a:lnTo>
                  <a:pt x="1899" y="2168"/>
                </a:lnTo>
                <a:lnTo>
                  <a:pt x="1911" y="2134"/>
                </a:lnTo>
                <a:lnTo>
                  <a:pt x="1927" y="2099"/>
                </a:lnTo>
                <a:lnTo>
                  <a:pt x="1948" y="2063"/>
                </a:lnTo>
                <a:lnTo>
                  <a:pt x="1972" y="2026"/>
                </a:lnTo>
                <a:lnTo>
                  <a:pt x="2003" y="1989"/>
                </a:lnTo>
                <a:lnTo>
                  <a:pt x="2040" y="1952"/>
                </a:lnTo>
                <a:lnTo>
                  <a:pt x="2056" y="1940"/>
                </a:lnTo>
                <a:lnTo>
                  <a:pt x="2072" y="1920"/>
                </a:lnTo>
                <a:lnTo>
                  <a:pt x="2091" y="1897"/>
                </a:lnTo>
                <a:lnTo>
                  <a:pt x="2112" y="1871"/>
                </a:lnTo>
                <a:lnTo>
                  <a:pt x="2134" y="1842"/>
                </a:lnTo>
                <a:lnTo>
                  <a:pt x="2159" y="1812"/>
                </a:lnTo>
                <a:lnTo>
                  <a:pt x="2183" y="1779"/>
                </a:lnTo>
                <a:lnTo>
                  <a:pt x="2207" y="1744"/>
                </a:lnTo>
                <a:lnTo>
                  <a:pt x="2232" y="1709"/>
                </a:lnTo>
                <a:lnTo>
                  <a:pt x="2255" y="1674"/>
                </a:lnTo>
                <a:lnTo>
                  <a:pt x="2276" y="1639"/>
                </a:lnTo>
                <a:lnTo>
                  <a:pt x="2297" y="1604"/>
                </a:lnTo>
                <a:lnTo>
                  <a:pt x="2314" y="1571"/>
                </a:lnTo>
                <a:lnTo>
                  <a:pt x="2328" y="1540"/>
                </a:lnTo>
                <a:lnTo>
                  <a:pt x="2338" y="1511"/>
                </a:lnTo>
                <a:lnTo>
                  <a:pt x="2346" y="1494"/>
                </a:lnTo>
                <a:lnTo>
                  <a:pt x="2357" y="1480"/>
                </a:lnTo>
                <a:lnTo>
                  <a:pt x="2372" y="1470"/>
                </a:lnTo>
                <a:lnTo>
                  <a:pt x="2388" y="1463"/>
                </a:lnTo>
                <a:lnTo>
                  <a:pt x="2406" y="1461"/>
                </a:lnTo>
                <a:lnTo>
                  <a:pt x="2492" y="1461"/>
                </a:lnTo>
                <a:lnTo>
                  <a:pt x="2509" y="1458"/>
                </a:lnTo>
                <a:lnTo>
                  <a:pt x="2523" y="1451"/>
                </a:lnTo>
                <a:lnTo>
                  <a:pt x="2535" y="1439"/>
                </a:lnTo>
                <a:lnTo>
                  <a:pt x="2544" y="1424"/>
                </a:lnTo>
                <a:lnTo>
                  <a:pt x="2546" y="1407"/>
                </a:lnTo>
                <a:lnTo>
                  <a:pt x="2546" y="1101"/>
                </a:lnTo>
                <a:lnTo>
                  <a:pt x="2544" y="1084"/>
                </a:lnTo>
                <a:lnTo>
                  <a:pt x="2535" y="1069"/>
                </a:lnTo>
                <a:lnTo>
                  <a:pt x="2523" y="1057"/>
                </a:lnTo>
                <a:lnTo>
                  <a:pt x="2509" y="1049"/>
                </a:lnTo>
                <a:lnTo>
                  <a:pt x="2492" y="1047"/>
                </a:lnTo>
                <a:lnTo>
                  <a:pt x="2400" y="1047"/>
                </a:lnTo>
                <a:lnTo>
                  <a:pt x="2384" y="1045"/>
                </a:lnTo>
                <a:lnTo>
                  <a:pt x="2368" y="1038"/>
                </a:lnTo>
                <a:lnTo>
                  <a:pt x="2353" y="1028"/>
                </a:lnTo>
                <a:lnTo>
                  <a:pt x="2342" y="1015"/>
                </a:lnTo>
                <a:lnTo>
                  <a:pt x="2334" y="998"/>
                </a:lnTo>
                <a:lnTo>
                  <a:pt x="2311" y="936"/>
                </a:lnTo>
                <a:lnTo>
                  <a:pt x="2283" y="874"/>
                </a:lnTo>
                <a:lnTo>
                  <a:pt x="2250" y="815"/>
                </a:lnTo>
                <a:lnTo>
                  <a:pt x="2213" y="759"/>
                </a:lnTo>
                <a:lnTo>
                  <a:pt x="2170" y="704"/>
                </a:lnTo>
                <a:lnTo>
                  <a:pt x="2125" y="652"/>
                </a:lnTo>
                <a:lnTo>
                  <a:pt x="2074" y="602"/>
                </a:lnTo>
                <a:lnTo>
                  <a:pt x="2020" y="556"/>
                </a:lnTo>
                <a:lnTo>
                  <a:pt x="2009" y="544"/>
                </a:lnTo>
                <a:lnTo>
                  <a:pt x="2001" y="533"/>
                </a:lnTo>
                <a:lnTo>
                  <a:pt x="1995" y="518"/>
                </a:lnTo>
                <a:lnTo>
                  <a:pt x="1993" y="503"/>
                </a:lnTo>
                <a:lnTo>
                  <a:pt x="1983" y="453"/>
                </a:lnTo>
                <a:lnTo>
                  <a:pt x="1980" y="402"/>
                </a:lnTo>
                <a:lnTo>
                  <a:pt x="1982" y="352"/>
                </a:lnTo>
                <a:lnTo>
                  <a:pt x="1991" y="301"/>
                </a:lnTo>
                <a:lnTo>
                  <a:pt x="2006" y="249"/>
                </a:lnTo>
                <a:lnTo>
                  <a:pt x="2028" y="198"/>
                </a:lnTo>
                <a:lnTo>
                  <a:pt x="2057" y="147"/>
                </a:lnTo>
                <a:lnTo>
                  <a:pt x="2058" y="146"/>
                </a:lnTo>
                <a:lnTo>
                  <a:pt x="2058" y="145"/>
                </a:lnTo>
                <a:lnTo>
                  <a:pt x="2057" y="143"/>
                </a:lnTo>
                <a:lnTo>
                  <a:pt x="2056" y="142"/>
                </a:lnTo>
                <a:lnTo>
                  <a:pt x="2054" y="141"/>
                </a:lnTo>
                <a:lnTo>
                  <a:pt x="2053" y="141"/>
                </a:lnTo>
                <a:lnTo>
                  <a:pt x="2004" y="150"/>
                </a:lnTo>
                <a:lnTo>
                  <a:pt x="1959" y="160"/>
                </a:lnTo>
                <a:lnTo>
                  <a:pt x="1919" y="174"/>
                </a:lnTo>
                <a:lnTo>
                  <a:pt x="1883" y="190"/>
                </a:lnTo>
                <a:lnTo>
                  <a:pt x="1850" y="207"/>
                </a:lnTo>
                <a:lnTo>
                  <a:pt x="1822" y="226"/>
                </a:lnTo>
                <a:lnTo>
                  <a:pt x="1795" y="246"/>
                </a:lnTo>
                <a:lnTo>
                  <a:pt x="1773" y="266"/>
                </a:lnTo>
                <a:lnTo>
                  <a:pt x="1753" y="287"/>
                </a:lnTo>
                <a:lnTo>
                  <a:pt x="1736" y="307"/>
                </a:lnTo>
                <a:lnTo>
                  <a:pt x="1721" y="327"/>
                </a:lnTo>
                <a:lnTo>
                  <a:pt x="1709" y="341"/>
                </a:lnTo>
                <a:lnTo>
                  <a:pt x="1694" y="351"/>
                </a:lnTo>
                <a:lnTo>
                  <a:pt x="1677" y="356"/>
                </a:lnTo>
                <a:lnTo>
                  <a:pt x="1659" y="358"/>
                </a:lnTo>
                <a:lnTo>
                  <a:pt x="1641" y="355"/>
                </a:lnTo>
                <a:lnTo>
                  <a:pt x="1566" y="334"/>
                </a:lnTo>
                <a:lnTo>
                  <a:pt x="1490" y="317"/>
                </a:lnTo>
                <a:lnTo>
                  <a:pt x="1412" y="305"/>
                </a:lnTo>
                <a:lnTo>
                  <a:pt x="1393" y="301"/>
                </a:lnTo>
                <a:lnTo>
                  <a:pt x="1377" y="291"/>
                </a:lnTo>
                <a:lnTo>
                  <a:pt x="1365" y="279"/>
                </a:lnTo>
                <a:lnTo>
                  <a:pt x="1356" y="264"/>
                </a:lnTo>
                <a:lnTo>
                  <a:pt x="1351" y="246"/>
                </a:lnTo>
                <a:lnTo>
                  <a:pt x="1350" y="227"/>
                </a:lnTo>
                <a:lnTo>
                  <a:pt x="1355" y="209"/>
                </a:lnTo>
                <a:lnTo>
                  <a:pt x="1363" y="193"/>
                </a:lnTo>
                <a:lnTo>
                  <a:pt x="1376" y="180"/>
                </a:lnTo>
                <a:lnTo>
                  <a:pt x="1392" y="171"/>
                </a:lnTo>
                <a:lnTo>
                  <a:pt x="1409" y="165"/>
                </a:lnTo>
                <a:lnTo>
                  <a:pt x="1428" y="165"/>
                </a:lnTo>
                <a:lnTo>
                  <a:pt x="1498" y="175"/>
                </a:lnTo>
                <a:lnTo>
                  <a:pt x="1568" y="189"/>
                </a:lnTo>
                <a:lnTo>
                  <a:pt x="1636" y="206"/>
                </a:lnTo>
                <a:lnTo>
                  <a:pt x="1656" y="182"/>
                </a:lnTo>
                <a:lnTo>
                  <a:pt x="1681" y="158"/>
                </a:lnTo>
                <a:lnTo>
                  <a:pt x="1707" y="135"/>
                </a:lnTo>
                <a:lnTo>
                  <a:pt x="1736" y="113"/>
                </a:lnTo>
                <a:lnTo>
                  <a:pt x="1769" y="91"/>
                </a:lnTo>
                <a:lnTo>
                  <a:pt x="1804" y="70"/>
                </a:lnTo>
                <a:lnTo>
                  <a:pt x="1843" y="52"/>
                </a:lnTo>
                <a:lnTo>
                  <a:pt x="1885" y="35"/>
                </a:lnTo>
                <a:lnTo>
                  <a:pt x="1932" y="22"/>
                </a:lnTo>
                <a:lnTo>
                  <a:pt x="1982" y="10"/>
                </a:lnTo>
                <a:lnTo>
                  <a:pt x="2036" y="1"/>
                </a:lnTo>
                <a:lnTo>
                  <a:pt x="206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Freeform 280"/>
          <p:cNvSpPr>
            <a:spLocks noEditPoints="1"/>
          </p:cNvSpPr>
          <p:nvPr/>
        </p:nvSpPr>
        <p:spPr bwMode="auto">
          <a:xfrm>
            <a:off x="10470520" y="4385157"/>
            <a:ext cx="226483" cy="226482"/>
          </a:xfrm>
          <a:custGeom>
            <a:avLst/>
            <a:gdLst>
              <a:gd name="T0" fmla="*/ 528 w 1158"/>
              <a:gd name="T1" fmla="*/ 144 h 1155"/>
              <a:gd name="T2" fmla="*/ 432 w 1158"/>
              <a:gd name="T3" fmla="*/ 166 h 1155"/>
              <a:gd name="T4" fmla="*/ 344 w 1158"/>
              <a:gd name="T5" fmla="*/ 208 h 1155"/>
              <a:gd name="T6" fmla="*/ 270 w 1158"/>
              <a:gd name="T7" fmla="*/ 269 h 1155"/>
              <a:gd name="T8" fmla="*/ 209 w 1158"/>
              <a:gd name="T9" fmla="*/ 344 h 1155"/>
              <a:gd name="T10" fmla="*/ 167 w 1158"/>
              <a:gd name="T11" fmla="*/ 431 h 1155"/>
              <a:gd name="T12" fmla="*/ 143 w 1158"/>
              <a:gd name="T13" fmla="*/ 527 h 1155"/>
              <a:gd name="T14" fmla="*/ 143 w 1158"/>
              <a:gd name="T15" fmla="*/ 628 h 1155"/>
              <a:gd name="T16" fmla="*/ 167 w 1158"/>
              <a:gd name="T17" fmla="*/ 725 h 1155"/>
              <a:gd name="T18" fmla="*/ 209 w 1158"/>
              <a:gd name="T19" fmla="*/ 813 h 1155"/>
              <a:gd name="T20" fmla="*/ 270 w 1158"/>
              <a:gd name="T21" fmla="*/ 887 h 1155"/>
              <a:gd name="T22" fmla="*/ 344 w 1158"/>
              <a:gd name="T23" fmla="*/ 947 h 1155"/>
              <a:gd name="T24" fmla="*/ 432 w 1158"/>
              <a:gd name="T25" fmla="*/ 989 h 1155"/>
              <a:gd name="T26" fmla="*/ 528 w 1158"/>
              <a:gd name="T27" fmla="*/ 1012 h 1155"/>
              <a:gd name="T28" fmla="*/ 630 w 1158"/>
              <a:gd name="T29" fmla="*/ 1012 h 1155"/>
              <a:gd name="T30" fmla="*/ 727 w 1158"/>
              <a:gd name="T31" fmla="*/ 989 h 1155"/>
              <a:gd name="T32" fmla="*/ 814 w 1158"/>
              <a:gd name="T33" fmla="*/ 947 h 1155"/>
              <a:gd name="T34" fmla="*/ 889 w 1158"/>
              <a:gd name="T35" fmla="*/ 887 h 1155"/>
              <a:gd name="T36" fmla="*/ 949 w 1158"/>
              <a:gd name="T37" fmla="*/ 813 h 1155"/>
              <a:gd name="T38" fmla="*/ 992 w 1158"/>
              <a:gd name="T39" fmla="*/ 725 h 1155"/>
              <a:gd name="T40" fmla="*/ 1014 w 1158"/>
              <a:gd name="T41" fmla="*/ 628 h 1155"/>
              <a:gd name="T42" fmla="*/ 1014 w 1158"/>
              <a:gd name="T43" fmla="*/ 527 h 1155"/>
              <a:gd name="T44" fmla="*/ 992 w 1158"/>
              <a:gd name="T45" fmla="*/ 431 h 1155"/>
              <a:gd name="T46" fmla="*/ 949 w 1158"/>
              <a:gd name="T47" fmla="*/ 344 h 1155"/>
              <a:gd name="T48" fmla="*/ 889 w 1158"/>
              <a:gd name="T49" fmla="*/ 269 h 1155"/>
              <a:gd name="T50" fmla="*/ 814 w 1158"/>
              <a:gd name="T51" fmla="*/ 208 h 1155"/>
              <a:gd name="T52" fmla="*/ 727 w 1158"/>
              <a:gd name="T53" fmla="*/ 166 h 1155"/>
              <a:gd name="T54" fmla="*/ 630 w 1158"/>
              <a:gd name="T55" fmla="*/ 144 h 1155"/>
              <a:gd name="T56" fmla="*/ 579 w 1158"/>
              <a:gd name="T57" fmla="*/ 0 h 1155"/>
              <a:gd name="T58" fmla="*/ 696 w 1158"/>
              <a:gd name="T59" fmla="*/ 12 h 1155"/>
              <a:gd name="T60" fmla="*/ 804 w 1158"/>
              <a:gd name="T61" fmla="*/ 46 h 1155"/>
              <a:gd name="T62" fmla="*/ 903 w 1158"/>
              <a:gd name="T63" fmla="*/ 100 h 1155"/>
              <a:gd name="T64" fmla="*/ 989 w 1158"/>
              <a:gd name="T65" fmla="*/ 169 h 1155"/>
              <a:gd name="T66" fmla="*/ 1060 w 1158"/>
              <a:gd name="T67" fmla="*/ 255 h 1155"/>
              <a:gd name="T68" fmla="*/ 1113 w 1158"/>
              <a:gd name="T69" fmla="*/ 353 h 1155"/>
              <a:gd name="T70" fmla="*/ 1146 w 1158"/>
              <a:gd name="T71" fmla="*/ 461 h 1155"/>
              <a:gd name="T72" fmla="*/ 1158 w 1158"/>
              <a:gd name="T73" fmla="*/ 578 h 1155"/>
              <a:gd name="T74" fmla="*/ 1146 w 1158"/>
              <a:gd name="T75" fmla="*/ 694 h 1155"/>
              <a:gd name="T76" fmla="*/ 1113 w 1158"/>
              <a:gd name="T77" fmla="*/ 803 h 1155"/>
              <a:gd name="T78" fmla="*/ 1058 w 1158"/>
              <a:gd name="T79" fmla="*/ 900 h 1155"/>
              <a:gd name="T80" fmla="*/ 989 w 1158"/>
              <a:gd name="T81" fmla="*/ 986 h 1155"/>
              <a:gd name="T82" fmla="*/ 903 w 1158"/>
              <a:gd name="T83" fmla="*/ 1057 h 1155"/>
              <a:gd name="T84" fmla="*/ 804 w 1158"/>
              <a:gd name="T85" fmla="*/ 1110 h 1155"/>
              <a:gd name="T86" fmla="*/ 696 w 1158"/>
              <a:gd name="T87" fmla="*/ 1144 h 1155"/>
              <a:gd name="T88" fmla="*/ 579 w 1158"/>
              <a:gd name="T89" fmla="*/ 1155 h 1155"/>
              <a:gd name="T90" fmla="*/ 463 w 1158"/>
              <a:gd name="T91" fmla="*/ 1144 h 1155"/>
              <a:gd name="T92" fmla="*/ 353 w 1158"/>
              <a:gd name="T93" fmla="*/ 1110 h 1155"/>
              <a:gd name="T94" fmla="*/ 256 w 1158"/>
              <a:gd name="T95" fmla="*/ 1057 h 1155"/>
              <a:gd name="T96" fmla="*/ 170 w 1158"/>
              <a:gd name="T97" fmla="*/ 986 h 1155"/>
              <a:gd name="T98" fmla="*/ 99 w 1158"/>
              <a:gd name="T99" fmla="*/ 900 h 1155"/>
              <a:gd name="T100" fmla="*/ 46 w 1158"/>
              <a:gd name="T101" fmla="*/ 802 h 1155"/>
              <a:gd name="T102" fmla="*/ 12 w 1158"/>
              <a:gd name="T103" fmla="*/ 694 h 1155"/>
              <a:gd name="T104" fmla="*/ 0 w 1158"/>
              <a:gd name="T105" fmla="*/ 578 h 1155"/>
              <a:gd name="T106" fmla="*/ 12 w 1158"/>
              <a:gd name="T107" fmla="*/ 461 h 1155"/>
              <a:gd name="T108" fmla="*/ 46 w 1158"/>
              <a:gd name="T109" fmla="*/ 353 h 1155"/>
              <a:gd name="T110" fmla="*/ 99 w 1158"/>
              <a:gd name="T111" fmla="*/ 255 h 1155"/>
              <a:gd name="T112" fmla="*/ 170 w 1158"/>
              <a:gd name="T113" fmla="*/ 169 h 1155"/>
              <a:gd name="T114" fmla="*/ 256 w 1158"/>
              <a:gd name="T115" fmla="*/ 98 h 1155"/>
              <a:gd name="T116" fmla="*/ 354 w 1158"/>
              <a:gd name="T117" fmla="*/ 46 h 1155"/>
              <a:gd name="T118" fmla="*/ 463 w 1158"/>
              <a:gd name="T119" fmla="*/ 12 h 1155"/>
              <a:gd name="T120" fmla="*/ 579 w 1158"/>
              <a:gd name="T121" fmla="*/ 0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58" h="1155">
                <a:moveTo>
                  <a:pt x="579" y="141"/>
                </a:moveTo>
                <a:lnTo>
                  <a:pt x="528" y="144"/>
                </a:lnTo>
                <a:lnTo>
                  <a:pt x="479" y="152"/>
                </a:lnTo>
                <a:lnTo>
                  <a:pt x="432" y="166"/>
                </a:lnTo>
                <a:lnTo>
                  <a:pt x="386" y="185"/>
                </a:lnTo>
                <a:lnTo>
                  <a:pt x="344" y="208"/>
                </a:lnTo>
                <a:lnTo>
                  <a:pt x="305" y="237"/>
                </a:lnTo>
                <a:lnTo>
                  <a:pt x="270" y="269"/>
                </a:lnTo>
                <a:lnTo>
                  <a:pt x="237" y="305"/>
                </a:lnTo>
                <a:lnTo>
                  <a:pt x="209" y="344"/>
                </a:lnTo>
                <a:lnTo>
                  <a:pt x="185" y="386"/>
                </a:lnTo>
                <a:lnTo>
                  <a:pt x="167" y="431"/>
                </a:lnTo>
                <a:lnTo>
                  <a:pt x="152" y="478"/>
                </a:lnTo>
                <a:lnTo>
                  <a:pt x="143" y="527"/>
                </a:lnTo>
                <a:lnTo>
                  <a:pt x="140" y="578"/>
                </a:lnTo>
                <a:lnTo>
                  <a:pt x="143" y="628"/>
                </a:lnTo>
                <a:lnTo>
                  <a:pt x="152" y="678"/>
                </a:lnTo>
                <a:lnTo>
                  <a:pt x="167" y="725"/>
                </a:lnTo>
                <a:lnTo>
                  <a:pt x="185" y="770"/>
                </a:lnTo>
                <a:lnTo>
                  <a:pt x="209" y="813"/>
                </a:lnTo>
                <a:lnTo>
                  <a:pt x="237" y="852"/>
                </a:lnTo>
                <a:lnTo>
                  <a:pt x="270" y="887"/>
                </a:lnTo>
                <a:lnTo>
                  <a:pt x="305" y="919"/>
                </a:lnTo>
                <a:lnTo>
                  <a:pt x="344" y="947"/>
                </a:lnTo>
                <a:lnTo>
                  <a:pt x="386" y="970"/>
                </a:lnTo>
                <a:lnTo>
                  <a:pt x="432" y="989"/>
                </a:lnTo>
                <a:lnTo>
                  <a:pt x="479" y="1004"/>
                </a:lnTo>
                <a:lnTo>
                  <a:pt x="528" y="1012"/>
                </a:lnTo>
                <a:lnTo>
                  <a:pt x="579" y="1016"/>
                </a:lnTo>
                <a:lnTo>
                  <a:pt x="630" y="1012"/>
                </a:lnTo>
                <a:lnTo>
                  <a:pt x="679" y="1004"/>
                </a:lnTo>
                <a:lnTo>
                  <a:pt x="727" y="989"/>
                </a:lnTo>
                <a:lnTo>
                  <a:pt x="771" y="970"/>
                </a:lnTo>
                <a:lnTo>
                  <a:pt x="814" y="947"/>
                </a:lnTo>
                <a:lnTo>
                  <a:pt x="853" y="919"/>
                </a:lnTo>
                <a:lnTo>
                  <a:pt x="889" y="887"/>
                </a:lnTo>
                <a:lnTo>
                  <a:pt x="921" y="852"/>
                </a:lnTo>
                <a:lnTo>
                  <a:pt x="949" y="813"/>
                </a:lnTo>
                <a:lnTo>
                  <a:pt x="973" y="770"/>
                </a:lnTo>
                <a:lnTo>
                  <a:pt x="992" y="725"/>
                </a:lnTo>
                <a:lnTo>
                  <a:pt x="1005" y="678"/>
                </a:lnTo>
                <a:lnTo>
                  <a:pt x="1014" y="628"/>
                </a:lnTo>
                <a:lnTo>
                  <a:pt x="1017" y="578"/>
                </a:lnTo>
                <a:lnTo>
                  <a:pt x="1014" y="527"/>
                </a:lnTo>
                <a:lnTo>
                  <a:pt x="1005" y="478"/>
                </a:lnTo>
                <a:lnTo>
                  <a:pt x="992" y="431"/>
                </a:lnTo>
                <a:lnTo>
                  <a:pt x="973" y="386"/>
                </a:lnTo>
                <a:lnTo>
                  <a:pt x="949" y="344"/>
                </a:lnTo>
                <a:lnTo>
                  <a:pt x="921" y="305"/>
                </a:lnTo>
                <a:lnTo>
                  <a:pt x="889" y="269"/>
                </a:lnTo>
                <a:lnTo>
                  <a:pt x="853" y="237"/>
                </a:lnTo>
                <a:lnTo>
                  <a:pt x="814" y="208"/>
                </a:lnTo>
                <a:lnTo>
                  <a:pt x="771" y="185"/>
                </a:lnTo>
                <a:lnTo>
                  <a:pt x="727" y="166"/>
                </a:lnTo>
                <a:lnTo>
                  <a:pt x="679" y="152"/>
                </a:lnTo>
                <a:lnTo>
                  <a:pt x="630" y="144"/>
                </a:lnTo>
                <a:lnTo>
                  <a:pt x="579" y="141"/>
                </a:lnTo>
                <a:close/>
                <a:moveTo>
                  <a:pt x="579" y="0"/>
                </a:moveTo>
                <a:lnTo>
                  <a:pt x="639" y="3"/>
                </a:lnTo>
                <a:lnTo>
                  <a:pt x="696" y="12"/>
                </a:lnTo>
                <a:lnTo>
                  <a:pt x="751" y="27"/>
                </a:lnTo>
                <a:lnTo>
                  <a:pt x="804" y="46"/>
                </a:lnTo>
                <a:lnTo>
                  <a:pt x="855" y="70"/>
                </a:lnTo>
                <a:lnTo>
                  <a:pt x="903" y="100"/>
                </a:lnTo>
                <a:lnTo>
                  <a:pt x="947" y="132"/>
                </a:lnTo>
                <a:lnTo>
                  <a:pt x="989" y="169"/>
                </a:lnTo>
                <a:lnTo>
                  <a:pt x="1026" y="211"/>
                </a:lnTo>
                <a:lnTo>
                  <a:pt x="1060" y="255"/>
                </a:lnTo>
                <a:lnTo>
                  <a:pt x="1088" y="303"/>
                </a:lnTo>
                <a:lnTo>
                  <a:pt x="1113" y="353"/>
                </a:lnTo>
                <a:lnTo>
                  <a:pt x="1132" y="406"/>
                </a:lnTo>
                <a:lnTo>
                  <a:pt x="1146" y="461"/>
                </a:lnTo>
                <a:lnTo>
                  <a:pt x="1155" y="518"/>
                </a:lnTo>
                <a:lnTo>
                  <a:pt x="1158" y="578"/>
                </a:lnTo>
                <a:lnTo>
                  <a:pt x="1155" y="637"/>
                </a:lnTo>
                <a:lnTo>
                  <a:pt x="1146" y="694"/>
                </a:lnTo>
                <a:lnTo>
                  <a:pt x="1132" y="750"/>
                </a:lnTo>
                <a:lnTo>
                  <a:pt x="1113" y="803"/>
                </a:lnTo>
                <a:lnTo>
                  <a:pt x="1088" y="853"/>
                </a:lnTo>
                <a:lnTo>
                  <a:pt x="1058" y="900"/>
                </a:lnTo>
                <a:lnTo>
                  <a:pt x="1026" y="946"/>
                </a:lnTo>
                <a:lnTo>
                  <a:pt x="989" y="986"/>
                </a:lnTo>
                <a:lnTo>
                  <a:pt x="947" y="1024"/>
                </a:lnTo>
                <a:lnTo>
                  <a:pt x="903" y="1057"/>
                </a:lnTo>
                <a:lnTo>
                  <a:pt x="855" y="1085"/>
                </a:lnTo>
                <a:lnTo>
                  <a:pt x="804" y="1110"/>
                </a:lnTo>
                <a:lnTo>
                  <a:pt x="751" y="1130"/>
                </a:lnTo>
                <a:lnTo>
                  <a:pt x="696" y="1144"/>
                </a:lnTo>
                <a:lnTo>
                  <a:pt x="639" y="1152"/>
                </a:lnTo>
                <a:lnTo>
                  <a:pt x="579" y="1155"/>
                </a:lnTo>
                <a:lnTo>
                  <a:pt x="520" y="1152"/>
                </a:lnTo>
                <a:lnTo>
                  <a:pt x="463" y="1144"/>
                </a:lnTo>
                <a:lnTo>
                  <a:pt x="406" y="1130"/>
                </a:lnTo>
                <a:lnTo>
                  <a:pt x="353" y="1110"/>
                </a:lnTo>
                <a:lnTo>
                  <a:pt x="304" y="1085"/>
                </a:lnTo>
                <a:lnTo>
                  <a:pt x="256" y="1057"/>
                </a:lnTo>
                <a:lnTo>
                  <a:pt x="210" y="1023"/>
                </a:lnTo>
                <a:lnTo>
                  <a:pt x="170" y="986"/>
                </a:lnTo>
                <a:lnTo>
                  <a:pt x="132" y="945"/>
                </a:lnTo>
                <a:lnTo>
                  <a:pt x="99" y="900"/>
                </a:lnTo>
                <a:lnTo>
                  <a:pt x="70" y="853"/>
                </a:lnTo>
                <a:lnTo>
                  <a:pt x="46" y="802"/>
                </a:lnTo>
                <a:lnTo>
                  <a:pt x="26" y="749"/>
                </a:lnTo>
                <a:lnTo>
                  <a:pt x="12" y="694"/>
                </a:lnTo>
                <a:lnTo>
                  <a:pt x="3" y="637"/>
                </a:lnTo>
                <a:lnTo>
                  <a:pt x="0" y="578"/>
                </a:lnTo>
                <a:lnTo>
                  <a:pt x="3" y="518"/>
                </a:lnTo>
                <a:lnTo>
                  <a:pt x="12" y="461"/>
                </a:lnTo>
                <a:lnTo>
                  <a:pt x="26" y="406"/>
                </a:lnTo>
                <a:lnTo>
                  <a:pt x="46" y="353"/>
                </a:lnTo>
                <a:lnTo>
                  <a:pt x="70" y="303"/>
                </a:lnTo>
                <a:lnTo>
                  <a:pt x="99" y="255"/>
                </a:lnTo>
                <a:lnTo>
                  <a:pt x="133" y="211"/>
                </a:lnTo>
                <a:lnTo>
                  <a:pt x="170" y="169"/>
                </a:lnTo>
                <a:lnTo>
                  <a:pt x="211" y="132"/>
                </a:lnTo>
                <a:lnTo>
                  <a:pt x="256" y="98"/>
                </a:lnTo>
                <a:lnTo>
                  <a:pt x="304" y="70"/>
                </a:lnTo>
                <a:lnTo>
                  <a:pt x="354" y="46"/>
                </a:lnTo>
                <a:lnTo>
                  <a:pt x="407" y="27"/>
                </a:lnTo>
                <a:lnTo>
                  <a:pt x="463" y="12"/>
                </a:lnTo>
                <a:lnTo>
                  <a:pt x="520" y="3"/>
                </a:lnTo>
                <a:lnTo>
                  <a:pt x="57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Freeform 281"/>
          <p:cNvSpPr>
            <a:spLocks noEditPoints="1"/>
          </p:cNvSpPr>
          <p:nvPr/>
        </p:nvSpPr>
        <p:spPr bwMode="auto">
          <a:xfrm>
            <a:off x="10633982" y="4231543"/>
            <a:ext cx="159523" cy="157553"/>
          </a:xfrm>
          <a:custGeom>
            <a:avLst/>
            <a:gdLst>
              <a:gd name="T0" fmla="*/ 364 w 807"/>
              <a:gd name="T1" fmla="*/ 143 h 806"/>
              <a:gd name="T2" fmla="*/ 293 w 807"/>
              <a:gd name="T3" fmla="*/ 164 h 806"/>
              <a:gd name="T4" fmla="*/ 230 w 807"/>
              <a:gd name="T5" fmla="*/ 205 h 806"/>
              <a:gd name="T6" fmla="*/ 182 w 807"/>
              <a:gd name="T7" fmla="*/ 260 h 806"/>
              <a:gd name="T8" fmla="*/ 152 w 807"/>
              <a:gd name="T9" fmla="*/ 327 h 806"/>
              <a:gd name="T10" fmla="*/ 140 w 807"/>
              <a:gd name="T11" fmla="*/ 402 h 806"/>
              <a:gd name="T12" fmla="*/ 152 w 807"/>
              <a:gd name="T13" fmla="*/ 479 h 806"/>
              <a:gd name="T14" fmla="*/ 182 w 807"/>
              <a:gd name="T15" fmla="*/ 545 h 806"/>
              <a:gd name="T16" fmla="*/ 230 w 807"/>
              <a:gd name="T17" fmla="*/ 600 h 806"/>
              <a:gd name="T18" fmla="*/ 293 w 807"/>
              <a:gd name="T19" fmla="*/ 640 h 806"/>
              <a:gd name="T20" fmla="*/ 364 w 807"/>
              <a:gd name="T21" fmla="*/ 663 h 806"/>
              <a:gd name="T22" fmla="*/ 442 w 807"/>
              <a:gd name="T23" fmla="*/ 663 h 806"/>
              <a:gd name="T24" fmla="*/ 513 w 807"/>
              <a:gd name="T25" fmla="*/ 640 h 806"/>
              <a:gd name="T26" fmla="*/ 576 w 807"/>
              <a:gd name="T27" fmla="*/ 600 h 806"/>
              <a:gd name="T28" fmla="*/ 623 w 807"/>
              <a:gd name="T29" fmla="*/ 545 h 806"/>
              <a:gd name="T30" fmla="*/ 654 w 807"/>
              <a:gd name="T31" fmla="*/ 479 h 806"/>
              <a:gd name="T32" fmla="*/ 666 w 807"/>
              <a:gd name="T33" fmla="*/ 402 h 806"/>
              <a:gd name="T34" fmla="*/ 654 w 807"/>
              <a:gd name="T35" fmla="*/ 327 h 806"/>
              <a:gd name="T36" fmla="*/ 623 w 807"/>
              <a:gd name="T37" fmla="*/ 260 h 806"/>
              <a:gd name="T38" fmla="*/ 576 w 807"/>
              <a:gd name="T39" fmla="*/ 205 h 806"/>
              <a:gd name="T40" fmla="*/ 513 w 807"/>
              <a:gd name="T41" fmla="*/ 164 h 806"/>
              <a:gd name="T42" fmla="*/ 442 w 807"/>
              <a:gd name="T43" fmla="*/ 143 h 806"/>
              <a:gd name="T44" fmla="*/ 404 w 807"/>
              <a:gd name="T45" fmla="*/ 0 h 806"/>
              <a:gd name="T46" fmla="*/ 502 w 807"/>
              <a:gd name="T47" fmla="*/ 12 h 806"/>
              <a:gd name="T48" fmla="*/ 593 w 807"/>
              <a:gd name="T49" fmla="*/ 47 h 806"/>
              <a:gd name="T50" fmla="*/ 671 w 807"/>
              <a:gd name="T51" fmla="*/ 102 h 806"/>
              <a:gd name="T52" fmla="*/ 735 w 807"/>
              <a:gd name="T53" fmla="*/ 173 h 806"/>
              <a:gd name="T54" fmla="*/ 780 w 807"/>
              <a:gd name="T55" fmla="*/ 258 h 806"/>
              <a:gd name="T56" fmla="*/ 804 w 807"/>
              <a:gd name="T57" fmla="*/ 353 h 806"/>
              <a:gd name="T58" fmla="*/ 804 w 807"/>
              <a:gd name="T59" fmla="*/ 453 h 806"/>
              <a:gd name="T60" fmla="*/ 780 w 807"/>
              <a:gd name="T61" fmla="*/ 548 h 806"/>
              <a:gd name="T62" fmla="*/ 735 w 807"/>
              <a:gd name="T63" fmla="*/ 633 h 806"/>
              <a:gd name="T64" fmla="*/ 671 w 807"/>
              <a:gd name="T65" fmla="*/ 704 h 806"/>
              <a:gd name="T66" fmla="*/ 593 w 807"/>
              <a:gd name="T67" fmla="*/ 758 h 806"/>
              <a:gd name="T68" fmla="*/ 502 w 807"/>
              <a:gd name="T69" fmla="*/ 793 h 806"/>
              <a:gd name="T70" fmla="*/ 404 w 807"/>
              <a:gd name="T71" fmla="*/ 806 h 806"/>
              <a:gd name="T72" fmla="*/ 304 w 807"/>
              <a:gd name="T73" fmla="*/ 793 h 806"/>
              <a:gd name="T74" fmla="*/ 214 w 807"/>
              <a:gd name="T75" fmla="*/ 758 h 806"/>
              <a:gd name="T76" fmla="*/ 136 w 807"/>
              <a:gd name="T77" fmla="*/ 704 h 806"/>
              <a:gd name="T78" fmla="*/ 72 w 807"/>
              <a:gd name="T79" fmla="*/ 633 h 806"/>
              <a:gd name="T80" fmla="*/ 27 w 807"/>
              <a:gd name="T81" fmla="*/ 548 h 806"/>
              <a:gd name="T82" fmla="*/ 3 w 807"/>
              <a:gd name="T83" fmla="*/ 453 h 806"/>
              <a:gd name="T84" fmla="*/ 3 w 807"/>
              <a:gd name="T85" fmla="*/ 353 h 806"/>
              <a:gd name="T86" fmla="*/ 27 w 807"/>
              <a:gd name="T87" fmla="*/ 258 h 806"/>
              <a:gd name="T88" fmla="*/ 72 w 807"/>
              <a:gd name="T89" fmla="*/ 173 h 806"/>
              <a:gd name="T90" fmla="*/ 136 w 807"/>
              <a:gd name="T91" fmla="*/ 102 h 806"/>
              <a:gd name="T92" fmla="*/ 214 w 807"/>
              <a:gd name="T93" fmla="*/ 47 h 806"/>
              <a:gd name="T94" fmla="*/ 304 w 807"/>
              <a:gd name="T95" fmla="*/ 12 h 806"/>
              <a:gd name="T96" fmla="*/ 404 w 807"/>
              <a:gd name="T97" fmla="*/ 0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07" h="806">
                <a:moveTo>
                  <a:pt x="403" y="140"/>
                </a:moveTo>
                <a:lnTo>
                  <a:pt x="364" y="143"/>
                </a:lnTo>
                <a:lnTo>
                  <a:pt x="326" y="152"/>
                </a:lnTo>
                <a:lnTo>
                  <a:pt x="293" y="164"/>
                </a:lnTo>
                <a:lnTo>
                  <a:pt x="260" y="182"/>
                </a:lnTo>
                <a:lnTo>
                  <a:pt x="230" y="205"/>
                </a:lnTo>
                <a:lnTo>
                  <a:pt x="205" y="231"/>
                </a:lnTo>
                <a:lnTo>
                  <a:pt x="182" y="260"/>
                </a:lnTo>
                <a:lnTo>
                  <a:pt x="164" y="292"/>
                </a:lnTo>
                <a:lnTo>
                  <a:pt x="152" y="327"/>
                </a:lnTo>
                <a:lnTo>
                  <a:pt x="143" y="364"/>
                </a:lnTo>
                <a:lnTo>
                  <a:pt x="140" y="402"/>
                </a:lnTo>
                <a:lnTo>
                  <a:pt x="143" y="442"/>
                </a:lnTo>
                <a:lnTo>
                  <a:pt x="152" y="479"/>
                </a:lnTo>
                <a:lnTo>
                  <a:pt x="164" y="514"/>
                </a:lnTo>
                <a:lnTo>
                  <a:pt x="182" y="545"/>
                </a:lnTo>
                <a:lnTo>
                  <a:pt x="205" y="575"/>
                </a:lnTo>
                <a:lnTo>
                  <a:pt x="230" y="600"/>
                </a:lnTo>
                <a:lnTo>
                  <a:pt x="260" y="623"/>
                </a:lnTo>
                <a:lnTo>
                  <a:pt x="293" y="640"/>
                </a:lnTo>
                <a:lnTo>
                  <a:pt x="326" y="654"/>
                </a:lnTo>
                <a:lnTo>
                  <a:pt x="364" y="663"/>
                </a:lnTo>
                <a:lnTo>
                  <a:pt x="403" y="665"/>
                </a:lnTo>
                <a:lnTo>
                  <a:pt x="442" y="663"/>
                </a:lnTo>
                <a:lnTo>
                  <a:pt x="478" y="654"/>
                </a:lnTo>
                <a:lnTo>
                  <a:pt x="513" y="640"/>
                </a:lnTo>
                <a:lnTo>
                  <a:pt x="546" y="623"/>
                </a:lnTo>
                <a:lnTo>
                  <a:pt x="576" y="600"/>
                </a:lnTo>
                <a:lnTo>
                  <a:pt x="601" y="575"/>
                </a:lnTo>
                <a:lnTo>
                  <a:pt x="623" y="545"/>
                </a:lnTo>
                <a:lnTo>
                  <a:pt x="641" y="514"/>
                </a:lnTo>
                <a:lnTo>
                  <a:pt x="654" y="479"/>
                </a:lnTo>
                <a:lnTo>
                  <a:pt x="663" y="442"/>
                </a:lnTo>
                <a:lnTo>
                  <a:pt x="666" y="402"/>
                </a:lnTo>
                <a:lnTo>
                  <a:pt x="663" y="364"/>
                </a:lnTo>
                <a:lnTo>
                  <a:pt x="654" y="327"/>
                </a:lnTo>
                <a:lnTo>
                  <a:pt x="641" y="292"/>
                </a:lnTo>
                <a:lnTo>
                  <a:pt x="623" y="260"/>
                </a:lnTo>
                <a:lnTo>
                  <a:pt x="601" y="231"/>
                </a:lnTo>
                <a:lnTo>
                  <a:pt x="576" y="205"/>
                </a:lnTo>
                <a:lnTo>
                  <a:pt x="546" y="182"/>
                </a:lnTo>
                <a:lnTo>
                  <a:pt x="513" y="164"/>
                </a:lnTo>
                <a:lnTo>
                  <a:pt x="478" y="152"/>
                </a:lnTo>
                <a:lnTo>
                  <a:pt x="442" y="143"/>
                </a:lnTo>
                <a:lnTo>
                  <a:pt x="403" y="140"/>
                </a:lnTo>
                <a:close/>
                <a:moveTo>
                  <a:pt x="404" y="0"/>
                </a:moveTo>
                <a:lnTo>
                  <a:pt x="454" y="4"/>
                </a:lnTo>
                <a:lnTo>
                  <a:pt x="502" y="12"/>
                </a:lnTo>
                <a:lnTo>
                  <a:pt x="549" y="27"/>
                </a:lnTo>
                <a:lnTo>
                  <a:pt x="593" y="47"/>
                </a:lnTo>
                <a:lnTo>
                  <a:pt x="634" y="72"/>
                </a:lnTo>
                <a:lnTo>
                  <a:pt x="671" y="102"/>
                </a:lnTo>
                <a:lnTo>
                  <a:pt x="705" y="136"/>
                </a:lnTo>
                <a:lnTo>
                  <a:pt x="735" y="173"/>
                </a:lnTo>
                <a:lnTo>
                  <a:pt x="760" y="214"/>
                </a:lnTo>
                <a:lnTo>
                  <a:pt x="780" y="258"/>
                </a:lnTo>
                <a:lnTo>
                  <a:pt x="795" y="304"/>
                </a:lnTo>
                <a:lnTo>
                  <a:pt x="804" y="353"/>
                </a:lnTo>
                <a:lnTo>
                  <a:pt x="807" y="402"/>
                </a:lnTo>
                <a:lnTo>
                  <a:pt x="804" y="453"/>
                </a:lnTo>
                <a:lnTo>
                  <a:pt x="795" y="502"/>
                </a:lnTo>
                <a:lnTo>
                  <a:pt x="780" y="548"/>
                </a:lnTo>
                <a:lnTo>
                  <a:pt x="760" y="592"/>
                </a:lnTo>
                <a:lnTo>
                  <a:pt x="735" y="633"/>
                </a:lnTo>
                <a:lnTo>
                  <a:pt x="705" y="670"/>
                </a:lnTo>
                <a:lnTo>
                  <a:pt x="671" y="704"/>
                </a:lnTo>
                <a:lnTo>
                  <a:pt x="634" y="734"/>
                </a:lnTo>
                <a:lnTo>
                  <a:pt x="593" y="758"/>
                </a:lnTo>
                <a:lnTo>
                  <a:pt x="549" y="778"/>
                </a:lnTo>
                <a:lnTo>
                  <a:pt x="502" y="793"/>
                </a:lnTo>
                <a:lnTo>
                  <a:pt x="454" y="802"/>
                </a:lnTo>
                <a:lnTo>
                  <a:pt x="404" y="806"/>
                </a:lnTo>
                <a:lnTo>
                  <a:pt x="353" y="802"/>
                </a:lnTo>
                <a:lnTo>
                  <a:pt x="304" y="793"/>
                </a:lnTo>
                <a:lnTo>
                  <a:pt x="258" y="778"/>
                </a:lnTo>
                <a:lnTo>
                  <a:pt x="214" y="758"/>
                </a:lnTo>
                <a:lnTo>
                  <a:pt x="173" y="734"/>
                </a:lnTo>
                <a:lnTo>
                  <a:pt x="136" y="704"/>
                </a:lnTo>
                <a:lnTo>
                  <a:pt x="102" y="670"/>
                </a:lnTo>
                <a:lnTo>
                  <a:pt x="72" y="633"/>
                </a:lnTo>
                <a:lnTo>
                  <a:pt x="48" y="592"/>
                </a:lnTo>
                <a:lnTo>
                  <a:pt x="27" y="548"/>
                </a:lnTo>
                <a:lnTo>
                  <a:pt x="13" y="502"/>
                </a:lnTo>
                <a:lnTo>
                  <a:pt x="3" y="453"/>
                </a:lnTo>
                <a:lnTo>
                  <a:pt x="0" y="402"/>
                </a:lnTo>
                <a:lnTo>
                  <a:pt x="3" y="353"/>
                </a:lnTo>
                <a:lnTo>
                  <a:pt x="13" y="304"/>
                </a:lnTo>
                <a:lnTo>
                  <a:pt x="27" y="258"/>
                </a:lnTo>
                <a:lnTo>
                  <a:pt x="48" y="214"/>
                </a:lnTo>
                <a:lnTo>
                  <a:pt x="72" y="173"/>
                </a:lnTo>
                <a:lnTo>
                  <a:pt x="102" y="136"/>
                </a:lnTo>
                <a:lnTo>
                  <a:pt x="136" y="102"/>
                </a:lnTo>
                <a:lnTo>
                  <a:pt x="173" y="72"/>
                </a:lnTo>
                <a:lnTo>
                  <a:pt x="214" y="47"/>
                </a:lnTo>
                <a:lnTo>
                  <a:pt x="258" y="27"/>
                </a:lnTo>
                <a:lnTo>
                  <a:pt x="304" y="12"/>
                </a:lnTo>
                <a:lnTo>
                  <a:pt x="353" y="4"/>
                </a:lnTo>
                <a:lnTo>
                  <a:pt x="40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Freeform 454"/>
          <p:cNvSpPr>
            <a:spLocks noEditPoints="1"/>
          </p:cNvSpPr>
          <p:nvPr/>
        </p:nvSpPr>
        <p:spPr bwMode="auto">
          <a:xfrm>
            <a:off x="7521687" y="4320518"/>
            <a:ext cx="523790" cy="505438"/>
          </a:xfrm>
          <a:custGeom>
            <a:avLst/>
            <a:gdLst>
              <a:gd name="T0" fmla="*/ 151 w 3145"/>
              <a:gd name="T1" fmla="*/ 1322 h 3028"/>
              <a:gd name="T2" fmla="*/ 143 w 3145"/>
              <a:gd name="T3" fmla="*/ 2772 h 3028"/>
              <a:gd name="T4" fmla="*/ 189 w 3145"/>
              <a:gd name="T5" fmla="*/ 2805 h 3028"/>
              <a:gd name="T6" fmla="*/ 660 w 3145"/>
              <a:gd name="T7" fmla="*/ 2786 h 3028"/>
              <a:gd name="T8" fmla="*/ 667 w 3145"/>
              <a:gd name="T9" fmla="*/ 1335 h 3028"/>
              <a:gd name="T10" fmla="*/ 623 w 3145"/>
              <a:gd name="T11" fmla="*/ 1302 h 3028"/>
              <a:gd name="T12" fmla="*/ 1662 w 3145"/>
              <a:gd name="T13" fmla="*/ 6 h 3028"/>
              <a:gd name="T14" fmla="*/ 1812 w 3145"/>
              <a:gd name="T15" fmla="*/ 57 h 3028"/>
              <a:gd name="T16" fmla="*/ 1937 w 3145"/>
              <a:gd name="T17" fmla="*/ 174 h 3028"/>
              <a:gd name="T18" fmla="*/ 2008 w 3145"/>
              <a:gd name="T19" fmla="*/ 348 h 3028"/>
              <a:gd name="T20" fmla="*/ 2024 w 3145"/>
              <a:gd name="T21" fmla="*/ 1013 h 3028"/>
              <a:gd name="T22" fmla="*/ 2870 w 3145"/>
              <a:gd name="T23" fmla="*/ 1043 h 3028"/>
              <a:gd name="T24" fmla="*/ 3036 w 3145"/>
              <a:gd name="T25" fmla="*/ 1158 h 3028"/>
              <a:gd name="T26" fmla="*/ 3132 w 3145"/>
              <a:gd name="T27" fmla="*/ 1338 h 3028"/>
              <a:gd name="T28" fmla="*/ 3145 w 3145"/>
              <a:gd name="T29" fmla="*/ 1463 h 3028"/>
              <a:gd name="T30" fmla="*/ 3116 w 3145"/>
              <a:gd name="T31" fmla="*/ 1576 h 3028"/>
              <a:gd name="T32" fmla="*/ 3058 w 3145"/>
              <a:gd name="T33" fmla="*/ 1599 h 3028"/>
              <a:gd name="T34" fmla="*/ 3006 w 3145"/>
              <a:gd name="T35" fmla="*/ 1570 h 3028"/>
              <a:gd name="T36" fmla="*/ 3004 w 3145"/>
              <a:gd name="T37" fmla="*/ 1453 h 3028"/>
              <a:gd name="T38" fmla="*/ 2977 w 3145"/>
              <a:gd name="T39" fmla="*/ 1322 h 3028"/>
              <a:gd name="T40" fmla="*/ 2872 w 3145"/>
              <a:gd name="T41" fmla="*/ 1202 h 3028"/>
              <a:gd name="T42" fmla="*/ 2714 w 3145"/>
              <a:gd name="T43" fmla="*/ 1155 h 3028"/>
              <a:gd name="T44" fmla="*/ 1904 w 3145"/>
              <a:gd name="T45" fmla="*/ 1134 h 3028"/>
              <a:gd name="T46" fmla="*/ 1884 w 3145"/>
              <a:gd name="T47" fmla="*/ 517 h 3028"/>
              <a:gd name="T48" fmla="*/ 1853 w 3145"/>
              <a:gd name="T49" fmla="*/ 318 h 3028"/>
              <a:gd name="T50" fmla="*/ 1764 w 3145"/>
              <a:gd name="T51" fmla="*/ 193 h 3028"/>
              <a:gd name="T52" fmla="*/ 1635 w 3145"/>
              <a:gd name="T53" fmla="*/ 144 h 3028"/>
              <a:gd name="T54" fmla="*/ 1511 w 3145"/>
              <a:gd name="T55" fmla="*/ 145 h 3028"/>
              <a:gd name="T56" fmla="*/ 1477 w 3145"/>
              <a:gd name="T57" fmla="*/ 754 h 3028"/>
              <a:gd name="T58" fmla="*/ 1404 w 3145"/>
              <a:gd name="T59" fmla="*/ 948 h 3028"/>
              <a:gd name="T60" fmla="*/ 1283 w 3145"/>
              <a:gd name="T61" fmla="*/ 1104 h 3028"/>
              <a:gd name="T62" fmla="*/ 1135 w 3145"/>
              <a:gd name="T63" fmla="*/ 1226 h 3028"/>
              <a:gd name="T64" fmla="*/ 986 w 3145"/>
              <a:gd name="T65" fmla="*/ 1315 h 3028"/>
              <a:gd name="T66" fmla="*/ 858 w 3145"/>
              <a:gd name="T67" fmla="*/ 1373 h 3028"/>
              <a:gd name="T68" fmla="*/ 814 w 3145"/>
              <a:gd name="T69" fmla="*/ 2640 h 3028"/>
              <a:gd name="T70" fmla="*/ 882 w 3145"/>
              <a:gd name="T71" fmla="*/ 2788 h 3028"/>
              <a:gd name="T72" fmla="*/ 1017 w 3145"/>
              <a:gd name="T73" fmla="*/ 2875 h 3028"/>
              <a:gd name="T74" fmla="*/ 1982 w 3145"/>
              <a:gd name="T75" fmla="*/ 2889 h 3028"/>
              <a:gd name="T76" fmla="*/ 2032 w 3145"/>
              <a:gd name="T77" fmla="*/ 2939 h 3028"/>
              <a:gd name="T78" fmla="*/ 2014 w 3145"/>
              <a:gd name="T79" fmla="*/ 3007 h 3028"/>
              <a:gd name="T80" fmla="*/ 1101 w 3145"/>
              <a:gd name="T81" fmla="*/ 3028 h 3028"/>
              <a:gd name="T82" fmla="*/ 916 w 3145"/>
              <a:gd name="T83" fmla="*/ 2986 h 3028"/>
              <a:gd name="T84" fmla="*/ 770 w 3145"/>
              <a:gd name="T85" fmla="*/ 2874 h 3028"/>
              <a:gd name="T86" fmla="*/ 680 w 3145"/>
              <a:gd name="T87" fmla="*/ 2936 h 3028"/>
              <a:gd name="T88" fmla="*/ 155 w 3145"/>
              <a:gd name="T89" fmla="*/ 2942 h 3028"/>
              <a:gd name="T90" fmla="*/ 44 w 3145"/>
              <a:gd name="T91" fmla="*/ 2879 h 3028"/>
              <a:gd name="T92" fmla="*/ 0 w 3145"/>
              <a:gd name="T93" fmla="*/ 2757 h 3028"/>
              <a:gd name="T94" fmla="*/ 25 w 3145"/>
              <a:gd name="T95" fmla="*/ 1255 h 3028"/>
              <a:gd name="T96" fmla="*/ 123 w 3145"/>
              <a:gd name="T97" fmla="*/ 1174 h 3028"/>
              <a:gd name="T98" fmla="*/ 656 w 3145"/>
              <a:gd name="T99" fmla="*/ 1165 h 3028"/>
              <a:gd name="T100" fmla="*/ 764 w 3145"/>
              <a:gd name="T101" fmla="*/ 1226 h 3028"/>
              <a:gd name="T102" fmla="*/ 864 w 3145"/>
              <a:gd name="T103" fmla="*/ 1217 h 3028"/>
              <a:gd name="T104" fmla="*/ 998 w 3145"/>
              <a:gd name="T105" fmla="*/ 1146 h 3028"/>
              <a:gd name="T106" fmla="*/ 1140 w 3145"/>
              <a:gd name="T107" fmla="*/ 1043 h 3028"/>
              <a:gd name="T108" fmla="*/ 1261 w 3145"/>
              <a:gd name="T109" fmla="*/ 907 h 3028"/>
              <a:gd name="T110" fmla="*/ 1336 w 3145"/>
              <a:gd name="T111" fmla="*/ 739 h 3028"/>
              <a:gd name="T112" fmla="*/ 1348 w 3145"/>
              <a:gd name="T113" fmla="*/ 74 h 3028"/>
              <a:gd name="T114" fmla="*/ 1395 w 3145"/>
              <a:gd name="T115" fmla="*/ 26 h 3028"/>
              <a:gd name="T116" fmla="*/ 1444 w 3145"/>
              <a:gd name="T117" fmla="*/ 14 h 3028"/>
              <a:gd name="T118" fmla="*/ 1555 w 3145"/>
              <a:gd name="T119" fmla="*/ 0 h 3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45" h="3028">
                <a:moveTo>
                  <a:pt x="189" y="1302"/>
                </a:moveTo>
                <a:lnTo>
                  <a:pt x="174" y="1304"/>
                </a:lnTo>
                <a:lnTo>
                  <a:pt x="160" y="1312"/>
                </a:lnTo>
                <a:lnTo>
                  <a:pt x="151" y="1322"/>
                </a:lnTo>
                <a:lnTo>
                  <a:pt x="143" y="1335"/>
                </a:lnTo>
                <a:lnTo>
                  <a:pt x="141" y="1350"/>
                </a:lnTo>
                <a:lnTo>
                  <a:pt x="141" y="2757"/>
                </a:lnTo>
                <a:lnTo>
                  <a:pt x="143" y="2772"/>
                </a:lnTo>
                <a:lnTo>
                  <a:pt x="151" y="2786"/>
                </a:lnTo>
                <a:lnTo>
                  <a:pt x="160" y="2795"/>
                </a:lnTo>
                <a:lnTo>
                  <a:pt x="174" y="2803"/>
                </a:lnTo>
                <a:lnTo>
                  <a:pt x="189" y="2805"/>
                </a:lnTo>
                <a:lnTo>
                  <a:pt x="622" y="2805"/>
                </a:lnTo>
                <a:lnTo>
                  <a:pt x="636" y="2803"/>
                </a:lnTo>
                <a:lnTo>
                  <a:pt x="650" y="2795"/>
                </a:lnTo>
                <a:lnTo>
                  <a:pt x="660" y="2786"/>
                </a:lnTo>
                <a:lnTo>
                  <a:pt x="667" y="2772"/>
                </a:lnTo>
                <a:lnTo>
                  <a:pt x="669" y="2757"/>
                </a:lnTo>
                <a:lnTo>
                  <a:pt x="669" y="1350"/>
                </a:lnTo>
                <a:lnTo>
                  <a:pt x="667" y="1335"/>
                </a:lnTo>
                <a:lnTo>
                  <a:pt x="660" y="1322"/>
                </a:lnTo>
                <a:lnTo>
                  <a:pt x="650" y="1312"/>
                </a:lnTo>
                <a:lnTo>
                  <a:pt x="638" y="1304"/>
                </a:lnTo>
                <a:lnTo>
                  <a:pt x="623" y="1302"/>
                </a:lnTo>
                <a:lnTo>
                  <a:pt x="189" y="1302"/>
                </a:lnTo>
                <a:close/>
                <a:moveTo>
                  <a:pt x="1589" y="0"/>
                </a:moveTo>
                <a:lnTo>
                  <a:pt x="1625" y="2"/>
                </a:lnTo>
                <a:lnTo>
                  <a:pt x="1662" y="6"/>
                </a:lnTo>
                <a:lnTo>
                  <a:pt x="1700" y="14"/>
                </a:lnTo>
                <a:lnTo>
                  <a:pt x="1738" y="24"/>
                </a:lnTo>
                <a:lnTo>
                  <a:pt x="1775" y="38"/>
                </a:lnTo>
                <a:lnTo>
                  <a:pt x="1812" y="57"/>
                </a:lnTo>
                <a:lnTo>
                  <a:pt x="1847" y="81"/>
                </a:lnTo>
                <a:lnTo>
                  <a:pt x="1881" y="108"/>
                </a:lnTo>
                <a:lnTo>
                  <a:pt x="1911" y="139"/>
                </a:lnTo>
                <a:lnTo>
                  <a:pt x="1937" y="174"/>
                </a:lnTo>
                <a:lnTo>
                  <a:pt x="1961" y="212"/>
                </a:lnTo>
                <a:lnTo>
                  <a:pt x="1980" y="254"/>
                </a:lnTo>
                <a:lnTo>
                  <a:pt x="1996" y="300"/>
                </a:lnTo>
                <a:lnTo>
                  <a:pt x="2008" y="348"/>
                </a:lnTo>
                <a:lnTo>
                  <a:pt x="2018" y="401"/>
                </a:lnTo>
                <a:lnTo>
                  <a:pt x="2023" y="457"/>
                </a:lnTo>
                <a:lnTo>
                  <a:pt x="2024" y="517"/>
                </a:lnTo>
                <a:lnTo>
                  <a:pt x="2024" y="1013"/>
                </a:lnTo>
                <a:lnTo>
                  <a:pt x="2714" y="1013"/>
                </a:lnTo>
                <a:lnTo>
                  <a:pt x="2768" y="1018"/>
                </a:lnTo>
                <a:lnTo>
                  <a:pt x="2820" y="1027"/>
                </a:lnTo>
                <a:lnTo>
                  <a:pt x="2870" y="1043"/>
                </a:lnTo>
                <a:lnTo>
                  <a:pt x="2916" y="1064"/>
                </a:lnTo>
                <a:lnTo>
                  <a:pt x="2960" y="1091"/>
                </a:lnTo>
                <a:lnTo>
                  <a:pt x="3000" y="1122"/>
                </a:lnTo>
                <a:lnTo>
                  <a:pt x="3036" y="1158"/>
                </a:lnTo>
                <a:lnTo>
                  <a:pt x="3067" y="1199"/>
                </a:lnTo>
                <a:lnTo>
                  <a:pt x="3095" y="1242"/>
                </a:lnTo>
                <a:lnTo>
                  <a:pt x="3116" y="1289"/>
                </a:lnTo>
                <a:lnTo>
                  <a:pt x="3132" y="1338"/>
                </a:lnTo>
                <a:lnTo>
                  <a:pt x="3141" y="1390"/>
                </a:lnTo>
                <a:lnTo>
                  <a:pt x="3145" y="1444"/>
                </a:lnTo>
                <a:lnTo>
                  <a:pt x="3145" y="1458"/>
                </a:lnTo>
                <a:lnTo>
                  <a:pt x="3145" y="1463"/>
                </a:lnTo>
                <a:lnTo>
                  <a:pt x="3145" y="1470"/>
                </a:lnTo>
                <a:lnTo>
                  <a:pt x="3133" y="1541"/>
                </a:lnTo>
                <a:lnTo>
                  <a:pt x="3126" y="1560"/>
                </a:lnTo>
                <a:lnTo>
                  <a:pt x="3116" y="1576"/>
                </a:lnTo>
                <a:lnTo>
                  <a:pt x="3101" y="1588"/>
                </a:lnTo>
                <a:lnTo>
                  <a:pt x="3083" y="1596"/>
                </a:lnTo>
                <a:lnTo>
                  <a:pt x="3063" y="1599"/>
                </a:lnTo>
                <a:lnTo>
                  <a:pt x="3058" y="1599"/>
                </a:lnTo>
                <a:lnTo>
                  <a:pt x="3052" y="1598"/>
                </a:lnTo>
                <a:lnTo>
                  <a:pt x="3033" y="1594"/>
                </a:lnTo>
                <a:lnTo>
                  <a:pt x="3018" y="1584"/>
                </a:lnTo>
                <a:lnTo>
                  <a:pt x="3006" y="1570"/>
                </a:lnTo>
                <a:lnTo>
                  <a:pt x="2997" y="1554"/>
                </a:lnTo>
                <a:lnTo>
                  <a:pt x="2993" y="1537"/>
                </a:lnTo>
                <a:lnTo>
                  <a:pt x="2994" y="1518"/>
                </a:lnTo>
                <a:lnTo>
                  <a:pt x="3004" y="1453"/>
                </a:lnTo>
                <a:lnTo>
                  <a:pt x="3004" y="1445"/>
                </a:lnTo>
                <a:lnTo>
                  <a:pt x="3001" y="1402"/>
                </a:lnTo>
                <a:lnTo>
                  <a:pt x="2992" y="1362"/>
                </a:lnTo>
                <a:lnTo>
                  <a:pt x="2977" y="1322"/>
                </a:lnTo>
                <a:lnTo>
                  <a:pt x="2957" y="1286"/>
                </a:lnTo>
                <a:lnTo>
                  <a:pt x="2932" y="1255"/>
                </a:lnTo>
                <a:lnTo>
                  <a:pt x="2904" y="1226"/>
                </a:lnTo>
                <a:lnTo>
                  <a:pt x="2872" y="1202"/>
                </a:lnTo>
                <a:lnTo>
                  <a:pt x="2836" y="1182"/>
                </a:lnTo>
                <a:lnTo>
                  <a:pt x="2798" y="1167"/>
                </a:lnTo>
                <a:lnTo>
                  <a:pt x="2756" y="1158"/>
                </a:lnTo>
                <a:lnTo>
                  <a:pt x="2714" y="1155"/>
                </a:lnTo>
                <a:lnTo>
                  <a:pt x="1954" y="1155"/>
                </a:lnTo>
                <a:lnTo>
                  <a:pt x="1935" y="1152"/>
                </a:lnTo>
                <a:lnTo>
                  <a:pt x="1918" y="1146"/>
                </a:lnTo>
                <a:lnTo>
                  <a:pt x="1904" y="1134"/>
                </a:lnTo>
                <a:lnTo>
                  <a:pt x="1894" y="1120"/>
                </a:lnTo>
                <a:lnTo>
                  <a:pt x="1886" y="1103"/>
                </a:lnTo>
                <a:lnTo>
                  <a:pt x="1884" y="1084"/>
                </a:lnTo>
                <a:lnTo>
                  <a:pt x="1884" y="517"/>
                </a:lnTo>
                <a:lnTo>
                  <a:pt x="1882" y="460"/>
                </a:lnTo>
                <a:lnTo>
                  <a:pt x="1877" y="408"/>
                </a:lnTo>
                <a:lnTo>
                  <a:pt x="1867" y="360"/>
                </a:lnTo>
                <a:lnTo>
                  <a:pt x="1853" y="318"/>
                </a:lnTo>
                <a:lnTo>
                  <a:pt x="1836" y="280"/>
                </a:lnTo>
                <a:lnTo>
                  <a:pt x="1816" y="246"/>
                </a:lnTo>
                <a:lnTo>
                  <a:pt x="1792" y="217"/>
                </a:lnTo>
                <a:lnTo>
                  <a:pt x="1764" y="193"/>
                </a:lnTo>
                <a:lnTo>
                  <a:pt x="1733" y="174"/>
                </a:lnTo>
                <a:lnTo>
                  <a:pt x="1702" y="160"/>
                </a:lnTo>
                <a:lnTo>
                  <a:pt x="1668" y="150"/>
                </a:lnTo>
                <a:lnTo>
                  <a:pt x="1635" y="144"/>
                </a:lnTo>
                <a:lnTo>
                  <a:pt x="1601" y="141"/>
                </a:lnTo>
                <a:lnTo>
                  <a:pt x="1569" y="141"/>
                </a:lnTo>
                <a:lnTo>
                  <a:pt x="1538" y="142"/>
                </a:lnTo>
                <a:lnTo>
                  <a:pt x="1511" y="145"/>
                </a:lnTo>
                <a:lnTo>
                  <a:pt x="1486" y="148"/>
                </a:lnTo>
                <a:lnTo>
                  <a:pt x="1486" y="642"/>
                </a:lnTo>
                <a:lnTo>
                  <a:pt x="1484" y="699"/>
                </a:lnTo>
                <a:lnTo>
                  <a:pt x="1477" y="754"/>
                </a:lnTo>
                <a:lnTo>
                  <a:pt x="1464" y="806"/>
                </a:lnTo>
                <a:lnTo>
                  <a:pt x="1448" y="856"/>
                </a:lnTo>
                <a:lnTo>
                  <a:pt x="1428" y="903"/>
                </a:lnTo>
                <a:lnTo>
                  <a:pt x="1404" y="948"/>
                </a:lnTo>
                <a:lnTo>
                  <a:pt x="1377" y="991"/>
                </a:lnTo>
                <a:lnTo>
                  <a:pt x="1348" y="1031"/>
                </a:lnTo>
                <a:lnTo>
                  <a:pt x="1317" y="1069"/>
                </a:lnTo>
                <a:lnTo>
                  <a:pt x="1283" y="1104"/>
                </a:lnTo>
                <a:lnTo>
                  <a:pt x="1247" y="1138"/>
                </a:lnTo>
                <a:lnTo>
                  <a:pt x="1210" y="1170"/>
                </a:lnTo>
                <a:lnTo>
                  <a:pt x="1173" y="1200"/>
                </a:lnTo>
                <a:lnTo>
                  <a:pt x="1135" y="1226"/>
                </a:lnTo>
                <a:lnTo>
                  <a:pt x="1097" y="1252"/>
                </a:lnTo>
                <a:lnTo>
                  <a:pt x="1059" y="1275"/>
                </a:lnTo>
                <a:lnTo>
                  <a:pt x="1022" y="1296"/>
                </a:lnTo>
                <a:lnTo>
                  <a:pt x="986" y="1315"/>
                </a:lnTo>
                <a:lnTo>
                  <a:pt x="951" y="1333"/>
                </a:lnTo>
                <a:lnTo>
                  <a:pt x="918" y="1348"/>
                </a:lnTo>
                <a:lnTo>
                  <a:pt x="887" y="1362"/>
                </a:lnTo>
                <a:lnTo>
                  <a:pt x="858" y="1373"/>
                </a:lnTo>
                <a:lnTo>
                  <a:pt x="833" y="1384"/>
                </a:lnTo>
                <a:lnTo>
                  <a:pt x="810" y="1391"/>
                </a:lnTo>
                <a:lnTo>
                  <a:pt x="810" y="2597"/>
                </a:lnTo>
                <a:lnTo>
                  <a:pt x="814" y="2640"/>
                </a:lnTo>
                <a:lnTo>
                  <a:pt x="823" y="2681"/>
                </a:lnTo>
                <a:lnTo>
                  <a:pt x="837" y="2719"/>
                </a:lnTo>
                <a:lnTo>
                  <a:pt x="857" y="2755"/>
                </a:lnTo>
                <a:lnTo>
                  <a:pt x="882" y="2788"/>
                </a:lnTo>
                <a:lnTo>
                  <a:pt x="910" y="2816"/>
                </a:lnTo>
                <a:lnTo>
                  <a:pt x="943" y="2841"/>
                </a:lnTo>
                <a:lnTo>
                  <a:pt x="979" y="2861"/>
                </a:lnTo>
                <a:lnTo>
                  <a:pt x="1017" y="2875"/>
                </a:lnTo>
                <a:lnTo>
                  <a:pt x="1059" y="2884"/>
                </a:lnTo>
                <a:lnTo>
                  <a:pt x="1101" y="2887"/>
                </a:lnTo>
                <a:lnTo>
                  <a:pt x="1964" y="2887"/>
                </a:lnTo>
                <a:lnTo>
                  <a:pt x="1982" y="2889"/>
                </a:lnTo>
                <a:lnTo>
                  <a:pt x="1999" y="2897"/>
                </a:lnTo>
                <a:lnTo>
                  <a:pt x="2014" y="2907"/>
                </a:lnTo>
                <a:lnTo>
                  <a:pt x="2024" y="2922"/>
                </a:lnTo>
                <a:lnTo>
                  <a:pt x="2032" y="2939"/>
                </a:lnTo>
                <a:lnTo>
                  <a:pt x="2034" y="2957"/>
                </a:lnTo>
                <a:lnTo>
                  <a:pt x="2032" y="2976"/>
                </a:lnTo>
                <a:lnTo>
                  <a:pt x="2024" y="2993"/>
                </a:lnTo>
                <a:lnTo>
                  <a:pt x="2014" y="3007"/>
                </a:lnTo>
                <a:lnTo>
                  <a:pt x="1999" y="3019"/>
                </a:lnTo>
                <a:lnTo>
                  <a:pt x="1982" y="3025"/>
                </a:lnTo>
                <a:lnTo>
                  <a:pt x="1964" y="3028"/>
                </a:lnTo>
                <a:lnTo>
                  <a:pt x="1101" y="3028"/>
                </a:lnTo>
                <a:lnTo>
                  <a:pt x="1052" y="3025"/>
                </a:lnTo>
                <a:lnTo>
                  <a:pt x="1005" y="3016"/>
                </a:lnTo>
                <a:lnTo>
                  <a:pt x="959" y="3004"/>
                </a:lnTo>
                <a:lnTo>
                  <a:pt x="916" y="2986"/>
                </a:lnTo>
                <a:lnTo>
                  <a:pt x="875" y="2964"/>
                </a:lnTo>
                <a:lnTo>
                  <a:pt x="837" y="2937"/>
                </a:lnTo>
                <a:lnTo>
                  <a:pt x="802" y="2906"/>
                </a:lnTo>
                <a:lnTo>
                  <a:pt x="770" y="2874"/>
                </a:lnTo>
                <a:lnTo>
                  <a:pt x="752" y="2894"/>
                </a:lnTo>
                <a:lnTo>
                  <a:pt x="731" y="2912"/>
                </a:lnTo>
                <a:lnTo>
                  <a:pt x="707" y="2925"/>
                </a:lnTo>
                <a:lnTo>
                  <a:pt x="680" y="2936"/>
                </a:lnTo>
                <a:lnTo>
                  <a:pt x="652" y="2943"/>
                </a:lnTo>
                <a:lnTo>
                  <a:pt x="623" y="2946"/>
                </a:lnTo>
                <a:lnTo>
                  <a:pt x="189" y="2946"/>
                </a:lnTo>
                <a:lnTo>
                  <a:pt x="155" y="2942"/>
                </a:lnTo>
                <a:lnTo>
                  <a:pt x="123" y="2934"/>
                </a:lnTo>
                <a:lnTo>
                  <a:pt x="93" y="2920"/>
                </a:lnTo>
                <a:lnTo>
                  <a:pt x="67" y="2901"/>
                </a:lnTo>
                <a:lnTo>
                  <a:pt x="44" y="2879"/>
                </a:lnTo>
                <a:lnTo>
                  <a:pt x="25" y="2852"/>
                </a:lnTo>
                <a:lnTo>
                  <a:pt x="12" y="2823"/>
                </a:lnTo>
                <a:lnTo>
                  <a:pt x="3" y="2791"/>
                </a:lnTo>
                <a:lnTo>
                  <a:pt x="0" y="2757"/>
                </a:lnTo>
                <a:lnTo>
                  <a:pt x="0" y="1350"/>
                </a:lnTo>
                <a:lnTo>
                  <a:pt x="3" y="1316"/>
                </a:lnTo>
                <a:lnTo>
                  <a:pt x="12" y="1284"/>
                </a:lnTo>
                <a:lnTo>
                  <a:pt x="25" y="1255"/>
                </a:lnTo>
                <a:lnTo>
                  <a:pt x="44" y="1229"/>
                </a:lnTo>
                <a:lnTo>
                  <a:pt x="67" y="1206"/>
                </a:lnTo>
                <a:lnTo>
                  <a:pt x="93" y="1188"/>
                </a:lnTo>
                <a:lnTo>
                  <a:pt x="123" y="1174"/>
                </a:lnTo>
                <a:lnTo>
                  <a:pt x="155" y="1165"/>
                </a:lnTo>
                <a:lnTo>
                  <a:pt x="189" y="1162"/>
                </a:lnTo>
                <a:lnTo>
                  <a:pt x="623" y="1162"/>
                </a:lnTo>
                <a:lnTo>
                  <a:pt x="656" y="1165"/>
                </a:lnTo>
                <a:lnTo>
                  <a:pt x="686" y="1173"/>
                </a:lnTo>
                <a:lnTo>
                  <a:pt x="715" y="1187"/>
                </a:lnTo>
                <a:lnTo>
                  <a:pt x="742" y="1204"/>
                </a:lnTo>
                <a:lnTo>
                  <a:pt x="764" y="1226"/>
                </a:lnTo>
                <a:lnTo>
                  <a:pt x="783" y="1252"/>
                </a:lnTo>
                <a:lnTo>
                  <a:pt x="806" y="1242"/>
                </a:lnTo>
                <a:lnTo>
                  <a:pt x="834" y="1230"/>
                </a:lnTo>
                <a:lnTo>
                  <a:pt x="864" y="1217"/>
                </a:lnTo>
                <a:lnTo>
                  <a:pt x="895" y="1202"/>
                </a:lnTo>
                <a:lnTo>
                  <a:pt x="928" y="1185"/>
                </a:lnTo>
                <a:lnTo>
                  <a:pt x="963" y="1166"/>
                </a:lnTo>
                <a:lnTo>
                  <a:pt x="998" y="1146"/>
                </a:lnTo>
                <a:lnTo>
                  <a:pt x="1034" y="1122"/>
                </a:lnTo>
                <a:lnTo>
                  <a:pt x="1070" y="1098"/>
                </a:lnTo>
                <a:lnTo>
                  <a:pt x="1105" y="1072"/>
                </a:lnTo>
                <a:lnTo>
                  <a:pt x="1140" y="1043"/>
                </a:lnTo>
                <a:lnTo>
                  <a:pt x="1173" y="1012"/>
                </a:lnTo>
                <a:lnTo>
                  <a:pt x="1205" y="979"/>
                </a:lnTo>
                <a:lnTo>
                  <a:pt x="1235" y="945"/>
                </a:lnTo>
                <a:lnTo>
                  <a:pt x="1261" y="907"/>
                </a:lnTo>
                <a:lnTo>
                  <a:pt x="1286" y="869"/>
                </a:lnTo>
                <a:lnTo>
                  <a:pt x="1306" y="828"/>
                </a:lnTo>
                <a:lnTo>
                  <a:pt x="1323" y="785"/>
                </a:lnTo>
                <a:lnTo>
                  <a:pt x="1336" y="739"/>
                </a:lnTo>
                <a:lnTo>
                  <a:pt x="1343" y="691"/>
                </a:lnTo>
                <a:lnTo>
                  <a:pt x="1345" y="642"/>
                </a:lnTo>
                <a:lnTo>
                  <a:pt x="1345" y="92"/>
                </a:lnTo>
                <a:lnTo>
                  <a:pt x="1348" y="74"/>
                </a:lnTo>
                <a:lnTo>
                  <a:pt x="1355" y="58"/>
                </a:lnTo>
                <a:lnTo>
                  <a:pt x="1365" y="45"/>
                </a:lnTo>
                <a:lnTo>
                  <a:pt x="1378" y="33"/>
                </a:lnTo>
                <a:lnTo>
                  <a:pt x="1395" y="26"/>
                </a:lnTo>
                <a:lnTo>
                  <a:pt x="1399" y="24"/>
                </a:lnTo>
                <a:lnTo>
                  <a:pt x="1410" y="21"/>
                </a:lnTo>
                <a:lnTo>
                  <a:pt x="1425" y="17"/>
                </a:lnTo>
                <a:lnTo>
                  <a:pt x="1444" y="14"/>
                </a:lnTo>
                <a:lnTo>
                  <a:pt x="1467" y="10"/>
                </a:lnTo>
                <a:lnTo>
                  <a:pt x="1494" y="5"/>
                </a:lnTo>
                <a:lnTo>
                  <a:pt x="1523" y="2"/>
                </a:lnTo>
                <a:lnTo>
                  <a:pt x="1555" y="0"/>
                </a:lnTo>
                <a:lnTo>
                  <a:pt x="15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Freeform 455"/>
          <p:cNvSpPr>
            <a:spLocks noEditPoints="1"/>
          </p:cNvSpPr>
          <p:nvPr/>
        </p:nvSpPr>
        <p:spPr bwMode="auto">
          <a:xfrm>
            <a:off x="7892010" y="4614106"/>
            <a:ext cx="213519" cy="251885"/>
          </a:xfrm>
          <a:custGeom>
            <a:avLst/>
            <a:gdLst>
              <a:gd name="T0" fmla="*/ 141 w 1277"/>
              <a:gd name="T1" fmla="*/ 1373 h 1513"/>
              <a:gd name="T2" fmla="*/ 1137 w 1277"/>
              <a:gd name="T3" fmla="*/ 781 h 1513"/>
              <a:gd name="T4" fmla="*/ 638 w 1277"/>
              <a:gd name="T5" fmla="*/ 140 h 1513"/>
              <a:gd name="T6" fmla="*/ 554 w 1277"/>
              <a:gd name="T7" fmla="*/ 153 h 1513"/>
              <a:gd name="T8" fmla="*/ 481 w 1277"/>
              <a:gd name="T9" fmla="*/ 187 h 1513"/>
              <a:gd name="T10" fmla="*/ 420 w 1277"/>
              <a:gd name="T11" fmla="*/ 240 h 1513"/>
              <a:gd name="T12" fmla="*/ 376 w 1277"/>
              <a:gd name="T13" fmla="*/ 308 h 1513"/>
              <a:gd name="T14" fmla="*/ 352 w 1277"/>
              <a:gd name="T15" fmla="*/ 387 h 1513"/>
              <a:gd name="T16" fmla="*/ 349 w 1277"/>
              <a:gd name="T17" fmla="*/ 641 h 1513"/>
              <a:gd name="T18" fmla="*/ 928 w 1277"/>
              <a:gd name="T19" fmla="*/ 429 h 1513"/>
              <a:gd name="T20" fmla="*/ 915 w 1277"/>
              <a:gd name="T21" fmla="*/ 346 h 1513"/>
              <a:gd name="T22" fmla="*/ 881 w 1277"/>
              <a:gd name="T23" fmla="*/ 273 h 1513"/>
              <a:gd name="T24" fmla="*/ 828 w 1277"/>
              <a:gd name="T25" fmla="*/ 211 h 1513"/>
              <a:gd name="T26" fmla="*/ 760 w 1277"/>
              <a:gd name="T27" fmla="*/ 168 h 1513"/>
              <a:gd name="T28" fmla="*/ 681 w 1277"/>
              <a:gd name="T29" fmla="*/ 144 h 1513"/>
              <a:gd name="T30" fmla="*/ 638 w 1277"/>
              <a:gd name="T31" fmla="*/ 0 h 1513"/>
              <a:gd name="T32" fmla="*/ 744 w 1277"/>
              <a:gd name="T33" fmla="*/ 12 h 1513"/>
              <a:gd name="T34" fmla="*/ 841 w 1277"/>
              <a:gd name="T35" fmla="*/ 50 h 1513"/>
              <a:gd name="T36" fmla="*/ 924 w 1277"/>
              <a:gd name="T37" fmla="*/ 109 h 1513"/>
              <a:gd name="T38" fmla="*/ 992 w 1277"/>
              <a:gd name="T39" fmla="*/ 184 h 1513"/>
              <a:gd name="T40" fmla="*/ 1040 w 1277"/>
              <a:gd name="T41" fmla="*/ 274 h 1513"/>
              <a:gd name="T42" fmla="*/ 1066 w 1277"/>
              <a:gd name="T43" fmla="*/ 375 h 1513"/>
              <a:gd name="T44" fmla="*/ 1069 w 1277"/>
              <a:gd name="T45" fmla="*/ 641 h 1513"/>
              <a:gd name="T46" fmla="*/ 1226 w 1277"/>
              <a:gd name="T47" fmla="*/ 643 h 1513"/>
              <a:gd name="T48" fmla="*/ 1257 w 1277"/>
              <a:gd name="T49" fmla="*/ 661 h 1513"/>
              <a:gd name="T50" fmla="*/ 1275 w 1277"/>
              <a:gd name="T51" fmla="*/ 692 h 1513"/>
              <a:gd name="T52" fmla="*/ 1277 w 1277"/>
              <a:gd name="T53" fmla="*/ 1443 h 1513"/>
              <a:gd name="T54" fmla="*/ 1267 w 1277"/>
              <a:gd name="T55" fmla="*/ 1478 h 1513"/>
              <a:gd name="T56" fmla="*/ 1243 w 1277"/>
              <a:gd name="T57" fmla="*/ 1503 h 1513"/>
              <a:gd name="T58" fmla="*/ 1207 w 1277"/>
              <a:gd name="T59" fmla="*/ 1513 h 1513"/>
              <a:gd name="T60" fmla="*/ 52 w 1277"/>
              <a:gd name="T61" fmla="*/ 1510 h 1513"/>
              <a:gd name="T62" fmla="*/ 21 w 1277"/>
              <a:gd name="T63" fmla="*/ 1492 h 1513"/>
              <a:gd name="T64" fmla="*/ 3 w 1277"/>
              <a:gd name="T65" fmla="*/ 1461 h 1513"/>
              <a:gd name="T66" fmla="*/ 0 w 1277"/>
              <a:gd name="T67" fmla="*/ 710 h 1513"/>
              <a:gd name="T68" fmla="*/ 9 w 1277"/>
              <a:gd name="T69" fmla="*/ 675 h 1513"/>
              <a:gd name="T70" fmla="*/ 35 w 1277"/>
              <a:gd name="T71" fmla="*/ 650 h 1513"/>
              <a:gd name="T72" fmla="*/ 71 w 1277"/>
              <a:gd name="T73" fmla="*/ 640 h 1513"/>
              <a:gd name="T74" fmla="*/ 209 w 1277"/>
              <a:gd name="T75" fmla="*/ 428 h 1513"/>
              <a:gd name="T76" fmla="*/ 221 w 1277"/>
              <a:gd name="T77" fmla="*/ 324 h 1513"/>
              <a:gd name="T78" fmla="*/ 258 w 1277"/>
              <a:gd name="T79" fmla="*/ 227 h 1513"/>
              <a:gd name="T80" fmla="*/ 317 w 1277"/>
              <a:gd name="T81" fmla="*/ 144 h 1513"/>
              <a:gd name="T82" fmla="*/ 392 w 1277"/>
              <a:gd name="T83" fmla="*/ 77 h 1513"/>
              <a:gd name="T84" fmla="*/ 482 w 1277"/>
              <a:gd name="T85" fmla="*/ 28 h 1513"/>
              <a:gd name="T86" fmla="*/ 584 w 1277"/>
              <a:gd name="T87" fmla="*/ 3 h 1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77" h="1513">
                <a:moveTo>
                  <a:pt x="141" y="781"/>
                </a:moveTo>
                <a:lnTo>
                  <a:pt x="141" y="1373"/>
                </a:lnTo>
                <a:lnTo>
                  <a:pt x="1137" y="1373"/>
                </a:lnTo>
                <a:lnTo>
                  <a:pt x="1137" y="781"/>
                </a:lnTo>
                <a:lnTo>
                  <a:pt x="141" y="781"/>
                </a:lnTo>
                <a:close/>
                <a:moveTo>
                  <a:pt x="638" y="140"/>
                </a:moveTo>
                <a:lnTo>
                  <a:pt x="596" y="144"/>
                </a:lnTo>
                <a:lnTo>
                  <a:pt x="554" y="153"/>
                </a:lnTo>
                <a:lnTo>
                  <a:pt x="516" y="168"/>
                </a:lnTo>
                <a:lnTo>
                  <a:pt x="481" y="187"/>
                </a:lnTo>
                <a:lnTo>
                  <a:pt x="448" y="211"/>
                </a:lnTo>
                <a:lnTo>
                  <a:pt x="420" y="240"/>
                </a:lnTo>
                <a:lnTo>
                  <a:pt x="395" y="272"/>
                </a:lnTo>
                <a:lnTo>
                  <a:pt x="376" y="308"/>
                </a:lnTo>
                <a:lnTo>
                  <a:pt x="361" y="346"/>
                </a:lnTo>
                <a:lnTo>
                  <a:pt x="352" y="387"/>
                </a:lnTo>
                <a:lnTo>
                  <a:pt x="349" y="429"/>
                </a:lnTo>
                <a:lnTo>
                  <a:pt x="349" y="641"/>
                </a:lnTo>
                <a:lnTo>
                  <a:pt x="928" y="641"/>
                </a:lnTo>
                <a:lnTo>
                  <a:pt x="928" y="429"/>
                </a:lnTo>
                <a:lnTo>
                  <a:pt x="925" y="387"/>
                </a:lnTo>
                <a:lnTo>
                  <a:pt x="915" y="346"/>
                </a:lnTo>
                <a:lnTo>
                  <a:pt x="900" y="308"/>
                </a:lnTo>
                <a:lnTo>
                  <a:pt x="881" y="273"/>
                </a:lnTo>
                <a:lnTo>
                  <a:pt x="857" y="240"/>
                </a:lnTo>
                <a:lnTo>
                  <a:pt x="828" y="211"/>
                </a:lnTo>
                <a:lnTo>
                  <a:pt x="795" y="187"/>
                </a:lnTo>
                <a:lnTo>
                  <a:pt x="760" y="168"/>
                </a:lnTo>
                <a:lnTo>
                  <a:pt x="722" y="153"/>
                </a:lnTo>
                <a:lnTo>
                  <a:pt x="681" y="144"/>
                </a:lnTo>
                <a:lnTo>
                  <a:pt x="638" y="140"/>
                </a:lnTo>
                <a:close/>
                <a:moveTo>
                  <a:pt x="638" y="0"/>
                </a:moveTo>
                <a:lnTo>
                  <a:pt x="692" y="3"/>
                </a:lnTo>
                <a:lnTo>
                  <a:pt x="744" y="12"/>
                </a:lnTo>
                <a:lnTo>
                  <a:pt x="794" y="28"/>
                </a:lnTo>
                <a:lnTo>
                  <a:pt x="841" y="50"/>
                </a:lnTo>
                <a:lnTo>
                  <a:pt x="884" y="77"/>
                </a:lnTo>
                <a:lnTo>
                  <a:pt x="924" y="109"/>
                </a:lnTo>
                <a:lnTo>
                  <a:pt x="960" y="144"/>
                </a:lnTo>
                <a:lnTo>
                  <a:pt x="992" y="184"/>
                </a:lnTo>
                <a:lnTo>
                  <a:pt x="1018" y="227"/>
                </a:lnTo>
                <a:lnTo>
                  <a:pt x="1040" y="274"/>
                </a:lnTo>
                <a:lnTo>
                  <a:pt x="1056" y="324"/>
                </a:lnTo>
                <a:lnTo>
                  <a:pt x="1066" y="375"/>
                </a:lnTo>
                <a:lnTo>
                  <a:pt x="1069" y="429"/>
                </a:lnTo>
                <a:lnTo>
                  <a:pt x="1069" y="641"/>
                </a:lnTo>
                <a:lnTo>
                  <a:pt x="1207" y="641"/>
                </a:lnTo>
                <a:lnTo>
                  <a:pt x="1226" y="643"/>
                </a:lnTo>
                <a:lnTo>
                  <a:pt x="1243" y="651"/>
                </a:lnTo>
                <a:lnTo>
                  <a:pt x="1257" y="661"/>
                </a:lnTo>
                <a:lnTo>
                  <a:pt x="1267" y="675"/>
                </a:lnTo>
                <a:lnTo>
                  <a:pt x="1275" y="692"/>
                </a:lnTo>
                <a:lnTo>
                  <a:pt x="1277" y="711"/>
                </a:lnTo>
                <a:lnTo>
                  <a:pt x="1277" y="1443"/>
                </a:lnTo>
                <a:lnTo>
                  <a:pt x="1275" y="1461"/>
                </a:lnTo>
                <a:lnTo>
                  <a:pt x="1267" y="1478"/>
                </a:lnTo>
                <a:lnTo>
                  <a:pt x="1257" y="1492"/>
                </a:lnTo>
                <a:lnTo>
                  <a:pt x="1243" y="1503"/>
                </a:lnTo>
                <a:lnTo>
                  <a:pt x="1226" y="1510"/>
                </a:lnTo>
                <a:lnTo>
                  <a:pt x="1207" y="1513"/>
                </a:lnTo>
                <a:lnTo>
                  <a:pt x="71" y="1513"/>
                </a:lnTo>
                <a:lnTo>
                  <a:pt x="52" y="1510"/>
                </a:lnTo>
                <a:lnTo>
                  <a:pt x="35" y="1503"/>
                </a:lnTo>
                <a:lnTo>
                  <a:pt x="21" y="1492"/>
                </a:lnTo>
                <a:lnTo>
                  <a:pt x="9" y="1478"/>
                </a:lnTo>
                <a:lnTo>
                  <a:pt x="3" y="1461"/>
                </a:lnTo>
                <a:lnTo>
                  <a:pt x="0" y="1443"/>
                </a:lnTo>
                <a:lnTo>
                  <a:pt x="0" y="710"/>
                </a:lnTo>
                <a:lnTo>
                  <a:pt x="3" y="692"/>
                </a:lnTo>
                <a:lnTo>
                  <a:pt x="9" y="675"/>
                </a:lnTo>
                <a:lnTo>
                  <a:pt x="21" y="660"/>
                </a:lnTo>
                <a:lnTo>
                  <a:pt x="35" y="650"/>
                </a:lnTo>
                <a:lnTo>
                  <a:pt x="52" y="642"/>
                </a:lnTo>
                <a:lnTo>
                  <a:pt x="71" y="640"/>
                </a:lnTo>
                <a:lnTo>
                  <a:pt x="209" y="640"/>
                </a:lnTo>
                <a:lnTo>
                  <a:pt x="209" y="428"/>
                </a:lnTo>
                <a:lnTo>
                  <a:pt x="212" y="375"/>
                </a:lnTo>
                <a:lnTo>
                  <a:pt x="221" y="324"/>
                </a:lnTo>
                <a:lnTo>
                  <a:pt x="237" y="274"/>
                </a:lnTo>
                <a:lnTo>
                  <a:pt x="258" y="227"/>
                </a:lnTo>
                <a:lnTo>
                  <a:pt x="285" y="184"/>
                </a:lnTo>
                <a:lnTo>
                  <a:pt x="317" y="144"/>
                </a:lnTo>
                <a:lnTo>
                  <a:pt x="353" y="108"/>
                </a:lnTo>
                <a:lnTo>
                  <a:pt x="392" y="77"/>
                </a:lnTo>
                <a:lnTo>
                  <a:pt x="436" y="50"/>
                </a:lnTo>
                <a:lnTo>
                  <a:pt x="482" y="28"/>
                </a:lnTo>
                <a:lnTo>
                  <a:pt x="532" y="12"/>
                </a:lnTo>
                <a:lnTo>
                  <a:pt x="584" y="3"/>
                </a:lnTo>
                <a:lnTo>
                  <a:pt x="63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Inhaltsplatzhalter 4"/>
          <p:cNvSpPr txBox="1"/>
          <p:nvPr/>
        </p:nvSpPr>
        <p:spPr>
          <a:xfrm>
            <a:off x="8637989" y="2774116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OPTION 02</a:t>
            </a:r>
            <a:endParaRPr lang="en-US" sz="1200" dirty="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Inhaltsplatzhalter 4"/>
          <p:cNvSpPr txBox="1"/>
          <p:nvPr/>
        </p:nvSpPr>
        <p:spPr>
          <a:xfrm rot="14400000">
            <a:off x="7736333" y="4187118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OPTION 01</a:t>
            </a:r>
            <a:endParaRPr lang="en-US" sz="1200" dirty="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Inhaltsplatzhalter 4"/>
          <p:cNvSpPr txBox="1"/>
          <p:nvPr/>
        </p:nvSpPr>
        <p:spPr>
          <a:xfrm rot="18000000">
            <a:off x="9435909" y="4151237"/>
            <a:ext cx="1330084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OPTION 03</a:t>
            </a:r>
            <a:endParaRPr lang="en-US" sz="1200" dirty="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Inhaltsplatzhalter 4"/>
          <p:cNvSpPr txBox="1"/>
          <p:nvPr/>
        </p:nvSpPr>
        <p:spPr>
          <a:xfrm>
            <a:off x="1214007" y="2225484"/>
            <a:ext cx="1070190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40%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Inhaltsplatzhalter 4"/>
          <p:cNvSpPr txBox="1"/>
          <p:nvPr/>
        </p:nvSpPr>
        <p:spPr>
          <a:xfrm>
            <a:off x="1214007" y="3377041"/>
            <a:ext cx="1070190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50%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Inhaltsplatzhalter 4"/>
          <p:cNvSpPr txBox="1"/>
          <p:nvPr/>
        </p:nvSpPr>
        <p:spPr>
          <a:xfrm>
            <a:off x="1214007" y="4507701"/>
            <a:ext cx="1070190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70%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TextBox 39"/>
          <p:cNvSpPr txBox="1">
            <a:spLocks noChangeArrowheads="1"/>
          </p:cNvSpPr>
          <p:nvPr/>
        </p:nvSpPr>
        <p:spPr bwMode="auto">
          <a:xfrm>
            <a:off x="2461623" y="2123639"/>
            <a:ext cx="4266225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TextBox 39"/>
          <p:cNvSpPr txBox="1">
            <a:spLocks noChangeArrowheads="1"/>
          </p:cNvSpPr>
          <p:nvPr/>
        </p:nvSpPr>
        <p:spPr bwMode="auto">
          <a:xfrm>
            <a:off x="2461622" y="3271187"/>
            <a:ext cx="4266225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TextBox 39"/>
          <p:cNvSpPr txBox="1">
            <a:spLocks noChangeArrowheads="1"/>
          </p:cNvSpPr>
          <p:nvPr/>
        </p:nvSpPr>
        <p:spPr bwMode="auto">
          <a:xfrm>
            <a:off x="2461622" y="4418735"/>
            <a:ext cx="4266225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230" tIns="39115" rIns="78230" bIns="3911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rgbClr val="0D0D0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en-US" altLang="zh-CN" sz="1400" dirty="0">
              <a:solidFill>
                <a:srgbClr val="0D0D0D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514664" y="254574"/>
            <a:ext cx="3835728" cy="362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部门工作进度安排</a:t>
            </a:r>
            <a:endParaRPr kumimoji="1" lang="zh-CN" altLang="en-US" sz="24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šḷíḑé"/>
          <p:cNvSpPr/>
          <p:nvPr/>
        </p:nvSpPr>
        <p:spPr bwMode="auto">
          <a:xfrm>
            <a:off x="1790405" y="1799719"/>
            <a:ext cx="2505370" cy="3457817"/>
          </a:xfrm>
          <a:prstGeom prst="roundRect">
            <a:avLst>
              <a:gd name="adj" fmla="val 6402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dist="50800" dir="5400000" algn="t" rotWithShape="0">
              <a:schemeClr val="tx1">
                <a:alpha val="14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ïslíḑê"/>
          <p:cNvSpPr/>
          <p:nvPr/>
        </p:nvSpPr>
        <p:spPr bwMode="auto">
          <a:xfrm>
            <a:off x="2187637" y="2109786"/>
            <a:ext cx="1710908" cy="1305756"/>
          </a:xfrm>
          <a:custGeom>
            <a:avLst/>
            <a:gdLst>
              <a:gd name="T0" fmla="*/ 444 w 791"/>
              <a:gd name="T1" fmla="*/ 0 h 605"/>
              <a:gd name="T2" fmla="*/ 367 w 791"/>
              <a:gd name="T3" fmla="*/ 24 h 605"/>
              <a:gd name="T4" fmla="*/ 115 w 791"/>
              <a:gd name="T5" fmla="*/ 446 h 605"/>
              <a:gd name="T6" fmla="*/ 420 w 791"/>
              <a:gd name="T7" fmla="*/ 605 h 605"/>
              <a:gd name="T8" fmla="*/ 644 w 791"/>
              <a:gd name="T9" fmla="*/ 541 h 605"/>
              <a:gd name="T10" fmla="*/ 444 w 791"/>
              <a:gd name="T11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1" h="605">
                <a:moveTo>
                  <a:pt x="444" y="0"/>
                </a:moveTo>
                <a:cubicBezTo>
                  <a:pt x="419" y="0"/>
                  <a:pt x="393" y="7"/>
                  <a:pt x="367" y="24"/>
                </a:cubicBezTo>
                <a:cubicBezTo>
                  <a:pt x="367" y="24"/>
                  <a:pt x="0" y="227"/>
                  <a:pt x="115" y="446"/>
                </a:cubicBezTo>
                <a:cubicBezTo>
                  <a:pt x="177" y="565"/>
                  <a:pt x="304" y="605"/>
                  <a:pt x="420" y="605"/>
                </a:cubicBezTo>
                <a:cubicBezTo>
                  <a:pt x="519" y="605"/>
                  <a:pt x="610" y="575"/>
                  <a:pt x="644" y="541"/>
                </a:cubicBezTo>
                <a:cubicBezTo>
                  <a:pt x="791" y="394"/>
                  <a:pt x="628" y="0"/>
                  <a:pt x="444" y="0"/>
                </a:cubicBezTo>
              </a:path>
            </a:pathLst>
          </a:custGeom>
          <a:blipFill>
            <a:blip r:embed="rId1" cstate="screen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íśļíḑè"/>
          <p:cNvSpPr/>
          <p:nvPr/>
        </p:nvSpPr>
        <p:spPr bwMode="auto">
          <a:xfrm>
            <a:off x="4837182" y="1799719"/>
            <a:ext cx="2505370" cy="3457817"/>
          </a:xfrm>
          <a:prstGeom prst="roundRect">
            <a:avLst>
              <a:gd name="adj" fmla="val 6022"/>
            </a:avLst>
          </a:prstGeom>
          <a:solidFill>
            <a:srgbClr val="033599"/>
          </a:solidFill>
          <a:ln>
            <a:noFill/>
          </a:ln>
          <a:effectLst>
            <a:outerShdw dist="50800" dir="5400000" algn="t" rotWithShape="0">
              <a:schemeClr val="tx1">
                <a:alpha val="14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i$lïḑé"/>
          <p:cNvSpPr/>
          <p:nvPr/>
        </p:nvSpPr>
        <p:spPr bwMode="auto">
          <a:xfrm>
            <a:off x="5240547" y="2109786"/>
            <a:ext cx="1710908" cy="1305756"/>
          </a:xfrm>
          <a:custGeom>
            <a:avLst/>
            <a:gdLst>
              <a:gd name="T0" fmla="*/ 444 w 791"/>
              <a:gd name="T1" fmla="*/ 0 h 605"/>
              <a:gd name="T2" fmla="*/ 367 w 791"/>
              <a:gd name="T3" fmla="*/ 24 h 605"/>
              <a:gd name="T4" fmla="*/ 115 w 791"/>
              <a:gd name="T5" fmla="*/ 446 h 605"/>
              <a:gd name="T6" fmla="*/ 420 w 791"/>
              <a:gd name="T7" fmla="*/ 605 h 605"/>
              <a:gd name="T8" fmla="*/ 644 w 791"/>
              <a:gd name="T9" fmla="*/ 541 h 605"/>
              <a:gd name="T10" fmla="*/ 444 w 791"/>
              <a:gd name="T11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1" h="605">
                <a:moveTo>
                  <a:pt x="444" y="0"/>
                </a:moveTo>
                <a:cubicBezTo>
                  <a:pt x="419" y="0"/>
                  <a:pt x="393" y="7"/>
                  <a:pt x="367" y="24"/>
                </a:cubicBezTo>
                <a:cubicBezTo>
                  <a:pt x="367" y="24"/>
                  <a:pt x="0" y="227"/>
                  <a:pt x="115" y="446"/>
                </a:cubicBezTo>
                <a:cubicBezTo>
                  <a:pt x="177" y="565"/>
                  <a:pt x="304" y="605"/>
                  <a:pt x="420" y="605"/>
                </a:cubicBezTo>
                <a:cubicBezTo>
                  <a:pt x="519" y="605"/>
                  <a:pt x="610" y="575"/>
                  <a:pt x="644" y="541"/>
                </a:cubicBezTo>
                <a:cubicBezTo>
                  <a:pt x="791" y="394"/>
                  <a:pt x="628" y="0"/>
                  <a:pt x="444" y="0"/>
                </a:cubicBezTo>
              </a:path>
            </a:pathLst>
          </a:custGeom>
          <a:blipFill>
            <a:blip r:embed="rId2" cstate="screen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îš1íḍé"/>
          <p:cNvSpPr/>
          <p:nvPr/>
        </p:nvSpPr>
        <p:spPr bwMode="auto">
          <a:xfrm>
            <a:off x="7896224" y="1799719"/>
            <a:ext cx="2505370" cy="3457817"/>
          </a:xfrm>
          <a:prstGeom prst="roundRect">
            <a:avLst>
              <a:gd name="adj" fmla="val 6022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dist="50800" dir="5400000" algn="t" rotWithShape="0">
              <a:schemeClr val="tx1">
                <a:alpha val="14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ïṩ1iḑè"/>
          <p:cNvSpPr/>
          <p:nvPr/>
        </p:nvSpPr>
        <p:spPr bwMode="auto">
          <a:xfrm>
            <a:off x="8293457" y="2109786"/>
            <a:ext cx="1710908" cy="1305756"/>
          </a:xfrm>
          <a:custGeom>
            <a:avLst/>
            <a:gdLst>
              <a:gd name="T0" fmla="*/ 444 w 791"/>
              <a:gd name="T1" fmla="*/ 0 h 605"/>
              <a:gd name="T2" fmla="*/ 367 w 791"/>
              <a:gd name="T3" fmla="*/ 24 h 605"/>
              <a:gd name="T4" fmla="*/ 115 w 791"/>
              <a:gd name="T5" fmla="*/ 446 h 605"/>
              <a:gd name="T6" fmla="*/ 420 w 791"/>
              <a:gd name="T7" fmla="*/ 605 h 605"/>
              <a:gd name="T8" fmla="*/ 644 w 791"/>
              <a:gd name="T9" fmla="*/ 541 h 605"/>
              <a:gd name="T10" fmla="*/ 444 w 791"/>
              <a:gd name="T11" fmla="*/ 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1" h="605">
                <a:moveTo>
                  <a:pt x="444" y="0"/>
                </a:moveTo>
                <a:cubicBezTo>
                  <a:pt x="419" y="0"/>
                  <a:pt x="393" y="7"/>
                  <a:pt x="367" y="24"/>
                </a:cubicBezTo>
                <a:cubicBezTo>
                  <a:pt x="367" y="24"/>
                  <a:pt x="0" y="227"/>
                  <a:pt x="115" y="446"/>
                </a:cubicBezTo>
                <a:cubicBezTo>
                  <a:pt x="177" y="565"/>
                  <a:pt x="304" y="605"/>
                  <a:pt x="420" y="605"/>
                </a:cubicBezTo>
                <a:cubicBezTo>
                  <a:pt x="519" y="605"/>
                  <a:pt x="610" y="575"/>
                  <a:pt x="644" y="541"/>
                </a:cubicBezTo>
                <a:cubicBezTo>
                  <a:pt x="791" y="394"/>
                  <a:pt x="628" y="0"/>
                  <a:pt x="444" y="0"/>
                </a:cubicBezTo>
              </a:path>
            </a:pathLst>
          </a:custGeom>
          <a:blipFill>
            <a:blip r:embed="rId3" cstate="screen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endParaRPr 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75025" y="3622279"/>
            <a:ext cx="2351799" cy="1198331"/>
            <a:chOff x="941718" y="2796560"/>
            <a:chExt cx="2351799" cy="1198331"/>
          </a:xfrm>
        </p:grpSpPr>
        <p:sp>
          <p:nvSpPr>
            <p:cNvPr id="10" name="文本框 9"/>
            <p:cNvSpPr txBox="1"/>
            <p:nvPr/>
          </p:nvSpPr>
          <p:spPr>
            <a:xfrm>
              <a:off x="1332787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spc="3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标题添加</a:t>
              </a:r>
              <a:endParaRPr lang="zh-CN" altLang="en-US" sz="2400" spc="3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41718" y="3197557"/>
              <a:ext cx="2351799" cy="79733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en-US" altLang="zh-CN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10280" y="3622279"/>
            <a:ext cx="2351799" cy="1198331"/>
            <a:chOff x="941718" y="2796560"/>
            <a:chExt cx="2351799" cy="1198331"/>
          </a:xfrm>
        </p:grpSpPr>
        <p:sp>
          <p:nvSpPr>
            <p:cNvPr id="13" name="文本框 12"/>
            <p:cNvSpPr txBox="1"/>
            <p:nvPr/>
          </p:nvSpPr>
          <p:spPr>
            <a:xfrm>
              <a:off x="1332787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标题添加</a:t>
              </a:r>
              <a:endParaRPr lang="zh-CN" altLang="en-US" sz="2400" spc="3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41718" y="3197557"/>
              <a:ext cx="2351799" cy="79733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en-US" altLang="zh-CN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73009" y="3622279"/>
            <a:ext cx="2351799" cy="1198331"/>
            <a:chOff x="941718" y="2796560"/>
            <a:chExt cx="2351799" cy="1198331"/>
          </a:xfrm>
        </p:grpSpPr>
        <p:sp>
          <p:nvSpPr>
            <p:cNvPr id="16" name="文本框 15"/>
            <p:cNvSpPr txBox="1"/>
            <p:nvPr/>
          </p:nvSpPr>
          <p:spPr>
            <a:xfrm>
              <a:off x="1332787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400" spc="3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标题添加</a:t>
              </a:r>
              <a:endParaRPr lang="zh-CN" altLang="en-US" sz="2400" spc="3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41718" y="3197557"/>
              <a:ext cx="2351799" cy="79733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2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en-US" altLang="zh-CN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514664" y="254574"/>
            <a:ext cx="3835728" cy="362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部门工作进度安排</a:t>
            </a:r>
            <a:endParaRPr kumimoji="1" lang="zh-CN" altLang="en-US" sz="24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燕尾形 19"/>
          <p:cNvSpPr/>
          <p:nvPr/>
        </p:nvSpPr>
        <p:spPr>
          <a:xfrm rot="5400000">
            <a:off x="1573738" y="2125742"/>
            <a:ext cx="359946" cy="575914"/>
          </a:xfrm>
          <a:prstGeom prst="chevron">
            <a:avLst/>
          </a:prstGeom>
          <a:solidFill>
            <a:srgbClr val="033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57" name="直接连接符 30"/>
          <p:cNvCxnSpPr/>
          <p:nvPr/>
        </p:nvCxnSpPr>
        <p:spPr>
          <a:xfrm>
            <a:off x="1753711" y="2701656"/>
            <a:ext cx="3635457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2090622" y="1605806"/>
            <a:ext cx="1345173" cy="43072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2077662" y="1957372"/>
            <a:ext cx="3298547" cy="71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0" name="燕尾形 23"/>
          <p:cNvSpPr/>
          <p:nvPr/>
        </p:nvSpPr>
        <p:spPr>
          <a:xfrm rot="5400000">
            <a:off x="1573738" y="3493538"/>
            <a:ext cx="359946" cy="575914"/>
          </a:xfrm>
          <a:prstGeom prst="chevron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61" name="直接连接符 34"/>
          <p:cNvCxnSpPr/>
          <p:nvPr/>
        </p:nvCxnSpPr>
        <p:spPr>
          <a:xfrm>
            <a:off x="1753711" y="4069452"/>
            <a:ext cx="3635457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2090621" y="2973602"/>
            <a:ext cx="1345173" cy="43072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2077662" y="3361163"/>
            <a:ext cx="3298547" cy="73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4" name="燕尾形 27"/>
          <p:cNvSpPr/>
          <p:nvPr/>
        </p:nvSpPr>
        <p:spPr>
          <a:xfrm rot="5400000">
            <a:off x="1573738" y="4933323"/>
            <a:ext cx="359946" cy="575914"/>
          </a:xfrm>
          <a:prstGeom prst="chevron">
            <a:avLst/>
          </a:prstGeom>
          <a:solidFill>
            <a:srgbClr val="033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65" name="直接连接符 38"/>
          <p:cNvCxnSpPr/>
          <p:nvPr/>
        </p:nvCxnSpPr>
        <p:spPr>
          <a:xfrm>
            <a:off x="1753711" y="5509237"/>
            <a:ext cx="3635457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2090621" y="4413387"/>
            <a:ext cx="1345173" cy="43072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2077662" y="4764953"/>
            <a:ext cx="3298547" cy="73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8" name="燕尾形 43"/>
          <p:cNvSpPr/>
          <p:nvPr/>
        </p:nvSpPr>
        <p:spPr>
          <a:xfrm rot="5400000">
            <a:off x="6936734" y="2125742"/>
            <a:ext cx="359946" cy="575914"/>
          </a:xfrm>
          <a:prstGeom prst="chevron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69" name="直接连接符 42"/>
          <p:cNvCxnSpPr/>
          <p:nvPr/>
        </p:nvCxnSpPr>
        <p:spPr>
          <a:xfrm>
            <a:off x="7116707" y="2701656"/>
            <a:ext cx="3635457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7453618" y="1605806"/>
            <a:ext cx="1345173" cy="43072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7453617" y="1957372"/>
            <a:ext cx="3298547" cy="73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2" name="燕尾形 47"/>
          <p:cNvSpPr/>
          <p:nvPr/>
        </p:nvSpPr>
        <p:spPr>
          <a:xfrm rot="5400000">
            <a:off x="6936734" y="3493538"/>
            <a:ext cx="359946" cy="575914"/>
          </a:xfrm>
          <a:prstGeom prst="chevron">
            <a:avLst/>
          </a:prstGeom>
          <a:solidFill>
            <a:srgbClr val="033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73" name="直接连接符 46"/>
          <p:cNvCxnSpPr/>
          <p:nvPr/>
        </p:nvCxnSpPr>
        <p:spPr>
          <a:xfrm>
            <a:off x="7116707" y="4069452"/>
            <a:ext cx="3635457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7453618" y="2973602"/>
            <a:ext cx="1345173" cy="43072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7453617" y="3361163"/>
            <a:ext cx="3298547" cy="73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6" name="燕尾形 51"/>
          <p:cNvSpPr/>
          <p:nvPr/>
        </p:nvSpPr>
        <p:spPr>
          <a:xfrm rot="5400000">
            <a:off x="6936734" y="4933323"/>
            <a:ext cx="359946" cy="575914"/>
          </a:xfrm>
          <a:prstGeom prst="chevron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77" name="直接连接符 50"/>
          <p:cNvCxnSpPr/>
          <p:nvPr/>
        </p:nvCxnSpPr>
        <p:spPr>
          <a:xfrm>
            <a:off x="7116707" y="5509237"/>
            <a:ext cx="3635457" cy="0"/>
          </a:xfrm>
          <a:prstGeom prst="line">
            <a:avLst/>
          </a:prstGeom>
          <a:ln>
            <a:solidFill>
              <a:srgbClr val="0070C0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7453618" y="4413387"/>
            <a:ext cx="1345173" cy="430727"/>
          </a:xfrm>
          <a:prstGeom prst="rect">
            <a:avLst/>
          </a:prstGeom>
        </p:spPr>
        <p:txBody>
          <a:bodyPr wrap="none" lIns="91407" tIns="45704" rIns="91407" bIns="45704">
            <a:spAutoFit/>
          </a:bodyPr>
          <a:lstStyle/>
          <a:p>
            <a:r>
              <a:rPr lang="zh-CN" altLang="en-US" sz="2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</a:t>
            </a:r>
            <a:endParaRPr lang="en-US" altLang="zh-CN" sz="22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9" name="矩形 47"/>
          <p:cNvSpPr>
            <a:spLocks noChangeArrowheads="1"/>
          </p:cNvSpPr>
          <p:nvPr/>
        </p:nvSpPr>
        <p:spPr bwMode="auto">
          <a:xfrm>
            <a:off x="7453617" y="4764953"/>
            <a:ext cx="3298547" cy="73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……</a:t>
            </a:r>
            <a:endParaRPr lang="zh-CN" altLang="en-US" sz="14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514664" y="254574"/>
            <a:ext cx="3835728" cy="362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部门工作进度安排</a:t>
            </a:r>
            <a:endParaRPr kumimoji="1" lang="zh-CN" altLang="en-US" sz="24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35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2"/>
          <p:cNvSpPr/>
          <p:nvPr/>
        </p:nvSpPr>
        <p:spPr>
          <a:xfrm rot="7165337">
            <a:off x="343574" y="-3472975"/>
            <a:ext cx="12520849" cy="7692848"/>
          </a:xfrm>
          <a:custGeom>
            <a:avLst/>
            <a:gdLst>
              <a:gd name="connsiteX0" fmla="*/ 10748278 w 11162102"/>
              <a:gd name="connsiteY0" fmla="*/ 4206111 h 6858029"/>
              <a:gd name="connsiteX1" fmla="*/ 10778585 w 11162102"/>
              <a:gd name="connsiteY1" fmla="*/ 4133765 h 6858029"/>
              <a:gd name="connsiteX2" fmla="*/ 10809555 w 11162102"/>
              <a:gd name="connsiteY2" fmla="*/ 4061191 h 6858029"/>
              <a:gd name="connsiteX3" fmla="*/ 10841733 w 11162102"/>
              <a:gd name="connsiteY3" fmla="*/ 3987020 h 6858029"/>
              <a:gd name="connsiteX4" fmla="*/ 10874437 w 11162102"/>
              <a:gd name="connsiteY4" fmla="*/ 3912780 h 6858029"/>
              <a:gd name="connsiteX5" fmla="*/ 10907916 w 11162102"/>
              <a:gd name="connsiteY5" fmla="*/ 3837833 h 6858029"/>
              <a:gd name="connsiteX6" fmla="*/ 10942469 w 11162102"/>
              <a:gd name="connsiteY6" fmla="*/ 3761402 h 6858029"/>
              <a:gd name="connsiteX7" fmla="*/ 10977205 w 11162102"/>
              <a:gd name="connsiteY7" fmla="*/ 3685359 h 6858029"/>
              <a:gd name="connsiteX8" fmla="*/ 11012784 w 11162102"/>
              <a:gd name="connsiteY8" fmla="*/ 3608198 h 6858029"/>
              <a:gd name="connsiteX9" fmla="*/ 11148962 w 11162102"/>
              <a:gd name="connsiteY9" fmla="*/ 3168054 h 6858029"/>
              <a:gd name="connsiteX10" fmla="*/ 11097818 w 11162102"/>
              <a:gd name="connsiteY10" fmla="*/ 2549807 h 6858029"/>
              <a:gd name="connsiteX11" fmla="*/ 10818706 w 11162102"/>
              <a:gd name="connsiteY11" fmla="*/ 2007219 h 6858029"/>
              <a:gd name="connsiteX12" fmla="*/ 9887981 w 11162102"/>
              <a:gd name="connsiteY12" fmla="*/ 1189901 h 6858029"/>
              <a:gd name="connsiteX13" fmla="*/ 6633067 w 11162102"/>
              <a:gd name="connsiteY13" fmla="*/ 70627 h 6858029"/>
              <a:gd name="connsiteX14" fmla="*/ 6328713 w 11162102"/>
              <a:gd name="connsiteY14" fmla="*/ 0 h 6858029"/>
              <a:gd name="connsiteX15" fmla="*/ 6327937 w 11162102"/>
              <a:gd name="connsiteY15" fmla="*/ 3337 h 6858029"/>
              <a:gd name="connsiteX16" fmla="*/ 6632291 w 11162102"/>
              <a:gd name="connsiteY16" fmla="*/ 73968 h 6858029"/>
              <a:gd name="connsiteX17" fmla="*/ 9886224 w 11162102"/>
              <a:gd name="connsiteY17" fmla="*/ 1192833 h 6858029"/>
              <a:gd name="connsiteX18" fmla="*/ 11145562 w 11162102"/>
              <a:gd name="connsiteY18" fmla="*/ 3167597 h 6858029"/>
              <a:gd name="connsiteX19" fmla="*/ 11027367 w 11162102"/>
              <a:gd name="connsiteY19" fmla="*/ 3572482 h 6858029"/>
              <a:gd name="connsiteX20" fmla="*/ 11106308 w 11162102"/>
              <a:gd name="connsiteY20" fmla="*/ 3278101 h 6858029"/>
              <a:gd name="connsiteX21" fmla="*/ 10796774 w 11162102"/>
              <a:gd name="connsiteY21" fmla="*/ 2138297 h 6858029"/>
              <a:gd name="connsiteX22" fmla="*/ 9892157 w 11162102"/>
              <a:gd name="connsiteY22" fmla="*/ 1321479 h 6858029"/>
              <a:gd name="connsiteX23" fmla="*/ 8161043 w 11162102"/>
              <a:gd name="connsiteY23" fmla="*/ 529620 h 6858029"/>
              <a:gd name="connsiteX24" fmla="*/ 6355940 w 11162102"/>
              <a:gd name="connsiteY24" fmla="*/ 39703 h 6858029"/>
              <a:gd name="connsiteX25" fmla="*/ 6355141 w 11162102"/>
              <a:gd name="connsiteY25" fmla="*/ 43143 h 6858029"/>
              <a:gd name="connsiteX26" fmla="*/ 9890285 w 11162102"/>
              <a:gd name="connsiteY26" fmla="*/ 1324464 h 6858029"/>
              <a:gd name="connsiteX27" fmla="*/ 11102817 w 11162102"/>
              <a:gd name="connsiteY27" fmla="*/ 3277554 h 6858029"/>
              <a:gd name="connsiteX28" fmla="*/ 11006736 w 11162102"/>
              <a:gd name="connsiteY28" fmla="*/ 3614931 h 6858029"/>
              <a:gd name="connsiteX29" fmla="*/ 10999182 w 11162102"/>
              <a:gd name="connsiteY29" fmla="*/ 3629560 h 6858029"/>
              <a:gd name="connsiteX30" fmla="*/ 11063654 w 11162102"/>
              <a:gd name="connsiteY30" fmla="*/ 3388126 h 6858029"/>
              <a:gd name="connsiteX31" fmla="*/ 10774911 w 11162102"/>
              <a:gd name="connsiteY31" fmla="*/ 2269113 h 6858029"/>
              <a:gd name="connsiteX32" fmla="*/ 10370779 w 11162102"/>
              <a:gd name="connsiteY32" fmla="*/ 1818249 h 6858029"/>
              <a:gd name="connsiteX33" fmla="*/ 9896333 w 11162102"/>
              <a:gd name="connsiteY33" fmla="*/ 1453052 h 6858029"/>
              <a:gd name="connsiteX34" fmla="*/ 9056143 w 11162102"/>
              <a:gd name="connsiteY34" fmla="*/ 978613 h 6858029"/>
              <a:gd name="connsiteX35" fmla="*/ 8164078 w 11162102"/>
              <a:gd name="connsiteY35" fmla="*/ 601544 h 6858029"/>
              <a:gd name="connsiteX36" fmla="*/ 6383189 w 11162102"/>
              <a:gd name="connsiteY36" fmla="*/ 79404 h 6858029"/>
              <a:gd name="connsiteX37" fmla="*/ 6382345 w 11162102"/>
              <a:gd name="connsiteY37" fmla="*/ 82944 h 6858029"/>
              <a:gd name="connsiteX38" fmla="*/ 9894325 w 11162102"/>
              <a:gd name="connsiteY38" fmla="*/ 1456091 h 6858029"/>
              <a:gd name="connsiteX39" fmla="*/ 11060071 w 11162102"/>
              <a:gd name="connsiteY39" fmla="*/ 3387510 h 6858029"/>
              <a:gd name="connsiteX40" fmla="*/ 10987063 w 11162102"/>
              <a:gd name="connsiteY40" fmla="*/ 3652336 h 6858029"/>
              <a:gd name="connsiteX41" fmla="*/ 10975378 w 11162102"/>
              <a:gd name="connsiteY41" fmla="*/ 3673287 h 6858029"/>
              <a:gd name="connsiteX42" fmla="*/ 11020977 w 11162102"/>
              <a:gd name="connsiteY42" fmla="*/ 3498174 h 6858029"/>
              <a:gd name="connsiteX43" fmla="*/ 10753138 w 11162102"/>
              <a:gd name="connsiteY43" fmla="*/ 2399661 h 6858029"/>
              <a:gd name="connsiteX44" fmla="*/ 10361513 w 11162102"/>
              <a:gd name="connsiteY44" fmla="*/ 1951718 h 6858029"/>
              <a:gd name="connsiteX45" fmla="*/ 9900510 w 11162102"/>
              <a:gd name="connsiteY45" fmla="*/ 1584636 h 6858029"/>
              <a:gd name="connsiteX46" fmla="*/ 8167068 w 11162102"/>
              <a:gd name="connsiteY46" fmla="*/ 673248 h 6858029"/>
              <a:gd name="connsiteX47" fmla="*/ 7268476 w 11162102"/>
              <a:gd name="connsiteY47" fmla="*/ 353250 h 6858029"/>
              <a:gd name="connsiteX48" fmla="*/ 6410415 w 11162102"/>
              <a:gd name="connsiteY48" fmla="*/ 119106 h 6858029"/>
              <a:gd name="connsiteX49" fmla="*/ 6409571 w 11162102"/>
              <a:gd name="connsiteY49" fmla="*/ 122750 h 6858029"/>
              <a:gd name="connsiteX50" fmla="*/ 9898388 w 11162102"/>
              <a:gd name="connsiteY50" fmla="*/ 1587717 h 6858029"/>
              <a:gd name="connsiteX51" fmla="*/ 11017303 w 11162102"/>
              <a:gd name="connsiteY51" fmla="*/ 3497466 h 6858029"/>
              <a:gd name="connsiteX52" fmla="*/ 10966204 w 11162102"/>
              <a:gd name="connsiteY52" fmla="*/ 3689239 h 6858029"/>
              <a:gd name="connsiteX53" fmla="*/ 10951712 w 11162102"/>
              <a:gd name="connsiteY53" fmla="*/ 3713522 h 6858029"/>
              <a:gd name="connsiteX54" fmla="*/ 10978322 w 11162102"/>
              <a:gd name="connsiteY54" fmla="*/ 3608198 h 6858029"/>
              <a:gd name="connsiteX55" fmla="*/ 10731457 w 11162102"/>
              <a:gd name="connsiteY55" fmla="*/ 2529974 h 6858029"/>
              <a:gd name="connsiteX56" fmla="*/ 10352316 w 11162102"/>
              <a:gd name="connsiteY56" fmla="*/ 2084933 h 6858029"/>
              <a:gd name="connsiteX57" fmla="*/ 9904686 w 11162102"/>
              <a:gd name="connsiteY57" fmla="*/ 1716216 h 6858029"/>
              <a:gd name="connsiteX58" fmla="*/ 9063514 w 11162102"/>
              <a:gd name="connsiteY58" fmla="*/ 1186249 h 6858029"/>
              <a:gd name="connsiteX59" fmla="*/ 8169989 w 11162102"/>
              <a:gd name="connsiteY59" fmla="*/ 744729 h 6858029"/>
              <a:gd name="connsiteX60" fmla="*/ 6437642 w 11162102"/>
              <a:gd name="connsiteY60" fmla="*/ 158811 h 6858029"/>
              <a:gd name="connsiteX61" fmla="*/ 6436775 w 11162102"/>
              <a:gd name="connsiteY61" fmla="*/ 162554 h 6858029"/>
              <a:gd name="connsiteX62" fmla="*/ 9902450 w 11162102"/>
              <a:gd name="connsiteY62" fmla="*/ 1719341 h 6858029"/>
              <a:gd name="connsiteX63" fmla="*/ 10974557 w 11162102"/>
              <a:gd name="connsiteY63" fmla="*/ 3607422 h 6858029"/>
              <a:gd name="connsiteX64" fmla="*/ 10944022 w 11162102"/>
              <a:gd name="connsiteY64" fmla="*/ 3725937 h 6858029"/>
              <a:gd name="connsiteX65" fmla="*/ 10927452 w 11162102"/>
              <a:gd name="connsiteY65" fmla="*/ 3751817 h 6858029"/>
              <a:gd name="connsiteX66" fmla="*/ 10935668 w 11162102"/>
              <a:gd name="connsiteY66" fmla="*/ 3718246 h 6858029"/>
              <a:gd name="connsiteX67" fmla="*/ 10932770 w 11162102"/>
              <a:gd name="connsiteY67" fmla="*/ 3163672 h 6858029"/>
              <a:gd name="connsiteX68" fmla="*/ 10709868 w 11162102"/>
              <a:gd name="connsiteY68" fmla="*/ 2660037 h 6858029"/>
              <a:gd name="connsiteX69" fmla="*/ 9908863 w 11162102"/>
              <a:gd name="connsiteY69" fmla="*/ 1847801 h 6858029"/>
              <a:gd name="connsiteX70" fmla="*/ 8172864 w 11162102"/>
              <a:gd name="connsiteY70" fmla="*/ 815981 h 6858029"/>
              <a:gd name="connsiteX71" fmla="*/ 7285615 w 11162102"/>
              <a:gd name="connsiteY71" fmla="*/ 445864 h 6858029"/>
              <a:gd name="connsiteX72" fmla="*/ 6464869 w 11162102"/>
              <a:gd name="connsiteY72" fmla="*/ 198515 h 6858029"/>
              <a:gd name="connsiteX73" fmla="*/ 6463979 w 11162102"/>
              <a:gd name="connsiteY73" fmla="*/ 202358 h 6858029"/>
              <a:gd name="connsiteX74" fmla="*/ 9906511 w 11162102"/>
              <a:gd name="connsiteY74" fmla="*/ 1850962 h 6858029"/>
              <a:gd name="connsiteX75" fmla="*/ 10931812 w 11162102"/>
              <a:gd name="connsiteY75" fmla="*/ 3717356 h 6858029"/>
              <a:gd name="connsiteX76" fmla="*/ 10920651 w 11162102"/>
              <a:gd name="connsiteY76" fmla="*/ 3762132 h 6858029"/>
              <a:gd name="connsiteX77" fmla="*/ 10902074 w 11162102"/>
              <a:gd name="connsiteY77" fmla="*/ 3789359 h 6858029"/>
              <a:gd name="connsiteX78" fmla="*/ 10899929 w 11162102"/>
              <a:gd name="connsiteY78" fmla="*/ 3286066 h 6858029"/>
              <a:gd name="connsiteX79" fmla="*/ 10688392 w 11162102"/>
              <a:gd name="connsiteY79" fmla="*/ 2789826 h 6858029"/>
              <a:gd name="connsiteX80" fmla="*/ 9913039 w 11162102"/>
              <a:gd name="connsiteY80" fmla="*/ 1979385 h 6858029"/>
              <a:gd name="connsiteX81" fmla="*/ 8175740 w 11162102"/>
              <a:gd name="connsiteY81" fmla="*/ 887005 h 6858029"/>
              <a:gd name="connsiteX82" fmla="*/ 7294174 w 11162102"/>
              <a:gd name="connsiteY82" fmla="*/ 492044 h 6858029"/>
              <a:gd name="connsiteX83" fmla="*/ 6492118 w 11162102"/>
              <a:gd name="connsiteY83" fmla="*/ 238216 h 6858029"/>
              <a:gd name="connsiteX84" fmla="*/ 6491183 w 11162102"/>
              <a:gd name="connsiteY84" fmla="*/ 242159 h 6858029"/>
              <a:gd name="connsiteX85" fmla="*/ 9910574 w 11162102"/>
              <a:gd name="connsiteY85" fmla="*/ 1982583 h 6858029"/>
              <a:gd name="connsiteX86" fmla="*/ 10896095 w 11162102"/>
              <a:gd name="connsiteY86" fmla="*/ 3797803 h 6858029"/>
              <a:gd name="connsiteX87" fmla="*/ 10875122 w 11162102"/>
              <a:gd name="connsiteY87" fmla="*/ 3826650 h 6858029"/>
              <a:gd name="connsiteX88" fmla="*/ 10867202 w 11162102"/>
              <a:gd name="connsiteY88" fmla="*/ 3408346 h 6858029"/>
              <a:gd name="connsiteX89" fmla="*/ 10667053 w 11162102"/>
              <a:gd name="connsiteY89" fmla="*/ 2919408 h 6858029"/>
              <a:gd name="connsiteX90" fmla="*/ 10325318 w 11162102"/>
              <a:gd name="connsiteY90" fmla="*/ 2483144 h 6858029"/>
              <a:gd name="connsiteX91" fmla="*/ 9917238 w 11162102"/>
              <a:gd name="connsiteY91" fmla="*/ 2110972 h 6858029"/>
              <a:gd name="connsiteX92" fmla="*/ 9074332 w 11162102"/>
              <a:gd name="connsiteY92" fmla="*/ 1495779 h 6858029"/>
              <a:gd name="connsiteX93" fmla="*/ 8178616 w 11162102"/>
              <a:gd name="connsiteY93" fmla="*/ 957797 h 6858029"/>
              <a:gd name="connsiteX94" fmla="*/ 7302754 w 11162102"/>
              <a:gd name="connsiteY94" fmla="*/ 538140 h 6858029"/>
              <a:gd name="connsiteX95" fmla="*/ 6519345 w 11162102"/>
              <a:gd name="connsiteY95" fmla="*/ 277921 h 6858029"/>
              <a:gd name="connsiteX96" fmla="*/ 6518409 w 11162102"/>
              <a:gd name="connsiteY96" fmla="*/ 281968 h 6858029"/>
              <a:gd name="connsiteX97" fmla="*/ 9914614 w 11162102"/>
              <a:gd name="connsiteY97" fmla="*/ 2114206 h 6858029"/>
              <a:gd name="connsiteX98" fmla="*/ 10869713 w 11162102"/>
              <a:gd name="connsiteY98" fmla="*/ 3833907 h 6858029"/>
              <a:gd name="connsiteX99" fmla="*/ 10846070 w 11162102"/>
              <a:gd name="connsiteY99" fmla="*/ 3864398 h 6858029"/>
              <a:gd name="connsiteX100" fmla="*/ 10834544 w 11162102"/>
              <a:gd name="connsiteY100" fmla="*/ 3530489 h 6858029"/>
              <a:gd name="connsiteX101" fmla="*/ 10645853 w 11162102"/>
              <a:gd name="connsiteY101" fmla="*/ 3048741 h 6858029"/>
              <a:gd name="connsiteX102" fmla="*/ 10316555 w 11162102"/>
              <a:gd name="connsiteY102" fmla="*/ 2615420 h 6858029"/>
              <a:gd name="connsiteX103" fmla="*/ 9921415 w 11162102"/>
              <a:gd name="connsiteY103" fmla="*/ 2242562 h 6858029"/>
              <a:gd name="connsiteX104" fmla="*/ 8181537 w 11162102"/>
              <a:gd name="connsiteY104" fmla="*/ 1028360 h 6858029"/>
              <a:gd name="connsiteX105" fmla="*/ 7311358 w 11162102"/>
              <a:gd name="connsiteY105" fmla="*/ 584149 h 6858029"/>
              <a:gd name="connsiteX106" fmla="*/ 6546572 w 11162102"/>
              <a:gd name="connsiteY106" fmla="*/ 317622 h 6858029"/>
              <a:gd name="connsiteX107" fmla="*/ 6545613 w 11162102"/>
              <a:gd name="connsiteY107" fmla="*/ 321771 h 6858029"/>
              <a:gd name="connsiteX108" fmla="*/ 9918676 w 11162102"/>
              <a:gd name="connsiteY108" fmla="*/ 2245825 h 6858029"/>
              <a:gd name="connsiteX109" fmla="*/ 10840981 w 11162102"/>
              <a:gd name="connsiteY109" fmla="*/ 3870742 h 6858029"/>
              <a:gd name="connsiteX110" fmla="*/ 10814758 w 11162102"/>
              <a:gd name="connsiteY110" fmla="*/ 3902556 h 6858029"/>
              <a:gd name="connsiteX111" fmla="*/ 10802000 w 11162102"/>
              <a:gd name="connsiteY111" fmla="*/ 3652518 h 6858029"/>
              <a:gd name="connsiteX112" fmla="*/ 10624787 w 11162102"/>
              <a:gd name="connsiteY112" fmla="*/ 3177867 h 6858029"/>
              <a:gd name="connsiteX113" fmla="*/ 10307882 w 11162102"/>
              <a:gd name="connsiteY113" fmla="*/ 2747491 h 6858029"/>
              <a:gd name="connsiteX114" fmla="*/ 9925591 w 11162102"/>
              <a:gd name="connsiteY114" fmla="*/ 2374146 h 6858029"/>
              <a:gd name="connsiteX115" fmla="*/ 8184527 w 11162102"/>
              <a:gd name="connsiteY115" fmla="*/ 1098686 h 6858029"/>
              <a:gd name="connsiteX116" fmla="*/ 7319962 w 11162102"/>
              <a:gd name="connsiteY116" fmla="*/ 630071 h 6858029"/>
              <a:gd name="connsiteX117" fmla="*/ 6573821 w 11162102"/>
              <a:gd name="connsiteY117" fmla="*/ 357328 h 6858029"/>
              <a:gd name="connsiteX118" fmla="*/ 6572817 w 11162102"/>
              <a:gd name="connsiteY118" fmla="*/ 361575 h 6858029"/>
              <a:gd name="connsiteX119" fmla="*/ 9922715 w 11162102"/>
              <a:gd name="connsiteY119" fmla="*/ 2377432 h 6858029"/>
              <a:gd name="connsiteX120" fmla="*/ 10810923 w 11162102"/>
              <a:gd name="connsiteY120" fmla="*/ 3907052 h 6858029"/>
              <a:gd name="connsiteX121" fmla="*/ 10780958 w 11162102"/>
              <a:gd name="connsiteY121" fmla="*/ 3941171 h 6858029"/>
              <a:gd name="connsiteX122" fmla="*/ 10769571 w 11162102"/>
              <a:gd name="connsiteY122" fmla="*/ 3774456 h 6858029"/>
              <a:gd name="connsiteX123" fmla="*/ 10603905 w 11162102"/>
              <a:gd name="connsiteY123" fmla="*/ 3306788 h 6858029"/>
              <a:gd name="connsiteX124" fmla="*/ 9929790 w 11162102"/>
              <a:gd name="connsiteY124" fmla="*/ 2505737 h 6858029"/>
              <a:gd name="connsiteX125" fmla="*/ 8187562 w 11162102"/>
              <a:gd name="connsiteY125" fmla="*/ 1168774 h 6858029"/>
              <a:gd name="connsiteX126" fmla="*/ 7328612 w 11162102"/>
              <a:gd name="connsiteY126" fmla="*/ 675907 h 6858029"/>
              <a:gd name="connsiteX127" fmla="*/ 6601047 w 11162102"/>
              <a:gd name="connsiteY127" fmla="*/ 397029 h 6858029"/>
              <a:gd name="connsiteX128" fmla="*/ 6600043 w 11162102"/>
              <a:gd name="connsiteY128" fmla="*/ 401379 h 6858029"/>
              <a:gd name="connsiteX129" fmla="*/ 8185143 w 11162102"/>
              <a:gd name="connsiteY129" fmla="*/ 1172531 h 6858029"/>
              <a:gd name="connsiteX130" fmla="*/ 9926778 w 11162102"/>
              <a:gd name="connsiteY130" fmla="*/ 2509047 h 6858029"/>
              <a:gd name="connsiteX131" fmla="*/ 10777147 w 11162102"/>
              <a:gd name="connsiteY131" fmla="*/ 3945370 h 6858029"/>
              <a:gd name="connsiteX132" fmla="*/ 10744466 w 11162102"/>
              <a:gd name="connsiteY132" fmla="*/ 3980242 h 6858029"/>
              <a:gd name="connsiteX133" fmla="*/ 10737231 w 11162102"/>
              <a:gd name="connsiteY133" fmla="*/ 3896257 h 6858029"/>
              <a:gd name="connsiteX134" fmla="*/ 10583160 w 11162102"/>
              <a:gd name="connsiteY134" fmla="*/ 3435527 h 6858029"/>
              <a:gd name="connsiteX135" fmla="*/ 9933967 w 11162102"/>
              <a:gd name="connsiteY135" fmla="*/ 2637329 h 6858029"/>
              <a:gd name="connsiteX136" fmla="*/ 9089394 w 11162102"/>
              <a:gd name="connsiteY136" fmla="*/ 1904803 h 6858029"/>
              <a:gd name="connsiteX137" fmla="*/ 8190734 w 11162102"/>
              <a:gd name="connsiteY137" fmla="*/ 1238628 h 6858029"/>
              <a:gd name="connsiteX138" fmla="*/ 7337284 w 11162102"/>
              <a:gd name="connsiteY138" fmla="*/ 721653 h 6858029"/>
              <a:gd name="connsiteX139" fmla="*/ 6628274 w 11162102"/>
              <a:gd name="connsiteY139" fmla="*/ 436728 h 6858029"/>
              <a:gd name="connsiteX140" fmla="*/ 6627247 w 11162102"/>
              <a:gd name="connsiteY140" fmla="*/ 441181 h 6858029"/>
              <a:gd name="connsiteX141" fmla="*/ 8188156 w 11162102"/>
              <a:gd name="connsiteY141" fmla="*/ 1242412 h 6858029"/>
              <a:gd name="connsiteX142" fmla="*/ 9930840 w 11162102"/>
              <a:gd name="connsiteY142" fmla="*/ 2640661 h 6858029"/>
              <a:gd name="connsiteX143" fmla="*/ 10740381 w 11162102"/>
              <a:gd name="connsiteY143" fmla="*/ 3984510 h 6858029"/>
              <a:gd name="connsiteX144" fmla="*/ 10705212 w 11162102"/>
              <a:gd name="connsiteY144" fmla="*/ 4019678 h 6858029"/>
              <a:gd name="connsiteX145" fmla="*/ 10705053 w 11162102"/>
              <a:gd name="connsiteY145" fmla="*/ 4017989 h 6858029"/>
              <a:gd name="connsiteX146" fmla="*/ 10562621 w 11162102"/>
              <a:gd name="connsiteY146" fmla="*/ 3564061 h 6858029"/>
              <a:gd name="connsiteX147" fmla="*/ 9938166 w 11162102"/>
              <a:gd name="connsiteY147" fmla="*/ 2768943 h 6858029"/>
              <a:gd name="connsiteX148" fmla="*/ 9093457 w 11162102"/>
              <a:gd name="connsiteY148" fmla="*/ 2006402 h 6858029"/>
              <a:gd name="connsiteX149" fmla="*/ 8193998 w 11162102"/>
              <a:gd name="connsiteY149" fmla="*/ 1308251 h 6858029"/>
              <a:gd name="connsiteX150" fmla="*/ 7346025 w 11162102"/>
              <a:gd name="connsiteY150" fmla="*/ 767318 h 6858029"/>
              <a:gd name="connsiteX151" fmla="*/ 6655524 w 11162102"/>
              <a:gd name="connsiteY151" fmla="*/ 476434 h 6858029"/>
              <a:gd name="connsiteX152" fmla="*/ 6654451 w 11162102"/>
              <a:gd name="connsiteY152" fmla="*/ 480987 h 6858029"/>
              <a:gd name="connsiteX153" fmla="*/ 8191282 w 11162102"/>
              <a:gd name="connsiteY153" fmla="*/ 1312060 h 6858029"/>
              <a:gd name="connsiteX154" fmla="*/ 9934880 w 11162102"/>
              <a:gd name="connsiteY154" fmla="*/ 2772275 h 6858029"/>
              <a:gd name="connsiteX155" fmla="*/ 10558444 w 11162102"/>
              <a:gd name="connsiteY155" fmla="*/ 3566183 h 6858029"/>
              <a:gd name="connsiteX156" fmla="*/ 10700419 w 11162102"/>
              <a:gd name="connsiteY156" fmla="*/ 4024334 h 6858029"/>
              <a:gd name="connsiteX157" fmla="*/ 10663037 w 11162102"/>
              <a:gd name="connsiteY157" fmla="*/ 4059365 h 6858029"/>
              <a:gd name="connsiteX158" fmla="*/ 10542264 w 11162102"/>
              <a:gd name="connsiteY158" fmla="*/ 3692434 h 6858029"/>
              <a:gd name="connsiteX159" fmla="*/ 10274630 w 11162102"/>
              <a:gd name="connsiteY159" fmla="*/ 3273902 h 6858029"/>
              <a:gd name="connsiteX160" fmla="*/ 9942342 w 11162102"/>
              <a:gd name="connsiteY160" fmla="*/ 2900535 h 6858029"/>
              <a:gd name="connsiteX161" fmla="*/ 8197421 w 11162102"/>
              <a:gd name="connsiteY161" fmla="*/ 1377639 h 6858029"/>
              <a:gd name="connsiteX162" fmla="*/ 7354788 w 11162102"/>
              <a:gd name="connsiteY162" fmla="*/ 812896 h 6858029"/>
              <a:gd name="connsiteX163" fmla="*/ 6682750 w 11162102"/>
              <a:gd name="connsiteY163" fmla="*/ 516139 h 6858029"/>
              <a:gd name="connsiteX164" fmla="*/ 6681655 w 11162102"/>
              <a:gd name="connsiteY164" fmla="*/ 520795 h 6858029"/>
              <a:gd name="connsiteX165" fmla="*/ 9938943 w 11162102"/>
              <a:gd name="connsiteY165" fmla="*/ 2903890 h 6858029"/>
              <a:gd name="connsiteX166" fmla="*/ 10537973 w 11162102"/>
              <a:gd name="connsiteY166" fmla="*/ 3694534 h 6858029"/>
              <a:gd name="connsiteX167" fmla="*/ 10658381 w 11162102"/>
              <a:gd name="connsiteY167" fmla="*/ 4063565 h 6858029"/>
              <a:gd name="connsiteX168" fmla="*/ 10617986 w 11162102"/>
              <a:gd name="connsiteY168" fmla="*/ 4099007 h 6858029"/>
              <a:gd name="connsiteX169" fmla="*/ 10522112 w 11162102"/>
              <a:gd name="connsiteY169" fmla="*/ 3820671 h 6858029"/>
              <a:gd name="connsiteX170" fmla="*/ 10266688 w 11162102"/>
              <a:gd name="connsiteY170" fmla="*/ 3405106 h 6858029"/>
              <a:gd name="connsiteX171" fmla="*/ 9946519 w 11162102"/>
              <a:gd name="connsiteY171" fmla="*/ 3032126 h 6858029"/>
              <a:gd name="connsiteX172" fmla="*/ 8201027 w 11162102"/>
              <a:gd name="connsiteY172" fmla="*/ 1446787 h 6858029"/>
              <a:gd name="connsiteX173" fmla="*/ 7363644 w 11162102"/>
              <a:gd name="connsiteY173" fmla="*/ 858384 h 6858029"/>
              <a:gd name="connsiteX174" fmla="*/ 6709977 w 11162102"/>
              <a:gd name="connsiteY174" fmla="*/ 555843 h 6858029"/>
              <a:gd name="connsiteX175" fmla="*/ 6708858 w 11162102"/>
              <a:gd name="connsiteY175" fmla="*/ 560596 h 6858029"/>
              <a:gd name="connsiteX176" fmla="*/ 8198014 w 11162102"/>
              <a:gd name="connsiteY176" fmla="*/ 1450637 h 6858029"/>
              <a:gd name="connsiteX177" fmla="*/ 9942981 w 11162102"/>
              <a:gd name="connsiteY177" fmla="*/ 3035504 h 6858029"/>
              <a:gd name="connsiteX178" fmla="*/ 10517684 w 11162102"/>
              <a:gd name="connsiteY178" fmla="*/ 3822725 h 6858029"/>
              <a:gd name="connsiteX179" fmla="*/ 10613537 w 11162102"/>
              <a:gd name="connsiteY179" fmla="*/ 4102796 h 6858029"/>
              <a:gd name="connsiteX180" fmla="*/ 10570243 w 11162102"/>
              <a:gd name="connsiteY180" fmla="*/ 4138352 h 6858029"/>
              <a:gd name="connsiteX181" fmla="*/ 10502188 w 11162102"/>
              <a:gd name="connsiteY181" fmla="*/ 3948770 h 6858029"/>
              <a:gd name="connsiteX182" fmla="*/ 10258883 w 11162102"/>
              <a:gd name="connsiteY182" fmla="*/ 3536195 h 6858029"/>
              <a:gd name="connsiteX183" fmla="*/ 9950718 w 11162102"/>
              <a:gd name="connsiteY183" fmla="*/ 3163740 h 6858029"/>
              <a:gd name="connsiteX184" fmla="*/ 8204815 w 11162102"/>
              <a:gd name="connsiteY184" fmla="*/ 1515705 h 6858029"/>
              <a:gd name="connsiteX185" fmla="*/ 7372567 w 11162102"/>
              <a:gd name="connsiteY185" fmla="*/ 903784 h 6858029"/>
              <a:gd name="connsiteX186" fmla="*/ 6737226 w 11162102"/>
              <a:gd name="connsiteY186" fmla="*/ 595546 h 6858029"/>
              <a:gd name="connsiteX187" fmla="*/ 6736085 w 11162102"/>
              <a:gd name="connsiteY187" fmla="*/ 600398 h 6858029"/>
              <a:gd name="connsiteX188" fmla="*/ 7369897 w 11162102"/>
              <a:gd name="connsiteY188" fmla="*/ 907988 h 6858029"/>
              <a:gd name="connsiteX189" fmla="*/ 8201666 w 11162102"/>
              <a:gd name="connsiteY189" fmla="*/ 1519569 h 6858029"/>
              <a:gd name="connsiteX190" fmla="*/ 9947044 w 11162102"/>
              <a:gd name="connsiteY190" fmla="*/ 3167095 h 6858029"/>
              <a:gd name="connsiteX191" fmla="*/ 10497624 w 11162102"/>
              <a:gd name="connsiteY191" fmla="*/ 3950779 h 6858029"/>
              <a:gd name="connsiteX192" fmla="*/ 10565907 w 11162102"/>
              <a:gd name="connsiteY192" fmla="*/ 4141798 h 6858029"/>
              <a:gd name="connsiteX193" fmla="*/ 10519897 w 11162102"/>
              <a:gd name="connsiteY193" fmla="*/ 4177150 h 6858029"/>
              <a:gd name="connsiteX194" fmla="*/ 10482470 w 11162102"/>
              <a:gd name="connsiteY194" fmla="*/ 4076779 h 6858029"/>
              <a:gd name="connsiteX195" fmla="*/ 10251260 w 11162102"/>
              <a:gd name="connsiteY195" fmla="*/ 3667124 h 6858029"/>
              <a:gd name="connsiteX196" fmla="*/ 9954894 w 11162102"/>
              <a:gd name="connsiteY196" fmla="*/ 3295332 h 6858029"/>
              <a:gd name="connsiteX197" fmla="*/ 9111600 w 11162102"/>
              <a:gd name="connsiteY197" fmla="*/ 2410137 h 6858029"/>
              <a:gd name="connsiteX198" fmla="*/ 8208832 w 11162102"/>
              <a:gd name="connsiteY198" fmla="*/ 1584385 h 6858029"/>
              <a:gd name="connsiteX199" fmla="*/ 6764453 w 11162102"/>
              <a:gd name="connsiteY199" fmla="*/ 635243 h 6858029"/>
              <a:gd name="connsiteX200" fmla="*/ 6763289 w 11162102"/>
              <a:gd name="connsiteY200" fmla="*/ 640197 h 6858029"/>
              <a:gd name="connsiteX201" fmla="*/ 8205546 w 11162102"/>
              <a:gd name="connsiteY201" fmla="*/ 1588267 h 6858029"/>
              <a:gd name="connsiteX202" fmla="*/ 9951083 w 11162102"/>
              <a:gd name="connsiteY202" fmla="*/ 3298687 h 6858029"/>
              <a:gd name="connsiteX203" fmla="*/ 10477768 w 11162102"/>
              <a:gd name="connsiteY203" fmla="*/ 4078718 h 6858029"/>
              <a:gd name="connsiteX204" fmla="*/ 10515561 w 11162102"/>
              <a:gd name="connsiteY204" fmla="*/ 4180345 h 6858029"/>
              <a:gd name="connsiteX205" fmla="*/ 10467043 w 11162102"/>
              <a:gd name="connsiteY205" fmla="*/ 4215217 h 6858029"/>
              <a:gd name="connsiteX206" fmla="*/ 10463003 w 11162102"/>
              <a:gd name="connsiteY206" fmla="*/ 4204696 h 6858029"/>
              <a:gd name="connsiteX207" fmla="*/ 10243797 w 11162102"/>
              <a:gd name="connsiteY207" fmla="*/ 3797986 h 6858029"/>
              <a:gd name="connsiteX208" fmla="*/ 9959093 w 11162102"/>
              <a:gd name="connsiteY208" fmla="*/ 3426923 h 6858029"/>
              <a:gd name="connsiteX209" fmla="*/ 9116758 w 11162102"/>
              <a:gd name="connsiteY209" fmla="*/ 2510439 h 6858029"/>
              <a:gd name="connsiteX210" fmla="*/ 8213077 w 11162102"/>
              <a:gd name="connsiteY210" fmla="*/ 1652844 h 6858029"/>
              <a:gd name="connsiteX211" fmla="*/ 7390687 w 11162102"/>
              <a:gd name="connsiteY211" fmla="*/ 994330 h 6858029"/>
              <a:gd name="connsiteX212" fmla="*/ 6791679 w 11162102"/>
              <a:gd name="connsiteY212" fmla="*/ 674944 h 6858029"/>
              <a:gd name="connsiteX213" fmla="*/ 6790493 w 11162102"/>
              <a:gd name="connsiteY213" fmla="*/ 680003 h 6858029"/>
              <a:gd name="connsiteX214" fmla="*/ 7387698 w 11162102"/>
              <a:gd name="connsiteY214" fmla="*/ 998589 h 6858029"/>
              <a:gd name="connsiteX215" fmla="*/ 8209654 w 11162102"/>
              <a:gd name="connsiteY215" fmla="*/ 1656740 h 6858029"/>
              <a:gd name="connsiteX216" fmla="*/ 9955123 w 11162102"/>
              <a:gd name="connsiteY216" fmla="*/ 3430301 h 6858029"/>
              <a:gd name="connsiteX217" fmla="*/ 10458164 w 11162102"/>
              <a:gd name="connsiteY217" fmla="*/ 4206567 h 6858029"/>
              <a:gd name="connsiteX218" fmla="*/ 10462661 w 11162102"/>
              <a:gd name="connsiteY218" fmla="*/ 4218275 h 6858029"/>
              <a:gd name="connsiteX219" fmla="*/ 10411813 w 11162102"/>
              <a:gd name="connsiteY219" fmla="*/ 4252394 h 6858029"/>
              <a:gd name="connsiteX220" fmla="*/ 10236495 w 11162102"/>
              <a:gd name="connsiteY220" fmla="*/ 3928755 h 6858029"/>
              <a:gd name="connsiteX221" fmla="*/ 9963270 w 11162102"/>
              <a:gd name="connsiteY221" fmla="*/ 3558538 h 6858029"/>
              <a:gd name="connsiteX222" fmla="*/ 9122235 w 11162102"/>
              <a:gd name="connsiteY222" fmla="*/ 2610468 h 6858029"/>
              <a:gd name="connsiteX223" fmla="*/ 8217619 w 11162102"/>
              <a:gd name="connsiteY223" fmla="*/ 1721080 h 6858029"/>
              <a:gd name="connsiteX224" fmla="*/ 7399885 w 11162102"/>
              <a:gd name="connsiteY224" fmla="*/ 1039483 h 6858029"/>
              <a:gd name="connsiteX225" fmla="*/ 6818906 w 11162102"/>
              <a:gd name="connsiteY225" fmla="*/ 714649 h 6858029"/>
              <a:gd name="connsiteX226" fmla="*/ 6817697 w 11162102"/>
              <a:gd name="connsiteY226" fmla="*/ 719809 h 6858029"/>
              <a:gd name="connsiteX227" fmla="*/ 7396758 w 11162102"/>
              <a:gd name="connsiteY227" fmla="*/ 1043765 h 6858029"/>
              <a:gd name="connsiteX228" fmla="*/ 8214058 w 11162102"/>
              <a:gd name="connsiteY228" fmla="*/ 1724991 h 6858029"/>
              <a:gd name="connsiteX229" fmla="*/ 9959185 w 11162102"/>
              <a:gd name="connsiteY229" fmla="*/ 3561892 h 6858029"/>
              <a:gd name="connsiteX230" fmla="*/ 10407523 w 11162102"/>
              <a:gd name="connsiteY230" fmla="*/ 4255201 h 6858029"/>
              <a:gd name="connsiteX231" fmla="*/ 10354553 w 11162102"/>
              <a:gd name="connsiteY231" fmla="*/ 4288430 h 6858029"/>
              <a:gd name="connsiteX232" fmla="*/ 10229374 w 11162102"/>
              <a:gd name="connsiteY232" fmla="*/ 4059480 h 6858029"/>
              <a:gd name="connsiteX233" fmla="*/ 9967470 w 11162102"/>
              <a:gd name="connsiteY233" fmla="*/ 3690152 h 6858029"/>
              <a:gd name="connsiteX234" fmla="*/ 9128032 w 11162102"/>
              <a:gd name="connsiteY234" fmla="*/ 2710245 h 6858029"/>
              <a:gd name="connsiteX235" fmla="*/ 8222457 w 11162102"/>
              <a:gd name="connsiteY235" fmla="*/ 1789094 h 6858029"/>
              <a:gd name="connsiteX236" fmla="*/ 7409196 w 11162102"/>
              <a:gd name="connsiteY236" fmla="*/ 1084555 h 6858029"/>
              <a:gd name="connsiteX237" fmla="*/ 6846133 w 11162102"/>
              <a:gd name="connsiteY237" fmla="*/ 754353 h 6858029"/>
              <a:gd name="connsiteX238" fmla="*/ 6844900 w 11162102"/>
              <a:gd name="connsiteY238" fmla="*/ 759613 h 6858029"/>
              <a:gd name="connsiteX239" fmla="*/ 8218737 w 11162102"/>
              <a:gd name="connsiteY239" fmla="*/ 1793014 h 6858029"/>
              <a:gd name="connsiteX240" fmla="*/ 9963224 w 11162102"/>
              <a:gd name="connsiteY240" fmla="*/ 3693507 h 6858029"/>
              <a:gd name="connsiteX241" fmla="*/ 10350217 w 11162102"/>
              <a:gd name="connsiteY241" fmla="*/ 4291054 h 6858029"/>
              <a:gd name="connsiteX242" fmla="*/ 10295558 w 11162102"/>
              <a:gd name="connsiteY242" fmla="*/ 4323074 h 6858029"/>
              <a:gd name="connsiteX243" fmla="*/ 10222414 w 11162102"/>
              <a:gd name="connsiteY243" fmla="*/ 4190158 h 6858029"/>
              <a:gd name="connsiteX244" fmla="*/ 9971669 w 11162102"/>
              <a:gd name="connsiteY244" fmla="*/ 3821766 h 6858029"/>
              <a:gd name="connsiteX245" fmla="*/ 9134194 w 11162102"/>
              <a:gd name="connsiteY245" fmla="*/ 2809795 h 6858029"/>
              <a:gd name="connsiteX246" fmla="*/ 8227614 w 11162102"/>
              <a:gd name="connsiteY246" fmla="*/ 1856889 h 6858029"/>
              <a:gd name="connsiteX247" fmla="*/ 7418644 w 11162102"/>
              <a:gd name="connsiteY247" fmla="*/ 1129541 h 6858029"/>
              <a:gd name="connsiteX248" fmla="*/ 6873382 w 11162102"/>
              <a:gd name="connsiteY248" fmla="*/ 794054 h 6858029"/>
              <a:gd name="connsiteX249" fmla="*/ 6872127 w 11162102"/>
              <a:gd name="connsiteY249" fmla="*/ 799415 h 6858029"/>
              <a:gd name="connsiteX250" fmla="*/ 7099890 w 11162102"/>
              <a:gd name="connsiteY250" fmla="*/ 907121 h 6858029"/>
              <a:gd name="connsiteX251" fmla="*/ 7415221 w 11162102"/>
              <a:gd name="connsiteY251" fmla="*/ 1133855 h 6858029"/>
              <a:gd name="connsiteX252" fmla="*/ 8223757 w 11162102"/>
              <a:gd name="connsiteY252" fmla="*/ 1860821 h 6858029"/>
              <a:gd name="connsiteX253" fmla="*/ 9967264 w 11162102"/>
              <a:gd name="connsiteY253" fmla="*/ 3825098 h 6858029"/>
              <a:gd name="connsiteX254" fmla="*/ 10290994 w 11162102"/>
              <a:gd name="connsiteY254" fmla="*/ 4325652 h 6858029"/>
              <a:gd name="connsiteX255" fmla="*/ 10235171 w 11162102"/>
              <a:gd name="connsiteY255" fmla="*/ 4356143 h 6858029"/>
              <a:gd name="connsiteX256" fmla="*/ 10215635 w 11162102"/>
              <a:gd name="connsiteY256" fmla="*/ 4320791 h 6858029"/>
              <a:gd name="connsiteX257" fmla="*/ 9975845 w 11162102"/>
              <a:gd name="connsiteY257" fmla="*/ 3953380 h 6858029"/>
              <a:gd name="connsiteX258" fmla="*/ 9140767 w 11162102"/>
              <a:gd name="connsiteY258" fmla="*/ 2909093 h 6858029"/>
              <a:gd name="connsiteX259" fmla="*/ 8233115 w 11162102"/>
              <a:gd name="connsiteY259" fmla="*/ 1924474 h 6858029"/>
              <a:gd name="connsiteX260" fmla="*/ 7428230 w 11162102"/>
              <a:gd name="connsiteY260" fmla="*/ 1174453 h 6858029"/>
              <a:gd name="connsiteX261" fmla="*/ 7118992 w 11162102"/>
              <a:gd name="connsiteY261" fmla="*/ 942045 h 6858029"/>
              <a:gd name="connsiteX262" fmla="*/ 6900608 w 11162102"/>
              <a:gd name="connsiteY262" fmla="*/ 833753 h 6858029"/>
              <a:gd name="connsiteX263" fmla="*/ 6899331 w 11162102"/>
              <a:gd name="connsiteY263" fmla="*/ 839216 h 6858029"/>
              <a:gd name="connsiteX264" fmla="*/ 8229121 w 11162102"/>
              <a:gd name="connsiteY264" fmla="*/ 1928417 h 6858029"/>
              <a:gd name="connsiteX265" fmla="*/ 9971303 w 11162102"/>
              <a:gd name="connsiteY265" fmla="*/ 3956667 h 6858029"/>
              <a:gd name="connsiteX266" fmla="*/ 10230378 w 11162102"/>
              <a:gd name="connsiteY266" fmla="*/ 4358699 h 6858029"/>
              <a:gd name="connsiteX267" fmla="*/ 10173711 w 11162102"/>
              <a:gd name="connsiteY267" fmla="*/ 4387568 h 6858029"/>
              <a:gd name="connsiteX268" fmla="*/ 9980044 w 11162102"/>
              <a:gd name="connsiteY268" fmla="*/ 4084995 h 6858029"/>
              <a:gd name="connsiteX269" fmla="*/ 9147750 w 11162102"/>
              <a:gd name="connsiteY269" fmla="*/ 3008186 h 6858029"/>
              <a:gd name="connsiteX270" fmla="*/ 8239003 w 11162102"/>
              <a:gd name="connsiteY270" fmla="*/ 1991858 h 6858029"/>
              <a:gd name="connsiteX271" fmla="*/ 7437929 w 11162102"/>
              <a:gd name="connsiteY271" fmla="*/ 1219291 h 6858029"/>
              <a:gd name="connsiteX272" fmla="*/ 6927835 w 11162102"/>
              <a:gd name="connsiteY272" fmla="*/ 873454 h 6858029"/>
              <a:gd name="connsiteX273" fmla="*/ 6926534 w 11162102"/>
              <a:gd name="connsiteY273" fmla="*/ 879020 h 6858029"/>
              <a:gd name="connsiteX274" fmla="*/ 7434209 w 11162102"/>
              <a:gd name="connsiteY274" fmla="*/ 1223622 h 6858029"/>
              <a:gd name="connsiteX275" fmla="*/ 8234872 w 11162102"/>
              <a:gd name="connsiteY275" fmla="*/ 1995808 h 6858029"/>
              <a:gd name="connsiteX276" fmla="*/ 9975366 w 11162102"/>
              <a:gd name="connsiteY276" fmla="*/ 4088258 h 6858029"/>
              <a:gd name="connsiteX277" fmla="*/ 10168645 w 11162102"/>
              <a:gd name="connsiteY277" fmla="*/ 4390056 h 6858029"/>
              <a:gd name="connsiteX278" fmla="*/ 10111521 w 11162102"/>
              <a:gd name="connsiteY278" fmla="*/ 4417191 h 6858029"/>
              <a:gd name="connsiteX279" fmla="*/ 9984221 w 11162102"/>
              <a:gd name="connsiteY279" fmla="*/ 4216609 h 6858029"/>
              <a:gd name="connsiteX280" fmla="*/ 9155190 w 11162102"/>
              <a:gd name="connsiteY280" fmla="*/ 3107028 h 6858029"/>
              <a:gd name="connsiteX281" fmla="*/ 8245279 w 11162102"/>
              <a:gd name="connsiteY281" fmla="*/ 2059043 h 6858029"/>
              <a:gd name="connsiteX282" fmla="*/ 7447811 w 11162102"/>
              <a:gd name="connsiteY282" fmla="*/ 1264052 h 6858029"/>
              <a:gd name="connsiteX283" fmla="*/ 6955085 w 11162102"/>
              <a:gd name="connsiteY283" fmla="*/ 913155 h 6858029"/>
              <a:gd name="connsiteX284" fmla="*/ 6953761 w 11162102"/>
              <a:gd name="connsiteY284" fmla="*/ 918821 h 6858029"/>
              <a:gd name="connsiteX285" fmla="*/ 7443931 w 11162102"/>
              <a:gd name="connsiteY285" fmla="*/ 1268392 h 6858029"/>
              <a:gd name="connsiteX286" fmla="*/ 8241034 w 11162102"/>
              <a:gd name="connsiteY286" fmla="*/ 2063003 h 6858029"/>
              <a:gd name="connsiteX287" fmla="*/ 9979406 w 11162102"/>
              <a:gd name="connsiteY287" fmla="*/ 4219850 h 6858029"/>
              <a:gd name="connsiteX288" fmla="*/ 10106044 w 11162102"/>
              <a:gd name="connsiteY288" fmla="*/ 4419702 h 6858029"/>
              <a:gd name="connsiteX289" fmla="*/ 10049149 w 11162102"/>
              <a:gd name="connsiteY289" fmla="*/ 4444897 h 6858029"/>
              <a:gd name="connsiteX290" fmla="*/ 9988420 w 11162102"/>
              <a:gd name="connsiteY290" fmla="*/ 4348223 h 6858029"/>
              <a:gd name="connsiteX291" fmla="*/ 9163109 w 11162102"/>
              <a:gd name="connsiteY291" fmla="*/ 3205687 h 6858029"/>
              <a:gd name="connsiteX292" fmla="*/ 8251989 w 11162102"/>
              <a:gd name="connsiteY292" fmla="*/ 2126049 h 6858029"/>
              <a:gd name="connsiteX293" fmla="*/ 7457830 w 11162102"/>
              <a:gd name="connsiteY293" fmla="*/ 1308748 h 6858029"/>
              <a:gd name="connsiteX294" fmla="*/ 6982311 w 11162102"/>
              <a:gd name="connsiteY294" fmla="*/ 952860 h 6858029"/>
              <a:gd name="connsiteX295" fmla="*/ 6980965 w 11162102"/>
              <a:gd name="connsiteY295" fmla="*/ 958625 h 6858029"/>
              <a:gd name="connsiteX296" fmla="*/ 7453790 w 11162102"/>
              <a:gd name="connsiteY296" fmla="*/ 1313094 h 6858029"/>
              <a:gd name="connsiteX297" fmla="*/ 8247606 w 11162102"/>
              <a:gd name="connsiteY297" fmla="*/ 2130017 h 6858029"/>
              <a:gd name="connsiteX298" fmla="*/ 9983445 w 11162102"/>
              <a:gd name="connsiteY298" fmla="*/ 4351441 h 6858029"/>
              <a:gd name="connsiteX299" fmla="*/ 10043558 w 11162102"/>
              <a:gd name="connsiteY299" fmla="*/ 4447271 h 6858029"/>
              <a:gd name="connsiteX300" fmla="*/ 9986891 w 11162102"/>
              <a:gd name="connsiteY300" fmla="*/ 4470618 h 6858029"/>
              <a:gd name="connsiteX301" fmla="*/ 8259154 w 11162102"/>
              <a:gd name="connsiteY301" fmla="*/ 2192878 h 6858029"/>
              <a:gd name="connsiteX302" fmla="*/ 7468031 w 11162102"/>
              <a:gd name="connsiteY302" fmla="*/ 1353386 h 6858029"/>
              <a:gd name="connsiteX303" fmla="*/ 7009538 w 11162102"/>
              <a:gd name="connsiteY303" fmla="*/ 992564 h 6858029"/>
              <a:gd name="connsiteX304" fmla="*/ 7008169 w 11162102"/>
              <a:gd name="connsiteY304" fmla="*/ 998434 h 6858029"/>
              <a:gd name="connsiteX305" fmla="*/ 7463855 w 11162102"/>
              <a:gd name="connsiteY305" fmla="*/ 1357731 h 6858029"/>
              <a:gd name="connsiteX306" fmla="*/ 8254636 w 11162102"/>
              <a:gd name="connsiteY306" fmla="*/ 2196856 h 6858029"/>
              <a:gd name="connsiteX307" fmla="*/ 9981185 w 11162102"/>
              <a:gd name="connsiteY307" fmla="*/ 4472877 h 6858029"/>
              <a:gd name="connsiteX308" fmla="*/ 9926071 w 11162102"/>
              <a:gd name="connsiteY308" fmla="*/ 4493987 h 6858029"/>
              <a:gd name="connsiteX309" fmla="*/ 9180499 w 11162102"/>
              <a:gd name="connsiteY309" fmla="*/ 3402412 h 6858029"/>
              <a:gd name="connsiteX310" fmla="*/ 8266800 w 11162102"/>
              <a:gd name="connsiteY310" fmla="*/ 2259541 h 6858029"/>
              <a:gd name="connsiteX311" fmla="*/ 7478393 w 11162102"/>
              <a:gd name="connsiteY311" fmla="*/ 1397957 h 6858029"/>
              <a:gd name="connsiteX312" fmla="*/ 7036788 w 11162102"/>
              <a:gd name="connsiteY312" fmla="*/ 1032265 h 6858029"/>
              <a:gd name="connsiteX313" fmla="*/ 7035395 w 11162102"/>
              <a:gd name="connsiteY313" fmla="*/ 1038233 h 6858029"/>
              <a:gd name="connsiteX314" fmla="*/ 8262144 w 11162102"/>
              <a:gd name="connsiteY314" fmla="*/ 2263526 h 6858029"/>
              <a:gd name="connsiteX315" fmla="*/ 9920159 w 11162102"/>
              <a:gd name="connsiteY315" fmla="*/ 4496155 h 6858029"/>
              <a:gd name="connsiteX316" fmla="*/ 9867463 w 11162102"/>
              <a:gd name="connsiteY316" fmla="*/ 4514960 h 6858029"/>
              <a:gd name="connsiteX317" fmla="*/ 9190017 w 11162102"/>
              <a:gd name="connsiteY317" fmla="*/ 3500524 h 6858029"/>
              <a:gd name="connsiteX318" fmla="*/ 8274925 w 11162102"/>
              <a:gd name="connsiteY318" fmla="*/ 2326060 h 6858029"/>
              <a:gd name="connsiteX319" fmla="*/ 7488959 w 11162102"/>
              <a:gd name="connsiteY319" fmla="*/ 1442474 h 6858029"/>
              <a:gd name="connsiteX320" fmla="*/ 7064014 w 11162102"/>
              <a:gd name="connsiteY320" fmla="*/ 1071966 h 6858029"/>
              <a:gd name="connsiteX321" fmla="*/ 7062599 w 11162102"/>
              <a:gd name="connsiteY321" fmla="*/ 1078037 h 6858029"/>
              <a:gd name="connsiteX322" fmla="*/ 7484486 w 11162102"/>
              <a:gd name="connsiteY322" fmla="*/ 1446814 h 6858029"/>
              <a:gd name="connsiteX323" fmla="*/ 8270132 w 11162102"/>
              <a:gd name="connsiteY323" fmla="*/ 2330054 h 6858029"/>
              <a:gd name="connsiteX324" fmla="*/ 9861529 w 11162102"/>
              <a:gd name="connsiteY324" fmla="*/ 4517015 h 6858029"/>
              <a:gd name="connsiteX325" fmla="*/ 9811162 w 11162102"/>
              <a:gd name="connsiteY325" fmla="*/ 4533720 h 6858029"/>
              <a:gd name="connsiteX326" fmla="*/ 9200127 w 11162102"/>
              <a:gd name="connsiteY326" fmla="*/ 3598476 h 6858029"/>
              <a:gd name="connsiteX327" fmla="*/ 8283574 w 11162102"/>
              <a:gd name="connsiteY327" fmla="*/ 2392427 h 6858029"/>
              <a:gd name="connsiteX328" fmla="*/ 7499708 w 11162102"/>
              <a:gd name="connsiteY328" fmla="*/ 1486940 h 6858029"/>
              <a:gd name="connsiteX329" fmla="*/ 7091240 w 11162102"/>
              <a:gd name="connsiteY329" fmla="*/ 1111672 h 6858029"/>
              <a:gd name="connsiteX330" fmla="*/ 7089803 w 11162102"/>
              <a:gd name="connsiteY330" fmla="*/ 1117840 h 6858029"/>
              <a:gd name="connsiteX331" fmla="*/ 8278667 w 11162102"/>
              <a:gd name="connsiteY331" fmla="*/ 2396443 h 6858029"/>
              <a:gd name="connsiteX332" fmla="*/ 9805023 w 11162102"/>
              <a:gd name="connsiteY332" fmla="*/ 4535683 h 6858029"/>
              <a:gd name="connsiteX333" fmla="*/ 9757119 w 11162102"/>
              <a:gd name="connsiteY333" fmla="*/ 4550494 h 6858029"/>
              <a:gd name="connsiteX334" fmla="*/ 9210830 w 11162102"/>
              <a:gd name="connsiteY334" fmla="*/ 3696291 h 6858029"/>
              <a:gd name="connsiteX335" fmla="*/ 8292771 w 11162102"/>
              <a:gd name="connsiteY335" fmla="*/ 2458701 h 6858029"/>
              <a:gd name="connsiteX336" fmla="*/ 7510663 w 11162102"/>
              <a:gd name="connsiteY336" fmla="*/ 1531365 h 6858029"/>
              <a:gd name="connsiteX337" fmla="*/ 7118490 w 11162102"/>
              <a:gd name="connsiteY337" fmla="*/ 1151373 h 6858029"/>
              <a:gd name="connsiteX338" fmla="*/ 7117007 w 11162102"/>
              <a:gd name="connsiteY338" fmla="*/ 1157644 h 6858029"/>
              <a:gd name="connsiteX339" fmla="*/ 7505893 w 11162102"/>
              <a:gd name="connsiteY339" fmla="*/ 1535692 h 6858029"/>
              <a:gd name="connsiteX340" fmla="*/ 8287728 w 11162102"/>
              <a:gd name="connsiteY340" fmla="*/ 2462695 h 6858029"/>
              <a:gd name="connsiteX341" fmla="*/ 9750752 w 11162102"/>
              <a:gd name="connsiteY341" fmla="*/ 4552389 h 6858029"/>
              <a:gd name="connsiteX342" fmla="*/ 9705405 w 11162102"/>
              <a:gd name="connsiteY342" fmla="*/ 4565443 h 6858029"/>
              <a:gd name="connsiteX343" fmla="*/ 9222172 w 11162102"/>
              <a:gd name="connsiteY343" fmla="*/ 3793992 h 6858029"/>
              <a:gd name="connsiteX344" fmla="*/ 8302516 w 11162102"/>
              <a:gd name="connsiteY344" fmla="*/ 2524839 h 6858029"/>
              <a:gd name="connsiteX345" fmla="*/ 7521823 w 11162102"/>
              <a:gd name="connsiteY345" fmla="*/ 1575747 h 6858029"/>
              <a:gd name="connsiteX346" fmla="*/ 7145717 w 11162102"/>
              <a:gd name="connsiteY346" fmla="*/ 1191071 h 6858029"/>
              <a:gd name="connsiteX347" fmla="*/ 7144210 w 11162102"/>
              <a:gd name="connsiteY347" fmla="*/ 1197443 h 6858029"/>
              <a:gd name="connsiteX348" fmla="*/ 7516893 w 11162102"/>
              <a:gd name="connsiteY348" fmla="*/ 1580070 h 6858029"/>
              <a:gd name="connsiteX349" fmla="*/ 8297358 w 11162102"/>
              <a:gd name="connsiteY349" fmla="*/ 2528856 h 6858029"/>
              <a:gd name="connsiteX350" fmla="*/ 9698672 w 11162102"/>
              <a:gd name="connsiteY350" fmla="*/ 4567291 h 6858029"/>
              <a:gd name="connsiteX351" fmla="*/ 9656018 w 11162102"/>
              <a:gd name="connsiteY351" fmla="*/ 4578725 h 6858029"/>
              <a:gd name="connsiteX352" fmla="*/ 9234154 w 11162102"/>
              <a:gd name="connsiteY352" fmla="*/ 3891601 h 6858029"/>
              <a:gd name="connsiteX353" fmla="*/ 8312832 w 11162102"/>
              <a:gd name="connsiteY353" fmla="*/ 2590932 h 6858029"/>
              <a:gd name="connsiteX354" fmla="*/ 7533188 w 11162102"/>
              <a:gd name="connsiteY354" fmla="*/ 1620102 h 6858029"/>
              <a:gd name="connsiteX355" fmla="*/ 7172943 w 11162102"/>
              <a:gd name="connsiteY355" fmla="*/ 1230775 h 6858029"/>
              <a:gd name="connsiteX356" fmla="*/ 7171437 w 11162102"/>
              <a:gd name="connsiteY356" fmla="*/ 1237249 h 6858029"/>
              <a:gd name="connsiteX357" fmla="*/ 7528144 w 11162102"/>
              <a:gd name="connsiteY357" fmla="*/ 1624419 h 6858029"/>
              <a:gd name="connsiteX358" fmla="*/ 8307560 w 11162102"/>
              <a:gd name="connsiteY358" fmla="*/ 2594949 h 6858029"/>
              <a:gd name="connsiteX359" fmla="*/ 9649491 w 11162102"/>
              <a:gd name="connsiteY359" fmla="*/ 4580414 h 6858029"/>
              <a:gd name="connsiteX360" fmla="*/ 9608868 w 11162102"/>
              <a:gd name="connsiteY360" fmla="*/ 4590524 h 6858029"/>
              <a:gd name="connsiteX361" fmla="*/ 9246797 w 11162102"/>
              <a:gd name="connsiteY361" fmla="*/ 3989142 h 6858029"/>
              <a:gd name="connsiteX362" fmla="*/ 8323741 w 11162102"/>
              <a:gd name="connsiteY362" fmla="*/ 2656933 h 6858029"/>
              <a:gd name="connsiteX363" fmla="*/ 7544804 w 11162102"/>
              <a:gd name="connsiteY363" fmla="*/ 1664435 h 6858029"/>
              <a:gd name="connsiteX364" fmla="*/ 7300586 w 11162102"/>
              <a:gd name="connsiteY364" fmla="*/ 1376760 h 6858029"/>
              <a:gd name="connsiteX365" fmla="*/ 7200192 w 11162102"/>
              <a:gd name="connsiteY365" fmla="*/ 1270481 h 6858029"/>
              <a:gd name="connsiteX366" fmla="*/ 7198641 w 11162102"/>
              <a:gd name="connsiteY366" fmla="*/ 1277056 h 6858029"/>
              <a:gd name="connsiteX367" fmla="*/ 7198389 w 11162102"/>
              <a:gd name="connsiteY367" fmla="*/ 1276971 h 6858029"/>
              <a:gd name="connsiteX368" fmla="*/ 7545147 w 11162102"/>
              <a:gd name="connsiteY368" fmla="*/ 1675452 h 6858029"/>
              <a:gd name="connsiteX369" fmla="*/ 8323786 w 11162102"/>
              <a:gd name="connsiteY369" fmla="*/ 2668276 h 6858029"/>
              <a:gd name="connsiteX370" fmla="*/ 9601953 w 11162102"/>
              <a:gd name="connsiteY370" fmla="*/ 4592190 h 6858029"/>
              <a:gd name="connsiteX371" fmla="*/ 9563977 w 11162102"/>
              <a:gd name="connsiteY371" fmla="*/ 4600977 h 6858029"/>
              <a:gd name="connsiteX372" fmla="*/ 9260103 w 11162102"/>
              <a:gd name="connsiteY372" fmla="*/ 4086638 h 6858029"/>
              <a:gd name="connsiteX373" fmla="*/ 8335243 w 11162102"/>
              <a:gd name="connsiteY373" fmla="*/ 2722911 h 6858029"/>
              <a:gd name="connsiteX374" fmla="*/ 7229245 w 11162102"/>
              <a:gd name="connsiteY374" fmla="*/ 1311291 h 6858029"/>
              <a:gd name="connsiteX375" fmla="*/ 7224041 w 11162102"/>
              <a:gd name="connsiteY375" fmla="*/ 1315750 h 6858029"/>
              <a:gd name="connsiteX376" fmla="*/ 8329743 w 11162102"/>
              <a:gd name="connsiteY376" fmla="*/ 2726997 h 6858029"/>
              <a:gd name="connsiteX377" fmla="*/ 9556560 w 11162102"/>
              <a:gd name="connsiteY377" fmla="*/ 4602643 h 6858029"/>
              <a:gd name="connsiteX378" fmla="*/ 9506238 w 11162102"/>
              <a:gd name="connsiteY378" fmla="*/ 4613278 h 6858029"/>
              <a:gd name="connsiteX379" fmla="*/ 7730689 w 11162102"/>
              <a:gd name="connsiteY379" fmla="*/ 4582765 h 6858029"/>
              <a:gd name="connsiteX380" fmla="*/ 6381888 w 11162102"/>
              <a:gd name="connsiteY380" fmla="*/ 4188629 h 6858029"/>
              <a:gd name="connsiteX381" fmla="*/ 5087632 w 11162102"/>
              <a:gd name="connsiteY381" fmla="*/ 3622142 h 6858029"/>
              <a:gd name="connsiteX382" fmla="*/ 3740109 w 11162102"/>
              <a:gd name="connsiteY382" fmla="*/ 3036189 h 6858029"/>
              <a:gd name="connsiteX383" fmla="*/ 3357042 w 11162102"/>
              <a:gd name="connsiteY383" fmla="*/ 2923083 h 6858029"/>
              <a:gd name="connsiteX384" fmla="*/ 2976600 w 11162102"/>
              <a:gd name="connsiteY384" fmla="*/ 2884263 h 6858029"/>
              <a:gd name="connsiteX385" fmla="*/ 2612202 w 11162102"/>
              <a:gd name="connsiteY385" fmla="*/ 2956038 h 6858029"/>
              <a:gd name="connsiteX386" fmla="*/ 2277449 w 11162102"/>
              <a:gd name="connsiteY386" fmla="*/ 3174672 h 6858029"/>
              <a:gd name="connsiteX387" fmla="*/ 1847061 w 11162102"/>
              <a:gd name="connsiteY387" fmla="*/ 3723472 h 6858029"/>
              <a:gd name="connsiteX388" fmla="*/ 1810569 w 11162102"/>
              <a:gd name="connsiteY388" fmla="*/ 3780207 h 6858029"/>
              <a:gd name="connsiteX389" fmla="*/ 1765767 w 11162102"/>
              <a:gd name="connsiteY389" fmla="*/ 3848924 h 6858029"/>
              <a:gd name="connsiteX390" fmla="*/ 1735464 w 11162102"/>
              <a:gd name="connsiteY390" fmla="*/ 3894705 h 6858029"/>
              <a:gd name="connsiteX391" fmla="*/ 1698328 w 11162102"/>
              <a:gd name="connsiteY391" fmla="*/ 3949569 h 6858029"/>
              <a:gd name="connsiteX392" fmla="*/ 1661015 w 11162102"/>
              <a:gd name="connsiteY392" fmla="*/ 4003612 h 6858029"/>
              <a:gd name="connsiteX393" fmla="*/ 1623463 w 11162102"/>
              <a:gd name="connsiteY393" fmla="*/ 4056832 h 6858029"/>
              <a:gd name="connsiteX394" fmla="*/ 1585636 w 11162102"/>
              <a:gd name="connsiteY394" fmla="*/ 4109232 h 6858029"/>
              <a:gd name="connsiteX395" fmla="*/ 1547464 w 11162102"/>
              <a:gd name="connsiteY395" fmla="*/ 4160809 h 6858029"/>
              <a:gd name="connsiteX396" fmla="*/ 1508943 w 11162102"/>
              <a:gd name="connsiteY396" fmla="*/ 4211497 h 6858029"/>
              <a:gd name="connsiteX397" fmla="*/ 1470209 w 11162102"/>
              <a:gd name="connsiteY397" fmla="*/ 4261020 h 6858029"/>
              <a:gd name="connsiteX398" fmla="*/ 1432612 w 11162102"/>
              <a:gd name="connsiteY398" fmla="*/ 4307623 h 6858029"/>
              <a:gd name="connsiteX399" fmla="*/ 1392094 w 11162102"/>
              <a:gd name="connsiteY399" fmla="*/ 4356257 h 6858029"/>
              <a:gd name="connsiteX400" fmla="*/ 1353215 w 11162102"/>
              <a:gd name="connsiteY400" fmla="*/ 4401307 h 6858029"/>
              <a:gd name="connsiteX401" fmla="*/ 1312726 w 11162102"/>
              <a:gd name="connsiteY401" fmla="*/ 4446540 h 6858029"/>
              <a:gd name="connsiteX402" fmla="*/ 1272137 w 11162102"/>
              <a:gd name="connsiteY402" fmla="*/ 4490016 h 6858029"/>
              <a:gd name="connsiteX403" fmla="*/ 1231852 w 11162102"/>
              <a:gd name="connsiteY403" fmla="*/ 4531347 h 6858029"/>
              <a:gd name="connsiteX404" fmla="*/ 1191334 w 11162102"/>
              <a:gd name="connsiteY404" fmla="*/ 4571080 h 6858029"/>
              <a:gd name="connsiteX405" fmla="*/ 1150357 w 11162102"/>
              <a:gd name="connsiteY405" fmla="*/ 4609329 h 6858029"/>
              <a:gd name="connsiteX406" fmla="*/ 1111473 w 11162102"/>
              <a:gd name="connsiteY406" fmla="*/ 4643768 h 6858029"/>
              <a:gd name="connsiteX407" fmla="*/ 1068253 w 11162102"/>
              <a:gd name="connsiteY407" fmla="*/ 4680077 h 6858029"/>
              <a:gd name="connsiteX408" fmla="*/ 1027417 w 11162102"/>
              <a:gd name="connsiteY408" fmla="*/ 4712394 h 6858029"/>
              <a:gd name="connsiteX409" fmla="*/ 987221 w 11162102"/>
              <a:gd name="connsiteY409" fmla="*/ 4742336 h 6858029"/>
              <a:gd name="connsiteX410" fmla="*/ 945557 w 11162102"/>
              <a:gd name="connsiteY410" fmla="*/ 4771502 h 6858029"/>
              <a:gd name="connsiteX411" fmla="*/ 906571 w 11162102"/>
              <a:gd name="connsiteY411" fmla="*/ 4797017 h 6858029"/>
              <a:gd name="connsiteX412" fmla="*/ 862088 w 11162102"/>
              <a:gd name="connsiteY412" fmla="*/ 4824198 h 6858029"/>
              <a:gd name="connsiteX413" fmla="*/ 825112 w 11162102"/>
              <a:gd name="connsiteY413" fmla="*/ 4845217 h 6858029"/>
              <a:gd name="connsiteX414" fmla="*/ 782170 w 11162102"/>
              <a:gd name="connsiteY414" fmla="*/ 4867834 h 6858029"/>
              <a:gd name="connsiteX415" fmla="*/ 744085 w 11162102"/>
              <a:gd name="connsiteY415" fmla="*/ 4886457 h 6858029"/>
              <a:gd name="connsiteX416" fmla="*/ 701985 w 11162102"/>
              <a:gd name="connsiteY416" fmla="*/ 4905376 h 6858029"/>
              <a:gd name="connsiteX417" fmla="*/ 666780 w 11162102"/>
              <a:gd name="connsiteY417" fmla="*/ 4919959 h 6858029"/>
              <a:gd name="connsiteX418" fmla="*/ 625922 w 11162102"/>
              <a:gd name="connsiteY418" fmla="*/ 4935524 h 6858029"/>
              <a:gd name="connsiteX419" fmla="*/ 587691 w 11162102"/>
              <a:gd name="connsiteY419" fmla="*/ 4948920 h 6858029"/>
              <a:gd name="connsiteX420" fmla="*/ 530264 w 11162102"/>
              <a:gd name="connsiteY420" fmla="*/ 4967840 h 6858029"/>
              <a:gd name="connsiteX421" fmla="*/ 105629 w 11162102"/>
              <a:gd name="connsiteY421" fmla="*/ 5384318 h 6858029"/>
              <a:gd name="connsiteX422" fmla="*/ 0 w 11162102"/>
              <a:gd name="connsiteY422" fmla="*/ 5992089 h 6858029"/>
              <a:gd name="connsiteX423" fmla="*/ 5076 w 11162102"/>
              <a:gd name="connsiteY423" fmla="*/ 5992386 h 6858029"/>
              <a:gd name="connsiteX424" fmla="*/ 2853 w 11162102"/>
              <a:gd name="connsiteY424" fmla="*/ 6017513 h 6858029"/>
              <a:gd name="connsiteX425" fmla="*/ 8549 w 11162102"/>
              <a:gd name="connsiteY425" fmla="*/ 6017992 h 6858029"/>
              <a:gd name="connsiteX426" fmla="*/ 5705 w 11162102"/>
              <a:gd name="connsiteY426" fmla="*/ 6042937 h 6858029"/>
              <a:gd name="connsiteX427" fmla="*/ 11982 w 11162102"/>
              <a:gd name="connsiteY427" fmla="*/ 6043644 h 6858029"/>
              <a:gd name="connsiteX428" fmla="*/ 8556 w 11162102"/>
              <a:gd name="connsiteY428" fmla="*/ 6068360 h 6858029"/>
              <a:gd name="connsiteX429" fmla="*/ 15040 w 11162102"/>
              <a:gd name="connsiteY429" fmla="*/ 6069250 h 6858029"/>
              <a:gd name="connsiteX430" fmla="*/ 590032 w 11162102"/>
              <a:gd name="connsiteY430" fmla="*/ 4962431 h 6858029"/>
              <a:gd name="connsiteX431" fmla="*/ 178869 w 11162102"/>
              <a:gd name="connsiteY431" fmla="*/ 5437698 h 6858029"/>
              <a:gd name="connsiteX432" fmla="*/ 11409 w 11162102"/>
              <a:gd name="connsiteY432" fmla="*/ 6093807 h 6858029"/>
              <a:gd name="connsiteX433" fmla="*/ 17767 w 11162102"/>
              <a:gd name="connsiteY433" fmla="*/ 6094834 h 6858029"/>
              <a:gd name="connsiteX434" fmla="*/ 624423 w 11162102"/>
              <a:gd name="connsiteY434" fmla="*/ 4950906 h 6858029"/>
              <a:gd name="connsiteX435" fmla="*/ 626271 w 11162102"/>
              <a:gd name="connsiteY435" fmla="*/ 4949947 h 6858029"/>
              <a:gd name="connsiteX436" fmla="*/ 197189 w 11162102"/>
              <a:gd name="connsiteY436" fmla="*/ 5450958 h 6858029"/>
              <a:gd name="connsiteX437" fmla="*/ 14261 w 11162102"/>
              <a:gd name="connsiteY437" fmla="*/ 6119231 h 6858029"/>
              <a:gd name="connsiteX438" fmla="*/ 20492 w 11162102"/>
              <a:gd name="connsiteY438" fmla="*/ 6120395 h 6858029"/>
              <a:gd name="connsiteX439" fmla="*/ 647372 w 11162102"/>
              <a:gd name="connsiteY439" fmla="*/ 4945041 h 6858029"/>
              <a:gd name="connsiteX440" fmla="*/ 663868 w 11162102"/>
              <a:gd name="connsiteY440" fmla="*/ 4935866 h 6858029"/>
              <a:gd name="connsiteX441" fmla="*/ 215496 w 11162102"/>
              <a:gd name="connsiteY441" fmla="*/ 5464172 h 6858029"/>
              <a:gd name="connsiteX442" fmla="*/ 17119 w 11162102"/>
              <a:gd name="connsiteY442" fmla="*/ 6144700 h 6858029"/>
              <a:gd name="connsiteX443" fmla="*/ 23226 w 11162102"/>
              <a:gd name="connsiteY443" fmla="*/ 6145955 h 6858029"/>
              <a:gd name="connsiteX444" fmla="*/ 670313 w 11162102"/>
              <a:gd name="connsiteY444" fmla="*/ 4939198 h 6858029"/>
              <a:gd name="connsiteX445" fmla="*/ 684013 w 11162102"/>
              <a:gd name="connsiteY445" fmla="*/ 4930982 h 6858029"/>
              <a:gd name="connsiteX446" fmla="*/ 686533 w 11162102"/>
              <a:gd name="connsiteY446" fmla="*/ 4930434 h 6858029"/>
              <a:gd name="connsiteX447" fmla="*/ 233800 w 11162102"/>
              <a:gd name="connsiteY447" fmla="*/ 5477340 h 6858029"/>
              <a:gd name="connsiteX448" fmla="*/ 19972 w 11162102"/>
              <a:gd name="connsiteY448" fmla="*/ 6170146 h 6858029"/>
              <a:gd name="connsiteX449" fmla="*/ 25946 w 11162102"/>
              <a:gd name="connsiteY449" fmla="*/ 6171515 h 6858029"/>
              <a:gd name="connsiteX450" fmla="*/ 693247 w 11162102"/>
              <a:gd name="connsiteY450" fmla="*/ 4933355 h 6858029"/>
              <a:gd name="connsiteX451" fmla="*/ 703266 w 11162102"/>
              <a:gd name="connsiteY451" fmla="*/ 4926920 h 6858029"/>
              <a:gd name="connsiteX452" fmla="*/ 707889 w 11162102"/>
              <a:gd name="connsiteY452" fmla="*/ 4925961 h 6858029"/>
              <a:gd name="connsiteX453" fmla="*/ 252091 w 11162102"/>
              <a:gd name="connsiteY453" fmla="*/ 5490485 h 6858029"/>
              <a:gd name="connsiteX454" fmla="*/ 22822 w 11162102"/>
              <a:gd name="connsiteY454" fmla="*/ 6195593 h 6858029"/>
              <a:gd name="connsiteX455" fmla="*/ 28671 w 11162102"/>
              <a:gd name="connsiteY455" fmla="*/ 6197053 h 6858029"/>
              <a:gd name="connsiteX456" fmla="*/ 716160 w 11162102"/>
              <a:gd name="connsiteY456" fmla="*/ 4927513 h 6858029"/>
              <a:gd name="connsiteX457" fmla="*/ 722536 w 11162102"/>
              <a:gd name="connsiteY457" fmla="*/ 4923108 h 6858029"/>
              <a:gd name="connsiteX458" fmla="*/ 728854 w 11162102"/>
              <a:gd name="connsiteY458" fmla="*/ 4921922 h 6858029"/>
              <a:gd name="connsiteX459" fmla="*/ 270367 w 11162102"/>
              <a:gd name="connsiteY459" fmla="*/ 5503631 h 6858029"/>
              <a:gd name="connsiteX460" fmla="*/ 25682 w 11162102"/>
              <a:gd name="connsiteY460" fmla="*/ 6221062 h 6858029"/>
              <a:gd name="connsiteX461" fmla="*/ 31398 w 11162102"/>
              <a:gd name="connsiteY461" fmla="*/ 6222614 h 6858029"/>
              <a:gd name="connsiteX462" fmla="*/ 739082 w 11162102"/>
              <a:gd name="connsiteY462" fmla="*/ 4921648 h 6858029"/>
              <a:gd name="connsiteX463" fmla="*/ 741958 w 11162102"/>
              <a:gd name="connsiteY463" fmla="*/ 4919549 h 6858029"/>
              <a:gd name="connsiteX464" fmla="*/ 749558 w 11162102"/>
              <a:gd name="connsiteY464" fmla="*/ 4918248 h 6858029"/>
              <a:gd name="connsiteX465" fmla="*/ 288636 w 11162102"/>
              <a:gd name="connsiteY465" fmla="*/ 5516731 h 6858029"/>
              <a:gd name="connsiteX466" fmla="*/ 28539 w 11162102"/>
              <a:gd name="connsiteY466" fmla="*/ 6246532 h 6858029"/>
              <a:gd name="connsiteX467" fmla="*/ 34123 w 11162102"/>
              <a:gd name="connsiteY467" fmla="*/ 6248152 h 6858029"/>
              <a:gd name="connsiteX468" fmla="*/ 761411 w 11162102"/>
              <a:gd name="connsiteY468" fmla="*/ 4916285 h 6858029"/>
              <a:gd name="connsiteX469" fmla="*/ 770116 w 11162102"/>
              <a:gd name="connsiteY469" fmla="*/ 4914870 h 6858029"/>
              <a:gd name="connsiteX470" fmla="*/ 306887 w 11162102"/>
              <a:gd name="connsiteY470" fmla="*/ 5529808 h 6858029"/>
              <a:gd name="connsiteX471" fmla="*/ 31392 w 11162102"/>
              <a:gd name="connsiteY471" fmla="*/ 6272001 h 6858029"/>
              <a:gd name="connsiteX472" fmla="*/ 36853 w 11162102"/>
              <a:gd name="connsiteY472" fmla="*/ 6273689 h 6858029"/>
              <a:gd name="connsiteX473" fmla="*/ 780995 w 11162102"/>
              <a:gd name="connsiteY473" fmla="*/ 4913227 h 6858029"/>
              <a:gd name="connsiteX474" fmla="*/ 790537 w 11162102"/>
              <a:gd name="connsiteY474" fmla="*/ 4911834 h 6858029"/>
              <a:gd name="connsiteX475" fmla="*/ 325119 w 11162102"/>
              <a:gd name="connsiteY475" fmla="*/ 5542862 h 6858029"/>
              <a:gd name="connsiteX476" fmla="*/ 34242 w 11162102"/>
              <a:gd name="connsiteY476" fmla="*/ 6297470 h 6858029"/>
              <a:gd name="connsiteX477" fmla="*/ 39578 w 11162102"/>
              <a:gd name="connsiteY477" fmla="*/ 6299227 h 6858029"/>
              <a:gd name="connsiteX478" fmla="*/ 800636 w 11162102"/>
              <a:gd name="connsiteY478" fmla="*/ 4910420 h 6858029"/>
              <a:gd name="connsiteX479" fmla="*/ 810885 w 11162102"/>
              <a:gd name="connsiteY479" fmla="*/ 4909096 h 6858029"/>
              <a:gd name="connsiteX480" fmla="*/ 343340 w 11162102"/>
              <a:gd name="connsiteY480" fmla="*/ 5555916 h 6858029"/>
              <a:gd name="connsiteX481" fmla="*/ 37097 w 11162102"/>
              <a:gd name="connsiteY481" fmla="*/ 6322962 h 6858029"/>
              <a:gd name="connsiteX482" fmla="*/ 42307 w 11162102"/>
              <a:gd name="connsiteY482" fmla="*/ 6324742 h 6858029"/>
              <a:gd name="connsiteX483" fmla="*/ 820301 w 11162102"/>
              <a:gd name="connsiteY483" fmla="*/ 4907886 h 6858029"/>
              <a:gd name="connsiteX484" fmla="*/ 831251 w 11162102"/>
              <a:gd name="connsiteY484" fmla="*/ 4906585 h 6858029"/>
              <a:gd name="connsiteX485" fmla="*/ 361539 w 11162102"/>
              <a:gd name="connsiteY485" fmla="*/ 5568924 h 6858029"/>
              <a:gd name="connsiteX486" fmla="*/ 39950 w 11162102"/>
              <a:gd name="connsiteY486" fmla="*/ 6348454 h 6858029"/>
              <a:gd name="connsiteX487" fmla="*/ 45032 w 11162102"/>
              <a:gd name="connsiteY487" fmla="*/ 6350280 h 6858029"/>
              <a:gd name="connsiteX488" fmla="*/ 840008 w 11162102"/>
              <a:gd name="connsiteY488" fmla="*/ 4905604 h 6858029"/>
              <a:gd name="connsiteX489" fmla="*/ 851608 w 11162102"/>
              <a:gd name="connsiteY489" fmla="*/ 4904349 h 6858029"/>
              <a:gd name="connsiteX490" fmla="*/ 379719 w 11162102"/>
              <a:gd name="connsiteY490" fmla="*/ 5581933 h 6858029"/>
              <a:gd name="connsiteX491" fmla="*/ 42803 w 11162102"/>
              <a:gd name="connsiteY491" fmla="*/ 6373946 h 6858029"/>
              <a:gd name="connsiteX492" fmla="*/ 47760 w 11162102"/>
              <a:gd name="connsiteY492" fmla="*/ 6375795 h 6858029"/>
              <a:gd name="connsiteX493" fmla="*/ 859790 w 11162102"/>
              <a:gd name="connsiteY493" fmla="*/ 4903505 h 6858029"/>
              <a:gd name="connsiteX494" fmla="*/ 871938 w 11162102"/>
              <a:gd name="connsiteY494" fmla="*/ 4902364 h 6858029"/>
              <a:gd name="connsiteX495" fmla="*/ 397885 w 11162102"/>
              <a:gd name="connsiteY495" fmla="*/ 5594942 h 6858029"/>
              <a:gd name="connsiteX496" fmla="*/ 45655 w 11162102"/>
              <a:gd name="connsiteY496" fmla="*/ 6399416 h 6858029"/>
              <a:gd name="connsiteX497" fmla="*/ 50487 w 11162102"/>
              <a:gd name="connsiteY497" fmla="*/ 6401333 h 6858029"/>
              <a:gd name="connsiteX498" fmla="*/ 879654 w 11162102"/>
              <a:gd name="connsiteY498" fmla="*/ 4901656 h 6858029"/>
              <a:gd name="connsiteX499" fmla="*/ 892275 w 11162102"/>
              <a:gd name="connsiteY499" fmla="*/ 4900583 h 6858029"/>
              <a:gd name="connsiteX500" fmla="*/ 416031 w 11162102"/>
              <a:gd name="connsiteY500" fmla="*/ 5607950 h 6858029"/>
              <a:gd name="connsiteX501" fmla="*/ 48506 w 11162102"/>
              <a:gd name="connsiteY501" fmla="*/ 6424908 h 6858029"/>
              <a:gd name="connsiteX502" fmla="*/ 53214 w 11162102"/>
              <a:gd name="connsiteY502" fmla="*/ 6426848 h 6858029"/>
              <a:gd name="connsiteX503" fmla="*/ 899592 w 11162102"/>
              <a:gd name="connsiteY503" fmla="*/ 4900036 h 6858029"/>
              <a:gd name="connsiteX504" fmla="*/ 912616 w 11162102"/>
              <a:gd name="connsiteY504" fmla="*/ 4899077 h 6858029"/>
              <a:gd name="connsiteX505" fmla="*/ 434170 w 11162102"/>
              <a:gd name="connsiteY505" fmla="*/ 5620913 h 6858029"/>
              <a:gd name="connsiteX506" fmla="*/ 51356 w 11162102"/>
              <a:gd name="connsiteY506" fmla="*/ 6450423 h 6858029"/>
              <a:gd name="connsiteX507" fmla="*/ 55948 w 11162102"/>
              <a:gd name="connsiteY507" fmla="*/ 6452363 h 6858029"/>
              <a:gd name="connsiteX508" fmla="*/ 919593 w 11162102"/>
              <a:gd name="connsiteY508" fmla="*/ 4898598 h 6858029"/>
              <a:gd name="connsiteX509" fmla="*/ 932957 w 11162102"/>
              <a:gd name="connsiteY509" fmla="*/ 4897776 h 6858029"/>
              <a:gd name="connsiteX510" fmla="*/ 452288 w 11162102"/>
              <a:gd name="connsiteY510" fmla="*/ 5633898 h 6858029"/>
              <a:gd name="connsiteX511" fmla="*/ 54209 w 11162102"/>
              <a:gd name="connsiteY511" fmla="*/ 6475915 h 6858029"/>
              <a:gd name="connsiteX512" fmla="*/ 58680 w 11162102"/>
              <a:gd name="connsiteY512" fmla="*/ 6477877 h 6858029"/>
              <a:gd name="connsiteX513" fmla="*/ 939640 w 11162102"/>
              <a:gd name="connsiteY513" fmla="*/ 4897388 h 6858029"/>
              <a:gd name="connsiteX514" fmla="*/ 953330 w 11162102"/>
              <a:gd name="connsiteY514" fmla="*/ 4896681 h 6858029"/>
              <a:gd name="connsiteX515" fmla="*/ 470390 w 11162102"/>
              <a:gd name="connsiteY515" fmla="*/ 5646884 h 6858029"/>
              <a:gd name="connsiteX516" fmla="*/ 57055 w 11162102"/>
              <a:gd name="connsiteY516" fmla="*/ 6501407 h 6858029"/>
              <a:gd name="connsiteX517" fmla="*/ 61414 w 11162102"/>
              <a:gd name="connsiteY517" fmla="*/ 6503393 h 6858029"/>
              <a:gd name="connsiteX518" fmla="*/ 959693 w 11162102"/>
              <a:gd name="connsiteY518" fmla="*/ 4896384 h 6858029"/>
              <a:gd name="connsiteX519" fmla="*/ 973763 w 11162102"/>
              <a:gd name="connsiteY519" fmla="*/ 4895791 h 6858029"/>
              <a:gd name="connsiteX520" fmla="*/ 488484 w 11162102"/>
              <a:gd name="connsiteY520" fmla="*/ 5659847 h 6858029"/>
              <a:gd name="connsiteX521" fmla="*/ 59908 w 11162102"/>
              <a:gd name="connsiteY521" fmla="*/ 6526899 h 6858029"/>
              <a:gd name="connsiteX522" fmla="*/ 64137 w 11162102"/>
              <a:gd name="connsiteY522" fmla="*/ 6528885 h 6858029"/>
              <a:gd name="connsiteX523" fmla="*/ 979809 w 11162102"/>
              <a:gd name="connsiteY523" fmla="*/ 4895563 h 6858029"/>
              <a:gd name="connsiteX524" fmla="*/ 994196 w 11162102"/>
              <a:gd name="connsiteY524" fmla="*/ 4895106 h 6858029"/>
              <a:gd name="connsiteX525" fmla="*/ 506549 w 11162102"/>
              <a:gd name="connsiteY525" fmla="*/ 5672810 h 6858029"/>
              <a:gd name="connsiteX526" fmla="*/ 62749 w 11162102"/>
              <a:gd name="connsiteY526" fmla="*/ 6552414 h 6858029"/>
              <a:gd name="connsiteX527" fmla="*/ 66871 w 11162102"/>
              <a:gd name="connsiteY527" fmla="*/ 6554400 h 6858029"/>
              <a:gd name="connsiteX528" fmla="*/ 999985 w 11162102"/>
              <a:gd name="connsiteY528" fmla="*/ 4894946 h 6858029"/>
              <a:gd name="connsiteX529" fmla="*/ 1014671 w 11162102"/>
              <a:gd name="connsiteY529" fmla="*/ 4894604 h 6858029"/>
              <a:gd name="connsiteX530" fmla="*/ 524611 w 11162102"/>
              <a:gd name="connsiteY530" fmla="*/ 5685773 h 6858029"/>
              <a:gd name="connsiteX531" fmla="*/ 65602 w 11162102"/>
              <a:gd name="connsiteY531" fmla="*/ 6577906 h 6858029"/>
              <a:gd name="connsiteX532" fmla="*/ 69600 w 11162102"/>
              <a:gd name="connsiteY532" fmla="*/ 6579914 h 6858029"/>
              <a:gd name="connsiteX533" fmla="*/ 1020208 w 11162102"/>
              <a:gd name="connsiteY533" fmla="*/ 4894512 h 6858029"/>
              <a:gd name="connsiteX534" fmla="*/ 1035202 w 11162102"/>
              <a:gd name="connsiteY534" fmla="*/ 4894307 h 6858029"/>
              <a:gd name="connsiteX535" fmla="*/ 68450 w 11162102"/>
              <a:gd name="connsiteY535" fmla="*/ 6603421 h 6858029"/>
              <a:gd name="connsiteX536" fmla="*/ 72336 w 11162102"/>
              <a:gd name="connsiteY536" fmla="*/ 6605407 h 6858029"/>
              <a:gd name="connsiteX537" fmla="*/ 1040517 w 11162102"/>
              <a:gd name="connsiteY537" fmla="*/ 4894262 h 6858029"/>
              <a:gd name="connsiteX538" fmla="*/ 1055728 w 11162102"/>
              <a:gd name="connsiteY538" fmla="*/ 4894193 h 6858029"/>
              <a:gd name="connsiteX539" fmla="*/ 85201 w 11162102"/>
              <a:gd name="connsiteY539" fmla="*/ 6602280 h 6858029"/>
              <a:gd name="connsiteX540" fmla="*/ 71294 w 11162102"/>
              <a:gd name="connsiteY540" fmla="*/ 6628936 h 6858029"/>
              <a:gd name="connsiteX541" fmla="*/ 75068 w 11162102"/>
              <a:gd name="connsiteY541" fmla="*/ 6630899 h 6858029"/>
              <a:gd name="connsiteX542" fmla="*/ 88976 w 11162102"/>
              <a:gd name="connsiteY542" fmla="*/ 6604266 h 6858029"/>
              <a:gd name="connsiteX543" fmla="*/ 1060847 w 11162102"/>
              <a:gd name="connsiteY543" fmla="*/ 4894170 h 6858029"/>
              <a:gd name="connsiteX544" fmla="*/ 1076284 w 11162102"/>
              <a:gd name="connsiteY544" fmla="*/ 4894239 h 6858029"/>
              <a:gd name="connsiteX545" fmla="*/ 109463 w 11162102"/>
              <a:gd name="connsiteY545" fmla="*/ 6588336 h 6858029"/>
              <a:gd name="connsiteX546" fmla="*/ 74137 w 11162102"/>
              <a:gd name="connsiteY546" fmla="*/ 6654451 h 6858029"/>
              <a:gd name="connsiteX547" fmla="*/ 77807 w 11162102"/>
              <a:gd name="connsiteY547" fmla="*/ 6656391 h 6858029"/>
              <a:gd name="connsiteX548" fmla="*/ 113126 w 11162102"/>
              <a:gd name="connsiteY548" fmla="*/ 6590299 h 6858029"/>
              <a:gd name="connsiteX549" fmla="*/ 1081209 w 11162102"/>
              <a:gd name="connsiteY549" fmla="*/ 4894262 h 6858029"/>
              <a:gd name="connsiteX550" fmla="*/ 1096874 w 11162102"/>
              <a:gd name="connsiteY550" fmla="*/ 4894444 h 6858029"/>
              <a:gd name="connsiteX551" fmla="*/ 145406 w 11162102"/>
              <a:gd name="connsiteY551" fmla="*/ 6554674 h 6858029"/>
              <a:gd name="connsiteX552" fmla="*/ 76983 w 11162102"/>
              <a:gd name="connsiteY552" fmla="*/ 6679943 h 6858029"/>
              <a:gd name="connsiteX553" fmla="*/ 80539 w 11162102"/>
              <a:gd name="connsiteY553" fmla="*/ 6681883 h 6858029"/>
              <a:gd name="connsiteX554" fmla="*/ 148961 w 11162102"/>
              <a:gd name="connsiteY554" fmla="*/ 6556613 h 6858029"/>
              <a:gd name="connsiteX555" fmla="*/ 1101605 w 11162102"/>
              <a:gd name="connsiteY555" fmla="*/ 4894535 h 6858029"/>
              <a:gd name="connsiteX556" fmla="*/ 1117471 w 11162102"/>
              <a:gd name="connsiteY556" fmla="*/ 4894832 h 6858029"/>
              <a:gd name="connsiteX557" fmla="*/ 204307 w 11162102"/>
              <a:gd name="connsiteY557" fmla="*/ 6482214 h 6858029"/>
              <a:gd name="connsiteX558" fmla="*/ 79829 w 11162102"/>
              <a:gd name="connsiteY558" fmla="*/ 6705458 h 6858029"/>
              <a:gd name="connsiteX559" fmla="*/ 83275 w 11162102"/>
              <a:gd name="connsiteY559" fmla="*/ 6707398 h 6858029"/>
              <a:gd name="connsiteX560" fmla="*/ 207757 w 11162102"/>
              <a:gd name="connsiteY560" fmla="*/ 6484131 h 6858029"/>
              <a:gd name="connsiteX561" fmla="*/ 1122037 w 11162102"/>
              <a:gd name="connsiteY561" fmla="*/ 4894946 h 6858029"/>
              <a:gd name="connsiteX562" fmla="*/ 1138111 w 11162102"/>
              <a:gd name="connsiteY562" fmla="*/ 4895380 h 6858029"/>
              <a:gd name="connsiteX563" fmla="*/ 317159 w 11162102"/>
              <a:gd name="connsiteY563" fmla="*/ 6318307 h 6858029"/>
              <a:gd name="connsiteX564" fmla="*/ 82675 w 11162102"/>
              <a:gd name="connsiteY564" fmla="*/ 6730973 h 6858029"/>
              <a:gd name="connsiteX565" fmla="*/ 86009 w 11162102"/>
              <a:gd name="connsiteY565" fmla="*/ 6732890 h 6858029"/>
              <a:gd name="connsiteX566" fmla="*/ 320507 w 11162102"/>
              <a:gd name="connsiteY566" fmla="*/ 6320201 h 6858029"/>
              <a:gd name="connsiteX567" fmla="*/ 1142509 w 11162102"/>
              <a:gd name="connsiteY567" fmla="*/ 4895517 h 6858029"/>
              <a:gd name="connsiteX568" fmla="*/ 1158801 w 11162102"/>
              <a:gd name="connsiteY568" fmla="*/ 4896065 h 6858029"/>
              <a:gd name="connsiteX569" fmla="*/ 618610 w 11162102"/>
              <a:gd name="connsiteY569" fmla="*/ 5832381 h 6858029"/>
              <a:gd name="connsiteX570" fmla="*/ 85518 w 11162102"/>
              <a:gd name="connsiteY570" fmla="*/ 6756488 h 6858029"/>
              <a:gd name="connsiteX571" fmla="*/ 88750 w 11162102"/>
              <a:gd name="connsiteY571" fmla="*/ 6758383 h 6858029"/>
              <a:gd name="connsiteX572" fmla="*/ 621857 w 11162102"/>
              <a:gd name="connsiteY572" fmla="*/ 5834230 h 6858029"/>
              <a:gd name="connsiteX573" fmla="*/ 1163035 w 11162102"/>
              <a:gd name="connsiteY573" fmla="*/ 4896224 h 6858029"/>
              <a:gd name="connsiteX574" fmla="*/ 1179332 w 11162102"/>
              <a:gd name="connsiteY574" fmla="*/ 4896909 h 6858029"/>
              <a:gd name="connsiteX575" fmla="*/ 88355 w 11162102"/>
              <a:gd name="connsiteY575" fmla="*/ 6782003 h 6858029"/>
              <a:gd name="connsiteX576" fmla="*/ 91484 w 11162102"/>
              <a:gd name="connsiteY576" fmla="*/ 6783852 h 6858029"/>
              <a:gd name="connsiteX577" fmla="*/ 1183412 w 11162102"/>
              <a:gd name="connsiteY577" fmla="*/ 4897092 h 6858029"/>
              <a:gd name="connsiteX578" fmla="*/ 1200168 w 11162102"/>
              <a:gd name="connsiteY578" fmla="*/ 4897890 h 6858029"/>
              <a:gd name="connsiteX579" fmla="*/ 91199 w 11162102"/>
              <a:gd name="connsiteY579" fmla="*/ 6807541 h 6858029"/>
              <a:gd name="connsiteX580" fmla="*/ 94225 w 11162102"/>
              <a:gd name="connsiteY580" fmla="*/ 6809344 h 6858029"/>
              <a:gd name="connsiteX581" fmla="*/ 1204096 w 11162102"/>
              <a:gd name="connsiteY581" fmla="*/ 4898096 h 6858029"/>
              <a:gd name="connsiteX582" fmla="*/ 1221034 w 11162102"/>
              <a:gd name="connsiteY582" fmla="*/ 4899009 h 6858029"/>
              <a:gd name="connsiteX583" fmla="*/ 94040 w 11162102"/>
              <a:gd name="connsiteY583" fmla="*/ 6833056 h 6858029"/>
              <a:gd name="connsiteX584" fmla="*/ 96961 w 11162102"/>
              <a:gd name="connsiteY584" fmla="*/ 6834836 h 6858029"/>
              <a:gd name="connsiteX585" fmla="*/ 1224814 w 11162102"/>
              <a:gd name="connsiteY585" fmla="*/ 4899237 h 6858029"/>
              <a:gd name="connsiteX586" fmla="*/ 1499150 w 11162102"/>
              <a:gd name="connsiteY586" fmla="*/ 4923702 h 6858029"/>
              <a:gd name="connsiteX587" fmla="*/ 3030620 w 11162102"/>
              <a:gd name="connsiteY587" fmla="*/ 5239101 h 6858029"/>
              <a:gd name="connsiteX588" fmla="*/ 5204732 w 11162102"/>
              <a:gd name="connsiteY588" fmla="*/ 5880056 h 6858029"/>
              <a:gd name="connsiteX589" fmla="*/ 6932491 w 11162102"/>
              <a:gd name="connsiteY589" fmla="*/ 6399050 h 6858029"/>
              <a:gd name="connsiteX590" fmla="*/ 8249113 w 11162102"/>
              <a:gd name="connsiteY590" fmla="*/ 6726820 h 6858029"/>
              <a:gd name="connsiteX591" fmla="*/ 8622023 w 11162102"/>
              <a:gd name="connsiteY591" fmla="*/ 6792843 h 6858029"/>
              <a:gd name="connsiteX592" fmla="*/ 9181070 w 11162102"/>
              <a:gd name="connsiteY592" fmla="*/ 6855832 h 6858029"/>
              <a:gd name="connsiteX593" fmla="*/ 9738885 w 11162102"/>
              <a:gd name="connsiteY593" fmla="*/ 6800945 h 6858029"/>
              <a:gd name="connsiteX594" fmla="*/ 10120125 w 11162102"/>
              <a:gd name="connsiteY594" fmla="*/ 6503484 h 6858029"/>
              <a:gd name="connsiteX595" fmla="*/ 10179965 w 11162102"/>
              <a:gd name="connsiteY595" fmla="*/ 6269673 h 6858029"/>
              <a:gd name="connsiteX596" fmla="*/ 10194799 w 11162102"/>
              <a:gd name="connsiteY596" fmla="*/ 6172520 h 6858029"/>
              <a:gd name="connsiteX597" fmla="*/ 10210363 w 11162102"/>
              <a:gd name="connsiteY597" fmla="*/ 6076234 h 6858029"/>
              <a:gd name="connsiteX598" fmla="*/ 10226955 w 11162102"/>
              <a:gd name="connsiteY598" fmla="*/ 5979629 h 6858029"/>
              <a:gd name="connsiteX599" fmla="*/ 10244391 w 11162102"/>
              <a:gd name="connsiteY599" fmla="*/ 5883959 h 6858029"/>
              <a:gd name="connsiteX600" fmla="*/ 10262625 w 11162102"/>
              <a:gd name="connsiteY600" fmla="*/ 5789476 h 6858029"/>
              <a:gd name="connsiteX601" fmla="*/ 10281751 w 11162102"/>
              <a:gd name="connsiteY601" fmla="*/ 5695952 h 6858029"/>
              <a:gd name="connsiteX602" fmla="*/ 10301766 w 11162102"/>
              <a:gd name="connsiteY602" fmla="*/ 5603386 h 6858029"/>
              <a:gd name="connsiteX603" fmla="*/ 10302701 w 11162102"/>
              <a:gd name="connsiteY603" fmla="*/ 5600350 h 6858029"/>
              <a:gd name="connsiteX604" fmla="*/ 10322670 w 11162102"/>
              <a:gd name="connsiteY604" fmla="*/ 5511824 h 6858029"/>
              <a:gd name="connsiteX605" fmla="*/ 10332484 w 11162102"/>
              <a:gd name="connsiteY605" fmla="*/ 5477865 h 6858029"/>
              <a:gd name="connsiteX606" fmla="*/ 10344534 w 11162102"/>
              <a:gd name="connsiteY606" fmla="*/ 5421106 h 6858029"/>
              <a:gd name="connsiteX607" fmla="*/ 10362449 w 11162102"/>
              <a:gd name="connsiteY607" fmla="*/ 5355676 h 6858029"/>
              <a:gd name="connsiteX608" fmla="*/ 10367219 w 11162102"/>
              <a:gd name="connsiteY608" fmla="*/ 5331667 h 6858029"/>
              <a:gd name="connsiteX609" fmla="*/ 10390772 w 11162102"/>
              <a:gd name="connsiteY609" fmla="*/ 5243278 h 6858029"/>
              <a:gd name="connsiteX610" fmla="*/ 10415031 w 11162102"/>
              <a:gd name="connsiteY610" fmla="*/ 5156304 h 6858029"/>
              <a:gd name="connsiteX611" fmla="*/ 10440066 w 11162102"/>
              <a:gd name="connsiteY611" fmla="*/ 5070379 h 6858029"/>
              <a:gd name="connsiteX612" fmla="*/ 10465901 w 11162102"/>
              <a:gd name="connsiteY612" fmla="*/ 4985298 h 6858029"/>
              <a:gd name="connsiteX613" fmla="*/ 10492284 w 11162102"/>
              <a:gd name="connsiteY613" fmla="*/ 4901725 h 6858029"/>
              <a:gd name="connsiteX614" fmla="*/ 10519373 w 11162102"/>
              <a:gd name="connsiteY614" fmla="*/ 4818881 h 6858029"/>
              <a:gd name="connsiteX615" fmla="*/ 10547170 w 11162102"/>
              <a:gd name="connsiteY615" fmla="*/ 4736767 h 6858029"/>
              <a:gd name="connsiteX616" fmla="*/ 10575264 w 11162102"/>
              <a:gd name="connsiteY616" fmla="*/ 4656297 h 6858029"/>
              <a:gd name="connsiteX617" fmla="*/ 10604066 w 11162102"/>
              <a:gd name="connsiteY617" fmla="*/ 4576215 h 6858029"/>
              <a:gd name="connsiteX618" fmla="*/ 10633095 w 11162102"/>
              <a:gd name="connsiteY618" fmla="*/ 4497730 h 6858029"/>
              <a:gd name="connsiteX619" fmla="*/ 10636929 w 11162102"/>
              <a:gd name="connsiteY619" fmla="*/ 4488670 h 6858029"/>
              <a:gd name="connsiteX620" fmla="*/ 10662101 w 11162102"/>
              <a:gd name="connsiteY620" fmla="*/ 4421505 h 6858029"/>
              <a:gd name="connsiteX621" fmla="*/ 10679629 w 11162102"/>
              <a:gd name="connsiteY621" fmla="*/ 4378576 h 6858029"/>
              <a:gd name="connsiteX622" fmla="*/ 10690766 w 11162102"/>
              <a:gd name="connsiteY622" fmla="*/ 4348223 h 6858029"/>
              <a:gd name="connsiteX623" fmla="*/ 10719225 w 11162102"/>
              <a:gd name="connsiteY623" fmla="*/ 4277042 h 6858029"/>
              <a:gd name="connsiteX624" fmla="*/ 10748278 w 11162102"/>
              <a:gd name="connsiteY624" fmla="*/ 4206111 h 6858029"/>
              <a:gd name="connsiteX625" fmla="*/ 10214015 w 11162102"/>
              <a:gd name="connsiteY625" fmla="*/ 6001150 h 6858029"/>
              <a:gd name="connsiteX626" fmla="*/ 10213695 w 11162102"/>
              <a:gd name="connsiteY626" fmla="*/ 5970431 h 6858029"/>
              <a:gd name="connsiteX627" fmla="*/ 10214061 w 11162102"/>
              <a:gd name="connsiteY627" fmla="*/ 5969655 h 6858029"/>
              <a:gd name="connsiteX628" fmla="*/ 10223190 w 11162102"/>
              <a:gd name="connsiteY628" fmla="*/ 5947906 h 6858029"/>
              <a:gd name="connsiteX629" fmla="*/ 10220794 w 11162102"/>
              <a:gd name="connsiteY629" fmla="*/ 5977141 h 6858029"/>
              <a:gd name="connsiteX630" fmla="*/ 10214015 w 11162102"/>
              <a:gd name="connsiteY630" fmla="*/ 6001150 h 6858029"/>
              <a:gd name="connsiteX631" fmla="*/ 10182931 w 11162102"/>
              <a:gd name="connsiteY631" fmla="*/ 6192101 h 6858029"/>
              <a:gd name="connsiteX632" fmla="*/ 10182384 w 11162102"/>
              <a:gd name="connsiteY632" fmla="*/ 6161383 h 6858029"/>
              <a:gd name="connsiteX633" fmla="*/ 10190166 w 11162102"/>
              <a:gd name="connsiteY633" fmla="*/ 6141619 h 6858029"/>
              <a:gd name="connsiteX634" fmla="*/ 10188112 w 11162102"/>
              <a:gd name="connsiteY634" fmla="*/ 6171630 h 6858029"/>
              <a:gd name="connsiteX635" fmla="*/ 10182931 w 11162102"/>
              <a:gd name="connsiteY635" fmla="*/ 6192101 h 6858029"/>
              <a:gd name="connsiteX636" fmla="*/ 908294 w 11162102"/>
              <a:gd name="connsiteY636" fmla="*/ 4871417 h 6858029"/>
              <a:gd name="connsiteX637" fmla="*/ 922667 w 11162102"/>
              <a:gd name="connsiteY637" fmla="*/ 4856331 h 6858029"/>
              <a:gd name="connsiteX638" fmla="*/ 934393 w 11162102"/>
              <a:gd name="connsiteY638" fmla="*/ 4854095 h 6858029"/>
              <a:gd name="connsiteX639" fmla="*/ 919994 w 11162102"/>
              <a:gd name="connsiteY639" fmla="*/ 4869842 h 6858029"/>
              <a:gd name="connsiteX640" fmla="*/ 908294 w 11162102"/>
              <a:gd name="connsiteY640" fmla="*/ 4871417 h 6858029"/>
              <a:gd name="connsiteX641" fmla="*/ 888902 w 11162102"/>
              <a:gd name="connsiteY641" fmla="*/ 4874155 h 6858029"/>
              <a:gd name="connsiteX642" fmla="*/ 902654 w 11162102"/>
              <a:gd name="connsiteY642" fmla="*/ 4860371 h 6858029"/>
              <a:gd name="connsiteX643" fmla="*/ 913814 w 11162102"/>
              <a:gd name="connsiteY643" fmla="*/ 4858111 h 6858029"/>
              <a:gd name="connsiteX644" fmla="*/ 900037 w 11162102"/>
              <a:gd name="connsiteY644" fmla="*/ 4872535 h 6858029"/>
              <a:gd name="connsiteX645" fmla="*/ 888902 w 11162102"/>
              <a:gd name="connsiteY645" fmla="*/ 4874155 h 6858029"/>
              <a:gd name="connsiteX646" fmla="*/ 869651 w 11162102"/>
              <a:gd name="connsiteY646" fmla="*/ 4877077 h 6858029"/>
              <a:gd name="connsiteX647" fmla="*/ 882696 w 11162102"/>
              <a:gd name="connsiteY647" fmla="*/ 4864616 h 6858029"/>
              <a:gd name="connsiteX648" fmla="*/ 893211 w 11162102"/>
              <a:gd name="connsiteY648" fmla="*/ 4862334 h 6858029"/>
              <a:gd name="connsiteX649" fmla="*/ 880104 w 11162102"/>
              <a:gd name="connsiteY649" fmla="*/ 4875479 h 6858029"/>
              <a:gd name="connsiteX650" fmla="*/ 869651 w 11162102"/>
              <a:gd name="connsiteY650" fmla="*/ 4877077 h 6858029"/>
              <a:gd name="connsiteX651" fmla="*/ 850543 w 11162102"/>
              <a:gd name="connsiteY651" fmla="*/ 4880226 h 6858029"/>
              <a:gd name="connsiteX652" fmla="*/ 862821 w 11162102"/>
              <a:gd name="connsiteY652" fmla="*/ 4869066 h 6858029"/>
              <a:gd name="connsiteX653" fmla="*/ 872525 w 11162102"/>
              <a:gd name="connsiteY653" fmla="*/ 4866875 h 6858029"/>
              <a:gd name="connsiteX654" fmla="*/ 860240 w 11162102"/>
              <a:gd name="connsiteY654" fmla="*/ 4878606 h 6858029"/>
              <a:gd name="connsiteX655" fmla="*/ 850543 w 11162102"/>
              <a:gd name="connsiteY655" fmla="*/ 4880226 h 6858029"/>
              <a:gd name="connsiteX656" fmla="*/ 10775549 w 11162102"/>
              <a:gd name="connsiteY656" fmla="*/ 3986837 h 6858029"/>
              <a:gd name="connsiteX657" fmla="*/ 10772925 w 11162102"/>
              <a:gd name="connsiteY657" fmla="*/ 4020865 h 6858029"/>
              <a:gd name="connsiteX658" fmla="*/ 10745083 w 11162102"/>
              <a:gd name="connsiteY658" fmla="*/ 4054573 h 6858029"/>
              <a:gd name="connsiteX659" fmla="*/ 10745516 w 11162102"/>
              <a:gd name="connsiteY659" fmla="*/ 4020819 h 6858029"/>
              <a:gd name="connsiteX660" fmla="*/ 10775549 w 11162102"/>
              <a:gd name="connsiteY660" fmla="*/ 3986837 h 6858029"/>
              <a:gd name="connsiteX661" fmla="*/ 10904334 w 11162102"/>
              <a:gd name="connsiteY661" fmla="*/ 3813961 h 6858029"/>
              <a:gd name="connsiteX662" fmla="*/ 10906912 w 11162102"/>
              <a:gd name="connsiteY662" fmla="*/ 3809876 h 6858029"/>
              <a:gd name="connsiteX663" fmla="*/ 10897533 w 11162102"/>
              <a:gd name="connsiteY663" fmla="*/ 3838974 h 6858029"/>
              <a:gd name="connsiteX664" fmla="*/ 10883999 w 11162102"/>
              <a:gd name="connsiteY664" fmla="*/ 3861978 h 6858029"/>
              <a:gd name="connsiteX665" fmla="*/ 10891668 w 11162102"/>
              <a:gd name="connsiteY665" fmla="*/ 3833451 h 6858029"/>
              <a:gd name="connsiteX666" fmla="*/ 10904334 w 11162102"/>
              <a:gd name="connsiteY666" fmla="*/ 3813961 h 6858029"/>
              <a:gd name="connsiteX667" fmla="*/ 10936855 w 11162102"/>
              <a:gd name="connsiteY667" fmla="*/ 3765807 h 6858029"/>
              <a:gd name="connsiteX668" fmla="*/ 10930921 w 11162102"/>
              <a:gd name="connsiteY668" fmla="*/ 3777537 h 6858029"/>
              <a:gd name="connsiteX669" fmla="*/ 10936855 w 11162102"/>
              <a:gd name="connsiteY669" fmla="*/ 3760352 h 6858029"/>
              <a:gd name="connsiteX670" fmla="*/ 10944775 w 11162102"/>
              <a:gd name="connsiteY670" fmla="*/ 3746476 h 6858029"/>
              <a:gd name="connsiteX671" fmla="*/ 10936855 w 11162102"/>
              <a:gd name="connsiteY671" fmla="*/ 3765807 h 6858029"/>
              <a:gd name="connsiteX672" fmla="*/ 10739948 w 11162102"/>
              <a:gd name="connsiteY672" fmla="*/ 4214053 h 6858029"/>
              <a:gd name="connsiteX673" fmla="*/ 10742344 w 11162102"/>
              <a:gd name="connsiteY673" fmla="*/ 4205746 h 6858029"/>
              <a:gd name="connsiteX674" fmla="*/ 10746840 w 11162102"/>
              <a:gd name="connsiteY674" fmla="*/ 4197484 h 6858029"/>
              <a:gd name="connsiteX675" fmla="*/ 10743759 w 11162102"/>
              <a:gd name="connsiteY675" fmla="*/ 4205769 h 6858029"/>
              <a:gd name="connsiteX676" fmla="*/ 10739948 w 11162102"/>
              <a:gd name="connsiteY676" fmla="*/ 4214053 h 6858029"/>
              <a:gd name="connsiteX677" fmla="*/ 10716760 w 11162102"/>
              <a:gd name="connsiteY677" fmla="*/ 4261020 h 6858029"/>
              <a:gd name="connsiteX678" fmla="*/ 10720891 w 11162102"/>
              <a:gd name="connsiteY678" fmla="*/ 4243676 h 6858029"/>
              <a:gd name="connsiteX679" fmla="*/ 10732416 w 11162102"/>
              <a:gd name="connsiteY679" fmla="*/ 4223729 h 6858029"/>
              <a:gd name="connsiteX680" fmla="*/ 10726939 w 11162102"/>
              <a:gd name="connsiteY680" fmla="*/ 4241074 h 6858029"/>
              <a:gd name="connsiteX681" fmla="*/ 10716760 w 11162102"/>
              <a:gd name="connsiteY681" fmla="*/ 4261020 h 6858029"/>
              <a:gd name="connsiteX682" fmla="*/ 10580467 w 11162102"/>
              <a:gd name="connsiteY682" fmla="*/ 4617066 h 6858029"/>
              <a:gd name="connsiteX683" fmla="*/ 10567596 w 11162102"/>
              <a:gd name="connsiteY683" fmla="*/ 4643197 h 6858029"/>
              <a:gd name="connsiteX684" fmla="*/ 10570517 w 11162102"/>
              <a:gd name="connsiteY684" fmla="*/ 4622863 h 6858029"/>
              <a:gd name="connsiteX685" fmla="*/ 10585077 w 11162102"/>
              <a:gd name="connsiteY685" fmla="*/ 4596869 h 6858029"/>
              <a:gd name="connsiteX686" fmla="*/ 10580467 w 11162102"/>
              <a:gd name="connsiteY686" fmla="*/ 4617066 h 6858029"/>
              <a:gd name="connsiteX687" fmla="*/ 10547170 w 11162102"/>
              <a:gd name="connsiteY687" fmla="*/ 4706688 h 6858029"/>
              <a:gd name="connsiteX688" fmla="*/ 10538703 w 11162102"/>
              <a:gd name="connsiteY688" fmla="*/ 4723553 h 6858029"/>
              <a:gd name="connsiteX689" fmla="*/ 10541465 w 11162102"/>
              <a:gd name="connsiteY689" fmla="*/ 4701439 h 6858029"/>
              <a:gd name="connsiteX690" fmla="*/ 10556413 w 11162102"/>
              <a:gd name="connsiteY690" fmla="*/ 4674805 h 6858029"/>
              <a:gd name="connsiteX691" fmla="*/ 10551643 w 11162102"/>
              <a:gd name="connsiteY691" fmla="*/ 4697399 h 6858029"/>
              <a:gd name="connsiteX692" fmla="*/ 10547170 w 11162102"/>
              <a:gd name="connsiteY692" fmla="*/ 4706688 h 6858029"/>
              <a:gd name="connsiteX693" fmla="*/ 10378836 w 11162102"/>
              <a:gd name="connsiteY693" fmla="*/ 5187136 h 6858029"/>
              <a:gd name="connsiteX694" fmla="*/ 10377763 w 11162102"/>
              <a:gd name="connsiteY694" fmla="*/ 5153565 h 6858029"/>
              <a:gd name="connsiteX695" fmla="*/ 10380753 w 11162102"/>
              <a:gd name="connsiteY695" fmla="*/ 5149206 h 6858029"/>
              <a:gd name="connsiteX696" fmla="*/ 10397846 w 11162102"/>
              <a:gd name="connsiteY696" fmla="*/ 5122664 h 6858029"/>
              <a:gd name="connsiteX697" fmla="*/ 10396066 w 11162102"/>
              <a:gd name="connsiteY697" fmla="*/ 5156029 h 6858029"/>
              <a:gd name="connsiteX698" fmla="*/ 10378836 w 11162102"/>
              <a:gd name="connsiteY698" fmla="*/ 5187136 h 6858029"/>
              <a:gd name="connsiteX699" fmla="*/ 10347774 w 11162102"/>
              <a:gd name="connsiteY699" fmla="*/ 5328677 h 6858029"/>
              <a:gd name="connsiteX700" fmla="*/ 10330658 w 11162102"/>
              <a:gd name="connsiteY700" fmla="*/ 5360195 h 6858029"/>
              <a:gd name="connsiteX701" fmla="*/ 10328490 w 11162102"/>
              <a:gd name="connsiteY701" fmla="*/ 5324387 h 6858029"/>
              <a:gd name="connsiteX702" fmla="*/ 10348505 w 11162102"/>
              <a:gd name="connsiteY702" fmla="*/ 5293646 h 6858029"/>
              <a:gd name="connsiteX703" fmla="*/ 10347774 w 11162102"/>
              <a:gd name="connsiteY703" fmla="*/ 5328677 h 6858029"/>
              <a:gd name="connsiteX704" fmla="*/ 10324952 w 11162102"/>
              <a:gd name="connsiteY704" fmla="*/ 5416679 h 6858029"/>
              <a:gd name="connsiteX705" fmla="*/ 10308019 w 11162102"/>
              <a:gd name="connsiteY705" fmla="*/ 5448173 h 6858029"/>
              <a:gd name="connsiteX706" fmla="*/ 10305280 w 11162102"/>
              <a:gd name="connsiteY706" fmla="*/ 5411088 h 6858029"/>
              <a:gd name="connsiteX707" fmla="*/ 10325159 w 11162102"/>
              <a:gd name="connsiteY707" fmla="*/ 5380575 h 6858029"/>
              <a:gd name="connsiteX708" fmla="*/ 10324952 w 11162102"/>
              <a:gd name="connsiteY708" fmla="*/ 5416679 h 6858029"/>
              <a:gd name="connsiteX709" fmla="*/ 10302997 w 11162102"/>
              <a:gd name="connsiteY709" fmla="*/ 5505822 h 6858029"/>
              <a:gd name="connsiteX710" fmla="*/ 10286338 w 11162102"/>
              <a:gd name="connsiteY710" fmla="*/ 5537156 h 6858029"/>
              <a:gd name="connsiteX711" fmla="*/ 10283074 w 11162102"/>
              <a:gd name="connsiteY711" fmla="*/ 5498815 h 6858029"/>
              <a:gd name="connsiteX712" fmla="*/ 10302701 w 11162102"/>
              <a:gd name="connsiteY712" fmla="*/ 5468599 h 6858029"/>
              <a:gd name="connsiteX713" fmla="*/ 10302997 w 11162102"/>
              <a:gd name="connsiteY713" fmla="*/ 5505822 h 6858029"/>
              <a:gd name="connsiteX714" fmla="*/ 10281956 w 11162102"/>
              <a:gd name="connsiteY714" fmla="*/ 5596060 h 6858029"/>
              <a:gd name="connsiteX715" fmla="*/ 10265615 w 11162102"/>
              <a:gd name="connsiteY715" fmla="*/ 5627166 h 6858029"/>
              <a:gd name="connsiteX716" fmla="*/ 10264771 w 11162102"/>
              <a:gd name="connsiteY716" fmla="*/ 5616485 h 6858029"/>
              <a:gd name="connsiteX717" fmla="*/ 10261828 w 11162102"/>
              <a:gd name="connsiteY717" fmla="*/ 5587593 h 6858029"/>
              <a:gd name="connsiteX718" fmla="*/ 10281181 w 11162102"/>
              <a:gd name="connsiteY718" fmla="*/ 5557719 h 6858029"/>
              <a:gd name="connsiteX719" fmla="*/ 10281956 w 11162102"/>
              <a:gd name="connsiteY719" fmla="*/ 5596060 h 6858029"/>
              <a:gd name="connsiteX720" fmla="*/ 10241401 w 11162102"/>
              <a:gd name="connsiteY720" fmla="*/ 5746593 h 6858029"/>
              <a:gd name="connsiteX721" fmla="*/ 10242588 w 11162102"/>
              <a:gd name="connsiteY721" fmla="*/ 5780256 h 6858029"/>
              <a:gd name="connsiteX722" fmla="*/ 10227229 w 11162102"/>
              <a:gd name="connsiteY722" fmla="*/ 5810495 h 6858029"/>
              <a:gd name="connsiteX723" fmla="*/ 10222710 w 11162102"/>
              <a:gd name="connsiteY723" fmla="*/ 5768092 h 6858029"/>
              <a:gd name="connsiteX724" fmla="*/ 10240968 w 11162102"/>
              <a:gd name="connsiteY724" fmla="*/ 5739518 h 6858029"/>
              <a:gd name="connsiteX725" fmla="*/ 10241401 w 11162102"/>
              <a:gd name="connsiteY725" fmla="*/ 5746593 h 6858029"/>
              <a:gd name="connsiteX726" fmla="*/ 1089062 w 11162102"/>
              <a:gd name="connsiteY726" fmla="*/ 4824540 h 6858029"/>
              <a:gd name="connsiteX727" fmla="*/ 1106206 w 11162102"/>
              <a:gd name="connsiteY727" fmla="*/ 4800007 h 6858029"/>
              <a:gd name="connsiteX728" fmla="*/ 1120812 w 11162102"/>
              <a:gd name="connsiteY728" fmla="*/ 4797656 h 6858029"/>
              <a:gd name="connsiteX729" fmla="*/ 1103700 w 11162102"/>
              <a:gd name="connsiteY729" fmla="*/ 4822920 h 6858029"/>
              <a:gd name="connsiteX730" fmla="*/ 1089062 w 11162102"/>
              <a:gd name="connsiteY730" fmla="*/ 4824540 h 6858029"/>
              <a:gd name="connsiteX731" fmla="*/ 1068956 w 11162102"/>
              <a:gd name="connsiteY731" fmla="*/ 4826891 h 6858029"/>
              <a:gd name="connsiteX732" fmla="*/ 1085796 w 11162102"/>
              <a:gd name="connsiteY732" fmla="*/ 4803590 h 6858029"/>
              <a:gd name="connsiteX733" fmla="*/ 1100165 w 11162102"/>
              <a:gd name="connsiteY733" fmla="*/ 4801057 h 6858029"/>
              <a:gd name="connsiteX734" fmla="*/ 1083276 w 11162102"/>
              <a:gd name="connsiteY734" fmla="*/ 4825180 h 6858029"/>
              <a:gd name="connsiteX735" fmla="*/ 1068956 w 11162102"/>
              <a:gd name="connsiteY735" fmla="*/ 4826891 h 6858029"/>
              <a:gd name="connsiteX736" fmla="*/ 10858119 w 11162102"/>
              <a:gd name="connsiteY736" fmla="*/ 3908604 h 6858029"/>
              <a:gd name="connsiteX737" fmla="*/ 10872886 w 11162102"/>
              <a:gd name="connsiteY737" fmla="*/ 3885576 h 6858029"/>
              <a:gd name="connsiteX738" fmla="*/ 10864236 w 11162102"/>
              <a:gd name="connsiteY738" fmla="*/ 3913054 h 6858029"/>
              <a:gd name="connsiteX739" fmla="*/ 10851068 w 11162102"/>
              <a:gd name="connsiteY739" fmla="*/ 3935533 h 6858029"/>
              <a:gd name="connsiteX740" fmla="*/ 10858051 w 11162102"/>
              <a:gd name="connsiteY740" fmla="*/ 3908695 h 6858029"/>
              <a:gd name="connsiteX741" fmla="*/ 10858119 w 11162102"/>
              <a:gd name="connsiteY741" fmla="*/ 3908604 h 6858029"/>
              <a:gd name="connsiteX742" fmla="*/ 10880987 w 11162102"/>
              <a:gd name="connsiteY742" fmla="*/ 3872568 h 6858029"/>
              <a:gd name="connsiteX743" fmla="*/ 10892740 w 11162102"/>
              <a:gd name="connsiteY743" fmla="*/ 3853078 h 6858029"/>
              <a:gd name="connsiteX744" fmla="*/ 10884182 w 11162102"/>
              <a:gd name="connsiteY744" fmla="*/ 3876858 h 6858029"/>
              <a:gd name="connsiteX745" fmla="*/ 10874027 w 11162102"/>
              <a:gd name="connsiteY745" fmla="*/ 3895641 h 6858029"/>
              <a:gd name="connsiteX746" fmla="*/ 10880987 w 11162102"/>
              <a:gd name="connsiteY746" fmla="*/ 3872568 h 6858029"/>
              <a:gd name="connsiteX747" fmla="*/ 10756675 w 11162102"/>
              <a:gd name="connsiteY747" fmla="*/ 4169573 h 6858029"/>
              <a:gd name="connsiteX748" fmla="*/ 10747296 w 11162102"/>
              <a:gd name="connsiteY748" fmla="*/ 4187762 h 6858029"/>
              <a:gd name="connsiteX749" fmla="*/ 10751906 w 11162102"/>
              <a:gd name="connsiteY749" fmla="*/ 4169687 h 6858029"/>
              <a:gd name="connsiteX750" fmla="*/ 10762770 w 11162102"/>
              <a:gd name="connsiteY750" fmla="*/ 4151041 h 6858029"/>
              <a:gd name="connsiteX751" fmla="*/ 10760830 w 11162102"/>
              <a:gd name="connsiteY751" fmla="*/ 4157112 h 6858029"/>
              <a:gd name="connsiteX752" fmla="*/ 10756675 w 11162102"/>
              <a:gd name="connsiteY752" fmla="*/ 4169573 h 6858029"/>
              <a:gd name="connsiteX753" fmla="*/ 10275589 w 11162102"/>
              <a:gd name="connsiteY753" fmla="*/ 5487815 h 6858029"/>
              <a:gd name="connsiteX754" fmla="*/ 10276708 w 11162102"/>
              <a:gd name="connsiteY754" fmla="*/ 5497880 h 6858029"/>
              <a:gd name="connsiteX755" fmla="*/ 10253679 w 11162102"/>
              <a:gd name="connsiteY755" fmla="*/ 5529443 h 6858029"/>
              <a:gd name="connsiteX756" fmla="*/ 10245829 w 11162102"/>
              <a:gd name="connsiteY756" fmla="*/ 5487199 h 6858029"/>
              <a:gd name="connsiteX757" fmla="*/ 10252562 w 11162102"/>
              <a:gd name="connsiteY757" fmla="*/ 5479554 h 6858029"/>
              <a:gd name="connsiteX758" fmla="*/ 10271481 w 11162102"/>
              <a:gd name="connsiteY758" fmla="*/ 5456709 h 6858029"/>
              <a:gd name="connsiteX759" fmla="*/ 10275589 w 11162102"/>
              <a:gd name="connsiteY759" fmla="*/ 5487815 h 6858029"/>
              <a:gd name="connsiteX760" fmla="*/ 10788193 w 11162102"/>
              <a:gd name="connsiteY760" fmla="*/ 4057996 h 6858029"/>
              <a:gd name="connsiteX761" fmla="*/ 10768565 w 11162102"/>
              <a:gd name="connsiteY761" fmla="*/ 4087300 h 6858029"/>
              <a:gd name="connsiteX762" fmla="*/ 10772742 w 11162102"/>
              <a:gd name="connsiteY762" fmla="*/ 4058202 h 6858029"/>
              <a:gd name="connsiteX763" fmla="*/ 10794446 w 11162102"/>
              <a:gd name="connsiteY763" fmla="*/ 4028419 h 6858029"/>
              <a:gd name="connsiteX764" fmla="*/ 10788193 w 11162102"/>
              <a:gd name="connsiteY764" fmla="*/ 4057996 h 6858029"/>
              <a:gd name="connsiteX765" fmla="*/ 10800060 w 11162102"/>
              <a:gd name="connsiteY765" fmla="*/ 4020431 h 6858029"/>
              <a:gd name="connsiteX766" fmla="*/ 10811951 w 11162102"/>
              <a:gd name="connsiteY766" fmla="*/ 4003178 h 6858029"/>
              <a:gd name="connsiteX767" fmla="*/ 10818135 w 11162102"/>
              <a:gd name="connsiteY767" fmla="*/ 3993912 h 6858029"/>
              <a:gd name="connsiteX768" fmla="*/ 10810764 w 11162102"/>
              <a:gd name="connsiteY768" fmla="*/ 4022120 h 6858029"/>
              <a:gd name="connsiteX769" fmla="*/ 10794606 w 11162102"/>
              <a:gd name="connsiteY769" fmla="*/ 4048023 h 6858029"/>
              <a:gd name="connsiteX770" fmla="*/ 10800060 w 11162102"/>
              <a:gd name="connsiteY770" fmla="*/ 4020431 h 6858029"/>
              <a:gd name="connsiteX771" fmla="*/ 10540461 w 11162102"/>
              <a:gd name="connsiteY771" fmla="*/ 4630508 h 6858029"/>
              <a:gd name="connsiteX772" fmla="*/ 10515151 w 11162102"/>
              <a:gd name="connsiteY772" fmla="*/ 4665723 h 6858029"/>
              <a:gd name="connsiteX773" fmla="*/ 10513348 w 11162102"/>
              <a:gd name="connsiteY773" fmla="*/ 4637058 h 6858029"/>
              <a:gd name="connsiteX774" fmla="*/ 10540711 w 11162102"/>
              <a:gd name="connsiteY774" fmla="*/ 4602369 h 6858029"/>
              <a:gd name="connsiteX775" fmla="*/ 10540461 w 11162102"/>
              <a:gd name="connsiteY775" fmla="*/ 4630508 h 6858029"/>
              <a:gd name="connsiteX776" fmla="*/ 10480964 w 11162102"/>
              <a:gd name="connsiteY776" fmla="*/ 4823605 h 6858029"/>
              <a:gd name="connsiteX777" fmla="*/ 10457091 w 11162102"/>
              <a:gd name="connsiteY777" fmla="*/ 4859070 h 6858029"/>
              <a:gd name="connsiteX778" fmla="*/ 10455175 w 11162102"/>
              <a:gd name="connsiteY778" fmla="*/ 4830452 h 6858029"/>
              <a:gd name="connsiteX779" fmla="*/ 10481146 w 11162102"/>
              <a:gd name="connsiteY779" fmla="*/ 4795237 h 6858029"/>
              <a:gd name="connsiteX780" fmla="*/ 10480964 w 11162102"/>
              <a:gd name="connsiteY780" fmla="*/ 4823605 h 6858029"/>
              <a:gd name="connsiteX781" fmla="*/ 10171383 w 11162102"/>
              <a:gd name="connsiteY781" fmla="*/ 5687279 h 6858029"/>
              <a:gd name="connsiteX782" fmla="*/ 10158809 w 11162102"/>
              <a:gd name="connsiteY782" fmla="*/ 5640494 h 6858029"/>
              <a:gd name="connsiteX783" fmla="*/ 10187108 w 11162102"/>
              <a:gd name="connsiteY783" fmla="*/ 5613085 h 6858029"/>
              <a:gd name="connsiteX784" fmla="*/ 10197766 w 11162102"/>
              <a:gd name="connsiteY784" fmla="*/ 5659414 h 6858029"/>
              <a:gd name="connsiteX785" fmla="*/ 10171383 w 11162102"/>
              <a:gd name="connsiteY785" fmla="*/ 5687279 h 6858029"/>
              <a:gd name="connsiteX786" fmla="*/ 954711 w 11162102"/>
              <a:gd name="connsiteY786" fmla="*/ 4808200 h 6858029"/>
              <a:gd name="connsiteX787" fmla="*/ 966257 w 11162102"/>
              <a:gd name="connsiteY787" fmla="*/ 4796652 h 6858029"/>
              <a:gd name="connsiteX788" fmla="*/ 975518 w 11162102"/>
              <a:gd name="connsiteY788" fmla="*/ 4793274 h 6858029"/>
              <a:gd name="connsiteX789" fmla="*/ 964009 w 11162102"/>
              <a:gd name="connsiteY789" fmla="*/ 4805370 h 6858029"/>
              <a:gd name="connsiteX790" fmla="*/ 954711 w 11162102"/>
              <a:gd name="connsiteY790" fmla="*/ 4808200 h 6858029"/>
              <a:gd name="connsiteX791" fmla="*/ 10701584 w 11162102"/>
              <a:gd name="connsiteY791" fmla="*/ 4210082 h 6858029"/>
              <a:gd name="connsiteX792" fmla="*/ 10676023 w 11162102"/>
              <a:gd name="connsiteY792" fmla="*/ 4243105 h 6858029"/>
              <a:gd name="connsiteX793" fmla="*/ 10676297 w 11162102"/>
              <a:gd name="connsiteY793" fmla="*/ 4212912 h 6858029"/>
              <a:gd name="connsiteX794" fmla="*/ 10703820 w 11162102"/>
              <a:gd name="connsiteY794" fmla="*/ 4179957 h 6858029"/>
              <a:gd name="connsiteX795" fmla="*/ 10701584 w 11162102"/>
              <a:gd name="connsiteY795" fmla="*/ 4210082 h 6858029"/>
              <a:gd name="connsiteX796" fmla="*/ 10709252 w 11162102"/>
              <a:gd name="connsiteY796" fmla="*/ 4173247 h 6858029"/>
              <a:gd name="connsiteX797" fmla="*/ 10734447 w 11162102"/>
              <a:gd name="connsiteY797" fmla="*/ 4140840 h 6858029"/>
              <a:gd name="connsiteX798" fmla="*/ 10730499 w 11162102"/>
              <a:gd name="connsiteY798" fmla="*/ 4170052 h 6858029"/>
              <a:gd name="connsiteX799" fmla="*/ 10707220 w 11162102"/>
              <a:gd name="connsiteY799" fmla="*/ 4202528 h 6858029"/>
              <a:gd name="connsiteX800" fmla="*/ 10709252 w 11162102"/>
              <a:gd name="connsiteY800" fmla="*/ 4173247 h 6858029"/>
              <a:gd name="connsiteX801" fmla="*/ 10670591 w 11162102"/>
              <a:gd name="connsiteY801" fmla="*/ 4249883 h 6858029"/>
              <a:gd name="connsiteX802" fmla="*/ 10642155 w 11162102"/>
              <a:gd name="connsiteY802" fmla="*/ 4284002 h 6858029"/>
              <a:gd name="connsiteX803" fmla="*/ 10641082 w 11162102"/>
              <a:gd name="connsiteY803" fmla="*/ 4261203 h 6858029"/>
              <a:gd name="connsiteX804" fmla="*/ 10640535 w 11162102"/>
              <a:gd name="connsiteY804" fmla="*/ 4253033 h 6858029"/>
              <a:gd name="connsiteX805" fmla="*/ 10671025 w 11162102"/>
              <a:gd name="connsiteY805" fmla="*/ 4219005 h 6858029"/>
              <a:gd name="connsiteX806" fmla="*/ 10670591 w 11162102"/>
              <a:gd name="connsiteY806" fmla="*/ 4249883 h 6858029"/>
              <a:gd name="connsiteX807" fmla="*/ 10636883 w 11162102"/>
              <a:gd name="connsiteY807" fmla="*/ 4290141 h 6858029"/>
              <a:gd name="connsiteX808" fmla="*/ 10605525 w 11162102"/>
              <a:gd name="connsiteY808" fmla="*/ 4325059 h 6858029"/>
              <a:gd name="connsiteX809" fmla="*/ 10601943 w 11162102"/>
              <a:gd name="connsiteY809" fmla="*/ 4293405 h 6858029"/>
              <a:gd name="connsiteX810" fmla="*/ 10635446 w 11162102"/>
              <a:gd name="connsiteY810" fmla="*/ 4258556 h 6858029"/>
              <a:gd name="connsiteX811" fmla="*/ 10636883 w 11162102"/>
              <a:gd name="connsiteY811" fmla="*/ 4290141 h 6858029"/>
              <a:gd name="connsiteX812" fmla="*/ 10637249 w 11162102"/>
              <a:gd name="connsiteY812" fmla="*/ 4327182 h 6858029"/>
              <a:gd name="connsiteX813" fmla="*/ 10608356 w 11162102"/>
              <a:gd name="connsiteY813" fmla="*/ 4361779 h 6858029"/>
              <a:gd name="connsiteX814" fmla="*/ 10606050 w 11162102"/>
              <a:gd name="connsiteY814" fmla="*/ 4330627 h 6858029"/>
              <a:gd name="connsiteX815" fmla="*/ 10637020 w 11162102"/>
              <a:gd name="connsiteY815" fmla="*/ 4296212 h 6858029"/>
              <a:gd name="connsiteX816" fmla="*/ 10637249 w 11162102"/>
              <a:gd name="connsiteY816" fmla="*/ 4327182 h 6858029"/>
              <a:gd name="connsiteX817" fmla="*/ 10345766 w 11162102"/>
              <a:gd name="connsiteY817" fmla="*/ 4973659 h 6858029"/>
              <a:gd name="connsiteX818" fmla="*/ 10349806 w 11162102"/>
              <a:gd name="connsiteY818" fmla="*/ 4991734 h 6858029"/>
              <a:gd name="connsiteX819" fmla="*/ 10316120 w 11162102"/>
              <a:gd name="connsiteY819" fmla="*/ 5026743 h 6858029"/>
              <a:gd name="connsiteX820" fmla="*/ 10306649 w 11162102"/>
              <a:gd name="connsiteY820" fmla="*/ 4993240 h 6858029"/>
              <a:gd name="connsiteX821" fmla="*/ 10342229 w 11162102"/>
              <a:gd name="connsiteY821" fmla="*/ 4958984 h 6858029"/>
              <a:gd name="connsiteX822" fmla="*/ 10345766 w 11162102"/>
              <a:gd name="connsiteY822" fmla="*/ 4973659 h 6858029"/>
              <a:gd name="connsiteX823" fmla="*/ 957393 w 11162102"/>
              <a:gd name="connsiteY823" fmla="*/ 4793502 h 6858029"/>
              <a:gd name="connsiteX824" fmla="*/ 966738 w 11162102"/>
              <a:gd name="connsiteY824" fmla="*/ 4784648 h 6858029"/>
              <a:gd name="connsiteX825" fmla="*/ 973870 w 11162102"/>
              <a:gd name="connsiteY825" fmla="*/ 4781589 h 6858029"/>
              <a:gd name="connsiteX826" fmla="*/ 964709 w 11162102"/>
              <a:gd name="connsiteY826" fmla="*/ 4790718 h 6858029"/>
              <a:gd name="connsiteX827" fmla="*/ 957393 w 11162102"/>
              <a:gd name="connsiteY827" fmla="*/ 4793502 h 6858029"/>
              <a:gd name="connsiteX828" fmla="*/ 906098 w 11162102"/>
              <a:gd name="connsiteY828" fmla="*/ 4812194 h 6858029"/>
              <a:gd name="connsiteX829" fmla="*/ 906796 w 11162102"/>
              <a:gd name="connsiteY829" fmla="*/ 4811874 h 6858029"/>
              <a:gd name="connsiteX830" fmla="*/ 903985 w 11162102"/>
              <a:gd name="connsiteY830" fmla="*/ 4814271 h 6858029"/>
              <a:gd name="connsiteX831" fmla="*/ 902958 w 11162102"/>
              <a:gd name="connsiteY831" fmla="*/ 4814681 h 6858029"/>
              <a:gd name="connsiteX832" fmla="*/ 906098 w 11162102"/>
              <a:gd name="connsiteY832" fmla="*/ 4812194 h 6858029"/>
              <a:gd name="connsiteX833" fmla="*/ 10566295 w 11162102"/>
              <a:gd name="connsiteY833" fmla="*/ 4408496 h 6858029"/>
              <a:gd name="connsiteX834" fmla="*/ 10531583 w 11162102"/>
              <a:gd name="connsiteY834" fmla="*/ 4444235 h 6858029"/>
              <a:gd name="connsiteX835" fmla="*/ 10525284 w 11162102"/>
              <a:gd name="connsiteY835" fmla="*/ 4411509 h 6858029"/>
              <a:gd name="connsiteX836" fmla="*/ 10562164 w 11162102"/>
              <a:gd name="connsiteY836" fmla="*/ 4376020 h 6858029"/>
              <a:gd name="connsiteX837" fmla="*/ 10566295 w 11162102"/>
              <a:gd name="connsiteY837" fmla="*/ 4408496 h 6858029"/>
              <a:gd name="connsiteX838" fmla="*/ 986737 w 11162102"/>
              <a:gd name="connsiteY838" fmla="*/ 4765797 h 6858029"/>
              <a:gd name="connsiteX839" fmla="*/ 992634 w 11162102"/>
              <a:gd name="connsiteY839" fmla="*/ 4762853 h 6858029"/>
              <a:gd name="connsiteX840" fmla="*/ 985849 w 11162102"/>
              <a:gd name="connsiteY840" fmla="*/ 4769631 h 6858029"/>
              <a:gd name="connsiteX841" fmla="*/ 979975 w 11162102"/>
              <a:gd name="connsiteY841" fmla="*/ 4772164 h 6858029"/>
              <a:gd name="connsiteX842" fmla="*/ 986737 w 11162102"/>
              <a:gd name="connsiteY842" fmla="*/ 4765797 h 6858029"/>
              <a:gd name="connsiteX843" fmla="*/ 965572 w 11162102"/>
              <a:gd name="connsiteY843" fmla="*/ 4778372 h 6858029"/>
              <a:gd name="connsiteX844" fmla="*/ 962304 w 11162102"/>
              <a:gd name="connsiteY844" fmla="*/ 4779764 h 6858029"/>
              <a:gd name="connsiteX845" fmla="*/ 967122 w 11162102"/>
              <a:gd name="connsiteY845" fmla="*/ 4775496 h 6858029"/>
              <a:gd name="connsiteX846" fmla="*/ 970255 w 11162102"/>
              <a:gd name="connsiteY846" fmla="*/ 4773944 h 6858029"/>
              <a:gd name="connsiteX847" fmla="*/ 965572 w 11162102"/>
              <a:gd name="connsiteY847" fmla="*/ 4778372 h 6858029"/>
              <a:gd name="connsiteX848" fmla="*/ 1491251 w 11162102"/>
              <a:gd name="connsiteY848" fmla="*/ 4254197 h 6858029"/>
              <a:gd name="connsiteX849" fmla="*/ 1496285 w 11162102"/>
              <a:gd name="connsiteY849" fmla="*/ 4248856 h 6858029"/>
              <a:gd name="connsiteX850" fmla="*/ 1490906 w 11162102"/>
              <a:gd name="connsiteY850" fmla="*/ 4257346 h 6858029"/>
              <a:gd name="connsiteX851" fmla="*/ 1485860 w 11162102"/>
              <a:gd name="connsiteY851" fmla="*/ 4262321 h 6858029"/>
              <a:gd name="connsiteX852" fmla="*/ 1491251 w 11162102"/>
              <a:gd name="connsiteY852" fmla="*/ 4254197 h 6858029"/>
              <a:gd name="connsiteX853" fmla="*/ 10406062 w 11162102"/>
              <a:gd name="connsiteY853" fmla="*/ 4588265 h 6858029"/>
              <a:gd name="connsiteX854" fmla="*/ 10399444 w 11162102"/>
              <a:gd name="connsiteY854" fmla="*/ 4567839 h 6858029"/>
              <a:gd name="connsiteX855" fmla="*/ 10441710 w 11162102"/>
              <a:gd name="connsiteY855" fmla="*/ 4532967 h 6858029"/>
              <a:gd name="connsiteX856" fmla="*/ 10450427 w 11162102"/>
              <a:gd name="connsiteY856" fmla="*/ 4566105 h 6858029"/>
              <a:gd name="connsiteX857" fmla="*/ 10410147 w 11162102"/>
              <a:gd name="connsiteY857" fmla="*/ 4601479 h 6858029"/>
              <a:gd name="connsiteX858" fmla="*/ 10406062 w 11162102"/>
              <a:gd name="connsiteY858" fmla="*/ 4588265 h 6858029"/>
              <a:gd name="connsiteX859" fmla="*/ 10400813 w 11162102"/>
              <a:gd name="connsiteY859" fmla="*/ 4589931 h 6858029"/>
              <a:gd name="connsiteX860" fmla="*/ 10405560 w 11162102"/>
              <a:gd name="connsiteY860" fmla="*/ 4605381 h 6858029"/>
              <a:gd name="connsiteX861" fmla="*/ 10363179 w 11162102"/>
              <a:gd name="connsiteY861" fmla="*/ 4639911 h 6858029"/>
              <a:gd name="connsiteX862" fmla="*/ 10350627 w 11162102"/>
              <a:gd name="connsiteY862" fmla="*/ 4605450 h 6858029"/>
              <a:gd name="connsiteX863" fmla="*/ 10394856 w 11162102"/>
              <a:gd name="connsiteY863" fmla="*/ 4571491 h 6858029"/>
              <a:gd name="connsiteX864" fmla="*/ 10400813 w 11162102"/>
              <a:gd name="connsiteY864" fmla="*/ 4589931 h 6858029"/>
              <a:gd name="connsiteX865" fmla="*/ 1078450 w 11162102"/>
              <a:gd name="connsiteY865" fmla="*/ 4715840 h 6858029"/>
              <a:gd name="connsiteX866" fmla="*/ 1089578 w 11162102"/>
              <a:gd name="connsiteY866" fmla="*/ 4703014 h 6858029"/>
              <a:gd name="connsiteX867" fmla="*/ 1099218 w 11162102"/>
              <a:gd name="connsiteY867" fmla="*/ 4698176 h 6858029"/>
              <a:gd name="connsiteX868" fmla="*/ 1088092 w 11162102"/>
              <a:gd name="connsiteY868" fmla="*/ 4711595 h 6858029"/>
              <a:gd name="connsiteX869" fmla="*/ 1078450 w 11162102"/>
              <a:gd name="connsiteY869" fmla="*/ 4715840 h 6858029"/>
              <a:gd name="connsiteX870" fmla="*/ 1069115 w 11162102"/>
              <a:gd name="connsiteY870" fmla="*/ 4713466 h 6858029"/>
              <a:gd name="connsiteX871" fmla="*/ 1077751 w 11162102"/>
              <a:gd name="connsiteY871" fmla="*/ 4709038 h 6858029"/>
              <a:gd name="connsiteX872" fmla="*/ 1067682 w 11162102"/>
              <a:gd name="connsiteY872" fmla="*/ 4720632 h 6858029"/>
              <a:gd name="connsiteX873" fmla="*/ 1058989 w 11162102"/>
              <a:gd name="connsiteY873" fmla="*/ 4724580 h 6858029"/>
              <a:gd name="connsiteX874" fmla="*/ 1069115 w 11162102"/>
              <a:gd name="connsiteY874" fmla="*/ 4713466 h 6858029"/>
              <a:gd name="connsiteX875" fmla="*/ 1047263 w 11162102"/>
              <a:gd name="connsiteY875" fmla="*/ 4729921 h 6858029"/>
              <a:gd name="connsiteX876" fmla="*/ 1039846 w 11162102"/>
              <a:gd name="connsiteY876" fmla="*/ 4733344 h 6858029"/>
              <a:gd name="connsiteX877" fmla="*/ 1048674 w 11162102"/>
              <a:gd name="connsiteY877" fmla="*/ 4724124 h 6858029"/>
              <a:gd name="connsiteX878" fmla="*/ 1056045 w 11162102"/>
              <a:gd name="connsiteY878" fmla="*/ 4720244 h 6858029"/>
              <a:gd name="connsiteX879" fmla="*/ 1047263 w 11162102"/>
              <a:gd name="connsiteY879" fmla="*/ 4729921 h 6858029"/>
              <a:gd name="connsiteX880" fmla="*/ 1491580 w 11162102"/>
              <a:gd name="connsiteY880" fmla="*/ 4263851 h 6858029"/>
              <a:gd name="connsiteX881" fmla="*/ 1499775 w 11162102"/>
              <a:gd name="connsiteY881" fmla="*/ 4255794 h 6858029"/>
              <a:gd name="connsiteX882" fmla="*/ 1491269 w 11162102"/>
              <a:gd name="connsiteY882" fmla="*/ 4269784 h 6858029"/>
              <a:gd name="connsiteX883" fmla="*/ 1483106 w 11162102"/>
              <a:gd name="connsiteY883" fmla="*/ 4277247 h 6858029"/>
              <a:gd name="connsiteX884" fmla="*/ 1491580 w 11162102"/>
              <a:gd name="connsiteY884" fmla="*/ 4263851 h 6858029"/>
              <a:gd name="connsiteX885" fmla="*/ 10275726 w 11162102"/>
              <a:gd name="connsiteY885" fmla="*/ 4756349 h 6858029"/>
              <a:gd name="connsiteX886" fmla="*/ 10230698 w 11162102"/>
              <a:gd name="connsiteY886" fmla="*/ 4787660 h 6858029"/>
              <a:gd name="connsiteX887" fmla="*/ 10214449 w 11162102"/>
              <a:gd name="connsiteY887" fmla="*/ 4751442 h 6858029"/>
              <a:gd name="connsiteX888" fmla="*/ 10260983 w 11162102"/>
              <a:gd name="connsiteY888" fmla="*/ 4720860 h 6858029"/>
              <a:gd name="connsiteX889" fmla="*/ 10275726 w 11162102"/>
              <a:gd name="connsiteY889" fmla="*/ 4756349 h 6858029"/>
              <a:gd name="connsiteX890" fmla="*/ 10266003 w 11162102"/>
              <a:gd name="connsiteY890" fmla="*/ 4717506 h 6858029"/>
              <a:gd name="connsiteX891" fmla="*/ 10266164 w 11162102"/>
              <a:gd name="connsiteY891" fmla="*/ 4717391 h 6858029"/>
              <a:gd name="connsiteX892" fmla="*/ 10311693 w 11162102"/>
              <a:gd name="connsiteY892" fmla="*/ 4685258 h 6858029"/>
              <a:gd name="connsiteX893" fmla="*/ 10324656 w 11162102"/>
              <a:gd name="connsiteY893" fmla="*/ 4719879 h 6858029"/>
              <a:gd name="connsiteX894" fmla="*/ 10280656 w 11162102"/>
              <a:gd name="connsiteY894" fmla="*/ 4752788 h 6858029"/>
              <a:gd name="connsiteX895" fmla="*/ 10266003 w 11162102"/>
              <a:gd name="connsiteY895" fmla="*/ 4717506 h 6858029"/>
              <a:gd name="connsiteX896" fmla="*/ 1394598 w 11162102"/>
              <a:gd name="connsiteY896" fmla="*/ 4479358 h 6858029"/>
              <a:gd name="connsiteX897" fmla="*/ 1380660 w 11162102"/>
              <a:gd name="connsiteY897" fmla="*/ 4486684 h 6858029"/>
              <a:gd name="connsiteX898" fmla="*/ 1394990 w 11162102"/>
              <a:gd name="connsiteY898" fmla="*/ 4461443 h 6858029"/>
              <a:gd name="connsiteX899" fmla="*/ 1408909 w 11162102"/>
              <a:gd name="connsiteY899" fmla="*/ 4453341 h 6858029"/>
              <a:gd name="connsiteX900" fmla="*/ 1396923 w 11162102"/>
              <a:gd name="connsiteY900" fmla="*/ 4475136 h 6858029"/>
              <a:gd name="connsiteX901" fmla="*/ 1394598 w 11162102"/>
              <a:gd name="connsiteY901" fmla="*/ 4479358 h 6858029"/>
              <a:gd name="connsiteX902" fmla="*/ 1119767 w 11162102"/>
              <a:gd name="connsiteY902" fmla="*/ 4681036 h 6858029"/>
              <a:gd name="connsiteX903" fmla="*/ 1130447 w 11162102"/>
              <a:gd name="connsiteY903" fmla="*/ 4668164 h 6858029"/>
              <a:gd name="connsiteX904" fmla="*/ 1140217 w 11162102"/>
              <a:gd name="connsiteY904" fmla="*/ 4662801 h 6858029"/>
              <a:gd name="connsiteX905" fmla="*/ 1129500 w 11162102"/>
              <a:gd name="connsiteY905" fmla="*/ 4676312 h 6858029"/>
              <a:gd name="connsiteX906" fmla="*/ 1119767 w 11162102"/>
              <a:gd name="connsiteY906" fmla="*/ 4681036 h 6858029"/>
              <a:gd name="connsiteX907" fmla="*/ 1150946 w 11162102"/>
              <a:gd name="connsiteY907" fmla="*/ 4657004 h 6858029"/>
              <a:gd name="connsiteX908" fmla="*/ 1161547 w 11162102"/>
              <a:gd name="connsiteY908" fmla="*/ 4651322 h 6858029"/>
              <a:gd name="connsiteX909" fmla="*/ 1153294 w 11162102"/>
              <a:gd name="connsiteY909" fmla="*/ 4662162 h 6858029"/>
              <a:gd name="connsiteX910" fmla="*/ 1149939 w 11162102"/>
              <a:gd name="connsiteY910" fmla="*/ 4666590 h 6858029"/>
              <a:gd name="connsiteX911" fmla="*/ 1139371 w 11162102"/>
              <a:gd name="connsiteY911" fmla="*/ 4671588 h 6858029"/>
              <a:gd name="connsiteX912" fmla="*/ 1150946 w 11162102"/>
              <a:gd name="connsiteY912" fmla="*/ 4657004 h 6858029"/>
              <a:gd name="connsiteX913" fmla="*/ 10193384 w 11162102"/>
              <a:gd name="connsiteY913" fmla="*/ 4865689 h 6858029"/>
              <a:gd name="connsiteX914" fmla="*/ 10148243 w 11162102"/>
              <a:gd name="connsiteY914" fmla="*/ 4894535 h 6858029"/>
              <a:gd name="connsiteX915" fmla="*/ 10130304 w 11162102"/>
              <a:gd name="connsiteY915" fmla="*/ 4857222 h 6858029"/>
              <a:gd name="connsiteX916" fmla="*/ 10176792 w 11162102"/>
              <a:gd name="connsiteY916" fmla="*/ 4829219 h 6858029"/>
              <a:gd name="connsiteX917" fmla="*/ 10193384 w 11162102"/>
              <a:gd name="connsiteY917" fmla="*/ 4865689 h 6858029"/>
              <a:gd name="connsiteX918" fmla="*/ 10181927 w 11162102"/>
              <a:gd name="connsiteY918" fmla="*/ 4825979 h 6858029"/>
              <a:gd name="connsiteX919" fmla="*/ 10223395 w 11162102"/>
              <a:gd name="connsiteY919" fmla="*/ 4799254 h 6858029"/>
              <a:gd name="connsiteX920" fmla="*/ 10227845 w 11162102"/>
              <a:gd name="connsiteY920" fmla="*/ 4796264 h 6858029"/>
              <a:gd name="connsiteX921" fmla="*/ 10242908 w 11162102"/>
              <a:gd name="connsiteY921" fmla="*/ 4831798 h 6858029"/>
              <a:gd name="connsiteX922" fmla="*/ 10198473 w 11162102"/>
              <a:gd name="connsiteY922" fmla="*/ 4862311 h 6858029"/>
              <a:gd name="connsiteX923" fmla="*/ 10181927 w 11162102"/>
              <a:gd name="connsiteY923" fmla="*/ 4825979 h 6858029"/>
              <a:gd name="connsiteX924" fmla="*/ 10142993 w 11162102"/>
              <a:gd name="connsiteY924" fmla="*/ 4897776 h 6858029"/>
              <a:gd name="connsiteX925" fmla="*/ 10097486 w 11162102"/>
              <a:gd name="connsiteY925" fmla="*/ 4924866 h 6858029"/>
              <a:gd name="connsiteX926" fmla="*/ 10078270 w 11162102"/>
              <a:gd name="connsiteY926" fmla="*/ 4886570 h 6858029"/>
              <a:gd name="connsiteX927" fmla="*/ 10125009 w 11162102"/>
              <a:gd name="connsiteY927" fmla="*/ 4860325 h 6858029"/>
              <a:gd name="connsiteX928" fmla="*/ 10142993 w 11162102"/>
              <a:gd name="connsiteY928" fmla="*/ 4897776 h 6858029"/>
              <a:gd name="connsiteX929" fmla="*/ 10092055 w 11162102"/>
              <a:gd name="connsiteY929" fmla="*/ 4927970 h 6858029"/>
              <a:gd name="connsiteX930" fmla="*/ 10046479 w 11162102"/>
              <a:gd name="connsiteY930" fmla="*/ 4953279 h 6858029"/>
              <a:gd name="connsiteX931" fmla="*/ 10026122 w 11162102"/>
              <a:gd name="connsiteY931" fmla="*/ 4914002 h 6858029"/>
              <a:gd name="connsiteX932" fmla="*/ 10072793 w 11162102"/>
              <a:gd name="connsiteY932" fmla="*/ 4889560 h 6858029"/>
              <a:gd name="connsiteX933" fmla="*/ 10092055 w 11162102"/>
              <a:gd name="connsiteY933" fmla="*/ 4927970 h 6858029"/>
              <a:gd name="connsiteX934" fmla="*/ 10011744 w 11162102"/>
              <a:gd name="connsiteY934" fmla="*/ 5272467 h 6858029"/>
              <a:gd name="connsiteX935" fmla="*/ 10027993 w 11162102"/>
              <a:gd name="connsiteY935" fmla="*/ 5307933 h 6858029"/>
              <a:gd name="connsiteX936" fmla="*/ 9990223 w 11162102"/>
              <a:gd name="connsiteY936" fmla="*/ 5330663 h 6858029"/>
              <a:gd name="connsiteX937" fmla="*/ 9970848 w 11162102"/>
              <a:gd name="connsiteY937" fmla="*/ 5288488 h 6858029"/>
              <a:gd name="connsiteX938" fmla="*/ 10009097 w 11162102"/>
              <a:gd name="connsiteY938" fmla="*/ 5266853 h 6858029"/>
              <a:gd name="connsiteX939" fmla="*/ 10011744 w 11162102"/>
              <a:gd name="connsiteY939" fmla="*/ 5272467 h 6858029"/>
              <a:gd name="connsiteX940" fmla="*/ 1211522 w 11162102"/>
              <a:gd name="connsiteY940" fmla="*/ 4618298 h 6858029"/>
              <a:gd name="connsiteX941" fmla="*/ 1203350 w 11162102"/>
              <a:gd name="connsiteY941" fmla="*/ 4622406 h 6858029"/>
              <a:gd name="connsiteX942" fmla="*/ 1200145 w 11162102"/>
              <a:gd name="connsiteY942" fmla="*/ 4624050 h 6858029"/>
              <a:gd name="connsiteX943" fmla="*/ 1213213 w 11162102"/>
              <a:gd name="connsiteY943" fmla="*/ 4606157 h 6858029"/>
              <a:gd name="connsiteX944" fmla="*/ 1224542 w 11162102"/>
              <a:gd name="connsiteY944" fmla="*/ 4599744 h 6858029"/>
              <a:gd name="connsiteX945" fmla="*/ 1213992 w 11162102"/>
              <a:gd name="connsiteY945" fmla="*/ 4614784 h 6858029"/>
              <a:gd name="connsiteX946" fmla="*/ 1211522 w 11162102"/>
              <a:gd name="connsiteY946" fmla="*/ 4618298 h 6858029"/>
              <a:gd name="connsiteX947" fmla="*/ 1233534 w 11162102"/>
              <a:gd name="connsiteY947" fmla="*/ 4594701 h 6858029"/>
              <a:gd name="connsiteX948" fmla="*/ 1245477 w 11162102"/>
              <a:gd name="connsiteY948" fmla="*/ 4588082 h 6858029"/>
              <a:gd name="connsiteX949" fmla="*/ 1242453 w 11162102"/>
              <a:gd name="connsiteY949" fmla="*/ 4592555 h 6858029"/>
              <a:gd name="connsiteX950" fmla="*/ 1231941 w 11162102"/>
              <a:gd name="connsiteY950" fmla="*/ 4608120 h 6858029"/>
              <a:gd name="connsiteX951" fmla="*/ 1219946 w 11162102"/>
              <a:gd name="connsiteY951" fmla="*/ 4614054 h 6858029"/>
              <a:gd name="connsiteX952" fmla="*/ 1233534 w 11162102"/>
              <a:gd name="connsiteY952" fmla="*/ 4594701 h 6858029"/>
              <a:gd name="connsiteX953" fmla="*/ 1569286 w 11162102"/>
              <a:gd name="connsiteY953" fmla="*/ 4201501 h 6858029"/>
              <a:gd name="connsiteX954" fmla="*/ 1557111 w 11162102"/>
              <a:gd name="connsiteY954" fmla="*/ 4211771 h 6858029"/>
              <a:gd name="connsiteX955" fmla="*/ 1568853 w 11162102"/>
              <a:gd name="connsiteY955" fmla="*/ 4190478 h 6858029"/>
              <a:gd name="connsiteX956" fmla="*/ 1581065 w 11162102"/>
              <a:gd name="connsiteY956" fmla="*/ 4179409 h 6858029"/>
              <a:gd name="connsiteX957" fmla="*/ 1569286 w 11162102"/>
              <a:gd name="connsiteY957" fmla="*/ 4201501 h 6858029"/>
              <a:gd name="connsiteX958" fmla="*/ 1588772 w 11162102"/>
              <a:gd name="connsiteY958" fmla="*/ 4172517 h 6858029"/>
              <a:gd name="connsiteX959" fmla="*/ 1601538 w 11162102"/>
              <a:gd name="connsiteY959" fmla="*/ 4161220 h 6858029"/>
              <a:gd name="connsiteX960" fmla="*/ 1589221 w 11162102"/>
              <a:gd name="connsiteY960" fmla="*/ 4185023 h 6858029"/>
              <a:gd name="connsiteX961" fmla="*/ 1576466 w 11162102"/>
              <a:gd name="connsiteY961" fmla="*/ 4195544 h 6858029"/>
              <a:gd name="connsiteX962" fmla="*/ 1588772 w 11162102"/>
              <a:gd name="connsiteY962" fmla="*/ 4172517 h 6858029"/>
              <a:gd name="connsiteX963" fmla="*/ 1562786 w 11162102"/>
              <a:gd name="connsiteY963" fmla="*/ 4213733 h 6858029"/>
              <a:gd name="connsiteX964" fmla="*/ 1550424 w 11162102"/>
              <a:gd name="connsiteY964" fmla="*/ 4237103 h 6858029"/>
              <a:gd name="connsiteX965" fmla="*/ 1537726 w 11162102"/>
              <a:gd name="connsiteY965" fmla="*/ 4247168 h 6858029"/>
              <a:gd name="connsiteX966" fmla="*/ 1550043 w 11162102"/>
              <a:gd name="connsiteY966" fmla="*/ 4224642 h 6858029"/>
              <a:gd name="connsiteX967" fmla="*/ 1562786 w 11162102"/>
              <a:gd name="connsiteY967" fmla="*/ 4213733 h 6858029"/>
              <a:gd name="connsiteX968" fmla="*/ 1530368 w 11162102"/>
              <a:gd name="connsiteY968" fmla="*/ 4253078 h 6858029"/>
              <a:gd name="connsiteX969" fmla="*/ 1519413 w 11162102"/>
              <a:gd name="connsiteY969" fmla="*/ 4261979 h 6858029"/>
              <a:gd name="connsiteX970" fmla="*/ 1531272 w 11162102"/>
              <a:gd name="connsiteY970" fmla="*/ 4240983 h 6858029"/>
              <a:gd name="connsiteX971" fmla="*/ 1542162 w 11162102"/>
              <a:gd name="connsiteY971" fmla="*/ 4231466 h 6858029"/>
              <a:gd name="connsiteX972" fmla="*/ 1530368 w 11162102"/>
              <a:gd name="connsiteY972" fmla="*/ 4253078 h 6858029"/>
              <a:gd name="connsiteX973" fmla="*/ 1523697 w 11162102"/>
              <a:gd name="connsiteY973" fmla="*/ 4265334 h 6858029"/>
              <a:gd name="connsiteX974" fmla="*/ 1511348 w 11162102"/>
              <a:gd name="connsiteY974" fmla="*/ 4288110 h 6858029"/>
              <a:gd name="connsiteX975" fmla="*/ 1499796 w 11162102"/>
              <a:gd name="connsiteY975" fmla="*/ 4296942 h 6858029"/>
              <a:gd name="connsiteX976" fmla="*/ 1512211 w 11162102"/>
              <a:gd name="connsiteY976" fmla="*/ 4274782 h 6858029"/>
              <a:gd name="connsiteX977" fmla="*/ 1523697 w 11162102"/>
              <a:gd name="connsiteY977" fmla="*/ 4265334 h 6858029"/>
              <a:gd name="connsiteX978" fmla="*/ 1492276 w 11162102"/>
              <a:gd name="connsiteY978" fmla="*/ 4302716 h 6858029"/>
              <a:gd name="connsiteX979" fmla="*/ 1480618 w 11162102"/>
              <a:gd name="connsiteY979" fmla="*/ 4311777 h 6858029"/>
              <a:gd name="connsiteX980" fmla="*/ 1492504 w 11162102"/>
              <a:gd name="connsiteY980" fmla="*/ 4291260 h 6858029"/>
              <a:gd name="connsiteX981" fmla="*/ 1504182 w 11162102"/>
              <a:gd name="connsiteY981" fmla="*/ 4281446 h 6858029"/>
              <a:gd name="connsiteX982" fmla="*/ 1492276 w 11162102"/>
              <a:gd name="connsiteY982" fmla="*/ 4302716 h 6858029"/>
              <a:gd name="connsiteX983" fmla="*/ 1485468 w 11162102"/>
              <a:gd name="connsiteY983" fmla="*/ 4314926 h 6858029"/>
              <a:gd name="connsiteX984" fmla="*/ 1472973 w 11162102"/>
              <a:gd name="connsiteY984" fmla="*/ 4337360 h 6858029"/>
              <a:gd name="connsiteX985" fmla="*/ 1460745 w 11162102"/>
              <a:gd name="connsiteY985" fmla="*/ 4346238 h 6858029"/>
              <a:gd name="connsiteX986" fmla="*/ 1473233 w 11162102"/>
              <a:gd name="connsiteY986" fmla="*/ 4324557 h 6858029"/>
              <a:gd name="connsiteX987" fmla="*/ 1485468 w 11162102"/>
              <a:gd name="connsiteY987" fmla="*/ 4314926 h 6858029"/>
              <a:gd name="connsiteX988" fmla="*/ 1453058 w 11162102"/>
              <a:gd name="connsiteY988" fmla="*/ 4351898 h 6858029"/>
              <a:gd name="connsiteX989" fmla="*/ 1441431 w 11162102"/>
              <a:gd name="connsiteY989" fmla="*/ 4360547 h 6858029"/>
              <a:gd name="connsiteX990" fmla="*/ 1453378 w 11162102"/>
              <a:gd name="connsiteY990" fmla="*/ 4340487 h 6858029"/>
              <a:gd name="connsiteX991" fmla="*/ 1465010 w 11162102"/>
              <a:gd name="connsiteY991" fmla="*/ 4331130 h 6858029"/>
              <a:gd name="connsiteX992" fmla="*/ 1453058 w 11162102"/>
              <a:gd name="connsiteY992" fmla="*/ 4351898 h 6858029"/>
              <a:gd name="connsiteX993" fmla="*/ 1446089 w 11162102"/>
              <a:gd name="connsiteY993" fmla="*/ 4364039 h 6858029"/>
              <a:gd name="connsiteX994" fmla="*/ 1433541 w 11162102"/>
              <a:gd name="connsiteY994" fmla="*/ 4385971 h 6858029"/>
              <a:gd name="connsiteX995" fmla="*/ 1421350 w 11162102"/>
              <a:gd name="connsiteY995" fmla="*/ 4394415 h 6858029"/>
              <a:gd name="connsiteX996" fmla="*/ 1433895 w 11162102"/>
              <a:gd name="connsiteY996" fmla="*/ 4373236 h 6858029"/>
              <a:gd name="connsiteX997" fmla="*/ 1446089 w 11162102"/>
              <a:gd name="connsiteY997" fmla="*/ 4364039 h 6858029"/>
              <a:gd name="connsiteX998" fmla="*/ 1413529 w 11162102"/>
              <a:gd name="connsiteY998" fmla="*/ 4399869 h 6858029"/>
              <a:gd name="connsiteX999" fmla="*/ 1401921 w 11162102"/>
              <a:gd name="connsiteY999" fmla="*/ 4408085 h 6858029"/>
              <a:gd name="connsiteX1000" fmla="*/ 1413926 w 11162102"/>
              <a:gd name="connsiteY1000" fmla="*/ 4388504 h 6858029"/>
              <a:gd name="connsiteX1001" fmla="*/ 1425542 w 11162102"/>
              <a:gd name="connsiteY1001" fmla="*/ 4379558 h 6858029"/>
              <a:gd name="connsiteX1002" fmla="*/ 1413529 w 11162102"/>
              <a:gd name="connsiteY1002" fmla="*/ 4399869 h 6858029"/>
              <a:gd name="connsiteX1003" fmla="*/ 1407405 w 11162102"/>
              <a:gd name="connsiteY1003" fmla="*/ 4410253 h 6858029"/>
              <a:gd name="connsiteX1004" fmla="*/ 1393838 w 11162102"/>
              <a:gd name="connsiteY1004" fmla="*/ 4433281 h 6858029"/>
              <a:gd name="connsiteX1005" fmla="*/ 1381671 w 11162102"/>
              <a:gd name="connsiteY1005" fmla="*/ 4441246 h 6858029"/>
              <a:gd name="connsiteX1006" fmla="*/ 1395296 w 11162102"/>
              <a:gd name="connsiteY1006" fmla="*/ 4418926 h 6858029"/>
              <a:gd name="connsiteX1007" fmla="*/ 1407405 w 11162102"/>
              <a:gd name="connsiteY1007" fmla="*/ 4410253 h 6858029"/>
              <a:gd name="connsiteX1008" fmla="*/ 1373725 w 11162102"/>
              <a:gd name="connsiteY1008" fmla="*/ 4446495 h 6858029"/>
              <a:gd name="connsiteX1009" fmla="*/ 1362154 w 11162102"/>
              <a:gd name="connsiteY1009" fmla="*/ 4454254 h 6858029"/>
              <a:gd name="connsiteX1010" fmla="*/ 1375313 w 11162102"/>
              <a:gd name="connsiteY1010" fmla="*/ 4433440 h 6858029"/>
              <a:gd name="connsiteX1011" fmla="*/ 1386784 w 11162102"/>
              <a:gd name="connsiteY1011" fmla="*/ 4425065 h 6858029"/>
              <a:gd name="connsiteX1012" fmla="*/ 1373725 w 11162102"/>
              <a:gd name="connsiteY1012" fmla="*/ 4446495 h 6858029"/>
              <a:gd name="connsiteX1013" fmla="*/ 1366493 w 11162102"/>
              <a:gd name="connsiteY1013" fmla="*/ 4458362 h 6858029"/>
              <a:gd name="connsiteX1014" fmla="*/ 1353817 w 11162102"/>
              <a:gd name="connsiteY1014" fmla="*/ 4479221 h 6858029"/>
              <a:gd name="connsiteX1015" fmla="*/ 1341680 w 11162102"/>
              <a:gd name="connsiteY1015" fmla="*/ 4486707 h 6858029"/>
              <a:gd name="connsiteX1016" fmla="*/ 1354328 w 11162102"/>
              <a:gd name="connsiteY1016" fmla="*/ 4466647 h 6858029"/>
              <a:gd name="connsiteX1017" fmla="*/ 1366493 w 11162102"/>
              <a:gd name="connsiteY1017" fmla="*/ 4458362 h 6858029"/>
              <a:gd name="connsiteX1018" fmla="*/ 1333615 w 11162102"/>
              <a:gd name="connsiteY1018" fmla="*/ 4491728 h 6858029"/>
              <a:gd name="connsiteX1019" fmla="*/ 1322074 w 11162102"/>
              <a:gd name="connsiteY1019" fmla="*/ 4499008 h 6858029"/>
              <a:gd name="connsiteX1020" fmla="*/ 1334131 w 11162102"/>
              <a:gd name="connsiteY1020" fmla="*/ 4480568 h 6858029"/>
              <a:gd name="connsiteX1021" fmla="*/ 1345679 w 11162102"/>
              <a:gd name="connsiteY1021" fmla="*/ 4472557 h 6858029"/>
              <a:gd name="connsiteX1022" fmla="*/ 1333615 w 11162102"/>
              <a:gd name="connsiteY1022" fmla="*/ 4491728 h 6858029"/>
              <a:gd name="connsiteX1023" fmla="*/ 1326280 w 11162102"/>
              <a:gd name="connsiteY1023" fmla="*/ 4503390 h 6858029"/>
              <a:gd name="connsiteX1024" fmla="*/ 1313488 w 11162102"/>
              <a:gd name="connsiteY1024" fmla="*/ 4523724 h 6858029"/>
              <a:gd name="connsiteX1025" fmla="*/ 1301377 w 11162102"/>
              <a:gd name="connsiteY1025" fmla="*/ 4530731 h 6858029"/>
              <a:gd name="connsiteX1026" fmla="*/ 1314178 w 11162102"/>
              <a:gd name="connsiteY1026" fmla="*/ 4511104 h 6858029"/>
              <a:gd name="connsiteX1027" fmla="*/ 1326280 w 11162102"/>
              <a:gd name="connsiteY1027" fmla="*/ 4503390 h 6858029"/>
              <a:gd name="connsiteX1028" fmla="*/ 1293184 w 11162102"/>
              <a:gd name="connsiteY1028" fmla="*/ 4535500 h 6858029"/>
              <a:gd name="connsiteX1029" fmla="*/ 1281695 w 11162102"/>
              <a:gd name="connsiteY1029" fmla="*/ 4542301 h 6858029"/>
              <a:gd name="connsiteX1030" fmla="*/ 1293951 w 11162102"/>
              <a:gd name="connsiteY1030" fmla="*/ 4524203 h 6858029"/>
              <a:gd name="connsiteX1031" fmla="*/ 1305407 w 11162102"/>
              <a:gd name="connsiteY1031" fmla="*/ 4516764 h 6858029"/>
              <a:gd name="connsiteX1032" fmla="*/ 1293184 w 11162102"/>
              <a:gd name="connsiteY1032" fmla="*/ 4535500 h 6858029"/>
              <a:gd name="connsiteX1033" fmla="*/ 1286565 w 11162102"/>
              <a:gd name="connsiteY1033" fmla="*/ 4545679 h 6858029"/>
              <a:gd name="connsiteX1034" fmla="*/ 1272859 w 11162102"/>
              <a:gd name="connsiteY1034" fmla="*/ 4566744 h 6858029"/>
              <a:gd name="connsiteX1035" fmla="*/ 1260788 w 11162102"/>
              <a:gd name="connsiteY1035" fmla="*/ 4573225 h 6858029"/>
              <a:gd name="connsiteX1036" fmla="*/ 1274550 w 11162102"/>
              <a:gd name="connsiteY1036" fmla="*/ 4552868 h 6858029"/>
              <a:gd name="connsiteX1037" fmla="*/ 1286565 w 11162102"/>
              <a:gd name="connsiteY1037" fmla="*/ 4545679 h 6858029"/>
              <a:gd name="connsiteX1038" fmla="*/ 1252463 w 11162102"/>
              <a:gd name="connsiteY1038" fmla="*/ 4577744 h 6858029"/>
              <a:gd name="connsiteX1039" fmla="*/ 1241042 w 11162102"/>
              <a:gd name="connsiteY1039" fmla="*/ 4583997 h 6858029"/>
              <a:gd name="connsiteX1040" fmla="*/ 1254252 w 11162102"/>
              <a:gd name="connsiteY1040" fmla="*/ 4565192 h 6858029"/>
              <a:gd name="connsiteX1041" fmla="*/ 1265649 w 11162102"/>
              <a:gd name="connsiteY1041" fmla="*/ 4558231 h 6858029"/>
              <a:gd name="connsiteX1042" fmla="*/ 1252463 w 11162102"/>
              <a:gd name="connsiteY1042" fmla="*/ 4577744 h 6858029"/>
              <a:gd name="connsiteX1043" fmla="*/ 1246072 w 11162102"/>
              <a:gd name="connsiteY1043" fmla="*/ 4595020 h 6858029"/>
              <a:gd name="connsiteX1044" fmla="*/ 1253843 w 11162102"/>
              <a:gd name="connsiteY1044" fmla="*/ 4583495 h 6858029"/>
              <a:gd name="connsiteX1045" fmla="*/ 1266357 w 11162102"/>
              <a:gd name="connsiteY1045" fmla="*/ 4576717 h 6858029"/>
              <a:gd name="connsiteX1046" fmla="*/ 1252376 w 11162102"/>
              <a:gd name="connsiteY1046" fmla="*/ 4598192 h 6858029"/>
              <a:gd name="connsiteX1047" fmla="*/ 1239808 w 11162102"/>
              <a:gd name="connsiteY1047" fmla="*/ 4604286 h 6858029"/>
              <a:gd name="connsiteX1048" fmla="*/ 1246072 w 11162102"/>
              <a:gd name="connsiteY1048" fmla="*/ 4595020 h 6858029"/>
              <a:gd name="connsiteX1049" fmla="*/ 1273514 w 11162102"/>
              <a:gd name="connsiteY1049" fmla="*/ 4573522 h 6858029"/>
              <a:gd name="connsiteX1050" fmla="*/ 1274137 w 11162102"/>
              <a:gd name="connsiteY1050" fmla="*/ 4572563 h 6858029"/>
              <a:gd name="connsiteX1051" fmla="*/ 1287129 w 11162102"/>
              <a:gd name="connsiteY1051" fmla="*/ 4565694 h 6858029"/>
              <a:gd name="connsiteX1052" fmla="*/ 1272781 w 11162102"/>
              <a:gd name="connsiteY1052" fmla="*/ 4588538 h 6858029"/>
              <a:gd name="connsiteX1053" fmla="*/ 1259736 w 11162102"/>
              <a:gd name="connsiteY1053" fmla="*/ 4594701 h 6858029"/>
              <a:gd name="connsiteX1054" fmla="*/ 1273514 w 11162102"/>
              <a:gd name="connsiteY1054" fmla="*/ 4573522 h 6858029"/>
              <a:gd name="connsiteX1055" fmla="*/ 1280604 w 11162102"/>
              <a:gd name="connsiteY1055" fmla="*/ 4562636 h 6858029"/>
              <a:gd name="connsiteX1056" fmla="*/ 1294841 w 11162102"/>
              <a:gd name="connsiteY1056" fmla="*/ 4540772 h 6858029"/>
              <a:gd name="connsiteX1057" fmla="*/ 1307390 w 11162102"/>
              <a:gd name="connsiteY1057" fmla="*/ 4533446 h 6858029"/>
              <a:gd name="connsiteX1058" fmla="*/ 1296596 w 11162102"/>
              <a:gd name="connsiteY1058" fmla="*/ 4550631 h 6858029"/>
              <a:gd name="connsiteX1059" fmla="*/ 1293211 w 11162102"/>
              <a:gd name="connsiteY1059" fmla="*/ 4556017 h 6858029"/>
              <a:gd name="connsiteX1060" fmla="*/ 1280604 w 11162102"/>
              <a:gd name="connsiteY1060" fmla="*/ 4562636 h 6858029"/>
              <a:gd name="connsiteX1061" fmla="*/ 1315095 w 11162102"/>
              <a:gd name="connsiteY1061" fmla="*/ 4528973 h 6858029"/>
              <a:gd name="connsiteX1062" fmla="*/ 1328133 w 11162102"/>
              <a:gd name="connsiteY1062" fmla="*/ 4521533 h 6858029"/>
              <a:gd name="connsiteX1063" fmla="*/ 1322515 w 11162102"/>
              <a:gd name="connsiteY1063" fmla="*/ 4530799 h 6858029"/>
              <a:gd name="connsiteX1064" fmla="*/ 1313559 w 11162102"/>
              <a:gd name="connsiteY1064" fmla="*/ 4545542 h 6858029"/>
              <a:gd name="connsiteX1065" fmla="*/ 1300484 w 11162102"/>
              <a:gd name="connsiteY1065" fmla="*/ 4552252 h 6858029"/>
              <a:gd name="connsiteX1066" fmla="*/ 1315095 w 11162102"/>
              <a:gd name="connsiteY1066" fmla="*/ 4528973 h 6858029"/>
              <a:gd name="connsiteX1067" fmla="*/ 1321132 w 11162102"/>
              <a:gd name="connsiteY1067" fmla="*/ 4519388 h 6858029"/>
              <a:gd name="connsiteX1068" fmla="*/ 1334407 w 11162102"/>
              <a:gd name="connsiteY1068" fmla="*/ 4498255 h 6858029"/>
              <a:gd name="connsiteX1069" fmla="*/ 1347032 w 11162102"/>
              <a:gd name="connsiteY1069" fmla="*/ 4490381 h 6858029"/>
              <a:gd name="connsiteX1070" fmla="*/ 1333766 w 11162102"/>
              <a:gd name="connsiteY1070" fmla="*/ 4512245 h 6858029"/>
              <a:gd name="connsiteX1071" fmla="*/ 1321132 w 11162102"/>
              <a:gd name="connsiteY1071" fmla="*/ 4519388 h 6858029"/>
              <a:gd name="connsiteX1072" fmla="*/ 1354634 w 11162102"/>
              <a:gd name="connsiteY1072" fmla="*/ 4485680 h 6858029"/>
              <a:gd name="connsiteX1073" fmla="*/ 1367725 w 11162102"/>
              <a:gd name="connsiteY1073" fmla="*/ 4477692 h 6858029"/>
              <a:gd name="connsiteX1074" fmla="*/ 1354048 w 11162102"/>
              <a:gd name="connsiteY1074" fmla="*/ 4501016 h 6858029"/>
              <a:gd name="connsiteX1075" fmla="*/ 1340943 w 11162102"/>
              <a:gd name="connsiteY1075" fmla="*/ 4508228 h 6858029"/>
              <a:gd name="connsiteX1076" fmla="*/ 1354634 w 11162102"/>
              <a:gd name="connsiteY1076" fmla="*/ 4485680 h 6858029"/>
              <a:gd name="connsiteX1077" fmla="*/ 1361358 w 11162102"/>
              <a:gd name="connsiteY1077" fmla="*/ 4474611 h 6858029"/>
              <a:gd name="connsiteX1078" fmla="*/ 1374526 w 11162102"/>
              <a:gd name="connsiteY1078" fmla="*/ 4452976 h 6858029"/>
              <a:gd name="connsiteX1079" fmla="*/ 1387203 w 11162102"/>
              <a:gd name="connsiteY1079" fmla="*/ 4444555 h 6858029"/>
              <a:gd name="connsiteX1080" fmla="*/ 1374019 w 11162102"/>
              <a:gd name="connsiteY1080" fmla="*/ 4466989 h 6858029"/>
              <a:gd name="connsiteX1081" fmla="*/ 1361358 w 11162102"/>
              <a:gd name="connsiteY1081" fmla="*/ 4474611 h 6858029"/>
              <a:gd name="connsiteX1082" fmla="*/ 1394689 w 11162102"/>
              <a:gd name="connsiteY1082" fmla="*/ 4439602 h 6858029"/>
              <a:gd name="connsiteX1083" fmla="*/ 1407846 w 11162102"/>
              <a:gd name="connsiteY1083" fmla="*/ 4431044 h 6858029"/>
              <a:gd name="connsiteX1084" fmla="*/ 1394219 w 11162102"/>
              <a:gd name="connsiteY1084" fmla="*/ 4455030 h 6858029"/>
              <a:gd name="connsiteX1085" fmla="*/ 1381092 w 11162102"/>
              <a:gd name="connsiteY1085" fmla="*/ 4462744 h 6858029"/>
              <a:gd name="connsiteX1086" fmla="*/ 1394689 w 11162102"/>
              <a:gd name="connsiteY1086" fmla="*/ 4439602 h 6858029"/>
              <a:gd name="connsiteX1087" fmla="*/ 1401262 w 11162102"/>
              <a:gd name="connsiteY1087" fmla="*/ 4428443 h 6858029"/>
              <a:gd name="connsiteX1088" fmla="*/ 1415263 w 11162102"/>
              <a:gd name="connsiteY1088" fmla="*/ 4404708 h 6858029"/>
              <a:gd name="connsiteX1089" fmla="*/ 1427893 w 11162102"/>
              <a:gd name="connsiteY1089" fmla="*/ 4395876 h 6858029"/>
              <a:gd name="connsiteX1090" fmla="*/ 1413946 w 11162102"/>
              <a:gd name="connsiteY1090" fmla="*/ 4420341 h 6858029"/>
              <a:gd name="connsiteX1091" fmla="*/ 1401262 w 11162102"/>
              <a:gd name="connsiteY1091" fmla="*/ 4428443 h 6858029"/>
              <a:gd name="connsiteX1092" fmla="*/ 1435228 w 11162102"/>
              <a:gd name="connsiteY1092" fmla="*/ 4390786 h 6858029"/>
              <a:gd name="connsiteX1093" fmla="*/ 1448330 w 11162102"/>
              <a:gd name="connsiteY1093" fmla="*/ 4381840 h 6858029"/>
              <a:gd name="connsiteX1094" fmla="*/ 1434061 w 11162102"/>
              <a:gd name="connsiteY1094" fmla="*/ 4407697 h 6858029"/>
              <a:gd name="connsiteX1095" fmla="*/ 1420889 w 11162102"/>
              <a:gd name="connsiteY1095" fmla="*/ 4415913 h 6858029"/>
              <a:gd name="connsiteX1096" fmla="*/ 1435228 w 11162102"/>
              <a:gd name="connsiteY1096" fmla="*/ 4390786 h 6858029"/>
              <a:gd name="connsiteX1097" fmla="*/ 1440828 w 11162102"/>
              <a:gd name="connsiteY1097" fmla="*/ 4380996 h 6858029"/>
              <a:gd name="connsiteX1098" fmla="*/ 1453848 w 11162102"/>
              <a:gd name="connsiteY1098" fmla="*/ 4358265 h 6858029"/>
              <a:gd name="connsiteX1099" fmla="*/ 1466576 w 11162102"/>
              <a:gd name="connsiteY1099" fmla="*/ 4348885 h 6858029"/>
              <a:gd name="connsiteX1100" fmla="*/ 1453558 w 11162102"/>
              <a:gd name="connsiteY1100" fmla="*/ 4372392 h 6858029"/>
              <a:gd name="connsiteX1101" fmla="*/ 1440828 w 11162102"/>
              <a:gd name="connsiteY1101" fmla="*/ 4380996 h 6858029"/>
              <a:gd name="connsiteX1102" fmla="*/ 1473744 w 11162102"/>
              <a:gd name="connsiteY1102" fmla="*/ 4343682 h 6858029"/>
              <a:gd name="connsiteX1103" fmla="*/ 1486258 w 11162102"/>
              <a:gd name="connsiteY1103" fmla="*/ 4334644 h 6858029"/>
              <a:gd name="connsiteX1104" fmla="*/ 1472898 w 11162102"/>
              <a:gd name="connsiteY1104" fmla="*/ 4359543 h 6858029"/>
              <a:gd name="connsiteX1105" fmla="*/ 1460357 w 11162102"/>
              <a:gd name="connsiteY1105" fmla="*/ 4367827 h 6858029"/>
              <a:gd name="connsiteX1106" fmla="*/ 1473744 w 11162102"/>
              <a:gd name="connsiteY1106" fmla="*/ 4343682 h 6858029"/>
              <a:gd name="connsiteX1107" fmla="*/ 1480118 w 11162102"/>
              <a:gd name="connsiteY1107" fmla="*/ 4332202 h 6858029"/>
              <a:gd name="connsiteX1108" fmla="*/ 1493040 w 11162102"/>
              <a:gd name="connsiteY1108" fmla="*/ 4309015 h 6858029"/>
              <a:gd name="connsiteX1109" fmla="*/ 1505067 w 11162102"/>
              <a:gd name="connsiteY1109" fmla="*/ 4299750 h 6858029"/>
              <a:gd name="connsiteX1110" fmla="*/ 1492180 w 11162102"/>
              <a:gd name="connsiteY1110" fmla="*/ 4323644 h 6858029"/>
              <a:gd name="connsiteX1111" fmla="*/ 1480118 w 11162102"/>
              <a:gd name="connsiteY1111" fmla="*/ 4332202 h 6858029"/>
              <a:gd name="connsiteX1112" fmla="*/ 1512092 w 11162102"/>
              <a:gd name="connsiteY1112" fmla="*/ 4294386 h 6858029"/>
              <a:gd name="connsiteX1113" fmla="*/ 1525685 w 11162102"/>
              <a:gd name="connsiteY1113" fmla="*/ 4284139 h 6858029"/>
              <a:gd name="connsiteX1114" fmla="*/ 1512407 w 11162102"/>
              <a:gd name="connsiteY1114" fmla="*/ 4309540 h 6858029"/>
              <a:gd name="connsiteX1115" fmla="*/ 1498819 w 11162102"/>
              <a:gd name="connsiteY1115" fmla="*/ 4318965 h 6858029"/>
              <a:gd name="connsiteX1116" fmla="*/ 1512092 w 11162102"/>
              <a:gd name="connsiteY1116" fmla="*/ 4294386 h 6858029"/>
              <a:gd name="connsiteX1117" fmla="*/ 1518302 w 11162102"/>
              <a:gd name="connsiteY1117" fmla="*/ 4282907 h 6858029"/>
              <a:gd name="connsiteX1118" fmla="*/ 1531128 w 11162102"/>
              <a:gd name="connsiteY1118" fmla="*/ 4259286 h 6858029"/>
              <a:gd name="connsiteX1119" fmla="*/ 1544314 w 11162102"/>
              <a:gd name="connsiteY1119" fmla="*/ 4248697 h 6858029"/>
              <a:gd name="connsiteX1120" fmla="*/ 1531477 w 11162102"/>
              <a:gd name="connsiteY1120" fmla="*/ 4273093 h 6858029"/>
              <a:gd name="connsiteX1121" fmla="*/ 1518302 w 11162102"/>
              <a:gd name="connsiteY1121" fmla="*/ 4282907 h 6858029"/>
              <a:gd name="connsiteX1122" fmla="*/ 1551186 w 11162102"/>
              <a:gd name="connsiteY1122" fmla="*/ 4243219 h 6858029"/>
              <a:gd name="connsiteX1123" fmla="*/ 1564815 w 11162102"/>
              <a:gd name="connsiteY1123" fmla="*/ 4232516 h 6858029"/>
              <a:gd name="connsiteX1124" fmla="*/ 1551585 w 11162102"/>
              <a:gd name="connsiteY1124" fmla="*/ 4258442 h 6858029"/>
              <a:gd name="connsiteX1125" fmla="*/ 1537979 w 11162102"/>
              <a:gd name="connsiteY1125" fmla="*/ 4268324 h 6858029"/>
              <a:gd name="connsiteX1126" fmla="*/ 1551186 w 11162102"/>
              <a:gd name="connsiteY1126" fmla="*/ 4243219 h 6858029"/>
              <a:gd name="connsiteX1127" fmla="*/ 1557275 w 11162102"/>
              <a:gd name="connsiteY1127" fmla="*/ 4231694 h 6858029"/>
              <a:gd name="connsiteX1128" fmla="*/ 1570021 w 11162102"/>
              <a:gd name="connsiteY1128" fmla="*/ 4207663 h 6858029"/>
              <a:gd name="connsiteX1129" fmla="*/ 1583239 w 11162102"/>
              <a:gd name="connsiteY1129" fmla="*/ 4196617 h 6858029"/>
              <a:gd name="connsiteX1130" fmla="*/ 1570473 w 11162102"/>
              <a:gd name="connsiteY1130" fmla="*/ 4221470 h 6858029"/>
              <a:gd name="connsiteX1131" fmla="*/ 1557275 w 11162102"/>
              <a:gd name="connsiteY1131" fmla="*/ 4231694 h 6858029"/>
              <a:gd name="connsiteX1132" fmla="*/ 1589967 w 11162102"/>
              <a:gd name="connsiteY1132" fmla="*/ 4191048 h 6858029"/>
              <a:gd name="connsiteX1133" fmla="*/ 1925590 w 11162102"/>
              <a:gd name="connsiteY1133" fmla="*/ 3971067 h 6858029"/>
              <a:gd name="connsiteX1134" fmla="*/ 3416950 w 11162102"/>
              <a:gd name="connsiteY1134" fmla="*/ 4039282 h 6858029"/>
              <a:gd name="connsiteX1135" fmla="*/ 5161461 w 11162102"/>
              <a:gd name="connsiteY1135" fmla="*/ 4661569 h 6858029"/>
              <a:gd name="connsiteX1136" fmla="*/ 6631469 w 11162102"/>
              <a:gd name="connsiteY1136" fmla="*/ 5195124 h 6858029"/>
              <a:gd name="connsiteX1137" fmla="*/ 7852946 w 11162102"/>
              <a:gd name="connsiteY1137" fmla="*/ 5528689 h 6858029"/>
              <a:gd name="connsiteX1138" fmla="*/ 9104982 w 11162102"/>
              <a:gd name="connsiteY1138" fmla="*/ 5605851 h 6858029"/>
              <a:gd name="connsiteX1139" fmla="*/ 9926162 w 11162102"/>
              <a:gd name="connsiteY1139" fmla="*/ 5371606 h 6858029"/>
              <a:gd name="connsiteX1140" fmla="*/ 9944237 w 11162102"/>
              <a:gd name="connsiteY1140" fmla="*/ 5361952 h 6858029"/>
              <a:gd name="connsiteX1141" fmla="*/ 9963453 w 11162102"/>
              <a:gd name="connsiteY1141" fmla="*/ 5404857 h 6858029"/>
              <a:gd name="connsiteX1142" fmla="*/ 9077732 w 11162102"/>
              <a:gd name="connsiteY1142" fmla="*/ 5666739 h 6858029"/>
              <a:gd name="connsiteX1143" fmla="*/ 7821155 w 11162102"/>
              <a:gd name="connsiteY1143" fmla="*/ 5578213 h 6858029"/>
              <a:gd name="connsiteX1144" fmla="*/ 6649773 w 11162102"/>
              <a:gd name="connsiteY1144" fmla="*/ 5257177 h 6858029"/>
              <a:gd name="connsiteX1145" fmla="*/ 5171001 w 11162102"/>
              <a:gd name="connsiteY1145" fmla="*/ 4726429 h 6858029"/>
              <a:gd name="connsiteX1146" fmla="*/ 3396981 w 11162102"/>
              <a:gd name="connsiteY1146" fmla="*/ 4101061 h 6858029"/>
              <a:gd name="connsiteX1147" fmla="*/ 2630117 w 11162102"/>
              <a:gd name="connsiteY1147" fmla="*/ 3922730 h 6858029"/>
              <a:gd name="connsiteX1148" fmla="*/ 1899814 w 11162102"/>
              <a:gd name="connsiteY1148" fmla="*/ 4019359 h 6858029"/>
              <a:gd name="connsiteX1149" fmla="*/ 1576792 w 11162102"/>
              <a:gd name="connsiteY1149" fmla="*/ 4216632 h 6858029"/>
              <a:gd name="connsiteX1150" fmla="*/ 1589967 w 11162102"/>
              <a:gd name="connsiteY1150" fmla="*/ 4191048 h 6858029"/>
              <a:gd name="connsiteX1151" fmla="*/ 9104503 w 11162102"/>
              <a:gd name="connsiteY1151" fmla="*/ 5600898 h 6858029"/>
              <a:gd name="connsiteX1152" fmla="*/ 7813396 w 11162102"/>
              <a:gd name="connsiteY1152" fmla="*/ 5515544 h 6858029"/>
              <a:gd name="connsiteX1153" fmla="*/ 6633044 w 11162102"/>
              <a:gd name="connsiteY1153" fmla="*/ 5190399 h 6858029"/>
              <a:gd name="connsiteX1154" fmla="*/ 5163241 w 11162102"/>
              <a:gd name="connsiteY1154" fmla="*/ 4656890 h 6858029"/>
              <a:gd name="connsiteX1155" fmla="*/ 3418433 w 11162102"/>
              <a:gd name="connsiteY1155" fmla="*/ 4034512 h 6858029"/>
              <a:gd name="connsiteX1156" fmla="*/ 2651342 w 11162102"/>
              <a:gd name="connsiteY1156" fmla="*/ 3857665 h 6858029"/>
              <a:gd name="connsiteX1157" fmla="*/ 1923392 w 11162102"/>
              <a:gd name="connsiteY1157" fmla="*/ 3966572 h 6858029"/>
              <a:gd name="connsiteX1158" fmla="*/ 1595883 w 11162102"/>
              <a:gd name="connsiteY1158" fmla="*/ 4179592 h 6858029"/>
              <a:gd name="connsiteX1159" fmla="*/ 1608606 w 11162102"/>
              <a:gd name="connsiteY1159" fmla="*/ 4155035 h 6858029"/>
              <a:gd name="connsiteX1160" fmla="*/ 1949228 w 11162102"/>
              <a:gd name="connsiteY1160" fmla="*/ 3918120 h 6858029"/>
              <a:gd name="connsiteX1161" fmla="*/ 3438403 w 11162102"/>
              <a:gd name="connsiteY1161" fmla="*/ 3972619 h 6858029"/>
              <a:gd name="connsiteX1162" fmla="*/ 5153907 w 11162102"/>
              <a:gd name="connsiteY1162" fmla="*/ 4591939 h 6858029"/>
              <a:gd name="connsiteX1163" fmla="*/ 6614741 w 11162102"/>
              <a:gd name="connsiteY1163" fmla="*/ 5128232 h 6858029"/>
              <a:gd name="connsiteX1164" fmla="*/ 7857419 w 11162102"/>
              <a:gd name="connsiteY1164" fmla="*/ 5468006 h 6858029"/>
              <a:gd name="connsiteX1165" fmla="*/ 9131775 w 11162102"/>
              <a:gd name="connsiteY1165" fmla="*/ 5539918 h 6858029"/>
              <a:gd name="connsiteX1166" fmla="*/ 9922465 w 11162102"/>
              <a:gd name="connsiteY1166" fmla="*/ 5314117 h 6858029"/>
              <a:gd name="connsiteX1167" fmla="*/ 9942320 w 11162102"/>
              <a:gd name="connsiteY1167" fmla="*/ 5357662 h 6858029"/>
              <a:gd name="connsiteX1168" fmla="*/ 9104503 w 11162102"/>
              <a:gd name="connsiteY1168" fmla="*/ 5600898 h 6858029"/>
              <a:gd name="connsiteX1169" fmla="*/ 9919041 w 11162102"/>
              <a:gd name="connsiteY1169" fmla="*/ 5194576 h 6858029"/>
              <a:gd name="connsiteX1170" fmla="*/ 9882275 w 11162102"/>
              <a:gd name="connsiteY1170" fmla="*/ 5211966 h 6858029"/>
              <a:gd name="connsiteX1171" fmla="*/ 9860343 w 11162102"/>
              <a:gd name="connsiteY1171" fmla="*/ 5166208 h 6858029"/>
              <a:gd name="connsiteX1172" fmla="*/ 9897315 w 11162102"/>
              <a:gd name="connsiteY1172" fmla="*/ 5149708 h 6858029"/>
              <a:gd name="connsiteX1173" fmla="*/ 9919041 w 11162102"/>
              <a:gd name="connsiteY1173" fmla="*/ 5194576 h 6858029"/>
              <a:gd name="connsiteX1174" fmla="*/ 9903431 w 11162102"/>
              <a:gd name="connsiteY1174" fmla="*/ 5146855 h 6858029"/>
              <a:gd name="connsiteX1175" fmla="*/ 9942525 w 11162102"/>
              <a:gd name="connsiteY1175" fmla="*/ 5128232 h 6858029"/>
              <a:gd name="connsiteX1176" fmla="*/ 9963910 w 11162102"/>
              <a:gd name="connsiteY1176" fmla="*/ 5171982 h 6858029"/>
              <a:gd name="connsiteX1177" fmla="*/ 9925112 w 11162102"/>
              <a:gd name="connsiteY1177" fmla="*/ 5191632 h 6858029"/>
              <a:gd name="connsiteX1178" fmla="*/ 9903431 w 11162102"/>
              <a:gd name="connsiteY1178" fmla="*/ 5146855 h 6858029"/>
              <a:gd name="connsiteX1179" fmla="*/ 9920365 w 11162102"/>
              <a:gd name="connsiteY1179" fmla="*/ 5197383 h 6858029"/>
              <a:gd name="connsiteX1180" fmla="*/ 9941338 w 11162102"/>
              <a:gd name="connsiteY1180" fmla="*/ 5241406 h 6858029"/>
              <a:gd name="connsiteX1181" fmla="*/ 9904846 w 11162102"/>
              <a:gd name="connsiteY1181" fmla="*/ 5259778 h 6858029"/>
              <a:gd name="connsiteX1182" fmla="*/ 9883644 w 11162102"/>
              <a:gd name="connsiteY1182" fmla="*/ 5214819 h 6858029"/>
              <a:gd name="connsiteX1183" fmla="*/ 9920365 w 11162102"/>
              <a:gd name="connsiteY1183" fmla="*/ 5197383 h 6858029"/>
              <a:gd name="connsiteX1184" fmla="*/ 9942913 w 11162102"/>
              <a:gd name="connsiteY1184" fmla="*/ 5244739 h 6858029"/>
              <a:gd name="connsiteX1185" fmla="*/ 9963111 w 11162102"/>
              <a:gd name="connsiteY1185" fmla="*/ 5287895 h 6858029"/>
              <a:gd name="connsiteX1186" fmla="*/ 9926846 w 11162102"/>
              <a:gd name="connsiteY1186" fmla="*/ 5307156 h 6858029"/>
              <a:gd name="connsiteX1187" fmla="*/ 9906352 w 11162102"/>
              <a:gd name="connsiteY1187" fmla="*/ 5262996 h 6858029"/>
              <a:gd name="connsiteX1188" fmla="*/ 9942913 w 11162102"/>
              <a:gd name="connsiteY1188" fmla="*/ 5244739 h 6858029"/>
              <a:gd name="connsiteX1189" fmla="*/ 9920730 w 11162102"/>
              <a:gd name="connsiteY1189" fmla="*/ 5310329 h 6858029"/>
              <a:gd name="connsiteX1190" fmla="*/ 9131273 w 11162102"/>
              <a:gd name="connsiteY1190" fmla="*/ 5535057 h 6858029"/>
              <a:gd name="connsiteX1191" fmla="*/ 7806161 w 11162102"/>
              <a:gd name="connsiteY1191" fmla="*/ 5453012 h 6858029"/>
              <a:gd name="connsiteX1192" fmla="*/ 6616293 w 11162102"/>
              <a:gd name="connsiteY1192" fmla="*/ 5123600 h 6858029"/>
              <a:gd name="connsiteX1193" fmla="*/ 5155664 w 11162102"/>
              <a:gd name="connsiteY1193" fmla="*/ 4587375 h 6858029"/>
              <a:gd name="connsiteX1194" fmla="*/ 3439886 w 11162102"/>
              <a:gd name="connsiteY1194" fmla="*/ 3967964 h 6858029"/>
              <a:gd name="connsiteX1195" fmla="*/ 2672612 w 11162102"/>
              <a:gd name="connsiteY1195" fmla="*/ 3792645 h 6858029"/>
              <a:gd name="connsiteX1196" fmla="*/ 1946969 w 11162102"/>
              <a:gd name="connsiteY1196" fmla="*/ 3913784 h 6858029"/>
              <a:gd name="connsiteX1197" fmla="*/ 1614916 w 11162102"/>
              <a:gd name="connsiteY1197" fmla="*/ 4142917 h 6858029"/>
              <a:gd name="connsiteX1198" fmla="*/ 1627176 w 11162102"/>
              <a:gd name="connsiteY1198" fmla="*/ 4119456 h 6858029"/>
              <a:gd name="connsiteX1199" fmla="*/ 1972868 w 11162102"/>
              <a:gd name="connsiteY1199" fmla="*/ 3865196 h 6858029"/>
              <a:gd name="connsiteX1200" fmla="*/ 3459878 w 11162102"/>
              <a:gd name="connsiteY1200" fmla="*/ 3905956 h 6858029"/>
              <a:gd name="connsiteX1201" fmla="*/ 5146627 w 11162102"/>
              <a:gd name="connsiteY1201" fmla="*/ 4522332 h 6858029"/>
              <a:gd name="connsiteX1202" fmla="*/ 6598035 w 11162102"/>
              <a:gd name="connsiteY1202" fmla="*/ 5061364 h 6858029"/>
              <a:gd name="connsiteX1203" fmla="*/ 7802373 w 11162102"/>
              <a:gd name="connsiteY1203" fmla="*/ 5395843 h 6858029"/>
              <a:gd name="connsiteX1204" fmla="*/ 7861892 w 11162102"/>
              <a:gd name="connsiteY1204" fmla="*/ 5407345 h 6858029"/>
              <a:gd name="connsiteX1205" fmla="*/ 9158591 w 11162102"/>
              <a:gd name="connsiteY1205" fmla="*/ 5473962 h 6858029"/>
              <a:gd name="connsiteX1206" fmla="*/ 9900167 w 11162102"/>
              <a:gd name="connsiteY1206" fmla="*/ 5266008 h 6858029"/>
              <a:gd name="connsiteX1207" fmla="*/ 9920730 w 11162102"/>
              <a:gd name="connsiteY1207" fmla="*/ 5310329 h 6858029"/>
              <a:gd name="connsiteX1208" fmla="*/ 9928581 w 11162102"/>
              <a:gd name="connsiteY1208" fmla="*/ 5310945 h 6858029"/>
              <a:gd name="connsiteX1209" fmla="*/ 9964890 w 11162102"/>
              <a:gd name="connsiteY1209" fmla="*/ 5291752 h 6858029"/>
              <a:gd name="connsiteX1210" fmla="*/ 9984335 w 11162102"/>
              <a:gd name="connsiteY1210" fmla="*/ 5334109 h 6858029"/>
              <a:gd name="connsiteX1211" fmla="*/ 9948344 w 11162102"/>
              <a:gd name="connsiteY1211" fmla="*/ 5354329 h 6858029"/>
              <a:gd name="connsiteX1212" fmla="*/ 9928581 w 11162102"/>
              <a:gd name="connsiteY1212" fmla="*/ 5310945 h 6858029"/>
              <a:gd name="connsiteX1213" fmla="*/ 9969045 w 11162102"/>
              <a:gd name="connsiteY1213" fmla="*/ 5284609 h 6858029"/>
              <a:gd name="connsiteX1214" fmla="*/ 9948938 w 11162102"/>
              <a:gd name="connsiteY1214" fmla="*/ 5241589 h 6858029"/>
              <a:gd name="connsiteX1215" fmla="*/ 9987507 w 11162102"/>
              <a:gd name="connsiteY1215" fmla="*/ 5221072 h 6858029"/>
              <a:gd name="connsiteX1216" fmla="*/ 10007248 w 11162102"/>
              <a:gd name="connsiteY1216" fmla="*/ 5262928 h 6858029"/>
              <a:gd name="connsiteX1217" fmla="*/ 9969045 w 11162102"/>
              <a:gd name="connsiteY1217" fmla="*/ 5284609 h 6858029"/>
              <a:gd name="connsiteX1218" fmla="*/ 9947364 w 11162102"/>
              <a:gd name="connsiteY1218" fmla="*/ 5238280 h 6858029"/>
              <a:gd name="connsiteX1219" fmla="*/ 9926458 w 11162102"/>
              <a:gd name="connsiteY1219" fmla="*/ 5194416 h 6858029"/>
              <a:gd name="connsiteX1220" fmla="*/ 9965301 w 11162102"/>
              <a:gd name="connsiteY1220" fmla="*/ 5174835 h 6858029"/>
              <a:gd name="connsiteX1221" fmla="*/ 9985863 w 11162102"/>
              <a:gd name="connsiteY1221" fmla="*/ 5217672 h 6858029"/>
              <a:gd name="connsiteX1222" fmla="*/ 9947364 w 11162102"/>
              <a:gd name="connsiteY1222" fmla="*/ 5238280 h 6858029"/>
              <a:gd name="connsiteX1223" fmla="*/ 9971190 w 11162102"/>
              <a:gd name="connsiteY1223" fmla="*/ 5171776 h 6858029"/>
              <a:gd name="connsiteX1224" fmla="*/ 10012041 w 11162102"/>
              <a:gd name="connsiteY1224" fmla="*/ 5149799 h 6858029"/>
              <a:gd name="connsiteX1225" fmla="*/ 10031942 w 11162102"/>
              <a:gd name="connsiteY1225" fmla="*/ 5191358 h 6858029"/>
              <a:gd name="connsiteX1226" fmla="*/ 9991684 w 11162102"/>
              <a:gd name="connsiteY1226" fmla="*/ 5214431 h 6858029"/>
              <a:gd name="connsiteX1227" fmla="*/ 9971190 w 11162102"/>
              <a:gd name="connsiteY1227" fmla="*/ 5171776 h 6858029"/>
              <a:gd name="connsiteX1228" fmla="*/ 9969797 w 11162102"/>
              <a:gd name="connsiteY1228" fmla="*/ 5168924 h 6858029"/>
              <a:gd name="connsiteX1229" fmla="*/ 9948481 w 11162102"/>
              <a:gd name="connsiteY1229" fmla="*/ 5125334 h 6858029"/>
              <a:gd name="connsiteX1230" fmla="*/ 9989630 w 11162102"/>
              <a:gd name="connsiteY1230" fmla="*/ 5104384 h 6858029"/>
              <a:gd name="connsiteX1231" fmla="*/ 10007705 w 11162102"/>
              <a:gd name="connsiteY1231" fmla="*/ 5140899 h 6858029"/>
              <a:gd name="connsiteX1232" fmla="*/ 10010603 w 11162102"/>
              <a:gd name="connsiteY1232" fmla="*/ 5146855 h 6858029"/>
              <a:gd name="connsiteX1233" fmla="*/ 9969797 w 11162102"/>
              <a:gd name="connsiteY1233" fmla="*/ 5168924 h 6858029"/>
              <a:gd name="connsiteX1234" fmla="*/ 9947318 w 11162102"/>
              <a:gd name="connsiteY1234" fmla="*/ 5122915 h 6858029"/>
              <a:gd name="connsiteX1235" fmla="*/ 9925135 w 11162102"/>
              <a:gd name="connsiteY1235" fmla="*/ 5078275 h 6858029"/>
              <a:gd name="connsiteX1236" fmla="*/ 9966556 w 11162102"/>
              <a:gd name="connsiteY1236" fmla="*/ 5058420 h 6858029"/>
              <a:gd name="connsiteX1237" fmla="*/ 9988443 w 11162102"/>
              <a:gd name="connsiteY1237" fmla="*/ 5102010 h 6858029"/>
              <a:gd name="connsiteX1238" fmla="*/ 9947318 w 11162102"/>
              <a:gd name="connsiteY1238" fmla="*/ 5122915 h 6858029"/>
              <a:gd name="connsiteX1239" fmla="*/ 10013570 w 11162102"/>
              <a:gd name="connsiteY1239" fmla="*/ 5138023 h 6858029"/>
              <a:gd name="connsiteX1240" fmla="*/ 9995449 w 11162102"/>
              <a:gd name="connsiteY1240" fmla="*/ 5101348 h 6858029"/>
              <a:gd name="connsiteX1241" fmla="*/ 10038149 w 11162102"/>
              <a:gd name="connsiteY1241" fmla="*/ 5078093 h 6858029"/>
              <a:gd name="connsiteX1242" fmla="*/ 10057981 w 11162102"/>
              <a:gd name="connsiteY1242" fmla="*/ 5119514 h 6858029"/>
              <a:gd name="connsiteX1243" fmla="*/ 10016331 w 11162102"/>
              <a:gd name="connsiteY1243" fmla="*/ 5143660 h 6858029"/>
              <a:gd name="connsiteX1244" fmla="*/ 10013570 w 11162102"/>
              <a:gd name="connsiteY1244" fmla="*/ 5138023 h 6858029"/>
              <a:gd name="connsiteX1245" fmla="*/ 9994262 w 11162102"/>
              <a:gd name="connsiteY1245" fmla="*/ 5098975 h 6858029"/>
              <a:gd name="connsiteX1246" fmla="*/ 9972422 w 11162102"/>
              <a:gd name="connsiteY1246" fmla="*/ 5055499 h 6858029"/>
              <a:gd name="connsiteX1247" fmla="*/ 10015875 w 11162102"/>
              <a:gd name="connsiteY1247" fmla="*/ 5033270 h 6858029"/>
              <a:gd name="connsiteX1248" fmla="*/ 10036962 w 11162102"/>
              <a:gd name="connsiteY1248" fmla="*/ 5075651 h 6858029"/>
              <a:gd name="connsiteX1249" fmla="*/ 9994262 w 11162102"/>
              <a:gd name="connsiteY1249" fmla="*/ 5098975 h 6858029"/>
              <a:gd name="connsiteX1250" fmla="*/ 10003665 w 11162102"/>
              <a:gd name="connsiteY1250" fmla="*/ 5009330 h 6858029"/>
              <a:gd name="connsiteX1251" fmla="*/ 10012953 w 11162102"/>
              <a:gd name="connsiteY1251" fmla="*/ 5027565 h 6858029"/>
              <a:gd name="connsiteX1252" fmla="*/ 9969546 w 11162102"/>
              <a:gd name="connsiteY1252" fmla="*/ 5049839 h 6858029"/>
              <a:gd name="connsiteX1253" fmla="*/ 9948778 w 11162102"/>
              <a:gd name="connsiteY1253" fmla="*/ 5009193 h 6858029"/>
              <a:gd name="connsiteX1254" fmla="*/ 9992596 w 11162102"/>
              <a:gd name="connsiteY1254" fmla="*/ 4987969 h 6858029"/>
              <a:gd name="connsiteX1255" fmla="*/ 10003665 w 11162102"/>
              <a:gd name="connsiteY1255" fmla="*/ 5009330 h 6858029"/>
              <a:gd name="connsiteX1256" fmla="*/ 9998348 w 11162102"/>
              <a:gd name="connsiteY1256" fmla="*/ 4985116 h 6858029"/>
              <a:gd name="connsiteX1257" fmla="*/ 10043626 w 11162102"/>
              <a:gd name="connsiteY1257" fmla="*/ 4961632 h 6858029"/>
              <a:gd name="connsiteX1258" fmla="*/ 10062933 w 11162102"/>
              <a:gd name="connsiteY1258" fmla="*/ 5000247 h 6858029"/>
              <a:gd name="connsiteX1259" fmla="*/ 10018659 w 11162102"/>
              <a:gd name="connsiteY1259" fmla="*/ 5024552 h 6858029"/>
              <a:gd name="connsiteX1260" fmla="*/ 10009393 w 11162102"/>
              <a:gd name="connsiteY1260" fmla="*/ 5006386 h 6858029"/>
              <a:gd name="connsiteX1261" fmla="*/ 9998348 w 11162102"/>
              <a:gd name="connsiteY1261" fmla="*/ 4985116 h 6858029"/>
              <a:gd name="connsiteX1262" fmla="*/ 10021557 w 11162102"/>
              <a:gd name="connsiteY1262" fmla="*/ 5030212 h 6858029"/>
              <a:gd name="connsiteX1263" fmla="*/ 10065764 w 11162102"/>
              <a:gd name="connsiteY1263" fmla="*/ 5005975 h 6858029"/>
              <a:gd name="connsiteX1264" fmla="*/ 10085618 w 11162102"/>
              <a:gd name="connsiteY1264" fmla="*/ 5047283 h 6858029"/>
              <a:gd name="connsiteX1265" fmla="*/ 10042600 w 11162102"/>
              <a:gd name="connsiteY1265" fmla="*/ 5072524 h 6858029"/>
              <a:gd name="connsiteX1266" fmla="*/ 10021557 w 11162102"/>
              <a:gd name="connsiteY1266" fmla="*/ 5030212 h 6858029"/>
              <a:gd name="connsiteX1267" fmla="*/ 10071286 w 11162102"/>
              <a:gd name="connsiteY1267" fmla="*/ 5002826 h 6858029"/>
              <a:gd name="connsiteX1268" fmla="*/ 10115539 w 11162102"/>
              <a:gd name="connsiteY1268" fmla="*/ 4976786 h 6858029"/>
              <a:gd name="connsiteX1269" fmla="*/ 10134001 w 11162102"/>
              <a:gd name="connsiteY1269" fmla="*/ 5016953 h 6858029"/>
              <a:gd name="connsiteX1270" fmla="*/ 10091073 w 11162102"/>
              <a:gd name="connsiteY1270" fmla="*/ 5043996 h 6858029"/>
              <a:gd name="connsiteX1271" fmla="*/ 10071286 w 11162102"/>
              <a:gd name="connsiteY1271" fmla="*/ 5002826 h 6858029"/>
              <a:gd name="connsiteX1272" fmla="*/ 10068479 w 11162102"/>
              <a:gd name="connsiteY1272" fmla="*/ 4997098 h 6858029"/>
              <a:gd name="connsiteX1273" fmla="*/ 10049218 w 11162102"/>
              <a:gd name="connsiteY1273" fmla="*/ 4958665 h 6858029"/>
              <a:gd name="connsiteX1274" fmla="*/ 10094702 w 11162102"/>
              <a:gd name="connsiteY1274" fmla="*/ 4933378 h 6858029"/>
              <a:gd name="connsiteX1275" fmla="*/ 10112800 w 11162102"/>
              <a:gd name="connsiteY1275" fmla="*/ 4971012 h 6858029"/>
              <a:gd name="connsiteX1276" fmla="*/ 10068479 w 11162102"/>
              <a:gd name="connsiteY1276" fmla="*/ 4997098 h 6858029"/>
              <a:gd name="connsiteX1277" fmla="*/ 10040910 w 11162102"/>
              <a:gd name="connsiteY1277" fmla="*/ 4956269 h 6858029"/>
              <a:gd name="connsiteX1278" fmla="*/ 9995563 w 11162102"/>
              <a:gd name="connsiteY1278" fmla="*/ 4979776 h 6858029"/>
              <a:gd name="connsiteX1279" fmla="*/ 9974407 w 11162102"/>
              <a:gd name="connsiteY1279" fmla="*/ 4939381 h 6858029"/>
              <a:gd name="connsiteX1280" fmla="*/ 10020462 w 11162102"/>
              <a:gd name="connsiteY1280" fmla="*/ 4916878 h 6858029"/>
              <a:gd name="connsiteX1281" fmla="*/ 10040910 w 11162102"/>
              <a:gd name="connsiteY1281" fmla="*/ 4956269 h 6858029"/>
              <a:gd name="connsiteX1282" fmla="*/ 9989812 w 11162102"/>
              <a:gd name="connsiteY1282" fmla="*/ 4982628 h 6858029"/>
              <a:gd name="connsiteX1283" fmla="*/ 9946040 w 11162102"/>
              <a:gd name="connsiteY1283" fmla="*/ 5003830 h 6858029"/>
              <a:gd name="connsiteX1284" fmla="*/ 9924518 w 11162102"/>
              <a:gd name="connsiteY1284" fmla="*/ 4962294 h 6858029"/>
              <a:gd name="connsiteX1285" fmla="*/ 9968588 w 11162102"/>
              <a:gd name="connsiteY1285" fmla="*/ 4942119 h 6858029"/>
              <a:gd name="connsiteX1286" fmla="*/ 9989812 w 11162102"/>
              <a:gd name="connsiteY1286" fmla="*/ 4982628 h 6858029"/>
              <a:gd name="connsiteX1287" fmla="*/ 9940128 w 11162102"/>
              <a:gd name="connsiteY1287" fmla="*/ 5006614 h 6858029"/>
              <a:gd name="connsiteX1288" fmla="*/ 9898501 w 11162102"/>
              <a:gd name="connsiteY1288" fmla="*/ 5025534 h 6858029"/>
              <a:gd name="connsiteX1289" fmla="*/ 9876592 w 11162102"/>
              <a:gd name="connsiteY1289" fmla="*/ 4982857 h 6858029"/>
              <a:gd name="connsiteX1290" fmla="*/ 9918493 w 11162102"/>
              <a:gd name="connsiteY1290" fmla="*/ 4964918 h 6858029"/>
              <a:gd name="connsiteX1291" fmla="*/ 9940128 w 11162102"/>
              <a:gd name="connsiteY1291" fmla="*/ 5006614 h 6858029"/>
              <a:gd name="connsiteX1292" fmla="*/ 9942867 w 11162102"/>
              <a:gd name="connsiteY1292" fmla="*/ 5011955 h 6858029"/>
              <a:gd name="connsiteX1293" fmla="*/ 9963681 w 11162102"/>
              <a:gd name="connsiteY1293" fmla="*/ 5052737 h 6858029"/>
              <a:gd name="connsiteX1294" fmla="*/ 9922305 w 11162102"/>
              <a:gd name="connsiteY1294" fmla="*/ 5072615 h 6858029"/>
              <a:gd name="connsiteX1295" fmla="*/ 9901171 w 11162102"/>
              <a:gd name="connsiteY1295" fmla="*/ 5030806 h 6858029"/>
              <a:gd name="connsiteX1296" fmla="*/ 9942867 w 11162102"/>
              <a:gd name="connsiteY1296" fmla="*/ 5011955 h 6858029"/>
              <a:gd name="connsiteX1297" fmla="*/ 9916280 w 11162102"/>
              <a:gd name="connsiteY1297" fmla="*/ 5075422 h 6858029"/>
              <a:gd name="connsiteX1298" fmla="*/ 9877003 w 11162102"/>
              <a:gd name="connsiteY1298" fmla="*/ 5093132 h 6858029"/>
              <a:gd name="connsiteX1299" fmla="*/ 9855573 w 11162102"/>
              <a:gd name="connsiteY1299" fmla="*/ 5050295 h 6858029"/>
              <a:gd name="connsiteX1300" fmla="*/ 9895124 w 11162102"/>
              <a:gd name="connsiteY1300" fmla="*/ 5033476 h 6858029"/>
              <a:gd name="connsiteX1301" fmla="*/ 9916280 w 11162102"/>
              <a:gd name="connsiteY1301" fmla="*/ 5075422 h 6858029"/>
              <a:gd name="connsiteX1302" fmla="*/ 9919109 w 11162102"/>
              <a:gd name="connsiteY1302" fmla="*/ 5081059 h 6858029"/>
              <a:gd name="connsiteX1303" fmla="*/ 9941361 w 11162102"/>
              <a:gd name="connsiteY1303" fmla="*/ 5125882 h 6858029"/>
              <a:gd name="connsiteX1304" fmla="*/ 9902267 w 11162102"/>
              <a:gd name="connsiteY1304" fmla="*/ 5144436 h 6858029"/>
              <a:gd name="connsiteX1305" fmla="*/ 9879787 w 11162102"/>
              <a:gd name="connsiteY1305" fmla="*/ 5098792 h 6858029"/>
              <a:gd name="connsiteX1306" fmla="*/ 9919109 w 11162102"/>
              <a:gd name="connsiteY1306" fmla="*/ 5081059 h 6858029"/>
              <a:gd name="connsiteX1307" fmla="*/ 9896128 w 11162102"/>
              <a:gd name="connsiteY1307" fmla="*/ 5147266 h 6858029"/>
              <a:gd name="connsiteX1308" fmla="*/ 9859179 w 11162102"/>
              <a:gd name="connsiteY1308" fmla="*/ 5163812 h 6858029"/>
              <a:gd name="connsiteX1309" fmla="*/ 9836449 w 11162102"/>
              <a:gd name="connsiteY1309" fmla="*/ 5117141 h 6858029"/>
              <a:gd name="connsiteX1310" fmla="*/ 9873580 w 11162102"/>
              <a:gd name="connsiteY1310" fmla="*/ 5101462 h 6858029"/>
              <a:gd name="connsiteX1311" fmla="*/ 9896128 w 11162102"/>
              <a:gd name="connsiteY1311" fmla="*/ 5147266 h 6858029"/>
              <a:gd name="connsiteX1312" fmla="*/ 9852766 w 11162102"/>
              <a:gd name="connsiteY1312" fmla="*/ 5166528 h 6858029"/>
              <a:gd name="connsiteX1313" fmla="*/ 9211606 w 11162102"/>
              <a:gd name="connsiteY1313" fmla="*/ 5337533 h 6858029"/>
              <a:gd name="connsiteX1314" fmla="*/ 7786922 w 11162102"/>
              <a:gd name="connsiteY1314" fmla="*/ 5266305 h 6858029"/>
              <a:gd name="connsiteX1315" fmla="*/ 6566085 w 11162102"/>
              <a:gd name="connsiteY1315" fmla="*/ 4923268 h 6858029"/>
              <a:gd name="connsiteX1316" fmla="*/ 5134713 w 11162102"/>
              <a:gd name="connsiteY1316" fmla="*/ 4379079 h 6858029"/>
              <a:gd name="connsiteX1317" fmla="*/ 3504221 w 11162102"/>
              <a:gd name="connsiteY1317" fmla="*/ 3768294 h 6858029"/>
              <a:gd name="connsiteX1318" fmla="*/ 2736787 w 11162102"/>
              <a:gd name="connsiteY1318" fmla="*/ 3597837 h 6858029"/>
              <a:gd name="connsiteX1319" fmla="*/ 2017724 w 11162102"/>
              <a:gd name="connsiteY1319" fmla="*/ 3755423 h 6858029"/>
              <a:gd name="connsiteX1320" fmla="*/ 1671711 w 11162102"/>
              <a:gd name="connsiteY1320" fmla="*/ 4035539 h 6858029"/>
              <a:gd name="connsiteX1321" fmla="*/ 1682389 w 11162102"/>
              <a:gd name="connsiteY1321" fmla="*/ 4015753 h 6858029"/>
              <a:gd name="connsiteX1322" fmla="*/ 2043750 w 11162102"/>
              <a:gd name="connsiteY1322" fmla="*/ 3706401 h 6858029"/>
              <a:gd name="connsiteX1323" fmla="*/ 3524259 w 11162102"/>
              <a:gd name="connsiteY1323" fmla="*/ 3705990 h 6858029"/>
              <a:gd name="connsiteX1324" fmla="*/ 5126794 w 11162102"/>
              <a:gd name="connsiteY1324" fmla="*/ 4313922 h 6858029"/>
              <a:gd name="connsiteX1325" fmla="*/ 6547873 w 11162102"/>
              <a:gd name="connsiteY1325" fmla="*/ 4860691 h 6858029"/>
              <a:gd name="connsiteX1326" fmla="*/ 7875221 w 11162102"/>
              <a:gd name="connsiteY1326" fmla="*/ 5225408 h 6858029"/>
              <a:gd name="connsiteX1327" fmla="*/ 8557848 w 11162102"/>
              <a:gd name="connsiteY1327" fmla="*/ 5304897 h 6858029"/>
              <a:gd name="connsiteX1328" fmla="*/ 9238992 w 11162102"/>
              <a:gd name="connsiteY1328" fmla="*/ 5276119 h 6858029"/>
              <a:gd name="connsiteX1329" fmla="*/ 9707254 w 11162102"/>
              <a:gd name="connsiteY1329" fmla="*/ 5165797 h 6858029"/>
              <a:gd name="connsiteX1330" fmla="*/ 9829968 w 11162102"/>
              <a:gd name="connsiteY1330" fmla="*/ 5119811 h 6858029"/>
              <a:gd name="connsiteX1331" fmla="*/ 9852766 w 11162102"/>
              <a:gd name="connsiteY1331" fmla="*/ 5166528 h 6858029"/>
              <a:gd name="connsiteX1332" fmla="*/ 2020129 w 11162102"/>
              <a:gd name="connsiteY1332" fmla="*/ 3759325 h 6858029"/>
              <a:gd name="connsiteX1333" fmla="*/ 3502806 w 11162102"/>
              <a:gd name="connsiteY1333" fmla="*/ 3772630 h 6858029"/>
              <a:gd name="connsiteX1334" fmla="*/ 5133025 w 11162102"/>
              <a:gd name="connsiteY1334" fmla="*/ 4383324 h 6858029"/>
              <a:gd name="connsiteX1335" fmla="*/ 6564601 w 11162102"/>
              <a:gd name="connsiteY1335" fmla="*/ 4927581 h 6858029"/>
              <a:gd name="connsiteX1336" fmla="*/ 7786192 w 11162102"/>
              <a:gd name="connsiteY1336" fmla="*/ 5269866 h 6858029"/>
              <a:gd name="connsiteX1337" fmla="*/ 7870793 w 11162102"/>
              <a:gd name="connsiteY1337" fmla="*/ 5286023 h 6858029"/>
              <a:gd name="connsiteX1338" fmla="*/ 8542124 w 11162102"/>
              <a:gd name="connsiteY1338" fmla="*/ 5366334 h 6858029"/>
              <a:gd name="connsiteX1339" fmla="*/ 9212177 w 11162102"/>
              <a:gd name="connsiteY1339" fmla="*/ 5342074 h 6858029"/>
              <a:gd name="connsiteX1340" fmla="*/ 9853975 w 11162102"/>
              <a:gd name="connsiteY1340" fmla="*/ 5168992 h 6858029"/>
              <a:gd name="connsiteX1341" fmla="*/ 9875999 w 11162102"/>
              <a:gd name="connsiteY1341" fmla="*/ 5214865 h 6858029"/>
              <a:gd name="connsiteX1342" fmla="*/ 9184813 w 11162102"/>
              <a:gd name="connsiteY1342" fmla="*/ 5403374 h 6858029"/>
              <a:gd name="connsiteX1343" fmla="*/ 7792970 w 11162102"/>
              <a:gd name="connsiteY1343" fmla="*/ 5328427 h 6858029"/>
              <a:gd name="connsiteX1344" fmla="*/ 6582813 w 11162102"/>
              <a:gd name="connsiteY1344" fmla="*/ 4990045 h 6858029"/>
              <a:gd name="connsiteX1345" fmla="*/ 5141355 w 11162102"/>
              <a:gd name="connsiteY1345" fmla="*/ 4448434 h 6858029"/>
              <a:gd name="connsiteX1346" fmla="*/ 3482769 w 11162102"/>
              <a:gd name="connsiteY1346" fmla="*/ 3834843 h 6858029"/>
              <a:gd name="connsiteX1347" fmla="*/ 3099200 w 11162102"/>
              <a:gd name="connsiteY1347" fmla="*/ 3725161 h 6858029"/>
              <a:gd name="connsiteX1348" fmla="*/ 2715335 w 11162102"/>
              <a:gd name="connsiteY1348" fmla="*/ 3662743 h 6858029"/>
              <a:gd name="connsiteX1349" fmla="*/ 1994135 w 11162102"/>
              <a:gd name="connsiteY1349" fmla="*/ 3808210 h 6858029"/>
              <a:gd name="connsiteX1350" fmla="*/ 1652862 w 11162102"/>
              <a:gd name="connsiteY1350" fmla="*/ 4070776 h 6858029"/>
              <a:gd name="connsiteX1351" fmla="*/ 1664027 w 11162102"/>
              <a:gd name="connsiteY1351" fmla="*/ 4049849 h 6858029"/>
              <a:gd name="connsiteX1352" fmla="*/ 2020129 w 11162102"/>
              <a:gd name="connsiteY1352" fmla="*/ 3759325 h 6858029"/>
              <a:gd name="connsiteX1353" fmla="*/ 1996500 w 11162102"/>
              <a:gd name="connsiteY1353" fmla="*/ 3812249 h 6858029"/>
              <a:gd name="connsiteX1354" fmla="*/ 3481331 w 11162102"/>
              <a:gd name="connsiteY1354" fmla="*/ 3839293 h 6858029"/>
              <a:gd name="connsiteX1355" fmla="*/ 5139643 w 11162102"/>
              <a:gd name="connsiteY1355" fmla="*/ 4452793 h 6858029"/>
              <a:gd name="connsiteX1356" fmla="*/ 6581307 w 11162102"/>
              <a:gd name="connsiteY1356" fmla="*/ 4994473 h 6858029"/>
              <a:gd name="connsiteX1357" fmla="*/ 7866343 w 11162102"/>
              <a:gd name="connsiteY1357" fmla="*/ 5346661 h 6858029"/>
              <a:gd name="connsiteX1358" fmla="*/ 8526400 w 11162102"/>
              <a:gd name="connsiteY1358" fmla="*/ 5427771 h 6858029"/>
              <a:gd name="connsiteX1359" fmla="*/ 9185384 w 11162102"/>
              <a:gd name="connsiteY1359" fmla="*/ 5408007 h 6858029"/>
              <a:gd name="connsiteX1360" fmla="*/ 9877345 w 11162102"/>
              <a:gd name="connsiteY1360" fmla="*/ 5217672 h 6858029"/>
              <a:gd name="connsiteX1361" fmla="*/ 9898639 w 11162102"/>
              <a:gd name="connsiteY1361" fmla="*/ 5262768 h 6858029"/>
              <a:gd name="connsiteX1362" fmla="*/ 9158043 w 11162102"/>
              <a:gd name="connsiteY1362" fmla="*/ 5469215 h 6858029"/>
              <a:gd name="connsiteX1363" fmla="*/ 7799360 w 11162102"/>
              <a:gd name="connsiteY1363" fmla="*/ 5390639 h 6858029"/>
              <a:gd name="connsiteX1364" fmla="*/ 6599564 w 11162102"/>
              <a:gd name="connsiteY1364" fmla="*/ 5056822 h 6858029"/>
              <a:gd name="connsiteX1365" fmla="*/ 5148339 w 11162102"/>
              <a:gd name="connsiteY1365" fmla="*/ 4517882 h 6858029"/>
              <a:gd name="connsiteX1366" fmla="*/ 3461339 w 11162102"/>
              <a:gd name="connsiteY1366" fmla="*/ 3901392 h 6858029"/>
              <a:gd name="connsiteX1367" fmla="*/ 2693950 w 11162102"/>
              <a:gd name="connsiteY1367" fmla="*/ 3727671 h 6858029"/>
              <a:gd name="connsiteX1368" fmla="*/ 1970546 w 11162102"/>
              <a:gd name="connsiteY1368" fmla="*/ 3860997 h 6858029"/>
              <a:gd name="connsiteX1369" fmla="*/ 1633879 w 11162102"/>
              <a:gd name="connsiteY1369" fmla="*/ 4106675 h 6858029"/>
              <a:gd name="connsiteX1370" fmla="*/ 1645651 w 11162102"/>
              <a:gd name="connsiteY1370" fmla="*/ 4084379 h 6858029"/>
              <a:gd name="connsiteX1371" fmla="*/ 1996500 w 11162102"/>
              <a:gd name="connsiteY1371" fmla="*/ 3812249 h 6858029"/>
              <a:gd name="connsiteX1372" fmla="*/ 1626457 w 11162102"/>
              <a:gd name="connsiteY1372" fmla="*/ 4113454 h 6858029"/>
              <a:gd name="connsiteX1373" fmla="*/ 1614809 w 11162102"/>
              <a:gd name="connsiteY1373" fmla="*/ 4124203 h 6858029"/>
              <a:gd name="connsiteX1374" fmla="*/ 1625962 w 11162102"/>
              <a:gd name="connsiteY1374" fmla="*/ 4103732 h 6858029"/>
              <a:gd name="connsiteX1375" fmla="*/ 1637633 w 11162102"/>
              <a:gd name="connsiteY1375" fmla="*/ 4092206 h 6858029"/>
              <a:gd name="connsiteX1376" fmla="*/ 1626457 w 11162102"/>
              <a:gd name="connsiteY1376" fmla="*/ 4113454 h 6858029"/>
              <a:gd name="connsiteX1377" fmla="*/ 1619672 w 11162102"/>
              <a:gd name="connsiteY1377" fmla="*/ 4126394 h 6858029"/>
              <a:gd name="connsiteX1378" fmla="*/ 1607874 w 11162102"/>
              <a:gd name="connsiteY1378" fmla="*/ 4149010 h 6858029"/>
              <a:gd name="connsiteX1379" fmla="*/ 1595652 w 11162102"/>
              <a:gd name="connsiteY1379" fmla="*/ 4159691 h 6858029"/>
              <a:gd name="connsiteX1380" fmla="*/ 1607399 w 11162102"/>
              <a:gd name="connsiteY1380" fmla="*/ 4137873 h 6858029"/>
              <a:gd name="connsiteX1381" fmla="*/ 1619672 w 11162102"/>
              <a:gd name="connsiteY1381" fmla="*/ 4126394 h 6858029"/>
              <a:gd name="connsiteX1382" fmla="*/ 1588025 w 11162102"/>
              <a:gd name="connsiteY1382" fmla="*/ 4166423 h 6858029"/>
              <a:gd name="connsiteX1383" fmla="*/ 1576439 w 11162102"/>
              <a:gd name="connsiteY1383" fmla="*/ 4176785 h 6858029"/>
              <a:gd name="connsiteX1384" fmla="*/ 1587580 w 11162102"/>
              <a:gd name="connsiteY1384" fmla="*/ 4156747 h 6858029"/>
              <a:gd name="connsiteX1385" fmla="*/ 1599199 w 11162102"/>
              <a:gd name="connsiteY1385" fmla="*/ 4145655 h 6858029"/>
              <a:gd name="connsiteX1386" fmla="*/ 1588025 w 11162102"/>
              <a:gd name="connsiteY1386" fmla="*/ 4166423 h 6858029"/>
              <a:gd name="connsiteX1387" fmla="*/ 1568125 w 11162102"/>
              <a:gd name="connsiteY1387" fmla="*/ 4184270 h 6858029"/>
              <a:gd name="connsiteX1388" fmla="*/ 1558633 w 11162102"/>
              <a:gd name="connsiteY1388" fmla="*/ 4192943 h 6858029"/>
              <a:gd name="connsiteX1389" fmla="*/ 1569115 w 11162102"/>
              <a:gd name="connsiteY1389" fmla="*/ 4174708 h 6858029"/>
              <a:gd name="connsiteX1390" fmla="*/ 1578552 w 11162102"/>
              <a:gd name="connsiteY1390" fmla="*/ 4165488 h 6858029"/>
              <a:gd name="connsiteX1391" fmla="*/ 1568125 w 11162102"/>
              <a:gd name="connsiteY1391" fmla="*/ 4184270 h 6858029"/>
              <a:gd name="connsiteX1392" fmla="*/ 1560456 w 11162102"/>
              <a:gd name="connsiteY1392" fmla="*/ 4198169 h 6858029"/>
              <a:gd name="connsiteX1393" fmla="*/ 1549283 w 11162102"/>
              <a:gd name="connsiteY1393" fmla="*/ 4218481 h 6858029"/>
              <a:gd name="connsiteX1394" fmla="*/ 1539029 w 11162102"/>
              <a:gd name="connsiteY1394" fmla="*/ 4227290 h 6858029"/>
              <a:gd name="connsiteX1395" fmla="*/ 1550253 w 11162102"/>
              <a:gd name="connsiteY1395" fmla="*/ 4207594 h 6858029"/>
              <a:gd name="connsiteX1396" fmla="*/ 1560456 w 11162102"/>
              <a:gd name="connsiteY1396" fmla="*/ 4198169 h 6858029"/>
              <a:gd name="connsiteX1397" fmla="*/ 1530528 w 11162102"/>
              <a:gd name="connsiteY1397" fmla="*/ 4234707 h 6858029"/>
              <a:gd name="connsiteX1398" fmla="*/ 1520228 w 11162102"/>
              <a:gd name="connsiteY1398" fmla="*/ 4243767 h 6858029"/>
              <a:gd name="connsiteX1399" fmla="*/ 1530719 w 11162102"/>
              <a:gd name="connsiteY1399" fmla="*/ 4225966 h 6858029"/>
              <a:gd name="connsiteX1400" fmla="*/ 1541026 w 11162102"/>
              <a:gd name="connsiteY1400" fmla="*/ 4216221 h 6858029"/>
              <a:gd name="connsiteX1401" fmla="*/ 1530528 w 11162102"/>
              <a:gd name="connsiteY1401" fmla="*/ 4234707 h 6858029"/>
              <a:gd name="connsiteX1402" fmla="*/ 1522709 w 11162102"/>
              <a:gd name="connsiteY1402" fmla="*/ 4248537 h 6858029"/>
              <a:gd name="connsiteX1403" fmla="*/ 1511476 w 11162102"/>
              <a:gd name="connsiteY1403" fmla="*/ 4268460 h 6858029"/>
              <a:gd name="connsiteX1404" fmla="*/ 1500421 w 11162102"/>
              <a:gd name="connsiteY1404" fmla="*/ 4277635 h 6858029"/>
              <a:gd name="connsiteX1405" fmla="*/ 1511656 w 11162102"/>
              <a:gd name="connsiteY1405" fmla="*/ 4258396 h 6858029"/>
              <a:gd name="connsiteX1406" fmla="*/ 1522709 w 11162102"/>
              <a:gd name="connsiteY1406" fmla="*/ 4248537 h 6858029"/>
              <a:gd name="connsiteX1407" fmla="*/ 1491721 w 11162102"/>
              <a:gd name="connsiteY1407" fmla="*/ 4284938 h 6858029"/>
              <a:gd name="connsiteX1408" fmla="*/ 1481522 w 11162102"/>
              <a:gd name="connsiteY1408" fmla="*/ 4293542 h 6858029"/>
              <a:gd name="connsiteX1409" fmla="*/ 1492002 w 11162102"/>
              <a:gd name="connsiteY1409" fmla="*/ 4276197 h 6858029"/>
              <a:gd name="connsiteX1410" fmla="*/ 1502219 w 11162102"/>
              <a:gd name="connsiteY1410" fmla="*/ 4266909 h 6858029"/>
              <a:gd name="connsiteX1411" fmla="*/ 1491721 w 11162102"/>
              <a:gd name="connsiteY1411" fmla="*/ 4284938 h 6858029"/>
              <a:gd name="connsiteX1412" fmla="*/ 1483724 w 11162102"/>
              <a:gd name="connsiteY1412" fmla="*/ 4298722 h 6858029"/>
              <a:gd name="connsiteX1413" fmla="*/ 1472448 w 11162102"/>
              <a:gd name="connsiteY1413" fmla="*/ 4318212 h 6858029"/>
              <a:gd name="connsiteX1414" fmla="*/ 1461475 w 11162102"/>
              <a:gd name="connsiteY1414" fmla="*/ 4326930 h 6858029"/>
              <a:gd name="connsiteX1415" fmla="*/ 1472740 w 11162102"/>
              <a:gd name="connsiteY1415" fmla="*/ 4308125 h 6858029"/>
              <a:gd name="connsiteX1416" fmla="*/ 1483724 w 11162102"/>
              <a:gd name="connsiteY1416" fmla="*/ 4298722 h 6858029"/>
              <a:gd name="connsiteX1417" fmla="*/ 1452629 w 11162102"/>
              <a:gd name="connsiteY1417" fmla="*/ 4334028 h 6858029"/>
              <a:gd name="connsiteX1418" fmla="*/ 1442444 w 11162102"/>
              <a:gd name="connsiteY1418" fmla="*/ 4342290 h 6858029"/>
              <a:gd name="connsiteX1419" fmla="*/ 1452967 w 11162102"/>
              <a:gd name="connsiteY1419" fmla="*/ 4325356 h 6858029"/>
              <a:gd name="connsiteX1420" fmla="*/ 1463164 w 11162102"/>
              <a:gd name="connsiteY1420" fmla="*/ 4316409 h 6858029"/>
              <a:gd name="connsiteX1421" fmla="*/ 1452629 w 11162102"/>
              <a:gd name="connsiteY1421" fmla="*/ 4334028 h 6858029"/>
              <a:gd name="connsiteX1422" fmla="*/ 1444457 w 11162102"/>
              <a:gd name="connsiteY1422" fmla="*/ 4347721 h 6858029"/>
              <a:gd name="connsiteX1423" fmla="*/ 1433140 w 11162102"/>
              <a:gd name="connsiteY1423" fmla="*/ 4366755 h 6858029"/>
              <a:gd name="connsiteX1424" fmla="*/ 1422187 w 11162102"/>
              <a:gd name="connsiteY1424" fmla="*/ 4375085 h 6858029"/>
              <a:gd name="connsiteX1425" fmla="*/ 1433502 w 11162102"/>
              <a:gd name="connsiteY1425" fmla="*/ 4356736 h 6858029"/>
              <a:gd name="connsiteX1426" fmla="*/ 1444457 w 11162102"/>
              <a:gd name="connsiteY1426" fmla="*/ 4347721 h 6858029"/>
              <a:gd name="connsiteX1427" fmla="*/ 1413200 w 11162102"/>
              <a:gd name="connsiteY1427" fmla="*/ 4381954 h 6858029"/>
              <a:gd name="connsiteX1428" fmla="*/ 1403065 w 11162102"/>
              <a:gd name="connsiteY1428" fmla="*/ 4389828 h 6858029"/>
              <a:gd name="connsiteX1429" fmla="*/ 1413604 w 11162102"/>
              <a:gd name="connsiteY1429" fmla="*/ 4373350 h 6858029"/>
              <a:gd name="connsiteX1430" fmla="*/ 1423725 w 11162102"/>
              <a:gd name="connsiteY1430" fmla="*/ 4364860 h 6858029"/>
              <a:gd name="connsiteX1431" fmla="*/ 1413200 w 11162102"/>
              <a:gd name="connsiteY1431" fmla="*/ 4381954 h 6858029"/>
              <a:gd name="connsiteX1432" fmla="*/ 1404838 w 11162102"/>
              <a:gd name="connsiteY1432" fmla="*/ 4395579 h 6858029"/>
              <a:gd name="connsiteX1433" fmla="*/ 1393514 w 11162102"/>
              <a:gd name="connsiteY1433" fmla="*/ 4414065 h 6858029"/>
              <a:gd name="connsiteX1434" fmla="*/ 1382593 w 11162102"/>
              <a:gd name="connsiteY1434" fmla="*/ 4421961 h 6858029"/>
              <a:gd name="connsiteX1435" fmla="*/ 1393950 w 11162102"/>
              <a:gd name="connsiteY1435" fmla="*/ 4404114 h 6858029"/>
              <a:gd name="connsiteX1436" fmla="*/ 1404838 w 11162102"/>
              <a:gd name="connsiteY1436" fmla="*/ 4395579 h 6858029"/>
              <a:gd name="connsiteX1437" fmla="*/ 1373435 w 11162102"/>
              <a:gd name="connsiteY1437" fmla="*/ 4428648 h 6858029"/>
              <a:gd name="connsiteX1438" fmla="*/ 1363364 w 11162102"/>
              <a:gd name="connsiteY1438" fmla="*/ 4436065 h 6858029"/>
              <a:gd name="connsiteX1439" fmla="*/ 1373903 w 11162102"/>
              <a:gd name="connsiteY1439" fmla="*/ 4420090 h 6858029"/>
              <a:gd name="connsiteX1440" fmla="*/ 1383992 w 11162102"/>
              <a:gd name="connsiteY1440" fmla="*/ 4412011 h 6858029"/>
              <a:gd name="connsiteX1441" fmla="*/ 1373435 w 11162102"/>
              <a:gd name="connsiteY1441" fmla="*/ 4428648 h 6858029"/>
              <a:gd name="connsiteX1442" fmla="*/ 1366061 w 11162102"/>
              <a:gd name="connsiteY1442" fmla="*/ 4440287 h 6858029"/>
              <a:gd name="connsiteX1443" fmla="*/ 1353596 w 11162102"/>
              <a:gd name="connsiteY1443" fmla="*/ 4460005 h 6858029"/>
              <a:gd name="connsiteX1444" fmla="*/ 1342721 w 11162102"/>
              <a:gd name="connsiteY1444" fmla="*/ 4467468 h 6858029"/>
              <a:gd name="connsiteX1445" fmla="*/ 1355285 w 11162102"/>
              <a:gd name="connsiteY1445" fmla="*/ 4448343 h 6858029"/>
              <a:gd name="connsiteX1446" fmla="*/ 1366061 w 11162102"/>
              <a:gd name="connsiteY1446" fmla="*/ 4440287 h 6858029"/>
              <a:gd name="connsiteX1447" fmla="*/ 1333417 w 11162102"/>
              <a:gd name="connsiteY1447" fmla="*/ 4473881 h 6858029"/>
              <a:gd name="connsiteX1448" fmla="*/ 1323391 w 11162102"/>
              <a:gd name="connsiteY1448" fmla="*/ 4480865 h 6858029"/>
              <a:gd name="connsiteX1449" fmla="*/ 1335245 w 11162102"/>
              <a:gd name="connsiteY1449" fmla="*/ 4463520 h 6858029"/>
              <a:gd name="connsiteX1450" fmla="*/ 1345200 w 11162102"/>
              <a:gd name="connsiteY1450" fmla="*/ 4455920 h 6858029"/>
              <a:gd name="connsiteX1451" fmla="*/ 1333417 w 11162102"/>
              <a:gd name="connsiteY1451" fmla="*/ 4473881 h 6858029"/>
              <a:gd name="connsiteX1452" fmla="*/ 1324708 w 11162102"/>
              <a:gd name="connsiteY1452" fmla="*/ 4487186 h 6858029"/>
              <a:gd name="connsiteX1453" fmla="*/ 1313365 w 11162102"/>
              <a:gd name="connsiteY1453" fmla="*/ 4504554 h 6858029"/>
              <a:gd name="connsiteX1454" fmla="*/ 1302552 w 11162102"/>
              <a:gd name="connsiteY1454" fmla="*/ 4511514 h 6858029"/>
              <a:gd name="connsiteX1455" fmla="*/ 1313863 w 11162102"/>
              <a:gd name="connsiteY1455" fmla="*/ 4494854 h 6858029"/>
              <a:gd name="connsiteX1456" fmla="*/ 1324708 w 11162102"/>
              <a:gd name="connsiteY1456" fmla="*/ 4487186 h 6858029"/>
              <a:gd name="connsiteX1457" fmla="*/ 1293099 w 11162102"/>
              <a:gd name="connsiteY1457" fmla="*/ 4517676 h 6858029"/>
              <a:gd name="connsiteX1458" fmla="*/ 1283137 w 11162102"/>
              <a:gd name="connsiteY1458" fmla="*/ 4524203 h 6858029"/>
              <a:gd name="connsiteX1459" fmla="*/ 1293567 w 11162102"/>
              <a:gd name="connsiteY1459" fmla="*/ 4509461 h 6858029"/>
              <a:gd name="connsiteX1460" fmla="*/ 1303611 w 11162102"/>
              <a:gd name="connsiteY1460" fmla="*/ 4502180 h 6858029"/>
              <a:gd name="connsiteX1461" fmla="*/ 1293099 w 11162102"/>
              <a:gd name="connsiteY1461" fmla="*/ 4517676 h 6858029"/>
              <a:gd name="connsiteX1462" fmla="*/ 1284416 w 11162102"/>
              <a:gd name="connsiteY1462" fmla="*/ 4530502 h 6858029"/>
              <a:gd name="connsiteX1463" fmla="*/ 1272849 w 11162102"/>
              <a:gd name="connsiteY1463" fmla="*/ 4547573 h 6858029"/>
              <a:gd name="connsiteX1464" fmla="*/ 1262098 w 11162102"/>
              <a:gd name="connsiteY1464" fmla="*/ 4554055 h 6858029"/>
              <a:gd name="connsiteX1465" fmla="*/ 1273653 w 11162102"/>
              <a:gd name="connsiteY1465" fmla="*/ 4537646 h 6858029"/>
              <a:gd name="connsiteX1466" fmla="*/ 1284416 w 11162102"/>
              <a:gd name="connsiteY1466" fmla="*/ 4530502 h 6858029"/>
              <a:gd name="connsiteX1467" fmla="*/ 1252522 w 11162102"/>
              <a:gd name="connsiteY1467" fmla="*/ 4559897 h 6858029"/>
              <a:gd name="connsiteX1468" fmla="*/ 1245696 w 11162102"/>
              <a:gd name="connsiteY1468" fmla="*/ 4564073 h 6858029"/>
              <a:gd name="connsiteX1469" fmla="*/ 1242590 w 11162102"/>
              <a:gd name="connsiteY1469" fmla="*/ 4566013 h 6858029"/>
              <a:gd name="connsiteX1470" fmla="*/ 1253371 w 11162102"/>
              <a:gd name="connsiteY1470" fmla="*/ 4551316 h 6858029"/>
              <a:gd name="connsiteX1471" fmla="*/ 1263314 w 11162102"/>
              <a:gd name="connsiteY1471" fmla="*/ 4544561 h 6858029"/>
              <a:gd name="connsiteX1472" fmla="*/ 1252522 w 11162102"/>
              <a:gd name="connsiteY1472" fmla="*/ 4559897 h 6858029"/>
              <a:gd name="connsiteX1473" fmla="*/ 1244598 w 11162102"/>
              <a:gd name="connsiteY1473" fmla="*/ 4571171 h 6858029"/>
              <a:gd name="connsiteX1474" fmla="*/ 1232083 w 11162102"/>
              <a:gd name="connsiteY1474" fmla="*/ 4588995 h 6858029"/>
              <a:gd name="connsiteX1475" fmla="*/ 1224526 w 11162102"/>
              <a:gd name="connsiteY1475" fmla="*/ 4593194 h 6858029"/>
              <a:gd name="connsiteX1476" fmla="*/ 1221368 w 11162102"/>
              <a:gd name="connsiteY1476" fmla="*/ 4594997 h 6858029"/>
              <a:gd name="connsiteX1477" fmla="*/ 1233929 w 11162102"/>
              <a:gd name="connsiteY1477" fmla="*/ 4577812 h 6858029"/>
              <a:gd name="connsiteX1478" fmla="*/ 1244598 w 11162102"/>
              <a:gd name="connsiteY1478" fmla="*/ 4571171 h 6858029"/>
              <a:gd name="connsiteX1479" fmla="*/ 1211709 w 11162102"/>
              <a:gd name="connsiteY1479" fmla="*/ 4600452 h 6858029"/>
              <a:gd name="connsiteX1480" fmla="*/ 1201827 w 11162102"/>
              <a:gd name="connsiteY1480" fmla="*/ 4606134 h 6858029"/>
              <a:gd name="connsiteX1481" fmla="*/ 1213585 w 11162102"/>
              <a:gd name="connsiteY1481" fmla="*/ 4590730 h 6858029"/>
              <a:gd name="connsiteX1482" fmla="*/ 1223415 w 11162102"/>
              <a:gd name="connsiteY1482" fmla="*/ 4584454 h 6858029"/>
              <a:gd name="connsiteX1483" fmla="*/ 1211709 w 11162102"/>
              <a:gd name="connsiteY1483" fmla="*/ 4600452 h 6858029"/>
              <a:gd name="connsiteX1484" fmla="*/ 1203496 w 11162102"/>
              <a:gd name="connsiteY1484" fmla="*/ 4611703 h 6858029"/>
              <a:gd name="connsiteX1485" fmla="*/ 1191108 w 11162102"/>
              <a:gd name="connsiteY1485" fmla="*/ 4628660 h 6858029"/>
              <a:gd name="connsiteX1486" fmla="*/ 1180446 w 11162102"/>
              <a:gd name="connsiteY1486" fmla="*/ 4634182 h 6858029"/>
              <a:gd name="connsiteX1487" fmla="*/ 1192906 w 11162102"/>
              <a:gd name="connsiteY1487" fmla="*/ 4617819 h 6858029"/>
              <a:gd name="connsiteX1488" fmla="*/ 1203496 w 11162102"/>
              <a:gd name="connsiteY1488" fmla="*/ 4611703 h 6858029"/>
              <a:gd name="connsiteX1489" fmla="*/ 1170682 w 11162102"/>
              <a:gd name="connsiteY1489" fmla="*/ 4639317 h 6858029"/>
              <a:gd name="connsiteX1490" fmla="*/ 1160883 w 11162102"/>
              <a:gd name="connsiteY1490" fmla="*/ 4644475 h 6858029"/>
              <a:gd name="connsiteX1491" fmla="*/ 1172599 w 11162102"/>
              <a:gd name="connsiteY1491" fmla="*/ 4629755 h 6858029"/>
              <a:gd name="connsiteX1492" fmla="*/ 1182317 w 11162102"/>
              <a:gd name="connsiteY1492" fmla="*/ 4624027 h 6858029"/>
              <a:gd name="connsiteX1493" fmla="*/ 1170682 w 11162102"/>
              <a:gd name="connsiteY1493" fmla="*/ 4639317 h 6858029"/>
              <a:gd name="connsiteX1494" fmla="*/ 1171397 w 11162102"/>
              <a:gd name="connsiteY1494" fmla="*/ 4646096 h 6858029"/>
              <a:gd name="connsiteX1495" fmla="*/ 1182744 w 11162102"/>
              <a:gd name="connsiteY1495" fmla="*/ 4640139 h 6858029"/>
              <a:gd name="connsiteX1496" fmla="*/ 1170374 w 11162102"/>
              <a:gd name="connsiteY1496" fmla="*/ 4657073 h 6858029"/>
              <a:gd name="connsiteX1497" fmla="*/ 1159061 w 11162102"/>
              <a:gd name="connsiteY1497" fmla="*/ 4662322 h 6858029"/>
              <a:gd name="connsiteX1498" fmla="*/ 1171397 w 11162102"/>
              <a:gd name="connsiteY1498" fmla="*/ 4646096 h 6858029"/>
              <a:gd name="connsiteX1499" fmla="*/ 1188032 w 11162102"/>
              <a:gd name="connsiteY1499" fmla="*/ 4640641 h 6858029"/>
              <a:gd name="connsiteX1500" fmla="*/ 1191838 w 11162102"/>
              <a:gd name="connsiteY1500" fmla="*/ 4635415 h 6858029"/>
              <a:gd name="connsiteX1501" fmla="*/ 1203808 w 11162102"/>
              <a:gd name="connsiteY1501" fmla="*/ 4629276 h 6858029"/>
              <a:gd name="connsiteX1502" fmla="*/ 1190809 w 11162102"/>
              <a:gd name="connsiteY1502" fmla="*/ 4647807 h 6858029"/>
              <a:gd name="connsiteX1503" fmla="*/ 1182169 w 11162102"/>
              <a:gd name="connsiteY1503" fmla="*/ 4651687 h 6858029"/>
              <a:gd name="connsiteX1504" fmla="*/ 1178871 w 11162102"/>
              <a:gd name="connsiteY1504" fmla="*/ 4653193 h 6858029"/>
              <a:gd name="connsiteX1505" fmla="*/ 1188032 w 11162102"/>
              <a:gd name="connsiteY1505" fmla="*/ 4640641 h 6858029"/>
              <a:gd name="connsiteX1506" fmla="*/ 1212289 w 11162102"/>
              <a:gd name="connsiteY1506" fmla="*/ 4624963 h 6858029"/>
              <a:gd name="connsiteX1507" fmla="*/ 1224800 w 11162102"/>
              <a:gd name="connsiteY1507" fmla="*/ 4618709 h 6858029"/>
              <a:gd name="connsiteX1508" fmla="*/ 1211262 w 11162102"/>
              <a:gd name="connsiteY1508" fmla="*/ 4638724 h 6858029"/>
              <a:gd name="connsiteX1509" fmla="*/ 1198776 w 11162102"/>
              <a:gd name="connsiteY1509" fmla="*/ 4644224 h 6858029"/>
              <a:gd name="connsiteX1510" fmla="*/ 1212289 w 11162102"/>
              <a:gd name="connsiteY1510" fmla="*/ 4624963 h 6858029"/>
              <a:gd name="connsiteX1511" fmla="*/ 1232717 w 11162102"/>
              <a:gd name="connsiteY1511" fmla="*/ 4614784 h 6858029"/>
              <a:gd name="connsiteX1512" fmla="*/ 1245721 w 11162102"/>
              <a:gd name="connsiteY1512" fmla="*/ 4608417 h 6858029"/>
              <a:gd name="connsiteX1513" fmla="*/ 1231726 w 11162102"/>
              <a:gd name="connsiteY1513" fmla="*/ 4629869 h 6858029"/>
              <a:gd name="connsiteX1514" fmla="*/ 1218729 w 11162102"/>
              <a:gd name="connsiteY1514" fmla="*/ 4635483 h 6858029"/>
              <a:gd name="connsiteX1515" fmla="*/ 1232717 w 11162102"/>
              <a:gd name="connsiteY1515" fmla="*/ 4614784 h 6858029"/>
              <a:gd name="connsiteX1516" fmla="*/ 1253138 w 11162102"/>
              <a:gd name="connsiteY1516" fmla="*/ 4604833 h 6858029"/>
              <a:gd name="connsiteX1517" fmla="*/ 1266564 w 11162102"/>
              <a:gd name="connsiteY1517" fmla="*/ 4598421 h 6858029"/>
              <a:gd name="connsiteX1518" fmla="*/ 1252177 w 11162102"/>
              <a:gd name="connsiteY1518" fmla="*/ 4621288 h 6858029"/>
              <a:gd name="connsiteX1519" fmla="*/ 1238747 w 11162102"/>
              <a:gd name="connsiteY1519" fmla="*/ 4626902 h 6858029"/>
              <a:gd name="connsiteX1520" fmla="*/ 1253138 w 11162102"/>
              <a:gd name="connsiteY1520" fmla="*/ 4604833 h 6858029"/>
              <a:gd name="connsiteX1521" fmla="*/ 1273557 w 11162102"/>
              <a:gd name="connsiteY1521" fmla="*/ 4595111 h 6858029"/>
              <a:gd name="connsiteX1522" fmla="*/ 1287376 w 11162102"/>
              <a:gd name="connsiteY1522" fmla="*/ 4588676 h 6858029"/>
              <a:gd name="connsiteX1523" fmla="*/ 1272630 w 11162102"/>
              <a:gd name="connsiteY1523" fmla="*/ 4612912 h 6858029"/>
              <a:gd name="connsiteX1524" fmla="*/ 1258823 w 11162102"/>
              <a:gd name="connsiteY1524" fmla="*/ 4618527 h 6858029"/>
              <a:gd name="connsiteX1525" fmla="*/ 1273557 w 11162102"/>
              <a:gd name="connsiteY1525" fmla="*/ 4595111 h 6858029"/>
              <a:gd name="connsiteX1526" fmla="*/ 1279723 w 11162102"/>
              <a:gd name="connsiteY1526" fmla="*/ 4585298 h 6858029"/>
              <a:gd name="connsiteX1527" fmla="*/ 1294437 w 11162102"/>
              <a:gd name="connsiteY1527" fmla="*/ 4561883 h 6858029"/>
              <a:gd name="connsiteX1528" fmla="*/ 1307856 w 11162102"/>
              <a:gd name="connsiteY1528" fmla="*/ 4554945 h 6858029"/>
              <a:gd name="connsiteX1529" fmla="*/ 1293186 w 11162102"/>
              <a:gd name="connsiteY1529" fmla="*/ 4579113 h 6858029"/>
              <a:gd name="connsiteX1530" fmla="*/ 1279723 w 11162102"/>
              <a:gd name="connsiteY1530" fmla="*/ 4585298 h 6858029"/>
              <a:gd name="connsiteX1531" fmla="*/ 1314732 w 11162102"/>
              <a:gd name="connsiteY1531" fmla="*/ 4551430 h 6858029"/>
              <a:gd name="connsiteX1532" fmla="*/ 1328551 w 11162102"/>
              <a:gd name="connsiteY1532" fmla="*/ 4544469 h 6858029"/>
              <a:gd name="connsiteX1533" fmla="*/ 1313603 w 11162102"/>
              <a:gd name="connsiteY1533" fmla="*/ 4569916 h 6858029"/>
              <a:gd name="connsiteX1534" fmla="*/ 1299750 w 11162102"/>
              <a:gd name="connsiteY1534" fmla="*/ 4576123 h 6858029"/>
              <a:gd name="connsiteX1535" fmla="*/ 1314732 w 11162102"/>
              <a:gd name="connsiteY1535" fmla="*/ 4551430 h 6858029"/>
              <a:gd name="connsiteX1536" fmla="*/ 1320413 w 11162102"/>
              <a:gd name="connsiteY1536" fmla="*/ 4542073 h 6858029"/>
              <a:gd name="connsiteX1537" fmla="*/ 1325981 w 11162102"/>
              <a:gd name="connsiteY1537" fmla="*/ 4532899 h 6858029"/>
              <a:gd name="connsiteX1538" fmla="*/ 1335336 w 11162102"/>
              <a:gd name="connsiteY1538" fmla="*/ 4517471 h 6858029"/>
              <a:gd name="connsiteX1539" fmla="*/ 1348794 w 11162102"/>
              <a:gd name="connsiteY1539" fmla="*/ 4509963 h 6858029"/>
              <a:gd name="connsiteX1540" fmla="*/ 1347838 w 11162102"/>
              <a:gd name="connsiteY1540" fmla="*/ 4511606 h 6858029"/>
              <a:gd name="connsiteX1541" fmla="*/ 1333914 w 11162102"/>
              <a:gd name="connsiteY1541" fmla="*/ 4535341 h 6858029"/>
              <a:gd name="connsiteX1542" fmla="*/ 1320413 w 11162102"/>
              <a:gd name="connsiteY1542" fmla="*/ 4542073 h 6858029"/>
              <a:gd name="connsiteX1543" fmla="*/ 1351245 w 11162102"/>
              <a:gd name="connsiteY1543" fmla="*/ 4513591 h 6858029"/>
              <a:gd name="connsiteX1544" fmla="*/ 1355579 w 11162102"/>
              <a:gd name="connsiteY1544" fmla="*/ 4506220 h 6858029"/>
              <a:gd name="connsiteX1545" fmla="*/ 1369416 w 11162102"/>
              <a:gd name="connsiteY1545" fmla="*/ 4498688 h 6858029"/>
              <a:gd name="connsiteX1546" fmla="*/ 1354271 w 11162102"/>
              <a:gd name="connsiteY1546" fmla="*/ 4525367 h 6858029"/>
              <a:gd name="connsiteX1547" fmla="*/ 1340366 w 11162102"/>
              <a:gd name="connsiteY1547" fmla="*/ 4532145 h 6858029"/>
              <a:gd name="connsiteX1548" fmla="*/ 1351245 w 11162102"/>
              <a:gd name="connsiteY1548" fmla="*/ 4513591 h 6858029"/>
              <a:gd name="connsiteX1549" fmla="*/ 1360798 w 11162102"/>
              <a:gd name="connsiteY1549" fmla="*/ 4497319 h 6858029"/>
              <a:gd name="connsiteX1550" fmla="*/ 1374818 w 11162102"/>
              <a:gd name="connsiteY1550" fmla="*/ 4473425 h 6858029"/>
              <a:gd name="connsiteX1551" fmla="*/ 1388349 w 11162102"/>
              <a:gd name="connsiteY1551" fmla="*/ 4465346 h 6858029"/>
              <a:gd name="connsiteX1552" fmla="*/ 1374329 w 11162102"/>
              <a:gd name="connsiteY1552" fmla="*/ 4490039 h 6858029"/>
              <a:gd name="connsiteX1553" fmla="*/ 1360798 w 11162102"/>
              <a:gd name="connsiteY1553" fmla="*/ 4497319 h 6858029"/>
              <a:gd name="connsiteX1554" fmla="*/ 1400837 w 11162102"/>
              <a:gd name="connsiteY1554" fmla="*/ 4451173 h 6858029"/>
              <a:gd name="connsiteX1555" fmla="*/ 1414807 w 11162102"/>
              <a:gd name="connsiteY1555" fmla="*/ 4426594 h 6858029"/>
              <a:gd name="connsiteX1556" fmla="*/ 1428386 w 11162102"/>
              <a:gd name="connsiteY1556" fmla="*/ 4417990 h 6858029"/>
              <a:gd name="connsiteX1557" fmla="*/ 1414423 w 11162102"/>
              <a:gd name="connsiteY1557" fmla="*/ 4443345 h 6858029"/>
              <a:gd name="connsiteX1558" fmla="*/ 1400837 w 11162102"/>
              <a:gd name="connsiteY1558" fmla="*/ 4451173 h 6858029"/>
              <a:gd name="connsiteX1559" fmla="*/ 1434913 w 11162102"/>
              <a:gd name="connsiteY1559" fmla="*/ 4413882 h 6858029"/>
              <a:gd name="connsiteX1560" fmla="*/ 1448250 w 11162102"/>
              <a:gd name="connsiteY1560" fmla="*/ 4405621 h 6858029"/>
              <a:gd name="connsiteX1561" fmla="*/ 1434007 w 11162102"/>
              <a:gd name="connsiteY1561" fmla="*/ 4432322 h 6858029"/>
              <a:gd name="connsiteX1562" fmla="*/ 1420615 w 11162102"/>
              <a:gd name="connsiteY1562" fmla="*/ 4439831 h 6858029"/>
              <a:gd name="connsiteX1563" fmla="*/ 1434913 w 11162102"/>
              <a:gd name="connsiteY1563" fmla="*/ 4413882 h 6858029"/>
              <a:gd name="connsiteX1564" fmla="*/ 1440536 w 11162102"/>
              <a:gd name="connsiteY1564" fmla="*/ 4403681 h 6858029"/>
              <a:gd name="connsiteX1565" fmla="*/ 1455151 w 11162102"/>
              <a:gd name="connsiteY1565" fmla="*/ 4377230 h 6858029"/>
              <a:gd name="connsiteX1566" fmla="*/ 1468039 w 11162102"/>
              <a:gd name="connsiteY1566" fmla="*/ 4368626 h 6858029"/>
              <a:gd name="connsiteX1567" fmla="*/ 1453533 w 11162102"/>
              <a:gd name="connsiteY1567" fmla="*/ 4395739 h 6858029"/>
              <a:gd name="connsiteX1568" fmla="*/ 1440536 w 11162102"/>
              <a:gd name="connsiteY1568" fmla="*/ 4403681 h 6858029"/>
              <a:gd name="connsiteX1569" fmla="*/ 1474397 w 11162102"/>
              <a:gd name="connsiteY1569" fmla="*/ 4364450 h 6858029"/>
              <a:gd name="connsiteX1570" fmla="*/ 1488638 w 11162102"/>
              <a:gd name="connsiteY1570" fmla="*/ 4355161 h 6858029"/>
              <a:gd name="connsiteX1571" fmla="*/ 1473890 w 11162102"/>
              <a:gd name="connsiteY1571" fmla="*/ 4383575 h 6858029"/>
              <a:gd name="connsiteX1572" fmla="*/ 1459604 w 11162102"/>
              <a:gd name="connsiteY1572" fmla="*/ 4392087 h 6858029"/>
              <a:gd name="connsiteX1573" fmla="*/ 1474397 w 11162102"/>
              <a:gd name="connsiteY1573" fmla="*/ 4364450 h 6858029"/>
              <a:gd name="connsiteX1574" fmla="*/ 1479244 w 11162102"/>
              <a:gd name="connsiteY1574" fmla="*/ 4355412 h 6858029"/>
              <a:gd name="connsiteX1575" fmla="*/ 1492933 w 11162102"/>
              <a:gd name="connsiteY1575" fmla="*/ 4329920 h 6858029"/>
              <a:gd name="connsiteX1576" fmla="*/ 1506893 w 11162102"/>
              <a:gd name="connsiteY1576" fmla="*/ 4320084 h 6858029"/>
              <a:gd name="connsiteX1577" fmla="*/ 1493202 w 11162102"/>
              <a:gd name="connsiteY1577" fmla="*/ 4346397 h 6858029"/>
              <a:gd name="connsiteX1578" fmla="*/ 1479244 w 11162102"/>
              <a:gd name="connsiteY1578" fmla="*/ 4355412 h 6858029"/>
              <a:gd name="connsiteX1579" fmla="*/ 1513162 w 11162102"/>
              <a:gd name="connsiteY1579" fmla="*/ 4315725 h 6858029"/>
              <a:gd name="connsiteX1580" fmla="*/ 1527481 w 11162102"/>
              <a:gd name="connsiteY1580" fmla="*/ 4305889 h 6858029"/>
              <a:gd name="connsiteX1581" fmla="*/ 1513466 w 11162102"/>
              <a:gd name="connsiteY1581" fmla="*/ 4333594 h 6858029"/>
              <a:gd name="connsiteX1582" fmla="*/ 1499143 w 11162102"/>
              <a:gd name="connsiteY1582" fmla="*/ 4342609 h 6858029"/>
              <a:gd name="connsiteX1583" fmla="*/ 1513162 w 11162102"/>
              <a:gd name="connsiteY1583" fmla="*/ 4315725 h 6858029"/>
              <a:gd name="connsiteX1584" fmla="*/ 1518608 w 11162102"/>
              <a:gd name="connsiteY1584" fmla="*/ 4305295 h 6858029"/>
              <a:gd name="connsiteX1585" fmla="*/ 1532244 w 11162102"/>
              <a:gd name="connsiteY1585" fmla="*/ 4279233 h 6858029"/>
              <a:gd name="connsiteX1586" fmla="*/ 1546238 w 11162102"/>
              <a:gd name="connsiteY1586" fmla="*/ 4268940 h 6858029"/>
              <a:gd name="connsiteX1587" fmla="*/ 1532588 w 11162102"/>
              <a:gd name="connsiteY1587" fmla="*/ 4295801 h 6858029"/>
              <a:gd name="connsiteX1588" fmla="*/ 1518608 w 11162102"/>
              <a:gd name="connsiteY1588" fmla="*/ 4305295 h 6858029"/>
              <a:gd name="connsiteX1589" fmla="*/ 1552327 w 11162102"/>
              <a:gd name="connsiteY1589" fmla="*/ 4264535 h 6858029"/>
              <a:gd name="connsiteX1590" fmla="*/ 1878291 w 11162102"/>
              <a:gd name="connsiteY1590" fmla="*/ 4076916 h 6858029"/>
              <a:gd name="connsiteX1591" fmla="*/ 3374022 w 11162102"/>
              <a:gd name="connsiteY1591" fmla="*/ 4172585 h 6858029"/>
              <a:gd name="connsiteX1592" fmla="*/ 5177117 w 11162102"/>
              <a:gd name="connsiteY1592" fmla="*/ 4800829 h 6858029"/>
              <a:gd name="connsiteX1593" fmla="*/ 6664903 w 11162102"/>
              <a:gd name="connsiteY1593" fmla="*/ 5328906 h 6858029"/>
              <a:gd name="connsiteX1594" fmla="*/ 7832315 w 11162102"/>
              <a:gd name="connsiteY1594" fmla="*/ 5647797 h 6858029"/>
              <a:gd name="connsiteX1595" fmla="*/ 7843955 w 11162102"/>
              <a:gd name="connsiteY1595" fmla="*/ 5650102 h 6858029"/>
              <a:gd name="connsiteX1596" fmla="*/ 9051373 w 11162102"/>
              <a:gd name="connsiteY1596" fmla="*/ 5737761 h 6858029"/>
              <a:gd name="connsiteX1597" fmla="*/ 9842176 w 11162102"/>
              <a:gd name="connsiteY1597" fmla="*/ 5535080 h 6858029"/>
              <a:gd name="connsiteX1598" fmla="*/ 9986480 w 11162102"/>
              <a:gd name="connsiteY1598" fmla="*/ 5457394 h 6858029"/>
              <a:gd name="connsiteX1599" fmla="*/ 10004578 w 11162102"/>
              <a:gd name="connsiteY1599" fmla="*/ 5499546 h 6858029"/>
              <a:gd name="connsiteX1600" fmla="*/ 9024215 w 11162102"/>
              <a:gd name="connsiteY1600" fmla="*/ 5798422 h 6858029"/>
              <a:gd name="connsiteX1601" fmla="*/ 7842562 w 11162102"/>
              <a:gd name="connsiteY1601" fmla="*/ 5706404 h 6858029"/>
              <a:gd name="connsiteX1602" fmla="*/ 6683275 w 11162102"/>
              <a:gd name="connsiteY1602" fmla="*/ 5390731 h 6858029"/>
              <a:gd name="connsiteX1603" fmla="*/ 5186862 w 11162102"/>
              <a:gd name="connsiteY1603" fmla="*/ 4865460 h 6858029"/>
              <a:gd name="connsiteX1604" fmla="*/ 3354098 w 11162102"/>
              <a:gd name="connsiteY1604" fmla="*/ 4234182 h 6858029"/>
              <a:gd name="connsiteX1605" fmla="*/ 2587874 w 11162102"/>
              <a:gd name="connsiteY1605" fmla="*/ 4053089 h 6858029"/>
              <a:gd name="connsiteX1606" fmla="*/ 1852689 w 11162102"/>
              <a:gd name="connsiteY1606" fmla="*/ 4124933 h 6858029"/>
              <a:gd name="connsiteX1607" fmla="*/ 1538417 w 11162102"/>
              <a:gd name="connsiteY1607" fmla="*/ 4291899 h 6858029"/>
              <a:gd name="connsiteX1608" fmla="*/ 1552327 w 11162102"/>
              <a:gd name="connsiteY1608" fmla="*/ 4264535 h 6858029"/>
              <a:gd name="connsiteX1609" fmla="*/ 9050962 w 11162102"/>
              <a:gd name="connsiteY1609" fmla="*/ 5732581 h 6858029"/>
              <a:gd name="connsiteX1610" fmla="*/ 7833958 w 11162102"/>
              <a:gd name="connsiteY1610" fmla="*/ 5643507 h 6858029"/>
              <a:gd name="connsiteX1611" fmla="*/ 6666524 w 11162102"/>
              <a:gd name="connsiteY1611" fmla="*/ 5323954 h 6858029"/>
              <a:gd name="connsiteX1612" fmla="*/ 5178920 w 11162102"/>
              <a:gd name="connsiteY1612" fmla="*/ 4795967 h 6858029"/>
              <a:gd name="connsiteX1613" fmla="*/ 3375551 w 11162102"/>
              <a:gd name="connsiteY1613" fmla="*/ 4167610 h 6858029"/>
              <a:gd name="connsiteX1614" fmla="*/ 1876251 w 11162102"/>
              <a:gd name="connsiteY1614" fmla="*/ 4072146 h 6858029"/>
              <a:gd name="connsiteX1615" fmla="*/ 1557672 w 11162102"/>
              <a:gd name="connsiteY1615" fmla="*/ 4254037 h 6858029"/>
              <a:gd name="connsiteX1616" fmla="*/ 1571201 w 11162102"/>
              <a:gd name="connsiteY1616" fmla="*/ 4227564 h 6858029"/>
              <a:gd name="connsiteX1617" fmla="*/ 1901946 w 11162102"/>
              <a:gd name="connsiteY1617" fmla="*/ 4023991 h 6858029"/>
              <a:gd name="connsiteX1618" fmla="*/ 2854959 w 11162102"/>
              <a:gd name="connsiteY1618" fmla="*/ 3961870 h 6858029"/>
              <a:gd name="connsiteX1619" fmla="*/ 3395475 w 11162102"/>
              <a:gd name="connsiteY1619" fmla="*/ 4105922 h 6858029"/>
              <a:gd name="connsiteX1620" fmla="*/ 5169221 w 11162102"/>
              <a:gd name="connsiteY1620" fmla="*/ 4731199 h 6858029"/>
              <a:gd name="connsiteX1621" fmla="*/ 6648198 w 11162102"/>
              <a:gd name="connsiteY1621" fmla="*/ 5262015 h 6858029"/>
              <a:gd name="connsiteX1622" fmla="*/ 7823825 w 11162102"/>
              <a:gd name="connsiteY1622" fmla="*/ 5584558 h 6858029"/>
              <a:gd name="connsiteX1623" fmla="*/ 7848450 w 11162102"/>
              <a:gd name="connsiteY1623" fmla="*/ 5589373 h 6858029"/>
              <a:gd name="connsiteX1624" fmla="*/ 9078166 w 11162102"/>
              <a:gd name="connsiteY1624" fmla="*/ 5671806 h 6858029"/>
              <a:gd name="connsiteX1625" fmla="*/ 9884101 w 11162102"/>
              <a:gd name="connsiteY1625" fmla="*/ 5453331 h 6858029"/>
              <a:gd name="connsiteX1626" fmla="*/ 9965576 w 11162102"/>
              <a:gd name="connsiteY1626" fmla="*/ 5409650 h 6858029"/>
              <a:gd name="connsiteX1627" fmla="*/ 9984198 w 11162102"/>
              <a:gd name="connsiteY1627" fmla="*/ 5452099 h 6858029"/>
              <a:gd name="connsiteX1628" fmla="*/ 9050962 w 11162102"/>
              <a:gd name="connsiteY1628" fmla="*/ 5732581 h 6858029"/>
              <a:gd name="connsiteX1629" fmla="*/ 9971577 w 11162102"/>
              <a:gd name="connsiteY1629" fmla="*/ 5406249 h 6858029"/>
              <a:gd name="connsiteX1630" fmla="*/ 10007294 w 11162102"/>
              <a:gd name="connsiteY1630" fmla="*/ 5385048 h 6858029"/>
              <a:gd name="connsiteX1631" fmla="*/ 10015784 w 11162102"/>
              <a:gd name="connsiteY1631" fmla="*/ 5404036 h 6858029"/>
              <a:gd name="connsiteX1632" fmla="*/ 10025483 w 11162102"/>
              <a:gd name="connsiteY1632" fmla="*/ 5426218 h 6858029"/>
              <a:gd name="connsiteX1633" fmla="*/ 9990109 w 11162102"/>
              <a:gd name="connsiteY1633" fmla="*/ 5448470 h 6858029"/>
              <a:gd name="connsiteX1634" fmla="*/ 9971577 w 11162102"/>
              <a:gd name="connsiteY1634" fmla="*/ 5406249 h 6858029"/>
              <a:gd name="connsiteX1635" fmla="*/ 9969432 w 11162102"/>
              <a:gd name="connsiteY1635" fmla="*/ 5401388 h 6858029"/>
              <a:gd name="connsiteX1636" fmla="*/ 9950330 w 11162102"/>
              <a:gd name="connsiteY1636" fmla="*/ 5358689 h 6858029"/>
              <a:gd name="connsiteX1637" fmla="*/ 9986320 w 11162102"/>
              <a:gd name="connsiteY1637" fmla="*/ 5338468 h 6858029"/>
              <a:gd name="connsiteX1638" fmla="*/ 10005126 w 11162102"/>
              <a:gd name="connsiteY1638" fmla="*/ 5380141 h 6858029"/>
              <a:gd name="connsiteX1639" fmla="*/ 9969432 w 11162102"/>
              <a:gd name="connsiteY1639" fmla="*/ 5401388 h 6858029"/>
              <a:gd name="connsiteX1640" fmla="*/ 9992231 w 11162102"/>
              <a:gd name="connsiteY1640" fmla="*/ 5335091 h 6858029"/>
              <a:gd name="connsiteX1641" fmla="*/ 10030024 w 11162102"/>
              <a:gd name="connsiteY1641" fmla="*/ 5312406 h 6858029"/>
              <a:gd name="connsiteX1642" fmla="*/ 10047872 w 11162102"/>
              <a:gd name="connsiteY1642" fmla="*/ 5353006 h 6858029"/>
              <a:gd name="connsiteX1643" fmla="*/ 10010922 w 11162102"/>
              <a:gd name="connsiteY1643" fmla="*/ 5376536 h 6858029"/>
              <a:gd name="connsiteX1644" fmla="*/ 9992231 w 11162102"/>
              <a:gd name="connsiteY1644" fmla="*/ 5335091 h 6858029"/>
              <a:gd name="connsiteX1645" fmla="*/ 10035730 w 11162102"/>
              <a:gd name="connsiteY1645" fmla="*/ 5308891 h 6858029"/>
              <a:gd name="connsiteX1646" fmla="*/ 10073865 w 11162102"/>
              <a:gd name="connsiteY1646" fmla="*/ 5284403 h 6858029"/>
              <a:gd name="connsiteX1647" fmla="*/ 10090502 w 11162102"/>
              <a:gd name="connsiteY1647" fmla="*/ 5323931 h 6858029"/>
              <a:gd name="connsiteX1648" fmla="*/ 10053531 w 11162102"/>
              <a:gd name="connsiteY1648" fmla="*/ 5349240 h 6858029"/>
              <a:gd name="connsiteX1649" fmla="*/ 10035730 w 11162102"/>
              <a:gd name="connsiteY1649" fmla="*/ 5308891 h 6858029"/>
              <a:gd name="connsiteX1650" fmla="*/ 10033698 w 11162102"/>
              <a:gd name="connsiteY1650" fmla="*/ 5304349 h 6858029"/>
              <a:gd name="connsiteX1651" fmla="*/ 10017769 w 11162102"/>
              <a:gd name="connsiteY1651" fmla="*/ 5269660 h 6858029"/>
              <a:gd name="connsiteX1652" fmla="*/ 10014870 w 11162102"/>
              <a:gd name="connsiteY1652" fmla="*/ 5263521 h 6858029"/>
              <a:gd name="connsiteX1653" fmla="*/ 10054193 w 11162102"/>
              <a:gd name="connsiteY1653" fmla="*/ 5239672 h 6858029"/>
              <a:gd name="connsiteX1654" fmla="*/ 10071857 w 11162102"/>
              <a:gd name="connsiteY1654" fmla="*/ 5279724 h 6858029"/>
              <a:gd name="connsiteX1655" fmla="*/ 10033698 w 11162102"/>
              <a:gd name="connsiteY1655" fmla="*/ 5304349 h 6858029"/>
              <a:gd name="connsiteX1656" fmla="*/ 10012999 w 11162102"/>
              <a:gd name="connsiteY1656" fmla="*/ 5259504 h 6858029"/>
              <a:gd name="connsiteX1657" fmla="*/ 9993304 w 11162102"/>
              <a:gd name="connsiteY1657" fmla="*/ 5217832 h 6858029"/>
              <a:gd name="connsiteX1658" fmla="*/ 10010626 w 11162102"/>
              <a:gd name="connsiteY1658" fmla="*/ 5208155 h 6858029"/>
              <a:gd name="connsiteX1659" fmla="*/ 10033608 w 11162102"/>
              <a:gd name="connsiteY1659" fmla="*/ 5194873 h 6858029"/>
              <a:gd name="connsiteX1660" fmla="*/ 10052367 w 11162102"/>
              <a:gd name="connsiteY1660" fmla="*/ 5235587 h 6858029"/>
              <a:gd name="connsiteX1661" fmla="*/ 10012999 w 11162102"/>
              <a:gd name="connsiteY1661" fmla="*/ 5259504 h 6858029"/>
              <a:gd name="connsiteX1662" fmla="*/ 10039244 w 11162102"/>
              <a:gd name="connsiteY1662" fmla="*/ 5191518 h 6858029"/>
              <a:gd name="connsiteX1663" fmla="*/ 10079731 w 11162102"/>
              <a:gd name="connsiteY1663" fmla="*/ 5166756 h 6858029"/>
              <a:gd name="connsiteX1664" fmla="*/ 10097144 w 11162102"/>
              <a:gd name="connsiteY1664" fmla="*/ 5206421 h 6858029"/>
              <a:gd name="connsiteX1665" fmla="*/ 10057890 w 11162102"/>
              <a:gd name="connsiteY1665" fmla="*/ 5232050 h 6858029"/>
              <a:gd name="connsiteX1666" fmla="*/ 10039244 w 11162102"/>
              <a:gd name="connsiteY1666" fmla="*/ 5191518 h 6858029"/>
              <a:gd name="connsiteX1667" fmla="*/ 10037578 w 11162102"/>
              <a:gd name="connsiteY1667" fmla="*/ 5187957 h 6858029"/>
              <a:gd name="connsiteX1668" fmla="*/ 10017746 w 11162102"/>
              <a:gd name="connsiteY1668" fmla="*/ 5146581 h 6858029"/>
              <a:gd name="connsiteX1669" fmla="*/ 10053007 w 11162102"/>
              <a:gd name="connsiteY1669" fmla="*/ 5126429 h 6858029"/>
              <a:gd name="connsiteX1670" fmla="*/ 10059419 w 11162102"/>
              <a:gd name="connsiteY1670" fmla="*/ 5122573 h 6858029"/>
              <a:gd name="connsiteX1671" fmla="*/ 10078065 w 11162102"/>
              <a:gd name="connsiteY1671" fmla="*/ 5163059 h 6858029"/>
              <a:gd name="connsiteX1672" fmla="*/ 10037578 w 11162102"/>
              <a:gd name="connsiteY1672" fmla="*/ 5187957 h 6858029"/>
              <a:gd name="connsiteX1673" fmla="*/ 10065010 w 11162102"/>
              <a:gd name="connsiteY1673" fmla="*/ 5119241 h 6858029"/>
              <a:gd name="connsiteX1674" fmla="*/ 10106866 w 11162102"/>
              <a:gd name="connsiteY1674" fmla="*/ 5093383 h 6858029"/>
              <a:gd name="connsiteX1675" fmla="*/ 10124210 w 11162102"/>
              <a:gd name="connsiteY1675" fmla="*/ 5132660 h 6858029"/>
              <a:gd name="connsiteX1676" fmla="*/ 10083542 w 11162102"/>
              <a:gd name="connsiteY1676" fmla="*/ 5159544 h 6858029"/>
              <a:gd name="connsiteX1677" fmla="*/ 10065010 w 11162102"/>
              <a:gd name="connsiteY1677" fmla="*/ 5119241 h 6858029"/>
              <a:gd name="connsiteX1678" fmla="*/ 10063550 w 11162102"/>
              <a:gd name="connsiteY1678" fmla="*/ 5116182 h 6858029"/>
              <a:gd name="connsiteX1679" fmla="*/ 10043786 w 11162102"/>
              <a:gd name="connsiteY1679" fmla="*/ 5074943 h 6858029"/>
              <a:gd name="connsiteX1680" fmla="*/ 10086828 w 11162102"/>
              <a:gd name="connsiteY1680" fmla="*/ 5049839 h 6858029"/>
              <a:gd name="connsiteX1681" fmla="*/ 10105406 w 11162102"/>
              <a:gd name="connsiteY1681" fmla="*/ 5090120 h 6858029"/>
              <a:gd name="connsiteX1682" fmla="*/ 10063550 w 11162102"/>
              <a:gd name="connsiteY1682" fmla="*/ 5116182 h 6858029"/>
              <a:gd name="connsiteX1683" fmla="*/ 10092283 w 11162102"/>
              <a:gd name="connsiteY1683" fmla="*/ 5046575 h 6858029"/>
              <a:gd name="connsiteX1684" fmla="*/ 10095478 w 11162102"/>
              <a:gd name="connsiteY1684" fmla="*/ 5044681 h 6858029"/>
              <a:gd name="connsiteX1685" fmla="*/ 10135234 w 11162102"/>
              <a:gd name="connsiteY1685" fmla="*/ 5019691 h 6858029"/>
              <a:gd name="connsiteX1686" fmla="*/ 10152372 w 11162102"/>
              <a:gd name="connsiteY1686" fmla="*/ 5058831 h 6858029"/>
              <a:gd name="connsiteX1687" fmla="*/ 10110768 w 11162102"/>
              <a:gd name="connsiteY1687" fmla="*/ 5086674 h 6858029"/>
              <a:gd name="connsiteX1688" fmla="*/ 10092283 w 11162102"/>
              <a:gd name="connsiteY1688" fmla="*/ 5046575 h 6858029"/>
              <a:gd name="connsiteX1689" fmla="*/ 10140528 w 11162102"/>
              <a:gd name="connsiteY1689" fmla="*/ 5016291 h 6858029"/>
              <a:gd name="connsiteX1690" fmla="*/ 10183092 w 11162102"/>
              <a:gd name="connsiteY1690" fmla="*/ 4987649 h 6858029"/>
              <a:gd name="connsiteX1691" fmla="*/ 10198678 w 11162102"/>
              <a:gd name="connsiteY1691" fmla="*/ 5025602 h 6858029"/>
              <a:gd name="connsiteX1692" fmla="*/ 10157599 w 11162102"/>
              <a:gd name="connsiteY1692" fmla="*/ 5055202 h 6858029"/>
              <a:gd name="connsiteX1693" fmla="*/ 10140528 w 11162102"/>
              <a:gd name="connsiteY1693" fmla="*/ 5016291 h 6858029"/>
              <a:gd name="connsiteX1694" fmla="*/ 10139295 w 11162102"/>
              <a:gd name="connsiteY1694" fmla="*/ 5013552 h 6858029"/>
              <a:gd name="connsiteX1695" fmla="*/ 10120879 w 11162102"/>
              <a:gd name="connsiteY1695" fmla="*/ 4973477 h 6858029"/>
              <a:gd name="connsiteX1696" fmla="*/ 10138041 w 11162102"/>
              <a:gd name="connsiteY1696" fmla="*/ 4962887 h 6858029"/>
              <a:gd name="connsiteX1697" fmla="*/ 10164925 w 11162102"/>
              <a:gd name="connsiteY1697" fmla="*/ 4945680 h 6858029"/>
              <a:gd name="connsiteX1698" fmla="*/ 10181859 w 11162102"/>
              <a:gd name="connsiteY1698" fmla="*/ 4984705 h 6858029"/>
              <a:gd name="connsiteX1699" fmla="*/ 10139295 w 11162102"/>
              <a:gd name="connsiteY1699" fmla="*/ 5013552 h 6858029"/>
              <a:gd name="connsiteX1700" fmla="*/ 10118163 w 11162102"/>
              <a:gd name="connsiteY1700" fmla="*/ 4967748 h 6858029"/>
              <a:gd name="connsiteX1701" fmla="*/ 10100134 w 11162102"/>
              <a:gd name="connsiteY1701" fmla="*/ 4930275 h 6858029"/>
              <a:gd name="connsiteX1702" fmla="*/ 10145526 w 11162102"/>
              <a:gd name="connsiteY1702" fmla="*/ 4903208 h 6858029"/>
              <a:gd name="connsiteX1703" fmla="*/ 10162324 w 11162102"/>
              <a:gd name="connsiteY1703" fmla="*/ 4939883 h 6858029"/>
              <a:gd name="connsiteX1704" fmla="*/ 10118163 w 11162102"/>
              <a:gd name="connsiteY1704" fmla="*/ 4967748 h 6858029"/>
              <a:gd name="connsiteX1705" fmla="*/ 10150776 w 11162102"/>
              <a:gd name="connsiteY1705" fmla="*/ 4899967 h 6858029"/>
              <a:gd name="connsiteX1706" fmla="*/ 10180695 w 11162102"/>
              <a:gd name="connsiteY1706" fmla="*/ 4881093 h 6858029"/>
              <a:gd name="connsiteX1707" fmla="*/ 10195803 w 11162102"/>
              <a:gd name="connsiteY1707" fmla="*/ 4871211 h 6858029"/>
              <a:gd name="connsiteX1708" fmla="*/ 10211162 w 11162102"/>
              <a:gd name="connsiteY1708" fmla="*/ 4906882 h 6858029"/>
              <a:gd name="connsiteX1709" fmla="*/ 10167504 w 11162102"/>
              <a:gd name="connsiteY1709" fmla="*/ 4936482 h 6858029"/>
              <a:gd name="connsiteX1710" fmla="*/ 10150776 w 11162102"/>
              <a:gd name="connsiteY1710" fmla="*/ 4899967 h 6858029"/>
              <a:gd name="connsiteX1711" fmla="*/ 10200893 w 11162102"/>
              <a:gd name="connsiteY1711" fmla="*/ 4867811 h 6858029"/>
              <a:gd name="connsiteX1712" fmla="*/ 10245190 w 11162102"/>
              <a:gd name="connsiteY1712" fmla="*/ 4837344 h 6858029"/>
              <a:gd name="connsiteX1713" fmla="*/ 10259021 w 11162102"/>
              <a:gd name="connsiteY1713" fmla="*/ 4872079 h 6858029"/>
              <a:gd name="connsiteX1714" fmla="*/ 10216206 w 11162102"/>
              <a:gd name="connsiteY1714" fmla="*/ 4903322 h 6858029"/>
              <a:gd name="connsiteX1715" fmla="*/ 10200893 w 11162102"/>
              <a:gd name="connsiteY1715" fmla="*/ 4867811 h 6858029"/>
              <a:gd name="connsiteX1716" fmla="*/ 10250188 w 11162102"/>
              <a:gd name="connsiteY1716" fmla="*/ 4833761 h 6858029"/>
              <a:gd name="connsiteX1717" fmla="*/ 10293367 w 11162102"/>
              <a:gd name="connsiteY1717" fmla="*/ 4801787 h 6858029"/>
              <a:gd name="connsiteX1718" fmla="*/ 10305508 w 11162102"/>
              <a:gd name="connsiteY1718" fmla="*/ 4835655 h 6858029"/>
              <a:gd name="connsiteX1719" fmla="*/ 10263949 w 11162102"/>
              <a:gd name="connsiteY1719" fmla="*/ 4868336 h 6858029"/>
              <a:gd name="connsiteX1720" fmla="*/ 10250188 w 11162102"/>
              <a:gd name="connsiteY1720" fmla="*/ 4833761 h 6858029"/>
              <a:gd name="connsiteX1721" fmla="*/ 10247906 w 11162102"/>
              <a:gd name="connsiteY1721" fmla="*/ 4828238 h 6858029"/>
              <a:gd name="connsiteX1722" fmla="*/ 10232957 w 11162102"/>
              <a:gd name="connsiteY1722" fmla="*/ 4792841 h 6858029"/>
              <a:gd name="connsiteX1723" fmla="*/ 10277849 w 11162102"/>
              <a:gd name="connsiteY1723" fmla="*/ 4761574 h 6858029"/>
              <a:gd name="connsiteX1724" fmla="*/ 10291268 w 11162102"/>
              <a:gd name="connsiteY1724" fmla="*/ 4796219 h 6858029"/>
              <a:gd name="connsiteX1725" fmla="*/ 10247906 w 11162102"/>
              <a:gd name="connsiteY1725" fmla="*/ 4828238 h 6858029"/>
              <a:gd name="connsiteX1726" fmla="*/ 10225585 w 11162102"/>
              <a:gd name="connsiteY1726" fmla="*/ 4791084 h 6858029"/>
              <a:gd name="connsiteX1727" fmla="*/ 10179554 w 11162102"/>
              <a:gd name="connsiteY1727" fmla="*/ 4820866 h 6858029"/>
              <a:gd name="connsiteX1728" fmla="*/ 10161821 w 11162102"/>
              <a:gd name="connsiteY1728" fmla="*/ 4783712 h 6858029"/>
              <a:gd name="connsiteX1729" fmla="*/ 10209268 w 11162102"/>
              <a:gd name="connsiteY1729" fmla="*/ 4754682 h 6858029"/>
              <a:gd name="connsiteX1730" fmla="*/ 10225585 w 11162102"/>
              <a:gd name="connsiteY1730" fmla="*/ 4791084 h 6858029"/>
              <a:gd name="connsiteX1731" fmla="*/ 10174397 w 11162102"/>
              <a:gd name="connsiteY1731" fmla="*/ 4824084 h 6858029"/>
              <a:gd name="connsiteX1732" fmla="*/ 10127817 w 11162102"/>
              <a:gd name="connsiteY1732" fmla="*/ 4852155 h 6858029"/>
              <a:gd name="connsiteX1733" fmla="*/ 10108714 w 11162102"/>
              <a:gd name="connsiteY1733" fmla="*/ 4814019 h 6858029"/>
              <a:gd name="connsiteX1734" fmla="*/ 10156595 w 11162102"/>
              <a:gd name="connsiteY1734" fmla="*/ 4786747 h 6858029"/>
              <a:gd name="connsiteX1735" fmla="*/ 10174397 w 11162102"/>
              <a:gd name="connsiteY1735" fmla="*/ 4824084 h 6858029"/>
              <a:gd name="connsiteX1736" fmla="*/ 10122499 w 11162102"/>
              <a:gd name="connsiteY1736" fmla="*/ 4855236 h 6858029"/>
              <a:gd name="connsiteX1737" fmla="*/ 10075714 w 11162102"/>
              <a:gd name="connsiteY1737" fmla="*/ 4881527 h 6858029"/>
              <a:gd name="connsiteX1738" fmla="*/ 10055357 w 11162102"/>
              <a:gd name="connsiteY1738" fmla="*/ 4842410 h 6858029"/>
              <a:gd name="connsiteX1739" fmla="*/ 10103329 w 11162102"/>
              <a:gd name="connsiteY1739" fmla="*/ 4816941 h 6858029"/>
              <a:gd name="connsiteX1740" fmla="*/ 10122499 w 11162102"/>
              <a:gd name="connsiteY1740" fmla="*/ 4855236 h 6858029"/>
              <a:gd name="connsiteX1741" fmla="*/ 10070213 w 11162102"/>
              <a:gd name="connsiteY1741" fmla="*/ 4884494 h 6858029"/>
              <a:gd name="connsiteX1742" fmla="*/ 10023474 w 11162102"/>
              <a:gd name="connsiteY1742" fmla="*/ 4909005 h 6858029"/>
              <a:gd name="connsiteX1743" fmla="*/ 10005194 w 11162102"/>
              <a:gd name="connsiteY1743" fmla="*/ 4874749 h 6858029"/>
              <a:gd name="connsiteX1744" fmla="*/ 10001999 w 11162102"/>
              <a:gd name="connsiteY1744" fmla="*/ 4868883 h 6858029"/>
              <a:gd name="connsiteX1745" fmla="*/ 10049811 w 11162102"/>
              <a:gd name="connsiteY1745" fmla="*/ 4845263 h 6858029"/>
              <a:gd name="connsiteX1746" fmla="*/ 10070213 w 11162102"/>
              <a:gd name="connsiteY1746" fmla="*/ 4884494 h 6858029"/>
              <a:gd name="connsiteX1747" fmla="*/ 9999626 w 11162102"/>
              <a:gd name="connsiteY1747" fmla="*/ 4877761 h 6858029"/>
              <a:gd name="connsiteX1748" fmla="*/ 10017814 w 11162102"/>
              <a:gd name="connsiteY1748" fmla="*/ 4911857 h 6858029"/>
              <a:gd name="connsiteX1749" fmla="*/ 9971783 w 11162102"/>
              <a:gd name="connsiteY1749" fmla="*/ 4934383 h 6858029"/>
              <a:gd name="connsiteX1750" fmla="*/ 9949783 w 11162102"/>
              <a:gd name="connsiteY1750" fmla="*/ 4893052 h 6858029"/>
              <a:gd name="connsiteX1751" fmla="*/ 9996294 w 11162102"/>
              <a:gd name="connsiteY1751" fmla="*/ 4871645 h 6858029"/>
              <a:gd name="connsiteX1752" fmla="*/ 9999626 w 11162102"/>
              <a:gd name="connsiteY1752" fmla="*/ 4877761 h 6858029"/>
              <a:gd name="connsiteX1753" fmla="*/ 9965940 w 11162102"/>
              <a:gd name="connsiteY1753" fmla="*/ 4937144 h 6858029"/>
              <a:gd name="connsiteX1754" fmla="*/ 9921894 w 11162102"/>
              <a:gd name="connsiteY1754" fmla="*/ 4957296 h 6858029"/>
              <a:gd name="connsiteX1755" fmla="*/ 9899575 w 11162102"/>
              <a:gd name="connsiteY1755" fmla="*/ 4914847 h 6858029"/>
              <a:gd name="connsiteX1756" fmla="*/ 9943895 w 11162102"/>
              <a:gd name="connsiteY1756" fmla="*/ 4895699 h 6858029"/>
              <a:gd name="connsiteX1757" fmla="*/ 9965940 w 11162102"/>
              <a:gd name="connsiteY1757" fmla="*/ 4937144 h 6858029"/>
              <a:gd name="connsiteX1758" fmla="*/ 9915892 w 11162102"/>
              <a:gd name="connsiteY1758" fmla="*/ 4959966 h 6858029"/>
              <a:gd name="connsiteX1759" fmla="*/ 9874059 w 11162102"/>
              <a:gd name="connsiteY1759" fmla="*/ 4977927 h 6858029"/>
              <a:gd name="connsiteX1760" fmla="*/ 9851397 w 11162102"/>
              <a:gd name="connsiteY1760" fmla="*/ 4934405 h 6858029"/>
              <a:gd name="connsiteX1761" fmla="*/ 9893458 w 11162102"/>
              <a:gd name="connsiteY1761" fmla="*/ 4917357 h 6858029"/>
              <a:gd name="connsiteX1762" fmla="*/ 9915892 w 11162102"/>
              <a:gd name="connsiteY1762" fmla="*/ 4959966 h 6858029"/>
              <a:gd name="connsiteX1763" fmla="*/ 9867943 w 11162102"/>
              <a:gd name="connsiteY1763" fmla="*/ 4980460 h 6858029"/>
              <a:gd name="connsiteX1764" fmla="*/ 9828278 w 11162102"/>
              <a:gd name="connsiteY1764" fmla="*/ 4996458 h 6858029"/>
              <a:gd name="connsiteX1765" fmla="*/ 9805343 w 11162102"/>
              <a:gd name="connsiteY1765" fmla="*/ 4951956 h 6858029"/>
              <a:gd name="connsiteX1766" fmla="*/ 9813992 w 11162102"/>
              <a:gd name="connsiteY1766" fmla="*/ 4948783 h 6858029"/>
              <a:gd name="connsiteX1767" fmla="*/ 9845258 w 11162102"/>
              <a:gd name="connsiteY1767" fmla="*/ 4936847 h 6858029"/>
              <a:gd name="connsiteX1768" fmla="*/ 9867943 w 11162102"/>
              <a:gd name="connsiteY1768" fmla="*/ 4980460 h 6858029"/>
              <a:gd name="connsiteX1769" fmla="*/ 9870499 w 11162102"/>
              <a:gd name="connsiteY1769" fmla="*/ 4985412 h 6858029"/>
              <a:gd name="connsiteX1770" fmla="*/ 9892408 w 11162102"/>
              <a:gd name="connsiteY1770" fmla="*/ 5028181 h 6858029"/>
              <a:gd name="connsiteX1771" fmla="*/ 9852926 w 11162102"/>
              <a:gd name="connsiteY1771" fmla="*/ 5045024 h 6858029"/>
              <a:gd name="connsiteX1772" fmla="*/ 9830743 w 11162102"/>
              <a:gd name="connsiteY1772" fmla="*/ 5001342 h 6858029"/>
              <a:gd name="connsiteX1773" fmla="*/ 9870499 w 11162102"/>
              <a:gd name="connsiteY1773" fmla="*/ 4985412 h 6858029"/>
              <a:gd name="connsiteX1774" fmla="*/ 9846673 w 11162102"/>
              <a:gd name="connsiteY1774" fmla="*/ 5047625 h 6858029"/>
              <a:gd name="connsiteX1775" fmla="*/ 9809382 w 11162102"/>
              <a:gd name="connsiteY1775" fmla="*/ 5062597 h 6858029"/>
              <a:gd name="connsiteX1776" fmla="*/ 9786948 w 11162102"/>
              <a:gd name="connsiteY1776" fmla="*/ 5017957 h 6858029"/>
              <a:gd name="connsiteX1777" fmla="*/ 9824421 w 11162102"/>
              <a:gd name="connsiteY1777" fmla="*/ 5003807 h 6858029"/>
              <a:gd name="connsiteX1778" fmla="*/ 9846673 w 11162102"/>
              <a:gd name="connsiteY1778" fmla="*/ 5047625 h 6858029"/>
              <a:gd name="connsiteX1779" fmla="*/ 9849297 w 11162102"/>
              <a:gd name="connsiteY1779" fmla="*/ 5052851 h 6858029"/>
              <a:gd name="connsiteX1780" fmla="*/ 9870795 w 11162102"/>
              <a:gd name="connsiteY1780" fmla="*/ 5095848 h 6858029"/>
              <a:gd name="connsiteX1781" fmla="*/ 9833687 w 11162102"/>
              <a:gd name="connsiteY1781" fmla="*/ 5111595 h 6858029"/>
              <a:gd name="connsiteX1782" fmla="*/ 9811983 w 11162102"/>
              <a:gd name="connsiteY1782" fmla="*/ 5067754 h 6858029"/>
              <a:gd name="connsiteX1783" fmla="*/ 9849297 w 11162102"/>
              <a:gd name="connsiteY1783" fmla="*/ 5052851 h 6858029"/>
              <a:gd name="connsiteX1784" fmla="*/ 9827229 w 11162102"/>
              <a:gd name="connsiteY1784" fmla="*/ 5114265 h 6858029"/>
              <a:gd name="connsiteX1785" fmla="*/ 9238376 w 11162102"/>
              <a:gd name="connsiteY1785" fmla="*/ 5271691 h 6858029"/>
              <a:gd name="connsiteX1786" fmla="*/ 7774598 w 11162102"/>
              <a:gd name="connsiteY1786" fmla="*/ 5200989 h 6858029"/>
              <a:gd name="connsiteX1787" fmla="*/ 6549333 w 11162102"/>
              <a:gd name="connsiteY1787" fmla="*/ 4856491 h 6858029"/>
              <a:gd name="connsiteX1788" fmla="*/ 5128460 w 11162102"/>
              <a:gd name="connsiteY1788" fmla="*/ 4309791 h 6858029"/>
              <a:gd name="connsiteX1789" fmla="*/ 3525674 w 11162102"/>
              <a:gd name="connsiteY1789" fmla="*/ 3701745 h 6858029"/>
              <a:gd name="connsiteX1790" fmla="*/ 2758285 w 11162102"/>
              <a:gd name="connsiteY1790" fmla="*/ 3532977 h 6858029"/>
              <a:gd name="connsiteX1791" fmla="*/ 2041317 w 11162102"/>
              <a:gd name="connsiteY1791" fmla="*/ 3702636 h 6858029"/>
              <a:gd name="connsiteX1792" fmla="*/ 1690786 w 11162102"/>
              <a:gd name="connsiteY1792" fmla="*/ 4000279 h 6858029"/>
              <a:gd name="connsiteX1793" fmla="*/ 1700627 w 11162102"/>
              <a:gd name="connsiteY1793" fmla="*/ 3982250 h 6858029"/>
              <a:gd name="connsiteX1794" fmla="*/ 2067369 w 11162102"/>
              <a:gd name="connsiteY1794" fmla="*/ 3653454 h 6858029"/>
              <a:gd name="connsiteX1795" fmla="*/ 3545734 w 11162102"/>
              <a:gd name="connsiteY1795" fmla="*/ 3639327 h 6858029"/>
              <a:gd name="connsiteX1796" fmla="*/ 5120929 w 11162102"/>
              <a:gd name="connsiteY1796" fmla="*/ 4244612 h 6858029"/>
              <a:gd name="connsiteX1797" fmla="*/ 6531144 w 11162102"/>
              <a:gd name="connsiteY1797" fmla="*/ 4793822 h 6858029"/>
              <a:gd name="connsiteX1798" fmla="*/ 7879648 w 11162102"/>
              <a:gd name="connsiteY1798" fmla="*/ 5164793 h 6858029"/>
              <a:gd name="connsiteX1799" fmla="*/ 8573572 w 11162102"/>
              <a:gd name="connsiteY1799" fmla="*/ 5243483 h 6858029"/>
              <a:gd name="connsiteX1800" fmla="*/ 9265785 w 11162102"/>
              <a:gd name="connsiteY1800" fmla="*/ 5210186 h 6858029"/>
              <a:gd name="connsiteX1801" fmla="*/ 9742810 w 11162102"/>
              <a:gd name="connsiteY1801" fmla="*/ 5093475 h 6858029"/>
              <a:gd name="connsiteX1802" fmla="*/ 9805434 w 11162102"/>
              <a:gd name="connsiteY1802" fmla="*/ 5070333 h 6858029"/>
              <a:gd name="connsiteX1803" fmla="*/ 9827229 w 11162102"/>
              <a:gd name="connsiteY1803" fmla="*/ 5114265 h 6858029"/>
              <a:gd name="connsiteX1804" fmla="*/ 1681536 w 11162102"/>
              <a:gd name="connsiteY1804" fmla="*/ 4010116 h 6858029"/>
              <a:gd name="connsiteX1805" fmla="*/ 1672291 w 11162102"/>
              <a:gd name="connsiteY1805" fmla="*/ 4020043 h 6858029"/>
              <a:gd name="connsiteX1806" fmla="*/ 1681203 w 11162102"/>
              <a:gd name="connsiteY1806" fmla="*/ 4004251 h 6858029"/>
              <a:gd name="connsiteX1807" fmla="*/ 1690468 w 11162102"/>
              <a:gd name="connsiteY1807" fmla="*/ 3993684 h 6858029"/>
              <a:gd name="connsiteX1808" fmla="*/ 1681536 w 11162102"/>
              <a:gd name="connsiteY1808" fmla="*/ 4010116 h 6858029"/>
              <a:gd name="connsiteX1809" fmla="*/ 1673039 w 11162102"/>
              <a:gd name="connsiteY1809" fmla="*/ 4025817 h 6858029"/>
              <a:gd name="connsiteX1810" fmla="*/ 1663182 w 11162102"/>
              <a:gd name="connsiteY1810" fmla="*/ 4044166 h 6858029"/>
              <a:gd name="connsiteX1811" fmla="*/ 1653011 w 11162102"/>
              <a:gd name="connsiteY1811" fmla="*/ 4054573 h 6858029"/>
              <a:gd name="connsiteX1812" fmla="*/ 1662824 w 11162102"/>
              <a:gd name="connsiteY1812" fmla="*/ 4036932 h 6858029"/>
              <a:gd name="connsiteX1813" fmla="*/ 1673039 w 11162102"/>
              <a:gd name="connsiteY1813" fmla="*/ 4025817 h 6858029"/>
              <a:gd name="connsiteX1814" fmla="*/ 1655469 w 11162102"/>
              <a:gd name="connsiteY1814" fmla="*/ 4058612 h 6858029"/>
              <a:gd name="connsiteX1815" fmla="*/ 1644927 w 11162102"/>
              <a:gd name="connsiteY1815" fmla="*/ 4078445 h 6858029"/>
              <a:gd name="connsiteX1816" fmla="*/ 1633982 w 11162102"/>
              <a:gd name="connsiteY1816" fmla="*/ 4089080 h 6858029"/>
              <a:gd name="connsiteX1817" fmla="*/ 1644453 w 11162102"/>
              <a:gd name="connsiteY1817" fmla="*/ 4070046 h 6858029"/>
              <a:gd name="connsiteX1818" fmla="*/ 1655469 w 11162102"/>
              <a:gd name="connsiteY1818" fmla="*/ 4058612 h 6858029"/>
              <a:gd name="connsiteX1819" fmla="*/ 1625241 w 11162102"/>
              <a:gd name="connsiteY1819" fmla="*/ 4097661 h 6858029"/>
              <a:gd name="connsiteX1820" fmla="*/ 1615149 w 11162102"/>
              <a:gd name="connsiteY1820" fmla="*/ 4107703 h 6858029"/>
              <a:gd name="connsiteX1821" fmla="*/ 1624737 w 11162102"/>
              <a:gd name="connsiteY1821" fmla="*/ 4090837 h 6858029"/>
              <a:gd name="connsiteX1822" fmla="*/ 1634879 w 11162102"/>
              <a:gd name="connsiteY1822" fmla="*/ 4080088 h 6858029"/>
              <a:gd name="connsiteX1823" fmla="*/ 1625241 w 11162102"/>
              <a:gd name="connsiteY1823" fmla="*/ 4097661 h 6858029"/>
              <a:gd name="connsiteX1824" fmla="*/ 1617162 w 11162102"/>
              <a:gd name="connsiteY1824" fmla="*/ 4112472 h 6858029"/>
              <a:gd name="connsiteX1825" fmla="*/ 1606673 w 11162102"/>
              <a:gd name="connsiteY1825" fmla="*/ 4131802 h 6858029"/>
              <a:gd name="connsiteX1826" fmla="*/ 1595803 w 11162102"/>
              <a:gd name="connsiteY1826" fmla="*/ 4142049 h 6858029"/>
              <a:gd name="connsiteX1827" fmla="*/ 1606196 w 11162102"/>
              <a:gd name="connsiteY1827" fmla="*/ 4123541 h 6858029"/>
              <a:gd name="connsiteX1828" fmla="*/ 1617162 w 11162102"/>
              <a:gd name="connsiteY1828" fmla="*/ 4112472 h 6858029"/>
              <a:gd name="connsiteX1829" fmla="*/ 1586848 w 11162102"/>
              <a:gd name="connsiteY1829" fmla="*/ 4150608 h 6858029"/>
              <a:gd name="connsiteX1830" fmla="*/ 1578278 w 11162102"/>
              <a:gd name="connsiteY1830" fmla="*/ 4158847 h 6858029"/>
              <a:gd name="connsiteX1831" fmla="*/ 1587911 w 11162102"/>
              <a:gd name="connsiteY1831" fmla="*/ 4142255 h 6858029"/>
              <a:gd name="connsiteX1832" fmla="*/ 1596417 w 11162102"/>
              <a:gd name="connsiteY1832" fmla="*/ 4133514 h 6858029"/>
              <a:gd name="connsiteX1833" fmla="*/ 1586848 w 11162102"/>
              <a:gd name="connsiteY1833" fmla="*/ 4150608 h 6858029"/>
              <a:gd name="connsiteX1834" fmla="*/ 1568417 w 11162102"/>
              <a:gd name="connsiteY1834" fmla="*/ 4168432 h 6858029"/>
              <a:gd name="connsiteX1835" fmla="*/ 1560014 w 11162102"/>
              <a:gd name="connsiteY1835" fmla="*/ 4176693 h 6858029"/>
              <a:gd name="connsiteX1836" fmla="*/ 1568601 w 11162102"/>
              <a:gd name="connsiteY1836" fmla="*/ 4162430 h 6858029"/>
              <a:gd name="connsiteX1837" fmla="*/ 1577009 w 11162102"/>
              <a:gd name="connsiteY1837" fmla="*/ 4153575 h 6858029"/>
              <a:gd name="connsiteX1838" fmla="*/ 1568417 w 11162102"/>
              <a:gd name="connsiteY1838" fmla="*/ 4168432 h 6858029"/>
              <a:gd name="connsiteX1839" fmla="*/ 1559117 w 11162102"/>
              <a:gd name="connsiteY1839" fmla="*/ 4184567 h 6858029"/>
              <a:gd name="connsiteX1840" fmla="*/ 1549499 w 11162102"/>
              <a:gd name="connsiteY1840" fmla="*/ 4201364 h 6858029"/>
              <a:gd name="connsiteX1841" fmla="*/ 1540110 w 11162102"/>
              <a:gd name="connsiteY1841" fmla="*/ 4210082 h 6858029"/>
              <a:gd name="connsiteX1842" fmla="*/ 1549705 w 11162102"/>
              <a:gd name="connsiteY1842" fmla="*/ 4193947 h 6858029"/>
              <a:gd name="connsiteX1843" fmla="*/ 1559117 w 11162102"/>
              <a:gd name="connsiteY1843" fmla="*/ 4184567 h 6858029"/>
              <a:gd name="connsiteX1844" fmla="*/ 1529996 w 11162102"/>
              <a:gd name="connsiteY1844" fmla="*/ 4219622 h 6858029"/>
              <a:gd name="connsiteX1845" fmla="*/ 1521732 w 11162102"/>
              <a:gd name="connsiteY1845" fmla="*/ 4227472 h 6858029"/>
              <a:gd name="connsiteX1846" fmla="*/ 1530254 w 11162102"/>
              <a:gd name="connsiteY1846" fmla="*/ 4213619 h 6858029"/>
              <a:gd name="connsiteX1847" fmla="*/ 1538547 w 11162102"/>
              <a:gd name="connsiteY1847" fmla="*/ 4205175 h 6858029"/>
              <a:gd name="connsiteX1848" fmla="*/ 1529996 w 11162102"/>
              <a:gd name="connsiteY1848" fmla="*/ 4219622 h 6858029"/>
              <a:gd name="connsiteX1849" fmla="*/ 1520525 w 11162102"/>
              <a:gd name="connsiteY1849" fmla="*/ 4235688 h 6858029"/>
              <a:gd name="connsiteX1850" fmla="*/ 1510926 w 11162102"/>
              <a:gd name="connsiteY1850" fmla="*/ 4252029 h 6858029"/>
              <a:gd name="connsiteX1851" fmla="*/ 1501564 w 11162102"/>
              <a:gd name="connsiteY1851" fmla="*/ 4260450 h 6858029"/>
              <a:gd name="connsiteX1852" fmla="*/ 1511188 w 11162102"/>
              <a:gd name="connsiteY1852" fmla="*/ 4244680 h 6858029"/>
              <a:gd name="connsiteX1853" fmla="*/ 1520525 w 11162102"/>
              <a:gd name="connsiteY1853" fmla="*/ 4235688 h 6858029"/>
              <a:gd name="connsiteX1854" fmla="*/ 1481613 w 11162102"/>
              <a:gd name="connsiteY1854" fmla="*/ 4285760 h 6858029"/>
              <a:gd name="connsiteX1855" fmla="*/ 1472001 w 11162102"/>
              <a:gd name="connsiteY1855" fmla="*/ 4301712 h 6858029"/>
              <a:gd name="connsiteX1856" fmla="*/ 1462735 w 11162102"/>
              <a:gd name="connsiteY1856" fmla="*/ 4309700 h 6858029"/>
              <a:gd name="connsiteX1857" fmla="*/ 1472318 w 11162102"/>
              <a:gd name="connsiteY1857" fmla="*/ 4294386 h 6858029"/>
              <a:gd name="connsiteX1858" fmla="*/ 1481613 w 11162102"/>
              <a:gd name="connsiteY1858" fmla="*/ 4285760 h 6858029"/>
              <a:gd name="connsiteX1859" fmla="*/ 1452255 w 11162102"/>
              <a:gd name="connsiteY1859" fmla="*/ 4318829 h 6858029"/>
              <a:gd name="connsiteX1860" fmla="*/ 1444115 w 11162102"/>
              <a:gd name="connsiteY1860" fmla="*/ 4326018 h 6858029"/>
              <a:gd name="connsiteX1861" fmla="*/ 1452616 w 11162102"/>
              <a:gd name="connsiteY1861" fmla="*/ 4312940 h 6858029"/>
              <a:gd name="connsiteX1862" fmla="*/ 1460715 w 11162102"/>
              <a:gd name="connsiteY1862" fmla="*/ 4305295 h 6858029"/>
              <a:gd name="connsiteX1863" fmla="*/ 1452255 w 11162102"/>
              <a:gd name="connsiteY1863" fmla="*/ 4318829 h 6858029"/>
              <a:gd name="connsiteX1864" fmla="*/ 1442353 w 11162102"/>
              <a:gd name="connsiteY1864" fmla="*/ 4334758 h 6858029"/>
              <a:gd name="connsiteX1865" fmla="*/ 1432781 w 11162102"/>
              <a:gd name="connsiteY1865" fmla="*/ 4350209 h 6858029"/>
              <a:gd name="connsiteX1866" fmla="*/ 1423552 w 11162102"/>
              <a:gd name="connsiteY1866" fmla="*/ 4357854 h 6858029"/>
              <a:gd name="connsiteX1867" fmla="*/ 1433151 w 11162102"/>
              <a:gd name="connsiteY1867" fmla="*/ 4342951 h 6858029"/>
              <a:gd name="connsiteX1868" fmla="*/ 1442353 w 11162102"/>
              <a:gd name="connsiteY1868" fmla="*/ 4334758 h 6858029"/>
              <a:gd name="connsiteX1869" fmla="*/ 1412885 w 11162102"/>
              <a:gd name="connsiteY1869" fmla="*/ 4366778 h 6858029"/>
              <a:gd name="connsiteX1870" fmla="*/ 1404852 w 11162102"/>
              <a:gd name="connsiteY1870" fmla="*/ 4373533 h 6858029"/>
              <a:gd name="connsiteX1871" fmla="*/ 1413307 w 11162102"/>
              <a:gd name="connsiteY1871" fmla="*/ 4360912 h 6858029"/>
              <a:gd name="connsiteX1872" fmla="*/ 1421368 w 11162102"/>
              <a:gd name="connsiteY1872" fmla="*/ 4353564 h 6858029"/>
              <a:gd name="connsiteX1873" fmla="*/ 1412885 w 11162102"/>
              <a:gd name="connsiteY1873" fmla="*/ 4366778 h 6858029"/>
              <a:gd name="connsiteX1874" fmla="*/ 1402841 w 11162102"/>
              <a:gd name="connsiteY1874" fmla="*/ 4382456 h 6858029"/>
              <a:gd name="connsiteX1875" fmla="*/ 1393210 w 11162102"/>
              <a:gd name="connsiteY1875" fmla="*/ 4397542 h 6858029"/>
              <a:gd name="connsiteX1876" fmla="*/ 1384072 w 11162102"/>
              <a:gd name="connsiteY1876" fmla="*/ 4404731 h 6858029"/>
              <a:gd name="connsiteX1877" fmla="*/ 1393653 w 11162102"/>
              <a:gd name="connsiteY1877" fmla="*/ 4390307 h 6858029"/>
              <a:gd name="connsiteX1878" fmla="*/ 1402841 w 11162102"/>
              <a:gd name="connsiteY1878" fmla="*/ 4382456 h 6858029"/>
              <a:gd name="connsiteX1879" fmla="*/ 1373213 w 11162102"/>
              <a:gd name="connsiteY1879" fmla="*/ 4413426 h 6858029"/>
              <a:gd name="connsiteX1880" fmla="*/ 1365258 w 11162102"/>
              <a:gd name="connsiteY1880" fmla="*/ 4419816 h 6858029"/>
              <a:gd name="connsiteX1881" fmla="*/ 1373718 w 11162102"/>
              <a:gd name="connsiteY1881" fmla="*/ 4407583 h 6858029"/>
              <a:gd name="connsiteX1882" fmla="*/ 1381655 w 11162102"/>
              <a:gd name="connsiteY1882" fmla="*/ 4400691 h 6858029"/>
              <a:gd name="connsiteX1883" fmla="*/ 1373213 w 11162102"/>
              <a:gd name="connsiteY1883" fmla="*/ 4413426 h 6858029"/>
              <a:gd name="connsiteX1884" fmla="*/ 1362966 w 11162102"/>
              <a:gd name="connsiteY1884" fmla="*/ 4428922 h 6858029"/>
              <a:gd name="connsiteX1885" fmla="*/ 1353352 w 11162102"/>
              <a:gd name="connsiteY1885" fmla="*/ 4443528 h 6858029"/>
              <a:gd name="connsiteX1886" fmla="*/ 1344282 w 11162102"/>
              <a:gd name="connsiteY1886" fmla="*/ 4450306 h 6858029"/>
              <a:gd name="connsiteX1887" fmla="*/ 1353872 w 11162102"/>
              <a:gd name="connsiteY1887" fmla="*/ 4436339 h 6858029"/>
              <a:gd name="connsiteX1888" fmla="*/ 1362966 w 11162102"/>
              <a:gd name="connsiteY1888" fmla="*/ 4428922 h 6858029"/>
              <a:gd name="connsiteX1889" fmla="*/ 1333241 w 11162102"/>
              <a:gd name="connsiteY1889" fmla="*/ 4458704 h 6858029"/>
              <a:gd name="connsiteX1890" fmla="*/ 1325351 w 11162102"/>
              <a:gd name="connsiteY1890" fmla="*/ 4464729 h 6858029"/>
              <a:gd name="connsiteX1891" fmla="*/ 1333770 w 11162102"/>
              <a:gd name="connsiteY1891" fmla="*/ 4452953 h 6858029"/>
              <a:gd name="connsiteX1892" fmla="*/ 1341667 w 11162102"/>
              <a:gd name="connsiteY1892" fmla="*/ 4446403 h 6858029"/>
              <a:gd name="connsiteX1893" fmla="*/ 1333241 w 11162102"/>
              <a:gd name="connsiteY1893" fmla="*/ 4458704 h 6858029"/>
              <a:gd name="connsiteX1894" fmla="*/ 1324112 w 11162102"/>
              <a:gd name="connsiteY1894" fmla="*/ 4472078 h 6858029"/>
              <a:gd name="connsiteX1895" fmla="*/ 1313221 w 11162102"/>
              <a:gd name="connsiteY1895" fmla="*/ 4488054 h 6858029"/>
              <a:gd name="connsiteX1896" fmla="*/ 1304202 w 11162102"/>
              <a:gd name="connsiteY1896" fmla="*/ 4494444 h 6858029"/>
              <a:gd name="connsiteX1897" fmla="*/ 1315200 w 11162102"/>
              <a:gd name="connsiteY1897" fmla="*/ 4478970 h 6858029"/>
              <a:gd name="connsiteX1898" fmla="*/ 1324112 w 11162102"/>
              <a:gd name="connsiteY1898" fmla="*/ 4472078 h 6858029"/>
              <a:gd name="connsiteX1899" fmla="*/ 1293019 w 11162102"/>
              <a:gd name="connsiteY1899" fmla="*/ 4502500 h 6858029"/>
              <a:gd name="connsiteX1900" fmla="*/ 1288085 w 11162102"/>
              <a:gd name="connsiteY1900" fmla="*/ 4506060 h 6858029"/>
              <a:gd name="connsiteX1901" fmla="*/ 1285162 w 11162102"/>
              <a:gd name="connsiteY1901" fmla="*/ 4508205 h 6858029"/>
              <a:gd name="connsiteX1902" fmla="*/ 1295110 w 11162102"/>
              <a:gd name="connsiteY1902" fmla="*/ 4494786 h 6858029"/>
              <a:gd name="connsiteX1903" fmla="*/ 1302831 w 11162102"/>
              <a:gd name="connsiteY1903" fmla="*/ 4488670 h 6858029"/>
              <a:gd name="connsiteX1904" fmla="*/ 1293019 w 11162102"/>
              <a:gd name="connsiteY1904" fmla="*/ 4502500 h 6858029"/>
              <a:gd name="connsiteX1905" fmla="*/ 1282277 w 11162102"/>
              <a:gd name="connsiteY1905" fmla="*/ 4517676 h 6858029"/>
              <a:gd name="connsiteX1906" fmla="*/ 1272833 w 11162102"/>
              <a:gd name="connsiteY1906" fmla="*/ 4531073 h 6858029"/>
              <a:gd name="connsiteX1907" fmla="*/ 1266879 w 11162102"/>
              <a:gd name="connsiteY1907" fmla="*/ 4535021 h 6858029"/>
              <a:gd name="connsiteX1908" fmla="*/ 1263826 w 11162102"/>
              <a:gd name="connsiteY1908" fmla="*/ 4537098 h 6858029"/>
              <a:gd name="connsiteX1909" fmla="*/ 1273269 w 11162102"/>
              <a:gd name="connsiteY1909" fmla="*/ 4524295 h 6858029"/>
              <a:gd name="connsiteX1910" fmla="*/ 1282277 w 11162102"/>
              <a:gd name="connsiteY1910" fmla="*/ 4517676 h 6858029"/>
              <a:gd name="connsiteX1911" fmla="*/ 1252442 w 11162102"/>
              <a:gd name="connsiteY1911" fmla="*/ 4544857 h 6858029"/>
              <a:gd name="connsiteX1912" fmla="*/ 1244683 w 11162102"/>
              <a:gd name="connsiteY1912" fmla="*/ 4550129 h 6858029"/>
              <a:gd name="connsiteX1913" fmla="*/ 1252866 w 11162102"/>
              <a:gd name="connsiteY1913" fmla="*/ 4539494 h 6858029"/>
              <a:gd name="connsiteX1914" fmla="*/ 1260701 w 11162102"/>
              <a:gd name="connsiteY1914" fmla="*/ 4533629 h 6858029"/>
              <a:gd name="connsiteX1915" fmla="*/ 1252442 w 11162102"/>
              <a:gd name="connsiteY1915" fmla="*/ 4544857 h 6858029"/>
              <a:gd name="connsiteX1916" fmla="*/ 1241969 w 11162102"/>
              <a:gd name="connsiteY1916" fmla="*/ 4559121 h 6858029"/>
              <a:gd name="connsiteX1917" fmla="*/ 1232174 w 11162102"/>
              <a:gd name="connsiteY1917" fmla="*/ 4572495 h 6858029"/>
              <a:gd name="connsiteX1918" fmla="*/ 1223230 w 11162102"/>
              <a:gd name="connsiteY1918" fmla="*/ 4578109 h 6858029"/>
              <a:gd name="connsiteX1919" fmla="*/ 1233091 w 11162102"/>
              <a:gd name="connsiteY1919" fmla="*/ 4565237 h 6858029"/>
              <a:gd name="connsiteX1920" fmla="*/ 1241969 w 11162102"/>
              <a:gd name="connsiteY1920" fmla="*/ 4559121 h 6858029"/>
              <a:gd name="connsiteX1921" fmla="*/ 1211837 w 11162102"/>
              <a:gd name="connsiteY1921" fmla="*/ 4585321 h 6858029"/>
              <a:gd name="connsiteX1922" fmla="*/ 1204071 w 11162102"/>
              <a:gd name="connsiteY1922" fmla="*/ 4590296 h 6858029"/>
              <a:gd name="connsiteX1923" fmla="*/ 1212748 w 11162102"/>
              <a:gd name="connsiteY1923" fmla="*/ 4579478 h 6858029"/>
              <a:gd name="connsiteX1924" fmla="*/ 1220443 w 11162102"/>
              <a:gd name="connsiteY1924" fmla="*/ 4574069 h 6858029"/>
              <a:gd name="connsiteX1925" fmla="*/ 1211837 w 11162102"/>
              <a:gd name="connsiteY1925" fmla="*/ 4585321 h 6858029"/>
              <a:gd name="connsiteX1926" fmla="*/ 1202035 w 11162102"/>
              <a:gd name="connsiteY1926" fmla="*/ 4598147 h 6858029"/>
              <a:gd name="connsiteX1927" fmla="*/ 1191316 w 11162102"/>
              <a:gd name="connsiteY1927" fmla="*/ 4612205 h 6858029"/>
              <a:gd name="connsiteX1928" fmla="*/ 1182447 w 11162102"/>
              <a:gd name="connsiteY1928" fmla="*/ 4617385 h 6858029"/>
              <a:gd name="connsiteX1929" fmla="*/ 1193246 w 11162102"/>
              <a:gd name="connsiteY1929" fmla="*/ 4603852 h 6858029"/>
              <a:gd name="connsiteX1930" fmla="*/ 1202035 w 11162102"/>
              <a:gd name="connsiteY1930" fmla="*/ 4598147 h 6858029"/>
              <a:gd name="connsiteX1931" fmla="*/ 1170933 w 11162102"/>
              <a:gd name="connsiteY1931" fmla="*/ 4624164 h 6858029"/>
              <a:gd name="connsiteX1932" fmla="*/ 1163258 w 11162102"/>
              <a:gd name="connsiteY1932" fmla="*/ 4628751 h 6858029"/>
              <a:gd name="connsiteX1933" fmla="*/ 1172843 w 11162102"/>
              <a:gd name="connsiteY1933" fmla="*/ 4617272 h 6858029"/>
              <a:gd name="connsiteX1934" fmla="*/ 1180427 w 11162102"/>
              <a:gd name="connsiteY1934" fmla="*/ 4612251 h 6858029"/>
              <a:gd name="connsiteX1935" fmla="*/ 1170933 w 11162102"/>
              <a:gd name="connsiteY1935" fmla="*/ 4624164 h 6858029"/>
              <a:gd name="connsiteX1936" fmla="*/ 1160978 w 11162102"/>
              <a:gd name="connsiteY1936" fmla="*/ 4636670 h 6858029"/>
              <a:gd name="connsiteX1937" fmla="*/ 1150257 w 11162102"/>
              <a:gd name="connsiteY1937" fmla="*/ 4650181 h 6858029"/>
              <a:gd name="connsiteX1938" fmla="*/ 1141438 w 11162102"/>
              <a:gd name="connsiteY1938" fmla="*/ 4654951 h 6858029"/>
              <a:gd name="connsiteX1939" fmla="*/ 1152258 w 11162102"/>
              <a:gd name="connsiteY1939" fmla="*/ 4641942 h 6858029"/>
              <a:gd name="connsiteX1940" fmla="*/ 1160978 w 11162102"/>
              <a:gd name="connsiteY1940" fmla="*/ 4636670 h 6858029"/>
              <a:gd name="connsiteX1941" fmla="*/ 1129829 w 11162102"/>
              <a:gd name="connsiteY1941" fmla="*/ 4661272 h 6858029"/>
              <a:gd name="connsiteX1942" fmla="*/ 1122252 w 11162102"/>
              <a:gd name="connsiteY1942" fmla="*/ 4665449 h 6858029"/>
              <a:gd name="connsiteX1943" fmla="*/ 1131976 w 11162102"/>
              <a:gd name="connsiteY1943" fmla="*/ 4654312 h 6858029"/>
              <a:gd name="connsiteX1944" fmla="*/ 1139412 w 11162102"/>
              <a:gd name="connsiteY1944" fmla="*/ 4649747 h 6858029"/>
              <a:gd name="connsiteX1945" fmla="*/ 1129829 w 11162102"/>
              <a:gd name="connsiteY1945" fmla="*/ 4661272 h 6858029"/>
              <a:gd name="connsiteX1946" fmla="*/ 1118737 w 11162102"/>
              <a:gd name="connsiteY1946" fmla="*/ 4674646 h 6858029"/>
              <a:gd name="connsiteX1947" fmla="*/ 1109100 w 11162102"/>
              <a:gd name="connsiteY1947" fmla="*/ 4686262 h 6858029"/>
              <a:gd name="connsiteX1948" fmla="*/ 1100368 w 11162102"/>
              <a:gd name="connsiteY1948" fmla="*/ 4690576 h 6858029"/>
              <a:gd name="connsiteX1949" fmla="*/ 1109980 w 11162102"/>
              <a:gd name="connsiteY1949" fmla="*/ 4679530 h 6858029"/>
              <a:gd name="connsiteX1950" fmla="*/ 1118737 w 11162102"/>
              <a:gd name="connsiteY1950" fmla="*/ 4674646 h 6858029"/>
              <a:gd name="connsiteX1951" fmla="*/ 1088678 w 11162102"/>
              <a:gd name="connsiteY1951" fmla="*/ 4696441 h 6858029"/>
              <a:gd name="connsiteX1952" fmla="*/ 1081211 w 11162102"/>
              <a:gd name="connsiteY1952" fmla="*/ 4700206 h 6858029"/>
              <a:gd name="connsiteX1953" fmla="*/ 1089493 w 11162102"/>
              <a:gd name="connsiteY1953" fmla="*/ 4691146 h 6858029"/>
              <a:gd name="connsiteX1954" fmla="*/ 1096976 w 11162102"/>
              <a:gd name="connsiteY1954" fmla="*/ 4686878 h 6858029"/>
              <a:gd name="connsiteX1955" fmla="*/ 1088678 w 11162102"/>
              <a:gd name="connsiteY1955" fmla="*/ 4696441 h 6858029"/>
              <a:gd name="connsiteX1956" fmla="*/ 1109990 w 11162102"/>
              <a:gd name="connsiteY1956" fmla="*/ 4692835 h 6858029"/>
              <a:gd name="connsiteX1957" fmla="*/ 1120517 w 11162102"/>
              <a:gd name="connsiteY1957" fmla="*/ 4687654 h 6858029"/>
              <a:gd name="connsiteX1958" fmla="*/ 1108550 w 11162102"/>
              <a:gd name="connsiteY1958" fmla="*/ 4702740 h 6858029"/>
              <a:gd name="connsiteX1959" fmla="*/ 1098045 w 11162102"/>
              <a:gd name="connsiteY1959" fmla="*/ 4707236 h 6858029"/>
              <a:gd name="connsiteX1960" fmla="*/ 1109990 w 11162102"/>
              <a:gd name="connsiteY1960" fmla="*/ 4692835 h 6858029"/>
              <a:gd name="connsiteX1961" fmla="*/ 1124272 w 11162102"/>
              <a:gd name="connsiteY1961" fmla="*/ 4690621 h 6858029"/>
              <a:gd name="connsiteX1962" fmla="*/ 1130440 w 11162102"/>
              <a:gd name="connsiteY1962" fmla="*/ 4682839 h 6858029"/>
              <a:gd name="connsiteX1963" fmla="*/ 1141680 w 11162102"/>
              <a:gd name="connsiteY1963" fmla="*/ 4677453 h 6858029"/>
              <a:gd name="connsiteX1964" fmla="*/ 1129023 w 11162102"/>
              <a:gd name="connsiteY1964" fmla="*/ 4694067 h 6858029"/>
              <a:gd name="connsiteX1965" fmla="*/ 1117738 w 11162102"/>
              <a:gd name="connsiteY1965" fmla="*/ 4698860 h 6858029"/>
              <a:gd name="connsiteX1966" fmla="*/ 1124272 w 11162102"/>
              <a:gd name="connsiteY1966" fmla="*/ 4690621 h 6858029"/>
              <a:gd name="connsiteX1967" fmla="*/ 1150887 w 11162102"/>
              <a:gd name="connsiteY1967" fmla="*/ 4673048 h 6858029"/>
              <a:gd name="connsiteX1968" fmla="*/ 1162754 w 11162102"/>
              <a:gd name="connsiteY1968" fmla="*/ 4667503 h 6858029"/>
              <a:gd name="connsiteX1969" fmla="*/ 1149437 w 11162102"/>
              <a:gd name="connsiteY1969" fmla="*/ 4685737 h 6858029"/>
              <a:gd name="connsiteX1970" fmla="*/ 1137581 w 11162102"/>
              <a:gd name="connsiteY1970" fmla="*/ 4690553 h 6858029"/>
              <a:gd name="connsiteX1971" fmla="*/ 1150887 w 11162102"/>
              <a:gd name="connsiteY1971" fmla="*/ 4673048 h 6858029"/>
              <a:gd name="connsiteX1972" fmla="*/ 1171305 w 11162102"/>
              <a:gd name="connsiteY1972" fmla="*/ 4663554 h 6858029"/>
              <a:gd name="connsiteX1973" fmla="*/ 1183743 w 11162102"/>
              <a:gd name="connsiteY1973" fmla="*/ 4657849 h 6858029"/>
              <a:gd name="connsiteX1974" fmla="*/ 1169934 w 11162102"/>
              <a:gd name="connsiteY1974" fmla="*/ 4677499 h 6858029"/>
              <a:gd name="connsiteX1975" fmla="*/ 1160974 w 11162102"/>
              <a:gd name="connsiteY1975" fmla="*/ 4681036 h 6858029"/>
              <a:gd name="connsiteX1976" fmla="*/ 1157498 w 11162102"/>
              <a:gd name="connsiteY1976" fmla="*/ 4682451 h 6858029"/>
              <a:gd name="connsiteX1977" fmla="*/ 1171305 w 11162102"/>
              <a:gd name="connsiteY1977" fmla="*/ 4663554 h 6858029"/>
              <a:gd name="connsiteX1978" fmla="*/ 1191738 w 11162102"/>
              <a:gd name="connsiteY1978" fmla="*/ 4654243 h 6858029"/>
              <a:gd name="connsiteX1979" fmla="*/ 1204667 w 11162102"/>
              <a:gd name="connsiteY1979" fmla="*/ 4648469 h 6858029"/>
              <a:gd name="connsiteX1980" fmla="*/ 1190401 w 11162102"/>
              <a:gd name="connsiteY1980" fmla="*/ 4669534 h 6858029"/>
              <a:gd name="connsiteX1981" fmla="*/ 1177492 w 11162102"/>
              <a:gd name="connsiteY1981" fmla="*/ 4674509 h 6858029"/>
              <a:gd name="connsiteX1982" fmla="*/ 1191738 w 11162102"/>
              <a:gd name="connsiteY1982" fmla="*/ 4654243 h 6858029"/>
              <a:gd name="connsiteX1983" fmla="*/ 1212182 w 11162102"/>
              <a:gd name="connsiteY1983" fmla="*/ 4645160 h 6858029"/>
              <a:gd name="connsiteX1984" fmla="*/ 1225549 w 11162102"/>
              <a:gd name="connsiteY1984" fmla="*/ 4639340 h 6858029"/>
              <a:gd name="connsiteX1985" fmla="*/ 1210870 w 11162102"/>
              <a:gd name="connsiteY1985" fmla="*/ 4661797 h 6858029"/>
              <a:gd name="connsiteX1986" fmla="*/ 1197505 w 11162102"/>
              <a:gd name="connsiteY1986" fmla="*/ 4666841 h 6858029"/>
              <a:gd name="connsiteX1987" fmla="*/ 1212182 w 11162102"/>
              <a:gd name="connsiteY1987" fmla="*/ 4645160 h 6858029"/>
              <a:gd name="connsiteX1988" fmla="*/ 1232605 w 11162102"/>
              <a:gd name="connsiteY1988" fmla="*/ 4636328 h 6858029"/>
              <a:gd name="connsiteX1989" fmla="*/ 1246358 w 11162102"/>
              <a:gd name="connsiteY1989" fmla="*/ 4630508 h 6858029"/>
              <a:gd name="connsiteX1990" fmla="*/ 1231339 w 11162102"/>
              <a:gd name="connsiteY1990" fmla="*/ 4654312 h 6858029"/>
              <a:gd name="connsiteX1991" fmla="*/ 1217577 w 11162102"/>
              <a:gd name="connsiteY1991" fmla="*/ 4659309 h 6858029"/>
              <a:gd name="connsiteX1992" fmla="*/ 1232605 w 11162102"/>
              <a:gd name="connsiteY1992" fmla="*/ 4636328 h 6858029"/>
              <a:gd name="connsiteX1993" fmla="*/ 1253028 w 11162102"/>
              <a:gd name="connsiteY1993" fmla="*/ 4627724 h 6858029"/>
              <a:gd name="connsiteX1994" fmla="*/ 1267144 w 11162102"/>
              <a:gd name="connsiteY1994" fmla="*/ 4621904 h 6858029"/>
              <a:gd name="connsiteX1995" fmla="*/ 1251810 w 11162102"/>
              <a:gd name="connsiteY1995" fmla="*/ 4647008 h 6858029"/>
              <a:gd name="connsiteX1996" fmla="*/ 1237706 w 11162102"/>
              <a:gd name="connsiteY1996" fmla="*/ 4652006 h 6858029"/>
              <a:gd name="connsiteX1997" fmla="*/ 1253028 w 11162102"/>
              <a:gd name="connsiteY1997" fmla="*/ 4627724 h 6858029"/>
              <a:gd name="connsiteX1998" fmla="*/ 1273454 w 11162102"/>
              <a:gd name="connsiteY1998" fmla="*/ 4619325 h 6858029"/>
              <a:gd name="connsiteX1999" fmla="*/ 1287907 w 11162102"/>
              <a:gd name="connsiteY1999" fmla="*/ 4613552 h 6858029"/>
              <a:gd name="connsiteX2000" fmla="*/ 1272295 w 11162102"/>
              <a:gd name="connsiteY2000" fmla="*/ 4639934 h 6858029"/>
              <a:gd name="connsiteX2001" fmla="*/ 1257853 w 11162102"/>
              <a:gd name="connsiteY2001" fmla="*/ 4644909 h 6858029"/>
              <a:gd name="connsiteX2002" fmla="*/ 1273454 w 11162102"/>
              <a:gd name="connsiteY2002" fmla="*/ 4619325 h 6858029"/>
              <a:gd name="connsiteX2003" fmla="*/ 1278925 w 11162102"/>
              <a:gd name="connsiteY2003" fmla="*/ 4610356 h 6858029"/>
              <a:gd name="connsiteX2004" fmla="*/ 1293946 w 11162102"/>
              <a:gd name="connsiteY2004" fmla="*/ 4585663 h 6858029"/>
              <a:gd name="connsiteX2005" fmla="*/ 1308128 w 11162102"/>
              <a:gd name="connsiteY2005" fmla="*/ 4579227 h 6858029"/>
              <a:gd name="connsiteX2006" fmla="*/ 1293099 w 11162102"/>
              <a:gd name="connsiteY2006" fmla="*/ 4604742 h 6858029"/>
              <a:gd name="connsiteX2007" fmla="*/ 1278925 w 11162102"/>
              <a:gd name="connsiteY2007" fmla="*/ 4610356 h 6858029"/>
              <a:gd name="connsiteX2008" fmla="*/ 1314344 w 11162102"/>
              <a:gd name="connsiteY2008" fmla="*/ 4576443 h 6858029"/>
              <a:gd name="connsiteX2009" fmla="*/ 1328855 w 11162102"/>
              <a:gd name="connsiteY2009" fmla="*/ 4570053 h 6858029"/>
              <a:gd name="connsiteX2010" fmla="*/ 1313566 w 11162102"/>
              <a:gd name="connsiteY2010" fmla="*/ 4596846 h 6858029"/>
              <a:gd name="connsiteX2011" fmla="*/ 1299047 w 11162102"/>
              <a:gd name="connsiteY2011" fmla="*/ 4602437 h 6858029"/>
              <a:gd name="connsiteX2012" fmla="*/ 1314344 w 11162102"/>
              <a:gd name="connsiteY2012" fmla="*/ 4576443 h 6858029"/>
              <a:gd name="connsiteX2013" fmla="*/ 1319787 w 11162102"/>
              <a:gd name="connsiteY2013" fmla="*/ 4567177 h 6858029"/>
              <a:gd name="connsiteX2014" fmla="*/ 1335005 w 11162102"/>
              <a:gd name="connsiteY2014" fmla="*/ 4541274 h 6858029"/>
              <a:gd name="connsiteX2015" fmla="*/ 1349182 w 11162102"/>
              <a:gd name="connsiteY2015" fmla="*/ 4534313 h 6858029"/>
              <a:gd name="connsiteX2016" fmla="*/ 1334017 w 11162102"/>
              <a:gd name="connsiteY2016" fmla="*/ 4560970 h 6858029"/>
              <a:gd name="connsiteX2017" fmla="*/ 1319787 w 11162102"/>
              <a:gd name="connsiteY2017" fmla="*/ 4567177 h 6858029"/>
              <a:gd name="connsiteX2018" fmla="*/ 1355280 w 11162102"/>
              <a:gd name="connsiteY2018" fmla="*/ 4531370 h 6858029"/>
              <a:gd name="connsiteX2019" fmla="*/ 1369783 w 11162102"/>
              <a:gd name="connsiteY2019" fmla="*/ 4524432 h 6858029"/>
              <a:gd name="connsiteX2020" fmla="*/ 1354415 w 11162102"/>
              <a:gd name="connsiteY2020" fmla="*/ 4552297 h 6858029"/>
              <a:gd name="connsiteX2021" fmla="*/ 1339864 w 11162102"/>
              <a:gd name="connsiteY2021" fmla="*/ 4558482 h 6858029"/>
              <a:gd name="connsiteX2022" fmla="*/ 1355280 w 11162102"/>
              <a:gd name="connsiteY2022" fmla="*/ 4531370 h 6858029"/>
              <a:gd name="connsiteX2023" fmla="*/ 1360342 w 11162102"/>
              <a:gd name="connsiteY2023" fmla="*/ 4522446 h 6858029"/>
              <a:gd name="connsiteX2024" fmla="*/ 1375774 w 11162102"/>
              <a:gd name="connsiteY2024" fmla="*/ 4495288 h 6858029"/>
              <a:gd name="connsiteX2025" fmla="*/ 1389979 w 11162102"/>
              <a:gd name="connsiteY2025" fmla="*/ 4487757 h 6858029"/>
              <a:gd name="connsiteX2026" fmla="*/ 1374603 w 11162102"/>
              <a:gd name="connsiteY2026" fmla="*/ 4515691 h 6858029"/>
              <a:gd name="connsiteX2027" fmla="*/ 1360342 w 11162102"/>
              <a:gd name="connsiteY2027" fmla="*/ 4522446 h 6858029"/>
              <a:gd name="connsiteX2028" fmla="*/ 1395967 w 11162102"/>
              <a:gd name="connsiteY2028" fmla="*/ 4484630 h 6858029"/>
              <a:gd name="connsiteX2029" fmla="*/ 1409968 w 11162102"/>
              <a:gd name="connsiteY2029" fmla="*/ 4477396 h 6858029"/>
              <a:gd name="connsiteX2030" fmla="*/ 1394449 w 11162102"/>
              <a:gd name="connsiteY2030" fmla="*/ 4506494 h 6858029"/>
              <a:gd name="connsiteX2031" fmla="*/ 1380350 w 11162102"/>
              <a:gd name="connsiteY2031" fmla="*/ 4512998 h 6858029"/>
              <a:gd name="connsiteX2032" fmla="*/ 1395967 w 11162102"/>
              <a:gd name="connsiteY2032" fmla="*/ 4484630 h 6858029"/>
              <a:gd name="connsiteX2033" fmla="*/ 1400557 w 11162102"/>
              <a:gd name="connsiteY2033" fmla="*/ 4476277 h 6858029"/>
              <a:gd name="connsiteX2034" fmla="*/ 1415158 w 11162102"/>
              <a:gd name="connsiteY2034" fmla="*/ 4449758 h 6858029"/>
              <a:gd name="connsiteX2035" fmla="*/ 1428851 w 11162102"/>
              <a:gd name="connsiteY2035" fmla="*/ 4441976 h 6858029"/>
              <a:gd name="connsiteX2036" fmla="*/ 1417385 w 11162102"/>
              <a:gd name="connsiteY2036" fmla="*/ 4463497 h 6858029"/>
              <a:gd name="connsiteX2037" fmla="*/ 1414316 w 11162102"/>
              <a:gd name="connsiteY2037" fmla="*/ 4469248 h 6858029"/>
              <a:gd name="connsiteX2038" fmla="*/ 1400557 w 11162102"/>
              <a:gd name="connsiteY2038" fmla="*/ 4476277 h 6858029"/>
              <a:gd name="connsiteX2039" fmla="*/ 1420596 w 11162102"/>
              <a:gd name="connsiteY2039" fmla="*/ 4465186 h 6858029"/>
              <a:gd name="connsiteX2040" fmla="*/ 1434742 w 11162102"/>
              <a:gd name="connsiteY2040" fmla="*/ 4438667 h 6858029"/>
              <a:gd name="connsiteX2041" fmla="*/ 1449610 w 11162102"/>
              <a:gd name="connsiteY2041" fmla="*/ 4430428 h 6858029"/>
              <a:gd name="connsiteX2042" fmla="*/ 1442611 w 11162102"/>
              <a:gd name="connsiteY2042" fmla="*/ 4443939 h 6858029"/>
              <a:gd name="connsiteX2043" fmla="*/ 1434819 w 11162102"/>
              <a:gd name="connsiteY2043" fmla="*/ 4459001 h 6858029"/>
              <a:gd name="connsiteX2044" fmla="*/ 1419960 w 11162102"/>
              <a:gd name="connsiteY2044" fmla="*/ 4466396 h 6858029"/>
              <a:gd name="connsiteX2045" fmla="*/ 1420596 w 11162102"/>
              <a:gd name="connsiteY2045" fmla="*/ 4465186 h 6858029"/>
              <a:gd name="connsiteX2046" fmla="*/ 1439851 w 11162102"/>
              <a:gd name="connsiteY2046" fmla="*/ 4429081 h 6858029"/>
              <a:gd name="connsiteX2047" fmla="*/ 1454389 w 11162102"/>
              <a:gd name="connsiteY2047" fmla="*/ 4401855 h 6858029"/>
              <a:gd name="connsiteX2048" fmla="*/ 1468988 w 11162102"/>
              <a:gd name="connsiteY2048" fmla="*/ 4393023 h 6858029"/>
              <a:gd name="connsiteX2049" fmla="*/ 1454437 w 11162102"/>
              <a:gd name="connsiteY2049" fmla="*/ 4421094 h 6858029"/>
              <a:gd name="connsiteX2050" fmla="*/ 1439851 w 11162102"/>
              <a:gd name="connsiteY2050" fmla="*/ 4429081 h 6858029"/>
              <a:gd name="connsiteX2051" fmla="*/ 1474737 w 11162102"/>
              <a:gd name="connsiteY2051" fmla="*/ 4389622 h 6858029"/>
              <a:gd name="connsiteX2052" fmla="*/ 1489635 w 11162102"/>
              <a:gd name="connsiteY2052" fmla="*/ 4380836 h 6858029"/>
              <a:gd name="connsiteX2053" fmla="*/ 1474860 w 11162102"/>
              <a:gd name="connsiteY2053" fmla="*/ 4410185 h 6858029"/>
              <a:gd name="connsiteX2054" fmla="*/ 1459969 w 11162102"/>
              <a:gd name="connsiteY2054" fmla="*/ 4418104 h 6858029"/>
              <a:gd name="connsiteX2055" fmla="*/ 1474737 w 11162102"/>
              <a:gd name="connsiteY2055" fmla="*/ 4389622 h 6858029"/>
              <a:gd name="connsiteX2056" fmla="*/ 1479621 w 11162102"/>
              <a:gd name="connsiteY2056" fmla="*/ 4380197 h 6858029"/>
              <a:gd name="connsiteX2057" fmla="*/ 1494622 w 11162102"/>
              <a:gd name="connsiteY2057" fmla="*/ 4351327 h 6858029"/>
              <a:gd name="connsiteX2058" fmla="*/ 1509185 w 11162102"/>
              <a:gd name="connsiteY2058" fmla="*/ 4342084 h 6858029"/>
              <a:gd name="connsiteX2059" fmla="*/ 1494238 w 11162102"/>
              <a:gd name="connsiteY2059" fmla="*/ 4371707 h 6858029"/>
              <a:gd name="connsiteX2060" fmla="*/ 1479621 w 11162102"/>
              <a:gd name="connsiteY2060" fmla="*/ 4380197 h 6858029"/>
              <a:gd name="connsiteX2061" fmla="*/ 1514819 w 11162102"/>
              <a:gd name="connsiteY2061" fmla="*/ 4338524 h 6858029"/>
              <a:gd name="connsiteX2062" fmla="*/ 1830976 w 11162102"/>
              <a:gd name="connsiteY2062" fmla="*/ 4182787 h 6858029"/>
              <a:gd name="connsiteX2063" fmla="*/ 3331094 w 11162102"/>
              <a:gd name="connsiteY2063" fmla="*/ 4305889 h 6858029"/>
              <a:gd name="connsiteX2064" fmla="*/ 5192955 w 11162102"/>
              <a:gd name="connsiteY2064" fmla="*/ 4939951 h 6858029"/>
              <a:gd name="connsiteX2065" fmla="*/ 6698361 w 11162102"/>
              <a:gd name="connsiteY2065" fmla="*/ 5462666 h 6858029"/>
              <a:gd name="connsiteX2066" fmla="*/ 7850847 w 11162102"/>
              <a:gd name="connsiteY2066" fmla="*/ 5774802 h 6858029"/>
              <a:gd name="connsiteX2067" fmla="*/ 8997742 w 11162102"/>
              <a:gd name="connsiteY2067" fmla="*/ 5869649 h 6858029"/>
              <a:gd name="connsiteX2068" fmla="*/ 9758671 w 11162102"/>
              <a:gd name="connsiteY2068" fmla="*/ 5698667 h 6858029"/>
              <a:gd name="connsiteX2069" fmla="*/ 10027263 w 11162102"/>
              <a:gd name="connsiteY2069" fmla="*/ 5553565 h 6858029"/>
              <a:gd name="connsiteX2070" fmla="*/ 10044403 w 11162102"/>
              <a:gd name="connsiteY2070" fmla="*/ 5596356 h 6858029"/>
              <a:gd name="connsiteX2071" fmla="*/ 8970674 w 11162102"/>
              <a:gd name="connsiteY2071" fmla="*/ 5930082 h 6858029"/>
              <a:gd name="connsiteX2072" fmla="*/ 7862075 w 11162102"/>
              <a:gd name="connsiteY2072" fmla="*/ 5832861 h 6858029"/>
              <a:gd name="connsiteX2073" fmla="*/ 6716755 w 11162102"/>
              <a:gd name="connsiteY2073" fmla="*/ 5524285 h 6858029"/>
              <a:gd name="connsiteX2074" fmla="*/ 5202518 w 11162102"/>
              <a:gd name="connsiteY2074" fmla="*/ 5004172 h 6858029"/>
              <a:gd name="connsiteX2075" fmla="*/ 3311216 w 11162102"/>
              <a:gd name="connsiteY2075" fmla="*/ 4367280 h 6858029"/>
              <a:gd name="connsiteX2076" fmla="*/ 2545813 w 11162102"/>
              <a:gd name="connsiteY2076" fmla="*/ 4183768 h 6858029"/>
              <a:gd name="connsiteX2077" fmla="*/ 1805580 w 11162102"/>
              <a:gd name="connsiteY2077" fmla="*/ 4230485 h 6858029"/>
              <a:gd name="connsiteX2078" fmla="*/ 1499645 w 11162102"/>
              <a:gd name="connsiteY2078" fmla="*/ 4368603 h 6858029"/>
              <a:gd name="connsiteX2079" fmla="*/ 1514819 w 11162102"/>
              <a:gd name="connsiteY2079" fmla="*/ 4338524 h 6858029"/>
              <a:gd name="connsiteX2080" fmla="*/ 8997445 w 11162102"/>
              <a:gd name="connsiteY2080" fmla="*/ 5864241 h 6858029"/>
              <a:gd name="connsiteX2081" fmla="*/ 7851897 w 11162102"/>
              <a:gd name="connsiteY2081" fmla="*/ 5769507 h 6858029"/>
              <a:gd name="connsiteX2082" fmla="*/ 6700004 w 11162102"/>
              <a:gd name="connsiteY2082" fmla="*/ 5457508 h 6858029"/>
              <a:gd name="connsiteX2083" fmla="*/ 5194804 w 11162102"/>
              <a:gd name="connsiteY2083" fmla="*/ 4934862 h 6858029"/>
              <a:gd name="connsiteX2084" fmla="*/ 3332646 w 11162102"/>
              <a:gd name="connsiteY2084" fmla="*/ 4300731 h 6858029"/>
              <a:gd name="connsiteX2085" fmla="*/ 2566832 w 11162102"/>
              <a:gd name="connsiteY2085" fmla="*/ 4118383 h 6858029"/>
              <a:gd name="connsiteX2086" fmla="*/ 1829137 w 11162102"/>
              <a:gd name="connsiteY2086" fmla="*/ 4177698 h 6858029"/>
              <a:gd name="connsiteX2087" fmla="*/ 1519069 w 11162102"/>
              <a:gd name="connsiteY2087" fmla="*/ 4330125 h 6858029"/>
              <a:gd name="connsiteX2088" fmla="*/ 1533332 w 11162102"/>
              <a:gd name="connsiteY2088" fmla="*/ 4301940 h 6858029"/>
              <a:gd name="connsiteX2089" fmla="*/ 1854643 w 11162102"/>
              <a:gd name="connsiteY2089" fmla="*/ 4129863 h 6858029"/>
              <a:gd name="connsiteX2090" fmla="*/ 2794276 w 11162102"/>
              <a:gd name="connsiteY2090" fmla="*/ 4092343 h 6858029"/>
              <a:gd name="connsiteX2091" fmla="*/ 3352546 w 11162102"/>
              <a:gd name="connsiteY2091" fmla="*/ 4239248 h 6858029"/>
              <a:gd name="connsiteX2092" fmla="*/ 5185059 w 11162102"/>
              <a:gd name="connsiteY2092" fmla="*/ 4870413 h 6858029"/>
              <a:gd name="connsiteX2093" fmla="*/ 6681632 w 11162102"/>
              <a:gd name="connsiteY2093" fmla="*/ 5395774 h 6858029"/>
              <a:gd name="connsiteX2094" fmla="*/ 7839459 w 11162102"/>
              <a:gd name="connsiteY2094" fmla="*/ 5710809 h 6858029"/>
              <a:gd name="connsiteX2095" fmla="*/ 7841216 w 11162102"/>
              <a:gd name="connsiteY2095" fmla="*/ 5711151 h 6858029"/>
              <a:gd name="connsiteX2096" fmla="*/ 9024557 w 11162102"/>
              <a:gd name="connsiteY2096" fmla="*/ 5803694 h 6858029"/>
              <a:gd name="connsiteX2097" fmla="*/ 9800367 w 11162102"/>
              <a:gd name="connsiteY2097" fmla="*/ 5616850 h 6858029"/>
              <a:gd name="connsiteX2098" fmla="*/ 10007019 w 11162102"/>
              <a:gd name="connsiteY2098" fmla="*/ 5505274 h 6858029"/>
              <a:gd name="connsiteX2099" fmla="*/ 10019846 w 11162102"/>
              <a:gd name="connsiteY2099" fmla="*/ 5535582 h 6858029"/>
              <a:gd name="connsiteX2100" fmla="*/ 10024776 w 11162102"/>
              <a:gd name="connsiteY2100" fmla="*/ 5547472 h 6858029"/>
              <a:gd name="connsiteX2101" fmla="*/ 8997445 w 11162102"/>
              <a:gd name="connsiteY2101" fmla="*/ 5864241 h 6858029"/>
              <a:gd name="connsiteX2102" fmla="*/ 10026167 w 11162102"/>
              <a:gd name="connsiteY2102" fmla="*/ 5532957 h 6858029"/>
              <a:gd name="connsiteX2103" fmla="*/ 10012908 w 11162102"/>
              <a:gd name="connsiteY2103" fmla="*/ 5501554 h 6858029"/>
              <a:gd name="connsiteX2104" fmla="*/ 10047506 w 11162102"/>
              <a:gd name="connsiteY2104" fmla="*/ 5478572 h 6858029"/>
              <a:gd name="connsiteX2105" fmla="*/ 10064074 w 11162102"/>
              <a:gd name="connsiteY2105" fmla="*/ 5520085 h 6858029"/>
              <a:gd name="connsiteX2106" fmla="*/ 10030549 w 11162102"/>
              <a:gd name="connsiteY2106" fmla="*/ 5543569 h 6858029"/>
              <a:gd name="connsiteX2107" fmla="*/ 10026167 w 11162102"/>
              <a:gd name="connsiteY2107" fmla="*/ 5532957 h 6858029"/>
              <a:gd name="connsiteX2108" fmla="*/ 10010466 w 11162102"/>
              <a:gd name="connsiteY2108" fmla="*/ 5495780 h 6858029"/>
              <a:gd name="connsiteX2109" fmla="*/ 9992437 w 11162102"/>
              <a:gd name="connsiteY2109" fmla="*/ 5453810 h 6858029"/>
              <a:gd name="connsiteX2110" fmla="*/ 10027811 w 11162102"/>
              <a:gd name="connsiteY2110" fmla="*/ 5431605 h 6858029"/>
              <a:gd name="connsiteX2111" fmla="*/ 10045109 w 11162102"/>
              <a:gd name="connsiteY2111" fmla="*/ 5472730 h 6858029"/>
              <a:gd name="connsiteX2112" fmla="*/ 10010466 w 11162102"/>
              <a:gd name="connsiteY2112" fmla="*/ 5495780 h 6858029"/>
              <a:gd name="connsiteX2113" fmla="*/ 10033562 w 11162102"/>
              <a:gd name="connsiteY2113" fmla="*/ 5427885 h 6858029"/>
              <a:gd name="connsiteX2114" fmla="*/ 10069209 w 11162102"/>
              <a:gd name="connsiteY2114" fmla="*/ 5403899 h 6858029"/>
              <a:gd name="connsiteX2115" fmla="*/ 10085254 w 11162102"/>
              <a:gd name="connsiteY2115" fmla="*/ 5444248 h 6858029"/>
              <a:gd name="connsiteX2116" fmla="*/ 10050815 w 11162102"/>
              <a:gd name="connsiteY2116" fmla="*/ 5468827 h 6858029"/>
              <a:gd name="connsiteX2117" fmla="*/ 10033562 w 11162102"/>
              <a:gd name="connsiteY2117" fmla="*/ 5427885 h 6858029"/>
              <a:gd name="connsiteX2118" fmla="*/ 10031211 w 11162102"/>
              <a:gd name="connsiteY2118" fmla="*/ 5422453 h 6858029"/>
              <a:gd name="connsiteX2119" fmla="*/ 10021969 w 11162102"/>
              <a:gd name="connsiteY2119" fmla="*/ 5401297 h 6858029"/>
              <a:gd name="connsiteX2120" fmla="*/ 10013114 w 11162102"/>
              <a:gd name="connsiteY2120" fmla="*/ 5381488 h 6858029"/>
              <a:gd name="connsiteX2121" fmla="*/ 10050039 w 11162102"/>
              <a:gd name="connsiteY2121" fmla="*/ 5358050 h 6858029"/>
              <a:gd name="connsiteX2122" fmla="*/ 10066951 w 11162102"/>
              <a:gd name="connsiteY2122" fmla="*/ 5398353 h 6858029"/>
              <a:gd name="connsiteX2123" fmla="*/ 10031211 w 11162102"/>
              <a:gd name="connsiteY2123" fmla="*/ 5422453 h 6858029"/>
              <a:gd name="connsiteX2124" fmla="*/ 10055722 w 11162102"/>
              <a:gd name="connsiteY2124" fmla="*/ 5354329 h 6858029"/>
              <a:gd name="connsiteX2125" fmla="*/ 10092671 w 11162102"/>
              <a:gd name="connsiteY2125" fmla="*/ 5329157 h 6858029"/>
              <a:gd name="connsiteX2126" fmla="*/ 10108350 w 11162102"/>
              <a:gd name="connsiteY2126" fmla="*/ 5368456 h 6858029"/>
              <a:gd name="connsiteX2127" fmla="*/ 10072587 w 11162102"/>
              <a:gd name="connsiteY2127" fmla="*/ 5394382 h 6858029"/>
              <a:gd name="connsiteX2128" fmla="*/ 10055722 w 11162102"/>
              <a:gd name="connsiteY2128" fmla="*/ 5354329 h 6858029"/>
              <a:gd name="connsiteX2129" fmla="*/ 10098057 w 11162102"/>
              <a:gd name="connsiteY2129" fmla="*/ 5325368 h 6858029"/>
              <a:gd name="connsiteX2130" fmla="*/ 10134685 w 11162102"/>
              <a:gd name="connsiteY2130" fmla="*/ 5298530 h 6858029"/>
              <a:gd name="connsiteX2131" fmla="*/ 10149064 w 11162102"/>
              <a:gd name="connsiteY2131" fmla="*/ 5336871 h 6858029"/>
              <a:gd name="connsiteX2132" fmla="*/ 10113690 w 11162102"/>
              <a:gd name="connsiteY2132" fmla="*/ 5364463 h 6858029"/>
              <a:gd name="connsiteX2133" fmla="*/ 10098057 w 11162102"/>
              <a:gd name="connsiteY2133" fmla="*/ 5325368 h 6858029"/>
              <a:gd name="connsiteX2134" fmla="*/ 10095911 w 11162102"/>
              <a:gd name="connsiteY2134" fmla="*/ 5320074 h 6858029"/>
              <a:gd name="connsiteX2135" fmla="*/ 10079366 w 11162102"/>
              <a:gd name="connsiteY2135" fmla="*/ 5280751 h 6858029"/>
              <a:gd name="connsiteX2136" fmla="*/ 10117296 w 11162102"/>
              <a:gd name="connsiteY2136" fmla="*/ 5254575 h 6858029"/>
              <a:gd name="connsiteX2137" fmla="*/ 10132609 w 11162102"/>
              <a:gd name="connsiteY2137" fmla="*/ 5293075 h 6858029"/>
              <a:gd name="connsiteX2138" fmla="*/ 10095911 w 11162102"/>
              <a:gd name="connsiteY2138" fmla="*/ 5320074 h 6858029"/>
              <a:gd name="connsiteX2139" fmla="*/ 10077312 w 11162102"/>
              <a:gd name="connsiteY2139" fmla="*/ 5276028 h 6858029"/>
              <a:gd name="connsiteX2140" fmla="*/ 10059784 w 11162102"/>
              <a:gd name="connsiteY2140" fmla="*/ 5236203 h 6858029"/>
              <a:gd name="connsiteX2141" fmla="*/ 10098993 w 11162102"/>
              <a:gd name="connsiteY2141" fmla="*/ 5210711 h 6858029"/>
              <a:gd name="connsiteX2142" fmla="*/ 10115310 w 11162102"/>
              <a:gd name="connsiteY2142" fmla="*/ 5249691 h 6858029"/>
              <a:gd name="connsiteX2143" fmla="*/ 10077312 w 11162102"/>
              <a:gd name="connsiteY2143" fmla="*/ 5276028 h 6858029"/>
              <a:gd name="connsiteX2144" fmla="*/ 10104492 w 11162102"/>
              <a:gd name="connsiteY2144" fmla="*/ 5207037 h 6858029"/>
              <a:gd name="connsiteX2145" fmla="*/ 10143814 w 11162102"/>
              <a:gd name="connsiteY2145" fmla="*/ 5179559 h 6858029"/>
              <a:gd name="connsiteX2146" fmla="*/ 10158786 w 11162102"/>
              <a:gd name="connsiteY2146" fmla="*/ 5217375 h 6858029"/>
              <a:gd name="connsiteX2147" fmla="*/ 10120765 w 11162102"/>
              <a:gd name="connsiteY2147" fmla="*/ 5245743 h 6858029"/>
              <a:gd name="connsiteX2148" fmla="*/ 10104492 w 11162102"/>
              <a:gd name="connsiteY2148" fmla="*/ 5207037 h 6858029"/>
              <a:gd name="connsiteX2149" fmla="*/ 10102621 w 11162102"/>
              <a:gd name="connsiteY2149" fmla="*/ 5202677 h 6858029"/>
              <a:gd name="connsiteX2150" fmla="*/ 10085230 w 11162102"/>
              <a:gd name="connsiteY2150" fmla="*/ 5163287 h 6858029"/>
              <a:gd name="connsiteX2151" fmla="*/ 10125876 w 11162102"/>
              <a:gd name="connsiteY2151" fmla="*/ 5136562 h 6858029"/>
              <a:gd name="connsiteX2152" fmla="*/ 10141967 w 11162102"/>
              <a:gd name="connsiteY2152" fmla="*/ 5175040 h 6858029"/>
              <a:gd name="connsiteX2153" fmla="*/ 10102621 w 11162102"/>
              <a:gd name="connsiteY2153" fmla="*/ 5202677 h 6858029"/>
              <a:gd name="connsiteX2154" fmla="*/ 10131148 w 11162102"/>
              <a:gd name="connsiteY2154" fmla="*/ 5133002 h 6858029"/>
              <a:gd name="connsiteX2155" fmla="*/ 10171383 w 11162102"/>
              <a:gd name="connsiteY2155" fmla="*/ 5104566 h 6858029"/>
              <a:gd name="connsiteX2156" fmla="*/ 10185967 w 11162102"/>
              <a:gd name="connsiteY2156" fmla="*/ 5141857 h 6858029"/>
              <a:gd name="connsiteX2157" fmla="*/ 10147147 w 11162102"/>
              <a:gd name="connsiteY2157" fmla="*/ 5171229 h 6858029"/>
              <a:gd name="connsiteX2158" fmla="*/ 10131148 w 11162102"/>
              <a:gd name="connsiteY2158" fmla="*/ 5133002 h 6858029"/>
              <a:gd name="connsiteX2159" fmla="*/ 10129460 w 11162102"/>
              <a:gd name="connsiteY2159" fmla="*/ 5129054 h 6858029"/>
              <a:gd name="connsiteX2160" fmla="*/ 10112229 w 11162102"/>
              <a:gd name="connsiteY2160" fmla="*/ 5089914 h 6858029"/>
              <a:gd name="connsiteX2161" fmla="*/ 10153833 w 11162102"/>
              <a:gd name="connsiteY2161" fmla="*/ 5062300 h 6858029"/>
              <a:gd name="connsiteX2162" fmla="*/ 10169717 w 11162102"/>
              <a:gd name="connsiteY2162" fmla="*/ 5100390 h 6858029"/>
              <a:gd name="connsiteX2163" fmla="*/ 10129460 w 11162102"/>
              <a:gd name="connsiteY2163" fmla="*/ 5129054 h 6858029"/>
              <a:gd name="connsiteX2164" fmla="*/ 10159060 w 11162102"/>
              <a:gd name="connsiteY2164" fmla="*/ 5058648 h 6858029"/>
              <a:gd name="connsiteX2165" fmla="*/ 10200163 w 11162102"/>
              <a:gd name="connsiteY2165" fmla="*/ 5029299 h 6858029"/>
              <a:gd name="connsiteX2166" fmla="*/ 10214426 w 11162102"/>
              <a:gd name="connsiteY2166" fmla="*/ 5066225 h 6858029"/>
              <a:gd name="connsiteX2167" fmla="*/ 10174876 w 11162102"/>
              <a:gd name="connsiteY2167" fmla="*/ 5096578 h 6858029"/>
              <a:gd name="connsiteX2168" fmla="*/ 10159060 w 11162102"/>
              <a:gd name="connsiteY2168" fmla="*/ 5058648 h 6858029"/>
              <a:gd name="connsiteX2169" fmla="*/ 10205252 w 11162102"/>
              <a:gd name="connsiteY2169" fmla="*/ 5025511 h 6858029"/>
              <a:gd name="connsiteX2170" fmla="*/ 10245509 w 11162102"/>
              <a:gd name="connsiteY2170" fmla="*/ 4994496 h 6858029"/>
              <a:gd name="connsiteX2171" fmla="*/ 10258061 w 11162102"/>
              <a:gd name="connsiteY2171" fmla="*/ 5030257 h 6858029"/>
              <a:gd name="connsiteX2172" fmla="*/ 10219470 w 11162102"/>
              <a:gd name="connsiteY2172" fmla="*/ 5062231 h 6858029"/>
              <a:gd name="connsiteX2173" fmla="*/ 10205252 w 11162102"/>
              <a:gd name="connsiteY2173" fmla="*/ 5025511 h 6858029"/>
              <a:gd name="connsiteX2174" fmla="*/ 10203768 w 11162102"/>
              <a:gd name="connsiteY2174" fmla="*/ 5021813 h 6858029"/>
              <a:gd name="connsiteX2175" fmla="*/ 10188249 w 11162102"/>
              <a:gd name="connsiteY2175" fmla="*/ 4984066 h 6858029"/>
              <a:gd name="connsiteX2176" fmla="*/ 10230150 w 11162102"/>
              <a:gd name="connsiteY2176" fmla="*/ 4953736 h 6858029"/>
              <a:gd name="connsiteX2177" fmla="*/ 10244049 w 11162102"/>
              <a:gd name="connsiteY2177" fmla="*/ 4990502 h 6858029"/>
              <a:gd name="connsiteX2178" fmla="*/ 10203768 w 11162102"/>
              <a:gd name="connsiteY2178" fmla="*/ 5021813 h 6858029"/>
              <a:gd name="connsiteX2179" fmla="*/ 10186994 w 11162102"/>
              <a:gd name="connsiteY2179" fmla="*/ 4981122 h 6858029"/>
              <a:gd name="connsiteX2180" fmla="*/ 10170105 w 11162102"/>
              <a:gd name="connsiteY2180" fmla="*/ 4942256 h 6858029"/>
              <a:gd name="connsiteX2181" fmla="*/ 10213604 w 11162102"/>
              <a:gd name="connsiteY2181" fmla="*/ 4912702 h 6858029"/>
              <a:gd name="connsiteX2182" fmla="*/ 10228895 w 11162102"/>
              <a:gd name="connsiteY2182" fmla="*/ 4950540 h 6858029"/>
              <a:gd name="connsiteX2183" fmla="*/ 10186994 w 11162102"/>
              <a:gd name="connsiteY2183" fmla="*/ 4981122 h 6858029"/>
              <a:gd name="connsiteX2184" fmla="*/ 10218648 w 11162102"/>
              <a:gd name="connsiteY2184" fmla="*/ 4909119 h 6858029"/>
              <a:gd name="connsiteX2185" fmla="*/ 10261257 w 11162102"/>
              <a:gd name="connsiteY2185" fmla="*/ 4877966 h 6858029"/>
              <a:gd name="connsiteX2186" fmla="*/ 10274813 w 11162102"/>
              <a:gd name="connsiteY2186" fmla="*/ 4914596 h 6858029"/>
              <a:gd name="connsiteX2187" fmla="*/ 10233871 w 11162102"/>
              <a:gd name="connsiteY2187" fmla="*/ 4946775 h 6858029"/>
              <a:gd name="connsiteX2188" fmla="*/ 10218648 w 11162102"/>
              <a:gd name="connsiteY2188" fmla="*/ 4909119 h 6858029"/>
              <a:gd name="connsiteX2189" fmla="*/ 10266164 w 11162102"/>
              <a:gd name="connsiteY2189" fmla="*/ 4874201 h 6858029"/>
              <a:gd name="connsiteX2190" fmla="*/ 10307539 w 11162102"/>
              <a:gd name="connsiteY2190" fmla="*/ 4841588 h 6858029"/>
              <a:gd name="connsiteX2191" fmla="*/ 10319201 w 11162102"/>
              <a:gd name="connsiteY2191" fmla="*/ 4877031 h 6858029"/>
              <a:gd name="connsiteX2192" fmla="*/ 10279628 w 11162102"/>
              <a:gd name="connsiteY2192" fmla="*/ 4910602 h 6858029"/>
              <a:gd name="connsiteX2193" fmla="*/ 10266164 w 11162102"/>
              <a:gd name="connsiteY2193" fmla="*/ 4874201 h 6858029"/>
              <a:gd name="connsiteX2194" fmla="*/ 10312355 w 11162102"/>
              <a:gd name="connsiteY2194" fmla="*/ 4837617 h 6858029"/>
              <a:gd name="connsiteX2195" fmla="*/ 10352202 w 11162102"/>
              <a:gd name="connsiteY2195" fmla="*/ 4803727 h 6858029"/>
              <a:gd name="connsiteX2196" fmla="*/ 10361810 w 11162102"/>
              <a:gd name="connsiteY2196" fmla="*/ 4838005 h 6858029"/>
              <a:gd name="connsiteX2197" fmla="*/ 10323948 w 11162102"/>
              <a:gd name="connsiteY2197" fmla="*/ 4872764 h 6858029"/>
              <a:gd name="connsiteX2198" fmla="*/ 10312355 w 11162102"/>
              <a:gd name="connsiteY2198" fmla="*/ 4837617 h 6858029"/>
              <a:gd name="connsiteX2199" fmla="*/ 10310324 w 11162102"/>
              <a:gd name="connsiteY2199" fmla="*/ 4831706 h 6858029"/>
              <a:gd name="connsiteX2200" fmla="*/ 10298206 w 11162102"/>
              <a:gd name="connsiteY2200" fmla="*/ 4798044 h 6858029"/>
              <a:gd name="connsiteX2201" fmla="*/ 10340061 w 11162102"/>
              <a:gd name="connsiteY2201" fmla="*/ 4764679 h 6858029"/>
              <a:gd name="connsiteX2202" fmla="*/ 10350376 w 11162102"/>
              <a:gd name="connsiteY2202" fmla="*/ 4797702 h 6858029"/>
              <a:gd name="connsiteX2203" fmla="*/ 10310324 w 11162102"/>
              <a:gd name="connsiteY2203" fmla="*/ 4831706 h 6858029"/>
              <a:gd name="connsiteX2204" fmla="*/ 10296106 w 11162102"/>
              <a:gd name="connsiteY2204" fmla="*/ 4792475 h 6858029"/>
              <a:gd name="connsiteX2205" fmla="*/ 10282755 w 11162102"/>
              <a:gd name="connsiteY2205" fmla="*/ 4758015 h 6858029"/>
              <a:gd name="connsiteX2206" fmla="*/ 10326550 w 11162102"/>
              <a:gd name="connsiteY2206" fmla="*/ 4725196 h 6858029"/>
              <a:gd name="connsiteX2207" fmla="*/ 10338190 w 11162102"/>
              <a:gd name="connsiteY2207" fmla="*/ 4758996 h 6858029"/>
              <a:gd name="connsiteX2208" fmla="*/ 10296106 w 11162102"/>
              <a:gd name="connsiteY2208" fmla="*/ 4792475 h 6858029"/>
              <a:gd name="connsiteX2209" fmla="*/ 10331137 w 11162102"/>
              <a:gd name="connsiteY2209" fmla="*/ 4721613 h 6858029"/>
              <a:gd name="connsiteX2210" fmla="*/ 10373153 w 11162102"/>
              <a:gd name="connsiteY2210" fmla="*/ 4687723 h 6858029"/>
              <a:gd name="connsiteX2211" fmla="*/ 10382213 w 11162102"/>
              <a:gd name="connsiteY2211" fmla="*/ 4717734 h 6858029"/>
              <a:gd name="connsiteX2212" fmla="*/ 10383011 w 11162102"/>
              <a:gd name="connsiteY2212" fmla="*/ 4720632 h 6858029"/>
              <a:gd name="connsiteX2213" fmla="*/ 10342800 w 11162102"/>
              <a:gd name="connsiteY2213" fmla="*/ 4755162 h 6858029"/>
              <a:gd name="connsiteX2214" fmla="*/ 10331137 w 11162102"/>
              <a:gd name="connsiteY2214" fmla="*/ 4721613 h 6858029"/>
              <a:gd name="connsiteX2215" fmla="*/ 10329220 w 11162102"/>
              <a:gd name="connsiteY2215" fmla="*/ 4716319 h 6858029"/>
              <a:gd name="connsiteX2216" fmla="*/ 10316257 w 11162102"/>
              <a:gd name="connsiteY2216" fmla="*/ 4681926 h 6858029"/>
              <a:gd name="connsiteX2217" fmla="*/ 10360304 w 11162102"/>
              <a:gd name="connsiteY2217" fmla="*/ 4648492 h 6858029"/>
              <a:gd name="connsiteX2218" fmla="*/ 10371463 w 11162102"/>
              <a:gd name="connsiteY2218" fmla="*/ 4682314 h 6858029"/>
              <a:gd name="connsiteX2219" fmla="*/ 10329220 w 11162102"/>
              <a:gd name="connsiteY2219" fmla="*/ 4716319 h 6858029"/>
              <a:gd name="connsiteX2220" fmla="*/ 10364914 w 11162102"/>
              <a:gd name="connsiteY2220" fmla="*/ 4644863 h 6858029"/>
              <a:gd name="connsiteX2221" fmla="*/ 10407066 w 11162102"/>
              <a:gd name="connsiteY2221" fmla="*/ 4610470 h 6858029"/>
              <a:gd name="connsiteX2222" fmla="*/ 10416355 w 11162102"/>
              <a:gd name="connsiteY2222" fmla="*/ 4643448 h 6858029"/>
              <a:gd name="connsiteX2223" fmla="*/ 10376097 w 11162102"/>
              <a:gd name="connsiteY2223" fmla="*/ 4678411 h 6858029"/>
              <a:gd name="connsiteX2224" fmla="*/ 10364914 w 11162102"/>
              <a:gd name="connsiteY2224" fmla="*/ 4644863 h 6858029"/>
              <a:gd name="connsiteX2225" fmla="*/ 10358592 w 11162102"/>
              <a:gd name="connsiteY2225" fmla="*/ 4643540 h 6858029"/>
              <a:gd name="connsiteX2226" fmla="*/ 10314340 w 11162102"/>
              <a:gd name="connsiteY2226" fmla="*/ 4677020 h 6858029"/>
              <a:gd name="connsiteX2227" fmla="*/ 10300009 w 11162102"/>
              <a:gd name="connsiteY2227" fmla="*/ 4641668 h 6858029"/>
              <a:gd name="connsiteX2228" fmla="*/ 10309000 w 11162102"/>
              <a:gd name="connsiteY2228" fmla="*/ 4635483 h 6858029"/>
              <a:gd name="connsiteX2229" fmla="*/ 10346086 w 11162102"/>
              <a:gd name="connsiteY2229" fmla="*/ 4608827 h 6858029"/>
              <a:gd name="connsiteX2230" fmla="*/ 10358592 w 11162102"/>
              <a:gd name="connsiteY2230" fmla="*/ 4643540 h 6858029"/>
              <a:gd name="connsiteX2231" fmla="*/ 10309799 w 11162102"/>
              <a:gd name="connsiteY2231" fmla="*/ 4680351 h 6858029"/>
              <a:gd name="connsiteX2232" fmla="*/ 10263927 w 11162102"/>
              <a:gd name="connsiteY2232" fmla="*/ 4712644 h 6858029"/>
              <a:gd name="connsiteX2233" fmla="*/ 10247952 w 11162102"/>
              <a:gd name="connsiteY2233" fmla="*/ 4676403 h 6858029"/>
              <a:gd name="connsiteX2234" fmla="*/ 10295444 w 11162102"/>
              <a:gd name="connsiteY2234" fmla="*/ 4644795 h 6858029"/>
              <a:gd name="connsiteX2235" fmla="*/ 10309799 w 11162102"/>
              <a:gd name="connsiteY2235" fmla="*/ 4680351 h 6858029"/>
              <a:gd name="connsiteX2236" fmla="*/ 10258951 w 11162102"/>
              <a:gd name="connsiteY2236" fmla="*/ 4716045 h 6858029"/>
              <a:gd name="connsiteX2237" fmla="*/ 10212236 w 11162102"/>
              <a:gd name="connsiteY2237" fmla="*/ 4746649 h 6858029"/>
              <a:gd name="connsiteX2238" fmla="*/ 10196328 w 11162102"/>
              <a:gd name="connsiteY2238" fmla="*/ 4712850 h 6858029"/>
              <a:gd name="connsiteX2239" fmla="*/ 10194684 w 11162102"/>
              <a:gd name="connsiteY2239" fmla="*/ 4709472 h 6858029"/>
              <a:gd name="connsiteX2240" fmla="*/ 10242839 w 11162102"/>
              <a:gd name="connsiteY2240" fmla="*/ 4679667 h 6858029"/>
              <a:gd name="connsiteX2241" fmla="*/ 10258951 w 11162102"/>
              <a:gd name="connsiteY2241" fmla="*/ 4716045 h 6858029"/>
              <a:gd name="connsiteX2242" fmla="*/ 10207055 w 11162102"/>
              <a:gd name="connsiteY2242" fmla="*/ 4749913 h 6858029"/>
              <a:gd name="connsiteX2243" fmla="*/ 10159471 w 11162102"/>
              <a:gd name="connsiteY2243" fmla="*/ 4778942 h 6858029"/>
              <a:gd name="connsiteX2244" fmla="*/ 10140482 w 11162102"/>
              <a:gd name="connsiteY2244" fmla="*/ 4740853 h 6858029"/>
              <a:gd name="connsiteX2245" fmla="*/ 10189414 w 11162102"/>
              <a:gd name="connsiteY2245" fmla="*/ 4712621 h 6858029"/>
              <a:gd name="connsiteX2246" fmla="*/ 10207055 w 11162102"/>
              <a:gd name="connsiteY2246" fmla="*/ 4749913 h 6858029"/>
              <a:gd name="connsiteX2247" fmla="*/ 10154267 w 11162102"/>
              <a:gd name="connsiteY2247" fmla="*/ 4782001 h 6858029"/>
              <a:gd name="connsiteX2248" fmla="*/ 10106295 w 11162102"/>
              <a:gd name="connsiteY2248" fmla="*/ 4809296 h 6858029"/>
              <a:gd name="connsiteX2249" fmla="*/ 10086007 w 11162102"/>
              <a:gd name="connsiteY2249" fmla="*/ 4770247 h 6858029"/>
              <a:gd name="connsiteX2250" fmla="*/ 10135211 w 11162102"/>
              <a:gd name="connsiteY2250" fmla="*/ 4743774 h 6858029"/>
              <a:gd name="connsiteX2251" fmla="*/ 10154267 w 11162102"/>
              <a:gd name="connsiteY2251" fmla="*/ 4782001 h 6858029"/>
              <a:gd name="connsiteX2252" fmla="*/ 10100909 w 11162102"/>
              <a:gd name="connsiteY2252" fmla="*/ 4812217 h 6858029"/>
              <a:gd name="connsiteX2253" fmla="*/ 10052870 w 11162102"/>
              <a:gd name="connsiteY2253" fmla="*/ 4837709 h 6858029"/>
              <a:gd name="connsiteX2254" fmla="*/ 10031371 w 11162102"/>
              <a:gd name="connsiteY2254" fmla="*/ 4797725 h 6858029"/>
              <a:gd name="connsiteX2255" fmla="*/ 10080552 w 11162102"/>
              <a:gd name="connsiteY2255" fmla="*/ 4773054 h 6858029"/>
              <a:gd name="connsiteX2256" fmla="*/ 10100909 w 11162102"/>
              <a:gd name="connsiteY2256" fmla="*/ 4812217 h 6858029"/>
              <a:gd name="connsiteX2257" fmla="*/ 10047323 w 11162102"/>
              <a:gd name="connsiteY2257" fmla="*/ 4840562 h 6858029"/>
              <a:gd name="connsiteX2258" fmla="*/ 9999465 w 11162102"/>
              <a:gd name="connsiteY2258" fmla="*/ 4864228 h 6858029"/>
              <a:gd name="connsiteX2259" fmla="*/ 9977032 w 11162102"/>
              <a:gd name="connsiteY2259" fmla="*/ 4823194 h 6858029"/>
              <a:gd name="connsiteX2260" fmla="*/ 10025734 w 11162102"/>
              <a:gd name="connsiteY2260" fmla="*/ 4800417 h 6858029"/>
              <a:gd name="connsiteX2261" fmla="*/ 10047323 w 11162102"/>
              <a:gd name="connsiteY2261" fmla="*/ 4840562 h 6858029"/>
              <a:gd name="connsiteX2262" fmla="*/ 9993760 w 11162102"/>
              <a:gd name="connsiteY2262" fmla="*/ 4866967 h 6858029"/>
              <a:gd name="connsiteX2263" fmla="*/ 9947295 w 11162102"/>
              <a:gd name="connsiteY2263" fmla="*/ 4888442 h 6858029"/>
              <a:gd name="connsiteX2264" fmla="*/ 9924473 w 11162102"/>
              <a:gd name="connsiteY2264" fmla="*/ 4846176 h 6858029"/>
              <a:gd name="connsiteX2265" fmla="*/ 9971258 w 11162102"/>
              <a:gd name="connsiteY2265" fmla="*/ 4825819 h 6858029"/>
              <a:gd name="connsiteX2266" fmla="*/ 9993760 w 11162102"/>
              <a:gd name="connsiteY2266" fmla="*/ 4866967 h 6858029"/>
              <a:gd name="connsiteX2267" fmla="*/ 9941406 w 11162102"/>
              <a:gd name="connsiteY2267" fmla="*/ 4891066 h 6858029"/>
              <a:gd name="connsiteX2268" fmla="*/ 9897132 w 11162102"/>
              <a:gd name="connsiteY2268" fmla="*/ 4910214 h 6858029"/>
              <a:gd name="connsiteX2269" fmla="*/ 9874014 w 11162102"/>
              <a:gd name="connsiteY2269" fmla="*/ 4866875 h 6858029"/>
              <a:gd name="connsiteX2270" fmla="*/ 9918539 w 11162102"/>
              <a:gd name="connsiteY2270" fmla="*/ 4848709 h 6858029"/>
              <a:gd name="connsiteX2271" fmla="*/ 9941406 w 11162102"/>
              <a:gd name="connsiteY2271" fmla="*/ 4891066 h 6858029"/>
              <a:gd name="connsiteX2272" fmla="*/ 9891039 w 11162102"/>
              <a:gd name="connsiteY2272" fmla="*/ 4912770 h 6858029"/>
              <a:gd name="connsiteX2273" fmla="*/ 9849001 w 11162102"/>
              <a:gd name="connsiteY2273" fmla="*/ 4929841 h 6858029"/>
              <a:gd name="connsiteX2274" fmla="*/ 9825585 w 11162102"/>
              <a:gd name="connsiteY2274" fmla="*/ 4885452 h 6858029"/>
              <a:gd name="connsiteX2275" fmla="*/ 9849639 w 11162102"/>
              <a:gd name="connsiteY2275" fmla="*/ 4876415 h 6858029"/>
              <a:gd name="connsiteX2276" fmla="*/ 9867806 w 11162102"/>
              <a:gd name="connsiteY2276" fmla="*/ 4869295 h 6858029"/>
              <a:gd name="connsiteX2277" fmla="*/ 9891039 w 11162102"/>
              <a:gd name="connsiteY2277" fmla="*/ 4912770 h 6858029"/>
              <a:gd name="connsiteX2278" fmla="*/ 9842862 w 11162102"/>
              <a:gd name="connsiteY2278" fmla="*/ 4932237 h 6858029"/>
              <a:gd name="connsiteX2279" fmla="*/ 9802991 w 11162102"/>
              <a:gd name="connsiteY2279" fmla="*/ 4947437 h 6858029"/>
              <a:gd name="connsiteX2280" fmla="*/ 9779325 w 11162102"/>
              <a:gd name="connsiteY2280" fmla="*/ 4902135 h 6858029"/>
              <a:gd name="connsiteX2281" fmla="*/ 9819400 w 11162102"/>
              <a:gd name="connsiteY2281" fmla="*/ 4887780 h 6858029"/>
              <a:gd name="connsiteX2282" fmla="*/ 9842862 w 11162102"/>
              <a:gd name="connsiteY2282" fmla="*/ 4932237 h 6858029"/>
              <a:gd name="connsiteX2283" fmla="*/ 9796602 w 11162102"/>
              <a:gd name="connsiteY2283" fmla="*/ 4949810 h 6858029"/>
              <a:gd name="connsiteX2284" fmla="*/ 9759059 w 11162102"/>
              <a:gd name="connsiteY2284" fmla="*/ 4963275 h 6858029"/>
              <a:gd name="connsiteX2285" fmla="*/ 9735165 w 11162102"/>
              <a:gd name="connsiteY2285" fmla="*/ 4917106 h 6858029"/>
              <a:gd name="connsiteX2286" fmla="*/ 9772844 w 11162102"/>
              <a:gd name="connsiteY2286" fmla="*/ 4904372 h 6858029"/>
              <a:gd name="connsiteX2287" fmla="*/ 9796602 w 11162102"/>
              <a:gd name="connsiteY2287" fmla="*/ 4949810 h 6858029"/>
              <a:gd name="connsiteX2288" fmla="*/ 9798952 w 11162102"/>
              <a:gd name="connsiteY2288" fmla="*/ 4954306 h 6858029"/>
              <a:gd name="connsiteX2289" fmla="*/ 9821957 w 11162102"/>
              <a:gd name="connsiteY2289" fmla="*/ 4998946 h 6858029"/>
              <a:gd name="connsiteX2290" fmla="*/ 9784505 w 11162102"/>
              <a:gd name="connsiteY2290" fmla="*/ 5013164 h 6858029"/>
              <a:gd name="connsiteX2291" fmla="*/ 9761341 w 11162102"/>
              <a:gd name="connsiteY2291" fmla="*/ 4967748 h 6858029"/>
              <a:gd name="connsiteX2292" fmla="*/ 9798952 w 11162102"/>
              <a:gd name="connsiteY2292" fmla="*/ 4954306 h 6858029"/>
              <a:gd name="connsiteX2293" fmla="*/ 9777865 w 11162102"/>
              <a:gd name="connsiteY2293" fmla="*/ 5015606 h 6858029"/>
              <a:gd name="connsiteX2294" fmla="*/ 9291939 w 11162102"/>
              <a:gd name="connsiteY2294" fmla="*/ 5140008 h 6858029"/>
              <a:gd name="connsiteX2295" fmla="*/ 7763507 w 11162102"/>
              <a:gd name="connsiteY2295" fmla="*/ 5077111 h 6858029"/>
              <a:gd name="connsiteX2296" fmla="*/ 6515831 w 11162102"/>
              <a:gd name="connsiteY2296" fmla="*/ 4722914 h 6858029"/>
              <a:gd name="connsiteX2297" fmla="*/ 5117118 w 11162102"/>
              <a:gd name="connsiteY2297" fmla="*/ 4171444 h 6858029"/>
              <a:gd name="connsiteX2298" fmla="*/ 3568556 w 11162102"/>
              <a:gd name="connsiteY2298" fmla="*/ 3568625 h 6858029"/>
              <a:gd name="connsiteX2299" fmla="*/ 3184759 w 11162102"/>
              <a:gd name="connsiteY2299" fmla="*/ 3457893 h 6858029"/>
              <a:gd name="connsiteX2300" fmla="*/ 2801510 w 11162102"/>
              <a:gd name="connsiteY2300" fmla="*/ 3403257 h 6858029"/>
              <a:gd name="connsiteX2301" fmla="*/ 2431726 w 11162102"/>
              <a:gd name="connsiteY2301" fmla="*/ 3438403 h 6858029"/>
              <a:gd name="connsiteX2302" fmla="*/ 2088518 w 11162102"/>
              <a:gd name="connsiteY2302" fmla="*/ 3597061 h 6858029"/>
              <a:gd name="connsiteX2303" fmla="*/ 1729227 w 11162102"/>
              <a:gd name="connsiteY2303" fmla="*/ 3930581 h 6858029"/>
              <a:gd name="connsiteX2304" fmla="*/ 1737012 w 11162102"/>
              <a:gd name="connsiteY2304" fmla="*/ 3916705 h 6858029"/>
              <a:gd name="connsiteX2305" fmla="*/ 2114601 w 11162102"/>
              <a:gd name="connsiteY2305" fmla="*/ 3547606 h 6858029"/>
              <a:gd name="connsiteX2306" fmla="*/ 3588662 w 11162102"/>
              <a:gd name="connsiteY2306" fmla="*/ 3506001 h 6858029"/>
              <a:gd name="connsiteX2307" fmla="*/ 5110431 w 11162102"/>
              <a:gd name="connsiteY2307" fmla="*/ 4106265 h 6858029"/>
              <a:gd name="connsiteX2308" fmla="*/ 6497709 w 11162102"/>
              <a:gd name="connsiteY2308" fmla="*/ 4660063 h 6858029"/>
              <a:gd name="connsiteX2309" fmla="*/ 7759399 w 11162102"/>
              <a:gd name="connsiteY2309" fmla="*/ 5019440 h 6858029"/>
              <a:gd name="connsiteX2310" fmla="*/ 7888457 w 11162102"/>
              <a:gd name="connsiteY2310" fmla="*/ 5043631 h 6858029"/>
              <a:gd name="connsiteX2311" fmla="*/ 8604975 w 11162102"/>
              <a:gd name="connsiteY2311" fmla="*/ 5120610 h 6858029"/>
              <a:gd name="connsiteX2312" fmla="*/ 9319371 w 11162102"/>
              <a:gd name="connsiteY2312" fmla="*/ 5078275 h 6858029"/>
              <a:gd name="connsiteX2313" fmla="*/ 9754609 w 11162102"/>
              <a:gd name="connsiteY2313" fmla="*/ 4970122 h 6858029"/>
              <a:gd name="connsiteX2314" fmla="*/ 9777865 w 11162102"/>
              <a:gd name="connsiteY2314" fmla="*/ 5015606 h 6858029"/>
              <a:gd name="connsiteX2315" fmla="*/ 2090987 w 11162102"/>
              <a:gd name="connsiteY2315" fmla="*/ 3600530 h 6858029"/>
              <a:gd name="connsiteX2316" fmla="*/ 3567210 w 11162102"/>
              <a:gd name="connsiteY2316" fmla="*/ 3572664 h 6858029"/>
              <a:gd name="connsiteX2317" fmla="*/ 5115475 w 11162102"/>
              <a:gd name="connsiteY2317" fmla="*/ 4175393 h 6858029"/>
              <a:gd name="connsiteX2318" fmla="*/ 6514438 w 11162102"/>
              <a:gd name="connsiteY2318" fmla="*/ 4726931 h 6858029"/>
              <a:gd name="connsiteX2319" fmla="*/ 7884053 w 11162102"/>
              <a:gd name="connsiteY2319" fmla="*/ 5104201 h 6858029"/>
              <a:gd name="connsiteX2320" fmla="*/ 8589274 w 11162102"/>
              <a:gd name="connsiteY2320" fmla="*/ 5182046 h 6858029"/>
              <a:gd name="connsiteX2321" fmla="*/ 9292578 w 11162102"/>
              <a:gd name="connsiteY2321" fmla="*/ 5144231 h 6858029"/>
              <a:gd name="connsiteX2322" fmla="*/ 9778390 w 11162102"/>
              <a:gd name="connsiteY2322" fmla="*/ 5021151 h 6858029"/>
              <a:gd name="connsiteX2323" fmla="*/ 9780306 w 11162102"/>
              <a:gd name="connsiteY2323" fmla="*/ 5020422 h 6858029"/>
              <a:gd name="connsiteX2324" fmla="*/ 9802832 w 11162102"/>
              <a:gd name="connsiteY2324" fmla="*/ 5065152 h 6858029"/>
              <a:gd name="connsiteX2325" fmla="*/ 9265169 w 11162102"/>
              <a:gd name="connsiteY2325" fmla="*/ 5205850 h 6858029"/>
              <a:gd name="connsiteX2326" fmla="*/ 7768916 w 11162102"/>
              <a:gd name="connsiteY2326" fmla="*/ 5139004 h 6858029"/>
              <a:gd name="connsiteX2327" fmla="*/ 6532582 w 11162102"/>
              <a:gd name="connsiteY2327" fmla="*/ 4789691 h 6858029"/>
              <a:gd name="connsiteX2328" fmla="*/ 5122573 w 11162102"/>
              <a:gd name="connsiteY2328" fmla="*/ 4240572 h 6858029"/>
              <a:gd name="connsiteX2329" fmla="*/ 3547104 w 11162102"/>
              <a:gd name="connsiteY2329" fmla="*/ 3635174 h 6858029"/>
              <a:gd name="connsiteX2330" fmla="*/ 2779875 w 11162102"/>
              <a:gd name="connsiteY2330" fmla="*/ 3468094 h 6858029"/>
              <a:gd name="connsiteX2331" fmla="*/ 2409452 w 11162102"/>
              <a:gd name="connsiteY2331" fmla="*/ 3498698 h 6858029"/>
              <a:gd name="connsiteX2332" fmla="*/ 2064918 w 11162102"/>
              <a:gd name="connsiteY2332" fmla="*/ 3649848 h 6858029"/>
              <a:gd name="connsiteX2333" fmla="*/ 1709876 w 11162102"/>
              <a:gd name="connsiteY2333" fmla="*/ 3965408 h 6858029"/>
              <a:gd name="connsiteX2334" fmla="*/ 1718857 w 11162102"/>
              <a:gd name="connsiteY2334" fmla="*/ 3949181 h 6858029"/>
              <a:gd name="connsiteX2335" fmla="*/ 2090987 w 11162102"/>
              <a:gd name="connsiteY2335" fmla="*/ 3600530 h 6858029"/>
              <a:gd name="connsiteX2336" fmla="*/ 1699832 w 11162102"/>
              <a:gd name="connsiteY2336" fmla="*/ 3976568 h 6858029"/>
              <a:gd name="connsiteX2337" fmla="*/ 1691778 w 11162102"/>
              <a:gd name="connsiteY2337" fmla="*/ 3985628 h 6858029"/>
              <a:gd name="connsiteX2338" fmla="*/ 1699433 w 11162102"/>
              <a:gd name="connsiteY2338" fmla="*/ 3972209 h 6858029"/>
              <a:gd name="connsiteX2339" fmla="*/ 1707544 w 11162102"/>
              <a:gd name="connsiteY2339" fmla="*/ 3962532 h 6858029"/>
              <a:gd name="connsiteX2340" fmla="*/ 1699832 w 11162102"/>
              <a:gd name="connsiteY2340" fmla="*/ 3976568 h 6858029"/>
              <a:gd name="connsiteX2341" fmla="*/ 1680310 w 11162102"/>
              <a:gd name="connsiteY2341" fmla="*/ 3998636 h 6858029"/>
              <a:gd name="connsiteX2342" fmla="*/ 1673845 w 11162102"/>
              <a:gd name="connsiteY2342" fmla="*/ 4006053 h 6858029"/>
              <a:gd name="connsiteX2343" fmla="*/ 1679911 w 11162102"/>
              <a:gd name="connsiteY2343" fmla="*/ 3995806 h 6858029"/>
              <a:gd name="connsiteX2344" fmla="*/ 1686402 w 11162102"/>
              <a:gd name="connsiteY2344" fmla="*/ 3987910 h 6858029"/>
              <a:gd name="connsiteX2345" fmla="*/ 1680310 w 11162102"/>
              <a:gd name="connsiteY2345" fmla="*/ 3998636 h 6858029"/>
              <a:gd name="connsiteX2346" fmla="*/ 1669598 w 11162102"/>
              <a:gd name="connsiteY2346" fmla="*/ 4017624 h 6858029"/>
              <a:gd name="connsiteX2347" fmla="*/ 1661950 w 11162102"/>
              <a:gd name="connsiteY2347" fmla="*/ 4031272 h 6858029"/>
              <a:gd name="connsiteX2348" fmla="*/ 1654013 w 11162102"/>
              <a:gd name="connsiteY2348" fmla="*/ 4039944 h 6858029"/>
              <a:gd name="connsiteX2349" fmla="*/ 1661555 w 11162102"/>
              <a:gd name="connsiteY2349" fmla="*/ 4027004 h 6858029"/>
              <a:gd name="connsiteX2350" fmla="*/ 1669598 w 11162102"/>
              <a:gd name="connsiteY2350" fmla="*/ 4017624 h 6858029"/>
              <a:gd name="connsiteX2351" fmla="*/ 1652397 w 11162102"/>
              <a:gd name="connsiteY2351" fmla="*/ 4048411 h 6858029"/>
              <a:gd name="connsiteX2352" fmla="*/ 1643535 w 11162102"/>
              <a:gd name="connsiteY2352" fmla="*/ 4064386 h 6858029"/>
              <a:gd name="connsiteX2353" fmla="*/ 1634386 w 11162102"/>
              <a:gd name="connsiteY2353" fmla="*/ 4073972 h 6858029"/>
              <a:gd name="connsiteX2354" fmla="*/ 1643227 w 11162102"/>
              <a:gd name="connsiteY2354" fmla="*/ 4058590 h 6858029"/>
              <a:gd name="connsiteX2355" fmla="*/ 1652397 w 11162102"/>
              <a:gd name="connsiteY2355" fmla="*/ 4048411 h 6858029"/>
              <a:gd name="connsiteX2356" fmla="*/ 1623783 w 11162102"/>
              <a:gd name="connsiteY2356" fmla="*/ 4085154 h 6858029"/>
              <a:gd name="connsiteX2357" fmla="*/ 1617568 w 11162102"/>
              <a:gd name="connsiteY2357" fmla="*/ 4091796 h 6858029"/>
              <a:gd name="connsiteX2358" fmla="*/ 1625280 w 11162102"/>
              <a:gd name="connsiteY2358" fmla="*/ 4078833 h 6858029"/>
              <a:gd name="connsiteX2359" fmla="*/ 1631353 w 11162102"/>
              <a:gd name="connsiteY2359" fmla="*/ 4071940 h 6858029"/>
              <a:gd name="connsiteX2360" fmla="*/ 1623783 w 11162102"/>
              <a:gd name="connsiteY2360" fmla="*/ 4085154 h 6858029"/>
              <a:gd name="connsiteX2361" fmla="*/ 1614026 w 11162102"/>
              <a:gd name="connsiteY2361" fmla="*/ 4102317 h 6858029"/>
              <a:gd name="connsiteX2362" fmla="*/ 1605500 w 11162102"/>
              <a:gd name="connsiteY2362" fmla="*/ 4117379 h 6858029"/>
              <a:gd name="connsiteX2363" fmla="*/ 1597999 w 11162102"/>
              <a:gd name="connsiteY2363" fmla="*/ 4125001 h 6858029"/>
              <a:gd name="connsiteX2364" fmla="*/ 1606612 w 11162102"/>
              <a:gd name="connsiteY2364" fmla="*/ 4110327 h 6858029"/>
              <a:gd name="connsiteX2365" fmla="*/ 1614026 w 11162102"/>
              <a:gd name="connsiteY2365" fmla="*/ 4102317 h 6858029"/>
              <a:gd name="connsiteX2366" fmla="*/ 1587208 w 11162102"/>
              <a:gd name="connsiteY2366" fmla="*/ 4136048 h 6858029"/>
              <a:gd name="connsiteX2367" fmla="*/ 1580159 w 11162102"/>
              <a:gd name="connsiteY2367" fmla="*/ 4143305 h 6858029"/>
              <a:gd name="connsiteX2368" fmla="*/ 1587425 w 11162102"/>
              <a:gd name="connsiteY2368" fmla="*/ 4131369 h 6858029"/>
              <a:gd name="connsiteX2369" fmla="*/ 1594509 w 11162102"/>
              <a:gd name="connsiteY2369" fmla="*/ 4123541 h 6858029"/>
              <a:gd name="connsiteX2370" fmla="*/ 1587208 w 11162102"/>
              <a:gd name="connsiteY2370" fmla="*/ 4136048 h 6858029"/>
              <a:gd name="connsiteX2371" fmla="*/ 1567912 w 11162102"/>
              <a:gd name="connsiteY2371" fmla="*/ 4156108 h 6858029"/>
              <a:gd name="connsiteX2372" fmla="*/ 1562627 w 11162102"/>
              <a:gd name="connsiteY2372" fmla="*/ 4161677 h 6858029"/>
              <a:gd name="connsiteX2373" fmla="*/ 1568191 w 11162102"/>
              <a:gd name="connsiteY2373" fmla="*/ 4152844 h 6858029"/>
              <a:gd name="connsiteX2374" fmla="*/ 1573481 w 11162102"/>
              <a:gd name="connsiteY2374" fmla="*/ 4146911 h 6858029"/>
              <a:gd name="connsiteX2375" fmla="*/ 1567912 w 11162102"/>
              <a:gd name="connsiteY2375" fmla="*/ 4156108 h 6858029"/>
              <a:gd name="connsiteX2376" fmla="*/ 1556207 w 11162102"/>
              <a:gd name="connsiteY2376" fmla="*/ 4175575 h 6858029"/>
              <a:gd name="connsiteX2377" fmla="*/ 1548991 w 11162102"/>
              <a:gd name="connsiteY2377" fmla="*/ 4187625 h 6858029"/>
              <a:gd name="connsiteX2378" fmla="*/ 1542046 w 11162102"/>
              <a:gd name="connsiteY2378" fmla="*/ 4194586 h 6858029"/>
              <a:gd name="connsiteX2379" fmla="*/ 1549248 w 11162102"/>
              <a:gd name="connsiteY2379" fmla="*/ 4183015 h 6858029"/>
              <a:gd name="connsiteX2380" fmla="*/ 1556207 w 11162102"/>
              <a:gd name="connsiteY2380" fmla="*/ 4175575 h 6858029"/>
              <a:gd name="connsiteX2381" fmla="*/ 1529576 w 11162102"/>
              <a:gd name="connsiteY2381" fmla="*/ 4207206 h 6858029"/>
              <a:gd name="connsiteX2382" fmla="*/ 1524430 w 11162102"/>
              <a:gd name="connsiteY2382" fmla="*/ 4212433 h 6858029"/>
              <a:gd name="connsiteX2383" fmla="*/ 1529889 w 11162102"/>
              <a:gd name="connsiteY2383" fmla="*/ 4204011 h 6858029"/>
              <a:gd name="connsiteX2384" fmla="*/ 1535028 w 11162102"/>
              <a:gd name="connsiteY2384" fmla="*/ 4198397 h 6858029"/>
              <a:gd name="connsiteX2385" fmla="*/ 1529576 w 11162102"/>
              <a:gd name="connsiteY2385" fmla="*/ 4207206 h 6858029"/>
              <a:gd name="connsiteX2386" fmla="*/ 1517631 w 11162102"/>
              <a:gd name="connsiteY2386" fmla="*/ 4226605 h 6858029"/>
              <a:gd name="connsiteX2387" fmla="*/ 1510492 w 11162102"/>
              <a:gd name="connsiteY2387" fmla="*/ 4238221 h 6858029"/>
              <a:gd name="connsiteX2388" fmla="*/ 1503605 w 11162102"/>
              <a:gd name="connsiteY2388" fmla="*/ 4244931 h 6858029"/>
              <a:gd name="connsiteX2389" fmla="*/ 1510796 w 11162102"/>
              <a:gd name="connsiteY2389" fmla="*/ 4233657 h 6858029"/>
              <a:gd name="connsiteX2390" fmla="*/ 1517631 w 11162102"/>
              <a:gd name="connsiteY2390" fmla="*/ 4226605 h 6858029"/>
              <a:gd name="connsiteX2391" fmla="*/ 1478724 w 11162102"/>
              <a:gd name="connsiteY2391" fmla="*/ 4276608 h 6858029"/>
              <a:gd name="connsiteX2392" fmla="*/ 1471613 w 11162102"/>
              <a:gd name="connsiteY2392" fmla="*/ 4287905 h 6858029"/>
              <a:gd name="connsiteX2393" fmla="*/ 1464855 w 11162102"/>
              <a:gd name="connsiteY2393" fmla="*/ 4294204 h 6858029"/>
              <a:gd name="connsiteX2394" fmla="*/ 1471992 w 11162102"/>
              <a:gd name="connsiteY2394" fmla="*/ 4283340 h 6858029"/>
              <a:gd name="connsiteX2395" fmla="*/ 1478724 w 11162102"/>
              <a:gd name="connsiteY2395" fmla="*/ 4276608 h 6858029"/>
              <a:gd name="connsiteX2396" fmla="*/ 1451940 w 11162102"/>
              <a:gd name="connsiteY2396" fmla="*/ 4306368 h 6858029"/>
              <a:gd name="connsiteX2397" fmla="*/ 1451883 w 11162102"/>
              <a:gd name="connsiteY2397" fmla="*/ 4306413 h 6858029"/>
              <a:gd name="connsiteX2398" fmla="*/ 1446940 w 11162102"/>
              <a:gd name="connsiteY2398" fmla="*/ 4311161 h 6858029"/>
              <a:gd name="connsiteX2399" fmla="*/ 1452305 w 11162102"/>
              <a:gd name="connsiteY2399" fmla="*/ 4303310 h 6858029"/>
              <a:gd name="connsiteX2400" fmla="*/ 1457258 w 11162102"/>
              <a:gd name="connsiteY2400" fmla="*/ 4298243 h 6858029"/>
              <a:gd name="connsiteX2401" fmla="*/ 1451940 w 11162102"/>
              <a:gd name="connsiteY2401" fmla="*/ 4306368 h 6858029"/>
              <a:gd name="connsiteX2402" fmla="*/ 1439516 w 11162102"/>
              <a:gd name="connsiteY2402" fmla="*/ 4325470 h 6858029"/>
              <a:gd name="connsiteX2403" fmla="*/ 1432457 w 11162102"/>
              <a:gd name="connsiteY2403" fmla="*/ 4336379 h 6858029"/>
              <a:gd name="connsiteX2404" fmla="*/ 1425777 w 11162102"/>
              <a:gd name="connsiteY2404" fmla="*/ 4342381 h 6858029"/>
              <a:gd name="connsiteX2405" fmla="*/ 1432850 w 11162102"/>
              <a:gd name="connsiteY2405" fmla="*/ 4331906 h 6858029"/>
              <a:gd name="connsiteX2406" fmla="*/ 1439516 w 11162102"/>
              <a:gd name="connsiteY2406" fmla="*/ 4325470 h 6858029"/>
              <a:gd name="connsiteX2407" fmla="*/ 1412533 w 11162102"/>
              <a:gd name="connsiteY2407" fmla="*/ 4354408 h 6858029"/>
              <a:gd name="connsiteX2408" fmla="*/ 1407698 w 11162102"/>
              <a:gd name="connsiteY2408" fmla="*/ 4358858 h 6858029"/>
              <a:gd name="connsiteX2409" fmla="*/ 1413074 w 11162102"/>
              <a:gd name="connsiteY2409" fmla="*/ 4351190 h 6858029"/>
              <a:gd name="connsiteX2410" fmla="*/ 1417849 w 11162102"/>
              <a:gd name="connsiteY2410" fmla="*/ 4346512 h 6858029"/>
              <a:gd name="connsiteX2411" fmla="*/ 1412533 w 11162102"/>
              <a:gd name="connsiteY2411" fmla="*/ 4354408 h 6858029"/>
              <a:gd name="connsiteX2412" fmla="*/ 1399993 w 11162102"/>
              <a:gd name="connsiteY2412" fmla="*/ 4373145 h 6858029"/>
              <a:gd name="connsiteX2413" fmla="*/ 1392961 w 11162102"/>
              <a:gd name="connsiteY2413" fmla="*/ 4383689 h 6858029"/>
              <a:gd name="connsiteX2414" fmla="*/ 1387347 w 11162102"/>
              <a:gd name="connsiteY2414" fmla="*/ 4388481 h 6858029"/>
              <a:gd name="connsiteX2415" fmla="*/ 1386407 w 11162102"/>
              <a:gd name="connsiteY2415" fmla="*/ 4389303 h 6858029"/>
              <a:gd name="connsiteX2416" fmla="*/ 1393443 w 11162102"/>
              <a:gd name="connsiteY2416" fmla="*/ 4379193 h 6858029"/>
              <a:gd name="connsiteX2417" fmla="*/ 1399993 w 11162102"/>
              <a:gd name="connsiteY2417" fmla="*/ 4373145 h 6858029"/>
              <a:gd name="connsiteX2418" fmla="*/ 1372910 w 11162102"/>
              <a:gd name="connsiteY2418" fmla="*/ 4401079 h 6858029"/>
              <a:gd name="connsiteX2419" fmla="*/ 1368209 w 11162102"/>
              <a:gd name="connsiteY2419" fmla="*/ 4405164 h 6858029"/>
              <a:gd name="connsiteX2420" fmla="*/ 1373497 w 11162102"/>
              <a:gd name="connsiteY2420" fmla="*/ 4397907 h 6858029"/>
              <a:gd name="connsiteX2421" fmla="*/ 1378180 w 11162102"/>
              <a:gd name="connsiteY2421" fmla="*/ 4393479 h 6858029"/>
              <a:gd name="connsiteX2422" fmla="*/ 1372910 w 11162102"/>
              <a:gd name="connsiteY2422" fmla="*/ 4401079 h 6858029"/>
              <a:gd name="connsiteX2423" fmla="*/ 1360194 w 11162102"/>
              <a:gd name="connsiteY2423" fmla="*/ 4419473 h 6858029"/>
              <a:gd name="connsiteX2424" fmla="*/ 1353185 w 11162102"/>
              <a:gd name="connsiteY2424" fmla="*/ 4429629 h 6858029"/>
              <a:gd name="connsiteX2425" fmla="*/ 1351069 w 11162102"/>
              <a:gd name="connsiteY2425" fmla="*/ 4431341 h 6858029"/>
              <a:gd name="connsiteX2426" fmla="*/ 1346642 w 11162102"/>
              <a:gd name="connsiteY2426" fmla="*/ 4435038 h 6858029"/>
              <a:gd name="connsiteX2427" fmla="*/ 1353671 w 11162102"/>
              <a:gd name="connsiteY2427" fmla="*/ 4425270 h 6858029"/>
              <a:gd name="connsiteX2428" fmla="*/ 1360194 w 11162102"/>
              <a:gd name="connsiteY2428" fmla="*/ 4419473 h 6858029"/>
              <a:gd name="connsiteX2429" fmla="*/ 1333029 w 11162102"/>
              <a:gd name="connsiteY2429" fmla="*/ 4446335 h 6858029"/>
              <a:gd name="connsiteX2430" fmla="*/ 1328437 w 11162102"/>
              <a:gd name="connsiteY2430" fmla="*/ 4450146 h 6858029"/>
              <a:gd name="connsiteX2431" fmla="*/ 1333672 w 11162102"/>
              <a:gd name="connsiteY2431" fmla="*/ 4443186 h 6858029"/>
              <a:gd name="connsiteX2432" fmla="*/ 1338216 w 11162102"/>
              <a:gd name="connsiteY2432" fmla="*/ 4439100 h 6858029"/>
              <a:gd name="connsiteX2433" fmla="*/ 1333029 w 11162102"/>
              <a:gd name="connsiteY2433" fmla="*/ 4446335 h 6858029"/>
              <a:gd name="connsiteX2434" fmla="*/ 1320070 w 11162102"/>
              <a:gd name="connsiteY2434" fmla="*/ 4464455 h 6858029"/>
              <a:gd name="connsiteX2435" fmla="*/ 1313126 w 11162102"/>
              <a:gd name="connsiteY2435" fmla="*/ 4474178 h 6858029"/>
              <a:gd name="connsiteX2436" fmla="*/ 1310793 w 11162102"/>
              <a:gd name="connsiteY2436" fmla="*/ 4475981 h 6858029"/>
              <a:gd name="connsiteX2437" fmla="*/ 1306656 w 11162102"/>
              <a:gd name="connsiteY2437" fmla="*/ 4479244 h 6858029"/>
              <a:gd name="connsiteX2438" fmla="*/ 1313637 w 11162102"/>
              <a:gd name="connsiteY2438" fmla="*/ 4469887 h 6858029"/>
              <a:gd name="connsiteX2439" fmla="*/ 1320070 w 11162102"/>
              <a:gd name="connsiteY2439" fmla="*/ 4464455 h 6858029"/>
              <a:gd name="connsiteX2440" fmla="*/ 1292841 w 11162102"/>
              <a:gd name="connsiteY2440" fmla="*/ 4490153 h 6858029"/>
              <a:gd name="connsiteX2441" fmla="*/ 1288348 w 11162102"/>
              <a:gd name="connsiteY2441" fmla="*/ 4493713 h 6858029"/>
              <a:gd name="connsiteX2442" fmla="*/ 1293510 w 11162102"/>
              <a:gd name="connsiteY2442" fmla="*/ 4487095 h 6858029"/>
              <a:gd name="connsiteX2443" fmla="*/ 1297965 w 11162102"/>
              <a:gd name="connsiteY2443" fmla="*/ 4483261 h 6858029"/>
              <a:gd name="connsiteX2444" fmla="*/ 1292841 w 11162102"/>
              <a:gd name="connsiteY2444" fmla="*/ 4490153 h 6858029"/>
              <a:gd name="connsiteX2445" fmla="*/ 1281175 w 11162102"/>
              <a:gd name="connsiteY2445" fmla="*/ 4505900 h 6858029"/>
              <a:gd name="connsiteX2446" fmla="*/ 1272692 w 11162102"/>
              <a:gd name="connsiteY2446" fmla="*/ 4517380 h 6858029"/>
              <a:gd name="connsiteX2447" fmla="*/ 1266368 w 11162102"/>
              <a:gd name="connsiteY2447" fmla="*/ 4522013 h 6858029"/>
              <a:gd name="connsiteX2448" fmla="*/ 1275031 w 11162102"/>
              <a:gd name="connsiteY2448" fmla="*/ 4510830 h 6858029"/>
              <a:gd name="connsiteX2449" fmla="*/ 1281175 w 11162102"/>
              <a:gd name="connsiteY2449" fmla="*/ 4505900 h 6858029"/>
              <a:gd name="connsiteX2450" fmla="*/ 1252515 w 11162102"/>
              <a:gd name="connsiteY2450" fmla="*/ 4532305 h 6858029"/>
              <a:gd name="connsiteX2451" fmla="*/ 1248017 w 11162102"/>
              <a:gd name="connsiteY2451" fmla="*/ 4535706 h 6858029"/>
              <a:gd name="connsiteX2452" fmla="*/ 1254936 w 11162102"/>
              <a:gd name="connsiteY2452" fmla="*/ 4527170 h 6858029"/>
              <a:gd name="connsiteX2453" fmla="*/ 1259147 w 11162102"/>
              <a:gd name="connsiteY2453" fmla="*/ 4523724 h 6858029"/>
              <a:gd name="connsiteX2454" fmla="*/ 1252515 w 11162102"/>
              <a:gd name="connsiteY2454" fmla="*/ 4532305 h 6858029"/>
              <a:gd name="connsiteX2455" fmla="*/ 1238788 w 11162102"/>
              <a:gd name="connsiteY2455" fmla="*/ 4550152 h 6858029"/>
              <a:gd name="connsiteX2456" fmla="*/ 1232217 w 11162102"/>
              <a:gd name="connsiteY2456" fmla="*/ 4558710 h 6858029"/>
              <a:gd name="connsiteX2457" fmla="*/ 1225854 w 11162102"/>
              <a:gd name="connsiteY2457" fmla="*/ 4563160 h 6858029"/>
              <a:gd name="connsiteX2458" fmla="*/ 1232448 w 11162102"/>
              <a:gd name="connsiteY2458" fmla="*/ 4554967 h 6858029"/>
              <a:gd name="connsiteX2459" fmla="*/ 1238788 w 11162102"/>
              <a:gd name="connsiteY2459" fmla="*/ 4550152 h 6858029"/>
              <a:gd name="connsiteX2460" fmla="*/ 1211833 w 11162102"/>
              <a:gd name="connsiteY2460" fmla="*/ 4572974 h 6858029"/>
              <a:gd name="connsiteX2461" fmla="*/ 1207526 w 11162102"/>
              <a:gd name="connsiteY2461" fmla="*/ 4575986 h 6858029"/>
              <a:gd name="connsiteX2462" fmla="*/ 1211954 w 11162102"/>
              <a:gd name="connsiteY2462" fmla="*/ 4570760 h 6858029"/>
              <a:gd name="connsiteX2463" fmla="*/ 1216358 w 11162102"/>
              <a:gd name="connsiteY2463" fmla="*/ 4567337 h 6858029"/>
              <a:gd name="connsiteX2464" fmla="*/ 1211833 w 11162102"/>
              <a:gd name="connsiteY2464" fmla="*/ 4572974 h 6858029"/>
              <a:gd name="connsiteX2465" fmla="*/ 1198571 w 11162102"/>
              <a:gd name="connsiteY2465" fmla="*/ 4589543 h 6858029"/>
              <a:gd name="connsiteX2466" fmla="*/ 1191407 w 11162102"/>
              <a:gd name="connsiteY2466" fmla="*/ 4598489 h 6858029"/>
              <a:gd name="connsiteX2467" fmla="*/ 1185186 w 11162102"/>
              <a:gd name="connsiteY2467" fmla="*/ 4602528 h 6858029"/>
              <a:gd name="connsiteX2468" fmla="*/ 1192397 w 11162102"/>
              <a:gd name="connsiteY2468" fmla="*/ 4593947 h 6858029"/>
              <a:gd name="connsiteX2469" fmla="*/ 1198571 w 11162102"/>
              <a:gd name="connsiteY2469" fmla="*/ 4589543 h 6858029"/>
              <a:gd name="connsiteX2470" fmla="*/ 1171029 w 11162102"/>
              <a:gd name="connsiteY2470" fmla="*/ 4611863 h 6858029"/>
              <a:gd name="connsiteX2471" fmla="*/ 1166755 w 11162102"/>
              <a:gd name="connsiteY2471" fmla="*/ 4614670 h 6858029"/>
              <a:gd name="connsiteX2472" fmla="*/ 1172056 w 11162102"/>
              <a:gd name="connsiteY2472" fmla="*/ 4608668 h 6858029"/>
              <a:gd name="connsiteX2473" fmla="*/ 1176246 w 11162102"/>
              <a:gd name="connsiteY2473" fmla="*/ 4605610 h 6858029"/>
              <a:gd name="connsiteX2474" fmla="*/ 1171029 w 11162102"/>
              <a:gd name="connsiteY2474" fmla="*/ 4611863 h 6858029"/>
              <a:gd name="connsiteX2475" fmla="*/ 1158470 w 11162102"/>
              <a:gd name="connsiteY2475" fmla="*/ 4626879 h 6858029"/>
              <a:gd name="connsiteX2476" fmla="*/ 1150528 w 11162102"/>
              <a:gd name="connsiteY2476" fmla="*/ 4636396 h 6858029"/>
              <a:gd name="connsiteX2477" fmla="*/ 1144414 w 11162102"/>
              <a:gd name="connsiteY2477" fmla="*/ 4640093 h 6858029"/>
              <a:gd name="connsiteX2478" fmla="*/ 1152475 w 11162102"/>
              <a:gd name="connsiteY2478" fmla="*/ 4630919 h 6858029"/>
              <a:gd name="connsiteX2479" fmla="*/ 1158470 w 11162102"/>
              <a:gd name="connsiteY2479" fmla="*/ 4626879 h 6858029"/>
              <a:gd name="connsiteX2480" fmla="*/ 1130155 w 11162102"/>
              <a:gd name="connsiteY2480" fmla="*/ 4648834 h 6858029"/>
              <a:gd name="connsiteX2481" fmla="*/ 1125942 w 11162102"/>
              <a:gd name="connsiteY2481" fmla="*/ 4651436 h 6858029"/>
              <a:gd name="connsiteX2482" fmla="*/ 1132093 w 11162102"/>
              <a:gd name="connsiteY2482" fmla="*/ 4644772 h 6858029"/>
              <a:gd name="connsiteX2483" fmla="*/ 1136084 w 11162102"/>
              <a:gd name="connsiteY2483" fmla="*/ 4642056 h 6858029"/>
              <a:gd name="connsiteX2484" fmla="*/ 1130155 w 11162102"/>
              <a:gd name="connsiteY2484" fmla="*/ 4648834 h 6858029"/>
              <a:gd name="connsiteX2485" fmla="*/ 1117537 w 11162102"/>
              <a:gd name="connsiteY2485" fmla="*/ 4663280 h 6858029"/>
              <a:gd name="connsiteX2486" fmla="*/ 1109405 w 11162102"/>
              <a:gd name="connsiteY2486" fmla="*/ 4672615 h 6858029"/>
              <a:gd name="connsiteX2487" fmla="*/ 1103344 w 11162102"/>
              <a:gd name="connsiteY2487" fmla="*/ 4676015 h 6858029"/>
              <a:gd name="connsiteX2488" fmla="*/ 1111660 w 11162102"/>
              <a:gd name="connsiteY2488" fmla="*/ 4666955 h 6858029"/>
              <a:gd name="connsiteX2489" fmla="*/ 1117537 w 11162102"/>
              <a:gd name="connsiteY2489" fmla="*/ 4663280 h 6858029"/>
              <a:gd name="connsiteX2490" fmla="*/ 1088971 w 11162102"/>
              <a:gd name="connsiteY2490" fmla="*/ 4684185 h 6858029"/>
              <a:gd name="connsiteX2491" fmla="*/ 1084867 w 11162102"/>
              <a:gd name="connsiteY2491" fmla="*/ 4686536 h 6858029"/>
              <a:gd name="connsiteX2492" fmla="*/ 1091396 w 11162102"/>
              <a:gd name="connsiteY2492" fmla="*/ 4679781 h 6858029"/>
              <a:gd name="connsiteX2493" fmla="*/ 1095237 w 11162102"/>
              <a:gd name="connsiteY2493" fmla="*/ 4677339 h 6858029"/>
              <a:gd name="connsiteX2494" fmla="*/ 1088971 w 11162102"/>
              <a:gd name="connsiteY2494" fmla="*/ 4684185 h 6858029"/>
              <a:gd name="connsiteX2495" fmla="*/ 1074953 w 11162102"/>
              <a:gd name="connsiteY2495" fmla="*/ 4699522 h 6858029"/>
              <a:gd name="connsiteX2496" fmla="*/ 1068296 w 11162102"/>
              <a:gd name="connsiteY2496" fmla="*/ 4706825 h 6858029"/>
              <a:gd name="connsiteX2497" fmla="*/ 1062330 w 11162102"/>
              <a:gd name="connsiteY2497" fmla="*/ 4709906 h 6858029"/>
              <a:gd name="connsiteX2498" fmla="*/ 1068960 w 11162102"/>
              <a:gd name="connsiteY2498" fmla="*/ 4703014 h 6858029"/>
              <a:gd name="connsiteX2499" fmla="*/ 1074953 w 11162102"/>
              <a:gd name="connsiteY2499" fmla="*/ 4699522 h 6858029"/>
              <a:gd name="connsiteX2500" fmla="*/ 1047905 w 11162102"/>
              <a:gd name="connsiteY2500" fmla="*/ 4717437 h 6858029"/>
              <a:gd name="connsiteX2501" fmla="*/ 1043929 w 11162102"/>
              <a:gd name="connsiteY2501" fmla="*/ 4719537 h 6858029"/>
              <a:gd name="connsiteX2502" fmla="*/ 1048466 w 11162102"/>
              <a:gd name="connsiteY2502" fmla="*/ 4715064 h 6858029"/>
              <a:gd name="connsiteX2503" fmla="*/ 1052435 w 11162102"/>
              <a:gd name="connsiteY2503" fmla="*/ 4712713 h 6858029"/>
              <a:gd name="connsiteX2504" fmla="*/ 1047905 w 11162102"/>
              <a:gd name="connsiteY2504" fmla="*/ 4717437 h 6858029"/>
              <a:gd name="connsiteX2505" fmla="*/ 1034052 w 11162102"/>
              <a:gd name="connsiteY2505" fmla="*/ 4731883 h 6858029"/>
              <a:gd name="connsiteX2506" fmla="*/ 1026804 w 11162102"/>
              <a:gd name="connsiteY2506" fmla="*/ 4739483 h 6858029"/>
              <a:gd name="connsiteX2507" fmla="*/ 1020936 w 11162102"/>
              <a:gd name="connsiteY2507" fmla="*/ 4742221 h 6858029"/>
              <a:gd name="connsiteX2508" fmla="*/ 1028282 w 11162102"/>
              <a:gd name="connsiteY2508" fmla="*/ 4734964 h 6858029"/>
              <a:gd name="connsiteX2509" fmla="*/ 1034052 w 11162102"/>
              <a:gd name="connsiteY2509" fmla="*/ 4731883 h 6858029"/>
              <a:gd name="connsiteX2510" fmla="*/ 1006428 w 11162102"/>
              <a:gd name="connsiteY2510" fmla="*/ 4749159 h 6858029"/>
              <a:gd name="connsiteX2511" fmla="*/ 1002306 w 11162102"/>
              <a:gd name="connsiteY2511" fmla="*/ 4751168 h 6858029"/>
              <a:gd name="connsiteX2512" fmla="*/ 1007606 w 11162102"/>
              <a:gd name="connsiteY2512" fmla="*/ 4746215 h 6858029"/>
              <a:gd name="connsiteX2513" fmla="*/ 1011641 w 11162102"/>
              <a:gd name="connsiteY2513" fmla="*/ 4743979 h 6858029"/>
              <a:gd name="connsiteX2514" fmla="*/ 1006428 w 11162102"/>
              <a:gd name="connsiteY2514" fmla="*/ 4749159 h 6858029"/>
              <a:gd name="connsiteX2515" fmla="*/ 1007250 w 11162102"/>
              <a:gd name="connsiteY2515" fmla="*/ 4755801 h 6858029"/>
              <a:gd name="connsiteX2516" fmla="*/ 1014532 w 11162102"/>
              <a:gd name="connsiteY2516" fmla="*/ 4752309 h 6858029"/>
              <a:gd name="connsiteX2517" fmla="*/ 1006147 w 11162102"/>
              <a:gd name="connsiteY2517" fmla="*/ 4761118 h 6858029"/>
              <a:gd name="connsiteX2518" fmla="*/ 998888 w 11162102"/>
              <a:gd name="connsiteY2518" fmla="*/ 4764108 h 6858029"/>
              <a:gd name="connsiteX2519" fmla="*/ 1007250 w 11162102"/>
              <a:gd name="connsiteY2519" fmla="*/ 4755801 h 6858029"/>
              <a:gd name="connsiteX2520" fmla="*/ 1027737 w 11162102"/>
              <a:gd name="connsiteY2520" fmla="*/ 4746010 h 6858029"/>
              <a:gd name="connsiteX2521" fmla="*/ 1036208 w 11162102"/>
              <a:gd name="connsiteY2521" fmla="*/ 4742085 h 6858029"/>
              <a:gd name="connsiteX2522" fmla="*/ 1026541 w 11162102"/>
              <a:gd name="connsiteY2522" fmla="*/ 4752720 h 6858029"/>
              <a:gd name="connsiteX2523" fmla="*/ 1018010 w 11162102"/>
              <a:gd name="connsiteY2523" fmla="*/ 4756189 h 6858029"/>
              <a:gd name="connsiteX2524" fmla="*/ 1027737 w 11162102"/>
              <a:gd name="connsiteY2524" fmla="*/ 4746010 h 6858029"/>
              <a:gd name="connsiteX2525" fmla="*/ 1048090 w 11162102"/>
              <a:gd name="connsiteY2525" fmla="*/ 4736585 h 6858029"/>
              <a:gd name="connsiteX2526" fmla="*/ 1057727 w 11162102"/>
              <a:gd name="connsiteY2526" fmla="*/ 4732134 h 6858029"/>
              <a:gd name="connsiteX2527" fmla="*/ 1048135 w 11162102"/>
              <a:gd name="connsiteY2527" fmla="*/ 4743180 h 6858029"/>
              <a:gd name="connsiteX2528" fmla="*/ 1046910 w 11162102"/>
              <a:gd name="connsiteY2528" fmla="*/ 4744618 h 6858029"/>
              <a:gd name="connsiteX2529" fmla="*/ 1037322 w 11162102"/>
              <a:gd name="connsiteY2529" fmla="*/ 4748429 h 6858029"/>
              <a:gd name="connsiteX2530" fmla="*/ 1048090 w 11162102"/>
              <a:gd name="connsiteY2530" fmla="*/ 4736585 h 6858029"/>
              <a:gd name="connsiteX2531" fmla="*/ 1068508 w 11162102"/>
              <a:gd name="connsiteY2531" fmla="*/ 4727296 h 6858029"/>
              <a:gd name="connsiteX2532" fmla="*/ 1078961 w 11162102"/>
              <a:gd name="connsiteY2532" fmla="*/ 4722618 h 6858029"/>
              <a:gd name="connsiteX2533" fmla="*/ 1067274 w 11162102"/>
              <a:gd name="connsiteY2533" fmla="*/ 4736722 h 6858029"/>
              <a:gd name="connsiteX2534" fmla="*/ 1056901 w 11162102"/>
              <a:gd name="connsiteY2534" fmla="*/ 4740693 h 6858029"/>
              <a:gd name="connsiteX2535" fmla="*/ 1068508 w 11162102"/>
              <a:gd name="connsiteY2535" fmla="*/ 4727296 h 6858029"/>
              <a:gd name="connsiteX2536" fmla="*/ 1088984 w 11162102"/>
              <a:gd name="connsiteY2536" fmla="*/ 4718167 h 6858029"/>
              <a:gd name="connsiteX2537" fmla="*/ 1100099 w 11162102"/>
              <a:gd name="connsiteY2537" fmla="*/ 4713375 h 6858029"/>
              <a:gd name="connsiteX2538" fmla="*/ 1087708 w 11162102"/>
              <a:gd name="connsiteY2538" fmla="*/ 4728985 h 6858029"/>
              <a:gd name="connsiteX2539" fmla="*/ 1076553 w 11162102"/>
              <a:gd name="connsiteY2539" fmla="*/ 4733184 h 6858029"/>
              <a:gd name="connsiteX2540" fmla="*/ 1088984 w 11162102"/>
              <a:gd name="connsiteY2540" fmla="*/ 4718167 h 6858029"/>
              <a:gd name="connsiteX2541" fmla="*/ 1109383 w 11162102"/>
              <a:gd name="connsiteY2541" fmla="*/ 4709381 h 6858029"/>
              <a:gd name="connsiteX2542" fmla="*/ 1121211 w 11162102"/>
              <a:gd name="connsiteY2542" fmla="*/ 4704337 h 6858029"/>
              <a:gd name="connsiteX2543" fmla="*/ 1108125 w 11162102"/>
              <a:gd name="connsiteY2543" fmla="*/ 4721500 h 6858029"/>
              <a:gd name="connsiteX2544" fmla="*/ 1096319 w 11162102"/>
              <a:gd name="connsiteY2544" fmla="*/ 4725835 h 6858029"/>
              <a:gd name="connsiteX2545" fmla="*/ 1109383 w 11162102"/>
              <a:gd name="connsiteY2545" fmla="*/ 4709381 h 6858029"/>
              <a:gd name="connsiteX2546" fmla="*/ 1129801 w 11162102"/>
              <a:gd name="connsiteY2546" fmla="*/ 4700777 h 6858029"/>
              <a:gd name="connsiteX2547" fmla="*/ 1142189 w 11162102"/>
              <a:gd name="connsiteY2547" fmla="*/ 4695619 h 6858029"/>
              <a:gd name="connsiteX2548" fmla="*/ 1128539 w 11162102"/>
              <a:gd name="connsiteY2548" fmla="*/ 4714265 h 6858029"/>
              <a:gd name="connsiteX2549" fmla="*/ 1116231 w 11162102"/>
              <a:gd name="connsiteY2549" fmla="*/ 4718578 h 6858029"/>
              <a:gd name="connsiteX2550" fmla="*/ 1129801 w 11162102"/>
              <a:gd name="connsiteY2550" fmla="*/ 4700777 h 6858029"/>
              <a:gd name="connsiteX2551" fmla="*/ 1150293 w 11162102"/>
              <a:gd name="connsiteY2551" fmla="*/ 4692310 h 6858029"/>
              <a:gd name="connsiteX2552" fmla="*/ 1163103 w 11162102"/>
              <a:gd name="connsiteY2552" fmla="*/ 4687198 h 6858029"/>
              <a:gd name="connsiteX2553" fmla="*/ 1149008 w 11162102"/>
              <a:gd name="connsiteY2553" fmla="*/ 4707167 h 6858029"/>
              <a:gd name="connsiteX2554" fmla="*/ 1136169 w 11162102"/>
              <a:gd name="connsiteY2554" fmla="*/ 4711595 h 6858029"/>
              <a:gd name="connsiteX2555" fmla="*/ 1150293 w 11162102"/>
              <a:gd name="connsiteY2555" fmla="*/ 4692310 h 6858029"/>
              <a:gd name="connsiteX2556" fmla="*/ 1170701 w 11162102"/>
              <a:gd name="connsiteY2556" fmla="*/ 4684163 h 6858029"/>
              <a:gd name="connsiteX2557" fmla="*/ 1184022 w 11162102"/>
              <a:gd name="connsiteY2557" fmla="*/ 4678936 h 6858029"/>
              <a:gd name="connsiteX2558" fmla="*/ 1169475 w 11162102"/>
              <a:gd name="connsiteY2558" fmla="*/ 4700321 h 6858029"/>
              <a:gd name="connsiteX2559" fmla="*/ 1156174 w 11162102"/>
              <a:gd name="connsiteY2559" fmla="*/ 4704771 h 6858029"/>
              <a:gd name="connsiteX2560" fmla="*/ 1170701 w 11162102"/>
              <a:gd name="connsiteY2560" fmla="*/ 4684163 h 6858029"/>
              <a:gd name="connsiteX2561" fmla="*/ 1191142 w 11162102"/>
              <a:gd name="connsiteY2561" fmla="*/ 4676198 h 6858029"/>
              <a:gd name="connsiteX2562" fmla="*/ 1204879 w 11162102"/>
              <a:gd name="connsiteY2562" fmla="*/ 4670949 h 6858029"/>
              <a:gd name="connsiteX2563" fmla="*/ 1189933 w 11162102"/>
              <a:gd name="connsiteY2563" fmla="*/ 4693725 h 6858029"/>
              <a:gd name="connsiteX2564" fmla="*/ 1176278 w 11162102"/>
              <a:gd name="connsiteY2564" fmla="*/ 4698061 h 6858029"/>
              <a:gd name="connsiteX2565" fmla="*/ 1191142 w 11162102"/>
              <a:gd name="connsiteY2565" fmla="*/ 4676198 h 6858029"/>
              <a:gd name="connsiteX2566" fmla="*/ 1211641 w 11162102"/>
              <a:gd name="connsiteY2566" fmla="*/ 4668392 h 6858029"/>
              <a:gd name="connsiteX2567" fmla="*/ 1225663 w 11162102"/>
              <a:gd name="connsiteY2567" fmla="*/ 4663258 h 6858029"/>
              <a:gd name="connsiteX2568" fmla="*/ 1210452 w 11162102"/>
              <a:gd name="connsiteY2568" fmla="*/ 4687244 h 6858029"/>
              <a:gd name="connsiteX2569" fmla="*/ 1196380 w 11162102"/>
              <a:gd name="connsiteY2569" fmla="*/ 4691648 h 6858029"/>
              <a:gd name="connsiteX2570" fmla="*/ 1211641 w 11162102"/>
              <a:gd name="connsiteY2570" fmla="*/ 4668392 h 6858029"/>
              <a:gd name="connsiteX2571" fmla="*/ 1232069 w 11162102"/>
              <a:gd name="connsiteY2571" fmla="*/ 4660907 h 6858029"/>
              <a:gd name="connsiteX2572" fmla="*/ 1246465 w 11162102"/>
              <a:gd name="connsiteY2572" fmla="*/ 4655749 h 6858029"/>
              <a:gd name="connsiteX2573" fmla="*/ 1230946 w 11162102"/>
              <a:gd name="connsiteY2573" fmla="*/ 4681036 h 6858029"/>
              <a:gd name="connsiteX2574" fmla="*/ 1216545 w 11162102"/>
              <a:gd name="connsiteY2574" fmla="*/ 4685395 h 6858029"/>
              <a:gd name="connsiteX2575" fmla="*/ 1232069 w 11162102"/>
              <a:gd name="connsiteY2575" fmla="*/ 4660907 h 6858029"/>
              <a:gd name="connsiteX2576" fmla="*/ 1252517 w 11162102"/>
              <a:gd name="connsiteY2576" fmla="*/ 4653604 h 6858029"/>
              <a:gd name="connsiteX2577" fmla="*/ 1267260 w 11162102"/>
              <a:gd name="connsiteY2577" fmla="*/ 4648446 h 6858029"/>
              <a:gd name="connsiteX2578" fmla="*/ 1251436 w 11162102"/>
              <a:gd name="connsiteY2578" fmla="*/ 4675057 h 6858029"/>
              <a:gd name="connsiteX2579" fmla="*/ 1236786 w 11162102"/>
              <a:gd name="connsiteY2579" fmla="*/ 4679279 h 6858029"/>
              <a:gd name="connsiteX2580" fmla="*/ 1252517 w 11162102"/>
              <a:gd name="connsiteY2580" fmla="*/ 4653604 h 6858029"/>
              <a:gd name="connsiteX2581" fmla="*/ 1273011 w 11162102"/>
              <a:gd name="connsiteY2581" fmla="*/ 4646483 h 6858029"/>
              <a:gd name="connsiteX2582" fmla="*/ 1287996 w 11162102"/>
              <a:gd name="connsiteY2582" fmla="*/ 4641463 h 6858029"/>
              <a:gd name="connsiteX2583" fmla="*/ 1272003 w 11162102"/>
              <a:gd name="connsiteY2583" fmla="*/ 4669214 h 6858029"/>
              <a:gd name="connsiteX2584" fmla="*/ 1256984 w 11162102"/>
              <a:gd name="connsiteY2584" fmla="*/ 4673459 h 6858029"/>
              <a:gd name="connsiteX2585" fmla="*/ 1273011 w 11162102"/>
              <a:gd name="connsiteY2585" fmla="*/ 4646483 h 6858029"/>
              <a:gd name="connsiteX2586" fmla="*/ 1278025 w 11162102"/>
              <a:gd name="connsiteY2586" fmla="*/ 4638017 h 6858029"/>
              <a:gd name="connsiteX2587" fmla="*/ 1293875 w 11162102"/>
              <a:gd name="connsiteY2587" fmla="*/ 4611201 h 6858029"/>
              <a:gd name="connsiteX2588" fmla="*/ 1308641 w 11162102"/>
              <a:gd name="connsiteY2588" fmla="*/ 4605450 h 6858029"/>
              <a:gd name="connsiteX2589" fmla="*/ 1292800 w 11162102"/>
              <a:gd name="connsiteY2589" fmla="*/ 4633110 h 6858029"/>
              <a:gd name="connsiteX2590" fmla="*/ 1278025 w 11162102"/>
              <a:gd name="connsiteY2590" fmla="*/ 4638017 h 6858029"/>
              <a:gd name="connsiteX2591" fmla="*/ 1314312 w 11162102"/>
              <a:gd name="connsiteY2591" fmla="*/ 4603282 h 6858029"/>
              <a:gd name="connsiteX2592" fmla="*/ 1329354 w 11162102"/>
              <a:gd name="connsiteY2592" fmla="*/ 4597599 h 6858029"/>
              <a:gd name="connsiteX2593" fmla="*/ 1313301 w 11162102"/>
              <a:gd name="connsiteY2593" fmla="*/ 4626469 h 6858029"/>
              <a:gd name="connsiteX2594" fmla="*/ 1298259 w 11162102"/>
              <a:gd name="connsiteY2594" fmla="*/ 4631307 h 6858029"/>
              <a:gd name="connsiteX2595" fmla="*/ 1314312 w 11162102"/>
              <a:gd name="connsiteY2595" fmla="*/ 4603282 h 6858029"/>
              <a:gd name="connsiteX2596" fmla="*/ 1319212 w 11162102"/>
              <a:gd name="connsiteY2596" fmla="*/ 4594701 h 6858029"/>
              <a:gd name="connsiteX2597" fmla="*/ 1334738 w 11162102"/>
              <a:gd name="connsiteY2597" fmla="*/ 4567474 h 6858029"/>
              <a:gd name="connsiteX2598" fmla="*/ 1349545 w 11162102"/>
              <a:gd name="connsiteY2598" fmla="*/ 4561129 h 6858029"/>
              <a:gd name="connsiteX2599" fmla="*/ 1334026 w 11162102"/>
              <a:gd name="connsiteY2599" fmla="*/ 4589178 h 6858029"/>
              <a:gd name="connsiteX2600" fmla="*/ 1319212 w 11162102"/>
              <a:gd name="connsiteY2600" fmla="*/ 4594701 h 6858029"/>
              <a:gd name="connsiteX2601" fmla="*/ 1355113 w 11162102"/>
              <a:gd name="connsiteY2601" fmla="*/ 4558779 h 6858029"/>
              <a:gd name="connsiteX2602" fmla="*/ 1369777 w 11162102"/>
              <a:gd name="connsiteY2602" fmla="*/ 4552662 h 6858029"/>
              <a:gd name="connsiteX2603" fmla="*/ 1354123 w 11162102"/>
              <a:gd name="connsiteY2603" fmla="*/ 4581852 h 6858029"/>
              <a:gd name="connsiteX2604" fmla="*/ 1339400 w 11162102"/>
              <a:gd name="connsiteY2604" fmla="*/ 4587192 h 6858029"/>
              <a:gd name="connsiteX2605" fmla="*/ 1355113 w 11162102"/>
              <a:gd name="connsiteY2605" fmla="*/ 4558779 h 6858029"/>
              <a:gd name="connsiteX2606" fmla="*/ 1359970 w 11162102"/>
              <a:gd name="connsiteY2606" fmla="*/ 4549970 h 6858029"/>
              <a:gd name="connsiteX2607" fmla="*/ 1375560 w 11162102"/>
              <a:gd name="connsiteY2607" fmla="*/ 4521693 h 6858029"/>
              <a:gd name="connsiteX2608" fmla="*/ 1389887 w 11162102"/>
              <a:gd name="connsiteY2608" fmla="*/ 4515029 h 6858029"/>
              <a:gd name="connsiteX2609" fmla="*/ 1374391 w 11162102"/>
              <a:gd name="connsiteY2609" fmla="*/ 4544036 h 6858029"/>
              <a:gd name="connsiteX2610" fmla="*/ 1359970 w 11162102"/>
              <a:gd name="connsiteY2610" fmla="*/ 4549970 h 6858029"/>
              <a:gd name="connsiteX2611" fmla="*/ 1395355 w 11162102"/>
              <a:gd name="connsiteY2611" fmla="*/ 4512519 h 6858029"/>
              <a:gd name="connsiteX2612" fmla="*/ 1410673 w 11162102"/>
              <a:gd name="connsiteY2612" fmla="*/ 4505581 h 6858029"/>
              <a:gd name="connsiteX2613" fmla="*/ 1395011 w 11162102"/>
              <a:gd name="connsiteY2613" fmla="*/ 4535751 h 6858029"/>
              <a:gd name="connsiteX2614" fmla="*/ 1379670 w 11162102"/>
              <a:gd name="connsiteY2614" fmla="*/ 4541891 h 6858029"/>
              <a:gd name="connsiteX2615" fmla="*/ 1395355 w 11162102"/>
              <a:gd name="connsiteY2615" fmla="*/ 4512519 h 6858029"/>
              <a:gd name="connsiteX2616" fmla="*/ 1399904 w 11162102"/>
              <a:gd name="connsiteY2616" fmla="*/ 4504006 h 6858029"/>
              <a:gd name="connsiteX2617" fmla="*/ 1415640 w 11162102"/>
              <a:gd name="connsiteY2617" fmla="*/ 4474497 h 6858029"/>
              <a:gd name="connsiteX2618" fmla="*/ 1430713 w 11162102"/>
              <a:gd name="connsiteY2618" fmla="*/ 4466920 h 6858029"/>
              <a:gd name="connsiteX2619" fmla="*/ 1415014 w 11162102"/>
              <a:gd name="connsiteY2619" fmla="*/ 4497228 h 6858029"/>
              <a:gd name="connsiteX2620" fmla="*/ 1399904 w 11162102"/>
              <a:gd name="connsiteY2620" fmla="*/ 4504006 h 6858029"/>
              <a:gd name="connsiteX2621" fmla="*/ 1436049 w 11162102"/>
              <a:gd name="connsiteY2621" fmla="*/ 4464296 h 6858029"/>
              <a:gd name="connsiteX2622" fmla="*/ 1451386 w 11162102"/>
              <a:gd name="connsiteY2622" fmla="*/ 4456810 h 6858029"/>
              <a:gd name="connsiteX2623" fmla="*/ 1435556 w 11162102"/>
              <a:gd name="connsiteY2623" fmla="*/ 4488236 h 6858029"/>
              <a:gd name="connsiteX2624" fmla="*/ 1420174 w 11162102"/>
              <a:gd name="connsiteY2624" fmla="*/ 4494923 h 6858029"/>
              <a:gd name="connsiteX2625" fmla="*/ 1436049 w 11162102"/>
              <a:gd name="connsiteY2625" fmla="*/ 4464296 h 6858029"/>
              <a:gd name="connsiteX2626" fmla="*/ 1440162 w 11162102"/>
              <a:gd name="connsiteY2626" fmla="*/ 4456354 h 6858029"/>
              <a:gd name="connsiteX2627" fmla="*/ 1445744 w 11162102"/>
              <a:gd name="connsiteY2627" fmla="*/ 4445582 h 6858029"/>
              <a:gd name="connsiteX2628" fmla="*/ 1455140 w 11162102"/>
              <a:gd name="connsiteY2628" fmla="*/ 4427438 h 6858029"/>
              <a:gd name="connsiteX2629" fmla="*/ 1470287 w 11162102"/>
              <a:gd name="connsiteY2629" fmla="*/ 4419268 h 6858029"/>
              <a:gd name="connsiteX2630" fmla="*/ 1467505 w 11162102"/>
              <a:gd name="connsiteY2630" fmla="*/ 4424791 h 6858029"/>
              <a:gd name="connsiteX2631" fmla="*/ 1455306 w 11162102"/>
              <a:gd name="connsiteY2631" fmla="*/ 4449028 h 6858029"/>
              <a:gd name="connsiteX2632" fmla="*/ 1440162 w 11162102"/>
              <a:gd name="connsiteY2632" fmla="*/ 4456354 h 6858029"/>
              <a:gd name="connsiteX2633" fmla="*/ 1470567 w 11162102"/>
              <a:gd name="connsiteY2633" fmla="*/ 4426343 h 6858029"/>
              <a:gd name="connsiteX2634" fmla="*/ 1475527 w 11162102"/>
              <a:gd name="connsiteY2634" fmla="*/ 4416484 h 6858029"/>
              <a:gd name="connsiteX2635" fmla="*/ 1783639 w 11162102"/>
              <a:gd name="connsiteY2635" fmla="*/ 4288658 h 6858029"/>
              <a:gd name="connsiteX2636" fmla="*/ 2681056 w 11162102"/>
              <a:gd name="connsiteY2636" fmla="*/ 4281560 h 6858029"/>
              <a:gd name="connsiteX2637" fmla="*/ 3288166 w 11162102"/>
              <a:gd name="connsiteY2637" fmla="*/ 4439215 h 6858029"/>
              <a:gd name="connsiteX2638" fmla="*/ 5208064 w 11162102"/>
              <a:gd name="connsiteY2638" fmla="*/ 5078618 h 6858029"/>
              <a:gd name="connsiteX2639" fmla="*/ 6731795 w 11162102"/>
              <a:gd name="connsiteY2639" fmla="*/ 5596425 h 6858029"/>
              <a:gd name="connsiteX2640" fmla="*/ 7825880 w 11162102"/>
              <a:gd name="connsiteY2640" fmla="*/ 5892996 h 6858029"/>
              <a:gd name="connsiteX2641" fmla="*/ 7872391 w 11162102"/>
              <a:gd name="connsiteY2641" fmla="*/ 5902376 h 6858029"/>
              <a:gd name="connsiteX2642" fmla="*/ 8944110 w 11162102"/>
              <a:gd name="connsiteY2642" fmla="*/ 6001538 h 6858029"/>
              <a:gd name="connsiteX2643" fmla="*/ 9675645 w 11162102"/>
              <a:gd name="connsiteY2643" fmla="*/ 5862483 h 6858029"/>
              <a:gd name="connsiteX2644" fmla="*/ 9994262 w 11162102"/>
              <a:gd name="connsiteY2644" fmla="*/ 5703072 h 6858029"/>
              <a:gd name="connsiteX2645" fmla="*/ 10065764 w 11162102"/>
              <a:gd name="connsiteY2645" fmla="*/ 5652955 h 6858029"/>
              <a:gd name="connsiteX2646" fmla="*/ 10082036 w 11162102"/>
              <a:gd name="connsiteY2646" fmla="*/ 5699078 h 6858029"/>
              <a:gd name="connsiteX2647" fmla="*/ 8917157 w 11162102"/>
              <a:gd name="connsiteY2647" fmla="*/ 6061765 h 6858029"/>
              <a:gd name="connsiteX2648" fmla="*/ 7885468 w 11162102"/>
              <a:gd name="connsiteY2648" fmla="*/ 5960367 h 6858029"/>
              <a:gd name="connsiteX2649" fmla="*/ 6750235 w 11162102"/>
              <a:gd name="connsiteY2649" fmla="*/ 5657861 h 6858029"/>
              <a:gd name="connsiteX2650" fmla="*/ 5216873 w 11162102"/>
              <a:gd name="connsiteY2650" fmla="*/ 5142268 h 6858029"/>
              <a:gd name="connsiteX2651" fmla="*/ 3268311 w 11162102"/>
              <a:gd name="connsiteY2651" fmla="*/ 4500400 h 6858029"/>
              <a:gd name="connsiteX2652" fmla="*/ 2503889 w 11162102"/>
              <a:gd name="connsiteY2652" fmla="*/ 4314881 h 6858029"/>
              <a:gd name="connsiteX2653" fmla="*/ 1758489 w 11162102"/>
              <a:gd name="connsiteY2653" fmla="*/ 4336059 h 6858029"/>
              <a:gd name="connsiteX2654" fmla="*/ 1460348 w 11162102"/>
              <a:gd name="connsiteY2654" fmla="*/ 4446632 h 6858029"/>
              <a:gd name="connsiteX2655" fmla="*/ 1470567 w 11162102"/>
              <a:gd name="connsiteY2655" fmla="*/ 4426343 h 6858029"/>
              <a:gd name="connsiteX2656" fmla="*/ 8943927 w 11162102"/>
              <a:gd name="connsiteY2656" fmla="*/ 5995923 h 6858029"/>
              <a:gd name="connsiteX2657" fmla="*/ 7873190 w 11162102"/>
              <a:gd name="connsiteY2657" fmla="*/ 5896465 h 6858029"/>
              <a:gd name="connsiteX2658" fmla="*/ 6733506 w 11162102"/>
              <a:gd name="connsiteY2658" fmla="*/ 5591085 h 6858029"/>
              <a:gd name="connsiteX2659" fmla="*/ 5209935 w 11162102"/>
              <a:gd name="connsiteY2659" fmla="*/ 5073323 h 6858029"/>
              <a:gd name="connsiteX2660" fmla="*/ 3289763 w 11162102"/>
              <a:gd name="connsiteY2660" fmla="*/ 4433829 h 6858029"/>
              <a:gd name="connsiteX2661" fmla="*/ 2524839 w 11162102"/>
              <a:gd name="connsiteY2661" fmla="*/ 4249267 h 6858029"/>
              <a:gd name="connsiteX2662" fmla="*/ 1782035 w 11162102"/>
              <a:gd name="connsiteY2662" fmla="*/ 4283272 h 6858029"/>
              <a:gd name="connsiteX2663" fmla="*/ 1480087 w 11162102"/>
              <a:gd name="connsiteY2663" fmla="*/ 4407423 h 6858029"/>
              <a:gd name="connsiteX2664" fmla="*/ 1495062 w 11162102"/>
              <a:gd name="connsiteY2664" fmla="*/ 4377686 h 6858029"/>
              <a:gd name="connsiteX2665" fmla="*/ 1807310 w 11162102"/>
              <a:gd name="connsiteY2665" fmla="*/ 4235734 h 6858029"/>
              <a:gd name="connsiteX2666" fmla="*/ 3309618 w 11162102"/>
              <a:gd name="connsiteY2666" fmla="*/ 4372551 h 6858029"/>
              <a:gd name="connsiteX2667" fmla="*/ 5200669 w 11162102"/>
              <a:gd name="connsiteY2667" fmla="*/ 5009353 h 6858029"/>
              <a:gd name="connsiteX2668" fmla="*/ 6715066 w 11162102"/>
              <a:gd name="connsiteY2668" fmla="*/ 5529534 h 6858029"/>
              <a:gd name="connsiteX2669" fmla="*/ 7861002 w 11162102"/>
              <a:gd name="connsiteY2669" fmla="*/ 5838246 h 6858029"/>
              <a:gd name="connsiteX2670" fmla="*/ 8970926 w 11162102"/>
              <a:gd name="connsiteY2670" fmla="*/ 5935582 h 6858029"/>
              <a:gd name="connsiteX2671" fmla="*/ 9717089 w 11162102"/>
              <a:gd name="connsiteY2671" fmla="*/ 5780552 h 6858029"/>
              <a:gd name="connsiteX2672" fmla="*/ 10038674 w 11162102"/>
              <a:gd name="connsiteY2672" fmla="*/ 5608452 h 6858029"/>
              <a:gd name="connsiteX2673" fmla="*/ 10046844 w 11162102"/>
              <a:gd name="connsiteY2673" fmla="*/ 5602632 h 6858029"/>
              <a:gd name="connsiteX2674" fmla="*/ 10063801 w 11162102"/>
              <a:gd name="connsiteY2674" fmla="*/ 5647524 h 6858029"/>
              <a:gd name="connsiteX2675" fmla="*/ 8943927 w 11162102"/>
              <a:gd name="connsiteY2675" fmla="*/ 5995923 h 6858029"/>
              <a:gd name="connsiteX2676" fmla="*/ 10052595 w 11162102"/>
              <a:gd name="connsiteY2676" fmla="*/ 5598524 h 6858029"/>
              <a:gd name="connsiteX2677" fmla="*/ 10084660 w 11162102"/>
              <a:gd name="connsiteY2677" fmla="*/ 5574744 h 6858029"/>
              <a:gd name="connsiteX2678" fmla="*/ 10100247 w 11162102"/>
              <a:gd name="connsiteY2678" fmla="*/ 5618996 h 6858029"/>
              <a:gd name="connsiteX2679" fmla="*/ 10069483 w 11162102"/>
              <a:gd name="connsiteY2679" fmla="*/ 5643210 h 6858029"/>
              <a:gd name="connsiteX2680" fmla="*/ 10052595 w 11162102"/>
              <a:gd name="connsiteY2680" fmla="*/ 5598524 h 6858029"/>
              <a:gd name="connsiteX2681" fmla="*/ 10050154 w 11162102"/>
              <a:gd name="connsiteY2681" fmla="*/ 5592271 h 6858029"/>
              <a:gd name="connsiteX2682" fmla="*/ 10033060 w 11162102"/>
              <a:gd name="connsiteY2682" fmla="*/ 5549617 h 6858029"/>
              <a:gd name="connsiteX2683" fmla="*/ 10066448 w 11162102"/>
              <a:gd name="connsiteY2683" fmla="*/ 5526224 h 6858029"/>
              <a:gd name="connsiteX2684" fmla="*/ 10082355 w 11162102"/>
              <a:gd name="connsiteY2684" fmla="*/ 5568468 h 6858029"/>
              <a:gd name="connsiteX2685" fmla="*/ 10050154 w 11162102"/>
              <a:gd name="connsiteY2685" fmla="*/ 5592271 h 6858029"/>
              <a:gd name="connsiteX2686" fmla="*/ 10072085 w 11162102"/>
              <a:gd name="connsiteY2686" fmla="*/ 5522094 h 6858029"/>
              <a:gd name="connsiteX2687" fmla="*/ 10083246 w 11162102"/>
              <a:gd name="connsiteY2687" fmla="*/ 5513924 h 6858029"/>
              <a:gd name="connsiteX2688" fmla="*/ 10105108 w 11162102"/>
              <a:gd name="connsiteY2688" fmla="*/ 5497218 h 6858029"/>
              <a:gd name="connsiteX2689" fmla="*/ 10119737 w 11162102"/>
              <a:gd name="connsiteY2689" fmla="*/ 5538936 h 6858029"/>
              <a:gd name="connsiteX2690" fmla="*/ 10087969 w 11162102"/>
              <a:gd name="connsiteY2690" fmla="*/ 5564201 h 6858029"/>
              <a:gd name="connsiteX2691" fmla="*/ 10072085 w 11162102"/>
              <a:gd name="connsiteY2691" fmla="*/ 5522094 h 6858029"/>
              <a:gd name="connsiteX2692" fmla="*/ 10069712 w 11162102"/>
              <a:gd name="connsiteY2692" fmla="*/ 5515955 h 6858029"/>
              <a:gd name="connsiteX2693" fmla="*/ 10053212 w 11162102"/>
              <a:gd name="connsiteY2693" fmla="*/ 5474693 h 6858029"/>
              <a:gd name="connsiteX2694" fmla="*/ 10087558 w 11162102"/>
              <a:gd name="connsiteY2694" fmla="*/ 5450227 h 6858029"/>
              <a:gd name="connsiteX2695" fmla="*/ 10102849 w 11162102"/>
              <a:gd name="connsiteY2695" fmla="*/ 5491010 h 6858029"/>
              <a:gd name="connsiteX2696" fmla="*/ 10069712 w 11162102"/>
              <a:gd name="connsiteY2696" fmla="*/ 5515955 h 6858029"/>
              <a:gd name="connsiteX2697" fmla="*/ 10093241 w 11162102"/>
              <a:gd name="connsiteY2697" fmla="*/ 5446051 h 6858029"/>
              <a:gd name="connsiteX2698" fmla="*/ 10127657 w 11162102"/>
              <a:gd name="connsiteY2698" fmla="*/ 5419669 h 6858029"/>
              <a:gd name="connsiteX2699" fmla="*/ 10141715 w 11162102"/>
              <a:gd name="connsiteY2699" fmla="*/ 5459607 h 6858029"/>
              <a:gd name="connsiteX2700" fmla="*/ 10108532 w 11162102"/>
              <a:gd name="connsiteY2700" fmla="*/ 5486560 h 6858029"/>
              <a:gd name="connsiteX2701" fmla="*/ 10093241 w 11162102"/>
              <a:gd name="connsiteY2701" fmla="*/ 5446051 h 6858029"/>
              <a:gd name="connsiteX2702" fmla="*/ 10090914 w 11162102"/>
              <a:gd name="connsiteY2702" fmla="*/ 5440094 h 6858029"/>
              <a:gd name="connsiteX2703" fmla="*/ 10074893 w 11162102"/>
              <a:gd name="connsiteY2703" fmla="*/ 5399973 h 6858029"/>
              <a:gd name="connsiteX2704" fmla="*/ 10110563 w 11162102"/>
              <a:gd name="connsiteY2704" fmla="*/ 5374185 h 6858029"/>
              <a:gd name="connsiteX2705" fmla="*/ 10125421 w 11162102"/>
              <a:gd name="connsiteY2705" fmla="*/ 5413621 h 6858029"/>
              <a:gd name="connsiteX2706" fmla="*/ 10090914 w 11162102"/>
              <a:gd name="connsiteY2706" fmla="*/ 5440094 h 6858029"/>
              <a:gd name="connsiteX2707" fmla="*/ 10115926 w 11162102"/>
              <a:gd name="connsiteY2707" fmla="*/ 5370214 h 6858029"/>
              <a:gd name="connsiteX2708" fmla="*/ 10151163 w 11162102"/>
              <a:gd name="connsiteY2708" fmla="*/ 5342759 h 6858029"/>
              <a:gd name="connsiteX2709" fmla="*/ 10164651 w 11162102"/>
              <a:gd name="connsiteY2709" fmla="*/ 5381328 h 6858029"/>
              <a:gd name="connsiteX2710" fmla="*/ 10130692 w 11162102"/>
              <a:gd name="connsiteY2710" fmla="*/ 5409422 h 6858029"/>
              <a:gd name="connsiteX2711" fmla="*/ 10115926 w 11162102"/>
              <a:gd name="connsiteY2711" fmla="*/ 5370214 h 6858029"/>
              <a:gd name="connsiteX2712" fmla="*/ 10167093 w 11162102"/>
              <a:gd name="connsiteY2712" fmla="*/ 5367932 h 6858029"/>
              <a:gd name="connsiteX2713" fmla="*/ 10156618 w 11162102"/>
              <a:gd name="connsiteY2713" fmla="*/ 5338377 h 6858029"/>
              <a:gd name="connsiteX2714" fmla="*/ 10172753 w 11162102"/>
              <a:gd name="connsiteY2714" fmla="*/ 5325072 h 6858029"/>
              <a:gd name="connsiteX2715" fmla="*/ 10191627 w 11162102"/>
              <a:gd name="connsiteY2715" fmla="*/ 5308959 h 6858029"/>
              <a:gd name="connsiteX2716" fmla="*/ 10203632 w 11162102"/>
              <a:gd name="connsiteY2716" fmla="*/ 5346593 h 6858029"/>
              <a:gd name="connsiteX2717" fmla="*/ 10170037 w 11162102"/>
              <a:gd name="connsiteY2717" fmla="*/ 5376672 h 6858029"/>
              <a:gd name="connsiteX2718" fmla="*/ 10167093 w 11162102"/>
              <a:gd name="connsiteY2718" fmla="*/ 5367932 h 6858029"/>
              <a:gd name="connsiteX2719" fmla="*/ 10154473 w 11162102"/>
              <a:gd name="connsiteY2719" fmla="*/ 5332512 h 6858029"/>
              <a:gd name="connsiteX2720" fmla="*/ 10140164 w 11162102"/>
              <a:gd name="connsiteY2720" fmla="*/ 5294399 h 6858029"/>
              <a:gd name="connsiteX2721" fmla="*/ 10176679 w 11162102"/>
              <a:gd name="connsiteY2721" fmla="*/ 5265552 h 6858029"/>
              <a:gd name="connsiteX2722" fmla="*/ 10189641 w 11162102"/>
              <a:gd name="connsiteY2722" fmla="*/ 5302912 h 6858029"/>
              <a:gd name="connsiteX2723" fmla="*/ 10154473 w 11162102"/>
              <a:gd name="connsiteY2723" fmla="*/ 5332512 h 6858029"/>
              <a:gd name="connsiteX2724" fmla="*/ 10138041 w 11162102"/>
              <a:gd name="connsiteY2724" fmla="*/ 5288922 h 6858029"/>
              <a:gd name="connsiteX2725" fmla="*/ 10122773 w 11162102"/>
              <a:gd name="connsiteY2725" fmla="*/ 5250672 h 6858029"/>
              <a:gd name="connsiteX2726" fmla="*/ 10160749 w 11162102"/>
              <a:gd name="connsiteY2726" fmla="*/ 5222487 h 6858029"/>
              <a:gd name="connsiteX2727" fmla="*/ 10174647 w 11162102"/>
              <a:gd name="connsiteY2727" fmla="*/ 5259892 h 6858029"/>
              <a:gd name="connsiteX2728" fmla="*/ 10138041 w 11162102"/>
              <a:gd name="connsiteY2728" fmla="*/ 5288922 h 6858029"/>
              <a:gd name="connsiteX2729" fmla="*/ 10172707 w 11162102"/>
              <a:gd name="connsiteY2729" fmla="*/ 5236660 h 6858029"/>
              <a:gd name="connsiteX2730" fmla="*/ 10165861 w 11162102"/>
              <a:gd name="connsiteY2730" fmla="*/ 5218584 h 6858029"/>
              <a:gd name="connsiteX2731" fmla="*/ 10203151 w 11162102"/>
              <a:gd name="connsiteY2731" fmla="*/ 5188711 h 6858029"/>
              <a:gd name="connsiteX2732" fmla="*/ 10215498 w 11162102"/>
              <a:gd name="connsiteY2732" fmla="*/ 5225089 h 6858029"/>
              <a:gd name="connsiteX2733" fmla="*/ 10179691 w 11162102"/>
              <a:gd name="connsiteY2733" fmla="*/ 5255784 h 6858029"/>
              <a:gd name="connsiteX2734" fmla="*/ 10172707 w 11162102"/>
              <a:gd name="connsiteY2734" fmla="*/ 5236660 h 6858029"/>
              <a:gd name="connsiteX2735" fmla="*/ 10163875 w 11162102"/>
              <a:gd name="connsiteY2735" fmla="*/ 5213404 h 6858029"/>
              <a:gd name="connsiteX2736" fmla="*/ 10148995 w 11162102"/>
              <a:gd name="connsiteY2736" fmla="*/ 5175839 h 6858029"/>
              <a:gd name="connsiteX2737" fmla="*/ 10187816 w 11162102"/>
              <a:gd name="connsiteY2737" fmla="*/ 5146627 h 6858029"/>
              <a:gd name="connsiteX2738" fmla="*/ 10201235 w 11162102"/>
              <a:gd name="connsiteY2738" fmla="*/ 5183324 h 6858029"/>
              <a:gd name="connsiteX2739" fmla="*/ 10163875 w 11162102"/>
              <a:gd name="connsiteY2739" fmla="*/ 5213404 h 6858029"/>
              <a:gd name="connsiteX2740" fmla="*/ 10192951 w 11162102"/>
              <a:gd name="connsiteY2740" fmla="*/ 5142656 h 6858029"/>
              <a:gd name="connsiteX2741" fmla="*/ 10230835 w 11162102"/>
              <a:gd name="connsiteY2741" fmla="*/ 5111914 h 6858029"/>
              <a:gd name="connsiteX2742" fmla="*/ 10242656 w 11162102"/>
              <a:gd name="connsiteY2742" fmla="*/ 5147471 h 6858029"/>
              <a:gd name="connsiteX2743" fmla="*/ 10206324 w 11162102"/>
              <a:gd name="connsiteY2743" fmla="*/ 5179080 h 6858029"/>
              <a:gd name="connsiteX2744" fmla="*/ 10192951 w 11162102"/>
              <a:gd name="connsiteY2744" fmla="*/ 5142656 h 6858029"/>
              <a:gd name="connsiteX2745" fmla="*/ 10191102 w 11162102"/>
              <a:gd name="connsiteY2745" fmla="*/ 5137818 h 6858029"/>
              <a:gd name="connsiteX2746" fmla="*/ 10176564 w 11162102"/>
              <a:gd name="connsiteY2746" fmla="*/ 5100755 h 6858029"/>
              <a:gd name="connsiteX2747" fmla="*/ 10216069 w 11162102"/>
              <a:gd name="connsiteY2747" fmla="*/ 5070698 h 6858029"/>
              <a:gd name="connsiteX2748" fmla="*/ 10229100 w 11162102"/>
              <a:gd name="connsiteY2748" fmla="*/ 5106780 h 6858029"/>
              <a:gd name="connsiteX2749" fmla="*/ 10191102 w 11162102"/>
              <a:gd name="connsiteY2749" fmla="*/ 5137818 h 6858029"/>
              <a:gd name="connsiteX2750" fmla="*/ 10221112 w 11162102"/>
              <a:gd name="connsiteY2750" fmla="*/ 5066682 h 6858029"/>
              <a:gd name="connsiteX2751" fmla="*/ 10259681 w 11162102"/>
              <a:gd name="connsiteY2751" fmla="*/ 5035027 h 6858029"/>
              <a:gd name="connsiteX2752" fmla="*/ 10270956 w 11162102"/>
              <a:gd name="connsiteY2752" fmla="*/ 5069991 h 6858029"/>
              <a:gd name="connsiteX2753" fmla="*/ 10234098 w 11162102"/>
              <a:gd name="connsiteY2753" fmla="*/ 5102558 h 6858029"/>
              <a:gd name="connsiteX2754" fmla="*/ 10221112 w 11162102"/>
              <a:gd name="connsiteY2754" fmla="*/ 5066682 h 6858029"/>
              <a:gd name="connsiteX2755" fmla="*/ 10264589 w 11162102"/>
              <a:gd name="connsiteY2755" fmla="*/ 5030783 h 6858029"/>
              <a:gd name="connsiteX2756" fmla="*/ 10301856 w 11162102"/>
              <a:gd name="connsiteY2756" fmla="*/ 4997691 h 6858029"/>
              <a:gd name="connsiteX2757" fmla="*/ 10311305 w 11162102"/>
              <a:gd name="connsiteY2757" fmla="*/ 5031604 h 6858029"/>
              <a:gd name="connsiteX2758" fmla="*/ 10275885 w 11162102"/>
              <a:gd name="connsiteY2758" fmla="*/ 5065495 h 6858029"/>
              <a:gd name="connsiteX2759" fmla="*/ 10264589 w 11162102"/>
              <a:gd name="connsiteY2759" fmla="*/ 5030783 h 6858029"/>
              <a:gd name="connsiteX2760" fmla="*/ 10263014 w 11162102"/>
              <a:gd name="connsiteY2760" fmla="*/ 5026059 h 6858029"/>
              <a:gd name="connsiteX2761" fmla="*/ 10250462 w 11162102"/>
              <a:gd name="connsiteY2761" fmla="*/ 4990525 h 6858029"/>
              <a:gd name="connsiteX2762" fmla="*/ 10289578 w 11162102"/>
              <a:gd name="connsiteY2762" fmla="*/ 4958003 h 6858029"/>
              <a:gd name="connsiteX2763" fmla="*/ 10300327 w 11162102"/>
              <a:gd name="connsiteY2763" fmla="*/ 4992624 h 6858029"/>
              <a:gd name="connsiteX2764" fmla="*/ 10263014 w 11162102"/>
              <a:gd name="connsiteY2764" fmla="*/ 5026059 h 6858029"/>
              <a:gd name="connsiteX2765" fmla="*/ 10249001 w 11162102"/>
              <a:gd name="connsiteY2765" fmla="*/ 4986554 h 6858029"/>
              <a:gd name="connsiteX2766" fmla="*/ 10235171 w 11162102"/>
              <a:gd name="connsiteY2766" fmla="*/ 4949993 h 6858029"/>
              <a:gd name="connsiteX2767" fmla="*/ 10276022 w 11162102"/>
              <a:gd name="connsiteY2767" fmla="*/ 4918111 h 6858029"/>
              <a:gd name="connsiteX2768" fmla="*/ 10288163 w 11162102"/>
              <a:gd name="connsiteY2768" fmla="*/ 4953690 h 6858029"/>
              <a:gd name="connsiteX2769" fmla="*/ 10249001 w 11162102"/>
              <a:gd name="connsiteY2769" fmla="*/ 4986554 h 6858029"/>
              <a:gd name="connsiteX2770" fmla="*/ 10280929 w 11162102"/>
              <a:gd name="connsiteY2770" fmla="*/ 4914162 h 6858029"/>
              <a:gd name="connsiteX2771" fmla="*/ 10320411 w 11162102"/>
              <a:gd name="connsiteY2771" fmla="*/ 4880933 h 6858029"/>
              <a:gd name="connsiteX2772" fmla="*/ 10330658 w 11162102"/>
              <a:gd name="connsiteY2772" fmla="*/ 4915303 h 6858029"/>
              <a:gd name="connsiteX2773" fmla="*/ 10292956 w 11162102"/>
              <a:gd name="connsiteY2773" fmla="*/ 4949491 h 6858029"/>
              <a:gd name="connsiteX2774" fmla="*/ 10280929 w 11162102"/>
              <a:gd name="connsiteY2774" fmla="*/ 4914162 h 6858029"/>
              <a:gd name="connsiteX2775" fmla="*/ 10325227 w 11162102"/>
              <a:gd name="connsiteY2775" fmla="*/ 4876757 h 6858029"/>
              <a:gd name="connsiteX2776" fmla="*/ 10362996 w 11162102"/>
              <a:gd name="connsiteY2776" fmla="*/ 4842387 h 6858029"/>
              <a:gd name="connsiteX2777" fmla="*/ 10363864 w 11162102"/>
              <a:gd name="connsiteY2777" fmla="*/ 4845651 h 6858029"/>
              <a:gd name="connsiteX2778" fmla="*/ 10371236 w 11162102"/>
              <a:gd name="connsiteY2778" fmla="*/ 4875548 h 6858029"/>
              <a:gd name="connsiteX2779" fmla="*/ 10335405 w 11162102"/>
              <a:gd name="connsiteY2779" fmla="*/ 4910762 h 6858029"/>
              <a:gd name="connsiteX2780" fmla="*/ 10325227 w 11162102"/>
              <a:gd name="connsiteY2780" fmla="*/ 4876757 h 6858029"/>
              <a:gd name="connsiteX2781" fmla="*/ 10369387 w 11162102"/>
              <a:gd name="connsiteY2781" fmla="*/ 4844190 h 6858029"/>
              <a:gd name="connsiteX2782" fmla="*/ 10367744 w 11162102"/>
              <a:gd name="connsiteY2782" fmla="*/ 4837937 h 6858029"/>
              <a:gd name="connsiteX2783" fmla="*/ 10403392 w 11162102"/>
              <a:gd name="connsiteY2783" fmla="*/ 4802791 h 6858029"/>
              <a:gd name="connsiteX2784" fmla="*/ 10409622 w 11162102"/>
              <a:gd name="connsiteY2784" fmla="*/ 4834810 h 6858029"/>
              <a:gd name="connsiteX2785" fmla="*/ 10375983 w 11162102"/>
              <a:gd name="connsiteY2785" fmla="*/ 4870686 h 6858029"/>
              <a:gd name="connsiteX2786" fmla="*/ 10369387 w 11162102"/>
              <a:gd name="connsiteY2786" fmla="*/ 4844190 h 6858029"/>
              <a:gd name="connsiteX2787" fmla="*/ 10366534 w 11162102"/>
              <a:gd name="connsiteY2787" fmla="*/ 4833464 h 6858029"/>
              <a:gd name="connsiteX2788" fmla="*/ 10356881 w 11162102"/>
              <a:gd name="connsiteY2788" fmla="*/ 4799573 h 6858029"/>
              <a:gd name="connsiteX2789" fmla="*/ 10394742 w 11162102"/>
              <a:gd name="connsiteY2789" fmla="*/ 4764793 h 6858029"/>
              <a:gd name="connsiteX2790" fmla="*/ 10402342 w 11162102"/>
              <a:gd name="connsiteY2790" fmla="*/ 4797862 h 6858029"/>
              <a:gd name="connsiteX2791" fmla="*/ 10366534 w 11162102"/>
              <a:gd name="connsiteY2791" fmla="*/ 4833464 h 6858029"/>
              <a:gd name="connsiteX2792" fmla="*/ 10355078 w 11162102"/>
              <a:gd name="connsiteY2792" fmla="*/ 4793548 h 6858029"/>
              <a:gd name="connsiteX2793" fmla="*/ 10344693 w 11162102"/>
              <a:gd name="connsiteY2793" fmla="*/ 4760822 h 6858029"/>
              <a:gd name="connsiteX2794" fmla="*/ 10384655 w 11162102"/>
              <a:gd name="connsiteY2794" fmla="*/ 4726429 h 6858029"/>
              <a:gd name="connsiteX2795" fmla="*/ 10393213 w 11162102"/>
              <a:gd name="connsiteY2795" fmla="*/ 4758562 h 6858029"/>
              <a:gd name="connsiteX2796" fmla="*/ 10355078 w 11162102"/>
              <a:gd name="connsiteY2796" fmla="*/ 4793548 h 6858029"/>
              <a:gd name="connsiteX2797" fmla="*/ 10389311 w 11162102"/>
              <a:gd name="connsiteY2797" fmla="*/ 4722252 h 6858029"/>
              <a:gd name="connsiteX2798" fmla="*/ 10427150 w 11162102"/>
              <a:gd name="connsiteY2798" fmla="*/ 4687130 h 6858029"/>
              <a:gd name="connsiteX2799" fmla="*/ 10433745 w 11162102"/>
              <a:gd name="connsiteY2799" fmla="*/ 4718464 h 6858029"/>
              <a:gd name="connsiteX2800" fmla="*/ 10397869 w 11162102"/>
              <a:gd name="connsiteY2800" fmla="*/ 4754089 h 6858029"/>
              <a:gd name="connsiteX2801" fmla="*/ 10389311 w 11162102"/>
              <a:gd name="connsiteY2801" fmla="*/ 4722252 h 6858029"/>
              <a:gd name="connsiteX2802" fmla="*/ 10387667 w 11162102"/>
              <a:gd name="connsiteY2802" fmla="*/ 4716455 h 6858029"/>
              <a:gd name="connsiteX2803" fmla="*/ 10387599 w 11162102"/>
              <a:gd name="connsiteY2803" fmla="*/ 4716182 h 6858029"/>
              <a:gd name="connsiteX2804" fmla="*/ 10377808 w 11162102"/>
              <a:gd name="connsiteY2804" fmla="*/ 4683798 h 6858029"/>
              <a:gd name="connsiteX2805" fmla="*/ 10417815 w 11162102"/>
              <a:gd name="connsiteY2805" fmla="*/ 4648994 h 6858029"/>
              <a:gd name="connsiteX2806" fmla="*/ 10425757 w 11162102"/>
              <a:gd name="connsiteY2806" fmla="*/ 4681127 h 6858029"/>
              <a:gd name="connsiteX2807" fmla="*/ 10387667 w 11162102"/>
              <a:gd name="connsiteY2807" fmla="*/ 4716455 h 6858029"/>
              <a:gd name="connsiteX2808" fmla="*/ 10422425 w 11162102"/>
              <a:gd name="connsiteY2808" fmla="*/ 4644840 h 6858029"/>
              <a:gd name="connsiteX2809" fmla="*/ 10460287 w 11162102"/>
              <a:gd name="connsiteY2809" fmla="*/ 4609329 h 6858029"/>
              <a:gd name="connsiteX2810" fmla="*/ 10466311 w 11162102"/>
              <a:gd name="connsiteY2810" fmla="*/ 4640595 h 6858029"/>
              <a:gd name="connsiteX2811" fmla="*/ 10430390 w 11162102"/>
              <a:gd name="connsiteY2811" fmla="*/ 4676654 h 6858029"/>
              <a:gd name="connsiteX2812" fmla="*/ 10422425 w 11162102"/>
              <a:gd name="connsiteY2812" fmla="*/ 4644840 h 6858029"/>
              <a:gd name="connsiteX2813" fmla="*/ 10420942 w 11162102"/>
              <a:gd name="connsiteY2813" fmla="*/ 4639294 h 6858029"/>
              <a:gd name="connsiteX2814" fmla="*/ 10411654 w 11162102"/>
              <a:gd name="connsiteY2814" fmla="*/ 4606568 h 6858029"/>
              <a:gd name="connsiteX2815" fmla="*/ 10451729 w 11162102"/>
              <a:gd name="connsiteY2815" fmla="*/ 4571377 h 6858029"/>
              <a:gd name="connsiteX2816" fmla="*/ 10459077 w 11162102"/>
              <a:gd name="connsiteY2816" fmla="*/ 4603555 h 6858029"/>
              <a:gd name="connsiteX2817" fmla="*/ 10420942 w 11162102"/>
              <a:gd name="connsiteY2817" fmla="*/ 4639294 h 6858029"/>
              <a:gd name="connsiteX2818" fmla="*/ 10456179 w 11162102"/>
              <a:gd name="connsiteY2818" fmla="*/ 4567291 h 6858029"/>
              <a:gd name="connsiteX2819" fmla="*/ 10493881 w 11162102"/>
              <a:gd name="connsiteY2819" fmla="*/ 4531621 h 6858029"/>
              <a:gd name="connsiteX2820" fmla="*/ 10499266 w 11162102"/>
              <a:gd name="connsiteY2820" fmla="*/ 4563001 h 6858029"/>
              <a:gd name="connsiteX2821" fmla="*/ 10463550 w 11162102"/>
              <a:gd name="connsiteY2821" fmla="*/ 4599196 h 6858029"/>
              <a:gd name="connsiteX2822" fmla="*/ 10456179 w 11162102"/>
              <a:gd name="connsiteY2822" fmla="*/ 4567291 h 6858029"/>
              <a:gd name="connsiteX2823" fmla="*/ 10454878 w 11162102"/>
              <a:gd name="connsiteY2823" fmla="*/ 4562042 h 6858029"/>
              <a:gd name="connsiteX2824" fmla="*/ 10446137 w 11162102"/>
              <a:gd name="connsiteY2824" fmla="*/ 4529156 h 6858029"/>
              <a:gd name="connsiteX2825" fmla="*/ 10486076 w 11162102"/>
              <a:gd name="connsiteY2825" fmla="*/ 4493736 h 6858029"/>
              <a:gd name="connsiteX2826" fmla="*/ 10492831 w 11162102"/>
              <a:gd name="connsiteY2826" fmla="*/ 4526098 h 6858029"/>
              <a:gd name="connsiteX2827" fmla="*/ 10454878 w 11162102"/>
              <a:gd name="connsiteY2827" fmla="*/ 4562042 h 6858029"/>
              <a:gd name="connsiteX2828" fmla="*/ 10490503 w 11162102"/>
              <a:gd name="connsiteY2828" fmla="*/ 4489628 h 6858029"/>
              <a:gd name="connsiteX2829" fmla="*/ 10527703 w 11162102"/>
              <a:gd name="connsiteY2829" fmla="*/ 4454094 h 6858029"/>
              <a:gd name="connsiteX2830" fmla="*/ 10532449 w 11162102"/>
              <a:gd name="connsiteY2830" fmla="*/ 4485840 h 6858029"/>
              <a:gd name="connsiteX2831" fmla="*/ 10497304 w 11162102"/>
              <a:gd name="connsiteY2831" fmla="*/ 4521716 h 6858029"/>
              <a:gd name="connsiteX2832" fmla="*/ 10490503 w 11162102"/>
              <a:gd name="connsiteY2832" fmla="*/ 4489628 h 6858029"/>
              <a:gd name="connsiteX2833" fmla="*/ 10526859 w 11162102"/>
              <a:gd name="connsiteY2833" fmla="*/ 4448891 h 6858029"/>
              <a:gd name="connsiteX2834" fmla="*/ 10489385 w 11162102"/>
              <a:gd name="connsiteY2834" fmla="*/ 4484721 h 6858029"/>
              <a:gd name="connsiteX2835" fmla="*/ 10481100 w 11162102"/>
              <a:gd name="connsiteY2835" fmla="*/ 4451242 h 6858029"/>
              <a:gd name="connsiteX2836" fmla="*/ 10520674 w 11162102"/>
              <a:gd name="connsiteY2836" fmla="*/ 4415799 h 6858029"/>
              <a:gd name="connsiteX2837" fmla="*/ 10526859 w 11162102"/>
              <a:gd name="connsiteY2837" fmla="*/ 4448891 h 6858029"/>
              <a:gd name="connsiteX2838" fmla="*/ 10484958 w 11162102"/>
              <a:gd name="connsiteY2838" fmla="*/ 4488784 h 6858029"/>
              <a:gd name="connsiteX2839" fmla="*/ 10444791 w 11162102"/>
              <a:gd name="connsiteY2839" fmla="*/ 4524432 h 6858029"/>
              <a:gd name="connsiteX2840" fmla="*/ 10434521 w 11162102"/>
              <a:gd name="connsiteY2840" fmla="*/ 4490199 h 6858029"/>
              <a:gd name="connsiteX2841" fmla="*/ 10476696 w 11162102"/>
              <a:gd name="connsiteY2841" fmla="*/ 4455007 h 6858029"/>
              <a:gd name="connsiteX2842" fmla="*/ 10484958 w 11162102"/>
              <a:gd name="connsiteY2842" fmla="*/ 4488784 h 6858029"/>
              <a:gd name="connsiteX2843" fmla="*/ 10440364 w 11162102"/>
              <a:gd name="connsiteY2843" fmla="*/ 4528220 h 6858029"/>
              <a:gd name="connsiteX2844" fmla="*/ 10397915 w 11162102"/>
              <a:gd name="connsiteY2844" fmla="*/ 4563206 h 6858029"/>
              <a:gd name="connsiteX2845" fmla="*/ 10385659 w 11162102"/>
              <a:gd name="connsiteY2845" fmla="*/ 4528220 h 6858029"/>
              <a:gd name="connsiteX2846" fmla="*/ 10430116 w 11162102"/>
              <a:gd name="connsiteY2846" fmla="*/ 4493736 h 6858029"/>
              <a:gd name="connsiteX2847" fmla="*/ 10440364 w 11162102"/>
              <a:gd name="connsiteY2847" fmla="*/ 4528220 h 6858029"/>
              <a:gd name="connsiteX2848" fmla="*/ 10393327 w 11162102"/>
              <a:gd name="connsiteY2848" fmla="*/ 4566858 h 6858029"/>
              <a:gd name="connsiteX2849" fmla="*/ 10348915 w 11162102"/>
              <a:gd name="connsiteY2849" fmla="*/ 4600908 h 6858029"/>
              <a:gd name="connsiteX2850" fmla="*/ 10334789 w 11162102"/>
              <a:gd name="connsiteY2850" fmla="*/ 4565055 h 6858029"/>
              <a:gd name="connsiteX2851" fmla="*/ 10351792 w 11162102"/>
              <a:gd name="connsiteY2851" fmla="*/ 4553096 h 6858029"/>
              <a:gd name="connsiteX2852" fmla="*/ 10381095 w 11162102"/>
              <a:gd name="connsiteY2852" fmla="*/ 4531666 h 6858029"/>
              <a:gd name="connsiteX2853" fmla="*/ 10393327 w 11162102"/>
              <a:gd name="connsiteY2853" fmla="*/ 4566858 h 6858029"/>
              <a:gd name="connsiteX2854" fmla="*/ 10344351 w 11162102"/>
              <a:gd name="connsiteY2854" fmla="*/ 4604286 h 6858029"/>
              <a:gd name="connsiteX2855" fmla="*/ 10298160 w 11162102"/>
              <a:gd name="connsiteY2855" fmla="*/ 4637241 h 6858029"/>
              <a:gd name="connsiteX2856" fmla="*/ 10282276 w 11162102"/>
              <a:gd name="connsiteY2856" fmla="*/ 4600520 h 6858029"/>
              <a:gd name="connsiteX2857" fmla="*/ 10330293 w 11162102"/>
              <a:gd name="connsiteY2857" fmla="*/ 4568227 h 6858029"/>
              <a:gd name="connsiteX2858" fmla="*/ 10344351 w 11162102"/>
              <a:gd name="connsiteY2858" fmla="*/ 4604286 h 6858029"/>
              <a:gd name="connsiteX2859" fmla="*/ 10293596 w 11162102"/>
              <a:gd name="connsiteY2859" fmla="*/ 4640367 h 6858029"/>
              <a:gd name="connsiteX2860" fmla="*/ 10245966 w 11162102"/>
              <a:gd name="connsiteY2860" fmla="*/ 4671999 h 6858029"/>
              <a:gd name="connsiteX2861" fmla="*/ 10228416 w 11162102"/>
              <a:gd name="connsiteY2861" fmla="*/ 4634411 h 6858029"/>
              <a:gd name="connsiteX2862" fmla="*/ 10277688 w 11162102"/>
              <a:gd name="connsiteY2862" fmla="*/ 4603510 h 6858029"/>
              <a:gd name="connsiteX2863" fmla="*/ 10293596 w 11162102"/>
              <a:gd name="connsiteY2863" fmla="*/ 4640367 h 6858029"/>
              <a:gd name="connsiteX2864" fmla="*/ 10240853 w 11162102"/>
              <a:gd name="connsiteY2864" fmla="*/ 4675262 h 6858029"/>
              <a:gd name="connsiteX2865" fmla="*/ 10192563 w 11162102"/>
              <a:gd name="connsiteY2865" fmla="*/ 4705113 h 6858029"/>
              <a:gd name="connsiteX2866" fmla="*/ 10173460 w 11162102"/>
              <a:gd name="connsiteY2866" fmla="*/ 4666613 h 6858029"/>
              <a:gd name="connsiteX2867" fmla="*/ 10223190 w 11162102"/>
              <a:gd name="connsiteY2867" fmla="*/ 4637583 h 6858029"/>
              <a:gd name="connsiteX2868" fmla="*/ 10240853 w 11162102"/>
              <a:gd name="connsiteY2868" fmla="*/ 4675262 h 6858029"/>
              <a:gd name="connsiteX2869" fmla="*/ 10187313 w 11162102"/>
              <a:gd name="connsiteY2869" fmla="*/ 4708240 h 6858029"/>
              <a:gd name="connsiteX2870" fmla="*/ 10138246 w 11162102"/>
              <a:gd name="connsiteY2870" fmla="*/ 4736493 h 6858029"/>
              <a:gd name="connsiteX2871" fmla="*/ 10117729 w 11162102"/>
              <a:gd name="connsiteY2871" fmla="*/ 4697057 h 6858029"/>
              <a:gd name="connsiteX2872" fmla="*/ 10168120 w 11162102"/>
              <a:gd name="connsiteY2872" fmla="*/ 4669648 h 6858029"/>
              <a:gd name="connsiteX2873" fmla="*/ 10187313 w 11162102"/>
              <a:gd name="connsiteY2873" fmla="*/ 4708240 h 6858029"/>
              <a:gd name="connsiteX2874" fmla="*/ 10132997 w 11162102"/>
              <a:gd name="connsiteY2874" fmla="*/ 4739414 h 6858029"/>
              <a:gd name="connsiteX2875" fmla="*/ 10083679 w 11162102"/>
              <a:gd name="connsiteY2875" fmla="*/ 4765888 h 6858029"/>
              <a:gd name="connsiteX2876" fmla="*/ 10061884 w 11162102"/>
              <a:gd name="connsiteY2876" fmla="*/ 4725516 h 6858029"/>
              <a:gd name="connsiteX2877" fmla="*/ 10112389 w 11162102"/>
              <a:gd name="connsiteY2877" fmla="*/ 4699864 h 6858029"/>
              <a:gd name="connsiteX2878" fmla="*/ 10132997 w 11162102"/>
              <a:gd name="connsiteY2878" fmla="*/ 4739414 h 6858029"/>
              <a:gd name="connsiteX2879" fmla="*/ 10078247 w 11162102"/>
              <a:gd name="connsiteY2879" fmla="*/ 4768718 h 6858029"/>
              <a:gd name="connsiteX2880" fmla="*/ 10028974 w 11162102"/>
              <a:gd name="connsiteY2880" fmla="*/ 4793366 h 6858029"/>
              <a:gd name="connsiteX2881" fmla="*/ 10006015 w 11162102"/>
              <a:gd name="connsiteY2881" fmla="*/ 4752058 h 6858029"/>
              <a:gd name="connsiteX2882" fmla="*/ 10056361 w 11162102"/>
              <a:gd name="connsiteY2882" fmla="*/ 4728209 h 6858029"/>
              <a:gd name="connsiteX2883" fmla="*/ 10078247 w 11162102"/>
              <a:gd name="connsiteY2883" fmla="*/ 4768718 h 6858029"/>
              <a:gd name="connsiteX2884" fmla="*/ 10023360 w 11162102"/>
              <a:gd name="connsiteY2884" fmla="*/ 4796104 h 6858029"/>
              <a:gd name="connsiteX2885" fmla="*/ 9974659 w 11162102"/>
              <a:gd name="connsiteY2885" fmla="*/ 4818881 h 6858029"/>
              <a:gd name="connsiteX2886" fmla="*/ 9951129 w 11162102"/>
              <a:gd name="connsiteY2886" fmla="*/ 4776409 h 6858029"/>
              <a:gd name="connsiteX2887" fmla="*/ 10000310 w 11162102"/>
              <a:gd name="connsiteY2887" fmla="*/ 4754660 h 6858029"/>
              <a:gd name="connsiteX2888" fmla="*/ 10023360 w 11162102"/>
              <a:gd name="connsiteY2888" fmla="*/ 4796104 h 6858029"/>
              <a:gd name="connsiteX2889" fmla="*/ 9968884 w 11162102"/>
              <a:gd name="connsiteY2889" fmla="*/ 4821482 h 6858029"/>
              <a:gd name="connsiteX2890" fmla="*/ 9922145 w 11162102"/>
              <a:gd name="connsiteY2890" fmla="*/ 4841885 h 6858029"/>
              <a:gd name="connsiteX2891" fmla="*/ 9898251 w 11162102"/>
              <a:gd name="connsiteY2891" fmla="*/ 4798272 h 6858029"/>
              <a:gd name="connsiteX2892" fmla="*/ 9945287 w 11162102"/>
              <a:gd name="connsiteY2892" fmla="*/ 4778897 h 6858029"/>
              <a:gd name="connsiteX2893" fmla="*/ 9968884 w 11162102"/>
              <a:gd name="connsiteY2893" fmla="*/ 4821482 h 6858029"/>
              <a:gd name="connsiteX2894" fmla="*/ 9916189 w 11162102"/>
              <a:gd name="connsiteY2894" fmla="*/ 4844418 h 6858029"/>
              <a:gd name="connsiteX2895" fmla="*/ 9871708 w 11162102"/>
              <a:gd name="connsiteY2895" fmla="*/ 4862607 h 6858029"/>
              <a:gd name="connsiteX2896" fmla="*/ 9847540 w 11162102"/>
              <a:gd name="connsiteY2896" fmla="*/ 4817945 h 6858029"/>
              <a:gd name="connsiteX2897" fmla="*/ 9885196 w 11162102"/>
              <a:gd name="connsiteY2897" fmla="*/ 4803522 h 6858029"/>
              <a:gd name="connsiteX2898" fmla="*/ 9892248 w 11162102"/>
              <a:gd name="connsiteY2898" fmla="*/ 4800669 h 6858029"/>
              <a:gd name="connsiteX2899" fmla="*/ 9916189 w 11162102"/>
              <a:gd name="connsiteY2899" fmla="*/ 4844418 h 6858029"/>
              <a:gd name="connsiteX2900" fmla="*/ 9865523 w 11162102"/>
              <a:gd name="connsiteY2900" fmla="*/ 4865049 h 6858029"/>
              <a:gd name="connsiteX2901" fmla="*/ 9823348 w 11162102"/>
              <a:gd name="connsiteY2901" fmla="*/ 4881208 h 6858029"/>
              <a:gd name="connsiteX2902" fmla="*/ 9798952 w 11162102"/>
              <a:gd name="connsiteY2902" fmla="*/ 4835609 h 6858029"/>
              <a:gd name="connsiteX2903" fmla="*/ 9841264 w 11162102"/>
              <a:gd name="connsiteY2903" fmla="*/ 4820273 h 6858029"/>
              <a:gd name="connsiteX2904" fmla="*/ 9865523 w 11162102"/>
              <a:gd name="connsiteY2904" fmla="*/ 4865049 h 6858029"/>
              <a:gd name="connsiteX2905" fmla="*/ 9817141 w 11162102"/>
              <a:gd name="connsiteY2905" fmla="*/ 4883513 h 6858029"/>
              <a:gd name="connsiteX2906" fmla="*/ 9777112 w 11162102"/>
              <a:gd name="connsiteY2906" fmla="*/ 4897936 h 6858029"/>
              <a:gd name="connsiteX2907" fmla="*/ 9752487 w 11162102"/>
              <a:gd name="connsiteY2907" fmla="*/ 4851448 h 6858029"/>
              <a:gd name="connsiteX2908" fmla="*/ 9792699 w 11162102"/>
              <a:gd name="connsiteY2908" fmla="*/ 4837846 h 6858029"/>
              <a:gd name="connsiteX2909" fmla="*/ 9817141 w 11162102"/>
              <a:gd name="connsiteY2909" fmla="*/ 4883513 h 6858029"/>
              <a:gd name="connsiteX2910" fmla="*/ 9770653 w 11162102"/>
              <a:gd name="connsiteY2910" fmla="*/ 4900195 h 6858029"/>
              <a:gd name="connsiteX2911" fmla="*/ 9732997 w 11162102"/>
              <a:gd name="connsiteY2911" fmla="*/ 4912930 h 6858029"/>
              <a:gd name="connsiteX2912" fmla="*/ 9708189 w 11162102"/>
              <a:gd name="connsiteY2912" fmla="*/ 4865643 h 6858029"/>
              <a:gd name="connsiteX2913" fmla="*/ 9745936 w 11162102"/>
              <a:gd name="connsiteY2913" fmla="*/ 4853593 h 6858029"/>
              <a:gd name="connsiteX2914" fmla="*/ 9770653 w 11162102"/>
              <a:gd name="connsiteY2914" fmla="*/ 4900195 h 6858029"/>
              <a:gd name="connsiteX2915" fmla="*/ 9726150 w 11162102"/>
              <a:gd name="connsiteY2915" fmla="*/ 4915189 h 6858029"/>
              <a:gd name="connsiteX2916" fmla="*/ 9345502 w 11162102"/>
              <a:gd name="connsiteY2916" fmla="*/ 5008349 h 6858029"/>
              <a:gd name="connsiteX2917" fmla="*/ 7753420 w 11162102"/>
              <a:gd name="connsiteY2917" fmla="*/ 4953690 h 6858029"/>
              <a:gd name="connsiteX2918" fmla="*/ 6482350 w 11162102"/>
              <a:gd name="connsiteY2918" fmla="*/ 4589360 h 6858029"/>
              <a:gd name="connsiteX2919" fmla="*/ 5107396 w 11162102"/>
              <a:gd name="connsiteY2919" fmla="*/ 4033531 h 6858029"/>
              <a:gd name="connsiteX2920" fmla="*/ 3611439 w 11162102"/>
              <a:gd name="connsiteY2920" fmla="*/ 3435527 h 6858029"/>
              <a:gd name="connsiteX2921" fmla="*/ 2844963 w 11162102"/>
              <a:gd name="connsiteY2921" fmla="*/ 3273560 h 6858029"/>
              <a:gd name="connsiteX2922" fmla="*/ 2476503 w 11162102"/>
              <a:gd name="connsiteY2922" fmla="*/ 3317834 h 6858029"/>
              <a:gd name="connsiteX2923" fmla="*/ 2135732 w 11162102"/>
              <a:gd name="connsiteY2923" fmla="*/ 3491487 h 6858029"/>
              <a:gd name="connsiteX2924" fmla="*/ 1768736 w 11162102"/>
              <a:gd name="connsiteY2924" fmla="*/ 3861020 h 6858029"/>
              <a:gd name="connsiteX2925" fmla="*/ 1773241 w 11162102"/>
              <a:gd name="connsiteY2925" fmla="*/ 3853260 h 6858029"/>
              <a:gd name="connsiteX2926" fmla="*/ 2161817 w 11162102"/>
              <a:gd name="connsiteY2926" fmla="*/ 3441758 h 6858029"/>
              <a:gd name="connsiteX2927" fmla="*/ 3631591 w 11162102"/>
              <a:gd name="connsiteY2927" fmla="*/ 3372698 h 6858029"/>
              <a:gd name="connsiteX2928" fmla="*/ 5101576 w 11162102"/>
              <a:gd name="connsiteY2928" fmla="*/ 3968329 h 6858029"/>
              <a:gd name="connsiteX2929" fmla="*/ 6464276 w 11162102"/>
              <a:gd name="connsiteY2929" fmla="*/ 4526280 h 6858029"/>
              <a:gd name="connsiteX2930" fmla="*/ 7168721 w 11162102"/>
              <a:gd name="connsiteY2930" fmla="*/ 4753952 h 6858029"/>
              <a:gd name="connsiteX2931" fmla="*/ 7897107 w 11162102"/>
              <a:gd name="connsiteY2931" fmla="*/ 4921899 h 6858029"/>
              <a:gd name="connsiteX2932" fmla="*/ 8636241 w 11162102"/>
              <a:gd name="connsiteY2932" fmla="*/ 4997052 h 6858029"/>
              <a:gd name="connsiteX2933" fmla="*/ 9372958 w 11162102"/>
              <a:gd name="connsiteY2933" fmla="*/ 4946387 h 6858029"/>
              <a:gd name="connsiteX2934" fmla="*/ 9701274 w 11162102"/>
              <a:gd name="connsiteY2934" fmla="*/ 4867834 h 6858029"/>
              <a:gd name="connsiteX2935" fmla="*/ 9726150 w 11162102"/>
              <a:gd name="connsiteY2935" fmla="*/ 4915189 h 6858029"/>
              <a:gd name="connsiteX2936" fmla="*/ 2138210 w 11162102"/>
              <a:gd name="connsiteY2936" fmla="*/ 3494682 h 6858029"/>
              <a:gd name="connsiteX2937" fmla="*/ 3610115 w 11162102"/>
              <a:gd name="connsiteY2937" fmla="*/ 3439361 h 6858029"/>
              <a:gd name="connsiteX2938" fmla="*/ 5105798 w 11162102"/>
              <a:gd name="connsiteY2938" fmla="*/ 4037251 h 6858029"/>
              <a:gd name="connsiteX2939" fmla="*/ 6480981 w 11162102"/>
              <a:gd name="connsiteY2939" fmla="*/ 4593171 h 6858029"/>
              <a:gd name="connsiteX2940" fmla="*/ 7892839 w 11162102"/>
              <a:gd name="connsiteY2940" fmla="*/ 4983062 h 6858029"/>
              <a:gd name="connsiteX2941" fmla="*/ 8620677 w 11162102"/>
              <a:gd name="connsiteY2941" fmla="*/ 5059196 h 6858029"/>
              <a:gd name="connsiteX2942" fmla="*/ 9346164 w 11162102"/>
              <a:gd name="connsiteY2942" fmla="*/ 5012342 h 6858029"/>
              <a:gd name="connsiteX2943" fmla="*/ 9728341 w 11162102"/>
              <a:gd name="connsiteY2943" fmla="*/ 4919366 h 6858029"/>
              <a:gd name="connsiteX2944" fmla="*/ 9752304 w 11162102"/>
              <a:gd name="connsiteY2944" fmla="*/ 4965626 h 6858029"/>
              <a:gd name="connsiteX2945" fmla="*/ 9318732 w 11162102"/>
              <a:gd name="connsiteY2945" fmla="*/ 5074190 h 6858029"/>
              <a:gd name="connsiteX2946" fmla="*/ 7758349 w 11162102"/>
              <a:gd name="connsiteY2946" fmla="*/ 5015355 h 6858029"/>
              <a:gd name="connsiteX2947" fmla="*/ 6499102 w 11162102"/>
              <a:gd name="connsiteY2947" fmla="*/ 4656137 h 6858029"/>
              <a:gd name="connsiteX2948" fmla="*/ 5112051 w 11162102"/>
              <a:gd name="connsiteY2948" fmla="*/ 4102431 h 6858029"/>
              <a:gd name="connsiteX2949" fmla="*/ 3590009 w 11162102"/>
              <a:gd name="connsiteY2949" fmla="*/ 3502076 h 6858029"/>
              <a:gd name="connsiteX2950" fmla="*/ 3206235 w 11162102"/>
              <a:gd name="connsiteY2950" fmla="*/ 3391070 h 6858029"/>
              <a:gd name="connsiteX2951" fmla="*/ 2823214 w 11162102"/>
              <a:gd name="connsiteY2951" fmla="*/ 3338397 h 6858029"/>
              <a:gd name="connsiteX2952" fmla="*/ 2454069 w 11162102"/>
              <a:gd name="connsiteY2952" fmla="*/ 3378107 h 6858029"/>
              <a:gd name="connsiteX2953" fmla="*/ 2112125 w 11162102"/>
              <a:gd name="connsiteY2953" fmla="*/ 3544274 h 6858029"/>
              <a:gd name="connsiteX2954" fmla="*/ 1748804 w 11162102"/>
              <a:gd name="connsiteY2954" fmla="*/ 3895846 h 6858029"/>
              <a:gd name="connsiteX2955" fmla="*/ 1755112 w 11162102"/>
              <a:gd name="connsiteY2955" fmla="*/ 3884755 h 6858029"/>
              <a:gd name="connsiteX2956" fmla="*/ 2138210 w 11162102"/>
              <a:gd name="connsiteY2956" fmla="*/ 3494682 h 6858029"/>
              <a:gd name="connsiteX2957" fmla="*/ 1736277 w 11162102"/>
              <a:gd name="connsiteY2957" fmla="*/ 3911023 h 6858029"/>
              <a:gd name="connsiteX2958" fmla="*/ 1731571 w 11162102"/>
              <a:gd name="connsiteY2958" fmla="*/ 3916797 h 6858029"/>
              <a:gd name="connsiteX2959" fmla="*/ 1735793 w 11162102"/>
              <a:gd name="connsiteY2959" fmla="*/ 3909631 h 6858029"/>
              <a:gd name="connsiteX2960" fmla="*/ 1740535 w 11162102"/>
              <a:gd name="connsiteY2960" fmla="*/ 3903469 h 6858029"/>
              <a:gd name="connsiteX2961" fmla="*/ 1736277 w 11162102"/>
              <a:gd name="connsiteY2961" fmla="*/ 3911023 h 6858029"/>
              <a:gd name="connsiteX2962" fmla="*/ 1724318 w 11162102"/>
              <a:gd name="connsiteY2962" fmla="*/ 3932339 h 6858029"/>
              <a:gd name="connsiteX2963" fmla="*/ 1718040 w 11162102"/>
              <a:gd name="connsiteY2963" fmla="*/ 3943590 h 6858029"/>
              <a:gd name="connsiteX2964" fmla="*/ 1711481 w 11162102"/>
              <a:gd name="connsiteY2964" fmla="*/ 3951281 h 6858029"/>
              <a:gd name="connsiteX2965" fmla="*/ 1717668 w 11162102"/>
              <a:gd name="connsiteY2965" fmla="*/ 3940623 h 6858029"/>
              <a:gd name="connsiteX2966" fmla="*/ 1724318 w 11162102"/>
              <a:gd name="connsiteY2966" fmla="*/ 3932339 h 6858029"/>
              <a:gd name="connsiteX2967" fmla="*/ 1698623 w 11162102"/>
              <a:gd name="connsiteY2967" fmla="*/ 3966526 h 6858029"/>
              <a:gd name="connsiteX2968" fmla="*/ 1694118 w 11162102"/>
              <a:gd name="connsiteY2968" fmla="*/ 3971912 h 6858029"/>
              <a:gd name="connsiteX2969" fmla="*/ 1698041 w 11162102"/>
              <a:gd name="connsiteY2969" fmla="*/ 3965362 h 6858029"/>
              <a:gd name="connsiteX2970" fmla="*/ 1702706 w 11162102"/>
              <a:gd name="connsiteY2970" fmla="*/ 3959428 h 6858029"/>
              <a:gd name="connsiteX2971" fmla="*/ 1698623 w 11162102"/>
              <a:gd name="connsiteY2971" fmla="*/ 3966526 h 6858029"/>
              <a:gd name="connsiteX2972" fmla="*/ 1664534 w 11162102"/>
              <a:gd name="connsiteY2972" fmla="*/ 4014726 h 6858029"/>
              <a:gd name="connsiteX2973" fmla="*/ 1660672 w 11162102"/>
              <a:gd name="connsiteY2973" fmla="*/ 4021299 h 6858029"/>
              <a:gd name="connsiteX2974" fmla="*/ 1658328 w 11162102"/>
              <a:gd name="connsiteY2974" fmla="*/ 4024060 h 6858029"/>
              <a:gd name="connsiteX2975" fmla="*/ 1662391 w 11162102"/>
              <a:gd name="connsiteY2975" fmla="*/ 4017396 h 6858029"/>
              <a:gd name="connsiteX2976" fmla="*/ 1664534 w 11162102"/>
              <a:gd name="connsiteY2976" fmla="*/ 4014726 h 6858029"/>
              <a:gd name="connsiteX2977" fmla="*/ 1648191 w 11162102"/>
              <a:gd name="connsiteY2977" fmla="*/ 4042728 h 6858029"/>
              <a:gd name="connsiteX2978" fmla="*/ 1642280 w 11162102"/>
              <a:gd name="connsiteY2978" fmla="*/ 4052953 h 6858029"/>
              <a:gd name="connsiteX2979" fmla="*/ 1637761 w 11162102"/>
              <a:gd name="connsiteY2979" fmla="*/ 4057996 h 6858029"/>
              <a:gd name="connsiteX2980" fmla="*/ 1643873 w 11162102"/>
              <a:gd name="connsiteY2980" fmla="*/ 4047841 h 6858029"/>
              <a:gd name="connsiteX2981" fmla="*/ 1648191 w 11162102"/>
              <a:gd name="connsiteY2981" fmla="*/ 4042728 h 6858029"/>
              <a:gd name="connsiteX2982" fmla="*/ 1624305 w 11162102"/>
              <a:gd name="connsiteY2982" fmla="*/ 4073173 h 6858029"/>
              <a:gd name="connsiteX2983" fmla="*/ 1620900 w 11162102"/>
              <a:gd name="connsiteY2983" fmla="*/ 4077053 h 6858029"/>
              <a:gd name="connsiteX2984" fmla="*/ 1624887 w 11162102"/>
              <a:gd name="connsiteY2984" fmla="*/ 4070663 h 6858029"/>
              <a:gd name="connsiteX2985" fmla="*/ 1628217 w 11162102"/>
              <a:gd name="connsiteY2985" fmla="*/ 4066623 h 6858029"/>
              <a:gd name="connsiteX2986" fmla="*/ 1624305 w 11162102"/>
              <a:gd name="connsiteY2986" fmla="*/ 4073173 h 6858029"/>
              <a:gd name="connsiteX2987" fmla="*/ 1611644 w 11162102"/>
              <a:gd name="connsiteY2987" fmla="*/ 4094466 h 6858029"/>
              <a:gd name="connsiteX2988" fmla="*/ 1605607 w 11162102"/>
              <a:gd name="connsiteY2988" fmla="*/ 4104667 h 6858029"/>
              <a:gd name="connsiteX2989" fmla="*/ 1600146 w 11162102"/>
              <a:gd name="connsiteY2989" fmla="*/ 4110578 h 6858029"/>
              <a:gd name="connsiteX2990" fmla="*/ 1606162 w 11162102"/>
              <a:gd name="connsiteY2990" fmla="*/ 4100787 h 6858029"/>
              <a:gd name="connsiteX2991" fmla="*/ 1611644 w 11162102"/>
              <a:gd name="connsiteY2991" fmla="*/ 4094466 h 6858029"/>
              <a:gd name="connsiteX2992" fmla="*/ 1586387 w 11162102"/>
              <a:gd name="connsiteY2992" fmla="*/ 4125686 h 6858029"/>
              <a:gd name="connsiteX2993" fmla="*/ 1583148 w 11162102"/>
              <a:gd name="connsiteY2993" fmla="*/ 4129269 h 6858029"/>
              <a:gd name="connsiteX2994" fmla="*/ 1587060 w 11162102"/>
              <a:gd name="connsiteY2994" fmla="*/ 4123153 h 6858029"/>
              <a:gd name="connsiteX2995" fmla="*/ 1590168 w 11162102"/>
              <a:gd name="connsiteY2995" fmla="*/ 4119479 h 6858029"/>
              <a:gd name="connsiteX2996" fmla="*/ 1586387 w 11162102"/>
              <a:gd name="connsiteY2996" fmla="*/ 4125686 h 6858029"/>
              <a:gd name="connsiteX2997" fmla="*/ 1551868 w 11162102"/>
              <a:gd name="connsiteY2997" fmla="*/ 4171376 h 6858029"/>
              <a:gd name="connsiteX2998" fmla="*/ 1548621 w 11162102"/>
              <a:gd name="connsiteY2998" fmla="*/ 4176579 h 6858029"/>
              <a:gd name="connsiteX2999" fmla="*/ 1545638 w 11162102"/>
              <a:gd name="connsiteY2999" fmla="*/ 4179774 h 6858029"/>
              <a:gd name="connsiteX3000" fmla="*/ 1548904 w 11162102"/>
              <a:gd name="connsiteY3000" fmla="*/ 4174799 h 6858029"/>
              <a:gd name="connsiteX3001" fmla="*/ 1551868 w 11162102"/>
              <a:gd name="connsiteY3001" fmla="*/ 4171376 h 6858029"/>
              <a:gd name="connsiteX3002" fmla="*/ 1513247 w 11162102"/>
              <a:gd name="connsiteY3002" fmla="*/ 4222337 h 6858029"/>
              <a:gd name="connsiteX3003" fmla="*/ 1510138 w 11162102"/>
              <a:gd name="connsiteY3003" fmla="*/ 4227176 h 6858029"/>
              <a:gd name="connsiteX3004" fmla="*/ 1509545 w 11162102"/>
              <a:gd name="connsiteY3004" fmla="*/ 4227792 h 6858029"/>
              <a:gd name="connsiteX3005" fmla="*/ 1507331 w 11162102"/>
              <a:gd name="connsiteY3005" fmla="*/ 4230120 h 6858029"/>
              <a:gd name="connsiteX3006" fmla="*/ 1510442 w 11162102"/>
              <a:gd name="connsiteY3006" fmla="*/ 4225464 h 6858029"/>
              <a:gd name="connsiteX3007" fmla="*/ 1513247 w 11162102"/>
              <a:gd name="connsiteY3007" fmla="*/ 4222337 h 6858029"/>
              <a:gd name="connsiteX3008" fmla="*/ 1474294 w 11162102"/>
              <a:gd name="connsiteY3008" fmla="*/ 4272272 h 6858029"/>
              <a:gd name="connsiteX3009" fmla="*/ 1471200 w 11162102"/>
              <a:gd name="connsiteY3009" fmla="*/ 4276973 h 6858029"/>
              <a:gd name="connsiteX3010" fmla="*/ 1468561 w 11162102"/>
              <a:gd name="connsiteY3010" fmla="*/ 4279620 h 6858029"/>
              <a:gd name="connsiteX3011" fmla="*/ 1471725 w 11162102"/>
              <a:gd name="connsiteY3011" fmla="*/ 4275033 h 6858029"/>
              <a:gd name="connsiteX3012" fmla="*/ 1474294 w 11162102"/>
              <a:gd name="connsiteY3012" fmla="*/ 4272272 h 6858029"/>
              <a:gd name="connsiteX3013" fmla="*/ 1435043 w 11162102"/>
              <a:gd name="connsiteY3013" fmla="*/ 4321088 h 6858029"/>
              <a:gd name="connsiteX3014" fmla="*/ 1432099 w 11162102"/>
              <a:gd name="connsiteY3014" fmla="*/ 4325424 h 6858029"/>
              <a:gd name="connsiteX3015" fmla="*/ 1429648 w 11162102"/>
              <a:gd name="connsiteY3015" fmla="*/ 4327775 h 6858029"/>
              <a:gd name="connsiteX3016" fmla="*/ 1432656 w 11162102"/>
              <a:gd name="connsiteY3016" fmla="*/ 4323553 h 6858029"/>
              <a:gd name="connsiteX3017" fmla="*/ 1435043 w 11162102"/>
              <a:gd name="connsiteY3017" fmla="*/ 4321088 h 6858029"/>
              <a:gd name="connsiteX3018" fmla="*/ 1395506 w 11162102"/>
              <a:gd name="connsiteY3018" fmla="*/ 4368626 h 6858029"/>
              <a:gd name="connsiteX3019" fmla="*/ 1392770 w 11162102"/>
              <a:gd name="connsiteY3019" fmla="*/ 4372551 h 6858029"/>
              <a:gd name="connsiteX3020" fmla="*/ 1390380 w 11162102"/>
              <a:gd name="connsiteY3020" fmla="*/ 4374788 h 6858029"/>
              <a:gd name="connsiteX3021" fmla="*/ 1393228 w 11162102"/>
              <a:gd name="connsiteY3021" fmla="*/ 4370908 h 6858029"/>
              <a:gd name="connsiteX3022" fmla="*/ 1395506 w 11162102"/>
              <a:gd name="connsiteY3022" fmla="*/ 4368626 h 6858029"/>
              <a:gd name="connsiteX3023" fmla="*/ 1355730 w 11162102"/>
              <a:gd name="connsiteY3023" fmla="*/ 4414795 h 6858029"/>
              <a:gd name="connsiteX3024" fmla="*/ 1352959 w 11162102"/>
              <a:gd name="connsiteY3024" fmla="*/ 4418629 h 6858029"/>
              <a:gd name="connsiteX3025" fmla="*/ 1350704 w 11162102"/>
              <a:gd name="connsiteY3025" fmla="*/ 4420637 h 6858029"/>
              <a:gd name="connsiteX3026" fmla="*/ 1353580 w 11162102"/>
              <a:gd name="connsiteY3026" fmla="*/ 4416849 h 6858029"/>
              <a:gd name="connsiteX3027" fmla="*/ 1355730 w 11162102"/>
              <a:gd name="connsiteY3027" fmla="*/ 4414795 h 6858029"/>
              <a:gd name="connsiteX3028" fmla="*/ 1315588 w 11162102"/>
              <a:gd name="connsiteY3028" fmla="*/ 4459640 h 6858029"/>
              <a:gd name="connsiteX3029" fmla="*/ 1312911 w 11162102"/>
              <a:gd name="connsiteY3029" fmla="*/ 4463223 h 6858029"/>
              <a:gd name="connsiteX3030" fmla="*/ 1310798 w 11162102"/>
              <a:gd name="connsiteY3030" fmla="*/ 4465026 h 6858029"/>
              <a:gd name="connsiteX3031" fmla="*/ 1313564 w 11162102"/>
              <a:gd name="connsiteY3031" fmla="*/ 4461512 h 6858029"/>
              <a:gd name="connsiteX3032" fmla="*/ 1315588 w 11162102"/>
              <a:gd name="connsiteY3032" fmla="*/ 4459640 h 6858029"/>
              <a:gd name="connsiteX3033" fmla="*/ 1275239 w 11162102"/>
              <a:gd name="connsiteY3033" fmla="*/ 4502956 h 6858029"/>
              <a:gd name="connsiteX3034" fmla="*/ 1272671 w 11162102"/>
              <a:gd name="connsiteY3034" fmla="*/ 4506243 h 6858029"/>
              <a:gd name="connsiteX3035" fmla="*/ 1270652 w 11162102"/>
              <a:gd name="connsiteY3035" fmla="*/ 4507886 h 6858029"/>
              <a:gd name="connsiteX3036" fmla="*/ 1273292 w 11162102"/>
              <a:gd name="connsiteY3036" fmla="*/ 4504645 h 6858029"/>
              <a:gd name="connsiteX3037" fmla="*/ 1275239 w 11162102"/>
              <a:gd name="connsiteY3037" fmla="*/ 4502956 h 6858029"/>
              <a:gd name="connsiteX3038" fmla="*/ 1236325 w 11162102"/>
              <a:gd name="connsiteY3038" fmla="*/ 4542552 h 6858029"/>
              <a:gd name="connsiteX3039" fmla="*/ 1232263 w 11162102"/>
              <a:gd name="connsiteY3039" fmla="*/ 4547596 h 6858029"/>
              <a:gd name="connsiteX3040" fmla="*/ 1230396 w 11162102"/>
              <a:gd name="connsiteY3040" fmla="*/ 4549011 h 6858029"/>
              <a:gd name="connsiteX3041" fmla="*/ 1234835 w 11162102"/>
              <a:gd name="connsiteY3041" fmla="*/ 4543785 h 6858029"/>
              <a:gd name="connsiteX3042" fmla="*/ 1236325 w 11162102"/>
              <a:gd name="connsiteY3042" fmla="*/ 4542552 h 6858029"/>
              <a:gd name="connsiteX3043" fmla="*/ 1193233 w 11162102"/>
              <a:gd name="connsiteY3043" fmla="*/ 4585389 h 6858029"/>
              <a:gd name="connsiteX3044" fmla="*/ 1191457 w 11162102"/>
              <a:gd name="connsiteY3044" fmla="*/ 4587489 h 6858029"/>
              <a:gd name="connsiteX3045" fmla="*/ 1189641 w 11162102"/>
              <a:gd name="connsiteY3045" fmla="*/ 4588789 h 6858029"/>
              <a:gd name="connsiteX3046" fmla="*/ 1191375 w 11162102"/>
              <a:gd name="connsiteY3046" fmla="*/ 4586850 h 6858029"/>
              <a:gd name="connsiteX3047" fmla="*/ 1193233 w 11162102"/>
              <a:gd name="connsiteY3047" fmla="*/ 4585389 h 6858029"/>
              <a:gd name="connsiteX3048" fmla="*/ 1153233 w 11162102"/>
              <a:gd name="connsiteY3048" fmla="*/ 4622498 h 6858029"/>
              <a:gd name="connsiteX3049" fmla="*/ 1150617 w 11162102"/>
              <a:gd name="connsiteY3049" fmla="*/ 4625465 h 6858029"/>
              <a:gd name="connsiteX3050" fmla="*/ 1148924 w 11162102"/>
              <a:gd name="connsiteY3050" fmla="*/ 4626606 h 6858029"/>
              <a:gd name="connsiteX3051" fmla="*/ 1151667 w 11162102"/>
              <a:gd name="connsiteY3051" fmla="*/ 4623662 h 6858029"/>
              <a:gd name="connsiteX3052" fmla="*/ 1153233 w 11162102"/>
              <a:gd name="connsiteY3052" fmla="*/ 4622498 h 6858029"/>
              <a:gd name="connsiteX3053" fmla="*/ 1112966 w 11162102"/>
              <a:gd name="connsiteY3053" fmla="*/ 4658009 h 6858029"/>
              <a:gd name="connsiteX3054" fmla="*/ 1109695 w 11162102"/>
              <a:gd name="connsiteY3054" fmla="*/ 4661569 h 6858029"/>
              <a:gd name="connsiteX3055" fmla="*/ 1108139 w 11162102"/>
              <a:gd name="connsiteY3055" fmla="*/ 4662550 h 6858029"/>
              <a:gd name="connsiteX3056" fmla="*/ 1111676 w 11162102"/>
              <a:gd name="connsiteY3056" fmla="*/ 4658922 h 6858029"/>
              <a:gd name="connsiteX3057" fmla="*/ 1112966 w 11162102"/>
              <a:gd name="connsiteY3057" fmla="*/ 4658009 h 6858029"/>
              <a:gd name="connsiteX3058" fmla="*/ 1072308 w 11162102"/>
              <a:gd name="connsiteY3058" fmla="*/ 4692059 h 6858029"/>
              <a:gd name="connsiteX3059" fmla="*/ 1068522 w 11162102"/>
              <a:gd name="connsiteY3059" fmla="*/ 4695984 h 6858029"/>
              <a:gd name="connsiteX3060" fmla="*/ 1067080 w 11162102"/>
              <a:gd name="connsiteY3060" fmla="*/ 4696806 h 6858029"/>
              <a:gd name="connsiteX3061" fmla="*/ 1071242 w 11162102"/>
              <a:gd name="connsiteY3061" fmla="*/ 4692744 h 6858029"/>
              <a:gd name="connsiteX3062" fmla="*/ 1072308 w 11162102"/>
              <a:gd name="connsiteY3062" fmla="*/ 4692059 h 6858029"/>
              <a:gd name="connsiteX3063" fmla="*/ 1029289 w 11162102"/>
              <a:gd name="connsiteY3063" fmla="*/ 4726520 h 6858029"/>
              <a:gd name="connsiteX3064" fmla="*/ 1027550 w 11162102"/>
              <a:gd name="connsiteY3064" fmla="*/ 4728255 h 6858029"/>
              <a:gd name="connsiteX3065" fmla="*/ 1025900 w 11162102"/>
              <a:gd name="connsiteY3065" fmla="*/ 4729122 h 6858029"/>
              <a:gd name="connsiteX3066" fmla="*/ 1027570 w 11162102"/>
              <a:gd name="connsiteY3066" fmla="*/ 4727570 h 6858029"/>
              <a:gd name="connsiteX3067" fmla="*/ 1029289 w 11162102"/>
              <a:gd name="connsiteY3067" fmla="*/ 4726520 h 6858029"/>
              <a:gd name="connsiteX3068" fmla="*/ 988508 w 11162102"/>
              <a:gd name="connsiteY3068" fmla="*/ 4756782 h 6858029"/>
              <a:gd name="connsiteX3069" fmla="*/ 986107 w 11162102"/>
              <a:gd name="connsiteY3069" fmla="*/ 4759042 h 6858029"/>
              <a:gd name="connsiteX3070" fmla="*/ 985446 w 11162102"/>
              <a:gd name="connsiteY3070" fmla="*/ 4759361 h 6858029"/>
              <a:gd name="connsiteX3071" fmla="*/ 988168 w 11162102"/>
              <a:gd name="connsiteY3071" fmla="*/ 4756964 h 6858029"/>
              <a:gd name="connsiteX3072" fmla="*/ 988508 w 11162102"/>
              <a:gd name="connsiteY3072" fmla="*/ 4756782 h 6858029"/>
              <a:gd name="connsiteX3073" fmla="*/ 947052 w 11162102"/>
              <a:gd name="connsiteY3073" fmla="*/ 4785766 h 6858029"/>
              <a:gd name="connsiteX3074" fmla="*/ 945167 w 11162102"/>
              <a:gd name="connsiteY3074" fmla="*/ 4787432 h 6858029"/>
              <a:gd name="connsiteX3075" fmla="*/ 943987 w 11162102"/>
              <a:gd name="connsiteY3075" fmla="*/ 4787957 h 6858029"/>
              <a:gd name="connsiteX3076" fmla="*/ 945959 w 11162102"/>
              <a:gd name="connsiteY3076" fmla="*/ 4786314 h 6858029"/>
              <a:gd name="connsiteX3077" fmla="*/ 947052 w 11162102"/>
              <a:gd name="connsiteY3077" fmla="*/ 4785766 h 6858029"/>
              <a:gd name="connsiteX3078" fmla="*/ 926122 w 11162102"/>
              <a:gd name="connsiteY3078" fmla="*/ 4802928 h 6858029"/>
              <a:gd name="connsiteX3079" fmla="*/ 929710 w 11162102"/>
              <a:gd name="connsiteY3079" fmla="*/ 4801262 h 6858029"/>
              <a:gd name="connsiteX3080" fmla="*/ 924096 w 11162102"/>
              <a:gd name="connsiteY3080" fmla="*/ 4806283 h 6858029"/>
              <a:gd name="connsiteX3081" fmla="*/ 920350 w 11162102"/>
              <a:gd name="connsiteY3081" fmla="*/ 4807766 h 6858029"/>
              <a:gd name="connsiteX3082" fmla="*/ 926122 w 11162102"/>
              <a:gd name="connsiteY3082" fmla="*/ 4802928 h 6858029"/>
              <a:gd name="connsiteX3083" fmla="*/ 946812 w 11162102"/>
              <a:gd name="connsiteY3083" fmla="*/ 4793525 h 6858029"/>
              <a:gd name="connsiteX3084" fmla="*/ 952000 w 11162102"/>
              <a:gd name="connsiteY3084" fmla="*/ 4791197 h 6858029"/>
              <a:gd name="connsiteX3085" fmla="*/ 944380 w 11162102"/>
              <a:gd name="connsiteY3085" fmla="*/ 4798432 h 6858029"/>
              <a:gd name="connsiteX3086" fmla="*/ 939051 w 11162102"/>
              <a:gd name="connsiteY3086" fmla="*/ 4800440 h 6858029"/>
              <a:gd name="connsiteX3087" fmla="*/ 946812 w 11162102"/>
              <a:gd name="connsiteY3087" fmla="*/ 4793525 h 6858029"/>
              <a:gd name="connsiteX3088" fmla="*/ 987064 w 11162102"/>
              <a:gd name="connsiteY3088" fmla="*/ 4775884 h 6858029"/>
              <a:gd name="connsiteX3089" fmla="*/ 995512 w 11162102"/>
              <a:gd name="connsiteY3089" fmla="*/ 4772278 h 6858029"/>
              <a:gd name="connsiteX3090" fmla="*/ 984927 w 11162102"/>
              <a:gd name="connsiteY3090" fmla="*/ 4783392 h 6858029"/>
              <a:gd name="connsiteX3091" fmla="*/ 976488 w 11162102"/>
              <a:gd name="connsiteY3091" fmla="*/ 4786451 h 6858029"/>
              <a:gd name="connsiteX3092" fmla="*/ 987064 w 11162102"/>
              <a:gd name="connsiteY3092" fmla="*/ 4775884 h 6858029"/>
              <a:gd name="connsiteX3093" fmla="*/ 1007364 w 11162102"/>
              <a:gd name="connsiteY3093" fmla="*/ 4767348 h 6858029"/>
              <a:gd name="connsiteX3094" fmla="*/ 1016817 w 11162102"/>
              <a:gd name="connsiteY3094" fmla="*/ 4763446 h 6858029"/>
              <a:gd name="connsiteX3095" fmla="*/ 1007291 w 11162102"/>
              <a:gd name="connsiteY3095" fmla="*/ 4773922 h 6858029"/>
              <a:gd name="connsiteX3096" fmla="*/ 1005257 w 11162102"/>
              <a:gd name="connsiteY3096" fmla="*/ 4776181 h 6858029"/>
              <a:gd name="connsiteX3097" fmla="*/ 995868 w 11162102"/>
              <a:gd name="connsiteY3097" fmla="*/ 4779421 h 6858029"/>
              <a:gd name="connsiteX3098" fmla="*/ 1007364 w 11162102"/>
              <a:gd name="connsiteY3098" fmla="*/ 4767348 h 6858029"/>
              <a:gd name="connsiteX3099" fmla="*/ 1027769 w 11162102"/>
              <a:gd name="connsiteY3099" fmla="*/ 4758950 h 6858029"/>
              <a:gd name="connsiteX3100" fmla="*/ 1038016 w 11162102"/>
              <a:gd name="connsiteY3100" fmla="*/ 4754865 h 6858029"/>
              <a:gd name="connsiteX3101" fmla="*/ 1025674 w 11162102"/>
              <a:gd name="connsiteY3101" fmla="*/ 4769106 h 6858029"/>
              <a:gd name="connsiteX3102" fmla="*/ 1015290 w 11162102"/>
              <a:gd name="connsiteY3102" fmla="*/ 4772689 h 6858029"/>
              <a:gd name="connsiteX3103" fmla="*/ 1027769 w 11162102"/>
              <a:gd name="connsiteY3103" fmla="*/ 4758950 h 6858029"/>
              <a:gd name="connsiteX3104" fmla="*/ 1048105 w 11162102"/>
              <a:gd name="connsiteY3104" fmla="*/ 4750848 h 6858029"/>
              <a:gd name="connsiteX3105" fmla="*/ 1059165 w 11162102"/>
              <a:gd name="connsiteY3105" fmla="*/ 4746512 h 6858029"/>
              <a:gd name="connsiteX3106" fmla="*/ 1045983 w 11162102"/>
              <a:gd name="connsiteY3106" fmla="*/ 4762396 h 6858029"/>
              <a:gd name="connsiteX3107" fmla="*/ 1034930 w 11162102"/>
              <a:gd name="connsiteY3107" fmla="*/ 4766048 h 6858029"/>
              <a:gd name="connsiteX3108" fmla="*/ 1048105 w 11162102"/>
              <a:gd name="connsiteY3108" fmla="*/ 4750848 h 6858029"/>
              <a:gd name="connsiteX3109" fmla="*/ 1068449 w 11162102"/>
              <a:gd name="connsiteY3109" fmla="*/ 4742952 h 6858029"/>
              <a:gd name="connsiteX3110" fmla="*/ 1080170 w 11162102"/>
              <a:gd name="connsiteY3110" fmla="*/ 4738479 h 6858029"/>
              <a:gd name="connsiteX3111" fmla="*/ 1066375 w 11162102"/>
              <a:gd name="connsiteY3111" fmla="*/ 4755823 h 6858029"/>
              <a:gd name="connsiteX3112" fmla="*/ 1054724 w 11162102"/>
              <a:gd name="connsiteY3112" fmla="*/ 4759498 h 6858029"/>
              <a:gd name="connsiteX3113" fmla="*/ 1068449 w 11162102"/>
              <a:gd name="connsiteY3113" fmla="*/ 4742952 h 6858029"/>
              <a:gd name="connsiteX3114" fmla="*/ 1088875 w 11162102"/>
              <a:gd name="connsiteY3114" fmla="*/ 4735216 h 6858029"/>
              <a:gd name="connsiteX3115" fmla="*/ 1101094 w 11162102"/>
              <a:gd name="connsiteY3115" fmla="*/ 4730719 h 6858029"/>
              <a:gd name="connsiteX3116" fmla="*/ 1086832 w 11162102"/>
              <a:gd name="connsiteY3116" fmla="*/ 4749388 h 6858029"/>
              <a:gd name="connsiteX3117" fmla="*/ 1074529 w 11162102"/>
              <a:gd name="connsiteY3117" fmla="*/ 4753245 h 6858029"/>
              <a:gd name="connsiteX3118" fmla="*/ 1088875 w 11162102"/>
              <a:gd name="connsiteY3118" fmla="*/ 4735216 h 6858029"/>
              <a:gd name="connsiteX3119" fmla="*/ 1109252 w 11162102"/>
              <a:gd name="connsiteY3119" fmla="*/ 4727730 h 6858029"/>
              <a:gd name="connsiteX3120" fmla="*/ 1121999 w 11162102"/>
              <a:gd name="connsiteY3120" fmla="*/ 4723165 h 6858029"/>
              <a:gd name="connsiteX3121" fmla="*/ 1107212 w 11162102"/>
              <a:gd name="connsiteY3121" fmla="*/ 4743294 h 6858029"/>
              <a:gd name="connsiteX3122" fmla="*/ 1094466 w 11162102"/>
              <a:gd name="connsiteY3122" fmla="*/ 4747083 h 6858029"/>
              <a:gd name="connsiteX3123" fmla="*/ 1109252 w 11162102"/>
              <a:gd name="connsiteY3123" fmla="*/ 4727730 h 6858029"/>
              <a:gd name="connsiteX3124" fmla="*/ 1129644 w 11162102"/>
              <a:gd name="connsiteY3124" fmla="*/ 4720495 h 6858029"/>
              <a:gd name="connsiteX3125" fmla="*/ 1142876 w 11162102"/>
              <a:gd name="connsiteY3125" fmla="*/ 4715840 h 6858029"/>
              <a:gd name="connsiteX3126" fmla="*/ 1127661 w 11162102"/>
              <a:gd name="connsiteY3126" fmla="*/ 4737315 h 6858029"/>
              <a:gd name="connsiteX3127" fmla="*/ 1118488 w 11162102"/>
              <a:gd name="connsiteY3127" fmla="*/ 4739916 h 6858029"/>
              <a:gd name="connsiteX3128" fmla="*/ 1114492 w 11162102"/>
              <a:gd name="connsiteY3128" fmla="*/ 4741126 h 6858029"/>
              <a:gd name="connsiteX3129" fmla="*/ 1129644 w 11162102"/>
              <a:gd name="connsiteY3129" fmla="*/ 4720495 h 6858029"/>
              <a:gd name="connsiteX3130" fmla="*/ 1150083 w 11162102"/>
              <a:gd name="connsiteY3130" fmla="*/ 4713398 h 6858029"/>
              <a:gd name="connsiteX3131" fmla="*/ 1163674 w 11162102"/>
              <a:gd name="connsiteY3131" fmla="*/ 4708833 h 6858029"/>
              <a:gd name="connsiteX3132" fmla="*/ 1148168 w 11162102"/>
              <a:gd name="connsiteY3132" fmla="*/ 4731518 h 6858029"/>
              <a:gd name="connsiteX3133" fmla="*/ 1134521 w 11162102"/>
              <a:gd name="connsiteY3133" fmla="*/ 4735375 h 6858029"/>
              <a:gd name="connsiteX3134" fmla="*/ 1150083 w 11162102"/>
              <a:gd name="connsiteY3134" fmla="*/ 4713398 h 6858029"/>
              <a:gd name="connsiteX3135" fmla="*/ 1170511 w 11162102"/>
              <a:gd name="connsiteY3135" fmla="*/ 4706551 h 6858029"/>
              <a:gd name="connsiteX3136" fmla="*/ 1184483 w 11162102"/>
              <a:gd name="connsiteY3136" fmla="*/ 4702009 h 6858029"/>
              <a:gd name="connsiteX3137" fmla="*/ 1168624 w 11162102"/>
              <a:gd name="connsiteY3137" fmla="*/ 4726018 h 6858029"/>
              <a:gd name="connsiteX3138" fmla="*/ 1154650 w 11162102"/>
              <a:gd name="connsiteY3138" fmla="*/ 4729784 h 6858029"/>
              <a:gd name="connsiteX3139" fmla="*/ 1170511 w 11162102"/>
              <a:gd name="connsiteY3139" fmla="*/ 4706551 h 6858029"/>
              <a:gd name="connsiteX3140" fmla="*/ 1190941 w 11162102"/>
              <a:gd name="connsiteY3140" fmla="*/ 4699932 h 6858029"/>
              <a:gd name="connsiteX3141" fmla="*/ 1205283 w 11162102"/>
              <a:gd name="connsiteY3141" fmla="*/ 4695368 h 6858029"/>
              <a:gd name="connsiteX3142" fmla="*/ 1189138 w 11162102"/>
              <a:gd name="connsiteY3142" fmla="*/ 4720678 h 6858029"/>
              <a:gd name="connsiteX3143" fmla="*/ 1174822 w 11162102"/>
              <a:gd name="connsiteY3143" fmla="*/ 4724375 h 6858029"/>
              <a:gd name="connsiteX3144" fmla="*/ 1190941 w 11162102"/>
              <a:gd name="connsiteY3144" fmla="*/ 4699932 h 6858029"/>
              <a:gd name="connsiteX3145" fmla="*/ 1211404 w 11162102"/>
              <a:gd name="connsiteY3145" fmla="*/ 4693474 h 6858029"/>
              <a:gd name="connsiteX3146" fmla="*/ 1226003 w 11162102"/>
              <a:gd name="connsiteY3146" fmla="*/ 4689047 h 6858029"/>
              <a:gd name="connsiteX3147" fmla="*/ 1209683 w 11162102"/>
              <a:gd name="connsiteY3147" fmla="*/ 4715474 h 6858029"/>
              <a:gd name="connsiteX3148" fmla="*/ 1195013 w 11162102"/>
              <a:gd name="connsiteY3148" fmla="*/ 4719194 h 6858029"/>
              <a:gd name="connsiteX3149" fmla="*/ 1211404 w 11162102"/>
              <a:gd name="connsiteY3149" fmla="*/ 4693474 h 6858029"/>
              <a:gd name="connsiteX3150" fmla="*/ 1231857 w 11162102"/>
              <a:gd name="connsiteY3150" fmla="*/ 4687267 h 6858029"/>
              <a:gd name="connsiteX3151" fmla="*/ 1246757 w 11162102"/>
              <a:gd name="connsiteY3151" fmla="*/ 4682907 h 6858029"/>
              <a:gd name="connsiteX3152" fmla="*/ 1230181 w 11162102"/>
              <a:gd name="connsiteY3152" fmla="*/ 4710591 h 6858029"/>
              <a:gd name="connsiteX3153" fmla="*/ 1215281 w 11162102"/>
              <a:gd name="connsiteY3153" fmla="*/ 4714128 h 6858029"/>
              <a:gd name="connsiteX3154" fmla="*/ 1231857 w 11162102"/>
              <a:gd name="connsiteY3154" fmla="*/ 4687267 h 6858029"/>
              <a:gd name="connsiteX3155" fmla="*/ 1252307 w 11162102"/>
              <a:gd name="connsiteY3155" fmla="*/ 4681287 h 6858029"/>
              <a:gd name="connsiteX3156" fmla="*/ 1267555 w 11162102"/>
              <a:gd name="connsiteY3156" fmla="*/ 4676905 h 6858029"/>
              <a:gd name="connsiteX3157" fmla="*/ 1250767 w 11162102"/>
              <a:gd name="connsiteY3157" fmla="*/ 4705821 h 6858029"/>
              <a:gd name="connsiteX3158" fmla="*/ 1235558 w 11162102"/>
              <a:gd name="connsiteY3158" fmla="*/ 4709290 h 6858029"/>
              <a:gd name="connsiteX3159" fmla="*/ 1252307 w 11162102"/>
              <a:gd name="connsiteY3159" fmla="*/ 4681287 h 6858029"/>
              <a:gd name="connsiteX3160" fmla="*/ 1272831 w 11162102"/>
              <a:gd name="connsiteY3160" fmla="*/ 4675467 h 6858029"/>
              <a:gd name="connsiteX3161" fmla="*/ 1288261 w 11162102"/>
              <a:gd name="connsiteY3161" fmla="*/ 4671245 h 6858029"/>
              <a:gd name="connsiteX3162" fmla="*/ 1271377 w 11162102"/>
              <a:gd name="connsiteY3162" fmla="*/ 4701210 h 6858029"/>
              <a:gd name="connsiteX3163" fmla="*/ 1255879 w 11162102"/>
              <a:gd name="connsiteY3163" fmla="*/ 4704679 h 6858029"/>
              <a:gd name="connsiteX3164" fmla="*/ 1272831 w 11162102"/>
              <a:gd name="connsiteY3164" fmla="*/ 4675467 h 6858029"/>
              <a:gd name="connsiteX3165" fmla="*/ 1277268 w 11162102"/>
              <a:gd name="connsiteY3165" fmla="*/ 4667777 h 6858029"/>
              <a:gd name="connsiteX3166" fmla="*/ 1293485 w 11162102"/>
              <a:gd name="connsiteY3166" fmla="*/ 4639614 h 6858029"/>
              <a:gd name="connsiteX3167" fmla="*/ 1308748 w 11162102"/>
              <a:gd name="connsiteY3167" fmla="*/ 4634639 h 6858029"/>
              <a:gd name="connsiteX3168" fmla="*/ 1292545 w 11162102"/>
              <a:gd name="connsiteY3168" fmla="*/ 4663623 h 6858029"/>
              <a:gd name="connsiteX3169" fmla="*/ 1277268 w 11162102"/>
              <a:gd name="connsiteY3169" fmla="*/ 4667777 h 6858029"/>
              <a:gd name="connsiteX3170" fmla="*/ 1313952 w 11162102"/>
              <a:gd name="connsiteY3170" fmla="*/ 4632996 h 6858029"/>
              <a:gd name="connsiteX3171" fmla="*/ 1329199 w 11162102"/>
              <a:gd name="connsiteY3171" fmla="*/ 4628135 h 6858029"/>
              <a:gd name="connsiteX3172" fmla="*/ 1312827 w 11162102"/>
              <a:gd name="connsiteY3172" fmla="*/ 4658328 h 6858029"/>
              <a:gd name="connsiteX3173" fmla="*/ 1297600 w 11162102"/>
              <a:gd name="connsiteY3173" fmla="*/ 4662254 h 6858029"/>
              <a:gd name="connsiteX3174" fmla="*/ 1313952 w 11162102"/>
              <a:gd name="connsiteY3174" fmla="*/ 4632996 h 6858029"/>
              <a:gd name="connsiteX3175" fmla="*/ 1318502 w 11162102"/>
              <a:gd name="connsiteY3175" fmla="*/ 4624825 h 6858029"/>
              <a:gd name="connsiteX3176" fmla="*/ 1334736 w 11162102"/>
              <a:gd name="connsiteY3176" fmla="*/ 4595613 h 6858029"/>
              <a:gd name="connsiteX3177" fmla="*/ 1349673 w 11162102"/>
              <a:gd name="connsiteY3177" fmla="*/ 4590136 h 6858029"/>
              <a:gd name="connsiteX3178" fmla="*/ 1333503 w 11162102"/>
              <a:gd name="connsiteY3178" fmla="*/ 4620147 h 6858029"/>
              <a:gd name="connsiteX3179" fmla="*/ 1318502 w 11162102"/>
              <a:gd name="connsiteY3179" fmla="*/ 4624825 h 6858029"/>
              <a:gd name="connsiteX3180" fmla="*/ 1354796 w 11162102"/>
              <a:gd name="connsiteY3180" fmla="*/ 4588287 h 6858029"/>
              <a:gd name="connsiteX3181" fmla="*/ 1370532 w 11162102"/>
              <a:gd name="connsiteY3181" fmla="*/ 4582719 h 6858029"/>
              <a:gd name="connsiteX3182" fmla="*/ 1354191 w 11162102"/>
              <a:gd name="connsiteY3182" fmla="*/ 4613916 h 6858029"/>
              <a:gd name="connsiteX3183" fmla="*/ 1338451 w 11162102"/>
              <a:gd name="connsiteY3183" fmla="*/ 4618664 h 6858029"/>
              <a:gd name="connsiteX3184" fmla="*/ 1354796 w 11162102"/>
              <a:gd name="connsiteY3184" fmla="*/ 4588287 h 6858029"/>
              <a:gd name="connsiteX3185" fmla="*/ 1359233 w 11162102"/>
              <a:gd name="connsiteY3185" fmla="*/ 4580026 h 6858029"/>
              <a:gd name="connsiteX3186" fmla="*/ 1375076 w 11162102"/>
              <a:gd name="connsiteY3186" fmla="*/ 4550472 h 6858029"/>
              <a:gd name="connsiteX3187" fmla="*/ 1390631 w 11162102"/>
              <a:gd name="connsiteY3187" fmla="*/ 4544173 h 6858029"/>
              <a:gd name="connsiteX3188" fmla="*/ 1374791 w 11162102"/>
              <a:gd name="connsiteY3188" fmla="*/ 4574571 h 6858029"/>
              <a:gd name="connsiteX3189" fmla="*/ 1359233 w 11162102"/>
              <a:gd name="connsiteY3189" fmla="*/ 4580026 h 6858029"/>
              <a:gd name="connsiteX3190" fmla="*/ 1395638 w 11162102"/>
              <a:gd name="connsiteY3190" fmla="*/ 4542187 h 6858029"/>
              <a:gd name="connsiteX3191" fmla="*/ 1411431 w 11162102"/>
              <a:gd name="connsiteY3191" fmla="*/ 4536003 h 6858029"/>
              <a:gd name="connsiteX3192" fmla="*/ 1395417 w 11162102"/>
              <a:gd name="connsiteY3192" fmla="*/ 4567565 h 6858029"/>
              <a:gd name="connsiteX3193" fmla="*/ 1379624 w 11162102"/>
              <a:gd name="connsiteY3193" fmla="*/ 4572928 h 6858029"/>
              <a:gd name="connsiteX3194" fmla="*/ 1395638 w 11162102"/>
              <a:gd name="connsiteY3194" fmla="*/ 4542187 h 6858029"/>
              <a:gd name="connsiteX3195" fmla="*/ 1400000 w 11162102"/>
              <a:gd name="connsiteY3195" fmla="*/ 4533789 h 6858029"/>
              <a:gd name="connsiteX3196" fmla="*/ 1415834 w 11162102"/>
              <a:gd name="connsiteY3196" fmla="*/ 4503298 h 6858029"/>
              <a:gd name="connsiteX3197" fmla="*/ 1431405 w 11162102"/>
              <a:gd name="connsiteY3197" fmla="*/ 4496452 h 6858029"/>
              <a:gd name="connsiteX3198" fmla="*/ 1415594 w 11162102"/>
              <a:gd name="connsiteY3198" fmla="*/ 4527764 h 6858029"/>
              <a:gd name="connsiteX3199" fmla="*/ 1400000 w 11162102"/>
              <a:gd name="connsiteY3199" fmla="*/ 4533789 h 6858029"/>
              <a:gd name="connsiteX3200" fmla="*/ 1436316 w 11162102"/>
              <a:gd name="connsiteY3200" fmla="*/ 4494330 h 6858029"/>
              <a:gd name="connsiteX3201" fmla="*/ 1736277 w 11162102"/>
              <a:gd name="connsiteY3201" fmla="*/ 4394529 h 6858029"/>
              <a:gd name="connsiteX3202" fmla="*/ 3245238 w 11162102"/>
              <a:gd name="connsiteY3202" fmla="*/ 4572540 h 6858029"/>
              <a:gd name="connsiteX3203" fmla="*/ 5221278 w 11162102"/>
              <a:gd name="connsiteY3203" fmla="*/ 5216485 h 6858029"/>
              <a:gd name="connsiteX3204" fmla="*/ 6765252 w 11162102"/>
              <a:gd name="connsiteY3204" fmla="*/ 5730207 h 6858029"/>
              <a:gd name="connsiteX3205" fmla="*/ 7816819 w 11162102"/>
              <a:gd name="connsiteY3205" fmla="*/ 6014455 h 6858029"/>
              <a:gd name="connsiteX3206" fmla="*/ 8890456 w 11162102"/>
              <a:gd name="connsiteY3206" fmla="*/ 6133426 h 6858029"/>
              <a:gd name="connsiteX3207" fmla="*/ 9593053 w 11162102"/>
              <a:gd name="connsiteY3207" fmla="*/ 6026687 h 6858029"/>
              <a:gd name="connsiteX3208" fmla="*/ 10101549 w 11162102"/>
              <a:gd name="connsiteY3208" fmla="*/ 5758803 h 6858029"/>
              <a:gd name="connsiteX3209" fmla="*/ 10116474 w 11162102"/>
              <a:gd name="connsiteY3209" fmla="*/ 5808875 h 6858029"/>
              <a:gd name="connsiteX3210" fmla="*/ 8863663 w 11162102"/>
              <a:gd name="connsiteY3210" fmla="*/ 6193448 h 6858029"/>
              <a:gd name="connsiteX3211" fmla="*/ 7910480 w 11162102"/>
              <a:gd name="connsiteY3211" fmla="*/ 6089608 h 6858029"/>
              <a:gd name="connsiteX3212" fmla="*/ 6783714 w 11162102"/>
              <a:gd name="connsiteY3212" fmla="*/ 5791416 h 6858029"/>
              <a:gd name="connsiteX3213" fmla="*/ 5228649 w 11162102"/>
              <a:gd name="connsiteY3213" fmla="*/ 5279405 h 6858029"/>
              <a:gd name="connsiteX3214" fmla="*/ 3225405 w 11162102"/>
              <a:gd name="connsiteY3214" fmla="*/ 4633498 h 6858029"/>
              <a:gd name="connsiteX3215" fmla="*/ 2462056 w 11162102"/>
              <a:gd name="connsiteY3215" fmla="*/ 4446495 h 6858029"/>
              <a:gd name="connsiteX3216" fmla="*/ 1711428 w 11162102"/>
              <a:gd name="connsiteY3216" fmla="*/ 4441656 h 6858029"/>
              <a:gd name="connsiteX3217" fmla="*/ 1420350 w 11162102"/>
              <a:gd name="connsiteY3217" fmla="*/ 4525961 h 6858029"/>
              <a:gd name="connsiteX3218" fmla="*/ 1436316 w 11162102"/>
              <a:gd name="connsiteY3218" fmla="*/ 4494330 h 6858029"/>
              <a:gd name="connsiteX3219" fmla="*/ 8890410 w 11162102"/>
              <a:gd name="connsiteY3219" fmla="*/ 6127606 h 6858029"/>
              <a:gd name="connsiteX3220" fmla="*/ 7895623 w 11162102"/>
              <a:gd name="connsiteY3220" fmla="*/ 6025090 h 6858029"/>
              <a:gd name="connsiteX3221" fmla="*/ 6766986 w 11162102"/>
              <a:gd name="connsiteY3221" fmla="*/ 5724638 h 6858029"/>
              <a:gd name="connsiteX3222" fmla="*/ 5223171 w 11162102"/>
              <a:gd name="connsiteY3222" fmla="*/ 5210985 h 6858029"/>
              <a:gd name="connsiteX3223" fmla="*/ 3246858 w 11162102"/>
              <a:gd name="connsiteY3223" fmla="*/ 4566949 h 6858029"/>
              <a:gd name="connsiteX3224" fmla="*/ 2482961 w 11162102"/>
              <a:gd name="connsiteY3224" fmla="*/ 4380630 h 6858029"/>
              <a:gd name="connsiteX3225" fmla="*/ 1734960 w 11162102"/>
              <a:gd name="connsiteY3225" fmla="*/ 4388846 h 6858029"/>
              <a:gd name="connsiteX3226" fmla="*/ 1440447 w 11162102"/>
              <a:gd name="connsiteY3226" fmla="*/ 4486136 h 6858029"/>
              <a:gd name="connsiteX3227" fmla="*/ 1456452 w 11162102"/>
              <a:gd name="connsiteY3227" fmla="*/ 4454391 h 6858029"/>
              <a:gd name="connsiteX3228" fmla="*/ 1759961 w 11162102"/>
              <a:gd name="connsiteY3228" fmla="*/ 4341582 h 6858029"/>
              <a:gd name="connsiteX3229" fmla="*/ 3266690 w 11162102"/>
              <a:gd name="connsiteY3229" fmla="*/ 4505877 h 6858029"/>
              <a:gd name="connsiteX3230" fmla="*/ 5215002 w 11162102"/>
              <a:gd name="connsiteY3230" fmla="*/ 5147677 h 6858029"/>
              <a:gd name="connsiteX3231" fmla="*/ 6748523 w 11162102"/>
              <a:gd name="connsiteY3231" fmla="*/ 5663316 h 6858029"/>
              <a:gd name="connsiteX3232" fmla="*/ 7821338 w 11162102"/>
              <a:gd name="connsiteY3232" fmla="*/ 5953726 h 6858029"/>
              <a:gd name="connsiteX3233" fmla="*/ 8917294 w 11162102"/>
              <a:gd name="connsiteY3233" fmla="*/ 6067471 h 6858029"/>
              <a:gd name="connsiteX3234" fmla="*/ 9634292 w 11162102"/>
              <a:gd name="connsiteY3234" fmla="*/ 5944528 h 6858029"/>
              <a:gd name="connsiteX3235" fmla="*/ 9949965 w 11162102"/>
              <a:gd name="connsiteY3235" fmla="*/ 5797806 h 6858029"/>
              <a:gd name="connsiteX3236" fmla="*/ 10084021 w 11162102"/>
              <a:gd name="connsiteY3236" fmla="*/ 5704806 h 6858029"/>
              <a:gd name="connsiteX3237" fmla="*/ 10099655 w 11162102"/>
              <a:gd name="connsiteY3237" fmla="*/ 5752710 h 6858029"/>
              <a:gd name="connsiteX3238" fmla="*/ 8890410 w 11162102"/>
              <a:gd name="connsiteY3238" fmla="*/ 6127606 h 6858029"/>
              <a:gd name="connsiteX3239" fmla="*/ 10089635 w 11162102"/>
              <a:gd name="connsiteY3239" fmla="*/ 5700379 h 6858029"/>
              <a:gd name="connsiteX3240" fmla="*/ 10118871 w 11162102"/>
              <a:gd name="connsiteY3240" fmla="*/ 5676187 h 6858029"/>
              <a:gd name="connsiteX3241" fmla="*/ 10133019 w 11162102"/>
              <a:gd name="connsiteY3241" fmla="*/ 5723703 h 6858029"/>
              <a:gd name="connsiteX3242" fmla="*/ 10105223 w 11162102"/>
              <a:gd name="connsiteY3242" fmla="*/ 5748031 h 6858029"/>
              <a:gd name="connsiteX3243" fmla="*/ 10089635 w 11162102"/>
              <a:gd name="connsiteY3243" fmla="*/ 5700379 h 6858029"/>
              <a:gd name="connsiteX3244" fmla="*/ 10087673 w 11162102"/>
              <a:gd name="connsiteY3244" fmla="*/ 5694559 h 6858029"/>
              <a:gd name="connsiteX3245" fmla="*/ 10071469 w 11162102"/>
              <a:gd name="connsiteY3245" fmla="*/ 5648642 h 6858029"/>
              <a:gd name="connsiteX3246" fmla="*/ 10102142 w 11162102"/>
              <a:gd name="connsiteY3246" fmla="*/ 5624633 h 6858029"/>
              <a:gd name="connsiteX3247" fmla="*/ 10117022 w 11162102"/>
              <a:gd name="connsiteY3247" fmla="*/ 5670231 h 6858029"/>
              <a:gd name="connsiteX3248" fmla="*/ 10087673 w 11162102"/>
              <a:gd name="connsiteY3248" fmla="*/ 5694559 h 6858029"/>
              <a:gd name="connsiteX3249" fmla="*/ 10107710 w 11162102"/>
              <a:gd name="connsiteY3249" fmla="*/ 5620046 h 6858029"/>
              <a:gd name="connsiteX3250" fmla="*/ 10137836 w 11162102"/>
              <a:gd name="connsiteY3250" fmla="*/ 5594645 h 6858029"/>
              <a:gd name="connsiteX3251" fmla="*/ 10151231 w 11162102"/>
              <a:gd name="connsiteY3251" fmla="*/ 5639787 h 6858029"/>
              <a:gd name="connsiteX3252" fmla="*/ 10122590 w 11162102"/>
              <a:gd name="connsiteY3252" fmla="*/ 5665461 h 6858029"/>
              <a:gd name="connsiteX3253" fmla="*/ 10107710 w 11162102"/>
              <a:gd name="connsiteY3253" fmla="*/ 5620046 h 6858029"/>
              <a:gd name="connsiteX3254" fmla="*/ 10105816 w 11162102"/>
              <a:gd name="connsiteY3254" fmla="*/ 5614477 h 6858029"/>
              <a:gd name="connsiteX3255" fmla="*/ 10090274 w 11162102"/>
              <a:gd name="connsiteY3255" fmla="*/ 5570454 h 6858029"/>
              <a:gd name="connsiteX3256" fmla="*/ 10121860 w 11162102"/>
              <a:gd name="connsiteY3256" fmla="*/ 5545190 h 6858029"/>
              <a:gd name="connsiteX3257" fmla="*/ 10136033 w 11162102"/>
              <a:gd name="connsiteY3257" fmla="*/ 5588848 h 6858029"/>
              <a:gd name="connsiteX3258" fmla="*/ 10105816 w 11162102"/>
              <a:gd name="connsiteY3258" fmla="*/ 5614477 h 6858029"/>
              <a:gd name="connsiteX3259" fmla="*/ 10127611 w 11162102"/>
              <a:gd name="connsiteY3259" fmla="*/ 5540488 h 6858029"/>
              <a:gd name="connsiteX3260" fmla="*/ 10159197 w 11162102"/>
              <a:gd name="connsiteY3260" fmla="*/ 5513193 h 6858029"/>
              <a:gd name="connsiteX3261" fmla="*/ 10171954 w 11162102"/>
              <a:gd name="connsiteY3261" fmla="*/ 5556007 h 6858029"/>
              <a:gd name="connsiteX3262" fmla="*/ 10141784 w 11162102"/>
              <a:gd name="connsiteY3262" fmla="*/ 5583736 h 6858029"/>
              <a:gd name="connsiteX3263" fmla="*/ 10127611 w 11162102"/>
              <a:gd name="connsiteY3263" fmla="*/ 5540488 h 6858029"/>
              <a:gd name="connsiteX3264" fmla="*/ 10125466 w 11162102"/>
              <a:gd name="connsiteY3264" fmla="*/ 5534189 h 6858029"/>
              <a:gd name="connsiteX3265" fmla="*/ 10110791 w 11162102"/>
              <a:gd name="connsiteY3265" fmla="*/ 5492722 h 6858029"/>
              <a:gd name="connsiteX3266" fmla="*/ 10143838 w 11162102"/>
              <a:gd name="connsiteY3266" fmla="*/ 5465860 h 6858029"/>
              <a:gd name="connsiteX3267" fmla="*/ 10157234 w 11162102"/>
              <a:gd name="connsiteY3267" fmla="*/ 5506871 h 6858029"/>
              <a:gd name="connsiteX3268" fmla="*/ 10125466 w 11162102"/>
              <a:gd name="connsiteY3268" fmla="*/ 5534189 h 6858029"/>
              <a:gd name="connsiteX3269" fmla="*/ 10149064 w 11162102"/>
              <a:gd name="connsiteY3269" fmla="*/ 5461410 h 6858029"/>
              <a:gd name="connsiteX3270" fmla="*/ 10181334 w 11162102"/>
              <a:gd name="connsiteY3270" fmla="*/ 5433043 h 6858029"/>
              <a:gd name="connsiteX3271" fmla="*/ 10193247 w 11162102"/>
              <a:gd name="connsiteY3271" fmla="*/ 5473506 h 6858029"/>
              <a:gd name="connsiteX3272" fmla="*/ 10162415 w 11162102"/>
              <a:gd name="connsiteY3272" fmla="*/ 5502216 h 6858029"/>
              <a:gd name="connsiteX3273" fmla="*/ 10149064 w 11162102"/>
              <a:gd name="connsiteY3273" fmla="*/ 5461410 h 6858029"/>
              <a:gd name="connsiteX3274" fmla="*/ 10146941 w 11162102"/>
              <a:gd name="connsiteY3274" fmla="*/ 5455226 h 6858029"/>
              <a:gd name="connsiteX3275" fmla="*/ 10132906 w 11162102"/>
              <a:gd name="connsiteY3275" fmla="*/ 5415447 h 6858029"/>
              <a:gd name="connsiteX3276" fmla="*/ 10166728 w 11162102"/>
              <a:gd name="connsiteY3276" fmla="*/ 5387490 h 6858029"/>
              <a:gd name="connsiteX3277" fmla="*/ 10179394 w 11162102"/>
              <a:gd name="connsiteY3277" fmla="*/ 5426767 h 6858029"/>
              <a:gd name="connsiteX3278" fmla="*/ 10146941 w 11162102"/>
              <a:gd name="connsiteY3278" fmla="*/ 5455226 h 6858029"/>
              <a:gd name="connsiteX3279" fmla="*/ 10172114 w 11162102"/>
              <a:gd name="connsiteY3279" fmla="*/ 5382812 h 6858029"/>
              <a:gd name="connsiteX3280" fmla="*/ 10205525 w 11162102"/>
              <a:gd name="connsiteY3280" fmla="*/ 5352892 h 6858029"/>
              <a:gd name="connsiteX3281" fmla="*/ 10216663 w 11162102"/>
              <a:gd name="connsiteY3281" fmla="*/ 5391461 h 6858029"/>
              <a:gd name="connsiteX3282" fmla="*/ 10184780 w 11162102"/>
              <a:gd name="connsiteY3282" fmla="*/ 5421837 h 6858029"/>
              <a:gd name="connsiteX3283" fmla="*/ 10172114 w 11162102"/>
              <a:gd name="connsiteY3283" fmla="*/ 5382812 h 6858029"/>
              <a:gd name="connsiteX3284" fmla="*/ 10210455 w 11162102"/>
              <a:gd name="connsiteY3284" fmla="*/ 5348259 h 6858029"/>
              <a:gd name="connsiteX3285" fmla="*/ 10242680 w 11162102"/>
              <a:gd name="connsiteY3285" fmla="*/ 5316924 h 6858029"/>
              <a:gd name="connsiteX3286" fmla="*/ 10252105 w 11162102"/>
              <a:gd name="connsiteY3286" fmla="*/ 5354900 h 6858029"/>
              <a:gd name="connsiteX3287" fmla="*/ 10221615 w 11162102"/>
              <a:gd name="connsiteY3287" fmla="*/ 5386531 h 6858029"/>
              <a:gd name="connsiteX3288" fmla="*/ 10210455 w 11162102"/>
              <a:gd name="connsiteY3288" fmla="*/ 5348259 h 6858029"/>
              <a:gd name="connsiteX3289" fmla="*/ 10208560 w 11162102"/>
              <a:gd name="connsiteY3289" fmla="*/ 5342028 h 6858029"/>
              <a:gd name="connsiteX3290" fmla="*/ 10196579 w 11162102"/>
              <a:gd name="connsiteY3290" fmla="*/ 5304555 h 6858029"/>
              <a:gd name="connsiteX3291" fmla="*/ 10230607 w 11162102"/>
              <a:gd name="connsiteY3291" fmla="*/ 5273563 h 6858029"/>
              <a:gd name="connsiteX3292" fmla="*/ 10240990 w 11162102"/>
              <a:gd name="connsiteY3292" fmla="*/ 5310534 h 6858029"/>
              <a:gd name="connsiteX3293" fmla="*/ 10208560 w 11162102"/>
              <a:gd name="connsiteY3293" fmla="*/ 5342028 h 6858029"/>
              <a:gd name="connsiteX3294" fmla="*/ 10194571 w 11162102"/>
              <a:gd name="connsiteY3294" fmla="*/ 5298530 h 6858029"/>
              <a:gd name="connsiteX3295" fmla="*/ 10181745 w 11162102"/>
              <a:gd name="connsiteY3295" fmla="*/ 5261421 h 6858029"/>
              <a:gd name="connsiteX3296" fmla="*/ 10217438 w 11162102"/>
              <a:gd name="connsiteY3296" fmla="*/ 5230977 h 6858029"/>
              <a:gd name="connsiteX3297" fmla="*/ 10228758 w 11162102"/>
              <a:gd name="connsiteY3297" fmla="*/ 5267355 h 6858029"/>
              <a:gd name="connsiteX3298" fmla="*/ 10194571 w 11162102"/>
              <a:gd name="connsiteY3298" fmla="*/ 5298530 h 6858029"/>
              <a:gd name="connsiteX3299" fmla="*/ 10222482 w 11162102"/>
              <a:gd name="connsiteY3299" fmla="*/ 5226413 h 6858029"/>
              <a:gd name="connsiteX3300" fmla="*/ 10256943 w 11162102"/>
              <a:gd name="connsiteY3300" fmla="*/ 5194553 h 6858029"/>
              <a:gd name="connsiteX3301" fmla="*/ 10266574 w 11162102"/>
              <a:gd name="connsiteY3301" fmla="*/ 5230109 h 6858029"/>
              <a:gd name="connsiteX3302" fmla="*/ 10233825 w 11162102"/>
              <a:gd name="connsiteY3302" fmla="*/ 5262539 h 6858029"/>
              <a:gd name="connsiteX3303" fmla="*/ 10222482 w 11162102"/>
              <a:gd name="connsiteY3303" fmla="*/ 5226413 h 6858029"/>
              <a:gd name="connsiteX3304" fmla="*/ 10220588 w 11162102"/>
              <a:gd name="connsiteY3304" fmla="*/ 5220570 h 6858029"/>
              <a:gd name="connsiteX3305" fmla="*/ 10208264 w 11162102"/>
              <a:gd name="connsiteY3305" fmla="*/ 5184488 h 6858029"/>
              <a:gd name="connsiteX3306" fmla="*/ 10244483 w 11162102"/>
              <a:gd name="connsiteY3306" fmla="*/ 5153154 h 6858029"/>
              <a:gd name="connsiteX3307" fmla="*/ 10255163 w 11162102"/>
              <a:gd name="connsiteY3307" fmla="*/ 5188482 h 6858029"/>
              <a:gd name="connsiteX3308" fmla="*/ 10220588 w 11162102"/>
              <a:gd name="connsiteY3308" fmla="*/ 5220570 h 6858029"/>
              <a:gd name="connsiteX3309" fmla="*/ 10249457 w 11162102"/>
              <a:gd name="connsiteY3309" fmla="*/ 5148590 h 6858029"/>
              <a:gd name="connsiteX3310" fmla="*/ 10262854 w 11162102"/>
              <a:gd name="connsiteY3310" fmla="*/ 5136380 h 6858029"/>
              <a:gd name="connsiteX3311" fmla="*/ 10284352 w 11162102"/>
              <a:gd name="connsiteY3311" fmla="*/ 5115863 h 6858029"/>
              <a:gd name="connsiteX3312" fmla="*/ 10293321 w 11162102"/>
              <a:gd name="connsiteY3312" fmla="*/ 5150187 h 6858029"/>
              <a:gd name="connsiteX3313" fmla="*/ 10260138 w 11162102"/>
              <a:gd name="connsiteY3313" fmla="*/ 5183644 h 6858029"/>
              <a:gd name="connsiteX3314" fmla="*/ 10249457 w 11162102"/>
              <a:gd name="connsiteY3314" fmla="*/ 5148590 h 6858029"/>
              <a:gd name="connsiteX3315" fmla="*/ 10247632 w 11162102"/>
              <a:gd name="connsiteY3315" fmla="*/ 5142975 h 6858029"/>
              <a:gd name="connsiteX3316" fmla="*/ 10235879 w 11162102"/>
              <a:gd name="connsiteY3316" fmla="*/ 5107647 h 6858029"/>
              <a:gd name="connsiteX3317" fmla="*/ 10272622 w 11162102"/>
              <a:gd name="connsiteY3317" fmla="*/ 5075422 h 6858029"/>
              <a:gd name="connsiteX3318" fmla="*/ 10282732 w 11162102"/>
              <a:gd name="connsiteY3318" fmla="*/ 5109906 h 6858029"/>
              <a:gd name="connsiteX3319" fmla="*/ 10247632 w 11162102"/>
              <a:gd name="connsiteY3319" fmla="*/ 5142975 h 6858029"/>
              <a:gd name="connsiteX3320" fmla="*/ 10277529 w 11162102"/>
              <a:gd name="connsiteY3320" fmla="*/ 5070881 h 6858029"/>
              <a:gd name="connsiteX3321" fmla="*/ 10308088 w 11162102"/>
              <a:gd name="connsiteY3321" fmla="*/ 5042057 h 6858029"/>
              <a:gd name="connsiteX3322" fmla="*/ 10312857 w 11162102"/>
              <a:gd name="connsiteY3322" fmla="*/ 5037355 h 6858029"/>
              <a:gd name="connsiteX3323" fmla="*/ 10321073 w 11162102"/>
              <a:gd name="connsiteY3323" fmla="*/ 5070789 h 6858029"/>
              <a:gd name="connsiteX3324" fmla="*/ 10287638 w 11162102"/>
              <a:gd name="connsiteY3324" fmla="*/ 5105045 h 6858029"/>
              <a:gd name="connsiteX3325" fmla="*/ 10277529 w 11162102"/>
              <a:gd name="connsiteY3325" fmla="*/ 5070881 h 6858029"/>
              <a:gd name="connsiteX3326" fmla="*/ 10305144 w 11162102"/>
              <a:gd name="connsiteY3326" fmla="*/ 4988128 h 6858029"/>
              <a:gd name="connsiteX3327" fmla="*/ 10294395 w 11162102"/>
              <a:gd name="connsiteY3327" fmla="*/ 4953827 h 6858029"/>
              <a:gd name="connsiteX3328" fmla="*/ 10331982 w 11162102"/>
              <a:gd name="connsiteY3328" fmla="*/ 4920028 h 6858029"/>
              <a:gd name="connsiteX3329" fmla="*/ 10340882 w 11162102"/>
              <a:gd name="connsiteY3329" fmla="*/ 4953462 h 6858029"/>
              <a:gd name="connsiteX3330" fmla="*/ 10305144 w 11162102"/>
              <a:gd name="connsiteY3330" fmla="*/ 4988128 h 6858029"/>
              <a:gd name="connsiteX3331" fmla="*/ 10336775 w 11162102"/>
              <a:gd name="connsiteY3331" fmla="*/ 4915555 h 6858029"/>
              <a:gd name="connsiteX3332" fmla="*/ 10372445 w 11162102"/>
              <a:gd name="connsiteY3332" fmla="*/ 4880796 h 6858029"/>
              <a:gd name="connsiteX3333" fmla="*/ 10379361 w 11162102"/>
              <a:gd name="connsiteY3333" fmla="*/ 4913090 h 6858029"/>
              <a:gd name="connsiteX3334" fmla="*/ 10345653 w 11162102"/>
              <a:gd name="connsiteY3334" fmla="*/ 4948601 h 6858029"/>
              <a:gd name="connsiteX3335" fmla="*/ 10336775 w 11162102"/>
              <a:gd name="connsiteY3335" fmla="*/ 4915555 h 6858029"/>
              <a:gd name="connsiteX3336" fmla="*/ 10377214 w 11162102"/>
              <a:gd name="connsiteY3336" fmla="*/ 4876004 h 6858029"/>
              <a:gd name="connsiteX3337" fmla="*/ 10398919 w 11162102"/>
              <a:gd name="connsiteY3337" fmla="*/ 4853410 h 6858029"/>
              <a:gd name="connsiteX3338" fmla="*/ 10410650 w 11162102"/>
              <a:gd name="connsiteY3338" fmla="*/ 4840676 h 6858029"/>
              <a:gd name="connsiteX3339" fmla="*/ 10415533 w 11162102"/>
              <a:gd name="connsiteY3339" fmla="*/ 4871828 h 6858029"/>
              <a:gd name="connsiteX3340" fmla="*/ 10384130 w 11162102"/>
              <a:gd name="connsiteY3340" fmla="*/ 4907818 h 6858029"/>
              <a:gd name="connsiteX3341" fmla="*/ 10377214 w 11162102"/>
              <a:gd name="connsiteY3341" fmla="*/ 4876004 h 6858029"/>
              <a:gd name="connsiteX3342" fmla="*/ 10415465 w 11162102"/>
              <a:gd name="connsiteY3342" fmla="*/ 4835381 h 6858029"/>
              <a:gd name="connsiteX3343" fmla="*/ 10446388 w 11162102"/>
              <a:gd name="connsiteY3343" fmla="*/ 4799847 h 6858029"/>
              <a:gd name="connsiteX3344" fmla="*/ 10449310 w 11162102"/>
              <a:gd name="connsiteY3344" fmla="*/ 4829904 h 6858029"/>
              <a:gd name="connsiteX3345" fmla="*/ 10420463 w 11162102"/>
              <a:gd name="connsiteY3345" fmla="*/ 4866008 h 6858029"/>
              <a:gd name="connsiteX3346" fmla="*/ 10415465 w 11162102"/>
              <a:gd name="connsiteY3346" fmla="*/ 4835381 h 6858029"/>
              <a:gd name="connsiteX3347" fmla="*/ 10414415 w 11162102"/>
              <a:gd name="connsiteY3347" fmla="*/ 4829515 h 6858029"/>
              <a:gd name="connsiteX3348" fmla="*/ 10408139 w 11162102"/>
              <a:gd name="connsiteY3348" fmla="*/ 4797976 h 6858029"/>
              <a:gd name="connsiteX3349" fmla="*/ 10441413 w 11162102"/>
              <a:gd name="connsiteY3349" fmla="*/ 4762419 h 6858029"/>
              <a:gd name="connsiteX3350" fmla="*/ 10445635 w 11162102"/>
              <a:gd name="connsiteY3350" fmla="*/ 4793274 h 6858029"/>
              <a:gd name="connsiteX3351" fmla="*/ 10414415 w 11162102"/>
              <a:gd name="connsiteY3351" fmla="*/ 4829515 h 6858029"/>
              <a:gd name="connsiteX3352" fmla="*/ 10407066 w 11162102"/>
              <a:gd name="connsiteY3352" fmla="*/ 4793000 h 6858029"/>
              <a:gd name="connsiteX3353" fmla="*/ 10399420 w 11162102"/>
              <a:gd name="connsiteY3353" fmla="*/ 4760297 h 6858029"/>
              <a:gd name="connsiteX3354" fmla="*/ 10435000 w 11162102"/>
              <a:gd name="connsiteY3354" fmla="*/ 4724946 h 6858029"/>
              <a:gd name="connsiteX3355" fmla="*/ 10440569 w 11162102"/>
              <a:gd name="connsiteY3355" fmla="*/ 4756851 h 6858029"/>
              <a:gd name="connsiteX3356" fmla="*/ 10407066 w 11162102"/>
              <a:gd name="connsiteY3356" fmla="*/ 4793000 h 6858029"/>
              <a:gd name="connsiteX3357" fmla="*/ 10439748 w 11162102"/>
              <a:gd name="connsiteY3357" fmla="*/ 4720016 h 6858029"/>
              <a:gd name="connsiteX3358" fmla="*/ 10473044 w 11162102"/>
              <a:gd name="connsiteY3358" fmla="*/ 4684163 h 6858029"/>
              <a:gd name="connsiteX3359" fmla="*/ 10476650 w 11162102"/>
              <a:gd name="connsiteY3359" fmla="*/ 4714812 h 6858029"/>
              <a:gd name="connsiteX3360" fmla="*/ 10445384 w 11162102"/>
              <a:gd name="connsiteY3360" fmla="*/ 4751464 h 6858029"/>
              <a:gd name="connsiteX3361" fmla="*/ 10439748 w 11162102"/>
              <a:gd name="connsiteY3361" fmla="*/ 4720016 h 6858029"/>
              <a:gd name="connsiteX3362" fmla="*/ 10438446 w 11162102"/>
              <a:gd name="connsiteY3362" fmla="*/ 4713580 h 6858029"/>
              <a:gd name="connsiteX3363" fmla="*/ 10431782 w 11162102"/>
              <a:gd name="connsiteY3363" fmla="*/ 4682634 h 6858029"/>
              <a:gd name="connsiteX3364" fmla="*/ 10467407 w 11162102"/>
              <a:gd name="connsiteY3364" fmla="*/ 4646917 h 6858029"/>
              <a:gd name="connsiteX3365" fmla="*/ 10472132 w 11162102"/>
              <a:gd name="connsiteY3365" fmla="*/ 4677316 h 6858029"/>
              <a:gd name="connsiteX3366" fmla="*/ 10438446 w 11162102"/>
              <a:gd name="connsiteY3366" fmla="*/ 4713580 h 6858029"/>
              <a:gd name="connsiteX3367" fmla="*/ 10471971 w 11162102"/>
              <a:gd name="connsiteY3367" fmla="*/ 4642125 h 6858029"/>
              <a:gd name="connsiteX3368" fmla="*/ 10505063 w 11162102"/>
              <a:gd name="connsiteY3368" fmla="*/ 4606225 h 6858029"/>
              <a:gd name="connsiteX3369" fmla="*/ 10507870 w 11162102"/>
              <a:gd name="connsiteY3369" fmla="*/ 4635712 h 6858029"/>
              <a:gd name="connsiteX3370" fmla="*/ 10476788 w 11162102"/>
              <a:gd name="connsiteY3370" fmla="*/ 4672067 h 6858029"/>
              <a:gd name="connsiteX3371" fmla="*/ 10471971 w 11162102"/>
              <a:gd name="connsiteY3371" fmla="*/ 4642125 h 6858029"/>
              <a:gd name="connsiteX3372" fmla="*/ 10470854 w 11162102"/>
              <a:gd name="connsiteY3372" fmla="*/ 4635871 h 6858029"/>
              <a:gd name="connsiteX3373" fmla="*/ 10464783 w 11162102"/>
              <a:gd name="connsiteY3373" fmla="*/ 4604948 h 6858029"/>
              <a:gd name="connsiteX3374" fmla="*/ 10500202 w 11162102"/>
              <a:gd name="connsiteY3374" fmla="*/ 4569094 h 6858029"/>
              <a:gd name="connsiteX3375" fmla="*/ 10504288 w 11162102"/>
              <a:gd name="connsiteY3375" fmla="*/ 4599539 h 6858029"/>
              <a:gd name="connsiteX3376" fmla="*/ 10470854 w 11162102"/>
              <a:gd name="connsiteY3376" fmla="*/ 4635871 h 6858029"/>
              <a:gd name="connsiteX3377" fmla="*/ 10504790 w 11162102"/>
              <a:gd name="connsiteY3377" fmla="*/ 4564302 h 6858029"/>
              <a:gd name="connsiteX3378" fmla="*/ 10537197 w 11162102"/>
              <a:gd name="connsiteY3378" fmla="*/ 4528859 h 6858029"/>
              <a:gd name="connsiteX3379" fmla="*/ 10539342 w 11162102"/>
              <a:gd name="connsiteY3379" fmla="*/ 4558482 h 6858029"/>
              <a:gd name="connsiteX3380" fmla="*/ 10508966 w 11162102"/>
              <a:gd name="connsiteY3380" fmla="*/ 4594221 h 6858029"/>
              <a:gd name="connsiteX3381" fmla="*/ 10504790 w 11162102"/>
              <a:gd name="connsiteY3381" fmla="*/ 4564302 h 6858029"/>
              <a:gd name="connsiteX3382" fmla="*/ 10503831 w 11162102"/>
              <a:gd name="connsiteY3382" fmla="*/ 4558208 h 6858029"/>
              <a:gd name="connsiteX3383" fmla="*/ 10498377 w 11162102"/>
              <a:gd name="connsiteY3383" fmla="*/ 4527216 h 6858029"/>
              <a:gd name="connsiteX3384" fmla="*/ 10533203 w 11162102"/>
              <a:gd name="connsiteY3384" fmla="*/ 4491659 h 6858029"/>
              <a:gd name="connsiteX3385" fmla="*/ 10536604 w 11162102"/>
              <a:gd name="connsiteY3385" fmla="*/ 4522355 h 6858029"/>
              <a:gd name="connsiteX3386" fmla="*/ 10503831 w 11162102"/>
              <a:gd name="connsiteY3386" fmla="*/ 4558208 h 6858029"/>
              <a:gd name="connsiteX3387" fmla="*/ 10538133 w 11162102"/>
              <a:gd name="connsiteY3387" fmla="*/ 4486433 h 6858029"/>
              <a:gd name="connsiteX3388" fmla="*/ 10570083 w 11162102"/>
              <a:gd name="connsiteY3388" fmla="*/ 4451310 h 6858029"/>
              <a:gd name="connsiteX3389" fmla="*/ 10571567 w 11162102"/>
              <a:gd name="connsiteY3389" fmla="*/ 4481093 h 6858029"/>
              <a:gd name="connsiteX3390" fmla="*/ 10541693 w 11162102"/>
              <a:gd name="connsiteY3390" fmla="*/ 4516535 h 6858029"/>
              <a:gd name="connsiteX3391" fmla="*/ 10538133 w 11162102"/>
              <a:gd name="connsiteY3391" fmla="*/ 4486433 h 6858029"/>
              <a:gd name="connsiteX3392" fmla="*/ 10537334 w 11162102"/>
              <a:gd name="connsiteY3392" fmla="*/ 4480636 h 6858029"/>
              <a:gd name="connsiteX3393" fmla="*/ 10532473 w 11162102"/>
              <a:gd name="connsiteY3393" fmla="*/ 4449393 h 6858029"/>
              <a:gd name="connsiteX3394" fmla="*/ 10566889 w 11162102"/>
              <a:gd name="connsiteY3394" fmla="*/ 4414019 h 6858029"/>
              <a:gd name="connsiteX3395" fmla="*/ 10569650 w 11162102"/>
              <a:gd name="connsiteY3395" fmla="*/ 4444989 h 6858029"/>
              <a:gd name="connsiteX3396" fmla="*/ 10537334 w 11162102"/>
              <a:gd name="connsiteY3396" fmla="*/ 4480636 h 6858029"/>
              <a:gd name="connsiteX3397" fmla="*/ 10571909 w 11162102"/>
              <a:gd name="connsiteY3397" fmla="*/ 4408679 h 6858029"/>
              <a:gd name="connsiteX3398" fmla="*/ 10603380 w 11162102"/>
              <a:gd name="connsiteY3398" fmla="*/ 4373852 h 6858029"/>
              <a:gd name="connsiteX3399" fmla="*/ 10604225 w 11162102"/>
              <a:gd name="connsiteY3399" fmla="*/ 4404046 h 6858029"/>
              <a:gd name="connsiteX3400" fmla="*/ 10574853 w 11162102"/>
              <a:gd name="connsiteY3400" fmla="*/ 4439055 h 6858029"/>
              <a:gd name="connsiteX3401" fmla="*/ 10571909 w 11162102"/>
              <a:gd name="connsiteY3401" fmla="*/ 4408679 h 6858029"/>
              <a:gd name="connsiteX3402" fmla="*/ 10571270 w 11162102"/>
              <a:gd name="connsiteY3402" fmla="*/ 4403156 h 6858029"/>
              <a:gd name="connsiteX3403" fmla="*/ 10566980 w 11162102"/>
              <a:gd name="connsiteY3403" fmla="*/ 4371251 h 6858029"/>
              <a:gd name="connsiteX3404" fmla="*/ 10600961 w 11162102"/>
              <a:gd name="connsiteY3404" fmla="*/ 4336105 h 6858029"/>
              <a:gd name="connsiteX3405" fmla="*/ 10603106 w 11162102"/>
              <a:gd name="connsiteY3405" fmla="*/ 4367827 h 6858029"/>
              <a:gd name="connsiteX3406" fmla="*/ 10571270 w 11162102"/>
              <a:gd name="connsiteY3406" fmla="*/ 4403156 h 6858029"/>
              <a:gd name="connsiteX3407" fmla="*/ 10600460 w 11162102"/>
              <a:gd name="connsiteY3407" fmla="*/ 4330491 h 6858029"/>
              <a:gd name="connsiteX3408" fmla="*/ 10566181 w 11162102"/>
              <a:gd name="connsiteY3408" fmla="*/ 4366001 h 6858029"/>
              <a:gd name="connsiteX3409" fmla="*/ 10560635 w 11162102"/>
              <a:gd name="connsiteY3409" fmla="*/ 4333640 h 6858029"/>
              <a:gd name="connsiteX3410" fmla="*/ 10597059 w 11162102"/>
              <a:gd name="connsiteY3410" fmla="*/ 4298312 h 6858029"/>
              <a:gd name="connsiteX3411" fmla="*/ 10600460 w 11162102"/>
              <a:gd name="connsiteY3411" fmla="*/ 4330491 h 6858029"/>
              <a:gd name="connsiteX3412" fmla="*/ 10561388 w 11162102"/>
              <a:gd name="connsiteY3412" fmla="*/ 4370794 h 6858029"/>
              <a:gd name="connsiteX3413" fmla="*/ 10524257 w 11162102"/>
              <a:gd name="connsiteY3413" fmla="*/ 4406556 h 6858029"/>
              <a:gd name="connsiteX3414" fmla="*/ 10516703 w 11162102"/>
              <a:gd name="connsiteY3414" fmla="*/ 4373510 h 6858029"/>
              <a:gd name="connsiteX3415" fmla="*/ 10555979 w 11162102"/>
              <a:gd name="connsiteY3415" fmla="*/ 4337999 h 6858029"/>
              <a:gd name="connsiteX3416" fmla="*/ 10561388 w 11162102"/>
              <a:gd name="connsiteY3416" fmla="*/ 4370794 h 6858029"/>
              <a:gd name="connsiteX3417" fmla="*/ 10519647 w 11162102"/>
              <a:gd name="connsiteY3417" fmla="*/ 4410824 h 6858029"/>
              <a:gd name="connsiteX3418" fmla="*/ 10479845 w 11162102"/>
              <a:gd name="connsiteY3418" fmla="*/ 4446449 h 6858029"/>
              <a:gd name="connsiteX3419" fmla="*/ 10470329 w 11162102"/>
              <a:gd name="connsiteY3419" fmla="*/ 4412718 h 6858029"/>
              <a:gd name="connsiteX3420" fmla="*/ 10512207 w 11162102"/>
              <a:gd name="connsiteY3420" fmla="*/ 4377435 h 6858029"/>
              <a:gd name="connsiteX3421" fmla="*/ 10519647 w 11162102"/>
              <a:gd name="connsiteY3421" fmla="*/ 4410824 h 6858029"/>
              <a:gd name="connsiteX3422" fmla="*/ 10475464 w 11162102"/>
              <a:gd name="connsiteY3422" fmla="*/ 4450260 h 6858029"/>
              <a:gd name="connsiteX3423" fmla="*/ 10433060 w 11162102"/>
              <a:gd name="connsiteY3423" fmla="*/ 4485566 h 6858029"/>
              <a:gd name="connsiteX3424" fmla="*/ 10424776 w 11162102"/>
              <a:gd name="connsiteY3424" fmla="*/ 4460416 h 6858029"/>
              <a:gd name="connsiteX3425" fmla="*/ 10421581 w 11162102"/>
              <a:gd name="connsiteY3425" fmla="*/ 4451150 h 6858029"/>
              <a:gd name="connsiteX3426" fmla="*/ 10465969 w 11162102"/>
              <a:gd name="connsiteY3426" fmla="*/ 4416278 h 6858029"/>
              <a:gd name="connsiteX3427" fmla="*/ 10475464 w 11162102"/>
              <a:gd name="connsiteY3427" fmla="*/ 4450260 h 6858029"/>
              <a:gd name="connsiteX3428" fmla="*/ 10428655 w 11162102"/>
              <a:gd name="connsiteY3428" fmla="*/ 4489103 h 6858029"/>
              <a:gd name="connsiteX3429" fmla="*/ 10384015 w 11162102"/>
              <a:gd name="connsiteY3429" fmla="*/ 4523724 h 6858029"/>
              <a:gd name="connsiteX3430" fmla="*/ 10370620 w 11162102"/>
              <a:gd name="connsiteY3430" fmla="*/ 4488556 h 6858029"/>
              <a:gd name="connsiteX3431" fmla="*/ 10394742 w 11162102"/>
              <a:gd name="connsiteY3431" fmla="*/ 4471211 h 6858029"/>
              <a:gd name="connsiteX3432" fmla="*/ 10417176 w 11162102"/>
              <a:gd name="connsiteY3432" fmla="*/ 4454482 h 6858029"/>
              <a:gd name="connsiteX3433" fmla="*/ 10428655 w 11162102"/>
              <a:gd name="connsiteY3433" fmla="*/ 4489103 h 6858029"/>
              <a:gd name="connsiteX3434" fmla="*/ 10379474 w 11162102"/>
              <a:gd name="connsiteY3434" fmla="*/ 4527102 h 6858029"/>
              <a:gd name="connsiteX3435" fmla="*/ 10332986 w 11162102"/>
              <a:gd name="connsiteY3435" fmla="*/ 4560673 h 6858029"/>
              <a:gd name="connsiteX3436" fmla="*/ 10317787 w 11162102"/>
              <a:gd name="connsiteY3436" fmla="*/ 4524706 h 6858029"/>
              <a:gd name="connsiteX3437" fmla="*/ 10366078 w 11162102"/>
              <a:gd name="connsiteY3437" fmla="*/ 4491774 h 6858029"/>
              <a:gd name="connsiteX3438" fmla="*/ 10379474 w 11162102"/>
              <a:gd name="connsiteY3438" fmla="*/ 4527102 h 6858029"/>
              <a:gd name="connsiteX3439" fmla="*/ 10328467 w 11162102"/>
              <a:gd name="connsiteY3439" fmla="*/ 4563822 h 6858029"/>
              <a:gd name="connsiteX3440" fmla="*/ 10280336 w 11162102"/>
              <a:gd name="connsiteY3440" fmla="*/ 4596184 h 6858029"/>
              <a:gd name="connsiteX3441" fmla="*/ 10263424 w 11162102"/>
              <a:gd name="connsiteY3441" fmla="*/ 4559372 h 6858029"/>
              <a:gd name="connsiteX3442" fmla="*/ 10313267 w 11162102"/>
              <a:gd name="connsiteY3442" fmla="*/ 4527695 h 6858029"/>
              <a:gd name="connsiteX3443" fmla="*/ 10328467 w 11162102"/>
              <a:gd name="connsiteY3443" fmla="*/ 4563822 h 6858029"/>
              <a:gd name="connsiteX3444" fmla="*/ 10275748 w 11162102"/>
              <a:gd name="connsiteY3444" fmla="*/ 4599174 h 6858029"/>
              <a:gd name="connsiteX3445" fmla="*/ 10226339 w 11162102"/>
              <a:gd name="connsiteY3445" fmla="*/ 4630097 h 6858029"/>
              <a:gd name="connsiteX3446" fmla="*/ 10207807 w 11162102"/>
              <a:gd name="connsiteY3446" fmla="*/ 4592441 h 6858029"/>
              <a:gd name="connsiteX3447" fmla="*/ 10258792 w 11162102"/>
              <a:gd name="connsiteY3447" fmla="*/ 4562248 h 6858029"/>
              <a:gd name="connsiteX3448" fmla="*/ 10275748 w 11162102"/>
              <a:gd name="connsiteY3448" fmla="*/ 4599174 h 6858029"/>
              <a:gd name="connsiteX3449" fmla="*/ 10221136 w 11162102"/>
              <a:gd name="connsiteY3449" fmla="*/ 4633247 h 6858029"/>
              <a:gd name="connsiteX3450" fmla="*/ 10171270 w 11162102"/>
              <a:gd name="connsiteY3450" fmla="*/ 4662345 h 6858029"/>
              <a:gd name="connsiteX3451" fmla="*/ 10151255 w 11162102"/>
              <a:gd name="connsiteY3451" fmla="*/ 4623776 h 6858029"/>
              <a:gd name="connsiteX3452" fmla="*/ 10202536 w 11162102"/>
              <a:gd name="connsiteY3452" fmla="*/ 4595476 h 6858029"/>
              <a:gd name="connsiteX3453" fmla="*/ 10221136 w 11162102"/>
              <a:gd name="connsiteY3453" fmla="*/ 4633247 h 6858029"/>
              <a:gd name="connsiteX3454" fmla="*/ 10165952 w 11162102"/>
              <a:gd name="connsiteY3454" fmla="*/ 4665357 h 6858029"/>
              <a:gd name="connsiteX3455" fmla="*/ 10115493 w 11162102"/>
              <a:gd name="connsiteY3455" fmla="*/ 4692812 h 6858029"/>
              <a:gd name="connsiteX3456" fmla="*/ 10094086 w 11162102"/>
              <a:gd name="connsiteY3456" fmla="*/ 4653307 h 6858029"/>
              <a:gd name="connsiteX3457" fmla="*/ 10145869 w 11162102"/>
              <a:gd name="connsiteY3457" fmla="*/ 4626674 h 6858029"/>
              <a:gd name="connsiteX3458" fmla="*/ 10165952 w 11162102"/>
              <a:gd name="connsiteY3458" fmla="*/ 4665357 h 6858029"/>
              <a:gd name="connsiteX3459" fmla="*/ 10110152 w 11162102"/>
              <a:gd name="connsiteY3459" fmla="*/ 4695619 h 6858029"/>
              <a:gd name="connsiteX3460" fmla="*/ 10059579 w 11162102"/>
              <a:gd name="connsiteY3460" fmla="*/ 4721317 h 6858029"/>
              <a:gd name="connsiteX3461" fmla="*/ 10036962 w 11162102"/>
              <a:gd name="connsiteY3461" fmla="*/ 4680831 h 6858029"/>
              <a:gd name="connsiteX3462" fmla="*/ 10088699 w 11162102"/>
              <a:gd name="connsiteY3462" fmla="*/ 4656000 h 6858029"/>
              <a:gd name="connsiteX3463" fmla="*/ 10110152 w 11162102"/>
              <a:gd name="connsiteY3463" fmla="*/ 4695619 h 6858029"/>
              <a:gd name="connsiteX3464" fmla="*/ 10054056 w 11162102"/>
              <a:gd name="connsiteY3464" fmla="*/ 4724010 h 6858029"/>
              <a:gd name="connsiteX3465" fmla="*/ 10003665 w 11162102"/>
              <a:gd name="connsiteY3465" fmla="*/ 4747881 h 6858029"/>
              <a:gd name="connsiteX3466" fmla="*/ 10000995 w 11162102"/>
              <a:gd name="connsiteY3466" fmla="*/ 4743112 h 6858029"/>
              <a:gd name="connsiteX3467" fmla="*/ 9980090 w 11162102"/>
              <a:gd name="connsiteY3467" fmla="*/ 4706414 h 6858029"/>
              <a:gd name="connsiteX3468" fmla="*/ 10031371 w 11162102"/>
              <a:gd name="connsiteY3468" fmla="*/ 4683432 h 6858029"/>
              <a:gd name="connsiteX3469" fmla="*/ 10054056 w 11162102"/>
              <a:gd name="connsiteY3469" fmla="*/ 4724010 h 6858029"/>
              <a:gd name="connsiteX3470" fmla="*/ 9995586 w 11162102"/>
              <a:gd name="connsiteY3470" fmla="*/ 4746192 h 6858029"/>
              <a:gd name="connsiteX3471" fmla="*/ 9997982 w 11162102"/>
              <a:gd name="connsiteY3471" fmla="*/ 4750483 h 6858029"/>
              <a:gd name="connsiteX3472" fmla="*/ 9948801 w 11162102"/>
              <a:gd name="connsiteY3472" fmla="*/ 4772233 h 6858029"/>
              <a:gd name="connsiteX3473" fmla="*/ 9924838 w 11162102"/>
              <a:gd name="connsiteY3473" fmla="*/ 4729578 h 6858029"/>
              <a:gd name="connsiteX3474" fmla="*/ 9974317 w 11162102"/>
              <a:gd name="connsiteY3474" fmla="*/ 4708879 h 6858029"/>
              <a:gd name="connsiteX3475" fmla="*/ 9995586 w 11162102"/>
              <a:gd name="connsiteY3475" fmla="*/ 4746192 h 6858029"/>
              <a:gd name="connsiteX3476" fmla="*/ 9942959 w 11162102"/>
              <a:gd name="connsiteY3476" fmla="*/ 4774743 h 6858029"/>
              <a:gd name="connsiteX3477" fmla="*/ 9895991 w 11162102"/>
              <a:gd name="connsiteY3477" fmla="*/ 4794164 h 6858029"/>
              <a:gd name="connsiteX3478" fmla="*/ 9871686 w 11162102"/>
              <a:gd name="connsiteY3478" fmla="*/ 4750369 h 6858029"/>
              <a:gd name="connsiteX3479" fmla="*/ 9918928 w 11162102"/>
              <a:gd name="connsiteY3479" fmla="*/ 4731974 h 6858029"/>
              <a:gd name="connsiteX3480" fmla="*/ 9942959 w 11162102"/>
              <a:gd name="connsiteY3480" fmla="*/ 4774743 h 6858029"/>
              <a:gd name="connsiteX3481" fmla="*/ 9889966 w 11162102"/>
              <a:gd name="connsiteY3481" fmla="*/ 4796561 h 6858029"/>
              <a:gd name="connsiteX3482" fmla="*/ 9845303 w 11162102"/>
              <a:gd name="connsiteY3482" fmla="*/ 4813860 h 6858029"/>
              <a:gd name="connsiteX3483" fmla="*/ 9820724 w 11162102"/>
              <a:gd name="connsiteY3483" fmla="*/ 4769083 h 6858029"/>
              <a:gd name="connsiteX3484" fmla="*/ 9865615 w 11162102"/>
              <a:gd name="connsiteY3484" fmla="*/ 4752674 h 6858029"/>
              <a:gd name="connsiteX3485" fmla="*/ 9889966 w 11162102"/>
              <a:gd name="connsiteY3485" fmla="*/ 4796561 h 6858029"/>
              <a:gd name="connsiteX3486" fmla="*/ 9839051 w 11162102"/>
              <a:gd name="connsiteY3486" fmla="*/ 4816188 h 6858029"/>
              <a:gd name="connsiteX3487" fmla="*/ 9796761 w 11162102"/>
              <a:gd name="connsiteY3487" fmla="*/ 4831547 h 6858029"/>
              <a:gd name="connsiteX3488" fmla="*/ 9771953 w 11162102"/>
              <a:gd name="connsiteY3488" fmla="*/ 4785812 h 6858029"/>
              <a:gd name="connsiteX3489" fmla="*/ 9814380 w 11162102"/>
              <a:gd name="connsiteY3489" fmla="*/ 4771297 h 6858029"/>
              <a:gd name="connsiteX3490" fmla="*/ 9839051 w 11162102"/>
              <a:gd name="connsiteY3490" fmla="*/ 4816188 h 6858029"/>
              <a:gd name="connsiteX3491" fmla="*/ 9790508 w 11162102"/>
              <a:gd name="connsiteY3491" fmla="*/ 4833761 h 6858029"/>
              <a:gd name="connsiteX3492" fmla="*/ 9750341 w 11162102"/>
              <a:gd name="connsiteY3492" fmla="*/ 4847454 h 6858029"/>
              <a:gd name="connsiteX3493" fmla="*/ 9725329 w 11162102"/>
              <a:gd name="connsiteY3493" fmla="*/ 4800852 h 6858029"/>
              <a:gd name="connsiteX3494" fmla="*/ 9765655 w 11162102"/>
              <a:gd name="connsiteY3494" fmla="*/ 4787934 h 6858029"/>
              <a:gd name="connsiteX3495" fmla="*/ 9790508 w 11162102"/>
              <a:gd name="connsiteY3495" fmla="*/ 4833761 h 6858029"/>
              <a:gd name="connsiteX3496" fmla="*/ 9743815 w 11162102"/>
              <a:gd name="connsiteY3496" fmla="*/ 4849599 h 6858029"/>
              <a:gd name="connsiteX3497" fmla="*/ 9706113 w 11162102"/>
              <a:gd name="connsiteY3497" fmla="*/ 4861695 h 6858029"/>
              <a:gd name="connsiteX3498" fmla="*/ 9680917 w 11162102"/>
              <a:gd name="connsiteY3498" fmla="*/ 4814248 h 6858029"/>
              <a:gd name="connsiteX3499" fmla="*/ 9718711 w 11162102"/>
              <a:gd name="connsiteY3499" fmla="*/ 4802882 h 6858029"/>
              <a:gd name="connsiteX3500" fmla="*/ 9743815 w 11162102"/>
              <a:gd name="connsiteY3500" fmla="*/ 4849599 h 6858029"/>
              <a:gd name="connsiteX3501" fmla="*/ 9699175 w 11162102"/>
              <a:gd name="connsiteY3501" fmla="*/ 4863840 h 6858029"/>
              <a:gd name="connsiteX3502" fmla="*/ 9372273 w 11162102"/>
              <a:gd name="connsiteY3502" fmla="*/ 4942507 h 6858029"/>
              <a:gd name="connsiteX3503" fmla="*/ 6465599 w 11162102"/>
              <a:gd name="connsiteY3503" fmla="*/ 4522560 h 6858029"/>
              <a:gd name="connsiteX3504" fmla="*/ 5103151 w 11162102"/>
              <a:gd name="connsiteY3504" fmla="*/ 3964700 h 6858029"/>
              <a:gd name="connsiteX3505" fmla="*/ 3632891 w 11162102"/>
              <a:gd name="connsiteY3505" fmla="*/ 3368978 h 6858029"/>
              <a:gd name="connsiteX3506" fmla="*/ 2866758 w 11162102"/>
              <a:gd name="connsiteY3506" fmla="*/ 3208700 h 6858029"/>
              <a:gd name="connsiteX3507" fmla="*/ 2498959 w 11162102"/>
              <a:gd name="connsiteY3507" fmla="*/ 3257539 h 6858029"/>
              <a:gd name="connsiteX3508" fmla="*/ 2159341 w 11162102"/>
              <a:gd name="connsiteY3508" fmla="*/ 3438677 h 6858029"/>
              <a:gd name="connsiteX3509" fmla="*/ 1789459 w 11162102"/>
              <a:gd name="connsiteY3509" fmla="*/ 3825463 h 6858029"/>
              <a:gd name="connsiteX3510" fmla="*/ 1791196 w 11162102"/>
              <a:gd name="connsiteY3510" fmla="*/ 3822497 h 6858029"/>
              <a:gd name="connsiteX3511" fmla="*/ 2185422 w 11162102"/>
              <a:gd name="connsiteY3511" fmla="*/ 3388834 h 6858029"/>
              <a:gd name="connsiteX3512" fmla="*/ 3653066 w 11162102"/>
              <a:gd name="connsiteY3512" fmla="*/ 3306035 h 6858029"/>
              <a:gd name="connsiteX3513" fmla="*/ 5097719 w 11162102"/>
              <a:gd name="connsiteY3513" fmla="*/ 3899521 h 6858029"/>
              <a:gd name="connsiteX3514" fmla="*/ 6447570 w 11162102"/>
              <a:gd name="connsiteY3514" fmla="*/ 4459412 h 6858029"/>
              <a:gd name="connsiteX3515" fmla="*/ 7162103 w 11162102"/>
              <a:gd name="connsiteY3515" fmla="*/ 4691443 h 6858029"/>
              <a:gd name="connsiteX3516" fmla="*/ 7901489 w 11162102"/>
              <a:gd name="connsiteY3516" fmla="*/ 4861512 h 6858029"/>
              <a:gd name="connsiteX3517" fmla="*/ 8651943 w 11162102"/>
              <a:gd name="connsiteY3517" fmla="*/ 4935775 h 6858029"/>
              <a:gd name="connsiteX3518" fmla="*/ 9399750 w 11162102"/>
              <a:gd name="connsiteY3518" fmla="*/ 4880454 h 6858029"/>
              <a:gd name="connsiteX3519" fmla="*/ 9673888 w 11162102"/>
              <a:gd name="connsiteY3519" fmla="*/ 4816324 h 6858029"/>
              <a:gd name="connsiteX3520" fmla="*/ 9699175 w 11162102"/>
              <a:gd name="connsiteY3520" fmla="*/ 4863840 h 6858029"/>
              <a:gd name="connsiteX3521" fmla="*/ 1755920 w 11162102"/>
              <a:gd name="connsiteY3521" fmla="*/ 3876448 h 6858029"/>
              <a:gd name="connsiteX3522" fmla="*/ 1754363 w 11162102"/>
              <a:gd name="connsiteY3522" fmla="*/ 3879163 h 6858029"/>
              <a:gd name="connsiteX3523" fmla="*/ 1752432 w 11162102"/>
              <a:gd name="connsiteY3523" fmla="*/ 3881605 h 6858029"/>
              <a:gd name="connsiteX3524" fmla="*/ 1753831 w 11162102"/>
              <a:gd name="connsiteY3524" fmla="*/ 3879255 h 6858029"/>
              <a:gd name="connsiteX3525" fmla="*/ 1755920 w 11162102"/>
              <a:gd name="connsiteY3525" fmla="*/ 3876448 h 6858029"/>
              <a:gd name="connsiteX3526" fmla="*/ 1717992 w 11162102"/>
              <a:gd name="connsiteY3526" fmla="*/ 3933000 h 6858029"/>
              <a:gd name="connsiteX3527" fmla="*/ 1716814 w 11162102"/>
              <a:gd name="connsiteY3527" fmla="*/ 3935031 h 6858029"/>
              <a:gd name="connsiteX3528" fmla="*/ 1715100 w 11162102"/>
              <a:gd name="connsiteY3528" fmla="*/ 3937177 h 6858029"/>
              <a:gd name="connsiteX3529" fmla="*/ 1716155 w 11162102"/>
              <a:gd name="connsiteY3529" fmla="*/ 3935442 h 6858029"/>
              <a:gd name="connsiteX3530" fmla="*/ 1717992 w 11162102"/>
              <a:gd name="connsiteY3530" fmla="*/ 3933000 h 6858029"/>
              <a:gd name="connsiteX3531" fmla="*/ 1643880 w 11162102"/>
              <a:gd name="connsiteY3531" fmla="*/ 4040606 h 6858029"/>
              <a:gd name="connsiteX3532" fmla="*/ 1642910 w 11162102"/>
              <a:gd name="connsiteY3532" fmla="*/ 4042203 h 6858029"/>
              <a:gd name="connsiteX3533" fmla="*/ 1642431 w 11162102"/>
              <a:gd name="connsiteY3533" fmla="*/ 4042774 h 6858029"/>
              <a:gd name="connsiteX3534" fmla="*/ 1643528 w 11162102"/>
              <a:gd name="connsiteY3534" fmla="*/ 4041062 h 6858029"/>
              <a:gd name="connsiteX3535" fmla="*/ 1643880 w 11162102"/>
              <a:gd name="connsiteY3535" fmla="*/ 4040606 h 6858029"/>
              <a:gd name="connsiteX3536" fmla="*/ 1605927 w 11162102"/>
              <a:gd name="connsiteY3536" fmla="*/ 4093872 h 6858029"/>
              <a:gd name="connsiteX3537" fmla="*/ 1605123 w 11162102"/>
              <a:gd name="connsiteY3537" fmla="*/ 4095173 h 6858029"/>
              <a:gd name="connsiteX3538" fmla="*/ 1604911 w 11162102"/>
              <a:gd name="connsiteY3538" fmla="*/ 4095401 h 6858029"/>
              <a:gd name="connsiteX3539" fmla="*/ 1605835 w 11162102"/>
              <a:gd name="connsiteY3539" fmla="*/ 4093987 h 6858029"/>
              <a:gd name="connsiteX3540" fmla="*/ 1605927 w 11162102"/>
              <a:gd name="connsiteY3540" fmla="*/ 4093872 h 6858029"/>
              <a:gd name="connsiteX3541" fmla="*/ 864790 w 11162102"/>
              <a:gd name="connsiteY3541" fmla="*/ 4837298 h 6858029"/>
              <a:gd name="connsiteX3542" fmla="*/ 865774 w 11162102"/>
              <a:gd name="connsiteY3542" fmla="*/ 4836864 h 6858029"/>
              <a:gd name="connsiteX3543" fmla="*/ 863159 w 11162102"/>
              <a:gd name="connsiteY3543" fmla="*/ 4838964 h 6858029"/>
              <a:gd name="connsiteX3544" fmla="*/ 861974 w 11162102"/>
              <a:gd name="connsiteY3544" fmla="*/ 4839398 h 6858029"/>
              <a:gd name="connsiteX3545" fmla="*/ 864790 w 11162102"/>
              <a:gd name="connsiteY3545" fmla="*/ 4837298 h 6858029"/>
              <a:gd name="connsiteX3546" fmla="*/ 885431 w 11162102"/>
              <a:gd name="connsiteY3546" fmla="*/ 4828557 h 6858029"/>
              <a:gd name="connsiteX3547" fmla="*/ 888694 w 11162102"/>
              <a:gd name="connsiteY3547" fmla="*/ 4827210 h 6858029"/>
              <a:gd name="connsiteX3548" fmla="*/ 883274 w 11162102"/>
              <a:gd name="connsiteY3548" fmla="*/ 4831821 h 6858029"/>
              <a:gd name="connsiteX3549" fmla="*/ 879812 w 11162102"/>
              <a:gd name="connsiteY3549" fmla="*/ 4833030 h 6858029"/>
              <a:gd name="connsiteX3550" fmla="*/ 885431 w 11162102"/>
              <a:gd name="connsiteY3550" fmla="*/ 4828557 h 6858029"/>
              <a:gd name="connsiteX3551" fmla="*/ 905596 w 11162102"/>
              <a:gd name="connsiteY3551" fmla="*/ 4820227 h 6858029"/>
              <a:gd name="connsiteX3552" fmla="*/ 910936 w 11162102"/>
              <a:gd name="connsiteY3552" fmla="*/ 4818105 h 6858029"/>
              <a:gd name="connsiteX3553" fmla="*/ 903467 w 11162102"/>
              <a:gd name="connsiteY3553" fmla="*/ 4824837 h 6858029"/>
              <a:gd name="connsiteX3554" fmla="*/ 897985 w 11162102"/>
              <a:gd name="connsiteY3554" fmla="*/ 4826686 h 6858029"/>
              <a:gd name="connsiteX3555" fmla="*/ 905596 w 11162102"/>
              <a:gd name="connsiteY3555" fmla="*/ 4820227 h 6858029"/>
              <a:gd name="connsiteX3556" fmla="*/ 926024 w 11162102"/>
              <a:gd name="connsiteY3556" fmla="*/ 4812080 h 6858029"/>
              <a:gd name="connsiteX3557" fmla="*/ 932834 w 11162102"/>
              <a:gd name="connsiteY3557" fmla="*/ 4809364 h 6858029"/>
              <a:gd name="connsiteX3558" fmla="*/ 923637 w 11162102"/>
              <a:gd name="connsiteY3558" fmla="*/ 4818127 h 6858029"/>
              <a:gd name="connsiteX3559" fmla="*/ 916713 w 11162102"/>
              <a:gd name="connsiteY3559" fmla="*/ 4820432 h 6858029"/>
              <a:gd name="connsiteX3560" fmla="*/ 926024 w 11162102"/>
              <a:gd name="connsiteY3560" fmla="*/ 4812080 h 6858029"/>
              <a:gd name="connsiteX3561" fmla="*/ 945922 w 11162102"/>
              <a:gd name="connsiteY3561" fmla="*/ 4804366 h 6858029"/>
              <a:gd name="connsiteX3562" fmla="*/ 954246 w 11162102"/>
              <a:gd name="connsiteY3562" fmla="*/ 4801194 h 6858029"/>
              <a:gd name="connsiteX3563" fmla="*/ 943766 w 11162102"/>
              <a:gd name="connsiteY3563" fmla="*/ 4811669 h 6858029"/>
              <a:gd name="connsiteX3564" fmla="*/ 935459 w 11162102"/>
              <a:gd name="connsiteY3564" fmla="*/ 4814293 h 6858029"/>
              <a:gd name="connsiteX3565" fmla="*/ 945922 w 11162102"/>
              <a:gd name="connsiteY3565" fmla="*/ 4804366 h 6858029"/>
              <a:gd name="connsiteX3566" fmla="*/ 986509 w 11162102"/>
              <a:gd name="connsiteY3566" fmla="*/ 4789258 h 6858029"/>
              <a:gd name="connsiteX3567" fmla="*/ 996697 w 11162102"/>
              <a:gd name="connsiteY3567" fmla="*/ 4785606 h 6858029"/>
              <a:gd name="connsiteX3568" fmla="*/ 984286 w 11162102"/>
              <a:gd name="connsiteY3568" fmla="*/ 4799276 h 6858029"/>
              <a:gd name="connsiteX3569" fmla="*/ 974046 w 11162102"/>
              <a:gd name="connsiteY3569" fmla="*/ 4802358 h 6858029"/>
              <a:gd name="connsiteX3570" fmla="*/ 986509 w 11162102"/>
              <a:gd name="connsiteY3570" fmla="*/ 4789258 h 6858029"/>
              <a:gd name="connsiteX3571" fmla="*/ 1006775 w 11162102"/>
              <a:gd name="connsiteY3571" fmla="*/ 4782091 h 6858029"/>
              <a:gd name="connsiteX3572" fmla="*/ 1017741 w 11162102"/>
              <a:gd name="connsiteY3572" fmla="*/ 4778257 h 6858029"/>
              <a:gd name="connsiteX3573" fmla="*/ 1004518 w 11162102"/>
              <a:gd name="connsiteY3573" fmla="*/ 4793480 h 6858029"/>
              <a:gd name="connsiteX3574" fmla="*/ 993616 w 11162102"/>
              <a:gd name="connsiteY3574" fmla="*/ 4796584 h 6858029"/>
              <a:gd name="connsiteX3575" fmla="*/ 1006775 w 11162102"/>
              <a:gd name="connsiteY3575" fmla="*/ 4782091 h 6858029"/>
              <a:gd name="connsiteX3576" fmla="*/ 1027116 w 11162102"/>
              <a:gd name="connsiteY3576" fmla="*/ 4775063 h 6858029"/>
              <a:gd name="connsiteX3577" fmla="*/ 1038666 w 11162102"/>
              <a:gd name="connsiteY3577" fmla="*/ 4771206 h 6858029"/>
              <a:gd name="connsiteX3578" fmla="*/ 1024850 w 11162102"/>
              <a:gd name="connsiteY3578" fmla="*/ 4787820 h 6858029"/>
              <a:gd name="connsiteX3579" fmla="*/ 1013288 w 11162102"/>
              <a:gd name="connsiteY3579" fmla="*/ 4790969 h 6858029"/>
              <a:gd name="connsiteX3580" fmla="*/ 1027116 w 11162102"/>
              <a:gd name="connsiteY3580" fmla="*/ 4775063 h 6858029"/>
              <a:gd name="connsiteX3581" fmla="*/ 1047451 w 11162102"/>
              <a:gd name="connsiteY3581" fmla="*/ 4768262 h 6858029"/>
              <a:gd name="connsiteX3582" fmla="*/ 1059578 w 11162102"/>
              <a:gd name="connsiteY3582" fmla="*/ 4764336 h 6858029"/>
              <a:gd name="connsiteX3583" fmla="*/ 1045219 w 11162102"/>
              <a:gd name="connsiteY3583" fmla="*/ 4782320 h 6858029"/>
              <a:gd name="connsiteX3584" fmla="*/ 1033038 w 11162102"/>
              <a:gd name="connsiteY3584" fmla="*/ 4785606 h 6858029"/>
              <a:gd name="connsiteX3585" fmla="*/ 1047451 w 11162102"/>
              <a:gd name="connsiteY3585" fmla="*/ 4768262 h 6858029"/>
              <a:gd name="connsiteX3586" fmla="*/ 1067760 w 11162102"/>
              <a:gd name="connsiteY3586" fmla="*/ 4761734 h 6858029"/>
              <a:gd name="connsiteX3587" fmla="*/ 1080463 w 11162102"/>
              <a:gd name="connsiteY3587" fmla="*/ 4757695 h 6858029"/>
              <a:gd name="connsiteX3588" fmla="*/ 1065544 w 11162102"/>
              <a:gd name="connsiteY3588" fmla="*/ 4777139 h 6858029"/>
              <a:gd name="connsiteX3589" fmla="*/ 1052914 w 11162102"/>
              <a:gd name="connsiteY3589" fmla="*/ 4780357 h 6858029"/>
              <a:gd name="connsiteX3590" fmla="*/ 1067760 w 11162102"/>
              <a:gd name="connsiteY3590" fmla="*/ 4761734 h 6858029"/>
              <a:gd name="connsiteX3591" fmla="*/ 1088151 w 11162102"/>
              <a:gd name="connsiteY3591" fmla="*/ 4755344 h 6858029"/>
              <a:gd name="connsiteX3592" fmla="*/ 1101231 w 11162102"/>
              <a:gd name="connsiteY3592" fmla="*/ 4751396 h 6858029"/>
              <a:gd name="connsiteX3593" fmla="*/ 1085940 w 11162102"/>
              <a:gd name="connsiteY3593" fmla="*/ 4772096 h 6858029"/>
              <a:gd name="connsiteX3594" fmla="*/ 1072865 w 11162102"/>
              <a:gd name="connsiteY3594" fmla="*/ 4775290 h 6858029"/>
              <a:gd name="connsiteX3595" fmla="*/ 1088151 w 11162102"/>
              <a:gd name="connsiteY3595" fmla="*/ 4755344 h 6858029"/>
              <a:gd name="connsiteX3596" fmla="*/ 1108545 w 11162102"/>
              <a:gd name="connsiteY3596" fmla="*/ 4749182 h 6858029"/>
              <a:gd name="connsiteX3597" fmla="*/ 1122028 w 11162102"/>
              <a:gd name="connsiteY3597" fmla="*/ 4745257 h 6858029"/>
              <a:gd name="connsiteX3598" fmla="*/ 1106388 w 11162102"/>
              <a:gd name="connsiteY3598" fmla="*/ 4767212 h 6858029"/>
              <a:gd name="connsiteX3599" fmla="*/ 1092862 w 11162102"/>
              <a:gd name="connsiteY3599" fmla="*/ 4770430 h 6858029"/>
              <a:gd name="connsiteX3600" fmla="*/ 1108545 w 11162102"/>
              <a:gd name="connsiteY3600" fmla="*/ 4749182 h 6858029"/>
              <a:gd name="connsiteX3601" fmla="*/ 1128909 w 11162102"/>
              <a:gd name="connsiteY3601" fmla="*/ 4743294 h 6858029"/>
              <a:gd name="connsiteX3602" fmla="*/ 1142855 w 11162102"/>
              <a:gd name="connsiteY3602" fmla="*/ 4739277 h 6858029"/>
              <a:gd name="connsiteX3603" fmla="*/ 1126800 w 11162102"/>
              <a:gd name="connsiteY3603" fmla="*/ 4762625 h 6858029"/>
              <a:gd name="connsiteX3604" fmla="*/ 1112940 w 11162102"/>
              <a:gd name="connsiteY3604" fmla="*/ 4765728 h 6858029"/>
              <a:gd name="connsiteX3605" fmla="*/ 1128909 w 11162102"/>
              <a:gd name="connsiteY3605" fmla="*/ 4743294 h 6858029"/>
              <a:gd name="connsiteX3606" fmla="*/ 1149346 w 11162102"/>
              <a:gd name="connsiteY3606" fmla="*/ 4737521 h 6858029"/>
              <a:gd name="connsiteX3607" fmla="*/ 1163573 w 11162102"/>
              <a:gd name="connsiteY3607" fmla="*/ 4733663 h 6858029"/>
              <a:gd name="connsiteX3608" fmla="*/ 1147288 w 11162102"/>
              <a:gd name="connsiteY3608" fmla="*/ 4758151 h 6858029"/>
              <a:gd name="connsiteX3609" fmla="*/ 1133060 w 11162102"/>
              <a:gd name="connsiteY3609" fmla="*/ 4761210 h 6858029"/>
              <a:gd name="connsiteX3610" fmla="*/ 1149346 w 11162102"/>
              <a:gd name="connsiteY3610" fmla="*/ 4737521 h 6858029"/>
              <a:gd name="connsiteX3611" fmla="*/ 1169808 w 11162102"/>
              <a:gd name="connsiteY3611" fmla="*/ 4731974 h 6858029"/>
              <a:gd name="connsiteX3612" fmla="*/ 1184316 w 11162102"/>
              <a:gd name="connsiteY3612" fmla="*/ 4728186 h 6858029"/>
              <a:gd name="connsiteX3613" fmla="*/ 1167827 w 11162102"/>
              <a:gd name="connsiteY3613" fmla="*/ 4753861 h 6858029"/>
              <a:gd name="connsiteX3614" fmla="*/ 1153233 w 11162102"/>
              <a:gd name="connsiteY3614" fmla="*/ 4756919 h 6858029"/>
              <a:gd name="connsiteX3615" fmla="*/ 1169808 w 11162102"/>
              <a:gd name="connsiteY3615" fmla="*/ 4731974 h 6858029"/>
              <a:gd name="connsiteX3616" fmla="*/ 1190223 w 11162102"/>
              <a:gd name="connsiteY3616" fmla="*/ 4726680 h 6858029"/>
              <a:gd name="connsiteX3617" fmla="*/ 1205091 w 11162102"/>
              <a:gd name="connsiteY3617" fmla="*/ 4722869 h 6858029"/>
              <a:gd name="connsiteX3618" fmla="*/ 1188308 w 11162102"/>
              <a:gd name="connsiteY3618" fmla="*/ 4749821 h 6858029"/>
              <a:gd name="connsiteX3619" fmla="*/ 1173487 w 11162102"/>
              <a:gd name="connsiteY3619" fmla="*/ 4752720 h 6858029"/>
              <a:gd name="connsiteX3620" fmla="*/ 1190223 w 11162102"/>
              <a:gd name="connsiteY3620" fmla="*/ 4726680 h 6858029"/>
              <a:gd name="connsiteX3621" fmla="*/ 1210698 w 11162102"/>
              <a:gd name="connsiteY3621" fmla="*/ 4721522 h 6858029"/>
              <a:gd name="connsiteX3622" fmla="*/ 1225800 w 11162102"/>
              <a:gd name="connsiteY3622" fmla="*/ 4717871 h 6858029"/>
              <a:gd name="connsiteX3623" fmla="*/ 1208852 w 11162102"/>
              <a:gd name="connsiteY3623" fmla="*/ 4745942 h 6858029"/>
              <a:gd name="connsiteX3624" fmla="*/ 1193753 w 11162102"/>
              <a:gd name="connsiteY3624" fmla="*/ 4748772 h 6858029"/>
              <a:gd name="connsiteX3625" fmla="*/ 1210698 w 11162102"/>
              <a:gd name="connsiteY3625" fmla="*/ 4721522 h 6858029"/>
              <a:gd name="connsiteX3626" fmla="*/ 1231188 w 11162102"/>
              <a:gd name="connsiteY3626" fmla="*/ 4716570 h 6858029"/>
              <a:gd name="connsiteX3627" fmla="*/ 1246565 w 11162102"/>
              <a:gd name="connsiteY3627" fmla="*/ 4713010 h 6858029"/>
              <a:gd name="connsiteX3628" fmla="*/ 1229463 w 11162102"/>
              <a:gd name="connsiteY3628" fmla="*/ 4742221 h 6858029"/>
              <a:gd name="connsiteX3629" fmla="*/ 1214037 w 11162102"/>
              <a:gd name="connsiteY3629" fmla="*/ 4745006 h 6858029"/>
              <a:gd name="connsiteX3630" fmla="*/ 1231188 w 11162102"/>
              <a:gd name="connsiteY3630" fmla="*/ 4716570 h 6858029"/>
              <a:gd name="connsiteX3631" fmla="*/ 1251696 w 11162102"/>
              <a:gd name="connsiteY3631" fmla="*/ 4711846 h 6858029"/>
              <a:gd name="connsiteX3632" fmla="*/ 1267342 w 11162102"/>
              <a:gd name="connsiteY3632" fmla="*/ 4708331 h 6858029"/>
              <a:gd name="connsiteX3633" fmla="*/ 1250046 w 11162102"/>
              <a:gd name="connsiteY3633" fmla="*/ 4738730 h 6858029"/>
              <a:gd name="connsiteX3634" fmla="*/ 1234433 w 11162102"/>
              <a:gd name="connsiteY3634" fmla="*/ 4741332 h 6858029"/>
              <a:gd name="connsiteX3635" fmla="*/ 1251696 w 11162102"/>
              <a:gd name="connsiteY3635" fmla="*/ 4711846 h 6858029"/>
              <a:gd name="connsiteX3636" fmla="*/ 1272229 w 11162102"/>
              <a:gd name="connsiteY3636" fmla="*/ 4707281 h 6858029"/>
              <a:gd name="connsiteX3637" fmla="*/ 1287896 w 11162102"/>
              <a:gd name="connsiteY3637" fmla="*/ 4703972 h 6858029"/>
              <a:gd name="connsiteX3638" fmla="*/ 1270563 w 11162102"/>
              <a:gd name="connsiteY3638" fmla="*/ 4735398 h 6858029"/>
              <a:gd name="connsiteX3639" fmla="*/ 1254804 w 11162102"/>
              <a:gd name="connsiteY3639" fmla="*/ 4737931 h 6858029"/>
              <a:gd name="connsiteX3640" fmla="*/ 1272229 w 11162102"/>
              <a:gd name="connsiteY3640" fmla="*/ 4707281 h 6858029"/>
              <a:gd name="connsiteX3641" fmla="*/ 1276254 w 11162102"/>
              <a:gd name="connsiteY3641" fmla="*/ 4700184 h 6858029"/>
              <a:gd name="connsiteX3642" fmla="*/ 1293323 w 11162102"/>
              <a:gd name="connsiteY3642" fmla="*/ 4669876 h 6858029"/>
              <a:gd name="connsiteX3643" fmla="*/ 1308757 w 11162102"/>
              <a:gd name="connsiteY3643" fmla="*/ 4665814 h 6858029"/>
              <a:gd name="connsiteX3644" fmla="*/ 1291760 w 11162102"/>
              <a:gd name="connsiteY3644" fmla="*/ 4696920 h 6858029"/>
              <a:gd name="connsiteX3645" fmla="*/ 1276254 w 11162102"/>
              <a:gd name="connsiteY3645" fmla="*/ 4700184 h 6858029"/>
              <a:gd name="connsiteX3646" fmla="*/ 1313575 w 11162102"/>
              <a:gd name="connsiteY3646" fmla="*/ 4664581 h 6858029"/>
              <a:gd name="connsiteX3647" fmla="*/ 1329667 w 11162102"/>
              <a:gd name="connsiteY3647" fmla="*/ 4660428 h 6858029"/>
              <a:gd name="connsiteX3648" fmla="*/ 1312487 w 11162102"/>
              <a:gd name="connsiteY3648" fmla="*/ 4692721 h 6858029"/>
              <a:gd name="connsiteX3649" fmla="*/ 1296452 w 11162102"/>
              <a:gd name="connsiteY3649" fmla="*/ 4695938 h 6858029"/>
              <a:gd name="connsiteX3650" fmla="*/ 1313575 w 11162102"/>
              <a:gd name="connsiteY3650" fmla="*/ 4664581 h 6858029"/>
              <a:gd name="connsiteX3651" fmla="*/ 1317647 w 11162102"/>
              <a:gd name="connsiteY3651" fmla="*/ 4657096 h 6858029"/>
              <a:gd name="connsiteX3652" fmla="*/ 1334161 w 11162102"/>
              <a:gd name="connsiteY3652" fmla="*/ 4626606 h 6858029"/>
              <a:gd name="connsiteX3653" fmla="*/ 1350058 w 11162102"/>
              <a:gd name="connsiteY3653" fmla="*/ 4621790 h 6858029"/>
              <a:gd name="connsiteX3654" fmla="*/ 1333558 w 11162102"/>
              <a:gd name="connsiteY3654" fmla="*/ 4653079 h 6858029"/>
              <a:gd name="connsiteX3655" fmla="*/ 1317647 w 11162102"/>
              <a:gd name="connsiteY3655" fmla="*/ 4657096 h 6858029"/>
              <a:gd name="connsiteX3656" fmla="*/ 1354782 w 11162102"/>
              <a:gd name="connsiteY3656" fmla="*/ 4620352 h 6858029"/>
              <a:gd name="connsiteX3657" fmla="*/ 1370911 w 11162102"/>
              <a:gd name="connsiteY3657" fmla="*/ 4615628 h 6858029"/>
              <a:gd name="connsiteX3658" fmla="*/ 1354260 w 11162102"/>
              <a:gd name="connsiteY3658" fmla="*/ 4648058 h 6858029"/>
              <a:gd name="connsiteX3659" fmla="*/ 1338118 w 11162102"/>
              <a:gd name="connsiteY3659" fmla="*/ 4651984 h 6858029"/>
              <a:gd name="connsiteX3660" fmla="*/ 1354782 w 11162102"/>
              <a:gd name="connsiteY3660" fmla="*/ 4620352 h 6858029"/>
              <a:gd name="connsiteX3661" fmla="*/ 1358888 w 11162102"/>
              <a:gd name="connsiteY3661" fmla="*/ 4612547 h 6858029"/>
              <a:gd name="connsiteX3662" fmla="*/ 1375395 w 11162102"/>
              <a:gd name="connsiteY3662" fmla="*/ 4581030 h 6858029"/>
              <a:gd name="connsiteX3663" fmla="*/ 1391366 w 11162102"/>
              <a:gd name="connsiteY3663" fmla="*/ 4575553 h 6858029"/>
              <a:gd name="connsiteX3664" fmla="*/ 1374864 w 11162102"/>
              <a:gd name="connsiteY3664" fmla="*/ 4607914 h 6858029"/>
              <a:gd name="connsiteX3665" fmla="*/ 1358888 w 11162102"/>
              <a:gd name="connsiteY3665" fmla="*/ 4612547 h 6858029"/>
              <a:gd name="connsiteX3666" fmla="*/ 1395994 w 11162102"/>
              <a:gd name="connsiteY3666" fmla="*/ 4574001 h 6858029"/>
              <a:gd name="connsiteX3667" fmla="*/ 1688896 w 11162102"/>
              <a:gd name="connsiteY3667" fmla="*/ 4500377 h 6858029"/>
              <a:gd name="connsiteX3668" fmla="*/ 2541659 w 11162102"/>
              <a:gd name="connsiteY3668" fmla="*/ 4537029 h 6858029"/>
              <a:gd name="connsiteX3669" fmla="*/ 3202310 w 11162102"/>
              <a:gd name="connsiteY3669" fmla="*/ 4705843 h 6858029"/>
              <a:gd name="connsiteX3670" fmla="*/ 5231159 w 11162102"/>
              <a:gd name="connsiteY3670" fmla="*/ 5353166 h 6858029"/>
              <a:gd name="connsiteX3671" fmla="*/ 6798686 w 11162102"/>
              <a:gd name="connsiteY3671" fmla="*/ 5863967 h 6858029"/>
              <a:gd name="connsiteX3672" fmla="*/ 7807713 w 11162102"/>
              <a:gd name="connsiteY3672" fmla="*/ 6135914 h 6858029"/>
              <a:gd name="connsiteX3673" fmla="*/ 8836801 w 11162102"/>
              <a:gd name="connsiteY3673" fmla="*/ 6265314 h 6858029"/>
              <a:gd name="connsiteX3674" fmla="*/ 9510802 w 11162102"/>
              <a:gd name="connsiteY3674" fmla="*/ 6191370 h 6858029"/>
              <a:gd name="connsiteX3675" fmla="*/ 10081488 w 11162102"/>
              <a:gd name="connsiteY3675" fmla="*/ 5920040 h 6858029"/>
              <a:gd name="connsiteX3676" fmla="*/ 10133705 w 11162102"/>
              <a:gd name="connsiteY3676" fmla="*/ 5873735 h 6858029"/>
              <a:gd name="connsiteX3677" fmla="*/ 10145686 w 11162102"/>
              <a:gd name="connsiteY3677" fmla="*/ 5925655 h 6858029"/>
              <a:gd name="connsiteX3678" fmla="*/ 10035091 w 11162102"/>
              <a:gd name="connsiteY3678" fmla="*/ 6025204 h 6858029"/>
              <a:gd name="connsiteX3679" fmla="*/ 8810167 w 11162102"/>
              <a:gd name="connsiteY3679" fmla="*/ 6325130 h 6858029"/>
              <a:gd name="connsiteX3680" fmla="*/ 7946425 w 11162102"/>
              <a:gd name="connsiteY3680" fmla="*/ 6220195 h 6858029"/>
              <a:gd name="connsiteX3681" fmla="*/ 6817195 w 11162102"/>
              <a:gd name="connsiteY3681" fmla="*/ 5924993 h 6858029"/>
              <a:gd name="connsiteX3682" fmla="*/ 5236271 w 11162102"/>
              <a:gd name="connsiteY3682" fmla="*/ 5415104 h 6858029"/>
              <a:gd name="connsiteX3683" fmla="*/ 3182523 w 11162102"/>
              <a:gd name="connsiteY3683" fmla="*/ 4766619 h 6858029"/>
              <a:gd name="connsiteX3684" fmla="*/ 2420178 w 11162102"/>
              <a:gd name="connsiteY3684" fmla="*/ 4578702 h 6858029"/>
              <a:gd name="connsiteX3685" fmla="*/ 1664381 w 11162102"/>
              <a:gd name="connsiteY3685" fmla="*/ 4547231 h 6858029"/>
              <a:gd name="connsiteX3686" fmla="*/ 1379369 w 11162102"/>
              <a:gd name="connsiteY3686" fmla="*/ 4606614 h 6858029"/>
              <a:gd name="connsiteX3687" fmla="*/ 1395994 w 11162102"/>
              <a:gd name="connsiteY3687" fmla="*/ 4574001 h 6858029"/>
              <a:gd name="connsiteX3688" fmla="*/ 10077700 w 11162102"/>
              <a:gd name="connsiteY3688" fmla="*/ 5915362 h 6858029"/>
              <a:gd name="connsiteX3689" fmla="*/ 8836915 w 11162102"/>
              <a:gd name="connsiteY3689" fmla="*/ 6259289 h 6858029"/>
              <a:gd name="connsiteX3690" fmla="*/ 7927278 w 11162102"/>
              <a:gd name="connsiteY3690" fmla="*/ 6154605 h 6858029"/>
              <a:gd name="connsiteX3691" fmla="*/ 6800466 w 11162102"/>
              <a:gd name="connsiteY3691" fmla="*/ 5858215 h 6858029"/>
              <a:gd name="connsiteX3692" fmla="*/ 5233076 w 11162102"/>
              <a:gd name="connsiteY3692" fmla="*/ 5347460 h 6858029"/>
              <a:gd name="connsiteX3693" fmla="*/ 3203976 w 11162102"/>
              <a:gd name="connsiteY3693" fmla="*/ 4700047 h 6858029"/>
              <a:gd name="connsiteX3694" fmla="*/ 2441129 w 11162102"/>
              <a:gd name="connsiteY3694" fmla="*/ 4512519 h 6858029"/>
              <a:gd name="connsiteX3695" fmla="*/ 1687906 w 11162102"/>
              <a:gd name="connsiteY3695" fmla="*/ 4494421 h 6858029"/>
              <a:gd name="connsiteX3696" fmla="*/ 1400045 w 11162102"/>
              <a:gd name="connsiteY3696" fmla="*/ 4566036 h 6858029"/>
              <a:gd name="connsiteX3697" fmla="*/ 1416203 w 11162102"/>
              <a:gd name="connsiteY3697" fmla="*/ 4534154 h 6858029"/>
              <a:gd name="connsiteX3698" fmla="*/ 1712588 w 11162102"/>
              <a:gd name="connsiteY3698" fmla="*/ 4447453 h 6858029"/>
              <a:gd name="connsiteX3699" fmla="*/ 3223785 w 11162102"/>
              <a:gd name="connsiteY3699" fmla="*/ 4639203 h 6858029"/>
              <a:gd name="connsiteX3700" fmla="*/ 5226755 w 11162102"/>
              <a:gd name="connsiteY3700" fmla="*/ 5285019 h 6858029"/>
              <a:gd name="connsiteX3701" fmla="*/ 6781980 w 11162102"/>
              <a:gd name="connsiteY3701" fmla="*/ 5797075 h 6858029"/>
              <a:gd name="connsiteX3702" fmla="*/ 7812255 w 11162102"/>
              <a:gd name="connsiteY3702" fmla="*/ 6075184 h 6858029"/>
              <a:gd name="connsiteX3703" fmla="*/ 7912420 w 11162102"/>
              <a:gd name="connsiteY3703" fmla="*/ 6095792 h 6858029"/>
              <a:gd name="connsiteX3704" fmla="*/ 8863640 w 11162102"/>
              <a:gd name="connsiteY3704" fmla="*/ 6199381 h 6858029"/>
              <a:gd name="connsiteX3705" fmla="*/ 9551904 w 11162102"/>
              <a:gd name="connsiteY3705" fmla="*/ 6108961 h 6858029"/>
              <a:gd name="connsiteX3706" fmla="*/ 10118254 w 11162102"/>
              <a:gd name="connsiteY3706" fmla="*/ 5815196 h 6858029"/>
              <a:gd name="connsiteX3707" fmla="*/ 10132015 w 11162102"/>
              <a:gd name="connsiteY3707" fmla="*/ 5866979 h 6858029"/>
              <a:gd name="connsiteX3708" fmla="*/ 10077700 w 11162102"/>
              <a:gd name="connsiteY3708" fmla="*/ 5915362 h 6858029"/>
              <a:gd name="connsiteX3709" fmla="*/ 10123755 w 11162102"/>
              <a:gd name="connsiteY3709" fmla="*/ 5810381 h 6858029"/>
              <a:gd name="connsiteX3710" fmla="*/ 10124280 w 11162102"/>
              <a:gd name="connsiteY3710" fmla="*/ 5809902 h 6858029"/>
              <a:gd name="connsiteX3711" fmla="*/ 10149657 w 11162102"/>
              <a:gd name="connsiteY3711" fmla="*/ 5786258 h 6858029"/>
              <a:gd name="connsiteX3712" fmla="*/ 10161274 w 11162102"/>
              <a:gd name="connsiteY3712" fmla="*/ 5836421 h 6858029"/>
              <a:gd name="connsiteX3713" fmla="*/ 10137379 w 11162102"/>
              <a:gd name="connsiteY3713" fmla="*/ 5861616 h 6858029"/>
              <a:gd name="connsiteX3714" fmla="*/ 10123755 w 11162102"/>
              <a:gd name="connsiteY3714" fmla="*/ 5810381 h 6858029"/>
              <a:gd name="connsiteX3715" fmla="*/ 10121974 w 11162102"/>
              <a:gd name="connsiteY3715" fmla="*/ 5804013 h 6858029"/>
              <a:gd name="connsiteX3716" fmla="*/ 10107117 w 11162102"/>
              <a:gd name="connsiteY3716" fmla="*/ 5754148 h 6858029"/>
              <a:gd name="connsiteX3717" fmla="*/ 10134800 w 11162102"/>
              <a:gd name="connsiteY3717" fmla="*/ 5729979 h 6858029"/>
              <a:gd name="connsiteX3718" fmla="*/ 10148014 w 11162102"/>
              <a:gd name="connsiteY3718" fmla="*/ 5779617 h 6858029"/>
              <a:gd name="connsiteX3719" fmla="*/ 10121974 w 11162102"/>
              <a:gd name="connsiteY3719" fmla="*/ 5804013 h 6858029"/>
              <a:gd name="connsiteX3720" fmla="*/ 10140391 w 11162102"/>
              <a:gd name="connsiteY3720" fmla="*/ 5724935 h 6858029"/>
              <a:gd name="connsiteX3721" fmla="*/ 10167047 w 11162102"/>
              <a:gd name="connsiteY3721" fmla="*/ 5699786 h 6858029"/>
              <a:gd name="connsiteX3722" fmla="*/ 10167116 w 11162102"/>
              <a:gd name="connsiteY3722" fmla="*/ 5699717 h 6858029"/>
              <a:gd name="connsiteX3723" fmla="*/ 10178276 w 11162102"/>
              <a:gd name="connsiteY3723" fmla="*/ 5748100 h 6858029"/>
              <a:gd name="connsiteX3724" fmla="*/ 10153559 w 11162102"/>
              <a:gd name="connsiteY3724" fmla="*/ 5774094 h 6858029"/>
              <a:gd name="connsiteX3725" fmla="*/ 10140391 w 11162102"/>
              <a:gd name="connsiteY3725" fmla="*/ 5724935 h 6858029"/>
              <a:gd name="connsiteX3726" fmla="*/ 10162986 w 11162102"/>
              <a:gd name="connsiteY3726" fmla="*/ 5695632 h 6858029"/>
              <a:gd name="connsiteX3727" fmla="*/ 10138589 w 11162102"/>
              <a:gd name="connsiteY3727" fmla="*/ 5718659 h 6858029"/>
              <a:gd name="connsiteX3728" fmla="*/ 10124439 w 11162102"/>
              <a:gd name="connsiteY3728" fmla="*/ 5671418 h 6858029"/>
              <a:gd name="connsiteX3729" fmla="*/ 10152989 w 11162102"/>
              <a:gd name="connsiteY3729" fmla="*/ 5645971 h 6858029"/>
              <a:gd name="connsiteX3730" fmla="*/ 10165495 w 11162102"/>
              <a:gd name="connsiteY3730" fmla="*/ 5693122 h 6858029"/>
              <a:gd name="connsiteX3731" fmla="*/ 10162986 w 11162102"/>
              <a:gd name="connsiteY3731" fmla="*/ 5695632 h 6858029"/>
              <a:gd name="connsiteX3732" fmla="*/ 10157052 w 11162102"/>
              <a:gd name="connsiteY3732" fmla="*/ 5634332 h 6858029"/>
              <a:gd name="connsiteX3733" fmla="*/ 10143609 w 11162102"/>
              <a:gd name="connsiteY3733" fmla="*/ 5589533 h 6858029"/>
              <a:gd name="connsiteX3734" fmla="*/ 10173643 w 11162102"/>
              <a:gd name="connsiteY3734" fmla="*/ 5562078 h 6858029"/>
              <a:gd name="connsiteX3735" fmla="*/ 10185510 w 11162102"/>
              <a:gd name="connsiteY3735" fmla="*/ 5606581 h 6858029"/>
              <a:gd name="connsiteX3736" fmla="*/ 10157052 w 11162102"/>
              <a:gd name="connsiteY3736" fmla="*/ 5634332 h 6858029"/>
              <a:gd name="connsiteX3737" fmla="*/ 10178846 w 11162102"/>
              <a:gd name="connsiteY3737" fmla="*/ 5557148 h 6858029"/>
              <a:gd name="connsiteX3738" fmla="*/ 10207648 w 11162102"/>
              <a:gd name="connsiteY3738" fmla="*/ 5528552 h 6858029"/>
              <a:gd name="connsiteX3739" fmla="*/ 10217643 w 11162102"/>
              <a:gd name="connsiteY3739" fmla="*/ 5572622 h 6858029"/>
              <a:gd name="connsiteX3740" fmla="*/ 10205640 w 11162102"/>
              <a:gd name="connsiteY3740" fmla="*/ 5585744 h 6858029"/>
              <a:gd name="connsiteX3741" fmla="*/ 10190691 w 11162102"/>
              <a:gd name="connsiteY3741" fmla="*/ 5601332 h 6858029"/>
              <a:gd name="connsiteX3742" fmla="*/ 10178846 w 11162102"/>
              <a:gd name="connsiteY3742" fmla="*/ 5557148 h 6858029"/>
              <a:gd name="connsiteX3743" fmla="*/ 10177112 w 11162102"/>
              <a:gd name="connsiteY3743" fmla="*/ 5551055 h 6858029"/>
              <a:gd name="connsiteX3744" fmla="*/ 10164400 w 11162102"/>
              <a:gd name="connsiteY3744" fmla="*/ 5508537 h 6858029"/>
              <a:gd name="connsiteX3745" fmla="*/ 10195028 w 11162102"/>
              <a:gd name="connsiteY3745" fmla="*/ 5479941 h 6858029"/>
              <a:gd name="connsiteX3746" fmla="*/ 10206095 w 11162102"/>
              <a:gd name="connsiteY3746" fmla="*/ 5522116 h 6858029"/>
              <a:gd name="connsiteX3747" fmla="*/ 10177112 w 11162102"/>
              <a:gd name="connsiteY3747" fmla="*/ 5551055 h 6858029"/>
              <a:gd name="connsiteX3748" fmla="*/ 10200390 w 11162102"/>
              <a:gd name="connsiteY3748" fmla="*/ 5474647 h 6858029"/>
              <a:gd name="connsiteX3749" fmla="*/ 10230173 w 11162102"/>
              <a:gd name="connsiteY3749" fmla="*/ 5444385 h 6858029"/>
              <a:gd name="connsiteX3750" fmla="*/ 10239324 w 11162102"/>
              <a:gd name="connsiteY3750" fmla="*/ 5486126 h 6858029"/>
              <a:gd name="connsiteX3751" fmla="*/ 10211459 w 11162102"/>
              <a:gd name="connsiteY3751" fmla="*/ 5516525 h 6858029"/>
              <a:gd name="connsiteX3752" fmla="*/ 10200390 w 11162102"/>
              <a:gd name="connsiteY3752" fmla="*/ 5474647 h 6858029"/>
              <a:gd name="connsiteX3753" fmla="*/ 10198633 w 11162102"/>
              <a:gd name="connsiteY3753" fmla="*/ 5468303 h 6858029"/>
              <a:gd name="connsiteX3754" fmla="*/ 10186720 w 11162102"/>
              <a:gd name="connsiteY3754" fmla="*/ 5428136 h 6858029"/>
              <a:gd name="connsiteX3755" fmla="*/ 10218397 w 11162102"/>
              <a:gd name="connsiteY3755" fmla="*/ 5397897 h 6858029"/>
              <a:gd name="connsiteX3756" fmla="*/ 10228621 w 11162102"/>
              <a:gd name="connsiteY3756" fmla="*/ 5437835 h 6858029"/>
              <a:gd name="connsiteX3757" fmla="*/ 10198633 w 11162102"/>
              <a:gd name="connsiteY3757" fmla="*/ 5468303 h 6858029"/>
              <a:gd name="connsiteX3758" fmla="*/ 10223372 w 11162102"/>
              <a:gd name="connsiteY3758" fmla="*/ 5392990 h 6858029"/>
              <a:gd name="connsiteX3759" fmla="*/ 10253634 w 11162102"/>
              <a:gd name="connsiteY3759" fmla="*/ 5361564 h 6858029"/>
              <a:gd name="connsiteX3760" fmla="*/ 10261964 w 11162102"/>
              <a:gd name="connsiteY3760" fmla="*/ 5400978 h 6858029"/>
              <a:gd name="connsiteX3761" fmla="*/ 10233597 w 11162102"/>
              <a:gd name="connsiteY3761" fmla="*/ 5432495 h 6858029"/>
              <a:gd name="connsiteX3762" fmla="*/ 10223372 w 11162102"/>
              <a:gd name="connsiteY3762" fmla="*/ 5392990 h 6858029"/>
              <a:gd name="connsiteX3763" fmla="*/ 10258746 w 11162102"/>
              <a:gd name="connsiteY3763" fmla="*/ 5355973 h 6858029"/>
              <a:gd name="connsiteX3764" fmla="*/ 10287113 w 11162102"/>
              <a:gd name="connsiteY3764" fmla="*/ 5323839 h 6858029"/>
              <a:gd name="connsiteX3765" fmla="*/ 10292865 w 11162102"/>
              <a:gd name="connsiteY3765" fmla="*/ 5358894 h 6858029"/>
              <a:gd name="connsiteX3766" fmla="*/ 10293413 w 11162102"/>
              <a:gd name="connsiteY3766" fmla="*/ 5362865 h 6858029"/>
              <a:gd name="connsiteX3767" fmla="*/ 10290971 w 11162102"/>
              <a:gd name="connsiteY3767" fmla="*/ 5366014 h 6858029"/>
              <a:gd name="connsiteX3768" fmla="*/ 10267144 w 11162102"/>
              <a:gd name="connsiteY3768" fmla="*/ 5394998 h 6858029"/>
              <a:gd name="connsiteX3769" fmla="*/ 10258746 w 11162102"/>
              <a:gd name="connsiteY3769" fmla="*/ 5355973 h 6858029"/>
              <a:gd name="connsiteX3770" fmla="*/ 10257218 w 11162102"/>
              <a:gd name="connsiteY3770" fmla="*/ 5349377 h 6858029"/>
              <a:gd name="connsiteX3771" fmla="*/ 10247769 w 11162102"/>
              <a:gd name="connsiteY3771" fmla="*/ 5311789 h 6858029"/>
              <a:gd name="connsiteX3772" fmla="*/ 10278328 w 11162102"/>
              <a:gd name="connsiteY3772" fmla="*/ 5279405 h 6858029"/>
              <a:gd name="connsiteX3773" fmla="*/ 10285859 w 11162102"/>
              <a:gd name="connsiteY3773" fmla="*/ 5316833 h 6858029"/>
              <a:gd name="connsiteX3774" fmla="*/ 10257218 w 11162102"/>
              <a:gd name="connsiteY3774" fmla="*/ 5349377 h 6858029"/>
              <a:gd name="connsiteX3775" fmla="*/ 10246057 w 11162102"/>
              <a:gd name="connsiteY3775" fmla="*/ 5305353 h 6858029"/>
              <a:gd name="connsiteX3776" fmla="*/ 10235673 w 11162102"/>
              <a:gd name="connsiteY3776" fmla="*/ 5268725 h 6858029"/>
              <a:gd name="connsiteX3777" fmla="*/ 10268240 w 11162102"/>
              <a:gd name="connsiteY3777" fmla="*/ 5236500 h 6858029"/>
              <a:gd name="connsiteX3778" fmla="*/ 10276844 w 11162102"/>
              <a:gd name="connsiteY3778" fmla="*/ 5272741 h 6858029"/>
              <a:gd name="connsiteX3779" fmla="*/ 10246057 w 11162102"/>
              <a:gd name="connsiteY3779" fmla="*/ 5305353 h 6858029"/>
              <a:gd name="connsiteX3780" fmla="*/ 10273215 w 11162102"/>
              <a:gd name="connsiteY3780" fmla="*/ 5231342 h 6858029"/>
              <a:gd name="connsiteX3781" fmla="*/ 10304116 w 11162102"/>
              <a:gd name="connsiteY3781" fmla="*/ 5198045 h 6858029"/>
              <a:gd name="connsiteX3782" fmla="*/ 10310301 w 11162102"/>
              <a:gd name="connsiteY3782" fmla="*/ 5230247 h 6858029"/>
              <a:gd name="connsiteX3783" fmla="*/ 10310871 w 11162102"/>
              <a:gd name="connsiteY3783" fmla="*/ 5233624 h 6858029"/>
              <a:gd name="connsiteX3784" fmla="*/ 10281865 w 11162102"/>
              <a:gd name="connsiteY3784" fmla="*/ 5267195 h 6858029"/>
              <a:gd name="connsiteX3785" fmla="*/ 10273215 w 11162102"/>
              <a:gd name="connsiteY3785" fmla="*/ 5231342 h 6858029"/>
              <a:gd name="connsiteX3786" fmla="*/ 10271573 w 11162102"/>
              <a:gd name="connsiteY3786" fmla="*/ 5224997 h 6858029"/>
              <a:gd name="connsiteX3787" fmla="*/ 10261918 w 11162102"/>
              <a:gd name="connsiteY3787" fmla="*/ 5189715 h 6858029"/>
              <a:gd name="connsiteX3788" fmla="*/ 10294850 w 11162102"/>
              <a:gd name="connsiteY3788" fmla="*/ 5156600 h 6858029"/>
              <a:gd name="connsiteX3789" fmla="*/ 10302747 w 11162102"/>
              <a:gd name="connsiteY3789" fmla="*/ 5191335 h 6858029"/>
              <a:gd name="connsiteX3790" fmla="*/ 10271573 w 11162102"/>
              <a:gd name="connsiteY3790" fmla="*/ 5224997 h 6858029"/>
              <a:gd name="connsiteX3791" fmla="*/ 10299803 w 11162102"/>
              <a:gd name="connsiteY3791" fmla="*/ 5151397 h 6858029"/>
              <a:gd name="connsiteX3792" fmla="*/ 10330954 w 11162102"/>
              <a:gd name="connsiteY3792" fmla="*/ 5117255 h 6858029"/>
              <a:gd name="connsiteX3793" fmla="*/ 10336866 w 11162102"/>
              <a:gd name="connsiteY3793" fmla="*/ 5151282 h 6858029"/>
              <a:gd name="connsiteX3794" fmla="*/ 10307699 w 11162102"/>
              <a:gd name="connsiteY3794" fmla="*/ 5185698 h 6858029"/>
              <a:gd name="connsiteX3795" fmla="*/ 10299803 w 11162102"/>
              <a:gd name="connsiteY3795" fmla="*/ 5151397 h 6858029"/>
              <a:gd name="connsiteX3796" fmla="*/ 10298251 w 11162102"/>
              <a:gd name="connsiteY3796" fmla="*/ 5145052 h 6858029"/>
              <a:gd name="connsiteX3797" fmla="*/ 10289282 w 11162102"/>
              <a:gd name="connsiteY3797" fmla="*/ 5111002 h 6858029"/>
              <a:gd name="connsiteX3798" fmla="*/ 10322533 w 11162102"/>
              <a:gd name="connsiteY3798" fmla="*/ 5077088 h 6858029"/>
              <a:gd name="connsiteX3799" fmla="*/ 10327920 w 11162102"/>
              <a:gd name="connsiteY3799" fmla="*/ 5101850 h 6858029"/>
              <a:gd name="connsiteX3800" fmla="*/ 10329654 w 11162102"/>
              <a:gd name="connsiteY3800" fmla="*/ 5110568 h 6858029"/>
              <a:gd name="connsiteX3801" fmla="*/ 10298251 w 11162102"/>
              <a:gd name="connsiteY3801" fmla="*/ 5145052 h 6858029"/>
              <a:gd name="connsiteX3802" fmla="*/ 10333717 w 11162102"/>
              <a:gd name="connsiteY3802" fmla="*/ 5100663 h 6858029"/>
              <a:gd name="connsiteX3803" fmla="*/ 10327417 w 11162102"/>
              <a:gd name="connsiteY3803" fmla="*/ 5071862 h 6858029"/>
              <a:gd name="connsiteX3804" fmla="*/ 10358660 w 11162102"/>
              <a:gd name="connsiteY3804" fmla="*/ 5037150 h 6858029"/>
              <a:gd name="connsiteX3805" fmla="*/ 10363795 w 11162102"/>
              <a:gd name="connsiteY3805" fmla="*/ 5069831 h 6858029"/>
              <a:gd name="connsiteX3806" fmla="*/ 10334560 w 11162102"/>
              <a:gd name="connsiteY3806" fmla="*/ 5104909 h 6858029"/>
              <a:gd name="connsiteX3807" fmla="*/ 10333717 w 11162102"/>
              <a:gd name="connsiteY3807" fmla="*/ 5100663 h 6858029"/>
              <a:gd name="connsiteX3808" fmla="*/ 10325934 w 11162102"/>
              <a:gd name="connsiteY3808" fmla="*/ 5065609 h 6858029"/>
              <a:gd name="connsiteX3809" fmla="*/ 10317718 w 11162102"/>
              <a:gd name="connsiteY3809" fmla="*/ 5032562 h 6858029"/>
              <a:gd name="connsiteX3810" fmla="*/ 10351152 w 11162102"/>
              <a:gd name="connsiteY3810" fmla="*/ 4997965 h 6858029"/>
              <a:gd name="connsiteX3811" fmla="*/ 10357474 w 11162102"/>
              <a:gd name="connsiteY3811" fmla="*/ 5030417 h 6858029"/>
              <a:gd name="connsiteX3812" fmla="*/ 10325934 w 11162102"/>
              <a:gd name="connsiteY3812" fmla="*/ 5065609 h 6858029"/>
              <a:gd name="connsiteX3813" fmla="*/ 10355990 w 11162102"/>
              <a:gd name="connsiteY3813" fmla="*/ 4992761 h 6858029"/>
              <a:gd name="connsiteX3814" fmla="*/ 10387188 w 11162102"/>
              <a:gd name="connsiteY3814" fmla="*/ 4957615 h 6858029"/>
              <a:gd name="connsiteX3815" fmla="*/ 10391547 w 11162102"/>
              <a:gd name="connsiteY3815" fmla="*/ 4989224 h 6858029"/>
              <a:gd name="connsiteX3816" fmla="*/ 10362380 w 11162102"/>
              <a:gd name="connsiteY3816" fmla="*/ 5024758 h 6858029"/>
              <a:gd name="connsiteX3817" fmla="*/ 10355990 w 11162102"/>
              <a:gd name="connsiteY3817" fmla="*/ 4992761 h 6858029"/>
              <a:gd name="connsiteX3818" fmla="*/ 10354644 w 11162102"/>
              <a:gd name="connsiteY3818" fmla="*/ 4986508 h 6858029"/>
              <a:gd name="connsiteX3819" fmla="*/ 10351449 w 11162102"/>
              <a:gd name="connsiteY3819" fmla="*/ 4972336 h 6858029"/>
              <a:gd name="connsiteX3820" fmla="*/ 10347044 w 11162102"/>
              <a:gd name="connsiteY3820" fmla="*/ 4954146 h 6858029"/>
              <a:gd name="connsiteX3821" fmla="*/ 10353458 w 11162102"/>
              <a:gd name="connsiteY3821" fmla="*/ 4947733 h 6858029"/>
              <a:gd name="connsiteX3822" fmla="*/ 10380524 w 11162102"/>
              <a:gd name="connsiteY3822" fmla="*/ 4919183 h 6858029"/>
              <a:gd name="connsiteX3823" fmla="*/ 10386138 w 11162102"/>
              <a:gd name="connsiteY3823" fmla="*/ 4950860 h 6858029"/>
              <a:gd name="connsiteX3824" fmla="*/ 10354644 w 11162102"/>
              <a:gd name="connsiteY3824" fmla="*/ 4986508 h 6858029"/>
              <a:gd name="connsiteX3825" fmla="*/ 10385339 w 11162102"/>
              <a:gd name="connsiteY3825" fmla="*/ 4913934 h 6858029"/>
              <a:gd name="connsiteX3826" fmla="*/ 10416469 w 11162102"/>
              <a:gd name="connsiteY3826" fmla="*/ 4878537 h 6858029"/>
              <a:gd name="connsiteX3827" fmla="*/ 10420097 w 11162102"/>
              <a:gd name="connsiteY3827" fmla="*/ 4909210 h 6858029"/>
              <a:gd name="connsiteX3828" fmla="*/ 10391022 w 11162102"/>
              <a:gd name="connsiteY3828" fmla="*/ 4945132 h 6858029"/>
              <a:gd name="connsiteX3829" fmla="*/ 10385339 w 11162102"/>
              <a:gd name="connsiteY3829" fmla="*/ 4913934 h 6858029"/>
              <a:gd name="connsiteX3830" fmla="*/ 10421421 w 11162102"/>
              <a:gd name="connsiteY3830" fmla="*/ 4872604 h 6858029"/>
              <a:gd name="connsiteX3831" fmla="*/ 10449903 w 11162102"/>
              <a:gd name="connsiteY3831" fmla="*/ 4837298 h 6858029"/>
              <a:gd name="connsiteX3832" fmla="*/ 10451546 w 11162102"/>
              <a:gd name="connsiteY3832" fmla="*/ 4866990 h 6858029"/>
              <a:gd name="connsiteX3833" fmla="*/ 10425186 w 11162102"/>
              <a:gd name="connsiteY3833" fmla="*/ 4902614 h 6858029"/>
              <a:gd name="connsiteX3834" fmla="*/ 10421421 w 11162102"/>
              <a:gd name="connsiteY3834" fmla="*/ 4872604 h 6858029"/>
              <a:gd name="connsiteX3835" fmla="*/ 10454536 w 11162102"/>
              <a:gd name="connsiteY3835" fmla="*/ 4823080 h 6858029"/>
              <a:gd name="connsiteX3836" fmla="*/ 10451432 w 11162102"/>
              <a:gd name="connsiteY3836" fmla="*/ 4793777 h 6858029"/>
              <a:gd name="connsiteX3837" fmla="*/ 10479959 w 11162102"/>
              <a:gd name="connsiteY3837" fmla="*/ 4758083 h 6858029"/>
              <a:gd name="connsiteX3838" fmla="*/ 10481009 w 11162102"/>
              <a:gd name="connsiteY3838" fmla="*/ 4786907 h 6858029"/>
              <a:gd name="connsiteX3839" fmla="*/ 10454536 w 11162102"/>
              <a:gd name="connsiteY3839" fmla="*/ 4823080 h 6858029"/>
              <a:gd name="connsiteX3840" fmla="*/ 10450634 w 11162102"/>
              <a:gd name="connsiteY3840" fmla="*/ 4787295 h 6858029"/>
              <a:gd name="connsiteX3841" fmla="*/ 10446297 w 11162102"/>
              <a:gd name="connsiteY3841" fmla="*/ 4757056 h 6858029"/>
              <a:gd name="connsiteX3842" fmla="*/ 10477243 w 11162102"/>
              <a:gd name="connsiteY3842" fmla="*/ 4721134 h 6858029"/>
              <a:gd name="connsiteX3843" fmla="*/ 10479549 w 11162102"/>
              <a:gd name="connsiteY3843" fmla="*/ 4750711 h 6858029"/>
              <a:gd name="connsiteX3844" fmla="*/ 10450634 w 11162102"/>
              <a:gd name="connsiteY3844" fmla="*/ 4787295 h 6858029"/>
              <a:gd name="connsiteX3845" fmla="*/ 10482105 w 11162102"/>
              <a:gd name="connsiteY3845" fmla="*/ 4715292 h 6858029"/>
              <a:gd name="connsiteX3846" fmla="*/ 10510313 w 11162102"/>
              <a:gd name="connsiteY3846" fmla="*/ 4679690 h 6858029"/>
              <a:gd name="connsiteX3847" fmla="*/ 10510723 w 11162102"/>
              <a:gd name="connsiteY3847" fmla="*/ 4707989 h 6858029"/>
              <a:gd name="connsiteX3848" fmla="*/ 10484547 w 11162102"/>
              <a:gd name="connsiteY3848" fmla="*/ 4744139 h 6858029"/>
              <a:gd name="connsiteX3849" fmla="*/ 10482105 w 11162102"/>
              <a:gd name="connsiteY3849" fmla="*/ 4715292 h 6858029"/>
              <a:gd name="connsiteX3850" fmla="*/ 10481466 w 11162102"/>
              <a:gd name="connsiteY3850" fmla="*/ 4708993 h 6858029"/>
              <a:gd name="connsiteX3851" fmla="*/ 10477746 w 11162102"/>
              <a:gd name="connsiteY3851" fmla="*/ 4678891 h 6858029"/>
              <a:gd name="connsiteX3852" fmla="*/ 10490183 w 11162102"/>
              <a:gd name="connsiteY3852" fmla="*/ 4664695 h 6858029"/>
              <a:gd name="connsiteX3853" fmla="*/ 10508441 w 11162102"/>
              <a:gd name="connsiteY3853" fmla="*/ 4643060 h 6858029"/>
              <a:gd name="connsiteX3854" fmla="*/ 10510062 w 11162102"/>
              <a:gd name="connsiteY3854" fmla="*/ 4672478 h 6858029"/>
              <a:gd name="connsiteX3855" fmla="*/ 10481466 w 11162102"/>
              <a:gd name="connsiteY3855" fmla="*/ 4708993 h 6858029"/>
              <a:gd name="connsiteX3856" fmla="*/ 10512732 w 11162102"/>
              <a:gd name="connsiteY3856" fmla="*/ 4629801 h 6858029"/>
              <a:gd name="connsiteX3857" fmla="*/ 10509788 w 11162102"/>
              <a:gd name="connsiteY3857" fmla="*/ 4600908 h 6858029"/>
              <a:gd name="connsiteX3858" fmla="*/ 10535942 w 11162102"/>
              <a:gd name="connsiteY3858" fmla="*/ 4570304 h 6858029"/>
              <a:gd name="connsiteX3859" fmla="*/ 10539707 w 11162102"/>
              <a:gd name="connsiteY3859" fmla="*/ 4565739 h 6858029"/>
              <a:gd name="connsiteX3860" fmla="*/ 10540620 w 11162102"/>
              <a:gd name="connsiteY3860" fmla="*/ 4594312 h 6858029"/>
              <a:gd name="connsiteX3861" fmla="*/ 10512732 w 11162102"/>
              <a:gd name="connsiteY3861" fmla="*/ 4629801 h 6858029"/>
              <a:gd name="connsiteX3862" fmla="*/ 10545093 w 11162102"/>
              <a:gd name="connsiteY3862" fmla="*/ 4559167 h 6858029"/>
              <a:gd name="connsiteX3863" fmla="*/ 10572000 w 11162102"/>
              <a:gd name="connsiteY3863" fmla="*/ 4524888 h 6858029"/>
              <a:gd name="connsiteX3864" fmla="*/ 10571155 w 11162102"/>
              <a:gd name="connsiteY3864" fmla="*/ 4552274 h 6858029"/>
              <a:gd name="connsiteX3865" fmla="*/ 10546257 w 11162102"/>
              <a:gd name="connsiteY3865" fmla="*/ 4586804 h 6858029"/>
              <a:gd name="connsiteX3866" fmla="*/ 10545093 w 11162102"/>
              <a:gd name="connsiteY3866" fmla="*/ 4559167 h 6858029"/>
              <a:gd name="connsiteX3867" fmla="*/ 10544659 w 11162102"/>
              <a:gd name="connsiteY3867" fmla="*/ 4551909 h 6858029"/>
              <a:gd name="connsiteX3868" fmla="*/ 10542332 w 11162102"/>
              <a:gd name="connsiteY3868" fmla="*/ 4523040 h 6858029"/>
              <a:gd name="connsiteX3869" fmla="*/ 10571795 w 11162102"/>
              <a:gd name="connsiteY3869" fmla="*/ 4488236 h 6858029"/>
              <a:gd name="connsiteX3870" fmla="*/ 10572092 w 11162102"/>
              <a:gd name="connsiteY3870" fmla="*/ 4516832 h 6858029"/>
              <a:gd name="connsiteX3871" fmla="*/ 10544659 w 11162102"/>
              <a:gd name="connsiteY3871" fmla="*/ 4551909 h 6858029"/>
              <a:gd name="connsiteX3872" fmla="*/ 10577797 w 11162102"/>
              <a:gd name="connsiteY3872" fmla="*/ 4504189 h 6858029"/>
              <a:gd name="connsiteX3873" fmla="*/ 10577272 w 11162102"/>
              <a:gd name="connsiteY3873" fmla="*/ 4481481 h 6858029"/>
              <a:gd name="connsiteX3874" fmla="*/ 10581791 w 11162102"/>
              <a:gd name="connsiteY3874" fmla="*/ 4475889 h 6858029"/>
              <a:gd name="connsiteX3875" fmla="*/ 10603700 w 11162102"/>
              <a:gd name="connsiteY3875" fmla="*/ 4447704 h 6858029"/>
              <a:gd name="connsiteX3876" fmla="*/ 10602239 w 11162102"/>
              <a:gd name="connsiteY3876" fmla="*/ 4475182 h 6858029"/>
              <a:gd name="connsiteX3877" fmla="*/ 10577797 w 11162102"/>
              <a:gd name="connsiteY3877" fmla="*/ 4509232 h 6858029"/>
              <a:gd name="connsiteX3878" fmla="*/ 10577797 w 11162102"/>
              <a:gd name="connsiteY3878" fmla="*/ 4504189 h 6858029"/>
              <a:gd name="connsiteX3879" fmla="*/ 10576998 w 11162102"/>
              <a:gd name="connsiteY3879" fmla="*/ 4474406 h 6858029"/>
              <a:gd name="connsiteX3880" fmla="*/ 10575310 w 11162102"/>
              <a:gd name="connsiteY3880" fmla="*/ 4445308 h 6858029"/>
              <a:gd name="connsiteX3881" fmla="*/ 10604271 w 11162102"/>
              <a:gd name="connsiteY3881" fmla="*/ 4410938 h 6858029"/>
              <a:gd name="connsiteX3882" fmla="*/ 10603929 w 11162102"/>
              <a:gd name="connsiteY3882" fmla="*/ 4439808 h 6858029"/>
              <a:gd name="connsiteX3883" fmla="*/ 10576998 w 11162102"/>
              <a:gd name="connsiteY3883" fmla="*/ 4474406 h 6858029"/>
              <a:gd name="connsiteX3884" fmla="*/ 10609817 w 11162102"/>
              <a:gd name="connsiteY3884" fmla="*/ 4404137 h 6858029"/>
              <a:gd name="connsiteX3885" fmla="*/ 10627709 w 11162102"/>
              <a:gd name="connsiteY3885" fmla="*/ 4381452 h 6858029"/>
              <a:gd name="connsiteX3886" fmla="*/ 10635742 w 11162102"/>
              <a:gd name="connsiteY3886" fmla="*/ 4370908 h 6858029"/>
              <a:gd name="connsiteX3887" fmla="*/ 10633689 w 11162102"/>
              <a:gd name="connsiteY3887" fmla="*/ 4398637 h 6858029"/>
              <a:gd name="connsiteX3888" fmla="*/ 10609680 w 11162102"/>
              <a:gd name="connsiteY3888" fmla="*/ 4432071 h 6858029"/>
              <a:gd name="connsiteX3889" fmla="*/ 10609817 w 11162102"/>
              <a:gd name="connsiteY3889" fmla="*/ 4404137 h 6858029"/>
              <a:gd name="connsiteX3890" fmla="*/ 10609748 w 11162102"/>
              <a:gd name="connsiteY3890" fmla="*/ 4397176 h 6858029"/>
              <a:gd name="connsiteX3891" fmla="*/ 10609360 w 11162102"/>
              <a:gd name="connsiteY3891" fmla="*/ 4382730 h 6858029"/>
              <a:gd name="connsiteX3892" fmla="*/ 10608698 w 11162102"/>
              <a:gd name="connsiteY3892" fmla="*/ 4367759 h 6858029"/>
              <a:gd name="connsiteX3893" fmla="*/ 10637134 w 11162102"/>
              <a:gd name="connsiteY3893" fmla="*/ 4333891 h 6858029"/>
              <a:gd name="connsiteX3894" fmla="*/ 10636153 w 11162102"/>
              <a:gd name="connsiteY3894" fmla="*/ 4363126 h 6858029"/>
              <a:gd name="connsiteX3895" fmla="*/ 10609748 w 11162102"/>
              <a:gd name="connsiteY3895" fmla="*/ 4397176 h 6858029"/>
              <a:gd name="connsiteX3896" fmla="*/ 10642657 w 11162102"/>
              <a:gd name="connsiteY3896" fmla="*/ 4327022 h 6858029"/>
              <a:gd name="connsiteX3897" fmla="*/ 10668127 w 11162102"/>
              <a:gd name="connsiteY3897" fmla="*/ 4294341 h 6858029"/>
              <a:gd name="connsiteX3898" fmla="*/ 10665433 w 11162102"/>
              <a:gd name="connsiteY3898" fmla="*/ 4322549 h 6858029"/>
              <a:gd name="connsiteX3899" fmla="*/ 10641904 w 11162102"/>
              <a:gd name="connsiteY3899" fmla="*/ 4355435 h 6858029"/>
              <a:gd name="connsiteX3900" fmla="*/ 10642657 w 11162102"/>
              <a:gd name="connsiteY3900" fmla="*/ 4327022 h 6858029"/>
              <a:gd name="connsiteX3901" fmla="*/ 10642748 w 11162102"/>
              <a:gd name="connsiteY3901" fmla="*/ 4320358 h 6858029"/>
              <a:gd name="connsiteX3902" fmla="*/ 10642360 w 11162102"/>
              <a:gd name="connsiteY3902" fmla="*/ 4290096 h 6858029"/>
              <a:gd name="connsiteX3903" fmla="*/ 10670317 w 11162102"/>
              <a:gd name="connsiteY3903" fmla="*/ 4256684 h 6858029"/>
              <a:gd name="connsiteX3904" fmla="*/ 10668675 w 11162102"/>
              <a:gd name="connsiteY3904" fmla="*/ 4286832 h 6858029"/>
              <a:gd name="connsiteX3905" fmla="*/ 10642748 w 11162102"/>
              <a:gd name="connsiteY3905" fmla="*/ 4320358 h 6858029"/>
              <a:gd name="connsiteX3906" fmla="*/ 10675818 w 11162102"/>
              <a:gd name="connsiteY3906" fmla="*/ 4249883 h 6858029"/>
              <a:gd name="connsiteX3907" fmla="*/ 10700853 w 11162102"/>
              <a:gd name="connsiteY3907" fmla="*/ 4217773 h 6858029"/>
              <a:gd name="connsiteX3908" fmla="*/ 10697499 w 11162102"/>
              <a:gd name="connsiteY3908" fmla="*/ 4246939 h 6858029"/>
              <a:gd name="connsiteX3909" fmla="*/ 10674403 w 11162102"/>
              <a:gd name="connsiteY3909" fmla="*/ 4279141 h 6858029"/>
              <a:gd name="connsiteX3910" fmla="*/ 10675818 w 11162102"/>
              <a:gd name="connsiteY3910" fmla="*/ 4249883 h 6858029"/>
              <a:gd name="connsiteX3911" fmla="*/ 10706558 w 11162102"/>
              <a:gd name="connsiteY3911" fmla="*/ 4210150 h 6858029"/>
              <a:gd name="connsiteX3912" fmla="*/ 10719704 w 11162102"/>
              <a:gd name="connsiteY3912" fmla="*/ 4192258 h 6858029"/>
              <a:gd name="connsiteX3913" fmla="*/ 10729084 w 11162102"/>
              <a:gd name="connsiteY3913" fmla="*/ 4179113 h 6858029"/>
              <a:gd name="connsiteX3914" fmla="*/ 10724177 w 11162102"/>
              <a:gd name="connsiteY3914" fmla="*/ 4207024 h 6858029"/>
              <a:gd name="connsiteX3915" fmla="*/ 10703546 w 11162102"/>
              <a:gd name="connsiteY3915" fmla="*/ 4238130 h 6858029"/>
              <a:gd name="connsiteX3916" fmla="*/ 10706558 w 11162102"/>
              <a:gd name="connsiteY3916" fmla="*/ 4210150 h 6858029"/>
              <a:gd name="connsiteX3917" fmla="*/ 10734676 w 11162102"/>
              <a:gd name="connsiteY3917" fmla="*/ 4171056 h 6858029"/>
              <a:gd name="connsiteX3918" fmla="*/ 10753846 w 11162102"/>
              <a:gd name="connsiteY3918" fmla="*/ 4142666 h 6858029"/>
              <a:gd name="connsiteX3919" fmla="*/ 10747616 w 11162102"/>
              <a:gd name="connsiteY3919" fmla="*/ 4169117 h 6858029"/>
              <a:gd name="connsiteX3920" fmla="*/ 10730339 w 11162102"/>
              <a:gd name="connsiteY3920" fmla="*/ 4197302 h 6858029"/>
              <a:gd name="connsiteX3921" fmla="*/ 10734676 w 11162102"/>
              <a:gd name="connsiteY3921" fmla="*/ 4171056 h 6858029"/>
              <a:gd name="connsiteX3922" fmla="*/ 10735954 w 11162102"/>
              <a:gd name="connsiteY3922" fmla="*/ 4162224 h 6858029"/>
              <a:gd name="connsiteX3923" fmla="*/ 10739491 w 11162102"/>
              <a:gd name="connsiteY3923" fmla="*/ 4134153 h 6858029"/>
              <a:gd name="connsiteX3924" fmla="*/ 10761651 w 11162102"/>
              <a:gd name="connsiteY3924" fmla="*/ 4103617 h 6858029"/>
              <a:gd name="connsiteX3925" fmla="*/ 10756150 w 11162102"/>
              <a:gd name="connsiteY3925" fmla="*/ 4131894 h 6858029"/>
              <a:gd name="connsiteX3926" fmla="*/ 10735954 w 11162102"/>
              <a:gd name="connsiteY3926" fmla="*/ 4162224 h 6858029"/>
              <a:gd name="connsiteX3927" fmla="*/ 10767174 w 11162102"/>
              <a:gd name="connsiteY3927" fmla="*/ 4095767 h 6858029"/>
              <a:gd name="connsiteX3928" fmla="*/ 10785819 w 11162102"/>
              <a:gd name="connsiteY3928" fmla="*/ 4068266 h 6858029"/>
              <a:gd name="connsiteX3929" fmla="*/ 10779109 w 11162102"/>
              <a:gd name="connsiteY3929" fmla="*/ 4095082 h 6858029"/>
              <a:gd name="connsiteX3930" fmla="*/ 10762381 w 11162102"/>
              <a:gd name="connsiteY3930" fmla="*/ 4122172 h 6858029"/>
              <a:gd name="connsiteX3931" fmla="*/ 10767174 w 11162102"/>
              <a:gd name="connsiteY3931" fmla="*/ 4095767 h 6858029"/>
              <a:gd name="connsiteX3932" fmla="*/ 10763112 w 11162102"/>
              <a:gd name="connsiteY3932" fmla="*/ 4095219 h 6858029"/>
              <a:gd name="connsiteX3933" fmla="*/ 10740290 w 11162102"/>
              <a:gd name="connsiteY3933" fmla="*/ 4126919 h 6858029"/>
              <a:gd name="connsiteX3934" fmla="*/ 10742960 w 11162102"/>
              <a:gd name="connsiteY3934" fmla="*/ 4096702 h 6858029"/>
              <a:gd name="connsiteX3935" fmla="*/ 10767836 w 11162102"/>
              <a:gd name="connsiteY3935" fmla="*/ 4064729 h 6858029"/>
              <a:gd name="connsiteX3936" fmla="*/ 10763112 w 11162102"/>
              <a:gd name="connsiteY3936" fmla="*/ 4095219 h 6858029"/>
              <a:gd name="connsiteX3937" fmla="*/ 10735292 w 11162102"/>
              <a:gd name="connsiteY3937" fmla="*/ 4133651 h 6858029"/>
              <a:gd name="connsiteX3938" fmla="*/ 10709572 w 11162102"/>
              <a:gd name="connsiteY3938" fmla="*/ 4166925 h 6858029"/>
              <a:gd name="connsiteX3939" fmla="*/ 10710506 w 11162102"/>
              <a:gd name="connsiteY3939" fmla="*/ 4135865 h 6858029"/>
              <a:gd name="connsiteX3940" fmla="*/ 10738258 w 11162102"/>
              <a:gd name="connsiteY3940" fmla="*/ 4102522 h 6858029"/>
              <a:gd name="connsiteX3941" fmla="*/ 10735292 w 11162102"/>
              <a:gd name="connsiteY3941" fmla="*/ 4133651 h 6858029"/>
              <a:gd name="connsiteX3942" fmla="*/ 10704185 w 11162102"/>
              <a:gd name="connsiteY3942" fmla="*/ 4173681 h 6858029"/>
              <a:gd name="connsiteX3943" fmla="*/ 10676228 w 11162102"/>
              <a:gd name="connsiteY3943" fmla="*/ 4207298 h 6858029"/>
              <a:gd name="connsiteX3944" fmla="*/ 10675293 w 11162102"/>
              <a:gd name="connsiteY3944" fmla="*/ 4175529 h 6858029"/>
              <a:gd name="connsiteX3945" fmla="*/ 10705304 w 11162102"/>
              <a:gd name="connsiteY3945" fmla="*/ 4141913 h 6858029"/>
              <a:gd name="connsiteX3946" fmla="*/ 10704185 w 11162102"/>
              <a:gd name="connsiteY3946" fmla="*/ 4173681 h 6858029"/>
              <a:gd name="connsiteX3947" fmla="*/ 10670979 w 11162102"/>
              <a:gd name="connsiteY3947" fmla="*/ 4213414 h 6858029"/>
              <a:gd name="connsiteX3948" fmla="*/ 10640192 w 11162102"/>
              <a:gd name="connsiteY3948" fmla="*/ 4247921 h 6858029"/>
              <a:gd name="connsiteX3949" fmla="*/ 10637249 w 11162102"/>
              <a:gd name="connsiteY3949" fmla="*/ 4215582 h 6858029"/>
              <a:gd name="connsiteX3950" fmla="*/ 10670204 w 11162102"/>
              <a:gd name="connsiteY3950" fmla="*/ 4181075 h 6858029"/>
              <a:gd name="connsiteX3951" fmla="*/ 10670979 w 11162102"/>
              <a:gd name="connsiteY3951" fmla="*/ 4213414 h 6858029"/>
              <a:gd name="connsiteX3952" fmla="*/ 10635080 w 11162102"/>
              <a:gd name="connsiteY3952" fmla="*/ 4253444 h 6858029"/>
              <a:gd name="connsiteX3953" fmla="*/ 10601327 w 11162102"/>
              <a:gd name="connsiteY3953" fmla="*/ 4288658 h 6858029"/>
              <a:gd name="connsiteX3954" fmla="*/ 10596374 w 11162102"/>
              <a:gd name="connsiteY3954" fmla="*/ 4255726 h 6858029"/>
              <a:gd name="connsiteX3955" fmla="*/ 10632296 w 11162102"/>
              <a:gd name="connsiteY3955" fmla="*/ 4220580 h 6858029"/>
              <a:gd name="connsiteX3956" fmla="*/ 10635080 w 11162102"/>
              <a:gd name="connsiteY3956" fmla="*/ 4253444 h 6858029"/>
              <a:gd name="connsiteX3957" fmla="*/ 10596466 w 11162102"/>
              <a:gd name="connsiteY3957" fmla="*/ 4293542 h 6858029"/>
              <a:gd name="connsiteX3958" fmla="*/ 10559768 w 11162102"/>
              <a:gd name="connsiteY3958" fmla="*/ 4329167 h 6858029"/>
              <a:gd name="connsiteX3959" fmla="*/ 10552808 w 11162102"/>
              <a:gd name="connsiteY3959" fmla="*/ 4295619 h 6858029"/>
              <a:gd name="connsiteX3960" fmla="*/ 10591651 w 11162102"/>
              <a:gd name="connsiteY3960" fmla="*/ 4260176 h 6858029"/>
              <a:gd name="connsiteX3961" fmla="*/ 10596466 w 11162102"/>
              <a:gd name="connsiteY3961" fmla="*/ 4293542 h 6858029"/>
              <a:gd name="connsiteX3962" fmla="*/ 10555136 w 11162102"/>
              <a:gd name="connsiteY3962" fmla="*/ 4333526 h 6858029"/>
              <a:gd name="connsiteX3963" fmla="*/ 10515676 w 11162102"/>
              <a:gd name="connsiteY3963" fmla="*/ 4369197 h 6858029"/>
              <a:gd name="connsiteX3964" fmla="*/ 10506683 w 11162102"/>
              <a:gd name="connsiteY3964" fmla="*/ 4335078 h 6858029"/>
              <a:gd name="connsiteX3965" fmla="*/ 10548266 w 11162102"/>
              <a:gd name="connsiteY3965" fmla="*/ 4299635 h 6858029"/>
              <a:gd name="connsiteX3966" fmla="*/ 10555136 w 11162102"/>
              <a:gd name="connsiteY3966" fmla="*/ 4333526 h 6858029"/>
              <a:gd name="connsiteX3967" fmla="*/ 10511158 w 11162102"/>
              <a:gd name="connsiteY3967" fmla="*/ 4373145 h 6858029"/>
              <a:gd name="connsiteX3968" fmla="*/ 10469096 w 11162102"/>
              <a:gd name="connsiteY3968" fmla="*/ 4408587 h 6858029"/>
              <a:gd name="connsiteX3969" fmla="*/ 10458119 w 11162102"/>
              <a:gd name="connsiteY3969" fmla="*/ 4373761 h 6858029"/>
              <a:gd name="connsiteX3970" fmla="*/ 10502234 w 11162102"/>
              <a:gd name="connsiteY3970" fmla="*/ 4338706 h 6858029"/>
              <a:gd name="connsiteX3971" fmla="*/ 10511158 w 11162102"/>
              <a:gd name="connsiteY3971" fmla="*/ 4373145 h 6858029"/>
              <a:gd name="connsiteX3972" fmla="*/ 10464715 w 11162102"/>
              <a:gd name="connsiteY3972" fmla="*/ 4412125 h 6858029"/>
              <a:gd name="connsiteX3973" fmla="*/ 10420166 w 11162102"/>
              <a:gd name="connsiteY3973" fmla="*/ 4447088 h 6858029"/>
              <a:gd name="connsiteX3974" fmla="*/ 10407181 w 11162102"/>
              <a:gd name="connsiteY3974" fmla="*/ 4411623 h 6858029"/>
              <a:gd name="connsiteX3975" fmla="*/ 10437716 w 11162102"/>
              <a:gd name="connsiteY3975" fmla="*/ 4389280 h 6858029"/>
              <a:gd name="connsiteX3976" fmla="*/ 10453737 w 11162102"/>
              <a:gd name="connsiteY3976" fmla="*/ 4377139 h 6858029"/>
              <a:gd name="connsiteX3977" fmla="*/ 10464715 w 11162102"/>
              <a:gd name="connsiteY3977" fmla="*/ 4412125 h 6858029"/>
              <a:gd name="connsiteX3978" fmla="*/ 10415761 w 11162102"/>
              <a:gd name="connsiteY3978" fmla="*/ 4450420 h 6858029"/>
              <a:gd name="connsiteX3979" fmla="*/ 10369045 w 11162102"/>
              <a:gd name="connsiteY3979" fmla="*/ 4484585 h 6858029"/>
              <a:gd name="connsiteX3980" fmla="*/ 10354165 w 11162102"/>
              <a:gd name="connsiteY3980" fmla="*/ 4448412 h 6858029"/>
              <a:gd name="connsiteX3981" fmla="*/ 10402799 w 11162102"/>
              <a:gd name="connsiteY3981" fmla="*/ 4414727 h 6858029"/>
              <a:gd name="connsiteX3982" fmla="*/ 10415761 w 11162102"/>
              <a:gd name="connsiteY3982" fmla="*/ 4450420 h 6858029"/>
              <a:gd name="connsiteX3983" fmla="*/ 10364526 w 11162102"/>
              <a:gd name="connsiteY3983" fmla="*/ 4487780 h 6858029"/>
              <a:gd name="connsiteX3984" fmla="*/ 10316075 w 11162102"/>
              <a:gd name="connsiteY3984" fmla="*/ 4520780 h 6858029"/>
              <a:gd name="connsiteX3985" fmla="*/ 10299438 w 11162102"/>
              <a:gd name="connsiteY3985" fmla="*/ 4483854 h 6858029"/>
              <a:gd name="connsiteX3986" fmla="*/ 10349669 w 11162102"/>
              <a:gd name="connsiteY3986" fmla="*/ 4451401 h 6858029"/>
              <a:gd name="connsiteX3987" fmla="*/ 10364526 w 11162102"/>
              <a:gd name="connsiteY3987" fmla="*/ 4487780 h 6858029"/>
              <a:gd name="connsiteX3988" fmla="*/ 10311556 w 11162102"/>
              <a:gd name="connsiteY3988" fmla="*/ 4523747 h 6858029"/>
              <a:gd name="connsiteX3989" fmla="*/ 10261599 w 11162102"/>
              <a:gd name="connsiteY3989" fmla="*/ 4555492 h 6858029"/>
              <a:gd name="connsiteX3990" fmla="*/ 10243272 w 11162102"/>
              <a:gd name="connsiteY3990" fmla="*/ 4517745 h 6858029"/>
              <a:gd name="connsiteX3991" fmla="*/ 10294874 w 11162102"/>
              <a:gd name="connsiteY3991" fmla="*/ 4486661 h 6858029"/>
              <a:gd name="connsiteX3992" fmla="*/ 10311556 w 11162102"/>
              <a:gd name="connsiteY3992" fmla="*/ 4523747 h 6858029"/>
              <a:gd name="connsiteX3993" fmla="*/ 10256920 w 11162102"/>
              <a:gd name="connsiteY3993" fmla="*/ 4558322 h 6858029"/>
              <a:gd name="connsiteX3994" fmla="*/ 10205868 w 11162102"/>
              <a:gd name="connsiteY3994" fmla="*/ 4588584 h 6858029"/>
              <a:gd name="connsiteX3995" fmla="*/ 10202604 w 11162102"/>
              <a:gd name="connsiteY3995" fmla="*/ 4582126 h 6858029"/>
              <a:gd name="connsiteX3996" fmla="*/ 10185921 w 11162102"/>
              <a:gd name="connsiteY3996" fmla="*/ 4549992 h 6858029"/>
              <a:gd name="connsiteX3997" fmla="*/ 10238549 w 11162102"/>
              <a:gd name="connsiteY3997" fmla="*/ 4520483 h 6858029"/>
              <a:gd name="connsiteX3998" fmla="*/ 10256920 w 11162102"/>
              <a:gd name="connsiteY3998" fmla="*/ 4558322 h 6858029"/>
              <a:gd name="connsiteX3999" fmla="*/ 10200573 w 11162102"/>
              <a:gd name="connsiteY3999" fmla="*/ 4591597 h 6858029"/>
              <a:gd name="connsiteX4000" fmla="*/ 10149223 w 11162102"/>
              <a:gd name="connsiteY4000" fmla="*/ 4619919 h 6858029"/>
              <a:gd name="connsiteX4001" fmla="*/ 10127862 w 11162102"/>
              <a:gd name="connsiteY4001" fmla="*/ 4580437 h 6858029"/>
              <a:gd name="connsiteX4002" fmla="*/ 10180627 w 11162102"/>
              <a:gd name="connsiteY4002" fmla="*/ 4552891 h 6858029"/>
              <a:gd name="connsiteX4003" fmla="*/ 10200573 w 11162102"/>
              <a:gd name="connsiteY4003" fmla="*/ 4591597 h 6858029"/>
              <a:gd name="connsiteX4004" fmla="*/ 10143814 w 11162102"/>
              <a:gd name="connsiteY4004" fmla="*/ 4622817 h 6858029"/>
              <a:gd name="connsiteX4005" fmla="*/ 10091986 w 11162102"/>
              <a:gd name="connsiteY4005" fmla="*/ 4649473 h 6858029"/>
              <a:gd name="connsiteX4006" fmla="*/ 10069346 w 11162102"/>
              <a:gd name="connsiteY4006" fmla="*/ 4609033 h 6858029"/>
              <a:gd name="connsiteX4007" fmla="*/ 10122431 w 11162102"/>
              <a:gd name="connsiteY4007" fmla="*/ 4583198 h 6858029"/>
              <a:gd name="connsiteX4008" fmla="*/ 10143814 w 11162102"/>
              <a:gd name="connsiteY4008" fmla="*/ 4622817 h 6858029"/>
              <a:gd name="connsiteX4009" fmla="*/ 10086600 w 11162102"/>
              <a:gd name="connsiteY4009" fmla="*/ 4652166 h 6858029"/>
              <a:gd name="connsiteX4010" fmla="*/ 10034795 w 11162102"/>
              <a:gd name="connsiteY4010" fmla="*/ 4677020 h 6858029"/>
              <a:gd name="connsiteX4011" fmla="*/ 10010991 w 11162102"/>
              <a:gd name="connsiteY4011" fmla="*/ 4635643 h 6858029"/>
              <a:gd name="connsiteX4012" fmla="*/ 10063893 w 11162102"/>
              <a:gd name="connsiteY4012" fmla="*/ 4611611 h 6858029"/>
              <a:gd name="connsiteX4013" fmla="*/ 10086600 w 11162102"/>
              <a:gd name="connsiteY4013" fmla="*/ 4652166 h 6858029"/>
              <a:gd name="connsiteX4014" fmla="*/ 10029203 w 11162102"/>
              <a:gd name="connsiteY4014" fmla="*/ 4679598 h 6858029"/>
              <a:gd name="connsiteX4015" fmla="*/ 9977899 w 11162102"/>
              <a:gd name="connsiteY4015" fmla="*/ 4702603 h 6858029"/>
              <a:gd name="connsiteX4016" fmla="*/ 9953388 w 11162102"/>
              <a:gd name="connsiteY4016" fmla="*/ 4660154 h 6858029"/>
              <a:gd name="connsiteX4017" fmla="*/ 9956538 w 11162102"/>
              <a:gd name="connsiteY4017" fmla="*/ 4658899 h 6858029"/>
              <a:gd name="connsiteX4018" fmla="*/ 10005331 w 11162102"/>
              <a:gd name="connsiteY4018" fmla="*/ 4638108 h 6858029"/>
              <a:gd name="connsiteX4019" fmla="*/ 10029203 w 11162102"/>
              <a:gd name="connsiteY4019" fmla="*/ 4679598 h 6858029"/>
              <a:gd name="connsiteX4020" fmla="*/ 9972125 w 11162102"/>
              <a:gd name="connsiteY4020" fmla="*/ 4705067 h 6858029"/>
              <a:gd name="connsiteX4021" fmla="*/ 9922670 w 11162102"/>
              <a:gd name="connsiteY4021" fmla="*/ 4725744 h 6858029"/>
              <a:gd name="connsiteX4022" fmla="*/ 9897863 w 11162102"/>
              <a:gd name="connsiteY4022" fmla="*/ 4682177 h 6858029"/>
              <a:gd name="connsiteX4023" fmla="*/ 9947591 w 11162102"/>
              <a:gd name="connsiteY4023" fmla="*/ 4662505 h 6858029"/>
              <a:gd name="connsiteX4024" fmla="*/ 9972125 w 11162102"/>
              <a:gd name="connsiteY4024" fmla="*/ 4705067 h 6858029"/>
              <a:gd name="connsiteX4025" fmla="*/ 9916759 w 11162102"/>
              <a:gd name="connsiteY4025" fmla="*/ 4728141 h 6858029"/>
              <a:gd name="connsiteX4026" fmla="*/ 9869586 w 11162102"/>
              <a:gd name="connsiteY4026" fmla="*/ 4746581 h 6858029"/>
              <a:gd name="connsiteX4027" fmla="*/ 9844482 w 11162102"/>
              <a:gd name="connsiteY4027" fmla="*/ 4701941 h 6858029"/>
              <a:gd name="connsiteX4028" fmla="*/ 9891906 w 11162102"/>
              <a:gd name="connsiteY4028" fmla="*/ 4684482 h 6858029"/>
              <a:gd name="connsiteX4029" fmla="*/ 9916759 w 11162102"/>
              <a:gd name="connsiteY4029" fmla="*/ 4728141 h 6858029"/>
              <a:gd name="connsiteX4030" fmla="*/ 9863470 w 11162102"/>
              <a:gd name="connsiteY4030" fmla="*/ 4748863 h 6858029"/>
              <a:gd name="connsiteX4031" fmla="*/ 9818625 w 11162102"/>
              <a:gd name="connsiteY4031" fmla="*/ 4765272 h 6858029"/>
              <a:gd name="connsiteX4032" fmla="*/ 9793292 w 11162102"/>
              <a:gd name="connsiteY4032" fmla="*/ 4719697 h 6858029"/>
              <a:gd name="connsiteX4033" fmla="*/ 9838320 w 11162102"/>
              <a:gd name="connsiteY4033" fmla="*/ 4704155 h 6858029"/>
              <a:gd name="connsiteX4034" fmla="*/ 9863470 w 11162102"/>
              <a:gd name="connsiteY4034" fmla="*/ 4748863 h 6858029"/>
              <a:gd name="connsiteX4035" fmla="*/ 9812281 w 11162102"/>
              <a:gd name="connsiteY4035" fmla="*/ 4767531 h 6858029"/>
              <a:gd name="connsiteX4036" fmla="*/ 9769877 w 11162102"/>
              <a:gd name="connsiteY4036" fmla="*/ 4782046 h 6858029"/>
              <a:gd name="connsiteX4037" fmla="*/ 9744316 w 11162102"/>
              <a:gd name="connsiteY4037" fmla="*/ 4735558 h 6858029"/>
              <a:gd name="connsiteX4038" fmla="*/ 9786857 w 11162102"/>
              <a:gd name="connsiteY4038" fmla="*/ 4721842 h 6858029"/>
              <a:gd name="connsiteX4039" fmla="*/ 9812281 w 11162102"/>
              <a:gd name="connsiteY4039" fmla="*/ 4767531 h 6858029"/>
              <a:gd name="connsiteX4040" fmla="*/ 9763601 w 11162102"/>
              <a:gd name="connsiteY4040" fmla="*/ 4784146 h 6858029"/>
              <a:gd name="connsiteX4041" fmla="*/ 9723297 w 11162102"/>
              <a:gd name="connsiteY4041" fmla="*/ 4797086 h 6858029"/>
              <a:gd name="connsiteX4042" fmla="*/ 9697600 w 11162102"/>
              <a:gd name="connsiteY4042" fmla="*/ 4749799 h 6858029"/>
              <a:gd name="connsiteX4043" fmla="*/ 9738018 w 11162102"/>
              <a:gd name="connsiteY4043" fmla="*/ 4737543 h 6858029"/>
              <a:gd name="connsiteX4044" fmla="*/ 9763601 w 11162102"/>
              <a:gd name="connsiteY4044" fmla="*/ 4784146 h 6858029"/>
              <a:gd name="connsiteX4045" fmla="*/ 9716701 w 11162102"/>
              <a:gd name="connsiteY4045" fmla="*/ 4799140 h 6858029"/>
              <a:gd name="connsiteX4046" fmla="*/ 9678931 w 11162102"/>
              <a:gd name="connsiteY4046" fmla="*/ 4810551 h 6858029"/>
              <a:gd name="connsiteX4047" fmla="*/ 9653028 w 11162102"/>
              <a:gd name="connsiteY4047" fmla="*/ 4762396 h 6858029"/>
              <a:gd name="connsiteX4048" fmla="*/ 9690890 w 11162102"/>
              <a:gd name="connsiteY4048" fmla="*/ 4751716 h 6858029"/>
              <a:gd name="connsiteX4049" fmla="*/ 9716701 w 11162102"/>
              <a:gd name="connsiteY4049" fmla="*/ 4799140 h 6858029"/>
              <a:gd name="connsiteX4050" fmla="*/ 9671880 w 11162102"/>
              <a:gd name="connsiteY4050" fmla="*/ 4812605 h 6858029"/>
              <a:gd name="connsiteX4051" fmla="*/ 9399066 w 11162102"/>
              <a:gd name="connsiteY4051" fmla="*/ 4876666 h 6858029"/>
              <a:gd name="connsiteX4052" fmla="*/ 7733976 w 11162102"/>
              <a:gd name="connsiteY4052" fmla="*/ 4825910 h 6858029"/>
              <a:gd name="connsiteX4053" fmla="*/ 6448871 w 11162102"/>
              <a:gd name="connsiteY4053" fmla="*/ 4455783 h 6858029"/>
              <a:gd name="connsiteX4054" fmla="*/ 5099294 w 11162102"/>
              <a:gd name="connsiteY4054" fmla="*/ 3895983 h 6858029"/>
              <a:gd name="connsiteX4055" fmla="*/ 3654321 w 11162102"/>
              <a:gd name="connsiteY4055" fmla="*/ 3302407 h 6858029"/>
              <a:gd name="connsiteX4056" fmla="*/ 2888622 w 11162102"/>
              <a:gd name="connsiteY4056" fmla="*/ 3143840 h 6858029"/>
              <a:gd name="connsiteX4057" fmla="*/ 2521485 w 11162102"/>
              <a:gd name="connsiteY4057" fmla="*/ 3197266 h 6858029"/>
              <a:gd name="connsiteX4058" fmla="*/ 2182951 w 11162102"/>
              <a:gd name="connsiteY4058" fmla="*/ 3385889 h 6858029"/>
              <a:gd name="connsiteX4059" fmla="*/ 1817783 w 11162102"/>
              <a:gd name="connsiteY4059" fmla="*/ 3779911 h 6858029"/>
              <a:gd name="connsiteX4060" fmla="*/ 2209022 w 11162102"/>
              <a:gd name="connsiteY4060" fmla="*/ 3335909 h 6858029"/>
              <a:gd name="connsiteX4061" fmla="*/ 3674519 w 11162102"/>
              <a:gd name="connsiteY4061" fmla="*/ 3239395 h 6858029"/>
              <a:gd name="connsiteX4062" fmla="*/ 5100709 w 11162102"/>
              <a:gd name="connsiteY4062" fmla="*/ 3833063 h 6858029"/>
              <a:gd name="connsiteX4063" fmla="*/ 6430842 w 11162102"/>
              <a:gd name="connsiteY4063" fmla="*/ 4392521 h 6858029"/>
              <a:gd name="connsiteX4064" fmla="*/ 7905847 w 11162102"/>
              <a:gd name="connsiteY4064" fmla="*/ 4801148 h 6858029"/>
              <a:gd name="connsiteX4065" fmla="*/ 8667644 w 11162102"/>
              <a:gd name="connsiteY4065" fmla="*/ 4874498 h 6858029"/>
              <a:gd name="connsiteX4066" fmla="*/ 9426544 w 11162102"/>
              <a:gd name="connsiteY4066" fmla="*/ 4814499 h 6858029"/>
              <a:gd name="connsiteX4067" fmla="*/ 9645885 w 11162102"/>
              <a:gd name="connsiteY4067" fmla="*/ 4764359 h 6858029"/>
              <a:gd name="connsiteX4068" fmla="*/ 9671880 w 11162102"/>
              <a:gd name="connsiteY4068" fmla="*/ 4812605 h 6858029"/>
              <a:gd name="connsiteX4069" fmla="*/ 824361 w 11162102"/>
              <a:gd name="connsiteY4069" fmla="*/ 4860371 h 6858029"/>
              <a:gd name="connsiteX4070" fmla="*/ 824733 w 11162102"/>
              <a:gd name="connsiteY4070" fmla="*/ 4860234 h 6858029"/>
              <a:gd name="connsiteX4071" fmla="*/ 822253 w 11162102"/>
              <a:gd name="connsiteY4071" fmla="*/ 4862105 h 6858029"/>
              <a:gd name="connsiteX4072" fmla="*/ 821543 w 11162102"/>
              <a:gd name="connsiteY4072" fmla="*/ 4862334 h 6858029"/>
              <a:gd name="connsiteX4073" fmla="*/ 824361 w 11162102"/>
              <a:gd name="connsiteY4073" fmla="*/ 4860371 h 6858029"/>
              <a:gd name="connsiteX4074" fmla="*/ 844105 w 11162102"/>
              <a:gd name="connsiteY4074" fmla="*/ 4852817 h 6858029"/>
              <a:gd name="connsiteX4075" fmla="*/ 847471 w 11162102"/>
              <a:gd name="connsiteY4075" fmla="*/ 4851585 h 6858029"/>
              <a:gd name="connsiteX4076" fmla="*/ 842080 w 11162102"/>
              <a:gd name="connsiteY4076" fmla="*/ 4855921 h 6858029"/>
              <a:gd name="connsiteX4077" fmla="*/ 838511 w 11162102"/>
              <a:gd name="connsiteY4077" fmla="*/ 4857016 h 6858029"/>
              <a:gd name="connsiteX4078" fmla="*/ 844105 w 11162102"/>
              <a:gd name="connsiteY4078" fmla="*/ 4852817 h 6858029"/>
              <a:gd name="connsiteX4079" fmla="*/ 864336 w 11162102"/>
              <a:gd name="connsiteY4079" fmla="*/ 4845399 h 6858029"/>
              <a:gd name="connsiteX4080" fmla="*/ 869663 w 11162102"/>
              <a:gd name="connsiteY4080" fmla="*/ 4843437 h 6858029"/>
              <a:gd name="connsiteX4081" fmla="*/ 862196 w 11162102"/>
              <a:gd name="connsiteY4081" fmla="*/ 4849827 h 6858029"/>
              <a:gd name="connsiteX4082" fmla="*/ 856912 w 11162102"/>
              <a:gd name="connsiteY4082" fmla="*/ 4851356 h 6858029"/>
              <a:gd name="connsiteX4083" fmla="*/ 864336 w 11162102"/>
              <a:gd name="connsiteY4083" fmla="*/ 4845399 h 6858029"/>
              <a:gd name="connsiteX4084" fmla="*/ 884351 w 11162102"/>
              <a:gd name="connsiteY4084" fmla="*/ 4838256 h 6858029"/>
              <a:gd name="connsiteX4085" fmla="*/ 891264 w 11162102"/>
              <a:gd name="connsiteY4085" fmla="*/ 4835860 h 6858029"/>
              <a:gd name="connsiteX4086" fmla="*/ 882256 w 11162102"/>
              <a:gd name="connsiteY4086" fmla="*/ 4843985 h 6858029"/>
              <a:gd name="connsiteX4087" fmla="*/ 875254 w 11162102"/>
              <a:gd name="connsiteY4087" fmla="*/ 4846016 h 6858029"/>
              <a:gd name="connsiteX4088" fmla="*/ 884351 w 11162102"/>
              <a:gd name="connsiteY4088" fmla="*/ 4838256 h 6858029"/>
              <a:gd name="connsiteX4089" fmla="*/ 904704 w 11162102"/>
              <a:gd name="connsiteY4089" fmla="*/ 4831204 h 6858029"/>
              <a:gd name="connsiteX4090" fmla="*/ 912659 w 11162102"/>
              <a:gd name="connsiteY4090" fmla="*/ 4828557 h 6858029"/>
              <a:gd name="connsiteX4091" fmla="*/ 902303 w 11162102"/>
              <a:gd name="connsiteY4091" fmla="*/ 4838439 h 6858029"/>
              <a:gd name="connsiteX4092" fmla="*/ 894247 w 11162102"/>
              <a:gd name="connsiteY4092" fmla="*/ 4840630 h 6858029"/>
              <a:gd name="connsiteX4093" fmla="*/ 904704 w 11162102"/>
              <a:gd name="connsiteY4093" fmla="*/ 4831204 h 6858029"/>
              <a:gd name="connsiteX4094" fmla="*/ 924678 w 11162102"/>
              <a:gd name="connsiteY4094" fmla="*/ 4824563 h 6858029"/>
              <a:gd name="connsiteX4095" fmla="*/ 933902 w 11162102"/>
              <a:gd name="connsiteY4095" fmla="*/ 4821551 h 6858029"/>
              <a:gd name="connsiteX4096" fmla="*/ 922471 w 11162102"/>
              <a:gd name="connsiteY4096" fmla="*/ 4833007 h 6858029"/>
              <a:gd name="connsiteX4097" fmla="*/ 913260 w 11162102"/>
              <a:gd name="connsiteY4097" fmla="*/ 4835449 h 6858029"/>
              <a:gd name="connsiteX4098" fmla="*/ 924678 w 11162102"/>
              <a:gd name="connsiteY4098" fmla="*/ 4824563 h 6858029"/>
              <a:gd name="connsiteX4099" fmla="*/ 944845 w 11162102"/>
              <a:gd name="connsiteY4099" fmla="*/ 4818082 h 6858029"/>
              <a:gd name="connsiteX4100" fmla="*/ 954955 w 11162102"/>
              <a:gd name="connsiteY4100" fmla="*/ 4814887 h 6858029"/>
              <a:gd name="connsiteX4101" fmla="*/ 942618 w 11162102"/>
              <a:gd name="connsiteY4101" fmla="*/ 4827850 h 6858029"/>
              <a:gd name="connsiteX4102" fmla="*/ 932517 w 11162102"/>
              <a:gd name="connsiteY4102" fmla="*/ 4830429 h 6858029"/>
              <a:gd name="connsiteX4103" fmla="*/ 944845 w 11162102"/>
              <a:gd name="connsiteY4103" fmla="*/ 4818082 h 6858029"/>
              <a:gd name="connsiteX4104" fmla="*/ 965088 w 11162102"/>
              <a:gd name="connsiteY4104" fmla="*/ 4811783 h 6858029"/>
              <a:gd name="connsiteX4105" fmla="*/ 975881 w 11162102"/>
              <a:gd name="connsiteY4105" fmla="*/ 4808542 h 6858029"/>
              <a:gd name="connsiteX4106" fmla="*/ 962790 w 11162102"/>
              <a:gd name="connsiteY4106" fmla="*/ 4822943 h 6858029"/>
              <a:gd name="connsiteX4107" fmla="*/ 952020 w 11162102"/>
              <a:gd name="connsiteY4107" fmla="*/ 4825522 h 6858029"/>
              <a:gd name="connsiteX4108" fmla="*/ 965088 w 11162102"/>
              <a:gd name="connsiteY4108" fmla="*/ 4811783 h 6858029"/>
              <a:gd name="connsiteX4109" fmla="*/ 985345 w 11162102"/>
              <a:gd name="connsiteY4109" fmla="*/ 4805690 h 6858029"/>
              <a:gd name="connsiteX4110" fmla="*/ 996790 w 11162102"/>
              <a:gd name="connsiteY4110" fmla="*/ 4802380 h 6858029"/>
              <a:gd name="connsiteX4111" fmla="*/ 983051 w 11162102"/>
              <a:gd name="connsiteY4111" fmla="*/ 4818150 h 6858029"/>
              <a:gd name="connsiteX4112" fmla="*/ 971581 w 11162102"/>
              <a:gd name="connsiteY4112" fmla="*/ 4820844 h 6858029"/>
              <a:gd name="connsiteX4113" fmla="*/ 985345 w 11162102"/>
              <a:gd name="connsiteY4113" fmla="*/ 4805690 h 6858029"/>
              <a:gd name="connsiteX4114" fmla="*/ 1005563 w 11162102"/>
              <a:gd name="connsiteY4114" fmla="*/ 4799870 h 6858029"/>
              <a:gd name="connsiteX4115" fmla="*/ 1017668 w 11162102"/>
              <a:gd name="connsiteY4115" fmla="*/ 4796424 h 6858029"/>
              <a:gd name="connsiteX4116" fmla="*/ 1003299 w 11162102"/>
              <a:gd name="connsiteY4116" fmla="*/ 4813632 h 6858029"/>
              <a:gd name="connsiteX4117" fmla="*/ 991254 w 11162102"/>
              <a:gd name="connsiteY4117" fmla="*/ 4816324 h 6858029"/>
              <a:gd name="connsiteX4118" fmla="*/ 1005563 w 11162102"/>
              <a:gd name="connsiteY4118" fmla="*/ 4799870 h 6858029"/>
              <a:gd name="connsiteX4119" fmla="*/ 1025882 w 11162102"/>
              <a:gd name="connsiteY4119" fmla="*/ 4794210 h 6858029"/>
              <a:gd name="connsiteX4120" fmla="*/ 1038424 w 11162102"/>
              <a:gd name="connsiteY4120" fmla="*/ 4790832 h 6858029"/>
              <a:gd name="connsiteX4121" fmla="*/ 1023588 w 11162102"/>
              <a:gd name="connsiteY4121" fmla="*/ 4809318 h 6858029"/>
              <a:gd name="connsiteX4122" fmla="*/ 1011123 w 11162102"/>
              <a:gd name="connsiteY4122" fmla="*/ 4811897 h 6858029"/>
              <a:gd name="connsiteX4123" fmla="*/ 1025882 w 11162102"/>
              <a:gd name="connsiteY4123" fmla="*/ 4794210 h 6858029"/>
              <a:gd name="connsiteX4124" fmla="*/ 1046216 w 11162102"/>
              <a:gd name="connsiteY4124" fmla="*/ 4788733 h 6858029"/>
              <a:gd name="connsiteX4125" fmla="*/ 1059186 w 11162102"/>
              <a:gd name="connsiteY4125" fmla="*/ 4785401 h 6858029"/>
              <a:gd name="connsiteX4126" fmla="*/ 1043968 w 11162102"/>
              <a:gd name="connsiteY4126" fmla="*/ 4805142 h 6858029"/>
              <a:gd name="connsiteX4127" fmla="*/ 1030927 w 11162102"/>
              <a:gd name="connsiteY4127" fmla="*/ 4807812 h 6858029"/>
              <a:gd name="connsiteX4128" fmla="*/ 1046216 w 11162102"/>
              <a:gd name="connsiteY4128" fmla="*/ 4788733 h 6858029"/>
              <a:gd name="connsiteX4129" fmla="*/ 1066523 w 11162102"/>
              <a:gd name="connsiteY4129" fmla="*/ 4783529 h 6858029"/>
              <a:gd name="connsiteX4130" fmla="*/ 1079972 w 11162102"/>
              <a:gd name="connsiteY4130" fmla="*/ 4780129 h 6858029"/>
              <a:gd name="connsiteX4131" fmla="*/ 1064264 w 11162102"/>
              <a:gd name="connsiteY4131" fmla="*/ 4801262 h 6858029"/>
              <a:gd name="connsiteX4132" fmla="*/ 1050897 w 11162102"/>
              <a:gd name="connsiteY4132" fmla="*/ 4803818 h 6858029"/>
              <a:gd name="connsiteX4133" fmla="*/ 1066523 w 11162102"/>
              <a:gd name="connsiteY4133" fmla="*/ 4783529 h 6858029"/>
              <a:gd name="connsiteX4134" fmla="*/ 1086894 w 11162102"/>
              <a:gd name="connsiteY4134" fmla="*/ 4778486 h 6858029"/>
              <a:gd name="connsiteX4135" fmla="*/ 1100685 w 11162102"/>
              <a:gd name="connsiteY4135" fmla="*/ 4775200 h 6858029"/>
              <a:gd name="connsiteX4136" fmla="*/ 1084669 w 11162102"/>
              <a:gd name="connsiteY4136" fmla="*/ 4797519 h 6858029"/>
              <a:gd name="connsiteX4137" fmla="*/ 1075830 w 11162102"/>
              <a:gd name="connsiteY4137" fmla="*/ 4799071 h 6858029"/>
              <a:gd name="connsiteX4138" fmla="*/ 1070918 w 11162102"/>
              <a:gd name="connsiteY4138" fmla="*/ 4800007 h 6858029"/>
              <a:gd name="connsiteX4139" fmla="*/ 1086894 w 11162102"/>
              <a:gd name="connsiteY4139" fmla="*/ 4778486 h 6858029"/>
              <a:gd name="connsiteX4140" fmla="*/ 1107306 w 11162102"/>
              <a:gd name="connsiteY4140" fmla="*/ 4773625 h 6858029"/>
              <a:gd name="connsiteX4141" fmla="*/ 1121428 w 11162102"/>
              <a:gd name="connsiteY4141" fmla="*/ 4770430 h 6858029"/>
              <a:gd name="connsiteX4142" fmla="*/ 1105124 w 11162102"/>
              <a:gd name="connsiteY4142" fmla="*/ 4793936 h 6858029"/>
              <a:gd name="connsiteX4143" fmla="*/ 1090970 w 11162102"/>
              <a:gd name="connsiteY4143" fmla="*/ 4796401 h 6858029"/>
              <a:gd name="connsiteX4144" fmla="*/ 1107306 w 11162102"/>
              <a:gd name="connsiteY4144" fmla="*/ 4773625 h 6858029"/>
              <a:gd name="connsiteX4145" fmla="*/ 1127688 w 11162102"/>
              <a:gd name="connsiteY4145" fmla="*/ 4769014 h 6858029"/>
              <a:gd name="connsiteX4146" fmla="*/ 1142189 w 11162102"/>
              <a:gd name="connsiteY4146" fmla="*/ 4765797 h 6858029"/>
              <a:gd name="connsiteX4147" fmla="*/ 1125556 w 11162102"/>
              <a:gd name="connsiteY4147" fmla="*/ 4790604 h 6858029"/>
              <a:gd name="connsiteX4148" fmla="*/ 1111106 w 11162102"/>
              <a:gd name="connsiteY4148" fmla="*/ 4792955 h 6858029"/>
              <a:gd name="connsiteX4149" fmla="*/ 1127688 w 11162102"/>
              <a:gd name="connsiteY4149" fmla="*/ 4769014 h 6858029"/>
              <a:gd name="connsiteX4150" fmla="*/ 1148150 w 11162102"/>
              <a:gd name="connsiteY4150" fmla="*/ 4764564 h 6858029"/>
              <a:gd name="connsiteX4151" fmla="*/ 1162891 w 11162102"/>
              <a:gd name="connsiteY4151" fmla="*/ 4761461 h 6858029"/>
              <a:gd name="connsiteX4152" fmla="*/ 1146044 w 11162102"/>
              <a:gd name="connsiteY4152" fmla="*/ 4787455 h 6858029"/>
              <a:gd name="connsiteX4153" fmla="*/ 1131310 w 11162102"/>
              <a:gd name="connsiteY4153" fmla="*/ 4789668 h 6858029"/>
              <a:gd name="connsiteX4154" fmla="*/ 1148150 w 11162102"/>
              <a:gd name="connsiteY4154" fmla="*/ 4764564 h 6858029"/>
              <a:gd name="connsiteX4155" fmla="*/ 1168615 w 11162102"/>
              <a:gd name="connsiteY4155" fmla="*/ 4760274 h 6858029"/>
              <a:gd name="connsiteX4156" fmla="*/ 1183618 w 11162102"/>
              <a:gd name="connsiteY4156" fmla="*/ 4757307 h 6858029"/>
              <a:gd name="connsiteX4157" fmla="*/ 1166565 w 11162102"/>
              <a:gd name="connsiteY4157" fmla="*/ 4784442 h 6858029"/>
              <a:gd name="connsiteX4158" fmla="*/ 1151523 w 11162102"/>
              <a:gd name="connsiteY4158" fmla="*/ 4786633 h 6858029"/>
              <a:gd name="connsiteX4159" fmla="*/ 1168615 w 11162102"/>
              <a:gd name="connsiteY4159" fmla="*/ 4760274 h 6858029"/>
              <a:gd name="connsiteX4160" fmla="*/ 1189063 w 11162102"/>
              <a:gd name="connsiteY4160" fmla="*/ 4756234 h 6858029"/>
              <a:gd name="connsiteX4161" fmla="*/ 1204386 w 11162102"/>
              <a:gd name="connsiteY4161" fmla="*/ 4753290 h 6858029"/>
              <a:gd name="connsiteX4162" fmla="*/ 1187094 w 11162102"/>
              <a:gd name="connsiteY4162" fmla="*/ 4781635 h 6858029"/>
              <a:gd name="connsiteX4163" fmla="*/ 1171814 w 11162102"/>
              <a:gd name="connsiteY4163" fmla="*/ 4783735 h 6858029"/>
              <a:gd name="connsiteX4164" fmla="*/ 1189063 w 11162102"/>
              <a:gd name="connsiteY4164" fmla="*/ 4756234 h 6858029"/>
              <a:gd name="connsiteX4165" fmla="*/ 1209573 w 11162102"/>
              <a:gd name="connsiteY4165" fmla="*/ 4752355 h 6858029"/>
              <a:gd name="connsiteX4166" fmla="*/ 1225152 w 11162102"/>
              <a:gd name="connsiteY4166" fmla="*/ 4749525 h 6858029"/>
              <a:gd name="connsiteX4167" fmla="*/ 1207684 w 11162102"/>
              <a:gd name="connsiteY4167" fmla="*/ 4779034 h 6858029"/>
              <a:gd name="connsiteX4168" fmla="*/ 1192151 w 11162102"/>
              <a:gd name="connsiteY4168" fmla="*/ 4780950 h 6858029"/>
              <a:gd name="connsiteX4169" fmla="*/ 1209573 w 11162102"/>
              <a:gd name="connsiteY4169" fmla="*/ 4752355 h 6858029"/>
              <a:gd name="connsiteX4170" fmla="*/ 1230150 w 11162102"/>
              <a:gd name="connsiteY4170" fmla="*/ 4748635 h 6858029"/>
              <a:gd name="connsiteX4171" fmla="*/ 1245910 w 11162102"/>
              <a:gd name="connsiteY4171" fmla="*/ 4745965 h 6858029"/>
              <a:gd name="connsiteX4172" fmla="*/ 1228315 w 11162102"/>
              <a:gd name="connsiteY4172" fmla="*/ 4776546 h 6858029"/>
              <a:gd name="connsiteX4173" fmla="*/ 1212510 w 11162102"/>
              <a:gd name="connsiteY4173" fmla="*/ 4778417 h 6858029"/>
              <a:gd name="connsiteX4174" fmla="*/ 1230150 w 11162102"/>
              <a:gd name="connsiteY4174" fmla="*/ 4748635 h 6858029"/>
              <a:gd name="connsiteX4175" fmla="*/ 1250678 w 11162102"/>
              <a:gd name="connsiteY4175" fmla="*/ 4745166 h 6858029"/>
              <a:gd name="connsiteX4176" fmla="*/ 1266614 w 11162102"/>
              <a:gd name="connsiteY4176" fmla="*/ 4742518 h 6858029"/>
              <a:gd name="connsiteX4177" fmla="*/ 1248925 w 11162102"/>
              <a:gd name="connsiteY4177" fmla="*/ 4774241 h 6858029"/>
              <a:gd name="connsiteX4178" fmla="*/ 1232929 w 11162102"/>
              <a:gd name="connsiteY4178" fmla="*/ 4776021 h 6858029"/>
              <a:gd name="connsiteX4179" fmla="*/ 1250678 w 11162102"/>
              <a:gd name="connsiteY4179" fmla="*/ 4745166 h 6858029"/>
              <a:gd name="connsiteX4180" fmla="*/ 1271165 w 11162102"/>
              <a:gd name="connsiteY4180" fmla="*/ 4741834 h 6858029"/>
              <a:gd name="connsiteX4181" fmla="*/ 1287451 w 11162102"/>
              <a:gd name="connsiteY4181" fmla="*/ 4739323 h 6858029"/>
              <a:gd name="connsiteX4182" fmla="*/ 1269611 w 11162102"/>
              <a:gd name="connsiteY4182" fmla="*/ 4772141 h 6858029"/>
              <a:gd name="connsiteX4183" fmla="*/ 1253375 w 11162102"/>
              <a:gd name="connsiteY4183" fmla="*/ 4773762 h 6858029"/>
              <a:gd name="connsiteX4184" fmla="*/ 1271165 w 11162102"/>
              <a:gd name="connsiteY4184" fmla="*/ 4741834 h 6858029"/>
              <a:gd name="connsiteX4185" fmla="*/ 1275113 w 11162102"/>
              <a:gd name="connsiteY4185" fmla="*/ 4734713 h 6858029"/>
              <a:gd name="connsiteX4186" fmla="*/ 1292597 w 11162102"/>
              <a:gd name="connsiteY4186" fmla="*/ 4702968 h 6858029"/>
              <a:gd name="connsiteX4187" fmla="*/ 1308762 w 11162102"/>
              <a:gd name="connsiteY4187" fmla="*/ 4699704 h 6858029"/>
              <a:gd name="connsiteX4188" fmla="*/ 1291283 w 11162102"/>
              <a:gd name="connsiteY4188" fmla="*/ 4732226 h 6858029"/>
              <a:gd name="connsiteX4189" fmla="*/ 1275113 w 11162102"/>
              <a:gd name="connsiteY4189" fmla="*/ 4734713 h 6858029"/>
              <a:gd name="connsiteX4190" fmla="*/ 1313219 w 11162102"/>
              <a:gd name="connsiteY4190" fmla="*/ 4698814 h 6858029"/>
              <a:gd name="connsiteX4191" fmla="*/ 1329633 w 11162102"/>
              <a:gd name="connsiteY4191" fmla="*/ 4695596 h 6858029"/>
              <a:gd name="connsiteX4192" fmla="*/ 1311991 w 11162102"/>
              <a:gd name="connsiteY4192" fmla="*/ 4729282 h 6858029"/>
              <a:gd name="connsiteX4193" fmla="*/ 1295648 w 11162102"/>
              <a:gd name="connsiteY4193" fmla="*/ 4731564 h 6858029"/>
              <a:gd name="connsiteX4194" fmla="*/ 1313219 w 11162102"/>
              <a:gd name="connsiteY4194" fmla="*/ 4698814 h 6858029"/>
              <a:gd name="connsiteX4195" fmla="*/ 1316937 w 11162102"/>
              <a:gd name="connsiteY4195" fmla="*/ 4691854 h 6858029"/>
              <a:gd name="connsiteX4196" fmla="*/ 1334227 w 11162102"/>
              <a:gd name="connsiteY4196" fmla="*/ 4659332 h 6858029"/>
              <a:gd name="connsiteX4197" fmla="*/ 1350474 w 11162102"/>
              <a:gd name="connsiteY4197" fmla="*/ 4655407 h 6858029"/>
              <a:gd name="connsiteX4198" fmla="*/ 1333234 w 11162102"/>
              <a:gd name="connsiteY4198" fmla="*/ 4688681 h 6858029"/>
              <a:gd name="connsiteX4199" fmla="*/ 1316937 w 11162102"/>
              <a:gd name="connsiteY4199" fmla="*/ 4691854 h 6858029"/>
              <a:gd name="connsiteX4200" fmla="*/ 1354883 w 11162102"/>
              <a:gd name="connsiteY4200" fmla="*/ 4654334 h 6858029"/>
              <a:gd name="connsiteX4201" fmla="*/ 1641493 w 11162102"/>
              <a:gd name="connsiteY4201" fmla="*/ 4606225 h 6858029"/>
              <a:gd name="connsiteX4202" fmla="*/ 3159381 w 11162102"/>
              <a:gd name="connsiteY4202" fmla="*/ 4839169 h 6858029"/>
              <a:gd name="connsiteX4203" fmla="*/ 5236043 w 11162102"/>
              <a:gd name="connsiteY4203" fmla="*/ 5488226 h 6858029"/>
              <a:gd name="connsiteX4204" fmla="*/ 6832143 w 11162102"/>
              <a:gd name="connsiteY4204" fmla="*/ 5997726 h 6858029"/>
              <a:gd name="connsiteX4205" fmla="*/ 7798630 w 11162102"/>
              <a:gd name="connsiteY4205" fmla="*/ 6257372 h 6858029"/>
              <a:gd name="connsiteX4206" fmla="*/ 8783147 w 11162102"/>
              <a:gd name="connsiteY4206" fmla="*/ 6397202 h 6858029"/>
              <a:gd name="connsiteX4207" fmla="*/ 9428689 w 11162102"/>
              <a:gd name="connsiteY4207" fmla="*/ 6356602 h 6858029"/>
              <a:gd name="connsiteX4208" fmla="*/ 9995906 w 11162102"/>
              <a:gd name="connsiteY4208" fmla="*/ 6140272 h 6858029"/>
              <a:gd name="connsiteX4209" fmla="*/ 10158672 w 11162102"/>
              <a:gd name="connsiteY4209" fmla="*/ 5993208 h 6858029"/>
              <a:gd name="connsiteX4210" fmla="*/ 10166272 w 11162102"/>
              <a:gd name="connsiteY4210" fmla="*/ 6043598 h 6858029"/>
              <a:gd name="connsiteX4211" fmla="*/ 9949873 w 11162102"/>
              <a:gd name="connsiteY4211" fmla="*/ 6244934 h 6858029"/>
              <a:gd name="connsiteX4212" fmla="*/ 8756696 w 11162102"/>
              <a:gd name="connsiteY4212" fmla="*/ 6456813 h 6858029"/>
              <a:gd name="connsiteX4213" fmla="*/ 7994305 w 11162102"/>
              <a:gd name="connsiteY4213" fmla="*/ 6353703 h 6858029"/>
              <a:gd name="connsiteX4214" fmla="*/ 6850674 w 11162102"/>
              <a:gd name="connsiteY4214" fmla="*/ 6058547 h 6858029"/>
              <a:gd name="connsiteX4215" fmla="*/ 5253730 w 11162102"/>
              <a:gd name="connsiteY4215" fmla="*/ 5553246 h 6858029"/>
              <a:gd name="connsiteX4216" fmla="*/ 3139617 w 11162102"/>
              <a:gd name="connsiteY4216" fmla="*/ 4899716 h 6858029"/>
              <a:gd name="connsiteX4217" fmla="*/ 2378300 w 11162102"/>
              <a:gd name="connsiteY4217" fmla="*/ 4711138 h 6858029"/>
              <a:gd name="connsiteX4218" fmla="*/ 1617374 w 11162102"/>
              <a:gd name="connsiteY4218" fmla="*/ 4652828 h 6858029"/>
              <a:gd name="connsiteX4219" fmla="*/ 1337502 w 11162102"/>
              <a:gd name="connsiteY4219" fmla="*/ 4687906 h 6858029"/>
              <a:gd name="connsiteX4220" fmla="*/ 1354883 w 11162102"/>
              <a:gd name="connsiteY4220" fmla="*/ 4654334 h 6858029"/>
              <a:gd name="connsiteX4221" fmla="*/ 9992459 w 11162102"/>
              <a:gd name="connsiteY4221" fmla="*/ 6135069 h 6858029"/>
              <a:gd name="connsiteX4222" fmla="*/ 8783420 w 11162102"/>
              <a:gd name="connsiteY4222" fmla="*/ 6390972 h 6858029"/>
              <a:gd name="connsiteX4223" fmla="*/ 7968517 w 11162102"/>
              <a:gd name="connsiteY4223" fmla="*/ 6286493 h 6858029"/>
              <a:gd name="connsiteX4224" fmla="*/ 6833946 w 11162102"/>
              <a:gd name="connsiteY4224" fmla="*/ 5991770 h 6858029"/>
              <a:gd name="connsiteX4225" fmla="*/ 5237983 w 11162102"/>
              <a:gd name="connsiteY4225" fmla="*/ 5482315 h 6858029"/>
              <a:gd name="connsiteX4226" fmla="*/ 3161070 w 11162102"/>
              <a:gd name="connsiteY4226" fmla="*/ 4833167 h 6858029"/>
              <a:gd name="connsiteX4227" fmla="*/ 2399205 w 11162102"/>
              <a:gd name="connsiteY4227" fmla="*/ 4645023 h 6858029"/>
              <a:gd name="connsiteX4228" fmla="*/ 1640876 w 11162102"/>
              <a:gd name="connsiteY4228" fmla="*/ 4600018 h 6858029"/>
              <a:gd name="connsiteX4229" fmla="*/ 1358658 w 11162102"/>
              <a:gd name="connsiteY4229" fmla="*/ 4647008 h 6858029"/>
              <a:gd name="connsiteX4230" fmla="*/ 1375420 w 11162102"/>
              <a:gd name="connsiteY4230" fmla="*/ 4614350 h 6858029"/>
              <a:gd name="connsiteX4231" fmla="*/ 1665195 w 11162102"/>
              <a:gd name="connsiteY4231" fmla="*/ 4553301 h 6858029"/>
              <a:gd name="connsiteX4232" fmla="*/ 3180857 w 11162102"/>
              <a:gd name="connsiteY4232" fmla="*/ 4772506 h 6858029"/>
              <a:gd name="connsiteX4233" fmla="*/ 5234332 w 11162102"/>
              <a:gd name="connsiteY4233" fmla="*/ 5420924 h 6858029"/>
              <a:gd name="connsiteX4234" fmla="*/ 6815414 w 11162102"/>
              <a:gd name="connsiteY4234" fmla="*/ 5930858 h 6858029"/>
              <a:gd name="connsiteX4235" fmla="*/ 7945238 w 11162102"/>
              <a:gd name="connsiteY4235" fmla="*/ 6226220 h 6858029"/>
              <a:gd name="connsiteX4236" fmla="*/ 8809985 w 11162102"/>
              <a:gd name="connsiteY4236" fmla="*/ 6331269 h 6858029"/>
              <a:gd name="connsiteX4237" fmla="*/ 9469745 w 11162102"/>
              <a:gd name="connsiteY4237" fmla="*/ 6273918 h 6858029"/>
              <a:gd name="connsiteX4238" fmla="*/ 10038720 w 11162102"/>
              <a:gd name="connsiteY4238" fmla="*/ 6030156 h 6858029"/>
              <a:gd name="connsiteX4239" fmla="*/ 10147261 w 11162102"/>
              <a:gd name="connsiteY4239" fmla="*/ 5933140 h 6858029"/>
              <a:gd name="connsiteX4240" fmla="*/ 10157211 w 11162102"/>
              <a:gd name="connsiteY4240" fmla="*/ 5984650 h 6858029"/>
              <a:gd name="connsiteX4241" fmla="*/ 9992459 w 11162102"/>
              <a:gd name="connsiteY4241" fmla="*/ 6135069 h 6858029"/>
              <a:gd name="connsiteX4242" fmla="*/ 10152555 w 11162102"/>
              <a:gd name="connsiteY4242" fmla="*/ 5927298 h 6858029"/>
              <a:gd name="connsiteX4243" fmla="*/ 10173894 w 11162102"/>
              <a:gd name="connsiteY4243" fmla="*/ 5901988 h 6858029"/>
              <a:gd name="connsiteX4244" fmla="*/ 10181289 w 11162102"/>
              <a:gd name="connsiteY4244" fmla="*/ 5951056 h 6858029"/>
              <a:gd name="connsiteX4245" fmla="*/ 10162392 w 11162102"/>
              <a:gd name="connsiteY4245" fmla="*/ 5977871 h 6858029"/>
              <a:gd name="connsiteX4246" fmla="*/ 10152555 w 11162102"/>
              <a:gd name="connsiteY4246" fmla="*/ 5927298 h 6858029"/>
              <a:gd name="connsiteX4247" fmla="*/ 10150935 w 11162102"/>
              <a:gd name="connsiteY4247" fmla="*/ 5919721 h 6858029"/>
              <a:gd name="connsiteX4248" fmla="*/ 10139090 w 11162102"/>
              <a:gd name="connsiteY4248" fmla="*/ 5868485 h 6858029"/>
              <a:gd name="connsiteX4249" fmla="*/ 10162825 w 11162102"/>
              <a:gd name="connsiteY4249" fmla="*/ 5843747 h 6858029"/>
              <a:gd name="connsiteX4250" fmla="*/ 10172456 w 11162102"/>
              <a:gd name="connsiteY4250" fmla="*/ 5893704 h 6858029"/>
              <a:gd name="connsiteX4251" fmla="*/ 10150935 w 11162102"/>
              <a:gd name="connsiteY4251" fmla="*/ 5919721 h 6858029"/>
              <a:gd name="connsiteX4252" fmla="*/ 10168393 w 11162102"/>
              <a:gd name="connsiteY4252" fmla="*/ 5837584 h 6858029"/>
              <a:gd name="connsiteX4253" fmla="*/ 10190440 w 11162102"/>
              <a:gd name="connsiteY4253" fmla="*/ 5811636 h 6858029"/>
              <a:gd name="connsiteX4254" fmla="*/ 10197583 w 11162102"/>
              <a:gd name="connsiteY4254" fmla="*/ 5859243 h 6858029"/>
              <a:gd name="connsiteX4255" fmla="*/ 10178025 w 11162102"/>
              <a:gd name="connsiteY4255" fmla="*/ 5886515 h 6858029"/>
              <a:gd name="connsiteX4256" fmla="*/ 10168393 w 11162102"/>
              <a:gd name="connsiteY4256" fmla="*/ 5837584 h 6858029"/>
              <a:gd name="connsiteX4257" fmla="*/ 10166797 w 11162102"/>
              <a:gd name="connsiteY4257" fmla="*/ 5830236 h 6858029"/>
              <a:gd name="connsiteX4258" fmla="*/ 10155249 w 11162102"/>
              <a:gd name="connsiteY4258" fmla="*/ 5780781 h 6858029"/>
              <a:gd name="connsiteX4259" fmla="*/ 10179782 w 11162102"/>
              <a:gd name="connsiteY4259" fmla="*/ 5755289 h 6858029"/>
              <a:gd name="connsiteX4260" fmla="*/ 10189048 w 11162102"/>
              <a:gd name="connsiteY4260" fmla="*/ 5803557 h 6858029"/>
              <a:gd name="connsiteX4261" fmla="*/ 10166797 w 11162102"/>
              <a:gd name="connsiteY4261" fmla="*/ 5830236 h 6858029"/>
              <a:gd name="connsiteX4262" fmla="*/ 10189732 w 11162102"/>
              <a:gd name="connsiteY4262" fmla="*/ 5767749 h 6858029"/>
              <a:gd name="connsiteX4263" fmla="*/ 10185762 w 11162102"/>
              <a:gd name="connsiteY4263" fmla="*/ 5748647 h 6858029"/>
              <a:gd name="connsiteX4264" fmla="*/ 10209451 w 11162102"/>
              <a:gd name="connsiteY4264" fmla="*/ 5720759 h 6858029"/>
              <a:gd name="connsiteX4265" fmla="*/ 10216206 w 11162102"/>
              <a:gd name="connsiteY4265" fmla="*/ 5766586 h 6858029"/>
              <a:gd name="connsiteX4266" fmla="*/ 10195028 w 11162102"/>
              <a:gd name="connsiteY4266" fmla="*/ 5795912 h 6858029"/>
              <a:gd name="connsiteX4267" fmla="*/ 10189732 w 11162102"/>
              <a:gd name="connsiteY4267" fmla="*/ 5767749 h 6858029"/>
              <a:gd name="connsiteX4268" fmla="*/ 10184210 w 11162102"/>
              <a:gd name="connsiteY4268" fmla="*/ 5741436 h 6858029"/>
              <a:gd name="connsiteX4269" fmla="*/ 10173049 w 11162102"/>
              <a:gd name="connsiteY4269" fmla="*/ 5693829 h 6858029"/>
              <a:gd name="connsiteX4270" fmla="*/ 10199249 w 11162102"/>
              <a:gd name="connsiteY4270" fmla="*/ 5666442 h 6858029"/>
              <a:gd name="connsiteX4271" fmla="*/ 10208105 w 11162102"/>
              <a:gd name="connsiteY4271" fmla="*/ 5712863 h 6858029"/>
              <a:gd name="connsiteX4272" fmla="*/ 10184210 w 11162102"/>
              <a:gd name="connsiteY4272" fmla="*/ 5741436 h 6858029"/>
              <a:gd name="connsiteX4273" fmla="*/ 10204499 w 11162102"/>
              <a:gd name="connsiteY4273" fmla="*/ 5660646 h 6858029"/>
              <a:gd name="connsiteX4274" fmla="*/ 10228758 w 11162102"/>
              <a:gd name="connsiteY4274" fmla="*/ 5632050 h 6858029"/>
              <a:gd name="connsiteX4275" fmla="*/ 10235080 w 11162102"/>
              <a:gd name="connsiteY4275" fmla="*/ 5676279 h 6858029"/>
              <a:gd name="connsiteX4276" fmla="*/ 10213331 w 11162102"/>
              <a:gd name="connsiteY4276" fmla="*/ 5706176 h 6858029"/>
              <a:gd name="connsiteX4277" fmla="*/ 10204499 w 11162102"/>
              <a:gd name="connsiteY4277" fmla="*/ 5660646 h 6858029"/>
              <a:gd name="connsiteX4278" fmla="*/ 10202970 w 11162102"/>
              <a:gd name="connsiteY4278" fmla="*/ 5653571 h 6858029"/>
              <a:gd name="connsiteX4279" fmla="*/ 10199614 w 11162102"/>
              <a:gd name="connsiteY4279" fmla="*/ 5638372 h 6858029"/>
              <a:gd name="connsiteX4280" fmla="*/ 10192334 w 11162102"/>
              <a:gd name="connsiteY4280" fmla="*/ 5607813 h 6858029"/>
              <a:gd name="connsiteX4281" fmla="*/ 10209793 w 11162102"/>
              <a:gd name="connsiteY4281" fmla="*/ 5589670 h 6858029"/>
              <a:gd name="connsiteX4282" fmla="*/ 10219104 w 11162102"/>
              <a:gd name="connsiteY4282" fmla="*/ 5579560 h 6858029"/>
              <a:gd name="connsiteX4283" fmla="*/ 10227480 w 11162102"/>
              <a:gd name="connsiteY4283" fmla="*/ 5624268 h 6858029"/>
              <a:gd name="connsiteX4284" fmla="*/ 10202970 w 11162102"/>
              <a:gd name="connsiteY4284" fmla="*/ 5653571 h 6858029"/>
              <a:gd name="connsiteX4285" fmla="*/ 10224490 w 11162102"/>
              <a:gd name="connsiteY4285" fmla="*/ 5573534 h 6858029"/>
              <a:gd name="connsiteX4286" fmla="*/ 10249618 w 11162102"/>
              <a:gd name="connsiteY4286" fmla="*/ 5543797 h 6858029"/>
              <a:gd name="connsiteX4287" fmla="*/ 10255369 w 11162102"/>
              <a:gd name="connsiteY4287" fmla="*/ 5586588 h 6858029"/>
              <a:gd name="connsiteX4288" fmla="*/ 10232866 w 11162102"/>
              <a:gd name="connsiteY4288" fmla="*/ 5617398 h 6858029"/>
              <a:gd name="connsiteX4289" fmla="*/ 10224490 w 11162102"/>
              <a:gd name="connsiteY4289" fmla="*/ 5573534 h 6858029"/>
              <a:gd name="connsiteX4290" fmla="*/ 10223053 w 11162102"/>
              <a:gd name="connsiteY4290" fmla="*/ 5566551 h 6858029"/>
              <a:gd name="connsiteX4291" fmla="*/ 10213033 w 11162102"/>
              <a:gd name="connsiteY4291" fmla="*/ 5522984 h 6858029"/>
              <a:gd name="connsiteX4292" fmla="*/ 10240717 w 11162102"/>
              <a:gd name="connsiteY4292" fmla="*/ 5493041 h 6858029"/>
              <a:gd name="connsiteX4293" fmla="*/ 10248431 w 11162102"/>
              <a:gd name="connsiteY4293" fmla="*/ 5536107 h 6858029"/>
              <a:gd name="connsiteX4294" fmla="*/ 10223053 w 11162102"/>
              <a:gd name="connsiteY4294" fmla="*/ 5566551 h 6858029"/>
              <a:gd name="connsiteX4295" fmla="*/ 10248294 w 11162102"/>
              <a:gd name="connsiteY4295" fmla="*/ 5475879 h 6858029"/>
              <a:gd name="connsiteX4296" fmla="*/ 10244437 w 11162102"/>
              <a:gd name="connsiteY4296" fmla="*/ 5480307 h 6858029"/>
              <a:gd name="connsiteX4297" fmla="*/ 10235193 w 11162102"/>
              <a:gd name="connsiteY4297" fmla="*/ 5439068 h 6858029"/>
              <a:gd name="connsiteX4298" fmla="*/ 10263333 w 11162102"/>
              <a:gd name="connsiteY4298" fmla="*/ 5407870 h 6858029"/>
              <a:gd name="connsiteX4299" fmla="*/ 10270362 w 11162102"/>
              <a:gd name="connsiteY4299" fmla="*/ 5449063 h 6858029"/>
              <a:gd name="connsiteX4300" fmla="*/ 10248294 w 11162102"/>
              <a:gd name="connsiteY4300" fmla="*/ 5475879 h 6858029"/>
              <a:gd name="connsiteX4301" fmla="*/ 10268514 w 11162102"/>
              <a:gd name="connsiteY4301" fmla="*/ 5401936 h 6858029"/>
              <a:gd name="connsiteX4302" fmla="*/ 10294485 w 11162102"/>
              <a:gd name="connsiteY4302" fmla="*/ 5370442 h 6858029"/>
              <a:gd name="connsiteX4303" fmla="*/ 10299049 w 11162102"/>
              <a:gd name="connsiteY4303" fmla="*/ 5410221 h 6858029"/>
              <a:gd name="connsiteX4304" fmla="*/ 10275611 w 11162102"/>
              <a:gd name="connsiteY4304" fmla="*/ 5442331 h 6858029"/>
              <a:gd name="connsiteX4305" fmla="*/ 10268514 w 11162102"/>
              <a:gd name="connsiteY4305" fmla="*/ 5401936 h 6858029"/>
              <a:gd name="connsiteX4306" fmla="*/ 10298639 w 11162102"/>
              <a:gd name="connsiteY4306" fmla="*/ 5356178 h 6858029"/>
              <a:gd name="connsiteX4307" fmla="*/ 10292272 w 11162102"/>
              <a:gd name="connsiteY4307" fmla="*/ 5317700 h 6858029"/>
              <a:gd name="connsiteX4308" fmla="*/ 10318471 w 11162102"/>
              <a:gd name="connsiteY4308" fmla="*/ 5285202 h 6858029"/>
              <a:gd name="connsiteX4309" fmla="*/ 10322374 w 11162102"/>
              <a:gd name="connsiteY4309" fmla="*/ 5323542 h 6858029"/>
              <a:gd name="connsiteX4310" fmla="*/ 10298639 w 11162102"/>
              <a:gd name="connsiteY4310" fmla="*/ 5356178 h 6858029"/>
              <a:gd name="connsiteX4311" fmla="*/ 10290948 w 11162102"/>
              <a:gd name="connsiteY4311" fmla="*/ 5310763 h 6858029"/>
              <a:gd name="connsiteX4312" fmla="*/ 10283394 w 11162102"/>
              <a:gd name="connsiteY4312" fmla="*/ 5273882 h 6858029"/>
              <a:gd name="connsiteX4313" fmla="*/ 10312058 w 11162102"/>
              <a:gd name="connsiteY4313" fmla="*/ 5240722 h 6858029"/>
              <a:gd name="connsiteX4314" fmla="*/ 10317513 w 11162102"/>
              <a:gd name="connsiteY4314" fmla="*/ 5277625 h 6858029"/>
              <a:gd name="connsiteX4315" fmla="*/ 10290948 w 11162102"/>
              <a:gd name="connsiteY4315" fmla="*/ 5310763 h 6858029"/>
              <a:gd name="connsiteX4316" fmla="*/ 10317125 w 11162102"/>
              <a:gd name="connsiteY4316" fmla="*/ 5234537 h 6858029"/>
              <a:gd name="connsiteX4317" fmla="*/ 10343462 w 11162102"/>
              <a:gd name="connsiteY4317" fmla="*/ 5201263 h 6858029"/>
              <a:gd name="connsiteX4318" fmla="*/ 10346611 w 11162102"/>
              <a:gd name="connsiteY4318" fmla="*/ 5237801 h 6858029"/>
              <a:gd name="connsiteX4319" fmla="*/ 10333648 w 11162102"/>
              <a:gd name="connsiteY4319" fmla="*/ 5256127 h 6858029"/>
              <a:gd name="connsiteX4320" fmla="*/ 10322694 w 11162102"/>
              <a:gd name="connsiteY4320" fmla="*/ 5270847 h 6858029"/>
              <a:gd name="connsiteX4321" fmla="*/ 10317125 w 11162102"/>
              <a:gd name="connsiteY4321" fmla="*/ 5234537 h 6858029"/>
              <a:gd name="connsiteX4322" fmla="*/ 10315915 w 11162102"/>
              <a:gd name="connsiteY4322" fmla="*/ 5227485 h 6858029"/>
              <a:gd name="connsiteX4323" fmla="*/ 10309114 w 11162102"/>
              <a:gd name="connsiteY4323" fmla="*/ 5192430 h 6858029"/>
              <a:gd name="connsiteX4324" fmla="*/ 10337961 w 11162102"/>
              <a:gd name="connsiteY4324" fmla="*/ 5158449 h 6858029"/>
              <a:gd name="connsiteX4325" fmla="*/ 10342617 w 11162102"/>
              <a:gd name="connsiteY4325" fmla="*/ 5193503 h 6858029"/>
              <a:gd name="connsiteX4326" fmla="*/ 10315915 w 11162102"/>
              <a:gd name="connsiteY4326" fmla="*/ 5227485 h 6858029"/>
              <a:gd name="connsiteX4327" fmla="*/ 10343027 w 11162102"/>
              <a:gd name="connsiteY4327" fmla="*/ 5152287 h 6858029"/>
              <a:gd name="connsiteX4328" fmla="*/ 10369364 w 11162102"/>
              <a:gd name="connsiteY4328" fmla="*/ 5118350 h 6858029"/>
              <a:gd name="connsiteX4329" fmla="*/ 10371761 w 11162102"/>
              <a:gd name="connsiteY4329" fmla="*/ 5152948 h 6858029"/>
              <a:gd name="connsiteX4330" fmla="*/ 10347774 w 11162102"/>
              <a:gd name="connsiteY4330" fmla="*/ 5186588 h 6858029"/>
              <a:gd name="connsiteX4331" fmla="*/ 10343027 w 11162102"/>
              <a:gd name="connsiteY4331" fmla="*/ 5152287 h 6858029"/>
              <a:gd name="connsiteX4332" fmla="*/ 10341886 w 11162102"/>
              <a:gd name="connsiteY4332" fmla="*/ 5145121 h 6858029"/>
              <a:gd name="connsiteX4333" fmla="*/ 10335908 w 11162102"/>
              <a:gd name="connsiteY4333" fmla="*/ 5111618 h 6858029"/>
              <a:gd name="connsiteX4334" fmla="*/ 10364777 w 11162102"/>
              <a:gd name="connsiteY4334" fmla="*/ 5077088 h 6858029"/>
              <a:gd name="connsiteX4335" fmla="*/ 10368634 w 11162102"/>
              <a:gd name="connsiteY4335" fmla="*/ 5110477 h 6858029"/>
              <a:gd name="connsiteX4336" fmla="*/ 10341886 w 11162102"/>
              <a:gd name="connsiteY4336" fmla="*/ 5145121 h 6858029"/>
              <a:gd name="connsiteX4337" fmla="*/ 10369821 w 11162102"/>
              <a:gd name="connsiteY4337" fmla="*/ 5070812 h 6858029"/>
              <a:gd name="connsiteX4338" fmla="*/ 10396088 w 11162102"/>
              <a:gd name="connsiteY4338" fmla="*/ 5036397 h 6858029"/>
              <a:gd name="connsiteX4339" fmla="*/ 10397778 w 11162102"/>
              <a:gd name="connsiteY4339" fmla="*/ 5069192 h 6858029"/>
              <a:gd name="connsiteX4340" fmla="*/ 10373815 w 11162102"/>
              <a:gd name="connsiteY4340" fmla="*/ 5103402 h 6858029"/>
              <a:gd name="connsiteX4341" fmla="*/ 10369821 w 11162102"/>
              <a:gd name="connsiteY4341" fmla="*/ 5070812 h 6858029"/>
              <a:gd name="connsiteX4342" fmla="*/ 10368793 w 11162102"/>
              <a:gd name="connsiteY4342" fmla="*/ 5063532 h 6858029"/>
              <a:gd name="connsiteX4343" fmla="*/ 10363590 w 11162102"/>
              <a:gd name="connsiteY4343" fmla="*/ 5031444 h 6858029"/>
              <a:gd name="connsiteX4344" fmla="*/ 10392414 w 11162102"/>
              <a:gd name="connsiteY4344" fmla="*/ 4996458 h 6858029"/>
              <a:gd name="connsiteX4345" fmla="*/ 10395495 w 11162102"/>
              <a:gd name="connsiteY4345" fmla="*/ 5028386 h 6858029"/>
              <a:gd name="connsiteX4346" fmla="*/ 10368793 w 11162102"/>
              <a:gd name="connsiteY4346" fmla="*/ 5063532 h 6858029"/>
              <a:gd name="connsiteX4347" fmla="*/ 10397503 w 11162102"/>
              <a:gd name="connsiteY4347" fmla="*/ 4990045 h 6858029"/>
              <a:gd name="connsiteX4348" fmla="*/ 10423612 w 11162102"/>
              <a:gd name="connsiteY4348" fmla="*/ 4955379 h 6858029"/>
              <a:gd name="connsiteX4349" fmla="*/ 10424639 w 11162102"/>
              <a:gd name="connsiteY4349" fmla="*/ 4986531 h 6858029"/>
              <a:gd name="connsiteX4350" fmla="*/ 10400767 w 11162102"/>
              <a:gd name="connsiteY4350" fmla="*/ 5021151 h 6858029"/>
              <a:gd name="connsiteX4351" fmla="*/ 10397503 w 11162102"/>
              <a:gd name="connsiteY4351" fmla="*/ 4990045 h 6858029"/>
              <a:gd name="connsiteX4352" fmla="*/ 10396591 w 11162102"/>
              <a:gd name="connsiteY4352" fmla="*/ 4982720 h 6858029"/>
              <a:gd name="connsiteX4353" fmla="*/ 10392118 w 11162102"/>
              <a:gd name="connsiteY4353" fmla="*/ 4951841 h 6858029"/>
              <a:gd name="connsiteX4354" fmla="*/ 10420805 w 11162102"/>
              <a:gd name="connsiteY4354" fmla="*/ 4916627 h 6858029"/>
              <a:gd name="connsiteX4355" fmla="*/ 10423178 w 11162102"/>
              <a:gd name="connsiteY4355" fmla="*/ 4947231 h 6858029"/>
              <a:gd name="connsiteX4356" fmla="*/ 10396591 w 11162102"/>
              <a:gd name="connsiteY4356" fmla="*/ 4982720 h 6858029"/>
              <a:gd name="connsiteX4357" fmla="*/ 10425985 w 11162102"/>
              <a:gd name="connsiteY4357" fmla="*/ 4909963 h 6858029"/>
              <a:gd name="connsiteX4358" fmla="*/ 10451843 w 11162102"/>
              <a:gd name="connsiteY4358" fmla="*/ 4875251 h 6858029"/>
              <a:gd name="connsiteX4359" fmla="*/ 10452208 w 11162102"/>
              <a:gd name="connsiteY4359" fmla="*/ 4904919 h 6858029"/>
              <a:gd name="connsiteX4360" fmla="*/ 10428542 w 11162102"/>
              <a:gd name="connsiteY4360" fmla="*/ 4939723 h 6858029"/>
              <a:gd name="connsiteX4361" fmla="*/ 10425985 w 11162102"/>
              <a:gd name="connsiteY4361" fmla="*/ 4909963 h 6858029"/>
              <a:gd name="connsiteX4362" fmla="*/ 10457457 w 11162102"/>
              <a:gd name="connsiteY4362" fmla="*/ 4867377 h 6858029"/>
              <a:gd name="connsiteX4363" fmla="*/ 10480690 w 11162102"/>
              <a:gd name="connsiteY4363" fmla="*/ 4833213 h 6858029"/>
              <a:gd name="connsiteX4364" fmla="*/ 10479183 w 11162102"/>
              <a:gd name="connsiteY4364" fmla="*/ 4861626 h 6858029"/>
              <a:gd name="connsiteX4365" fmla="*/ 10458187 w 11162102"/>
              <a:gd name="connsiteY4365" fmla="*/ 4895791 h 6858029"/>
              <a:gd name="connsiteX4366" fmla="*/ 10457457 w 11162102"/>
              <a:gd name="connsiteY4366" fmla="*/ 4867377 h 6858029"/>
              <a:gd name="connsiteX4367" fmla="*/ 10486487 w 11162102"/>
              <a:gd name="connsiteY4367" fmla="*/ 4824267 h 6858029"/>
              <a:gd name="connsiteX4368" fmla="*/ 10506296 w 11162102"/>
              <a:gd name="connsiteY4368" fmla="*/ 4792293 h 6858029"/>
              <a:gd name="connsiteX4369" fmla="*/ 10502987 w 11162102"/>
              <a:gd name="connsiteY4369" fmla="*/ 4819314 h 6858029"/>
              <a:gd name="connsiteX4370" fmla="*/ 10485437 w 11162102"/>
              <a:gd name="connsiteY4370" fmla="*/ 4850923 h 6858029"/>
              <a:gd name="connsiteX4371" fmla="*/ 10486487 w 11162102"/>
              <a:gd name="connsiteY4371" fmla="*/ 4824267 h 6858029"/>
              <a:gd name="connsiteX4372" fmla="*/ 10486646 w 11162102"/>
              <a:gd name="connsiteY4372" fmla="*/ 4814727 h 6858029"/>
              <a:gd name="connsiteX4373" fmla="*/ 10486509 w 11162102"/>
              <a:gd name="connsiteY4373" fmla="*/ 4787615 h 6858029"/>
              <a:gd name="connsiteX4374" fmla="*/ 10509400 w 11162102"/>
              <a:gd name="connsiteY4374" fmla="*/ 4753678 h 6858029"/>
              <a:gd name="connsiteX4375" fmla="*/ 10507414 w 11162102"/>
              <a:gd name="connsiteY4375" fmla="*/ 4780608 h 6858029"/>
              <a:gd name="connsiteX4376" fmla="*/ 10486646 w 11162102"/>
              <a:gd name="connsiteY4376" fmla="*/ 4814727 h 6858029"/>
              <a:gd name="connsiteX4377" fmla="*/ 10486304 w 11162102"/>
              <a:gd name="connsiteY4377" fmla="*/ 4779261 h 6858029"/>
              <a:gd name="connsiteX4378" fmla="*/ 10485026 w 11162102"/>
              <a:gd name="connsiteY4378" fmla="*/ 4751419 h 6858029"/>
              <a:gd name="connsiteX4379" fmla="*/ 10510655 w 11162102"/>
              <a:gd name="connsiteY4379" fmla="*/ 4716433 h 6858029"/>
              <a:gd name="connsiteX4380" fmla="*/ 10509902 w 11162102"/>
              <a:gd name="connsiteY4380" fmla="*/ 4743933 h 6858029"/>
              <a:gd name="connsiteX4381" fmla="*/ 10486304 w 11162102"/>
              <a:gd name="connsiteY4381" fmla="*/ 4779261 h 6858029"/>
              <a:gd name="connsiteX4382" fmla="*/ 10516178 w 11162102"/>
              <a:gd name="connsiteY4382" fmla="*/ 4708559 h 6858029"/>
              <a:gd name="connsiteX4383" fmla="*/ 10538133 w 11162102"/>
              <a:gd name="connsiteY4383" fmla="*/ 4675810 h 6858029"/>
              <a:gd name="connsiteX4384" fmla="*/ 10535645 w 11162102"/>
              <a:gd name="connsiteY4384" fmla="*/ 4701804 h 6858029"/>
              <a:gd name="connsiteX4385" fmla="*/ 10515744 w 11162102"/>
              <a:gd name="connsiteY4385" fmla="*/ 4734622 h 6858029"/>
              <a:gd name="connsiteX4386" fmla="*/ 10516178 w 11162102"/>
              <a:gd name="connsiteY4386" fmla="*/ 4708559 h 6858029"/>
              <a:gd name="connsiteX4387" fmla="*/ 10516132 w 11162102"/>
              <a:gd name="connsiteY4387" fmla="*/ 4700161 h 6858029"/>
              <a:gd name="connsiteX4388" fmla="*/ 10515493 w 11162102"/>
              <a:gd name="connsiteY4388" fmla="*/ 4672889 h 6858029"/>
              <a:gd name="connsiteX4389" fmla="*/ 10540210 w 11162102"/>
              <a:gd name="connsiteY4389" fmla="*/ 4638930 h 6858029"/>
              <a:gd name="connsiteX4390" fmla="*/ 10538840 w 11162102"/>
              <a:gd name="connsiteY4390" fmla="*/ 4665882 h 6858029"/>
              <a:gd name="connsiteX4391" fmla="*/ 10516132 w 11162102"/>
              <a:gd name="connsiteY4391" fmla="*/ 4700161 h 6858029"/>
              <a:gd name="connsiteX4392" fmla="*/ 10546280 w 11162102"/>
              <a:gd name="connsiteY4392" fmla="*/ 4630189 h 6858029"/>
              <a:gd name="connsiteX4393" fmla="*/ 10567801 w 11162102"/>
              <a:gd name="connsiteY4393" fmla="*/ 4598010 h 6858029"/>
              <a:gd name="connsiteX4394" fmla="*/ 10564879 w 11162102"/>
              <a:gd name="connsiteY4394" fmla="*/ 4623114 h 6858029"/>
              <a:gd name="connsiteX4395" fmla="*/ 10545299 w 11162102"/>
              <a:gd name="connsiteY4395" fmla="*/ 4655589 h 6858029"/>
              <a:gd name="connsiteX4396" fmla="*/ 10546280 w 11162102"/>
              <a:gd name="connsiteY4396" fmla="*/ 4630189 h 6858029"/>
              <a:gd name="connsiteX4397" fmla="*/ 10546462 w 11162102"/>
              <a:gd name="connsiteY4397" fmla="*/ 4621813 h 6858029"/>
              <a:gd name="connsiteX4398" fmla="*/ 10546417 w 11162102"/>
              <a:gd name="connsiteY4398" fmla="*/ 4594837 h 6858029"/>
              <a:gd name="connsiteX4399" fmla="*/ 10570676 w 11162102"/>
              <a:gd name="connsiteY4399" fmla="*/ 4561403 h 6858029"/>
              <a:gd name="connsiteX4400" fmla="*/ 10568737 w 11162102"/>
              <a:gd name="connsiteY4400" fmla="*/ 4587945 h 6858029"/>
              <a:gd name="connsiteX4401" fmla="*/ 10546462 w 11162102"/>
              <a:gd name="connsiteY4401" fmla="*/ 4621813 h 6858029"/>
              <a:gd name="connsiteX4402" fmla="*/ 10576839 w 11162102"/>
              <a:gd name="connsiteY4402" fmla="*/ 4552503 h 6858029"/>
              <a:gd name="connsiteX4403" fmla="*/ 10597881 w 11162102"/>
              <a:gd name="connsiteY4403" fmla="*/ 4520917 h 6858029"/>
              <a:gd name="connsiteX4404" fmla="*/ 10594526 w 11162102"/>
              <a:gd name="connsiteY4404" fmla="*/ 4545451 h 6858029"/>
              <a:gd name="connsiteX4405" fmla="*/ 10575286 w 11162102"/>
              <a:gd name="connsiteY4405" fmla="*/ 4577538 h 6858029"/>
              <a:gd name="connsiteX4406" fmla="*/ 10576839 w 11162102"/>
              <a:gd name="connsiteY4406" fmla="*/ 4552503 h 6858029"/>
              <a:gd name="connsiteX4407" fmla="*/ 10577226 w 11162102"/>
              <a:gd name="connsiteY4407" fmla="*/ 4543465 h 6858029"/>
              <a:gd name="connsiteX4408" fmla="*/ 10577797 w 11162102"/>
              <a:gd name="connsiteY4408" fmla="*/ 4517152 h 6858029"/>
              <a:gd name="connsiteX4409" fmla="*/ 10601555 w 11162102"/>
              <a:gd name="connsiteY4409" fmla="*/ 4484311 h 6858029"/>
              <a:gd name="connsiteX4410" fmla="*/ 10599112 w 11162102"/>
              <a:gd name="connsiteY4410" fmla="*/ 4510328 h 6858029"/>
              <a:gd name="connsiteX4411" fmla="*/ 10577226 w 11162102"/>
              <a:gd name="connsiteY4411" fmla="*/ 4543465 h 6858029"/>
              <a:gd name="connsiteX4412" fmla="*/ 10607740 w 11162102"/>
              <a:gd name="connsiteY4412" fmla="*/ 4475433 h 6858029"/>
              <a:gd name="connsiteX4413" fmla="*/ 10628347 w 11162102"/>
              <a:gd name="connsiteY4413" fmla="*/ 4444486 h 6858029"/>
              <a:gd name="connsiteX4414" fmla="*/ 10624536 w 11162102"/>
              <a:gd name="connsiteY4414" fmla="*/ 4468564 h 6858029"/>
              <a:gd name="connsiteX4415" fmla="*/ 10605686 w 11162102"/>
              <a:gd name="connsiteY4415" fmla="*/ 4499898 h 6858029"/>
              <a:gd name="connsiteX4416" fmla="*/ 10607740 w 11162102"/>
              <a:gd name="connsiteY4416" fmla="*/ 4475433 h 6858029"/>
              <a:gd name="connsiteX4417" fmla="*/ 10608333 w 11162102"/>
              <a:gd name="connsiteY4417" fmla="*/ 4466304 h 6858029"/>
              <a:gd name="connsiteX4418" fmla="*/ 10609519 w 11162102"/>
              <a:gd name="connsiteY4418" fmla="*/ 4439968 h 6858029"/>
              <a:gd name="connsiteX4419" fmla="*/ 10632820 w 11162102"/>
              <a:gd name="connsiteY4419" fmla="*/ 4407697 h 6858029"/>
              <a:gd name="connsiteX4420" fmla="*/ 10629808 w 11162102"/>
              <a:gd name="connsiteY4420" fmla="*/ 4433760 h 6858029"/>
              <a:gd name="connsiteX4421" fmla="*/ 10608333 w 11162102"/>
              <a:gd name="connsiteY4421" fmla="*/ 4466304 h 6858029"/>
              <a:gd name="connsiteX4422" fmla="*/ 10638983 w 11162102"/>
              <a:gd name="connsiteY4422" fmla="*/ 4398819 h 6858029"/>
              <a:gd name="connsiteX4423" fmla="*/ 10659135 w 11162102"/>
              <a:gd name="connsiteY4423" fmla="*/ 4368626 h 6858029"/>
              <a:gd name="connsiteX4424" fmla="*/ 10654845 w 11162102"/>
              <a:gd name="connsiteY4424" fmla="*/ 4392749 h 6858029"/>
              <a:gd name="connsiteX4425" fmla="*/ 10636404 w 11162102"/>
              <a:gd name="connsiteY4425" fmla="*/ 4423308 h 6858029"/>
              <a:gd name="connsiteX4426" fmla="*/ 10638983 w 11162102"/>
              <a:gd name="connsiteY4426" fmla="*/ 4398819 h 6858029"/>
              <a:gd name="connsiteX4427" fmla="*/ 10639782 w 11162102"/>
              <a:gd name="connsiteY4427" fmla="*/ 4389736 h 6858029"/>
              <a:gd name="connsiteX4428" fmla="*/ 10641561 w 11162102"/>
              <a:gd name="connsiteY4428" fmla="*/ 4363126 h 6858029"/>
              <a:gd name="connsiteX4429" fmla="*/ 10664429 w 11162102"/>
              <a:gd name="connsiteY4429" fmla="*/ 4331518 h 6858029"/>
              <a:gd name="connsiteX4430" fmla="*/ 10660846 w 11162102"/>
              <a:gd name="connsiteY4430" fmla="*/ 4357808 h 6858029"/>
              <a:gd name="connsiteX4431" fmla="*/ 10639782 w 11162102"/>
              <a:gd name="connsiteY4431" fmla="*/ 4389736 h 6858029"/>
              <a:gd name="connsiteX4432" fmla="*/ 10670546 w 11162102"/>
              <a:gd name="connsiteY4432" fmla="*/ 4322663 h 6858029"/>
              <a:gd name="connsiteX4433" fmla="*/ 10690219 w 11162102"/>
              <a:gd name="connsiteY4433" fmla="*/ 4293291 h 6858029"/>
              <a:gd name="connsiteX4434" fmla="*/ 10685402 w 11162102"/>
              <a:gd name="connsiteY4434" fmla="*/ 4317733 h 6858029"/>
              <a:gd name="connsiteX4435" fmla="*/ 10667442 w 11162102"/>
              <a:gd name="connsiteY4435" fmla="*/ 4347379 h 6858029"/>
              <a:gd name="connsiteX4436" fmla="*/ 10670546 w 11162102"/>
              <a:gd name="connsiteY4436" fmla="*/ 4322663 h 6858029"/>
              <a:gd name="connsiteX4437" fmla="*/ 10671528 w 11162102"/>
              <a:gd name="connsiteY4437" fmla="*/ 4313717 h 6858029"/>
              <a:gd name="connsiteX4438" fmla="*/ 10673900 w 11162102"/>
              <a:gd name="connsiteY4438" fmla="*/ 4286673 h 6858029"/>
              <a:gd name="connsiteX4439" fmla="*/ 10696312 w 11162102"/>
              <a:gd name="connsiteY4439" fmla="*/ 4255634 h 6858029"/>
              <a:gd name="connsiteX4440" fmla="*/ 10692135 w 11162102"/>
              <a:gd name="connsiteY4440" fmla="*/ 4282519 h 6858029"/>
              <a:gd name="connsiteX4441" fmla="*/ 10671528 w 11162102"/>
              <a:gd name="connsiteY4441" fmla="*/ 4313717 h 6858029"/>
              <a:gd name="connsiteX4442" fmla="*/ 10702427 w 11162102"/>
              <a:gd name="connsiteY4442" fmla="*/ 4246894 h 6858029"/>
              <a:gd name="connsiteX4443" fmla="*/ 10722078 w 11162102"/>
              <a:gd name="connsiteY4443" fmla="*/ 4217613 h 6858029"/>
              <a:gd name="connsiteX4444" fmla="*/ 10716623 w 11162102"/>
              <a:gd name="connsiteY4444" fmla="*/ 4242740 h 6858029"/>
              <a:gd name="connsiteX4445" fmla="*/ 10698777 w 11162102"/>
              <a:gd name="connsiteY4445" fmla="*/ 4272044 h 6858029"/>
              <a:gd name="connsiteX4446" fmla="*/ 10702427 w 11162102"/>
              <a:gd name="connsiteY4446" fmla="*/ 4246894 h 6858029"/>
              <a:gd name="connsiteX4447" fmla="*/ 10728400 w 11162102"/>
              <a:gd name="connsiteY4447" fmla="*/ 4207845 h 6858029"/>
              <a:gd name="connsiteX4448" fmla="*/ 10744169 w 11162102"/>
              <a:gd name="connsiteY4448" fmla="*/ 4182558 h 6858029"/>
              <a:gd name="connsiteX4449" fmla="*/ 10737939 w 11162102"/>
              <a:gd name="connsiteY4449" fmla="*/ 4205221 h 6858029"/>
              <a:gd name="connsiteX4450" fmla="*/ 10723881 w 11162102"/>
              <a:gd name="connsiteY4450" fmla="*/ 4230279 h 6858029"/>
              <a:gd name="connsiteX4451" fmla="*/ 10728400 w 11162102"/>
              <a:gd name="connsiteY4451" fmla="*/ 4207845 h 6858029"/>
              <a:gd name="connsiteX4452" fmla="*/ 10755055 w 11162102"/>
              <a:gd name="connsiteY4452" fmla="*/ 4156473 h 6858029"/>
              <a:gd name="connsiteX4453" fmla="*/ 10760281 w 11162102"/>
              <a:gd name="connsiteY4453" fmla="*/ 4132761 h 6858029"/>
              <a:gd name="connsiteX4454" fmla="*/ 10775435 w 11162102"/>
              <a:gd name="connsiteY4454" fmla="*/ 4108707 h 6858029"/>
              <a:gd name="connsiteX4455" fmla="*/ 10768452 w 11162102"/>
              <a:gd name="connsiteY4455" fmla="*/ 4132852 h 6858029"/>
              <a:gd name="connsiteX4456" fmla="*/ 10755055 w 11162102"/>
              <a:gd name="connsiteY4456" fmla="*/ 4156473 h 6858029"/>
              <a:gd name="connsiteX4457" fmla="*/ 10783423 w 11162102"/>
              <a:gd name="connsiteY4457" fmla="*/ 4095561 h 6858029"/>
              <a:gd name="connsiteX4458" fmla="*/ 10794058 w 11162102"/>
              <a:gd name="connsiteY4458" fmla="*/ 4077441 h 6858029"/>
              <a:gd name="connsiteX4459" fmla="*/ 10787212 w 11162102"/>
              <a:gd name="connsiteY4459" fmla="*/ 4097615 h 6858029"/>
              <a:gd name="connsiteX4460" fmla="*/ 10778197 w 11162102"/>
              <a:gd name="connsiteY4460" fmla="*/ 4114892 h 6858029"/>
              <a:gd name="connsiteX4461" fmla="*/ 10783423 w 11162102"/>
              <a:gd name="connsiteY4461" fmla="*/ 4095561 h 6858029"/>
              <a:gd name="connsiteX4462" fmla="*/ 10786823 w 11162102"/>
              <a:gd name="connsiteY4462" fmla="*/ 4082096 h 6858029"/>
              <a:gd name="connsiteX4463" fmla="*/ 10792393 w 11162102"/>
              <a:gd name="connsiteY4463" fmla="*/ 4058224 h 6858029"/>
              <a:gd name="connsiteX4464" fmla="*/ 10807181 w 11162102"/>
              <a:gd name="connsiteY4464" fmla="*/ 4034878 h 6858029"/>
              <a:gd name="connsiteX4465" fmla="*/ 10803575 w 11162102"/>
              <a:gd name="connsiteY4465" fmla="*/ 4047179 h 6858029"/>
              <a:gd name="connsiteX4466" fmla="*/ 10799786 w 11162102"/>
              <a:gd name="connsiteY4466" fmla="*/ 4059503 h 6858029"/>
              <a:gd name="connsiteX4467" fmla="*/ 10786823 w 11162102"/>
              <a:gd name="connsiteY4467" fmla="*/ 4082096 h 6858029"/>
              <a:gd name="connsiteX4468" fmla="*/ 10815306 w 11162102"/>
              <a:gd name="connsiteY4468" fmla="*/ 4021618 h 6858029"/>
              <a:gd name="connsiteX4469" fmla="*/ 10826101 w 11162102"/>
              <a:gd name="connsiteY4469" fmla="*/ 4003429 h 6858029"/>
              <a:gd name="connsiteX4470" fmla="*/ 10819048 w 11162102"/>
              <a:gd name="connsiteY4470" fmla="*/ 4023809 h 6858029"/>
              <a:gd name="connsiteX4471" fmla="*/ 10809668 w 11162102"/>
              <a:gd name="connsiteY4471" fmla="*/ 4041542 h 6858029"/>
              <a:gd name="connsiteX4472" fmla="*/ 10815306 w 11162102"/>
              <a:gd name="connsiteY4472" fmla="*/ 4021618 h 6858029"/>
              <a:gd name="connsiteX4473" fmla="*/ 10818683 w 11162102"/>
              <a:gd name="connsiteY4473" fmla="*/ 4008952 h 6858029"/>
              <a:gd name="connsiteX4474" fmla="*/ 10825005 w 11162102"/>
              <a:gd name="connsiteY4474" fmla="*/ 3983482 h 6858029"/>
              <a:gd name="connsiteX4475" fmla="*/ 10839588 w 11162102"/>
              <a:gd name="connsiteY4475" fmla="*/ 3960683 h 6858029"/>
              <a:gd name="connsiteX4476" fmla="*/ 10831669 w 11162102"/>
              <a:gd name="connsiteY4476" fmla="*/ 3986472 h 6858029"/>
              <a:gd name="connsiteX4477" fmla="*/ 10818683 w 11162102"/>
              <a:gd name="connsiteY4477" fmla="*/ 4008952 h 6858029"/>
              <a:gd name="connsiteX4478" fmla="*/ 10847758 w 11162102"/>
              <a:gd name="connsiteY4478" fmla="*/ 3947447 h 6858029"/>
              <a:gd name="connsiteX4479" fmla="*/ 10859010 w 11162102"/>
              <a:gd name="connsiteY4479" fmla="*/ 3928687 h 6858029"/>
              <a:gd name="connsiteX4480" fmla="*/ 10851273 w 11162102"/>
              <a:gd name="connsiteY4480" fmla="*/ 3950596 h 6858029"/>
              <a:gd name="connsiteX4481" fmla="*/ 10841528 w 11162102"/>
              <a:gd name="connsiteY4481" fmla="*/ 3968740 h 6858029"/>
              <a:gd name="connsiteX4482" fmla="*/ 10847758 w 11162102"/>
              <a:gd name="connsiteY4482" fmla="*/ 3947447 h 6858029"/>
              <a:gd name="connsiteX4483" fmla="*/ 10846321 w 11162102"/>
              <a:gd name="connsiteY4483" fmla="*/ 3937245 h 6858029"/>
              <a:gd name="connsiteX4484" fmla="*/ 10843057 w 11162102"/>
              <a:gd name="connsiteY4484" fmla="*/ 3948793 h 6858029"/>
              <a:gd name="connsiteX4485" fmla="*/ 10827150 w 11162102"/>
              <a:gd name="connsiteY4485" fmla="*/ 3974148 h 6858029"/>
              <a:gd name="connsiteX4486" fmla="*/ 10833266 w 11162102"/>
              <a:gd name="connsiteY4486" fmla="*/ 3945142 h 6858029"/>
              <a:gd name="connsiteX4487" fmla="*/ 10851136 w 11162102"/>
              <a:gd name="connsiteY4487" fmla="*/ 3919079 h 6858029"/>
              <a:gd name="connsiteX4488" fmla="*/ 10846321 w 11162102"/>
              <a:gd name="connsiteY4488" fmla="*/ 3937245 h 6858029"/>
              <a:gd name="connsiteX4489" fmla="*/ 10820372 w 11162102"/>
              <a:gd name="connsiteY4489" fmla="*/ 3984624 h 6858029"/>
              <a:gd name="connsiteX4490" fmla="*/ 10801407 w 11162102"/>
              <a:gd name="connsiteY4490" fmla="*/ 4012786 h 6858029"/>
              <a:gd name="connsiteX4491" fmla="*/ 10806291 w 11162102"/>
              <a:gd name="connsiteY4491" fmla="*/ 3982341 h 6858029"/>
              <a:gd name="connsiteX4492" fmla="*/ 10827242 w 11162102"/>
              <a:gd name="connsiteY4492" fmla="*/ 3953700 h 6858029"/>
              <a:gd name="connsiteX4493" fmla="*/ 10820372 w 11162102"/>
              <a:gd name="connsiteY4493" fmla="*/ 3984624 h 6858029"/>
              <a:gd name="connsiteX4494" fmla="*/ 10795929 w 11162102"/>
              <a:gd name="connsiteY4494" fmla="*/ 4020637 h 6858029"/>
              <a:gd name="connsiteX4495" fmla="*/ 10773564 w 11162102"/>
              <a:gd name="connsiteY4495" fmla="*/ 4051674 h 6858029"/>
              <a:gd name="connsiteX4496" fmla="*/ 10776896 w 11162102"/>
              <a:gd name="connsiteY4496" fmla="*/ 4020317 h 6858029"/>
              <a:gd name="connsiteX4497" fmla="*/ 10801430 w 11162102"/>
              <a:gd name="connsiteY4497" fmla="*/ 3988846 h 6858029"/>
              <a:gd name="connsiteX4498" fmla="*/ 10795929 w 11162102"/>
              <a:gd name="connsiteY4498" fmla="*/ 4020637 h 6858029"/>
              <a:gd name="connsiteX4499" fmla="*/ 10768726 w 11162102"/>
              <a:gd name="connsiteY4499" fmla="*/ 4058179 h 6858029"/>
              <a:gd name="connsiteX4500" fmla="*/ 10743325 w 11162102"/>
              <a:gd name="connsiteY4500" fmla="*/ 4091042 h 6858029"/>
              <a:gd name="connsiteX4501" fmla="*/ 10744946 w 11162102"/>
              <a:gd name="connsiteY4501" fmla="*/ 4058955 h 6858029"/>
              <a:gd name="connsiteX4502" fmla="*/ 10772469 w 11162102"/>
              <a:gd name="connsiteY4502" fmla="*/ 4025817 h 6858029"/>
              <a:gd name="connsiteX4503" fmla="*/ 10768726 w 11162102"/>
              <a:gd name="connsiteY4503" fmla="*/ 4058179 h 6858029"/>
              <a:gd name="connsiteX4504" fmla="*/ 10738692 w 11162102"/>
              <a:gd name="connsiteY4504" fmla="*/ 4096862 h 6858029"/>
              <a:gd name="connsiteX4505" fmla="*/ 10710552 w 11162102"/>
              <a:gd name="connsiteY4505" fmla="*/ 4130844 h 6858029"/>
              <a:gd name="connsiteX4506" fmla="*/ 10710279 w 11162102"/>
              <a:gd name="connsiteY4506" fmla="*/ 4098140 h 6858029"/>
              <a:gd name="connsiteX4507" fmla="*/ 10740518 w 11162102"/>
              <a:gd name="connsiteY4507" fmla="*/ 4064090 h 6858029"/>
              <a:gd name="connsiteX4508" fmla="*/ 10738692 w 11162102"/>
              <a:gd name="connsiteY4508" fmla="*/ 4096862 h 6858029"/>
              <a:gd name="connsiteX4509" fmla="*/ 10705372 w 11162102"/>
              <a:gd name="connsiteY4509" fmla="*/ 4136892 h 6858029"/>
              <a:gd name="connsiteX4510" fmla="*/ 10675087 w 11162102"/>
              <a:gd name="connsiteY4510" fmla="*/ 4170965 h 6858029"/>
              <a:gd name="connsiteX4511" fmla="*/ 10672987 w 11162102"/>
              <a:gd name="connsiteY4511" fmla="*/ 4139630 h 6858029"/>
              <a:gd name="connsiteX4512" fmla="*/ 10672828 w 11162102"/>
              <a:gd name="connsiteY4512" fmla="*/ 4137782 h 6858029"/>
              <a:gd name="connsiteX4513" fmla="*/ 10705258 w 11162102"/>
              <a:gd name="connsiteY4513" fmla="*/ 4103640 h 6858029"/>
              <a:gd name="connsiteX4514" fmla="*/ 10705372 w 11162102"/>
              <a:gd name="connsiteY4514" fmla="*/ 4136892 h 6858029"/>
              <a:gd name="connsiteX4515" fmla="*/ 10669998 w 11162102"/>
              <a:gd name="connsiteY4515" fmla="*/ 4176511 h 6858029"/>
              <a:gd name="connsiteX4516" fmla="*/ 10636792 w 11162102"/>
              <a:gd name="connsiteY4516" fmla="*/ 4211383 h 6858029"/>
              <a:gd name="connsiteX4517" fmla="*/ 10632456 w 11162102"/>
              <a:gd name="connsiteY4517" fmla="*/ 4177720 h 6858029"/>
              <a:gd name="connsiteX4518" fmla="*/ 10667852 w 11162102"/>
              <a:gd name="connsiteY4518" fmla="*/ 4142871 h 6858029"/>
              <a:gd name="connsiteX4519" fmla="*/ 10669998 w 11162102"/>
              <a:gd name="connsiteY4519" fmla="*/ 4176511 h 6858029"/>
              <a:gd name="connsiteX4520" fmla="*/ 10631885 w 11162102"/>
              <a:gd name="connsiteY4520" fmla="*/ 4216335 h 6858029"/>
              <a:gd name="connsiteX4521" fmla="*/ 10595712 w 11162102"/>
              <a:gd name="connsiteY4521" fmla="*/ 4251755 h 6858029"/>
              <a:gd name="connsiteX4522" fmla="*/ 10589299 w 11162102"/>
              <a:gd name="connsiteY4522" fmla="*/ 4217613 h 6858029"/>
              <a:gd name="connsiteX4523" fmla="*/ 10627685 w 11162102"/>
              <a:gd name="connsiteY4523" fmla="*/ 4182285 h 6858029"/>
              <a:gd name="connsiteX4524" fmla="*/ 10631885 w 11162102"/>
              <a:gd name="connsiteY4524" fmla="*/ 4216335 h 6858029"/>
              <a:gd name="connsiteX4525" fmla="*/ 10591011 w 11162102"/>
              <a:gd name="connsiteY4525" fmla="*/ 4256205 h 6858029"/>
              <a:gd name="connsiteX4526" fmla="*/ 10551963 w 11162102"/>
              <a:gd name="connsiteY4526" fmla="*/ 4291876 h 6858029"/>
              <a:gd name="connsiteX4527" fmla="*/ 10543518 w 11162102"/>
              <a:gd name="connsiteY4527" fmla="*/ 4257164 h 6858029"/>
              <a:gd name="connsiteX4528" fmla="*/ 10584735 w 11162102"/>
              <a:gd name="connsiteY4528" fmla="*/ 4221675 h 6858029"/>
              <a:gd name="connsiteX4529" fmla="*/ 10591011 w 11162102"/>
              <a:gd name="connsiteY4529" fmla="*/ 4256205 h 6858029"/>
              <a:gd name="connsiteX4530" fmla="*/ 10547444 w 11162102"/>
              <a:gd name="connsiteY4530" fmla="*/ 4295824 h 6858029"/>
              <a:gd name="connsiteX4531" fmla="*/ 10505657 w 11162102"/>
              <a:gd name="connsiteY4531" fmla="*/ 4331404 h 6858029"/>
              <a:gd name="connsiteX4532" fmla="*/ 10495182 w 11162102"/>
              <a:gd name="connsiteY4532" fmla="*/ 4296166 h 6858029"/>
              <a:gd name="connsiteX4533" fmla="*/ 10539069 w 11162102"/>
              <a:gd name="connsiteY4533" fmla="*/ 4260861 h 6858029"/>
              <a:gd name="connsiteX4534" fmla="*/ 10547444 w 11162102"/>
              <a:gd name="connsiteY4534" fmla="*/ 4295824 h 6858029"/>
              <a:gd name="connsiteX4535" fmla="*/ 10501230 w 11162102"/>
              <a:gd name="connsiteY4535" fmla="*/ 4335055 h 6858029"/>
              <a:gd name="connsiteX4536" fmla="*/ 10456932 w 11162102"/>
              <a:gd name="connsiteY4536" fmla="*/ 4370224 h 6858029"/>
              <a:gd name="connsiteX4537" fmla="*/ 10444403 w 11162102"/>
              <a:gd name="connsiteY4537" fmla="*/ 4334347 h 6858029"/>
              <a:gd name="connsiteX4538" fmla="*/ 10480712 w 11162102"/>
              <a:gd name="connsiteY4538" fmla="*/ 4307326 h 6858029"/>
              <a:gd name="connsiteX4539" fmla="*/ 10490777 w 11162102"/>
              <a:gd name="connsiteY4539" fmla="*/ 4299590 h 6858029"/>
              <a:gd name="connsiteX4540" fmla="*/ 10501230 w 11162102"/>
              <a:gd name="connsiteY4540" fmla="*/ 4335055 h 6858029"/>
              <a:gd name="connsiteX4541" fmla="*/ 10452573 w 11162102"/>
              <a:gd name="connsiteY4541" fmla="*/ 4373556 h 6858029"/>
              <a:gd name="connsiteX4542" fmla="*/ 10405857 w 11162102"/>
              <a:gd name="connsiteY4542" fmla="*/ 4408154 h 6858029"/>
              <a:gd name="connsiteX4543" fmla="*/ 10391342 w 11162102"/>
              <a:gd name="connsiteY4543" fmla="*/ 4371684 h 6858029"/>
              <a:gd name="connsiteX4544" fmla="*/ 10440044 w 11162102"/>
              <a:gd name="connsiteY4544" fmla="*/ 4337497 h 6858029"/>
              <a:gd name="connsiteX4545" fmla="*/ 10452573 w 11162102"/>
              <a:gd name="connsiteY4545" fmla="*/ 4373556 h 6858029"/>
              <a:gd name="connsiteX4546" fmla="*/ 10401497 w 11162102"/>
              <a:gd name="connsiteY4546" fmla="*/ 4411280 h 6858029"/>
              <a:gd name="connsiteX4547" fmla="*/ 10352704 w 11162102"/>
              <a:gd name="connsiteY4547" fmla="*/ 4444943 h 6858029"/>
              <a:gd name="connsiteX4548" fmla="*/ 10336363 w 11162102"/>
              <a:gd name="connsiteY4548" fmla="*/ 4407789 h 6858029"/>
              <a:gd name="connsiteX4549" fmla="*/ 10387005 w 11162102"/>
              <a:gd name="connsiteY4549" fmla="*/ 4374605 h 6858029"/>
              <a:gd name="connsiteX4550" fmla="*/ 10401497 w 11162102"/>
              <a:gd name="connsiteY4550" fmla="*/ 4411280 h 6858029"/>
              <a:gd name="connsiteX4551" fmla="*/ 10348208 w 11162102"/>
              <a:gd name="connsiteY4551" fmla="*/ 4447955 h 6858029"/>
              <a:gd name="connsiteX4552" fmla="*/ 10297818 w 11162102"/>
              <a:gd name="connsiteY4552" fmla="*/ 4480385 h 6858029"/>
              <a:gd name="connsiteX4553" fmla="*/ 10279742 w 11162102"/>
              <a:gd name="connsiteY4553" fmla="*/ 4442501 h 6858029"/>
              <a:gd name="connsiteX4554" fmla="*/ 10331845 w 11162102"/>
              <a:gd name="connsiteY4554" fmla="*/ 4410619 h 6858029"/>
              <a:gd name="connsiteX4555" fmla="*/ 10348208 w 11162102"/>
              <a:gd name="connsiteY4555" fmla="*/ 4447955 h 6858029"/>
              <a:gd name="connsiteX4556" fmla="*/ 10293276 w 11162102"/>
              <a:gd name="connsiteY4556" fmla="*/ 4483215 h 6858029"/>
              <a:gd name="connsiteX4557" fmla="*/ 10241539 w 11162102"/>
              <a:gd name="connsiteY4557" fmla="*/ 4514276 h 6858029"/>
              <a:gd name="connsiteX4558" fmla="*/ 10221820 w 11162102"/>
              <a:gd name="connsiteY4558" fmla="*/ 4475615 h 6858029"/>
              <a:gd name="connsiteX4559" fmla="*/ 10275110 w 11162102"/>
              <a:gd name="connsiteY4559" fmla="*/ 4445194 h 6858029"/>
              <a:gd name="connsiteX4560" fmla="*/ 10293276 w 11162102"/>
              <a:gd name="connsiteY4560" fmla="*/ 4483215 h 6858029"/>
              <a:gd name="connsiteX4561" fmla="*/ 10236814 w 11162102"/>
              <a:gd name="connsiteY4561" fmla="*/ 4517015 h 6858029"/>
              <a:gd name="connsiteX4562" fmla="*/ 10184118 w 11162102"/>
              <a:gd name="connsiteY4562" fmla="*/ 4546523 h 6858029"/>
              <a:gd name="connsiteX4563" fmla="*/ 10162825 w 11162102"/>
              <a:gd name="connsiteY4563" fmla="*/ 4507018 h 6858029"/>
              <a:gd name="connsiteX4564" fmla="*/ 10216982 w 11162102"/>
              <a:gd name="connsiteY4564" fmla="*/ 4478263 h 6858029"/>
              <a:gd name="connsiteX4565" fmla="*/ 10236814 w 11162102"/>
              <a:gd name="connsiteY4565" fmla="*/ 4517015 h 6858029"/>
              <a:gd name="connsiteX4566" fmla="*/ 10178778 w 11162102"/>
              <a:gd name="connsiteY4566" fmla="*/ 4549399 h 6858029"/>
              <a:gd name="connsiteX4567" fmla="*/ 10125968 w 11162102"/>
              <a:gd name="connsiteY4567" fmla="*/ 4576991 h 6858029"/>
              <a:gd name="connsiteX4568" fmla="*/ 10103283 w 11162102"/>
              <a:gd name="connsiteY4568" fmla="*/ 4536596 h 6858029"/>
              <a:gd name="connsiteX4569" fmla="*/ 10157463 w 11162102"/>
              <a:gd name="connsiteY4569" fmla="*/ 4509826 h 6858029"/>
              <a:gd name="connsiteX4570" fmla="*/ 10178778 w 11162102"/>
              <a:gd name="connsiteY4570" fmla="*/ 4549399 h 6858029"/>
              <a:gd name="connsiteX4571" fmla="*/ 10120513 w 11162102"/>
              <a:gd name="connsiteY4571" fmla="*/ 4579729 h 6858029"/>
              <a:gd name="connsiteX4572" fmla="*/ 10067384 w 11162102"/>
              <a:gd name="connsiteY4572" fmla="*/ 4605587 h 6858029"/>
              <a:gd name="connsiteX4573" fmla="*/ 10043489 w 11162102"/>
              <a:gd name="connsiteY4573" fmla="*/ 4564279 h 6858029"/>
              <a:gd name="connsiteX4574" fmla="*/ 10097806 w 11162102"/>
              <a:gd name="connsiteY4574" fmla="*/ 4539220 h 6858029"/>
              <a:gd name="connsiteX4575" fmla="*/ 10120513 w 11162102"/>
              <a:gd name="connsiteY4575" fmla="*/ 4579729 h 6858029"/>
              <a:gd name="connsiteX4576" fmla="*/ 10061929 w 11162102"/>
              <a:gd name="connsiteY4576" fmla="*/ 4608166 h 6858029"/>
              <a:gd name="connsiteX4577" fmla="*/ 10008960 w 11162102"/>
              <a:gd name="connsiteY4577" fmla="*/ 4632174 h 6858029"/>
              <a:gd name="connsiteX4578" fmla="*/ 9996795 w 11162102"/>
              <a:gd name="connsiteY4578" fmla="*/ 4611497 h 6858029"/>
              <a:gd name="connsiteX4579" fmla="*/ 9983992 w 11162102"/>
              <a:gd name="connsiteY4579" fmla="*/ 4589953 h 6858029"/>
              <a:gd name="connsiteX4580" fmla="*/ 9992231 w 11162102"/>
              <a:gd name="connsiteY4580" fmla="*/ 4586553 h 6858029"/>
              <a:gd name="connsiteX4581" fmla="*/ 10037966 w 11162102"/>
              <a:gd name="connsiteY4581" fmla="*/ 4566744 h 6858029"/>
              <a:gd name="connsiteX4582" fmla="*/ 10061929 w 11162102"/>
              <a:gd name="connsiteY4582" fmla="*/ 4608166 h 6858029"/>
              <a:gd name="connsiteX4583" fmla="*/ 9991523 w 11162102"/>
              <a:gd name="connsiteY4583" fmla="*/ 4614624 h 6858029"/>
              <a:gd name="connsiteX4584" fmla="*/ 10003300 w 11162102"/>
              <a:gd name="connsiteY4584" fmla="*/ 4634662 h 6858029"/>
              <a:gd name="connsiteX4585" fmla="*/ 9951358 w 11162102"/>
              <a:gd name="connsiteY4585" fmla="*/ 4656662 h 6858029"/>
              <a:gd name="connsiteX4586" fmla="*/ 9926025 w 11162102"/>
              <a:gd name="connsiteY4586" fmla="*/ 4613323 h 6858029"/>
              <a:gd name="connsiteX4587" fmla="*/ 9978265 w 11162102"/>
              <a:gd name="connsiteY4587" fmla="*/ 4592327 h 6858029"/>
              <a:gd name="connsiteX4588" fmla="*/ 9991523 w 11162102"/>
              <a:gd name="connsiteY4588" fmla="*/ 4614624 h 6858029"/>
              <a:gd name="connsiteX4589" fmla="*/ 9945561 w 11162102"/>
              <a:gd name="connsiteY4589" fmla="*/ 4659013 h 6858029"/>
              <a:gd name="connsiteX4590" fmla="*/ 9895832 w 11162102"/>
              <a:gd name="connsiteY4590" fmla="*/ 4678663 h 6858029"/>
              <a:gd name="connsiteX4591" fmla="*/ 9870202 w 11162102"/>
              <a:gd name="connsiteY4591" fmla="*/ 4634228 h 6858029"/>
              <a:gd name="connsiteX4592" fmla="*/ 9920159 w 11162102"/>
              <a:gd name="connsiteY4592" fmla="*/ 4615560 h 6858029"/>
              <a:gd name="connsiteX4593" fmla="*/ 9945561 w 11162102"/>
              <a:gd name="connsiteY4593" fmla="*/ 4659013 h 6858029"/>
              <a:gd name="connsiteX4594" fmla="*/ 9889875 w 11162102"/>
              <a:gd name="connsiteY4594" fmla="*/ 4680945 h 6858029"/>
              <a:gd name="connsiteX4595" fmla="*/ 9842474 w 11162102"/>
              <a:gd name="connsiteY4595" fmla="*/ 4698426 h 6858029"/>
              <a:gd name="connsiteX4596" fmla="*/ 9816593 w 11162102"/>
              <a:gd name="connsiteY4596" fmla="*/ 4652988 h 6858029"/>
              <a:gd name="connsiteX4597" fmla="*/ 9864201 w 11162102"/>
              <a:gd name="connsiteY4597" fmla="*/ 4636419 h 6858029"/>
              <a:gd name="connsiteX4598" fmla="*/ 9889875 w 11162102"/>
              <a:gd name="connsiteY4598" fmla="*/ 4680945 h 6858029"/>
              <a:gd name="connsiteX4599" fmla="*/ 9836312 w 11162102"/>
              <a:gd name="connsiteY4599" fmla="*/ 4700617 h 6858029"/>
              <a:gd name="connsiteX4600" fmla="*/ 9791330 w 11162102"/>
              <a:gd name="connsiteY4600" fmla="*/ 4716159 h 6858029"/>
              <a:gd name="connsiteX4601" fmla="*/ 9765244 w 11162102"/>
              <a:gd name="connsiteY4601" fmla="*/ 4669830 h 6858029"/>
              <a:gd name="connsiteX4602" fmla="*/ 9810363 w 11162102"/>
              <a:gd name="connsiteY4602" fmla="*/ 4655087 h 6858029"/>
              <a:gd name="connsiteX4603" fmla="*/ 9836312 w 11162102"/>
              <a:gd name="connsiteY4603" fmla="*/ 4700617 h 6858029"/>
              <a:gd name="connsiteX4604" fmla="*/ 9784871 w 11162102"/>
              <a:gd name="connsiteY4604" fmla="*/ 4718304 h 6858029"/>
              <a:gd name="connsiteX4605" fmla="*/ 9742376 w 11162102"/>
              <a:gd name="connsiteY4605" fmla="*/ 4732020 h 6858029"/>
              <a:gd name="connsiteX4606" fmla="*/ 9716085 w 11162102"/>
              <a:gd name="connsiteY4606" fmla="*/ 4684802 h 6858029"/>
              <a:gd name="connsiteX4607" fmla="*/ 9758694 w 11162102"/>
              <a:gd name="connsiteY4607" fmla="*/ 4671884 h 6858029"/>
              <a:gd name="connsiteX4608" fmla="*/ 9784871 w 11162102"/>
              <a:gd name="connsiteY4608" fmla="*/ 4718304 h 6858029"/>
              <a:gd name="connsiteX4609" fmla="*/ 9736054 w 11162102"/>
              <a:gd name="connsiteY4609" fmla="*/ 4734006 h 6858029"/>
              <a:gd name="connsiteX4610" fmla="*/ 9695660 w 11162102"/>
              <a:gd name="connsiteY4610" fmla="*/ 4746238 h 6858029"/>
              <a:gd name="connsiteX4611" fmla="*/ 9669209 w 11162102"/>
              <a:gd name="connsiteY4611" fmla="*/ 4698198 h 6858029"/>
              <a:gd name="connsiteX4612" fmla="*/ 9709695 w 11162102"/>
              <a:gd name="connsiteY4612" fmla="*/ 4686673 h 6858029"/>
              <a:gd name="connsiteX4613" fmla="*/ 9736054 w 11162102"/>
              <a:gd name="connsiteY4613" fmla="*/ 4734006 h 6858029"/>
              <a:gd name="connsiteX4614" fmla="*/ 9688951 w 11162102"/>
              <a:gd name="connsiteY4614" fmla="*/ 4748178 h 6858029"/>
              <a:gd name="connsiteX4615" fmla="*/ 9651134 w 11162102"/>
              <a:gd name="connsiteY4615" fmla="*/ 4758904 h 6858029"/>
              <a:gd name="connsiteX4616" fmla="*/ 9624570 w 11162102"/>
              <a:gd name="connsiteY4616" fmla="*/ 4710134 h 6858029"/>
              <a:gd name="connsiteX4617" fmla="*/ 9662454 w 11162102"/>
              <a:gd name="connsiteY4617" fmla="*/ 4700092 h 6858029"/>
              <a:gd name="connsiteX4618" fmla="*/ 9688951 w 11162102"/>
              <a:gd name="connsiteY4618" fmla="*/ 4748178 h 6858029"/>
              <a:gd name="connsiteX4619" fmla="*/ 9643991 w 11162102"/>
              <a:gd name="connsiteY4619" fmla="*/ 4760867 h 6858029"/>
              <a:gd name="connsiteX4620" fmla="*/ 9425858 w 11162102"/>
              <a:gd name="connsiteY4620" fmla="*/ 4810824 h 6858029"/>
              <a:gd name="connsiteX4621" fmla="*/ 7729890 w 11162102"/>
              <a:gd name="connsiteY4621" fmla="*/ 4764564 h 6858029"/>
              <a:gd name="connsiteX4622" fmla="*/ 6432119 w 11162102"/>
              <a:gd name="connsiteY4622" fmla="*/ 4389006 h 6858029"/>
              <a:gd name="connsiteX4623" fmla="*/ 5102261 w 11162102"/>
              <a:gd name="connsiteY4623" fmla="*/ 3829640 h 6858029"/>
              <a:gd name="connsiteX4624" fmla="*/ 3675774 w 11162102"/>
              <a:gd name="connsiteY4624" fmla="*/ 3235858 h 6858029"/>
              <a:gd name="connsiteX4625" fmla="*/ 2910645 w 11162102"/>
              <a:gd name="connsiteY4625" fmla="*/ 3078660 h 6858029"/>
              <a:gd name="connsiteX4626" fmla="*/ 2544124 w 11162102"/>
              <a:gd name="connsiteY4626" fmla="*/ 3136856 h 6858029"/>
              <a:gd name="connsiteX4627" fmla="*/ 2206571 w 11162102"/>
              <a:gd name="connsiteY4627" fmla="*/ 3333079 h 6858029"/>
              <a:gd name="connsiteX4628" fmla="*/ 1848581 w 11162102"/>
              <a:gd name="connsiteY4628" fmla="*/ 3730615 h 6858029"/>
              <a:gd name="connsiteX4629" fmla="*/ 2232627 w 11162102"/>
              <a:gd name="connsiteY4629" fmla="*/ 3282985 h 6858029"/>
              <a:gd name="connsiteX4630" fmla="*/ 3695994 w 11162102"/>
              <a:gd name="connsiteY4630" fmla="*/ 3172732 h 6858029"/>
              <a:gd name="connsiteX4631" fmla="*/ 5095528 w 11162102"/>
              <a:gd name="connsiteY4631" fmla="*/ 3763730 h 6858029"/>
              <a:gd name="connsiteX4632" fmla="*/ 6414113 w 11162102"/>
              <a:gd name="connsiteY4632" fmla="*/ 4325630 h 6858029"/>
              <a:gd name="connsiteX4633" fmla="*/ 7733405 w 11162102"/>
              <a:gd name="connsiteY4633" fmla="*/ 4708423 h 6858029"/>
              <a:gd name="connsiteX4634" fmla="*/ 7910207 w 11162102"/>
              <a:gd name="connsiteY4634" fmla="*/ 4740807 h 6858029"/>
              <a:gd name="connsiteX4635" fmla="*/ 8683323 w 11162102"/>
              <a:gd name="connsiteY4635" fmla="*/ 4813244 h 6858029"/>
              <a:gd name="connsiteX4636" fmla="*/ 9453336 w 11162102"/>
              <a:gd name="connsiteY4636" fmla="*/ 4748543 h 6858029"/>
              <a:gd name="connsiteX4637" fmla="*/ 9617289 w 11162102"/>
              <a:gd name="connsiteY4637" fmla="*/ 4711960 h 6858029"/>
              <a:gd name="connsiteX4638" fmla="*/ 9643991 w 11162102"/>
              <a:gd name="connsiteY4638" fmla="*/ 4760867 h 6858029"/>
              <a:gd name="connsiteX4639" fmla="*/ 784411 w 11162102"/>
              <a:gd name="connsiteY4639" fmla="*/ 4881299 h 6858029"/>
              <a:gd name="connsiteX4640" fmla="*/ 784674 w 11162102"/>
              <a:gd name="connsiteY4640" fmla="*/ 4881208 h 6858029"/>
              <a:gd name="connsiteX4641" fmla="*/ 782344 w 11162102"/>
              <a:gd name="connsiteY4641" fmla="*/ 4882874 h 6858029"/>
              <a:gd name="connsiteX4642" fmla="*/ 781791 w 11162102"/>
              <a:gd name="connsiteY4642" fmla="*/ 4883033 h 6858029"/>
              <a:gd name="connsiteX4643" fmla="*/ 784411 w 11162102"/>
              <a:gd name="connsiteY4643" fmla="*/ 4881299 h 6858029"/>
              <a:gd name="connsiteX4644" fmla="*/ 804162 w 11162102"/>
              <a:gd name="connsiteY4644" fmla="*/ 4874612 h 6858029"/>
              <a:gd name="connsiteX4645" fmla="*/ 807160 w 11162102"/>
              <a:gd name="connsiteY4645" fmla="*/ 4873608 h 6858029"/>
              <a:gd name="connsiteX4646" fmla="*/ 802124 w 11162102"/>
              <a:gd name="connsiteY4646" fmla="*/ 4877464 h 6858029"/>
              <a:gd name="connsiteX4647" fmla="*/ 798965 w 11162102"/>
              <a:gd name="connsiteY4647" fmla="*/ 4878309 h 6858029"/>
              <a:gd name="connsiteX4648" fmla="*/ 804162 w 11162102"/>
              <a:gd name="connsiteY4648" fmla="*/ 4874612 h 6858029"/>
              <a:gd name="connsiteX4649" fmla="*/ 823832 w 11162102"/>
              <a:gd name="connsiteY4649" fmla="*/ 4868153 h 6858029"/>
              <a:gd name="connsiteX4650" fmla="*/ 829019 w 11162102"/>
              <a:gd name="connsiteY4650" fmla="*/ 4866510 h 6858029"/>
              <a:gd name="connsiteX4651" fmla="*/ 821833 w 11162102"/>
              <a:gd name="connsiteY4651" fmla="*/ 4872352 h 6858029"/>
              <a:gd name="connsiteX4652" fmla="*/ 816611 w 11162102"/>
              <a:gd name="connsiteY4652" fmla="*/ 4873653 h 6858029"/>
              <a:gd name="connsiteX4653" fmla="*/ 823832 w 11162102"/>
              <a:gd name="connsiteY4653" fmla="*/ 4868153 h 6858029"/>
              <a:gd name="connsiteX4654" fmla="*/ 844002 w 11162102"/>
              <a:gd name="connsiteY4654" fmla="*/ 4861763 h 6858029"/>
              <a:gd name="connsiteX4655" fmla="*/ 850618 w 11162102"/>
              <a:gd name="connsiteY4655" fmla="*/ 4859755 h 6858029"/>
              <a:gd name="connsiteX4656" fmla="*/ 841706 w 11162102"/>
              <a:gd name="connsiteY4656" fmla="*/ 4867423 h 6858029"/>
              <a:gd name="connsiteX4657" fmla="*/ 834978 w 11162102"/>
              <a:gd name="connsiteY4657" fmla="*/ 4869066 h 6858029"/>
              <a:gd name="connsiteX4658" fmla="*/ 844002 w 11162102"/>
              <a:gd name="connsiteY4658" fmla="*/ 4861763 h 6858029"/>
              <a:gd name="connsiteX4659" fmla="*/ 863894 w 11162102"/>
              <a:gd name="connsiteY4659" fmla="*/ 4855738 h 6858029"/>
              <a:gd name="connsiteX4660" fmla="*/ 871920 w 11162102"/>
              <a:gd name="connsiteY4660" fmla="*/ 4853365 h 6858029"/>
              <a:gd name="connsiteX4661" fmla="*/ 861591 w 11162102"/>
              <a:gd name="connsiteY4661" fmla="*/ 4862722 h 6858029"/>
              <a:gd name="connsiteX4662" fmla="*/ 853569 w 11162102"/>
              <a:gd name="connsiteY4662" fmla="*/ 4864593 h 6858029"/>
              <a:gd name="connsiteX4663" fmla="*/ 863894 w 11162102"/>
              <a:gd name="connsiteY4663" fmla="*/ 4855738 h 6858029"/>
              <a:gd name="connsiteX4664" fmla="*/ 883961 w 11162102"/>
              <a:gd name="connsiteY4664" fmla="*/ 4849919 h 6858029"/>
              <a:gd name="connsiteX4665" fmla="*/ 892953 w 11162102"/>
              <a:gd name="connsiteY4665" fmla="*/ 4847362 h 6858029"/>
              <a:gd name="connsiteX4666" fmla="*/ 881492 w 11162102"/>
              <a:gd name="connsiteY4666" fmla="*/ 4858294 h 6858029"/>
              <a:gd name="connsiteX4667" fmla="*/ 872522 w 11162102"/>
              <a:gd name="connsiteY4667" fmla="*/ 4860279 h 6858029"/>
              <a:gd name="connsiteX4668" fmla="*/ 883961 w 11162102"/>
              <a:gd name="connsiteY4668" fmla="*/ 4849919 h 6858029"/>
              <a:gd name="connsiteX4669" fmla="*/ 903944 w 11162102"/>
              <a:gd name="connsiteY4669" fmla="*/ 4844327 h 6858029"/>
              <a:gd name="connsiteX4670" fmla="*/ 913839 w 11162102"/>
              <a:gd name="connsiteY4670" fmla="*/ 4841657 h 6858029"/>
              <a:gd name="connsiteX4671" fmla="*/ 911290 w 11162102"/>
              <a:gd name="connsiteY4671" fmla="*/ 4844213 h 6858029"/>
              <a:gd name="connsiteX4672" fmla="*/ 901461 w 11162102"/>
              <a:gd name="connsiteY4672" fmla="*/ 4854072 h 6858029"/>
              <a:gd name="connsiteX4673" fmla="*/ 891588 w 11162102"/>
              <a:gd name="connsiteY4673" fmla="*/ 4856126 h 6858029"/>
              <a:gd name="connsiteX4674" fmla="*/ 903944 w 11162102"/>
              <a:gd name="connsiteY4674" fmla="*/ 4844327 h 6858029"/>
              <a:gd name="connsiteX4675" fmla="*/ 915035 w 11162102"/>
              <a:gd name="connsiteY4675" fmla="*/ 4847956 h 6858029"/>
              <a:gd name="connsiteX4676" fmla="*/ 924057 w 11162102"/>
              <a:gd name="connsiteY4676" fmla="*/ 4838918 h 6858029"/>
              <a:gd name="connsiteX4677" fmla="*/ 934676 w 11162102"/>
              <a:gd name="connsiteY4677" fmla="*/ 4836203 h 6858029"/>
              <a:gd name="connsiteX4678" fmla="*/ 921485 w 11162102"/>
              <a:gd name="connsiteY4678" fmla="*/ 4850055 h 6858029"/>
              <a:gd name="connsiteX4679" fmla="*/ 910857 w 11162102"/>
              <a:gd name="connsiteY4679" fmla="*/ 4852155 h 6858029"/>
              <a:gd name="connsiteX4680" fmla="*/ 915035 w 11162102"/>
              <a:gd name="connsiteY4680" fmla="*/ 4847956 h 6858029"/>
              <a:gd name="connsiteX4681" fmla="*/ 944115 w 11162102"/>
              <a:gd name="connsiteY4681" fmla="*/ 4833829 h 6858029"/>
              <a:gd name="connsiteX4682" fmla="*/ 955494 w 11162102"/>
              <a:gd name="connsiteY4682" fmla="*/ 4830954 h 6858029"/>
              <a:gd name="connsiteX4683" fmla="*/ 941559 w 11162102"/>
              <a:gd name="connsiteY4683" fmla="*/ 4846244 h 6858029"/>
              <a:gd name="connsiteX4684" fmla="*/ 930264 w 11162102"/>
              <a:gd name="connsiteY4684" fmla="*/ 4848366 h 6858029"/>
              <a:gd name="connsiteX4685" fmla="*/ 944115 w 11162102"/>
              <a:gd name="connsiteY4685" fmla="*/ 4833829 h 6858029"/>
              <a:gd name="connsiteX4686" fmla="*/ 964271 w 11162102"/>
              <a:gd name="connsiteY4686" fmla="*/ 4828876 h 6858029"/>
              <a:gd name="connsiteX4687" fmla="*/ 976155 w 11162102"/>
              <a:gd name="connsiteY4687" fmla="*/ 4826069 h 6858029"/>
              <a:gd name="connsiteX4688" fmla="*/ 961649 w 11162102"/>
              <a:gd name="connsiteY4688" fmla="*/ 4842661 h 6858029"/>
              <a:gd name="connsiteX4689" fmla="*/ 949800 w 11162102"/>
              <a:gd name="connsiteY4689" fmla="*/ 4844761 h 6858029"/>
              <a:gd name="connsiteX4690" fmla="*/ 964271 w 11162102"/>
              <a:gd name="connsiteY4690" fmla="*/ 4828876 h 6858029"/>
              <a:gd name="connsiteX4691" fmla="*/ 984482 w 11162102"/>
              <a:gd name="connsiteY4691" fmla="*/ 4824084 h 6858029"/>
              <a:gd name="connsiteX4692" fmla="*/ 996850 w 11162102"/>
              <a:gd name="connsiteY4692" fmla="*/ 4821346 h 6858029"/>
              <a:gd name="connsiteX4693" fmla="*/ 981821 w 11162102"/>
              <a:gd name="connsiteY4693" fmla="*/ 4839283 h 6858029"/>
              <a:gd name="connsiteX4694" fmla="*/ 969454 w 11162102"/>
              <a:gd name="connsiteY4694" fmla="*/ 4841315 h 6858029"/>
              <a:gd name="connsiteX4695" fmla="*/ 984482 w 11162102"/>
              <a:gd name="connsiteY4695" fmla="*/ 4824084 h 6858029"/>
              <a:gd name="connsiteX4696" fmla="*/ 1004655 w 11162102"/>
              <a:gd name="connsiteY4696" fmla="*/ 4819634 h 6858029"/>
              <a:gd name="connsiteX4697" fmla="*/ 1017545 w 11162102"/>
              <a:gd name="connsiteY4697" fmla="*/ 4816827 h 6858029"/>
              <a:gd name="connsiteX4698" fmla="*/ 1002023 w 11162102"/>
              <a:gd name="connsiteY4698" fmla="*/ 4836089 h 6858029"/>
              <a:gd name="connsiteX4699" fmla="*/ 989204 w 11162102"/>
              <a:gd name="connsiteY4699" fmla="*/ 4838074 h 6858029"/>
              <a:gd name="connsiteX4700" fmla="*/ 1004655 w 11162102"/>
              <a:gd name="connsiteY4700" fmla="*/ 4819634 h 6858029"/>
              <a:gd name="connsiteX4701" fmla="*/ 1024898 w 11162102"/>
              <a:gd name="connsiteY4701" fmla="*/ 4815320 h 6858029"/>
              <a:gd name="connsiteX4702" fmla="*/ 1038180 w 11162102"/>
              <a:gd name="connsiteY4702" fmla="*/ 4812605 h 6858029"/>
              <a:gd name="connsiteX4703" fmla="*/ 1022271 w 11162102"/>
              <a:gd name="connsiteY4703" fmla="*/ 4833076 h 6858029"/>
              <a:gd name="connsiteX4704" fmla="*/ 1009025 w 11162102"/>
              <a:gd name="connsiteY4704" fmla="*/ 4835016 h 6858029"/>
              <a:gd name="connsiteX4705" fmla="*/ 1024898 w 11162102"/>
              <a:gd name="connsiteY4705" fmla="*/ 4815320 h 6858029"/>
              <a:gd name="connsiteX4706" fmla="*/ 1045203 w 11162102"/>
              <a:gd name="connsiteY4706" fmla="*/ 4811167 h 6858029"/>
              <a:gd name="connsiteX4707" fmla="*/ 1058811 w 11162102"/>
              <a:gd name="connsiteY4707" fmla="*/ 4808565 h 6858029"/>
              <a:gd name="connsiteX4708" fmla="*/ 1042544 w 11162102"/>
              <a:gd name="connsiteY4708" fmla="*/ 4830269 h 6858029"/>
              <a:gd name="connsiteX4709" fmla="*/ 1028924 w 11162102"/>
              <a:gd name="connsiteY4709" fmla="*/ 4832140 h 6858029"/>
              <a:gd name="connsiteX4710" fmla="*/ 1045203 w 11162102"/>
              <a:gd name="connsiteY4710" fmla="*/ 4811167 h 6858029"/>
              <a:gd name="connsiteX4711" fmla="*/ 1065466 w 11162102"/>
              <a:gd name="connsiteY4711" fmla="*/ 4807310 h 6858029"/>
              <a:gd name="connsiteX4712" fmla="*/ 1079497 w 11162102"/>
              <a:gd name="connsiteY4712" fmla="*/ 4804708 h 6858029"/>
              <a:gd name="connsiteX4713" fmla="*/ 1062887 w 11162102"/>
              <a:gd name="connsiteY4713" fmla="*/ 4827644 h 6858029"/>
              <a:gd name="connsiteX4714" fmla="*/ 1054414 w 11162102"/>
              <a:gd name="connsiteY4714" fmla="*/ 4828694 h 6858029"/>
              <a:gd name="connsiteX4715" fmla="*/ 1048902 w 11162102"/>
              <a:gd name="connsiteY4715" fmla="*/ 4829424 h 6858029"/>
              <a:gd name="connsiteX4716" fmla="*/ 1065466 w 11162102"/>
              <a:gd name="connsiteY4716" fmla="*/ 4807310 h 6858029"/>
              <a:gd name="connsiteX4717" fmla="*/ 1126586 w 11162102"/>
              <a:gd name="connsiteY4717" fmla="*/ 4796721 h 6858029"/>
              <a:gd name="connsiteX4718" fmla="*/ 1141500 w 11162102"/>
              <a:gd name="connsiteY4718" fmla="*/ 4794393 h 6858029"/>
              <a:gd name="connsiteX4719" fmla="*/ 1124548 w 11162102"/>
              <a:gd name="connsiteY4719" fmla="*/ 4820250 h 6858029"/>
              <a:gd name="connsiteX4720" fmla="*/ 1124178 w 11162102"/>
              <a:gd name="connsiteY4720" fmla="*/ 4820821 h 6858029"/>
              <a:gd name="connsiteX4721" fmla="*/ 1109243 w 11162102"/>
              <a:gd name="connsiteY4721" fmla="*/ 4822327 h 6858029"/>
              <a:gd name="connsiteX4722" fmla="*/ 1126586 w 11162102"/>
              <a:gd name="connsiteY4722" fmla="*/ 4796721 h 6858029"/>
              <a:gd name="connsiteX4723" fmla="*/ 1146995 w 11162102"/>
              <a:gd name="connsiteY4723" fmla="*/ 4793571 h 6858029"/>
              <a:gd name="connsiteX4724" fmla="*/ 1162193 w 11162102"/>
              <a:gd name="connsiteY4724" fmla="*/ 4791334 h 6858029"/>
              <a:gd name="connsiteX4725" fmla="*/ 1147461 w 11162102"/>
              <a:gd name="connsiteY4725" fmla="*/ 4814568 h 6858029"/>
              <a:gd name="connsiteX4726" fmla="*/ 1144693 w 11162102"/>
              <a:gd name="connsiteY4726" fmla="*/ 4818926 h 6858029"/>
              <a:gd name="connsiteX4727" fmla="*/ 1129473 w 11162102"/>
              <a:gd name="connsiteY4727" fmla="*/ 4820318 h 6858029"/>
              <a:gd name="connsiteX4728" fmla="*/ 1146995 w 11162102"/>
              <a:gd name="connsiteY4728" fmla="*/ 4793571 h 6858029"/>
              <a:gd name="connsiteX4729" fmla="*/ 1150875 w 11162102"/>
              <a:gd name="connsiteY4729" fmla="*/ 4816736 h 6858029"/>
              <a:gd name="connsiteX4730" fmla="*/ 1167483 w 11162102"/>
              <a:gd name="connsiteY4730" fmla="*/ 4790559 h 6858029"/>
              <a:gd name="connsiteX4731" fmla="*/ 1182883 w 11162102"/>
              <a:gd name="connsiteY4731" fmla="*/ 4788504 h 6858029"/>
              <a:gd name="connsiteX4732" fmla="*/ 1170370 w 11162102"/>
              <a:gd name="connsiteY4732" fmla="*/ 4808839 h 6858029"/>
              <a:gd name="connsiteX4733" fmla="*/ 1165242 w 11162102"/>
              <a:gd name="connsiteY4733" fmla="*/ 4817169 h 6858029"/>
              <a:gd name="connsiteX4734" fmla="*/ 1149780 w 11162102"/>
              <a:gd name="connsiteY4734" fmla="*/ 4818470 h 6858029"/>
              <a:gd name="connsiteX4735" fmla="*/ 1150875 w 11162102"/>
              <a:gd name="connsiteY4735" fmla="*/ 4816736 h 6858029"/>
              <a:gd name="connsiteX4736" fmla="*/ 1173727 w 11162102"/>
              <a:gd name="connsiteY4736" fmla="*/ 4810916 h 6858029"/>
              <a:gd name="connsiteX4737" fmla="*/ 1187931 w 11162102"/>
              <a:gd name="connsiteY4737" fmla="*/ 4787820 h 6858029"/>
              <a:gd name="connsiteX4738" fmla="*/ 1203669 w 11162102"/>
              <a:gd name="connsiteY4738" fmla="*/ 4785766 h 6858029"/>
              <a:gd name="connsiteX4739" fmla="*/ 1193276 w 11162102"/>
              <a:gd name="connsiteY4739" fmla="*/ 4803157 h 6858029"/>
              <a:gd name="connsiteX4740" fmla="*/ 1185836 w 11162102"/>
              <a:gd name="connsiteY4740" fmla="*/ 4815594 h 6858029"/>
              <a:gd name="connsiteX4741" fmla="*/ 1170119 w 11162102"/>
              <a:gd name="connsiteY4741" fmla="*/ 4816781 h 6858029"/>
              <a:gd name="connsiteX4742" fmla="*/ 1173727 w 11162102"/>
              <a:gd name="connsiteY4742" fmla="*/ 4810916 h 6858029"/>
              <a:gd name="connsiteX4743" fmla="*/ 1196572 w 11162102"/>
              <a:gd name="connsiteY4743" fmla="*/ 4805119 h 6858029"/>
              <a:gd name="connsiteX4744" fmla="*/ 1208492 w 11162102"/>
              <a:gd name="connsiteY4744" fmla="*/ 4785195 h 6858029"/>
              <a:gd name="connsiteX4745" fmla="*/ 1224410 w 11162102"/>
              <a:gd name="connsiteY4745" fmla="*/ 4783278 h 6858029"/>
              <a:gd name="connsiteX4746" fmla="*/ 1216189 w 11162102"/>
              <a:gd name="connsiteY4746" fmla="*/ 4797428 h 6858029"/>
              <a:gd name="connsiteX4747" fmla="*/ 1206447 w 11162102"/>
              <a:gd name="connsiteY4747" fmla="*/ 4814179 h 6858029"/>
              <a:gd name="connsiteX4748" fmla="*/ 1190515 w 11162102"/>
              <a:gd name="connsiteY4748" fmla="*/ 4815252 h 6858029"/>
              <a:gd name="connsiteX4749" fmla="*/ 1196572 w 11162102"/>
              <a:gd name="connsiteY4749" fmla="*/ 4805119 h 6858029"/>
              <a:gd name="connsiteX4750" fmla="*/ 1219423 w 11162102"/>
              <a:gd name="connsiteY4750" fmla="*/ 4799322 h 6858029"/>
              <a:gd name="connsiteX4751" fmla="*/ 1229061 w 11162102"/>
              <a:gd name="connsiteY4751" fmla="*/ 4782730 h 6858029"/>
              <a:gd name="connsiteX4752" fmla="*/ 1245146 w 11162102"/>
              <a:gd name="connsiteY4752" fmla="*/ 4780973 h 6858029"/>
              <a:gd name="connsiteX4753" fmla="*/ 1239100 w 11162102"/>
              <a:gd name="connsiteY4753" fmla="*/ 4791723 h 6858029"/>
              <a:gd name="connsiteX4754" fmla="*/ 1227066 w 11162102"/>
              <a:gd name="connsiteY4754" fmla="*/ 4812901 h 6858029"/>
              <a:gd name="connsiteX4755" fmla="*/ 1210947 w 11162102"/>
              <a:gd name="connsiteY4755" fmla="*/ 4813883 h 6858029"/>
              <a:gd name="connsiteX4756" fmla="*/ 1219423 w 11162102"/>
              <a:gd name="connsiteY4756" fmla="*/ 4799322 h 6858029"/>
              <a:gd name="connsiteX4757" fmla="*/ 1242266 w 11162102"/>
              <a:gd name="connsiteY4757" fmla="*/ 4793525 h 6858029"/>
              <a:gd name="connsiteX4758" fmla="*/ 1249589 w 11162102"/>
              <a:gd name="connsiteY4758" fmla="*/ 4780494 h 6858029"/>
              <a:gd name="connsiteX4759" fmla="*/ 1265982 w 11162102"/>
              <a:gd name="connsiteY4759" fmla="*/ 4778759 h 6858029"/>
              <a:gd name="connsiteX4760" fmla="*/ 1262014 w 11162102"/>
              <a:gd name="connsiteY4760" fmla="*/ 4786017 h 6858029"/>
              <a:gd name="connsiteX4761" fmla="*/ 1247773 w 11162102"/>
              <a:gd name="connsiteY4761" fmla="*/ 4811828 h 6858029"/>
              <a:gd name="connsiteX4762" fmla="*/ 1231384 w 11162102"/>
              <a:gd name="connsiteY4762" fmla="*/ 4812673 h 6858029"/>
              <a:gd name="connsiteX4763" fmla="*/ 1242266 w 11162102"/>
              <a:gd name="connsiteY4763" fmla="*/ 4793525 h 6858029"/>
              <a:gd name="connsiteX4764" fmla="*/ 1265113 w 11162102"/>
              <a:gd name="connsiteY4764" fmla="*/ 4787706 h 6858029"/>
              <a:gd name="connsiteX4765" fmla="*/ 1270229 w 11162102"/>
              <a:gd name="connsiteY4765" fmla="*/ 4778372 h 6858029"/>
              <a:gd name="connsiteX4766" fmla="*/ 1286798 w 11162102"/>
              <a:gd name="connsiteY4766" fmla="*/ 4776797 h 6858029"/>
              <a:gd name="connsiteX4767" fmla="*/ 1284936 w 11162102"/>
              <a:gd name="connsiteY4767" fmla="*/ 4780289 h 6858029"/>
              <a:gd name="connsiteX4768" fmla="*/ 1268552 w 11162102"/>
              <a:gd name="connsiteY4768" fmla="*/ 4810870 h 6858029"/>
              <a:gd name="connsiteX4769" fmla="*/ 1251922 w 11162102"/>
              <a:gd name="connsiteY4769" fmla="*/ 4811623 h 6858029"/>
              <a:gd name="connsiteX4770" fmla="*/ 1265113 w 11162102"/>
              <a:gd name="connsiteY4770" fmla="*/ 4787706 h 6858029"/>
              <a:gd name="connsiteX4771" fmla="*/ 1273867 w 11162102"/>
              <a:gd name="connsiteY4771" fmla="*/ 4771708 h 6858029"/>
              <a:gd name="connsiteX4772" fmla="*/ 1291817 w 11162102"/>
              <a:gd name="connsiteY4772" fmla="*/ 4738662 h 6858029"/>
              <a:gd name="connsiteX4773" fmla="*/ 1308303 w 11162102"/>
              <a:gd name="connsiteY4773" fmla="*/ 4736288 h 6858029"/>
              <a:gd name="connsiteX4774" fmla="*/ 1290340 w 11162102"/>
              <a:gd name="connsiteY4774" fmla="*/ 4770156 h 6858029"/>
              <a:gd name="connsiteX4775" fmla="*/ 1273867 w 11162102"/>
              <a:gd name="connsiteY4775" fmla="*/ 4771708 h 6858029"/>
              <a:gd name="connsiteX4776" fmla="*/ 1312482 w 11162102"/>
              <a:gd name="connsiteY4776" fmla="*/ 4735718 h 6858029"/>
              <a:gd name="connsiteX4777" fmla="*/ 1594066 w 11162102"/>
              <a:gd name="connsiteY4777" fmla="*/ 4712074 h 6858029"/>
              <a:gd name="connsiteX4778" fmla="*/ 3116453 w 11162102"/>
              <a:gd name="connsiteY4778" fmla="*/ 4972473 h 6858029"/>
              <a:gd name="connsiteX4779" fmla="*/ 5247523 w 11162102"/>
              <a:gd name="connsiteY4779" fmla="*/ 5624838 h 6858029"/>
              <a:gd name="connsiteX4780" fmla="*/ 6865600 w 11162102"/>
              <a:gd name="connsiteY4780" fmla="*/ 6131509 h 6858029"/>
              <a:gd name="connsiteX4781" fmla="*/ 7789524 w 11162102"/>
              <a:gd name="connsiteY4781" fmla="*/ 6378785 h 6858029"/>
              <a:gd name="connsiteX4782" fmla="*/ 8729446 w 11162102"/>
              <a:gd name="connsiteY4782" fmla="*/ 6529090 h 6858029"/>
              <a:gd name="connsiteX4783" fmla="*/ 9346529 w 11162102"/>
              <a:gd name="connsiteY4783" fmla="*/ 6522472 h 6858029"/>
              <a:gd name="connsiteX4784" fmla="*/ 9910278 w 11162102"/>
              <a:gd name="connsiteY4784" fmla="*/ 6360527 h 6858029"/>
              <a:gd name="connsiteX4785" fmla="*/ 10173643 w 11162102"/>
              <a:gd name="connsiteY4785" fmla="*/ 6114256 h 6858029"/>
              <a:gd name="connsiteX4786" fmla="*/ 10176085 w 11162102"/>
              <a:gd name="connsiteY4786" fmla="*/ 6159465 h 6858029"/>
              <a:gd name="connsiteX4787" fmla="*/ 9864702 w 11162102"/>
              <a:gd name="connsiteY4787" fmla="*/ 6464686 h 6858029"/>
              <a:gd name="connsiteX4788" fmla="*/ 8703224 w 11162102"/>
              <a:gd name="connsiteY4788" fmla="*/ 6588518 h 6858029"/>
              <a:gd name="connsiteX4789" fmla="*/ 6884154 w 11162102"/>
              <a:gd name="connsiteY4789" fmla="*/ 6192101 h 6858029"/>
              <a:gd name="connsiteX4790" fmla="*/ 5242890 w 11162102"/>
              <a:gd name="connsiteY4790" fmla="*/ 5683491 h 6858029"/>
              <a:gd name="connsiteX4791" fmla="*/ 3096712 w 11162102"/>
              <a:gd name="connsiteY4791" fmla="*/ 5032814 h 6858029"/>
              <a:gd name="connsiteX4792" fmla="*/ 2336033 w 11162102"/>
              <a:gd name="connsiteY4792" fmla="*/ 4844761 h 6858029"/>
              <a:gd name="connsiteX4793" fmla="*/ 2322705 w 11162102"/>
              <a:gd name="connsiteY4793" fmla="*/ 4842113 h 6858029"/>
              <a:gd name="connsiteX4794" fmla="*/ 1570372 w 11162102"/>
              <a:gd name="connsiteY4794" fmla="*/ 4758425 h 6858029"/>
              <a:gd name="connsiteX4795" fmla="*/ 1294416 w 11162102"/>
              <a:gd name="connsiteY4795" fmla="*/ 4769813 h 6858029"/>
              <a:gd name="connsiteX4796" fmla="*/ 1312482 w 11162102"/>
              <a:gd name="connsiteY4796" fmla="*/ 4735718 h 6858029"/>
              <a:gd name="connsiteX4797" fmla="*/ 9907288 w 11162102"/>
              <a:gd name="connsiteY4797" fmla="*/ 6354822 h 6858029"/>
              <a:gd name="connsiteX4798" fmla="*/ 8729971 w 11162102"/>
              <a:gd name="connsiteY4798" fmla="*/ 6522677 h 6858029"/>
              <a:gd name="connsiteX4799" fmla="*/ 8025001 w 11162102"/>
              <a:gd name="connsiteY4799" fmla="*/ 6422101 h 6858029"/>
              <a:gd name="connsiteX4800" fmla="*/ 6867403 w 11162102"/>
              <a:gd name="connsiteY4800" fmla="*/ 6125324 h 6858029"/>
              <a:gd name="connsiteX4801" fmla="*/ 5249508 w 11162102"/>
              <a:gd name="connsiteY4801" fmla="*/ 5618699 h 6858029"/>
              <a:gd name="connsiteX4802" fmla="*/ 3118165 w 11162102"/>
              <a:gd name="connsiteY4802" fmla="*/ 4966265 h 6858029"/>
              <a:gd name="connsiteX4803" fmla="*/ 2357189 w 11162102"/>
              <a:gd name="connsiteY4803" fmla="*/ 4777870 h 6858029"/>
              <a:gd name="connsiteX4804" fmla="*/ 1593863 w 11162102"/>
              <a:gd name="connsiteY4804" fmla="*/ 4705638 h 6858029"/>
              <a:gd name="connsiteX4805" fmla="*/ 1316166 w 11162102"/>
              <a:gd name="connsiteY4805" fmla="*/ 4728688 h 6858029"/>
              <a:gd name="connsiteX4806" fmla="*/ 1333903 w 11162102"/>
              <a:gd name="connsiteY4806" fmla="*/ 4694820 h 6858029"/>
              <a:gd name="connsiteX4807" fmla="*/ 1617776 w 11162102"/>
              <a:gd name="connsiteY4807" fmla="*/ 4659150 h 6858029"/>
              <a:gd name="connsiteX4808" fmla="*/ 3137906 w 11162102"/>
              <a:gd name="connsiteY4808" fmla="*/ 4905810 h 6858029"/>
              <a:gd name="connsiteX4809" fmla="*/ 5251767 w 11162102"/>
              <a:gd name="connsiteY4809" fmla="*/ 5559271 h 6858029"/>
              <a:gd name="connsiteX4810" fmla="*/ 6848871 w 11162102"/>
              <a:gd name="connsiteY4810" fmla="*/ 6064618 h 6858029"/>
              <a:gd name="connsiteX4811" fmla="*/ 7794065 w 11162102"/>
              <a:gd name="connsiteY4811" fmla="*/ 6318078 h 6858029"/>
              <a:gd name="connsiteX4812" fmla="*/ 8756285 w 11162102"/>
              <a:gd name="connsiteY4812" fmla="*/ 6463157 h 6858029"/>
              <a:gd name="connsiteX4813" fmla="*/ 9953091 w 11162102"/>
              <a:gd name="connsiteY4813" fmla="*/ 6250388 h 6858029"/>
              <a:gd name="connsiteX4814" fmla="*/ 10167550 w 11162102"/>
              <a:gd name="connsiteY4814" fmla="*/ 6053663 h 6858029"/>
              <a:gd name="connsiteX4815" fmla="*/ 10172616 w 11162102"/>
              <a:gd name="connsiteY4815" fmla="*/ 6101886 h 6858029"/>
              <a:gd name="connsiteX4816" fmla="*/ 9907288 w 11162102"/>
              <a:gd name="connsiteY4816" fmla="*/ 6354822 h 6858029"/>
              <a:gd name="connsiteX4817" fmla="*/ 10172844 w 11162102"/>
              <a:gd name="connsiteY4817" fmla="*/ 6045630 h 6858029"/>
              <a:gd name="connsiteX4818" fmla="*/ 10188432 w 11162102"/>
              <a:gd name="connsiteY4818" fmla="*/ 6020092 h 6858029"/>
              <a:gd name="connsiteX4819" fmla="*/ 10190782 w 11162102"/>
              <a:gd name="connsiteY4819" fmla="*/ 6064229 h 6858029"/>
              <a:gd name="connsiteX4820" fmla="*/ 10177957 w 11162102"/>
              <a:gd name="connsiteY4820" fmla="*/ 6091593 h 6858029"/>
              <a:gd name="connsiteX4821" fmla="*/ 10172844 w 11162102"/>
              <a:gd name="connsiteY4821" fmla="*/ 6045630 h 6858029"/>
              <a:gd name="connsiteX4822" fmla="*/ 10171452 w 11162102"/>
              <a:gd name="connsiteY4822" fmla="*/ 6035428 h 6858029"/>
              <a:gd name="connsiteX4823" fmla="*/ 10170266 w 11162102"/>
              <a:gd name="connsiteY4823" fmla="*/ 6026824 h 6858029"/>
              <a:gd name="connsiteX4824" fmla="*/ 10163898 w 11162102"/>
              <a:gd name="connsiteY4824" fmla="*/ 5986498 h 6858029"/>
              <a:gd name="connsiteX4825" fmla="*/ 10182544 w 11162102"/>
              <a:gd name="connsiteY4825" fmla="*/ 5960846 h 6858029"/>
              <a:gd name="connsiteX4826" fmla="*/ 10187473 w 11162102"/>
              <a:gd name="connsiteY4826" fmla="*/ 6008088 h 6858029"/>
              <a:gd name="connsiteX4827" fmla="*/ 10171452 w 11162102"/>
              <a:gd name="connsiteY4827" fmla="*/ 6035428 h 6858029"/>
              <a:gd name="connsiteX4828" fmla="*/ 10188249 w 11162102"/>
              <a:gd name="connsiteY4828" fmla="*/ 5952356 h 6858029"/>
              <a:gd name="connsiteX4829" fmla="*/ 10204407 w 11162102"/>
              <a:gd name="connsiteY4829" fmla="*/ 5926431 h 6858029"/>
              <a:gd name="connsiteX4830" fmla="*/ 10206620 w 11162102"/>
              <a:gd name="connsiteY4830" fmla="*/ 5969724 h 6858029"/>
              <a:gd name="connsiteX4831" fmla="*/ 10193247 w 11162102"/>
              <a:gd name="connsiteY4831" fmla="*/ 5997247 h 6858029"/>
              <a:gd name="connsiteX4832" fmla="*/ 10188249 w 11162102"/>
              <a:gd name="connsiteY4832" fmla="*/ 5952356 h 6858029"/>
              <a:gd name="connsiteX4833" fmla="*/ 10186903 w 11162102"/>
              <a:gd name="connsiteY4833" fmla="*/ 5942452 h 6858029"/>
              <a:gd name="connsiteX4834" fmla="*/ 10179486 w 11162102"/>
              <a:gd name="connsiteY4834" fmla="*/ 5894891 h 6858029"/>
              <a:gd name="connsiteX4835" fmla="*/ 10198770 w 11162102"/>
              <a:gd name="connsiteY4835" fmla="*/ 5868714 h 6858029"/>
              <a:gd name="connsiteX4836" fmla="*/ 10203495 w 11162102"/>
              <a:gd name="connsiteY4836" fmla="*/ 5914791 h 6858029"/>
              <a:gd name="connsiteX4837" fmla="*/ 10186903 w 11162102"/>
              <a:gd name="connsiteY4837" fmla="*/ 5942452 h 6858029"/>
              <a:gd name="connsiteX4838" fmla="*/ 10204886 w 11162102"/>
              <a:gd name="connsiteY4838" fmla="*/ 5859768 h 6858029"/>
              <a:gd name="connsiteX4839" fmla="*/ 10222573 w 11162102"/>
              <a:gd name="connsiteY4839" fmla="*/ 5831765 h 6858029"/>
              <a:gd name="connsiteX4840" fmla="*/ 10224513 w 11162102"/>
              <a:gd name="connsiteY4840" fmla="*/ 5873689 h 6858029"/>
              <a:gd name="connsiteX4841" fmla="*/ 10209701 w 11162102"/>
              <a:gd name="connsiteY4841" fmla="*/ 5903472 h 6858029"/>
              <a:gd name="connsiteX4842" fmla="*/ 10204886 w 11162102"/>
              <a:gd name="connsiteY4842" fmla="*/ 5859768 h 6858029"/>
              <a:gd name="connsiteX4843" fmla="*/ 10203608 w 11162102"/>
              <a:gd name="connsiteY4843" fmla="*/ 5850136 h 6858029"/>
              <a:gd name="connsiteX4844" fmla="*/ 10196487 w 11162102"/>
              <a:gd name="connsiteY4844" fmla="*/ 5804036 h 6858029"/>
              <a:gd name="connsiteX4845" fmla="*/ 10217347 w 11162102"/>
              <a:gd name="connsiteY4845" fmla="*/ 5775851 h 6858029"/>
              <a:gd name="connsiteX4846" fmla="*/ 10221774 w 11162102"/>
              <a:gd name="connsiteY4846" fmla="*/ 5820331 h 6858029"/>
              <a:gd name="connsiteX4847" fmla="*/ 10203608 w 11162102"/>
              <a:gd name="connsiteY4847" fmla="*/ 5850136 h 6858029"/>
              <a:gd name="connsiteX4848" fmla="*/ 10221500 w 11162102"/>
              <a:gd name="connsiteY4848" fmla="*/ 5758689 h 6858029"/>
              <a:gd name="connsiteX4849" fmla="*/ 10214723 w 11162102"/>
              <a:gd name="connsiteY4849" fmla="*/ 5714164 h 6858029"/>
              <a:gd name="connsiteX4850" fmla="*/ 10236175 w 11162102"/>
              <a:gd name="connsiteY4850" fmla="*/ 5685339 h 6858029"/>
              <a:gd name="connsiteX4851" fmla="*/ 10240237 w 11162102"/>
              <a:gd name="connsiteY4851" fmla="*/ 5728336 h 6858029"/>
              <a:gd name="connsiteX4852" fmla="*/ 10221500 w 11162102"/>
              <a:gd name="connsiteY4852" fmla="*/ 5758689 h 6858029"/>
              <a:gd name="connsiteX4853" fmla="*/ 10241721 w 11162102"/>
              <a:gd name="connsiteY4853" fmla="*/ 5677351 h 6858029"/>
              <a:gd name="connsiteX4854" fmla="*/ 10260595 w 11162102"/>
              <a:gd name="connsiteY4854" fmla="*/ 5648026 h 6858029"/>
              <a:gd name="connsiteX4855" fmla="*/ 10261804 w 11162102"/>
              <a:gd name="connsiteY4855" fmla="*/ 5687553 h 6858029"/>
              <a:gd name="connsiteX4856" fmla="*/ 10245898 w 11162102"/>
              <a:gd name="connsiteY4856" fmla="*/ 5718340 h 6858029"/>
              <a:gd name="connsiteX4857" fmla="*/ 10241721 w 11162102"/>
              <a:gd name="connsiteY4857" fmla="*/ 5677351 h 6858029"/>
              <a:gd name="connsiteX4858" fmla="*/ 10240557 w 11162102"/>
              <a:gd name="connsiteY4858" fmla="*/ 5668177 h 6858029"/>
              <a:gd name="connsiteX4859" fmla="*/ 10234167 w 11162102"/>
              <a:gd name="connsiteY4859" fmla="*/ 5625226 h 6858029"/>
              <a:gd name="connsiteX4860" fmla="*/ 10256373 w 11162102"/>
              <a:gd name="connsiteY4860" fmla="*/ 5595444 h 6858029"/>
              <a:gd name="connsiteX4861" fmla="*/ 10258472 w 11162102"/>
              <a:gd name="connsiteY4861" fmla="*/ 5617033 h 6858029"/>
              <a:gd name="connsiteX4862" fmla="*/ 10259955 w 11162102"/>
              <a:gd name="connsiteY4862" fmla="*/ 5637071 h 6858029"/>
              <a:gd name="connsiteX4863" fmla="*/ 10240557 w 11162102"/>
              <a:gd name="connsiteY4863" fmla="*/ 5668177 h 6858029"/>
              <a:gd name="connsiteX4864" fmla="*/ 10260777 w 11162102"/>
              <a:gd name="connsiteY4864" fmla="*/ 5578578 h 6858029"/>
              <a:gd name="connsiteX4865" fmla="*/ 10254890 w 11162102"/>
              <a:gd name="connsiteY4865" fmla="*/ 5537179 h 6858029"/>
              <a:gd name="connsiteX4866" fmla="*/ 10277597 w 11162102"/>
              <a:gd name="connsiteY4866" fmla="*/ 5506689 h 6858029"/>
              <a:gd name="connsiteX4867" fmla="*/ 10280656 w 11162102"/>
              <a:gd name="connsiteY4867" fmla="*/ 5546970 h 6858029"/>
              <a:gd name="connsiteX4868" fmla="*/ 10260777 w 11162102"/>
              <a:gd name="connsiteY4868" fmla="*/ 5578578 h 6858029"/>
              <a:gd name="connsiteX4869" fmla="*/ 10282093 w 11162102"/>
              <a:gd name="connsiteY4869" fmla="*/ 5489961 h 6858029"/>
              <a:gd name="connsiteX4870" fmla="*/ 10281773 w 11162102"/>
              <a:gd name="connsiteY4870" fmla="*/ 5487085 h 6858029"/>
              <a:gd name="connsiteX4871" fmla="*/ 10276798 w 11162102"/>
              <a:gd name="connsiteY4871" fmla="*/ 5449976 h 6858029"/>
              <a:gd name="connsiteX4872" fmla="*/ 10299826 w 11162102"/>
              <a:gd name="connsiteY4872" fmla="*/ 5418961 h 6858029"/>
              <a:gd name="connsiteX4873" fmla="*/ 10302313 w 11162102"/>
              <a:gd name="connsiteY4873" fmla="*/ 5457941 h 6858029"/>
              <a:gd name="connsiteX4874" fmla="*/ 10282093 w 11162102"/>
              <a:gd name="connsiteY4874" fmla="*/ 5489961 h 6858029"/>
              <a:gd name="connsiteX4875" fmla="*/ 10304436 w 11162102"/>
              <a:gd name="connsiteY4875" fmla="*/ 5402324 h 6858029"/>
              <a:gd name="connsiteX4876" fmla="*/ 10299735 w 11162102"/>
              <a:gd name="connsiteY4876" fmla="*/ 5363732 h 6858029"/>
              <a:gd name="connsiteX4877" fmla="*/ 10323012 w 11162102"/>
              <a:gd name="connsiteY4877" fmla="*/ 5332238 h 6858029"/>
              <a:gd name="connsiteX4878" fmla="*/ 10324930 w 11162102"/>
              <a:gd name="connsiteY4878" fmla="*/ 5370008 h 6858029"/>
              <a:gd name="connsiteX4879" fmla="*/ 10304436 w 11162102"/>
              <a:gd name="connsiteY4879" fmla="*/ 5402324 h 6858029"/>
              <a:gd name="connsiteX4880" fmla="*/ 10327759 w 11162102"/>
              <a:gd name="connsiteY4880" fmla="*/ 5315646 h 6858029"/>
              <a:gd name="connsiteX4881" fmla="*/ 10323720 w 11162102"/>
              <a:gd name="connsiteY4881" fmla="*/ 5278469 h 6858029"/>
              <a:gd name="connsiteX4882" fmla="*/ 10338029 w 11162102"/>
              <a:gd name="connsiteY4882" fmla="*/ 5259322 h 6858029"/>
              <a:gd name="connsiteX4883" fmla="*/ 10347158 w 11162102"/>
              <a:gd name="connsiteY4883" fmla="*/ 5246518 h 6858029"/>
              <a:gd name="connsiteX4884" fmla="*/ 10348436 w 11162102"/>
              <a:gd name="connsiteY4884" fmla="*/ 5283102 h 6858029"/>
              <a:gd name="connsiteX4885" fmla="*/ 10327759 w 11162102"/>
              <a:gd name="connsiteY4885" fmla="*/ 5315646 h 6858029"/>
              <a:gd name="connsiteX4886" fmla="*/ 10352681 w 11162102"/>
              <a:gd name="connsiteY4886" fmla="*/ 5238554 h 6858029"/>
              <a:gd name="connsiteX4887" fmla="*/ 10372765 w 11162102"/>
              <a:gd name="connsiteY4887" fmla="*/ 5207676 h 6858029"/>
              <a:gd name="connsiteX4888" fmla="*/ 10371509 w 11162102"/>
              <a:gd name="connsiteY4888" fmla="*/ 5241772 h 6858029"/>
              <a:gd name="connsiteX4889" fmla="*/ 10354302 w 11162102"/>
              <a:gd name="connsiteY4889" fmla="*/ 5273198 h 6858029"/>
              <a:gd name="connsiteX4890" fmla="*/ 10352681 w 11162102"/>
              <a:gd name="connsiteY4890" fmla="*/ 5238554 h 6858029"/>
              <a:gd name="connsiteX4891" fmla="*/ 10352042 w 11162102"/>
              <a:gd name="connsiteY4891" fmla="*/ 5229836 h 6858029"/>
              <a:gd name="connsiteX4892" fmla="*/ 10348687 w 11162102"/>
              <a:gd name="connsiteY4892" fmla="*/ 5194302 h 6858029"/>
              <a:gd name="connsiteX4893" fmla="*/ 10372149 w 11162102"/>
              <a:gd name="connsiteY4893" fmla="*/ 5161712 h 6858029"/>
              <a:gd name="connsiteX4894" fmla="*/ 10372856 w 11162102"/>
              <a:gd name="connsiteY4894" fmla="*/ 5197223 h 6858029"/>
              <a:gd name="connsiteX4895" fmla="*/ 10352042 w 11162102"/>
              <a:gd name="connsiteY4895" fmla="*/ 5229836 h 6858029"/>
              <a:gd name="connsiteX4896" fmla="*/ 10377284 w 11162102"/>
              <a:gd name="connsiteY4896" fmla="*/ 5144847 h 6858029"/>
              <a:gd name="connsiteX4897" fmla="*/ 10374614 w 11162102"/>
              <a:gd name="connsiteY4897" fmla="*/ 5111207 h 6858029"/>
              <a:gd name="connsiteX4898" fmla="*/ 10398028 w 11162102"/>
              <a:gd name="connsiteY4898" fmla="*/ 5078206 h 6858029"/>
              <a:gd name="connsiteX4899" fmla="*/ 10398120 w 11162102"/>
              <a:gd name="connsiteY4899" fmla="*/ 5112120 h 6858029"/>
              <a:gd name="connsiteX4900" fmla="*/ 10377284 w 11162102"/>
              <a:gd name="connsiteY4900" fmla="*/ 5144847 h 6858029"/>
              <a:gd name="connsiteX4901" fmla="*/ 10403757 w 11162102"/>
              <a:gd name="connsiteY4901" fmla="*/ 5069603 h 6858029"/>
              <a:gd name="connsiteX4902" fmla="*/ 10423452 w 11162102"/>
              <a:gd name="connsiteY4902" fmla="*/ 5039113 h 6858029"/>
              <a:gd name="connsiteX4903" fmla="*/ 10423749 w 11162102"/>
              <a:gd name="connsiteY4903" fmla="*/ 5038633 h 6858029"/>
              <a:gd name="connsiteX4904" fmla="*/ 10421490 w 11162102"/>
              <a:gd name="connsiteY4904" fmla="*/ 5070881 h 6858029"/>
              <a:gd name="connsiteX4905" fmla="*/ 10404259 w 11162102"/>
              <a:gd name="connsiteY4905" fmla="*/ 5101759 h 6858029"/>
              <a:gd name="connsiteX4906" fmla="*/ 10403757 w 11162102"/>
              <a:gd name="connsiteY4906" fmla="*/ 5069603 h 6858029"/>
              <a:gd name="connsiteX4907" fmla="*/ 10419047 w 11162102"/>
              <a:gd name="connsiteY4907" fmla="*/ 5036374 h 6858029"/>
              <a:gd name="connsiteX4908" fmla="*/ 10403414 w 11162102"/>
              <a:gd name="connsiteY4908" fmla="*/ 5060725 h 6858029"/>
              <a:gd name="connsiteX4909" fmla="*/ 10401429 w 11162102"/>
              <a:gd name="connsiteY4909" fmla="*/ 5029162 h 6858029"/>
              <a:gd name="connsiteX4910" fmla="*/ 10424707 w 11162102"/>
              <a:gd name="connsiteY4910" fmla="*/ 4995660 h 6858029"/>
              <a:gd name="connsiteX4911" fmla="*/ 10424182 w 11162102"/>
              <a:gd name="connsiteY4911" fmla="*/ 5027930 h 6858029"/>
              <a:gd name="connsiteX4912" fmla="*/ 10419047 w 11162102"/>
              <a:gd name="connsiteY4912" fmla="*/ 5036374 h 6858029"/>
              <a:gd name="connsiteX4913" fmla="*/ 10430595 w 11162102"/>
              <a:gd name="connsiteY4913" fmla="*/ 4986828 h 6858029"/>
              <a:gd name="connsiteX4914" fmla="*/ 10450405 w 11162102"/>
              <a:gd name="connsiteY4914" fmla="*/ 4955538 h 6858029"/>
              <a:gd name="connsiteX4915" fmla="*/ 10447735 w 11162102"/>
              <a:gd name="connsiteY4915" fmla="*/ 4986416 h 6858029"/>
              <a:gd name="connsiteX4916" fmla="*/ 10430550 w 11162102"/>
              <a:gd name="connsiteY4916" fmla="*/ 5017226 h 6858029"/>
              <a:gd name="connsiteX4917" fmla="*/ 10430595 w 11162102"/>
              <a:gd name="connsiteY4917" fmla="*/ 4986828 h 6858029"/>
              <a:gd name="connsiteX4918" fmla="*/ 10430390 w 11162102"/>
              <a:gd name="connsiteY4918" fmla="*/ 4977745 h 6858029"/>
              <a:gd name="connsiteX4919" fmla="*/ 10429089 w 11162102"/>
              <a:gd name="connsiteY4919" fmla="*/ 4947825 h 6858029"/>
              <a:gd name="connsiteX4920" fmla="*/ 10452139 w 11162102"/>
              <a:gd name="connsiteY4920" fmla="*/ 4914254 h 6858029"/>
              <a:gd name="connsiteX4921" fmla="*/ 10451067 w 11162102"/>
              <a:gd name="connsiteY4921" fmla="*/ 4944698 h 6858029"/>
              <a:gd name="connsiteX4922" fmla="*/ 10430390 w 11162102"/>
              <a:gd name="connsiteY4922" fmla="*/ 4977745 h 6858029"/>
              <a:gd name="connsiteX4923" fmla="*/ 10458210 w 11162102"/>
              <a:gd name="connsiteY4923" fmla="*/ 4905079 h 6858029"/>
              <a:gd name="connsiteX4924" fmla="*/ 10478339 w 11162102"/>
              <a:gd name="connsiteY4924" fmla="*/ 4872786 h 6858029"/>
              <a:gd name="connsiteX4925" fmla="*/ 10475303 w 11162102"/>
              <a:gd name="connsiteY4925" fmla="*/ 4901907 h 6858029"/>
              <a:gd name="connsiteX4926" fmla="*/ 10461747 w 11162102"/>
              <a:gd name="connsiteY4926" fmla="*/ 4926463 h 6858029"/>
              <a:gd name="connsiteX4927" fmla="*/ 10457640 w 11162102"/>
              <a:gd name="connsiteY4927" fmla="*/ 4933470 h 6858029"/>
              <a:gd name="connsiteX4928" fmla="*/ 10458210 w 11162102"/>
              <a:gd name="connsiteY4928" fmla="*/ 4905079 h 6858029"/>
              <a:gd name="connsiteX4929" fmla="*/ 10484250 w 11162102"/>
              <a:gd name="connsiteY4929" fmla="*/ 4868610 h 6858029"/>
              <a:gd name="connsiteX4930" fmla="*/ 10484706 w 11162102"/>
              <a:gd name="connsiteY4930" fmla="*/ 4862174 h 6858029"/>
              <a:gd name="connsiteX4931" fmla="*/ 10500819 w 11162102"/>
              <a:gd name="connsiteY4931" fmla="*/ 4833715 h 6858029"/>
              <a:gd name="connsiteX4932" fmla="*/ 10496208 w 11162102"/>
              <a:gd name="connsiteY4932" fmla="*/ 4859800 h 6858029"/>
              <a:gd name="connsiteX4933" fmla="*/ 10482447 w 11162102"/>
              <a:gd name="connsiteY4933" fmla="*/ 4888146 h 6858029"/>
              <a:gd name="connsiteX4934" fmla="*/ 10484250 w 11162102"/>
              <a:gd name="connsiteY4934" fmla="*/ 4868610 h 6858029"/>
              <a:gd name="connsiteX4935" fmla="*/ 10512846 w 11162102"/>
              <a:gd name="connsiteY4935" fmla="*/ 4781179 h 6858029"/>
              <a:gd name="connsiteX4936" fmla="*/ 10528068 w 11162102"/>
              <a:gd name="connsiteY4936" fmla="*/ 4754226 h 6858029"/>
              <a:gd name="connsiteX4937" fmla="*/ 10523229 w 11162102"/>
              <a:gd name="connsiteY4937" fmla="*/ 4779011 h 6858029"/>
              <a:gd name="connsiteX4938" fmla="*/ 10510267 w 11162102"/>
              <a:gd name="connsiteY4938" fmla="*/ 4805439 h 6858029"/>
              <a:gd name="connsiteX4939" fmla="*/ 10512846 w 11162102"/>
              <a:gd name="connsiteY4939" fmla="*/ 4781179 h 6858029"/>
              <a:gd name="connsiteX4940" fmla="*/ 10513804 w 11162102"/>
              <a:gd name="connsiteY4940" fmla="*/ 4769676 h 6858029"/>
              <a:gd name="connsiteX4941" fmla="*/ 10515242 w 11162102"/>
              <a:gd name="connsiteY4941" fmla="*/ 4747129 h 6858029"/>
              <a:gd name="connsiteX4942" fmla="*/ 10515333 w 11162102"/>
              <a:gd name="connsiteY4942" fmla="*/ 4744458 h 6858029"/>
              <a:gd name="connsiteX4943" fmla="*/ 10534230 w 11162102"/>
              <a:gd name="connsiteY4943" fmla="*/ 4713785 h 6858029"/>
              <a:gd name="connsiteX4944" fmla="*/ 10530646 w 11162102"/>
              <a:gd name="connsiteY4944" fmla="*/ 4738981 h 6858029"/>
              <a:gd name="connsiteX4945" fmla="*/ 10513804 w 11162102"/>
              <a:gd name="connsiteY4945" fmla="*/ 4769676 h 6858029"/>
              <a:gd name="connsiteX4946" fmla="*/ 10542719 w 11162102"/>
              <a:gd name="connsiteY4946" fmla="*/ 4689457 h 6858029"/>
              <a:gd name="connsiteX4947" fmla="*/ 10544683 w 11162102"/>
              <a:gd name="connsiteY4947" fmla="*/ 4665563 h 6858029"/>
              <a:gd name="connsiteX4948" fmla="*/ 10563168 w 11162102"/>
              <a:gd name="connsiteY4948" fmla="*/ 4635415 h 6858029"/>
              <a:gd name="connsiteX4949" fmla="*/ 10559357 w 11162102"/>
              <a:gd name="connsiteY4949" fmla="*/ 4659127 h 6858029"/>
              <a:gd name="connsiteX4950" fmla="*/ 10542719 w 11162102"/>
              <a:gd name="connsiteY4950" fmla="*/ 4689457 h 6858029"/>
              <a:gd name="connsiteX4951" fmla="*/ 10572069 w 11162102"/>
              <a:gd name="connsiteY4951" fmla="*/ 4610493 h 6858029"/>
              <a:gd name="connsiteX4952" fmla="*/ 10574465 w 11162102"/>
              <a:gd name="connsiteY4952" fmla="*/ 4587580 h 6858029"/>
              <a:gd name="connsiteX4953" fmla="*/ 10592518 w 11162102"/>
              <a:gd name="connsiteY4953" fmla="*/ 4558048 h 6858029"/>
              <a:gd name="connsiteX4954" fmla="*/ 10588478 w 11162102"/>
              <a:gd name="connsiteY4954" fmla="*/ 4580505 h 6858029"/>
              <a:gd name="connsiteX4955" fmla="*/ 10572069 w 11162102"/>
              <a:gd name="connsiteY4955" fmla="*/ 4610493 h 6858029"/>
              <a:gd name="connsiteX4956" fmla="*/ 10599957 w 11162102"/>
              <a:gd name="connsiteY4956" fmla="*/ 4545314 h 6858029"/>
              <a:gd name="connsiteX4957" fmla="*/ 10614061 w 11162102"/>
              <a:gd name="connsiteY4957" fmla="*/ 4520187 h 6858029"/>
              <a:gd name="connsiteX4958" fmla="*/ 10609565 w 11162102"/>
              <a:gd name="connsiteY4958" fmla="*/ 4538353 h 6858029"/>
              <a:gd name="connsiteX4959" fmla="*/ 10596876 w 11162102"/>
              <a:gd name="connsiteY4959" fmla="*/ 4564165 h 6858029"/>
              <a:gd name="connsiteX4960" fmla="*/ 10599957 w 11162102"/>
              <a:gd name="connsiteY4960" fmla="*/ 4545314 h 6858029"/>
              <a:gd name="connsiteX4961" fmla="*/ 10601806 w 11162102"/>
              <a:gd name="connsiteY4961" fmla="*/ 4532762 h 6858029"/>
              <a:gd name="connsiteX4962" fmla="*/ 10604613 w 11162102"/>
              <a:gd name="connsiteY4962" fmla="*/ 4510396 h 6858029"/>
              <a:gd name="connsiteX4963" fmla="*/ 10622208 w 11162102"/>
              <a:gd name="connsiteY4963" fmla="*/ 4481640 h 6858029"/>
              <a:gd name="connsiteX4964" fmla="*/ 10617896 w 11162102"/>
              <a:gd name="connsiteY4964" fmla="*/ 4503207 h 6858029"/>
              <a:gd name="connsiteX4965" fmla="*/ 10601806 w 11162102"/>
              <a:gd name="connsiteY4965" fmla="*/ 4532762 h 6858029"/>
              <a:gd name="connsiteX4966" fmla="*/ 10629740 w 11162102"/>
              <a:gd name="connsiteY4966" fmla="*/ 4468769 h 6858029"/>
              <a:gd name="connsiteX4967" fmla="*/ 10643273 w 11162102"/>
              <a:gd name="connsiteY4967" fmla="*/ 4444737 h 6858029"/>
              <a:gd name="connsiteX4968" fmla="*/ 10638800 w 11162102"/>
              <a:gd name="connsiteY4968" fmla="*/ 4461603 h 6858029"/>
              <a:gd name="connsiteX4969" fmla="*/ 10626454 w 11162102"/>
              <a:gd name="connsiteY4969" fmla="*/ 4486684 h 6858029"/>
              <a:gd name="connsiteX4970" fmla="*/ 10629740 w 11162102"/>
              <a:gd name="connsiteY4970" fmla="*/ 4468769 h 6858029"/>
              <a:gd name="connsiteX4971" fmla="*/ 10631885 w 11162102"/>
              <a:gd name="connsiteY4971" fmla="*/ 4455783 h 6858029"/>
              <a:gd name="connsiteX4972" fmla="*/ 10635080 w 11162102"/>
              <a:gd name="connsiteY4972" fmla="*/ 4433943 h 6858029"/>
              <a:gd name="connsiteX4973" fmla="*/ 10652173 w 11162102"/>
              <a:gd name="connsiteY4973" fmla="*/ 4406054 h 6858029"/>
              <a:gd name="connsiteX4974" fmla="*/ 10647541 w 11162102"/>
              <a:gd name="connsiteY4974" fmla="*/ 4427233 h 6858029"/>
              <a:gd name="connsiteX4975" fmla="*/ 10631885 w 11162102"/>
              <a:gd name="connsiteY4975" fmla="*/ 4455783 h 6858029"/>
              <a:gd name="connsiteX4976" fmla="*/ 10659819 w 11162102"/>
              <a:gd name="connsiteY4976" fmla="*/ 4393069 h 6858029"/>
              <a:gd name="connsiteX4977" fmla="*/ 10672691 w 11162102"/>
              <a:gd name="connsiteY4977" fmla="*/ 4370361 h 6858029"/>
              <a:gd name="connsiteX4978" fmla="*/ 10668035 w 11162102"/>
              <a:gd name="connsiteY4978" fmla="*/ 4386815 h 6858029"/>
              <a:gd name="connsiteX4979" fmla="*/ 10656282 w 11162102"/>
              <a:gd name="connsiteY4979" fmla="*/ 4410436 h 6858029"/>
              <a:gd name="connsiteX4980" fmla="*/ 10659819 w 11162102"/>
              <a:gd name="connsiteY4980" fmla="*/ 4393069 h 6858029"/>
              <a:gd name="connsiteX4981" fmla="*/ 10662262 w 11162102"/>
              <a:gd name="connsiteY4981" fmla="*/ 4379855 h 6858029"/>
              <a:gd name="connsiteX4982" fmla="*/ 10665867 w 11162102"/>
              <a:gd name="connsiteY4982" fmla="*/ 4358082 h 6858029"/>
              <a:gd name="connsiteX4983" fmla="*/ 10682458 w 11162102"/>
              <a:gd name="connsiteY4983" fmla="*/ 4331198 h 6858029"/>
              <a:gd name="connsiteX4984" fmla="*/ 10677415 w 11162102"/>
              <a:gd name="connsiteY4984" fmla="*/ 4352400 h 6858029"/>
              <a:gd name="connsiteX4985" fmla="*/ 10662262 w 11162102"/>
              <a:gd name="connsiteY4985" fmla="*/ 4379855 h 6858029"/>
              <a:gd name="connsiteX4986" fmla="*/ 10690241 w 11162102"/>
              <a:gd name="connsiteY4986" fmla="*/ 4318053 h 6858029"/>
              <a:gd name="connsiteX4987" fmla="*/ 10702564 w 11162102"/>
              <a:gd name="connsiteY4987" fmla="*/ 4296486 h 6858029"/>
              <a:gd name="connsiteX4988" fmla="*/ 10697567 w 11162102"/>
              <a:gd name="connsiteY4988" fmla="*/ 4313032 h 6858029"/>
              <a:gd name="connsiteX4989" fmla="*/ 10686406 w 11162102"/>
              <a:gd name="connsiteY4989" fmla="*/ 4335260 h 6858029"/>
              <a:gd name="connsiteX4990" fmla="*/ 10690241 w 11162102"/>
              <a:gd name="connsiteY4990" fmla="*/ 4318053 h 6858029"/>
              <a:gd name="connsiteX4991" fmla="*/ 10692934 w 11162102"/>
              <a:gd name="connsiteY4991" fmla="*/ 4304725 h 6858029"/>
              <a:gd name="connsiteX4992" fmla="*/ 10696974 w 11162102"/>
              <a:gd name="connsiteY4992" fmla="*/ 4282770 h 6858029"/>
              <a:gd name="connsiteX4993" fmla="*/ 10713383 w 11162102"/>
              <a:gd name="connsiteY4993" fmla="*/ 4256296 h 6858029"/>
              <a:gd name="connsiteX4994" fmla="*/ 10707745 w 11162102"/>
              <a:gd name="connsiteY4994" fmla="*/ 4278092 h 6858029"/>
              <a:gd name="connsiteX4995" fmla="*/ 10692934 w 11162102"/>
              <a:gd name="connsiteY4995" fmla="*/ 4304725 h 6858029"/>
              <a:gd name="connsiteX4996" fmla="*/ 10770255 w 11162102"/>
              <a:gd name="connsiteY4996" fmla="*/ 4141844 h 6858029"/>
              <a:gd name="connsiteX4997" fmla="*/ 10772994 w 11162102"/>
              <a:gd name="connsiteY4997" fmla="*/ 4132807 h 6858029"/>
              <a:gd name="connsiteX4998" fmla="*/ 10777535 w 11162102"/>
              <a:gd name="connsiteY4998" fmla="*/ 4124477 h 6858029"/>
              <a:gd name="connsiteX4999" fmla="*/ 10773769 w 11162102"/>
              <a:gd name="connsiteY4999" fmla="*/ 4134358 h 6858029"/>
              <a:gd name="connsiteX5000" fmla="*/ 10770255 w 11162102"/>
              <a:gd name="connsiteY5000" fmla="*/ 4141844 h 6858029"/>
              <a:gd name="connsiteX5001" fmla="*/ 10800836 w 11162102"/>
              <a:gd name="connsiteY5001" fmla="*/ 4070252 h 6858029"/>
              <a:gd name="connsiteX5002" fmla="*/ 10804259 w 11162102"/>
              <a:gd name="connsiteY5002" fmla="*/ 4059457 h 6858029"/>
              <a:gd name="connsiteX5003" fmla="*/ 10809349 w 11162102"/>
              <a:gd name="connsiteY5003" fmla="*/ 4050237 h 6858029"/>
              <a:gd name="connsiteX5004" fmla="*/ 10804899 w 11162102"/>
              <a:gd name="connsiteY5004" fmla="*/ 4061830 h 6858029"/>
              <a:gd name="connsiteX5005" fmla="*/ 10800836 w 11162102"/>
              <a:gd name="connsiteY5005" fmla="*/ 4070252 h 6858029"/>
              <a:gd name="connsiteX5006" fmla="*/ 10832627 w 11162102"/>
              <a:gd name="connsiteY5006" fmla="*/ 3996925 h 6858029"/>
              <a:gd name="connsiteX5007" fmla="*/ 10836233 w 11162102"/>
              <a:gd name="connsiteY5007" fmla="*/ 3985787 h 6858029"/>
              <a:gd name="connsiteX5008" fmla="*/ 10842007 w 11162102"/>
              <a:gd name="connsiteY5008" fmla="*/ 3975381 h 6858029"/>
              <a:gd name="connsiteX5009" fmla="*/ 10837534 w 11162102"/>
              <a:gd name="connsiteY5009" fmla="*/ 3986837 h 6858029"/>
              <a:gd name="connsiteX5010" fmla="*/ 10832627 w 11162102"/>
              <a:gd name="connsiteY5010" fmla="*/ 3996925 h 6858029"/>
              <a:gd name="connsiteX5011" fmla="*/ 10864737 w 11162102"/>
              <a:gd name="connsiteY5011" fmla="*/ 3924260 h 6858029"/>
              <a:gd name="connsiteX5012" fmla="*/ 10869028 w 11162102"/>
              <a:gd name="connsiteY5012" fmla="*/ 3911342 h 6858029"/>
              <a:gd name="connsiteX5013" fmla="*/ 10875282 w 11162102"/>
              <a:gd name="connsiteY5013" fmla="*/ 3900251 h 6858029"/>
              <a:gd name="connsiteX5014" fmla="*/ 10869827 w 11162102"/>
              <a:gd name="connsiteY5014" fmla="*/ 3913944 h 6858029"/>
              <a:gd name="connsiteX5015" fmla="*/ 10864737 w 11162102"/>
              <a:gd name="connsiteY5015" fmla="*/ 3924260 h 6858029"/>
              <a:gd name="connsiteX5016" fmla="*/ 10897465 w 11162102"/>
              <a:gd name="connsiteY5016" fmla="*/ 3851275 h 6858029"/>
              <a:gd name="connsiteX5017" fmla="*/ 10902576 w 11162102"/>
              <a:gd name="connsiteY5017" fmla="*/ 3836213 h 6858029"/>
              <a:gd name="connsiteX5018" fmla="*/ 10909674 w 11162102"/>
              <a:gd name="connsiteY5018" fmla="*/ 3823683 h 6858029"/>
              <a:gd name="connsiteX5019" fmla="*/ 10903033 w 11162102"/>
              <a:gd name="connsiteY5019" fmla="*/ 3840069 h 6858029"/>
              <a:gd name="connsiteX5020" fmla="*/ 10897465 w 11162102"/>
              <a:gd name="connsiteY5020" fmla="*/ 3851275 h 6858029"/>
              <a:gd name="connsiteX5021" fmla="*/ 10917822 w 11162102"/>
              <a:gd name="connsiteY5021" fmla="*/ 3802550 h 6858029"/>
              <a:gd name="connsiteX5022" fmla="*/ 10907255 w 11162102"/>
              <a:gd name="connsiteY5022" fmla="*/ 3821857 h 6858029"/>
              <a:gd name="connsiteX5023" fmla="*/ 10914900 w 11162102"/>
              <a:gd name="connsiteY5023" fmla="*/ 3797141 h 6858029"/>
              <a:gd name="connsiteX5024" fmla="*/ 10927293 w 11162102"/>
              <a:gd name="connsiteY5024" fmla="*/ 3776693 h 6858029"/>
              <a:gd name="connsiteX5025" fmla="*/ 10917822 w 11162102"/>
              <a:gd name="connsiteY5025" fmla="*/ 3802550 h 6858029"/>
              <a:gd name="connsiteX5026" fmla="*/ 10876035 w 11162102"/>
              <a:gd name="connsiteY5026" fmla="*/ 3875055 h 6858029"/>
              <a:gd name="connsiteX5027" fmla="*/ 10860082 w 11162102"/>
              <a:gd name="connsiteY5027" fmla="*/ 3900251 h 6858029"/>
              <a:gd name="connsiteX5028" fmla="*/ 10866952 w 11162102"/>
              <a:gd name="connsiteY5028" fmla="*/ 3869715 h 6858029"/>
              <a:gd name="connsiteX5029" fmla="*/ 10884798 w 11162102"/>
              <a:gd name="connsiteY5029" fmla="*/ 3843766 h 6858029"/>
              <a:gd name="connsiteX5030" fmla="*/ 10876035 w 11162102"/>
              <a:gd name="connsiteY5030" fmla="*/ 3875055 h 6858029"/>
              <a:gd name="connsiteX5031" fmla="*/ 10853304 w 11162102"/>
              <a:gd name="connsiteY5031" fmla="*/ 3910635 h 6858029"/>
              <a:gd name="connsiteX5032" fmla="*/ 10834635 w 11162102"/>
              <a:gd name="connsiteY5032" fmla="*/ 3938227 h 6858029"/>
              <a:gd name="connsiteX5033" fmla="*/ 10840204 w 11162102"/>
              <a:gd name="connsiteY5033" fmla="*/ 3906435 h 6858029"/>
              <a:gd name="connsiteX5034" fmla="*/ 10860904 w 11162102"/>
              <a:gd name="connsiteY5034" fmla="*/ 3878182 h 6858029"/>
              <a:gd name="connsiteX5035" fmla="*/ 10853304 w 11162102"/>
              <a:gd name="connsiteY5035" fmla="*/ 3910635 h 6858029"/>
              <a:gd name="connsiteX5036" fmla="*/ 10828588 w 11162102"/>
              <a:gd name="connsiteY5036" fmla="*/ 3946922 h 6858029"/>
              <a:gd name="connsiteX5037" fmla="*/ 10807112 w 11162102"/>
              <a:gd name="connsiteY5037" fmla="*/ 3976613 h 6858029"/>
              <a:gd name="connsiteX5038" fmla="*/ 10811152 w 11162102"/>
              <a:gd name="connsiteY5038" fmla="*/ 3943932 h 6858029"/>
              <a:gd name="connsiteX5039" fmla="*/ 10834705 w 11162102"/>
              <a:gd name="connsiteY5039" fmla="*/ 3913762 h 6858029"/>
              <a:gd name="connsiteX5040" fmla="*/ 10828588 w 11162102"/>
              <a:gd name="connsiteY5040" fmla="*/ 3946922 h 6858029"/>
              <a:gd name="connsiteX5041" fmla="*/ 10802297 w 11162102"/>
              <a:gd name="connsiteY5041" fmla="*/ 3983026 h 6858029"/>
              <a:gd name="connsiteX5042" fmla="*/ 10777330 w 11162102"/>
              <a:gd name="connsiteY5042" fmla="*/ 4015365 h 6858029"/>
              <a:gd name="connsiteX5043" fmla="*/ 10779634 w 11162102"/>
              <a:gd name="connsiteY5043" fmla="*/ 3982068 h 6858029"/>
              <a:gd name="connsiteX5044" fmla="*/ 10806838 w 11162102"/>
              <a:gd name="connsiteY5044" fmla="*/ 3949295 h 6858029"/>
              <a:gd name="connsiteX5045" fmla="*/ 10802297 w 11162102"/>
              <a:gd name="connsiteY5045" fmla="*/ 3983026 h 6858029"/>
              <a:gd name="connsiteX5046" fmla="*/ 10740700 w 11162102"/>
              <a:gd name="connsiteY5046" fmla="*/ 4059708 h 6858029"/>
              <a:gd name="connsiteX5047" fmla="*/ 10710210 w 11162102"/>
              <a:gd name="connsiteY5047" fmla="*/ 4094192 h 6858029"/>
              <a:gd name="connsiteX5048" fmla="*/ 10708590 w 11162102"/>
              <a:gd name="connsiteY5048" fmla="*/ 4060073 h 6858029"/>
              <a:gd name="connsiteX5049" fmla="*/ 10741248 w 11162102"/>
              <a:gd name="connsiteY5049" fmla="*/ 4025452 h 6858029"/>
              <a:gd name="connsiteX5050" fmla="*/ 10740700 w 11162102"/>
              <a:gd name="connsiteY5050" fmla="*/ 4059708 h 6858029"/>
              <a:gd name="connsiteX5051" fmla="*/ 10705167 w 11162102"/>
              <a:gd name="connsiteY5051" fmla="*/ 4099692 h 6858029"/>
              <a:gd name="connsiteX5052" fmla="*/ 10672508 w 11162102"/>
              <a:gd name="connsiteY5052" fmla="*/ 4134222 h 6858029"/>
              <a:gd name="connsiteX5053" fmla="*/ 10668834 w 11162102"/>
              <a:gd name="connsiteY5053" fmla="*/ 4099692 h 6858029"/>
              <a:gd name="connsiteX5054" fmla="*/ 10703683 w 11162102"/>
              <a:gd name="connsiteY5054" fmla="*/ 4065117 h 6858029"/>
              <a:gd name="connsiteX5055" fmla="*/ 10705167 w 11162102"/>
              <a:gd name="connsiteY5055" fmla="*/ 4099692 h 6858029"/>
              <a:gd name="connsiteX5056" fmla="*/ 10667556 w 11162102"/>
              <a:gd name="connsiteY5056" fmla="*/ 4139220 h 6858029"/>
              <a:gd name="connsiteX5057" fmla="*/ 10631953 w 11162102"/>
              <a:gd name="connsiteY5057" fmla="*/ 4174365 h 6858029"/>
              <a:gd name="connsiteX5058" fmla="*/ 10626180 w 11162102"/>
              <a:gd name="connsiteY5058" fmla="*/ 4139471 h 6858029"/>
              <a:gd name="connsiteX5059" fmla="*/ 10664019 w 11162102"/>
              <a:gd name="connsiteY5059" fmla="*/ 4104325 h 6858029"/>
              <a:gd name="connsiteX5060" fmla="*/ 10667556 w 11162102"/>
              <a:gd name="connsiteY5060" fmla="*/ 4139220 h 6858029"/>
              <a:gd name="connsiteX5061" fmla="*/ 10627206 w 11162102"/>
              <a:gd name="connsiteY5061" fmla="*/ 4178884 h 6858029"/>
              <a:gd name="connsiteX5062" fmla="*/ 10588661 w 11162102"/>
              <a:gd name="connsiteY5062" fmla="*/ 4214395 h 6858029"/>
              <a:gd name="connsiteX5063" fmla="*/ 10580765 w 11162102"/>
              <a:gd name="connsiteY5063" fmla="*/ 4179113 h 6858029"/>
              <a:gd name="connsiteX5064" fmla="*/ 10621570 w 11162102"/>
              <a:gd name="connsiteY5064" fmla="*/ 4143647 h 6858029"/>
              <a:gd name="connsiteX5065" fmla="*/ 10627206 w 11162102"/>
              <a:gd name="connsiteY5065" fmla="*/ 4178884 h 6858029"/>
              <a:gd name="connsiteX5066" fmla="*/ 10584096 w 11162102"/>
              <a:gd name="connsiteY5066" fmla="*/ 4218481 h 6858029"/>
              <a:gd name="connsiteX5067" fmla="*/ 10542719 w 11162102"/>
              <a:gd name="connsiteY5067" fmla="*/ 4254060 h 6858029"/>
              <a:gd name="connsiteX5068" fmla="*/ 10532747 w 11162102"/>
              <a:gd name="connsiteY5068" fmla="*/ 4218275 h 6858029"/>
              <a:gd name="connsiteX5069" fmla="*/ 10576314 w 11162102"/>
              <a:gd name="connsiteY5069" fmla="*/ 4182833 h 6858029"/>
              <a:gd name="connsiteX5070" fmla="*/ 10584096 w 11162102"/>
              <a:gd name="connsiteY5070" fmla="*/ 4218481 h 6858029"/>
              <a:gd name="connsiteX5071" fmla="*/ 10538270 w 11162102"/>
              <a:gd name="connsiteY5071" fmla="*/ 4257757 h 6858029"/>
              <a:gd name="connsiteX5072" fmla="*/ 10494223 w 11162102"/>
              <a:gd name="connsiteY5072" fmla="*/ 4293131 h 6858029"/>
              <a:gd name="connsiteX5073" fmla="*/ 10482219 w 11162102"/>
              <a:gd name="connsiteY5073" fmla="*/ 4256844 h 6858029"/>
              <a:gd name="connsiteX5074" fmla="*/ 10523755 w 11162102"/>
              <a:gd name="connsiteY5074" fmla="*/ 4225350 h 6858029"/>
              <a:gd name="connsiteX5075" fmla="*/ 10528388 w 11162102"/>
              <a:gd name="connsiteY5075" fmla="*/ 4221721 h 6858029"/>
              <a:gd name="connsiteX5076" fmla="*/ 10538270 w 11162102"/>
              <a:gd name="connsiteY5076" fmla="*/ 4257757 h 6858029"/>
              <a:gd name="connsiteX5077" fmla="*/ 10489841 w 11162102"/>
              <a:gd name="connsiteY5077" fmla="*/ 4296554 h 6858029"/>
              <a:gd name="connsiteX5078" fmla="*/ 10443330 w 11162102"/>
              <a:gd name="connsiteY5078" fmla="*/ 4331404 h 6858029"/>
              <a:gd name="connsiteX5079" fmla="*/ 10429271 w 11162102"/>
              <a:gd name="connsiteY5079" fmla="*/ 4294592 h 6858029"/>
              <a:gd name="connsiteX5080" fmla="*/ 10477814 w 11162102"/>
              <a:gd name="connsiteY5080" fmla="*/ 4260062 h 6858029"/>
              <a:gd name="connsiteX5081" fmla="*/ 10489841 w 11162102"/>
              <a:gd name="connsiteY5081" fmla="*/ 4296554 h 6858029"/>
              <a:gd name="connsiteX5082" fmla="*/ 10438971 w 11162102"/>
              <a:gd name="connsiteY5082" fmla="*/ 4334553 h 6858029"/>
              <a:gd name="connsiteX5083" fmla="*/ 10390132 w 11162102"/>
              <a:gd name="connsiteY5083" fmla="*/ 4368740 h 6858029"/>
              <a:gd name="connsiteX5084" fmla="*/ 10374134 w 11162102"/>
              <a:gd name="connsiteY5084" fmla="*/ 4331335 h 6858029"/>
              <a:gd name="connsiteX5085" fmla="*/ 10424936 w 11162102"/>
              <a:gd name="connsiteY5085" fmla="*/ 4297581 h 6858029"/>
              <a:gd name="connsiteX5086" fmla="*/ 10438971 w 11162102"/>
              <a:gd name="connsiteY5086" fmla="*/ 4334553 h 6858029"/>
              <a:gd name="connsiteX5087" fmla="*/ 10385796 w 11162102"/>
              <a:gd name="connsiteY5087" fmla="*/ 4371662 h 6858029"/>
              <a:gd name="connsiteX5088" fmla="*/ 10335017 w 11162102"/>
              <a:gd name="connsiteY5088" fmla="*/ 4404822 h 6858029"/>
              <a:gd name="connsiteX5089" fmla="*/ 10317193 w 11162102"/>
              <a:gd name="connsiteY5089" fmla="*/ 4366755 h 6858029"/>
              <a:gd name="connsiteX5090" fmla="*/ 10369797 w 11162102"/>
              <a:gd name="connsiteY5090" fmla="*/ 4334119 h 6858029"/>
              <a:gd name="connsiteX5091" fmla="*/ 10385796 w 11162102"/>
              <a:gd name="connsiteY5091" fmla="*/ 4371662 h 6858029"/>
              <a:gd name="connsiteX5092" fmla="*/ 10330499 w 11162102"/>
              <a:gd name="connsiteY5092" fmla="*/ 4407674 h 6858029"/>
              <a:gd name="connsiteX5093" fmla="*/ 10278259 w 11162102"/>
              <a:gd name="connsiteY5093" fmla="*/ 4439488 h 6858029"/>
              <a:gd name="connsiteX5094" fmla="*/ 10258746 w 11162102"/>
              <a:gd name="connsiteY5094" fmla="*/ 4400714 h 6858029"/>
              <a:gd name="connsiteX5095" fmla="*/ 10312674 w 11162102"/>
              <a:gd name="connsiteY5095" fmla="*/ 4369448 h 6858029"/>
              <a:gd name="connsiteX5096" fmla="*/ 10330499 w 11162102"/>
              <a:gd name="connsiteY5096" fmla="*/ 4407674 h 6858029"/>
              <a:gd name="connsiteX5097" fmla="*/ 10273649 w 11162102"/>
              <a:gd name="connsiteY5097" fmla="*/ 4442204 h 6858029"/>
              <a:gd name="connsiteX5098" fmla="*/ 10220200 w 11162102"/>
              <a:gd name="connsiteY5098" fmla="*/ 4472557 h 6858029"/>
              <a:gd name="connsiteX5099" fmla="*/ 10209040 w 11162102"/>
              <a:gd name="connsiteY5099" fmla="*/ 4451447 h 6858029"/>
              <a:gd name="connsiteX5100" fmla="*/ 10199044 w 11162102"/>
              <a:gd name="connsiteY5100" fmla="*/ 4433030 h 6858029"/>
              <a:gd name="connsiteX5101" fmla="*/ 10254022 w 11162102"/>
              <a:gd name="connsiteY5101" fmla="*/ 4403316 h 6858029"/>
              <a:gd name="connsiteX5102" fmla="*/ 10273649 w 11162102"/>
              <a:gd name="connsiteY5102" fmla="*/ 4442204 h 6858029"/>
              <a:gd name="connsiteX5103" fmla="*/ 10215385 w 11162102"/>
              <a:gd name="connsiteY5103" fmla="*/ 4475205 h 6858029"/>
              <a:gd name="connsiteX5104" fmla="*/ 10161137 w 11162102"/>
              <a:gd name="connsiteY5104" fmla="*/ 4503960 h 6858029"/>
              <a:gd name="connsiteX5105" fmla="*/ 10138520 w 11162102"/>
              <a:gd name="connsiteY5105" fmla="*/ 4463611 h 6858029"/>
              <a:gd name="connsiteX5106" fmla="*/ 10194137 w 11162102"/>
              <a:gd name="connsiteY5106" fmla="*/ 4435608 h 6858029"/>
              <a:gd name="connsiteX5107" fmla="*/ 10215385 w 11162102"/>
              <a:gd name="connsiteY5107" fmla="*/ 4475205 h 6858029"/>
              <a:gd name="connsiteX5108" fmla="*/ 10155773 w 11162102"/>
              <a:gd name="connsiteY5108" fmla="*/ 4506699 h 6858029"/>
              <a:gd name="connsiteX5109" fmla="*/ 10101526 w 11162102"/>
              <a:gd name="connsiteY5109" fmla="*/ 4533515 h 6858029"/>
              <a:gd name="connsiteX5110" fmla="*/ 10077586 w 11162102"/>
              <a:gd name="connsiteY5110" fmla="*/ 4492298 h 6858029"/>
              <a:gd name="connsiteX5111" fmla="*/ 10133065 w 11162102"/>
              <a:gd name="connsiteY5111" fmla="*/ 4466258 h 6858029"/>
              <a:gd name="connsiteX5112" fmla="*/ 10155773 w 11162102"/>
              <a:gd name="connsiteY5112" fmla="*/ 4506699 h 6858029"/>
              <a:gd name="connsiteX5113" fmla="*/ 10096049 w 11162102"/>
              <a:gd name="connsiteY5113" fmla="*/ 4536116 h 6858029"/>
              <a:gd name="connsiteX5114" fmla="*/ 10041664 w 11162102"/>
              <a:gd name="connsiteY5114" fmla="*/ 4561152 h 6858029"/>
              <a:gd name="connsiteX5115" fmla="*/ 10016514 w 11162102"/>
              <a:gd name="connsiteY5115" fmla="*/ 4519023 h 6858029"/>
              <a:gd name="connsiteX5116" fmla="*/ 10027948 w 11162102"/>
              <a:gd name="connsiteY5116" fmla="*/ 4514230 h 6858029"/>
              <a:gd name="connsiteX5117" fmla="*/ 10072040 w 11162102"/>
              <a:gd name="connsiteY5117" fmla="*/ 4494809 h 6858029"/>
              <a:gd name="connsiteX5118" fmla="*/ 10096049 w 11162102"/>
              <a:gd name="connsiteY5118" fmla="*/ 4536116 h 6858029"/>
              <a:gd name="connsiteX5119" fmla="*/ 10036141 w 11162102"/>
              <a:gd name="connsiteY5119" fmla="*/ 4563617 h 6858029"/>
              <a:gd name="connsiteX5120" fmla="*/ 9982098 w 11162102"/>
              <a:gd name="connsiteY5120" fmla="*/ 4586781 h 6858029"/>
              <a:gd name="connsiteX5121" fmla="*/ 9956241 w 11162102"/>
              <a:gd name="connsiteY5121" fmla="*/ 4543671 h 6858029"/>
              <a:gd name="connsiteX5122" fmla="*/ 10010922 w 11162102"/>
              <a:gd name="connsiteY5122" fmla="*/ 4521396 h 6858029"/>
              <a:gd name="connsiteX5123" fmla="*/ 10036141 w 11162102"/>
              <a:gd name="connsiteY5123" fmla="*/ 4563617 h 6858029"/>
              <a:gd name="connsiteX5124" fmla="*/ 9976393 w 11162102"/>
              <a:gd name="connsiteY5124" fmla="*/ 4589155 h 6858029"/>
              <a:gd name="connsiteX5125" fmla="*/ 9924131 w 11162102"/>
              <a:gd name="connsiteY5125" fmla="*/ 4610060 h 6858029"/>
              <a:gd name="connsiteX5126" fmla="*/ 9897977 w 11162102"/>
              <a:gd name="connsiteY5126" fmla="*/ 4565876 h 6858029"/>
              <a:gd name="connsiteX5127" fmla="*/ 9950421 w 11162102"/>
              <a:gd name="connsiteY5127" fmla="*/ 4545930 h 6858029"/>
              <a:gd name="connsiteX5128" fmla="*/ 9976393 w 11162102"/>
              <a:gd name="connsiteY5128" fmla="*/ 4589155 h 6858029"/>
              <a:gd name="connsiteX5129" fmla="*/ 9918266 w 11162102"/>
              <a:gd name="connsiteY5129" fmla="*/ 4612319 h 6858029"/>
              <a:gd name="connsiteX5130" fmla="*/ 9868285 w 11162102"/>
              <a:gd name="connsiteY5130" fmla="*/ 4630942 h 6858029"/>
              <a:gd name="connsiteX5131" fmla="*/ 9841880 w 11162102"/>
              <a:gd name="connsiteY5131" fmla="*/ 4585731 h 6858029"/>
              <a:gd name="connsiteX5132" fmla="*/ 9892066 w 11162102"/>
              <a:gd name="connsiteY5132" fmla="*/ 4568022 h 6858029"/>
              <a:gd name="connsiteX5133" fmla="*/ 9918266 w 11162102"/>
              <a:gd name="connsiteY5133" fmla="*/ 4612319 h 6858029"/>
              <a:gd name="connsiteX5134" fmla="*/ 9862283 w 11162102"/>
              <a:gd name="connsiteY5134" fmla="*/ 4633110 h 6858029"/>
              <a:gd name="connsiteX5135" fmla="*/ 9814699 w 11162102"/>
              <a:gd name="connsiteY5135" fmla="*/ 4649701 h 6858029"/>
              <a:gd name="connsiteX5136" fmla="*/ 9788066 w 11162102"/>
              <a:gd name="connsiteY5136" fmla="*/ 4603533 h 6858029"/>
              <a:gd name="connsiteX5137" fmla="*/ 9835832 w 11162102"/>
              <a:gd name="connsiteY5137" fmla="*/ 4587808 h 6858029"/>
              <a:gd name="connsiteX5138" fmla="*/ 9862283 w 11162102"/>
              <a:gd name="connsiteY5138" fmla="*/ 4633110 h 6858029"/>
              <a:gd name="connsiteX5139" fmla="*/ 9808468 w 11162102"/>
              <a:gd name="connsiteY5139" fmla="*/ 4651778 h 6858029"/>
              <a:gd name="connsiteX5140" fmla="*/ 9763349 w 11162102"/>
              <a:gd name="connsiteY5140" fmla="*/ 4666476 h 6858029"/>
              <a:gd name="connsiteX5141" fmla="*/ 9736511 w 11162102"/>
              <a:gd name="connsiteY5141" fmla="*/ 4619394 h 6858029"/>
              <a:gd name="connsiteX5142" fmla="*/ 9781767 w 11162102"/>
              <a:gd name="connsiteY5142" fmla="*/ 4605518 h 6858029"/>
              <a:gd name="connsiteX5143" fmla="*/ 9808468 w 11162102"/>
              <a:gd name="connsiteY5143" fmla="*/ 4651778 h 6858029"/>
              <a:gd name="connsiteX5144" fmla="*/ 9756800 w 11162102"/>
              <a:gd name="connsiteY5144" fmla="*/ 4668530 h 6858029"/>
              <a:gd name="connsiteX5145" fmla="*/ 9714214 w 11162102"/>
              <a:gd name="connsiteY5145" fmla="*/ 4681470 h 6858029"/>
              <a:gd name="connsiteX5146" fmla="*/ 9687239 w 11162102"/>
              <a:gd name="connsiteY5146" fmla="*/ 4633589 h 6858029"/>
              <a:gd name="connsiteX5147" fmla="*/ 9729893 w 11162102"/>
              <a:gd name="connsiteY5147" fmla="*/ 4621379 h 6858029"/>
              <a:gd name="connsiteX5148" fmla="*/ 9756800 w 11162102"/>
              <a:gd name="connsiteY5148" fmla="*/ 4668530 h 6858029"/>
              <a:gd name="connsiteX5149" fmla="*/ 9707824 w 11162102"/>
              <a:gd name="connsiteY5149" fmla="*/ 4683341 h 6858029"/>
              <a:gd name="connsiteX5150" fmla="*/ 9667361 w 11162102"/>
              <a:gd name="connsiteY5150" fmla="*/ 4694843 h 6858029"/>
              <a:gd name="connsiteX5151" fmla="*/ 9640226 w 11162102"/>
              <a:gd name="connsiteY5151" fmla="*/ 4646141 h 6858029"/>
              <a:gd name="connsiteX5152" fmla="*/ 9680780 w 11162102"/>
              <a:gd name="connsiteY5152" fmla="*/ 4635346 h 6858029"/>
              <a:gd name="connsiteX5153" fmla="*/ 9707824 w 11162102"/>
              <a:gd name="connsiteY5153" fmla="*/ 4683341 h 6858029"/>
              <a:gd name="connsiteX5154" fmla="*/ 9660583 w 11162102"/>
              <a:gd name="connsiteY5154" fmla="*/ 4696715 h 6858029"/>
              <a:gd name="connsiteX5155" fmla="*/ 9622698 w 11162102"/>
              <a:gd name="connsiteY5155" fmla="*/ 4706779 h 6858029"/>
              <a:gd name="connsiteX5156" fmla="*/ 9595426 w 11162102"/>
              <a:gd name="connsiteY5156" fmla="*/ 4657347 h 6858029"/>
              <a:gd name="connsiteX5157" fmla="*/ 9633356 w 11162102"/>
              <a:gd name="connsiteY5157" fmla="*/ 4647921 h 6858029"/>
              <a:gd name="connsiteX5158" fmla="*/ 9660583 w 11162102"/>
              <a:gd name="connsiteY5158" fmla="*/ 4696715 h 6858029"/>
              <a:gd name="connsiteX5159" fmla="*/ 9615486 w 11162102"/>
              <a:gd name="connsiteY5159" fmla="*/ 4708628 h 6858029"/>
              <a:gd name="connsiteX5160" fmla="*/ 9452652 w 11162102"/>
              <a:gd name="connsiteY5160" fmla="*/ 4744983 h 6858029"/>
              <a:gd name="connsiteX5161" fmla="*/ 7725965 w 11162102"/>
              <a:gd name="connsiteY5161" fmla="*/ 4703333 h 6858029"/>
              <a:gd name="connsiteX5162" fmla="*/ 6415368 w 11162102"/>
              <a:gd name="connsiteY5162" fmla="*/ 4322229 h 6858029"/>
              <a:gd name="connsiteX5163" fmla="*/ 5097034 w 11162102"/>
              <a:gd name="connsiteY5163" fmla="*/ 3760398 h 6858029"/>
              <a:gd name="connsiteX5164" fmla="*/ 3697227 w 11162102"/>
              <a:gd name="connsiteY5164" fmla="*/ 3169309 h 6858029"/>
              <a:gd name="connsiteX5165" fmla="*/ 2932577 w 11162102"/>
              <a:gd name="connsiteY5165" fmla="*/ 3013869 h 6858029"/>
              <a:gd name="connsiteX5166" fmla="*/ 2566763 w 11162102"/>
              <a:gd name="connsiteY5166" fmla="*/ 3076606 h 6858029"/>
              <a:gd name="connsiteX5167" fmla="*/ 2230190 w 11162102"/>
              <a:gd name="connsiteY5167" fmla="*/ 3280292 h 6858029"/>
              <a:gd name="connsiteX5168" fmla="*/ 1888654 w 11162102"/>
              <a:gd name="connsiteY5168" fmla="*/ 3667558 h 6858029"/>
              <a:gd name="connsiteX5169" fmla="*/ 2256218 w 11162102"/>
              <a:gd name="connsiteY5169" fmla="*/ 3230061 h 6858029"/>
              <a:gd name="connsiteX5170" fmla="*/ 3717470 w 11162102"/>
              <a:gd name="connsiteY5170" fmla="*/ 3106069 h 6858029"/>
              <a:gd name="connsiteX5171" fmla="*/ 5086285 w 11162102"/>
              <a:gd name="connsiteY5171" fmla="*/ 3692845 h 6858029"/>
              <a:gd name="connsiteX5172" fmla="*/ 6397407 w 11162102"/>
              <a:gd name="connsiteY5172" fmla="*/ 4258738 h 6858029"/>
              <a:gd name="connsiteX5173" fmla="*/ 7914406 w 11162102"/>
              <a:gd name="connsiteY5173" fmla="*/ 4680876 h 6858029"/>
              <a:gd name="connsiteX5174" fmla="*/ 8698979 w 11162102"/>
              <a:gd name="connsiteY5174" fmla="*/ 4752126 h 6858029"/>
              <a:gd name="connsiteX5175" fmla="*/ 9480106 w 11162102"/>
              <a:gd name="connsiteY5175" fmla="*/ 4682611 h 6858029"/>
              <a:gd name="connsiteX5176" fmla="*/ 9588123 w 11162102"/>
              <a:gd name="connsiteY5176" fmla="*/ 4659127 h 6858029"/>
              <a:gd name="connsiteX5177" fmla="*/ 9615486 w 11162102"/>
              <a:gd name="connsiteY5177" fmla="*/ 4708628 h 6858029"/>
              <a:gd name="connsiteX5178" fmla="*/ 744087 w 11162102"/>
              <a:gd name="connsiteY5178" fmla="*/ 4901040 h 6858029"/>
              <a:gd name="connsiteX5179" fmla="*/ 742143 w 11162102"/>
              <a:gd name="connsiteY5179" fmla="*/ 4902364 h 6858029"/>
              <a:gd name="connsiteX5180" fmla="*/ 741871 w 11162102"/>
              <a:gd name="connsiteY5180" fmla="*/ 4902409 h 6858029"/>
              <a:gd name="connsiteX5181" fmla="*/ 744087 w 11162102"/>
              <a:gd name="connsiteY5181" fmla="*/ 4901040 h 6858029"/>
              <a:gd name="connsiteX5182" fmla="*/ 763842 w 11162102"/>
              <a:gd name="connsiteY5182" fmla="*/ 4894992 h 6858029"/>
              <a:gd name="connsiteX5183" fmla="*/ 766731 w 11162102"/>
              <a:gd name="connsiteY5183" fmla="*/ 4894125 h 6858029"/>
              <a:gd name="connsiteX5184" fmla="*/ 761747 w 11162102"/>
              <a:gd name="connsiteY5184" fmla="*/ 4897754 h 6858029"/>
              <a:gd name="connsiteX5185" fmla="*/ 758677 w 11162102"/>
              <a:gd name="connsiteY5185" fmla="*/ 4898461 h 6858029"/>
              <a:gd name="connsiteX5186" fmla="*/ 763842 w 11162102"/>
              <a:gd name="connsiteY5186" fmla="*/ 4894992 h 6858029"/>
              <a:gd name="connsiteX5187" fmla="*/ 783620 w 11162102"/>
              <a:gd name="connsiteY5187" fmla="*/ 4889287 h 6858029"/>
              <a:gd name="connsiteX5188" fmla="*/ 788481 w 11162102"/>
              <a:gd name="connsiteY5188" fmla="*/ 4887940 h 6858029"/>
              <a:gd name="connsiteX5189" fmla="*/ 781328 w 11162102"/>
              <a:gd name="connsiteY5189" fmla="*/ 4893463 h 6858029"/>
              <a:gd name="connsiteX5190" fmla="*/ 776335 w 11162102"/>
              <a:gd name="connsiteY5190" fmla="*/ 4894512 h 6858029"/>
              <a:gd name="connsiteX5191" fmla="*/ 783620 w 11162102"/>
              <a:gd name="connsiteY5191" fmla="*/ 4889287 h 6858029"/>
              <a:gd name="connsiteX5192" fmla="*/ 803228 w 11162102"/>
              <a:gd name="connsiteY5192" fmla="*/ 4883900 h 6858029"/>
              <a:gd name="connsiteX5193" fmla="*/ 809817 w 11162102"/>
              <a:gd name="connsiteY5193" fmla="*/ 4882143 h 6858029"/>
              <a:gd name="connsiteX5194" fmla="*/ 800948 w 11162102"/>
              <a:gd name="connsiteY5194" fmla="*/ 4889400 h 6858029"/>
              <a:gd name="connsiteX5195" fmla="*/ 794373 w 11162102"/>
              <a:gd name="connsiteY5195" fmla="*/ 4890724 h 6858029"/>
              <a:gd name="connsiteX5196" fmla="*/ 803228 w 11162102"/>
              <a:gd name="connsiteY5196" fmla="*/ 4883900 h 6858029"/>
              <a:gd name="connsiteX5197" fmla="*/ 823113 w 11162102"/>
              <a:gd name="connsiteY5197" fmla="*/ 4878697 h 6858029"/>
              <a:gd name="connsiteX5198" fmla="*/ 830868 w 11162102"/>
              <a:gd name="connsiteY5198" fmla="*/ 4876735 h 6858029"/>
              <a:gd name="connsiteX5199" fmla="*/ 820696 w 11162102"/>
              <a:gd name="connsiteY5199" fmla="*/ 4885544 h 6858029"/>
              <a:gd name="connsiteX5200" fmla="*/ 812857 w 11162102"/>
              <a:gd name="connsiteY5200" fmla="*/ 4887050 h 6858029"/>
              <a:gd name="connsiteX5201" fmla="*/ 823113 w 11162102"/>
              <a:gd name="connsiteY5201" fmla="*/ 4878697 h 6858029"/>
              <a:gd name="connsiteX5202" fmla="*/ 842900 w 11162102"/>
              <a:gd name="connsiteY5202" fmla="*/ 4873790 h 6858029"/>
              <a:gd name="connsiteX5203" fmla="*/ 851777 w 11162102"/>
              <a:gd name="connsiteY5203" fmla="*/ 4871645 h 6858029"/>
              <a:gd name="connsiteX5204" fmla="*/ 840442 w 11162102"/>
              <a:gd name="connsiteY5204" fmla="*/ 4881960 h 6858029"/>
              <a:gd name="connsiteX5205" fmla="*/ 831571 w 11162102"/>
              <a:gd name="connsiteY5205" fmla="*/ 4883558 h 6858029"/>
              <a:gd name="connsiteX5206" fmla="*/ 842900 w 11162102"/>
              <a:gd name="connsiteY5206" fmla="*/ 4873790 h 6858029"/>
              <a:gd name="connsiteX5207" fmla="*/ 942702 w 11162102"/>
              <a:gd name="connsiteY5207" fmla="*/ 4852543 h 6858029"/>
              <a:gd name="connsiteX5208" fmla="*/ 954937 w 11162102"/>
              <a:gd name="connsiteY5208" fmla="*/ 4850329 h 6858029"/>
              <a:gd name="connsiteX5209" fmla="*/ 941379 w 11162102"/>
              <a:gd name="connsiteY5209" fmla="*/ 4865803 h 6858029"/>
              <a:gd name="connsiteX5210" fmla="*/ 940034 w 11162102"/>
              <a:gd name="connsiteY5210" fmla="*/ 4867354 h 6858029"/>
              <a:gd name="connsiteX5211" fmla="*/ 927804 w 11162102"/>
              <a:gd name="connsiteY5211" fmla="*/ 4868861 h 6858029"/>
              <a:gd name="connsiteX5212" fmla="*/ 942702 w 11162102"/>
              <a:gd name="connsiteY5212" fmla="*/ 4852543 h 6858029"/>
              <a:gd name="connsiteX5213" fmla="*/ 962772 w 11162102"/>
              <a:gd name="connsiteY5213" fmla="*/ 4848960 h 6858029"/>
              <a:gd name="connsiteX5214" fmla="*/ 975497 w 11162102"/>
              <a:gd name="connsiteY5214" fmla="*/ 4846792 h 6858029"/>
              <a:gd name="connsiteX5215" fmla="*/ 964262 w 11162102"/>
              <a:gd name="connsiteY5215" fmla="*/ 4860120 h 6858029"/>
              <a:gd name="connsiteX5216" fmla="*/ 960127 w 11162102"/>
              <a:gd name="connsiteY5216" fmla="*/ 4865049 h 6858029"/>
              <a:gd name="connsiteX5217" fmla="*/ 947420 w 11162102"/>
              <a:gd name="connsiteY5217" fmla="*/ 4866488 h 6858029"/>
              <a:gd name="connsiteX5218" fmla="*/ 962772 w 11162102"/>
              <a:gd name="connsiteY5218" fmla="*/ 4848960 h 6858029"/>
              <a:gd name="connsiteX5219" fmla="*/ 967991 w 11162102"/>
              <a:gd name="connsiteY5219" fmla="*/ 4863292 h 6858029"/>
              <a:gd name="connsiteX5220" fmla="*/ 982917 w 11162102"/>
              <a:gd name="connsiteY5220" fmla="*/ 4845559 h 6858029"/>
              <a:gd name="connsiteX5221" fmla="*/ 996035 w 11162102"/>
              <a:gd name="connsiteY5221" fmla="*/ 4843460 h 6858029"/>
              <a:gd name="connsiteX5222" fmla="*/ 987146 w 11162102"/>
              <a:gd name="connsiteY5222" fmla="*/ 4854437 h 6858029"/>
              <a:gd name="connsiteX5223" fmla="*/ 980274 w 11162102"/>
              <a:gd name="connsiteY5223" fmla="*/ 4862950 h 6858029"/>
              <a:gd name="connsiteX5224" fmla="*/ 967140 w 11162102"/>
              <a:gd name="connsiteY5224" fmla="*/ 4864296 h 6858029"/>
              <a:gd name="connsiteX5225" fmla="*/ 967991 w 11162102"/>
              <a:gd name="connsiteY5225" fmla="*/ 4863292 h 6858029"/>
              <a:gd name="connsiteX5226" fmla="*/ 990861 w 11162102"/>
              <a:gd name="connsiteY5226" fmla="*/ 4857450 h 6858029"/>
              <a:gd name="connsiteX5227" fmla="*/ 1003062 w 11162102"/>
              <a:gd name="connsiteY5227" fmla="*/ 4842387 h 6858029"/>
              <a:gd name="connsiteX5228" fmla="*/ 1016577 w 11162102"/>
              <a:gd name="connsiteY5228" fmla="*/ 4840379 h 6858029"/>
              <a:gd name="connsiteX5229" fmla="*/ 1010045 w 11162102"/>
              <a:gd name="connsiteY5229" fmla="*/ 4848755 h 6858029"/>
              <a:gd name="connsiteX5230" fmla="*/ 1000478 w 11162102"/>
              <a:gd name="connsiteY5230" fmla="*/ 4861056 h 6858029"/>
              <a:gd name="connsiteX5231" fmla="*/ 986945 w 11162102"/>
              <a:gd name="connsiteY5231" fmla="*/ 4862311 h 6858029"/>
              <a:gd name="connsiteX5232" fmla="*/ 990861 w 11162102"/>
              <a:gd name="connsiteY5232" fmla="*/ 4857450 h 6858029"/>
              <a:gd name="connsiteX5233" fmla="*/ 1013724 w 11162102"/>
              <a:gd name="connsiteY5233" fmla="*/ 4851630 h 6858029"/>
              <a:gd name="connsiteX5234" fmla="*/ 1023266 w 11162102"/>
              <a:gd name="connsiteY5234" fmla="*/ 4839398 h 6858029"/>
              <a:gd name="connsiteX5235" fmla="*/ 1037137 w 11162102"/>
              <a:gd name="connsiteY5235" fmla="*/ 4837457 h 6858029"/>
              <a:gd name="connsiteX5236" fmla="*/ 1032940 w 11162102"/>
              <a:gd name="connsiteY5236" fmla="*/ 4843049 h 6858029"/>
              <a:gd name="connsiteX5237" fmla="*/ 1020712 w 11162102"/>
              <a:gd name="connsiteY5237" fmla="*/ 4859344 h 6858029"/>
              <a:gd name="connsiteX5238" fmla="*/ 1006830 w 11162102"/>
              <a:gd name="connsiteY5238" fmla="*/ 4860508 h 6858029"/>
              <a:gd name="connsiteX5239" fmla="*/ 1013724 w 11162102"/>
              <a:gd name="connsiteY5239" fmla="*/ 4851630 h 6858029"/>
              <a:gd name="connsiteX5240" fmla="*/ 1036592 w 11162102"/>
              <a:gd name="connsiteY5240" fmla="*/ 4845811 h 6858029"/>
              <a:gd name="connsiteX5241" fmla="*/ 1043505 w 11162102"/>
              <a:gd name="connsiteY5241" fmla="*/ 4836613 h 6858029"/>
              <a:gd name="connsiteX5242" fmla="*/ 1057720 w 11162102"/>
              <a:gd name="connsiteY5242" fmla="*/ 4834765 h 6858029"/>
              <a:gd name="connsiteX5243" fmla="*/ 1055840 w 11162102"/>
              <a:gd name="connsiteY5243" fmla="*/ 4837367 h 6858029"/>
              <a:gd name="connsiteX5244" fmla="*/ 1041017 w 11162102"/>
              <a:gd name="connsiteY5244" fmla="*/ 4857815 h 6858029"/>
              <a:gd name="connsiteX5245" fmla="*/ 1032929 w 11162102"/>
              <a:gd name="connsiteY5245" fmla="*/ 4858386 h 6858029"/>
              <a:gd name="connsiteX5246" fmla="*/ 1026801 w 11162102"/>
              <a:gd name="connsiteY5246" fmla="*/ 4858865 h 6858029"/>
              <a:gd name="connsiteX5247" fmla="*/ 1036592 w 11162102"/>
              <a:gd name="connsiteY5247" fmla="*/ 4845811 h 6858029"/>
              <a:gd name="connsiteX5248" fmla="*/ 1059453 w 11162102"/>
              <a:gd name="connsiteY5248" fmla="*/ 4839991 h 6858029"/>
              <a:gd name="connsiteX5249" fmla="*/ 1063787 w 11162102"/>
              <a:gd name="connsiteY5249" fmla="*/ 4834011 h 6858029"/>
              <a:gd name="connsiteX5250" fmla="*/ 1078320 w 11162102"/>
              <a:gd name="connsiteY5250" fmla="*/ 4832277 h 6858029"/>
              <a:gd name="connsiteX5251" fmla="*/ 1061461 w 11162102"/>
              <a:gd name="connsiteY5251" fmla="*/ 4856446 h 6858029"/>
              <a:gd name="connsiteX5252" fmla="*/ 1046841 w 11162102"/>
              <a:gd name="connsiteY5252" fmla="*/ 4857381 h 6858029"/>
              <a:gd name="connsiteX5253" fmla="*/ 1059453 w 11162102"/>
              <a:gd name="connsiteY5253" fmla="*/ 4839991 h 6858029"/>
              <a:gd name="connsiteX5254" fmla="*/ 1082309 w 11162102"/>
              <a:gd name="connsiteY5254" fmla="*/ 4834171 h 6858029"/>
              <a:gd name="connsiteX5255" fmla="*/ 1084121 w 11162102"/>
              <a:gd name="connsiteY5255" fmla="*/ 4831593 h 6858029"/>
              <a:gd name="connsiteX5256" fmla="*/ 1098957 w 11162102"/>
              <a:gd name="connsiteY5256" fmla="*/ 4829950 h 6858029"/>
              <a:gd name="connsiteX5257" fmla="*/ 1081850 w 11162102"/>
              <a:gd name="connsiteY5257" fmla="*/ 4855259 h 6858029"/>
              <a:gd name="connsiteX5258" fmla="*/ 1067016 w 11162102"/>
              <a:gd name="connsiteY5258" fmla="*/ 4856103 h 6858029"/>
              <a:gd name="connsiteX5259" fmla="*/ 1082309 w 11162102"/>
              <a:gd name="connsiteY5259" fmla="*/ 4834171 h 6858029"/>
              <a:gd name="connsiteX5260" fmla="*/ 1104494 w 11162102"/>
              <a:gd name="connsiteY5260" fmla="*/ 4829356 h 6858029"/>
              <a:gd name="connsiteX5261" fmla="*/ 1119607 w 11162102"/>
              <a:gd name="connsiteY5261" fmla="*/ 4827804 h 6858029"/>
              <a:gd name="connsiteX5262" fmla="*/ 1102287 w 11162102"/>
              <a:gd name="connsiteY5262" fmla="*/ 4854255 h 6858029"/>
              <a:gd name="connsiteX5263" fmla="*/ 1087184 w 11162102"/>
              <a:gd name="connsiteY5263" fmla="*/ 4854985 h 6858029"/>
              <a:gd name="connsiteX5264" fmla="*/ 1104494 w 11162102"/>
              <a:gd name="connsiteY5264" fmla="*/ 4829356 h 6858029"/>
              <a:gd name="connsiteX5265" fmla="*/ 1124906 w 11162102"/>
              <a:gd name="connsiteY5265" fmla="*/ 4827302 h 6858029"/>
              <a:gd name="connsiteX5266" fmla="*/ 1140283 w 11162102"/>
              <a:gd name="connsiteY5266" fmla="*/ 4825864 h 6858029"/>
              <a:gd name="connsiteX5267" fmla="*/ 1122770 w 11162102"/>
              <a:gd name="connsiteY5267" fmla="*/ 4853433 h 6858029"/>
              <a:gd name="connsiteX5268" fmla="*/ 1107395 w 11162102"/>
              <a:gd name="connsiteY5268" fmla="*/ 4854049 h 6858029"/>
              <a:gd name="connsiteX5269" fmla="*/ 1124906 w 11162102"/>
              <a:gd name="connsiteY5269" fmla="*/ 4827302 h 6858029"/>
              <a:gd name="connsiteX5270" fmla="*/ 1145370 w 11162102"/>
              <a:gd name="connsiteY5270" fmla="*/ 4825408 h 6858029"/>
              <a:gd name="connsiteX5271" fmla="*/ 1160976 w 11162102"/>
              <a:gd name="connsiteY5271" fmla="*/ 4824084 h 6858029"/>
              <a:gd name="connsiteX5272" fmla="*/ 1143294 w 11162102"/>
              <a:gd name="connsiteY5272" fmla="*/ 4852749 h 6858029"/>
              <a:gd name="connsiteX5273" fmla="*/ 1127683 w 11162102"/>
              <a:gd name="connsiteY5273" fmla="*/ 4853251 h 6858029"/>
              <a:gd name="connsiteX5274" fmla="*/ 1145370 w 11162102"/>
              <a:gd name="connsiteY5274" fmla="*/ 4825408 h 6858029"/>
              <a:gd name="connsiteX5275" fmla="*/ 1165860 w 11162102"/>
              <a:gd name="connsiteY5275" fmla="*/ 4823674 h 6858029"/>
              <a:gd name="connsiteX5276" fmla="*/ 1181721 w 11162102"/>
              <a:gd name="connsiteY5276" fmla="*/ 4822464 h 6858029"/>
              <a:gd name="connsiteX5277" fmla="*/ 1163906 w 11162102"/>
              <a:gd name="connsiteY5277" fmla="*/ 4852246 h 6858029"/>
              <a:gd name="connsiteX5278" fmla="*/ 1148006 w 11162102"/>
              <a:gd name="connsiteY5278" fmla="*/ 4852612 h 6858029"/>
              <a:gd name="connsiteX5279" fmla="*/ 1165860 w 11162102"/>
              <a:gd name="connsiteY5279" fmla="*/ 4823674 h 6858029"/>
              <a:gd name="connsiteX5280" fmla="*/ 1186398 w 11162102"/>
              <a:gd name="connsiteY5280" fmla="*/ 4822121 h 6858029"/>
              <a:gd name="connsiteX5281" fmla="*/ 1202453 w 11162102"/>
              <a:gd name="connsiteY5281" fmla="*/ 4821026 h 6858029"/>
              <a:gd name="connsiteX5282" fmla="*/ 1184492 w 11162102"/>
              <a:gd name="connsiteY5282" fmla="*/ 4851881 h 6858029"/>
              <a:gd name="connsiteX5283" fmla="*/ 1168443 w 11162102"/>
              <a:gd name="connsiteY5283" fmla="*/ 4852155 h 6858029"/>
              <a:gd name="connsiteX5284" fmla="*/ 1186398 w 11162102"/>
              <a:gd name="connsiteY5284" fmla="*/ 4822121 h 6858029"/>
              <a:gd name="connsiteX5285" fmla="*/ 1206956 w 11162102"/>
              <a:gd name="connsiteY5285" fmla="*/ 4820729 h 6858029"/>
              <a:gd name="connsiteX5286" fmla="*/ 1223182 w 11162102"/>
              <a:gd name="connsiteY5286" fmla="*/ 4819748 h 6858029"/>
              <a:gd name="connsiteX5287" fmla="*/ 1205036 w 11162102"/>
              <a:gd name="connsiteY5287" fmla="*/ 4851698 h 6858029"/>
              <a:gd name="connsiteX5288" fmla="*/ 1188853 w 11162102"/>
              <a:gd name="connsiteY5288" fmla="*/ 4851835 h 6858029"/>
              <a:gd name="connsiteX5289" fmla="*/ 1206956 w 11162102"/>
              <a:gd name="connsiteY5289" fmla="*/ 4820729 h 6858029"/>
              <a:gd name="connsiteX5290" fmla="*/ 1227509 w 11162102"/>
              <a:gd name="connsiteY5290" fmla="*/ 4819497 h 6858029"/>
              <a:gd name="connsiteX5291" fmla="*/ 1244018 w 11162102"/>
              <a:gd name="connsiteY5291" fmla="*/ 4818629 h 6858029"/>
              <a:gd name="connsiteX5292" fmla="*/ 1225788 w 11162102"/>
              <a:gd name="connsiteY5292" fmla="*/ 4851630 h 6858029"/>
              <a:gd name="connsiteX5293" fmla="*/ 1209235 w 11162102"/>
              <a:gd name="connsiteY5293" fmla="*/ 4851676 h 6858029"/>
              <a:gd name="connsiteX5294" fmla="*/ 1227509 w 11162102"/>
              <a:gd name="connsiteY5294" fmla="*/ 4819497 h 6858029"/>
              <a:gd name="connsiteX5295" fmla="*/ 1248167 w 11162102"/>
              <a:gd name="connsiteY5295" fmla="*/ 4818424 h 6858029"/>
              <a:gd name="connsiteX5296" fmla="*/ 1264912 w 11162102"/>
              <a:gd name="connsiteY5296" fmla="*/ 4817648 h 6858029"/>
              <a:gd name="connsiteX5297" fmla="*/ 1246588 w 11162102"/>
              <a:gd name="connsiteY5297" fmla="*/ 4851721 h 6858029"/>
              <a:gd name="connsiteX5298" fmla="*/ 1229823 w 11162102"/>
              <a:gd name="connsiteY5298" fmla="*/ 4851630 h 6858029"/>
              <a:gd name="connsiteX5299" fmla="*/ 1248167 w 11162102"/>
              <a:gd name="connsiteY5299" fmla="*/ 4818424 h 6858029"/>
              <a:gd name="connsiteX5300" fmla="*/ 1268892 w 11162102"/>
              <a:gd name="connsiteY5300" fmla="*/ 4817488 h 6858029"/>
              <a:gd name="connsiteX5301" fmla="*/ 1546622 w 11162102"/>
              <a:gd name="connsiteY5301" fmla="*/ 4817877 h 6858029"/>
              <a:gd name="connsiteX5302" fmla="*/ 3073548 w 11162102"/>
              <a:gd name="connsiteY5302" fmla="*/ 5105798 h 6858029"/>
              <a:gd name="connsiteX5303" fmla="*/ 5231707 w 11162102"/>
              <a:gd name="connsiteY5303" fmla="*/ 5753919 h 6858029"/>
              <a:gd name="connsiteX5304" fmla="*/ 6899057 w 11162102"/>
              <a:gd name="connsiteY5304" fmla="*/ 6265268 h 6858029"/>
              <a:gd name="connsiteX5305" fmla="*/ 7780441 w 11162102"/>
              <a:gd name="connsiteY5305" fmla="*/ 6500152 h 6858029"/>
              <a:gd name="connsiteX5306" fmla="*/ 8675769 w 11162102"/>
              <a:gd name="connsiteY5306" fmla="*/ 6660955 h 6858029"/>
              <a:gd name="connsiteX5307" fmla="*/ 9264051 w 11162102"/>
              <a:gd name="connsiteY5307" fmla="*/ 6688912 h 6858029"/>
              <a:gd name="connsiteX5308" fmla="*/ 9824604 w 11162102"/>
              <a:gd name="connsiteY5308" fmla="*/ 6580736 h 6858029"/>
              <a:gd name="connsiteX5309" fmla="*/ 10168759 w 11162102"/>
              <a:gd name="connsiteY5309" fmla="*/ 6256117 h 6858029"/>
              <a:gd name="connsiteX5310" fmla="*/ 10175675 w 11162102"/>
              <a:gd name="connsiteY5310" fmla="*/ 6237608 h 6858029"/>
              <a:gd name="connsiteX5311" fmla="*/ 10173872 w 11162102"/>
              <a:gd name="connsiteY5311" fmla="*/ 6266112 h 6858029"/>
              <a:gd name="connsiteX5312" fmla="*/ 10138154 w 11162102"/>
              <a:gd name="connsiteY5312" fmla="*/ 6376959 h 6858029"/>
              <a:gd name="connsiteX5313" fmla="*/ 9779577 w 11162102"/>
              <a:gd name="connsiteY5313" fmla="*/ 6684439 h 6858029"/>
              <a:gd name="connsiteX5314" fmla="*/ 8649798 w 11162102"/>
              <a:gd name="connsiteY5314" fmla="*/ 6720202 h 6858029"/>
              <a:gd name="connsiteX5315" fmla="*/ 8161910 w 11162102"/>
              <a:gd name="connsiteY5315" fmla="*/ 6638453 h 6858029"/>
              <a:gd name="connsiteX5316" fmla="*/ 6917634 w 11162102"/>
              <a:gd name="connsiteY5316" fmla="*/ 6325655 h 6858029"/>
              <a:gd name="connsiteX5317" fmla="*/ 5197132 w 11162102"/>
              <a:gd name="connsiteY5317" fmla="*/ 5803968 h 6858029"/>
              <a:gd name="connsiteX5318" fmla="*/ 3053830 w 11162102"/>
              <a:gd name="connsiteY5318" fmla="*/ 5165912 h 6858029"/>
              <a:gd name="connsiteX5319" fmla="*/ 2293379 w 11162102"/>
              <a:gd name="connsiteY5319" fmla="*/ 4978999 h 6858029"/>
              <a:gd name="connsiteX5320" fmla="*/ 1523391 w 11162102"/>
              <a:gd name="connsiteY5320" fmla="*/ 4864045 h 6858029"/>
              <a:gd name="connsiteX5321" fmla="*/ 1250466 w 11162102"/>
              <a:gd name="connsiteY5321" fmla="*/ 4851744 h 6858029"/>
              <a:gd name="connsiteX5322" fmla="*/ 1268892 w 11162102"/>
              <a:gd name="connsiteY5322" fmla="*/ 4817488 h 6858029"/>
              <a:gd name="connsiteX5323" fmla="*/ 10162574 w 11162102"/>
              <a:gd name="connsiteY5323" fmla="*/ 6253675 h 6858029"/>
              <a:gd name="connsiteX5324" fmla="*/ 9822139 w 11162102"/>
              <a:gd name="connsiteY5324" fmla="*/ 6574574 h 6858029"/>
              <a:gd name="connsiteX5325" fmla="*/ 8676522 w 11162102"/>
              <a:gd name="connsiteY5325" fmla="*/ 6654360 h 6858029"/>
              <a:gd name="connsiteX5326" fmla="*/ 6900883 w 11162102"/>
              <a:gd name="connsiteY5326" fmla="*/ 6258878 h 6858029"/>
              <a:gd name="connsiteX5327" fmla="*/ 5233715 w 11162102"/>
              <a:gd name="connsiteY5327" fmla="*/ 5747575 h 6858029"/>
              <a:gd name="connsiteX5328" fmla="*/ 3075282 w 11162102"/>
              <a:gd name="connsiteY5328" fmla="*/ 5099385 h 6858029"/>
              <a:gd name="connsiteX5329" fmla="*/ 2314763 w 11162102"/>
              <a:gd name="connsiteY5329" fmla="*/ 4911812 h 6858029"/>
              <a:gd name="connsiteX5330" fmla="*/ 1546886 w 11162102"/>
              <a:gd name="connsiteY5330" fmla="*/ 4811235 h 6858029"/>
              <a:gd name="connsiteX5331" fmla="*/ 1272534 w 11162102"/>
              <a:gd name="connsiteY5331" fmla="*/ 4810710 h 6858029"/>
              <a:gd name="connsiteX5332" fmla="*/ 1287960 w 11162102"/>
              <a:gd name="connsiteY5332" fmla="*/ 4781909 h 6858029"/>
              <a:gd name="connsiteX5333" fmla="*/ 1290890 w 11162102"/>
              <a:gd name="connsiteY5333" fmla="*/ 4776409 h 6858029"/>
              <a:gd name="connsiteX5334" fmla="*/ 1570345 w 11162102"/>
              <a:gd name="connsiteY5334" fmla="*/ 4764975 h 6858029"/>
              <a:gd name="connsiteX5335" fmla="*/ 3095001 w 11162102"/>
              <a:gd name="connsiteY5335" fmla="*/ 5039135 h 6858029"/>
              <a:gd name="connsiteX5336" fmla="*/ 5240904 w 11162102"/>
              <a:gd name="connsiteY5336" fmla="*/ 5689721 h 6858029"/>
              <a:gd name="connsiteX5337" fmla="*/ 6882328 w 11162102"/>
              <a:gd name="connsiteY5337" fmla="*/ 6198400 h 6858029"/>
              <a:gd name="connsiteX5338" fmla="*/ 7784982 w 11162102"/>
              <a:gd name="connsiteY5338" fmla="*/ 6439491 h 6858029"/>
              <a:gd name="connsiteX5339" fmla="*/ 8702608 w 11162102"/>
              <a:gd name="connsiteY5339" fmla="*/ 6595023 h 6858029"/>
              <a:gd name="connsiteX5340" fmla="*/ 9867441 w 11162102"/>
              <a:gd name="connsiteY5340" fmla="*/ 6470643 h 6858029"/>
              <a:gd name="connsiteX5341" fmla="*/ 10176496 w 11162102"/>
              <a:gd name="connsiteY5341" fmla="*/ 6174984 h 6858029"/>
              <a:gd name="connsiteX5342" fmla="*/ 10176427 w 11162102"/>
              <a:gd name="connsiteY5342" fmla="*/ 6214375 h 6858029"/>
              <a:gd name="connsiteX5343" fmla="*/ 10162574 w 11162102"/>
              <a:gd name="connsiteY5343" fmla="*/ 6253675 h 6858029"/>
              <a:gd name="connsiteX5344" fmla="*/ 10187245 w 11162102"/>
              <a:gd name="connsiteY5344" fmla="*/ 6130687 h 6858029"/>
              <a:gd name="connsiteX5345" fmla="*/ 10181768 w 11162102"/>
              <a:gd name="connsiteY5345" fmla="*/ 6145430 h 6858029"/>
              <a:gd name="connsiteX5346" fmla="*/ 10179052 w 11162102"/>
              <a:gd name="connsiteY5346" fmla="*/ 6104236 h 6858029"/>
              <a:gd name="connsiteX5347" fmla="*/ 10184597 w 11162102"/>
              <a:gd name="connsiteY5347" fmla="*/ 6093464 h 6858029"/>
              <a:gd name="connsiteX5348" fmla="*/ 10191170 w 11162102"/>
              <a:gd name="connsiteY5348" fmla="*/ 6079817 h 6858029"/>
              <a:gd name="connsiteX5349" fmla="*/ 10190965 w 11162102"/>
              <a:gd name="connsiteY5349" fmla="*/ 6119847 h 6858029"/>
              <a:gd name="connsiteX5350" fmla="*/ 10187245 w 11162102"/>
              <a:gd name="connsiteY5350" fmla="*/ 6130687 h 6858029"/>
              <a:gd name="connsiteX5351" fmla="*/ 10197561 w 11162102"/>
              <a:gd name="connsiteY5351" fmla="*/ 6065645 h 6858029"/>
              <a:gd name="connsiteX5352" fmla="*/ 10205753 w 11162102"/>
              <a:gd name="connsiteY5352" fmla="*/ 6045653 h 6858029"/>
              <a:gd name="connsiteX5353" fmla="*/ 10203380 w 11162102"/>
              <a:gd name="connsiteY5353" fmla="*/ 6077375 h 6858029"/>
              <a:gd name="connsiteX5354" fmla="*/ 10198040 w 11162102"/>
              <a:gd name="connsiteY5354" fmla="*/ 6097162 h 6858029"/>
              <a:gd name="connsiteX5355" fmla="*/ 10197561 w 11162102"/>
              <a:gd name="connsiteY5355" fmla="*/ 6065645 h 6858029"/>
              <a:gd name="connsiteX5356" fmla="*/ 10196944 w 11162102"/>
              <a:gd name="connsiteY5356" fmla="*/ 6049646 h 6858029"/>
              <a:gd name="connsiteX5357" fmla="*/ 10194320 w 11162102"/>
              <a:gd name="connsiteY5357" fmla="*/ 6009525 h 6858029"/>
              <a:gd name="connsiteX5358" fmla="*/ 10206940 w 11162102"/>
              <a:gd name="connsiteY5358" fmla="*/ 5984900 h 6858029"/>
              <a:gd name="connsiteX5359" fmla="*/ 10206644 w 11162102"/>
              <a:gd name="connsiteY5359" fmla="*/ 6023789 h 6858029"/>
              <a:gd name="connsiteX5360" fmla="*/ 10196944 w 11162102"/>
              <a:gd name="connsiteY5360" fmla="*/ 6049646 h 6858029"/>
              <a:gd name="connsiteX5361" fmla="*/ 10213148 w 11162102"/>
              <a:gd name="connsiteY5361" fmla="*/ 5954753 h 6858029"/>
              <a:gd name="connsiteX5362" fmla="*/ 10210706 w 11162102"/>
              <a:gd name="connsiteY5362" fmla="*/ 5915407 h 6858029"/>
              <a:gd name="connsiteX5363" fmla="*/ 10224742 w 11162102"/>
              <a:gd name="connsiteY5363" fmla="*/ 5888683 h 6858029"/>
              <a:gd name="connsiteX5364" fmla="*/ 10224239 w 11162102"/>
              <a:gd name="connsiteY5364" fmla="*/ 5926179 h 6858029"/>
              <a:gd name="connsiteX5365" fmla="*/ 10213148 w 11162102"/>
              <a:gd name="connsiteY5365" fmla="*/ 5954753 h 6858029"/>
              <a:gd name="connsiteX5366" fmla="*/ 10230857 w 11162102"/>
              <a:gd name="connsiteY5366" fmla="*/ 5875834 h 6858029"/>
              <a:gd name="connsiteX5367" fmla="*/ 10240717 w 11162102"/>
              <a:gd name="connsiteY5367" fmla="*/ 5853126 h 6858029"/>
              <a:gd name="connsiteX5368" fmla="*/ 10238115 w 11162102"/>
              <a:gd name="connsiteY5368" fmla="*/ 5882019 h 6858029"/>
              <a:gd name="connsiteX5369" fmla="*/ 10231018 w 11162102"/>
              <a:gd name="connsiteY5369" fmla="*/ 5906073 h 6858029"/>
              <a:gd name="connsiteX5370" fmla="*/ 10230857 w 11162102"/>
              <a:gd name="connsiteY5370" fmla="*/ 5875834 h 6858029"/>
              <a:gd name="connsiteX5371" fmla="*/ 10230378 w 11162102"/>
              <a:gd name="connsiteY5371" fmla="*/ 5860475 h 6858029"/>
              <a:gd name="connsiteX5372" fmla="*/ 10228165 w 11162102"/>
              <a:gd name="connsiteY5372" fmla="*/ 5822157 h 6858029"/>
              <a:gd name="connsiteX5373" fmla="*/ 10242725 w 11162102"/>
              <a:gd name="connsiteY5373" fmla="*/ 5794907 h 6858029"/>
              <a:gd name="connsiteX5374" fmla="*/ 10241949 w 11162102"/>
              <a:gd name="connsiteY5374" fmla="*/ 5831605 h 6858029"/>
              <a:gd name="connsiteX5375" fmla="*/ 10230378 w 11162102"/>
              <a:gd name="connsiteY5375" fmla="*/ 5860475 h 6858029"/>
              <a:gd name="connsiteX5376" fmla="*/ 10249093 w 11162102"/>
              <a:gd name="connsiteY5376" fmla="*/ 5781853 h 6858029"/>
              <a:gd name="connsiteX5377" fmla="*/ 10259294 w 11162102"/>
              <a:gd name="connsiteY5377" fmla="*/ 5758986 h 6858029"/>
              <a:gd name="connsiteX5378" fmla="*/ 10256464 w 11162102"/>
              <a:gd name="connsiteY5378" fmla="*/ 5787034 h 6858029"/>
              <a:gd name="connsiteX5379" fmla="*/ 10249024 w 11162102"/>
              <a:gd name="connsiteY5379" fmla="*/ 5811385 h 6858029"/>
              <a:gd name="connsiteX5380" fmla="*/ 10249093 w 11162102"/>
              <a:gd name="connsiteY5380" fmla="*/ 5781853 h 6858029"/>
              <a:gd name="connsiteX5381" fmla="*/ 10248727 w 11162102"/>
              <a:gd name="connsiteY5381" fmla="*/ 5766836 h 6858029"/>
              <a:gd name="connsiteX5382" fmla="*/ 10247860 w 11162102"/>
              <a:gd name="connsiteY5382" fmla="*/ 5746229 h 6858029"/>
              <a:gd name="connsiteX5383" fmla="*/ 10246765 w 11162102"/>
              <a:gd name="connsiteY5383" fmla="*/ 5729660 h 6858029"/>
              <a:gd name="connsiteX5384" fmla="*/ 10261804 w 11162102"/>
              <a:gd name="connsiteY5384" fmla="*/ 5702022 h 6858029"/>
              <a:gd name="connsiteX5385" fmla="*/ 10260709 w 11162102"/>
              <a:gd name="connsiteY5385" fmla="*/ 5737647 h 6858029"/>
              <a:gd name="connsiteX5386" fmla="*/ 10248727 w 11162102"/>
              <a:gd name="connsiteY5386" fmla="*/ 5766836 h 6858029"/>
              <a:gd name="connsiteX5387" fmla="*/ 10268172 w 11162102"/>
              <a:gd name="connsiteY5387" fmla="*/ 5689196 h 6858029"/>
              <a:gd name="connsiteX5388" fmla="*/ 10278716 w 11162102"/>
              <a:gd name="connsiteY5388" fmla="*/ 5666078 h 6858029"/>
              <a:gd name="connsiteX5389" fmla="*/ 10275657 w 11162102"/>
              <a:gd name="connsiteY5389" fmla="*/ 5693281 h 6858029"/>
              <a:gd name="connsiteX5390" fmla="*/ 10267875 w 11162102"/>
              <a:gd name="connsiteY5390" fmla="*/ 5717815 h 6858029"/>
              <a:gd name="connsiteX5391" fmla="*/ 10268172 w 11162102"/>
              <a:gd name="connsiteY5391" fmla="*/ 5689196 h 6858029"/>
              <a:gd name="connsiteX5392" fmla="*/ 10267943 w 11162102"/>
              <a:gd name="connsiteY5392" fmla="*/ 5674407 h 6858029"/>
              <a:gd name="connsiteX5393" fmla="*/ 10266369 w 11162102"/>
              <a:gd name="connsiteY5393" fmla="*/ 5638303 h 6858029"/>
              <a:gd name="connsiteX5394" fmla="*/ 10281773 w 11162102"/>
              <a:gd name="connsiteY5394" fmla="*/ 5610278 h 6858029"/>
              <a:gd name="connsiteX5395" fmla="*/ 10280336 w 11162102"/>
              <a:gd name="connsiteY5395" fmla="*/ 5644922 h 6858029"/>
              <a:gd name="connsiteX5396" fmla="*/ 10267943 w 11162102"/>
              <a:gd name="connsiteY5396" fmla="*/ 5674407 h 6858029"/>
              <a:gd name="connsiteX5397" fmla="*/ 10288209 w 11162102"/>
              <a:gd name="connsiteY5397" fmla="*/ 5597520 h 6858029"/>
              <a:gd name="connsiteX5398" fmla="*/ 10298981 w 11162102"/>
              <a:gd name="connsiteY5398" fmla="*/ 5574402 h 6858029"/>
              <a:gd name="connsiteX5399" fmla="*/ 10295672 w 11162102"/>
              <a:gd name="connsiteY5399" fmla="*/ 5600875 h 6858029"/>
              <a:gd name="connsiteX5400" fmla="*/ 10287638 w 11162102"/>
              <a:gd name="connsiteY5400" fmla="*/ 5625295 h 6858029"/>
              <a:gd name="connsiteX5401" fmla="*/ 10288209 w 11162102"/>
              <a:gd name="connsiteY5401" fmla="*/ 5597520 h 6858029"/>
              <a:gd name="connsiteX5402" fmla="*/ 10288141 w 11162102"/>
              <a:gd name="connsiteY5402" fmla="*/ 5583074 h 6858029"/>
              <a:gd name="connsiteX5403" fmla="*/ 10286977 w 11162102"/>
              <a:gd name="connsiteY5403" fmla="*/ 5548065 h 6858029"/>
              <a:gd name="connsiteX5404" fmla="*/ 10302655 w 11162102"/>
              <a:gd name="connsiteY5404" fmla="*/ 5519834 h 6858029"/>
              <a:gd name="connsiteX5405" fmla="*/ 10300852 w 11162102"/>
              <a:gd name="connsiteY5405" fmla="*/ 5553519 h 6858029"/>
              <a:gd name="connsiteX5406" fmla="*/ 10288141 w 11162102"/>
              <a:gd name="connsiteY5406" fmla="*/ 5583074 h 6858029"/>
              <a:gd name="connsiteX5407" fmla="*/ 10309183 w 11162102"/>
              <a:gd name="connsiteY5407" fmla="*/ 5507123 h 6858029"/>
              <a:gd name="connsiteX5408" fmla="*/ 10320069 w 11162102"/>
              <a:gd name="connsiteY5408" fmla="*/ 5484118 h 6858029"/>
              <a:gd name="connsiteX5409" fmla="*/ 10316531 w 11162102"/>
              <a:gd name="connsiteY5409" fmla="*/ 5509816 h 6858029"/>
              <a:gd name="connsiteX5410" fmla="*/ 10308338 w 11162102"/>
              <a:gd name="connsiteY5410" fmla="*/ 5533893 h 6858029"/>
              <a:gd name="connsiteX5411" fmla="*/ 10309183 w 11162102"/>
              <a:gd name="connsiteY5411" fmla="*/ 5507123 h 6858029"/>
              <a:gd name="connsiteX5412" fmla="*/ 10309273 w 11162102"/>
              <a:gd name="connsiteY5412" fmla="*/ 5492791 h 6858029"/>
              <a:gd name="connsiteX5413" fmla="*/ 10308521 w 11162102"/>
              <a:gd name="connsiteY5413" fmla="*/ 5458923 h 6858029"/>
              <a:gd name="connsiteX5414" fmla="*/ 10324428 w 11162102"/>
              <a:gd name="connsiteY5414" fmla="*/ 5430578 h 6858029"/>
              <a:gd name="connsiteX5415" fmla="*/ 10322214 w 11162102"/>
              <a:gd name="connsiteY5415" fmla="*/ 5463418 h 6858029"/>
              <a:gd name="connsiteX5416" fmla="*/ 10309273 w 11162102"/>
              <a:gd name="connsiteY5416" fmla="*/ 5492791 h 6858029"/>
              <a:gd name="connsiteX5417" fmla="*/ 10331091 w 11162102"/>
              <a:gd name="connsiteY5417" fmla="*/ 5417683 h 6858029"/>
              <a:gd name="connsiteX5418" fmla="*/ 10342047 w 11162102"/>
              <a:gd name="connsiteY5418" fmla="*/ 5394884 h 6858029"/>
              <a:gd name="connsiteX5419" fmla="*/ 10338235 w 11162102"/>
              <a:gd name="connsiteY5419" fmla="*/ 5420057 h 6858029"/>
              <a:gd name="connsiteX5420" fmla="*/ 10329950 w 11162102"/>
              <a:gd name="connsiteY5420" fmla="*/ 5443586 h 6858029"/>
              <a:gd name="connsiteX5421" fmla="*/ 10331091 w 11162102"/>
              <a:gd name="connsiteY5421" fmla="*/ 5417683 h 6858029"/>
              <a:gd name="connsiteX5422" fmla="*/ 10331365 w 11162102"/>
              <a:gd name="connsiteY5422" fmla="*/ 5403602 h 6858029"/>
              <a:gd name="connsiteX5423" fmla="*/ 10331046 w 11162102"/>
              <a:gd name="connsiteY5423" fmla="*/ 5370875 h 6858029"/>
              <a:gd name="connsiteX5424" fmla="*/ 10347067 w 11162102"/>
              <a:gd name="connsiteY5424" fmla="*/ 5342485 h 6858029"/>
              <a:gd name="connsiteX5425" fmla="*/ 10344466 w 11162102"/>
              <a:gd name="connsiteY5425" fmla="*/ 5374390 h 6858029"/>
              <a:gd name="connsiteX5426" fmla="*/ 10331365 w 11162102"/>
              <a:gd name="connsiteY5426" fmla="*/ 5403602 h 6858029"/>
              <a:gd name="connsiteX5427" fmla="*/ 10353937 w 11162102"/>
              <a:gd name="connsiteY5427" fmla="*/ 5329408 h 6858029"/>
              <a:gd name="connsiteX5428" fmla="*/ 10364869 w 11162102"/>
              <a:gd name="connsiteY5428" fmla="*/ 5306974 h 6858029"/>
              <a:gd name="connsiteX5429" fmla="*/ 10360829 w 11162102"/>
              <a:gd name="connsiteY5429" fmla="*/ 5331279 h 6858029"/>
              <a:gd name="connsiteX5430" fmla="*/ 10352521 w 11162102"/>
              <a:gd name="connsiteY5430" fmla="*/ 5354307 h 6858029"/>
              <a:gd name="connsiteX5431" fmla="*/ 10353937 w 11162102"/>
              <a:gd name="connsiteY5431" fmla="*/ 5329408 h 6858029"/>
              <a:gd name="connsiteX5432" fmla="*/ 10354370 w 11162102"/>
              <a:gd name="connsiteY5432" fmla="*/ 5315464 h 6858029"/>
              <a:gd name="connsiteX5433" fmla="*/ 10354507 w 11162102"/>
              <a:gd name="connsiteY5433" fmla="*/ 5283764 h 6858029"/>
              <a:gd name="connsiteX5434" fmla="*/ 10370596 w 11162102"/>
              <a:gd name="connsiteY5434" fmla="*/ 5255465 h 6858029"/>
              <a:gd name="connsiteX5435" fmla="*/ 10367561 w 11162102"/>
              <a:gd name="connsiteY5435" fmla="*/ 5286502 h 6858029"/>
              <a:gd name="connsiteX5436" fmla="*/ 10354370 w 11162102"/>
              <a:gd name="connsiteY5436" fmla="*/ 5315464 h 6858029"/>
              <a:gd name="connsiteX5437" fmla="*/ 10377671 w 11162102"/>
              <a:gd name="connsiteY5437" fmla="*/ 5242000 h 6858029"/>
              <a:gd name="connsiteX5438" fmla="*/ 10388535 w 11162102"/>
              <a:gd name="connsiteY5438" fmla="*/ 5220022 h 6858029"/>
              <a:gd name="connsiteX5439" fmla="*/ 10384267 w 11162102"/>
              <a:gd name="connsiteY5439" fmla="*/ 5243643 h 6858029"/>
              <a:gd name="connsiteX5440" fmla="*/ 10375983 w 11162102"/>
              <a:gd name="connsiteY5440" fmla="*/ 5265963 h 6858029"/>
              <a:gd name="connsiteX5441" fmla="*/ 10377671 w 11162102"/>
              <a:gd name="connsiteY5441" fmla="*/ 5242000 h 6858029"/>
              <a:gd name="connsiteX5442" fmla="*/ 10378310 w 11162102"/>
              <a:gd name="connsiteY5442" fmla="*/ 5228216 h 6858029"/>
              <a:gd name="connsiteX5443" fmla="*/ 10378904 w 11162102"/>
              <a:gd name="connsiteY5443" fmla="*/ 5197565 h 6858029"/>
              <a:gd name="connsiteX5444" fmla="*/ 10394947 w 11162102"/>
              <a:gd name="connsiteY5444" fmla="*/ 5169517 h 6858029"/>
              <a:gd name="connsiteX5445" fmla="*/ 10391524 w 11162102"/>
              <a:gd name="connsiteY5445" fmla="*/ 5199733 h 6858029"/>
              <a:gd name="connsiteX5446" fmla="*/ 10378310 w 11162102"/>
              <a:gd name="connsiteY5446" fmla="*/ 5228216 h 6858029"/>
              <a:gd name="connsiteX5447" fmla="*/ 10402296 w 11162102"/>
              <a:gd name="connsiteY5447" fmla="*/ 5155687 h 6858029"/>
              <a:gd name="connsiteX5448" fmla="*/ 10413000 w 11162102"/>
              <a:gd name="connsiteY5448" fmla="*/ 5134234 h 6858029"/>
              <a:gd name="connsiteX5449" fmla="*/ 10408549 w 11162102"/>
              <a:gd name="connsiteY5449" fmla="*/ 5157056 h 6858029"/>
              <a:gd name="connsiteX5450" fmla="*/ 10400311 w 11162102"/>
              <a:gd name="connsiteY5450" fmla="*/ 5178692 h 6858029"/>
              <a:gd name="connsiteX5451" fmla="*/ 10402296 w 11162102"/>
              <a:gd name="connsiteY5451" fmla="*/ 5155687 h 6858029"/>
              <a:gd name="connsiteX5452" fmla="*/ 10403141 w 11162102"/>
              <a:gd name="connsiteY5452" fmla="*/ 5142199 h 6858029"/>
              <a:gd name="connsiteX5453" fmla="*/ 10404167 w 11162102"/>
              <a:gd name="connsiteY5453" fmla="*/ 5112326 h 6858029"/>
              <a:gd name="connsiteX5454" fmla="*/ 10420143 w 11162102"/>
              <a:gd name="connsiteY5454" fmla="*/ 5084437 h 6858029"/>
              <a:gd name="connsiteX5455" fmla="*/ 10416218 w 11162102"/>
              <a:gd name="connsiteY5455" fmla="*/ 5114562 h 6858029"/>
              <a:gd name="connsiteX5456" fmla="*/ 10403141 w 11162102"/>
              <a:gd name="connsiteY5456" fmla="*/ 5142199 h 6858029"/>
              <a:gd name="connsiteX5457" fmla="*/ 10427743 w 11162102"/>
              <a:gd name="connsiteY5457" fmla="*/ 5070264 h 6858029"/>
              <a:gd name="connsiteX5458" fmla="*/ 10438287 w 11162102"/>
              <a:gd name="connsiteY5458" fmla="*/ 5049268 h 6858029"/>
              <a:gd name="connsiteX5459" fmla="*/ 10433106 w 11162102"/>
              <a:gd name="connsiteY5459" fmla="*/ 5073711 h 6858029"/>
              <a:gd name="connsiteX5460" fmla="*/ 10425369 w 11162102"/>
              <a:gd name="connsiteY5460" fmla="*/ 5093292 h 6858029"/>
              <a:gd name="connsiteX5461" fmla="*/ 10427743 w 11162102"/>
              <a:gd name="connsiteY5461" fmla="*/ 5070264 h 6858029"/>
              <a:gd name="connsiteX5462" fmla="*/ 10428816 w 11162102"/>
              <a:gd name="connsiteY5462" fmla="*/ 5056663 h 6858029"/>
              <a:gd name="connsiteX5463" fmla="*/ 10430276 w 11162102"/>
              <a:gd name="connsiteY5463" fmla="*/ 5027930 h 6858029"/>
              <a:gd name="connsiteX5464" fmla="*/ 10446115 w 11162102"/>
              <a:gd name="connsiteY5464" fmla="*/ 5000384 h 6858029"/>
              <a:gd name="connsiteX5465" fmla="*/ 10441869 w 11162102"/>
              <a:gd name="connsiteY5465" fmla="*/ 5029390 h 6858029"/>
              <a:gd name="connsiteX5466" fmla="*/ 10428816 w 11162102"/>
              <a:gd name="connsiteY5466" fmla="*/ 5056663 h 6858029"/>
              <a:gd name="connsiteX5467" fmla="*/ 10453486 w 11162102"/>
              <a:gd name="connsiteY5467" fmla="*/ 4990182 h 6858029"/>
              <a:gd name="connsiteX5468" fmla="*/ 10453942 w 11162102"/>
              <a:gd name="connsiteY5468" fmla="*/ 4985777 h 6858029"/>
              <a:gd name="connsiteX5469" fmla="*/ 10465102 w 11162102"/>
              <a:gd name="connsiteY5469" fmla="*/ 4963777 h 6858029"/>
              <a:gd name="connsiteX5470" fmla="*/ 10460310 w 11162102"/>
              <a:gd name="connsiteY5470" fmla="*/ 4985298 h 6858029"/>
              <a:gd name="connsiteX5471" fmla="*/ 10451296 w 11162102"/>
              <a:gd name="connsiteY5471" fmla="*/ 5007892 h 6858029"/>
              <a:gd name="connsiteX5472" fmla="*/ 10453486 w 11162102"/>
              <a:gd name="connsiteY5472" fmla="*/ 4990182 h 6858029"/>
              <a:gd name="connsiteX5473" fmla="*/ 10455289 w 11162102"/>
              <a:gd name="connsiteY5473" fmla="*/ 4971834 h 6858029"/>
              <a:gd name="connsiteX5474" fmla="*/ 10457183 w 11162102"/>
              <a:gd name="connsiteY5474" fmla="*/ 4944310 h 6858029"/>
              <a:gd name="connsiteX5475" fmla="*/ 10466174 w 11162102"/>
              <a:gd name="connsiteY5475" fmla="*/ 4928997 h 6858029"/>
              <a:gd name="connsiteX5476" fmla="*/ 10473432 w 11162102"/>
              <a:gd name="connsiteY5476" fmla="*/ 4916080 h 6858029"/>
              <a:gd name="connsiteX5477" fmla="*/ 10469119 w 11162102"/>
              <a:gd name="connsiteY5477" fmla="*/ 4943032 h 6858029"/>
              <a:gd name="connsiteX5478" fmla="*/ 10455289 w 11162102"/>
              <a:gd name="connsiteY5478" fmla="*/ 4971834 h 6858029"/>
              <a:gd name="connsiteX5479" fmla="*/ 10480827 w 11162102"/>
              <a:gd name="connsiteY5479" fmla="*/ 4902341 h 6858029"/>
              <a:gd name="connsiteX5480" fmla="*/ 10491827 w 11162102"/>
              <a:gd name="connsiteY5480" fmla="*/ 4880865 h 6858029"/>
              <a:gd name="connsiteX5481" fmla="*/ 10487217 w 11162102"/>
              <a:gd name="connsiteY5481" fmla="*/ 4900127 h 6858029"/>
              <a:gd name="connsiteX5482" fmla="*/ 10478066 w 11162102"/>
              <a:gd name="connsiteY5482" fmla="*/ 4922721 h 6858029"/>
              <a:gd name="connsiteX5483" fmla="*/ 10480827 w 11162102"/>
              <a:gd name="connsiteY5483" fmla="*/ 4902341 h 6858029"/>
              <a:gd name="connsiteX5484" fmla="*/ 10505406 w 11162102"/>
              <a:gd name="connsiteY5484" fmla="*/ 4839192 h 6858029"/>
              <a:gd name="connsiteX5485" fmla="*/ 10508373 w 11162102"/>
              <a:gd name="connsiteY5485" fmla="*/ 4819839 h 6858029"/>
              <a:gd name="connsiteX5486" fmla="*/ 10508875 w 11162102"/>
              <a:gd name="connsiteY5486" fmla="*/ 4818904 h 6858029"/>
              <a:gd name="connsiteX5487" fmla="*/ 10518438 w 11162102"/>
              <a:gd name="connsiteY5487" fmla="*/ 4800281 h 6858029"/>
              <a:gd name="connsiteX5488" fmla="*/ 10513371 w 11162102"/>
              <a:gd name="connsiteY5488" fmla="*/ 4820045 h 6858029"/>
              <a:gd name="connsiteX5489" fmla="*/ 10505406 w 11162102"/>
              <a:gd name="connsiteY5489" fmla="*/ 4839192 h 6858029"/>
              <a:gd name="connsiteX5490" fmla="*/ 10533340 w 11162102"/>
              <a:gd name="connsiteY5490" fmla="*/ 4756759 h 6858029"/>
              <a:gd name="connsiteX5491" fmla="*/ 10536443 w 11162102"/>
              <a:gd name="connsiteY5491" fmla="*/ 4738547 h 6858029"/>
              <a:gd name="connsiteX5492" fmla="*/ 10546303 w 11162102"/>
              <a:gd name="connsiteY5492" fmla="*/ 4719422 h 6858029"/>
              <a:gd name="connsiteX5493" fmla="*/ 10541397 w 11162102"/>
              <a:gd name="connsiteY5493" fmla="*/ 4737634 h 6858029"/>
              <a:gd name="connsiteX5494" fmla="*/ 10533340 w 11162102"/>
              <a:gd name="connsiteY5494" fmla="*/ 4756759 h 6858029"/>
              <a:gd name="connsiteX5495" fmla="*/ 10561913 w 11162102"/>
              <a:gd name="connsiteY5495" fmla="*/ 4675011 h 6858029"/>
              <a:gd name="connsiteX5496" fmla="*/ 10564971 w 11162102"/>
              <a:gd name="connsiteY5496" fmla="*/ 4658785 h 6858029"/>
              <a:gd name="connsiteX5497" fmla="*/ 10574511 w 11162102"/>
              <a:gd name="connsiteY5497" fmla="*/ 4640139 h 6858029"/>
              <a:gd name="connsiteX5498" fmla="*/ 10569924 w 11162102"/>
              <a:gd name="connsiteY5498" fmla="*/ 4656411 h 6858029"/>
              <a:gd name="connsiteX5499" fmla="*/ 10561913 w 11162102"/>
              <a:gd name="connsiteY5499" fmla="*/ 4675011 h 6858029"/>
              <a:gd name="connsiteX5500" fmla="*/ 10591034 w 11162102"/>
              <a:gd name="connsiteY5500" fmla="*/ 4594221 h 6858029"/>
              <a:gd name="connsiteX5501" fmla="*/ 10593864 w 11162102"/>
              <a:gd name="connsiteY5501" fmla="*/ 4580368 h 6858029"/>
              <a:gd name="connsiteX5502" fmla="*/ 10602855 w 11162102"/>
              <a:gd name="connsiteY5502" fmla="*/ 4562887 h 6858029"/>
              <a:gd name="connsiteX5503" fmla="*/ 10598862 w 11162102"/>
              <a:gd name="connsiteY5503" fmla="*/ 4576237 h 6858029"/>
              <a:gd name="connsiteX5504" fmla="*/ 10591034 w 11162102"/>
              <a:gd name="connsiteY5504" fmla="*/ 4594221 h 6858029"/>
              <a:gd name="connsiteX5505" fmla="*/ 10620497 w 11162102"/>
              <a:gd name="connsiteY5505" fmla="*/ 4514755 h 6858029"/>
              <a:gd name="connsiteX5506" fmla="*/ 10623031 w 11162102"/>
              <a:gd name="connsiteY5506" fmla="*/ 4503413 h 6858029"/>
              <a:gd name="connsiteX5507" fmla="*/ 10631315 w 11162102"/>
              <a:gd name="connsiteY5507" fmla="*/ 4487323 h 6858029"/>
              <a:gd name="connsiteX5508" fmla="*/ 10628325 w 11162102"/>
              <a:gd name="connsiteY5508" fmla="*/ 4496886 h 6858029"/>
              <a:gd name="connsiteX5509" fmla="*/ 10620497 w 11162102"/>
              <a:gd name="connsiteY5509" fmla="*/ 4514755 h 6858029"/>
              <a:gd name="connsiteX5510" fmla="*/ 10650211 w 11162102"/>
              <a:gd name="connsiteY5510" fmla="*/ 4437023 h 6858029"/>
              <a:gd name="connsiteX5511" fmla="*/ 10652448 w 11162102"/>
              <a:gd name="connsiteY5511" fmla="*/ 4427666 h 6858029"/>
              <a:gd name="connsiteX5512" fmla="*/ 10659773 w 11162102"/>
              <a:gd name="connsiteY5512" fmla="*/ 4413585 h 6858029"/>
              <a:gd name="connsiteX5513" fmla="*/ 10657445 w 11162102"/>
              <a:gd name="connsiteY5513" fmla="*/ 4420683 h 6858029"/>
              <a:gd name="connsiteX5514" fmla="*/ 10650211 w 11162102"/>
              <a:gd name="connsiteY5514" fmla="*/ 4437023 h 6858029"/>
              <a:gd name="connsiteX5515" fmla="*/ 10680017 w 11162102"/>
              <a:gd name="connsiteY5515" fmla="*/ 4361232 h 6858029"/>
              <a:gd name="connsiteX5516" fmla="*/ 10682140 w 11162102"/>
              <a:gd name="connsiteY5516" fmla="*/ 4352925 h 6858029"/>
              <a:gd name="connsiteX5517" fmla="*/ 10688553 w 11162102"/>
              <a:gd name="connsiteY5517" fmla="*/ 4340692 h 6858029"/>
              <a:gd name="connsiteX5518" fmla="*/ 10686201 w 11162102"/>
              <a:gd name="connsiteY5518" fmla="*/ 4347425 h 6858029"/>
              <a:gd name="connsiteX5519" fmla="*/ 10680017 w 11162102"/>
              <a:gd name="connsiteY5519" fmla="*/ 4361232 h 6858029"/>
              <a:gd name="connsiteX5520" fmla="*/ 10709890 w 11162102"/>
              <a:gd name="connsiteY5520" fmla="*/ 4287106 h 6858029"/>
              <a:gd name="connsiteX5521" fmla="*/ 10712104 w 11162102"/>
              <a:gd name="connsiteY5521" fmla="*/ 4279027 h 6858029"/>
              <a:gd name="connsiteX5522" fmla="*/ 10717239 w 11162102"/>
              <a:gd name="connsiteY5522" fmla="*/ 4269351 h 6858029"/>
              <a:gd name="connsiteX5523" fmla="*/ 10714524 w 11162102"/>
              <a:gd name="connsiteY5523" fmla="*/ 4276859 h 6858029"/>
              <a:gd name="connsiteX5524" fmla="*/ 10709890 w 11162102"/>
              <a:gd name="connsiteY5524" fmla="*/ 4287106 h 6858029"/>
              <a:gd name="connsiteX5525" fmla="*/ 10980742 w 11162102"/>
              <a:gd name="connsiteY5525" fmla="*/ 3668311 h 6858029"/>
              <a:gd name="connsiteX5526" fmla="*/ 10971591 w 11162102"/>
              <a:gd name="connsiteY5526" fmla="*/ 3690380 h 6858029"/>
              <a:gd name="connsiteX5527" fmla="*/ 10964812 w 11162102"/>
              <a:gd name="connsiteY5527" fmla="*/ 3703731 h 6858029"/>
              <a:gd name="connsiteX5528" fmla="*/ 10971796 w 11162102"/>
              <a:gd name="connsiteY5528" fmla="*/ 3683921 h 6858029"/>
              <a:gd name="connsiteX5529" fmla="*/ 10980742 w 11162102"/>
              <a:gd name="connsiteY5529" fmla="*/ 3668311 h 6858029"/>
              <a:gd name="connsiteX5530" fmla="*/ 10950594 w 11162102"/>
              <a:gd name="connsiteY5530" fmla="*/ 3719295 h 6858029"/>
              <a:gd name="connsiteX5531" fmla="*/ 10962484 w 11162102"/>
              <a:gd name="connsiteY5531" fmla="*/ 3699737 h 6858029"/>
              <a:gd name="connsiteX5532" fmla="*/ 10952146 w 11162102"/>
              <a:gd name="connsiteY5532" fmla="*/ 3727648 h 6858029"/>
              <a:gd name="connsiteX5533" fmla="*/ 10941008 w 11162102"/>
              <a:gd name="connsiteY5533" fmla="*/ 3747891 h 6858029"/>
              <a:gd name="connsiteX5534" fmla="*/ 10949475 w 11162102"/>
              <a:gd name="connsiteY5534" fmla="*/ 3721076 h 6858029"/>
              <a:gd name="connsiteX5535" fmla="*/ 10950594 w 11162102"/>
              <a:gd name="connsiteY5535" fmla="*/ 3719295 h 6858029"/>
              <a:gd name="connsiteX5536" fmla="*/ 10941648 w 11162102"/>
              <a:gd name="connsiteY5536" fmla="*/ 3733514 h 6858029"/>
              <a:gd name="connsiteX5537" fmla="*/ 10931515 w 11162102"/>
              <a:gd name="connsiteY5537" fmla="*/ 3764460 h 6858029"/>
              <a:gd name="connsiteX5538" fmla="*/ 10917570 w 11162102"/>
              <a:gd name="connsiteY5538" fmla="*/ 3787921 h 6858029"/>
              <a:gd name="connsiteX5539" fmla="*/ 10925901 w 11162102"/>
              <a:gd name="connsiteY5539" fmla="*/ 3757728 h 6858029"/>
              <a:gd name="connsiteX5540" fmla="*/ 10941648 w 11162102"/>
              <a:gd name="connsiteY5540" fmla="*/ 3733514 h 6858029"/>
              <a:gd name="connsiteX5541" fmla="*/ 10919146 w 11162102"/>
              <a:gd name="connsiteY5541" fmla="*/ 3767815 h 6858029"/>
              <a:gd name="connsiteX5542" fmla="*/ 10909743 w 11162102"/>
              <a:gd name="connsiteY5542" fmla="*/ 3800679 h 6858029"/>
              <a:gd name="connsiteX5543" fmla="*/ 10893493 w 11162102"/>
              <a:gd name="connsiteY5543" fmla="*/ 3826217 h 6858029"/>
              <a:gd name="connsiteX5544" fmla="*/ 10901093 w 11162102"/>
              <a:gd name="connsiteY5544" fmla="*/ 3793946 h 6858029"/>
              <a:gd name="connsiteX5545" fmla="*/ 10919146 w 11162102"/>
              <a:gd name="connsiteY5545" fmla="*/ 3767815 h 6858029"/>
              <a:gd name="connsiteX5546" fmla="*/ 10895022 w 11162102"/>
              <a:gd name="connsiteY5546" fmla="*/ 3802482 h 6858029"/>
              <a:gd name="connsiteX5547" fmla="*/ 10889066 w 11162102"/>
              <a:gd name="connsiteY5547" fmla="*/ 3827312 h 6858029"/>
              <a:gd name="connsiteX5548" fmla="*/ 10886647 w 11162102"/>
              <a:gd name="connsiteY5548" fmla="*/ 3836669 h 6858029"/>
              <a:gd name="connsiteX5549" fmla="*/ 10868161 w 11162102"/>
              <a:gd name="connsiteY5549" fmla="*/ 3863850 h 6858029"/>
              <a:gd name="connsiteX5550" fmla="*/ 10874437 w 11162102"/>
              <a:gd name="connsiteY5550" fmla="*/ 3830507 h 6858029"/>
              <a:gd name="connsiteX5551" fmla="*/ 10895022 w 11162102"/>
              <a:gd name="connsiteY5551" fmla="*/ 3802482 h 6858029"/>
              <a:gd name="connsiteX5552" fmla="*/ 10869028 w 11162102"/>
              <a:gd name="connsiteY5552" fmla="*/ 3837650 h 6858029"/>
              <a:gd name="connsiteX5553" fmla="*/ 10862181 w 11162102"/>
              <a:gd name="connsiteY5553" fmla="*/ 3872362 h 6858029"/>
              <a:gd name="connsiteX5554" fmla="*/ 10840957 w 11162102"/>
              <a:gd name="connsiteY5554" fmla="*/ 3901597 h 6858029"/>
              <a:gd name="connsiteX5555" fmla="*/ 10845681 w 11162102"/>
              <a:gd name="connsiteY5555" fmla="*/ 3867570 h 6858029"/>
              <a:gd name="connsiteX5556" fmla="*/ 10869028 w 11162102"/>
              <a:gd name="connsiteY5556" fmla="*/ 3837650 h 6858029"/>
              <a:gd name="connsiteX5557" fmla="*/ 10840592 w 11162102"/>
              <a:gd name="connsiteY5557" fmla="*/ 3873937 h 6858029"/>
              <a:gd name="connsiteX5558" fmla="*/ 10835480 w 11162102"/>
              <a:gd name="connsiteY5558" fmla="*/ 3908946 h 6858029"/>
              <a:gd name="connsiteX5559" fmla="*/ 10811608 w 11162102"/>
              <a:gd name="connsiteY5559" fmla="*/ 3939801 h 6858029"/>
              <a:gd name="connsiteX5560" fmla="*/ 10814575 w 11162102"/>
              <a:gd name="connsiteY5560" fmla="*/ 3905272 h 6858029"/>
              <a:gd name="connsiteX5561" fmla="*/ 10840592 w 11162102"/>
              <a:gd name="connsiteY5561" fmla="*/ 3873937 h 6858029"/>
              <a:gd name="connsiteX5562" fmla="*/ 10810718 w 11162102"/>
              <a:gd name="connsiteY5562" fmla="*/ 3909768 h 6858029"/>
              <a:gd name="connsiteX5563" fmla="*/ 10807295 w 11162102"/>
              <a:gd name="connsiteY5563" fmla="*/ 3945165 h 6858029"/>
              <a:gd name="connsiteX5564" fmla="*/ 10779840 w 11162102"/>
              <a:gd name="connsiteY5564" fmla="*/ 3978462 h 6858029"/>
              <a:gd name="connsiteX5565" fmla="*/ 10780912 w 11162102"/>
              <a:gd name="connsiteY5565" fmla="*/ 3943590 h 6858029"/>
              <a:gd name="connsiteX5566" fmla="*/ 10810718 w 11162102"/>
              <a:gd name="connsiteY5566" fmla="*/ 3909768 h 6858029"/>
              <a:gd name="connsiteX5567" fmla="*/ 10777101 w 11162102"/>
              <a:gd name="connsiteY5567" fmla="*/ 3947766 h 6858029"/>
              <a:gd name="connsiteX5568" fmla="*/ 10775755 w 11162102"/>
              <a:gd name="connsiteY5568" fmla="*/ 3983254 h 6858029"/>
              <a:gd name="connsiteX5569" fmla="*/ 10745493 w 11162102"/>
              <a:gd name="connsiteY5569" fmla="*/ 4017624 h 6858029"/>
              <a:gd name="connsiteX5570" fmla="*/ 10744580 w 11162102"/>
              <a:gd name="connsiteY5570" fmla="*/ 3982456 h 6858029"/>
              <a:gd name="connsiteX5571" fmla="*/ 10777101 w 11162102"/>
              <a:gd name="connsiteY5571" fmla="*/ 3947766 h 6858029"/>
              <a:gd name="connsiteX5572" fmla="*/ 10740449 w 11162102"/>
              <a:gd name="connsiteY5572" fmla="*/ 3986655 h 6858029"/>
              <a:gd name="connsiteX5573" fmla="*/ 10741248 w 11162102"/>
              <a:gd name="connsiteY5573" fmla="*/ 4022257 h 6858029"/>
              <a:gd name="connsiteX5574" fmla="*/ 10708407 w 11162102"/>
              <a:gd name="connsiteY5574" fmla="*/ 4057175 h 6858029"/>
              <a:gd name="connsiteX5575" fmla="*/ 10705395 w 11162102"/>
              <a:gd name="connsiteY5575" fmla="*/ 4021709 h 6858029"/>
              <a:gd name="connsiteX5576" fmla="*/ 10740449 w 11162102"/>
              <a:gd name="connsiteY5576" fmla="*/ 3986655 h 6858029"/>
              <a:gd name="connsiteX5577" fmla="*/ 10700626 w 11162102"/>
              <a:gd name="connsiteY5577" fmla="*/ 4026319 h 6858029"/>
              <a:gd name="connsiteX5578" fmla="*/ 10703501 w 11162102"/>
              <a:gd name="connsiteY5578" fmla="*/ 4062173 h 6858029"/>
              <a:gd name="connsiteX5579" fmla="*/ 10668492 w 11162102"/>
              <a:gd name="connsiteY5579" fmla="*/ 4096999 h 6858029"/>
              <a:gd name="connsiteX5580" fmla="*/ 10663334 w 11162102"/>
              <a:gd name="connsiteY5580" fmla="*/ 4061283 h 6858029"/>
              <a:gd name="connsiteX5581" fmla="*/ 10700626 w 11162102"/>
              <a:gd name="connsiteY5581" fmla="*/ 4026319 h 6858029"/>
              <a:gd name="connsiteX5582" fmla="*/ 10658678 w 11162102"/>
              <a:gd name="connsiteY5582" fmla="*/ 4065482 h 6858029"/>
              <a:gd name="connsiteX5583" fmla="*/ 10663676 w 11162102"/>
              <a:gd name="connsiteY5583" fmla="*/ 4101586 h 6858029"/>
              <a:gd name="connsiteX5584" fmla="*/ 10625677 w 11162102"/>
              <a:gd name="connsiteY5584" fmla="*/ 4136892 h 6858029"/>
              <a:gd name="connsiteX5585" fmla="*/ 10618397 w 11162102"/>
              <a:gd name="connsiteY5585" fmla="*/ 4100856 h 6858029"/>
              <a:gd name="connsiteX5586" fmla="*/ 10658678 w 11162102"/>
              <a:gd name="connsiteY5586" fmla="*/ 4065482 h 6858029"/>
              <a:gd name="connsiteX5587" fmla="*/ 10613924 w 11162102"/>
              <a:gd name="connsiteY5587" fmla="*/ 4104690 h 6858029"/>
              <a:gd name="connsiteX5588" fmla="*/ 10621091 w 11162102"/>
              <a:gd name="connsiteY5588" fmla="*/ 4141045 h 6858029"/>
              <a:gd name="connsiteX5589" fmla="*/ 10580171 w 11162102"/>
              <a:gd name="connsiteY5589" fmla="*/ 4176602 h 6858029"/>
              <a:gd name="connsiteX5590" fmla="*/ 10570745 w 11162102"/>
              <a:gd name="connsiteY5590" fmla="*/ 4140201 h 6858029"/>
              <a:gd name="connsiteX5591" fmla="*/ 10613924 w 11162102"/>
              <a:gd name="connsiteY5591" fmla="*/ 4104690 h 6858029"/>
              <a:gd name="connsiteX5592" fmla="*/ 10566386 w 11162102"/>
              <a:gd name="connsiteY5592" fmla="*/ 4143670 h 6858029"/>
              <a:gd name="connsiteX5593" fmla="*/ 10575720 w 11162102"/>
              <a:gd name="connsiteY5593" fmla="*/ 4180345 h 6858029"/>
              <a:gd name="connsiteX5594" fmla="*/ 10532039 w 11162102"/>
              <a:gd name="connsiteY5594" fmla="*/ 4215810 h 6858029"/>
              <a:gd name="connsiteX5595" fmla="*/ 10520514 w 11162102"/>
              <a:gd name="connsiteY5595" fmla="*/ 4179021 h 6858029"/>
              <a:gd name="connsiteX5596" fmla="*/ 10566386 w 11162102"/>
              <a:gd name="connsiteY5596" fmla="*/ 4143670 h 6858029"/>
              <a:gd name="connsiteX5597" fmla="*/ 10516178 w 11162102"/>
              <a:gd name="connsiteY5597" fmla="*/ 4182239 h 6858029"/>
              <a:gd name="connsiteX5598" fmla="*/ 10527658 w 11162102"/>
              <a:gd name="connsiteY5598" fmla="*/ 4219256 h 6858029"/>
              <a:gd name="connsiteX5599" fmla="*/ 10481352 w 11162102"/>
              <a:gd name="connsiteY5599" fmla="*/ 4254402 h 6858029"/>
              <a:gd name="connsiteX5600" fmla="*/ 10467772 w 11162102"/>
              <a:gd name="connsiteY5600" fmla="*/ 4217157 h 6858029"/>
              <a:gd name="connsiteX5601" fmla="*/ 10516178 w 11162102"/>
              <a:gd name="connsiteY5601" fmla="*/ 4182239 h 6858029"/>
              <a:gd name="connsiteX5602" fmla="*/ 10463391 w 11162102"/>
              <a:gd name="connsiteY5602" fmla="*/ 4220192 h 6858029"/>
              <a:gd name="connsiteX5603" fmla="*/ 10476970 w 11162102"/>
              <a:gd name="connsiteY5603" fmla="*/ 4257620 h 6858029"/>
              <a:gd name="connsiteX5604" fmla="*/ 10428291 w 11162102"/>
              <a:gd name="connsiteY5604" fmla="*/ 4292127 h 6858029"/>
              <a:gd name="connsiteX5605" fmla="*/ 10412680 w 11162102"/>
              <a:gd name="connsiteY5605" fmla="*/ 4254402 h 6858029"/>
              <a:gd name="connsiteX5606" fmla="*/ 10463391 w 11162102"/>
              <a:gd name="connsiteY5606" fmla="*/ 4220192 h 6858029"/>
              <a:gd name="connsiteX5607" fmla="*/ 10408367 w 11162102"/>
              <a:gd name="connsiteY5607" fmla="*/ 4257209 h 6858029"/>
              <a:gd name="connsiteX5608" fmla="*/ 10423954 w 11162102"/>
              <a:gd name="connsiteY5608" fmla="*/ 4295094 h 6858029"/>
              <a:gd name="connsiteX5609" fmla="*/ 10373039 w 11162102"/>
              <a:gd name="connsiteY5609" fmla="*/ 4328825 h 6858029"/>
              <a:gd name="connsiteX5610" fmla="*/ 10355511 w 11162102"/>
              <a:gd name="connsiteY5610" fmla="*/ 4290507 h 6858029"/>
              <a:gd name="connsiteX5611" fmla="*/ 10408367 w 11162102"/>
              <a:gd name="connsiteY5611" fmla="*/ 4257209 h 6858029"/>
              <a:gd name="connsiteX5612" fmla="*/ 10351175 w 11162102"/>
              <a:gd name="connsiteY5612" fmla="*/ 4293154 h 6858029"/>
              <a:gd name="connsiteX5613" fmla="*/ 10368702 w 11162102"/>
              <a:gd name="connsiteY5613" fmla="*/ 4331586 h 6858029"/>
              <a:gd name="connsiteX5614" fmla="*/ 10315961 w 11162102"/>
              <a:gd name="connsiteY5614" fmla="*/ 4364199 h 6858029"/>
              <a:gd name="connsiteX5615" fmla="*/ 10296653 w 11162102"/>
              <a:gd name="connsiteY5615" fmla="*/ 4325241 h 6858029"/>
              <a:gd name="connsiteX5616" fmla="*/ 10351175 w 11162102"/>
              <a:gd name="connsiteY5616" fmla="*/ 4293154 h 6858029"/>
              <a:gd name="connsiteX5617" fmla="*/ 10292112 w 11162102"/>
              <a:gd name="connsiteY5617" fmla="*/ 4327820 h 6858029"/>
              <a:gd name="connsiteX5618" fmla="*/ 10311442 w 11162102"/>
              <a:gd name="connsiteY5618" fmla="*/ 4366892 h 6858029"/>
              <a:gd name="connsiteX5619" fmla="*/ 10257377 w 11162102"/>
              <a:gd name="connsiteY5619" fmla="*/ 4398066 h 6858029"/>
              <a:gd name="connsiteX5620" fmla="*/ 10236404 w 11162102"/>
              <a:gd name="connsiteY5620" fmla="*/ 4358448 h 6858029"/>
              <a:gd name="connsiteX5621" fmla="*/ 10292112 w 11162102"/>
              <a:gd name="connsiteY5621" fmla="*/ 4327820 h 6858029"/>
              <a:gd name="connsiteX5622" fmla="*/ 10231611 w 11162102"/>
              <a:gd name="connsiteY5622" fmla="*/ 4360981 h 6858029"/>
              <a:gd name="connsiteX5623" fmla="*/ 10252675 w 11162102"/>
              <a:gd name="connsiteY5623" fmla="*/ 4400714 h 6858029"/>
              <a:gd name="connsiteX5624" fmla="*/ 10197606 w 11162102"/>
              <a:gd name="connsiteY5624" fmla="*/ 4430337 h 6858029"/>
              <a:gd name="connsiteX5625" fmla="*/ 10175035 w 11162102"/>
              <a:gd name="connsiteY5625" fmla="*/ 4389965 h 6858029"/>
              <a:gd name="connsiteX5626" fmla="*/ 10231611 w 11162102"/>
              <a:gd name="connsiteY5626" fmla="*/ 4360981 h 6858029"/>
              <a:gd name="connsiteX5627" fmla="*/ 10170015 w 11162102"/>
              <a:gd name="connsiteY5627" fmla="*/ 4392452 h 6858029"/>
              <a:gd name="connsiteX5628" fmla="*/ 10192654 w 11162102"/>
              <a:gd name="connsiteY5628" fmla="*/ 4432916 h 6858029"/>
              <a:gd name="connsiteX5629" fmla="*/ 10136945 w 11162102"/>
              <a:gd name="connsiteY5629" fmla="*/ 4460850 h 6858029"/>
              <a:gd name="connsiteX5630" fmla="*/ 10112982 w 11162102"/>
              <a:gd name="connsiteY5630" fmla="*/ 4419679 h 6858029"/>
              <a:gd name="connsiteX5631" fmla="*/ 10170015 w 11162102"/>
              <a:gd name="connsiteY5631" fmla="*/ 4392452 h 6858029"/>
              <a:gd name="connsiteX5632" fmla="*/ 10063664 w 11162102"/>
              <a:gd name="connsiteY5632" fmla="*/ 4441862 h 6858029"/>
              <a:gd name="connsiteX5633" fmla="*/ 10107505 w 11162102"/>
              <a:gd name="connsiteY5633" fmla="*/ 4422212 h 6858029"/>
              <a:gd name="connsiteX5634" fmla="*/ 10131491 w 11162102"/>
              <a:gd name="connsiteY5634" fmla="*/ 4463497 h 6858029"/>
              <a:gd name="connsiteX5635" fmla="*/ 10075897 w 11162102"/>
              <a:gd name="connsiteY5635" fmla="*/ 4489491 h 6858029"/>
              <a:gd name="connsiteX5636" fmla="*/ 10050679 w 11162102"/>
              <a:gd name="connsiteY5636" fmla="*/ 4447453 h 6858029"/>
              <a:gd name="connsiteX5637" fmla="*/ 10063664 w 11162102"/>
              <a:gd name="connsiteY5637" fmla="*/ 4441862 h 6858029"/>
              <a:gd name="connsiteX5638" fmla="*/ 10045109 w 11162102"/>
              <a:gd name="connsiteY5638" fmla="*/ 4449827 h 6858029"/>
              <a:gd name="connsiteX5639" fmla="*/ 10070374 w 11162102"/>
              <a:gd name="connsiteY5639" fmla="*/ 4491979 h 6858029"/>
              <a:gd name="connsiteX5640" fmla="*/ 10014802 w 11162102"/>
              <a:gd name="connsiteY5640" fmla="*/ 4516170 h 6858029"/>
              <a:gd name="connsiteX5641" fmla="*/ 9992619 w 11162102"/>
              <a:gd name="connsiteY5641" fmla="*/ 4479860 h 6858029"/>
              <a:gd name="connsiteX5642" fmla="*/ 9988511 w 11162102"/>
              <a:gd name="connsiteY5642" fmla="*/ 4473288 h 6858029"/>
              <a:gd name="connsiteX5643" fmla="*/ 10045109 w 11162102"/>
              <a:gd name="connsiteY5643" fmla="*/ 4449827 h 6858029"/>
              <a:gd name="connsiteX5644" fmla="*/ 9982829 w 11162102"/>
              <a:gd name="connsiteY5644" fmla="*/ 4475547 h 6858029"/>
              <a:gd name="connsiteX5645" fmla="*/ 9987484 w 11162102"/>
              <a:gd name="connsiteY5645" fmla="*/ 4483033 h 6858029"/>
              <a:gd name="connsiteX5646" fmla="*/ 10009188 w 11162102"/>
              <a:gd name="connsiteY5646" fmla="*/ 4518544 h 6858029"/>
              <a:gd name="connsiteX5647" fmla="*/ 9954461 w 11162102"/>
              <a:gd name="connsiteY5647" fmla="*/ 4540727 h 6858029"/>
              <a:gd name="connsiteX5648" fmla="*/ 9927759 w 11162102"/>
              <a:gd name="connsiteY5648" fmla="*/ 4496817 h 6858029"/>
              <a:gd name="connsiteX5649" fmla="*/ 9982829 w 11162102"/>
              <a:gd name="connsiteY5649" fmla="*/ 4475547 h 6858029"/>
              <a:gd name="connsiteX5650" fmla="*/ 9921848 w 11162102"/>
              <a:gd name="connsiteY5650" fmla="*/ 4498962 h 6858029"/>
              <a:gd name="connsiteX5651" fmla="*/ 9948642 w 11162102"/>
              <a:gd name="connsiteY5651" fmla="*/ 4543009 h 6858029"/>
              <a:gd name="connsiteX5652" fmla="*/ 9896174 w 11162102"/>
              <a:gd name="connsiteY5652" fmla="*/ 4562841 h 6858029"/>
              <a:gd name="connsiteX5653" fmla="*/ 9869198 w 11162102"/>
              <a:gd name="connsiteY5653" fmla="*/ 4517836 h 6858029"/>
              <a:gd name="connsiteX5654" fmla="*/ 9921848 w 11162102"/>
              <a:gd name="connsiteY5654" fmla="*/ 4498962 h 6858029"/>
              <a:gd name="connsiteX5655" fmla="*/ 9863265 w 11162102"/>
              <a:gd name="connsiteY5655" fmla="*/ 4519936 h 6858029"/>
              <a:gd name="connsiteX5656" fmla="*/ 9890240 w 11162102"/>
              <a:gd name="connsiteY5656" fmla="*/ 4564986 h 6858029"/>
              <a:gd name="connsiteX5657" fmla="*/ 9840077 w 11162102"/>
              <a:gd name="connsiteY5657" fmla="*/ 4582628 h 6858029"/>
              <a:gd name="connsiteX5658" fmla="*/ 9812896 w 11162102"/>
              <a:gd name="connsiteY5658" fmla="*/ 4536687 h 6858029"/>
              <a:gd name="connsiteX5659" fmla="*/ 9863265 w 11162102"/>
              <a:gd name="connsiteY5659" fmla="*/ 4519936 h 6858029"/>
              <a:gd name="connsiteX5660" fmla="*/ 9806780 w 11162102"/>
              <a:gd name="connsiteY5660" fmla="*/ 4538650 h 6858029"/>
              <a:gd name="connsiteX5661" fmla="*/ 9834006 w 11162102"/>
              <a:gd name="connsiteY5661" fmla="*/ 4584705 h 6858029"/>
              <a:gd name="connsiteX5662" fmla="*/ 9786240 w 11162102"/>
              <a:gd name="connsiteY5662" fmla="*/ 4600383 h 6858029"/>
              <a:gd name="connsiteX5663" fmla="*/ 9758900 w 11162102"/>
              <a:gd name="connsiteY5663" fmla="*/ 4553552 h 6858029"/>
              <a:gd name="connsiteX5664" fmla="*/ 9806780 w 11162102"/>
              <a:gd name="connsiteY5664" fmla="*/ 4538650 h 6858029"/>
              <a:gd name="connsiteX5665" fmla="*/ 9752532 w 11162102"/>
              <a:gd name="connsiteY5665" fmla="*/ 4555424 h 6858029"/>
              <a:gd name="connsiteX5666" fmla="*/ 9779964 w 11162102"/>
              <a:gd name="connsiteY5666" fmla="*/ 4602392 h 6858029"/>
              <a:gd name="connsiteX5667" fmla="*/ 9734686 w 11162102"/>
              <a:gd name="connsiteY5667" fmla="*/ 4616222 h 6858029"/>
              <a:gd name="connsiteX5668" fmla="*/ 9707139 w 11162102"/>
              <a:gd name="connsiteY5668" fmla="*/ 4568501 h 6858029"/>
              <a:gd name="connsiteX5669" fmla="*/ 9752532 w 11162102"/>
              <a:gd name="connsiteY5669" fmla="*/ 4555424 h 6858029"/>
              <a:gd name="connsiteX5670" fmla="*/ 9700430 w 11162102"/>
              <a:gd name="connsiteY5670" fmla="*/ 4570349 h 6858029"/>
              <a:gd name="connsiteX5671" fmla="*/ 9728067 w 11162102"/>
              <a:gd name="connsiteY5671" fmla="*/ 4618207 h 6858029"/>
              <a:gd name="connsiteX5672" fmla="*/ 9685413 w 11162102"/>
              <a:gd name="connsiteY5672" fmla="*/ 4630371 h 6858029"/>
              <a:gd name="connsiteX5673" fmla="*/ 9657752 w 11162102"/>
              <a:gd name="connsiteY5673" fmla="*/ 4581829 h 6858029"/>
              <a:gd name="connsiteX5674" fmla="*/ 9700430 w 11162102"/>
              <a:gd name="connsiteY5674" fmla="*/ 4570349 h 6858029"/>
              <a:gd name="connsiteX5675" fmla="*/ 9651271 w 11162102"/>
              <a:gd name="connsiteY5675" fmla="*/ 4583541 h 6858029"/>
              <a:gd name="connsiteX5676" fmla="*/ 9678977 w 11162102"/>
              <a:gd name="connsiteY5676" fmla="*/ 4632151 h 6858029"/>
              <a:gd name="connsiteX5677" fmla="*/ 9638445 w 11162102"/>
              <a:gd name="connsiteY5677" fmla="*/ 4642946 h 6858029"/>
              <a:gd name="connsiteX5678" fmla="*/ 9610625 w 11162102"/>
              <a:gd name="connsiteY5678" fmla="*/ 4593651 h 6858029"/>
              <a:gd name="connsiteX5679" fmla="*/ 9651271 w 11162102"/>
              <a:gd name="connsiteY5679" fmla="*/ 4583541 h 6858029"/>
              <a:gd name="connsiteX5680" fmla="*/ 9603687 w 11162102"/>
              <a:gd name="connsiteY5680" fmla="*/ 4595294 h 6858029"/>
              <a:gd name="connsiteX5681" fmla="*/ 9631576 w 11162102"/>
              <a:gd name="connsiteY5681" fmla="*/ 4644726 h 6858029"/>
              <a:gd name="connsiteX5682" fmla="*/ 9593646 w 11162102"/>
              <a:gd name="connsiteY5682" fmla="*/ 4654129 h 6858029"/>
              <a:gd name="connsiteX5683" fmla="*/ 9565689 w 11162102"/>
              <a:gd name="connsiteY5683" fmla="*/ 4604080 h 6858029"/>
              <a:gd name="connsiteX5684" fmla="*/ 9603687 w 11162102"/>
              <a:gd name="connsiteY5684" fmla="*/ 4595294 h 6858029"/>
              <a:gd name="connsiteX5685" fmla="*/ 2279816 w 11162102"/>
              <a:gd name="connsiteY5685" fmla="*/ 3177160 h 6858029"/>
              <a:gd name="connsiteX5686" fmla="*/ 3738945 w 11162102"/>
              <a:gd name="connsiteY5686" fmla="*/ 3039406 h 6858029"/>
              <a:gd name="connsiteX5687" fmla="*/ 5086149 w 11162102"/>
              <a:gd name="connsiteY5687" fmla="*/ 3625269 h 6858029"/>
              <a:gd name="connsiteX5688" fmla="*/ 6380679 w 11162102"/>
              <a:gd name="connsiteY5688" fmla="*/ 4191870 h 6858029"/>
              <a:gd name="connsiteX5689" fmla="*/ 7918856 w 11162102"/>
              <a:gd name="connsiteY5689" fmla="*/ 4620238 h 6858029"/>
              <a:gd name="connsiteX5690" fmla="*/ 8714704 w 11162102"/>
              <a:gd name="connsiteY5690" fmla="*/ 4690758 h 6858029"/>
              <a:gd name="connsiteX5691" fmla="*/ 9506900 w 11162102"/>
              <a:gd name="connsiteY5691" fmla="*/ 4616655 h 6858029"/>
              <a:gd name="connsiteX5692" fmla="*/ 9558271 w 11162102"/>
              <a:gd name="connsiteY5692" fmla="*/ 4605723 h 6858029"/>
              <a:gd name="connsiteX5693" fmla="*/ 9586343 w 11162102"/>
              <a:gd name="connsiteY5693" fmla="*/ 4655886 h 6858029"/>
              <a:gd name="connsiteX5694" fmla="*/ 9479444 w 11162102"/>
              <a:gd name="connsiteY5694" fmla="*/ 4679142 h 6858029"/>
              <a:gd name="connsiteX5695" fmla="*/ 7733633 w 11162102"/>
              <a:gd name="connsiteY5695" fmla="*/ 4644429 h 6858029"/>
              <a:gd name="connsiteX5696" fmla="*/ 6398617 w 11162102"/>
              <a:gd name="connsiteY5696" fmla="*/ 4255429 h 6858029"/>
              <a:gd name="connsiteX5697" fmla="*/ 5087769 w 11162102"/>
              <a:gd name="connsiteY5697" fmla="*/ 3689627 h 6858029"/>
              <a:gd name="connsiteX5698" fmla="*/ 3718656 w 11162102"/>
              <a:gd name="connsiteY5698" fmla="*/ 3102737 h 6858029"/>
              <a:gd name="connsiteX5699" fmla="*/ 2954554 w 11162102"/>
              <a:gd name="connsiteY5699" fmla="*/ 2949077 h 6858029"/>
              <a:gd name="connsiteX5700" fmla="*/ 2589449 w 11162102"/>
              <a:gd name="connsiteY5700" fmla="*/ 3016334 h 6858029"/>
              <a:gd name="connsiteX5701" fmla="*/ 2253810 w 11162102"/>
              <a:gd name="connsiteY5701" fmla="*/ 3227482 h 6858029"/>
              <a:gd name="connsiteX5702" fmla="*/ 1923301 w 11162102"/>
              <a:gd name="connsiteY5702" fmla="*/ 3611576 h 6858029"/>
              <a:gd name="connsiteX5703" fmla="*/ 2279816 w 11162102"/>
              <a:gd name="connsiteY5703" fmla="*/ 3177160 h 6858029"/>
              <a:gd name="connsiteX5704" fmla="*/ 483212 w 11162102"/>
              <a:gd name="connsiteY5704" fmla="*/ 4993856 h 6858029"/>
              <a:gd name="connsiteX5705" fmla="*/ 123919 w 11162102"/>
              <a:gd name="connsiteY5705" fmla="*/ 5397737 h 6858029"/>
              <a:gd name="connsiteX5706" fmla="*/ 10845 w 11162102"/>
              <a:gd name="connsiteY5706" fmla="*/ 5931132 h 6858029"/>
              <a:gd name="connsiteX5707" fmla="*/ 483212 w 11162102"/>
              <a:gd name="connsiteY5707" fmla="*/ 4993856 h 6858029"/>
              <a:gd name="connsiteX5708" fmla="*/ 519042 w 11162102"/>
              <a:gd name="connsiteY5708" fmla="*/ 4984043 h 6858029"/>
              <a:gd name="connsiteX5709" fmla="*/ 142231 w 11162102"/>
              <a:gd name="connsiteY5709" fmla="*/ 5411088 h 6858029"/>
              <a:gd name="connsiteX5710" fmla="*/ 12897 w 11162102"/>
              <a:gd name="connsiteY5710" fmla="*/ 5980998 h 6858029"/>
              <a:gd name="connsiteX5711" fmla="*/ 519042 w 11162102"/>
              <a:gd name="connsiteY5711" fmla="*/ 4984043 h 6858029"/>
              <a:gd name="connsiteX5712" fmla="*/ 160548 w 11162102"/>
              <a:gd name="connsiteY5712" fmla="*/ 5424416 h 6858029"/>
              <a:gd name="connsiteX5713" fmla="*/ 13773 w 11162102"/>
              <a:gd name="connsiteY5713" fmla="*/ 6030864 h 6858029"/>
              <a:gd name="connsiteX5714" fmla="*/ 554761 w 11162102"/>
              <a:gd name="connsiteY5714" fmla="*/ 4973522 h 6858029"/>
              <a:gd name="connsiteX5715" fmla="*/ 160548 w 11162102"/>
              <a:gd name="connsiteY5715" fmla="*/ 5424416 h 6858029"/>
              <a:gd name="connsiteX5716" fmla="*/ 703380 w 11162102"/>
              <a:gd name="connsiteY5716" fmla="*/ 4919457 h 6858029"/>
              <a:gd name="connsiteX5717" fmla="*/ 703631 w 11162102"/>
              <a:gd name="connsiteY5717" fmla="*/ 4919389 h 6858029"/>
              <a:gd name="connsiteX5718" fmla="*/ 702458 w 11162102"/>
              <a:gd name="connsiteY5718" fmla="*/ 4920141 h 6858029"/>
              <a:gd name="connsiteX5719" fmla="*/ 702065 w 11162102"/>
              <a:gd name="connsiteY5719" fmla="*/ 4920233 h 6858029"/>
              <a:gd name="connsiteX5720" fmla="*/ 703380 w 11162102"/>
              <a:gd name="connsiteY5720" fmla="*/ 4919457 h 6858029"/>
              <a:gd name="connsiteX5721" fmla="*/ 722849 w 11162102"/>
              <a:gd name="connsiteY5721" fmla="*/ 4914322 h 6858029"/>
              <a:gd name="connsiteX5722" fmla="*/ 725647 w 11162102"/>
              <a:gd name="connsiteY5722" fmla="*/ 4913638 h 6858029"/>
              <a:gd name="connsiteX5723" fmla="*/ 721699 w 11162102"/>
              <a:gd name="connsiteY5723" fmla="*/ 4916353 h 6858029"/>
              <a:gd name="connsiteX5724" fmla="*/ 718839 w 11162102"/>
              <a:gd name="connsiteY5724" fmla="*/ 4916901 h 6858029"/>
              <a:gd name="connsiteX5725" fmla="*/ 722849 w 11162102"/>
              <a:gd name="connsiteY5725" fmla="*/ 4914322 h 6858029"/>
              <a:gd name="connsiteX5726" fmla="*/ 742353 w 11162102"/>
              <a:gd name="connsiteY5726" fmla="*/ 4909529 h 6858029"/>
              <a:gd name="connsiteX5727" fmla="*/ 747184 w 11162102"/>
              <a:gd name="connsiteY5727" fmla="*/ 4908365 h 6858029"/>
              <a:gd name="connsiteX5728" fmla="*/ 741086 w 11162102"/>
              <a:gd name="connsiteY5728" fmla="*/ 4912839 h 6858029"/>
              <a:gd name="connsiteX5729" fmla="*/ 736227 w 11162102"/>
              <a:gd name="connsiteY5729" fmla="*/ 4913706 h 6858029"/>
              <a:gd name="connsiteX5730" fmla="*/ 742353 w 11162102"/>
              <a:gd name="connsiteY5730" fmla="*/ 4909529 h 6858029"/>
              <a:gd name="connsiteX5731" fmla="*/ 761934 w 11162102"/>
              <a:gd name="connsiteY5731" fmla="*/ 4904942 h 6858029"/>
              <a:gd name="connsiteX5732" fmla="*/ 768377 w 11162102"/>
              <a:gd name="connsiteY5732" fmla="*/ 4903482 h 6858029"/>
              <a:gd name="connsiteX5733" fmla="*/ 760515 w 11162102"/>
              <a:gd name="connsiteY5733" fmla="*/ 4909598 h 6858029"/>
              <a:gd name="connsiteX5734" fmla="*/ 754140 w 11162102"/>
              <a:gd name="connsiteY5734" fmla="*/ 4910625 h 6858029"/>
              <a:gd name="connsiteX5735" fmla="*/ 761934 w 11162102"/>
              <a:gd name="connsiteY5735" fmla="*/ 4904942 h 6858029"/>
              <a:gd name="connsiteX5736" fmla="*/ 772382 w 11162102"/>
              <a:gd name="connsiteY5736" fmla="*/ 4907726 h 6858029"/>
              <a:gd name="connsiteX5737" fmla="*/ 781554 w 11162102"/>
              <a:gd name="connsiteY5737" fmla="*/ 4900606 h 6858029"/>
              <a:gd name="connsiteX5738" fmla="*/ 789245 w 11162102"/>
              <a:gd name="connsiteY5738" fmla="*/ 4898986 h 6858029"/>
              <a:gd name="connsiteX5739" fmla="*/ 781271 w 11162102"/>
              <a:gd name="connsiteY5739" fmla="*/ 4905558 h 6858029"/>
              <a:gd name="connsiteX5740" fmla="*/ 780043 w 11162102"/>
              <a:gd name="connsiteY5740" fmla="*/ 4906585 h 6858029"/>
              <a:gd name="connsiteX5741" fmla="*/ 772382 w 11162102"/>
              <a:gd name="connsiteY5741" fmla="*/ 4907726 h 6858029"/>
              <a:gd name="connsiteX5742" fmla="*/ 790925 w 11162102"/>
              <a:gd name="connsiteY5742" fmla="*/ 4905011 h 6858029"/>
              <a:gd name="connsiteX5743" fmla="*/ 801272 w 11162102"/>
              <a:gd name="connsiteY5743" fmla="*/ 4896521 h 6858029"/>
              <a:gd name="connsiteX5744" fmla="*/ 809990 w 11162102"/>
              <a:gd name="connsiteY5744" fmla="*/ 4894809 h 6858029"/>
              <a:gd name="connsiteX5745" fmla="*/ 804130 w 11162102"/>
              <a:gd name="connsiteY5745" fmla="*/ 4899876 h 6858029"/>
              <a:gd name="connsiteX5746" fmla="*/ 799677 w 11162102"/>
              <a:gd name="connsiteY5746" fmla="*/ 4903801 h 6858029"/>
              <a:gd name="connsiteX5747" fmla="*/ 790925 w 11162102"/>
              <a:gd name="connsiteY5747" fmla="*/ 4905011 h 6858029"/>
              <a:gd name="connsiteX5748" fmla="*/ 809675 w 11162102"/>
              <a:gd name="connsiteY5748" fmla="*/ 4902500 h 6858029"/>
              <a:gd name="connsiteX5749" fmla="*/ 820984 w 11162102"/>
              <a:gd name="connsiteY5749" fmla="*/ 4892687 h 6858029"/>
              <a:gd name="connsiteX5750" fmla="*/ 830615 w 11162102"/>
              <a:gd name="connsiteY5750" fmla="*/ 4890907 h 6858029"/>
              <a:gd name="connsiteX5751" fmla="*/ 826993 w 11162102"/>
              <a:gd name="connsiteY5751" fmla="*/ 4894193 h 6858029"/>
              <a:gd name="connsiteX5752" fmla="*/ 819322 w 11162102"/>
              <a:gd name="connsiteY5752" fmla="*/ 4901291 h 6858029"/>
              <a:gd name="connsiteX5753" fmla="*/ 809675 w 11162102"/>
              <a:gd name="connsiteY5753" fmla="*/ 4902500 h 6858029"/>
              <a:gd name="connsiteX5754" fmla="*/ 828663 w 11162102"/>
              <a:gd name="connsiteY5754" fmla="*/ 4900150 h 6858029"/>
              <a:gd name="connsiteX5755" fmla="*/ 830701 w 11162102"/>
              <a:gd name="connsiteY5755" fmla="*/ 4898278 h 6858029"/>
              <a:gd name="connsiteX5756" fmla="*/ 840786 w 11162102"/>
              <a:gd name="connsiteY5756" fmla="*/ 4889081 h 6858029"/>
              <a:gd name="connsiteX5757" fmla="*/ 851154 w 11162102"/>
              <a:gd name="connsiteY5757" fmla="*/ 4887301 h 6858029"/>
              <a:gd name="connsiteX5758" fmla="*/ 849858 w 11162102"/>
              <a:gd name="connsiteY5758" fmla="*/ 4888533 h 6858029"/>
              <a:gd name="connsiteX5759" fmla="*/ 839047 w 11162102"/>
              <a:gd name="connsiteY5759" fmla="*/ 4898986 h 6858029"/>
              <a:gd name="connsiteX5760" fmla="*/ 828663 w 11162102"/>
              <a:gd name="connsiteY5760" fmla="*/ 4900150 h 6858029"/>
              <a:gd name="connsiteX5761" fmla="*/ 847795 w 11162102"/>
              <a:gd name="connsiteY5761" fmla="*/ 4898050 h 6858029"/>
              <a:gd name="connsiteX5762" fmla="*/ 853594 w 11162102"/>
              <a:gd name="connsiteY5762" fmla="*/ 4892436 h 6858029"/>
              <a:gd name="connsiteX5763" fmla="*/ 856390 w 11162102"/>
              <a:gd name="connsiteY5763" fmla="*/ 4889766 h 6858029"/>
              <a:gd name="connsiteX5764" fmla="*/ 860623 w 11162102"/>
              <a:gd name="connsiteY5764" fmla="*/ 4885703 h 6858029"/>
              <a:gd name="connsiteX5765" fmla="*/ 871667 w 11162102"/>
              <a:gd name="connsiteY5765" fmla="*/ 4883946 h 6858029"/>
              <a:gd name="connsiteX5766" fmla="*/ 858836 w 11162102"/>
              <a:gd name="connsiteY5766" fmla="*/ 4896932 h 6858029"/>
              <a:gd name="connsiteX5767" fmla="*/ 847795 w 11162102"/>
              <a:gd name="connsiteY5767" fmla="*/ 4898050 h 6858029"/>
              <a:gd name="connsiteX5768" fmla="*/ 867059 w 11162102"/>
              <a:gd name="connsiteY5768" fmla="*/ 4896133 h 6858029"/>
              <a:gd name="connsiteX5769" fmla="*/ 876480 w 11162102"/>
              <a:gd name="connsiteY5769" fmla="*/ 4886593 h 6858029"/>
              <a:gd name="connsiteX5770" fmla="*/ 880524 w 11162102"/>
              <a:gd name="connsiteY5770" fmla="*/ 4882554 h 6858029"/>
              <a:gd name="connsiteX5771" fmla="*/ 892172 w 11162102"/>
              <a:gd name="connsiteY5771" fmla="*/ 4880819 h 6858029"/>
              <a:gd name="connsiteX5772" fmla="*/ 878675 w 11162102"/>
              <a:gd name="connsiteY5772" fmla="*/ 4895083 h 6858029"/>
              <a:gd name="connsiteX5773" fmla="*/ 867059 w 11162102"/>
              <a:gd name="connsiteY5773" fmla="*/ 4896133 h 6858029"/>
              <a:gd name="connsiteX5774" fmla="*/ 886437 w 11162102"/>
              <a:gd name="connsiteY5774" fmla="*/ 4894444 h 6858029"/>
              <a:gd name="connsiteX5775" fmla="*/ 899363 w 11162102"/>
              <a:gd name="connsiteY5775" fmla="*/ 4880774 h 6858029"/>
              <a:gd name="connsiteX5776" fmla="*/ 900450 w 11162102"/>
              <a:gd name="connsiteY5776" fmla="*/ 4879632 h 6858029"/>
              <a:gd name="connsiteX5777" fmla="*/ 912650 w 11162102"/>
              <a:gd name="connsiteY5777" fmla="*/ 4877921 h 6858029"/>
              <a:gd name="connsiteX5778" fmla="*/ 898610 w 11162102"/>
              <a:gd name="connsiteY5778" fmla="*/ 4893463 h 6858029"/>
              <a:gd name="connsiteX5779" fmla="*/ 886437 w 11162102"/>
              <a:gd name="connsiteY5779" fmla="*/ 4894444 h 6858029"/>
              <a:gd name="connsiteX5780" fmla="*/ 905936 w 11162102"/>
              <a:gd name="connsiteY5780" fmla="*/ 4892915 h 6858029"/>
              <a:gd name="connsiteX5781" fmla="*/ 920465 w 11162102"/>
              <a:gd name="connsiteY5781" fmla="*/ 4876894 h 6858029"/>
              <a:gd name="connsiteX5782" fmla="*/ 933124 w 11162102"/>
              <a:gd name="connsiteY5782" fmla="*/ 4875296 h 6858029"/>
              <a:gd name="connsiteX5783" fmla="*/ 918616 w 11162102"/>
              <a:gd name="connsiteY5783" fmla="*/ 4892048 h 6858029"/>
              <a:gd name="connsiteX5784" fmla="*/ 905936 w 11162102"/>
              <a:gd name="connsiteY5784" fmla="*/ 4892915 h 6858029"/>
              <a:gd name="connsiteX5785" fmla="*/ 925554 w 11162102"/>
              <a:gd name="connsiteY5785" fmla="*/ 4891592 h 6858029"/>
              <a:gd name="connsiteX5786" fmla="*/ 940539 w 11162102"/>
              <a:gd name="connsiteY5786" fmla="*/ 4874361 h 6858029"/>
              <a:gd name="connsiteX5787" fmla="*/ 953600 w 11162102"/>
              <a:gd name="connsiteY5787" fmla="*/ 4872854 h 6858029"/>
              <a:gd name="connsiteX5788" fmla="*/ 938663 w 11162102"/>
              <a:gd name="connsiteY5788" fmla="*/ 4890838 h 6858029"/>
              <a:gd name="connsiteX5789" fmla="*/ 925554 w 11162102"/>
              <a:gd name="connsiteY5789" fmla="*/ 4891592 h 6858029"/>
              <a:gd name="connsiteX5790" fmla="*/ 945297 w 11162102"/>
              <a:gd name="connsiteY5790" fmla="*/ 4890473 h 6858029"/>
              <a:gd name="connsiteX5791" fmla="*/ 960647 w 11162102"/>
              <a:gd name="connsiteY5791" fmla="*/ 4872056 h 6858029"/>
              <a:gd name="connsiteX5792" fmla="*/ 974094 w 11162102"/>
              <a:gd name="connsiteY5792" fmla="*/ 4870618 h 6858029"/>
              <a:gd name="connsiteX5793" fmla="*/ 958764 w 11162102"/>
              <a:gd name="connsiteY5793" fmla="*/ 4889834 h 6858029"/>
              <a:gd name="connsiteX5794" fmla="*/ 945297 w 11162102"/>
              <a:gd name="connsiteY5794" fmla="*/ 4890473 h 6858029"/>
              <a:gd name="connsiteX5795" fmla="*/ 965091 w 11162102"/>
              <a:gd name="connsiteY5795" fmla="*/ 4889560 h 6858029"/>
              <a:gd name="connsiteX5796" fmla="*/ 980788 w 11162102"/>
              <a:gd name="connsiteY5796" fmla="*/ 4869956 h 6858029"/>
              <a:gd name="connsiteX5797" fmla="*/ 994595 w 11162102"/>
              <a:gd name="connsiteY5797" fmla="*/ 4868610 h 6858029"/>
              <a:gd name="connsiteX5798" fmla="*/ 978914 w 11162102"/>
              <a:gd name="connsiteY5798" fmla="*/ 4889013 h 6858029"/>
              <a:gd name="connsiteX5799" fmla="*/ 965091 w 11162102"/>
              <a:gd name="connsiteY5799" fmla="*/ 4889560 h 6858029"/>
              <a:gd name="connsiteX5800" fmla="*/ 984971 w 11162102"/>
              <a:gd name="connsiteY5800" fmla="*/ 4888830 h 6858029"/>
              <a:gd name="connsiteX5801" fmla="*/ 1000985 w 11162102"/>
              <a:gd name="connsiteY5801" fmla="*/ 4868016 h 6858029"/>
              <a:gd name="connsiteX5802" fmla="*/ 1015132 w 11162102"/>
              <a:gd name="connsiteY5802" fmla="*/ 4866784 h 6858029"/>
              <a:gd name="connsiteX5803" fmla="*/ 999109 w 11162102"/>
              <a:gd name="connsiteY5803" fmla="*/ 4888396 h 6858029"/>
              <a:gd name="connsiteX5804" fmla="*/ 984971 w 11162102"/>
              <a:gd name="connsiteY5804" fmla="*/ 4888830 h 6858029"/>
              <a:gd name="connsiteX5805" fmla="*/ 1011364 w 11162102"/>
              <a:gd name="connsiteY5805" fmla="*/ 4888100 h 6858029"/>
              <a:gd name="connsiteX5806" fmla="*/ 1004926 w 11162102"/>
              <a:gd name="connsiteY5806" fmla="*/ 4888259 h 6858029"/>
              <a:gd name="connsiteX5807" fmla="*/ 1021237 w 11162102"/>
              <a:gd name="connsiteY5807" fmla="*/ 4866282 h 6858029"/>
              <a:gd name="connsiteX5808" fmla="*/ 1035722 w 11162102"/>
              <a:gd name="connsiteY5808" fmla="*/ 4865164 h 6858029"/>
              <a:gd name="connsiteX5809" fmla="*/ 1019389 w 11162102"/>
              <a:gd name="connsiteY5809" fmla="*/ 4887963 h 6858029"/>
              <a:gd name="connsiteX5810" fmla="*/ 1011364 w 11162102"/>
              <a:gd name="connsiteY5810" fmla="*/ 4888100 h 6858029"/>
              <a:gd name="connsiteX5811" fmla="*/ 1024937 w 11162102"/>
              <a:gd name="connsiteY5811" fmla="*/ 4887871 h 6858029"/>
              <a:gd name="connsiteX5812" fmla="*/ 1041517 w 11162102"/>
              <a:gd name="connsiteY5812" fmla="*/ 4864730 h 6858029"/>
              <a:gd name="connsiteX5813" fmla="*/ 1056385 w 11162102"/>
              <a:gd name="connsiteY5813" fmla="*/ 4863726 h 6858029"/>
              <a:gd name="connsiteX5814" fmla="*/ 1039716 w 11162102"/>
              <a:gd name="connsiteY5814" fmla="*/ 4887689 h 6858029"/>
              <a:gd name="connsiteX5815" fmla="*/ 1024937 w 11162102"/>
              <a:gd name="connsiteY5815" fmla="*/ 4887871 h 6858029"/>
              <a:gd name="connsiteX5816" fmla="*/ 1045031 w 11162102"/>
              <a:gd name="connsiteY5816" fmla="*/ 4887666 h 6858029"/>
              <a:gd name="connsiteX5817" fmla="*/ 1061952 w 11162102"/>
              <a:gd name="connsiteY5817" fmla="*/ 4863361 h 6858029"/>
              <a:gd name="connsiteX5818" fmla="*/ 1076984 w 11162102"/>
              <a:gd name="connsiteY5818" fmla="*/ 4862471 h 6858029"/>
              <a:gd name="connsiteX5819" fmla="*/ 1060096 w 11162102"/>
              <a:gd name="connsiteY5819" fmla="*/ 4887598 h 6858029"/>
              <a:gd name="connsiteX5820" fmla="*/ 1045031 w 11162102"/>
              <a:gd name="connsiteY5820" fmla="*/ 4887666 h 6858029"/>
              <a:gd name="connsiteX5821" fmla="*/ 1065199 w 11162102"/>
              <a:gd name="connsiteY5821" fmla="*/ 4887620 h 6858029"/>
              <a:gd name="connsiteX5822" fmla="*/ 1082329 w 11162102"/>
              <a:gd name="connsiteY5822" fmla="*/ 4862174 h 6858029"/>
              <a:gd name="connsiteX5823" fmla="*/ 1097620 w 11162102"/>
              <a:gd name="connsiteY5823" fmla="*/ 4861398 h 6858029"/>
              <a:gd name="connsiteX5824" fmla="*/ 1080501 w 11162102"/>
              <a:gd name="connsiteY5824" fmla="*/ 4887712 h 6858029"/>
              <a:gd name="connsiteX5825" fmla="*/ 1065199 w 11162102"/>
              <a:gd name="connsiteY5825" fmla="*/ 4887620 h 6858029"/>
              <a:gd name="connsiteX5826" fmla="*/ 1085415 w 11162102"/>
              <a:gd name="connsiteY5826" fmla="*/ 4887757 h 6858029"/>
              <a:gd name="connsiteX5827" fmla="*/ 1102734 w 11162102"/>
              <a:gd name="connsiteY5827" fmla="*/ 4861147 h 6858029"/>
              <a:gd name="connsiteX5828" fmla="*/ 1118281 w 11162102"/>
              <a:gd name="connsiteY5828" fmla="*/ 4860485 h 6858029"/>
              <a:gd name="connsiteX5829" fmla="*/ 1100952 w 11162102"/>
              <a:gd name="connsiteY5829" fmla="*/ 4887963 h 6858029"/>
              <a:gd name="connsiteX5830" fmla="*/ 1085415 w 11162102"/>
              <a:gd name="connsiteY5830" fmla="*/ 4887757 h 6858029"/>
              <a:gd name="connsiteX5831" fmla="*/ 1105690 w 11162102"/>
              <a:gd name="connsiteY5831" fmla="*/ 4888031 h 6858029"/>
              <a:gd name="connsiteX5832" fmla="*/ 1123197 w 11162102"/>
              <a:gd name="connsiteY5832" fmla="*/ 4860302 h 6858029"/>
              <a:gd name="connsiteX5833" fmla="*/ 1138969 w 11162102"/>
              <a:gd name="connsiteY5833" fmla="*/ 4859755 h 6858029"/>
              <a:gd name="connsiteX5834" fmla="*/ 1121439 w 11162102"/>
              <a:gd name="connsiteY5834" fmla="*/ 4888351 h 6858029"/>
              <a:gd name="connsiteX5835" fmla="*/ 1105690 w 11162102"/>
              <a:gd name="connsiteY5835" fmla="*/ 4888031 h 6858029"/>
              <a:gd name="connsiteX5836" fmla="*/ 1125999 w 11162102"/>
              <a:gd name="connsiteY5836" fmla="*/ 4888465 h 6858029"/>
              <a:gd name="connsiteX5837" fmla="*/ 1143700 w 11162102"/>
              <a:gd name="connsiteY5837" fmla="*/ 4859618 h 6858029"/>
              <a:gd name="connsiteX5838" fmla="*/ 1159760 w 11162102"/>
              <a:gd name="connsiteY5838" fmla="*/ 4859184 h 6858029"/>
              <a:gd name="connsiteX5839" fmla="*/ 1141970 w 11162102"/>
              <a:gd name="connsiteY5839" fmla="*/ 4888921 h 6858029"/>
              <a:gd name="connsiteX5840" fmla="*/ 1125999 w 11162102"/>
              <a:gd name="connsiteY5840" fmla="*/ 4888465 h 6858029"/>
              <a:gd name="connsiteX5841" fmla="*/ 1146361 w 11162102"/>
              <a:gd name="connsiteY5841" fmla="*/ 4889058 h 6858029"/>
              <a:gd name="connsiteX5842" fmla="*/ 1164297 w 11162102"/>
              <a:gd name="connsiteY5842" fmla="*/ 4859093 h 6858029"/>
              <a:gd name="connsiteX5843" fmla="*/ 1180480 w 11162102"/>
              <a:gd name="connsiteY5843" fmla="*/ 4858773 h 6858029"/>
              <a:gd name="connsiteX5844" fmla="*/ 1162542 w 11162102"/>
              <a:gd name="connsiteY5844" fmla="*/ 4889629 h 6858029"/>
              <a:gd name="connsiteX5845" fmla="*/ 1146361 w 11162102"/>
              <a:gd name="connsiteY5845" fmla="*/ 4889058 h 6858029"/>
              <a:gd name="connsiteX5846" fmla="*/ 1166778 w 11162102"/>
              <a:gd name="connsiteY5846" fmla="*/ 4889789 h 6858029"/>
              <a:gd name="connsiteX5847" fmla="*/ 1184848 w 11162102"/>
              <a:gd name="connsiteY5847" fmla="*/ 4858705 h 6858029"/>
              <a:gd name="connsiteX5848" fmla="*/ 1201152 w 11162102"/>
              <a:gd name="connsiteY5848" fmla="*/ 4858522 h 6858029"/>
              <a:gd name="connsiteX5849" fmla="*/ 1182990 w 11162102"/>
              <a:gd name="connsiteY5849" fmla="*/ 4890473 h 6858029"/>
              <a:gd name="connsiteX5850" fmla="*/ 1166778 w 11162102"/>
              <a:gd name="connsiteY5850" fmla="*/ 4889789 h 6858029"/>
              <a:gd name="connsiteX5851" fmla="*/ 1187073 w 11162102"/>
              <a:gd name="connsiteY5851" fmla="*/ 4890656 h 6858029"/>
              <a:gd name="connsiteX5852" fmla="*/ 1205358 w 11162102"/>
              <a:gd name="connsiteY5852" fmla="*/ 4858477 h 6858029"/>
              <a:gd name="connsiteX5853" fmla="*/ 1222032 w 11162102"/>
              <a:gd name="connsiteY5853" fmla="*/ 4858408 h 6858029"/>
              <a:gd name="connsiteX5854" fmla="*/ 1203733 w 11162102"/>
              <a:gd name="connsiteY5854" fmla="*/ 4891455 h 6858029"/>
              <a:gd name="connsiteX5855" fmla="*/ 1187073 w 11162102"/>
              <a:gd name="connsiteY5855" fmla="*/ 4890656 h 6858029"/>
              <a:gd name="connsiteX5856" fmla="*/ 1207658 w 11162102"/>
              <a:gd name="connsiteY5856" fmla="*/ 4891660 h 6858029"/>
              <a:gd name="connsiteX5857" fmla="*/ 1226069 w 11162102"/>
              <a:gd name="connsiteY5857" fmla="*/ 4858408 h 6858029"/>
              <a:gd name="connsiteX5858" fmla="*/ 1242948 w 11162102"/>
              <a:gd name="connsiteY5858" fmla="*/ 4858454 h 6858029"/>
              <a:gd name="connsiteX5859" fmla="*/ 1224522 w 11162102"/>
              <a:gd name="connsiteY5859" fmla="*/ 4892573 h 6858029"/>
              <a:gd name="connsiteX5860" fmla="*/ 1207658 w 11162102"/>
              <a:gd name="connsiteY5860" fmla="*/ 4891660 h 6858029"/>
              <a:gd name="connsiteX5861" fmla="*/ 10113941 w 11162102"/>
              <a:gd name="connsiteY5861" fmla="*/ 6500517 h 6858029"/>
              <a:gd name="connsiteX5862" fmla="*/ 9737013 w 11162102"/>
              <a:gd name="connsiteY5862" fmla="*/ 6794350 h 6858029"/>
              <a:gd name="connsiteX5863" fmla="*/ 8623073 w 11162102"/>
              <a:gd name="connsiteY5863" fmla="*/ 6786065 h 6858029"/>
              <a:gd name="connsiteX5864" fmla="*/ 6934362 w 11162102"/>
              <a:gd name="connsiteY5864" fmla="*/ 6392455 h 6858029"/>
              <a:gd name="connsiteX5865" fmla="*/ 5206763 w 11162102"/>
              <a:gd name="connsiteY5865" fmla="*/ 5873484 h 6858029"/>
              <a:gd name="connsiteX5866" fmla="*/ 3032377 w 11162102"/>
              <a:gd name="connsiteY5866" fmla="*/ 5232483 h 6858029"/>
              <a:gd name="connsiteX5867" fmla="*/ 1499907 w 11162102"/>
              <a:gd name="connsiteY5867" fmla="*/ 4916878 h 6858029"/>
              <a:gd name="connsiteX5868" fmla="*/ 1228305 w 11162102"/>
              <a:gd name="connsiteY5868" fmla="*/ 4892801 h 6858029"/>
              <a:gd name="connsiteX5869" fmla="*/ 1246832 w 11162102"/>
              <a:gd name="connsiteY5869" fmla="*/ 4858477 h 6858029"/>
              <a:gd name="connsiteX5870" fmla="*/ 1522889 w 11162102"/>
              <a:gd name="connsiteY5870" fmla="*/ 4870778 h 6858029"/>
              <a:gd name="connsiteX5871" fmla="*/ 3052072 w 11162102"/>
              <a:gd name="connsiteY5871" fmla="*/ 5172461 h 6858029"/>
              <a:gd name="connsiteX5872" fmla="*/ 5195101 w 11162102"/>
              <a:gd name="connsiteY5872" fmla="*/ 5810404 h 6858029"/>
              <a:gd name="connsiteX5873" fmla="*/ 6915785 w 11162102"/>
              <a:gd name="connsiteY5873" fmla="*/ 6332160 h 6858029"/>
              <a:gd name="connsiteX5874" fmla="*/ 7775854 w 11162102"/>
              <a:gd name="connsiteY5874" fmla="*/ 6560813 h 6858029"/>
              <a:gd name="connsiteX5875" fmla="*/ 8648908 w 11162102"/>
              <a:gd name="connsiteY5875" fmla="*/ 6726888 h 6858029"/>
              <a:gd name="connsiteX5876" fmla="*/ 9781744 w 11162102"/>
              <a:gd name="connsiteY5876" fmla="*/ 6690852 h 6858029"/>
              <a:gd name="connsiteX5877" fmla="*/ 10144317 w 11162102"/>
              <a:gd name="connsiteY5877" fmla="*/ 6379652 h 6858029"/>
              <a:gd name="connsiteX5878" fmla="*/ 10168850 w 11162102"/>
              <a:gd name="connsiteY5878" fmla="*/ 6312418 h 6858029"/>
              <a:gd name="connsiteX5879" fmla="*/ 10113941 w 11162102"/>
              <a:gd name="connsiteY5879" fmla="*/ 6500517 h 6858029"/>
              <a:gd name="connsiteX5880" fmla="*/ 10182635 w 11162102"/>
              <a:gd name="connsiteY5880" fmla="*/ 6218506 h 6858029"/>
              <a:gd name="connsiteX5881" fmla="*/ 10182681 w 11162102"/>
              <a:gd name="connsiteY5881" fmla="*/ 6216772 h 6858029"/>
              <a:gd name="connsiteX5882" fmla="*/ 10183046 w 11162102"/>
              <a:gd name="connsiteY5882" fmla="*/ 6215562 h 6858029"/>
              <a:gd name="connsiteX5883" fmla="*/ 10182635 w 11162102"/>
              <a:gd name="connsiteY5883" fmla="*/ 6218506 h 6858029"/>
              <a:gd name="connsiteX5884" fmla="*/ 10197606 w 11162102"/>
              <a:gd name="connsiteY5884" fmla="*/ 6123316 h 6858029"/>
              <a:gd name="connsiteX5885" fmla="*/ 10197674 w 11162102"/>
              <a:gd name="connsiteY5885" fmla="*/ 6120372 h 6858029"/>
              <a:gd name="connsiteX5886" fmla="*/ 10198360 w 11162102"/>
              <a:gd name="connsiteY5886" fmla="*/ 6118295 h 6858029"/>
              <a:gd name="connsiteX5887" fmla="*/ 10197606 w 11162102"/>
              <a:gd name="connsiteY5887" fmla="*/ 6123316 h 6858029"/>
              <a:gd name="connsiteX5888" fmla="*/ 10213353 w 11162102"/>
              <a:gd name="connsiteY5888" fmla="*/ 6031000 h 6858029"/>
              <a:gd name="connsiteX5889" fmla="*/ 10213604 w 11162102"/>
              <a:gd name="connsiteY5889" fmla="*/ 6024109 h 6858029"/>
              <a:gd name="connsiteX5890" fmla="*/ 10215453 w 11162102"/>
              <a:gd name="connsiteY5890" fmla="*/ 6018631 h 6858029"/>
              <a:gd name="connsiteX5891" fmla="*/ 10213353 w 11162102"/>
              <a:gd name="connsiteY5891" fmla="*/ 6031000 h 6858029"/>
              <a:gd name="connsiteX5892" fmla="*/ 10230173 w 11162102"/>
              <a:gd name="connsiteY5892" fmla="*/ 5935240 h 6858029"/>
              <a:gd name="connsiteX5893" fmla="*/ 10230447 w 11162102"/>
              <a:gd name="connsiteY5893" fmla="*/ 5928621 h 6858029"/>
              <a:gd name="connsiteX5894" fmla="*/ 10232364 w 11162102"/>
              <a:gd name="connsiteY5894" fmla="*/ 5923167 h 6858029"/>
              <a:gd name="connsiteX5895" fmla="*/ 10230173 w 11162102"/>
              <a:gd name="connsiteY5895" fmla="*/ 5935240 h 6858029"/>
              <a:gd name="connsiteX5896" fmla="*/ 10247997 w 11162102"/>
              <a:gd name="connsiteY5896" fmla="*/ 5840164 h 6858029"/>
              <a:gd name="connsiteX5897" fmla="*/ 10248316 w 11162102"/>
              <a:gd name="connsiteY5897" fmla="*/ 5833591 h 6858029"/>
              <a:gd name="connsiteX5898" fmla="*/ 10250302 w 11162102"/>
              <a:gd name="connsiteY5898" fmla="*/ 5828159 h 6858029"/>
              <a:gd name="connsiteX5899" fmla="*/ 10247997 w 11162102"/>
              <a:gd name="connsiteY5899" fmla="*/ 5840164 h 6858029"/>
              <a:gd name="connsiteX5900" fmla="*/ 10266985 w 11162102"/>
              <a:gd name="connsiteY5900" fmla="*/ 5739770 h 6858029"/>
              <a:gd name="connsiteX5901" fmla="*/ 10269016 w 11162102"/>
              <a:gd name="connsiteY5901" fmla="*/ 5734429 h 6858029"/>
              <a:gd name="connsiteX5902" fmla="*/ 10266597 w 11162102"/>
              <a:gd name="connsiteY5902" fmla="*/ 5746274 h 6858029"/>
              <a:gd name="connsiteX5903" fmla="*/ 10266985 w 11162102"/>
              <a:gd name="connsiteY5903" fmla="*/ 5739770 h 6858029"/>
              <a:gd name="connsiteX5904" fmla="*/ 10286133 w 11162102"/>
              <a:gd name="connsiteY5904" fmla="*/ 5653001 h 6858029"/>
              <a:gd name="connsiteX5905" fmla="*/ 10286521 w 11162102"/>
              <a:gd name="connsiteY5905" fmla="*/ 5647089 h 6858029"/>
              <a:gd name="connsiteX5906" fmla="*/ 10288529 w 11162102"/>
              <a:gd name="connsiteY5906" fmla="*/ 5641841 h 6858029"/>
              <a:gd name="connsiteX5907" fmla="*/ 10286133 w 11162102"/>
              <a:gd name="connsiteY5907" fmla="*/ 5653001 h 6858029"/>
              <a:gd name="connsiteX5908" fmla="*/ 10306581 w 11162102"/>
              <a:gd name="connsiteY5908" fmla="*/ 5560594 h 6858029"/>
              <a:gd name="connsiteX5909" fmla="*/ 10307015 w 11162102"/>
              <a:gd name="connsiteY5909" fmla="*/ 5555345 h 6858029"/>
              <a:gd name="connsiteX5910" fmla="*/ 10308863 w 11162102"/>
              <a:gd name="connsiteY5910" fmla="*/ 5550644 h 6858029"/>
              <a:gd name="connsiteX5911" fmla="*/ 10306581 w 11162102"/>
              <a:gd name="connsiteY5911" fmla="*/ 5560594 h 6858029"/>
              <a:gd name="connsiteX5912" fmla="*/ 10327988 w 11162102"/>
              <a:gd name="connsiteY5912" fmla="*/ 5469170 h 6858029"/>
              <a:gd name="connsiteX5913" fmla="*/ 10328376 w 11162102"/>
              <a:gd name="connsiteY5913" fmla="*/ 5464742 h 6858029"/>
              <a:gd name="connsiteX5914" fmla="*/ 10330019 w 11162102"/>
              <a:gd name="connsiteY5914" fmla="*/ 5460794 h 6858029"/>
              <a:gd name="connsiteX5915" fmla="*/ 10327988 w 11162102"/>
              <a:gd name="connsiteY5915" fmla="*/ 5469170 h 6858029"/>
              <a:gd name="connsiteX5916" fmla="*/ 10350331 w 11162102"/>
              <a:gd name="connsiteY5916" fmla="*/ 5378795 h 6858029"/>
              <a:gd name="connsiteX5917" fmla="*/ 10350673 w 11162102"/>
              <a:gd name="connsiteY5917" fmla="*/ 5375257 h 6858029"/>
              <a:gd name="connsiteX5918" fmla="*/ 10352088 w 11162102"/>
              <a:gd name="connsiteY5918" fmla="*/ 5371857 h 6858029"/>
              <a:gd name="connsiteX5919" fmla="*/ 10350331 w 11162102"/>
              <a:gd name="connsiteY5919" fmla="*/ 5378795 h 6858029"/>
              <a:gd name="connsiteX5920" fmla="*/ 10373564 w 11162102"/>
              <a:gd name="connsiteY5920" fmla="*/ 5289492 h 6858029"/>
              <a:gd name="connsiteX5921" fmla="*/ 10373860 w 11162102"/>
              <a:gd name="connsiteY5921" fmla="*/ 5286731 h 6858029"/>
              <a:gd name="connsiteX5922" fmla="*/ 10374932 w 11162102"/>
              <a:gd name="connsiteY5922" fmla="*/ 5284266 h 6858029"/>
              <a:gd name="connsiteX5923" fmla="*/ 10373564 w 11162102"/>
              <a:gd name="connsiteY5923" fmla="*/ 5289492 h 6858029"/>
              <a:gd name="connsiteX5924" fmla="*/ 10397664 w 11162102"/>
              <a:gd name="connsiteY5924" fmla="*/ 5201217 h 6858029"/>
              <a:gd name="connsiteX5925" fmla="*/ 10397915 w 11162102"/>
              <a:gd name="connsiteY5925" fmla="*/ 5199368 h 6858029"/>
              <a:gd name="connsiteX5926" fmla="*/ 10398645 w 11162102"/>
              <a:gd name="connsiteY5926" fmla="*/ 5197634 h 6858029"/>
              <a:gd name="connsiteX5927" fmla="*/ 10397664 w 11162102"/>
              <a:gd name="connsiteY5927" fmla="*/ 5201217 h 6858029"/>
              <a:gd name="connsiteX5928" fmla="*/ 10422608 w 11162102"/>
              <a:gd name="connsiteY5928" fmla="*/ 5114037 h 6858029"/>
              <a:gd name="connsiteX5929" fmla="*/ 10422745 w 11162102"/>
              <a:gd name="connsiteY5929" fmla="*/ 5113033 h 6858029"/>
              <a:gd name="connsiteX5930" fmla="*/ 10423156 w 11162102"/>
              <a:gd name="connsiteY5930" fmla="*/ 5112120 h 6858029"/>
              <a:gd name="connsiteX5931" fmla="*/ 10422608 w 11162102"/>
              <a:gd name="connsiteY5931" fmla="*/ 5114037 h 6858029"/>
              <a:gd name="connsiteX5932" fmla="*/ 10447849 w 11162102"/>
              <a:gd name="connsiteY5932" fmla="*/ 5030714 h 6858029"/>
              <a:gd name="connsiteX5933" fmla="*/ 10448328 w 11162102"/>
              <a:gd name="connsiteY5933" fmla="*/ 5027793 h 6858029"/>
              <a:gd name="connsiteX5934" fmla="*/ 10449652 w 11162102"/>
              <a:gd name="connsiteY5934" fmla="*/ 5024803 h 6858029"/>
              <a:gd name="connsiteX5935" fmla="*/ 10447849 w 11162102"/>
              <a:gd name="connsiteY5935" fmla="*/ 5030714 h 6858029"/>
              <a:gd name="connsiteX5936" fmla="*/ 10474277 w 11162102"/>
              <a:gd name="connsiteY5936" fmla="*/ 4945497 h 6858029"/>
              <a:gd name="connsiteX5937" fmla="*/ 10474597 w 11162102"/>
              <a:gd name="connsiteY5937" fmla="*/ 4943671 h 6858029"/>
              <a:gd name="connsiteX5938" fmla="*/ 10475418 w 11162102"/>
              <a:gd name="connsiteY5938" fmla="*/ 4941868 h 6858029"/>
              <a:gd name="connsiteX5939" fmla="*/ 10474277 w 11162102"/>
              <a:gd name="connsiteY5939" fmla="*/ 4945497 h 685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</a:cxnLst>
            <a:rect l="l" t="t" r="r" b="b"/>
            <a:pathLst>
              <a:path w="11162102" h="6858029">
                <a:moveTo>
                  <a:pt x="10748278" y="4206111"/>
                </a:moveTo>
                <a:cubicBezTo>
                  <a:pt x="10759140" y="4182285"/>
                  <a:pt x="10769251" y="4158185"/>
                  <a:pt x="10778585" y="4133765"/>
                </a:cubicBezTo>
                <a:cubicBezTo>
                  <a:pt x="10789676" y="4109871"/>
                  <a:pt x="10799991" y="4085679"/>
                  <a:pt x="10809555" y="4061191"/>
                </a:cubicBezTo>
                <a:cubicBezTo>
                  <a:pt x="10821056" y="4036772"/>
                  <a:pt x="10831806" y="4012033"/>
                  <a:pt x="10841733" y="3987020"/>
                </a:cubicBezTo>
                <a:cubicBezTo>
                  <a:pt x="10853418" y="3962578"/>
                  <a:pt x="10864327" y="3937839"/>
                  <a:pt x="10874437" y="3912780"/>
                </a:cubicBezTo>
                <a:cubicBezTo>
                  <a:pt x="10886396" y="3888110"/>
                  <a:pt x="10897555" y="3863119"/>
                  <a:pt x="10907916" y="3837833"/>
                </a:cubicBezTo>
                <a:cubicBezTo>
                  <a:pt x="10920264" y="3812660"/>
                  <a:pt x="10931766" y="3787191"/>
                  <a:pt x="10942469" y="3761402"/>
                </a:cubicBezTo>
                <a:cubicBezTo>
                  <a:pt x="10954839" y="3736366"/>
                  <a:pt x="10966432" y="3711011"/>
                  <a:pt x="10977205" y="3685359"/>
                </a:cubicBezTo>
                <a:cubicBezTo>
                  <a:pt x="10989870" y="3659958"/>
                  <a:pt x="11001738" y="3634238"/>
                  <a:pt x="11012784" y="3608198"/>
                </a:cubicBezTo>
                <a:cubicBezTo>
                  <a:pt x="11082277" y="3469965"/>
                  <a:pt x="11127967" y="3322422"/>
                  <a:pt x="11148962" y="3168054"/>
                </a:cubicBezTo>
                <a:cubicBezTo>
                  <a:pt x="11177148" y="2960876"/>
                  <a:pt x="11159940" y="2752877"/>
                  <a:pt x="11097818" y="2549807"/>
                </a:cubicBezTo>
                <a:cubicBezTo>
                  <a:pt x="11041516" y="2365793"/>
                  <a:pt x="10947604" y="2183243"/>
                  <a:pt x="10818706" y="2007219"/>
                </a:cubicBezTo>
                <a:cubicBezTo>
                  <a:pt x="10541898" y="1629208"/>
                  <a:pt x="10159790" y="1354112"/>
                  <a:pt x="9887981" y="1189901"/>
                </a:cubicBezTo>
                <a:cubicBezTo>
                  <a:pt x="8904285" y="595605"/>
                  <a:pt x="7749677" y="328723"/>
                  <a:pt x="6633067" y="70627"/>
                </a:cubicBezTo>
                <a:cubicBezTo>
                  <a:pt x="6533084" y="47520"/>
                  <a:pt x="6429700" y="23623"/>
                  <a:pt x="6328713" y="0"/>
                </a:cubicBezTo>
                <a:lnTo>
                  <a:pt x="6327937" y="3337"/>
                </a:lnTo>
                <a:cubicBezTo>
                  <a:pt x="6428924" y="26962"/>
                  <a:pt x="6532308" y="50859"/>
                  <a:pt x="6632291" y="73968"/>
                </a:cubicBezTo>
                <a:cubicBezTo>
                  <a:pt x="7748627" y="332003"/>
                  <a:pt x="8902985" y="598821"/>
                  <a:pt x="9886224" y="1192833"/>
                </a:cubicBezTo>
                <a:cubicBezTo>
                  <a:pt x="10310734" y="1449311"/>
                  <a:pt x="11283292" y="2155158"/>
                  <a:pt x="11145562" y="3167597"/>
                </a:cubicBezTo>
                <a:cubicBezTo>
                  <a:pt x="11125639" y="3314137"/>
                  <a:pt x="11084856" y="3448946"/>
                  <a:pt x="11027367" y="3572482"/>
                </a:cubicBezTo>
                <a:cubicBezTo>
                  <a:pt x="11064384" y="3477930"/>
                  <a:pt x="11090790" y="3379568"/>
                  <a:pt x="11106308" y="3278101"/>
                </a:cubicBezTo>
                <a:cubicBezTo>
                  <a:pt x="11165486" y="2891064"/>
                  <a:pt x="11061326" y="2507586"/>
                  <a:pt x="10796774" y="2138297"/>
                </a:cubicBezTo>
                <a:cubicBezTo>
                  <a:pt x="10531240" y="1767636"/>
                  <a:pt x="10158284" y="1489519"/>
                  <a:pt x="9892157" y="1321479"/>
                </a:cubicBezTo>
                <a:cubicBezTo>
                  <a:pt x="9408788" y="1016239"/>
                  <a:pt x="8842529" y="757219"/>
                  <a:pt x="8161043" y="529620"/>
                </a:cubicBezTo>
                <a:cubicBezTo>
                  <a:pt x="7536953" y="321185"/>
                  <a:pt x="6902047" y="167445"/>
                  <a:pt x="6355940" y="39703"/>
                </a:cubicBezTo>
                <a:lnTo>
                  <a:pt x="6355141" y="43143"/>
                </a:lnTo>
                <a:cubicBezTo>
                  <a:pt x="7565527" y="326272"/>
                  <a:pt x="8835523" y="658430"/>
                  <a:pt x="9890285" y="1324464"/>
                </a:cubicBezTo>
                <a:cubicBezTo>
                  <a:pt x="10404944" y="1649457"/>
                  <a:pt x="11246846" y="2335349"/>
                  <a:pt x="11102817" y="3277554"/>
                </a:cubicBezTo>
                <a:cubicBezTo>
                  <a:pt x="11084377" y="3398145"/>
                  <a:pt x="11051535" y="3510497"/>
                  <a:pt x="11006736" y="3614931"/>
                </a:cubicBezTo>
                <a:cubicBezTo>
                  <a:pt x="11004248" y="3619837"/>
                  <a:pt x="11001738" y="3624698"/>
                  <a:pt x="10999182" y="3629560"/>
                </a:cubicBezTo>
                <a:cubicBezTo>
                  <a:pt x="11027960" y="3551531"/>
                  <a:pt x="11049527" y="3470901"/>
                  <a:pt x="11063654" y="3388126"/>
                </a:cubicBezTo>
                <a:cubicBezTo>
                  <a:pt x="11127967" y="3011176"/>
                  <a:pt x="11030813" y="2634682"/>
                  <a:pt x="10774911" y="2269113"/>
                </a:cubicBezTo>
                <a:cubicBezTo>
                  <a:pt x="10667373" y="2115480"/>
                  <a:pt x="10531400" y="1963787"/>
                  <a:pt x="10370779" y="1818249"/>
                </a:cubicBezTo>
                <a:cubicBezTo>
                  <a:pt x="10229923" y="1690621"/>
                  <a:pt x="10070305" y="1567750"/>
                  <a:pt x="9896333" y="1453052"/>
                </a:cubicBezTo>
                <a:cubicBezTo>
                  <a:pt x="9641458" y="1285000"/>
                  <a:pt x="9358762" y="1125374"/>
                  <a:pt x="9056143" y="978613"/>
                </a:cubicBezTo>
                <a:cubicBezTo>
                  <a:pt x="8780659" y="845015"/>
                  <a:pt x="8480527" y="718152"/>
                  <a:pt x="8164078" y="601544"/>
                </a:cubicBezTo>
                <a:cubicBezTo>
                  <a:pt x="7636298" y="407055"/>
                  <a:pt x="7053744" y="236262"/>
                  <a:pt x="6383189" y="79404"/>
                </a:cubicBezTo>
                <a:lnTo>
                  <a:pt x="6382345" y="82944"/>
                </a:lnTo>
                <a:cubicBezTo>
                  <a:pt x="7872984" y="431632"/>
                  <a:pt x="9021773" y="880791"/>
                  <a:pt x="9894325" y="1456091"/>
                </a:cubicBezTo>
                <a:cubicBezTo>
                  <a:pt x="10396294" y="1787051"/>
                  <a:pt x="11215237" y="2478054"/>
                  <a:pt x="11060071" y="3387510"/>
                </a:cubicBezTo>
                <a:cubicBezTo>
                  <a:pt x="11044141" y="3480852"/>
                  <a:pt x="11019402" y="3569081"/>
                  <a:pt x="10987063" y="3652336"/>
                </a:cubicBezTo>
                <a:cubicBezTo>
                  <a:pt x="10983229" y="3659365"/>
                  <a:pt x="10979326" y="3666349"/>
                  <a:pt x="10975378" y="3673287"/>
                </a:cubicBezTo>
                <a:cubicBezTo>
                  <a:pt x="10994458" y="3616209"/>
                  <a:pt x="11009703" y="3557785"/>
                  <a:pt x="11020977" y="3498174"/>
                </a:cubicBezTo>
                <a:cubicBezTo>
                  <a:pt x="11090470" y="3131151"/>
                  <a:pt x="11000369" y="2761549"/>
                  <a:pt x="10753138" y="2399661"/>
                </a:cubicBezTo>
                <a:cubicBezTo>
                  <a:pt x="10649595" y="2248112"/>
                  <a:pt x="10517844" y="2097398"/>
                  <a:pt x="10361513" y="1951718"/>
                </a:cubicBezTo>
                <a:cubicBezTo>
                  <a:pt x="10225494" y="1824981"/>
                  <a:pt x="10070396" y="1701480"/>
                  <a:pt x="9900510" y="1584636"/>
                </a:cubicBezTo>
                <a:cubicBezTo>
                  <a:pt x="9404634" y="1243589"/>
                  <a:pt x="8821419" y="936953"/>
                  <a:pt x="8167068" y="673248"/>
                </a:cubicBezTo>
                <a:cubicBezTo>
                  <a:pt x="7878210" y="556845"/>
                  <a:pt x="7575888" y="449180"/>
                  <a:pt x="7268476" y="353250"/>
                </a:cubicBezTo>
                <a:cubicBezTo>
                  <a:pt x="6984616" y="264669"/>
                  <a:pt x="6695918" y="185894"/>
                  <a:pt x="6410415" y="119106"/>
                </a:cubicBezTo>
                <a:lnTo>
                  <a:pt x="6409571" y="122750"/>
                </a:lnTo>
                <a:cubicBezTo>
                  <a:pt x="7178580" y="302631"/>
                  <a:pt x="8654408" y="732151"/>
                  <a:pt x="9898388" y="1587717"/>
                </a:cubicBezTo>
                <a:cubicBezTo>
                  <a:pt x="10387599" y="1924172"/>
                  <a:pt x="11183515" y="2619688"/>
                  <a:pt x="11017303" y="3497466"/>
                </a:cubicBezTo>
                <a:cubicBezTo>
                  <a:pt x="11004705" y="3564061"/>
                  <a:pt x="10987497" y="3627985"/>
                  <a:pt x="10966204" y="3689239"/>
                </a:cubicBezTo>
                <a:cubicBezTo>
                  <a:pt x="10961434" y="3697386"/>
                  <a:pt x="10956619" y="3705488"/>
                  <a:pt x="10951712" y="3713522"/>
                </a:cubicBezTo>
                <a:cubicBezTo>
                  <a:pt x="10962005" y="3678878"/>
                  <a:pt x="10970883" y="3643755"/>
                  <a:pt x="10978322" y="3608198"/>
                </a:cubicBezTo>
                <a:cubicBezTo>
                  <a:pt x="11052996" y="3250989"/>
                  <a:pt x="10969947" y="2888211"/>
                  <a:pt x="10731457" y="2529974"/>
                </a:cubicBezTo>
                <a:cubicBezTo>
                  <a:pt x="10631908" y="2380445"/>
                  <a:pt x="10504333" y="2230701"/>
                  <a:pt x="10352316" y="2084933"/>
                </a:cubicBezTo>
                <a:cubicBezTo>
                  <a:pt x="10221112" y="1959124"/>
                  <a:pt x="10070511" y="1835071"/>
                  <a:pt x="9904686" y="1716216"/>
                </a:cubicBezTo>
                <a:cubicBezTo>
                  <a:pt x="9647528" y="1531888"/>
                  <a:pt x="9364513" y="1353582"/>
                  <a:pt x="9063514" y="1186249"/>
                </a:cubicBezTo>
                <a:cubicBezTo>
                  <a:pt x="8779928" y="1028602"/>
                  <a:pt x="8479295" y="880054"/>
                  <a:pt x="8169989" y="744729"/>
                </a:cubicBezTo>
                <a:cubicBezTo>
                  <a:pt x="7589330" y="490690"/>
                  <a:pt x="6990299" y="288086"/>
                  <a:pt x="6437642" y="158811"/>
                </a:cubicBezTo>
                <a:lnTo>
                  <a:pt x="6436775" y="162554"/>
                </a:lnTo>
                <a:cubicBezTo>
                  <a:pt x="7639356" y="443858"/>
                  <a:pt x="8934935" y="1025834"/>
                  <a:pt x="9902450" y="1719341"/>
                </a:cubicBezTo>
                <a:cubicBezTo>
                  <a:pt x="10484410" y="2136481"/>
                  <a:pt x="11142801" y="2802651"/>
                  <a:pt x="10974557" y="3607422"/>
                </a:cubicBezTo>
                <a:cubicBezTo>
                  <a:pt x="10966090" y="3647954"/>
                  <a:pt x="10955866" y="3687436"/>
                  <a:pt x="10944022" y="3725937"/>
                </a:cubicBezTo>
                <a:cubicBezTo>
                  <a:pt x="10938589" y="3734632"/>
                  <a:pt x="10933066" y="3743258"/>
                  <a:pt x="10927452" y="3751817"/>
                </a:cubicBezTo>
                <a:cubicBezTo>
                  <a:pt x="10930328" y="3740680"/>
                  <a:pt x="10933066" y="3729474"/>
                  <a:pt x="10935668" y="3718246"/>
                </a:cubicBezTo>
                <a:cubicBezTo>
                  <a:pt x="10977615" y="3535738"/>
                  <a:pt x="10976656" y="3349169"/>
                  <a:pt x="10932770" y="3163672"/>
                </a:cubicBezTo>
                <a:cubicBezTo>
                  <a:pt x="10893288" y="2996866"/>
                  <a:pt x="10818295" y="2827436"/>
                  <a:pt x="10709868" y="2660037"/>
                </a:cubicBezTo>
                <a:cubicBezTo>
                  <a:pt x="10531491" y="2384667"/>
                  <a:pt x="10262009" y="2111401"/>
                  <a:pt x="9908863" y="1847801"/>
                </a:cubicBezTo>
                <a:cubicBezTo>
                  <a:pt x="9402512" y="1469828"/>
                  <a:pt x="8802225" y="1113032"/>
                  <a:pt x="8172864" y="815981"/>
                </a:cubicBezTo>
                <a:cubicBezTo>
                  <a:pt x="7875198" y="675482"/>
                  <a:pt x="7576686" y="550956"/>
                  <a:pt x="7285615" y="445864"/>
                </a:cubicBezTo>
                <a:cubicBezTo>
                  <a:pt x="6996689" y="341542"/>
                  <a:pt x="6720566" y="258322"/>
                  <a:pt x="6464869" y="198515"/>
                </a:cubicBezTo>
                <a:lnTo>
                  <a:pt x="6463979" y="202358"/>
                </a:lnTo>
                <a:cubicBezTo>
                  <a:pt x="7555690" y="457726"/>
                  <a:pt x="8906956" y="1104843"/>
                  <a:pt x="9906511" y="1850962"/>
                </a:cubicBezTo>
                <a:cubicBezTo>
                  <a:pt x="10472816" y="2273693"/>
                  <a:pt x="11110393" y="2940656"/>
                  <a:pt x="10931812" y="3717356"/>
                </a:cubicBezTo>
                <a:cubicBezTo>
                  <a:pt x="10928343" y="3732441"/>
                  <a:pt x="10924599" y="3747367"/>
                  <a:pt x="10920651" y="3762132"/>
                </a:cubicBezTo>
                <a:cubicBezTo>
                  <a:pt x="10914558" y="3771284"/>
                  <a:pt x="10908373" y="3780367"/>
                  <a:pt x="10902074" y="3789359"/>
                </a:cubicBezTo>
                <a:cubicBezTo>
                  <a:pt x="10937859" y="3623991"/>
                  <a:pt x="10937175" y="3454903"/>
                  <a:pt x="10899929" y="3286066"/>
                </a:cubicBezTo>
                <a:cubicBezTo>
                  <a:pt x="10863847" y="3122501"/>
                  <a:pt x="10792689" y="2955559"/>
                  <a:pt x="10688392" y="2789826"/>
                </a:cubicBezTo>
                <a:cubicBezTo>
                  <a:pt x="10518346" y="2519636"/>
                  <a:pt x="10257491" y="2246957"/>
                  <a:pt x="9913039" y="1979385"/>
                </a:cubicBezTo>
                <a:cubicBezTo>
                  <a:pt x="9398860" y="1579949"/>
                  <a:pt x="8798095" y="1202211"/>
                  <a:pt x="8175740" y="887005"/>
                </a:cubicBezTo>
                <a:cubicBezTo>
                  <a:pt x="7875198" y="734801"/>
                  <a:pt x="7578604" y="601916"/>
                  <a:pt x="7294174" y="492044"/>
                </a:cubicBezTo>
                <a:cubicBezTo>
                  <a:pt x="7005864" y="380668"/>
                  <a:pt x="6735994" y="295266"/>
                  <a:pt x="6492118" y="238216"/>
                </a:cubicBezTo>
                <a:lnTo>
                  <a:pt x="6491183" y="242159"/>
                </a:lnTo>
                <a:cubicBezTo>
                  <a:pt x="7500187" y="478182"/>
                  <a:pt x="8874320" y="1177602"/>
                  <a:pt x="9910574" y="1982583"/>
                </a:cubicBezTo>
                <a:cubicBezTo>
                  <a:pt x="10698457" y="2594629"/>
                  <a:pt x="11029855" y="3205185"/>
                  <a:pt x="10896095" y="3797803"/>
                </a:cubicBezTo>
                <a:cubicBezTo>
                  <a:pt x="10889203" y="3807502"/>
                  <a:pt x="10882219" y="3817133"/>
                  <a:pt x="10875122" y="3826650"/>
                </a:cubicBezTo>
                <a:cubicBezTo>
                  <a:pt x="10898446" y="3689102"/>
                  <a:pt x="10895821" y="3548861"/>
                  <a:pt x="10867202" y="3408346"/>
                </a:cubicBezTo>
                <a:cubicBezTo>
                  <a:pt x="10834522" y="3247976"/>
                  <a:pt x="10767174" y="3083476"/>
                  <a:pt x="10667053" y="2919408"/>
                </a:cubicBezTo>
                <a:cubicBezTo>
                  <a:pt x="10579304" y="2775630"/>
                  <a:pt x="10464349" y="2628862"/>
                  <a:pt x="10325318" y="2483144"/>
                </a:cubicBezTo>
                <a:cubicBezTo>
                  <a:pt x="10208105" y="2360247"/>
                  <a:pt x="10070807" y="2235044"/>
                  <a:pt x="9917238" y="2110972"/>
                </a:cubicBezTo>
                <a:cubicBezTo>
                  <a:pt x="9657022" y="1900745"/>
                  <a:pt x="9373437" y="1693764"/>
                  <a:pt x="9074332" y="1495779"/>
                </a:cubicBezTo>
                <a:cubicBezTo>
                  <a:pt x="8781069" y="1301660"/>
                  <a:pt x="8479706" y="1120657"/>
                  <a:pt x="8178616" y="957797"/>
                </a:cubicBezTo>
                <a:cubicBezTo>
                  <a:pt x="7875928" y="794067"/>
                  <a:pt x="7581251" y="652875"/>
                  <a:pt x="7302754" y="538140"/>
                </a:cubicBezTo>
                <a:cubicBezTo>
                  <a:pt x="7015974" y="419986"/>
                  <a:pt x="6752403" y="332436"/>
                  <a:pt x="6519345" y="277921"/>
                </a:cubicBezTo>
                <a:lnTo>
                  <a:pt x="6518409" y="281968"/>
                </a:lnTo>
                <a:cubicBezTo>
                  <a:pt x="7453516" y="500707"/>
                  <a:pt x="8850106" y="1254151"/>
                  <a:pt x="9914614" y="2114206"/>
                </a:cubicBezTo>
                <a:cubicBezTo>
                  <a:pt x="10646857" y="2705795"/>
                  <a:pt x="10967619" y="3283761"/>
                  <a:pt x="10869713" y="3833907"/>
                </a:cubicBezTo>
                <a:cubicBezTo>
                  <a:pt x="10861954" y="3844177"/>
                  <a:pt x="10854058" y="3854333"/>
                  <a:pt x="10846070" y="3864398"/>
                </a:cubicBezTo>
                <a:cubicBezTo>
                  <a:pt x="10859238" y="3754441"/>
                  <a:pt x="10855449" y="3642728"/>
                  <a:pt x="10834544" y="3530489"/>
                </a:cubicBezTo>
                <a:cubicBezTo>
                  <a:pt x="10805287" y="3373246"/>
                  <a:pt x="10741795" y="3211165"/>
                  <a:pt x="10645853" y="3048741"/>
                </a:cubicBezTo>
                <a:cubicBezTo>
                  <a:pt x="10562004" y="2906811"/>
                  <a:pt x="10451204" y="2761024"/>
                  <a:pt x="10316555" y="2615420"/>
                </a:cubicBezTo>
                <a:cubicBezTo>
                  <a:pt x="10203813" y="2493528"/>
                  <a:pt x="10070875" y="2368098"/>
                  <a:pt x="9921415" y="2242562"/>
                </a:cubicBezTo>
                <a:cubicBezTo>
                  <a:pt x="9401553" y="1805973"/>
                  <a:pt x="8783649" y="1374761"/>
                  <a:pt x="8181537" y="1028360"/>
                </a:cubicBezTo>
                <a:cubicBezTo>
                  <a:pt x="7877206" y="853265"/>
                  <a:pt x="7584423" y="703811"/>
                  <a:pt x="7311358" y="584149"/>
                </a:cubicBezTo>
                <a:cubicBezTo>
                  <a:pt x="7026723" y="459418"/>
                  <a:pt x="6769405" y="369745"/>
                  <a:pt x="6546572" y="317622"/>
                </a:cubicBezTo>
                <a:lnTo>
                  <a:pt x="6545613" y="321771"/>
                </a:lnTo>
                <a:cubicBezTo>
                  <a:pt x="7428663" y="528328"/>
                  <a:pt x="8815714" y="1319527"/>
                  <a:pt x="9918676" y="2245825"/>
                </a:cubicBezTo>
                <a:cubicBezTo>
                  <a:pt x="10595644" y="2814359"/>
                  <a:pt x="10905064" y="3360032"/>
                  <a:pt x="10840981" y="3870742"/>
                </a:cubicBezTo>
                <a:cubicBezTo>
                  <a:pt x="10832377" y="3881468"/>
                  <a:pt x="10823636" y="3892081"/>
                  <a:pt x="10814758" y="3902556"/>
                </a:cubicBezTo>
                <a:cubicBezTo>
                  <a:pt x="10820304" y="3820054"/>
                  <a:pt x="10816081" y="3736526"/>
                  <a:pt x="10802000" y="3652518"/>
                </a:cubicBezTo>
                <a:cubicBezTo>
                  <a:pt x="10776165" y="3498356"/>
                  <a:pt x="10716532" y="3338648"/>
                  <a:pt x="10624787" y="3177867"/>
                </a:cubicBezTo>
                <a:cubicBezTo>
                  <a:pt x="10544797" y="3037718"/>
                  <a:pt x="10438195" y="2892912"/>
                  <a:pt x="10307882" y="2747491"/>
                </a:cubicBezTo>
                <a:cubicBezTo>
                  <a:pt x="10198062" y="2624891"/>
                  <a:pt x="10072998" y="2502771"/>
                  <a:pt x="9925591" y="2374146"/>
                </a:cubicBezTo>
                <a:cubicBezTo>
                  <a:pt x="9400754" y="1916180"/>
                  <a:pt x="8782416" y="1463210"/>
                  <a:pt x="8184527" y="1098686"/>
                </a:cubicBezTo>
                <a:cubicBezTo>
                  <a:pt x="7878941" y="912388"/>
                  <a:pt x="7588074" y="754725"/>
                  <a:pt x="7319962" y="630071"/>
                </a:cubicBezTo>
                <a:cubicBezTo>
                  <a:pt x="7037860" y="498920"/>
                  <a:pt x="6786818" y="407153"/>
                  <a:pt x="6573821" y="357328"/>
                </a:cubicBezTo>
                <a:lnTo>
                  <a:pt x="6572817" y="361575"/>
                </a:lnTo>
                <a:cubicBezTo>
                  <a:pt x="7395891" y="554104"/>
                  <a:pt x="8804736" y="1401899"/>
                  <a:pt x="9922715" y="2377432"/>
                </a:cubicBezTo>
                <a:cubicBezTo>
                  <a:pt x="10554245" y="2928492"/>
                  <a:pt x="10847096" y="3431556"/>
                  <a:pt x="10810923" y="3907052"/>
                </a:cubicBezTo>
                <a:cubicBezTo>
                  <a:pt x="10801087" y="3918554"/>
                  <a:pt x="10791091" y="3929942"/>
                  <a:pt x="10780958" y="3941171"/>
                </a:cubicBezTo>
                <a:cubicBezTo>
                  <a:pt x="10781620" y="3886010"/>
                  <a:pt x="10777855" y="3830393"/>
                  <a:pt x="10769571" y="3774456"/>
                </a:cubicBezTo>
                <a:cubicBezTo>
                  <a:pt x="10747182" y="3623284"/>
                  <a:pt x="10691428" y="3465949"/>
                  <a:pt x="10603905" y="3306788"/>
                </a:cubicBezTo>
                <a:cubicBezTo>
                  <a:pt x="10463596" y="3051708"/>
                  <a:pt x="10243067" y="2789666"/>
                  <a:pt x="9929790" y="2505737"/>
                </a:cubicBezTo>
                <a:cubicBezTo>
                  <a:pt x="9401142" y="2026654"/>
                  <a:pt x="8782416" y="1551843"/>
                  <a:pt x="8187562" y="1168774"/>
                </a:cubicBezTo>
                <a:cubicBezTo>
                  <a:pt x="7881109" y="971424"/>
                  <a:pt x="7592114" y="805599"/>
                  <a:pt x="7328612" y="675907"/>
                </a:cubicBezTo>
                <a:cubicBezTo>
                  <a:pt x="7049317" y="538457"/>
                  <a:pt x="6804551" y="444629"/>
                  <a:pt x="6601047" y="397029"/>
                </a:cubicBezTo>
                <a:lnTo>
                  <a:pt x="6600043" y="401379"/>
                </a:lnTo>
                <a:cubicBezTo>
                  <a:pt x="6998287" y="494538"/>
                  <a:pt x="7546424" y="761199"/>
                  <a:pt x="8185143" y="1172531"/>
                </a:cubicBezTo>
                <a:cubicBezTo>
                  <a:pt x="8779792" y="1555470"/>
                  <a:pt x="9398313" y="2030123"/>
                  <a:pt x="9926778" y="2509047"/>
                </a:cubicBezTo>
                <a:cubicBezTo>
                  <a:pt x="10504105" y="3032263"/>
                  <a:pt x="10784998" y="3505408"/>
                  <a:pt x="10777147" y="3945370"/>
                </a:cubicBezTo>
                <a:cubicBezTo>
                  <a:pt x="10766444" y="3957169"/>
                  <a:pt x="10755534" y="3968762"/>
                  <a:pt x="10744466" y="3980242"/>
                </a:cubicBezTo>
                <a:cubicBezTo>
                  <a:pt x="10743211" y="3952353"/>
                  <a:pt x="10740815" y="3924374"/>
                  <a:pt x="10737231" y="3896257"/>
                </a:cubicBezTo>
                <a:cubicBezTo>
                  <a:pt x="10718335" y="3748074"/>
                  <a:pt x="10666483" y="3593044"/>
                  <a:pt x="10583160" y="3435527"/>
                </a:cubicBezTo>
                <a:cubicBezTo>
                  <a:pt x="10450473" y="3184623"/>
                  <a:pt x="10238115" y="2923539"/>
                  <a:pt x="9933967" y="2637329"/>
                </a:cubicBezTo>
                <a:cubicBezTo>
                  <a:pt x="9672518" y="2391308"/>
                  <a:pt x="9388363" y="2144849"/>
                  <a:pt x="9089394" y="1904803"/>
                </a:cubicBezTo>
                <a:cubicBezTo>
                  <a:pt x="8787871" y="1662692"/>
                  <a:pt x="8485502" y="1438557"/>
                  <a:pt x="8190734" y="1238628"/>
                </a:cubicBezTo>
                <a:cubicBezTo>
                  <a:pt x="7883665" y="1030375"/>
                  <a:pt x="7596519" y="856440"/>
                  <a:pt x="7337284" y="721653"/>
                </a:cubicBezTo>
                <a:cubicBezTo>
                  <a:pt x="7061024" y="578019"/>
                  <a:pt x="6822489" y="482157"/>
                  <a:pt x="6628274" y="436728"/>
                </a:cubicBezTo>
                <a:lnTo>
                  <a:pt x="6627247" y="441181"/>
                </a:lnTo>
                <a:cubicBezTo>
                  <a:pt x="7006251" y="529837"/>
                  <a:pt x="7546014" y="806898"/>
                  <a:pt x="8188156" y="1242412"/>
                </a:cubicBezTo>
                <a:cubicBezTo>
                  <a:pt x="8781024" y="1644498"/>
                  <a:pt x="9399910" y="2141072"/>
                  <a:pt x="9930840" y="2640661"/>
                </a:cubicBezTo>
                <a:cubicBezTo>
                  <a:pt x="10455312" y="3134186"/>
                  <a:pt x="10723173" y="3577548"/>
                  <a:pt x="10740381" y="3984510"/>
                </a:cubicBezTo>
                <a:cubicBezTo>
                  <a:pt x="10728833" y="3996400"/>
                  <a:pt x="10717102" y="4008107"/>
                  <a:pt x="10705212" y="4019678"/>
                </a:cubicBezTo>
                <a:cubicBezTo>
                  <a:pt x="10705144" y="4019108"/>
                  <a:pt x="10705099" y="4018560"/>
                  <a:pt x="10705053" y="4017989"/>
                </a:cubicBezTo>
                <a:cubicBezTo>
                  <a:pt x="10689625" y="3872728"/>
                  <a:pt x="10641698" y="3720003"/>
                  <a:pt x="10562621" y="3564061"/>
                </a:cubicBezTo>
                <a:cubicBezTo>
                  <a:pt x="10437396" y="3317150"/>
                  <a:pt x="10233140" y="3057071"/>
                  <a:pt x="9938166" y="2768943"/>
                </a:cubicBezTo>
                <a:cubicBezTo>
                  <a:pt x="9677220" y="2514068"/>
                  <a:pt x="9393041" y="2257508"/>
                  <a:pt x="9093457" y="2006402"/>
                </a:cubicBezTo>
                <a:cubicBezTo>
                  <a:pt x="8790701" y="1752636"/>
                  <a:pt x="8488081" y="1517743"/>
                  <a:pt x="8193998" y="1308251"/>
                </a:cubicBezTo>
                <a:cubicBezTo>
                  <a:pt x="7886586" y="1089251"/>
                  <a:pt x="7601266" y="907255"/>
                  <a:pt x="7346025" y="767318"/>
                </a:cubicBezTo>
                <a:cubicBezTo>
                  <a:pt x="7072914" y="617592"/>
                  <a:pt x="6840587" y="519727"/>
                  <a:pt x="6655524" y="476434"/>
                </a:cubicBezTo>
                <a:lnTo>
                  <a:pt x="6654451" y="480987"/>
                </a:lnTo>
                <a:cubicBezTo>
                  <a:pt x="7015038" y="565337"/>
                  <a:pt x="7546470" y="852713"/>
                  <a:pt x="8191282" y="1312060"/>
                </a:cubicBezTo>
                <a:cubicBezTo>
                  <a:pt x="8775136" y="1727972"/>
                  <a:pt x="9410659" y="2260203"/>
                  <a:pt x="9934880" y="2772275"/>
                </a:cubicBezTo>
                <a:cubicBezTo>
                  <a:pt x="10229488" y="3060060"/>
                  <a:pt x="10433471" y="3319729"/>
                  <a:pt x="10558444" y="3566183"/>
                </a:cubicBezTo>
                <a:cubicBezTo>
                  <a:pt x="10638299" y="3723609"/>
                  <a:pt x="10685631" y="3876653"/>
                  <a:pt x="10700419" y="4024334"/>
                </a:cubicBezTo>
                <a:cubicBezTo>
                  <a:pt x="10688141" y="4036179"/>
                  <a:pt x="10675681" y="4047863"/>
                  <a:pt x="10663037" y="4059365"/>
                </a:cubicBezTo>
                <a:cubicBezTo>
                  <a:pt x="10643661" y="3941148"/>
                  <a:pt x="10603198" y="3818069"/>
                  <a:pt x="10542264" y="3692434"/>
                </a:cubicBezTo>
                <a:cubicBezTo>
                  <a:pt x="10477541" y="3558948"/>
                  <a:pt x="10387484" y="3418137"/>
                  <a:pt x="10274630" y="3273902"/>
                </a:cubicBezTo>
                <a:cubicBezTo>
                  <a:pt x="10181677" y="3155114"/>
                  <a:pt x="10072976" y="3032971"/>
                  <a:pt x="9942342" y="2900535"/>
                </a:cubicBezTo>
                <a:cubicBezTo>
                  <a:pt x="9418465" y="2369376"/>
                  <a:pt x="8782462" y="1814310"/>
                  <a:pt x="8197421" y="1377639"/>
                </a:cubicBezTo>
                <a:cubicBezTo>
                  <a:pt x="7889849" y="1148050"/>
                  <a:pt x="7606332" y="958045"/>
                  <a:pt x="7354788" y="812896"/>
                </a:cubicBezTo>
                <a:cubicBezTo>
                  <a:pt x="7084942" y="657170"/>
                  <a:pt x="6858822" y="557326"/>
                  <a:pt x="6682750" y="516139"/>
                </a:cubicBezTo>
                <a:lnTo>
                  <a:pt x="6681655" y="520795"/>
                </a:lnTo>
                <a:cubicBezTo>
                  <a:pt x="7419466" y="693379"/>
                  <a:pt x="8917203" y="1867998"/>
                  <a:pt x="9938943" y="2903890"/>
                </a:cubicBezTo>
                <a:cubicBezTo>
                  <a:pt x="10224353" y="3193249"/>
                  <a:pt x="10420303" y="3451868"/>
                  <a:pt x="10537973" y="3694534"/>
                </a:cubicBezTo>
                <a:cubicBezTo>
                  <a:pt x="10599319" y="3821036"/>
                  <a:pt x="10639462" y="3944206"/>
                  <a:pt x="10658381" y="4063565"/>
                </a:cubicBezTo>
                <a:cubicBezTo>
                  <a:pt x="10645100" y="4075569"/>
                  <a:pt x="10631634" y="4087391"/>
                  <a:pt x="10617986" y="4099007"/>
                </a:cubicBezTo>
                <a:cubicBezTo>
                  <a:pt x="10597995" y="4008632"/>
                  <a:pt x="10565953" y="3915519"/>
                  <a:pt x="10522112" y="3820671"/>
                </a:cubicBezTo>
                <a:cubicBezTo>
                  <a:pt x="10461131" y="3688737"/>
                  <a:pt x="10375206" y="3548930"/>
                  <a:pt x="10266688" y="3405106"/>
                </a:cubicBezTo>
                <a:cubicBezTo>
                  <a:pt x="10177683" y="3287162"/>
                  <a:pt x="10072952" y="3165155"/>
                  <a:pt x="9946519" y="3032126"/>
                </a:cubicBezTo>
                <a:cubicBezTo>
                  <a:pt x="9424695" y="2483053"/>
                  <a:pt x="8788487" y="1905212"/>
                  <a:pt x="8201027" y="1446787"/>
                </a:cubicBezTo>
                <a:cubicBezTo>
                  <a:pt x="7893455" y="1206789"/>
                  <a:pt x="7611718" y="1008822"/>
                  <a:pt x="7363644" y="858384"/>
                </a:cubicBezTo>
                <a:cubicBezTo>
                  <a:pt x="7097083" y="696739"/>
                  <a:pt x="6877170" y="594950"/>
                  <a:pt x="6709977" y="555843"/>
                </a:cubicBezTo>
                <a:lnTo>
                  <a:pt x="6708858" y="560596"/>
                </a:lnTo>
                <a:cubicBezTo>
                  <a:pt x="7029850" y="635681"/>
                  <a:pt x="7558726" y="951772"/>
                  <a:pt x="8198014" y="1450637"/>
                </a:cubicBezTo>
                <a:cubicBezTo>
                  <a:pt x="8785315" y="1908920"/>
                  <a:pt x="9421317" y="2486590"/>
                  <a:pt x="9942981" y="3035504"/>
                </a:cubicBezTo>
                <a:cubicBezTo>
                  <a:pt x="10219196" y="3326142"/>
                  <a:pt x="10407181" y="3583642"/>
                  <a:pt x="10517684" y="3822725"/>
                </a:cubicBezTo>
                <a:cubicBezTo>
                  <a:pt x="10561867" y="3918326"/>
                  <a:pt x="10593818" y="4011759"/>
                  <a:pt x="10613537" y="4102796"/>
                </a:cubicBezTo>
                <a:cubicBezTo>
                  <a:pt x="10599273" y="4114846"/>
                  <a:pt x="10584849" y="4126690"/>
                  <a:pt x="10570243" y="4138352"/>
                </a:cubicBezTo>
                <a:cubicBezTo>
                  <a:pt x="10553058" y="4076299"/>
                  <a:pt x="10530373" y="4013014"/>
                  <a:pt x="10502188" y="3948770"/>
                </a:cubicBezTo>
                <a:cubicBezTo>
                  <a:pt x="10444950" y="3818366"/>
                  <a:pt x="10363088" y="3679540"/>
                  <a:pt x="10258883" y="3536195"/>
                </a:cubicBezTo>
                <a:cubicBezTo>
                  <a:pt x="10173735" y="3419050"/>
                  <a:pt x="10072930" y="3297203"/>
                  <a:pt x="9950718" y="3163740"/>
                </a:cubicBezTo>
                <a:cubicBezTo>
                  <a:pt x="9432522" y="2597824"/>
                  <a:pt x="8796178" y="1997141"/>
                  <a:pt x="8204815" y="1515705"/>
                </a:cubicBezTo>
                <a:cubicBezTo>
                  <a:pt x="7897449" y="1265473"/>
                  <a:pt x="7617447" y="1059599"/>
                  <a:pt x="7372567" y="903784"/>
                </a:cubicBezTo>
                <a:cubicBezTo>
                  <a:pt x="7109361" y="736296"/>
                  <a:pt x="6895588" y="632591"/>
                  <a:pt x="6737226" y="595546"/>
                </a:cubicBezTo>
                <a:lnTo>
                  <a:pt x="6736085" y="600398"/>
                </a:lnTo>
                <a:cubicBezTo>
                  <a:pt x="6893899" y="637317"/>
                  <a:pt x="7107147" y="740806"/>
                  <a:pt x="7369897" y="907988"/>
                </a:cubicBezTo>
                <a:cubicBezTo>
                  <a:pt x="7614594" y="1063698"/>
                  <a:pt x="7894459" y="1269463"/>
                  <a:pt x="8201666" y="1519569"/>
                </a:cubicBezTo>
                <a:cubicBezTo>
                  <a:pt x="8792846" y="2000861"/>
                  <a:pt x="9429008" y="2601362"/>
                  <a:pt x="9947044" y="3167095"/>
                </a:cubicBezTo>
                <a:cubicBezTo>
                  <a:pt x="10217781" y="3462777"/>
                  <a:pt x="10392734" y="3711810"/>
                  <a:pt x="10497624" y="3950779"/>
                </a:cubicBezTo>
                <a:cubicBezTo>
                  <a:pt x="10526060" y="4015616"/>
                  <a:pt x="10548836" y="4079312"/>
                  <a:pt x="10565907" y="4141798"/>
                </a:cubicBezTo>
                <a:cubicBezTo>
                  <a:pt x="10550753" y="4153803"/>
                  <a:pt x="10535417" y="4165579"/>
                  <a:pt x="10519897" y="4177150"/>
                </a:cubicBezTo>
                <a:cubicBezTo>
                  <a:pt x="10508943" y="4144012"/>
                  <a:pt x="10496483" y="4110532"/>
                  <a:pt x="10482470" y="4076779"/>
                </a:cubicBezTo>
                <a:cubicBezTo>
                  <a:pt x="10428975" y="3947835"/>
                  <a:pt x="10351175" y="3810013"/>
                  <a:pt x="10251260" y="3667124"/>
                </a:cubicBezTo>
                <a:cubicBezTo>
                  <a:pt x="10169878" y="3550732"/>
                  <a:pt x="10072930" y="3429137"/>
                  <a:pt x="9954894" y="3295332"/>
                </a:cubicBezTo>
                <a:cubicBezTo>
                  <a:pt x="9703944" y="3010856"/>
                  <a:pt x="9412348" y="2704768"/>
                  <a:pt x="9111600" y="2410137"/>
                </a:cubicBezTo>
                <a:cubicBezTo>
                  <a:pt x="8811811" y="2116452"/>
                  <a:pt x="8499629" y="1830910"/>
                  <a:pt x="8208832" y="1584385"/>
                </a:cubicBezTo>
                <a:cubicBezTo>
                  <a:pt x="7566622" y="1039976"/>
                  <a:pt x="7053676" y="702896"/>
                  <a:pt x="6764453" y="635243"/>
                </a:cubicBezTo>
                <a:lnTo>
                  <a:pt x="6763289" y="640197"/>
                </a:lnTo>
                <a:cubicBezTo>
                  <a:pt x="7051735" y="707673"/>
                  <a:pt x="7563929" y="1044370"/>
                  <a:pt x="8205546" y="1588267"/>
                </a:cubicBezTo>
                <a:cubicBezTo>
                  <a:pt x="8802020" y="2093922"/>
                  <a:pt x="9438251" y="2717343"/>
                  <a:pt x="9951083" y="3298687"/>
                </a:cubicBezTo>
                <a:cubicBezTo>
                  <a:pt x="10212554" y="3595098"/>
                  <a:pt x="10379931" y="3842968"/>
                  <a:pt x="10477768" y="4078718"/>
                </a:cubicBezTo>
                <a:cubicBezTo>
                  <a:pt x="10491986" y="4112951"/>
                  <a:pt x="10504584" y="4146842"/>
                  <a:pt x="10515561" y="4180345"/>
                </a:cubicBezTo>
                <a:cubicBezTo>
                  <a:pt x="10499586" y="4192189"/>
                  <a:pt x="10483406" y="4203829"/>
                  <a:pt x="10467043" y="4215217"/>
                </a:cubicBezTo>
                <a:cubicBezTo>
                  <a:pt x="10465695" y="4211702"/>
                  <a:pt x="10464373" y="4208211"/>
                  <a:pt x="10463003" y="4204696"/>
                </a:cubicBezTo>
                <a:cubicBezTo>
                  <a:pt x="10413182" y="4077212"/>
                  <a:pt x="10339445" y="3940372"/>
                  <a:pt x="10243797" y="3797986"/>
                </a:cubicBezTo>
                <a:cubicBezTo>
                  <a:pt x="10166066" y="3682301"/>
                  <a:pt x="10072952" y="3560911"/>
                  <a:pt x="9959093" y="3426923"/>
                </a:cubicBezTo>
                <a:cubicBezTo>
                  <a:pt x="9710723" y="3134642"/>
                  <a:pt x="9419445" y="2817714"/>
                  <a:pt x="9116758" y="2510439"/>
                </a:cubicBezTo>
                <a:cubicBezTo>
                  <a:pt x="8817517" y="2206651"/>
                  <a:pt x="8505038" y="1910103"/>
                  <a:pt x="8213077" y="1652844"/>
                </a:cubicBezTo>
                <a:cubicBezTo>
                  <a:pt x="7906601" y="1382776"/>
                  <a:pt x="7629907" y="1161220"/>
                  <a:pt x="7390687" y="994330"/>
                </a:cubicBezTo>
                <a:cubicBezTo>
                  <a:pt x="7134169" y="815374"/>
                  <a:pt x="6932651" y="707919"/>
                  <a:pt x="6791679" y="674944"/>
                </a:cubicBezTo>
                <a:lnTo>
                  <a:pt x="6790493" y="680003"/>
                </a:lnTo>
                <a:cubicBezTo>
                  <a:pt x="6930802" y="712824"/>
                  <a:pt x="7131749" y="820014"/>
                  <a:pt x="7387698" y="998589"/>
                </a:cubicBezTo>
                <a:cubicBezTo>
                  <a:pt x="7626758" y="1165367"/>
                  <a:pt x="7903314" y="1386802"/>
                  <a:pt x="8209654" y="1656740"/>
                </a:cubicBezTo>
                <a:cubicBezTo>
                  <a:pt x="8812747" y="2188161"/>
                  <a:pt x="9448955" y="2834602"/>
                  <a:pt x="9955123" y="3430301"/>
                </a:cubicBezTo>
                <a:cubicBezTo>
                  <a:pt x="10207397" y="3727192"/>
                  <a:pt x="10367242" y="3973852"/>
                  <a:pt x="10458164" y="4206567"/>
                </a:cubicBezTo>
                <a:cubicBezTo>
                  <a:pt x="10459671" y="4210493"/>
                  <a:pt x="10461177" y="4214372"/>
                  <a:pt x="10462661" y="4218275"/>
                </a:cubicBezTo>
                <a:cubicBezTo>
                  <a:pt x="10445886" y="4229892"/>
                  <a:pt x="10428929" y="4241257"/>
                  <a:pt x="10411813" y="4252394"/>
                </a:cubicBezTo>
                <a:cubicBezTo>
                  <a:pt x="10367584" y="4149512"/>
                  <a:pt x="10308840" y="4041040"/>
                  <a:pt x="10236495" y="3928755"/>
                </a:cubicBezTo>
                <a:cubicBezTo>
                  <a:pt x="10162346" y="3813710"/>
                  <a:pt x="10072976" y="3692594"/>
                  <a:pt x="9963270" y="3558538"/>
                </a:cubicBezTo>
                <a:cubicBezTo>
                  <a:pt x="9717842" y="3258588"/>
                  <a:pt x="9427000" y="2930751"/>
                  <a:pt x="9122235" y="2610468"/>
                </a:cubicBezTo>
                <a:cubicBezTo>
                  <a:pt x="8823906" y="2296962"/>
                  <a:pt x="8511109" y="1989425"/>
                  <a:pt x="8217619" y="1721080"/>
                </a:cubicBezTo>
                <a:cubicBezTo>
                  <a:pt x="7916117" y="1445388"/>
                  <a:pt x="7633353" y="1209694"/>
                  <a:pt x="7399885" y="1039483"/>
                </a:cubicBezTo>
                <a:cubicBezTo>
                  <a:pt x="7146721" y="854897"/>
                  <a:pt x="6951251" y="745605"/>
                  <a:pt x="6818906" y="714649"/>
                </a:cubicBezTo>
                <a:lnTo>
                  <a:pt x="6817697" y="719809"/>
                </a:lnTo>
                <a:cubicBezTo>
                  <a:pt x="6949356" y="750603"/>
                  <a:pt x="7144164" y="859596"/>
                  <a:pt x="7396758" y="1043765"/>
                </a:cubicBezTo>
                <a:cubicBezTo>
                  <a:pt x="7630067" y="1213864"/>
                  <a:pt x="7912671" y="1449430"/>
                  <a:pt x="8214058" y="1724991"/>
                </a:cubicBezTo>
                <a:cubicBezTo>
                  <a:pt x="8815964" y="2275366"/>
                  <a:pt x="9468353" y="2962063"/>
                  <a:pt x="9959185" y="3561892"/>
                </a:cubicBezTo>
                <a:cubicBezTo>
                  <a:pt x="10121016" y="3759690"/>
                  <a:pt x="10298731" y="4000782"/>
                  <a:pt x="10407523" y="4255201"/>
                </a:cubicBezTo>
                <a:cubicBezTo>
                  <a:pt x="10390041" y="4266521"/>
                  <a:pt x="10372377" y="4277589"/>
                  <a:pt x="10354553" y="4288430"/>
                </a:cubicBezTo>
                <a:cubicBezTo>
                  <a:pt x="10319658" y="4214532"/>
                  <a:pt x="10277825" y="4138010"/>
                  <a:pt x="10229374" y="4059480"/>
                </a:cubicBezTo>
                <a:cubicBezTo>
                  <a:pt x="10158694" y="3944982"/>
                  <a:pt x="10073044" y="3824185"/>
                  <a:pt x="9967470" y="3690152"/>
                </a:cubicBezTo>
                <a:cubicBezTo>
                  <a:pt x="9725260" y="3382671"/>
                  <a:pt x="9434987" y="3043834"/>
                  <a:pt x="9128032" y="2710245"/>
                </a:cubicBezTo>
                <a:cubicBezTo>
                  <a:pt x="8830959" y="2387429"/>
                  <a:pt x="8517818" y="2068898"/>
                  <a:pt x="8222457" y="1789094"/>
                </a:cubicBezTo>
                <a:cubicBezTo>
                  <a:pt x="7921778" y="1504248"/>
                  <a:pt x="7640565" y="1260621"/>
                  <a:pt x="7409196" y="1084555"/>
                </a:cubicBezTo>
                <a:cubicBezTo>
                  <a:pt x="7159341" y="894397"/>
                  <a:pt x="6969919" y="783305"/>
                  <a:pt x="6846133" y="754353"/>
                </a:cubicBezTo>
                <a:lnTo>
                  <a:pt x="6844900" y="759613"/>
                </a:lnTo>
                <a:cubicBezTo>
                  <a:pt x="7083709" y="815472"/>
                  <a:pt x="7584446" y="1192130"/>
                  <a:pt x="8218737" y="1793014"/>
                </a:cubicBezTo>
                <a:cubicBezTo>
                  <a:pt x="8829384" y="2371499"/>
                  <a:pt x="9481522" y="3081947"/>
                  <a:pt x="9963224" y="3693507"/>
                </a:cubicBezTo>
                <a:cubicBezTo>
                  <a:pt x="10099814" y="3866885"/>
                  <a:pt x="10247586" y="4073173"/>
                  <a:pt x="10350217" y="4291054"/>
                </a:cubicBezTo>
                <a:cubicBezTo>
                  <a:pt x="10332141" y="4301963"/>
                  <a:pt x="10313929" y="4312644"/>
                  <a:pt x="10295558" y="4323074"/>
                </a:cubicBezTo>
                <a:cubicBezTo>
                  <a:pt x="10273398" y="4279552"/>
                  <a:pt x="10249001" y="4235209"/>
                  <a:pt x="10222414" y="4190158"/>
                </a:cubicBezTo>
                <a:cubicBezTo>
                  <a:pt x="10155157" y="4076162"/>
                  <a:pt x="10073135" y="3955663"/>
                  <a:pt x="9971669" y="3821766"/>
                </a:cubicBezTo>
                <a:cubicBezTo>
                  <a:pt x="9729551" y="3502327"/>
                  <a:pt x="9447790" y="3161846"/>
                  <a:pt x="9134194" y="2809795"/>
                </a:cubicBezTo>
                <a:cubicBezTo>
                  <a:pt x="8838695" y="2478032"/>
                  <a:pt x="8525190" y="2148535"/>
                  <a:pt x="8227614" y="1856889"/>
                </a:cubicBezTo>
                <a:cubicBezTo>
                  <a:pt x="7927939" y="1563195"/>
                  <a:pt x="7648188" y="1311681"/>
                  <a:pt x="7418644" y="1129541"/>
                </a:cubicBezTo>
                <a:cubicBezTo>
                  <a:pt x="7172053" y="933882"/>
                  <a:pt x="6988610" y="821009"/>
                  <a:pt x="6873382" y="794054"/>
                </a:cubicBezTo>
                <a:lnTo>
                  <a:pt x="6872127" y="799415"/>
                </a:lnTo>
                <a:cubicBezTo>
                  <a:pt x="6929798" y="812909"/>
                  <a:pt x="7006434" y="849144"/>
                  <a:pt x="7099890" y="907121"/>
                </a:cubicBezTo>
                <a:cubicBezTo>
                  <a:pt x="7189877" y="962936"/>
                  <a:pt x="7295953" y="1039219"/>
                  <a:pt x="7415221" y="1133855"/>
                </a:cubicBezTo>
                <a:cubicBezTo>
                  <a:pt x="7644627" y="1315878"/>
                  <a:pt x="7924219" y="1567260"/>
                  <a:pt x="8223757" y="1860821"/>
                </a:cubicBezTo>
                <a:cubicBezTo>
                  <a:pt x="8843967" y="2468652"/>
                  <a:pt x="9495740" y="3202948"/>
                  <a:pt x="9967264" y="3825098"/>
                </a:cubicBezTo>
                <a:cubicBezTo>
                  <a:pt x="10107414" y="4010002"/>
                  <a:pt x="10213695" y="4173978"/>
                  <a:pt x="10290994" y="4325652"/>
                </a:cubicBezTo>
                <a:cubicBezTo>
                  <a:pt x="10272531" y="4336059"/>
                  <a:pt x="10253908" y="4346238"/>
                  <a:pt x="10235171" y="4356143"/>
                </a:cubicBezTo>
                <a:cubicBezTo>
                  <a:pt x="10228804" y="4344412"/>
                  <a:pt x="10222299" y="4332636"/>
                  <a:pt x="10215635" y="4320791"/>
                </a:cubicBezTo>
                <a:cubicBezTo>
                  <a:pt x="10151712" y="4207229"/>
                  <a:pt x="10073272" y="4087049"/>
                  <a:pt x="9975845" y="3953380"/>
                </a:cubicBezTo>
                <a:cubicBezTo>
                  <a:pt x="9737539" y="3626410"/>
                  <a:pt x="9456577" y="3275066"/>
                  <a:pt x="9140767" y="2909093"/>
                </a:cubicBezTo>
                <a:cubicBezTo>
                  <a:pt x="8847117" y="2568817"/>
                  <a:pt x="8533269" y="2228346"/>
                  <a:pt x="8233115" y="1924474"/>
                </a:cubicBezTo>
                <a:cubicBezTo>
                  <a:pt x="7934626" y="1622286"/>
                  <a:pt x="7656312" y="1362932"/>
                  <a:pt x="7428230" y="1174453"/>
                </a:cubicBezTo>
                <a:cubicBezTo>
                  <a:pt x="7310468" y="1077158"/>
                  <a:pt x="7206446" y="998965"/>
                  <a:pt x="7118992" y="942045"/>
                </a:cubicBezTo>
                <a:cubicBezTo>
                  <a:pt x="7027955" y="882788"/>
                  <a:pt x="6954469" y="846355"/>
                  <a:pt x="6900608" y="833753"/>
                </a:cubicBezTo>
                <a:lnTo>
                  <a:pt x="6899331" y="839216"/>
                </a:lnTo>
                <a:cubicBezTo>
                  <a:pt x="7106143" y="887590"/>
                  <a:pt x="7603251" y="1294765"/>
                  <a:pt x="8229121" y="1928417"/>
                </a:cubicBezTo>
                <a:cubicBezTo>
                  <a:pt x="8859554" y="2566672"/>
                  <a:pt x="9510848" y="3324909"/>
                  <a:pt x="9971303" y="3956667"/>
                </a:cubicBezTo>
                <a:cubicBezTo>
                  <a:pt x="10077654" y="4102568"/>
                  <a:pt x="10163213" y="4235140"/>
                  <a:pt x="10230378" y="4358699"/>
                </a:cubicBezTo>
                <a:cubicBezTo>
                  <a:pt x="10211619" y="4368580"/>
                  <a:pt x="10192722" y="4378189"/>
                  <a:pt x="10173711" y="4387568"/>
                </a:cubicBezTo>
                <a:cubicBezTo>
                  <a:pt x="10119875" y="4293200"/>
                  <a:pt x="10056110" y="4193582"/>
                  <a:pt x="9980044" y="4084995"/>
                </a:cubicBezTo>
                <a:cubicBezTo>
                  <a:pt x="9745731" y="3750493"/>
                  <a:pt x="9465705" y="3388194"/>
                  <a:pt x="9147750" y="3008186"/>
                </a:cubicBezTo>
                <a:cubicBezTo>
                  <a:pt x="8856245" y="2659763"/>
                  <a:pt x="8542009" y="2308350"/>
                  <a:pt x="8239003" y="1991858"/>
                </a:cubicBezTo>
                <a:cubicBezTo>
                  <a:pt x="7941952" y="1681579"/>
                  <a:pt x="7664939" y="1414428"/>
                  <a:pt x="7437929" y="1219291"/>
                </a:cubicBezTo>
                <a:cubicBezTo>
                  <a:pt x="7201106" y="1015705"/>
                  <a:pt x="7024715" y="896118"/>
                  <a:pt x="6927835" y="873454"/>
                </a:cubicBezTo>
                <a:lnTo>
                  <a:pt x="6926534" y="879020"/>
                </a:lnTo>
                <a:cubicBezTo>
                  <a:pt x="7022524" y="901472"/>
                  <a:pt x="7198070" y="1020635"/>
                  <a:pt x="7434209" y="1223622"/>
                </a:cubicBezTo>
                <a:cubicBezTo>
                  <a:pt x="7661082" y="1418643"/>
                  <a:pt x="7937935" y="1685660"/>
                  <a:pt x="8234872" y="1995808"/>
                </a:cubicBezTo>
                <a:cubicBezTo>
                  <a:pt x="8876009" y="2665468"/>
                  <a:pt x="9526663" y="3447691"/>
                  <a:pt x="9975366" y="4088258"/>
                </a:cubicBezTo>
                <a:cubicBezTo>
                  <a:pt x="10050564" y="4195636"/>
                  <a:pt x="10114672" y="4295641"/>
                  <a:pt x="10168645" y="4390056"/>
                </a:cubicBezTo>
                <a:cubicBezTo>
                  <a:pt x="10149726" y="4399345"/>
                  <a:pt x="10130669" y="4408405"/>
                  <a:pt x="10111521" y="4417191"/>
                </a:cubicBezTo>
                <a:cubicBezTo>
                  <a:pt x="10073728" y="4353404"/>
                  <a:pt x="10031531" y="4286901"/>
                  <a:pt x="9984221" y="4216609"/>
                </a:cubicBezTo>
                <a:cubicBezTo>
                  <a:pt x="9754107" y="3874508"/>
                  <a:pt x="9475176" y="3501186"/>
                  <a:pt x="9155190" y="3107028"/>
                </a:cubicBezTo>
                <a:cubicBezTo>
                  <a:pt x="8866058" y="2750891"/>
                  <a:pt x="8551412" y="2388501"/>
                  <a:pt x="8245279" y="2059043"/>
                </a:cubicBezTo>
                <a:cubicBezTo>
                  <a:pt x="7949894" y="1741145"/>
                  <a:pt x="7674114" y="1466240"/>
                  <a:pt x="7447811" y="1264052"/>
                </a:cubicBezTo>
                <a:cubicBezTo>
                  <a:pt x="7214023" y="1055210"/>
                  <a:pt x="7043657" y="933873"/>
                  <a:pt x="6955085" y="913155"/>
                </a:cubicBezTo>
                <a:lnTo>
                  <a:pt x="6953761" y="918821"/>
                </a:lnTo>
                <a:cubicBezTo>
                  <a:pt x="7041375" y="939318"/>
                  <a:pt x="7210874" y="1060199"/>
                  <a:pt x="7443931" y="1268392"/>
                </a:cubicBezTo>
                <a:cubicBezTo>
                  <a:pt x="7670120" y="1470460"/>
                  <a:pt x="7945741" y="1745232"/>
                  <a:pt x="8241034" y="2063003"/>
                </a:cubicBezTo>
                <a:cubicBezTo>
                  <a:pt x="8902871" y="2775288"/>
                  <a:pt x="9536499" y="3561413"/>
                  <a:pt x="9979406" y="4219850"/>
                </a:cubicBezTo>
                <a:cubicBezTo>
                  <a:pt x="10025893" y="4288955"/>
                  <a:pt x="10068046" y="4355503"/>
                  <a:pt x="10106044" y="4419702"/>
                </a:cubicBezTo>
                <a:cubicBezTo>
                  <a:pt x="10087170" y="4428351"/>
                  <a:pt x="10068205" y="4436750"/>
                  <a:pt x="10049149" y="4444897"/>
                </a:cubicBezTo>
                <a:cubicBezTo>
                  <a:pt x="10029956" y="4413426"/>
                  <a:pt x="10009735" y="4381247"/>
                  <a:pt x="9988420" y="4348223"/>
                </a:cubicBezTo>
                <a:cubicBezTo>
                  <a:pt x="9762665" y="3998431"/>
                  <a:pt x="9484967" y="3614018"/>
                  <a:pt x="9163109" y="3205687"/>
                </a:cubicBezTo>
                <a:cubicBezTo>
                  <a:pt x="8876557" y="2842133"/>
                  <a:pt x="8561499" y="2468812"/>
                  <a:pt x="8251989" y="2126049"/>
                </a:cubicBezTo>
                <a:cubicBezTo>
                  <a:pt x="7958566" y="1801073"/>
                  <a:pt x="7683950" y="1518457"/>
                  <a:pt x="7457830" y="1308748"/>
                </a:cubicBezTo>
                <a:cubicBezTo>
                  <a:pt x="7227031" y="1094703"/>
                  <a:pt x="7062599" y="971638"/>
                  <a:pt x="6982311" y="952860"/>
                </a:cubicBezTo>
                <a:lnTo>
                  <a:pt x="6980965" y="958625"/>
                </a:lnTo>
                <a:cubicBezTo>
                  <a:pt x="7060249" y="977170"/>
                  <a:pt x="7223745" y="1099747"/>
                  <a:pt x="7453790" y="1313094"/>
                </a:cubicBezTo>
                <a:cubicBezTo>
                  <a:pt x="7679796" y="1522681"/>
                  <a:pt x="7954299" y="1805172"/>
                  <a:pt x="8247606" y="2130017"/>
                </a:cubicBezTo>
                <a:cubicBezTo>
                  <a:pt x="8920717" y="2875476"/>
                  <a:pt x="9553411" y="3685154"/>
                  <a:pt x="9983445" y="4351441"/>
                </a:cubicBezTo>
                <a:cubicBezTo>
                  <a:pt x="10004441" y="4383962"/>
                  <a:pt x="10024433" y="4415868"/>
                  <a:pt x="10043558" y="4447271"/>
                </a:cubicBezTo>
                <a:cubicBezTo>
                  <a:pt x="10024730" y="4455281"/>
                  <a:pt x="10005833" y="4463063"/>
                  <a:pt x="9986891" y="4470618"/>
                </a:cubicBezTo>
                <a:cubicBezTo>
                  <a:pt x="9569774" y="3798123"/>
                  <a:pt x="8940618" y="2968636"/>
                  <a:pt x="8259154" y="2192878"/>
                </a:cubicBezTo>
                <a:cubicBezTo>
                  <a:pt x="7968037" y="1861474"/>
                  <a:pt x="7694471" y="1571183"/>
                  <a:pt x="7468031" y="1353386"/>
                </a:cubicBezTo>
                <a:cubicBezTo>
                  <a:pt x="7240108" y="1134183"/>
                  <a:pt x="7081564" y="1009411"/>
                  <a:pt x="7009538" y="992564"/>
                </a:cubicBezTo>
                <a:lnTo>
                  <a:pt x="7008169" y="998434"/>
                </a:lnTo>
                <a:cubicBezTo>
                  <a:pt x="7078118" y="1014795"/>
                  <a:pt x="7239949" y="1142399"/>
                  <a:pt x="7463855" y="1357731"/>
                </a:cubicBezTo>
                <a:cubicBezTo>
                  <a:pt x="7690180" y="1575412"/>
                  <a:pt x="7963633" y="1865575"/>
                  <a:pt x="8254636" y="2196856"/>
                </a:cubicBezTo>
                <a:cubicBezTo>
                  <a:pt x="8935575" y="2972013"/>
                  <a:pt x="9564251" y="3800838"/>
                  <a:pt x="9981185" y="4472877"/>
                </a:cubicBezTo>
                <a:cubicBezTo>
                  <a:pt x="9962860" y="4480134"/>
                  <a:pt x="9944488" y="4487163"/>
                  <a:pt x="9926071" y="4493987"/>
                </a:cubicBezTo>
                <a:cubicBezTo>
                  <a:pt x="9721518" y="4159440"/>
                  <a:pt x="9471183" y="3792896"/>
                  <a:pt x="9180499" y="3402412"/>
                </a:cubicBezTo>
                <a:cubicBezTo>
                  <a:pt x="8899516" y="3024983"/>
                  <a:pt x="8583569" y="2629775"/>
                  <a:pt x="8266800" y="2259541"/>
                </a:cubicBezTo>
                <a:cubicBezTo>
                  <a:pt x="7982529" y="1927285"/>
                  <a:pt x="7702527" y="1621300"/>
                  <a:pt x="7478393" y="1397957"/>
                </a:cubicBezTo>
                <a:cubicBezTo>
                  <a:pt x="7256495" y="1176847"/>
                  <a:pt x="7099662" y="1046974"/>
                  <a:pt x="7036788" y="1032265"/>
                </a:cubicBezTo>
                <a:lnTo>
                  <a:pt x="7035395" y="1038233"/>
                </a:lnTo>
                <a:cubicBezTo>
                  <a:pt x="7164636" y="1068467"/>
                  <a:pt x="7680549" y="1583778"/>
                  <a:pt x="8262144" y="2263526"/>
                </a:cubicBezTo>
                <a:cubicBezTo>
                  <a:pt x="8917888" y="3029958"/>
                  <a:pt x="9515685" y="3835551"/>
                  <a:pt x="9920159" y="4496155"/>
                </a:cubicBezTo>
                <a:cubicBezTo>
                  <a:pt x="9902632" y="4502614"/>
                  <a:pt x="9885059" y="4508890"/>
                  <a:pt x="9867463" y="4514960"/>
                </a:cubicBezTo>
                <a:cubicBezTo>
                  <a:pt x="9678635" y="4201843"/>
                  <a:pt x="9451533" y="3861704"/>
                  <a:pt x="9190017" y="3500524"/>
                </a:cubicBezTo>
                <a:cubicBezTo>
                  <a:pt x="8911976" y="3116499"/>
                  <a:pt x="8595550" y="2710382"/>
                  <a:pt x="8274925" y="2326060"/>
                </a:cubicBezTo>
                <a:cubicBezTo>
                  <a:pt x="7993849" y="1989105"/>
                  <a:pt x="7714713" y="1675312"/>
                  <a:pt x="7488959" y="1442474"/>
                </a:cubicBezTo>
                <a:cubicBezTo>
                  <a:pt x="7269708" y="1216365"/>
                  <a:pt x="7118810" y="1084783"/>
                  <a:pt x="7064014" y="1071966"/>
                </a:cubicBezTo>
                <a:lnTo>
                  <a:pt x="7062599" y="1078037"/>
                </a:lnTo>
                <a:cubicBezTo>
                  <a:pt x="7115455" y="1090402"/>
                  <a:pt x="7269229" y="1224816"/>
                  <a:pt x="7484486" y="1446814"/>
                </a:cubicBezTo>
                <a:cubicBezTo>
                  <a:pt x="7710126" y="1679541"/>
                  <a:pt x="7989148" y="1993213"/>
                  <a:pt x="8270132" y="2330054"/>
                </a:cubicBezTo>
                <a:cubicBezTo>
                  <a:pt x="8651646" y="2787383"/>
                  <a:pt x="9338154" y="3648479"/>
                  <a:pt x="9861529" y="4517015"/>
                </a:cubicBezTo>
                <a:cubicBezTo>
                  <a:pt x="9844756" y="4522766"/>
                  <a:pt x="9827958" y="4528334"/>
                  <a:pt x="9811162" y="4533720"/>
                </a:cubicBezTo>
                <a:cubicBezTo>
                  <a:pt x="9638057" y="4242900"/>
                  <a:pt x="9433504" y="3929714"/>
                  <a:pt x="9200127" y="3598476"/>
                </a:cubicBezTo>
                <a:cubicBezTo>
                  <a:pt x="8925053" y="3208061"/>
                  <a:pt x="8608125" y="2791012"/>
                  <a:pt x="8283574" y="2392427"/>
                </a:cubicBezTo>
                <a:cubicBezTo>
                  <a:pt x="8006287" y="2051873"/>
                  <a:pt x="7727905" y="1730300"/>
                  <a:pt x="7499708" y="1486940"/>
                </a:cubicBezTo>
                <a:cubicBezTo>
                  <a:pt x="7286163" y="1259222"/>
                  <a:pt x="7137295" y="1122441"/>
                  <a:pt x="7091240" y="1111672"/>
                </a:cubicBezTo>
                <a:lnTo>
                  <a:pt x="7089803" y="1117840"/>
                </a:lnTo>
                <a:cubicBezTo>
                  <a:pt x="7177964" y="1138467"/>
                  <a:pt x="7676715" y="1657158"/>
                  <a:pt x="8278667" y="2396443"/>
                </a:cubicBezTo>
                <a:cubicBezTo>
                  <a:pt x="8649798" y="2852244"/>
                  <a:pt x="9302232" y="3690631"/>
                  <a:pt x="9805023" y="4535683"/>
                </a:cubicBezTo>
                <a:cubicBezTo>
                  <a:pt x="9789070" y="4540772"/>
                  <a:pt x="9773094" y="4545702"/>
                  <a:pt x="9757119" y="4550494"/>
                </a:cubicBezTo>
                <a:cubicBezTo>
                  <a:pt x="9599876" y="4282838"/>
                  <a:pt x="9417163" y="3997107"/>
                  <a:pt x="9210830" y="3696291"/>
                </a:cubicBezTo>
                <a:cubicBezTo>
                  <a:pt x="8938747" y="3299600"/>
                  <a:pt x="8621293" y="2871665"/>
                  <a:pt x="8292771" y="2458701"/>
                </a:cubicBezTo>
                <a:cubicBezTo>
                  <a:pt x="8020026" y="2115833"/>
                  <a:pt x="7742260" y="1786501"/>
                  <a:pt x="7510663" y="1531365"/>
                </a:cubicBezTo>
                <a:cubicBezTo>
                  <a:pt x="7302641" y="1302212"/>
                  <a:pt x="7156032" y="1160159"/>
                  <a:pt x="7118490" y="1151373"/>
                </a:cubicBezTo>
                <a:lnTo>
                  <a:pt x="7117007" y="1157644"/>
                </a:lnTo>
                <a:cubicBezTo>
                  <a:pt x="7153339" y="1166143"/>
                  <a:pt x="7298715" y="1307470"/>
                  <a:pt x="7505893" y="1535692"/>
                </a:cubicBezTo>
                <a:cubicBezTo>
                  <a:pt x="7737399" y="1790730"/>
                  <a:pt x="8015051" y="2119946"/>
                  <a:pt x="8287728" y="2462695"/>
                </a:cubicBezTo>
                <a:cubicBezTo>
                  <a:pt x="8648086" y="2915688"/>
                  <a:pt x="9267200" y="3729931"/>
                  <a:pt x="9750752" y="4552389"/>
                </a:cubicBezTo>
                <a:cubicBezTo>
                  <a:pt x="9735621" y="4556862"/>
                  <a:pt x="9720512" y="4561221"/>
                  <a:pt x="9705405" y="4565443"/>
                </a:cubicBezTo>
                <a:cubicBezTo>
                  <a:pt x="9564023" y="4321887"/>
                  <a:pt x="9402581" y="4064067"/>
                  <a:pt x="9222172" y="3793992"/>
                </a:cubicBezTo>
                <a:cubicBezTo>
                  <a:pt x="8949199" y="3385365"/>
                  <a:pt x="8639802" y="2958366"/>
                  <a:pt x="8302516" y="2524839"/>
                </a:cubicBezTo>
                <a:cubicBezTo>
                  <a:pt x="8035226" y="2181298"/>
                  <a:pt x="7757962" y="1844234"/>
                  <a:pt x="7521823" y="1575747"/>
                </a:cubicBezTo>
                <a:cubicBezTo>
                  <a:pt x="7319141" y="1345330"/>
                  <a:pt x="7175043" y="1197929"/>
                  <a:pt x="7145717" y="1191071"/>
                </a:cubicBezTo>
                <a:lnTo>
                  <a:pt x="7144210" y="1197443"/>
                </a:lnTo>
                <a:cubicBezTo>
                  <a:pt x="7165207" y="1202355"/>
                  <a:pt x="7275391" y="1305508"/>
                  <a:pt x="7516893" y="1580070"/>
                </a:cubicBezTo>
                <a:cubicBezTo>
                  <a:pt x="7752963" y="1848460"/>
                  <a:pt x="8030136" y="2185413"/>
                  <a:pt x="8297358" y="2528856"/>
                </a:cubicBezTo>
                <a:cubicBezTo>
                  <a:pt x="8646648" y="2977833"/>
                  <a:pt x="9233356" y="3766879"/>
                  <a:pt x="9698672" y="4567291"/>
                </a:cubicBezTo>
                <a:cubicBezTo>
                  <a:pt x="9684432" y="4571240"/>
                  <a:pt x="9670214" y="4575051"/>
                  <a:pt x="9656018" y="4578725"/>
                </a:cubicBezTo>
                <a:cubicBezTo>
                  <a:pt x="9530634" y="4360205"/>
                  <a:pt x="9389754" y="4130707"/>
                  <a:pt x="9234154" y="3891601"/>
                </a:cubicBezTo>
                <a:cubicBezTo>
                  <a:pt x="8964148" y="3476721"/>
                  <a:pt x="8654180" y="3039110"/>
                  <a:pt x="8312832" y="2590932"/>
                </a:cubicBezTo>
                <a:cubicBezTo>
                  <a:pt x="7961146" y="2129141"/>
                  <a:pt x="7673406" y="1784463"/>
                  <a:pt x="7533188" y="1620102"/>
                </a:cubicBezTo>
                <a:cubicBezTo>
                  <a:pt x="7338722" y="1392149"/>
                  <a:pt x="7193962" y="1235688"/>
                  <a:pt x="7172943" y="1230775"/>
                </a:cubicBezTo>
                <a:lnTo>
                  <a:pt x="7171437" y="1237249"/>
                </a:lnTo>
                <a:cubicBezTo>
                  <a:pt x="7187823" y="1241086"/>
                  <a:pt x="7315626" y="1375304"/>
                  <a:pt x="7528144" y="1624419"/>
                </a:cubicBezTo>
                <a:cubicBezTo>
                  <a:pt x="7668317" y="1788724"/>
                  <a:pt x="7955965" y="2133297"/>
                  <a:pt x="8307560" y="2594949"/>
                </a:cubicBezTo>
                <a:cubicBezTo>
                  <a:pt x="8713767" y="3128321"/>
                  <a:pt x="9231895" y="3852507"/>
                  <a:pt x="9649491" y="4580414"/>
                </a:cubicBezTo>
                <a:cubicBezTo>
                  <a:pt x="9635935" y="4583883"/>
                  <a:pt x="9622401" y="4587261"/>
                  <a:pt x="9608868" y="4590524"/>
                </a:cubicBezTo>
                <a:cubicBezTo>
                  <a:pt x="9499551" y="4397884"/>
                  <a:pt x="9378731" y="4197165"/>
                  <a:pt x="9246797" y="3989142"/>
                </a:cubicBezTo>
                <a:cubicBezTo>
                  <a:pt x="8979666" y="3567986"/>
                  <a:pt x="8669128" y="3119785"/>
                  <a:pt x="8323741" y="2656933"/>
                </a:cubicBezTo>
                <a:cubicBezTo>
                  <a:pt x="8000079" y="2223170"/>
                  <a:pt x="7721492" y="1877791"/>
                  <a:pt x="7544804" y="1664435"/>
                </a:cubicBezTo>
                <a:cubicBezTo>
                  <a:pt x="7453425" y="1554105"/>
                  <a:pt x="7366679" y="1451940"/>
                  <a:pt x="7300586" y="1376760"/>
                </a:cubicBezTo>
                <a:cubicBezTo>
                  <a:pt x="7239766" y="1307594"/>
                  <a:pt x="7205989" y="1271834"/>
                  <a:pt x="7200192" y="1270481"/>
                </a:cubicBezTo>
                <a:lnTo>
                  <a:pt x="7198641" y="1277056"/>
                </a:lnTo>
                <a:cubicBezTo>
                  <a:pt x="7198481" y="1277017"/>
                  <a:pt x="7198389" y="1276971"/>
                  <a:pt x="7198389" y="1276971"/>
                </a:cubicBezTo>
                <a:cubicBezTo>
                  <a:pt x="7208317" y="1281581"/>
                  <a:pt x="7332674" y="1418682"/>
                  <a:pt x="7545147" y="1675452"/>
                </a:cubicBezTo>
                <a:cubicBezTo>
                  <a:pt x="7722040" y="1889236"/>
                  <a:pt x="8000718" y="2235024"/>
                  <a:pt x="8323786" y="2668276"/>
                </a:cubicBezTo>
                <a:cubicBezTo>
                  <a:pt x="8713243" y="3190602"/>
                  <a:pt x="9202249" y="3888452"/>
                  <a:pt x="9601953" y="4592190"/>
                </a:cubicBezTo>
                <a:cubicBezTo>
                  <a:pt x="9589264" y="4595203"/>
                  <a:pt x="9576620" y="4598147"/>
                  <a:pt x="9563977" y="4600977"/>
                </a:cubicBezTo>
                <a:cubicBezTo>
                  <a:pt x="9470818" y="4435061"/>
                  <a:pt x="9369465" y="4263485"/>
                  <a:pt x="9260103" y="4086638"/>
                </a:cubicBezTo>
                <a:cubicBezTo>
                  <a:pt x="8995801" y="3659182"/>
                  <a:pt x="8684624" y="3200347"/>
                  <a:pt x="8335243" y="2722911"/>
                </a:cubicBezTo>
                <a:cubicBezTo>
                  <a:pt x="7740411" y="1910009"/>
                  <a:pt x="7234288" y="1317186"/>
                  <a:pt x="7229245" y="1311291"/>
                </a:cubicBezTo>
                <a:lnTo>
                  <a:pt x="7224041" y="1315750"/>
                </a:lnTo>
                <a:cubicBezTo>
                  <a:pt x="7229063" y="1321643"/>
                  <a:pt x="7735048" y="1914304"/>
                  <a:pt x="8329743" y="2726997"/>
                </a:cubicBezTo>
                <a:cubicBezTo>
                  <a:pt x="8705940" y="3241107"/>
                  <a:pt x="9171348" y="3917801"/>
                  <a:pt x="9556560" y="4602643"/>
                </a:cubicBezTo>
                <a:cubicBezTo>
                  <a:pt x="9539740" y="4606363"/>
                  <a:pt x="9522967" y="4609900"/>
                  <a:pt x="9506238" y="4613278"/>
                </a:cubicBezTo>
                <a:cubicBezTo>
                  <a:pt x="8969419" y="4721773"/>
                  <a:pt x="8388714" y="4713101"/>
                  <a:pt x="7730689" y="4582765"/>
                </a:cubicBezTo>
                <a:cubicBezTo>
                  <a:pt x="7314804" y="4500377"/>
                  <a:pt x="6868087" y="4369402"/>
                  <a:pt x="6381888" y="4188629"/>
                </a:cubicBezTo>
                <a:cubicBezTo>
                  <a:pt x="5940101" y="4024380"/>
                  <a:pt x="5506734" y="3819895"/>
                  <a:pt x="5087632" y="3622142"/>
                </a:cubicBezTo>
                <a:cubicBezTo>
                  <a:pt x="4651573" y="3416402"/>
                  <a:pt x="4200656" y="3203633"/>
                  <a:pt x="3740109" y="3036189"/>
                </a:cubicBezTo>
                <a:cubicBezTo>
                  <a:pt x="3599822" y="2985159"/>
                  <a:pt x="3474507" y="2948164"/>
                  <a:pt x="3357042" y="2923083"/>
                </a:cubicBezTo>
                <a:cubicBezTo>
                  <a:pt x="3219312" y="2893665"/>
                  <a:pt x="3094886" y="2880953"/>
                  <a:pt x="2976600" y="2884263"/>
                </a:cubicBezTo>
                <a:cubicBezTo>
                  <a:pt x="2846013" y="2887891"/>
                  <a:pt x="2723413" y="2912037"/>
                  <a:pt x="2612202" y="2956038"/>
                </a:cubicBezTo>
                <a:cubicBezTo>
                  <a:pt x="2490675" y="3004101"/>
                  <a:pt x="2378049" y="3077656"/>
                  <a:pt x="2277449" y="3174672"/>
                </a:cubicBezTo>
                <a:cubicBezTo>
                  <a:pt x="2111541" y="3334654"/>
                  <a:pt x="1971959" y="3522524"/>
                  <a:pt x="1847061" y="3723472"/>
                </a:cubicBezTo>
                <a:cubicBezTo>
                  <a:pt x="1834758" y="3742254"/>
                  <a:pt x="1822596" y="3761174"/>
                  <a:pt x="1810569" y="3780207"/>
                </a:cubicBezTo>
                <a:cubicBezTo>
                  <a:pt x="1795434" y="3802915"/>
                  <a:pt x="1780499" y="3825828"/>
                  <a:pt x="1765767" y="3848924"/>
                </a:cubicBezTo>
                <a:cubicBezTo>
                  <a:pt x="1755577" y="3864101"/>
                  <a:pt x="1745476" y="3879346"/>
                  <a:pt x="1735464" y="3894705"/>
                </a:cubicBezTo>
                <a:cubicBezTo>
                  <a:pt x="1722953" y="3912871"/>
                  <a:pt x="1710577" y="3931152"/>
                  <a:pt x="1698328" y="3949569"/>
                </a:cubicBezTo>
                <a:cubicBezTo>
                  <a:pt x="1685763" y="3967461"/>
                  <a:pt x="1673327" y="3985468"/>
                  <a:pt x="1661015" y="4003612"/>
                </a:cubicBezTo>
                <a:cubicBezTo>
                  <a:pt x="1648371" y="4021230"/>
                  <a:pt x="1635860" y="4038986"/>
                  <a:pt x="1623463" y="4056832"/>
                </a:cubicBezTo>
                <a:cubicBezTo>
                  <a:pt x="1610733" y="4074200"/>
                  <a:pt x="1598128" y="4091659"/>
                  <a:pt x="1585636" y="4109232"/>
                </a:cubicBezTo>
                <a:cubicBezTo>
                  <a:pt x="1572794" y="4126325"/>
                  <a:pt x="1560075" y="4143510"/>
                  <a:pt x="1547464" y="4160809"/>
                </a:cubicBezTo>
                <a:cubicBezTo>
                  <a:pt x="1534510" y="4177606"/>
                  <a:pt x="1521673" y="4194495"/>
                  <a:pt x="1508943" y="4211497"/>
                </a:cubicBezTo>
                <a:cubicBezTo>
                  <a:pt x="1495923" y="4227906"/>
                  <a:pt x="1483014" y="4244429"/>
                  <a:pt x="1470209" y="4261020"/>
                </a:cubicBezTo>
                <a:cubicBezTo>
                  <a:pt x="1457582" y="4276471"/>
                  <a:pt x="1445053" y="4292013"/>
                  <a:pt x="1432612" y="4307623"/>
                </a:cubicBezTo>
                <a:cubicBezTo>
                  <a:pt x="1419013" y="4323735"/>
                  <a:pt x="1405509" y="4339939"/>
                  <a:pt x="1392094" y="4356257"/>
                </a:cubicBezTo>
                <a:cubicBezTo>
                  <a:pt x="1379058" y="4371182"/>
                  <a:pt x="1366093" y="4386199"/>
                  <a:pt x="1353215" y="4401307"/>
                </a:cubicBezTo>
                <a:cubicBezTo>
                  <a:pt x="1339633" y="4416278"/>
                  <a:pt x="1326152" y="4431364"/>
                  <a:pt x="1312726" y="4446540"/>
                </a:cubicBezTo>
                <a:cubicBezTo>
                  <a:pt x="1299129" y="4460941"/>
                  <a:pt x="1285591" y="4475433"/>
                  <a:pt x="1272137" y="4490016"/>
                </a:cubicBezTo>
                <a:cubicBezTo>
                  <a:pt x="1258647" y="4503709"/>
                  <a:pt x="1245212" y="4517494"/>
                  <a:pt x="1231852" y="4531347"/>
                </a:cubicBezTo>
                <a:cubicBezTo>
                  <a:pt x="1218289" y="4544515"/>
                  <a:pt x="1204778" y="4557752"/>
                  <a:pt x="1191334" y="4571080"/>
                </a:cubicBezTo>
                <a:cubicBezTo>
                  <a:pt x="1177623" y="4583746"/>
                  <a:pt x="1163959" y="4596481"/>
                  <a:pt x="1150357" y="4609329"/>
                </a:cubicBezTo>
                <a:cubicBezTo>
                  <a:pt x="1137353" y="4620718"/>
                  <a:pt x="1124388" y="4632197"/>
                  <a:pt x="1111473" y="4643768"/>
                </a:cubicBezTo>
                <a:cubicBezTo>
                  <a:pt x="1097018" y="4655749"/>
                  <a:pt x="1082622" y="4667868"/>
                  <a:pt x="1068253" y="4680077"/>
                </a:cubicBezTo>
                <a:cubicBezTo>
                  <a:pt x="1054576" y="4690781"/>
                  <a:pt x="1040946" y="4701553"/>
                  <a:pt x="1027417" y="4712394"/>
                </a:cubicBezTo>
                <a:cubicBezTo>
                  <a:pt x="1013843" y="4722389"/>
                  <a:pt x="1000442" y="4732363"/>
                  <a:pt x="987221" y="4742336"/>
                </a:cubicBezTo>
                <a:cubicBezTo>
                  <a:pt x="973473" y="4751829"/>
                  <a:pt x="959595" y="4761552"/>
                  <a:pt x="945557" y="4771502"/>
                </a:cubicBezTo>
                <a:cubicBezTo>
                  <a:pt x="932638" y="4779832"/>
                  <a:pt x="919643" y="4788345"/>
                  <a:pt x="906571" y="4797017"/>
                </a:cubicBezTo>
                <a:cubicBezTo>
                  <a:pt x="891796" y="4805872"/>
                  <a:pt x="876970" y="4814933"/>
                  <a:pt x="862088" y="4824198"/>
                </a:cubicBezTo>
                <a:cubicBezTo>
                  <a:pt x="849758" y="4831091"/>
                  <a:pt x="837431" y="4838119"/>
                  <a:pt x="825112" y="4845217"/>
                </a:cubicBezTo>
                <a:cubicBezTo>
                  <a:pt x="810766" y="4852612"/>
                  <a:pt x="796445" y="4860120"/>
                  <a:pt x="782170" y="4867834"/>
                </a:cubicBezTo>
                <a:cubicBezTo>
                  <a:pt x="769406" y="4873905"/>
                  <a:pt x="756719" y="4880135"/>
                  <a:pt x="744085" y="4886457"/>
                </a:cubicBezTo>
                <a:cubicBezTo>
                  <a:pt x="729961" y="4892619"/>
                  <a:pt x="715907" y="4898895"/>
                  <a:pt x="701985" y="4905376"/>
                </a:cubicBezTo>
                <a:cubicBezTo>
                  <a:pt x="690145" y="4910123"/>
                  <a:pt x="678417" y="4914984"/>
                  <a:pt x="666780" y="4919959"/>
                </a:cubicBezTo>
                <a:cubicBezTo>
                  <a:pt x="653030" y="4924980"/>
                  <a:pt x="639412" y="4930161"/>
                  <a:pt x="625922" y="4935524"/>
                </a:cubicBezTo>
                <a:cubicBezTo>
                  <a:pt x="613044" y="4939814"/>
                  <a:pt x="600300" y="4944287"/>
                  <a:pt x="587691" y="4948920"/>
                </a:cubicBezTo>
                <a:cubicBezTo>
                  <a:pt x="568196" y="4954786"/>
                  <a:pt x="549053" y="4961084"/>
                  <a:pt x="530264" y="4967840"/>
                </a:cubicBezTo>
                <a:cubicBezTo>
                  <a:pt x="326970" y="5040847"/>
                  <a:pt x="188074" y="5177094"/>
                  <a:pt x="105629" y="5384318"/>
                </a:cubicBezTo>
                <a:cubicBezTo>
                  <a:pt x="30689" y="5572667"/>
                  <a:pt x="11817" y="5796802"/>
                  <a:pt x="0" y="5992089"/>
                </a:cubicBezTo>
                <a:lnTo>
                  <a:pt x="5076" y="5992386"/>
                </a:lnTo>
                <a:cubicBezTo>
                  <a:pt x="4320" y="6000807"/>
                  <a:pt x="3578" y="6009183"/>
                  <a:pt x="2853" y="6017513"/>
                </a:cubicBezTo>
                <a:lnTo>
                  <a:pt x="8549" y="6017992"/>
                </a:lnTo>
                <a:cubicBezTo>
                  <a:pt x="7588" y="6026345"/>
                  <a:pt x="6637" y="6034675"/>
                  <a:pt x="5705" y="6042937"/>
                </a:cubicBezTo>
                <a:lnTo>
                  <a:pt x="11982" y="6043644"/>
                </a:lnTo>
                <a:cubicBezTo>
                  <a:pt x="10829" y="6051883"/>
                  <a:pt x="9686" y="6060144"/>
                  <a:pt x="8556" y="6068360"/>
                </a:cubicBezTo>
                <a:lnTo>
                  <a:pt x="15040" y="6069250"/>
                </a:lnTo>
                <a:cubicBezTo>
                  <a:pt x="78820" y="5605234"/>
                  <a:pt x="171060" y="5171526"/>
                  <a:pt x="590032" y="4962431"/>
                </a:cubicBezTo>
                <a:cubicBezTo>
                  <a:pt x="407860" y="5066568"/>
                  <a:pt x="273124" y="5222373"/>
                  <a:pt x="178869" y="5437698"/>
                </a:cubicBezTo>
                <a:cubicBezTo>
                  <a:pt x="88821" y="5643415"/>
                  <a:pt x="46769" y="5874625"/>
                  <a:pt x="11409" y="6093807"/>
                </a:cubicBezTo>
                <a:lnTo>
                  <a:pt x="17767" y="6094834"/>
                </a:lnTo>
                <a:cubicBezTo>
                  <a:pt x="94474" y="5619338"/>
                  <a:pt x="198594" y="5174059"/>
                  <a:pt x="624423" y="4950906"/>
                </a:cubicBezTo>
                <a:cubicBezTo>
                  <a:pt x="625037" y="4950586"/>
                  <a:pt x="625657" y="4950267"/>
                  <a:pt x="626271" y="4949947"/>
                </a:cubicBezTo>
                <a:cubicBezTo>
                  <a:pt x="438380" y="5061318"/>
                  <a:pt x="297886" y="5225408"/>
                  <a:pt x="197189" y="5450958"/>
                </a:cubicBezTo>
                <a:cubicBezTo>
                  <a:pt x="103333" y="5661148"/>
                  <a:pt x="55357" y="5896351"/>
                  <a:pt x="14261" y="6119231"/>
                </a:cubicBezTo>
                <a:lnTo>
                  <a:pt x="20492" y="6120395"/>
                </a:lnTo>
                <a:cubicBezTo>
                  <a:pt x="109509" y="5637596"/>
                  <a:pt x="224436" y="5184397"/>
                  <a:pt x="647372" y="4945041"/>
                </a:cubicBezTo>
                <a:cubicBezTo>
                  <a:pt x="652852" y="4941937"/>
                  <a:pt x="658366" y="4938924"/>
                  <a:pt x="663868" y="4935866"/>
                </a:cubicBezTo>
                <a:cubicBezTo>
                  <a:pt x="469781" y="5054814"/>
                  <a:pt x="323079" y="5227645"/>
                  <a:pt x="215496" y="5464172"/>
                </a:cubicBezTo>
                <a:cubicBezTo>
                  <a:pt x="117837" y="5678881"/>
                  <a:pt x="63949" y="5918077"/>
                  <a:pt x="17119" y="6144700"/>
                </a:cubicBezTo>
                <a:lnTo>
                  <a:pt x="23226" y="6145955"/>
                </a:lnTo>
                <a:cubicBezTo>
                  <a:pt x="124517" y="5655785"/>
                  <a:pt x="250229" y="5194644"/>
                  <a:pt x="670313" y="4939198"/>
                </a:cubicBezTo>
                <a:cubicBezTo>
                  <a:pt x="674871" y="4936437"/>
                  <a:pt x="679446" y="4933721"/>
                  <a:pt x="684013" y="4930982"/>
                </a:cubicBezTo>
                <a:cubicBezTo>
                  <a:pt x="684853" y="4930800"/>
                  <a:pt x="685693" y="4930617"/>
                  <a:pt x="686533" y="4930434"/>
                </a:cubicBezTo>
                <a:cubicBezTo>
                  <a:pt x="493742" y="5056822"/>
                  <a:pt x="345607" y="5235746"/>
                  <a:pt x="233800" y="5477340"/>
                </a:cubicBezTo>
                <a:cubicBezTo>
                  <a:pt x="132335" y="5696614"/>
                  <a:pt x="72533" y="5939827"/>
                  <a:pt x="19972" y="6170146"/>
                </a:cubicBezTo>
                <a:lnTo>
                  <a:pt x="25946" y="6171515"/>
                </a:lnTo>
                <a:cubicBezTo>
                  <a:pt x="139495" y="5673928"/>
                  <a:pt x="275965" y="5204823"/>
                  <a:pt x="693247" y="4933355"/>
                </a:cubicBezTo>
                <a:cubicBezTo>
                  <a:pt x="696586" y="4931165"/>
                  <a:pt x="699927" y="4929065"/>
                  <a:pt x="703266" y="4926920"/>
                </a:cubicBezTo>
                <a:cubicBezTo>
                  <a:pt x="704806" y="4926600"/>
                  <a:pt x="706347" y="4926281"/>
                  <a:pt x="707889" y="4925961"/>
                </a:cubicBezTo>
                <a:cubicBezTo>
                  <a:pt x="517004" y="5059652"/>
                  <a:pt x="367856" y="5244373"/>
                  <a:pt x="252091" y="5490485"/>
                </a:cubicBezTo>
                <a:cubicBezTo>
                  <a:pt x="146827" y="5714301"/>
                  <a:pt x="81109" y="5961553"/>
                  <a:pt x="22822" y="6195593"/>
                </a:cubicBezTo>
                <a:lnTo>
                  <a:pt x="28671" y="6197053"/>
                </a:lnTo>
                <a:cubicBezTo>
                  <a:pt x="154441" y="5692004"/>
                  <a:pt x="301665" y="5214887"/>
                  <a:pt x="716160" y="4927513"/>
                </a:cubicBezTo>
                <a:cubicBezTo>
                  <a:pt x="718287" y="4926030"/>
                  <a:pt x="720410" y="4924569"/>
                  <a:pt x="722536" y="4923108"/>
                </a:cubicBezTo>
                <a:cubicBezTo>
                  <a:pt x="724641" y="4922698"/>
                  <a:pt x="726747" y="4922310"/>
                  <a:pt x="728854" y="4921922"/>
                </a:cubicBezTo>
                <a:cubicBezTo>
                  <a:pt x="540018" y="5062824"/>
                  <a:pt x="389968" y="5253160"/>
                  <a:pt x="270367" y="5503631"/>
                </a:cubicBezTo>
                <a:cubicBezTo>
                  <a:pt x="161326" y="5731965"/>
                  <a:pt x="89699" y="5983257"/>
                  <a:pt x="25682" y="6221062"/>
                </a:cubicBezTo>
                <a:lnTo>
                  <a:pt x="31398" y="6222614"/>
                </a:lnTo>
                <a:cubicBezTo>
                  <a:pt x="169385" y="5710033"/>
                  <a:pt x="327335" y="5224837"/>
                  <a:pt x="739082" y="4921648"/>
                </a:cubicBezTo>
                <a:cubicBezTo>
                  <a:pt x="740043" y="4920940"/>
                  <a:pt x="740997" y="4920256"/>
                  <a:pt x="741958" y="4919549"/>
                </a:cubicBezTo>
                <a:cubicBezTo>
                  <a:pt x="744489" y="4919092"/>
                  <a:pt x="747024" y="4918681"/>
                  <a:pt x="749558" y="4918248"/>
                </a:cubicBezTo>
                <a:cubicBezTo>
                  <a:pt x="562851" y="5066225"/>
                  <a:pt x="411984" y="5262083"/>
                  <a:pt x="288636" y="5516731"/>
                </a:cubicBezTo>
                <a:cubicBezTo>
                  <a:pt x="175836" y="5749583"/>
                  <a:pt x="98296" y="6004938"/>
                  <a:pt x="28539" y="6246532"/>
                </a:cubicBezTo>
                <a:lnTo>
                  <a:pt x="34123" y="6248152"/>
                </a:lnTo>
                <a:cubicBezTo>
                  <a:pt x="184242" y="5728267"/>
                  <a:pt x="352832" y="5235199"/>
                  <a:pt x="761411" y="4916285"/>
                </a:cubicBezTo>
                <a:cubicBezTo>
                  <a:pt x="764312" y="4915805"/>
                  <a:pt x="767213" y="4915326"/>
                  <a:pt x="770116" y="4914870"/>
                </a:cubicBezTo>
                <a:cubicBezTo>
                  <a:pt x="585545" y="5069808"/>
                  <a:pt x="433905" y="5271098"/>
                  <a:pt x="306887" y="5529808"/>
                </a:cubicBezTo>
                <a:cubicBezTo>
                  <a:pt x="190351" y="5767156"/>
                  <a:pt x="106889" y="6026619"/>
                  <a:pt x="31392" y="6272001"/>
                </a:cubicBezTo>
                <a:lnTo>
                  <a:pt x="36853" y="6273689"/>
                </a:lnTo>
                <a:cubicBezTo>
                  <a:pt x="204886" y="5727514"/>
                  <a:pt x="376998" y="5248025"/>
                  <a:pt x="780995" y="4913227"/>
                </a:cubicBezTo>
                <a:cubicBezTo>
                  <a:pt x="784174" y="4912770"/>
                  <a:pt x="787355" y="4912291"/>
                  <a:pt x="790537" y="4911834"/>
                </a:cubicBezTo>
                <a:cubicBezTo>
                  <a:pt x="608110" y="5073574"/>
                  <a:pt x="455734" y="5280181"/>
                  <a:pt x="325119" y="5542862"/>
                </a:cubicBezTo>
                <a:cubicBezTo>
                  <a:pt x="204889" y="5784660"/>
                  <a:pt x="115500" y="6048254"/>
                  <a:pt x="34242" y="6297470"/>
                </a:cubicBezTo>
                <a:lnTo>
                  <a:pt x="39578" y="6299227"/>
                </a:lnTo>
                <a:cubicBezTo>
                  <a:pt x="219739" y="5746593"/>
                  <a:pt x="401582" y="5260440"/>
                  <a:pt x="800636" y="4910420"/>
                </a:cubicBezTo>
                <a:cubicBezTo>
                  <a:pt x="804050" y="4909963"/>
                  <a:pt x="807468" y="4909529"/>
                  <a:pt x="810885" y="4909096"/>
                </a:cubicBezTo>
                <a:cubicBezTo>
                  <a:pt x="630569" y="5077499"/>
                  <a:pt x="477477" y="5289332"/>
                  <a:pt x="343340" y="5555916"/>
                </a:cubicBezTo>
                <a:cubicBezTo>
                  <a:pt x="219461" y="5802097"/>
                  <a:pt x="124126" y="6069821"/>
                  <a:pt x="37097" y="6322962"/>
                </a:cubicBezTo>
                <a:lnTo>
                  <a:pt x="42307" y="6324742"/>
                </a:lnTo>
                <a:cubicBezTo>
                  <a:pt x="234528" y="5765650"/>
                  <a:pt x="426056" y="5272786"/>
                  <a:pt x="820301" y="4907886"/>
                </a:cubicBezTo>
                <a:cubicBezTo>
                  <a:pt x="823950" y="4907453"/>
                  <a:pt x="827600" y="4906997"/>
                  <a:pt x="831251" y="4906585"/>
                </a:cubicBezTo>
                <a:cubicBezTo>
                  <a:pt x="652991" y="5081539"/>
                  <a:pt x="499157" y="5298484"/>
                  <a:pt x="361539" y="5568924"/>
                </a:cubicBezTo>
                <a:cubicBezTo>
                  <a:pt x="234069" y="5819395"/>
                  <a:pt x="132780" y="6091365"/>
                  <a:pt x="39950" y="6348454"/>
                </a:cubicBezTo>
                <a:lnTo>
                  <a:pt x="45032" y="6350280"/>
                </a:lnTo>
                <a:cubicBezTo>
                  <a:pt x="249264" y="5784660"/>
                  <a:pt x="450433" y="5285065"/>
                  <a:pt x="840008" y="4905604"/>
                </a:cubicBezTo>
                <a:cubicBezTo>
                  <a:pt x="843874" y="4905171"/>
                  <a:pt x="847738" y="4904759"/>
                  <a:pt x="851608" y="4904349"/>
                </a:cubicBezTo>
                <a:cubicBezTo>
                  <a:pt x="675341" y="5085761"/>
                  <a:pt x="520768" y="5307727"/>
                  <a:pt x="379719" y="5581933"/>
                </a:cubicBezTo>
                <a:cubicBezTo>
                  <a:pt x="248632" y="5836809"/>
                  <a:pt x="145549" y="6102000"/>
                  <a:pt x="42803" y="6373946"/>
                </a:cubicBezTo>
                <a:lnTo>
                  <a:pt x="47760" y="6375795"/>
                </a:lnTo>
                <a:cubicBezTo>
                  <a:pt x="263957" y="5803603"/>
                  <a:pt x="474752" y="5297252"/>
                  <a:pt x="859790" y="4903505"/>
                </a:cubicBezTo>
                <a:cubicBezTo>
                  <a:pt x="863836" y="4903116"/>
                  <a:pt x="867887" y="4902729"/>
                  <a:pt x="871938" y="4902364"/>
                </a:cubicBezTo>
                <a:cubicBezTo>
                  <a:pt x="697626" y="5090051"/>
                  <a:pt x="542311" y="5316993"/>
                  <a:pt x="397885" y="5594942"/>
                </a:cubicBezTo>
                <a:cubicBezTo>
                  <a:pt x="263372" y="5853834"/>
                  <a:pt x="154514" y="6123202"/>
                  <a:pt x="45655" y="6399416"/>
                </a:cubicBezTo>
                <a:lnTo>
                  <a:pt x="50487" y="6401333"/>
                </a:lnTo>
                <a:cubicBezTo>
                  <a:pt x="278629" y="5822454"/>
                  <a:pt x="499039" y="5309302"/>
                  <a:pt x="879654" y="4901656"/>
                </a:cubicBezTo>
                <a:cubicBezTo>
                  <a:pt x="883860" y="4901291"/>
                  <a:pt x="888066" y="4900926"/>
                  <a:pt x="892275" y="4900583"/>
                </a:cubicBezTo>
                <a:cubicBezTo>
                  <a:pt x="719846" y="5094479"/>
                  <a:pt x="563794" y="5326282"/>
                  <a:pt x="416031" y="5607950"/>
                </a:cubicBezTo>
                <a:cubicBezTo>
                  <a:pt x="278202" y="5870676"/>
                  <a:pt x="163538" y="6144312"/>
                  <a:pt x="48506" y="6424908"/>
                </a:cubicBezTo>
                <a:lnTo>
                  <a:pt x="53214" y="6426848"/>
                </a:lnTo>
                <a:cubicBezTo>
                  <a:pt x="293285" y="5841213"/>
                  <a:pt x="523324" y="5321215"/>
                  <a:pt x="899592" y="4900036"/>
                </a:cubicBezTo>
                <a:cubicBezTo>
                  <a:pt x="903932" y="4899693"/>
                  <a:pt x="908273" y="4899374"/>
                  <a:pt x="912616" y="4899077"/>
                </a:cubicBezTo>
                <a:cubicBezTo>
                  <a:pt x="742015" y="5099020"/>
                  <a:pt x="585212" y="5335615"/>
                  <a:pt x="434170" y="5620913"/>
                </a:cubicBezTo>
                <a:cubicBezTo>
                  <a:pt x="293146" y="5887291"/>
                  <a:pt x="172618" y="6165285"/>
                  <a:pt x="51356" y="6450423"/>
                </a:cubicBezTo>
                <a:lnTo>
                  <a:pt x="55948" y="6452363"/>
                </a:lnTo>
                <a:cubicBezTo>
                  <a:pt x="261508" y="5969062"/>
                  <a:pt x="516322" y="5369985"/>
                  <a:pt x="919593" y="4898598"/>
                </a:cubicBezTo>
                <a:cubicBezTo>
                  <a:pt x="924048" y="4898301"/>
                  <a:pt x="928500" y="4898027"/>
                  <a:pt x="932957" y="4897776"/>
                </a:cubicBezTo>
                <a:cubicBezTo>
                  <a:pt x="764134" y="5103653"/>
                  <a:pt x="606576" y="5344973"/>
                  <a:pt x="452288" y="5633898"/>
                </a:cubicBezTo>
                <a:cubicBezTo>
                  <a:pt x="308277" y="5903586"/>
                  <a:pt x="181807" y="6186076"/>
                  <a:pt x="54209" y="6475915"/>
                </a:cubicBezTo>
                <a:lnTo>
                  <a:pt x="58680" y="6477877"/>
                </a:lnTo>
                <a:cubicBezTo>
                  <a:pt x="274030" y="5988712"/>
                  <a:pt x="540862" y="5382720"/>
                  <a:pt x="939640" y="4897388"/>
                </a:cubicBezTo>
                <a:cubicBezTo>
                  <a:pt x="944202" y="4897114"/>
                  <a:pt x="948766" y="4896886"/>
                  <a:pt x="953330" y="4896681"/>
                </a:cubicBezTo>
                <a:cubicBezTo>
                  <a:pt x="786235" y="5108355"/>
                  <a:pt x="627898" y="5354352"/>
                  <a:pt x="470390" y="5646884"/>
                </a:cubicBezTo>
                <a:cubicBezTo>
                  <a:pt x="323417" y="5919835"/>
                  <a:pt x="196241" y="6195364"/>
                  <a:pt x="57055" y="6501407"/>
                </a:cubicBezTo>
                <a:lnTo>
                  <a:pt x="61414" y="6503393"/>
                </a:lnTo>
                <a:cubicBezTo>
                  <a:pt x="298324" y="5982459"/>
                  <a:pt x="566069" y="5393811"/>
                  <a:pt x="959693" y="4896384"/>
                </a:cubicBezTo>
                <a:cubicBezTo>
                  <a:pt x="964383" y="4896178"/>
                  <a:pt x="969073" y="4895973"/>
                  <a:pt x="973763" y="4895791"/>
                </a:cubicBezTo>
                <a:cubicBezTo>
                  <a:pt x="808324" y="5113147"/>
                  <a:pt x="649196" y="5363709"/>
                  <a:pt x="488484" y="5659847"/>
                </a:cubicBezTo>
                <a:cubicBezTo>
                  <a:pt x="339057" y="5935171"/>
                  <a:pt x="205982" y="6215425"/>
                  <a:pt x="59908" y="6526899"/>
                </a:cubicBezTo>
                <a:lnTo>
                  <a:pt x="64137" y="6528885"/>
                </a:lnTo>
                <a:cubicBezTo>
                  <a:pt x="311506" y="6001423"/>
                  <a:pt x="590961" y="5405542"/>
                  <a:pt x="979809" y="4895563"/>
                </a:cubicBezTo>
                <a:cubicBezTo>
                  <a:pt x="984603" y="4895403"/>
                  <a:pt x="989401" y="4895243"/>
                  <a:pt x="994196" y="4895106"/>
                </a:cubicBezTo>
                <a:cubicBezTo>
                  <a:pt x="830386" y="5117985"/>
                  <a:pt x="670445" y="5373089"/>
                  <a:pt x="506549" y="5672810"/>
                </a:cubicBezTo>
                <a:cubicBezTo>
                  <a:pt x="342822" y="5972234"/>
                  <a:pt x="187530" y="6293933"/>
                  <a:pt x="62749" y="6552414"/>
                </a:cubicBezTo>
                <a:lnTo>
                  <a:pt x="66871" y="6554400"/>
                </a:lnTo>
                <a:cubicBezTo>
                  <a:pt x="324827" y="6020024"/>
                  <a:pt x="616157" y="5416542"/>
                  <a:pt x="999985" y="4894946"/>
                </a:cubicBezTo>
                <a:cubicBezTo>
                  <a:pt x="1004881" y="4894809"/>
                  <a:pt x="1009776" y="4894718"/>
                  <a:pt x="1014671" y="4894604"/>
                </a:cubicBezTo>
                <a:cubicBezTo>
                  <a:pt x="852453" y="5122846"/>
                  <a:pt x="691693" y="5382423"/>
                  <a:pt x="524611" y="5685773"/>
                </a:cubicBezTo>
                <a:cubicBezTo>
                  <a:pt x="359455" y="5985654"/>
                  <a:pt x="203332" y="6300300"/>
                  <a:pt x="65602" y="6577906"/>
                </a:cubicBezTo>
                <a:lnTo>
                  <a:pt x="69600" y="6579914"/>
                </a:lnTo>
                <a:cubicBezTo>
                  <a:pt x="351506" y="6011716"/>
                  <a:pt x="642698" y="5424827"/>
                  <a:pt x="1020208" y="4894512"/>
                </a:cubicBezTo>
                <a:cubicBezTo>
                  <a:pt x="1025206" y="4894422"/>
                  <a:pt x="1030204" y="4894353"/>
                  <a:pt x="1035202" y="4894307"/>
                </a:cubicBezTo>
                <a:cubicBezTo>
                  <a:pt x="664594" y="5432791"/>
                  <a:pt x="361698" y="6027532"/>
                  <a:pt x="68450" y="6603421"/>
                </a:cubicBezTo>
                <a:lnTo>
                  <a:pt x="72336" y="6605407"/>
                </a:lnTo>
                <a:cubicBezTo>
                  <a:pt x="365978" y="6028741"/>
                  <a:pt x="669286" y="5433179"/>
                  <a:pt x="1040517" y="4894262"/>
                </a:cubicBezTo>
                <a:cubicBezTo>
                  <a:pt x="1045588" y="4894216"/>
                  <a:pt x="1050659" y="4894193"/>
                  <a:pt x="1055728" y="4894193"/>
                </a:cubicBezTo>
                <a:cubicBezTo>
                  <a:pt x="693000" y="5437835"/>
                  <a:pt x="384201" y="6029403"/>
                  <a:pt x="85201" y="6602280"/>
                </a:cubicBezTo>
                <a:lnTo>
                  <a:pt x="71294" y="6628936"/>
                </a:lnTo>
                <a:lnTo>
                  <a:pt x="75068" y="6630899"/>
                </a:lnTo>
                <a:lnTo>
                  <a:pt x="88976" y="6604266"/>
                </a:lnTo>
                <a:cubicBezTo>
                  <a:pt x="388357" y="6030658"/>
                  <a:pt x="697565" y="5438291"/>
                  <a:pt x="1060847" y="4894170"/>
                </a:cubicBezTo>
                <a:cubicBezTo>
                  <a:pt x="1065993" y="4894193"/>
                  <a:pt x="1071140" y="4894193"/>
                  <a:pt x="1076284" y="4894239"/>
                </a:cubicBezTo>
                <a:cubicBezTo>
                  <a:pt x="723538" y="5438930"/>
                  <a:pt x="411564" y="6022831"/>
                  <a:pt x="109463" y="6588336"/>
                </a:cubicBezTo>
                <a:lnTo>
                  <a:pt x="74137" y="6654451"/>
                </a:lnTo>
                <a:lnTo>
                  <a:pt x="77807" y="6656391"/>
                </a:lnTo>
                <a:lnTo>
                  <a:pt x="113126" y="6590299"/>
                </a:lnTo>
                <a:cubicBezTo>
                  <a:pt x="415602" y="6024086"/>
                  <a:pt x="727966" y="5439455"/>
                  <a:pt x="1081209" y="4894262"/>
                </a:cubicBezTo>
                <a:cubicBezTo>
                  <a:pt x="1086433" y="4894307"/>
                  <a:pt x="1091654" y="4894376"/>
                  <a:pt x="1096874" y="4894444"/>
                </a:cubicBezTo>
                <a:cubicBezTo>
                  <a:pt x="757689" y="5433385"/>
                  <a:pt x="446649" y="6002976"/>
                  <a:pt x="145406" y="6554674"/>
                </a:cubicBezTo>
                <a:cubicBezTo>
                  <a:pt x="122588" y="6596460"/>
                  <a:pt x="99794" y="6638225"/>
                  <a:pt x="76983" y="6679943"/>
                </a:cubicBezTo>
                <a:lnTo>
                  <a:pt x="80539" y="6681883"/>
                </a:lnTo>
                <a:cubicBezTo>
                  <a:pt x="103347" y="6640165"/>
                  <a:pt x="126151" y="6598400"/>
                  <a:pt x="148961" y="6556613"/>
                </a:cubicBezTo>
                <a:cubicBezTo>
                  <a:pt x="450565" y="6004253"/>
                  <a:pt x="761980" y="5433978"/>
                  <a:pt x="1101605" y="4894535"/>
                </a:cubicBezTo>
                <a:cubicBezTo>
                  <a:pt x="1106897" y="4894627"/>
                  <a:pt x="1112185" y="4894718"/>
                  <a:pt x="1117471" y="4894832"/>
                </a:cubicBezTo>
                <a:cubicBezTo>
                  <a:pt x="799097" y="5414853"/>
                  <a:pt x="496980" y="5956989"/>
                  <a:pt x="204307" y="6482214"/>
                </a:cubicBezTo>
                <a:cubicBezTo>
                  <a:pt x="162812" y="6556682"/>
                  <a:pt x="121338" y="6631104"/>
                  <a:pt x="79829" y="6705458"/>
                </a:cubicBezTo>
                <a:lnTo>
                  <a:pt x="83275" y="6707398"/>
                </a:lnTo>
                <a:cubicBezTo>
                  <a:pt x="124781" y="6633044"/>
                  <a:pt x="166258" y="6558599"/>
                  <a:pt x="207757" y="6484131"/>
                </a:cubicBezTo>
                <a:cubicBezTo>
                  <a:pt x="500771" y="5958290"/>
                  <a:pt x="803260" y="5415492"/>
                  <a:pt x="1122037" y="4894946"/>
                </a:cubicBezTo>
                <a:cubicBezTo>
                  <a:pt x="1127398" y="4895083"/>
                  <a:pt x="1132757" y="4895220"/>
                  <a:pt x="1138111" y="4895380"/>
                </a:cubicBezTo>
                <a:cubicBezTo>
                  <a:pt x="857770" y="5365581"/>
                  <a:pt x="583213" y="5849429"/>
                  <a:pt x="317159" y="6318307"/>
                </a:cubicBezTo>
                <a:cubicBezTo>
                  <a:pt x="240361" y="6453664"/>
                  <a:pt x="160936" y="6593630"/>
                  <a:pt x="82675" y="6730973"/>
                </a:cubicBezTo>
                <a:lnTo>
                  <a:pt x="86009" y="6732890"/>
                </a:lnTo>
                <a:cubicBezTo>
                  <a:pt x="164275" y="6595525"/>
                  <a:pt x="243697" y="6455558"/>
                  <a:pt x="320507" y="6320201"/>
                </a:cubicBezTo>
                <a:cubicBezTo>
                  <a:pt x="586896" y="5850730"/>
                  <a:pt x="861810" y="5366243"/>
                  <a:pt x="1142509" y="4895517"/>
                </a:cubicBezTo>
                <a:cubicBezTo>
                  <a:pt x="1147942" y="4895676"/>
                  <a:pt x="1153374" y="4895859"/>
                  <a:pt x="1158801" y="4896065"/>
                </a:cubicBezTo>
                <a:cubicBezTo>
                  <a:pt x="977442" y="5208109"/>
                  <a:pt x="795307" y="5524969"/>
                  <a:pt x="618610" y="5832381"/>
                </a:cubicBezTo>
                <a:cubicBezTo>
                  <a:pt x="444287" y="6135662"/>
                  <a:pt x="264023" y="6449282"/>
                  <a:pt x="85518" y="6756488"/>
                </a:cubicBezTo>
                <a:lnTo>
                  <a:pt x="88750" y="6758383"/>
                </a:lnTo>
                <a:cubicBezTo>
                  <a:pt x="267257" y="6451153"/>
                  <a:pt x="447527" y="6137534"/>
                  <a:pt x="621857" y="5834230"/>
                </a:cubicBezTo>
                <a:cubicBezTo>
                  <a:pt x="798871" y="5526270"/>
                  <a:pt x="981349" y="5208817"/>
                  <a:pt x="1163035" y="4896224"/>
                </a:cubicBezTo>
                <a:cubicBezTo>
                  <a:pt x="1168471" y="4896452"/>
                  <a:pt x="1173905" y="4896658"/>
                  <a:pt x="1179332" y="4896909"/>
                </a:cubicBezTo>
                <a:cubicBezTo>
                  <a:pt x="763783" y="5627668"/>
                  <a:pt x="415713" y="6229072"/>
                  <a:pt x="88355" y="6782003"/>
                </a:cubicBezTo>
                <a:lnTo>
                  <a:pt x="91484" y="6783852"/>
                </a:lnTo>
                <a:cubicBezTo>
                  <a:pt x="419093" y="6230488"/>
                  <a:pt x="767446" y="5628604"/>
                  <a:pt x="1183412" y="4897092"/>
                </a:cubicBezTo>
                <a:cubicBezTo>
                  <a:pt x="1189004" y="4897342"/>
                  <a:pt x="1194588" y="4897594"/>
                  <a:pt x="1200168" y="4897890"/>
                </a:cubicBezTo>
                <a:cubicBezTo>
                  <a:pt x="874419" y="5485259"/>
                  <a:pt x="510829" y="6111334"/>
                  <a:pt x="91199" y="6807541"/>
                </a:cubicBezTo>
                <a:lnTo>
                  <a:pt x="94225" y="6809344"/>
                </a:lnTo>
                <a:cubicBezTo>
                  <a:pt x="514236" y="6112544"/>
                  <a:pt x="878107" y="5485944"/>
                  <a:pt x="1204096" y="4898096"/>
                </a:cubicBezTo>
                <a:cubicBezTo>
                  <a:pt x="1209749" y="4898370"/>
                  <a:pt x="1215395" y="4898689"/>
                  <a:pt x="1221034" y="4899009"/>
                </a:cubicBezTo>
                <a:cubicBezTo>
                  <a:pt x="828501" y="5624017"/>
                  <a:pt x="415056" y="6309566"/>
                  <a:pt x="94040" y="6833056"/>
                </a:cubicBezTo>
                <a:lnTo>
                  <a:pt x="96961" y="6834836"/>
                </a:lnTo>
                <a:cubicBezTo>
                  <a:pt x="418210" y="6310981"/>
                  <a:pt x="832016" y="5624838"/>
                  <a:pt x="1224814" y="4899237"/>
                </a:cubicBezTo>
                <a:cubicBezTo>
                  <a:pt x="1318722" y="4904691"/>
                  <a:pt x="1410879" y="4913888"/>
                  <a:pt x="1499150" y="4923702"/>
                </a:cubicBezTo>
                <a:cubicBezTo>
                  <a:pt x="2039049" y="4983678"/>
                  <a:pt x="2572743" y="5117940"/>
                  <a:pt x="3030620" y="5239101"/>
                </a:cubicBezTo>
                <a:cubicBezTo>
                  <a:pt x="3761174" y="5432427"/>
                  <a:pt x="4495037" y="5659984"/>
                  <a:pt x="5204732" y="5880056"/>
                </a:cubicBezTo>
                <a:cubicBezTo>
                  <a:pt x="5769552" y="6055192"/>
                  <a:pt x="6353589" y="6236285"/>
                  <a:pt x="6932491" y="6399050"/>
                </a:cubicBezTo>
                <a:cubicBezTo>
                  <a:pt x="7332971" y="6511654"/>
                  <a:pt x="7785507" y="6634961"/>
                  <a:pt x="8249113" y="6726820"/>
                </a:cubicBezTo>
                <a:cubicBezTo>
                  <a:pt x="8372922" y="6751330"/>
                  <a:pt x="8497416" y="6773605"/>
                  <a:pt x="8622023" y="6792843"/>
                </a:cubicBezTo>
                <a:cubicBezTo>
                  <a:pt x="8800514" y="6820390"/>
                  <a:pt x="8990689" y="6847959"/>
                  <a:pt x="9181070" y="6855832"/>
                </a:cubicBezTo>
                <a:cubicBezTo>
                  <a:pt x="9396053" y="6864710"/>
                  <a:pt x="9578515" y="6846749"/>
                  <a:pt x="9738885" y="6800945"/>
                </a:cubicBezTo>
                <a:cubicBezTo>
                  <a:pt x="9922122" y="6748592"/>
                  <a:pt x="10050405" y="6648517"/>
                  <a:pt x="10120125" y="6503484"/>
                </a:cubicBezTo>
                <a:cubicBezTo>
                  <a:pt x="10152875" y="6435360"/>
                  <a:pt x="10172844" y="6357172"/>
                  <a:pt x="10179965" y="6269673"/>
                </a:cubicBezTo>
                <a:cubicBezTo>
                  <a:pt x="10187062" y="6238042"/>
                  <a:pt x="10191923" y="6205589"/>
                  <a:pt x="10194799" y="6172520"/>
                </a:cubicBezTo>
                <a:cubicBezTo>
                  <a:pt x="10202010" y="6141801"/>
                  <a:pt x="10207214" y="6109691"/>
                  <a:pt x="10210363" y="6076234"/>
                </a:cubicBezTo>
                <a:cubicBezTo>
                  <a:pt x="10218009" y="6045424"/>
                  <a:pt x="10223532" y="6013200"/>
                  <a:pt x="10226955" y="5979629"/>
                </a:cubicBezTo>
                <a:cubicBezTo>
                  <a:pt x="10234897" y="5949047"/>
                  <a:pt x="10240694" y="5917119"/>
                  <a:pt x="10244391" y="5883959"/>
                </a:cubicBezTo>
                <a:cubicBezTo>
                  <a:pt x="10252584" y="5853720"/>
                  <a:pt x="10258655" y="5822202"/>
                  <a:pt x="10262625" y="5789476"/>
                </a:cubicBezTo>
                <a:cubicBezTo>
                  <a:pt x="10271116" y="5759511"/>
                  <a:pt x="10277483" y="5728313"/>
                  <a:pt x="10281751" y="5695952"/>
                </a:cubicBezTo>
                <a:cubicBezTo>
                  <a:pt x="10290514" y="5666237"/>
                  <a:pt x="10297178" y="5635359"/>
                  <a:pt x="10301766" y="5603386"/>
                </a:cubicBezTo>
                <a:cubicBezTo>
                  <a:pt x="10302062" y="5602359"/>
                  <a:pt x="10302405" y="5601355"/>
                  <a:pt x="10302701" y="5600350"/>
                </a:cubicBezTo>
                <a:cubicBezTo>
                  <a:pt x="10311305" y="5571868"/>
                  <a:pt x="10317946" y="5542314"/>
                  <a:pt x="10322670" y="5511824"/>
                </a:cubicBezTo>
                <a:cubicBezTo>
                  <a:pt x="10326254" y="5500618"/>
                  <a:pt x="10329517" y="5489322"/>
                  <a:pt x="10332484" y="5477865"/>
                </a:cubicBezTo>
                <a:cubicBezTo>
                  <a:pt x="10337299" y="5459356"/>
                  <a:pt x="10341293" y="5440414"/>
                  <a:pt x="10344534" y="5421106"/>
                </a:cubicBezTo>
                <a:cubicBezTo>
                  <a:pt x="10351585" y="5399700"/>
                  <a:pt x="10357588" y="5377882"/>
                  <a:pt x="10362449" y="5355676"/>
                </a:cubicBezTo>
                <a:cubicBezTo>
                  <a:pt x="10364183" y="5347734"/>
                  <a:pt x="10365781" y="5339723"/>
                  <a:pt x="10367219" y="5331667"/>
                </a:cubicBezTo>
                <a:cubicBezTo>
                  <a:pt x="10377033" y="5302889"/>
                  <a:pt x="10384860" y="5273426"/>
                  <a:pt x="10390772" y="5243278"/>
                </a:cubicBezTo>
                <a:cubicBezTo>
                  <a:pt x="10400698" y="5214910"/>
                  <a:pt x="10408801" y="5185904"/>
                  <a:pt x="10415031" y="5156304"/>
                </a:cubicBezTo>
                <a:cubicBezTo>
                  <a:pt x="10425141" y="5128232"/>
                  <a:pt x="10433494" y="5099568"/>
                  <a:pt x="10440066" y="5070379"/>
                </a:cubicBezTo>
                <a:cubicBezTo>
                  <a:pt x="10450382" y="5042536"/>
                  <a:pt x="10459009" y="5014168"/>
                  <a:pt x="10465901" y="4985298"/>
                </a:cubicBezTo>
                <a:cubicBezTo>
                  <a:pt x="10476308" y="4957912"/>
                  <a:pt x="10485094" y="4930046"/>
                  <a:pt x="10492284" y="4901725"/>
                </a:cubicBezTo>
                <a:cubicBezTo>
                  <a:pt x="10502850" y="4874543"/>
                  <a:pt x="10511887" y="4846906"/>
                  <a:pt x="10519373" y="4818881"/>
                </a:cubicBezTo>
                <a:cubicBezTo>
                  <a:pt x="10530099" y="4791882"/>
                  <a:pt x="10539387" y="4764519"/>
                  <a:pt x="10547170" y="4736767"/>
                </a:cubicBezTo>
                <a:cubicBezTo>
                  <a:pt x="10557919" y="4710294"/>
                  <a:pt x="10567276" y="4683455"/>
                  <a:pt x="10575264" y="4656297"/>
                </a:cubicBezTo>
                <a:cubicBezTo>
                  <a:pt x="10586196" y="4629915"/>
                  <a:pt x="10595780" y="4603213"/>
                  <a:pt x="10604066" y="4576215"/>
                </a:cubicBezTo>
                <a:cubicBezTo>
                  <a:pt x="10614974" y="4550335"/>
                  <a:pt x="10624651" y="4524158"/>
                  <a:pt x="10633095" y="4497730"/>
                </a:cubicBezTo>
                <a:cubicBezTo>
                  <a:pt x="10634373" y="4494717"/>
                  <a:pt x="10635673" y="4491682"/>
                  <a:pt x="10636929" y="4488670"/>
                </a:cubicBezTo>
                <a:cubicBezTo>
                  <a:pt x="10646217" y="4466464"/>
                  <a:pt x="10654570" y="4444076"/>
                  <a:pt x="10662101" y="4421505"/>
                </a:cubicBezTo>
                <a:cubicBezTo>
                  <a:pt x="10668218" y="4407309"/>
                  <a:pt x="10674083" y="4393000"/>
                  <a:pt x="10679629" y="4378576"/>
                </a:cubicBezTo>
                <a:cubicBezTo>
                  <a:pt x="10683509" y="4368489"/>
                  <a:pt x="10687205" y="4358379"/>
                  <a:pt x="10690766" y="4348223"/>
                </a:cubicBezTo>
                <a:cubicBezTo>
                  <a:pt x="10701013" y="4324785"/>
                  <a:pt x="10710484" y="4301050"/>
                  <a:pt x="10719225" y="4277042"/>
                </a:cubicBezTo>
                <a:cubicBezTo>
                  <a:pt x="10729654" y="4253695"/>
                  <a:pt x="10739354" y="4230028"/>
                  <a:pt x="10748278" y="4206111"/>
                </a:cubicBezTo>
                <a:close/>
                <a:moveTo>
                  <a:pt x="10214015" y="6001150"/>
                </a:moveTo>
                <a:cubicBezTo>
                  <a:pt x="10214083" y="5991017"/>
                  <a:pt x="10213969" y="5980792"/>
                  <a:pt x="10213695" y="5970431"/>
                </a:cubicBezTo>
                <a:cubicBezTo>
                  <a:pt x="10213810" y="5970180"/>
                  <a:pt x="10213947" y="5969907"/>
                  <a:pt x="10214061" y="5969655"/>
                </a:cubicBezTo>
                <a:cubicBezTo>
                  <a:pt x="10217256" y="5962489"/>
                  <a:pt x="10220268" y="5955255"/>
                  <a:pt x="10223190" y="5947906"/>
                </a:cubicBezTo>
                <a:cubicBezTo>
                  <a:pt x="10222573" y="5957765"/>
                  <a:pt x="10221774" y="5967510"/>
                  <a:pt x="10220794" y="5977141"/>
                </a:cubicBezTo>
                <a:cubicBezTo>
                  <a:pt x="10218693" y="5985243"/>
                  <a:pt x="10216434" y="5993231"/>
                  <a:pt x="10214015" y="6001150"/>
                </a:cubicBezTo>
                <a:close/>
                <a:moveTo>
                  <a:pt x="10182931" y="6192101"/>
                </a:moveTo>
                <a:cubicBezTo>
                  <a:pt x="10182886" y="6181968"/>
                  <a:pt x="10182726" y="6171721"/>
                  <a:pt x="10182384" y="6161383"/>
                </a:cubicBezTo>
                <a:cubicBezTo>
                  <a:pt x="10185100" y="6154878"/>
                  <a:pt x="10187679" y="6148283"/>
                  <a:pt x="10190166" y="6141619"/>
                </a:cubicBezTo>
                <a:cubicBezTo>
                  <a:pt x="10189664" y="6151683"/>
                  <a:pt x="10188979" y="6161679"/>
                  <a:pt x="10188112" y="6171630"/>
                </a:cubicBezTo>
                <a:cubicBezTo>
                  <a:pt x="10186492" y="6178499"/>
                  <a:pt x="10184758" y="6185323"/>
                  <a:pt x="10182931" y="6192101"/>
                </a:cubicBezTo>
                <a:close/>
                <a:moveTo>
                  <a:pt x="908294" y="4871417"/>
                </a:moveTo>
                <a:cubicBezTo>
                  <a:pt x="913084" y="4866396"/>
                  <a:pt x="917872" y="4861375"/>
                  <a:pt x="922667" y="4856331"/>
                </a:cubicBezTo>
                <a:cubicBezTo>
                  <a:pt x="926565" y="4855579"/>
                  <a:pt x="930474" y="4854825"/>
                  <a:pt x="934393" y="4854095"/>
                </a:cubicBezTo>
                <a:cubicBezTo>
                  <a:pt x="929589" y="4859344"/>
                  <a:pt x="924785" y="4864616"/>
                  <a:pt x="919994" y="4869842"/>
                </a:cubicBezTo>
                <a:cubicBezTo>
                  <a:pt x="916080" y="4870344"/>
                  <a:pt x="912185" y="4870869"/>
                  <a:pt x="908294" y="4871417"/>
                </a:cubicBezTo>
                <a:close/>
                <a:moveTo>
                  <a:pt x="888902" y="4874155"/>
                </a:moveTo>
                <a:cubicBezTo>
                  <a:pt x="893487" y="4869568"/>
                  <a:pt x="898072" y="4864958"/>
                  <a:pt x="902654" y="4860371"/>
                </a:cubicBezTo>
                <a:cubicBezTo>
                  <a:pt x="906365" y="4859595"/>
                  <a:pt x="910085" y="4858842"/>
                  <a:pt x="913814" y="4858111"/>
                </a:cubicBezTo>
                <a:cubicBezTo>
                  <a:pt x="909216" y="4862927"/>
                  <a:pt x="904624" y="4867742"/>
                  <a:pt x="900037" y="4872535"/>
                </a:cubicBezTo>
                <a:cubicBezTo>
                  <a:pt x="896310" y="4873060"/>
                  <a:pt x="892606" y="4873608"/>
                  <a:pt x="888902" y="4874155"/>
                </a:cubicBezTo>
                <a:close/>
                <a:moveTo>
                  <a:pt x="869651" y="4877077"/>
                </a:moveTo>
                <a:cubicBezTo>
                  <a:pt x="874004" y="4872923"/>
                  <a:pt x="878351" y="4868770"/>
                  <a:pt x="882696" y="4864616"/>
                </a:cubicBezTo>
                <a:cubicBezTo>
                  <a:pt x="886195" y="4863840"/>
                  <a:pt x="889696" y="4863087"/>
                  <a:pt x="893211" y="4862334"/>
                </a:cubicBezTo>
                <a:cubicBezTo>
                  <a:pt x="888842" y="4866715"/>
                  <a:pt x="884474" y="4871097"/>
                  <a:pt x="880104" y="4875479"/>
                </a:cubicBezTo>
                <a:cubicBezTo>
                  <a:pt x="876614" y="4876004"/>
                  <a:pt x="873123" y="4876529"/>
                  <a:pt x="869651" y="4877077"/>
                </a:cubicBezTo>
                <a:close/>
                <a:moveTo>
                  <a:pt x="850543" y="4880226"/>
                </a:moveTo>
                <a:cubicBezTo>
                  <a:pt x="854639" y="4876483"/>
                  <a:pt x="858731" y="4872786"/>
                  <a:pt x="862821" y="4869066"/>
                </a:cubicBezTo>
                <a:cubicBezTo>
                  <a:pt x="866046" y="4868336"/>
                  <a:pt x="869284" y="4867583"/>
                  <a:pt x="872525" y="4866875"/>
                </a:cubicBezTo>
                <a:cubicBezTo>
                  <a:pt x="868426" y="4870778"/>
                  <a:pt x="864332" y="4874703"/>
                  <a:pt x="860240" y="4878606"/>
                </a:cubicBezTo>
                <a:cubicBezTo>
                  <a:pt x="857001" y="4879130"/>
                  <a:pt x="853765" y="4879678"/>
                  <a:pt x="850543" y="4880226"/>
                </a:cubicBezTo>
                <a:close/>
                <a:moveTo>
                  <a:pt x="10775549" y="3986837"/>
                </a:moveTo>
                <a:cubicBezTo>
                  <a:pt x="10774865" y="3998203"/>
                  <a:pt x="10773998" y="4009545"/>
                  <a:pt x="10772925" y="4020865"/>
                </a:cubicBezTo>
                <a:cubicBezTo>
                  <a:pt x="10763819" y="4032230"/>
                  <a:pt x="10754530" y="4043481"/>
                  <a:pt x="10745083" y="4054573"/>
                </a:cubicBezTo>
                <a:cubicBezTo>
                  <a:pt x="10745401" y="4043344"/>
                  <a:pt x="10745562" y="4032093"/>
                  <a:pt x="10745516" y="4020819"/>
                </a:cubicBezTo>
                <a:cubicBezTo>
                  <a:pt x="10755717" y="4009591"/>
                  <a:pt x="10765736" y="3998271"/>
                  <a:pt x="10775549" y="3986837"/>
                </a:cubicBezTo>
                <a:close/>
                <a:moveTo>
                  <a:pt x="10904334" y="3813961"/>
                </a:moveTo>
                <a:cubicBezTo>
                  <a:pt x="10905201" y="3812614"/>
                  <a:pt x="10906045" y="3811245"/>
                  <a:pt x="10906912" y="3809876"/>
                </a:cubicBezTo>
                <a:cubicBezTo>
                  <a:pt x="10903900" y="3819644"/>
                  <a:pt x="10900773" y="3829343"/>
                  <a:pt x="10897533" y="3838974"/>
                </a:cubicBezTo>
                <a:cubicBezTo>
                  <a:pt x="10893106" y="3846688"/>
                  <a:pt x="10888587" y="3854379"/>
                  <a:pt x="10883999" y="3861978"/>
                </a:cubicBezTo>
                <a:cubicBezTo>
                  <a:pt x="10886669" y="3852507"/>
                  <a:pt x="10889203" y="3842991"/>
                  <a:pt x="10891668" y="3833451"/>
                </a:cubicBezTo>
                <a:cubicBezTo>
                  <a:pt x="10895935" y="3826970"/>
                  <a:pt x="10900181" y="3820488"/>
                  <a:pt x="10904334" y="3813961"/>
                </a:cubicBezTo>
                <a:close/>
                <a:moveTo>
                  <a:pt x="10936855" y="3765807"/>
                </a:moveTo>
                <a:cubicBezTo>
                  <a:pt x="10934893" y="3769732"/>
                  <a:pt x="10932907" y="3773635"/>
                  <a:pt x="10930921" y="3777537"/>
                </a:cubicBezTo>
                <a:cubicBezTo>
                  <a:pt x="10932929" y="3771832"/>
                  <a:pt x="10934915" y="3766103"/>
                  <a:pt x="10936855" y="3760352"/>
                </a:cubicBezTo>
                <a:cubicBezTo>
                  <a:pt x="10939525" y="3755742"/>
                  <a:pt x="10942173" y="3751109"/>
                  <a:pt x="10944775" y="3746476"/>
                </a:cubicBezTo>
                <a:cubicBezTo>
                  <a:pt x="10942173" y="3752935"/>
                  <a:pt x="10939549" y="3759394"/>
                  <a:pt x="10936855" y="3765807"/>
                </a:cubicBezTo>
                <a:close/>
                <a:moveTo>
                  <a:pt x="10739948" y="4214053"/>
                </a:moveTo>
                <a:cubicBezTo>
                  <a:pt x="10740746" y="4211292"/>
                  <a:pt x="10741568" y="4208530"/>
                  <a:pt x="10742344" y="4205746"/>
                </a:cubicBezTo>
                <a:cubicBezTo>
                  <a:pt x="10743850" y="4203007"/>
                  <a:pt x="10745356" y="4200246"/>
                  <a:pt x="10746840" y="4197484"/>
                </a:cubicBezTo>
                <a:cubicBezTo>
                  <a:pt x="10745813" y="4200246"/>
                  <a:pt x="10744785" y="4203007"/>
                  <a:pt x="10743759" y="4205769"/>
                </a:cubicBezTo>
                <a:cubicBezTo>
                  <a:pt x="10742503" y="4208530"/>
                  <a:pt x="10741225" y="4211314"/>
                  <a:pt x="10739948" y="4214053"/>
                </a:cubicBezTo>
                <a:close/>
                <a:moveTo>
                  <a:pt x="10716760" y="4261020"/>
                </a:moveTo>
                <a:cubicBezTo>
                  <a:pt x="10718198" y="4255247"/>
                  <a:pt x="10719567" y="4249473"/>
                  <a:pt x="10720891" y="4243676"/>
                </a:cubicBezTo>
                <a:cubicBezTo>
                  <a:pt x="10724794" y="4237057"/>
                  <a:pt x="10728650" y="4230416"/>
                  <a:pt x="10732416" y="4223729"/>
                </a:cubicBezTo>
                <a:cubicBezTo>
                  <a:pt x="10730636" y="4229526"/>
                  <a:pt x="10728810" y="4235300"/>
                  <a:pt x="10726939" y="4241074"/>
                </a:cubicBezTo>
                <a:cubicBezTo>
                  <a:pt x="10723607" y="4247761"/>
                  <a:pt x="10720206" y="4254402"/>
                  <a:pt x="10716760" y="4261020"/>
                </a:cubicBezTo>
                <a:close/>
                <a:moveTo>
                  <a:pt x="10580467" y="4617066"/>
                </a:moveTo>
                <a:cubicBezTo>
                  <a:pt x="10576290" y="4625830"/>
                  <a:pt x="10572000" y="4634525"/>
                  <a:pt x="10567596" y="4643197"/>
                </a:cubicBezTo>
                <a:cubicBezTo>
                  <a:pt x="10568668" y="4636419"/>
                  <a:pt x="10569627" y="4629641"/>
                  <a:pt x="10570517" y="4622863"/>
                </a:cubicBezTo>
                <a:cubicBezTo>
                  <a:pt x="10575493" y="4614236"/>
                  <a:pt x="10580353" y="4605587"/>
                  <a:pt x="10585077" y="4596869"/>
                </a:cubicBezTo>
                <a:cubicBezTo>
                  <a:pt x="10583617" y="4603624"/>
                  <a:pt x="10582087" y="4610356"/>
                  <a:pt x="10580467" y="4617066"/>
                </a:cubicBezTo>
                <a:close/>
                <a:moveTo>
                  <a:pt x="10547170" y="4706688"/>
                </a:moveTo>
                <a:cubicBezTo>
                  <a:pt x="10544409" y="4712325"/>
                  <a:pt x="10541556" y="4717939"/>
                  <a:pt x="10538703" y="4723553"/>
                </a:cubicBezTo>
                <a:cubicBezTo>
                  <a:pt x="10539731" y="4716205"/>
                  <a:pt x="10540643" y="4708833"/>
                  <a:pt x="10541465" y="4701439"/>
                </a:cubicBezTo>
                <a:cubicBezTo>
                  <a:pt x="10546577" y="4692629"/>
                  <a:pt x="10551552" y="4683729"/>
                  <a:pt x="10556413" y="4674805"/>
                </a:cubicBezTo>
                <a:cubicBezTo>
                  <a:pt x="10554929" y="4682360"/>
                  <a:pt x="10553332" y="4689891"/>
                  <a:pt x="10551643" y="4697399"/>
                </a:cubicBezTo>
                <a:cubicBezTo>
                  <a:pt x="10550160" y="4700503"/>
                  <a:pt x="10548699" y="4703584"/>
                  <a:pt x="10547170" y="4706688"/>
                </a:cubicBezTo>
                <a:close/>
                <a:moveTo>
                  <a:pt x="10378836" y="5187136"/>
                </a:moveTo>
                <a:cubicBezTo>
                  <a:pt x="10378699" y="5176044"/>
                  <a:pt x="10378333" y="5164839"/>
                  <a:pt x="10377763" y="5153565"/>
                </a:cubicBezTo>
                <a:cubicBezTo>
                  <a:pt x="10378744" y="5152104"/>
                  <a:pt x="10379771" y="5150666"/>
                  <a:pt x="10380753" y="5149206"/>
                </a:cubicBezTo>
                <a:cubicBezTo>
                  <a:pt x="10386641" y="5140442"/>
                  <a:pt x="10392323" y="5131587"/>
                  <a:pt x="10397846" y="5122664"/>
                </a:cubicBezTo>
                <a:cubicBezTo>
                  <a:pt x="10397503" y="5133892"/>
                  <a:pt x="10396887" y="5145006"/>
                  <a:pt x="10396066" y="5156029"/>
                </a:cubicBezTo>
                <a:cubicBezTo>
                  <a:pt x="10390611" y="5166436"/>
                  <a:pt x="10384860" y="5176821"/>
                  <a:pt x="10378836" y="5187136"/>
                </a:cubicBezTo>
                <a:close/>
                <a:moveTo>
                  <a:pt x="10347774" y="5328677"/>
                </a:moveTo>
                <a:cubicBezTo>
                  <a:pt x="10342365" y="5339290"/>
                  <a:pt x="10336660" y="5349811"/>
                  <a:pt x="10330658" y="5360195"/>
                </a:cubicBezTo>
                <a:cubicBezTo>
                  <a:pt x="10330179" y="5348373"/>
                  <a:pt x="10329449" y="5336437"/>
                  <a:pt x="10328490" y="5324387"/>
                </a:cubicBezTo>
                <a:cubicBezTo>
                  <a:pt x="10335428" y="5314231"/>
                  <a:pt x="10342115" y="5304007"/>
                  <a:pt x="10348505" y="5293646"/>
                </a:cubicBezTo>
                <a:cubicBezTo>
                  <a:pt x="10348528" y="5305445"/>
                  <a:pt x="10348277" y="5317107"/>
                  <a:pt x="10347774" y="5328677"/>
                </a:cubicBezTo>
                <a:close/>
                <a:moveTo>
                  <a:pt x="10324952" y="5416679"/>
                </a:moveTo>
                <a:cubicBezTo>
                  <a:pt x="10319589" y="5427292"/>
                  <a:pt x="10313953" y="5437812"/>
                  <a:pt x="10308019" y="5448173"/>
                </a:cubicBezTo>
                <a:cubicBezTo>
                  <a:pt x="10307357" y="5435941"/>
                  <a:pt x="10306444" y="5423571"/>
                  <a:pt x="10305280" y="5411088"/>
                </a:cubicBezTo>
                <a:cubicBezTo>
                  <a:pt x="10312195" y="5401023"/>
                  <a:pt x="10318813" y="5390844"/>
                  <a:pt x="10325159" y="5380575"/>
                </a:cubicBezTo>
                <a:cubicBezTo>
                  <a:pt x="10325340" y="5392739"/>
                  <a:pt x="10325272" y="5404766"/>
                  <a:pt x="10324952" y="5416679"/>
                </a:cubicBezTo>
                <a:close/>
                <a:moveTo>
                  <a:pt x="10302997" y="5505822"/>
                </a:moveTo>
                <a:cubicBezTo>
                  <a:pt x="10297726" y="5516388"/>
                  <a:pt x="10292180" y="5526841"/>
                  <a:pt x="10286338" y="5537156"/>
                </a:cubicBezTo>
                <a:cubicBezTo>
                  <a:pt x="10285517" y="5524513"/>
                  <a:pt x="10284421" y="5511733"/>
                  <a:pt x="10283074" y="5498815"/>
                </a:cubicBezTo>
                <a:cubicBezTo>
                  <a:pt x="10289898" y="5488865"/>
                  <a:pt x="10296425" y="5478778"/>
                  <a:pt x="10302701" y="5468599"/>
                </a:cubicBezTo>
                <a:cubicBezTo>
                  <a:pt x="10303066" y="5481128"/>
                  <a:pt x="10303180" y="5493543"/>
                  <a:pt x="10302997" y="5505822"/>
                </a:cubicBezTo>
                <a:close/>
                <a:moveTo>
                  <a:pt x="10281956" y="5596060"/>
                </a:moveTo>
                <a:cubicBezTo>
                  <a:pt x="10276798" y="5606558"/>
                  <a:pt x="10271366" y="5616942"/>
                  <a:pt x="10265615" y="5627166"/>
                </a:cubicBezTo>
                <a:cubicBezTo>
                  <a:pt x="10265365" y="5623628"/>
                  <a:pt x="10265090" y="5620069"/>
                  <a:pt x="10264771" y="5616485"/>
                </a:cubicBezTo>
                <a:cubicBezTo>
                  <a:pt x="10263949" y="5606969"/>
                  <a:pt x="10262945" y="5597292"/>
                  <a:pt x="10261828" y="5587593"/>
                </a:cubicBezTo>
                <a:cubicBezTo>
                  <a:pt x="10268559" y="5577757"/>
                  <a:pt x="10275018" y="5567806"/>
                  <a:pt x="10281181" y="5557719"/>
                </a:cubicBezTo>
                <a:cubicBezTo>
                  <a:pt x="10281728" y="5570659"/>
                  <a:pt x="10281978" y="5583439"/>
                  <a:pt x="10281956" y="5596060"/>
                </a:cubicBezTo>
                <a:close/>
                <a:moveTo>
                  <a:pt x="10241401" y="5746593"/>
                </a:moveTo>
                <a:cubicBezTo>
                  <a:pt x="10242018" y="5757936"/>
                  <a:pt x="10242406" y="5769141"/>
                  <a:pt x="10242588" y="5780256"/>
                </a:cubicBezTo>
                <a:cubicBezTo>
                  <a:pt x="10237773" y="5790480"/>
                  <a:pt x="10232660" y="5800567"/>
                  <a:pt x="10227229" y="5810495"/>
                </a:cubicBezTo>
                <a:cubicBezTo>
                  <a:pt x="10226019" y="5796528"/>
                  <a:pt x="10224490" y="5782378"/>
                  <a:pt x="10222710" y="5768092"/>
                </a:cubicBezTo>
                <a:cubicBezTo>
                  <a:pt x="10229054" y="5758689"/>
                  <a:pt x="10235148" y="5749172"/>
                  <a:pt x="10240968" y="5739518"/>
                </a:cubicBezTo>
                <a:cubicBezTo>
                  <a:pt x="10241105" y="5741869"/>
                  <a:pt x="10241288" y="5744243"/>
                  <a:pt x="10241401" y="5746593"/>
                </a:cubicBezTo>
                <a:close/>
                <a:moveTo>
                  <a:pt x="1089062" y="4824540"/>
                </a:moveTo>
                <a:cubicBezTo>
                  <a:pt x="1094776" y="4816393"/>
                  <a:pt x="1100491" y="4808223"/>
                  <a:pt x="1106206" y="4800007"/>
                </a:cubicBezTo>
                <a:cubicBezTo>
                  <a:pt x="1111051" y="4799208"/>
                  <a:pt x="1115944" y="4798432"/>
                  <a:pt x="1120812" y="4797656"/>
                </a:cubicBezTo>
                <a:cubicBezTo>
                  <a:pt x="1115109" y="4806123"/>
                  <a:pt x="1109403" y="4814545"/>
                  <a:pt x="1103700" y="4822920"/>
                </a:cubicBezTo>
                <a:cubicBezTo>
                  <a:pt x="1098805" y="4823445"/>
                  <a:pt x="1093925" y="4823993"/>
                  <a:pt x="1089062" y="4824540"/>
                </a:cubicBezTo>
                <a:close/>
                <a:moveTo>
                  <a:pt x="1068956" y="4826891"/>
                </a:moveTo>
                <a:cubicBezTo>
                  <a:pt x="1074570" y="4819154"/>
                  <a:pt x="1080184" y="4811395"/>
                  <a:pt x="1085796" y="4803590"/>
                </a:cubicBezTo>
                <a:cubicBezTo>
                  <a:pt x="1090580" y="4802745"/>
                  <a:pt x="1095358" y="4801878"/>
                  <a:pt x="1100165" y="4801057"/>
                </a:cubicBezTo>
                <a:cubicBezTo>
                  <a:pt x="1094535" y="4809136"/>
                  <a:pt x="1088904" y="4817169"/>
                  <a:pt x="1083276" y="4825180"/>
                </a:cubicBezTo>
                <a:cubicBezTo>
                  <a:pt x="1078491" y="4825727"/>
                  <a:pt x="1073716" y="4826298"/>
                  <a:pt x="1068956" y="4826891"/>
                </a:cubicBezTo>
                <a:close/>
                <a:moveTo>
                  <a:pt x="10858119" y="3908604"/>
                </a:moveTo>
                <a:cubicBezTo>
                  <a:pt x="10863141" y="3900958"/>
                  <a:pt x="10868047" y="3893290"/>
                  <a:pt x="10872886" y="3885576"/>
                </a:cubicBezTo>
                <a:cubicBezTo>
                  <a:pt x="10870101" y="3894796"/>
                  <a:pt x="10867226" y="3903948"/>
                  <a:pt x="10864236" y="3913054"/>
                </a:cubicBezTo>
                <a:cubicBezTo>
                  <a:pt x="10859922" y="3920608"/>
                  <a:pt x="10855517" y="3928094"/>
                  <a:pt x="10851068" y="3935533"/>
                </a:cubicBezTo>
                <a:cubicBezTo>
                  <a:pt x="10853509" y="3926610"/>
                  <a:pt x="10855837" y="3917664"/>
                  <a:pt x="10858051" y="3908695"/>
                </a:cubicBezTo>
                <a:cubicBezTo>
                  <a:pt x="10858074" y="3908672"/>
                  <a:pt x="10858097" y="3908627"/>
                  <a:pt x="10858119" y="3908604"/>
                </a:cubicBezTo>
                <a:close/>
                <a:moveTo>
                  <a:pt x="10880987" y="3872568"/>
                </a:moveTo>
                <a:cubicBezTo>
                  <a:pt x="10884957" y="3866109"/>
                  <a:pt x="10888883" y="3859605"/>
                  <a:pt x="10892740" y="3853078"/>
                </a:cubicBezTo>
                <a:cubicBezTo>
                  <a:pt x="10889956" y="3861065"/>
                  <a:pt x="10887104" y="3868985"/>
                  <a:pt x="10884182" y="3876858"/>
                </a:cubicBezTo>
                <a:cubicBezTo>
                  <a:pt x="10880850" y="3883157"/>
                  <a:pt x="10877450" y="3889410"/>
                  <a:pt x="10874027" y="3895641"/>
                </a:cubicBezTo>
                <a:cubicBezTo>
                  <a:pt x="10876399" y="3887973"/>
                  <a:pt x="10878727" y="3880282"/>
                  <a:pt x="10880987" y="3872568"/>
                </a:cubicBezTo>
                <a:close/>
                <a:moveTo>
                  <a:pt x="10756675" y="4169573"/>
                </a:moveTo>
                <a:cubicBezTo>
                  <a:pt x="10753595" y="4175666"/>
                  <a:pt x="10750468" y="4181737"/>
                  <a:pt x="10747296" y="4187762"/>
                </a:cubicBezTo>
                <a:cubicBezTo>
                  <a:pt x="10748894" y="4181737"/>
                  <a:pt x="10750423" y="4175712"/>
                  <a:pt x="10751906" y="4169687"/>
                </a:cubicBezTo>
                <a:cubicBezTo>
                  <a:pt x="10755580" y="4163479"/>
                  <a:pt x="10759209" y="4157272"/>
                  <a:pt x="10762770" y="4151041"/>
                </a:cubicBezTo>
                <a:cubicBezTo>
                  <a:pt x="10762130" y="4153073"/>
                  <a:pt x="10761492" y="4155081"/>
                  <a:pt x="10760830" y="4157112"/>
                </a:cubicBezTo>
                <a:cubicBezTo>
                  <a:pt x="10759482" y="4161266"/>
                  <a:pt x="10758068" y="4165419"/>
                  <a:pt x="10756675" y="4169573"/>
                </a:cubicBezTo>
                <a:close/>
                <a:moveTo>
                  <a:pt x="10275589" y="5487815"/>
                </a:moveTo>
                <a:cubicBezTo>
                  <a:pt x="10276000" y="5491170"/>
                  <a:pt x="10276342" y="5494525"/>
                  <a:pt x="10276708" y="5497880"/>
                </a:cubicBezTo>
                <a:cubicBezTo>
                  <a:pt x="10269358" y="5508537"/>
                  <a:pt x="10261691" y="5519059"/>
                  <a:pt x="10253679" y="5529443"/>
                </a:cubicBezTo>
                <a:cubicBezTo>
                  <a:pt x="10251352" y="5515544"/>
                  <a:pt x="10248705" y="5501440"/>
                  <a:pt x="10245829" y="5487199"/>
                </a:cubicBezTo>
                <a:cubicBezTo>
                  <a:pt x="10248065" y="5484643"/>
                  <a:pt x="10250348" y="5482110"/>
                  <a:pt x="10252562" y="5479554"/>
                </a:cubicBezTo>
                <a:cubicBezTo>
                  <a:pt x="10259043" y="5471999"/>
                  <a:pt x="10265341" y="5464400"/>
                  <a:pt x="10271481" y="5456709"/>
                </a:cubicBezTo>
                <a:cubicBezTo>
                  <a:pt x="10272987" y="5467139"/>
                  <a:pt x="10274402" y="5477523"/>
                  <a:pt x="10275589" y="5487815"/>
                </a:cubicBezTo>
                <a:close/>
                <a:moveTo>
                  <a:pt x="10788193" y="4057996"/>
                </a:moveTo>
                <a:cubicBezTo>
                  <a:pt x="10781757" y="4067855"/>
                  <a:pt x="10775230" y="4077623"/>
                  <a:pt x="10768565" y="4087300"/>
                </a:cubicBezTo>
                <a:cubicBezTo>
                  <a:pt x="10770118" y="4077623"/>
                  <a:pt x="10771487" y="4067924"/>
                  <a:pt x="10772742" y="4058202"/>
                </a:cubicBezTo>
                <a:cubicBezTo>
                  <a:pt x="10780137" y="4048343"/>
                  <a:pt x="10787349" y="4038415"/>
                  <a:pt x="10794446" y="4028419"/>
                </a:cubicBezTo>
                <a:cubicBezTo>
                  <a:pt x="10792506" y="4038301"/>
                  <a:pt x="10790407" y="4048137"/>
                  <a:pt x="10788193" y="4057996"/>
                </a:cubicBezTo>
                <a:close/>
                <a:moveTo>
                  <a:pt x="10800060" y="4020431"/>
                </a:moveTo>
                <a:cubicBezTo>
                  <a:pt x="10804054" y="4014703"/>
                  <a:pt x="10808048" y="4008952"/>
                  <a:pt x="10811951" y="4003178"/>
                </a:cubicBezTo>
                <a:cubicBezTo>
                  <a:pt x="10814028" y="4000097"/>
                  <a:pt x="10816081" y="3997016"/>
                  <a:pt x="10818135" y="3993912"/>
                </a:cubicBezTo>
                <a:cubicBezTo>
                  <a:pt x="10815807" y="4003338"/>
                  <a:pt x="10813342" y="4012718"/>
                  <a:pt x="10810764" y="4022120"/>
                </a:cubicBezTo>
                <a:cubicBezTo>
                  <a:pt x="10805492" y="4030815"/>
                  <a:pt x="10800083" y="4039465"/>
                  <a:pt x="10794606" y="4048023"/>
                </a:cubicBezTo>
                <a:cubicBezTo>
                  <a:pt x="10796546" y="4038849"/>
                  <a:pt x="10798371" y="4029651"/>
                  <a:pt x="10800060" y="4020431"/>
                </a:cubicBezTo>
                <a:close/>
                <a:moveTo>
                  <a:pt x="10540461" y="4630508"/>
                </a:moveTo>
                <a:cubicBezTo>
                  <a:pt x="10532244" y="4642376"/>
                  <a:pt x="10523823" y="4654106"/>
                  <a:pt x="10515151" y="4665723"/>
                </a:cubicBezTo>
                <a:cubicBezTo>
                  <a:pt x="10514717" y="4656206"/>
                  <a:pt x="10514124" y="4646666"/>
                  <a:pt x="10513348" y="4637058"/>
                </a:cubicBezTo>
                <a:cubicBezTo>
                  <a:pt x="10522704" y="4625601"/>
                  <a:pt x="10531811" y="4614031"/>
                  <a:pt x="10540711" y="4602369"/>
                </a:cubicBezTo>
                <a:cubicBezTo>
                  <a:pt x="10540780" y="4611794"/>
                  <a:pt x="10540689" y="4621174"/>
                  <a:pt x="10540461" y="4630508"/>
                </a:cubicBezTo>
                <a:close/>
                <a:moveTo>
                  <a:pt x="10480964" y="4823605"/>
                </a:moveTo>
                <a:cubicBezTo>
                  <a:pt x="10473249" y="4835541"/>
                  <a:pt x="10465285" y="4847362"/>
                  <a:pt x="10457091" y="4859070"/>
                </a:cubicBezTo>
                <a:cubicBezTo>
                  <a:pt x="10456612" y="4849599"/>
                  <a:pt x="10455950" y="4840037"/>
                  <a:pt x="10455175" y="4830452"/>
                </a:cubicBezTo>
                <a:cubicBezTo>
                  <a:pt x="10464053" y="4818835"/>
                  <a:pt x="10472725" y="4807082"/>
                  <a:pt x="10481146" y="4795237"/>
                </a:cubicBezTo>
                <a:cubicBezTo>
                  <a:pt x="10481261" y="4804685"/>
                  <a:pt x="10481191" y="4814156"/>
                  <a:pt x="10480964" y="4823605"/>
                </a:cubicBezTo>
                <a:close/>
                <a:moveTo>
                  <a:pt x="10171383" y="5687279"/>
                </a:moveTo>
                <a:cubicBezTo>
                  <a:pt x="10167459" y="5671852"/>
                  <a:pt x="10163282" y="5656264"/>
                  <a:pt x="10158809" y="5640494"/>
                </a:cubicBezTo>
                <a:cubicBezTo>
                  <a:pt x="10168439" y="5631480"/>
                  <a:pt x="10177888" y="5622351"/>
                  <a:pt x="10187108" y="5613085"/>
                </a:cubicBezTo>
                <a:cubicBezTo>
                  <a:pt x="10190942" y="5628718"/>
                  <a:pt x="10194503" y="5644146"/>
                  <a:pt x="10197766" y="5659414"/>
                </a:cubicBezTo>
                <a:cubicBezTo>
                  <a:pt x="10189276" y="5668839"/>
                  <a:pt x="10180490" y="5678128"/>
                  <a:pt x="10171383" y="5687279"/>
                </a:cubicBezTo>
                <a:close/>
                <a:moveTo>
                  <a:pt x="954711" y="4808200"/>
                </a:moveTo>
                <a:cubicBezTo>
                  <a:pt x="958557" y="4804366"/>
                  <a:pt x="962404" y="4800509"/>
                  <a:pt x="966257" y="4796652"/>
                </a:cubicBezTo>
                <a:cubicBezTo>
                  <a:pt x="969338" y="4795511"/>
                  <a:pt x="972430" y="4794416"/>
                  <a:pt x="975518" y="4793274"/>
                </a:cubicBezTo>
                <a:cubicBezTo>
                  <a:pt x="971682" y="4797314"/>
                  <a:pt x="967838" y="4801354"/>
                  <a:pt x="964009" y="4805370"/>
                </a:cubicBezTo>
                <a:cubicBezTo>
                  <a:pt x="960910" y="4806329"/>
                  <a:pt x="957801" y="4807264"/>
                  <a:pt x="954711" y="4808200"/>
                </a:cubicBezTo>
                <a:close/>
                <a:moveTo>
                  <a:pt x="10701584" y="4210082"/>
                </a:moveTo>
                <a:cubicBezTo>
                  <a:pt x="10693208" y="4221219"/>
                  <a:pt x="10684718" y="4232219"/>
                  <a:pt x="10676023" y="4243105"/>
                </a:cubicBezTo>
                <a:cubicBezTo>
                  <a:pt x="10676297" y="4233064"/>
                  <a:pt x="10676388" y="4222999"/>
                  <a:pt x="10676297" y="4212912"/>
                </a:cubicBezTo>
                <a:cubicBezTo>
                  <a:pt x="10685676" y="4202003"/>
                  <a:pt x="10694829" y="4191026"/>
                  <a:pt x="10703820" y="4179957"/>
                </a:cubicBezTo>
                <a:cubicBezTo>
                  <a:pt x="10703226" y="4190021"/>
                  <a:pt x="10702497" y="4200063"/>
                  <a:pt x="10701584" y="4210082"/>
                </a:cubicBezTo>
                <a:close/>
                <a:moveTo>
                  <a:pt x="10709252" y="4173247"/>
                </a:moveTo>
                <a:cubicBezTo>
                  <a:pt x="10717832" y="4162521"/>
                  <a:pt x="10726231" y="4151726"/>
                  <a:pt x="10734447" y="4140840"/>
                </a:cubicBezTo>
                <a:cubicBezTo>
                  <a:pt x="10733283" y="4150608"/>
                  <a:pt x="10731982" y="4160353"/>
                  <a:pt x="10730499" y="4170052"/>
                </a:cubicBezTo>
                <a:cubicBezTo>
                  <a:pt x="10722899" y="4181007"/>
                  <a:pt x="10715140" y="4191824"/>
                  <a:pt x="10707220" y="4202528"/>
                </a:cubicBezTo>
                <a:cubicBezTo>
                  <a:pt x="10708065" y="4192783"/>
                  <a:pt x="10708727" y="4183038"/>
                  <a:pt x="10709252" y="4173247"/>
                </a:cubicBezTo>
                <a:close/>
                <a:moveTo>
                  <a:pt x="10670591" y="4249883"/>
                </a:moveTo>
                <a:cubicBezTo>
                  <a:pt x="10661280" y="4261409"/>
                  <a:pt x="10651786" y="4272774"/>
                  <a:pt x="10642155" y="4284002"/>
                </a:cubicBezTo>
                <a:cubicBezTo>
                  <a:pt x="10641881" y="4276425"/>
                  <a:pt x="10641539" y="4268826"/>
                  <a:pt x="10641082" y="4261203"/>
                </a:cubicBezTo>
                <a:cubicBezTo>
                  <a:pt x="10640923" y="4258487"/>
                  <a:pt x="10640740" y="4255772"/>
                  <a:pt x="10640535" y="4253033"/>
                </a:cubicBezTo>
                <a:cubicBezTo>
                  <a:pt x="10650919" y="4241805"/>
                  <a:pt x="10661075" y="4230462"/>
                  <a:pt x="10671025" y="4219005"/>
                </a:cubicBezTo>
                <a:cubicBezTo>
                  <a:pt x="10671047" y="4229321"/>
                  <a:pt x="10670911" y="4239613"/>
                  <a:pt x="10670591" y="4249883"/>
                </a:cubicBezTo>
                <a:close/>
                <a:moveTo>
                  <a:pt x="10636883" y="4290141"/>
                </a:moveTo>
                <a:cubicBezTo>
                  <a:pt x="10626613" y="4301940"/>
                  <a:pt x="10616161" y="4313579"/>
                  <a:pt x="10605525" y="4325059"/>
                </a:cubicBezTo>
                <a:cubicBezTo>
                  <a:pt x="10604499" y="4314561"/>
                  <a:pt x="10603312" y="4304017"/>
                  <a:pt x="10601943" y="4293405"/>
                </a:cubicBezTo>
                <a:cubicBezTo>
                  <a:pt x="10613332" y="4281903"/>
                  <a:pt x="10624514" y="4270286"/>
                  <a:pt x="10635446" y="4258556"/>
                </a:cubicBezTo>
                <a:cubicBezTo>
                  <a:pt x="10636108" y="4269122"/>
                  <a:pt x="10636564" y="4279643"/>
                  <a:pt x="10636883" y="4290141"/>
                </a:cubicBezTo>
                <a:close/>
                <a:moveTo>
                  <a:pt x="10637249" y="4327182"/>
                </a:moveTo>
                <a:cubicBezTo>
                  <a:pt x="10627800" y="4338866"/>
                  <a:pt x="10618169" y="4350414"/>
                  <a:pt x="10608356" y="4361779"/>
                </a:cubicBezTo>
                <a:cubicBezTo>
                  <a:pt x="10607762" y="4351441"/>
                  <a:pt x="10607010" y="4341057"/>
                  <a:pt x="10606050" y="4330627"/>
                </a:cubicBezTo>
                <a:cubicBezTo>
                  <a:pt x="10616594" y="4319262"/>
                  <a:pt x="10626933" y="4307805"/>
                  <a:pt x="10637020" y="4296212"/>
                </a:cubicBezTo>
                <a:cubicBezTo>
                  <a:pt x="10637271" y="4306573"/>
                  <a:pt x="10637363" y="4316889"/>
                  <a:pt x="10637249" y="4327182"/>
                </a:cubicBezTo>
                <a:close/>
                <a:moveTo>
                  <a:pt x="10345766" y="4973659"/>
                </a:moveTo>
                <a:cubicBezTo>
                  <a:pt x="10347182" y="4979707"/>
                  <a:pt x="10348528" y="4985732"/>
                  <a:pt x="10349806" y="4991734"/>
                </a:cubicBezTo>
                <a:cubicBezTo>
                  <a:pt x="10338852" y="5003556"/>
                  <a:pt x="10327600" y="5015241"/>
                  <a:pt x="10316120" y="5026743"/>
                </a:cubicBezTo>
                <a:cubicBezTo>
                  <a:pt x="10313131" y="5015674"/>
                  <a:pt x="10309981" y="5004492"/>
                  <a:pt x="10306649" y="4993240"/>
                </a:cubicBezTo>
                <a:cubicBezTo>
                  <a:pt x="10318768" y="4981966"/>
                  <a:pt x="10330636" y="4970555"/>
                  <a:pt x="10342229" y="4958984"/>
                </a:cubicBezTo>
                <a:cubicBezTo>
                  <a:pt x="10343438" y="4963892"/>
                  <a:pt x="10344647" y="4968798"/>
                  <a:pt x="10345766" y="4973659"/>
                </a:cubicBezTo>
                <a:close/>
                <a:moveTo>
                  <a:pt x="957393" y="4793502"/>
                </a:moveTo>
                <a:cubicBezTo>
                  <a:pt x="960508" y="4790536"/>
                  <a:pt x="963623" y="4787592"/>
                  <a:pt x="966738" y="4784648"/>
                </a:cubicBezTo>
                <a:cubicBezTo>
                  <a:pt x="969112" y="4783598"/>
                  <a:pt x="971494" y="4782617"/>
                  <a:pt x="973870" y="4781589"/>
                </a:cubicBezTo>
                <a:cubicBezTo>
                  <a:pt x="970819" y="4784625"/>
                  <a:pt x="967756" y="4787683"/>
                  <a:pt x="964709" y="4790718"/>
                </a:cubicBezTo>
                <a:cubicBezTo>
                  <a:pt x="962263" y="4791631"/>
                  <a:pt x="959835" y="4792567"/>
                  <a:pt x="957393" y="4793502"/>
                </a:cubicBezTo>
                <a:close/>
                <a:moveTo>
                  <a:pt x="906098" y="4812194"/>
                </a:moveTo>
                <a:cubicBezTo>
                  <a:pt x="906331" y="4812103"/>
                  <a:pt x="906564" y="4811988"/>
                  <a:pt x="906796" y="4811874"/>
                </a:cubicBezTo>
                <a:cubicBezTo>
                  <a:pt x="905859" y="4812673"/>
                  <a:pt x="904923" y="4813472"/>
                  <a:pt x="903985" y="4814271"/>
                </a:cubicBezTo>
                <a:cubicBezTo>
                  <a:pt x="903640" y="4814408"/>
                  <a:pt x="903300" y="4814545"/>
                  <a:pt x="902958" y="4814681"/>
                </a:cubicBezTo>
                <a:cubicBezTo>
                  <a:pt x="904003" y="4813860"/>
                  <a:pt x="905053" y="4813038"/>
                  <a:pt x="906098" y="4812194"/>
                </a:cubicBezTo>
                <a:close/>
                <a:moveTo>
                  <a:pt x="10566295" y="4408496"/>
                </a:moveTo>
                <a:cubicBezTo>
                  <a:pt x="10554929" y="4420592"/>
                  <a:pt x="10543336" y="4432505"/>
                  <a:pt x="10531583" y="4444235"/>
                </a:cubicBezTo>
                <a:cubicBezTo>
                  <a:pt x="10529666" y="4433372"/>
                  <a:pt x="10527566" y="4422463"/>
                  <a:pt x="10525284" y="4411509"/>
                </a:cubicBezTo>
                <a:cubicBezTo>
                  <a:pt x="10537836" y="4399824"/>
                  <a:pt x="10550114" y="4387979"/>
                  <a:pt x="10562164" y="4376020"/>
                </a:cubicBezTo>
                <a:cubicBezTo>
                  <a:pt x="10563716" y="4386884"/>
                  <a:pt x="10565108" y="4397701"/>
                  <a:pt x="10566295" y="4408496"/>
                </a:cubicBezTo>
                <a:close/>
                <a:moveTo>
                  <a:pt x="986737" y="4765797"/>
                </a:moveTo>
                <a:cubicBezTo>
                  <a:pt x="988702" y="4764816"/>
                  <a:pt x="990667" y="4763834"/>
                  <a:pt x="992634" y="4762853"/>
                </a:cubicBezTo>
                <a:cubicBezTo>
                  <a:pt x="990368" y="4765112"/>
                  <a:pt x="988111" y="4767371"/>
                  <a:pt x="985849" y="4769631"/>
                </a:cubicBezTo>
                <a:cubicBezTo>
                  <a:pt x="983889" y="4770453"/>
                  <a:pt x="981933" y="4771319"/>
                  <a:pt x="979975" y="4772164"/>
                </a:cubicBezTo>
                <a:cubicBezTo>
                  <a:pt x="982230" y="4770042"/>
                  <a:pt x="984485" y="4767919"/>
                  <a:pt x="986737" y="4765797"/>
                </a:cubicBezTo>
                <a:close/>
                <a:moveTo>
                  <a:pt x="965572" y="4778372"/>
                </a:moveTo>
                <a:cubicBezTo>
                  <a:pt x="964484" y="4778828"/>
                  <a:pt x="963393" y="4779284"/>
                  <a:pt x="962304" y="4779764"/>
                </a:cubicBezTo>
                <a:cubicBezTo>
                  <a:pt x="963911" y="4778349"/>
                  <a:pt x="965515" y="4776934"/>
                  <a:pt x="967122" y="4775496"/>
                </a:cubicBezTo>
                <a:cubicBezTo>
                  <a:pt x="968165" y="4774971"/>
                  <a:pt x="969210" y="4774469"/>
                  <a:pt x="970255" y="4773944"/>
                </a:cubicBezTo>
                <a:cubicBezTo>
                  <a:pt x="968694" y="4775428"/>
                  <a:pt x="967129" y="4776888"/>
                  <a:pt x="965572" y="4778372"/>
                </a:cubicBezTo>
                <a:close/>
                <a:moveTo>
                  <a:pt x="1491251" y="4254197"/>
                </a:moveTo>
                <a:cubicBezTo>
                  <a:pt x="1492928" y="4252417"/>
                  <a:pt x="1494603" y="4250637"/>
                  <a:pt x="1496285" y="4248856"/>
                </a:cubicBezTo>
                <a:cubicBezTo>
                  <a:pt x="1494489" y="4251686"/>
                  <a:pt x="1492698" y="4254516"/>
                  <a:pt x="1490906" y="4257346"/>
                </a:cubicBezTo>
                <a:cubicBezTo>
                  <a:pt x="1489224" y="4258990"/>
                  <a:pt x="1487542" y="4260655"/>
                  <a:pt x="1485860" y="4262321"/>
                </a:cubicBezTo>
                <a:cubicBezTo>
                  <a:pt x="1487654" y="4259605"/>
                  <a:pt x="1489453" y="4256913"/>
                  <a:pt x="1491251" y="4254197"/>
                </a:cubicBezTo>
                <a:close/>
                <a:moveTo>
                  <a:pt x="10406062" y="4588265"/>
                </a:moveTo>
                <a:cubicBezTo>
                  <a:pt x="10403940" y="4581509"/>
                  <a:pt x="10401726" y="4574686"/>
                  <a:pt x="10399444" y="4567839"/>
                </a:cubicBezTo>
                <a:cubicBezTo>
                  <a:pt x="10413799" y="4556382"/>
                  <a:pt x="10427880" y="4544743"/>
                  <a:pt x="10441710" y="4532967"/>
                </a:cubicBezTo>
                <a:cubicBezTo>
                  <a:pt x="10444768" y="4543990"/>
                  <a:pt x="10447666" y="4555059"/>
                  <a:pt x="10450427" y="4566105"/>
                </a:cubicBezTo>
                <a:cubicBezTo>
                  <a:pt x="10437191" y="4578109"/>
                  <a:pt x="10423772" y="4589908"/>
                  <a:pt x="10410147" y="4601479"/>
                </a:cubicBezTo>
                <a:cubicBezTo>
                  <a:pt x="10408801" y="4597097"/>
                  <a:pt x="10407454" y="4592692"/>
                  <a:pt x="10406062" y="4588265"/>
                </a:cubicBezTo>
                <a:close/>
                <a:moveTo>
                  <a:pt x="10400813" y="4589931"/>
                </a:moveTo>
                <a:cubicBezTo>
                  <a:pt x="10402433" y="4595088"/>
                  <a:pt x="10404008" y="4600246"/>
                  <a:pt x="10405560" y="4605381"/>
                </a:cubicBezTo>
                <a:cubicBezTo>
                  <a:pt x="10391639" y="4617112"/>
                  <a:pt x="10377489" y="4628614"/>
                  <a:pt x="10363179" y="4639911"/>
                </a:cubicBezTo>
                <a:cubicBezTo>
                  <a:pt x="10359185" y="4628500"/>
                  <a:pt x="10354986" y="4617021"/>
                  <a:pt x="10350627" y="4605450"/>
                </a:cubicBezTo>
                <a:cubicBezTo>
                  <a:pt x="10365644" y="4594312"/>
                  <a:pt x="10380387" y="4582970"/>
                  <a:pt x="10394856" y="4571491"/>
                </a:cubicBezTo>
                <a:cubicBezTo>
                  <a:pt x="10396887" y="4577653"/>
                  <a:pt x="10398873" y="4583792"/>
                  <a:pt x="10400813" y="4589931"/>
                </a:cubicBezTo>
                <a:close/>
                <a:moveTo>
                  <a:pt x="1078450" y="4715840"/>
                </a:moveTo>
                <a:cubicBezTo>
                  <a:pt x="1082156" y="4711572"/>
                  <a:pt x="1085864" y="4707281"/>
                  <a:pt x="1089578" y="4703014"/>
                </a:cubicBezTo>
                <a:cubicBezTo>
                  <a:pt x="1092793" y="4701393"/>
                  <a:pt x="1096007" y="4699796"/>
                  <a:pt x="1099218" y="4698176"/>
                </a:cubicBezTo>
                <a:cubicBezTo>
                  <a:pt x="1095509" y="4702649"/>
                  <a:pt x="1091794" y="4707144"/>
                  <a:pt x="1088092" y="4711595"/>
                </a:cubicBezTo>
                <a:cubicBezTo>
                  <a:pt x="1084879" y="4713010"/>
                  <a:pt x="1081665" y="4714402"/>
                  <a:pt x="1078450" y="4715840"/>
                </a:cubicBezTo>
                <a:close/>
                <a:moveTo>
                  <a:pt x="1069115" y="4713466"/>
                </a:moveTo>
                <a:cubicBezTo>
                  <a:pt x="1071996" y="4711982"/>
                  <a:pt x="1074873" y="4710499"/>
                  <a:pt x="1077751" y="4709038"/>
                </a:cubicBezTo>
                <a:cubicBezTo>
                  <a:pt x="1074392" y="4712896"/>
                  <a:pt x="1071035" y="4716775"/>
                  <a:pt x="1067682" y="4720632"/>
                </a:cubicBezTo>
                <a:cubicBezTo>
                  <a:pt x="1064786" y="4721933"/>
                  <a:pt x="1061888" y="4723280"/>
                  <a:pt x="1058989" y="4724580"/>
                </a:cubicBezTo>
                <a:cubicBezTo>
                  <a:pt x="1062362" y="4720883"/>
                  <a:pt x="1065738" y="4717186"/>
                  <a:pt x="1069115" y="4713466"/>
                </a:cubicBezTo>
                <a:close/>
                <a:moveTo>
                  <a:pt x="1047263" y="4729921"/>
                </a:moveTo>
                <a:cubicBezTo>
                  <a:pt x="1044792" y="4731062"/>
                  <a:pt x="1042320" y="4732203"/>
                  <a:pt x="1039846" y="4733344"/>
                </a:cubicBezTo>
                <a:cubicBezTo>
                  <a:pt x="1042788" y="4730263"/>
                  <a:pt x="1045730" y="4727205"/>
                  <a:pt x="1048674" y="4724124"/>
                </a:cubicBezTo>
                <a:cubicBezTo>
                  <a:pt x="1051132" y="4722846"/>
                  <a:pt x="1053590" y="4721545"/>
                  <a:pt x="1056045" y="4720244"/>
                </a:cubicBezTo>
                <a:cubicBezTo>
                  <a:pt x="1053113" y="4723485"/>
                  <a:pt x="1050194" y="4726703"/>
                  <a:pt x="1047263" y="4729921"/>
                </a:cubicBezTo>
                <a:close/>
                <a:moveTo>
                  <a:pt x="1491580" y="4263851"/>
                </a:moveTo>
                <a:cubicBezTo>
                  <a:pt x="1494307" y="4261158"/>
                  <a:pt x="1497039" y="4258464"/>
                  <a:pt x="1499775" y="4255794"/>
                </a:cubicBezTo>
                <a:cubicBezTo>
                  <a:pt x="1496934" y="4260450"/>
                  <a:pt x="1494101" y="4265129"/>
                  <a:pt x="1491269" y="4269784"/>
                </a:cubicBezTo>
                <a:cubicBezTo>
                  <a:pt x="1488549" y="4272272"/>
                  <a:pt x="1485829" y="4274736"/>
                  <a:pt x="1483106" y="4277247"/>
                </a:cubicBezTo>
                <a:cubicBezTo>
                  <a:pt x="1485929" y="4272774"/>
                  <a:pt x="1488750" y="4268301"/>
                  <a:pt x="1491580" y="4263851"/>
                </a:cubicBezTo>
                <a:close/>
                <a:moveTo>
                  <a:pt x="10275726" y="4756349"/>
                </a:moveTo>
                <a:cubicBezTo>
                  <a:pt x="10260892" y="4767006"/>
                  <a:pt x="10245875" y="4777436"/>
                  <a:pt x="10230698" y="4787660"/>
                </a:cubicBezTo>
                <a:cubicBezTo>
                  <a:pt x="10225472" y="4775656"/>
                  <a:pt x="10220017" y="4763583"/>
                  <a:pt x="10214449" y="4751442"/>
                </a:cubicBezTo>
                <a:cubicBezTo>
                  <a:pt x="10230196" y="4741423"/>
                  <a:pt x="10245692" y="4731222"/>
                  <a:pt x="10260983" y="4720860"/>
                </a:cubicBezTo>
                <a:cubicBezTo>
                  <a:pt x="10266094" y="4732773"/>
                  <a:pt x="10271002" y="4744618"/>
                  <a:pt x="10275726" y="4756349"/>
                </a:cubicBezTo>
                <a:close/>
                <a:moveTo>
                  <a:pt x="10266003" y="4717506"/>
                </a:moveTo>
                <a:cubicBezTo>
                  <a:pt x="10266072" y="4717460"/>
                  <a:pt x="10266118" y="4717414"/>
                  <a:pt x="10266164" y="4717391"/>
                </a:cubicBezTo>
                <a:cubicBezTo>
                  <a:pt x="10281591" y="4706847"/>
                  <a:pt x="10296767" y="4696144"/>
                  <a:pt x="10311693" y="4685258"/>
                </a:cubicBezTo>
                <a:cubicBezTo>
                  <a:pt x="10316166" y="4696852"/>
                  <a:pt x="10320525" y="4708400"/>
                  <a:pt x="10324656" y="4719879"/>
                </a:cubicBezTo>
                <a:cubicBezTo>
                  <a:pt x="10310187" y="4731085"/>
                  <a:pt x="10295512" y="4742039"/>
                  <a:pt x="10280656" y="4752788"/>
                </a:cubicBezTo>
                <a:cubicBezTo>
                  <a:pt x="10275931" y="4741103"/>
                  <a:pt x="10271047" y="4729327"/>
                  <a:pt x="10266003" y="4717506"/>
                </a:cubicBezTo>
                <a:close/>
                <a:moveTo>
                  <a:pt x="1394598" y="4479358"/>
                </a:moveTo>
                <a:cubicBezTo>
                  <a:pt x="1389956" y="4481778"/>
                  <a:pt x="1385309" y="4484219"/>
                  <a:pt x="1380660" y="4486684"/>
                </a:cubicBezTo>
                <a:cubicBezTo>
                  <a:pt x="1385432" y="4478286"/>
                  <a:pt x="1390209" y="4469864"/>
                  <a:pt x="1394990" y="4461443"/>
                </a:cubicBezTo>
                <a:cubicBezTo>
                  <a:pt x="1399621" y="4458727"/>
                  <a:pt x="1404260" y="4456034"/>
                  <a:pt x="1408909" y="4453341"/>
                </a:cubicBezTo>
                <a:cubicBezTo>
                  <a:pt x="1404911" y="4460622"/>
                  <a:pt x="1400917" y="4467879"/>
                  <a:pt x="1396923" y="4475136"/>
                </a:cubicBezTo>
                <a:cubicBezTo>
                  <a:pt x="1396150" y="4476551"/>
                  <a:pt x="1395371" y="4477943"/>
                  <a:pt x="1394598" y="4479358"/>
                </a:cubicBezTo>
                <a:close/>
                <a:moveTo>
                  <a:pt x="1119767" y="4681036"/>
                </a:moveTo>
                <a:cubicBezTo>
                  <a:pt x="1123324" y="4676745"/>
                  <a:pt x="1126885" y="4672455"/>
                  <a:pt x="1130447" y="4668164"/>
                </a:cubicBezTo>
                <a:cubicBezTo>
                  <a:pt x="1133706" y="4666384"/>
                  <a:pt x="1136965" y="4664581"/>
                  <a:pt x="1140217" y="4662801"/>
                </a:cubicBezTo>
                <a:cubicBezTo>
                  <a:pt x="1136639" y="4667320"/>
                  <a:pt x="1133069" y="4671816"/>
                  <a:pt x="1129500" y="4676312"/>
                </a:cubicBezTo>
                <a:cubicBezTo>
                  <a:pt x="1126257" y="4677887"/>
                  <a:pt x="1123012" y="4679461"/>
                  <a:pt x="1119767" y="4681036"/>
                </a:cubicBezTo>
                <a:close/>
                <a:moveTo>
                  <a:pt x="1150946" y="4657004"/>
                </a:moveTo>
                <a:cubicBezTo>
                  <a:pt x="1154483" y="4655087"/>
                  <a:pt x="1158014" y="4653216"/>
                  <a:pt x="1161547" y="4651322"/>
                </a:cubicBezTo>
                <a:cubicBezTo>
                  <a:pt x="1158797" y="4654928"/>
                  <a:pt x="1156037" y="4658556"/>
                  <a:pt x="1153294" y="4662162"/>
                </a:cubicBezTo>
                <a:cubicBezTo>
                  <a:pt x="1152181" y="4663646"/>
                  <a:pt x="1151055" y="4665129"/>
                  <a:pt x="1149939" y="4666590"/>
                </a:cubicBezTo>
                <a:cubicBezTo>
                  <a:pt x="1146418" y="4668256"/>
                  <a:pt x="1142894" y="4669899"/>
                  <a:pt x="1139371" y="4671588"/>
                </a:cubicBezTo>
                <a:cubicBezTo>
                  <a:pt x="1143225" y="4666727"/>
                  <a:pt x="1147084" y="4661865"/>
                  <a:pt x="1150946" y="4657004"/>
                </a:cubicBezTo>
                <a:close/>
                <a:moveTo>
                  <a:pt x="10193384" y="4865689"/>
                </a:moveTo>
                <a:cubicBezTo>
                  <a:pt x="10178482" y="4875525"/>
                  <a:pt x="10163419" y="4885133"/>
                  <a:pt x="10148243" y="4894535"/>
                </a:cubicBezTo>
                <a:cubicBezTo>
                  <a:pt x="10142446" y="4882189"/>
                  <a:pt x="10136420" y="4869751"/>
                  <a:pt x="10130304" y="4857222"/>
                </a:cubicBezTo>
                <a:cubicBezTo>
                  <a:pt x="10146006" y="4848047"/>
                  <a:pt x="10161501" y="4838736"/>
                  <a:pt x="10176792" y="4829219"/>
                </a:cubicBezTo>
                <a:cubicBezTo>
                  <a:pt x="10182476" y="4841451"/>
                  <a:pt x="10188021" y="4853638"/>
                  <a:pt x="10193384" y="4865689"/>
                </a:cubicBezTo>
                <a:close/>
                <a:moveTo>
                  <a:pt x="10181927" y="4825979"/>
                </a:moveTo>
                <a:cubicBezTo>
                  <a:pt x="10195917" y="4817192"/>
                  <a:pt x="10209771" y="4808314"/>
                  <a:pt x="10223395" y="4799254"/>
                </a:cubicBezTo>
                <a:cubicBezTo>
                  <a:pt x="10224901" y="4798272"/>
                  <a:pt x="10226362" y="4797245"/>
                  <a:pt x="10227845" y="4796264"/>
                </a:cubicBezTo>
                <a:cubicBezTo>
                  <a:pt x="10233048" y="4808200"/>
                  <a:pt x="10238070" y="4820045"/>
                  <a:pt x="10242908" y="4831798"/>
                </a:cubicBezTo>
                <a:cubicBezTo>
                  <a:pt x="10228279" y="4842205"/>
                  <a:pt x="10213445" y="4852360"/>
                  <a:pt x="10198473" y="4862311"/>
                </a:cubicBezTo>
                <a:cubicBezTo>
                  <a:pt x="10193133" y="4850307"/>
                  <a:pt x="10187587" y="4838165"/>
                  <a:pt x="10181927" y="4825979"/>
                </a:cubicBezTo>
                <a:close/>
                <a:moveTo>
                  <a:pt x="10142993" y="4897776"/>
                </a:moveTo>
                <a:cubicBezTo>
                  <a:pt x="10127954" y="4906997"/>
                  <a:pt x="10112777" y="4916034"/>
                  <a:pt x="10097486" y="4924866"/>
                </a:cubicBezTo>
                <a:cubicBezTo>
                  <a:pt x="10091233" y="4912199"/>
                  <a:pt x="10084820" y="4899419"/>
                  <a:pt x="10078270" y="4886570"/>
                </a:cubicBezTo>
                <a:cubicBezTo>
                  <a:pt x="10094040" y="4877989"/>
                  <a:pt x="10109627" y="4869249"/>
                  <a:pt x="10125009" y="4860325"/>
                </a:cubicBezTo>
                <a:cubicBezTo>
                  <a:pt x="10131148" y="4872900"/>
                  <a:pt x="10137174" y="4885406"/>
                  <a:pt x="10142993" y="4897776"/>
                </a:cubicBezTo>
                <a:close/>
                <a:moveTo>
                  <a:pt x="10092055" y="4927970"/>
                </a:moveTo>
                <a:cubicBezTo>
                  <a:pt x="10076992" y="4936597"/>
                  <a:pt x="10061792" y="4945041"/>
                  <a:pt x="10046479" y="4953279"/>
                </a:cubicBezTo>
                <a:cubicBezTo>
                  <a:pt x="10039861" y="4940293"/>
                  <a:pt x="10033060" y="4927194"/>
                  <a:pt x="10026122" y="4914002"/>
                </a:cubicBezTo>
                <a:cubicBezTo>
                  <a:pt x="10041846" y="4906015"/>
                  <a:pt x="10057411" y="4897868"/>
                  <a:pt x="10072793" y="4889560"/>
                </a:cubicBezTo>
                <a:cubicBezTo>
                  <a:pt x="10079366" y="4902454"/>
                  <a:pt x="10085824" y="4915281"/>
                  <a:pt x="10092055" y="4927970"/>
                </a:cubicBezTo>
                <a:close/>
                <a:moveTo>
                  <a:pt x="10011744" y="5272467"/>
                </a:moveTo>
                <a:cubicBezTo>
                  <a:pt x="10017176" y="5284084"/>
                  <a:pt x="10022585" y="5295928"/>
                  <a:pt x="10027993" y="5307933"/>
                </a:cubicBezTo>
                <a:cubicBezTo>
                  <a:pt x="10015578" y="5315646"/>
                  <a:pt x="10002958" y="5323200"/>
                  <a:pt x="9990223" y="5330663"/>
                </a:cubicBezTo>
                <a:cubicBezTo>
                  <a:pt x="9983833" y="5316673"/>
                  <a:pt x="9977397" y="5302615"/>
                  <a:pt x="9970848" y="5288488"/>
                </a:cubicBezTo>
                <a:cubicBezTo>
                  <a:pt x="9983764" y="5281413"/>
                  <a:pt x="9996499" y="5274179"/>
                  <a:pt x="10009097" y="5266853"/>
                </a:cubicBezTo>
                <a:cubicBezTo>
                  <a:pt x="10009987" y="5268725"/>
                  <a:pt x="10010876" y="5270596"/>
                  <a:pt x="10011744" y="5272467"/>
                </a:cubicBezTo>
                <a:close/>
                <a:moveTo>
                  <a:pt x="1211522" y="4618298"/>
                </a:moveTo>
                <a:cubicBezTo>
                  <a:pt x="1208800" y="4619668"/>
                  <a:pt x="1206077" y="4621014"/>
                  <a:pt x="1203350" y="4622406"/>
                </a:cubicBezTo>
                <a:cubicBezTo>
                  <a:pt x="1202284" y="4622954"/>
                  <a:pt x="1201214" y="4623502"/>
                  <a:pt x="1200145" y="4624050"/>
                </a:cubicBezTo>
                <a:cubicBezTo>
                  <a:pt x="1204498" y="4618093"/>
                  <a:pt x="1208854" y="4612114"/>
                  <a:pt x="1213213" y="4606157"/>
                </a:cubicBezTo>
                <a:cubicBezTo>
                  <a:pt x="1216981" y="4604012"/>
                  <a:pt x="1220756" y="4601867"/>
                  <a:pt x="1224542" y="4599744"/>
                </a:cubicBezTo>
                <a:cubicBezTo>
                  <a:pt x="1221023" y="4604742"/>
                  <a:pt x="1217506" y="4609763"/>
                  <a:pt x="1213992" y="4614784"/>
                </a:cubicBezTo>
                <a:cubicBezTo>
                  <a:pt x="1213170" y="4615948"/>
                  <a:pt x="1212341" y="4617112"/>
                  <a:pt x="1211522" y="4618298"/>
                </a:cubicBezTo>
                <a:close/>
                <a:moveTo>
                  <a:pt x="1233534" y="4594701"/>
                </a:moveTo>
                <a:cubicBezTo>
                  <a:pt x="1237505" y="4592487"/>
                  <a:pt x="1241490" y="4590273"/>
                  <a:pt x="1245477" y="4588082"/>
                </a:cubicBezTo>
                <a:cubicBezTo>
                  <a:pt x="1244468" y="4589588"/>
                  <a:pt x="1243459" y="4591072"/>
                  <a:pt x="1242453" y="4592555"/>
                </a:cubicBezTo>
                <a:cubicBezTo>
                  <a:pt x="1238963" y="4597736"/>
                  <a:pt x="1235446" y="4602939"/>
                  <a:pt x="1231941" y="4608120"/>
                </a:cubicBezTo>
                <a:cubicBezTo>
                  <a:pt x="1227945" y="4610105"/>
                  <a:pt x="1223949" y="4612068"/>
                  <a:pt x="1219946" y="4614054"/>
                </a:cubicBezTo>
                <a:cubicBezTo>
                  <a:pt x="1224474" y="4607618"/>
                  <a:pt x="1229002" y="4601159"/>
                  <a:pt x="1233534" y="4594701"/>
                </a:cubicBezTo>
                <a:close/>
                <a:moveTo>
                  <a:pt x="1569286" y="4201501"/>
                </a:moveTo>
                <a:cubicBezTo>
                  <a:pt x="1565231" y="4204901"/>
                  <a:pt x="1561171" y="4208325"/>
                  <a:pt x="1557111" y="4211771"/>
                </a:cubicBezTo>
                <a:cubicBezTo>
                  <a:pt x="1561015" y="4204673"/>
                  <a:pt x="1564929" y="4197576"/>
                  <a:pt x="1568853" y="4190478"/>
                </a:cubicBezTo>
                <a:cubicBezTo>
                  <a:pt x="1572913" y="4186781"/>
                  <a:pt x="1576984" y="4183084"/>
                  <a:pt x="1581065" y="4179409"/>
                </a:cubicBezTo>
                <a:cubicBezTo>
                  <a:pt x="1577130" y="4186781"/>
                  <a:pt x="1573205" y="4194152"/>
                  <a:pt x="1569286" y="4201501"/>
                </a:cubicBezTo>
                <a:close/>
                <a:moveTo>
                  <a:pt x="1588772" y="4172517"/>
                </a:moveTo>
                <a:cubicBezTo>
                  <a:pt x="1593014" y="4168728"/>
                  <a:pt x="1597270" y="4164963"/>
                  <a:pt x="1601538" y="4161220"/>
                </a:cubicBezTo>
                <a:cubicBezTo>
                  <a:pt x="1597423" y="4169139"/>
                  <a:pt x="1593318" y="4177081"/>
                  <a:pt x="1589221" y="4185023"/>
                </a:cubicBezTo>
                <a:cubicBezTo>
                  <a:pt x="1584972" y="4188492"/>
                  <a:pt x="1580720" y="4192007"/>
                  <a:pt x="1576466" y="4195544"/>
                </a:cubicBezTo>
                <a:cubicBezTo>
                  <a:pt x="1580560" y="4187853"/>
                  <a:pt x="1584664" y="4180185"/>
                  <a:pt x="1588772" y="4172517"/>
                </a:cubicBezTo>
                <a:close/>
                <a:moveTo>
                  <a:pt x="1562786" y="4213733"/>
                </a:moveTo>
                <a:cubicBezTo>
                  <a:pt x="1558658" y="4221539"/>
                  <a:pt x="1554536" y="4229321"/>
                  <a:pt x="1550424" y="4237103"/>
                </a:cubicBezTo>
                <a:cubicBezTo>
                  <a:pt x="1546193" y="4240435"/>
                  <a:pt x="1541961" y="4243790"/>
                  <a:pt x="1537726" y="4247168"/>
                </a:cubicBezTo>
                <a:cubicBezTo>
                  <a:pt x="1541825" y="4239659"/>
                  <a:pt x="1545928" y="4232151"/>
                  <a:pt x="1550043" y="4224642"/>
                </a:cubicBezTo>
                <a:cubicBezTo>
                  <a:pt x="1554278" y="4220991"/>
                  <a:pt x="1558526" y="4217362"/>
                  <a:pt x="1562786" y="4213733"/>
                </a:cubicBezTo>
                <a:close/>
                <a:moveTo>
                  <a:pt x="1530368" y="4253078"/>
                </a:moveTo>
                <a:cubicBezTo>
                  <a:pt x="1526719" y="4256023"/>
                  <a:pt x="1523067" y="4258990"/>
                  <a:pt x="1519413" y="4261979"/>
                </a:cubicBezTo>
                <a:cubicBezTo>
                  <a:pt x="1523357" y="4254973"/>
                  <a:pt x="1527312" y="4247966"/>
                  <a:pt x="1531272" y="4240983"/>
                </a:cubicBezTo>
                <a:cubicBezTo>
                  <a:pt x="1534894" y="4237788"/>
                  <a:pt x="1538524" y="4234638"/>
                  <a:pt x="1542162" y="4231466"/>
                </a:cubicBezTo>
                <a:cubicBezTo>
                  <a:pt x="1538223" y="4238678"/>
                  <a:pt x="1534291" y="4245867"/>
                  <a:pt x="1530368" y="4253078"/>
                </a:cubicBezTo>
                <a:close/>
                <a:moveTo>
                  <a:pt x="1523697" y="4265334"/>
                </a:moveTo>
                <a:cubicBezTo>
                  <a:pt x="1519573" y="4272934"/>
                  <a:pt x="1515458" y="4280533"/>
                  <a:pt x="1511348" y="4288110"/>
                </a:cubicBezTo>
                <a:cubicBezTo>
                  <a:pt x="1507500" y="4291031"/>
                  <a:pt x="1503648" y="4293976"/>
                  <a:pt x="1499796" y="4296942"/>
                </a:cubicBezTo>
                <a:cubicBezTo>
                  <a:pt x="1503926" y="4289548"/>
                  <a:pt x="1508066" y="4282154"/>
                  <a:pt x="1512211" y="4274782"/>
                </a:cubicBezTo>
                <a:cubicBezTo>
                  <a:pt x="1516031" y="4271633"/>
                  <a:pt x="1519858" y="4268483"/>
                  <a:pt x="1523697" y="4265334"/>
                </a:cubicBezTo>
                <a:close/>
                <a:moveTo>
                  <a:pt x="1492276" y="4302716"/>
                </a:moveTo>
                <a:cubicBezTo>
                  <a:pt x="1488391" y="4305729"/>
                  <a:pt x="1484507" y="4308718"/>
                  <a:pt x="1480618" y="4311777"/>
                </a:cubicBezTo>
                <a:cubicBezTo>
                  <a:pt x="1484573" y="4304930"/>
                  <a:pt x="1488535" y="4298084"/>
                  <a:pt x="1492504" y="4291260"/>
                </a:cubicBezTo>
                <a:cubicBezTo>
                  <a:pt x="1496388" y="4287973"/>
                  <a:pt x="1500279" y="4284687"/>
                  <a:pt x="1504182" y="4281446"/>
                </a:cubicBezTo>
                <a:cubicBezTo>
                  <a:pt x="1500204" y="4288521"/>
                  <a:pt x="1496238" y="4295619"/>
                  <a:pt x="1492276" y="4302716"/>
                </a:cubicBezTo>
                <a:close/>
                <a:moveTo>
                  <a:pt x="1485468" y="4314926"/>
                </a:moveTo>
                <a:cubicBezTo>
                  <a:pt x="1481296" y="4322389"/>
                  <a:pt x="1477131" y="4329874"/>
                  <a:pt x="1472973" y="4337360"/>
                </a:cubicBezTo>
                <a:cubicBezTo>
                  <a:pt x="1468899" y="4340304"/>
                  <a:pt x="1464823" y="4343248"/>
                  <a:pt x="1460745" y="4346238"/>
                </a:cubicBezTo>
                <a:cubicBezTo>
                  <a:pt x="1464901" y="4339003"/>
                  <a:pt x="1469063" y="4331769"/>
                  <a:pt x="1473233" y="4324557"/>
                </a:cubicBezTo>
                <a:cubicBezTo>
                  <a:pt x="1477302" y="4321316"/>
                  <a:pt x="1481383" y="4318121"/>
                  <a:pt x="1485468" y="4314926"/>
                </a:cubicBezTo>
                <a:close/>
                <a:moveTo>
                  <a:pt x="1453058" y="4351898"/>
                </a:moveTo>
                <a:cubicBezTo>
                  <a:pt x="1449186" y="4354773"/>
                  <a:pt x="1445310" y="4357649"/>
                  <a:pt x="1441431" y="4360547"/>
                </a:cubicBezTo>
                <a:cubicBezTo>
                  <a:pt x="1445406" y="4353860"/>
                  <a:pt x="1449389" y="4347173"/>
                  <a:pt x="1453378" y="4340487"/>
                </a:cubicBezTo>
                <a:cubicBezTo>
                  <a:pt x="1457246" y="4337360"/>
                  <a:pt x="1461124" y="4334233"/>
                  <a:pt x="1465010" y="4331130"/>
                </a:cubicBezTo>
                <a:cubicBezTo>
                  <a:pt x="1461019" y="4338045"/>
                  <a:pt x="1457034" y="4344983"/>
                  <a:pt x="1453058" y="4351898"/>
                </a:cubicBezTo>
                <a:close/>
                <a:moveTo>
                  <a:pt x="1446089" y="4364039"/>
                </a:moveTo>
                <a:cubicBezTo>
                  <a:pt x="1441901" y="4371365"/>
                  <a:pt x="1437718" y="4378668"/>
                  <a:pt x="1433541" y="4385971"/>
                </a:cubicBezTo>
                <a:cubicBezTo>
                  <a:pt x="1429481" y="4388778"/>
                  <a:pt x="1425416" y="4391585"/>
                  <a:pt x="1421350" y="4394415"/>
                </a:cubicBezTo>
                <a:cubicBezTo>
                  <a:pt x="1425526" y="4387340"/>
                  <a:pt x="1429707" y="4380288"/>
                  <a:pt x="1433895" y="4373236"/>
                </a:cubicBezTo>
                <a:cubicBezTo>
                  <a:pt x="1437950" y="4370155"/>
                  <a:pt x="1442015" y="4367097"/>
                  <a:pt x="1446089" y="4364039"/>
                </a:cubicBezTo>
                <a:close/>
                <a:moveTo>
                  <a:pt x="1413529" y="4399869"/>
                </a:moveTo>
                <a:cubicBezTo>
                  <a:pt x="1409665" y="4402585"/>
                  <a:pt x="1405794" y="4405324"/>
                  <a:pt x="1401921" y="4408085"/>
                </a:cubicBezTo>
                <a:cubicBezTo>
                  <a:pt x="1405917" y="4401558"/>
                  <a:pt x="1409918" y="4395031"/>
                  <a:pt x="1413926" y="4388504"/>
                </a:cubicBezTo>
                <a:cubicBezTo>
                  <a:pt x="1417792" y="4385514"/>
                  <a:pt x="1421660" y="4382525"/>
                  <a:pt x="1425542" y="4379558"/>
                </a:cubicBezTo>
                <a:cubicBezTo>
                  <a:pt x="1421534" y="4386336"/>
                  <a:pt x="1417527" y="4393114"/>
                  <a:pt x="1413529" y="4399869"/>
                </a:cubicBezTo>
                <a:close/>
                <a:moveTo>
                  <a:pt x="1407405" y="4410253"/>
                </a:moveTo>
                <a:cubicBezTo>
                  <a:pt x="1402878" y="4417921"/>
                  <a:pt x="1398354" y="4425590"/>
                  <a:pt x="1393838" y="4433281"/>
                </a:cubicBezTo>
                <a:cubicBezTo>
                  <a:pt x="1389787" y="4435905"/>
                  <a:pt x="1385731" y="4438553"/>
                  <a:pt x="1381671" y="4441246"/>
                </a:cubicBezTo>
                <a:cubicBezTo>
                  <a:pt x="1386206" y="4433806"/>
                  <a:pt x="1390748" y="4426366"/>
                  <a:pt x="1395296" y="4418926"/>
                </a:cubicBezTo>
                <a:cubicBezTo>
                  <a:pt x="1399329" y="4416027"/>
                  <a:pt x="1403361" y="4413129"/>
                  <a:pt x="1407405" y="4410253"/>
                </a:cubicBezTo>
                <a:close/>
                <a:moveTo>
                  <a:pt x="1373725" y="4446495"/>
                </a:moveTo>
                <a:cubicBezTo>
                  <a:pt x="1369872" y="4449051"/>
                  <a:pt x="1366013" y="4451652"/>
                  <a:pt x="1362154" y="4454254"/>
                </a:cubicBezTo>
                <a:cubicBezTo>
                  <a:pt x="1366536" y="4447316"/>
                  <a:pt x="1370920" y="4440378"/>
                  <a:pt x="1375313" y="4433440"/>
                </a:cubicBezTo>
                <a:cubicBezTo>
                  <a:pt x="1379129" y="4430633"/>
                  <a:pt x="1382956" y="4427849"/>
                  <a:pt x="1386784" y="4425065"/>
                </a:cubicBezTo>
                <a:cubicBezTo>
                  <a:pt x="1382424" y="4432208"/>
                  <a:pt x="1378072" y="4439351"/>
                  <a:pt x="1373725" y="4446495"/>
                </a:cubicBezTo>
                <a:close/>
                <a:moveTo>
                  <a:pt x="1366493" y="4458362"/>
                </a:moveTo>
                <a:cubicBezTo>
                  <a:pt x="1362264" y="4465323"/>
                  <a:pt x="1358039" y="4472261"/>
                  <a:pt x="1353817" y="4479221"/>
                </a:cubicBezTo>
                <a:cubicBezTo>
                  <a:pt x="1349775" y="4481686"/>
                  <a:pt x="1345729" y="4484197"/>
                  <a:pt x="1341680" y="4486707"/>
                </a:cubicBezTo>
                <a:cubicBezTo>
                  <a:pt x="1345893" y="4480020"/>
                  <a:pt x="1350109" y="4473333"/>
                  <a:pt x="1354328" y="4466647"/>
                </a:cubicBezTo>
                <a:cubicBezTo>
                  <a:pt x="1358379" y="4463862"/>
                  <a:pt x="1362432" y="4461101"/>
                  <a:pt x="1366493" y="4458362"/>
                </a:cubicBezTo>
                <a:close/>
                <a:moveTo>
                  <a:pt x="1333615" y="4491728"/>
                </a:moveTo>
                <a:cubicBezTo>
                  <a:pt x="1329772" y="4494124"/>
                  <a:pt x="1325922" y="4496566"/>
                  <a:pt x="1322074" y="4499008"/>
                </a:cubicBezTo>
                <a:cubicBezTo>
                  <a:pt x="1326088" y="4492869"/>
                  <a:pt x="1330107" y="4486730"/>
                  <a:pt x="1334131" y="4480568"/>
                </a:cubicBezTo>
                <a:cubicBezTo>
                  <a:pt x="1337976" y="4477898"/>
                  <a:pt x="1341826" y="4475228"/>
                  <a:pt x="1345679" y="4472557"/>
                </a:cubicBezTo>
                <a:cubicBezTo>
                  <a:pt x="1341653" y="4478948"/>
                  <a:pt x="1337632" y="4485338"/>
                  <a:pt x="1333615" y="4491728"/>
                </a:cubicBezTo>
                <a:close/>
                <a:moveTo>
                  <a:pt x="1326280" y="4503390"/>
                </a:moveTo>
                <a:cubicBezTo>
                  <a:pt x="1322012" y="4510168"/>
                  <a:pt x="1317749" y="4516946"/>
                  <a:pt x="1313488" y="4523724"/>
                </a:cubicBezTo>
                <a:cubicBezTo>
                  <a:pt x="1309456" y="4526052"/>
                  <a:pt x="1305419" y="4528380"/>
                  <a:pt x="1301377" y="4530731"/>
                </a:cubicBezTo>
                <a:cubicBezTo>
                  <a:pt x="1305640" y="4524203"/>
                  <a:pt x="1309905" y="4517654"/>
                  <a:pt x="1314178" y="4511104"/>
                </a:cubicBezTo>
                <a:cubicBezTo>
                  <a:pt x="1318206" y="4508525"/>
                  <a:pt x="1322238" y="4505946"/>
                  <a:pt x="1326280" y="4503390"/>
                </a:cubicBezTo>
                <a:close/>
                <a:moveTo>
                  <a:pt x="1293184" y="4535500"/>
                </a:moveTo>
                <a:cubicBezTo>
                  <a:pt x="1289359" y="4537760"/>
                  <a:pt x="1285527" y="4540019"/>
                  <a:pt x="1281695" y="4542301"/>
                </a:cubicBezTo>
                <a:cubicBezTo>
                  <a:pt x="1285776" y="4536276"/>
                  <a:pt x="1289861" y="4530229"/>
                  <a:pt x="1293951" y="4524203"/>
                </a:cubicBezTo>
                <a:cubicBezTo>
                  <a:pt x="1297762" y="4521716"/>
                  <a:pt x="1301584" y="4519228"/>
                  <a:pt x="1305407" y="4516764"/>
                </a:cubicBezTo>
                <a:cubicBezTo>
                  <a:pt x="1301329" y="4522994"/>
                  <a:pt x="1297255" y="4529247"/>
                  <a:pt x="1293184" y="4535500"/>
                </a:cubicBezTo>
                <a:close/>
                <a:moveTo>
                  <a:pt x="1286565" y="4545679"/>
                </a:moveTo>
                <a:cubicBezTo>
                  <a:pt x="1281992" y="4552708"/>
                  <a:pt x="1277423" y="4559714"/>
                  <a:pt x="1272859" y="4566744"/>
                </a:cubicBezTo>
                <a:cubicBezTo>
                  <a:pt x="1268840" y="4568866"/>
                  <a:pt x="1264814" y="4571057"/>
                  <a:pt x="1260788" y="4573225"/>
                </a:cubicBezTo>
                <a:cubicBezTo>
                  <a:pt x="1265371" y="4566447"/>
                  <a:pt x="1269958" y="4559646"/>
                  <a:pt x="1274550" y="4552868"/>
                </a:cubicBezTo>
                <a:cubicBezTo>
                  <a:pt x="1278553" y="4550449"/>
                  <a:pt x="1282558" y="4548052"/>
                  <a:pt x="1286565" y="4545679"/>
                </a:cubicBezTo>
                <a:close/>
                <a:moveTo>
                  <a:pt x="1252463" y="4577744"/>
                </a:moveTo>
                <a:cubicBezTo>
                  <a:pt x="1248658" y="4579821"/>
                  <a:pt x="1244854" y="4581897"/>
                  <a:pt x="1241042" y="4583997"/>
                </a:cubicBezTo>
                <a:cubicBezTo>
                  <a:pt x="1245440" y="4577744"/>
                  <a:pt x="1249845" y="4571468"/>
                  <a:pt x="1254252" y="4565192"/>
                </a:cubicBezTo>
                <a:cubicBezTo>
                  <a:pt x="1258049" y="4562864"/>
                  <a:pt x="1261849" y="4560536"/>
                  <a:pt x="1265649" y="4558231"/>
                </a:cubicBezTo>
                <a:cubicBezTo>
                  <a:pt x="1261249" y="4564735"/>
                  <a:pt x="1256853" y="4571240"/>
                  <a:pt x="1252463" y="4577744"/>
                </a:cubicBezTo>
                <a:close/>
                <a:moveTo>
                  <a:pt x="1246072" y="4595020"/>
                </a:moveTo>
                <a:cubicBezTo>
                  <a:pt x="1248660" y="4591163"/>
                  <a:pt x="1251253" y="4587329"/>
                  <a:pt x="1253843" y="4583495"/>
                </a:cubicBezTo>
                <a:cubicBezTo>
                  <a:pt x="1258008" y="4581236"/>
                  <a:pt x="1262176" y="4578976"/>
                  <a:pt x="1266357" y="4576717"/>
                </a:cubicBezTo>
                <a:cubicBezTo>
                  <a:pt x="1261708" y="4583860"/>
                  <a:pt x="1257050" y="4591026"/>
                  <a:pt x="1252376" y="4598192"/>
                </a:cubicBezTo>
                <a:cubicBezTo>
                  <a:pt x="1248190" y="4600200"/>
                  <a:pt x="1244000" y="4602232"/>
                  <a:pt x="1239808" y="4604286"/>
                </a:cubicBezTo>
                <a:cubicBezTo>
                  <a:pt x="1241894" y="4601182"/>
                  <a:pt x="1243993" y="4598078"/>
                  <a:pt x="1246072" y="4595020"/>
                </a:cubicBezTo>
                <a:close/>
                <a:moveTo>
                  <a:pt x="1273514" y="4573522"/>
                </a:moveTo>
                <a:cubicBezTo>
                  <a:pt x="1273721" y="4573202"/>
                  <a:pt x="1273929" y="4572883"/>
                  <a:pt x="1274137" y="4572563"/>
                </a:cubicBezTo>
                <a:cubicBezTo>
                  <a:pt x="1278457" y="4570258"/>
                  <a:pt x="1282788" y="4567976"/>
                  <a:pt x="1287129" y="4565694"/>
                </a:cubicBezTo>
                <a:cubicBezTo>
                  <a:pt x="1282355" y="4573294"/>
                  <a:pt x="1277580" y="4580893"/>
                  <a:pt x="1272781" y="4588538"/>
                </a:cubicBezTo>
                <a:cubicBezTo>
                  <a:pt x="1268436" y="4590570"/>
                  <a:pt x="1264088" y="4592624"/>
                  <a:pt x="1259736" y="4594701"/>
                </a:cubicBezTo>
                <a:cubicBezTo>
                  <a:pt x="1264335" y="4587626"/>
                  <a:pt x="1268940" y="4580551"/>
                  <a:pt x="1273514" y="4573522"/>
                </a:cubicBezTo>
                <a:close/>
                <a:moveTo>
                  <a:pt x="1280604" y="4562636"/>
                </a:moveTo>
                <a:cubicBezTo>
                  <a:pt x="1285347" y="4555356"/>
                  <a:pt x="1290091" y="4548052"/>
                  <a:pt x="1294841" y="4540772"/>
                </a:cubicBezTo>
                <a:cubicBezTo>
                  <a:pt x="1299022" y="4538307"/>
                  <a:pt x="1303205" y="4535865"/>
                  <a:pt x="1307390" y="4533446"/>
                </a:cubicBezTo>
                <a:cubicBezTo>
                  <a:pt x="1303789" y="4539175"/>
                  <a:pt x="1300192" y="4544903"/>
                  <a:pt x="1296596" y="4550631"/>
                </a:cubicBezTo>
                <a:cubicBezTo>
                  <a:pt x="1295473" y="4552411"/>
                  <a:pt x="1294336" y="4554214"/>
                  <a:pt x="1293211" y="4556017"/>
                </a:cubicBezTo>
                <a:cubicBezTo>
                  <a:pt x="1289014" y="4558208"/>
                  <a:pt x="1284810" y="4560422"/>
                  <a:pt x="1280604" y="4562636"/>
                </a:cubicBezTo>
                <a:close/>
                <a:moveTo>
                  <a:pt x="1315095" y="4528973"/>
                </a:moveTo>
                <a:cubicBezTo>
                  <a:pt x="1319438" y="4526486"/>
                  <a:pt x="1323783" y="4523998"/>
                  <a:pt x="1328133" y="4521533"/>
                </a:cubicBezTo>
                <a:cubicBezTo>
                  <a:pt x="1326260" y="4524614"/>
                  <a:pt x="1324386" y="4527695"/>
                  <a:pt x="1322515" y="4530799"/>
                </a:cubicBezTo>
                <a:cubicBezTo>
                  <a:pt x="1319541" y="4535706"/>
                  <a:pt x="1316542" y="4540635"/>
                  <a:pt x="1313559" y="4545542"/>
                </a:cubicBezTo>
                <a:cubicBezTo>
                  <a:pt x="1309205" y="4547756"/>
                  <a:pt x="1304846" y="4549992"/>
                  <a:pt x="1300484" y="4552252"/>
                </a:cubicBezTo>
                <a:cubicBezTo>
                  <a:pt x="1305350" y="4544492"/>
                  <a:pt x="1310220" y="4536733"/>
                  <a:pt x="1315095" y="4528973"/>
                </a:cubicBezTo>
                <a:close/>
                <a:moveTo>
                  <a:pt x="1321132" y="4519388"/>
                </a:moveTo>
                <a:cubicBezTo>
                  <a:pt x="1325552" y="4512336"/>
                  <a:pt x="1329977" y="4505307"/>
                  <a:pt x="1334407" y="4498255"/>
                </a:cubicBezTo>
                <a:cubicBezTo>
                  <a:pt x="1338609" y="4495630"/>
                  <a:pt x="1342817" y="4493006"/>
                  <a:pt x="1347032" y="4490381"/>
                </a:cubicBezTo>
                <a:cubicBezTo>
                  <a:pt x="1342607" y="4497684"/>
                  <a:pt x="1338184" y="4504964"/>
                  <a:pt x="1333766" y="4512245"/>
                </a:cubicBezTo>
                <a:cubicBezTo>
                  <a:pt x="1329560" y="4514596"/>
                  <a:pt x="1325347" y="4516969"/>
                  <a:pt x="1321132" y="4519388"/>
                </a:cubicBezTo>
                <a:close/>
                <a:moveTo>
                  <a:pt x="1354634" y="4485680"/>
                </a:moveTo>
                <a:cubicBezTo>
                  <a:pt x="1358989" y="4483010"/>
                  <a:pt x="1363355" y="4480340"/>
                  <a:pt x="1367725" y="4477692"/>
                </a:cubicBezTo>
                <a:cubicBezTo>
                  <a:pt x="1363160" y="4485475"/>
                  <a:pt x="1358603" y="4493234"/>
                  <a:pt x="1354048" y="4501016"/>
                </a:cubicBezTo>
                <a:cubicBezTo>
                  <a:pt x="1349684" y="4503390"/>
                  <a:pt x="1345316" y="4505786"/>
                  <a:pt x="1340943" y="4508228"/>
                </a:cubicBezTo>
                <a:cubicBezTo>
                  <a:pt x="1345503" y="4500720"/>
                  <a:pt x="1350068" y="4493189"/>
                  <a:pt x="1354634" y="4485680"/>
                </a:cubicBezTo>
                <a:close/>
                <a:moveTo>
                  <a:pt x="1361358" y="4474611"/>
                </a:moveTo>
                <a:cubicBezTo>
                  <a:pt x="1365742" y="4467400"/>
                  <a:pt x="1370133" y="4460188"/>
                  <a:pt x="1374526" y="4452976"/>
                </a:cubicBezTo>
                <a:cubicBezTo>
                  <a:pt x="1378746" y="4450146"/>
                  <a:pt x="1382975" y="4447339"/>
                  <a:pt x="1387203" y="4444555"/>
                </a:cubicBezTo>
                <a:cubicBezTo>
                  <a:pt x="1382803" y="4452018"/>
                  <a:pt x="1378410" y="4459503"/>
                  <a:pt x="1374019" y="4466989"/>
                </a:cubicBezTo>
                <a:cubicBezTo>
                  <a:pt x="1369804" y="4469499"/>
                  <a:pt x="1365582" y="4472055"/>
                  <a:pt x="1361358" y="4474611"/>
                </a:cubicBezTo>
                <a:close/>
                <a:moveTo>
                  <a:pt x="1394689" y="4439602"/>
                </a:moveTo>
                <a:cubicBezTo>
                  <a:pt x="1399069" y="4436750"/>
                  <a:pt x="1403455" y="4433897"/>
                  <a:pt x="1407846" y="4431044"/>
                </a:cubicBezTo>
                <a:cubicBezTo>
                  <a:pt x="1403300" y="4439055"/>
                  <a:pt x="1398756" y="4447042"/>
                  <a:pt x="1394219" y="4455030"/>
                </a:cubicBezTo>
                <a:cubicBezTo>
                  <a:pt x="1389846" y="4457586"/>
                  <a:pt x="1385471" y="4460142"/>
                  <a:pt x="1381092" y="4462744"/>
                </a:cubicBezTo>
                <a:cubicBezTo>
                  <a:pt x="1385617" y="4455030"/>
                  <a:pt x="1390150" y="4447316"/>
                  <a:pt x="1394689" y="4439602"/>
                </a:cubicBezTo>
                <a:close/>
                <a:moveTo>
                  <a:pt x="1401262" y="4428443"/>
                </a:moveTo>
                <a:cubicBezTo>
                  <a:pt x="1405922" y="4420523"/>
                  <a:pt x="1410589" y="4412627"/>
                  <a:pt x="1415263" y="4404708"/>
                </a:cubicBezTo>
                <a:cubicBezTo>
                  <a:pt x="1419465" y="4401741"/>
                  <a:pt x="1423675" y="4398797"/>
                  <a:pt x="1427893" y="4395876"/>
                </a:cubicBezTo>
                <a:cubicBezTo>
                  <a:pt x="1423237" y="4404023"/>
                  <a:pt x="1418591" y="4412193"/>
                  <a:pt x="1413946" y="4420341"/>
                </a:cubicBezTo>
                <a:cubicBezTo>
                  <a:pt x="1409722" y="4423034"/>
                  <a:pt x="1405495" y="4425727"/>
                  <a:pt x="1401262" y="4428443"/>
                </a:cubicBezTo>
                <a:close/>
                <a:moveTo>
                  <a:pt x="1435228" y="4390786"/>
                </a:moveTo>
                <a:cubicBezTo>
                  <a:pt x="1439584" y="4387797"/>
                  <a:pt x="1443955" y="4384807"/>
                  <a:pt x="1448330" y="4381840"/>
                </a:cubicBezTo>
                <a:cubicBezTo>
                  <a:pt x="1443567" y="4390467"/>
                  <a:pt x="1438811" y="4399071"/>
                  <a:pt x="1434061" y="4407697"/>
                </a:cubicBezTo>
                <a:cubicBezTo>
                  <a:pt x="1429675" y="4410413"/>
                  <a:pt x="1425284" y="4413152"/>
                  <a:pt x="1420889" y="4415913"/>
                </a:cubicBezTo>
                <a:cubicBezTo>
                  <a:pt x="1425663" y="4407538"/>
                  <a:pt x="1430442" y="4399162"/>
                  <a:pt x="1435228" y="4390786"/>
                </a:cubicBezTo>
                <a:close/>
                <a:moveTo>
                  <a:pt x="1440828" y="4380996"/>
                </a:moveTo>
                <a:cubicBezTo>
                  <a:pt x="1445162" y="4373419"/>
                  <a:pt x="1449503" y="4365842"/>
                  <a:pt x="1453848" y="4358265"/>
                </a:cubicBezTo>
                <a:cubicBezTo>
                  <a:pt x="1458079" y="4355116"/>
                  <a:pt x="1462324" y="4352012"/>
                  <a:pt x="1466576" y="4348885"/>
                </a:cubicBezTo>
                <a:cubicBezTo>
                  <a:pt x="1462231" y="4356736"/>
                  <a:pt x="1457892" y="4364564"/>
                  <a:pt x="1453558" y="4372392"/>
                </a:cubicBezTo>
                <a:cubicBezTo>
                  <a:pt x="1449318" y="4375244"/>
                  <a:pt x="1445075" y="4378097"/>
                  <a:pt x="1440828" y="4380996"/>
                </a:cubicBezTo>
                <a:close/>
                <a:moveTo>
                  <a:pt x="1473744" y="4343682"/>
                </a:moveTo>
                <a:cubicBezTo>
                  <a:pt x="1477907" y="4340646"/>
                  <a:pt x="1482077" y="4337657"/>
                  <a:pt x="1486258" y="4334644"/>
                </a:cubicBezTo>
                <a:cubicBezTo>
                  <a:pt x="1481798" y="4342951"/>
                  <a:pt x="1477343" y="4351259"/>
                  <a:pt x="1472898" y="4359543"/>
                </a:cubicBezTo>
                <a:cubicBezTo>
                  <a:pt x="1468719" y="4362281"/>
                  <a:pt x="1464540" y="4365043"/>
                  <a:pt x="1460357" y="4367827"/>
                </a:cubicBezTo>
                <a:cubicBezTo>
                  <a:pt x="1464812" y="4359771"/>
                  <a:pt x="1469273" y="4351715"/>
                  <a:pt x="1473744" y="4343682"/>
                </a:cubicBezTo>
                <a:close/>
                <a:moveTo>
                  <a:pt x="1480118" y="4332202"/>
                </a:moveTo>
                <a:cubicBezTo>
                  <a:pt x="1484418" y="4324488"/>
                  <a:pt x="1488725" y="4316752"/>
                  <a:pt x="1493040" y="4309015"/>
                </a:cubicBezTo>
                <a:cubicBezTo>
                  <a:pt x="1497041" y="4305911"/>
                  <a:pt x="1501049" y="4302808"/>
                  <a:pt x="1505067" y="4299750"/>
                </a:cubicBezTo>
                <a:cubicBezTo>
                  <a:pt x="1500765" y="4307714"/>
                  <a:pt x="1496468" y="4315679"/>
                  <a:pt x="1492180" y="4323644"/>
                </a:cubicBezTo>
                <a:cubicBezTo>
                  <a:pt x="1488161" y="4326474"/>
                  <a:pt x="1484140" y="4329327"/>
                  <a:pt x="1480118" y="4332202"/>
                </a:cubicBezTo>
                <a:close/>
                <a:moveTo>
                  <a:pt x="1512092" y="4294386"/>
                </a:moveTo>
                <a:cubicBezTo>
                  <a:pt x="1516611" y="4290963"/>
                  <a:pt x="1521143" y="4287540"/>
                  <a:pt x="1525685" y="4284139"/>
                </a:cubicBezTo>
                <a:cubicBezTo>
                  <a:pt x="1521250" y="4292606"/>
                  <a:pt x="1516825" y="4301073"/>
                  <a:pt x="1512407" y="4309540"/>
                </a:cubicBezTo>
                <a:cubicBezTo>
                  <a:pt x="1507881" y="4312644"/>
                  <a:pt x="1503351" y="4315793"/>
                  <a:pt x="1498819" y="4318965"/>
                </a:cubicBezTo>
                <a:cubicBezTo>
                  <a:pt x="1503237" y="4310772"/>
                  <a:pt x="1507660" y="4302579"/>
                  <a:pt x="1512092" y="4294386"/>
                </a:cubicBezTo>
                <a:close/>
                <a:moveTo>
                  <a:pt x="1518302" y="4282907"/>
                </a:moveTo>
                <a:cubicBezTo>
                  <a:pt x="1522570" y="4275033"/>
                  <a:pt x="1526846" y="4267160"/>
                  <a:pt x="1531128" y="4259286"/>
                </a:cubicBezTo>
                <a:cubicBezTo>
                  <a:pt x="1535512" y="4255726"/>
                  <a:pt x="1539907" y="4252211"/>
                  <a:pt x="1544314" y="4248697"/>
                </a:cubicBezTo>
                <a:cubicBezTo>
                  <a:pt x="1540026" y="4256821"/>
                  <a:pt x="1535747" y="4264969"/>
                  <a:pt x="1531477" y="4273093"/>
                </a:cubicBezTo>
                <a:cubicBezTo>
                  <a:pt x="1527088" y="4276334"/>
                  <a:pt x="1522697" y="4279620"/>
                  <a:pt x="1518302" y="4282907"/>
                </a:cubicBezTo>
                <a:close/>
                <a:moveTo>
                  <a:pt x="1551186" y="4243219"/>
                </a:moveTo>
                <a:cubicBezTo>
                  <a:pt x="1555716" y="4239636"/>
                  <a:pt x="1560260" y="4236076"/>
                  <a:pt x="1564815" y="4232516"/>
                </a:cubicBezTo>
                <a:cubicBezTo>
                  <a:pt x="1560397" y="4241165"/>
                  <a:pt x="1555988" y="4249792"/>
                  <a:pt x="1551585" y="4258442"/>
                </a:cubicBezTo>
                <a:cubicBezTo>
                  <a:pt x="1547053" y="4261705"/>
                  <a:pt x="1542518" y="4264992"/>
                  <a:pt x="1537979" y="4268324"/>
                </a:cubicBezTo>
                <a:cubicBezTo>
                  <a:pt x="1542374" y="4259948"/>
                  <a:pt x="1546775" y="4251595"/>
                  <a:pt x="1551186" y="4243219"/>
                </a:cubicBezTo>
                <a:close/>
                <a:moveTo>
                  <a:pt x="1557275" y="4231694"/>
                </a:moveTo>
                <a:cubicBezTo>
                  <a:pt x="1561515" y="4223684"/>
                  <a:pt x="1565765" y="4215673"/>
                  <a:pt x="1570021" y="4207663"/>
                </a:cubicBezTo>
                <a:cubicBezTo>
                  <a:pt x="1574414" y="4203966"/>
                  <a:pt x="1578821" y="4200268"/>
                  <a:pt x="1583239" y="4196617"/>
                </a:cubicBezTo>
                <a:cubicBezTo>
                  <a:pt x="1578974" y="4204901"/>
                  <a:pt x="1574720" y="4213186"/>
                  <a:pt x="1570473" y="4221470"/>
                </a:cubicBezTo>
                <a:cubicBezTo>
                  <a:pt x="1566077" y="4224848"/>
                  <a:pt x="1561677" y="4228271"/>
                  <a:pt x="1557275" y="4231694"/>
                </a:cubicBezTo>
                <a:close/>
                <a:moveTo>
                  <a:pt x="1589967" y="4191048"/>
                </a:moveTo>
                <a:cubicBezTo>
                  <a:pt x="1693819" y="4105671"/>
                  <a:pt x="1804649" y="4030359"/>
                  <a:pt x="1925590" y="3971067"/>
                </a:cubicBezTo>
                <a:cubicBezTo>
                  <a:pt x="2384644" y="3745974"/>
                  <a:pt x="2936091" y="3888246"/>
                  <a:pt x="3416950" y="4039282"/>
                </a:cubicBezTo>
                <a:cubicBezTo>
                  <a:pt x="4006715" y="4224505"/>
                  <a:pt x="4593742" y="4446700"/>
                  <a:pt x="5161461" y="4661569"/>
                </a:cubicBezTo>
                <a:cubicBezTo>
                  <a:pt x="5640654" y="4842912"/>
                  <a:pt x="6136141" y="5030463"/>
                  <a:pt x="6631469" y="5195124"/>
                </a:cubicBezTo>
                <a:cubicBezTo>
                  <a:pt x="7119608" y="5357388"/>
                  <a:pt x="7496330" y="5460292"/>
                  <a:pt x="7852946" y="5528689"/>
                </a:cubicBezTo>
                <a:cubicBezTo>
                  <a:pt x="8313653" y="5617079"/>
                  <a:pt x="8723193" y="5642320"/>
                  <a:pt x="9104982" y="5605851"/>
                </a:cubicBezTo>
                <a:cubicBezTo>
                  <a:pt x="9404702" y="5577232"/>
                  <a:pt x="9688653" y="5496237"/>
                  <a:pt x="9926162" y="5371606"/>
                </a:cubicBezTo>
                <a:cubicBezTo>
                  <a:pt x="9932232" y="5368411"/>
                  <a:pt x="9938235" y="5365193"/>
                  <a:pt x="9944237" y="5361952"/>
                </a:cubicBezTo>
                <a:cubicBezTo>
                  <a:pt x="9950718" y="5376284"/>
                  <a:pt x="9957131" y="5390571"/>
                  <a:pt x="9963453" y="5404857"/>
                </a:cubicBezTo>
                <a:cubicBezTo>
                  <a:pt x="9717524" y="5545943"/>
                  <a:pt x="9413855" y="5637756"/>
                  <a:pt x="9077732" y="5666739"/>
                </a:cubicBezTo>
                <a:cubicBezTo>
                  <a:pt x="8660844" y="5702661"/>
                  <a:pt x="8234986" y="5660189"/>
                  <a:pt x="7821155" y="5578213"/>
                </a:cubicBezTo>
                <a:cubicBezTo>
                  <a:pt x="7412368" y="5497241"/>
                  <a:pt x="7015312" y="5377745"/>
                  <a:pt x="6649773" y="5257177"/>
                </a:cubicBezTo>
                <a:cubicBezTo>
                  <a:pt x="6151820" y="5092927"/>
                  <a:pt x="5653183" y="4906608"/>
                  <a:pt x="5171001" y="4726429"/>
                </a:cubicBezTo>
                <a:cubicBezTo>
                  <a:pt x="4593559" y="4510670"/>
                  <a:pt x="3996468" y="4287562"/>
                  <a:pt x="3396981" y="4101061"/>
                </a:cubicBezTo>
                <a:cubicBezTo>
                  <a:pt x="3151325" y="4024631"/>
                  <a:pt x="2888393" y="3950140"/>
                  <a:pt x="2630117" y="3922730"/>
                </a:cubicBezTo>
                <a:cubicBezTo>
                  <a:pt x="2346166" y="3892628"/>
                  <a:pt x="2107287" y="3924214"/>
                  <a:pt x="1899814" y="4019359"/>
                </a:cubicBezTo>
                <a:cubicBezTo>
                  <a:pt x="1791689" y="4068951"/>
                  <a:pt x="1684941" y="4134085"/>
                  <a:pt x="1576792" y="4216632"/>
                </a:cubicBezTo>
                <a:cubicBezTo>
                  <a:pt x="1581179" y="4208096"/>
                  <a:pt x="1585570" y="4199584"/>
                  <a:pt x="1589967" y="4191048"/>
                </a:cubicBezTo>
                <a:close/>
                <a:moveTo>
                  <a:pt x="9104503" y="5600898"/>
                </a:moveTo>
                <a:cubicBezTo>
                  <a:pt x="8675176" y="5641909"/>
                  <a:pt x="8237748" y="5599597"/>
                  <a:pt x="7813396" y="5515544"/>
                </a:cubicBezTo>
                <a:cubicBezTo>
                  <a:pt x="7401117" y="5433864"/>
                  <a:pt x="7001208" y="5312771"/>
                  <a:pt x="6633044" y="5190399"/>
                </a:cubicBezTo>
                <a:cubicBezTo>
                  <a:pt x="6137807" y="5025762"/>
                  <a:pt x="5642366" y="4838234"/>
                  <a:pt x="5163241" y="4656890"/>
                </a:cubicBezTo>
                <a:cubicBezTo>
                  <a:pt x="4595453" y="4441999"/>
                  <a:pt x="4008336" y="4219781"/>
                  <a:pt x="3418433" y="4034512"/>
                </a:cubicBezTo>
                <a:cubicBezTo>
                  <a:pt x="3185878" y="3961459"/>
                  <a:pt x="2912881" y="3883340"/>
                  <a:pt x="2651342" y="3857665"/>
                </a:cubicBezTo>
                <a:cubicBezTo>
                  <a:pt x="2367733" y="3829822"/>
                  <a:pt x="2129622" y="3865447"/>
                  <a:pt x="1923392" y="3966572"/>
                </a:cubicBezTo>
                <a:cubicBezTo>
                  <a:pt x="1813477" y="4020477"/>
                  <a:pt x="1705296" y="4090769"/>
                  <a:pt x="1595883" y="4179592"/>
                </a:cubicBezTo>
                <a:cubicBezTo>
                  <a:pt x="1600116" y="4171399"/>
                  <a:pt x="1604354" y="4163205"/>
                  <a:pt x="1608606" y="4155035"/>
                </a:cubicBezTo>
                <a:cubicBezTo>
                  <a:pt x="1713482" y="4063633"/>
                  <a:pt x="1825841" y="3982524"/>
                  <a:pt x="1949228" y="3918120"/>
                </a:cubicBezTo>
                <a:cubicBezTo>
                  <a:pt x="2408562" y="3678330"/>
                  <a:pt x="2958753" y="3820511"/>
                  <a:pt x="3438403" y="3972619"/>
                </a:cubicBezTo>
                <a:cubicBezTo>
                  <a:pt x="4018674" y="4156610"/>
                  <a:pt x="4595796" y="4377915"/>
                  <a:pt x="5153907" y="4591939"/>
                </a:cubicBezTo>
                <a:cubicBezTo>
                  <a:pt x="5629950" y="4774469"/>
                  <a:pt x="6122220" y="4963230"/>
                  <a:pt x="6614741" y="5128232"/>
                </a:cubicBezTo>
                <a:cubicBezTo>
                  <a:pt x="7109681" y="5294057"/>
                  <a:pt x="7492930" y="5398832"/>
                  <a:pt x="7857419" y="5468006"/>
                </a:cubicBezTo>
                <a:cubicBezTo>
                  <a:pt x="8326274" y="5556988"/>
                  <a:pt x="8743140" y="5580518"/>
                  <a:pt x="9131775" y="5539918"/>
                </a:cubicBezTo>
                <a:cubicBezTo>
                  <a:pt x="9419195" y="5509884"/>
                  <a:pt x="9691346" y="5432061"/>
                  <a:pt x="9922465" y="5314117"/>
                </a:cubicBezTo>
                <a:cubicBezTo>
                  <a:pt x="9929152" y="5328655"/>
                  <a:pt x="9935770" y="5343170"/>
                  <a:pt x="9942320" y="5357662"/>
                </a:cubicBezTo>
                <a:cubicBezTo>
                  <a:pt x="9705815" y="5486012"/>
                  <a:pt x="9420039" y="5570750"/>
                  <a:pt x="9104503" y="5600898"/>
                </a:cubicBezTo>
                <a:close/>
                <a:moveTo>
                  <a:pt x="9919041" y="5194576"/>
                </a:moveTo>
                <a:cubicBezTo>
                  <a:pt x="9906900" y="5200487"/>
                  <a:pt x="9894645" y="5206261"/>
                  <a:pt x="9882275" y="5211966"/>
                </a:cubicBezTo>
                <a:cubicBezTo>
                  <a:pt x="9875063" y="5196767"/>
                  <a:pt x="9867738" y="5181521"/>
                  <a:pt x="9860343" y="5166208"/>
                </a:cubicBezTo>
                <a:cubicBezTo>
                  <a:pt x="9872735" y="5160799"/>
                  <a:pt x="9885082" y="5155322"/>
                  <a:pt x="9897315" y="5149708"/>
                </a:cubicBezTo>
                <a:cubicBezTo>
                  <a:pt x="9904618" y="5164679"/>
                  <a:pt x="9911853" y="5179650"/>
                  <a:pt x="9919041" y="5194576"/>
                </a:cubicBezTo>
                <a:close/>
                <a:moveTo>
                  <a:pt x="9903431" y="5146855"/>
                </a:moveTo>
                <a:cubicBezTo>
                  <a:pt x="9916576" y="5140762"/>
                  <a:pt x="9929608" y="5134554"/>
                  <a:pt x="9942525" y="5128232"/>
                </a:cubicBezTo>
                <a:cubicBezTo>
                  <a:pt x="9949714" y="5142838"/>
                  <a:pt x="9956835" y="5157422"/>
                  <a:pt x="9963910" y="5171982"/>
                </a:cubicBezTo>
                <a:cubicBezTo>
                  <a:pt x="9951106" y="5178646"/>
                  <a:pt x="9938189" y="5185219"/>
                  <a:pt x="9925112" y="5191632"/>
                </a:cubicBezTo>
                <a:cubicBezTo>
                  <a:pt x="9917992" y="5176775"/>
                  <a:pt x="9910757" y="5161849"/>
                  <a:pt x="9903431" y="5146855"/>
                </a:cubicBezTo>
                <a:close/>
                <a:moveTo>
                  <a:pt x="9920365" y="5197383"/>
                </a:moveTo>
                <a:cubicBezTo>
                  <a:pt x="9927417" y="5212080"/>
                  <a:pt x="9934423" y="5226755"/>
                  <a:pt x="9941338" y="5241406"/>
                </a:cubicBezTo>
                <a:cubicBezTo>
                  <a:pt x="9929288" y="5247637"/>
                  <a:pt x="9917147" y="5253776"/>
                  <a:pt x="9904846" y="5259778"/>
                </a:cubicBezTo>
                <a:cubicBezTo>
                  <a:pt x="9897863" y="5244852"/>
                  <a:pt x="9890788" y="5229859"/>
                  <a:pt x="9883644" y="5214819"/>
                </a:cubicBezTo>
                <a:cubicBezTo>
                  <a:pt x="9895991" y="5209113"/>
                  <a:pt x="9908223" y="5203294"/>
                  <a:pt x="9920365" y="5197383"/>
                </a:cubicBezTo>
                <a:close/>
                <a:moveTo>
                  <a:pt x="9942913" y="5244739"/>
                </a:moveTo>
                <a:cubicBezTo>
                  <a:pt x="9949714" y="5259139"/>
                  <a:pt x="9956447" y="5273540"/>
                  <a:pt x="9963111" y="5287895"/>
                </a:cubicBezTo>
                <a:cubicBezTo>
                  <a:pt x="9951151" y="5294444"/>
                  <a:pt x="9939056" y="5300858"/>
                  <a:pt x="9926846" y="5307156"/>
                </a:cubicBezTo>
                <a:cubicBezTo>
                  <a:pt x="9920091" y="5292505"/>
                  <a:pt x="9913268" y="5277785"/>
                  <a:pt x="9906352" y="5262996"/>
                </a:cubicBezTo>
                <a:cubicBezTo>
                  <a:pt x="9918630" y="5257017"/>
                  <a:pt x="9930840" y="5250946"/>
                  <a:pt x="9942913" y="5244739"/>
                </a:cubicBezTo>
                <a:close/>
                <a:moveTo>
                  <a:pt x="9920730" y="5310329"/>
                </a:moveTo>
                <a:cubicBezTo>
                  <a:pt x="9694428" y="5426401"/>
                  <a:pt x="9426338" y="5504224"/>
                  <a:pt x="9131273" y="5535057"/>
                </a:cubicBezTo>
                <a:cubicBezTo>
                  <a:pt x="8689645" y="5581180"/>
                  <a:pt x="8240737" y="5539096"/>
                  <a:pt x="7806161" y="5453012"/>
                </a:cubicBezTo>
                <a:cubicBezTo>
                  <a:pt x="7390162" y="5370624"/>
                  <a:pt x="6987309" y="5247888"/>
                  <a:pt x="6616293" y="5123600"/>
                </a:cubicBezTo>
                <a:cubicBezTo>
                  <a:pt x="6123863" y="4958642"/>
                  <a:pt x="5631662" y="4769905"/>
                  <a:pt x="5155664" y="4587375"/>
                </a:cubicBezTo>
                <a:cubicBezTo>
                  <a:pt x="4597462" y="4373328"/>
                  <a:pt x="4020271" y="4152000"/>
                  <a:pt x="3439886" y="3967964"/>
                </a:cubicBezTo>
                <a:cubicBezTo>
                  <a:pt x="3208608" y="3894637"/>
                  <a:pt x="2936593" y="3816449"/>
                  <a:pt x="2672612" y="3792645"/>
                </a:cubicBezTo>
                <a:cubicBezTo>
                  <a:pt x="2389368" y="3767130"/>
                  <a:pt x="2152020" y="3806749"/>
                  <a:pt x="1946969" y="3913784"/>
                </a:cubicBezTo>
                <a:cubicBezTo>
                  <a:pt x="1835233" y="3972117"/>
                  <a:pt x="1725605" y="4047703"/>
                  <a:pt x="1614916" y="4142917"/>
                </a:cubicBezTo>
                <a:cubicBezTo>
                  <a:pt x="1618992" y="4135089"/>
                  <a:pt x="1623080" y="4127284"/>
                  <a:pt x="1627176" y="4119456"/>
                </a:cubicBezTo>
                <a:cubicBezTo>
                  <a:pt x="1733098" y="4021915"/>
                  <a:pt x="1847007" y="3934872"/>
                  <a:pt x="1972868" y="3865196"/>
                </a:cubicBezTo>
                <a:cubicBezTo>
                  <a:pt x="2432502" y="3610686"/>
                  <a:pt x="2981439" y="3752798"/>
                  <a:pt x="3459878" y="3905956"/>
                </a:cubicBezTo>
                <a:cubicBezTo>
                  <a:pt x="4030701" y="4088714"/>
                  <a:pt x="4598010" y="4309152"/>
                  <a:pt x="5146627" y="4522332"/>
                </a:cubicBezTo>
                <a:cubicBezTo>
                  <a:pt x="5619452" y="4706072"/>
                  <a:pt x="6108367" y="4896065"/>
                  <a:pt x="6598035" y="5061364"/>
                </a:cubicBezTo>
                <a:cubicBezTo>
                  <a:pt x="6896592" y="5162146"/>
                  <a:pt x="7340867" y="5304418"/>
                  <a:pt x="7802373" y="5395843"/>
                </a:cubicBezTo>
                <a:cubicBezTo>
                  <a:pt x="7822205" y="5399791"/>
                  <a:pt x="7841992" y="5403602"/>
                  <a:pt x="7861892" y="5407345"/>
                </a:cubicBezTo>
                <a:cubicBezTo>
                  <a:pt x="8338894" y="5496899"/>
                  <a:pt x="8763063" y="5518693"/>
                  <a:pt x="9158591" y="5473962"/>
                </a:cubicBezTo>
                <a:cubicBezTo>
                  <a:pt x="9426270" y="5443700"/>
                  <a:pt x="9680027" y="5372290"/>
                  <a:pt x="9900167" y="5266008"/>
                </a:cubicBezTo>
                <a:cubicBezTo>
                  <a:pt x="9907082" y="5280797"/>
                  <a:pt x="9913952" y="5295586"/>
                  <a:pt x="9920730" y="5310329"/>
                </a:cubicBezTo>
                <a:close/>
                <a:moveTo>
                  <a:pt x="9928581" y="5310945"/>
                </a:moveTo>
                <a:cubicBezTo>
                  <a:pt x="9940790" y="5304646"/>
                  <a:pt x="9952909" y="5298256"/>
                  <a:pt x="9964890" y="5291752"/>
                </a:cubicBezTo>
                <a:cubicBezTo>
                  <a:pt x="9971440" y="5305878"/>
                  <a:pt x="9977921" y="5320006"/>
                  <a:pt x="9984335" y="5334109"/>
                </a:cubicBezTo>
                <a:cubicBezTo>
                  <a:pt x="9972490" y="5340979"/>
                  <a:pt x="9960463" y="5347711"/>
                  <a:pt x="9948344" y="5354329"/>
                </a:cubicBezTo>
                <a:cubicBezTo>
                  <a:pt x="9941840" y="5339929"/>
                  <a:pt x="9935245" y="5325483"/>
                  <a:pt x="9928581" y="5310945"/>
                </a:cubicBezTo>
                <a:close/>
                <a:moveTo>
                  <a:pt x="9969045" y="5284609"/>
                </a:moveTo>
                <a:cubicBezTo>
                  <a:pt x="9962425" y="5270322"/>
                  <a:pt x="9955716" y="5255990"/>
                  <a:pt x="9948938" y="5241589"/>
                </a:cubicBezTo>
                <a:cubicBezTo>
                  <a:pt x="9961900" y="5234879"/>
                  <a:pt x="9974772" y="5228056"/>
                  <a:pt x="9987507" y="5221072"/>
                </a:cubicBezTo>
                <a:cubicBezTo>
                  <a:pt x="9994149" y="5235039"/>
                  <a:pt x="10000721" y="5249006"/>
                  <a:pt x="10007248" y="5262928"/>
                </a:cubicBezTo>
                <a:cubicBezTo>
                  <a:pt x="9994674" y="5270299"/>
                  <a:pt x="9981915" y="5277488"/>
                  <a:pt x="9969045" y="5284609"/>
                </a:cubicBezTo>
                <a:close/>
                <a:moveTo>
                  <a:pt x="9947364" y="5238280"/>
                </a:moveTo>
                <a:cubicBezTo>
                  <a:pt x="9940494" y="5223742"/>
                  <a:pt x="9933510" y="5209091"/>
                  <a:pt x="9926458" y="5194416"/>
                </a:cubicBezTo>
                <a:cubicBezTo>
                  <a:pt x="9939535" y="5188003"/>
                  <a:pt x="9952475" y="5181476"/>
                  <a:pt x="9965301" y="5174835"/>
                </a:cubicBezTo>
                <a:cubicBezTo>
                  <a:pt x="9972216" y="5189144"/>
                  <a:pt x="9979063" y="5203408"/>
                  <a:pt x="9985863" y="5217672"/>
                </a:cubicBezTo>
                <a:cubicBezTo>
                  <a:pt x="9973175" y="5224655"/>
                  <a:pt x="9960326" y="5231525"/>
                  <a:pt x="9947364" y="5238280"/>
                </a:cubicBezTo>
                <a:close/>
                <a:moveTo>
                  <a:pt x="9971190" y="5171776"/>
                </a:moveTo>
                <a:cubicBezTo>
                  <a:pt x="9984929" y="5164588"/>
                  <a:pt x="9998553" y="5157262"/>
                  <a:pt x="10012041" y="5149799"/>
                </a:cubicBezTo>
                <a:cubicBezTo>
                  <a:pt x="10018842" y="5163744"/>
                  <a:pt x="10025460" y="5177596"/>
                  <a:pt x="10031942" y="5191358"/>
                </a:cubicBezTo>
                <a:cubicBezTo>
                  <a:pt x="10018682" y="5199186"/>
                  <a:pt x="10005262" y="5206854"/>
                  <a:pt x="9991684" y="5214431"/>
                </a:cubicBezTo>
                <a:cubicBezTo>
                  <a:pt x="9984929" y="5200259"/>
                  <a:pt x="9978104" y="5186063"/>
                  <a:pt x="9971190" y="5171776"/>
                </a:cubicBezTo>
                <a:close/>
                <a:moveTo>
                  <a:pt x="9969797" y="5168924"/>
                </a:moveTo>
                <a:cubicBezTo>
                  <a:pt x="9962791" y="5154455"/>
                  <a:pt x="9955693" y="5139940"/>
                  <a:pt x="9948481" y="5125334"/>
                </a:cubicBezTo>
                <a:cubicBezTo>
                  <a:pt x="9962357" y="5118487"/>
                  <a:pt x="9976050" y="5111481"/>
                  <a:pt x="9989630" y="5104384"/>
                </a:cubicBezTo>
                <a:cubicBezTo>
                  <a:pt x="9995700" y="5116570"/>
                  <a:pt x="10001725" y="5128735"/>
                  <a:pt x="10007705" y="5140899"/>
                </a:cubicBezTo>
                <a:cubicBezTo>
                  <a:pt x="10008685" y="5142907"/>
                  <a:pt x="10009622" y="5144870"/>
                  <a:pt x="10010603" y="5146855"/>
                </a:cubicBezTo>
                <a:cubicBezTo>
                  <a:pt x="9997161" y="5154341"/>
                  <a:pt x="9983559" y="5161712"/>
                  <a:pt x="9969797" y="5168924"/>
                </a:cubicBezTo>
                <a:close/>
                <a:moveTo>
                  <a:pt x="9947318" y="5122915"/>
                </a:moveTo>
                <a:cubicBezTo>
                  <a:pt x="9940015" y="5108103"/>
                  <a:pt x="9932621" y="5093223"/>
                  <a:pt x="9925135" y="5078275"/>
                </a:cubicBezTo>
                <a:cubicBezTo>
                  <a:pt x="9939078" y="5071771"/>
                  <a:pt x="9952886" y="5065152"/>
                  <a:pt x="9966556" y="5058420"/>
                </a:cubicBezTo>
                <a:cubicBezTo>
                  <a:pt x="9973928" y="5072958"/>
                  <a:pt x="9981231" y="5087495"/>
                  <a:pt x="9988443" y="5102010"/>
                </a:cubicBezTo>
                <a:cubicBezTo>
                  <a:pt x="9974887" y="5109107"/>
                  <a:pt x="9961171" y="5116068"/>
                  <a:pt x="9947318" y="5122915"/>
                </a:cubicBezTo>
                <a:close/>
                <a:moveTo>
                  <a:pt x="10013570" y="5138023"/>
                </a:moveTo>
                <a:cubicBezTo>
                  <a:pt x="10007590" y="5125836"/>
                  <a:pt x="10001542" y="5113626"/>
                  <a:pt x="9995449" y="5101348"/>
                </a:cubicBezTo>
                <a:cubicBezTo>
                  <a:pt x="10009827" y="5093748"/>
                  <a:pt x="10024068" y="5085989"/>
                  <a:pt x="10038149" y="5078093"/>
                </a:cubicBezTo>
                <a:cubicBezTo>
                  <a:pt x="10044928" y="5091991"/>
                  <a:pt x="10051546" y="5105798"/>
                  <a:pt x="10057981" y="5119514"/>
                </a:cubicBezTo>
                <a:cubicBezTo>
                  <a:pt x="10044288" y="5127708"/>
                  <a:pt x="10030390" y="5135764"/>
                  <a:pt x="10016331" y="5143660"/>
                </a:cubicBezTo>
                <a:cubicBezTo>
                  <a:pt x="10015418" y="5141789"/>
                  <a:pt x="10014506" y="5139917"/>
                  <a:pt x="10013570" y="5138023"/>
                </a:cubicBezTo>
                <a:close/>
                <a:moveTo>
                  <a:pt x="9994262" y="5098975"/>
                </a:moveTo>
                <a:cubicBezTo>
                  <a:pt x="9987074" y="5084551"/>
                  <a:pt x="9979770" y="5070059"/>
                  <a:pt x="9972422" y="5055499"/>
                </a:cubicBezTo>
                <a:cubicBezTo>
                  <a:pt x="9987050" y="5048219"/>
                  <a:pt x="10001566" y="5040824"/>
                  <a:pt x="10015875" y="5033270"/>
                </a:cubicBezTo>
                <a:cubicBezTo>
                  <a:pt x="10023086" y="5047488"/>
                  <a:pt x="10030093" y="5061615"/>
                  <a:pt x="10036962" y="5075651"/>
                </a:cubicBezTo>
                <a:cubicBezTo>
                  <a:pt x="10022881" y="5083570"/>
                  <a:pt x="10008663" y="5091352"/>
                  <a:pt x="9994262" y="5098975"/>
                </a:cubicBezTo>
                <a:close/>
                <a:moveTo>
                  <a:pt x="10003665" y="5009330"/>
                </a:moveTo>
                <a:cubicBezTo>
                  <a:pt x="10006814" y="5015446"/>
                  <a:pt x="10009872" y="5021494"/>
                  <a:pt x="10012953" y="5027565"/>
                </a:cubicBezTo>
                <a:cubicBezTo>
                  <a:pt x="9998576" y="5035164"/>
                  <a:pt x="9984106" y="5042582"/>
                  <a:pt x="9969546" y="5049839"/>
                </a:cubicBezTo>
                <a:cubicBezTo>
                  <a:pt x="9962699" y="5036351"/>
                  <a:pt x="9955785" y="5022795"/>
                  <a:pt x="9948778" y="5009193"/>
                </a:cubicBezTo>
                <a:cubicBezTo>
                  <a:pt x="9963544" y="5002255"/>
                  <a:pt x="9978128" y="4995180"/>
                  <a:pt x="9992596" y="4987969"/>
                </a:cubicBezTo>
                <a:cubicBezTo>
                  <a:pt x="9996294" y="4995089"/>
                  <a:pt x="9999991" y="5002210"/>
                  <a:pt x="10003665" y="5009330"/>
                </a:cubicBezTo>
                <a:close/>
                <a:moveTo>
                  <a:pt x="9998348" y="4985116"/>
                </a:moveTo>
                <a:cubicBezTo>
                  <a:pt x="10013615" y="4977448"/>
                  <a:pt x="10028700" y="4969597"/>
                  <a:pt x="10043626" y="4961632"/>
                </a:cubicBezTo>
                <a:cubicBezTo>
                  <a:pt x="10050222" y="4974595"/>
                  <a:pt x="10056657" y="4987466"/>
                  <a:pt x="10062933" y="5000247"/>
                </a:cubicBezTo>
                <a:cubicBezTo>
                  <a:pt x="10048282" y="5008531"/>
                  <a:pt x="10033539" y="5016633"/>
                  <a:pt x="10018659" y="5024552"/>
                </a:cubicBezTo>
                <a:cubicBezTo>
                  <a:pt x="10015601" y="5018504"/>
                  <a:pt x="10012520" y="5012457"/>
                  <a:pt x="10009393" y="5006386"/>
                </a:cubicBezTo>
                <a:cubicBezTo>
                  <a:pt x="10005741" y="4999334"/>
                  <a:pt x="10002022" y="4992213"/>
                  <a:pt x="9998348" y="4985116"/>
                </a:cubicBezTo>
                <a:close/>
                <a:moveTo>
                  <a:pt x="10021557" y="5030212"/>
                </a:moveTo>
                <a:cubicBezTo>
                  <a:pt x="10036461" y="5022293"/>
                  <a:pt x="10051226" y="5014214"/>
                  <a:pt x="10065764" y="5005975"/>
                </a:cubicBezTo>
                <a:cubicBezTo>
                  <a:pt x="10072565" y="5019874"/>
                  <a:pt x="10079183" y="5033613"/>
                  <a:pt x="10085618" y="5047283"/>
                </a:cubicBezTo>
                <a:cubicBezTo>
                  <a:pt x="10071446" y="5055841"/>
                  <a:pt x="10057136" y="5064262"/>
                  <a:pt x="10042600" y="5072524"/>
                </a:cubicBezTo>
                <a:cubicBezTo>
                  <a:pt x="10035730" y="5058488"/>
                  <a:pt x="10028746" y="5044407"/>
                  <a:pt x="10021557" y="5030212"/>
                </a:cubicBezTo>
                <a:close/>
                <a:moveTo>
                  <a:pt x="10071286" y="5002826"/>
                </a:moveTo>
                <a:cubicBezTo>
                  <a:pt x="10086212" y="4994291"/>
                  <a:pt x="10101001" y="4985618"/>
                  <a:pt x="10115539" y="4976786"/>
                </a:cubicBezTo>
                <a:cubicBezTo>
                  <a:pt x="10121883" y="4990297"/>
                  <a:pt x="10128022" y="5003670"/>
                  <a:pt x="10134001" y="5016953"/>
                </a:cubicBezTo>
                <a:cubicBezTo>
                  <a:pt x="10119875" y="5026127"/>
                  <a:pt x="10105587" y="5035164"/>
                  <a:pt x="10091073" y="5043996"/>
                </a:cubicBezTo>
                <a:cubicBezTo>
                  <a:pt x="10084660" y="5030394"/>
                  <a:pt x="10078065" y="5016656"/>
                  <a:pt x="10071286" y="5002826"/>
                </a:cubicBezTo>
                <a:close/>
                <a:moveTo>
                  <a:pt x="10068479" y="4997098"/>
                </a:moveTo>
                <a:cubicBezTo>
                  <a:pt x="10062226" y="4984408"/>
                  <a:pt x="10055790" y="4971582"/>
                  <a:pt x="10049218" y="4958665"/>
                </a:cubicBezTo>
                <a:cubicBezTo>
                  <a:pt x="10064577" y="4950403"/>
                  <a:pt x="10079731" y="4941959"/>
                  <a:pt x="10094702" y="4933378"/>
                </a:cubicBezTo>
                <a:cubicBezTo>
                  <a:pt x="10100909" y="4946022"/>
                  <a:pt x="10106935" y="4958551"/>
                  <a:pt x="10112800" y="4971012"/>
                </a:cubicBezTo>
                <a:cubicBezTo>
                  <a:pt x="10098148" y="4979913"/>
                  <a:pt x="10083382" y="4988607"/>
                  <a:pt x="10068479" y="4997098"/>
                </a:cubicBezTo>
                <a:close/>
                <a:moveTo>
                  <a:pt x="10040910" y="4956269"/>
                </a:moveTo>
                <a:cubicBezTo>
                  <a:pt x="10025893" y="4964279"/>
                  <a:pt x="10010763" y="4972130"/>
                  <a:pt x="9995563" y="4979776"/>
                </a:cubicBezTo>
                <a:cubicBezTo>
                  <a:pt x="9988580" y="4966356"/>
                  <a:pt x="9981528" y="4952914"/>
                  <a:pt x="9974407" y="4939381"/>
                </a:cubicBezTo>
                <a:cubicBezTo>
                  <a:pt x="9989903" y="4932032"/>
                  <a:pt x="10005262" y="4924524"/>
                  <a:pt x="10020462" y="4916878"/>
                </a:cubicBezTo>
                <a:cubicBezTo>
                  <a:pt x="10027400" y="4930092"/>
                  <a:pt x="10034246" y="4943238"/>
                  <a:pt x="10040910" y="4956269"/>
                </a:cubicBezTo>
                <a:close/>
                <a:moveTo>
                  <a:pt x="9989812" y="4982628"/>
                </a:moveTo>
                <a:cubicBezTo>
                  <a:pt x="9975297" y="4989863"/>
                  <a:pt x="9960714" y="4996938"/>
                  <a:pt x="9946040" y="5003830"/>
                </a:cubicBezTo>
                <a:cubicBezTo>
                  <a:pt x="9938943" y="4990045"/>
                  <a:pt x="9931776" y="4976215"/>
                  <a:pt x="9924518" y="4962294"/>
                </a:cubicBezTo>
                <a:cubicBezTo>
                  <a:pt x="9939353" y="4955721"/>
                  <a:pt x="9954028" y="4948966"/>
                  <a:pt x="9968588" y="4942119"/>
                </a:cubicBezTo>
                <a:cubicBezTo>
                  <a:pt x="9975708" y="4955630"/>
                  <a:pt x="9982783" y="4969141"/>
                  <a:pt x="9989812" y="4982628"/>
                </a:cubicBezTo>
                <a:close/>
                <a:moveTo>
                  <a:pt x="9940128" y="5006614"/>
                </a:moveTo>
                <a:cubicBezTo>
                  <a:pt x="9926299" y="5013073"/>
                  <a:pt x="9912423" y="5019372"/>
                  <a:pt x="9898501" y="5025534"/>
                </a:cubicBezTo>
                <a:cubicBezTo>
                  <a:pt x="9891267" y="5011361"/>
                  <a:pt x="9883964" y="4997120"/>
                  <a:pt x="9876592" y="4982857"/>
                </a:cubicBezTo>
                <a:cubicBezTo>
                  <a:pt x="9890673" y="4976991"/>
                  <a:pt x="9904640" y="4971012"/>
                  <a:pt x="9918493" y="4964918"/>
                </a:cubicBezTo>
                <a:cubicBezTo>
                  <a:pt x="9925751" y="4978840"/>
                  <a:pt x="9932963" y="4992738"/>
                  <a:pt x="9940128" y="5006614"/>
                </a:cubicBezTo>
                <a:close/>
                <a:moveTo>
                  <a:pt x="9942867" y="5011955"/>
                </a:moveTo>
                <a:cubicBezTo>
                  <a:pt x="9949851" y="5025579"/>
                  <a:pt x="9956811" y="5039158"/>
                  <a:pt x="9963681" y="5052737"/>
                </a:cubicBezTo>
                <a:cubicBezTo>
                  <a:pt x="9949965" y="5059515"/>
                  <a:pt x="9936158" y="5066134"/>
                  <a:pt x="9922305" y="5072615"/>
                </a:cubicBezTo>
                <a:cubicBezTo>
                  <a:pt x="9915344" y="5058740"/>
                  <a:pt x="9908292" y="5044795"/>
                  <a:pt x="9901171" y="5030806"/>
                </a:cubicBezTo>
                <a:cubicBezTo>
                  <a:pt x="9915184" y="5024643"/>
                  <a:pt x="9929106" y="5018367"/>
                  <a:pt x="9942867" y="5011955"/>
                </a:cubicBezTo>
                <a:close/>
                <a:moveTo>
                  <a:pt x="9916280" y="5075422"/>
                </a:moveTo>
                <a:cubicBezTo>
                  <a:pt x="9903249" y="5081447"/>
                  <a:pt x="9890126" y="5087358"/>
                  <a:pt x="9877003" y="5093132"/>
                </a:cubicBezTo>
                <a:cubicBezTo>
                  <a:pt x="9869928" y="5078914"/>
                  <a:pt x="9862785" y="5064627"/>
                  <a:pt x="9855573" y="5050295"/>
                </a:cubicBezTo>
                <a:cubicBezTo>
                  <a:pt x="9868855" y="5044795"/>
                  <a:pt x="9882024" y="5039181"/>
                  <a:pt x="9895124" y="5033476"/>
                </a:cubicBezTo>
                <a:cubicBezTo>
                  <a:pt x="9902221" y="5047465"/>
                  <a:pt x="9909274" y="5061455"/>
                  <a:pt x="9916280" y="5075422"/>
                </a:cubicBezTo>
                <a:close/>
                <a:moveTo>
                  <a:pt x="9919109" y="5081059"/>
                </a:moveTo>
                <a:cubicBezTo>
                  <a:pt x="9926595" y="5096008"/>
                  <a:pt x="9934013" y="5110956"/>
                  <a:pt x="9941361" y="5125882"/>
                </a:cubicBezTo>
                <a:cubicBezTo>
                  <a:pt x="9928466" y="5132181"/>
                  <a:pt x="9915413" y="5138365"/>
                  <a:pt x="9902267" y="5144436"/>
                </a:cubicBezTo>
                <a:cubicBezTo>
                  <a:pt x="9894850" y="5129282"/>
                  <a:pt x="9887365" y="5114060"/>
                  <a:pt x="9879787" y="5098792"/>
                </a:cubicBezTo>
                <a:cubicBezTo>
                  <a:pt x="9893024" y="5092996"/>
                  <a:pt x="9906101" y="5087062"/>
                  <a:pt x="9919109" y="5081059"/>
                </a:cubicBezTo>
                <a:close/>
                <a:moveTo>
                  <a:pt x="9896128" y="5147266"/>
                </a:moveTo>
                <a:cubicBezTo>
                  <a:pt x="9883896" y="5152857"/>
                  <a:pt x="9871618" y="5158403"/>
                  <a:pt x="9859179" y="5163812"/>
                </a:cubicBezTo>
                <a:cubicBezTo>
                  <a:pt x="9851671" y="5148316"/>
                  <a:pt x="9844117" y="5132774"/>
                  <a:pt x="9836449" y="5117141"/>
                </a:cubicBezTo>
                <a:cubicBezTo>
                  <a:pt x="9848909" y="5112006"/>
                  <a:pt x="9861302" y="5106802"/>
                  <a:pt x="9873580" y="5101462"/>
                </a:cubicBezTo>
                <a:cubicBezTo>
                  <a:pt x="9881157" y="5116753"/>
                  <a:pt x="9888665" y="5132021"/>
                  <a:pt x="9896128" y="5147266"/>
                </a:cubicBezTo>
                <a:close/>
                <a:moveTo>
                  <a:pt x="9852766" y="5166528"/>
                </a:moveTo>
                <a:cubicBezTo>
                  <a:pt x="9661404" y="5248892"/>
                  <a:pt x="9445668" y="5307248"/>
                  <a:pt x="9211606" y="5337533"/>
                </a:cubicBezTo>
                <a:cubicBezTo>
                  <a:pt x="8733486" y="5399426"/>
                  <a:pt x="8251144" y="5358255"/>
                  <a:pt x="7786922" y="5266305"/>
                </a:cubicBezTo>
                <a:cubicBezTo>
                  <a:pt x="7358874" y="5181521"/>
                  <a:pt x="6946275" y="5053559"/>
                  <a:pt x="6566085" y="4923268"/>
                </a:cubicBezTo>
                <a:cubicBezTo>
                  <a:pt x="6082533" y="4757558"/>
                  <a:pt x="5600693" y="4565146"/>
                  <a:pt x="5134713" y="4379079"/>
                </a:cubicBezTo>
                <a:cubicBezTo>
                  <a:pt x="4604742" y="4167428"/>
                  <a:pt x="4056695" y="3948611"/>
                  <a:pt x="3504221" y="3768294"/>
                </a:cubicBezTo>
                <a:cubicBezTo>
                  <a:pt x="3289786" y="3698322"/>
                  <a:pt x="3008756" y="3615684"/>
                  <a:pt x="2736787" y="3597837"/>
                </a:cubicBezTo>
                <a:cubicBezTo>
                  <a:pt x="2454822" y="3579351"/>
                  <a:pt x="2219607" y="3630883"/>
                  <a:pt x="2017724" y="3755423"/>
                </a:cubicBezTo>
                <a:cubicBezTo>
                  <a:pt x="1890864" y="3833702"/>
                  <a:pt x="1776991" y="3929395"/>
                  <a:pt x="1671711" y="4035539"/>
                </a:cubicBezTo>
                <a:cubicBezTo>
                  <a:pt x="1675262" y="4028944"/>
                  <a:pt x="1678820" y="4022325"/>
                  <a:pt x="1682389" y="4015753"/>
                </a:cubicBezTo>
                <a:cubicBezTo>
                  <a:pt x="1791602" y="3898790"/>
                  <a:pt x="1910299" y="3792942"/>
                  <a:pt x="2043750" y="3706401"/>
                </a:cubicBezTo>
                <a:cubicBezTo>
                  <a:pt x="2482505" y="3421857"/>
                  <a:pt x="3014599" y="3538044"/>
                  <a:pt x="3524259" y="3705990"/>
                </a:cubicBezTo>
                <a:cubicBezTo>
                  <a:pt x="4067559" y="3885006"/>
                  <a:pt x="4606043" y="4103047"/>
                  <a:pt x="5126794" y="4313922"/>
                </a:cubicBezTo>
                <a:cubicBezTo>
                  <a:pt x="5589236" y="4501176"/>
                  <a:pt x="6067425" y="4694797"/>
                  <a:pt x="6547873" y="4860691"/>
                </a:cubicBezTo>
                <a:cubicBezTo>
                  <a:pt x="7062348" y="5038359"/>
                  <a:pt x="7484121" y="5154249"/>
                  <a:pt x="7875221" y="5225408"/>
                </a:cubicBezTo>
                <a:cubicBezTo>
                  <a:pt x="8112569" y="5268588"/>
                  <a:pt x="8342227" y="5295335"/>
                  <a:pt x="8557848" y="5304897"/>
                </a:cubicBezTo>
                <a:cubicBezTo>
                  <a:pt x="8794192" y="5315395"/>
                  <a:pt x="9023348" y="5305696"/>
                  <a:pt x="9238992" y="5276119"/>
                </a:cubicBezTo>
                <a:cubicBezTo>
                  <a:pt x="9400526" y="5253958"/>
                  <a:pt x="9558066" y="5216850"/>
                  <a:pt x="9707254" y="5165797"/>
                </a:cubicBezTo>
                <a:cubicBezTo>
                  <a:pt x="9749040" y="5151511"/>
                  <a:pt x="9789960" y="5136129"/>
                  <a:pt x="9829968" y="5119811"/>
                </a:cubicBezTo>
                <a:cubicBezTo>
                  <a:pt x="9837636" y="5135398"/>
                  <a:pt x="9845235" y="5150986"/>
                  <a:pt x="9852766" y="5166528"/>
                </a:cubicBezTo>
                <a:close/>
                <a:moveTo>
                  <a:pt x="2020129" y="3759325"/>
                </a:moveTo>
                <a:cubicBezTo>
                  <a:pt x="2458565" y="3488839"/>
                  <a:pt x="2991822" y="3605893"/>
                  <a:pt x="3502806" y="3772630"/>
                </a:cubicBezTo>
                <a:cubicBezTo>
                  <a:pt x="4055143" y="3952901"/>
                  <a:pt x="4603099" y="4171718"/>
                  <a:pt x="5133025" y="4383324"/>
                </a:cubicBezTo>
                <a:cubicBezTo>
                  <a:pt x="5599050" y="4569414"/>
                  <a:pt x="6080935" y="4761826"/>
                  <a:pt x="6564601" y="4927581"/>
                </a:cubicBezTo>
                <a:cubicBezTo>
                  <a:pt x="7035418" y="5088933"/>
                  <a:pt x="7426450" y="5198592"/>
                  <a:pt x="7786192" y="5269866"/>
                </a:cubicBezTo>
                <a:cubicBezTo>
                  <a:pt x="7814582" y="5275503"/>
                  <a:pt x="7842745" y="5280866"/>
                  <a:pt x="7870793" y="5286023"/>
                </a:cubicBezTo>
                <a:cubicBezTo>
                  <a:pt x="8104285" y="5328952"/>
                  <a:pt x="8330154" y="5355973"/>
                  <a:pt x="8542124" y="5366334"/>
                </a:cubicBezTo>
                <a:cubicBezTo>
                  <a:pt x="8774588" y="5377700"/>
                  <a:pt x="9000047" y="5369529"/>
                  <a:pt x="9212177" y="5342074"/>
                </a:cubicBezTo>
                <a:cubicBezTo>
                  <a:pt x="9440738" y="5312497"/>
                  <a:pt x="9658392" y="5253525"/>
                  <a:pt x="9853975" y="5168992"/>
                </a:cubicBezTo>
                <a:cubicBezTo>
                  <a:pt x="9861370" y="5184306"/>
                  <a:pt x="9868719" y="5199597"/>
                  <a:pt x="9875999" y="5214865"/>
                </a:cubicBezTo>
                <a:cubicBezTo>
                  <a:pt x="9672313" y="5307887"/>
                  <a:pt x="9439164" y="5372496"/>
                  <a:pt x="9184813" y="5403374"/>
                </a:cubicBezTo>
                <a:cubicBezTo>
                  <a:pt x="8718789" y="5459972"/>
                  <a:pt x="8247493" y="5418459"/>
                  <a:pt x="7792970" y="5328427"/>
                </a:cubicBezTo>
                <a:cubicBezTo>
                  <a:pt x="7369098" y="5244442"/>
                  <a:pt x="6959809" y="5118282"/>
                  <a:pt x="6582813" y="4990045"/>
                </a:cubicBezTo>
                <a:cubicBezTo>
                  <a:pt x="6096203" y="4824518"/>
                  <a:pt x="5610803" y="4633338"/>
                  <a:pt x="5141355" y="4448434"/>
                </a:cubicBezTo>
                <a:cubicBezTo>
                  <a:pt x="4602072" y="4236031"/>
                  <a:pt x="4044440" y="4016392"/>
                  <a:pt x="3482769" y="3834843"/>
                </a:cubicBezTo>
                <a:cubicBezTo>
                  <a:pt x="3334061" y="3786780"/>
                  <a:pt x="3212191" y="3751931"/>
                  <a:pt x="3099200" y="3725161"/>
                </a:cubicBezTo>
                <a:cubicBezTo>
                  <a:pt x="2958708" y="3691864"/>
                  <a:pt x="2833141" y="3671438"/>
                  <a:pt x="2715335" y="3662743"/>
                </a:cubicBezTo>
                <a:cubicBezTo>
                  <a:pt x="2432913" y="3641883"/>
                  <a:pt x="2197016" y="3689467"/>
                  <a:pt x="1994135" y="3808210"/>
                </a:cubicBezTo>
                <a:cubicBezTo>
                  <a:pt x="1878702" y="3875786"/>
                  <a:pt x="1766126" y="3962326"/>
                  <a:pt x="1652862" y="4070776"/>
                </a:cubicBezTo>
                <a:cubicBezTo>
                  <a:pt x="1656576" y="4063816"/>
                  <a:pt x="1660298" y="4056832"/>
                  <a:pt x="1664027" y="4049849"/>
                </a:cubicBezTo>
                <a:cubicBezTo>
                  <a:pt x="1772130" y="3939504"/>
                  <a:pt x="1889220" y="3840069"/>
                  <a:pt x="2020129" y="3759325"/>
                </a:cubicBezTo>
                <a:close/>
                <a:moveTo>
                  <a:pt x="1996500" y="3812249"/>
                </a:moveTo>
                <a:cubicBezTo>
                  <a:pt x="2434602" y="3555822"/>
                  <a:pt x="2969046" y="3673720"/>
                  <a:pt x="3481331" y="3839293"/>
                </a:cubicBezTo>
                <a:cubicBezTo>
                  <a:pt x="4042865" y="4020797"/>
                  <a:pt x="4600452" y="4240412"/>
                  <a:pt x="5139643" y="4452793"/>
                </a:cubicBezTo>
                <a:cubicBezTo>
                  <a:pt x="5609137" y="4637697"/>
                  <a:pt x="6094605" y="4828922"/>
                  <a:pt x="6581307" y="4994473"/>
                </a:cubicBezTo>
                <a:cubicBezTo>
                  <a:pt x="7082774" y="5165044"/>
                  <a:pt x="7491104" y="5276963"/>
                  <a:pt x="7866343" y="5346661"/>
                </a:cubicBezTo>
                <a:cubicBezTo>
                  <a:pt x="8096000" y="5389338"/>
                  <a:pt x="8318058" y="5416633"/>
                  <a:pt x="8526400" y="5427771"/>
                </a:cubicBezTo>
                <a:cubicBezTo>
                  <a:pt x="8755007" y="5440003"/>
                  <a:pt x="8976723" y="5433339"/>
                  <a:pt x="9185384" y="5408007"/>
                </a:cubicBezTo>
                <a:cubicBezTo>
                  <a:pt x="9433436" y="5377905"/>
                  <a:pt x="9669073" y="5312816"/>
                  <a:pt x="9877345" y="5217672"/>
                </a:cubicBezTo>
                <a:cubicBezTo>
                  <a:pt x="9884512" y="5232712"/>
                  <a:pt x="9891609" y="5247751"/>
                  <a:pt x="9898639" y="5262768"/>
                </a:cubicBezTo>
                <a:cubicBezTo>
                  <a:pt x="9683291" y="5367041"/>
                  <a:pt x="9432705" y="5438155"/>
                  <a:pt x="9158043" y="5469215"/>
                </a:cubicBezTo>
                <a:cubicBezTo>
                  <a:pt x="8704182" y="5520542"/>
                  <a:pt x="8244001" y="5478732"/>
                  <a:pt x="7799360" y="5390639"/>
                </a:cubicBezTo>
                <a:cubicBezTo>
                  <a:pt x="7379505" y="5307476"/>
                  <a:pt x="6973502" y="5183051"/>
                  <a:pt x="6599564" y="5056822"/>
                </a:cubicBezTo>
                <a:cubicBezTo>
                  <a:pt x="6109987" y="4891546"/>
                  <a:pt x="5621118" y="4701576"/>
                  <a:pt x="5148339" y="4517882"/>
                </a:cubicBezTo>
                <a:cubicBezTo>
                  <a:pt x="4599675" y="4304656"/>
                  <a:pt x="4032299" y="4084196"/>
                  <a:pt x="3461339" y="3901392"/>
                </a:cubicBezTo>
                <a:cubicBezTo>
                  <a:pt x="3231293" y="3827745"/>
                  <a:pt x="2960214" y="3749512"/>
                  <a:pt x="2693950" y="3727671"/>
                </a:cubicBezTo>
                <a:cubicBezTo>
                  <a:pt x="2411095" y="3704484"/>
                  <a:pt x="2174481" y="3748097"/>
                  <a:pt x="1970546" y="3860997"/>
                </a:cubicBezTo>
                <a:cubicBezTo>
                  <a:pt x="1856961" y="3923894"/>
                  <a:pt x="1745860" y="4004912"/>
                  <a:pt x="1633879" y="4106675"/>
                </a:cubicBezTo>
                <a:cubicBezTo>
                  <a:pt x="1637793" y="4099236"/>
                  <a:pt x="1641719" y="4091819"/>
                  <a:pt x="1645651" y="4084379"/>
                </a:cubicBezTo>
                <a:cubicBezTo>
                  <a:pt x="1752647" y="3980516"/>
                  <a:pt x="1868135" y="3887379"/>
                  <a:pt x="1996500" y="3812249"/>
                </a:cubicBezTo>
                <a:close/>
                <a:moveTo>
                  <a:pt x="1626457" y="4113454"/>
                </a:moveTo>
                <a:cubicBezTo>
                  <a:pt x="1622575" y="4117014"/>
                  <a:pt x="1618693" y="4120597"/>
                  <a:pt x="1614809" y="4124203"/>
                </a:cubicBezTo>
                <a:cubicBezTo>
                  <a:pt x="1618518" y="4117379"/>
                  <a:pt x="1622235" y="4110555"/>
                  <a:pt x="1625962" y="4103732"/>
                </a:cubicBezTo>
                <a:cubicBezTo>
                  <a:pt x="1629842" y="4099874"/>
                  <a:pt x="1633733" y="4096041"/>
                  <a:pt x="1637633" y="4092206"/>
                </a:cubicBezTo>
                <a:cubicBezTo>
                  <a:pt x="1633900" y="4099281"/>
                  <a:pt x="1630175" y="4106379"/>
                  <a:pt x="1626457" y="4113454"/>
                </a:cubicBezTo>
                <a:close/>
                <a:moveTo>
                  <a:pt x="1619672" y="4126394"/>
                </a:moveTo>
                <a:cubicBezTo>
                  <a:pt x="1615731" y="4133925"/>
                  <a:pt x="1611797" y="4141479"/>
                  <a:pt x="1607874" y="4149010"/>
                </a:cubicBezTo>
                <a:cubicBezTo>
                  <a:pt x="1603802" y="4152548"/>
                  <a:pt x="1599728" y="4156085"/>
                  <a:pt x="1595652" y="4159691"/>
                </a:cubicBezTo>
                <a:cubicBezTo>
                  <a:pt x="1599559" y="4152411"/>
                  <a:pt x="1603473" y="4145153"/>
                  <a:pt x="1607399" y="4137873"/>
                </a:cubicBezTo>
                <a:cubicBezTo>
                  <a:pt x="1611477" y="4134039"/>
                  <a:pt x="1615567" y="4130205"/>
                  <a:pt x="1619672" y="4126394"/>
                </a:cubicBezTo>
                <a:close/>
                <a:moveTo>
                  <a:pt x="1588025" y="4166423"/>
                </a:moveTo>
                <a:cubicBezTo>
                  <a:pt x="1584164" y="4169847"/>
                  <a:pt x="1580302" y="4173316"/>
                  <a:pt x="1576439" y="4176785"/>
                </a:cubicBezTo>
                <a:cubicBezTo>
                  <a:pt x="1580145" y="4170098"/>
                  <a:pt x="1583858" y="4163434"/>
                  <a:pt x="1587580" y="4156747"/>
                </a:cubicBezTo>
                <a:cubicBezTo>
                  <a:pt x="1591442" y="4153027"/>
                  <a:pt x="1595317" y="4149330"/>
                  <a:pt x="1599199" y="4145655"/>
                </a:cubicBezTo>
                <a:cubicBezTo>
                  <a:pt x="1595468" y="4152571"/>
                  <a:pt x="1591741" y="4159485"/>
                  <a:pt x="1588025" y="4166423"/>
                </a:cubicBezTo>
                <a:close/>
                <a:moveTo>
                  <a:pt x="1568125" y="4184270"/>
                </a:moveTo>
                <a:cubicBezTo>
                  <a:pt x="1564961" y="4187146"/>
                  <a:pt x="1561798" y="4190044"/>
                  <a:pt x="1558633" y="4192943"/>
                </a:cubicBezTo>
                <a:cubicBezTo>
                  <a:pt x="1562120" y="4186872"/>
                  <a:pt x="1565614" y="4180778"/>
                  <a:pt x="1569115" y="4174708"/>
                </a:cubicBezTo>
                <a:cubicBezTo>
                  <a:pt x="1572255" y="4171627"/>
                  <a:pt x="1575398" y="4168546"/>
                  <a:pt x="1578552" y="4165488"/>
                </a:cubicBezTo>
                <a:cubicBezTo>
                  <a:pt x="1575069" y="4171741"/>
                  <a:pt x="1571593" y="4177994"/>
                  <a:pt x="1568125" y="4184270"/>
                </a:cubicBezTo>
                <a:close/>
                <a:moveTo>
                  <a:pt x="1560456" y="4198169"/>
                </a:moveTo>
                <a:cubicBezTo>
                  <a:pt x="1556725" y="4204924"/>
                  <a:pt x="1553000" y="4211702"/>
                  <a:pt x="1549283" y="4218481"/>
                </a:cubicBezTo>
                <a:cubicBezTo>
                  <a:pt x="1545866" y="4221402"/>
                  <a:pt x="1542450" y="4224323"/>
                  <a:pt x="1539029" y="4227290"/>
                </a:cubicBezTo>
                <a:cubicBezTo>
                  <a:pt x="1542763" y="4220717"/>
                  <a:pt x="1546505" y="4214144"/>
                  <a:pt x="1550253" y="4207594"/>
                </a:cubicBezTo>
                <a:cubicBezTo>
                  <a:pt x="1553644" y="4204422"/>
                  <a:pt x="1557049" y="4201296"/>
                  <a:pt x="1560456" y="4198169"/>
                </a:cubicBezTo>
                <a:close/>
                <a:moveTo>
                  <a:pt x="1530528" y="4234707"/>
                </a:moveTo>
                <a:cubicBezTo>
                  <a:pt x="1527097" y="4237719"/>
                  <a:pt x="1523663" y="4240732"/>
                  <a:pt x="1520228" y="4243767"/>
                </a:cubicBezTo>
                <a:cubicBezTo>
                  <a:pt x="1523718" y="4237834"/>
                  <a:pt x="1527216" y="4231900"/>
                  <a:pt x="1530719" y="4225966"/>
                </a:cubicBezTo>
                <a:cubicBezTo>
                  <a:pt x="1534147" y="4222703"/>
                  <a:pt x="1537582" y="4219462"/>
                  <a:pt x="1541026" y="4216221"/>
                </a:cubicBezTo>
                <a:cubicBezTo>
                  <a:pt x="1537518" y="4222383"/>
                  <a:pt x="1534019" y="4228545"/>
                  <a:pt x="1530528" y="4234707"/>
                </a:cubicBezTo>
                <a:close/>
                <a:moveTo>
                  <a:pt x="1522709" y="4248537"/>
                </a:moveTo>
                <a:cubicBezTo>
                  <a:pt x="1518959" y="4255178"/>
                  <a:pt x="1515214" y="4261819"/>
                  <a:pt x="1511476" y="4268460"/>
                </a:cubicBezTo>
                <a:cubicBezTo>
                  <a:pt x="1507795" y="4271496"/>
                  <a:pt x="1504107" y="4274577"/>
                  <a:pt x="1500421" y="4277635"/>
                </a:cubicBezTo>
                <a:cubicBezTo>
                  <a:pt x="1504159" y="4271222"/>
                  <a:pt x="1507904" y="4264809"/>
                  <a:pt x="1511656" y="4258396"/>
                </a:cubicBezTo>
                <a:cubicBezTo>
                  <a:pt x="1515333" y="4255087"/>
                  <a:pt x="1519014" y="4251801"/>
                  <a:pt x="1522709" y="4248537"/>
                </a:cubicBezTo>
                <a:close/>
                <a:moveTo>
                  <a:pt x="1491721" y="4284938"/>
                </a:moveTo>
                <a:cubicBezTo>
                  <a:pt x="1488323" y="4287791"/>
                  <a:pt x="1484925" y="4290644"/>
                  <a:pt x="1481522" y="4293542"/>
                </a:cubicBezTo>
                <a:cubicBezTo>
                  <a:pt x="1485009" y="4287745"/>
                  <a:pt x="1488503" y="4281971"/>
                  <a:pt x="1492002" y="4276197"/>
                </a:cubicBezTo>
                <a:cubicBezTo>
                  <a:pt x="1495400" y="4273093"/>
                  <a:pt x="1498807" y="4269990"/>
                  <a:pt x="1502219" y="4266909"/>
                </a:cubicBezTo>
                <a:cubicBezTo>
                  <a:pt x="1498714" y="4272911"/>
                  <a:pt x="1495215" y="4278913"/>
                  <a:pt x="1491721" y="4284938"/>
                </a:cubicBezTo>
                <a:close/>
                <a:moveTo>
                  <a:pt x="1483724" y="4298722"/>
                </a:moveTo>
                <a:cubicBezTo>
                  <a:pt x="1479959" y="4305227"/>
                  <a:pt x="1476200" y="4311708"/>
                  <a:pt x="1472448" y="4318212"/>
                </a:cubicBezTo>
                <a:cubicBezTo>
                  <a:pt x="1468792" y="4321111"/>
                  <a:pt x="1465136" y="4324009"/>
                  <a:pt x="1461475" y="4326930"/>
                </a:cubicBezTo>
                <a:cubicBezTo>
                  <a:pt x="1465225" y="4320654"/>
                  <a:pt x="1468979" y="4314401"/>
                  <a:pt x="1472740" y="4308125"/>
                </a:cubicBezTo>
                <a:cubicBezTo>
                  <a:pt x="1476394" y="4304976"/>
                  <a:pt x="1480057" y="4301849"/>
                  <a:pt x="1483724" y="4298722"/>
                </a:cubicBezTo>
                <a:close/>
                <a:moveTo>
                  <a:pt x="1452629" y="4334028"/>
                </a:moveTo>
                <a:cubicBezTo>
                  <a:pt x="1449238" y="4336767"/>
                  <a:pt x="1445842" y="4339528"/>
                  <a:pt x="1442444" y="4342290"/>
                </a:cubicBezTo>
                <a:cubicBezTo>
                  <a:pt x="1445947" y="4336652"/>
                  <a:pt x="1449455" y="4330993"/>
                  <a:pt x="1452967" y="4325356"/>
                </a:cubicBezTo>
                <a:cubicBezTo>
                  <a:pt x="1456361" y="4322366"/>
                  <a:pt x="1459757" y="4319376"/>
                  <a:pt x="1463164" y="4316409"/>
                </a:cubicBezTo>
                <a:cubicBezTo>
                  <a:pt x="1459649" y="4322275"/>
                  <a:pt x="1456137" y="4328163"/>
                  <a:pt x="1452629" y="4334028"/>
                </a:cubicBezTo>
                <a:close/>
                <a:moveTo>
                  <a:pt x="1444457" y="4347721"/>
                </a:moveTo>
                <a:cubicBezTo>
                  <a:pt x="1440680" y="4354066"/>
                  <a:pt x="1436907" y="4360410"/>
                  <a:pt x="1433140" y="4366755"/>
                </a:cubicBezTo>
                <a:cubicBezTo>
                  <a:pt x="1429493" y="4369516"/>
                  <a:pt x="1425841" y="4372300"/>
                  <a:pt x="1422187" y="4375085"/>
                </a:cubicBezTo>
                <a:cubicBezTo>
                  <a:pt x="1425953" y="4368968"/>
                  <a:pt x="1429725" y="4362852"/>
                  <a:pt x="1433502" y="4356736"/>
                </a:cubicBezTo>
                <a:cubicBezTo>
                  <a:pt x="1437149" y="4353723"/>
                  <a:pt x="1440798" y="4350711"/>
                  <a:pt x="1444457" y="4347721"/>
                </a:cubicBezTo>
                <a:close/>
                <a:moveTo>
                  <a:pt x="1413200" y="4381954"/>
                </a:moveTo>
                <a:cubicBezTo>
                  <a:pt x="1409825" y="4384556"/>
                  <a:pt x="1406447" y="4387180"/>
                  <a:pt x="1403065" y="4389828"/>
                </a:cubicBezTo>
                <a:cubicBezTo>
                  <a:pt x="1406572" y="4384328"/>
                  <a:pt x="1410085" y="4378827"/>
                  <a:pt x="1413604" y="4373350"/>
                </a:cubicBezTo>
                <a:cubicBezTo>
                  <a:pt x="1416970" y="4370520"/>
                  <a:pt x="1420345" y="4367691"/>
                  <a:pt x="1423725" y="4364860"/>
                </a:cubicBezTo>
                <a:cubicBezTo>
                  <a:pt x="1420211" y="4370566"/>
                  <a:pt x="1416703" y="4376249"/>
                  <a:pt x="1413200" y="4381954"/>
                </a:cubicBezTo>
                <a:close/>
                <a:moveTo>
                  <a:pt x="1404838" y="4395579"/>
                </a:moveTo>
                <a:cubicBezTo>
                  <a:pt x="1401059" y="4401741"/>
                  <a:pt x="1397284" y="4407903"/>
                  <a:pt x="1393514" y="4414065"/>
                </a:cubicBezTo>
                <a:cubicBezTo>
                  <a:pt x="1389878" y="4416689"/>
                  <a:pt x="1386236" y="4419336"/>
                  <a:pt x="1382593" y="4421961"/>
                </a:cubicBezTo>
                <a:cubicBezTo>
                  <a:pt x="1386373" y="4416027"/>
                  <a:pt x="1390159" y="4410071"/>
                  <a:pt x="1393950" y="4404114"/>
                </a:cubicBezTo>
                <a:cubicBezTo>
                  <a:pt x="1397569" y="4401262"/>
                  <a:pt x="1401202" y="4398409"/>
                  <a:pt x="1404838" y="4395579"/>
                </a:cubicBezTo>
                <a:close/>
                <a:moveTo>
                  <a:pt x="1373435" y="4428648"/>
                </a:moveTo>
                <a:cubicBezTo>
                  <a:pt x="1370080" y="4431113"/>
                  <a:pt x="1366725" y="4433578"/>
                  <a:pt x="1363364" y="4436065"/>
                </a:cubicBezTo>
                <a:cubicBezTo>
                  <a:pt x="1366874" y="4430725"/>
                  <a:pt x="1370386" y="4425407"/>
                  <a:pt x="1373903" y="4420090"/>
                </a:cubicBezTo>
                <a:cubicBezTo>
                  <a:pt x="1377262" y="4417397"/>
                  <a:pt x="1380624" y="4414704"/>
                  <a:pt x="1383992" y="4412011"/>
                </a:cubicBezTo>
                <a:cubicBezTo>
                  <a:pt x="1380471" y="4417556"/>
                  <a:pt x="1376952" y="4423102"/>
                  <a:pt x="1373435" y="4428648"/>
                </a:cubicBezTo>
                <a:close/>
                <a:moveTo>
                  <a:pt x="1366061" y="4440287"/>
                </a:moveTo>
                <a:cubicBezTo>
                  <a:pt x="1361901" y="4446860"/>
                  <a:pt x="1357745" y="4453433"/>
                  <a:pt x="1353596" y="4460005"/>
                </a:cubicBezTo>
                <a:cubicBezTo>
                  <a:pt x="1349976" y="4462470"/>
                  <a:pt x="1346348" y="4464980"/>
                  <a:pt x="1342721" y="4467468"/>
                </a:cubicBezTo>
                <a:cubicBezTo>
                  <a:pt x="1346902" y="4461078"/>
                  <a:pt x="1351092" y="4454710"/>
                  <a:pt x="1355285" y="4448343"/>
                </a:cubicBezTo>
                <a:cubicBezTo>
                  <a:pt x="1358870" y="4445650"/>
                  <a:pt x="1362462" y="4442957"/>
                  <a:pt x="1366061" y="4440287"/>
                </a:cubicBezTo>
                <a:close/>
                <a:moveTo>
                  <a:pt x="1333417" y="4473881"/>
                </a:moveTo>
                <a:cubicBezTo>
                  <a:pt x="1330078" y="4476209"/>
                  <a:pt x="1326737" y="4478537"/>
                  <a:pt x="1323391" y="4480865"/>
                </a:cubicBezTo>
                <a:cubicBezTo>
                  <a:pt x="1327337" y="4475091"/>
                  <a:pt x="1331287" y="4469294"/>
                  <a:pt x="1335245" y="4463520"/>
                </a:cubicBezTo>
                <a:cubicBezTo>
                  <a:pt x="1338561" y="4460964"/>
                  <a:pt x="1341877" y="4458430"/>
                  <a:pt x="1345200" y="4455920"/>
                </a:cubicBezTo>
                <a:cubicBezTo>
                  <a:pt x="1341265" y="4461899"/>
                  <a:pt x="1337340" y="4467902"/>
                  <a:pt x="1333417" y="4473881"/>
                </a:cubicBezTo>
                <a:close/>
                <a:moveTo>
                  <a:pt x="1324708" y="4487186"/>
                </a:moveTo>
                <a:cubicBezTo>
                  <a:pt x="1320924" y="4492983"/>
                  <a:pt x="1317142" y="4498757"/>
                  <a:pt x="1313365" y="4504554"/>
                </a:cubicBezTo>
                <a:cubicBezTo>
                  <a:pt x="1309764" y="4506859"/>
                  <a:pt x="1306160" y="4509187"/>
                  <a:pt x="1302552" y="4511514"/>
                </a:cubicBezTo>
                <a:cubicBezTo>
                  <a:pt x="1306318" y="4505969"/>
                  <a:pt x="1310088" y="4500423"/>
                  <a:pt x="1313863" y="4494854"/>
                </a:cubicBezTo>
                <a:cubicBezTo>
                  <a:pt x="1317475" y="4492298"/>
                  <a:pt x="1321090" y="4489742"/>
                  <a:pt x="1324708" y="4487186"/>
                </a:cubicBezTo>
                <a:close/>
                <a:moveTo>
                  <a:pt x="1293099" y="4517676"/>
                </a:moveTo>
                <a:cubicBezTo>
                  <a:pt x="1289781" y="4519844"/>
                  <a:pt x="1286463" y="4522013"/>
                  <a:pt x="1283137" y="4524203"/>
                </a:cubicBezTo>
                <a:cubicBezTo>
                  <a:pt x="1286611" y="4519274"/>
                  <a:pt x="1290087" y="4514367"/>
                  <a:pt x="1293567" y="4509461"/>
                </a:cubicBezTo>
                <a:cubicBezTo>
                  <a:pt x="1296913" y="4507018"/>
                  <a:pt x="1300261" y="4504599"/>
                  <a:pt x="1303611" y="4502180"/>
                </a:cubicBezTo>
                <a:cubicBezTo>
                  <a:pt x="1300103" y="4507338"/>
                  <a:pt x="1296600" y="4512519"/>
                  <a:pt x="1293099" y="4517676"/>
                </a:cubicBezTo>
                <a:close/>
                <a:moveTo>
                  <a:pt x="1284416" y="4530502"/>
                </a:moveTo>
                <a:cubicBezTo>
                  <a:pt x="1280556" y="4536185"/>
                  <a:pt x="1276702" y="4541891"/>
                  <a:pt x="1272849" y="4547573"/>
                </a:cubicBezTo>
                <a:cubicBezTo>
                  <a:pt x="1269269" y="4549718"/>
                  <a:pt x="1265688" y="4551864"/>
                  <a:pt x="1262098" y="4554055"/>
                </a:cubicBezTo>
                <a:cubicBezTo>
                  <a:pt x="1265946" y="4548577"/>
                  <a:pt x="1269798" y="4543100"/>
                  <a:pt x="1273653" y="4537646"/>
                </a:cubicBezTo>
                <a:cubicBezTo>
                  <a:pt x="1277236" y="4535249"/>
                  <a:pt x="1280823" y="4532876"/>
                  <a:pt x="1284416" y="4530502"/>
                </a:cubicBezTo>
                <a:close/>
                <a:moveTo>
                  <a:pt x="1252522" y="4559897"/>
                </a:moveTo>
                <a:cubicBezTo>
                  <a:pt x="1250246" y="4561289"/>
                  <a:pt x="1247973" y="4562658"/>
                  <a:pt x="1245696" y="4564073"/>
                </a:cubicBezTo>
                <a:cubicBezTo>
                  <a:pt x="1244660" y="4564712"/>
                  <a:pt x="1243626" y="4565374"/>
                  <a:pt x="1242590" y="4566013"/>
                </a:cubicBezTo>
                <a:cubicBezTo>
                  <a:pt x="1246180" y="4561107"/>
                  <a:pt x="1249774" y="4556200"/>
                  <a:pt x="1253371" y="4551316"/>
                </a:cubicBezTo>
                <a:cubicBezTo>
                  <a:pt x="1256682" y="4549057"/>
                  <a:pt x="1259994" y="4546797"/>
                  <a:pt x="1263314" y="4544561"/>
                </a:cubicBezTo>
                <a:cubicBezTo>
                  <a:pt x="1259715" y="4549673"/>
                  <a:pt x="1256119" y="4554785"/>
                  <a:pt x="1252522" y="4559897"/>
                </a:cubicBezTo>
                <a:close/>
                <a:moveTo>
                  <a:pt x="1244598" y="4571171"/>
                </a:moveTo>
                <a:cubicBezTo>
                  <a:pt x="1240424" y="4577105"/>
                  <a:pt x="1236252" y="4583061"/>
                  <a:pt x="1232083" y="4588995"/>
                </a:cubicBezTo>
                <a:cubicBezTo>
                  <a:pt x="1229563" y="4590387"/>
                  <a:pt x="1227048" y="4591779"/>
                  <a:pt x="1224526" y="4593194"/>
                </a:cubicBezTo>
                <a:cubicBezTo>
                  <a:pt x="1223474" y="4593788"/>
                  <a:pt x="1222420" y="4594404"/>
                  <a:pt x="1221368" y="4594997"/>
                </a:cubicBezTo>
                <a:cubicBezTo>
                  <a:pt x="1225551" y="4589269"/>
                  <a:pt x="1229739" y="4583541"/>
                  <a:pt x="1233929" y="4577812"/>
                </a:cubicBezTo>
                <a:cubicBezTo>
                  <a:pt x="1237487" y="4575599"/>
                  <a:pt x="1241042" y="4573385"/>
                  <a:pt x="1244598" y="4571171"/>
                </a:cubicBezTo>
                <a:close/>
                <a:moveTo>
                  <a:pt x="1211709" y="4600452"/>
                </a:moveTo>
                <a:cubicBezTo>
                  <a:pt x="1208421" y="4602323"/>
                  <a:pt x="1205123" y="4604217"/>
                  <a:pt x="1201827" y="4606134"/>
                </a:cubicBezTo>
                <a:cubicBezTo>
                  <a:pt x="1205744" y="4600999"/>
                  <a:pt x="1209662" y="4595865"/>
                  <a:pt x="1213585" y="4590730"/>
                </a:cubicBezTo>
                <a:cubicBezTo>
                  <a:pt x="1216860" y="4588630"/>
                  <a:pt x="1220137" y="4586530"/>
                  <a:pt x="1223415" y="4584454"/>
                </a:cubicBezTo>
                <a:cubicBezTo>
                  <a:pt x="1219510" y="4589794"/>
                  <a:pt x="1215607" y="4595111"/>
                  <a:pt x="1211709" y="4600452"/>
                </a:cubicBezTo>
                <a:close/>
                <a:moveTo>
                  <a:pt x="1203496" y="4611703"/>
                </a:moveTo>
                <a:cubicBezTo>
                  <a:pt x="1199363" y="4617363"/>
                  <a:pt x="1195234" y="4623022"/>
                  <a:pt x="1191108" y="4628660"/>
                </a:cubicBezTo>
                <a:cubicBezTo>
                  <a:pt x="1187559" y="4630485"/>
                  <a:pt x="1184003" y="4632334"/>
                  <a:pt x="1180446" y="4634182"/>
                </a:cubicBezTo>
                <a:cubicBezTo>
                  <a:pt x="1184597" y="4628728"/>
                  <a:pt x="1188750" y="4623297"/>
                  <a:pt x="1192906" y="4617819"/>
                </a:cubicBezTo>
                <a:cubicBezTo>
                  <a:pt x="1196432" y="4615788"/>
                  <a:pt x="1199958" y="4613734"/>
                  <a:pt x="1203496" y="4611703"/>
                </a:cubicBezTo>
                <a:close/>
                <a:moveTo>
                  <a:pt x="1170682" y="4639317"/>
                </a:moveTo>
                <a:cubicBezTo>
                  <a:pt x="1167419" y="4641029"/>
                  <a:pt x="1164153" y="4642741"/>
                  <a:pt x="1160883" y="4644475"/>
                </a:cubicBezTo>
                <a:cubicBezTo>
                  <a:pt x="1164785" y="4639568"/>
                  <a:pt x="1168690" y="4634662"/>
                  <a:pt x="1172599" y="4629755"/>
                </a:cubicBezTo>
                <a:cubicBezTo>
                  <a:pt x="1175831" y="4627838"/>
                  <a:pt x="1179074" y="4625921"/>
                  <a:pt x="1182317" y="4624027"/>
                </a:cubicBezTo>
                <a:cubicBezTo>
                  <a:pt x="1178433" y="4629116"/>
                  <a:pt x="1174555" y="4634205"/>
                  <a:pt x="1170682" y="4639317"/>
                </a:cubicBezTo>
                <a:close/>
                <a:moveTo>
                  <a:pt x="1171397" y="4646096"/>
                </a:moveTo>
                <a:cubicBezTo>
                  <a:pt x="1175181" y="4644087"/>
                  <a:pt x="1178964" y="4642102"/>
                  <a:pt x="1182744" y="4640139"/>
                </a:cubicBezTo>
                <a:cubicBezTo>
                  <a:pt x="1178634" y="4645753"/>
                  <a:pt x="1174505" y="4651413"/>
                  <a:pt x="1170374" y="4657073"/>
                </a:cubicBezTo>
                <a:cubicBezTo>
                  <a:pt x="1166604" y="4658807"/>
                  <a:pt x="1162832" y="4660565"/>
                  <a:pt x="1159061" y="4662322"/>
                </a:cubicBezTo>
                <a:cubicBezTo>
                  <a:pt x="1163167" y="4656913"/>
                  <a:pt x="1167280" y="4651504"/>
                  <a:pt x="1171397" y="4646096"/>
                </a:cubicBezTo>
                <a:close/>
                <a:moveTo>
                  <a:pt x="1188032" y="4640641"/>
                </a:moveTo>
                <a:cubicBezTo>
                  <a:pt x="1189300" y="4638907"/>
                  <a:pt x="1190569" y="4637172"/>
                  <a:pt x="1191838" y="4635415"/>
                </a:cubicBezTo>
                <a:cubicBezTo>
                  <a:pt x="1195832" y="4633361"/>
                  <a:pt x="1199821" y="4631307"/>
                  <a:pt x="1203808" y="4629276"/>
                </a:cubicBezTo>
                <a:cubicBezTo>
                  <a:pt x="1199484" y="4635438"/>
                  <a:pt x="1195154" y="4641600"/>
                  <a:pt x="1190809" y="4647807"/>
                </a:cubicBezTo>
                <a:cubicBezTo>
                  <a:pt x="1187929" y="4649085"/>
                  <a:pt x="1185051" y="4650363"/>
                  <a:pt x="1182169" y="4651687"/>
                </a:cubicBezTo>
                <a:cubicBezTo>
                  <a:pt x="1181069" y="4652166"/>
                  <a:pt x="1179969" y="4652691"/>
                  <a:pt x="1178871" y="4653193"/>
                </a:cubicBezTo>
                <a:cubicBezTo>
                  <a:pt x="1181924" y="4648994"/>
                  <a:pt x="1184992" y="4644795"/>
                  <a:pt x="1188032" y="4640641"/>
                </a:cubicBezTo>
                <a:close/>
                <a:moveTo>
                  <a:pt x="1212289" y="4624963"/>
                </a:moveTo>
                <a:cubicBezTo>
                  <a:pt x="1216463" y="4622863"/>
                  <a:pt x="1220633" y="4620786"/>
                  <a:pt x="1224800" y="4618709"/>
                </a:cubicBezTo>
                <a:cubicBezTo>
                  <a:pt x="1220302" y="4625373"/>
                  <a:pt x="1215783" y="4632037"/>
                  <a:pt x="1211262" y="4638724"/>
                </a:cubicBezTo>
                <a:cubicBezTo>
                  <a:pt x="1207102" y="4640550"/>
                  <a:pt x="1202941" y="4642376"/>
                  <a:pt x="1198776" y="4644224"/>
                </a:cubicBezTo>
                <a:cubicBezTo>
                  <a:pt x="1203297" y="4637788"/>
                  <a:pt x="1207793" y="4631375"/>
                  <a:pt x="1212289" y="4624963"/>
                </a:cubicBezTo>
                <a:close/>
                <a:moveTo>
                  <a:pt x="1232717" y="4614784"/>
                </a:moveTo>
                <a:cubicBezTo>
                  <a:pt x="1237055" y="4612639"/>
                  <a:pt x="1241392" y="4610516"/>
                  <a:pt x="1245721" y="4608417"/>
                </a:cubicBezTo>
                <a:cubicBezTo>
                  <a:pt x="1241068" y="4615560"/>
                  <a:pt x="1236403" y="4622703"/>
                  <a:pt x="1231726" y="4629869"/>
                </a:cubicBezTo>
                <a:cubicBezTo>
                  <a:pt x="1227397" y="4631718"/>
                  <a:pt x="1223063" y="4633589"/>
                  <a:pt x="1218729" y="4635483"/>
                </a:cubicBezTo>
                <a:cubicBezTo>
                  <a:pt x="1223403" y="4628568"/>
                  <a:pt x="1228066" y="4621676"/>
                  <a:pt x="1232717" y="4614784"/>
                </a:cubicBezTo>
                <a:close/>
                <a:moveTo>
                  <a:pt x="1253138" y="4604833"/>
                </a:moveTo>
                <a:cubicBezTo>
                  <a:pt x="1257618" y="4602665"/>
                  <a:pt x="1262093" y="4600543"/>
                  <a:pt x="1266564" y="4598421"/>
                </a:cubicBezTo>
                <a:cubicBezTo>
                  <a:pt x="1261774" y="4606043"/>
                  <a:pt x="1256988" y="4613643"/>
                  <a:pt x="1252177" y="4621288"/>
                </a:cubicBezTo>
                <a:cubicBezTo>
                  <a:pt x="1247704" y="4623137"/>
                  <a:pt x="1243226" y="4625008"/>
                  <a:pt x="1238747" y="4626902"/>
                </a:cubicBezTo>
                <a:cubicBezTo>
                  <a:pt x="1243548" y="4619554"/>
                  <a:pt x="1248357" y="4612182"/>
                  <a:pt x="1253138" y="4604833"/>
                </a:cubicBezTo>
                <a:close/>
                <a:moveTo>
                  <a:pt x="1273557" y="4595111"/>
                </a:moveTo>
                <a:cubicBezTo>
                  <a:pt x="1278167" y="4592943"/>
                  <a:pt x="1282772" y="4590798"/>
                  <a:pt x="1287376" y="4588676"/>
                </a:cubicBezTo>
                <a:cubicBezTo>
                  <a:pt x="1282469" y="4596755"/>
                  <a:pt x="1277558" y="4604811"/>
                  <a:pt x="1272630" y="4612912"/>
                </a:cubicBezTo>
                <a:cubicBezTo>
                  <a:pt x="1268029" y="4614761"/>
                  <a:pt x="1263428" y="4616632"/>
                  <a:pt x="1258823" y="4618527"/>
                </a:cubicBezTo>
                <a:cubicBezTo>
                  <a:pt x="1263748" y="4610699"/>
                  <a:pt x="1268652" y="4602916"/>
                  <a:pt x="1273557" y="4595111"/>
                </a:cubicBezTo>
                <a:close/>
                <a:moveTo>
                  <a:pt x="1279723" y="4585298"/>
                </a:moveTo>
                <a:cubicBezTo>
                  <a:pt x="1284646" y="4577470"/>
                  <a:pt x="1289541" y="4569665"/>
                  <a:pt x="1294437" y="4561883"/>
                </a:cubicBezTo>
                <a:cubicBezTo>
                  <a:pt x="1298898" y="4559555"/>
                  <a:pt x="1303374" y="4557250"/>
                  <a:pt x="1307856" y="4554945"/>
                </a:cubicBezTo>
                <a:cubicBezTo>
                  <a:pt x="1302979" y="4563001"/>
                  <a:pt x="1298088" y="4571034"/>
                  <a:pt x="1293186" y="4579113"/>
                </a:cubicBezTo>
                <a:cubicBezTo>
                  <a:pt x="1288702" y="4581167"/>
                  <a:pt x="1284215" y="4583221"/>
                  <a:pt x="1279723" y="4585298"/>
                </a:cubicBezTo>
                <a:close/>
                <a:moveTo>
                  <a:pt x="1314732" y="4551430"/>
                </a:moveTo>
                <a:cubicBezTo>
                  <a:pt x="1319326" y="4549102"/>
                  <a:pt x="1323932" y="4546774"/>
                  <a:pt x="1328551" y="4544469"/>
                </a:cubicBezTo>
                <a:cubicBezTo>
                  <a:pt x="1323585" y="4552936"/>
                  <a:pt x="1318594" y="4561426"/>
                  <a:pt x="1313603" y="4569916"/>
                </a:cubicBezTo>
                <a:cubicBezTo>
                  <a:pt x="1308988" y="4571970"/>
                  <a:pt x="1304371" y="4574024"/>
                  <a:pt x="1299750" y="4576123"/>
                </a:cubicBezTo>
                <a:cubicBezTo>
                  <a:pt x="1304759" y="4567862"/>
                  <a:pt x="1309748" y="4559646"/>
                  <a:pt x="1314732" y="4551430"/>
                </a:cubicBezTo>
                <a:close/>
                <a:moveTo>
                  <a:pt x="1320413" y="4542073"/>
                </a:moveTo>
                <a:cubicBezTo>
                  <a:pt x="1322266" y="4539015"/>
                  <a:pt x="1324133" y="4535934"/>
                  <a:pt x="1325981" y="4532899"/>
                </a:cubicBezTo>
                <a:cubicBezTo>
                  <a:pt x="1329096" y="4527764"/>
                  <a:pt x="1332216" y="4522606"/>
                  <a:pt x="1335336" y="4517471"/>
                </a:cubicBezTo>
                <a:cubicBezTo>
                  <a:pt x="1339818" y="4514960"/>
                  <a:pt x="1344305" y="4512450"/>
                  <a:pt x="1348794" y="4509963"/>
                </a:cubicBezTo>
                <a:cubicBezTo>
                  <a:pt x="1348475" y="4510510"/>
                  <a:pt x="1348155" y="4511058"/>
                  <a:pt x="1347838" y="4511606"/>
                </a:cubicBezTo>
                <a:cubicBezTo>
                  <a:pt x="1343214" y="4519479"/>
                  <a:pt x="1338561" y="4527421"/>
                  <a:pt x="1333914" y="4535341"/>
                </a:cubicBezTo>
                <a:cubicBezTo>
                  <a:pt x="1329416" y="4537554"/>
                  <a:pt x="1324918" y="4539791"/>
                  <a:pt x="1320413" y="4542073"/>
                </a:cubicBezTo>
                <a:close/>
                <a:moveTo>
                  <a:pt x="1351245" y="4513591"/>
                </a:moveTo>
                <a:cubicBezTo>
                  <a:pt x="1352690" y="4511149"/>
                  <a:pt x="1354134" y="4508684"/>
                  <a:pt x="1355579" y="4506220"/>
                </a:cubicBezTo>
                <a:cubicBezTo>
                  <a:pt x="1360187" y="4503687"/>
                  <a:pt x="1364801" y="4501176"/>
                  <a:pt x="1369416" y="4498688"/>
                </a:cubicBezTo>
                <a:cubicBezTo>
                  <a:pt x="1364381" y="4507543"/>
                  <a:pt x="1359333" y="4516444"/>
                  <a:pt x="1354271" y="4525367"/>
                </a:cubicBezTo>
                <a:cubicBezTo>
                  <a:pt x="1349641" y="4527581"/>
                  <a:pt x="1345006" y="4529863"/>
                  <a:pt x="1340366" y="4532145"/>
                </a:cubicBezTo>
                <a:cubicBezTo>
                  <a:pt x="1343992" y="4525961"/>
                  <a:pt x="1347635" y="4519753"/>
                  <a:pt x="1351245" y="4513591"/>
                </a:cubicBezTo>
                <a:close/>
                <a:moveTo>
                  <a:pt x="1360798" y="4497319"/>
                </a:moveTo>
                <a:cubicBezTo>
                  <a:pt x="1365468" y="4489354"/>
                  <a:pt x="1370142" y="4481389"/>
                  <a:pt x="1374818" y="4473425"/>
                </a:cubicBezTo>
                <a:cubicBezTo>
                  <a:pt x="1379321" y="4470709"/>
                  <a:pt x="1383828" y="4468016"/>
                  <a:pt x="1388349" y="4465346"/>
                </a:cubicBezTo>
                <a:cubicBezTo>
                  <a:pt x="1383673" y="4473584"/>
                  <a:pt x="1378999" y="4481823"/>
                  <a:pt x="1374329" y="4490039"/>
                </a:cubicBezTo>
                <a:cubicBezTo>
                  <a:pt x="1369822" y="4492435"/>
                  <a:pt x="1365313" y="4494854"/>
                  <a:pt x="1360798" y="4497319"/>
                </a:cubicBezTo>
                <a:close/>
                <a:moveTo>
                  <a:pt x="1400837" y="4451173"/>
                </a:moveTo>
                <a:cubicBezTo>
                  <a:pt x="1405488" y="4442980"/>
                  <a:pt x="1410144" y="4434787"/>
                  <a:pt x="1414807" y="4426594"/>
                </a:cubicBezTo>
                <a:cubicBezTo>
                  <a:pt x="1419325" y="4423718"/>
                  <a:pt x="1423853" y="4420843"/>
                  <a:pt x="1428386" y="4417990"/>
                </a:cubicBezTo>
                <a:cubicBezTo>
                  <a:pt x="1423725" y="4426434"/>
                  <a:pt x="1419072" y="4434901"/>
                  <a:pt x="1414423" y="4443345"/>
                </a:cubicBezTo>
                <a:cubicBezTo>
                  <a:pt x="1409898" y="4445924"/>
                  <a:pt x="1405367" y="4448526"/>
                  <a:pt x="1400837" y="4451173"/>
                </a:cubicBezTo>
                <a:close/>
                <a:moveTo>
                  <a:pt x="1434913" y="4413882"/>
                </a:moveTo>
                <a:cubicBezTo>
                  <a:pt x="1439352" y="4411121"/>
                  <a:pt x="1443797" y="4408359"/>
                  <a:pt x="1448250" y="4405621"/>
                </a:cubicBezTo>
                <a:cubicBezTo>
                  <a:pt x="1443496" y="4414521"/>
                  <a:pt x="1438749" y="4423422"/>
                  <a:pt x="1434007" y="4432322"/>
                </a:cubicBezTo>
                <a:cubicBezTo>
                  <a:pt x="1429547" y="4434810"/>
                  <a:pt x="1425081" y="4437320"/>
                  <a:pt x="1420615" y="4439831"/>
                </a:cubicBezTo>
                <a:cubicBezTo>
                  <a:pt x="1425375" y="4431204"/>
                  <a:pt x="1430143" y="4422532"/>
                  <a:pt x="1434913" y="4413882"/>
                </a:cubicBezTo>
                <a:close/>
                <a:moveTo>
                  <a:pt x="1440536" y="4403681"/>
                </a:moveTo>
                <a:cubicBezTo>
                  <a:pt x="1445402" y="4394871"/>
                  <a:pt x="1450272" y="4386062"/>
                  <a:pt x="1455151" y="4377230"/>
                </a:cubicBezTo>
                <a:cubicBezTo>
                  <a:pt x="1459440" y="4374354"/>
                  <a:pt x="1463732" y="4371479"/>
                  <a:pt x="1468039" y="4368626"/>
                </a:cubicBezTo>
                <a:cubicBezTo>
                  <a:pt x="1463198" y="4377664"/>
                  <a:pt x="1458362" y="4386701"/>
                  <a:pt x="1453533" y="4395739"/>
                </a:cubicBezTo>
                <a:cubicBezTo>
                  <a:pt x="1449206" y="4398363"/>
                  <a:pt x="1444872" y="4401033"/>
                  <a:pt x="1440536" y="4403681"/>
                </a:cubicBezTo>
                <a:close/>
                <a:moveTo>
                  <a:pt x="1474397" y="4364450"/>
                </a:moveTo>
                <a:cubicBezTo>
                  <a:pt x="1479133" y="4361323"/>
                  <a:pt x="1483880" y="4358242"/>
                  <a:pt x="1488638" y="4355161"/>
                </a:cubicBezTo>
                <a:cubicBezTo>
                  <a:pt x="1483718" y="4364632"/>
                  <a:pt x="1478799" y="4374103"/>
                  <a:pt x="1473890" y="4383575"/>
                </a:cubicBezTo>
                <a:cubicBezTo>
                  <a:pt x="1469132" y="4386382"/>
                  <a:pt x="1464369" y="4389212"/>
                  <a:pt x="1459604" y="4392087"/>
                </a:cubicBezTo>
                <a:cubicBezTo>
                  <a:pt x="1464531" y="4382867"/>
                  <a:pt x="1469458" y="4373670"/>
                  <a:pt x="1474397" y="4364450"/>
                </a:cubicBezTo>
                <a:close/>
                <a:moveTo>
                  <a:pt x="1479244" y="4355412"/>
                </a:moveTo>
                <a:cubicBezTo>
                  <a:pt x="1483800" y="4346900"/>
                  <a:pt x="1488364" y="4338410"/>
                  <a:pt x="1492933" y="4329920"/>
                </a:cubicBezTo>
                <a:cubicBezTo>
                  <a:pt x="1497575" y="4326611"/>
                  <a:pt x="1502228" y="4323347"/>
                  <a:pt x="1506893" y="4320084"/>
                </a:cubicBezTo>
                <a:cubicBezTo>
                  <a:pt x="1502322" y="4328870"/>
                  <a:pt x="1497760" y="4337634"/>
                  <a:pt x="1493202" y="4346397"/>
                </a:cubicBezTo>
                <a:cubicBezTo>
                  <a:pt x="1488556" y="4349364"/>
                  <a:pt x="1483902" y="4352377"/>
                  <a:pt x="1479244" y="4355412"/>
                </a:cubicBezTo>
                <a:close/>
                <a:moveTo>
                  <a:pt x="1513162" y="4315725"/>
                </a:moveTo>
                <a:cubicBezTo>
                  <a:pt x="1517923" y="4312416"/>
                  <a:pt x="1522697" y="4309152"/>
                  <a:pt x="1527481" y="4305889"/>
                </a:cubicBezTo>
                <a:cubicBezTo>
                  <a:pt x="1522802" y="4315132"/>
                  <a:pt x="1518131" y="4324374"/>
                  <a:pt x="1513466" y="4333594"/>
                </a:cubicBezTo>
                <a:cubicBezTo>
                  <a:pt x="1508696" y="4336584"/>
                  <a:pt x="1503922" y="4339574"/>
                  <a:pt x="1499143" y="4342609"/>
                </a:cubicBezTo>
                <a:cubicBezTo>
                  <a:pt x="1503810" y="4333663"/>
                  <a:pt x="1508484" y="4324694"/>
                  <a:pt x="1513162" y="4315725"/>
                </a:cubicBezTo>
                <a:close/>
                <a:moveTo>
                  <a:pt x="1518608" y="4305295"/>
                </a:moveTo>
                <a:cubicBezTo>
                  <a:pt x="1523145" y="4296600"/>
                  <a:pt x="1527691" y="4287928"/>
                  <a:pt x="1532244" y="4279233"/>
                </a:cubicBezTo>
                <a:cubicBezTo>
                  <a:pt x="1536897" y="4275786"/>
                  <a:pt x="1541562" y="4272363"/>
                  <a:pt x="1546238" y="4268940"/>
                </a:cubicBezTo>
                <a:cubicBezTo>
                  <a:pt x="1541681" y="4277886"/>
                  <a:pt x="1537130" y="4286855"/>
                  <a:pt x="1532588" y="4295801"/>
                </a:cubicBezTo>
                <a:cubicBezTo>
                  <a:pt x="1527933" y="4298951"/>
                  <a:pt x="1523272" y="4302100"/>
                  <a:pt x="1518608" y="4305295"/>
                </a:cubicBezTo>
                <a:close/>
                <a:moveTo>
                  <a:pt x="1552327" y="4264535"/>
                </a:moveTo>
                <a:cubicBezTo>
                  <a:pt x="1654243" y="4190729"/>
                  <a:pt x="1762100" y="4126508"/>
                  <a:pt x="1878291" y="4076916"/>
                </a:cubicBezTo>
                <a:cubicBezTo>
                  <a:pt x="2336946" y="3881217"/>
                  <a:pt x="2868675" y="4016871"/>
                  <a:pt x="3374022" y="4172585"/>
                </a:cubicBezTo>
                <a:cubicBezTo>
                  <a:pt x="3983003" y="4360251"/>
                  <a:pt x="4590045" y="4584225"/>
                  <a:pt x="5177117" y="4800829"/>
                </a:cubicBezTo>
                <a:cubicBezTo>
                  <a:pt x="5662381" y="4979890"/>
                  <a:pt x="6164144" y="5165021"/>
                  <a:pt x="6664903" y="5328906"/>
                </a:cubicBezTo>
                <a:cubicBezTo>
                  <a:pt x="6981444" y="5432472"/>
                  <a:pt x="7399451" y="5562055"/>
                  <a:pt x="7832315" y="5647797"/>
                </a:cubicBezTo>
                <a:cubicBezTo>
                  <a:pt x="7836195" y="5648573"/>
                  <a:pt x="7840052" y="5649326"/>
                  <a:pt x="7843955" y="5650102"/>
                </a:cubicBezTo>
                <a:cubicBezTo>
                  <a:pt x="8288321" y="5737259"/>
                  <a:pt x="8683255" y="5765946"/>
                  <a:pt x="9051373" y="5737761"/>
                </a:cubicBezTo>
                <a:cubicBezTo>
                  <a:pt x="9337400" y="5715852"/>
                  <a:pt x="9610853" y="5645766"/>
                  <a:pt x="9842176" y="5535080"/>
                </a:cubicBezTo>
                <a:cubicBezTo>
                  <a:pt x="9892431" y="5511025"/>
                  <a:pt x="9940585" y="5485076"/>
                  <a:pt x="9986480" y="5457394"/>
                </a:cubicBezTo>
                <a:cubicBezTo>
                  <a:pt x="9992574" y="5471475"/>
                  <a:pt x="9998622" y="5485510"/>
                  <a:pt x="10004578" y="5499546"/>
                </a:cubicBezTo>
                <a:cubicBezTo>
                  <a:pt x="9742422" y="5667036"/>
                  <a:pt x="9401895" y="5773295"/>
                  <a:pt x="9024215" y="5798422"/>
                </a:cubicBezTo>
                <a:cubicBezTo>
                  <a:pt x="8630171" y="5824622"/>
                  <a:pt x="8233662" y="5783862"/>
                  <a:pt x="7842562" y="5706404"/>
                </a:cubicBezTo>
                <a:cubicBezTo>
                  <a:pt x="7447993" y="5628239"/>
                  <a:pt x="7058925" y="5512691"/>
                  <a:pt x="6683275" y="5390731"/>
                </a:cubicBezTo>
                <a:cubicBezTo>
                  <a:pt x="6179891" y="5227325"/>
                  <a:pt x="5675069" y="5043358"/>
                  <a:pt x="5186862" y="4865460"/>
                </a:cubicBezTo>
                <a:cubicBezTo>
                  <a:pt x="4590022" y="4647944"/>
                  <a:pt x="3972870" y="4423056"/>
                  <a:pt x="3354098" y="4234182"/>
                </a:cubicBezTo>
                <a:cubicBezTo>
                  <a:pt x="3122501" y="4163479"/>
                  <a:pt x="2853202" y="4085360"/>
                  <a:pt x="2587874" y="4053089"/>
                </a:cubicBezTo>
                <a:cubicBezTo>
                  <a:pt x="2303307" y="4018469"/>
                  <a:pt x="2062822" y="4041975"/>
                  <a:pt x="1852689" y="4124933"/>
                </a:cubicBezTo>
                <a:cubicBezTo>
                  <a:pt x="1748028" y="4166241"/>
                  <a:pt x="1644055" y="4221424"/>
                  <a:pt x="1538417" y="4291899"/>
                </a:cubicBezTo>
                <a:cubicBezTo>
                  <a:pt x="1543048" y="4282770"/>
                  <a:pt x="1547685" y="4273664"/>
                  <a:pt x="1552327" y="4264535"/>
                </a:cubicBezTo>
                <a:close/>
                <a:moveTo>
                  <a:pt x="9050962" y="5732581"/>
                </a:moveTo>
                <a:cubicBezTo>
                  <a:pt x="8644320" y="5763710"/>
                  <a:pt x="8235990" y="5723132"/>
                  <a:pt x="7833958" y="5643507"/>
                </a:cubicBezTo>
                <a:cubicBezTo>
                  <a:pt x="7436240" y="5564725"/>
                  <a:pt x="7044661" y="5447694"/>
                  <a:pt x="6666524" y="5323954"/>
                </a:cubicBezTo>
                <a:cubicBezTo>
                  <a:pt x="6165856" y="5160115"/>
                  <a:pt x="5664137" y="4974983"/>
                  <a:pt x="5178920" y="4795967"/>
                </a:cubicBezTo>
                <a:cubicBezTo>
                  <a:pt x="4591802" y="4579341"/>
                  <a:pt x="3984669" y="4355321"/>
                  <a:pt x="3375551" y="4167610"/>
                </a:cubicBezTo>
                <a:cubicBezTo>
                  <a:pt x="2869291" y="4011622"/>
                  <a:pt x="2336513" y="3875740"/>
                  <a:pt x="1876251" y="4072146"/>
                </a:cubicBezTo>
                <a:cubicBezTo>
                  <a:pt x="1769891" y="4117516"/>
                  <a:pt x="1664554" y="4177606"/>
                  <a:pt x="1557672" y="4254037"/>
                </a:cubicBezTo>
                <a:cubicBezTo>
                  <a:pt x="1562173" y="4245228"/>
                  <a:pt x="1566682" y="4236396"/>
                  <a:pt x="1571201" y="4227564"/>
                </a:cubicBezTo>
                <a:cubicBezTo>
                  <a:pt x="1674071" y="4148052"/>
                  <a:pt x="1783400" y="4078354"/>
                  <a:pt x="1901946" y="4023991"/>
                </a:cubicBezTo>
                <a:cubicBezTo>
                  <a:pt x="2198463" y="3888018"/>
                  <a:pt x="2525045" y="3896508"/>
                  <a:pt x="2854959" y="3961870"/>
                </a:cubicBezTo>
                <a:cubicBezTo>
                  <a:pt x="3035572" y="3997655"/>
                  <a:pt x="3217144" y="4050442"/>
                  <a:pt x="3395475" y="4105922"/>
                </a:cubicBezTo>
                <a:cubicBezTo>
                  <a:pt x="3994825" y="4292378"/>
                  <a:pt x="4591848" y="4515463"/>
                  <a:pt x="5169221" y="4731199"/>
                </a:cubicBezTo>
                <a:cubicBezTo>
                  <a:pt x="5651449" y="4911401"/>
                  <a:pt x="6150131" y="5097719"/>
                  <a:pt x="6648198" y="5262015"/>
                </a:cubicBezTo>
                <a:cubicBezTo>
                  <a:pt x="6966244" y="5366904"/>
                  <a:pt x="7385758" y="5497766"/>
                  <a:pt x="7823825" y="5584558"/>
                </a:cubicBezTo>
                <a:cubicBezTo>
                  <a:pt x="7832064" y="5586178"/>
                  <a:pt x="7840211" y="5587775"/>
                  <a:pt x="7848450" y="5589373"/>
                </a:cubicBezTo>
                <a:cubicBezTo>
                  <a:pt x="8300987" y="5677169"/>
                  <a:pt x="8703247" y="5704122"/>
                  <a:pt x="9078166" y="5671806"/>
                </a:cubicBezTo>
                <a:cubicBezTo>
                  <a:pt x="9371018" y="5646565"/>
                  <a:pt x="9649696" y="5571001"/>
                  <a:pt x="9884101" y="5453331"/>
                </a:cubicBezTo>
                <a:cubicBezTo>
                  <a:pt x="9911944" y="5439364"/>
                  <a:pt x="9939078" y="5424758"/>
                  <a:pt x="9965576" y="5409650"/>
                </a:cubicBezTo>
                <a:cubicBezTo>
                  <a:pt x="9971852" y="5423823"/>
                  <a:pt x="9978059" y="5437972"/>
                  <a:pt x="9984198" y="5452099"/>
                </a:cubicBezTo>
                <a:cubicBezTo>
                  <a:pt x="9729665" y="5606261"/>
                  <a:pt x="9407806" y="5705263"/>
                  <a:pt x="9050962" y="5732581"/>
                </a:cubicBezTo>
                <a:close/>
                <a:moveTo>
                  <a:pt x="9971577" y="5406249"/>
                </a:moveTo>
                <a:cubicBezTo>
                  <a:pt x="9983650" y="5399289"/>
                  <a:pt x="9995541" y="5392214"/>
                  <a:pt x="10007294" y="5385048"/>
                </a:cubicBezTo>
                <a:cubicBezTo>
                  <a:pt x="10010124" y="5391370"/>
                  <a:pt x="10012999" y="5397714"/>
                  <a:pt x="10015784" y="5404036"/>
                </a:cubicBezTo>
                <a:cubicBezTo>
                  <a:pt x="10019024" y="5411339"/>
                  <a:pt x="10022243" y="5418756"/>
                  <a:pt x="10025483" y="5426218"/>
                </a:cubicBezTo>
                <a:cubicBezTo>
                  <a:pt x="10013844" y="5433750"/>
                  <a:pt x="10002045" y="5441167"/>
                  <a:pt x="9990109" y="5448470"/>
                </a:cubicBezTo>
                <a:cubicBezTo>
                  <a:pt x="9984016" y="5434457"/>
                  <a:pt x="9977830" y="5420376"/>
                  <a:pt x="9971577" y="5406249"/>
                </a:cubicBezTo>
                <a:close/>
                <a:moveTo>
                  <a:pt x="9969432" y="5401388"/>
                </a:moveTo>
                <a:cubicBezTo>
                  <a:pt x="9963133" y="5387216"/>
                  <a:pt x="9956765" y="5372975"/>
                  <a:pt x="9950330" y="5358689"/>
                </a:cubicBezTo>
                <a:cubicBezTo>
                  <a:pt x="9962471" y="5352070"/>
                  <a:pt x="9974453" y="5345315"/>
                  <a:pt x="9986320" y="5338468"/>
                </a:cubicBezTo>
                <a:cubicBezTo>
                  <a:pt x="9992664" y="5352390"/>
                  <a:pt x="9998918" y="5366289"/>
                  <a:pt x="10005126" y="5380141"/>
                </a:cubicBezTo>
                <a:cubicBezTo>
                  <a:pt x="9993372" y="5387353"/>
                  <a:pt x="9981460" y="5394428"/>
                  <a:pt x="9969432" y="5401388"/>
                </a:cubicBezTo>
                <a:close/>
                <a:moveTo>
                  <a:pt x="9992231" y="5335091"/>
                </a:moveTo>
                <a:cubicBezTo>
                  <a:pt x="10004989" y="5327651"/>
                  <a:pt x="10017587" y="5320096"/>
                  <a:pt x="10030024" y="5312406"/>
                </a:cubicBezTo>
                <a:cubicBezTo>
                  <a:pt x="10036004" y="5325734"/>
                  <a:pt x="10041960" y="5339267"/>
                  <a:pt x="10047872" y="5353006"/>
                </a:cubicBezTo>
                <a:cubicBezTo>
                  <a:pt x="10035730" y="5360994"/>
                  <a:pt x="10023384" y="5368821"/>
                  <a:pt x="10010922" y="5376536"/>
                </a:cubicBezTo>
                <a:cubicBezTo>
                  <a:pt x="10004761" y="5362774"/>
                  <a:pt x="9998530" y="5348966"/>
                  <a:pt x="9992231" y="5335091"/>
                </a:cubicBezTo>
                <a:close/>
                <a:moveTo>
                  <a:pt x="10035730" y="5308891"/>
                </a:moveTo>
                <a:cubicBezTo>
                  <a:pt x="10048624" y="5300858"/>
                  <a:pt x="10061336" y="5292688"/>
                  <a:pt x="10073865" y="5284403"/>
                </a:cubicBezTo>
                <a:cubicBezTo>
                  <a:pt x="10079571" y="5297663"/>
                  <a:pt x="10085117" y="5310854"/>
                  <a:pt x="10090502" y="5323931"/>
                </a:cubicBezTo>
                <a:cubicBezTo>
                  <a:pt x="10078362" y="5332512"/>
                  <a:pt x="10066038" y="5340933"/>
                  <a:pt x="10053531" y="5349240"/>
                </a:cubicBezTo>
                <a:cubicBezTo>
                  <a:pt x="10047757" y="5335867"/>
                  <a:pt x="10041823" y="5322424"/>
                  <a:pt x="10035730" y="5308891"/>
                </a:cubicBezTo>
                <a:close/>
                <a:moveTo>
                  <a:pt x="10033698" y="5304349"/>
                </a:moveTo>
                <a:cubicBezTo>
                  <a:pt x="10028495" y="5292824"/>
                  <a:pt x="10023178" y="5281277"/>
                  <a:pt x="10017769" y="5269660"/>
                </a:cubicBezTo>
                <a:cubicBezTo>
                  <a:pt x="10016810" y="5267629"/>
                  <a:pt x="10015830" y="5265552"/>
                  <a:pt x="10014870" y="5263521"/>
                </a:cubicBezTo>
                <a:cubicBezTo>
                  <a:pt x="10028175" y="5255716"/>
                  <a:pt x="10041252" y="5247751"/>
                  <a:pt x="10054193" y="5239672"/>
                </a:cubicBezTo>
                <a:cubicBezTo>
                  <a:pt x="10060241" y="5253114"/>
                  <a:pt x="10066129" y="5266465"/>
                  <a:pt x="10071857" y="5279724"/>
                </a:cubicBezTo>
                <a:cubicBezTo>
                  <a:pt x="10059328" y="5288078"/>
                  <a:pt x="10046570" y="5296270"/>
                  <a:pt x="10033698" y="5304349"/>
                </a:cubicBezTo>
                <a:close/>
                <a:moveTo>
                  <a:pt x="10012999" y="5259504"/>
                </a:moveTo>
                <a:cubicBezTo>
                  <a:pt x="10006518" y="5245674"/>
                  <a:pt x="9999946" y="5231798"/>
                  <a:pt x="9993304" y="5217832"/>
                </a:cubicBezTo>
                <a:cubicBezTo>
                  <a:pt x="9999101" y="5214636"/>
                  <a:pt x="10004898" y="5211418"/>
                  <a:pt x="10010626" y="5208155"/>
                </a:cubicBezTo>
                <a:cubicBezTo>
                  <a:pt x="10018339" y="5203773"/>
                  <a:pt x="10025985" y="5199346"/>
                  <a:pt x="10033608" y="5194873"/>
                </a:cubicBezTo>
                <a:cubicBezTo>
                  <a:pt x="10039998" y="5208543"/>
                  <a:pt x="10046274" y="5222122"/>
                  <a:pt x="10052367" y="5235587"/>
                </a:cubicBezTo>
                <a:cubicBezTo>
                  <a:pt x="10039427" y="5243711"/>
                  <a:pt x="10026281" y="5251676"/>
                  <a:pt x="10012999" y="5259504"/>
                </a:cubicBezTo>
                <a:close/>
                <a:moveTo>
                  <a:pt x="10039244" y="5191518"/>
                </a:moveTo>
                <a:cubicBezTo>
                  <a:pt x="10052915" y="5183416"/>
                  <a:pt x="10066426" y="5175155"/>
                  <a:pt x="10079731" y="5166756"/>
                </a:cubicBezTo>
                <a:cubicBezTo>
                  <a:pt x="10085710" y="5180084"/>
                  <a:pt x="10091484" y="5193298"/>
                  <a:pt x="10097144" y="5206421"/>
                </a:cubicBezTo>
                <a:cubicBezTo>
                  <a:pt x="10084250" y="5215115"/>
                  <a:pt x="10071149" y="5223651"/>
                  <a:pt x="10057890" y="5232050"/>
                </a:cubicBezTo>
                <a:cubicBezTo>
                  <a:pt x="10051842" y="5218607"/>
                  <a:pt x="10045612" y="5205120"/>
                  <a:pt x="10039244" y="5191518"/>
                </a:cubicBezTo>
                <a:close/>
                <a:moveTo>
                  <a:pt x="10037578" y="5187957"/>
                </a:moveTo>
                <a:cubicBezTo>
                  <a:pt x="10031143" y="5174264"/>
                  <a:pt x="10024525" y="5160457"/>
                  <a:pt x="10017746" y="5146581"/>
                </a:cubicBezTo>
                <a:cubicBezTo>
                  <a:pt x="10029614" y="5139963"/>
                  <a:pt x="10041389" y="5133276"/>
                  <a:pt x="10053007" y="5126429"/>
                </a:cubicBezTo>
                <a:cubicBezTo>
                  <a:pt x="10055174" y="5125174"/>
                  <a:pt x="10057273" y="5123873"/>
                  <a:pt x="10059419" y="5122573"/>
                </a:cubicBezTo>
                <a:cubicBezTo>
                  <a:pt x="10065786" y="5136174"/>
                  <a:pt x="10072016" y="5149662"/>
                  <a:pt x="10078065" y="5163059"/>
                </a:cubicBezTo>
                <a:cubicBezTo>
                  <a:pt x="10064760" y="5171526"/>
                  <a:pt x="10051249" y="5179810"/>
                  <a:pt x="10037578" y="5187957"/>
                </a:cubicBezTo>
                <a:close/>
                <a:moveTo>
                  <a:pt x="10065010" y="5119241"/>
                </a:moveTo>
                <a:cubicBezTo>
                  <a:pt x="10079137" y="5110773"/>
                  <a:pt x="10093127" y="5102147"/>
                  <a:pt x="10106866" y="5093383"/>
                </a:cubicBezTo>
                <a:cubicBezTo>
                  <a:pt x="10112823" y="5106574"/>
                  <a:pt x="10118596" y="5119674"/>
                  <a:pt x="10124210" y="5132660"/>
                </a:cubicBezTo>
                <a:cubicBezTo>
                  <a:pt x="10110859" y="5141789"/>
                  <a:pt x="10097303" y="5150735"/>
                  <a:pt x="10083542" y="5159544"/>
                </a:cubicBezTo>
                <a:cubicBezTo>
                  <a:pt x="10077517" y="5146193"/>
                  <a:pt x="10071354" y="5132774"/>
                  <a:pt x="10065010" y="5119241"/>
                </a:cubicBezTo>
                <a:close/>
                <a:moveTo>
                  <a:pt x="10063550" y="5116182"/>
                </a:moveTo>
                <a:cubicBezTo>
                  <a:pt x="10057114" y="5102512"/>
                  <a:pt x="10050542" y="5088773"/>
                  <a:pt x="10043786" y="5074943"/>
                </a:cubicBezTo>
                <a:cubicBezTo>
                  <a:pt x="10058323" y="5066750"/>
                  <a:pt x="10072656" y="5058374"/>
                  <a:pt x="10086828" y="5049839"/>
                </a:cubicBezTo>
                <a:cubicBezTo>
                  <a:pt x="10093196" y="5063372"/>
                  <a:pt x="10099403" y="5076815"/>
                  <a:pt x="10105406" y="5090120"/>
                </a:cubicBezTo>
                <a:cubicBezTo>
                  <a:pt x="10091644" y="5098975"/>
                  <a:pt x="10077700" y="5107647"/>
                  <a:pt x="10063550" y="5116182"/>
                </a:cubicBezTo>
                <a:close/>
                <a:moveTo>
                  <a:pt x="10092283" y="5046575"/>
                </a:moveTo>
                <a:cubicBezTo>
                  <a:pt x="10093355" y="5045936"/>
                  <a:pt x="10094428" y="5045320"/>
                  <a:pt x="10095478" y="5044681"/>
                </a:cubicBezTo>
                <a:cubicBezTo>
                  <a:pt x="10108920" y="5036488"/>
                  <a:pt x="10122133" y="5028135"/>
                  <a:pt x="10135234" y="5019691"/>
                </a:cubicBezTo>
                <a:cubicBezTo>
                  <a:pt x="10141122" y="5032837"/>
                  <a:pt x="10146827" y="5045891"/>
                  <a:pt x="10152372" y="5058831"/>
                </a:cubicBezTo>
                <a:cubicBezTo>
                  <a:pt x="10138703" y="5068256"/>
                  <a:pt x="10124850" y="5077545"/>
                  <a:pt x="10110768" y="5086674"/>
                </a:cubicBezTo>
                <a:cubicBezTo>
                  <a:pt x="10104790" y="5073414"/>
                  <a:pt x="10098627" y="5060040"/>
                  <a:pt x="10092283" y="5046575"/>
                </a:cubicBezTo>
                <a:close/>
                <a:moveTo>
                  <a:pt x="10140528" y="5016291"/>
                </a:moveTo>
                <a:cubicBezTo>
                  <a:pt x="10154952" y="5006911"/>
                  <a:pt x="10169125" y="4997348"/>
                  <a:pt x="10183092" y="4987649"/>
                </a:cubicBezTo>
                <a:cubicBezTo>
                  <a:pt x="10188477" y="5000384"/>
                  <a:pt x="10193658" y="5013050"/>
                  <a:pt x="10198678" y="5025602"/>
                </a:cubicBezTo>
                <a:cubicBezTo>
                  <a:pt x="10185214" y="5035621"/>
                  <a:pt x="10171520" y="5045503"/>
                  <a:pt x="10157599" y="5055202"/>
                </a:cubicBezTo>
                <a:cubicBezTo>
                  <a:pt x="10152099" y="5042330"/>
                  <a:pt x="10146394" y="5029368"/>
                  <a:pt x="10140528" y="5016291"/>
                </a:cubicBezTo>
                <a:close/>
                <a:moveTo>
                  <a:pt x="10139295" y="5013552"/>
                </a:moveTo>
                <a:cubicBezTo>
                  <a:pt x="10133317" y="5000292"/>
                  <a:pt x="10127200" y="4986964"/>
                  <a:pt x="10120879" y="4973477"/>
                </a:cubicBezTo>
                <a:cubicBezTo>
                  <a:pt x="10126630" y="4969962"/>
                  <a:pt x="10132359" y="4966470"/>
                  <a:pt x="10138041" y="4962887"/>
                </a:cubicBezTo>
                <a:cubicBezTo>
                  <a:pt x="10147102" y="4957205"/>
                  <a:pt x="10156048" y="4951476"/>
                  <a:pt x="10164925" y="4945680"/>
                </a:cubicBezTo>
                <a:cubicBezTo>
                  <a:pt x="10170767" y="4958802"/>
                  <a:pt x="10176381" y="4971788"/>
                  <a:pt x="10181859" y="4984705"/>
                </a:cubicBezTo>
                <a:cubicBezTo>
                  <a:pt x="10167869" y="4994473"/>
                  <a:pt x="10153696" y="5004104"/>
                  <a:pt x="10139295" y="5013552"/>
                </a:cubicBezTo>
                <a:close/>
                <a:moveTo>
                  <a:pt x="10118163" y="4967748"/>
                </a:moveTo>
                <a:cubicBezTo>
                  <a:pt x="10112298" y="4955356"/>
                  <a:pt x="10106318" y="4942873"/>
                  <a:pt x="10100134" y="4930275"/>
                </a:cubicBezTo>
                <a:cubicBezTo>
                  <a:pt x="10115469" y="4921420"/>
                  <a:pt x="10130578" y="4912382"/>
                  <a:pt x="10145526" y="4903208"/>
                </a:cubicBezTo>
                <a:cubicBezTo>
                  <a:pt x="10151277" y="4915532"/>
                  <a:pt x="10156869" y="4927741"/>
                  <a:pt x="10162324" y="4939883"/>
                </a:cubicBezTo>
                <a:cubicBezTo>
                  <a:pt x="10147740" y="4949376"/>
                  <a:pt x="10133019" y="4958665"/>
                  <a:pt x="10118163" y="4967748"/>
                </a:cubicBezTo>
                <a:close/>
                <a:moveTo>
                  <a:pt x="10150776" y="4899967"/>
                </a:moveTo>
                <a:cubicBezTo>
                  <a:pt x="10160840" y="4893737"/>
                  <a:pt x="10170813" y="4887461"/>
                  <a:pt x="10180695" y="4881093"/>
                </a:cubicBezTo>
                <a:cubicBezTo>
                  <a:pt x="10185762" y="4877807"/>
                  <a:pt x="10190782" y="4874520"/>
                  <a:pt x="10195803" y="4871211"/>
                </a:cubicBezTo>
                <a:cubicBezTo>
                  <a:pt x="10201075" y="4883170"/>
                  <a:pt x="10206210" y="4895083"/>
                  <a:pt x="10211162" y="4906882"/>
                </a:cubicBezTo>
                <a:cubicBezTo>
                  <a:pt x="10196785" y="4916969"/>
                  <a:pt x="10182224" y="4926829"/>
                  <a:pt x="10167504" y="4936482"/>
                </a:cubicBezTo>
                <a:cubicBezTo>
                  <a:pt x="10162095" y="4924409"/>
                  <a:pt x="10156527" y="4912245"/>
                  <a:pt x="10150776" y="4899967"/>
                </a:cubicBezTo>
                <a:close/>
                <a:moveTo>
                  <a:pt x="10200893" y="4867811"/>
                </a:moveTo>
                <a:cubicBezTo>
                  <a:pt x="10215886" y="4857815"/>
                  <a:pt x="10230652" y="4847682"/>
                  <a:pt x="10245190" y="4837344"/>
                </a:cubicBezTo>
                <a:cubicBezTo>
                  <a:pt x="10249960" y="4849006"/>
                  <a:pt x="10254570" y="4860599"/>
                  <a:pt x="10259021" y="4872079"/>
                </a:cubicBezTo>
                <a:cubicBezTo>
                  <a:pt x="10244916" y="4882714"/>
                  <a:pt x="10230652" y="4893121"/>
                  <a:pt x="10216206" y="4903322"/>
                </a:cubicBezTo>
                <a:cubicBezTo>
                  <a:pt x="10211254" y="4891569"/>
                  <a:pt x="10206141" y="4879747"/>
                  <a:pt x="10200893" y="4867811"/>
                </a:cubicBezTo>
                <a:close/>
                <a:moveTo>
                  <a:pt x="10250188" y="4833761"/>
                </a:moveTo>
                <a:cubicBezTo>
                  <a:pt x="10264840" y="4823262"/>
                  <a:pt x="10279240" y="4812627"/>
                  <a:pt x="10293367" y="4801787"/>
                </a:cubicBezTo>
                <a:cubicBezTo>
                  <a:pt x="10297589" y="4813175"/>
                  <a:pt x="10301629" y="4824449"/>
                  <a:pt x="10305508" y="4835655"/>
                </a:cubicBezTo>
                <a:cubicBezTo>
                  <a:pt x="10291838" y="4846769"/>
                  <a:pt x="10277985" y="4857655"/>
                  <a:pt x="10263949" y="4868336"/>
                </a:cubicBezTo>
                <a:cubicBezTo>
                  <a:pt x="10259522" y="4856879"/>
                  <a:pt x="10254935" y="4845354"/>
                  <a:pt x="10250188" y="4833761"/>
                </a:cubicBezTo>
                <a:close/>
                <a:moveTo>
                  <a:pt x="10247906" y="4828238"/>
                </a:moveTo>
                <a:cubicBezTo>
                  <a:pt x="10243090" y="4816507"/>
                  <a:pt x="10238115" y="4804708"/>
                  <a:pt x="10232957" y="4792841"/>
                </a:cubicBezTo>
                <a:cubicBezTo>
                  <a:pt x="10248180" y="4782571"/>
                  <a:pt x="10263150" y="4772164"/>
                  <a:pt x="10277849" y="4761574"/>
                </a:cubicBezTo>
                <a:cubicBezTo>
                  <a:pt x="10282503" y="4773214"/>
                  <a:pt x="10286954" y="4784739"/>
                  <a:pt x="10291268" y="4796219"/>
                </a:cubicBezTo>
                <a:cubicBezTo>
                  <a:pt x="10277004" y="4807105"/>
                  <a:pt x="10262534" y="4817785"/>
                  <a:pt x="10247906" y="4828238"/>
                </a:cubicBezTo>
                <a:close/>
                <a:moveTo>
                  <a:pt x="10225585" y="4791084"/>
                </a:moveTo>
                <a:cubicBezTo>
                  <a:pt x="10210409" y="4801239"/>
                  <a:pt x="10195050" y="4811167"/>
                  <a:pt x="10179554" y="4820866"/>
                </a:cubicBezTo>
                <a:cubicBezTo>
                  <a:pt x="10173803" y="4808565"/>
                  <a:pt x="10167892" y="4796196"/>
                  <a:pt x="10161821" y="4783712"/>
                </a:cubicBezTo>
                <a:cubicBezTo>
                  <a:pt x="10177866" y="4774218"/>
                  <a:pt x="10193658" y="4764519"/>
                  <a:pt x="10209268" y="4754682"/>
                </a:cubicBezTo>
                <a:cubicBezTo>
                  <a:pt x="10214906" y="4766915"/>
                  <a:pt x="10220313" y="4779034"/>
                  <a:pt x="10225585" y="4791084"/>
                </a:cubicBezTo>
                <a:close/>
                <a:moveTo>
                  <a:pt x="10174397" y="4824084"/>
                </a:moveTo>
                <a:cubicBezTo>
                  <a:pt x="10159014" y="4833646"/>
                  <a:pt x="10143472" y="4843004"/>
                  <a:pt x="10127817" y="4852155"/>
                </a:cubicBezTo>
                <a:cubicBezTo>
                  <a:pt x="10121608" y="4839535"/>
                  <a:pt x="10115242" y="4826823"/>
                  <a:pt x="10108714" y="4814019"/>
                </a:cubicBezTo>
                <a:cubicBezTo>
                  <a:pt x="10124896" y="4805119"/>
                  <a:pt x="10140826" y="4796013"/>
                  <a:pt x="10156595" y="4786747"/>
                </a:cubicBezTo>
                <a:cubicBezTo>
                  <a:pt x="10162711" y="4799299"/>
                  <a:pt x="10168622" y="4811737"/>
                  <a:pt x="10174397" y="4824084"/>
                </a:cubicBezTo>
                <a:close/>
                <a:moveTo>
                  <a:pt x="10122499" y="4855236"/>
                </a:moveTo>
                <a:cubicBezTo>
                  <a:pt x="10107026" y="4864205"/>
                  <a:pt x="10091415" y="4872969"/>
                  <a:pt x="10075714" y="4881527"/>
                </a:cubicBezTo>
                <a:cubicBezTo>
                  <a:pt x="10069072" y="4868587"/>
                  <a:pt x="10062295" y="4855556"/>
                  <a:pt x="10055357" y="4842410"/>
                </a:cubicBezTo>
                <a:cubicBezTo>
                  <a:pt x="10071537" y="4834103"/>
                  <a:pt x="10087536" y="4825613"/>
                  <a:pt x="10103329" y="4816941"/>
                </a:cubicBezTo>
                <a:cubicBezTo>
                  <a:pt x="10109901" y="4829812"/>
                  <a:pt x="10116292" y="4842570"/>
                  <a:pt x="10122499" y="4855236"/>
                </a:cubicBezTo>
                <a:close/>
                <a:moveTo>
                  <a:pt x="10070213" y="4884494"/>
                </a:moveTo>
                <a:cubicBezTo>
                  <a:pt x="10054741" y="4892869"/>
                  <a:pt x="10039153" y="4901040"/>
                  <a:pt x="10023474" y="4909005"/>
                </a:cubicBezTo>
                <a:cubicBezTo>
                  <a:pt x="10017496" y="4897662"/>
                  <a:pt x="10011425" y="4886274"/>
                  <a:pt x="10005194" y="4874749"/>
                </a:cubicBezTo>
                <a:cubicBezTo>
                  <a:pt x="10004144" y="4872809"/>
                  <a:pt x="10003049" y="4870823"/>
                  <a:pt x="10001999" y="4868883"/>
                </a:cubicBezTo>
                <a:cubicBezTo>
                  <a:pt x="10018088" y="4861170"/>
                  <a:pt x="10034041" y="4853296"/>
                  <a:pt x="10049811" y="4845263"/>
                </a:cubicBezTo>
                <a:cubicBezTo>
                  <a:pt x="10056772" y="4858431"/>
                  <a:pt x="10063573" y="4871508"/>
                  <a:pt x="10070213" y="4884494"/>
                </a:cubicBezTo>
                <a:close/>
                <a:moveTo>
                  <a:pt x="9999626" y="4877761"/>
                </a:moveTo>
                <a:cubicBezTo>
                  <a:pt x="10005810" y="4889218"/>
                  <a:pt x="10011858" y="4900561"/>
                  <a:pt x="10017814" y="4911857"/>
                </a:cubicBezTo>
                <a:cubicBezTo>
                  <a:pt x="10002546" y="4919549"/>
                  <a:pt x="9987211" y="4927057"/>
                  <a:pt x="9971783" y="4934383"/>
                </a:cubicBezTo>
                <a:cubicBezTo>
                  <a:pt x="9964526" y="4920667"/>
                  <a:pt x="9957200" y="4906882"/>
                  <a:pt x="9949783" y="4893052"/>
                </a:cubicBezTo>
                <a:cubicBezTo>
                  <a:pt x="9965415" y="4886046"/>
                  <a:pt x="9980957" y="4878948"/>
                  <a:pt x="9996294" y="4871645"/>
                </a:cubicBezTo>
                <a:cubicBezTo>
                  <a:pt x="9997389" y="4873676"/>
                  <a:pt x="9998507" y="4875730"/>
                  <a:pt x="9999626" y="4877761"/>
                </a:cubicBezTo>
                <a:close/>
                <a:moveTo>
                  <a:pt x="9965940" y="4937144"/>
                </a:moveTo>
                <a:cubicBezTo>
                  <a:pt x="9951334" y="4944037"/>
                  <a:pt x="9936660" y="4950746"/>
                  <a:pt x="9921894" y="4957296"/>
                </a:cubicBezTo>
                <a:cubicBezTo>
                  <a:pt x="9914545" y="4943215"/>
                  <a:pt x="9907105" y="4929065"/>
                  <a:pt x="9899575" y="4914847"/>
                </a:cubicBezTo>
                <a:cubicBezTo>
                  <a:pt x="9914477" y="4908594"/>
                  <a:pt x="9929243" y="4902204"/>
                  <a:pt x="9943895" y="4895699"/>
                </a:cubicBezTo>
                <a:cubicBezTo>
                  <a:pt x="9951312" y="4909529"/>
                  <a:pt x="9958660" y="4923337"/>
                  <a:pt x="9965940" y="4937144"/>
                </a:cubicBezTo>
                <a:close/>
                <a:moveTo>
                  <a:pt x="9915892" y="4959966"/>
                </a:moveTo>
                <a:cubicBezTo>
                  <a:pt x="9901993" y="4966082"/>
                  <a:pt x="9888049" y="4972084"/>
                  <a:pt x="9874059" y="4977927"/>
                </a:cubicBezTo>
                <a:cubicBezTo>
                  <a:pt x="9866596" y="4963481"/>
                  <a:pt x="9859042" y="4948966"/>
                  <a:pt x="9851397" y="4934405"/>
                </a:cubicBezTo>
                <a:cubicBezTo>
                  <a:pt x="9865547" y="4928837"/>
                  <a:pt x="9879560" y="4923154"/>
                  <a:pt x="9893458" y="4917357"/>
                </a:cubicBezTo>
                <a:cubicBezTo>
                  <a:pt x="9900989" y="4931575"/>
                  <a:pt x="9908475" y="4945771"/>
                  <a:pt x="9915892" y="4959966"/>
                </a:cubicBezTo>
                <a:close/>
                <a:moveTo>
                  <a:pt x="9867943" y="4980460"/>
                </a:moveTo>
                <a:cubicBezTo>
                  <a:pt x="9854752" y="4985937"/>
                  <a:pt x="9841538" y="4991255"/>
                  <a:pt x="9828278" y="4996458"/>
                </a:cubicBezTo>
                <a:cubicBezTo>
                  <a:pt x="9820702" y="4981693"/>
                  <a:pt x="9813078" y="4966858"/>
                  <a:pt x="9805343" y="4951956"/>
                </a:cubicBezTo>
                <a:cubicBezTo>
                  <a:pt x="9808241" y="4950883"/>
                  <a:pt x="9811116" y="4949856"/>
                  <a:pt x="9813992" y="4948783"/>
                </a:cubicBezTo>
                <a:cubicBezTo>
                  <a:pt x="9824467" y="4944858"/>
                  <a:pt x="9834896" y="4940887"/>
                  <a:pt x="9845258" y="4936847"/>
                </a:cubicBezTo>
                <a:cubicBezTo>
                  <a:pt x="9852880" y="4951408"/>
                  <a:pt x="9860457" y="4965945"/>
                  <a:pt x="9867943" y="4980460"/>
                </a:cubicBezTo>
                <a:close/>
                <a:moveTo>
                  <a:pt x="9870499" y="4985412"/>
                </a:moveTo>
                <a:cubicBezTo>
                  <a:pt x="9877870" y="4999676"/>
                  <a:pt x="9885174" y="5013940"/>
                  <a:pt x="9892408" y="5028181"/>
                </a:cubicBezTo>
                <a:cubicBezTo>
                  <a:pt x="9879308" y="5033932"/>
                  <a:pt x="9866140" y="5039546"/>
                  <a:pt x="9852926" y="5045024"/>
                </a:cubicBezTo>
                <a:cubicBezTo>
                  <a:pt x="9845623" y="5030532"/>
                  <a:pt x="9838228" y="5015971"/>
                  <a:pt x="9830743" y="5001342"/>
                </a:cubicBezTo>
                <a:cubicBezTo>
                  <a:pt x="9844094" y="4996139"/>
                  <a:pt x="9857354" y="4990844"/>
                  <a:pt x="9870499" y="4985412"/>
                </a:cubicBezTo>
                <a:close/>
                <a:moveTo>
                  <a:pt x="9846673" y="5047625"/>
                </a:moveTo>
                <a:cubicBezTo>
                  <a:pt x="9834280" y="5052714"/>
                  <a:pt x="9821843" y="5057712"/>
                  <a:pt x="9809382" y="5062597"/>
                </a:cubicBezTo>
                <a:cubicBezTo>
                  <a:pt x="9801987" y="5047762"/>
                  <a:pt x="9794502" y="5032882"/>
                  <a:pt x="9786948" y="5017957"/>
                </a:cubicBezTo>
                <a:cubicBezTo>
                  <a:pt x="9799522" y="5013347"/>
                  <a:pt x="9812006" y="5008599"/>
                  <a:pt x="9824421" y="5003807"/>
                </a:cubicBezTo>
                <a:cubicBezTo>
                  <a:pt x="9831884" y="5018413"/>
                  <a:pt x="9839301" y="5033019"/>
                  <a:pt x="9846673" y="5047625"/>
                </a:cubicBezTo>
                <a:close/>
                <a:moveTo>
                  <a:pt x="9849297" y="5052851"/>
                </a:moveTo>
                <a:cubicBezTo>
                  <a:pt x="9856509" y="5067184"/>
                  <a:pt x="9863698" y="5081516"/>
                  <a:pt x="9870795" y="5095848"/>
                </a:cubicBezTo>
                <a:cubicBezTo>
                  <a:pt x="9858472" y="5101211"/>
                  <a:pt x="9846102" y="5106460"/>
                  <a:pt x="9833687" y="5111595"/>
                </a:cubicBezTo>
                <a:cubicBezTo>
                  <a:pt x="9826544" y="5097034"/>
                  <a:pt x="9819287" y="5082429"/>
                  <a:pt x="9811983" y="5067754"/>
                </a:cubicBezTo>
                <a:cubicBezTo>
                  <a:pt x="9824513" y="5062893"/>
                  <a:pt x="9836950" y="5057918"/>
                  <a:pt x="9849297" y="5052851"/>
                </a:cubicBezTo>
                <a:close/>
                <a:moveTo>
                  <a:pt x="9827229" y="5114265"/>
                </a:moveTo>
                <a:cubicBezTo>
                  <a:pt x="9632329" y="5194211"/>
                  <a:pt x="9428803" y="5245583"/>
                  <a:pt x="9238376" y="5271691"/>
                </a:cubicBezTo>
                <a:cubicBezTo>
                  <a:pt x="8750055" y="5338697"/>
                  <a:pt x="8249090" y="5294970"/>
                  <a:pt x="7774598" y="5200989"/>
                </a:cubicBezTo>
                <a:cubicBezTo>
                  <a:pt x="7332880" y="5113490"/>
                  <a:pt x="6914119" y="4982445"/>
                  <a:pt x="6549333" y="4856491"/>
                </a:cubicBezTo>
                <a:cubicBezTo>
                  <a:pt x="6068976" y="4690621"/>
                  <a:pt x="5590856" y="4497000"/>
                  <a:pt x="5128460" y="4309791"/>
                </a:cubicBezTo>
                <a:cubicBezTo>
                  <a:pt x="4607640" y="4098893"/>
                  <a:pt x="4069088" y="3880806"/>
                  <a:pt x="3525674" y="3701745"/>
                </a:cubicBezTo>
                <a:cubicBezTo>
                  <a:pt x="3312220" y="3631408"/>
                  <a:pt x="3032103" y="3548656"/>
                  <a:pt x="2758285" y="3532977"/>
                </a:cubicBezTo>
                <a:cubicBezTo>
                  <a:pt x="2476799" y="3516819"/>
                  <a:pt x="2242272" y="3572322"/>
                  <a:pt x="2041317" y="3702636"/>
                </a:cubicBezTo>
                <a:cubicBezTo>
                  <a:pt x="1912252" y="3786346"/>
                  <a:pt x="1796995" y="3887995"/>
                  <a:pt x="1690786" y="4000279"/>
                </a:cubicBezTo>
                <a:cubicBezTo>
                  <a:pt x="1694058" y="3994255"/>
                  <a:pt x="1697338" y="3988252"/>
                  <a:pt x="1700627" y="3982250"/>
                </a:cubicBezTo>
                <a:cubicBezTo>
                  <a:pt x="1810991" y="3858464"/>
                  <a:pt x="1931322" y="3745974"/>
                  <a:pt x="2067369" y="3653454"/>
                </a:cubicBezTo>
                <a:cubicBezTo>
                  <a:pt x="2507632" y="3354053"/>
                  <a:pt x="3061749" y="3478296"/>
                  <a:pt x="3545734" y="3639327"/>
                </a:cubicBezTo>
                <a:cubicBezTo>
                  <a:pt x="4080111" y="3817133"/>
                  <a:pt x="4609215" y="4034444"/>
                  <a:pt x="5120929" y="4244612"/>
                </a:cubicBezTo>
                <a:cubicBezTo>
                  <a:pt x="5579651" y="4433007"/>
                  <a:pt x="6054005" y="4627838"/>
                  <a:pt x="6531144" y="4793822"/>
                </a:cubicBezTo>
                <a:cubicBezTo>
                  <a:pt x="7052055" y="4975028"/>
                  <a:pt x="7480538" y="5092904"/>
                  <a:pt x="7879648" y="5164793"/>
                </a:cubicBezTo>
                <a:cubicBezTo>
                  <a:pt x="8120808" y="5208224"/>
                  <a:pt x="8354299" y="5234697"/>
                  <a:pt x="8573572" y="5243483"/>
                </a:cubicBezTo>
                <a:cubicBezTo>
                  <a:pt x="8813773" y="5253069"/>
                  <a:pt x="9046672" y="5241886"/>
                  <a:pt x="9265785" y="5210186"/>
                </a:cubicBezTo>
                <a:cubicBezTo>
                  <a:pt x="9430514" y="5186337"/>
                  <a:pt x="9591021" y="5147083"/>
                  <a:pt x="9742810" y="5093475"/>
                </a:cubicBezTo>
                <a:cubicBezTo>
                  <a:pt x="9763920" y="5086035"/>
                  <a:pt x="9784779" y="5078298"/>
                  <a:pt x="9805434" y="5070333"/>
                </a:cubicBezTo>
                <a:cubicBezTo>
                  <a:pt x="9812760" y="5084985"/>
                  <a:pt x="9820016" y="5099637"/>
                  <a:pt x="9827229" y="5114265"/>
                </a:cubicBezTo>
                <a:close/>
                <a:moveTo>
                  <a:pt x="1681536" y="4010116"/>
                </a:moveTo>
                <a:cubicBezTo>
                  <a:pt x="1678446" y="4013425"/>
                  <a:pt x="1675367" y="4016734"/>
                  <a:pt x="1672291" y="4020043"/>
                </a:cubicBezTo>
                <a:cubicBezTo>
                  <a:pt x="1675253" y="4014772"/>
                  <a:pt x="1678227" y="4009500"/>
                  <a:pt x="1681203" y="4004251"/>
                </a:cubicBezTo>
                <a:cubicBezTo>
                  <a:pt x="1684284" y="4000713"/>
                  <a:pt x="1687374" y="3997198"/>
                  <a:pt x="1690468" y="3993684"/>
                </a:cubicBezTo>
                <a:cubicBezTo>
                  <a:pt x="1687486" y="3999161"/>
                  <a:pt x="1684507" y="4004638"/>
                  <a:pt x="1681536" y="4010116"/>
                </a:cubicBezTo>
                <a:close/>
                <a:moveTo>
                  <a:pt x="1673039" y="4025817"/>
                </a:moveTo>
                <a:cubicBezTo>
                  <a:pt x="1669746" y="4031933"/>
                  <a:pt x="1666460" y="4038050"/>
                  <a:pt x="1663182" y="4044166"/>
                </a:cubicBezTo>
                <a:cubicBezTo>
                  <a:pt x="1659784" y="4047635"/>
                  <a:pt x="1656388" y="4051081"/>
                  <a:pt x="1653011" y="4054573"/>
                </a:cubicBezTo>
                <a:cubicBezTo>
                  <a:pt x="1656274" y="4048685"/>
                  <a:pt x="1659545" y="4042820"/>
                  <a:pt x="1662824" y="4036932"/>
                </a:cubicBezTo>
                <a:cubicBezTo>
                  <a:pt x="1666218" y="4033234"/>
                  <a:pt x="1669625" y="4029514"/>
                  <a:pt x="1673039" y="4025817"/>
                </a:cubicBezTo>
                <a:close/>
                <a:moveTo>
                  <a:pt x="1655469" y="4058612"/>
                </a:moveTo>
                <a:cubicBezTo>
                  <a:pt x="1651947" y="4065208"/>
                  <a:pt x="1648433" y="4071826"/>
                  <a:pt x="1644927" y="4078445"/>
                </a:cubicBezTo>
                <a:cubicBezTo>
                  <a:pt x="1641280" y="4081959"/>
                  <a:pt x="1637631" y="4085497"/>
                  <a:pt x="1633982" y="4089080"/>
                </a:cubicBezTo>
                <a:cubicBezTo>
                  <a:pt x="1637464" y="4082712"/>
                  <a:pt x="1640954" y="4076391"/>
                  <a:pt x="1644453" y="4070046"/>
                </a:cubicBezTo>
                <a:cubicBezTo>
                  <a:pt x="1648113" y="4066212"/>
                  <a:pt x="1651783" y="4062401"/>
                  <a:pt x="1655469" y="4058612"/>
                </a:cubicBezTo>
                <a:close/>
                <a:moveTo>
                  <a:pt x="1625241" y="4097661"/>
                </a:moveTo>
                <a:cubicBezTo>
                  <a:pt x="1621879" y="4100993"/>
                  <a:pt x="1618515" y="4104348"/>
                  <a:pt x="1615149" y="4107703"/>
                </a:cubicBezTo>
                <a:cubicBezTo>
                  <a:pt x="1618337" y="4102088"/>
                  <a:pt x="1621535" y="4096451"/>
                  <a:pt x="1624737" y="4090837"/>
                </a:cubicBezTo>
                <a:cubicBezTo>
                  <a:pt x="1628110" y="4087254"/>
                  <a:pt x="1631490" y="4083671"/>
                  <a:pt x="1634879" y="4080088"/>
                </a:cubicBezTo>
                <a:cubicBezTo>
                  <a:pt x="1631661" y="4085953"/>
                  <a:pt x="1628448" y="4091796"/>
                  <a:pt x="1625241" y="4097661"/>
                </a:cubicBezTo>
                <a:close/>
                <a:moveTo>
                  <a:pt x="1617162" y="4112472"/>
                </a:moveTo>
                <a:cubicBezTo>
                  <a:pt x="1613659" y="4118908"/>
                  <a:pt x="1610163" y="4125367"/>
                  <a:pt x="1606673" y="4131802"/>
                </a:cubicBezTo>
                <a:cubicBezTo>
                  <a:pt x="1603051" y="4135203"/>
                  <a:pt x="1599427" y="4138604"/>
                  <a:pt x="1595803" y="4142049"/>
                </a:cubicBezTo>
                <a:cubicBezTo>
                  <a:pt x="1599261" y="4135865"/>
                  <a:pt x="1602725" y="4129703"/>
                  <a:pt x="1606196" y="4123541"/>
                </a:cubicBezTo>
                <a:cubicBezTo>
                  <a:pt x="1609843" y="4119844"/>
                  <a:pt x="1613495" y="4116147"/>
                  <a:pt x="1617162" y="4112472"/>
                </a:cubicBezTo>
                <a:close/>
                <a:moveTo>
                  <a:pt x="1586848" y="4150608"/>
                </a:moveTo>
                <a:cubicBezTo>
                  <a:pt x="1583993" y="4153346"/>
                  <a:pt x="1581135" y="4156085"/>
                  <a:pt x="1578278" y="4158847"/>
                </a:cubicBezTo>
                <a:cubicBezTo>
                  <a:pt x="1581482" y="4153324"/>
                  <a:pt x="1584693" y="4147778"/>
                  <a:pt x="1587911" y="4142255"/>
                </a:cubicBezTo>
                <a:cubicBezTo>
                  <a:pt x="1590739" y="4139334"/>
                  <a:pt x="1593576" y="4136435"/>
                  <a:pt x="1596417" y="4133514"/>
                </a:cubicBezTo>
                <a:cubicBezTo>
                  <a:pt x="1593222" y="4139197"/>
                  <a:pt x="1590031" y="4144902"/>
                  <a:pt x="1586848" y="4150608"/>
                </a:cubicBezTo>
                <a:close/>
                <a:moveTo>
                  <a:pt x="1568417" y="4168432"/>
                </a:moveTo>
                <a:cubicBezTo>
                  <a:pt x="1565616" y="4171170"/>
                  <a:pt x="1562814" y="4173932"/>
                  <a:pt x="1560014" y="4176693"/>
                </a:cubicBezTo>
                <a:cubicBezTo>
                  <a:pt x="1562869" y="4171946"/>
                  <a:pt x="1565735" y="4167176"/>
                  <a:pt x="1568601" y="4162430"/>
                </a:cubicBezTo>
                <a:cubicBezTo>
                  <a:pt x="1571399" y="4159463"/>
                  <a:pt x="1574197" y="4156519"/>
                  <a:pt x="1577009" y="4153575"/>
                </a:cubicBezTo>
                <a:cubicBezTo>
                  <a:pt x="1574138" y="4158527"/>
                  <a:pt x="1571274" y="4163479"/>
                  <a:pt x="1568417" y="4168432"/>
                </a:cubicBezTo>
                <a:close/>
                <a:moveTo>
                  <a:pt x="1559117" y="4184567"/>
                </a:moveTo>
                <a:cubicBezTo>
                  <a:pt x="1555906" y="4190181"/>
                  <a:pt x="1552701" y="4195773"/>
                  <a:pt x="1549499" y="4201364"/>
                </a:cubicBezTo>
                <a:cubicBezTo>
                  <a:pt x="1546371" y="4204262"/>
                  <a:pt x="1543242" y="4207161"/>
                  <a:pt x="1540110" y="4210082"/>
                </a:cubicBezTo>
                <a:cubicBezTo>
                  <a:pt x="1543303" y="4204696"/>
                  <a:pt x="1546501" y="4199310"/>
                  <a:pt x="1549705" y="4193947"/>
                </a:cubicBezTo>
                <a:cubicBezTo>
                  <a:pt x="1552832" y="4190820"/>
                  <a:pt x="1555974" y="4187693"/>
                  <a:pt x="1559117" y="4184567"/>
                </a:cubicBezTo>
                <a:close/>
                <a:moveTo>
                  <a:pt x="1529996" y="4219622"/>
                </a:moveTo>
                <a:cubicBezTo>
                  <a:pt x="1527243" y="4222223"/>
                  <a:pt x="1524489" y="4224825"/>
                  <a:pt x="1521732" y="4227472"/>
                </a:cubicBezTo>
                <a:cubicBezTo>
                  <a:pt x="1524569" y="4222839"/>
                  <a:pt x="1527408" y="4218229"/>
                  <a:pt x="1530254" y="4213619"/>
                </a:cubicBezTo>
                <a:cubicBezTo>
                  <a:pt x="1533015" y="4210812"/>
                  <a:pt x="1535777" y="4207982"/>
                  <a:pt x="1538547" y="4205175"/>
                </a:cubicBezTo>
                <a:cubicBezTo>
                  <a:pt x="1535692" y="4209991"/>
                  <a:pt x="1532842" y="4214806"/>
                  <a:pt x="1529996" y="4219622"/>
                </a:cubicBezTo>
                <a:close/>
                <a:moveTo>
                  <a:pt x="1520525" y="4235688"/>
                </a:moveTo>
                <a:cubicBezTo>
                  <a:pt x="1517321" y="4241120"/>
                  <a:pt x="1514119" y="4246574"/>
                  <a:pt x="1510926" y="4252029"/>
                </a:cubicBezTo>
                <a:cubicBezTo>
                  <a:pt x="1507808" y="4254813"/>
                  <a:pt x="1504686" y="4257643"/>
                  <a:pt x="1501564" y="4260450"/>
                </a:cubicBezTo>
                <a:cubicBezTo>
                  <a:pt x="1504766" y="4255178"/>
                  <a:pt x="1507975" y="4249929"/>
                  <a:pt x="1511188" y="4244680"/>
                </a:cubicBezTo>
                <a:cubicBezTo>
                  <a:pt x="1514292" y="4241667"/>
                  <a:pt x="1517407" y="4238678"/>
                  <a:pt x="1520525" y="4235688"/>
                </a:cubicBezTo>
                <a:close/>
                <a:moveTo>
                  <a:pt x="1481613" y="4285760"/>
                </a:moveTo>
                <a:cubicBezTo>
                  <a:pt x="1478405" y="4291054"/>
                  <a:pt x="1475200" y="4296372"/>
                  <a:pt x="1472001" y="4301712"/>
                </a:cubicBezTo>
                <a:cubicBezTo>
                  <a:pt x="1468913" y="4304360"/>
                  <a:pt x="1465825" y="4307007"/>
                  <a:pt x="1462735" y="4309700"/>
                </a:cubicBezTo>
                <a:cubicBezTo>
                  <a:pt x="1465925" y="4304588"/>
                  <a:pt x="1469118" y="4299499"/>
                  <a:pt x="1472318" y="4294386"/>
                </a:cubicBezTo>
                <a:cubicBezTo>
                  <a:pt x="1475413" y="4291511"/>
                  <a:pt x="1478507" y="4288635"/>
                  <a:pt x="1481613" y="4285760"/>
                </a:cubicBezTo>
                <a:close/>
                <a:moveTo>
                  <a:pt x="1452255" y="4318829"/>
                </a:moveTo>
                <a:cubicBezTo>
                  <a:pt x="1449544" y="4321202"/>
                  <a:pt x="1446828" y="4323621"/>
                  <a:pt x="1444115" y="4326018"/>
                </a:cubicBezTo>
                <a:cubicBezTo>
                  <a:pt x="1446944" y="4321659"/>
                  <a:pt x="1449779" y="4317299"/>
                  <a:pt x="1452616" y="4312940"/>
                </a:cubicBezTo>
                <a:cubicBezTo>
                  <a:pt x="1455309" y="4310384"/>
                  <a:pt x="1458013" y="4307828"/>
                  <a:pt x="1460715" y="4305295"/>
                </a:cubicBezTo>
                <a:cubicBezTo>
                  <a:pt x="1457890" y="4309791"/>
                  <a:pt x="1455069" y="4314310"/>
                  <a:pt x="1452255" y="4318829"/>
                </a:cubicBezTo>
                <a:close/>
                <a:moveTo>
                  <a:pt x="1442353" y="4334758"/>
                </a:moveTo>
                <a:cubicBezTo>
                  <a:pt x="1439158" y="4339893"/>
                  <a:pt x="1435967" y="4345051"/>
                  <a:pt x="1432781" y="4350209"/>
                </a:cubicBezTo>
                <a:cubicBezTo>
                  <a:pt x="1429707" y="4352719"/>
                  <a:pt x="1426631" y="4355298"/>
                  <a:pt x="1423552" y="4357854"/>
                </a:cubicBezTo>
                <a:cubicBezTo>
                  <a:pt x="1426747" y="4352879"/>
                  <a:pt x="1429947" y="4347927"/>
                  <a:pt x="1433151" y="4342951"/>
                </a:cubicBezTo>
                <a:cubicBezTo>
                  <a:pt x="1436214" y="4340213"/>
                  <a:pt x="1439283" y="4337474"/>
                  <a:pt x="1442353" y="4334758"/>
                </a:cubicBezTo>
                <a:close/>
                <a:moveTo>
                  <a:pt x="1412885" y="4366778"/>
                </a:moveTo>
                <a:cubicBezTo>
                  <a:pt x="1410208" y="4369014"/>
                  <a:pt x="1407533" y="4371273"/>
                  <a:pt x="1404852" y="4373533"/>
                </a:cubicBezTo>
                <a:cubicBezTo>
                  <a:pt x="1407666" y="4369334"/>
                  <a:pt x="1410486" y="4365112"/>
                  <a:pt x="1413307" y="4360912"/>
                </a:cubicBezTo>
                <a:cubicBezTo>
                  <a:pt x="1415991" y="4358470"/>
                  <a:pt x="1418675" y="4356005"/>
                  <a:pt x="1421368" y="4353564"/>
                </a:cubicBezTo>
                <a:cubicBezTo>
                  <a:pt x="1418538" y="4357968"/>
                  <a:pt x="1415710" y="4362373"/>
                  <a:pt x="1412885" y="4366778"/>
                </a:cubicBezTo>
                <a:close/>
                <a:moveTo>
                  <a:pt x="1402841" y="4382456"/>
                </a:moveTo>
                <a:cubicBezTo>
                  <a:pt x="1399628" y="4387477"/>
                  <a:pt x="1396417" y="4392498"/>
                  <a:pt x="1393210" y="4397542"/>
                </a:cubicBezTo>
                <a:cubicBezTo>
                  <a:pt x="1390166" y="4399938"/>
                  <a:pt x="1387124" y="4402311"/>
                  <a:pt x="1384072" y="4404731"/>
                </a:cubicBezTo>
                <a:cubicBezTo>
                  <a:pt x="1387260" y="4399938"/>
                  <a:pt x="1390456" y="4395122"/>
                  <a:pt x="1393653" y="4390307"/>
                </a:cubicBezTo>
                <a:cubicBezTo>
                  <a:pt x="1396716" y="4387682"/>
                  <a:pt x="1399771" y="4385058"/>
                  <a:pt x="1402841" y="4382456"/>
                </a:cubicBezTo>
                <a:close/>
                <a:moveTo>
                  <a:pt x="1373213" y="4413426"/>
                </a:moveTo>
                <a:cubicBezTo>
                  <a:pt x="1370562" y="4415548"/>
                  <a:pt x="1367912" y="4417670"/>
                  <a:pt x="1365258" y="4419816"/>
                </a:cubicBezTo>
                <a:cubicBezTo>
                  <a:pt x="1368074" y="4415731"/>
                  <a:pt x="1370895" y="4411645"/>
                  <a:pt x="1373718" y="4407583"/>
                </a:cubicBezTo>
                <a:cubicBezTo>
                  <a:pt x="1376358" y="4405278"/>
                  <a:pt x="1379008" y="4402973"/>
                  <a:pt x="1381655" y="4400691"/>
                </a:cubicBezTo>
                <a:cubicBezTo>
                  <a:pt x="1378837" y="4404913"/>
                  <a:pt x="1376025" y="4409181"/>
                  <a:pt x="1373213" y="4413426"/>
                </a:cubicBezTo>
                <a:close/>
                <a:moveTo>
                  <a:pt x="1362966" y="4428922"/>
                </a:moveTo>
                <a:cubicBezTo>
                  <a:pt x="1359758" y="4433783"/>
                  <a:pt x="1356553" y="4438644"/>
                  <a:pt x="1353352" y="4443528"/>
                </a:cubicBezTo>
                <a:cubicBezTo>
                  <a:pt x="1350328" y="4445787"/>
                  <a:pt x="1347308" y="4448024"/>
                  <a:pt x="1344282" y="4450306"/>
                </a:cubicBezTo>
                <a:cubicBezTo>
                  <a:pt x="1347475" y="4445650"/>
                  <a:pt x="1350672" y="4440995"/>
                  <a:pt x="1353872" y="4436339"/>
                </a:cubicBezTo>
                <a:cubicBezTo>
                  <a:pt x="1356898" y="4433874"/>
                  <a:pt x="1359931" y="4431386"/>
                  <a:pt x="1362966" y="4428922"/>
                </a:cubicBezTo>
                <a:close/>
                <a:moveTo>
                  <a:pt x="1333241" y="4458704"/>
                </a:moveTo>
                <a:cubicBezTo>
                  <a:pt x="1330612" y="4460713"/>
                  <a:pt x="1327985" y="4462721"/>
                  <a:pt x="1325351" y="4464729"/>
                </a:cubicBezTo>
                <a:cubicBezTo>
                  <a:pt x="1328154" y="4460804"/>
                  <a:pt x="1330961" y="4456879"/>
                  <a:pt x="1333770" y="4452953"/>
                </a:cubicBezTo>
                <a:cubicBezTo>
                  <a:pt x="1336399" y="4450762"/>
                  <a:pt x="1339031" y="4448594"/>
                  <a:pt x="1341667" y="4446403"/>
                </a:cubicBezTo>
                <a:cubicBezTo>
                  <a:pt x="1338855" y="4450488"/>
                  <a:pt x="1336048" y="4454596"/>
                  <a:pt x="1333241" y="4458704"/>
                </a:cubicBezTo>
                <a:close/>
                <a:moveTo>
                  <a:pt x="1324112" y="4472078"/>
                </a:moveTo>
                <a:cubicBezTo>
                  <a:pt x="1320479" y="4477396"/>
                  <a:pt x="1316848" y="4482713"/>
                  <a:pt x="1313221" y="4488054"/>
                </a:cubicBezTo>
                <a:cubicBezTo>
                  <a:pt x="1310216" y="4490176"/>
                  <a:pt x="1307212" y="4492298"/>
                  <a:pt x="1304202" y="4494444"/>
                </a:cubicBezTo>
                <a:cubicBezTo>
                  <a:pt x="1307863" y="4489286"/>
                  <a:pt x="1311530" y="4484128"/>
                  <a:pt x="1315200" y="4478970"/>
                </a:cubicBezTo>
                <a:cubicBezTo>
                  <a:pt x="1318167" y="4476665"/>
                  <a:pt x="1321141" y="4474360"/>
                  <a:pt x="1324112" y="4472078"/>
                </a:cubicBezTo>
                <a:close/>
                <a:moveTo>
                  <a:pt x="1293019" y="4502500"/>
                </a:moveTo>
                <a:cubicBezTo>
                  <a:pt x="1291374" y="4503687"/>
                  <a:pt x="1289731" y="4504851"/>
                  <a:pt x="1288085" y="4506060"/>
                </a:cubicBezTo>
                <a:cubicBezTo>
                  <a:pt x="1287106" y="4506767"/>
                  <a:pt x="1286139" y="4507475"/>
                  <a:pt x="1285162" y="4508205"/>
                </a:cubicBezTo>
                <a:cubicBezTo>
                  <a:pt x="1288473" y="4503732"/>
                  <a:pt x="1291789" y="4499259"/>
                  <a:pt x="1295110" y="4494786"/>
                </a:cubicBezTo>
                <a:cubicBezTo>
                  <a:pt x="1297682" y="4492732"/>
                  <a:pt x="1300254" y="4490701"/>
                  <a:pt x="1302831" y="4488670"/>
                </a:cubicBezTo>
                <a:cubicBezTo>
                  <a:pt x="1299556" y="4493280"/>
                  <a:pt x="1296285" y="4497890"/>
                  <a:pt x="1293019" y="4502500"/>
                </a:cubicBezTo>
                <a:close/>
                <a:moveTo>
                  <a:pt x="1282277" y="4517676"/>
                </a:moveTo>
                <a:cubicBezTo>
                  <a:pt x="1279125" y="4522149"/>
                  <a:pt x="1275978" y="4526600"/>
                  <a:pt x="1272833" y="4531073"/>
                </a:cubicBezTo>
                <a:cubicBezTo>
                  <a:pt x="1270848" y="4532396"/>
                  <a:pt x="1268867" y="4533697"/>
                  <a:pt x="1266879" y="4535021"/>
                </a:cubicBezTo>
                <a:cubicBezTo>
                  <a:pt x="1265859" y="4535706"/>
                  <a:pt x="1264846" y="4536413"/>
                  <a:pt x="1263826" y="4537098"/>
                </a:cubicBezTo>
                <a:cubicBezTo>
                  <a:pt x="1266970" y="4532830"/>
                  <a:pt x="1270120" y="4528563"/>
                  <a:pt x="1273269" y="4524295"/>
                </a:cubicBezTo>
                <a:cubicBezTo>
                  <a:pt x="1276268" y="4522081"/>
                  <a:pt x="1279274" y="4519890"/>
                  <a:pt x="1282277" y="4517676"/>
                </a:cubicBezTo>
                <a:close/>
                <a:moveTo>
                  <a:pt x="1252442" y="4544857"/>
                </a:moveTo>
                <a:cubicBezTo>
                  <a:pt x="1249856" y="4546615"/>
                  <a:pt x="1247266" y="4548372"/>
                  <a:pt x="1244683" y="4550129"/>
                </a:cubicBezTo>
                <a:cubicBezTo>
                  <a:pt x="1247407" y="4546592"/>
                  <a:pt x="1250137" y="4543054"/>
                  <a:pt x="1252866" y="4539494"/>
                </a:cubicBezTo>
                <a:cubicBezTo>
                  <a:pt x="1255477" y="4537531"/>
                  <a:pt x="1258088" y="4535592"/>
                  <a:pt x="1260701" y="4533629"/>
                </a:cubicBezTo>
                <a:cubicBezTo>
                  <a:pt x="1257947" y="4537372"/>
                  <a:pt x="1255194" y="4541115"/>
                  <a:pt x="1252442" y="4544857"/>
                </a:cubicBezTo>
                <a:close/>
                <a:moveTo>
                  <a:pt x="1241969" y="4559121"/>
                </a:moveTo>
                <a:cubicBezTo>
                  <a:pt x="1238701" y="4563571"/>
                  <a:pt x="1235437" y="4568022"/>
                  <a:pt x="1232174" y="4572495"/>
                </a:cubicBezTo>
                <a:cubicBezTo>
                  <a:pt x="1229189" y="4574343"/>
                  <a:pt x="1226208" y="4576237"/>
                  <a:pt x="1223230" y="4578109"/>
                </a:cubicBezTo>
                <a:cubicBezTo>
                  <a:pt x="1226514" y="4573818"/>
                  <a:pt x="1229803" y="4569528"/>
                  <a:pt x="1233091" y="4565237"/>
                </a:cubicBezTo>
                <a:cubicBezTo>
                  <a:pt x="1236047" y="4563183"/>
                  <a:pt x="1239009" y="4561152"/>
                  <a:pt x="1241969" y="4559121"/>
                </a:cubicBezTo>
                <a:close/>
                <a:moveTo>
                  <a:pt x="1211837" y="4585321"/>
                </a:moveTo>
                <a:cubicBezTo>
                  <a:pt x="1209242" y="4586964"/>
                  <a:pt x="1206659" y="4588630"/>
                  <a:pt x="1204071" y="4590296"/>
                </a:cubicBezTo>
                <a:cubicBezTo>
                  <a:pt x="1206960" y="4586690"/>
                  <a:pt x="1209854" y="4583084"/>
                  <a:pt x="1212748" y="4579478"/>
                </a:cubicBezTo>
                <a:cubicBezTo>
                  <a:pt x="1215311" y="4577675"/>
                  <a:pt x="1217874" y="4575872"/>
                  <a:pt x="1220443" y="4574069"/>
                </a:cubicBezTo>
                <a:cubicBezTo>
                  <a:pt x="1217565" y="4577812"/>
                  <a:pt x="1214706" y="4581555"/>
                  <a:pt x="1211837" y="4585321"/>
                </a:cubicBezTo>
                <a:close/>
                <a:moveTo>
                  <a:pt x="1202035" y="4598147"/>
                </a:moveTo>
                <a:cubicBezTo>
                  <a:pt x="1198457" y="4602825"/>
                  <a:pt x="1194887" y="4607526"/>
                  <a:pt x="1191316" y="4612205"/>
                </a:cubicBezTo>
                <a:cubicBezTo>
                  <a:pt x="1188363" y="4613916"/>
                  <a:pt x="1185407" y="4615651"/>
                  <a:pt x="1182447" y="4617385"/>
                </a:cubicBezTo>
                <a:cubicBezTo>
                  <a:pt x="1186044" y="4612867"/>
                  <a:pt x="1189645" y="4608348"/>
                  <a:pt x="1193246" y="4603852"/>
                </a:cubicBezTo>
                <a:cubicBezTo>
                  <a:pt x="1196179" y="4601935"/>
                  <a:pt x="1199107" y="4600041"/>
                  <a:pt x="1202035" y="4598147"/>
                </a:cubicBezTo>
                <a:close/>
                <a:moveTo>
                  <a:pt x="1170933" y="4624164"/>
                </a:moveTo>
                <a:cubicBezTo>
                  <a:pt x="1168380" y="4625670"/>
                  <a:pt x="1165817" y="4627222"/>
                  <a:pt x="1163258" y="4628751"/>
                </a:cubicBezTo>
                <a:cubicBezTo>
                  <a:pt x="1166451" y="4624917"/>
                  <a:pt x="1169646" y="4621083"/>
                  <a:pt x="1172843" y="4617272"/>
                </a:cubicBezTo>
                <a:cubicBezTo>
                  <a:pt x="1175372" y="4615605"/>
                  <a:pt x="1177901" y="4613916"/>
                  <a:pt x="1180427" y="4612251"/>
                </a:cubicBezTo>
                <a:cubicBezTo>
                  <a:pt x="1177264" y="4616222"/>
                  <a:pt x="1174094" y="4620193"/>
                  <a:pt x="1170933" y="4624164"/>
                </a:cubicBezTo>
                <a:close/>
                <a:moveTo>
                  <a:pt x="1160978" y="4636670"/>
                </a:moveTo>
                <a:cubicBezTo>
                  <a:pt x="1157400" y="4641189"/>
                  <a:pt x="1153826" y="4645685"/>
                  <a:pt x="1150257" y="4650181"/>
                </a:cubicBezTo>
                <a:cubicBezTo>
                  <a:pt x="1147319" y="4651755"/>
                  <a:pt x="1144380" y="4653353"/>
                  <a:pt x="1141438" y="4654951"/>
                </a:cubicBezTo>
                <a:cubicBezTo>
                  <a:pt x="1145042" y="4650614"/>
                  <a:pt x="1148650" y="4646278"/>
                  <a:pt x="1152258" y="4641942"/>
                </a:cubicBezTo>
                <a:cubicBezTo>
                  <a:pt x="1155163" y="4640185"/>
                  <a:pt x="1158064" y="4638427"/>
                  <a:pt x="1160978" y="4636670"/>
                </a:cubicBezTo>
                <a:close/>
                <a:moveTo>
                  <a:pt x="1129829" y="4661272"/>
                </a:moveTo>
                <a:cubicBezTo>
                  <a:pt x="1127305" y="4662664"/>
                  <a:pt x="1124781" y="4664057"/>
                  <a:pt x="1122252" y="4665449"/>
                </a:cubicBezTo>
                <a:cubicBezTo>
                  <a:pt x="1125490" y="4661752"/>
                  <a:pt x="1128733" y="4658032"/>
                  <a:pt x="1131976" y="4654312"/>
                </a:cubicBezTo>
                <a:cubicBezTo>
                  <a:pt x="1134450" y="4652782"/>
                  <a:pt x="1136931" y="4651276"/>
                  <a:pt x="1139412" y="4649747"/>
                </a:cubicBezTo>
                <a:cubicBezTo>
                  <a:pt x="1136217" y="4653604"/>
                  <a:pt x="1133017" y="4657438"/>
                  <a:pt x="1129829" y="4661272"/>
                </a:cubicBezTo>
                <a:close/>
                <a:moveTo>
                  <a:pt x="1118737" y="4674646"/>
                </a:moveTo>
                <a:cubicBezTo>
                  <a:pt x="1115526" y="4678503"/>
                  <a:pt x="1112306" y="4682382"/>
                  <a:pt x="1109100" y="4686262"/>
                </a:cubicBezTo>
                <a:cubicBezTo>
                  <a:pt x="1106190" y="4687677"/>
                  <a:pt x="1103280" y="4689138"/>
                  <a:pt x="1100368" y="4690576"/>
                </a:cubicBezTo>
                <a:cubicBezTo>
                  <a:pt x="1103570" y="4686901"/>
                  <a:pt x="1106774" y="4683227"/>
                  <a:pt x="1109980" y="4679530"/>
                </a:cubicBezTo>
                <a:cubicBezTo>
                  <a:pt x="1112902" y="4677909"/>
                  <a:pt x="1115821" y="4676266"/>
                  <a:pt x="1118737" y="4674646"/>
                </a:cubicBezTo>
                <a:close/>
                <a:moveTo>
                  <a:pt x="1088678" y="4696441"/>
                </a:moveTo>
                <a:cubicBezTo>
                  <a:pt x="1086189" y="4697696"/>
                  <a:pt x="1083701" y="4698951"/>
                  <a:pt x="1081211" y="4700206"/>
                </a:cubicBezTo>
                <a:cubicBezTo>
                  <a:pt x="1083970" y="4697194"/>
                  <a:pt x="1086732" y="4694159"/>
                  <a:pt x="1089493" y="4691146"/>
                </a:cubicBezTo>
                <a:cubicBezTo>
                  <a:pt x="1091990" y="4689708"/>
                  <a:pt x="1094484" y="4688293"/>
                  <a:pt x="1096976" y="4686878"/>
                </a:cubicBezTo>
                <a:cubicBezTo>
                  <a:pt x="1094206" y="4690074"/>
                  <a:pt x="1091447" y="4693246"/>
                  <a:pt x="1088678" y="4696441"/>
                </a:cubicBezTo>
                <a:close/>
                <a:moveTo>
                  <a:pt x="1109990" y="4692835"/>
                </a:moveTo>
                <a:cubicBezTo>
                  <a:pt x="1113500" y="4691101"/>
                  <a:pt x="1117010" y="4689366"/>
                  <a:pt x="1120517" y="4687654"/>
                </a:cubicBezTo>
                <a:cubicBezTo>
                  <a:pt x="1116544" y="4692652"/>
                  <a:pt x="1112546" y="4697696"/>
                  <a:pt x="1108550" y="4702740"/>
                </a:cubicBezTo>
                <a:cubicBezTo>
                  <a:pt x="1105049" y="4704223"/>
                  <a:pt x="1101548" y="4705729"/>
                  <a:pt x="1098045" y="4707236"/>
                </a:cubicBezTo>
                <a:cubicBezTo>
                  <a:pt x="1102022" y="4702443"/>
                  <a:pt x="1106005" y="4697627"/>
                  <a:pt x="1109990" y="4692835"/>
                </a:cubicBezTo>
                <a:close/>
                <a:moveTo>
                  <a:pt x="1124272" y="4690621"/>
                </a:moveTo>
                <a:cubicBezTo>
                  <a:pt x="1126326" y="4688019"/>
                  <a:pt x="1128384" y="4685418"/>
                  <a:pt x="1130440" y="4682839"/>
                </a:cubicBezTo>
                <a:cubicBezTo>
                  <a:pt x="1134188" y="4681036"/>
                  <a:pt x="1137935" y="4679233"/>
                  <a:pt x="1141680" y="4677453"/>
                </a:cubicBezTo>
                <a:cubicBezTo>
                  <a:pt x="1137472" y="4682976"/>
                  <a:pt x="1133254" y="4688521"/>
                  <a:pt x="1129023" y="4694067"/>
                </a:cubicBezTo>
                <a:cubicBezTo>
                  <a:pt x="1125264" y="4695642"/>
                  <a:pt x="1121499" y="4697262"/>
                  <a:pt x="1117738" y="4698860"/>
                </a:cubicBezTo>
                <a:cubicBezTo>
                  <a:pt x="1119915" y="4696098"/>
                  <a:pt x="1122103" y="4693337"/>
                  <a:pt x="1124272" y="4690621"/>
                </a:cubicBezTo>
                <a:close/>
                <a:moveTo>
                  <a:pt x="1150887" y="4673048"/>
                </a:moveTo>
                <a:cubicBezTo>
                  <a:pt x="1154844" y="4671200"/>
                  <a:pt x="1158799" y="4669351"/>
                  <a:pt x="1162754" y="4667503"/>
                </a:cubicBezTo>
                <a:cubicBezTo>
                  <a:pt x="1158327" y="4673573"/>
                  <a:pt x="1153888" y="4679644"/>
                  <a:pt x="1149437" y="4685737"/>
                </a:cubicBezTo>
                <a:cubicBezTo>
                  <a:pt x="1145487" y="4687335"/>
                  <a:pt x="1141536" y="4688933"/>
                  <a:pt x="1137581" y="4690553"/>
                </a:cubicBezTo>
                <a:cubicBezTo>
                  <a:pt x="1142032" y="4684710"/>
                  <a:pt x="1146461" y="4678891"/>
                  <a:pt x="1150887" y="4673048"/>
                </a:cubicBezTo>
                <a:close/>
                <a:moveTo>
                  <a:pt x="1171305" y="4663554"/>
                </a:moveTo>
                <a:cubicBezTo>
                  <a:pt x="1175452" y="4661637"/>
                  <a:pt x="1179599" y="4659743"/>
                  <a:pt x="1183743" y="4657849"/>
                </a:cubicBezTo>
                <a:cubicBezTo>
                  <a:pt x="1179149" y="4664399"/>
                  <a:pt x="1174548" y="4670926"/>
                  <a:pt x="1169934" y="4677499"/>
                </a:cubicBezTo>
                <a:cubicBezTo>
                  <a:pt x="1166946" y="4678663"/>
                  <a:pt x="1163959" y="4679827"/>
                  <a:pt x="1160974" y="4681036"/>
                </a:cubicBezTo>
                <a:cubicBezTo>
                  <a:pt x="1159817" y="4681493"/>
                  <a:pt x="1158655" y="4681972"/>
                  <a:pt x="1157498" y="4682451"/>
                </a:cubicBezTo>
                <a:cubicBezTo>
                  <a:pt x="1162110" y="4676129"/>
                  <a:pt x="1166718" y="4669830"/>
                  <a:pt x="1171305" y="4663554"/>
                </a:cubicBezTo>
                <a:close/>
                <a:moveTo>
                  <a:pt x="1191738" y="4654243"/>
                </a:moveTo>
                <a:cubicBezTo>
                  <a:pt x="1196049" y="4652303"/>
                  <a:pt x="1200358" y="4650386"/>
                  <a:pt x="1204667" y="4648469"/>
                </a:cubicBezTo>
                <a:cubicBezTo>
                  <a:pt x="1199924" y="4655498"/>
                  <a:pt x="1195163" y="4662505"/>
                  <a:pt x="1190401" y="4669534"/>
                </a:cubicBezTo>
                <a:cubicBezTo>
                  <a:pt x="1186096" y="4671177"/>
                  <a:pt x="1181794" y="4672843"/>
                  <a:pt x="1177492" y="4674509"/>
                </a:cubicBezTo>
                <a:cubicBezTo>
                  <a:pt x="1182258" y="4667754"/>
                  <a:pt x="1186998" y="4660998"/>
                  <a:pt x="1191738" y="4654243"/>
                </a:cubicBezTo>
                <a:close/>
                <a:moveTo>
                  <a:pt x="1212182" y="4645160"/>
                </a:moveTo>
                <a:cubicBezTo>
                  <a:pt x="1216639" y="4643197"/>
                  <a:pt x="1221096" y="4641257"/>
                  <a:pt x="1225549" y="4639340"/>
                </a:cubicBezTo>
                <a:cubicBezTo>
                  <a:pt x="1220665" y="4646826"/>
                  <a:pt x="1215772" y="4654312"/>
                  <a:pt x="1210870" y="4661797"/>
                </a:cubicBezTo>
                <a:cubicBezTo>
                  <a:pt x="1206412" y="4663463"/>
                  <a:pt x="1201958" y="4665129"/>
                  <a:pt x="1197505" y="4666841"/>
                </a:cubicBezTo>
                <a:cubicBezTo>
                  <a:pt x="1202407" y="4659583"/>
                  <a:pt x="1207300" y="4652372"/>
                  <a:pt x="1212182" y="4645160"/>
                </a:cubicBezTo>
                <a:close/>
                <a:moveTo>
                  <a:pt x="1232605" y="4636328"/>
                </a:moveTo>
                <a:cubicBezTo>
                  <a:pt x="1237192" y="4634365"/>
                  <a:pt x="1241775" y="4632425"/>
                  <a:pt x="1246358" y="4630508"/>
                </a:cubicBezTo>
                <a:cubicBezTo>
                  <a:pt x="1241357" y="4638427"/>
                  <a:pt x="1236357" y="4646370"/>
                  <a:pt x="1231339" y="4654312"/>
                </a:cubicBezTo>
                <a:cubicBezTo>
                  <a:pt x="1226749" y="4655955"/>
                  <a:pt x="1222162" y="4657621"/>
                  <a:pt x="1217577" y="4659309"/>
                </a:cubicBezTo>
                <a:cubicBezTo>
                  <a:pt x="1222593" y="4651641"/>
                  <a:pt x="1227612" y="4643996"/>
                  <a:pt x="1232605" y="4636328"/>
                </a:cubicBezTo>
                <a:close/>
                <a:moveTo>
                  <a:pt x="1253028" y="4627724"/>
                </a:moveTo>
                <a:cubicBezTo>
                  <a:pt x="1257737" y="4625761"/>
                  <a:pt x="1262440" y="4623821"/>
                  <a:pt x="1267144" y="4621904"/>
                </a:cubicBezTo>
                <a:cubicBezTo>
                  <a:pt x="1262041" y="4630280"/>
                  <a:pt x="1256933" y="4638633"/>
                  <a:pt x="1251810" y="4647008"/>
                </a:cubicBezTo>
                <a:cubicBezTo>
                  <a:pt x="1247106" y="4648652"/>
                  <a:pt x="1242405" y="4650318"/>
                  <a:pt x="1237706" y="4652006"/>
                </a:cubicBezTo>
                <a:cubicBezTo>
                  <a:pt x="1242827" y="4643905"/>
                  <a:pt x="1247930" y="4635803"/>
                  <a:pt x="1253028" y="4627724"/>
                </a:cubicBezTo>
                <a:close/>
                <a:moveTo>
                  <a:pt x="1273454" y="4619325"/>
                </a:moveTo>
                <a:cubicBezTo>
                  <a:pt x="1278274" y="4617385"/>
                  <a:pt x="1283092" y="4615446"/>
                  <a:pt x="1287907" y="4613552"/>
                </a:cubicBezTo>
                <a:cubicBezTo>
                  <a:pt x="1282713" y="4622338"/>
                  <a:pt x="1277507" y="4631147"/>
                  <a:pt x="1272295" y="4639934"/>
                </a:cubicBezTo>
                <a:cubicBezTo>
                  <a:pt x="1267479" y="4641577"/>
                  <a:pt x="1262664" y="4643243"/>
                  <a:pt x="1257853" y="4644909"/>
                </a:cubicBezTo>
                <a:cubicBezTo>
                  <a:pt x="1263066" y="4636373"/>
                  <a:pt x="1268262" y="4627861"/>
                  <a:pt x="1273454" y="4619325"/>
                </a:cubicBezTo>
                <a:close/>
                <a:moveTo>
                  <a:pt x="1278925" y="4610356"/>
                </a:moveTo>
                <a:cubicBezTo>
                  <a:pt x="1283945" y="4602118"/>
                  <a:pt x="1288946" y="4593902"/>
                  <a:pt x="1293946" y="4585663"/>
                </a:cubicBezTo>
                <a:cubicBezTo>
                  <a:pt x="1298677" y="4583495"/>
                  <a:pt x="1303406" y="4581350"/>
                  <a:pt x="1308128" y="4579227"/>
                </a:cubicBezTo>
                <a:cubicBezTo>
                  <a:pt x="1303130" y="4587717"/>
                  <a:pt x="1298118" y="4596229"/>
                  <a:pt x="1293099" y="4604742"/>
                </a:cubicBezTo>
                <a:cubicBezTo>
                  <a:pt x="1288377" y="4606591"/>
                  <a:pt x="1283651" y="4608462"/>
                  <a:pt x="1278925" y="4610356"/>
                </a:cubicBezTo>
                <a:close/>
                <a:moveTo>
                  <a:pt x="1314344" y="4576443"/>
                </a:moveTo>
                <a:cubicBezTo>
                  <a:pt x="1319185" y="4574298"/>
                  <a:pt x="1324023" y="4572152"/>
                  <a:pt x="1328855" y="4570053"/>
                </a:cubicBezTo>
                <a:cubicBezTo>
                  <a:pt x="1323770" y="4578976"/>
                  <a:pt x="1318671" y="4587900"/>
                  <a:pt x="1313566" y="4596846"/>
                </a:cubicBezTo>
                <a:cubicBezTo>
                  <a:pt x="1308728" y="4598694"/>
                  <a:pt x="1303890" y="4600543"/>
                  <a:pt x="1299047" y="4602437"/>
                </a:cubicBezTo>
                <a:cubicBezTo>
                  <a:pt x="1304157" y="4593765"/>
                  <a:pt x="1309255" y="4585092"/>
                  <a:pt x="1314344" y="4576443"/>
                </a:cubicBezTo>
                <a:close/>
                <a:moveTo>
                  <a:pt x="1319787" y="4567177"/>
                </a:moveTo>
                <a:cubicBezTo>
                  <a:pt x="1324872" y="4558528"/>
                  <a:pt x="1329945" y="4549901"/>
                  <a:pt x="1335005" y="4541274"/>
                </a:cubicBezTo>
                <a:cubicBezTo>
                  <a:pt x="1339720" y="4538946"/>
                  <a:pt x="1344444" y="4536618"/>
                  <a:pt x="1349182" y="4534313"/>
                </a:cubicBezTo>
                <a:cubicBezTo>
                  <a:pt x="1344141" y="4543191"/>
                  <a:pt x="1339083" y="4552069"/>
                  <a:pt x="1334017" y="4560970"/>
                </a:cubicBezTo>
                <a:cubicBezTo>
                  <a:pt x="1329279" y="4563024"/>
                  <a:pt x="1324534" y="4565101"/>
                  <a:pt x="1319787" y="4567177"/>
                </a:cubicBezTo>
                <a:close/>
                <a:moveTo>
                  <a:pt x="1355280" y="4531370"/>
                </a:moveTo>
                <a:cubicBezTo>
                  <a:pt x="1360102" y="4529042"/>
                  <a:pt x="1364936" y="4526737"/>
                  <a:pt x="1369783" y="4524432"/>
                </a:cubicBezTo>
                <a:cubicBezTo>
                  <a:pt x="1364671" y="4533720"/>
                  <a:pt x="1359550" y="4543009"/>
                  <a:pt x="1354415" y="4552297"/>
                </a:cubicBezTo>
                <a:cubicBezTo>
                  <a:pt x="1349568" y="4554328"/>
                  <a:pt x="1344718" y="4556382"/>
                  <a:pt x="1339864" y="4558482"/>
                </a:cubicBezTo>
                <a:cubicBezTo>
                  <a:pt x="1345017" y="4549422"/>
                  <a:pt x="1350157" y="4540384"/>
                  <a:pt x="1355280" y="4531370"/>
                </a:cubicBezTo>
                <a:close/>
                <a:moveTo>
                  <a:pt x="1360342" y="4522446"/>
                </a:moveTo>
                <a:cubicBezTo>
                  <a:pt x="1365500" y="4513386"/>
                  <a:pt x="1370646" y="4504326"/>
                  <a:pt x="1375774" y="4495288"/>
                </a:cubicBezTo>
                <a:cubicBezTo>
                  <a:pt x="1380505" y="4492755"/>
                  <a:pt x="1385238" y="4490244"/>
                  <a:pt x="1389979" y="4487757"/>
                </a:cubicBezTo>
                <a:cubicBezTo>
                  <a:pt x="1384866" y="4497045"/>
                  <a:pt x="1379743" y="4506357"/>
                  <a:pt x="1374603" y="4515691"/>
                </a:cubicBezTo>
                <a:cubicBezTo>
                  <a:pt x="1369852" y="4517927"/>
                  <a:pt x="1365098" y="4520187"/>
                  <a:pt x="1360342" y="4522446"/>
                </a:cubicBezTo>
                <a:close/>
                <a:moveTo>
                  <a:pt x="1395967" y="4484630"/>
                </a:moveTo>
                <a:cubicBezTo>
                  <a:pt x="1400629" y="4482188"/>
                  <a:pt x="1405297" y="4479792"/>
                  <a:pt x="1409968" y="4477396"/>
                </a:cubicBezTo>
                <a:cubicBezTo>
                  <a:pt x="1404808" y="4487072"/>
                  <a:pt x="1399637" y="4496771"/>
                  <a:pt x="1394449" y="4506494"/>
                </a:cubicBezTo>
                <a:cubicBezTo>
                  <a:pt x="1389753" y="4508639"/>
                  <a:pt x="1385054" y="4510807"/>
                  <a:pt x="1380350" y="4512998"/>
                </a:cubicBezTo>
                <a:cubicBezTo>
                  <a:pt x="1385569" y="4503527"/>
                  <a:pt x="1390775" y="4494056"/>
                  <a:pt x="1395967" y="4484630"/>
                </a:cubicBezTo>
                <a:close/>
                <a:moveTo>
                  <a:pt x="1400557" y="4476277"/>
                </a:moveTo>
                <a:cubicBezTo>
                  <a:pt x="1405420" y="4467445"/>
                  <a:pt x="1410286" y="4458613"/>
                  <a:pt x="1415158" y="4449758"/>
                </a:cubicBezTo>
                <a:cubicBezTo>
                  <a:pt x="1419713" y="4447134"/>
                  <a:pt x="1424280" y="4444555"/>
                  <a:pt x="1428851" y="4441976"/>
                </a:cubicBezTo>
                <a:cubicBezTo>
                  <a:pt x="1425026" y="4449165"/>
                  <a:pt x="1421206" y="4456331"/>
                  <a:pt x="1417385" y="4463497"/>
                </a:cubicBezTo>
                <a:cubicBezTo>
                  <a:pt x="1416363" y="4465391"/>
                  <a:pt x="1415338" y="4467331"/>
                  <a:pt x="1414316" y="4469248"/>
                </a:cubicBezTo>
                <a:cubicBezTo>
                  <a:pt x="1409733" y="4471576"/>
                  <a:pt x="1405148" y="4473904"/>
                  <a:pt x="1400557" y="4476277"/>
                </a:cubicBezTo>
                <a:close/>
                <a:moveTo>
                  <a:pt x="1420596" y="4465186"/>
                </a:moveTo>
                <a:cubicBezTo>
                  <a:pt x="1425307" y="4456354"/>
                  <a:pt x="1430024" y="4447522"/>
                  <a:pt x="1434742" y="4438667"/>
                </a:cubicBezTo>
                <a:cubicBezTo>
                  <a:pt x="1439687" y="4435905"/>
                  <a:pt x="1444642" y="4433144"/>
                  <a:pt x="1449610" y="4430428"/>
                </a:cubicBezTo>
                <a:cubicBezTo>
                  <a:pt x="1447275" y="4434947"/>
                  <a:pt x="1444941" y="4439443"/>
                  <a:pt x="1442611" y="4443939"/>
                </a:cubicBezTo>
                <a:cubicBezTo>
                  <a:pt x="1440004" y="4448982"/>
                  <a:pt x="1437412" y="4453980"/>
                  <a:pt x="1434819" y="4459001"/>
                </a:cubicBezTo>
                <a:cubicBezTo>
                  <a:pt x="1429869" y="4461443"/>
                  <a:pt x="1424917" y="4463908"/>
                  <a:pt x="1419960" y="4466396"/>
                </a:cubicBezTo>
                <a:cubicBezTo>
                  <a:pt x="1420170" y="4466007"/>
                  <a:pt x="1420384" y="4465597"/>
                  <a:pt x="1420596" y="4465186"/>
                </a:cubicBezTo>
                <a:close/>
                <a:moveTo>
                  <a:pt x="1439851" y="4429081"/>
                </a:moveTo>
                <a:cubicBezTo>
                  <a:pt x="1444692" y="4419998"/>
                  <a:pt x="1449537" y="4410938"/>
                  <a:pt x="1454389" y="4401855"/>
                </a:cubicBezTo>
                <a:cubicBezTo>
                  <a:pt x="1459248" y="4398888"/>
                  <a:pt x="1464113" y="4395944"/>
                  <a:pt x="1468988" y="4393023"/>
                </a:cubicBezTo>
                <a:cubicBezTo>
                  <a:pt x="1464134" y="4402380"/>
                  <a:pt x="1459282" y="4411737"/>
                  <a:pt x="1454437" y="4421094"/>
                </a:cubicBezTo>
                <a:cubicBezTo>
                  <a:pt x="1449580" y="4423741"/>
                  <a:pt x="1444719" y="4426389"/>
                  <a:pt x="1439851" y="4429081"/>
                </a:cubicBezTo>
                <a:close/>
                <a:moveTo>
                  <a:pt x="1474737" y="4389622"/>
                </a:moveTo>
                <a:cubicBezTo>
                  <a:pt x="1479694" y="4386678"/>
                  <a:pt x="1484660" y="4383734"/>
                  <a:pt x="1489635" y="4380836"/>
                </a:cubicBezTo>
                <a:cubicBezTo>
                  <a:pt x="1484706" y="4390626"/>
                  <a:pt x="1479781" y="4400417"/>
                  <a:pt x="1474860" y="4410185"/>
                </a:cubicBezTo>
                <a:cubicBezTo>
                  <a:pt x="1469901" y="4412787"/>
                  <a:pt x="1464937" y="4415434"/>
                  <a:pt x="1459969" y="4418104"/>
                </a:cubicBezTo>
                <a:cubicBezTo>
                  <a:pt x="1464885" y="4408610"/>
                  <a:pt x="1469807" y="4399116"/>
                  <a:pt x="1474737" y="4389622"/>
                </a:cubicBezTo>
                <a:close/>
                <a:moveTo>
                  <a:pt x="1479621" y="4380197"/>
                </a:moveTo>
                <a:cubicBezTo>
                  <a:pt x="1484614" y="4370566"/>
                  <a:pt x="1489615" y="4360935"/>
                  <a:pt x="1494622" y="4351327"/>
                </a:cubicBezTo>
                <a:cubicBezTo>
                  <a:pt x="1499465" y="4348223"/>
                  <a:pt x="1504319" y="4345142"/>
                  <a:pt x="1509185" y="4342084"/>
                </a:cubicBezTo>
                <a:cubicBezTo>
                  <a:pt x="1504196" y="4351966"/>
                  <a:pt x="1499216" y="4361825"/>
                  <a:pt x="1494238" y="4371707"/>
                </a:cubicBezTo>
                <a:cubicBezTo>
                  <a:pt x="1489370" y="4374514"/>
                  <a:pt x="1484498" y="4377344"/>
                  <a:pt x="1479621" y="4380197"/>
                </a:cubicBezTo>
                <a:close/>
                <a:moveTo>
                  <a:pt x="1514819" y="4338524"/>
                </a:moveTo>
                <a:cubicBezTo>
                  <a:pt x="1614184" y="4276517"/>
                  <a:pt x="1718644" y="4223547"/>
                  <a:pt x="1830976" y="4182787"/>
                </a:cubicBezTo>
                <a:cubicBezTo>
                  <a:pt x="2289842" y="4016346"/>
                  <a:pt x="2802400" y="4146043"/>
                  <a:pt x="3331094" y="4305889"/>
                </a:cubicBezTo>
                <a:cubicBezTo>
                  <a:pt x="3959383" y="4495859"/>
                  <a:pt x="4586507" y="4721613"/>
                  <a:pt x="5192955" y="4939951"/>
                </a:cubicBezTo>
                <a:cubicBezTo>
                  <a:pt x="5684198" y="5116776"/>
                  <a:pt x="6192169" y="5299648"/>
                  <a:pt x="6698361" y="5462666"/>
                </a:cubicBezTo>
                <a:cubicBezTo>
                  <a:pt x="7071956" y="5582960"/>
                  <a:pt x="7458971" y="5697184"/>
                  <a:pt x="7850847" y="5774802"/>
                </a:cubicBezTo>
                <a:cubicBezTo>
                  <a:pt x="8231129" y="5850136"/>
                  <a:pt x="8615976" y="5891034"/>
                  <a:pt x="8997742" y="5869649"/>
                </a:cubicBezTo>
                <a:cubicBezTo>
                  <a:pt x="9270464" y="5854359"/>
                  <a:pt x="9533601" y="5795227"/>
                  <a:pt x="9758671" y="5698667"/>
                </a:cubicBezTo>
                <a:cubicBezTo>
                  <a:pt x="9855939" y="5656926"/>
                  <a:pt x="9946016" y="5608246"/>
                  <a:pt x="10027263" y="5553565"/>
                </a:cubicBezTo>
                <a:cubicBezTo>
                  <a:pt x="10033014" y="5567578"/>
                  <a:pt x="10038743" y="5581842"/>
                  <a:pt x="10044403" y="5596356"/>
                </a:cubicBezTo>
                <a:cubicBezTo>
                  <a:pt x="9770379" y="5790594"/>
                  <a:pt x="9390781" y="5911140"/>
                  <a:pt x="8970674" y="5930082"/>
                </a:cubicBezTo>
                <a:cubicBezTo>
                  <a:pt x="8602488" y="5946696"/>
                  <a:pt x="8230330" y="5905800"/>
                  <a:pt x="7862075" y="5832861"/>
                </a:cubicBezTo>
                <a:cubicBezTo>
                  <a:pt x="7473006" y="5755791"/>
                  <a:pt x="7088251" y="5642936"/>
                  <a:pt x="6716755" y="5524285"/>
                </a:cubicBezTo>
                <a:cubicBezTo>
                  <a:pt x="6207848" y="5361769"/>
                  <a:pt x="5696773" y="5179970"/>
                  <a:pt x="5202518" y="5004172"/>
                </a:cubicBezTo>
                <a:cubicBezTo>
                  <a:pt x="4586348" y="4784990"/>
                  <a:pt x="3949204" y="4558368"/>
                  <a:pt x="3311216" y="4367280"/>
                </a:cubicBezTo>
                <a:cubicBezTo>
                  <a:pt x="3066017" y="4293861"/>
                  <a:pt x="2804956" y="4219188"/>
                  <a:pt x="2545813" y="4183768"/>
                </a:cubicBezTo>
                <a:cubicBezTo>
                  <a:pt x="2260725" y="4144811"/>
                  <a:pt x="2018593" y="4160079"/>
                  <a:pt x="1805580" y="4230485"/>
                </a:cubicBezTo>
                <a:cubicBezTo>
                  <a:pt x="1703947" y="4264079"/>
                  <a:pt x="1602652" y="4309768"/>
                  <a:pt x="1499645" y="4368603"/>
                </a:cubicBezTo>
                <a:cubicBezTo>
                  <a:pt x="1504700" y="4358584"/>
                  <a:pt x="1509755" y="4348566"/>
                  <a:pt x="1514819" y="4338524"/>
                </a:cubicBezTo>
                <a:close/>
                <a:moveTo>
                  <a:pt x="8997445" y="5864241"/>
                </a:moveTo>
                <a:cubicBezTo>
                  <a:pt x="8616249" y="5885602"/>
                  <a:pt x="8231722" y="5844751"/>
                  <a:pt x="7851897" y="5769507"/>
                </a:cubicBezTo>
                <a:cubicBezTo>
                  <a:pt x="7460203" y="5691912"/>
                  <a:pt x="7073485" y="5577779"/>
                  <a:pt x="6700004" y="5457508"/>
                </a:cubicBezTo>
                <a:cubicBezTo>
                  <a:pt x="6193904" y="5294536"/>
                  <a:pt x="5686001" y="5111687"/>
                  <a:pt x="5194804" y="4934862"/>
                </a:cubicBezTo>
                <a:cubicBezTo>
                  <a:pt x="4588264" y="4716524"/>
                  <a:pt x="3961071" y="4490724"/>
                  <a:pt x="3332646" y="4300731"/>
                </a:cubicBezTo>
                <a:cubicBezTo>
                  <a:pt x="3099634" y="4230279"/>
                  <a:pt x="2829079" y="4152274"/>
                  <a:pt x="2566832" y="4118383"/>
                </a:cubicBezTo>
                <a:cubicBezTo>
                  <a:pt x="2281984" y="4081571"/>
                  <a:pt x="2040685" y="4100970"/>
                  <a:pt x="1829137" y="4177698"/>
                </a:cubicBezTo>
                <a:cubicBezTo>
                  <a:pt x="1726116" y="4215080"/>
                  <a:pt x="1623470" y="4265494"/>
                  <a:pt x="1519069" y="4330125"/>
                </a:cubicBezTo>
                <a:cubicBezTo>
                  <a:pt x="1523818" y="4320723"/>
                  <a:pt x="1528570" y="4311320"/>
                  <a:pt x="1533332" y="4301940"/>
                </a:cubicBezTo>
                <a:cubicBezTo>
                  <a:pt x="1634331" y="4233703"/>
                  <a:pt x="1740757" y="4174822"/>
                  <a:pt x="1854643" y="4129863"/>
                </a:cubicBezTo>
                <a:cubicBezTo>
                  <a:pt x="2146365" y="4014703"/>
                  <a:pt x="2468287" y="4027780"/>
                  <a:pt x="2794276" y="4092343"/>
                </a:cubicBezTo>
                <a:cubicBezTo>
                  <a:pt x="2980640" y="4129269"/>
                  <a:pt x="3168305" y="4182992"/>
                  <a:pt x="3352546" y="4239248"/>
                </a:cubicBezTo>
                <a:cubicBezTo>
                  <a:pt x="3971204" y="4428077"/>
                  <a:pt x="4588287" y="4652942"/>
                  <a:pt x="5185059" y="4870413"/>
                </a:cubicBezTo>
                <a:cubicBezTo>
                  <a:pt x="5673312" y="5048356"/>
                  <a:pt x="6178180" y="5232323"/>
                  <a:pt x="6681632" y="5395774"/>
                </a:cubicBezTo>
                <a:cubicBezTo>
                  <a:pt x="6996324" y="5497925"/>
                  <a:pt x="7412322" y="5626071"/>
                  <a:pt x="7839459" y="5710809"/>
                </a:cubicBezTo>
                <a:cubicBezTo>
                  <a:pt x="7840029" y="5710922"/>
                  <a:pt x="7840623" y="5711037"/>
                  <a:pt x="7841216" y="5711151"/>
                </a:cubicBezTo>
                <a:cubicBezTo>
                  <a:pt x="8276659" y="5797418"/>
                  <a:pt x="8663765" y="5827680"/>
                  <a:pt x="9024557" y="5803694"/>
                </a:cubicBezTo>
                <a:cubicBezTo>
                  <a:pt x="9303875" y="5785117"/>
                  <a:pt x="9572147" y="5720508"/>
                  <a:pt x="9800367" y="5616850"/>
                </a:cubicBezTo>
                <a:cubicBezTo>
                  <a:pt x="9873739" y="5583508"/>
                  <a:pt x="9942845" y="5546171"/>
                  <a:pt x="10007019" y="5505274"/>
                </a:cubicBezTo>
                <a:cubicBezTo>
                  <a:pt x="10011311" y="5515384"/>
                  <a:pt x="10015623" y="5525517"/>
                  <a:pt x="10019846" y="5535582"/>
                </a:cubicBezTo>
                <a:cubicBezTo>
                  <a:pt x="10021489" y="5539530"/>
                  <a:pt x="10023132" y="5543501"/>
                  <a:pt x="10024776" y="5547472"/>
                </a:cubicBezTo>
                <a:cubicBezTo>
                  <a:pt x="9756024" y="5728404"/>
                  <a:pt x="9396259" y="5841898"/>
                  <a:pt x="8997445" y="5864241"/>
                </a:cubicBezTo>
                <a:close/>
                <a:moveTo>
                  <a:pt x="10026167" y="5532957"/>
                </a:moveTo>
                <a:cubicBezTo>
                  <a:pt x="10021808" y="5522528"/>
                  <a:pt x="10017358" y="5512052"/>
                  <a:pt x="10012908" y="5501554"/>
                </a:cubicBezTo>
                <a:cubicBezTo>
                  <a:pt x="10024615" y="5494023"/>
                  <a:pt x="10036141" y="5486355"/>
                  <a:pt x="10047506" y="5478572"/>
                </a:cubicBezTo>
                <a:cubicBezTo>
                  <a:pt x="10053075" y="5492220"/>
                  <a:pt x="10058621" y="5506073"/>
                  <a:pt x="10064074" y="5520085"/>
                </a:cubicBezTo>
                <a:cubicBezTo>
                  <a:pt x="10053075" y="5528050"/>
                  <a:pt x="10041892" y="5535878"/>
                  <a:pt x="10030549" y="5543569"/>
                </a:cubicBezTo>
                <a:cubicBezTo>
                  <a:pt x="10029089" y="5540032"/>
                  <a:pt x="10027628" y="5536494"/>
                  <a:pt x="10026167" y="5532957"/>
                </a:cubicBezTo>
                <a:close/>
                <a:moveTo>
                  <a:pt x="10010466" y="5495780"/>
                </a:moveTo>
                <a:cubicBezTo>
                  <a:pt x="10004532" y="5481836"/>
                  <a:pt x="9998530" y="5467869"/>
                  <a:pt x="9992437" y="5453810"/>
                </a:cubicBezTo>
                <a:cubicBezTo>
                  <a:pt x="10004395" y="5446530"/>
                  <a:pt x="10016172" y="5439113"/>
                  <a:pt x="10027811" y="5431605"/>
                </a:cubicBezTo>
                <a:cubicBezTo>
                  <a:pt x="10033608" y="5445092"/>
                  <a:pt x="10039381" y="5458808"/>
                  <a:pt x="10045109" y="5472730"/>
                </a:cubicBezTo>
                <a:cubicBezTo>
                  <a:pt x="10033722" y="5480535"/>
                  <a:pt x="10022174" y="5488226"/>
                  <a:pt x="10010466" y="5495780"/>
                </a:cubicBezTo>
                <a:close/>
                <a:moveTo>
                  <a:pt x="10033562" y="5427885"/>
                </a:moveTo>
                <a:cubicBezTo>
                  <a:pt x="10045612" y="5420011"/>
                  <a:pt x="10057502" y="5412023"/>
                  <a:pt x="10069209" y="5403899"/>
                </a:cubicBezTo>
                <a:cubicBezTo>
                  <a:pt x="10074618" y="5417227"/>
                  <a:pt x="10079982" y="5430669"/>
                  <a:pt x="10085254" y="5444248"/>
                </a:cubicBezTo>
                <a:cubicBezTo>
                  <a:pt x="10073934" y="5452578"/>
                  <a:pt x="10062478" y="5460771"/>
                  <a:pt x="10050815" y="5468827"/>
                </a:cubicBezTo>
                <a:cubicBezTo>
                  <a:pt x="10045087" y="5454974"/>
                  <a:pt x="10039336" y="5441304"/>
                  <a:pt x="10033562" y="5427885"/>
                </a:cubicBezTo>
                <a:close/>
                <a:moveTo>
                  <a:pt x="10031211" y="5422453"/>
                </a:moveTo>
                <a:cubicBezTo>
                  <a:pt x="10028130" y="5415333"/>
                  <a:pt x="10025050" y="5408281"/>
                  <a:pt x="10021969" y="5401297"/>
                </a:cubicBezTo>
                <a:cubicBezTo>
                  <a:pt x="10019047" y="5394725"/>
                  <a:pt x="10016080" y="5388106"/>
                  <a:pt x="10013114" y="5381488"/>
                </a:cubicBezTo>
                <a:cubicBezTo>
                  <a:pt x="10025597" y="5373796"/>
                  <a:pt x="10037898" y="5365992"/>
                  <a:pt x="10050039" y="5358050"/>
                </a:cubicBezTo>
                <a:cubicBezTo>
                  <a:pt x="10055722" y="5371309"/>
                  <a:pt x="10061359" y="5384751"/>
                  <a:pt x="10066951" y="5398353"/>
                </a:cubicBezTo>
                <a:cubicBezTo>
                  <a:pt x="10055197" y="5406523"/>
                  <a:pt x="10043284" y="5414534"/>
                  <a:pt x="10031211" y="5422453"/>
                </a:cubicBezTo>
                <a:close/>
                <a:moveTo>
                  <a:pt x="10055722" y="5354329"/>
                </a:moveTo>
                <a:cubicBezTo>
                  <a:pt x="10068229" y="5346068"/>
                  <a:pt x="10080529" y="5337670"/>
                  <a:pt x="10092671" y="5329157"/>
                </a:cubicBezTo>
                <a:cubicBezTo>
                  <a:pt x="10098057" y="5342348"/>
                  <a:pt x="10103283" y="5355448"/>
                  <a:pt x="10108350" y="5368456"/>
                </a:cubicBezTo>
                <a:cubicBezTo>
                  <a:pt x="10096619" y="5377243"/>
                  <a:pt x="10084706" y="5385892"/>
                  <a:pt x="10072587" y="5394382"/>
                </a:cubicBezTo>
                <a:cubicBezTo>
                  <a:pt x="10067110" y="5381100"/>
                  <a:pt x="10061496" y="5367749"/>
                  <a:pt x="10055722" y="5354329"/>
                </a:cubicBezTo>
                <a:close/>
                <a:moveTo>
                  <a:pt x="10098057" y="5325368"/>
                </a:moveTo>
                <a:cubicBezTo>
                  <a:pt x="10110472" y="5316559"/>
                  <a:pt x="10122682" y="5307613"/>
                  <a:pt x="10134685" y="5298530"/>
                </a:cubicBezTo>
                <a:cubicBezTo>
                  <a:pt x="10139639" y="5311402"/>
                  <a:pt x="10144454" y="5324204"/>
                  <a:pt x="10149064" y="5336871"/>
                </a:cubicBezTo>
                <a:cubicBezTo>
                  <a:pt x="10137470" y="5346205"/>
                  <a:pt x="10125671" y="5355402"/>
                  <a:pt x="10113690" y="5364463"/>
                </a:cubicBezTo>
                <a:cubicBezTo>
                  <a:pt x="10108646" y="5351522"/>
                  <a:pt x="10103420" y="5338491"/>
                  <a:pt x="10098057" y="5325368"/>
                </a:cubicBezTo>
                <a:close/>
                <a:moveTo>
                  <a:pt x="10095911" y="5320074"/>
                </a:moveTo>
                <a:cubicBezTo>
                  <a:pt x="10090548" y="5307065"/>
                  <a:pt x="10085025" y="5293942"/>
                  <a:pt x="10079366" y="5280751"/>
                </a:cubicBezTo>
                <a:cubicBezTo>
                  <a:pt x="10092214" y="5272170"/>
                  <a:pt x="10104858" y="5263430"/>
                  <a:pt x="10117296" y="5254575"/>
                </a:cubicBezTo>
                <a:cubicBezTo>
                  <a:pt x="10122568" y="5267492"/>
                  <a:pt x="10127679" y="5280341"/>
                  <a:pt x="10132609" y="5293075"/>
                </a:cubicBezTo>
                <a:cubicBezTo>
                  <a:pt x="10120559" y="5302227"/>
                  <a:pt x="10108326" y="5311219"/>
                  <a:pt x="10095911" y="5320074"/>
                </a:cubicBezTo>
                <a:close/>
                <a:moveTo>
                  <a:pt x="10077312" y="5276028"/>
                </a:moveTo>
                <a:cubicBezTo>
                  <a:pt x="10071629" y="5262836"/>
                  <a:pt x="10065786" y="5249554"/>
                  <a:pt x="10059784" y="5236203"/>
                </a:cubicBezTo>
                <a:cubicBezTo>
                  <a:pt x="10073044" y="5227850"/>
                  <a:pt x="10086098" y="5219338"/>
                  <a:pt x="10098993" y="5210711"/>
                </a:cubicBezTo>
                <a:cubicBezTo>
                  <a:pt x="10104583" y="5223788"/>
                  <a:pt x="10110016" y="5236796"/>
                  <a:pt x="10115310" y="5249691"/>
                </a:cubicBezTo>
                <a:cubicBezTo>
                  <a:pt x="10102849" y="5258614"/>
                  <a:pt x="10090160" y="5267378"/>
                  <a:pt x="10077312" y="5276028"/>
                </a:cubicBezTo>
                <a:close/>
                <a:moveTo>
                  <a:pt x="10104492" y="5207037"/>
                </a:moveTo>
                <a:cubicBezTo>
                  <a:pt x="10117821" y="5198022"/>
                  <a:pt x="10130920" y="5188848"/>
                  <a:pt x="10143814" y="5179559"/>
                </a:cubicBezTo>
                <a:cubicBezTo>
                  <a:pt x="10148973" y="5192271"/>
                  <a:pt x="10153948" y="5204868"/>
                  <a:pt x="10158786" y="5217375"/>
                </a:cubicBezTo>
                <a:cubicBezTo>
                  <a:pt x="10146325" y="5226983"/>
                  <a:pt x="10133636" y="5236431"/>
                  <a:pt x="10120765" y="5245743"/>
                </a:cubicBezTo>
                <a:cubicBezTo>
                  <a:pt x="10115493" y="5232939"/>
                  <a:pt x="10110084" y="5220045"/>
                  <a:pt x="10104492" y="5207037"/>
                </a:cubicBezTo>
                <a:close/>
                <a:moveTo>
                  <a:pt x="10102621" y="5202677"/>
                </a:moveTo>
                <a:cubicBezTo>
                  <a:pt x="10096985" y="5189646"/>
                  <a:pt x="10091188" y="5176501"/>
                  <a:pt x="10085230" y="5163287"/>
                </a:cubicBezTo>
                <a:cubicBezTo>
                  <a:pt x="10098993" y="5154523"/>
                  <a:pt x="10112525" y="5145623"/>
                  <a:pt x="10125876" y="5136562"/>
                </a:cubicBezTo>
                <a:cubicBezTo>
                  <a:pt x="10131423" y="5149502"/>
                  <a:pt x="10136763" y="5162306"/>
                  <a:pt x="10141967" y="5175040"/>
                </a:cubicBezTo>
                <a:cubicBezTo>
                  <a:pt x="10129049" y="5184420"/>
                  <a:pt x="10115926" y="5193617"/>
                  <a:pt x="10102621" y="5202677"/>
                </a:cubicBezTo>
                <a:close/>
                <a:moveTo>
                  <a:pt x="10131148" y="5133002"/>
                </a:moveTo>
                <a:cubicBezTo>
                  <a:pt x="10144774" y="5123668"/>
                  <a:pt x="10158193" y="5114197"/>
                  <a:pt x="10171383" y="5104566"/>
                </a:cubicBezTo>
                <a:cubicBezTo>
                  <a:pt x="10176427" y="5117095"/>
                  <a:pt x="10181289" y="5129511"/>
                  <a:pt x="10185967" y="5141857"/>
                </a:cubicBezTo>
                <a:cubicBezTo>
                  <a:pt x="10173255" y="5151807"/>
                  <a:pt x="10160292" y="5161598"/>
                  <a:pt x="10147147" y="5171229"/>
                </a:cubicBezTo>
                <a:cubicBezTo>
                  <a:pt x="10141989" y="5158586"/>
                  <a:pt x="10136626" y="5145828"/>
                  <a:pt x="10131148" y="5133002"/>
                </a:cubicBezTo>
                <a:close/>
                <a:moveTo>
                  <a:pt x="10129460" y="5129054"/>
                </a:moveTo>
                <a:cubicBezTo>
                  <a:pt x="10123891" y="5116091"/>
                  <a:pt x="10118139" y="5103060"/>
                  <a:pt x="10112229" y="5089914"/>
                </a:cubicBezTo>
                <a:cubicBezTo>
                  <a:pt x="10126310" y="5080854"/>
                  <a:pt x="10140186" y="5071657"/>
                  <a:pt x="10153833" y="5062300"/>
                </a:cubicBezTo>
                <a:cubicBezTo>
                  <a:pt x="10159288" y="5075080"/>
                  <a:pt x="10164606" y="5087815"/>
                  <a:pt x="10169717" y="5100390"/>
                </a:cubicBezTo>
                <a:cubicBezTo>
                  <a:pt x="10156503" y="5110112"/>
                  <a:pt x="10143084" y="5119651"/>
                  <a:pt x="10129460" y="5129054"/>
                </a:cubicBezTo>
                <a:close/>
                <a:moveTo>
                  <a:pt x="10159060" y="5058648"/>
                </a:moveTo>
                <a:cubicBezTo>
                  <a:pt x="10172981" y="5049018"/>
                  <a:pt x="10186697" y="5039250"/>
                  <a:pt x="10200163" y="5029299"/>
                </a:cubicBezTo>
                <a:cubicBezTo>
                  <a:pt x="10205091" y="5041714"/>
                  <a:pt x="10209862" y="5054038"/>
                  <a:pt x="10214426" y="5066225"/>
                </a:cubicBezTo>
                <a:cubicBezTo>
                  <a:pt x="10201463" y="5076518"/>
                  <a:pt x="10188295" y="5086628"/>
                  <a:pt x="10174876" y="5096578"/>
                </a:cubicBezTo>
                <a:cubicBezTo>
                  <a:pt x="10169786" y="5084049"/>
                  <a:pt x="10164514" y="5071405"/>
                  <a:pt x="10159060" y="5058648"/>
                </a:cubicBezTo>
                <a:close/>
                <a:moveTo>
                  <a:pt x="10205252" y="5025511"/>
                </a:moveTo>
                <a:cubicBezTo>
                  <a:pt x="10218899" y="5015332"/>
                  <a:pt x="10232341" y="5004994"/>
                  <a:pt x="10245509" y="4994496"/>
                </a:cubicBezTo>
                <a:cubicBezTo>
                  <a:pt x="10249892" y="5006523"/>
                  <a:pt x="10254067" y="5018436"/>
                  <a:pt x="10258061" y="5030257"/>
                </a:cubicBezTo>
                <a:cubicBezTo>
                  <a:pt x="10245441" y="5041098"/>
                  <a:pt x="10232569" y="5051733"/>
                  <a:pt x="10219470" y="5062231"/>
                </a:cubicBezTo>
                <a:cubicBezTo>
                  <a:pt x="10214928" y="5050090"/>
                  <a:pt x="10210158" y="5037834"/>
                  <a:pt x="10205252" y="5025511"/>
                </a:cubicBezTo>
                <a:close/>
                <a:moveTo>
                  <a:pt x="10203768" y="5021813"/>
                </a:moveTo>
                <a:cubicBezTo>
                  <a:pt x="10198770" y="5009330"/>
                  <a:pt x="10193589" y="4996755"/>
                  <a:pt x="10188249" y="4984066"/>
                </a:cubicBezTo>
                <a:cubicBezTo>
                  <a:pt x="10202467" y="4974116"/>
                  <a:pt x="10216411" y="4964006"/>
                  <a:pt x="10230150" y="4953736"/>
                </a:cubicBezTo>
                <a:cubicBezTo>
                  <a:pt x="10234988" y="4966082"/>
                  <a:pt x="10239598" y="4978337"/>
                  <a:pt x="10244049" y="4990502"/>
                </a:cubicBezTo>
                <a:cubicBezTo>
                  <a:pt x="10230857" y="5001114"/>
                  <a:pt x="10217438" y="5011544"/>
                  <a:pt x="10203768" y="5021813"/>
                </a:cubicBezTo>
                <a:close/>
                <a:moveTo>
                  <a:pt x="10186994" y="4981122"/>
                </a:moveTo>
                <a:cubicBezTo>
                  <a:pt x="10181540" y="4968273"/>
                  <a:pt x="10175948" y="4955333"/>
                  <a:pt x="10170105" y="4942256"/>
                </a:cubicBezTo>
                <a:cubicBezTo>
                  <a:pt x="10184826" y="4932580"/>
                  <a:pt x="10199340" y="4922721"/>
                  <a:pt x="10213604" y="4912702"/>
                </a:cubicBezTo>
                <a:cubicBezTo>
                  <a:pt x="10218899" y="4925413"/>
                  <a:pt x="10223989" y="4938034"/>
                  <a:pt x="10228895" y="4950540"/>
                </a:cubicBezTo>
                <a:cubicBezTo>
                  <a:pt x="10215156" y="4960902"/>
                  <a:pt x="10201189" y="4971103"/>
                  <a:pt x="10186994" y="4981122"/>
                </a:cubicBezTo>
                <a:close/>
                <a:moveTo>
                  <a:pt x="10218648" y="4909119"/>
                </a:moveTo>
                <a:cubicBezTo>
                  <a:pt x="10233094" y="4898895"/>
                  <a:pt x="10247290" y="4888510"/>
                  <a:pt x="10261257" y="4877966"/>
                </a:cubicBezTo>
                <a:cubicBezTo>
                  <a:pt x="10265935" y="4890268"/>
                  <a:pt x="10270499" y="4902500"/>
                  <a:pt x="10274813" y="4914596"/>
                </a:cubicBezTo>
                <a:cubicBezTo>
                  <a:pt x="10261416" y="4925505"/>
                  <a:pt x="10247769" y="4936208"/>
                  <a:pt x="10233871" y="4946775"/>
                </a:cubicBezTo>
                <a:cubicBezTo>
                  <a:pt x="10228986" y="4934314"/>
                  <a:pt x="10223920" y="4921785"/>
                  <a:pt x="10218648" y="4909119"/>
                </a:cubicBezTo>
                <a:close/>
                <a:moveTo>
                  <a:pt x="10266164" y="4874201"/>
                </a:moveTo>
                <a:cubicBezTo>
                  <a:pt x="10280221" y="4863498"/>
                  <a:pt x="10294029" y="4852612"/>
                  <a:pt x="10307539" y="4841588"/>
                </a:cubicBezTo>
                <a:cubicBezTo>
                  <a:pt x="10311625" y="4853479"/>
                  <a:pt x="10315505" y="4865301"/>
                  <a:pt x="10319201" y="4877031"/>
                </a:cubicBezTo>
                <a:cubicBezTo>
                  <a:pt x="10306261" y="4888396"/>
                  <a:pt x="10293071" y="4899579"/>
                  <a:pt x="10279628" y="4910602"/>
                </a:cubicBezTo>
                <a:cubicBezTo>
                  <a:pt x="10275338" y="4898552"/>
                  <a:pt x="10270842" y="4886411"/>
                  <a:pt x="10266164" y="4874201"/>
                </a:cubicBezTo>
                <a:close/>
                <a:moveTo>
                  <a:pt x="10312355" y="4837617"/>
                </a:moveTo>
                <a:cubicBezTo>
                  <a:pt x="10325911" y="4826481"/>
                  <a:pt x="10339194" y="4815183"/>
                  <a:pt x="10352202" y="4803727"/>
                </a:cubicBezTo>
                <a:cubicBezTo>
                  <a:pt x="10355603" y="4815206"/>
                  <a:pt x="10358775" y="4826640"/>
                  <a:pt x="10361810" y="4838005"/>
                </a:cubicBezTo>
                <a:cubicBezTo>
                  <a:pt x="10349464" y="4849759"/>
                  <a:pt x="10336820" y="4861353"/>
                  <a:pt x="10323948" y="4872764"/>
                </a:cubicBezTo>
                <a:cubicBezTo>
                  <a:pt x="10320274" y="4861147"/>
                  <a:pt x="10316418" y="4849439"/>
                  <a:pt x="10312355" y="4837617"/>
                </a:cubicBezTo>
                <a:close/>
                <a:moveTo>
                  <a:pt x="10310324" y="4831706"/>
                </a:moveTo>
                <a:cubicBezTo>
                  <a:pt x="10306444" y="4820569"/>
                  <a:pt x="10302405" y="4809341"/>
                  <a:pt x="10298206" y="4798044"/>
                </a:cubicBezTo>
                <a:cubicBezTo>
                  <a:pt x="10312424" y="4787090"/>
                  <a:pt x="10326368" y="4775975"/>
                  <a:pt x="10340061" y="4764679"/>
                </a:cubicBezTo>
                <a:cubicBezTo>
                  <a:pt x="10343667" y="4775747"/>
                  <a:pt x="10347090" y="4786747"/>
                  <a:pt x="10350376" y="4797702"/>
                </a:cubicBezTo>
                <a:cubicBezTo>
                  <a:pt x="10337230" y="4809250"/>
                  <a:pt x="10323880" y="4820592"/>
                  <a:pt x="10310324" y="4831706"/>
                </a:cubicBezTo>
                <a:close/>
                <a:moveTo>
                  <a:pt x="10296106" y="4792475"/>
                </a:moveTo>
                <a:cubicBezTo>
                  <a:pt x="10291815" y="4781065"/>
                  <a:pt x="10287365" y="4769585"/>
                  <a:pt x="10282755" y="4758015"/>
                </a:cubicBezTo>
                <a:cubicBezTo>
                  <a:pt x="10297612" y="4747243"/>
                  <a:pt x="10312218" y="4736311"/>
                  <a:pt x="10326550" y="4725196"/>
                </a:cubicBezTo>
                <a:cubicBezTo>
                  <a:pt x="10330590" y="4736516"/>
                  <a:pt x="10334492" y="4747790"/>
                  <a:pt x="10338190" y="4758996"/>
                </a:cubicBezTo>
                <a:cubicBezTo>
                  <a:pt x="10324360" y="4770384"/>
                  <a:pt x="10310324" y="4781544"/>
                  <a:pt x="10296106" y="4792475"/>
                </a:cubicBezTo>
                <a:close/>
                <a:moveTo>
                  <a:pt x="10331137" y="4721613"/>
                </a:moveTo>
                <a:cubicBezTo>
                  <a:pt x="10345401" y="4710476"/>
                  <a:pt x="10359414" y="4699180"/>
                  <a:pt x="10373153" y="4687723"/>
                </a:cubicBezTo>
                <a:cubicBezTo>
                  <a:pt x="10376302" y="4697764"/>
                  <a:pt x="10379337" y="4707784"/>
                  <a:pt x="10382213" y="4717734"/>
                </a:cubicBezTo>
                <a:cubicBezTo>
                  <a:pt x="10382486" y="4718692"/>
                  <a:pt x="10382738" y="4719651"/>
                  <a:pt x="10383011" y="4720632"/>
                </a:cubicBezTo>
                <a:cubicBezTo>
                  <a:pt x="10369821" y="4732363"/>
                  <a:pt x="10356402" y="4743865"/>
                  <a:pt x="10342800" y="4755162"/>
                </a:cubicBezTo>
                <a:cubicBezTo>
                  <a:pt x="10339079" y="4744047"/>
                  <a:pt x="10335200" y="4732865"/>
                  <a:pt x="10331137" y="4721613"/>
                </a:cubicBezTo>
                <a:close/>
                <a:moveTo>
                  <a:pt x="10329220" y="4716319"/>
                </a:moveTo>
                <a:cubicBezTo>
                  <a:pt x="10325067" y="4704931"/>
                  <a:pt x="10320753" y="4693474"/>
                  <a:pt x="10316257" y="4681926"/>
                </a:cubicBezTo>
                <a:cubicBezTo>
                  <a:pt x="10331206" y="4670949"/>
                  <a:pt x="10345880" y="4659812"/>
                  <a:pt x="10360304" y="4648492"/>
                </a:cubicBezTo>
                <a:cubicBezTo>
                  <a:pt x="10364183" y="4659834"/>
                  <a:pt x="10367904" y="4671086"/>
                  <a:pt x="10371463" y="4682314"/>
                </a:cubicBezTo>
                <a:cubicBezTo>
                  <a:pt x="10357588" y="4693862"/>
                  <a:pt x="10343484" y="4705204"/>
                  <a:pt x="10329220" y="4716319"/>
                </a:cubicBezTo>
                <a:close/>
                <a:moveTo>
                  <a:pt x="10364914" y="4644863"/>
                </a:moveTo>
                <a:cubicBezTo>
                  <a:pt x="10379224" y="4633566"/>
                  <a:pt x="10393281" y="4622110"/>
                  <a:pt x="10407066" y="4610470"/>
                </a:cubicBezTo>
                <a:cubicBezTo>
                  <a:pt x="10410330" y="4621516"/>
                  <a:pt x="10413433" y="4632516"/>
                  <a:pt x="10416355" y="4643448"/>
                </a:cubicBezTo>
                <a:cubicBezTo>
                  <a:pt x="10403141" y="4655316"/>
                  <a:pt x="10389721" y="4666978"/>
                  <a:pt x="10376097" y="4678411"/>
                </a:cubicBezTo>
                <a:cubicBezTo>
                  <a:pt x="10372560" y="4667297"/>
                  <a:pt x="10368817" y="4656137"/>
                  <a:pt x="10364914" y="4644863"/>
                </a:cubicBezTo>
                <a:close/>
                <a:moveTo>
                  <a:pt x="10358592" y="4643540"/>
                </a:moveTo>
                <a:cubicBezTo>
                  <a:pt x="10344032" y="4654928"/>
                  <a:pt x="10329266" y="4666088"/>
                  <a:pt x="10314340" y="4677020"/>
                </a:cubicBezTo>
                <a:cubicBezTo>
                  <a:pt x="10309730" y="4665312"/>
                  <a:pt x="10304961" y="4653536"/>
                  <a:pt x="10300009" y="4641668"/>
                </a:cubicBezTo>
                <a:cubicBezTo>
                  <a:pt x="10302997" y="4639591"/>
                  <a:pt x="10306033" y="4637560"/>
                  <a:pt x="10309000" y="4635483"/>
                </a:cubicBezTo>
                <a:cubicBezTo>
                  <a:pt x="10321529" y="4626720"/>
                  <a:pt x="10333876" y="4617819"/>
                  <a:pt x="10346086" y="4608827"/>
                </a:cubicBezTo>
                <a:cubicBezTo>
                  <a:pt x="10350422" y="4620466"/>
                  <a:pt x="10354575" y="4632014"/>
                  <a:pt x="10358592" y="4643540"/>
                </a:cubicBezTo>
                <a:close/>
                <a:moveTo>
                  <a:pt x="10309799" y="4680351"/>
                </a:moveTo>
                <a:cubicBezTo>
                  <a:pt x="10294691" y="4691351"/>
                  <a:pt x="10279400" y="4702101"/>
                  <a:pt x="10263927" y="4712644"/>
                </a:cubicBezTo>
                <a:cubicBezTo>
                  <a:pt x="10258769" y="4700640"/>
                  <a:pt x="10253451" y="4688544"/>
                  <a:pt x="10247952" y="4676403"/>
                </a:cubicBezTo>
                <a:cubicBezTo>
                  <a:pt x="10264018" y="4666042"/>
                  <a:pt x="10279857" y="4655521"/>
                  <a:pt x="10295444" y="4644795"/>
                </a:cubicBezTo>
                <a:cubicBezTo>
                  <a:pt x="10300396" y="4656731"/>
                  <a:pt x="10305189" y="4668575"/>
                  <a:pt x="10309799" y="4680351"/>
                </a:cubicBezTo>
                <a:close/>
                <a:moveTo>
                  <a:pt x="10258951" y="4716045"/>
                </a:moveTo>
                <a:cubicBezTo>
                  <a:pt x="10243524" y="4726452"/>
                  <a:pt x="10227959" y="4736676"/>
                  <a:pt x="10212236" y="4746649"/>
                </a:cubicBezTo>
                <a:cubicBezTo>
                  <a:pt x="10207055" y="4735421"/>
                  <a:pt x="10201783" y="4724192"/>
                  <a:pt x="10196328" y="4712850"/>
                </a:cubicBezTo>
                <a:cubicBezTo>
                  <a:pt x="10195803" y="4711732"/>
                  <a:pt x="10195233" y="4710591"/>
                  <a:pt x="10194684" y="4709472"/>
                </a:cubicBezTo>
                <a:cubicBezTo>
                  <a:pt x="10210957" y="4699727"/>
                  <a:pt x="10227001" y="4689777"/>
                  <a:pt x="10242839" y="4679667"/>
                </a:cubicBezTo>
                <a:cubicBezTo>
                  <a:pt x="10248362" y="4691877"/>
                  <a:pt x="10253771" y="4704018"/>
                  <a:pt x="10258951" y="4716045"/>
                </a:cubicBezTo>
                <a:close/>
                <a:moveTo>
                  <a:pt x="10207055" y="4749913"/>
                </a:moveTo>
                <a:cubicBezTo>
                  <a:pt x="10191330" y="4759817"/>
                  <a:pt x="10175469" y="4769494"/>
                  <a:pt x="10159471" y="4778942"/>
                </a:cubicBezTo>
                <a:cubicBezTo>
                  <a:pt x="10153308" y="4766344"/>
                  <a:pt x="10146987" y="4753655"/>
                  <a:pt x="10140482" y="4740853"/>
                </a:cubicBezTo>
                <a:cubicBezTo>
                  <a:pt x="10157006" y="4731609"/>
                  <a:pt x="10173323" y="4722207"/>
                  <a:pt x="10189414" y="4712621"/>
                </a:cubicBezTo>
                <a:cubicBezTo>
                  <a:pt x="10195483" y="4725151"/>
                  <a:pt x="10201349" y="4737566"/>
                  <a:pt x="10207055" y="4749913"/>
                </a:cubicBezTo>
                <a:close/>
                <a:moveTo>
                  <a:pt x="10154267" y="4782001"/>
                </a:moveTo>
                <a:cubicBezTo>
                  <a:pt x="10138406" y="4791312"/>
                  <a:pt x="10122407" y="4800417"/>
                  <a:pt x="10106295" y="4809296"/>
                </a:cubicBezTo>
                <a:cubicBezTo>
                  <a:pt x="10099677" y="4796355"/>
                  <a:pt x="10092945" y="4783370"/>
                  <a:pt x="10086007" y="4770247"/>
                </a:cubicBezTo>
                <a:cubicBezTo>
                  <a:pt x="10102599" y="4761597"/>
                  <a:pt x="10118984" y="4752766"/>
                  <a:pt x="10135211" y="4743774"/>
                </a:cubicBezTo>
                <a:cubicBezTo>
                  <a:pt x="10141738" y="4756622"/>
                  <a:pt x="10148082" y="4769357"/>
                  <a:pt x="10154267" y="4782001"/>
                </a:cubicBezTo>
                <a:close/>
                <a:moveTo>
                  <a:pt x="10100909" y="4812217"/>
                </a:moveTo>
                <a:cubicBezTo>
                  <a:pt x="10085003" y="4820934"/>
                  <a:pt x="10068982" y="4829424"/>
                  <a:pt x="10052870" y="4837709"/>
                </a:cubicBezTo>
                <a:cubicBezTo>
                  <a:pt x="10045840" y="4824472"/>
                  <a:pt x="10038720" y="4811167"/>
                  <a:pt x="10031371" y="4797725"/>
                </a:cubicBezTo>
                <a:cubicBezTo>
                  <a:pt x="10047962" y="4789668"/>
                  <a:pt x="10064326" y="4781430"/>
                  <a:pt x="10080552" y="4773054"/>
                </a:cubicBezTo>
                <a:cubicBezTo>
                  <a:pt x="10087536" y="4786222"/>
                  <a:pt x="10094291" y="4799254"/>
                  <a:pt x="10100909" y="4812217"/>
                </a:cubicBezTo>
                <a:close/>
                <a:moveTo>
                  <a:pt x="10047323" y="4840562"/>
                </a:moveTo>
                <a:cubicBezTo>
                  <a:pt x="10031462" y="4848641"/>
                  <a:pt x="10015510" y="4856537"/>
                  <a:pt x="9999465" y="4864228"/>
                </a:cubicBezTo>
                <a:cubicBezTo>
                  <a:pt x="9992072" y="4850603"/>
                  <a:pt x="9984586" y="4836933"/>
                  <a:pt x="9977032" y="4823194"/>
                </a:cubicBezTo>
                <a:cubicBezTo>
                  <a:pt x="9993441" y="4815777"/>
                  <a:pt x="10009667" y="4808154"/>
                  <a:pt x="10025734" y="4800417"/>
                </a:cubicBezTo>
                <a:cubicBezTo>
                  <a:pt x="10033105" y="4813906"/>
                  <a:pt x="10040272" y="4827279"/>
                  <a:pt x="10047323" y="4840562"/>
                </a:cubicBezTo>
                <a:close/>
                <a:moveTo>
                  <a:pt x="9993760" y="4866967"/>
                </a:moveTo>
                <a:cubicBezTo>
                  <a:pt x="9978333" y="4874315"/>
                  <a:pt x="9962860" y="4881458"/>
                  <a:pt x="9947295" y="4888442"/>
                </a:cubicBezTo>
                <a:cubicBezTo>
                  <a:pt x="9939764" y="4874407"/>
                  <a:pt x="9932164" y="4860325"/>
                  <a:pt x="9924473" y="4846176"/>
                </a:cubicBezTo>
                <a:cubicBezTo>
                  <a:pt x="9940197" y="4839512"/>
                  <a:pt x="9955807" y="4832757"/>
                  <a:pt x="9971258" y="4825819"/>
                </a:cubicBezTo>
                <a:cubicBezTo>
                  <a:pt x="9978812" y="4839535"/>
                  <a:pt x="9986320" y="4853251"/>
                  <a:pt x="9993760" y="4866967"/>
                </a:cubicBezTo>
                <a:close/>
                <a:moveTo>
                  <a:pt x="9941406" y="4891066"/>
                </a:moveTo>
                <a:cubicBezTo>
                  <a:pt x="9926709" y="4897616"/>
                  <a:pt x="9911944" y="4903984"/>
                  <a:pt x="9897132" y="4910214"/>
                </a:cubicBezTo>
                <a:cubicBezTo>
                  <a:pt x="9889510" y="4895836"/>
                  <a:pt x="9881796" y="4881367"/>
                  <a:pt x="9874014" y="4866875"/>
                </a:cubicBezTo>
                <a:cubicBezTo>
                  <a:pt x="9888962" y="4860941"/>
                  <a:pt x="9903819" y="4854871"/>
                  <a:pt x="9918539" y="4848709"/>
                </a:cubicBezTo>
                <a:cubicBezTo>
                  <a:pt x="9926208" y="4862836"/>
                  <a:pt x="9933830" y="4876962"/>
                  <a:pt x="9941406" y="4891066"/>
                </a:cubicBezTo>
                <a:close/>
                <a:moveTo>
                  <a:pt x="9891039" y="4912770"/>
                </a:moveTo>
                <a:cubicBezTo>
                  <a:pt x="9877071" y="4918613"/>
                  <a:pt x="9863059" y="4924295"/>
                  <a:pt x="9849001" y="4929841"/>
                </a:cubicBezTo>
                <a:cubicBezTo>
                  <a:pt x="9841287" y="4915098"/>
                  <a:pt x="9833481" y="4900309"/>
                  <a:pt x="9825585" y="4885452"/>
                </a:cubicBezTo>
                <a:cubicBezTo>
                  <a:pt x="9833618" y="4882485"/>
                  <a:pt x="9841652" y="4879473"/>
                  <a:pt x="9849639" y="4876415"/>
                </a:cubicBezTo>
                <a:cubicBezTo>
                  <a:pt x="9855710" y="4874087"/>
                  <a:pt x="9861758" y="4871668"/>
                  <a:pt x="9867806" y="4869295"/>
                </a:cubicBezTo>
                <a:cubicBezTo>
                  <a:pt x="9875612" y="4883809"/>
                  <a:pt x="9883347" y="4898301"/>
                  <a:pt x="9891039" y="4912770"/>
                </a:cubicBezTo>
                <a:close/>
                <a:moveTo>
                  <a:pt x="9842862" y="4932237"/>
                </a:moveTo>
                <a:cubicBezTo>
                  <a:pt x="9829602" y="4937441"/>
                  <a:pt x="9816319" y="4942507"/>
                  <a:pt x="9802991" y="4947437"/>
                </a:cubicBezTo>
                <a:cubicBezTo>
                  <a:pt x="9795186" y="4932397"/>
                  <a:pt x="9787290" y="4917289"/>
                  <a:pt x="9779325" y="4902135"/>
                </a:cubicBezTo>
                <a:cubicBezTo>
                  <a:pt x="9792745" y="4897434"/>
                  <a:pt x="9806118" y="4892687"/>
                  <a:pt x="9819400" y="4887780"/>
                </a:cubicBezTo>
                <a:cubicBezTo>
                  <a:pt x="9827274" y="4902614"/>
                  <a:pt x="9835103" y="4917426"/>
                  <a:pt x="9842862" y="4932237"/>
                </a:cubicBezTo>
                <a:close/>
                <a:moveTo>
                  <a:pt x="9796602" y="4949810"/>
                </a:moveTo>
                <a:cubicBezTo>
                  <a:pt x="9784095" y="4954397"/>
                  <a:pt x="9771589" y="4958894"/>
                  <a:pt x="9759059" y="4963275"/>
                </a:cubicBezTo>
                <a:cubicBezTo>
                  <a:pt x="9751163" y="4947939"/>
                  <a:pt x="9743198" y="4932557"/>
                  <a:pt x="9735165" y="4917106"/>
                </a:cubicBezTo>
                <a:cubicBezTo>
                  <a:pt x="9747785" y="4912953"/>
                  <a:pt x="9760337" y="4908708"/>
                  <a:pt x="9772844" y="4904372"/>
                </a:cubicBezTo>
                <a:cubicBezTo>
                  <a:pt x="9780831" y="4919526"/>
                  <a:pt x="9788728" y="4934679"/>
                  <a:pt x="9796602" y="4949810"/>
                </a:cubicBezTo>
                <a:close/>
                <a:moveTo>
                  <a:pt x="9798952" y="4954306"/>
                </a:moveTo>
                <a:cubicBezTo>
                  <a:pt x="9806665" y="4969186"/>
                  <a:pt x="9814334" y="4984066"/>
                  <a:pt x="9821957" y="4998946"/>
                </a:cubicBezTo>
                <a:cubicBezTo>
                  <a:pt x="9809496" y="5003784"/>
                  <a:pt x="9797012" y="5008531"/>
                  <a:pt x="9784505" y="5013164"/>
                </a:cubicBezTo>
                <a:cubicBezTo>
                  <a:pt x="9776883" y="4998079"/>
                  <a:pt x="9769146" y="4982948"/>
                  <a:pt x="9761341" y="4967748"/>
                </a:cubicBezTo>
                <a:cubicBezTo>
                  <a:pt x="9773939" y="4963367"/>
                  <a:pt x="9786469" y="4958871"/>
                  <a:pt x="9798952" y="4954306"/>
                </a:cubicBezTo>
                <a:close/>
                <a:moveTo>
                  <a:pt x="9777865" y="5015606"/>
                </a:moveTo>
                <a:cubicBezTo>
                  <a:pt x="9615692" y="5075080"/>
                  <a:pt x="9449913" y="5116023"/>
                  <a:pt x="9291939" y="5140008"/>
                </a:cubicBezTo>
                <a:cubicBezTo>
                  <a:pt x="8779472" y="5217854"/>
                  <a:pt x="8256735" y="5174835"/>
                  <a:pt x="7763507" y="5077111"/>
                </a:cubicBezTo>
                <a:cubicBezTo>
                  <a:pt x="7312910" y="4987855"/>
                  <a:pt x="6886984" y="4852977"/>
                  <a:pt x="6515831" y="4722914"/>
                </a:cubicBezTo>
                <a:cubicBezTo>
                  <a:pt x="6042229" y="4556930"/>
                  <a:pt x="5571937" y="4360958"/>
                  <a:pt x="5117118" y="4171444"/>
                </a:cubicBezTo>
                <a:cubicBezTo>
                  <a:pt x="4614259" y="3961916"/>
                  <a:pt x="4094283" y="3745267"/>
                  <a:pt x="3568556" y="3568625"/>
                </a:cubicBezTo>
                <a:cubicBezTo>
                  <a:pt x="3424732" y="3520311"/>
                  <a:pt x="3299189" y="3484092"/>
                  <a:pt x="3184759" y="3457893"/>
                </a:cubicBezTo>
                <a:cubicBezTo>
                  <a:pt x="3045135" y="3425919"/>
                  <a:pt x="2919774" y="3408049"/>
                  <a:pt x="2801510" y="3403257"/>
                </a:cubicBezTo>
                <a:cubicBezTo>
                  <a:pt x="2668914" y="3397871"/>
                  <a:pt x="2544512" y="3409693"/>
                  <a:pt x="2431726" y="3438403"/>
                </a:cubicBezTo>
                <a:cubicBezTo>
                  <a:pt x="2307506" y="3470011"/>
                  <a:pt x="2192040" y="3523392"/>
                  <a:pt x="2088518" y="3597061"/>
                </a:cubicBezTo>
                <a:cubicBezTo>
                  <a:pt x="1955171" y="3691955"/>
                  <a:pt x="1837252" y="3805814"/>
                  <a:pt x="1729227" y="3930581"/>
                </a:cubicBezTo>
                <a:cubicBezTo>
                  <a:pt x="1731817" y="3925948"/>
                  <a:pt x="1734412" y="3921315"/>
                  <a:pt x="1737012" y="3916705"/>
                </a:cubicBezTo>
                <a:cubicBezTo>
                  <a:pt x="1849720" y="3778815"/>
                  <a:pt x="1973347" y="3652587"/>
                  <a:pt x="2114601" y="3547606"/>
                </a:cubicBezTo>
                <a:cubicBezTo>
                  <a:pt x="2555558" y="3219882"/>
                  <a:pt x="3107210" y="3342688"/>
                  <a:pt x="3588662" y="3506001"/>
                </a:cubicBezTo>
                <a:cubicBezTo>
                  <a:pt x="4105626" y="3681388"/>
                  <a:pt x="4616427" y="3897375"/>
                  <a:pt x="5110431" y="4106265"/>
                </a:cubicBezTo>
                <a:cubicBezTo>
                  <a:pt x="5561302" y="4296920"/>
                  <a:pt x="6027532" y="4494056"/>
                  <a:pt x="6497709" y="4660063"/>
                </a:cubicBezTo>
                <a:cubicBezTo>
                  <a:pt x="6976400" y="4829059"/>
                  <a:pt x="7381353" y="4944539"/>
                  <a:pt x="7759399" y="5019440"/>
                </a:cubicBezTo>
                <a:cubicBezTo>
                  <a:pt x="7802761" y="5028021"/>
                  <a:pt x="7845735" y="5036077"/>
                  <a:pt x="7888457" y="5043631"/>
                </a:cubicBezTo>
                <a:cubicBezTo>
                  <a:pt x="8137285" y="5087541"/>
                  <a:pt x="8378376" y="5113444"/>
                  <a:pt x="8604975" y="5120610"/>
                </a:cubicBezTo>
                <a:cubicBezTo>
                  <a:pt x="8852913" y="5128460"/>
                  <a:pt x="9093274" y="5114219"/>
                  <a:pt x="9319371" y="5078275"/>
                </a:cubicBezTo>
                <a:cubicBezTo>
                  <a:pt x="9469083" y="5054495"/>
                  <a:pt x="9615189" y="5018162"/>
                  <a:pt x="9754609" y="4970122"/>
                </a:cubicBezTo>
                <a:cubicBezTo>
                  <a:pt x="9762414" y="4985298"/>
                  <a:pt x="9770174" y="5000452"/>
                  <a:pt x="9777865" y="5015606"/>
                </a:cubicBezTo>
                <a:close/>
                <a:moveTo>
                  <a:pt x="2090987" y="3600530"/>
                </a:moveTo>
                <a:cubicBezTo>
                  <a:pt x="2531595" y="3286979"/>
                  <a:pt x="3084480" y="3410492"/>
                  <a:pt x="3567210" y="3572664"/>
                </a:cubicBezTo>
                <a:cubicBezTo>
                  <a:pt x="4092800" y="3749261"/>
                  <a:pt x="4612684" y="3965887"/>
                  <a:pt x="5115475" y="4175393"/>
                </a:cubicBezTo>
                <a:cubicBezTo>
                  <a:pt x="5570339" y="4364929"/>
                  <a:pt x="6040700" y="4560924"/>
                  <a:pt x="6514438" y="4726931"/>
                </a:cubicBezTo>
                <a:cubicBezTo>
                  <a:pt x="7041717" y="4911720"/>
                  <a:pt x="7476909" y="5031604"/>
                  <a:pt x="7884053" y="5104201"/>
                </a:cubicBezTo>
                <a:cubicBezTo>
                  <a:pt x="8129069" y="5147882"/>
                  <a:pt x="8366326" y="5174059"/>
                  <a:pt x="8589274" y="5182046"/>
                </a:cubicBezTo>
                <a:cubicBezTo>
                  <a:pt x="8833355" y="5190764"/>
                  <a:pt x="9069973" y="5178052"/>
                  <a:pt x="9292578" y="5144231"/>
                </a:cubicBezTo>
                <a:cubicBezTo>
                  <a:pt x="9460503" y="5118715"/>
                  <a:pt x="9623954" y="5077317"/>
                  <a:pt x="9778390" y="5021151"/>
                </a:cubicBezTo>
                <a:cubicBezTo>
                  <a:pt x="9779028" y="5020901"/>
                  <a:pt x="9779668" y="5020672"/>
                  <a:pt x="9780306" y="5020422"/>
                </a:cubicBezTo>
                <a:cubicBezTo>
                  <a:pt x="9787883" y="5035347"/>
                  <a:pt x="9795391" y="5050249"/>
                  <a:pt x="9802832" y="5065152"/>
                </a:cubicBezTo>
                <a:cubicBezTo>
                  <a:pt x="9624067" y="5134509"/>
                  <a:pt x="9439506" y="5180632"/>
                  <a:pt x="9265169" y="5205850"/>
                </a:cubicBezTo>
                <a:cubicBezTo>
                  <a:pt x="8764752" y="5278241"/>
                  <a:pt x="8252833" y="5234857"/>
                  <a:pt x="7768916" y="5139004"/>
                </a:cubicBezTo>
                <a:cubicBezTo>
                  <a:pt x="7322815" y="5050638"/>
                  <a:pt x="6900540" y="4917677"/>
                  <a:pt x="6532582" y="4789691"/>
                </a:cubicBezTo>
                <a:cubicBezTo>
                  <a:pt x="6055534" y="4623753"/>
                  <a:pt x="5581248" y="4428945"/>
                  <a:pt x="5122573" y="4240572"/>
                </a:cubicBezTo>
                <a:cubicBezTo>
                  <a:pt x="4610813" y="4030382"/>
                  <a:pt x="4081617" y="3813025"/>
                  <a:pt x="3547104" y="3635174"/>
                </a:cubicBezTo>
                <a:cubicBezTo>
                  <a:pt x="3334608" y="3564471"/>
                  <a:pt x="3055359" y="3481605"/>
                  <a:pt x="2779875" y="3468094"/>
                </a:cubicBezTo>
                <a:cubicBezTo>
                  <a:pt x="2647074" y="3461590"/>
                  <a:pt x="2522443" y="3471883"/>
                  <a:pt x="2409452" y="3498698"/>
                </a:cubicBezTo>
                <a:cubicBezTo>
                  <a:pt x="2284867" y="3528253"/>
                  <a:pt x="2168945" y="3579100"/>
                  <a:pt x="2064918" y="3649848"/>
                </a:cubicBezTo>
                <a:cubicBezTo>
                  <a:pt x="1933652" y="3739128"/>
                  <a:pt x="1817028" y="3846893"/>
                  <a:pt x="1709876" y="3965408"/>
                </a:cubicBezTo>
                <a:cubicBezTo>
                  <a:pt x="1712861" y="3959999"/>
                  <a:pt x="1715858" y="3954590"/>
                  <a:pt x="1718857" y="3949181"/>
                </a:cubicBezTo>
                <a:cubicBezTo>
                  <a:pt x="1830383" y="3818457"/>
                  <a:pt x="1952353" y="3699189"/>
                  <a:pt x="2090987" y="3600530"/>
                </a:cubicBezTo>
                <a:close/>
                <a:moveTo>
                  <a:pt x="1699832" y="3976568"/>
                </a:moveTo>
                <a:cubicBezTo>
                  <a:pt x="1697142" y="3979580"/>
                  <a:pt x="1694455" y="3982592"/>
                  <a:pt x="1691778" y="3985628"/>
                </a:cubicBezTo>
                <a:cubicBezTo>
                  <a:pt x="1694325" y="3981155"/>
                  <a:pt x="1696875" y="3976682"/>
                  <a:pt x="1699433" y="3972209"/>
                </a:cubicBezTo>
                <a:cubicBezTo>
                  <a:pt x="1702131" y="3968968"/>
                  <a:pt x="1704833" y="3965750"/>
                  <a:pt x="1707544" y="3962532"/>
                </a:cubicBezTo>
                <a:cubicBezTo>
                  <a:pt x="1704965" y="3967210"/>
                  <a:pt x="1702400" y="3971889"/>
                  <a:pt x="1699832" y="3976568"/>
                </a:cubicBezTo>
                <a:close/>
                <a:moveTo>
                  <a:pt x="1680310" y="3998636"/>
                </a:moveTo>
                <a:cubicBezTo>
                  <a:pt x="1678151" y="4001101"/>
                  <a:pt x="1675995" y="4003566"/>
                  <a:pt x="1673845" y="4006053"/>
                </a:cubicBezTo>
                <a:cubicBezTo>
                  <a:pt x="1675862" y="4002630"/>
                  <a:pt x="1677889" y="3999207"/>
                  <a:pt x="1679911" y="3995806"/>
                </a:cubicBezTo>
                <a:cubicBezTo>
                  <a:pt x="1682068" y="3993159"/>
                  <a:pt x="1684236" y="3990535"/>
                  <a:pt x="1686402" y="3987910"/>
                </a:cubicBezTo>
                <a:cubicBezTo>
                  <a:pt x="1684368" y="3991493"/>
                  <a:pt x="1682337" y="3995053"/>
                  <a:pt x="1680310" y="3998636"/>
                </a:cubicBezTo>
                <a:close/>
                <a:moveTo>
                  <a:pt x="1669598" y="4017624"/>
                </a:moveTo>
                <a:cubicBezTo>
                  <a:pt x="1667044" y="4022166"/>
                  <a:pt x="1664495" y="4026707"/>
                  <a:pt x="1661950" y="4031272"/>
                </a:cubicBezTo>
                <a:cubicBezTo>
                  <a:pt x="1659301" y="4034147"/>
                  <a:pt x="1656653" y="4037046"/>
                  <a:pt x="1654013" y="4039944"/>
                </a:cubicBezTo>
                <a:cubicBezTo>
                  <a:pt x="1656523" y="4035631"/>
                  <a:pt x="1659036" y="4031317"/>
                  <a:pt x="1661555" y="4027004"/>
                </a:cubicBezTo>
                <a:cubicBezTo>
                  <a:pt x="1664232" y="4023878"/>
                  <a:pt x="1666909" y="4020751"/>
                  <a:pt x="1669598" y="4017624"/>
                </a:cubicBezTo>
                <a:close/>
                <a:moveTo>
                  <a:pt x="1652397" y="4048411"/>
                </a:moveTo>
                <a:cubicBezTo>
                  <a:pt x="1649437" y="4053729"/>
                  <a:pt x="1646484" y="4059069"/>
                  <a:pt x="1643535" y="4064386"/>
                </a:cubicBezTo>
                <a:cubicBezTo>
                  <a:pt x="1640477" y="4067582"/>
                  <a:pt x="1637430" y="4070776"/>
                  <a:pt x="1634386" y="4073972"/>
                </a:cubicBezTo>
                <a:cubicBezTo>
                  <a:pt x="1637328" y="4068837"/>
                  <a:pt x="1640274" y="4063702"/>
                  <a:pt x="1643227" y="4058590"/>
                </a:cubicBezTo>
                <a:cubicBezTo>
                  <a:pt x="1646276" y="4055189"/>
                  <a:pt x="1649334" y="4051789"/>
                  <a:pt x="1652397" y="4048411"/>
                </a:cubicBezTo>
                <a:close/>
                <a:moveTo>
                  <a:pt x="1623783" y="4085154"/>
                </a:moveTo>
                <a:cubicBezTo>
                  <a:pt x="1621708" y="4087368"/>
                  <a:pt x="1619636" y="4089582"/>
                  <a:pt x="1617568" y="4091796"/>
                </a:cubicBezTo>
                <a:cubicBezTo>
                  <a:pt x="1620133" y="4087459"/>
                  <a:pt x="1622708" y="4083146"/>
                  <a:pt x="1625280" y="4078833"/>
                </a:cubicBezTo>
                <a:cubicBezTo>
                  <a:pt x="1627302" y="4076528"/>
                  <a:pt x="1629324" y="4074223"/>
                  <a:pt x="1631353" y="4071940"/>
                </a:cubicBezTo>
                <a:cubicBezTo>
                  <a:pt x="1628826" y="4076345"/>
                  <a:pt x="1626300" y="4080750"/>
                  <a:pt x="1623783" y="4085154"/>
                </a:cubicBezTo>
                <a:close/>
                <a:moveTo>
                  <a:pt x="1614026" y="4102317"/>
                </a:moveTo>
                <a:cubicBezTo>
                  <a:pt x="1611178" y="4107314"/>
                  <a:pt x="1608339" y="4112358"/>
                  <a:pt x="1605500" y="4117379"/>
                </a:cubicBezTo>
                <a:cubicBezTo>
                  <a:pt x="1603001" y="4119912"/>
                  <a:pt x="1600500" y="4122445"/>
                  <a:pt x="1597999" y="4125001"/>
                </a:cubicBezTo>
                <a:cubicBezTo>
                  <a:pt x="1600865" y="4120095"/>
                  <a:pt x="1603734" y="4115211"/>
                  <a:pt x="1606612" y="4110327"/>
                </a:cubicBezTo>
                <a:cubicBezTo>
                  <a:pt x="1609079" y="4107657"/>
                  <a:pt x="1611550" y="4104964"/>
                  <a:pt x="1614026" y="4102317"/>
                </a:cubicBezTo>
                <a:close/>
                <a:moveTo>
                  <a:pt x="1587208" y="4136048"/>
                </a:moveTo>
                <a:cubicBezTo>
                  <a:pt x="1584858" y="4138466"/>
                  <a:pt x="1582509" y="4140863"/>
                  <a:pt x="1580159" y="4143305"/>
                </a:cubicBezTo>
                <a:cubicBezTo>
                  <a:pt x="1582578" y="4139311"/>
                  <a:pt x="1584999" y="4135340"/>
                  <a:pt x="1587425" y="4131369"/>
                </a:cubicBezTo>
                <a:cubicBezTo>
                  <a:pt x="1589783" y="4128744"/>
                  <a:pt x="1592145" y="4126143"/>
                  <a:pt x="1594509" y="4123541"/>
                </a:cubicBezTo>
                <a:cubicBezTo>
                  <a:pt x="1592072" y="4127717"/>
                  <a:pt x="1589639" y="4131871"/>
                  <a:pt x="1587208" y="4136048"/>
                </a:cubicBezTo>
                <a:close/>
                <a:moveTo>
                  <a:pt x="1567912" y="4156108"/>
                </a:moveTo>
                <a:cubicBezTo>
                  <a:pt x="1566150" y="4157957"/>
                  <a:pt x="1564389" y="4159805"/>
                  <a:pt x="1562627" y="4161677"/>
                </a:cubicBezTo>
                <a:cubicBezTo>
                  <a:pt x="1564480" y="4158732"/>
                  <a:pt x="1566335" y="4155788"/>
                  <a:pt x="1568191" y="4152844"/>
                </a:cubicBezTo>
                <a:cubicBezTo>
                  <a:pt x="1569950" y="4150859"/>
                  <a:pt x="1571717" y="4148873"/>
                  <a:pt x="1573481" y="4146911"/>
                </a:cubicBezTo>
                <a:cubicBezTo>
                  <a:pt x="1571623" y="4149969"/>
                  <a:pt x="1569763" y="4153027"/>
                  <a:pt x="1567912" y="4156108"/>
                </a:cubicBezTo>
                <a:close/>
                <a:moveTo>
                  <a:pt x="1556207" y="4175575"/>
                </a:moveTo>
                <a:cubicBezTo>
                  <a:pt x="1553797" y="4179592"/>
                  <a:pt x="1551394" y="4183608"/>
                  <a:pt x="1548991" y="4187625"/>
                </a:cubicBezTo>
                <a:cubicBezTo>
                  <a:pt x="1546676" y="4189953"/>
                  <a:pt x="1544362" y="4192258"/>
                  <a:pt x="1542046" y="4194586"/>
                </a:cubicBezTo>
                <a:cubicBezTo>
                  <a:pt x="1544444" y="4190729"/>
                  <a:pt x="1546843" y="4186872"/>
                  <a:pt x="1549248" y="4183015"/>
                </a:cubicBezTo>
                <a:cubicBezTo>
                  <a:pt x="1551565" y="4180527"/>
                  <a:pt x="1553886" y="4178040"/>
                  <a:pt x="1556207" y="4175575"/>
                </a:cubicBezTo>
                <a:close/>
                <a:moveTo>
                  <a:pt x="1529576" y="4207206"/>
                </a:moveTo>
                <a:cubicBezTo>
                  <a:pt x="1527860" y="4208964"/>
                  <a:pt x="1526146" y="4210675"/>
                  <a:pt x="1524430" y="4212433"/>
                </a:cubicBezTo>
                <a:cubicBezTo>
                  <a:pt x="1526246" y="4209626"/>
                  <a:pt x="1528070" y="4206818"/>
                  <a:pt x="1529889" y="4204011"/>
                </a:cubicBezTo>
                <a:cubicBezTo>
                  <a:pt x="1531600" y="4202140"/>
                  <a:pt x="1533312" y="4200268"/>
                  <a:pt x="1535028" y="4198397"/>
                </a:cubicBezTo>
                <a:cubicBezTo>
                  <a:pt x="1533207" y="4201341"/>
                  <a:pt x="1531393" y="4204262"/>
                  <a:pt x="1529576" y="4207206"/>
                </a:cubicBezTo>
                <a:close/>
                <a:moveTo>
                  <a:pt x="1517631" y="4226605"/>
                </a:moveTo>
                <a:cubicBezTo>
                  <a:pt x="1515248" y="4230485"/>
                  <a:pt x="1512866" y="4234342"/>
                  <a:pt x="1510492" y="4238221"/>
                </a:cubicBezTo>
                <a:cubicBezTo>
                  <a:pt x="1508199" y="4240458"/>
                  <a:pt x="1505900" y="4242695"/>
                  <a:pt x="1503605" y="4244931"/>
                </a:cubicBezTo>
                <a:cubicBezTo>
                  <a:pt x="1505999" y="4241165"/>
                  <a:pt x="1508395" y="4237423"/>
                  <a:pt x="1510796" y="4233657"/>
                </a:cubicBezTo>
                <a:cubicBezTo>
                  <a:pt x="1513067" y="4231306"/>
                  <a:pt x="1515351" y="4228956"/>
                  <a:pt x="1517631" y="4226605"/>
                </a:cubicBezTo>
                <a:close/>
                <a:moveTo>
                  <a:pt x="1478724" y="4276608"/>
                </a:moveTo>
                <a:cubicBezTo>
                  <a:pt x="1476351" y="4280374"/>
                  <a:pt x="1473979" y="4284139"/>
                  <a:pt x="1471613" y="4287905"/>
                </a:cubicBezTo>
                <a:cubicBezTo>
                  <a:pt x="1469360" y="4290005"/>
                  <a:pt x="1467108" y="4292081"/>
                  <a:pt x="1464855" y="4294204"/>
                </a:cubicBezTo>
                <a:cubicBezTo>
                  <a:pt x="1467229" y="4290575"/>
                  <a:pt x="1469611" y="4286969"/>
                  <a:pt x="1471992" y="4283340"/>
                </a:cubicBezTo>
                <a:cubicBezTo>
                  <a:pt x="1474230" y="4281081"/>
                  <a:pt x="1476476" y="4278845"/>
                  <a:pt x="1478724" y="4276608"/>
                </a:cubicBezTo>
                <a:close/>
                <a:moveTo>
                  <a:pt x="1451940" y="4306368"/>
                </a:moveTo>
                <a:cubicBezTo>
                  <a:pt x="1451922" y="4306391"/>
                  <a:pt x="1451901" y="4306391"/>
                  <a:pt x="1451883" y="4306413"/>
                </a:cubicBezTo>
                <a:cubicBezTo>
                  <a:pt x="1450229" y="4307988"/>
                  <a:pt x="1448592" y="4309586"/>
                  <a:pt x="1446940" y="4311161"/>
                </a:cubicBezTo>
                <a:cubicBezTo>
                  <a:pt x="1448727" y="4308536"/>
                  <a:pt x="1450514" y="4305911"/>
                  <a:pt x="1452305" y="4303310"/>
                </a:cubicBezTo>
                <a:cubicBezTo>
                  <a:pt x="1453958" y="4301621"/>
                  <a:pt x="1455603" y="4299909"/>
                  <a:pt x="1457258" y="4298243"/>
                </a:cubicBezTo>
                <a:cubicBezTo>
                  <a:pt x="1455482" y="4300936"/>
                  <a:pt x="1453709" y="4303652"/>
                  <a:pt x="1451940" y="4306368"/>
                </a:cubicBezTo>
                <a:close/>
                <a:moveTo>
                  <a:pt x="1439516" y="4325470"/>
                </a:moveTo>
                <a:cubicBezTo>
                  <a:pt x="1437158" y="4329099"/>
                  <a:pt x="1434808" y="4332727"/>
                  <a:pt x="1432457" y="4336379"/>
                </a:cubicBezTo>
                <a:cubicBezTo>
                  <a:pt x="1430232" y="4338364"/>
                  <a:pt x="1428005" y="4340372"/>
                  <a:pt x="1425777" y="4342381"/>
                </a:cubicBezTo>
                <a:cubicBezTo>
                  <a:pt x="1428132" y="4338889"/>
                  <a:pt x="1430490" y="4335397"/>
                  <a:pt x="1432850" y="4331906"/>
                </a:cubicBezTo>
                <a:cubicBezTo>
                  <a:pt x="1435070" y="4329760"/>
                  <a:pt x="1437289" y="4327615"/>
                  <a:pt x="1439516" y="4325470"/>
                </a:cubicBezTo>
                <a:close/>
                <a:moveTo>
                  <a:pt x="1412533" y="4354408"/>
                </a:moveTo>
                <a:cubicBezTo>
                  <a:pt x="1410918" y="4355892"/>
                  <a:pt x="1409309" y="4357375"/>
                  <a:pt x="1407698" y="4358858"/>
                </a:cubicBezTo>
                <a:cubicBezTo>
                  <a:pt x="1409489" y="4356302"/>
                  <a:pt x="1411281" y="4353746"/>
                  <a:pt x="1413074" y="4351190"/>
                </a:cubicBezTo>
                <a:cubicBezTo>
                  <a:pt x="1414663" y="4349638"/>
                  <a:pt x="1416258" y="4348086"/>
                  <a:pt x="1417849" y="4346512"/>
                </a:cubicBezTo>
                <a:cubicBezTo>
                  <a:pt x="1416075" y="4349159"/>
                  <a:pt x="1414304" y="4351783"/>
                  <a:pt x="1412533" y="4354408"/>
                </a:cubicBezTo>
                <a:close/>
                <a:moveTo>
                  <a:pt x="1399993" y="4373145"/>
                </a:moveTo>
                <a:cubicBezTo>
                  <a:pt x="1397647" y="4376659"/>
                  <a:pt x="1395303" y="4380174"/>
                  <a:pt x="1392961" y="4383689"/>
                </a:cubicBezTo>
                <a:cubicBezTo>
                  <a:pt x="1391090" y="4385286"/>
                  <a:pt x="1389221" y="4386861"/>
                  <a:pt x="1387347" y="4388481"/>
                </a:cubicBezTo>
                <a:cubicBezTo>
                  <a:pt x="1387032" y="4388755"/>
                  <a:pt x="1386722" y="4389029"/>
                  <a:pt x="1386407" y="4389303"/>
                </a:cubicBezTo>
                <a:cubicBezTo>
                  <a:pt x="1388751" y="4385925"/>
                  <a:pt x="1391095" y="4382570"/>
                  <a:pt x="1393443" y="4379193"/>
                </a:cubicBezTo>
                <a:cubicBezTo>
                  <a:pt x="1395622" y="4377184"/>
                  <a:pt x="1397809" y="4375153"/>
                  <a:pt x="1399993" y="4373145"/>
                </a:cubicBezTo>
                <a:close/>
                <a:moveTo>
                  <a:pt x="1372910" y="4401079"/>
                </a:moveTo>
                <a:cubicBezTo>
                  <a:pt x="1371344" y="4402448"/>
                  <a:pt x="1369774" y="4403795"/>
                  <a:pt x="1368209" y="4405164"/>
                </a:cubicBezTo>
                <a:cubicBezTo>
                  <a:pt x="1369971" y="4402745"/>
                  <a:pt x="1371732" y="4400326"/>
                  <a:pt x="1373497" y="4397907"/>
                </a:cubicBezTo>
                <a:cubicBezTo>
                  <a:pt x="1375058" y="4396423"/>
                  <a:pt x="1376616" y="4394940"/>
                  <a:pt x="1378180" y="4393479"/>
                </a:cubicBezTo>
                <a:cubicBezTo>
                  <a:pt x="1376422" y="4396012"/>
                  <a:pt x="1374665" y="4398546"/>
                  <a:pt x="1372910" y="4401079"/>
                </a:cubicBezTo>
                <a:close/>
                <a:moveTo>
                  <a:pt x="1360194" y="4419473"/>
                </a:moveTo>
                <a:cubicBezTo>
                  <a:pt x="1357857" y="4422851"/>
                  <a:pt x="1355517" y="4426229"/>
                  <a:pt x="1353185" y="4429629"/>
                </a:cubicBezTo>
                <a:cubicBezTo>
                  <a:pt x="1352480" y="4430200"/>
                  <a:pt x="1351775" y="4430770"/>
                  <a:pt x="1351069" y="4431341"/>
                </a:cubicBezTo>
                <a:cubicBezTo>
                  <a:pt x="1349588" y="4432573"/>
                  <a:pt x="1348121" y="4433806"/>
                  <a:pt x="1346642" y="4435038"/>
                </a:cubicBezTo>
                <a:cubicBezTo>
                  <a:pt x="1348984" y="4431775"/>
                  <a:pt x="1351325" y="4428511"/>
                  <a:pt x="1353671" y="4425270"/>
                </a:cubicBezTo>
                <a:cubicBezTo>
                  <a:pt x="1355846" y="4423330"/>
                  <a:pt x="1358014" y="4421390"/>
                  <a:pt x="1360194" y="4419473"/>
                </a:cubicBezTo>
                <a:close/>
                <a:moveTo>
                  <a:pt x="1333029" y="4446335"/>
                </a:moveTo>
                <a:cubicBezTo>
                  <a:pt x="1331500" y="4447613"/>
                  <a:pt x="1329966" y="4448868"/>
                  <a:pt x="1328437" y="4450146"/>
                </a:cubicBezTo>
                <a:cubicBezTo>
                  <a:pt x="1330180" y="4447818"/>
                  <a:pt x="1331924" y="4445491"/>
                  <a:pt x="1333672" y="4443186"/>
                </a:cubicBezTo>
                <a:cubicBezTo>
                  <a:pt x="1335183" y="4441816"/>
                  <a:pt x="1336701" y="4440447"/>
                  <a:pt x="1338216" y="4439100"/>
                </a:cubicBezTo>
                <a:cubicBezTo>
                  <a:pt x="1336482" y="4441497"/>
                  <a:pt x="1334756" y="4443916"/>
                  <a:pt x="1333029" y="4446335"/>
                </a:cubicBezTo>
                <a:close/>
                <a:moveTo>
                  <a:pt x="1320070" y="4464455"/>
                </a:moveTo>
                <a:cubicBezTo>
                  <a:pt x="1317754" y="4467696"/>
                  <a:pt x="1315437" y="4470937"/>
                  <a:pt x="1313126" y="4474178"/>
                </a:cubicBezTo>
                <a:cubicBezTo>
                  <a:pt x="1312347" y="4474794"/>
                  <a:pt x="1311571" y="4475387"/>
                  <a:pt x="1310793" y="4475981"/>
                </a:cubicBezTo>
                <a:cubicBezTo>
                  <a:pt x="1309410" y="4477053"/>
                  <a:pt x="1308036" y="4478171"/>
                  <a:pt x="1306656" y="4479244"/>
                </a:cubicBezTo>
                <a:cubicBezTo>
                  <a:pt x="1308981" y="4476117"/>
                  <a:pt x="1311307" y="4473014"/>
                  <a:pt x="1313637" y="4469887"/>
                </a:cubicBezTo>
                <a:cubicBezTo>
                  <a:pt x="1315782" y="4468084"/>
                  <a:pt x="1317925" y="4466258"/>
                  <a:pt x="1320070" y="4464455"/>
                </a:cubicBezTo>
                <a:close/>
                <a:moveTo>
                  <a:pt x="1292841" y="4490153"/>
                </a:moveTo>
                <a:cubicBezTo>
                  <a:pt x="1291344" y="4491340"/>
                  <a:pt x="1289843" y="4492527"/>
                  <a:pt x="1288348" y="4493713"/>
                </a:cubicBezTo>
                <a:cubicBezTo>
                  <a:pt x="1290069" y="4491500"/>
                  <a:pt x="1291787" y="4489286"/>
                  <a:pt x="1293510" y="4487095"/>
                </a:cubicBezTo>
                <a:cubicBezTo>
                  <a:pt x="1294994" y="4485817"/>
                  <a:pt x="1296479" y="4484539"/>
                  <a:pt x="1297965" y="4483261"/>
                </a:cubicBezTo>
                <a:cubicBezTo>
                  <a:pt x="1296256" y="4485566"/>
                  <a:pt x="1294551" y="4487848"/>
                  <a:pt x="1292841" y="4490153"/>
                </a:cubicBezTo>
                <a:close/>
                <a:moveTo>
                  <a:pt x="1281175" y="4505900"/>
                </a:moveTo>
                <a:cubicBezTo>
                  <a:pt x="1278345" y="4509712"/>
                  <a:pt x="1275517" y="4513546"/>
                  <a:pt x="1272692" y="4517380"/>
                </a:cubicBezTo>
                <a:cubicBezTo>
                  <a:pt x="1270583" y="4518909"/>
                  <a:pt x="1268472" y="4520461"/>
                  <a:pt x="1266368" y="4522013"/>
                </a:cubicBezTo>
                <a:cubicBezTo>
                  <a:pt x="1269253" y="4518293"/>
                  <a:pt x="1272142" y="4514573"/>
                  <a:pt x="1275031" y="4510830"/>
                </a:cubicBezTo>
                <a:cubicBezTo>
                  <a:pt x="1277078" y="4509187"/>
                  <a:pt x="1279128" y="4507543"/>
                  <a:pt x="1281175" y="4505900"/>
                </a:cubicBezTo>
                <a:close/>
                <a:moveTo>
                  <a:pt x="1252515" y="4532305"/>
                </a:moveTo>
                <a:cubicBezTo>
                  <a:pt x="1251013" y="4533446"/>
                  <a:pt x="1249519" y="4534587"/>
                  <a:pt x="1248017" y="4535706"/>
                </a:cubicBezTo>
                <a:cubicBezTo>
                  <a:pt x="1250322" y="4532853"/>
                  <a:pt x="1252629" y="4530023"/>
                  <a:pt x="1254936" y="4527170"/>
                </a:cubicBezTo>
                <a:cubicBezTo>
                  <a:pt x="1256340" y="4526029"/>
                  <a:pt x="1257744" y="4524865"/>
                  <a:pt x="1259147" y="4523724"/>
                </a:cubicBezTo>
                <a:cubicBezTo>
                  <a:pt x="1256938" y="4526577"/>
                  <a:pt x="1254724" y="4529452"/>
                  <a:pt x="1252515" y="4532305"/>
                </a:cubicBezTo>
                <a:close/>
                <a:moveTo>
                  <a:pt x="1238788" y="4550152"/>
                </a:moveTo>
                <a:cubicBezTo>
                  <a:pt x="1236594" y="4553005"/>
                  <a:pt x="1234408" y="4555858"/>
                  <a:pt x="1232217" y="4558710"/>
                </a:cubicBezTo>
                <a:cubicBezTo>
                  <a:pt x="1230090" y="4560171"/>
                  <a:pt x="1227977" y="4561677"/>
                  <a:pt x="1225854" y="4563160"/>
                </a:cubicBezTo>
                <a:cubicBezTo>
                  <a:pt x="1228050" y="4560422"/>
                  <a:pt x="1230248" y="4557706"/>
                  <a:pt x="1232448" y="4554967"/>
                </a:cubicBezTo>
                <a:cubicBezTo>
                  <a:pt x="1234559" y="4553370"/>
                  <a:pt x="1236674" y="4551749"/>
                  <a:pt x="1238788" y="4550152"/>
                </a:cubicBezTo>
                <a:close/>
                <a:moveTo>
                  <a:pt x="1211833" y="4572974"/>
                </a:moveTo>
                <a:cubicBezTo>
                  <a:pt x="1210399" y="4573978"/>
                  <a:pt x="1208957" y="4574982"/>
                  <a:pt x="1207526" y="4575986"/>
                </a:cubicBezTo>
                <a:cubicBezTo>
                  <a:pt x="1209000" y="4574252"/>
                  <a:pt x="1210477" y="4572495"/>
                  <a:pt x="1211954" y="4570760"/>
                </a:cubicBezTo>
                <a:cubicBezTo>
                  <a:pt x="1213421" y="4569619"/>
                  <a:pt x="1214891" y="4568478"/>
                  <a:pt x="1216358" y="4567337"/>
                </a:cubicBezTo>
                <a:cubicBezTo>
                  <a:pt x="1214850" y="4569208"/>
                  <a:pt x="1213339" y="4571102"/>
                  <a:pt x="1211833" y="4572974"/>
                </a:cubicBezTo>
                <a:close/>
                <a:moveTo>
                  <a:pt x="1198571" y="4589543"/>
                </a:moveTo>
                <a:cubicBezTo>
                  <a:pt x="1196184" y="4592509"/>
                  <a:pt x="1193787" y="4595499"/>
                  <a:pt x="1191407" y="4598489"/>
                </a:cubicBezTo>
                <a:cubicBezTo>
                  <a:pt x="1189332" y="4599836"/>
                  <a:pt x="1187258" y="4601182"/>
                  <a:pt x="1185186" y="4602528"/>
                </a:cubicBezTo>
                <a:cubicBezTo>
                  <a:pt x="1187587" y="4599676"/>
                  <a:pt x="1189994" y="4596800"/>
                  <a:pt x="1192397" y="4593947"/>
                </a:cubicBezTo>
                <a:cubicBezTo>
                  <a:pt x="1194454" y="4592487"/>
                  <a:pt x="1196512" y="4591003"/>
                  <a:pt x="1198571" y="4589543"/>
                </a:cubicBezTo>
                <a:close/>
                <a:moveTo>
                  <a:pt x="1171029" y="4611863"/>
                </a:moveTo>
                <a:cubicBezTo>
                  <a:pt x="1169605" y="4612798"/>
                  <a:pt x="1168176" y="4613734"/>
                  <a:pt x="1166755" y="4614670"/>
                </a:cubicBezTo>
                <a:cubicBezTo>
                  <a:pt x="1168521" y="4612661"/>
                  <a:pt x="1170287" y="4610676"/>
                  <a:pt x="1172056" y="4608668"/>
                </a:cubicBezTo>
                <a:cubicBezTo>
                  <a:pt x="1173453" y="4607640"/>
                  <a:pt x="1174850" y="4606636"/>
                  <a:pt x="1176246" y="4605610"/>
                </a:cubicBezTo>
                <a:cubicBezTo>
                  <a:pt x="1174503" y="4607686"/>
                  <a:pt x="1172768" y="4609763"/>
                  <a:pt x="1171029" y="4611863"/>
                </a:cubicBezTo>
                <a:close/>
                <a:moveTo>
                  <a:pt x="1158470" y="4626879"/>
                </a:moveTo>
                <a:cubicBezTo>
                  <a:pt x="1155818" y="4630052"/>
                  <a:pt x="1153176" y="4633224"/>
                  <a:pt x="1150528" y="4636396"/>
                </a:cubicBezTo>
                <a:cubicBezTo>
                  <a:pt x="1148490" y="4637629"/>
                  <a:pt x="1146454" y="4638861"/>
                  <a:pt x="1144414" y="4640093"/>
                </a:cubicBezTo>
                <a:cubicBezTo>
                  <a:pt x="1147098" y="4637035"/>
                  <a:pt x="1149787" y="4633977"/>
                  <a:pt x="1152475" y="4630919"/>
                </a:cubicBezTo>
                <a:cubicBezTo>
                  <a:pt x="1154472" y="4629573"/>
                  <a:pt x="1156471" y="4628203"/>
                  <a:pt x="1158470" y="4626879"/>
                </a:cubicBezTo>
                <a:close/>
                <a:moveTo>
                  <a:pt x="1130155" y="4648834"/>
                </a:moveTo>
                <a:cubicBezTo>
                  <a:pt x="1128754" y="4649701"/>
                  <a:pt x="1127346" y="4650569"/>
                  <a:pt x="1125942" y="4651436"/>
                </a:cubicBezTo>
                <a:cubicBezTo>
                  <a:pt x="1127992" y="4649222"/>
                  <a:pt x="1130041" y="4646985"/>
                  <a:pt x="1132093" y="4644772"/>
                </a:cubicBezTo>
                <a:cubicBezTo>
                  <a:pt x="1133423" y="4643859"/>
                  <a:pt x="1134754" y="4642946"/>
                  <a:pt x="1136084" y="4642056"/>
                </a:cubicBezTo>
                <a:cubicBezTo>
                  <a:pt x="1134108" y="4644315"/>
                  <a:pt x="1132131" y="4646575"/>
                  <a:pt x="1130155" y="4648834"/>
                </a:cubicBezTo>
                <a:close/>
                <a:moveTo>
                  <a:pt x="1117537" y="4663280"/>
                </a:moveTo>
                <a:cubicBezTo>
                  <a:pt x="1114821" y="4666384"/>
                  <a:pt x="1112117" y="4669488"/>
                  <a:pt x="1109405" y="4672615"/>
                </a:cubicBezTo>
                <a:cubicBezTo>
                  <a:pt x="1107386" y="4673733"/>
                  <a:pt x="1105366" y="4674874"/>
                  <a:pt x="1103344" y="4676015"/>
                </a:cubicBezTo>
                <a:cubicBezTo>
                  <a:pt x="1106114" y="4673003"/>
                  <a:pt x="1108887" y="4669967"/>
                  <a:pt x="1111660" y="4666955"/>
                </a:cubicBezTo>
                <a:cubicBezTo>
                  <a:pt x="1113618" y="4665723"/>
                  <a:pt x="1115576" y="4664490"/>
                  <a:pt x="1117537" y="4663280"/>
                </a:cubicBezTo>
                <a:close/>
                <a:moveTo>
                  <a:pt x="1088971" y="4684185"/>
                </a:moveTo>
                <a:cubicBezTo>
                  <a:pt x="1087604" y="4684962"/>
                  <a:pt x="1086234" y="4685737"/>
                  <a:pt x="1084867" y="4686536"/>
                </a:cubicBezTo>
                <a:cubicBezTo>
                  <a:pt x="1087042" y="4684277"/>
                  <a:pt x="1089219" y="4682040"/>
                  <a:pt x="1091396" y="4679781"/>
                </a:cubicBezTo>
                <a:cubicBezTo>
                  <a:pt x="1092675" y="4678959"/>
                  <a:pt x="1093955" y="4678138"/>
                  <a:pt x="1095237" y="4677339"/>
                </a:cubicBezTo>
                <a:cubicBezTo>
                  <a:pt x="1093147" y="4679621"/>
                  <a:pt x="1091056" y="4681903"/>
                  <a:pt x="1088971" y="4684185"/>
                </a:cubicBezTo>
                <a:close/>
                <a:moveTo>
                  <a:pt x="1074953" y="4699522"/>
                </a:moveTo>
                <a:cubicBezTo>
                  <a:pt x="1072733" y="4701941"/>
                  <a:pt x="1070514" y="4704383"/>
                  <a:pt x="1068296" y="4706825"/>
                </a:cubicBezTo>
                <a:cubicBezTo>
                  <a:pt x="1066308" y="4707829"/>
                  <a:pt x="1064318" y="4708879"/>
                  <a:pt x="1062330" y="4709906"/>
                </a:cubicBezTo>
                <a:cubicBezTo>
                  <a:pt x="1064540" y="4707601"/>
                  <a:pt x="1066749" y="4705319"/>
                  <a:pt x="1068960" y="4703014"/>
                </a:cubicBezTo>
                <a:cubicBezTo>
                  <a:pt x="1070959" y="4701850"/>
                  <a:pt x="1072959" y="4700663"/>
                  <a:pt x="1074953" y="4699522"/>
                </a:cubicBezTo>
                <a:close/>
                <a:moveTo>
                  <a:pt x="1047905" y="4717437"/>
                </a:moveTo>
                <a:cubicBezTo>
                  <a:pt x="1046581" y="4718122"/>
                  <a:pt x="1045255" y="4718829"/>
                  <a:pt x="1043929" y="4719537"/>
                </a:cubicBezTo>
                <a:cubicBezTo>
                  <a:pt x="1045442" y="4718031"/>
                  <a:pt x="1046953" y="4716547"/>
                  <a:pt x="1048466" y="4715064"/>
                </a:cubicBezTo>
                <a:cubicBezTo>
                  <a:pt x="1049790" y="4714287"/>
                  <a:pt x="1051111" y="4713489"/>
                  <a:pt x="1052435" y="4712713"/>
                </a:cubicBezTo>
                <a:cubicBezTo>
                  <a:pt x="1050924" y="4714287"/>
                  <a:pt x="1049413" y="4715863"/>
                  <a:pt x="1047905" y="4717437"/>
                </a:cubicBezTo>
                <a:close/>
                <a:moveTo>
                  <a:pt x="1034052" y="4731883"/>
                </a:moveTo>
                <a:cubicBezTo>
                  <a:pt x="1031633" y="4734417"/>
                  <a:pt x="1029220" y="4736950"/>
                  <a:pt x="1026804" y="4739483"/>
                </a:cubicBezTo>
                <a:cubicBezTo>
                  <a:pt x="1024848" y="4740396"/>
                  <a:pt x="1022892" y="4741309"/>
                  <a:pt x="1020936" y="4742221"/>
                </a:cubicBezTo>
                <a:cubicBezTo>
                  <a:pt x="1023383" y="4739803"/>
                  <a:pt x="1025834" y="4737384"/>
                  <a:pt x="1028282" y="4734964"/>
                </a:cubicBezTo>
                <a:cubicBezTo>
                  <a:pt x="1030206" y="4733937"/>
                  <a:pt x="1032128" y="4732911"/>
                  <a:pt x="1034052" y="4731883"/>
                </a:cubicBezTo>
                <a:close/>
                <a:moveTo>
                  <a:pt x="1006428" y="4749159"/>
                </a:moveTo>
                <a:cubicBezTo>
                  <a:pt x="1005054" y="4749821"/>
                  <a:pt x="1003680" y="4750506"/>
                  <a:pt x="1002306" y="4751168"/>
                </a:cubicBezTo>
                <a:cubicBezTo>
                  <a:pt x="1004073" y="4749502"/>
                  <a:pt x="1005839" y="4747858"/>
                  <a:pt x="1007606" y="4746215"/>
                </a:cubicBezTo>
                <a:cubicBezTo>
                  <a:pt x="1008950" y="4745463"/>
                  <a:pt x="1010296" y="4744709"/>
                  <a:pt x="1011641" y="4743979"/>
                </a:cubicBezTo>
                <a:cubicBezTo>
                  <a:pt x="1009902" y="4745713"/>
                  <a:pt x="1008167" y="4747448"/>
                  <a:pt x="1006428" y="4749159"/>
                </a:cubicBezTo>
                <a:close/>
                <a:moveTo>
                  <a:pt x="1007250" y="4755801"/>
                </a:moveTo>
                <a:cubicBezTo>
                  <a:pt x="1009678" y="4754637"/>
                  <a:pt x="1012104" y="4753473"/>
                  <a:pt x="1014532" y="4752309"/>
                </a:cubicBezTo>
                <a:cubicBezTo>
                  <a:pt x="1011732" y="4755253"/>
                  <a:pt x="1008943" y="4758174"/>
                  <a:pt x="1006147" y="4761118"/>
                </a:cubicBezTo>
                <a:cubicBezTo>
                  <a:pt x="1003728" y="4762122"/>
                  <a:pt x="1001307" y="4763104"/>
                  <a:pt x="998888" y="4764108"/>
                </a:cubicBezTo>
                <a:cubicBezTo>
                  <a:pt x="1001674" y="4761347"/>
                  <a:pt x="1004461" y="4758562"/>
                  <a:pt x="1007250" y="4755801"/>
                </a:cubicBezTo>
                <a:close/>
                <a:moveTo>
                  <a:pt x="1027737" y="4746010"/>
                </a:moveTo>
                <a:cubicBezTo>
                  <a:pt x="1030560" y="4744686"/>
                  <a:pt x="1033385" y="4743385"/>
                  <a:pt x="1036208" y="4742085"/>
                </a:cubicBezTo>
                <a:cubicBezTo>
                  <a:pt x="1032984" y="4745622"/>
                  <a:pt x="1029761" y="4749182"/>
                  <a:pt x="1026541" y="4752720"/>
                </a:cubicBezTo>
                <a:cubicBezTo>
                  <a:pt x="1023697" y="4753861"/>
                  <a:pt x="1020854" y="4755025"/>
                  <a:pt x="1018010" y="4756189"/>
                </a:cubicBezTo>
                <a:cubicBezTo>
                  <a:pt x="1021251" y="4752788"/>
                  <a:pt x="1024494" y="4749388"/>
                  <a:pt x="1027737" y="4746010"/>
                </a:cubicBezTo>
                <a:close/>
                <a:moveTo>
                  <a:pt x="1048090" y="4736585"/>
                </a:moveTo>
                <a:cubicBezTo>
                  <a:pt x="1051303" y="4735101"/>
                  <a:pt x="1054514" y="4733595"/>
                  <a:pt x="1057727" y="4732134"/>
                </a:cubicBezTo>
                <a:cubicBezTo>
                  <a:pt x="1054532" y="4735809"/>
                  <a:pt x="1051326" y="4739506"/>
                  <a:pt x="1048135" y="4743180"/>
                </a:cubicBezTo>
                <a:cubicBezTo>
                  <a:pt x="1047729" y="4743660"/>
                  <a:pt x="1047316" y="4744139"/>
                  <a:pt x="1046910" y="4744618"/>
                </a:cubicBezTo>
                <a:cubicBezTo>
                  <a:pt x="1043710" y="4745873"/>
                  <a:pt x="1040517" y="4747151"/>
                  <a:pt x="1037322" y="4748429"/>
                </a:cubicBezTo>
                <a:cubicBezTo>
                  <a:pt x="1040910" y="4744481"/>
                  <a:pt x="1044497" y="4740533"/>
                  <a:pt x="1048090" y="4736585"/>
                </a:cubicBezTo>
                <a:close/>
                <a:moveTo>
                  <a:pt x="1068508" y="4727296"/>
                </a:moveTo>
                <a:cubicBezTo>
                  <a:pt x="1071993" y="4725744"/>
                  <a:pt x="1075476" y="4724170"/>
                  <a:pt x="1078961" y="4722618"/>
                </a:cubicBezTo>
                <a:cubicBezTo>
                  <a:pt x="1075074" y="4727319"/>
                  <a:pt x="1071183" y="4732020"/>
                  <a:pt x="1067274" y="4736722"/>
                </a:cubicBezTo>
                <a:cubicBezTo>
                  <a:pt x="1063816" y="4738045"/>
                  <a:pt x="1060354" y="4739346"/>
                  <a:pt x="1056901" y="4740693"/>
                </a:cubicBezTo>
                <a:cubicBezTo>
                  <a:pt x="1060767" y="4736242"/>
                  <a:pt x="1064636" y="4731769"/>
                  <a:pt x="1068508" y="4727296"/>
                </a:cubicBezTo>
                <a:close/>
                <a:moveTo>
                  <a:pt x="1088984" y="4718167"/>
                </a:moveTo>
                <a:cubicBezTo>
                  <a:pt x="1092688" y="4716547"/>
                  <a:pt x="1096395" y="4714995"/>
                  <a:pt x="1100099" y="4713375"/>
                </a:cubicBezTo>
                <a:cubicBezTo>
                  <a:pt x="1095975" y="4718578"/>
                  <a:pt x="1091851" y="4723782"/>
                  <a:pt x="1087708" y="4728985"/>
                </a:cubicBezTo>
                <a:cubicBezTo>
                  <a:pt x="1083989" y="4730377"/>
                  <a:pt x="1080271" y="4731769"/>
                  <a:pt x="1076553" y="4733184"/>
                </a:cubicBezTo>
                <a:cubicBezTo>
                  <a:pt x="1080709" y="4728163"/>
                  <a:pt x="1084856" y="4723165"/>
                  <a:pt x="1088984" y="4718167"/>
                </a:cubicBezTo>
                <a:close/>
                <a:moveTo>
                  <a:pt x="1109383" y="4709381"/>
                </a:moveTo>
                <a:cubicBezTo>
                  <a:pt x="1113326" y="4707692"/>
                  <a:pt x="1117268" y="4706003"/>
                  <a:pt x="1121211" y="4704337"/>
                </a:cubicBezTo>
                <a:cubicBezTo>
                  <a:pt x="1116859" y="4710043"/>
                  <a:pt x="1112495" y="4715771"/>
                  <a:pt x="1108125" y="4721500"/>
                </a:cubicBezTo>
                <a:cubicBezTo>
                  <a:pt x="1104186" y="4722937"/>
                  <a:pt x="1100254" y="4724398"/>
                  <a:pt x="1096319" y="4725835"/>
                </a:cubicBezTo>
                <a:cubicBezTo>
                  <a:pt x="1100683" y="4720336"/>
                  <a:pt x="1105042" y="4714858"/>
                  <a:pt x="1109383" y="4709381"/>
                </a:cubicBezTo>
                <a:close/>
                <a:moveTo>
                  <a:pt x="1129801" y="4700777"/>
                </a:moveTo>
                <a:cubicBezTo>
                  <a:pt x="1133930" y="4699043"/>
                  <a:pt x="1138061" y="4697331"/>
                  <a:pt x="1142189" y="4695619"/>
                </a:cubicBezTo>
                <a:cubicBezTo>
                  <a:pt x="1137645" y="4701850"/>
                  <a:pt x="1133101" y="4708057"/>
                  <a:pt x="1128539" y="4714265"/>
                </a:cubicBezTo>
                <a:cubicBezTo>
                  <a:pt x="1124436" y="4715703"/>
                  <a:pt x="1120330" y="4717117"/>
                  <a:pt x="1116231" y="4718578"/>
                </a:cubicBezTo>
                <a:cubicBezTo>
                  <a:pt x="1120766" y="4712644"/>
                  <a:pt x="1125287" y="4706711"/>
                  <a:pt x="1129801" y="4700777"/>
                </a:cubicBezTo>
                <a:close/>
                <a:moveTo>
                  <a:pt x="1150293" y="4692310"/>
                </a:moveTo>
                <a:cubicBezTo>
                  <a:pt x="1154563" y="4690576"/>
                  <a:pt x="1158833" y="4688887"/>
                  <a:pt x="1163103" y="4687198"/>
                </a:cubicBezTo>
                <a:cubicBezTo>
                  <a:pt x="1158413" y="4693862"/>
                  <a:pt x="1153716" y="4700503"/>
                  <a:pt x="1149008" y="4707167"/>
                </a:cubicBezTo>
                <a:cubicBezTo>
                  <a:pt x="1144725" y="4708628"/>
                  <a:pt x="1140448" y="4710111"/>
                  <a:pt x="1136169" y="4711595"/>
                </a:cubicBezTo>
                <a:cubicBezTo>
                  <a:pt x="1140881" y="4705159"/>
                  <a:pt x="1145596" y="4698723"/>
                  <a:pt x="1150293" y="4692310"/>
                </a:cubicBezTo>
                <a:close/>
                <a:moveTo>
                  <a:pt x="1170701" y="4684163"/>
                </a:moveTo>
                <a:cubicBezTo>
                  <a:pt x="1175142" y="4682405"/>
                  <a:pt x="1179581" y="4680671"/>
                  <a:pt x="1184022" y="4678936"/>
                </a:cubicBezTo>
                <a:cubicBezTo>
                  <a:pt x="1179183" y="4686057"/>
                  <a:pt x="1174329" y="4693200"/>
                  <a:pt x="1169475" y="4700321"/>
                </a:cubicBezTo>
                <a:cubicBezTo>
                  <a:pt x="1165038" y="4701781"/>
                  <a:pt x="1160606" y="4703288"/>
                  <a:pt x="1156174" y="4704771"/>
                </a:cubicBezTo>
                <a:cubicBezTo>
                  <a:pt x="1161029" y="4697901"/>
                  <a:pt x="1165865" y="4691032"/>
                  <a:pt x="1170701" y="4684163"/>
                </a:cubicBezTo>
                <a:close/>
                <a:moveTo>
                  <a:pt x="1191142" y="4676198"/>
                </a:moveTo>
                <a:cubicBezTo>
                  <a:pt x="1195720" y="4674440"/>
                  <a:pt x="1200298" y="4672660"/>
                  <a:pt x="1204879" y="4670949"/>
                </a:cubicBezTo>
                <a:cubicBezTo>
                  <a:pt x="1199906" y="4678526"/>
                  <a:pt x="1194924" y="4686125"/>
                  <a:pt x="1189933" y="4693725"/>
                </a:cubicBezTo>
                <a:cubicBezTo>
                  <a:pt x="1185382" y="4695163"/>
                  <a:pt x="1180824" y="4696600"/>
                  <a:pt x="1176278" y="4698061"/>
                </a:cubicBezTo>
                <a:cubicBezTo>
                  <a:pt x="1181244" y="4690781"/>
                  <a:pt x="1186199" y="4683501"/>
                  <a:pt x="1191142" y="4676198"/>
                </a:cubicBezTo>
                <a:close/>
                <a:moveTo>
                  <a:pt x="1211641" y="4668392"/>
                </a:moveTo>
                <a:cubicBezTo>
                  <a:pt x="1216315" y="4666658"/>
                  <a:pt x="1220989" y="4664969"/>
                  <a:pt x="1225663" y="4663258"/>
                </a:cubicBezTo>
                <a:cubicBezTo>
                  <a:pt x="1220596" y="4671268"/>
                  <a:pt x="1215532" y="4679256"/>
                  <a:pt x="1210452" y="4687244"/>
                </a:cubicBezTo>
                <a:cubicBezTo>
                  <a:pt x="1205757" y="4688704"/>
                  <a:pt x="1201067" y="4690165"/>
                  <a:pt x="1196380" y="4691648"/>
                </a:cubicBezTo>
                <a:cubicBezTo>
                  <a:pt x="1201471" y="4683912"/>
                  <a:pt x="1206565" y="4676152"/>
                  <a:pt x="1211641" y="4668392"/>
                </a:cubicBezTo>
                <a:close/>
                <a:moveTo>
                  <a:pt x="1232069" y="4660907"/>
                </a:moveTo>
                <a:cubicBezTo>
                  <a:pt x="1236868" y="4659173"/>
                  <a:pt x="1241665" y="4657438"/>
                  <a:pt x="1246465" y="4655749"/>
                </a:cubicBezTo>
                <a:cubicBezTo>
                  <a:pt x="1241298" y="4664170"/>
                  <a:pt x="1236129" y="4672615"/>
                  <a:pt x="1230946" y="4681036"/>
                </a:cubicBezTo>
                <a:cubicBezTo>
                  <a:pt x="1226142" y="4682474"/>
                  <a:pt x="1221343" y="4683934"/>
                  <a:pt x="1216545" y="4685395"/>
                </a:cubicBezTo>
                <a:cubicBezTo>
                  <a:pt x="1221730" y="4677247"/>
                  <a:pt x="1226902" y="4669077"/>
                  <a:pt x="1232069" y="4660907"/>
                </a:cubicBezTo>
                <a:close/>
                <a:moveTo>
                  <a:pt x="1252517" y="4653604"/>
                </a:moveTo>
                <a:cubicBezTo>
                  <a:pt x="1257431" y="4651892"/>
                  <a:pt x="1262344" y="4650135"/>
                  <a:pt x="1267260" y="4648446"/>
                </a:cubicBezTo>
                <a:cubicBezTo>
                  <a:pt x="1261993" y="4657324"/>
                  <a:pt x="1256719" y="4666179"/>
                  <a:pt x="1251436" y="4675057"/>
                </a:cubicBezTo>
                <a:cubicBezTo>
                  <a:pt x="1246552" y="4676472"/>
                  <a:pt x="1241663" y="4677841"/>
                  <a:pt x="1236786" y="4679279"/>
                </a:cubicBezTo>
                <a:cubicBezTo>
                  <a:pt x="1242040" y="4670720"/>
                  <a:pt x="1247277" y="4662162"/>
                  <a:pt x="1252517" y="4653604"/>
                </a:cubicBezTo>
                <a:close/>
                <a:moveTo>
                  <a:pt x="1273011" y="4646483"/>
                </a:moveTo>
                <a:cubicBezTo>
                  <a:pt x="1278007" y="4644772"/>
                  <a:pt x="1283001" y="4643129"/>
                  <a:pt x="1287996" y="4641463"/>
                </a:cubicBezTo>
                <a:cubicBezTo>
                  <a:pt x="1282672" y="4650728"/>
                  <a:pt x="1277341" y="4659971"/>
                  <a:pt x="1272003" y="4669214"/>
                </a:cubicBezTo>
                <a:cubicBezTo>
                  <a:pt x="1266993" y="4670606"/>
                  <a:pt x="1261988" y="4672021"/>
                  <a:pt x="1256984" y="4673459"/>
                </a:cubicBezTo>
                <a:cubicBezTo>
                  <a:pt x="1262335" y="4664467"/>
                  <a:pt x="1267676" y="4655475"/>
                  <a:pt x="1273011" y="4646483"/>
                </a:cubicBezTo>
                <a:close/>
                <a:moveTo>
                  <a:pt x="1278025" y="4638017"/>
                </a:moveTo>
                <a:cubicBezTo>
                  <a:pt x="1283320" y="4629070"/>
                  <a:pt x="1288601" y="4620147"/>
                  <a:pt x="1293875" y="4611201"/>
                </a:cubicBezTo>
                <a:cubicBezTo>
                  <a:pt x="1298800" y="4609261"/>
                  <a:pt x="1303721" y="4607344"/>
                  <a:pt x="1308641" y="4605450"/>
                </a:cubicBezTo>
                <a:cubicBezTo>
                  <a:pt x="1303369" y="4614670"/>
                  <a:pt x="1298090" y="4623890"/>
                  <a:pt x="1292800" y="4633110"/>
                </a:cubicBezTo>
                <a:cubicBezTo>
                  <a:pt x="1287873" y="4634730"/>
                  <a:pt x="1282948" y="4636373"/>
                  <a:pt x="1278025" y="4638017"/>
                </a:cubicBezTo>
                <a:close/>
                <a:moveTo>
                  <a:pt x="1314312" y="4603282"/>
                </a:moveTo>
                <a:cubicBezTo>
                  <a:pt x="1319329" y="4601364"/>
                  <a:pt x="1324343" y="4599470"/>
                  <a:pt x="1329354" y="4597599"/>
                </a:cubicBezTo>
                <a:cubicBezTo>
                  <a:pt x="1324014" y="4607230"/>
                  <a:pt x="1318660" y="4616861"/>
                  <a:pt x="1313301" y="4626469"/>
                </a:cubicBezTo>
                <a:cubicBezTo>
                  <a:pt x="1308287" y="4628066"/>
                  <a:pt x="1303273" y="4629687"/>
                  <a:pt x="1298259" y="4631307"/>
                </a:cubicBezTo>
                <a:cubicBezTo>
                  <a:pt x="1303620" y="4621973"/>
                  <a:pt x="1308970" y="4612616"/>
                  <a:pt x="1314312" y="4603282"/>
                </a:cubicBezTo>
                <a:close/>
                <a:moveTo>
                  <a:pt x="1319212" y="4594701"/>
                </a:moveTo>
                <a:cubicBezTo>
                  <a:pt x="1324400" y="4585617"/>
                  <a:pt x="1329573" y="4576534"/>
                  <a:pt x="1334738" y="4567474"/>
                </a:cubicBezTo>
                <a:cubicBezTo>
                  <a:pt x="1339679" y="4565329"/>
                  <a:pt x="1344613" y="4563206"/>
                  <a:pt x="1349545" y="4561129"/>
                </a:cubicBezTo>
                <a:cubicBezTo>
                  <a:pt x="1344382" y="4570464"/>
                  <a:pt x="1339209" y="4579821"/>
                  <a:pt x="1334026" y="4589178"/>
                </a:cubicBezTo>
                <a:cubicBezTo>
                  <a:pt x="1329092" y="4591003"/>
                  <a:pt x="1324153" y="4592829"/>
                  <a:pt x="1319212" y="4594701"/>
                </a:cubicBezTo>
                <a:close/>
                <a:moveTo>
                  <a:pt x="1355113" y="4558779"/>
                </a:moveTo>
                <a:cubicBezTo>
                  <a:pt x="1360004" y="4556725"/>
                  <a:pt x="1364893" y="4554671"/>
                  <a:pt x="1369777" y="4552662"/>
                </a:cubicBezTo>
                <a:cubicBezTo>
                  <a:pt x="1364569" y="4562385"/>
                  <a:pt x="1359351" y="4572130"/>
                  <a:pt x="1354123" y="4581852"/>
                </a:cubicBezTo>
                <a:cubicBezTo>
                  <a:pt x="1349219" y="4583609"/>
                  <a:pt x="1344310" y="4585389"/>
                  <a:pt x="1339400" y="4587192"/>
                </a:cubicBezTo>
                <a:cubicBezTo>
                  <a:pt x="1344647" y="4577698"/>
                  <a:pt x="1349889" y="4568227"/>
                  <a:pt x="1355113" y="4558779"/>
                </a:cubicBezTo>
                <a:close/>
                <a:moveTo>
                  <a:pt x="1359970" y="4549970"/>
                </a:moveTo>
                <a:cubicBezTo>
                  <a:pt x="1365178" y="4540544"/>
                  <a:pt x="1370377" y="4531119"/>
                  <a:pt x="1375560" y="4521693"/>
                </a:cubicBezTo>
                <a:cubicBezTo>
                  <a:pt x="1380323" y="4519457"/>
                  <a:pt x="1385102" y="4517243"/>
                  <a:pt x="1389887" y="4515029"/>
                </a:cubicBezTo>
                <a:cubicBezTo>
                  <a:pt x="1384732" y="4524683"/>
                  <a:pt x="1379569" y="4534359"/>
                  <a:pt x="1374391" y="4544036"/>
                </a:cubicBezTo>
                <a:cubicBezTo>
                  <a:pt x="1369587" y="4545998"/>
                  <a:pt x="1364781" y="4547984"/>
                  <a:pt x="1359970" y="4549970"/>
                </a:cubicBezTo>
                <a:close/>
                <a:moveTo>
                  <a:pt x="1395355" y="4512519"/>
                </a:moveTo>
                <a:cubicBezTo>
                  <a:pt x="1400449" y="4510191"/>
                  <a:pt x="1405555" y="4507886"/>
                  <a:pt x="1410673" y="4505581"/>
                </a:cubicBezTo>
                <a:cubicBezTo>
                  <a:pt x="1405438" y="4515691"/>
                  <a:pt x="1400216" y="4525733"/>
                  <a:pt x="1395011" y="4535751"/>
                </a:cubicBezTo>
                <a:cubicBezTo>
                  <a:pt x="1389901" y="4537760"/>
                  <a:pt x="1384787" y="4539814"/>
                  <a:pt x="1379670" y="4541891"/>
                </a:cubicBezTo>
                <a:cubicBezTo>
                  <a:pt x="1384912" y="4532077"/>
                  <a:pt x="1390141" y="4522287"/>
                  <a:pt x="1395355" y="4512519"/>
                </a:cubicBezTo>
                <a:close/>
                <a:moveTo>
                  <a:pt x="1399904" y="4504006"/>
                </a:moveTo>
                <a:cubicBezTo>
                  <a:pt x="1405164" y="4494147"/>
                  <a:pt x="1410409" y="4484311"/>
                  <a:pt x="1415640" y="4474497"/>
                </a:cubicBezTo>
                <a:cubicBezTo>
                  <a:pt x="1420658" y="4471941"/>
                  <a:pt x="1425684" y="4469431"/>
                  <a:pt x="1430713" y="4466920"/>
                </a:cubicBezTo>
                <a:cubicBezTo>
                  <a:pt x="1425458" y="4477076"/>
                  <a:pt x="1420229" y="4487163"/>
                  <a:pt x="1415014" y="4497228"/>
                </a:cubicBezTo>
                <a:cubicBezTo>
                  <a:pt x="1409980" y="4499465"/>
                  <a:pt x="1404943" y="4501724"/>
                  <a:pt x="1399904" y="4504006"/>
                </a:cubicBezTo>
                <a:close/>
                <a:moveTo>
                  <a:pt x="1436049" y="4464296"/>
                </a:moveTo>
                <a:cubicBezTo>
                  <a:pt x="1441154" y="4461785"/>
                  <a:pt x="1446267" y="4459275"/>
                  <a:pt x="1451386" y="4456810"/>
                </a:cubicBezTo>
                <a:cubicBezTo>
                  <a:pt x="1446091" y="4467331"/>
                  <a:pt x="1440812" y="4477807"/>
                  <a:pt x="1435556" y="4488236"/>
                </a:cubicBezTo>
                <a:cubicBezTo>
                  <a:pt x="1430433" y="4490427"/>
                  <a:pt x="1425305" y="4492663"/>
                  <a:pt x="1420174" y="4494923"/>
                </a:cubicBezTo>
                <a:cubicBezTo>
                  <a:pt x="1425480" y="4484699"/>
                  <a:pt x="1430773" y="4474474"/>
                  <a:pt x="1436049" y="4464296"/>
                </a:cubicBezTo>
                <a:close/>
                <a:moveTo>
                  <a:pt x="1440162" y="4456354"/>
                </a:moveTo>
                <a:cubicBezTo>
                  <a:pt x="1442022" y="4452771"/>
                  <a:pt x="1443886" y="4449165"/>
                  <a:pt x="1445744" y="4445582"/>
                </a:cubicBezTo>
                <a:cubicBezTo>
                  <a:pt x="1448875" y="4439534"/>
                  <a:pt x="1452006" y="4433486"/>
                  <a:pt x="1455140" y="4427438"/>
                </a:cubicBezTo>
                <a:cubicBezTo>
                  <a:pt x="1460179" y="4424700"/>
                  <a:pt x="1465227" y="4421961"/>
                  <a:pt x="1470287" y="4419268"/>
                </a:cubicBezTo>
                <a:cubicBezTo>
                  <a:pt x="1469360" y="4421117"/>
                  <a:pt x="1468431" y="4422965"/>
                  <a:pt x="1467505" y="4424791"/>
                </a:cubicBezTo>
                <a:cubicBezTo>
                  <a:pt x="1463424" y="4432916"/>
                  <a:pt x="1459360" y="4440972"/>
                  <a:pt x="1455306" y="4449028"/>
                </a:cubicBezTo>
                <a:cubicBezTo>
                  <a:pt x="1450263" y="4451447"/>
                  <a:pt x="1445215" y="4453889"/>
                  <a:pt x="1440162" y="4456354"/>
                </a:cubicBezTo>
                <a:close/>
                <a:moveTo>
                  <a:pt x="1470567" y="4426343"/>
                </a:moveTo>
                <a:cubicBezTo>
                  <a:pt x="1472220" y="4423056"/>
                  <a:pt x="1473874" y="4419770"/>
                  <a:pt x="1475527" y="4416484"/>
                </a:cubicBezTo>
                <a:cubicBezTo>
                  <a:pt x="1573759" y="4364473"/>
                  <a:pt x="1676166" y="4320700"/>
                  <a:pt x="1783639" y="4288658"/>
                </a:cubicBezTo>
                <a:cubicBezTo>
                  <a:pt x="2067964" y="4203874"/>
                  <a:pt x="2365314" y="4219005"/>
                  <a:pt x="2681056" y="4281560"/>
                </a:cubicBezTo>
                <a:cubicBezTo>
                  <a:pt x="2875956" y="4320175"/>
                  <a:pt x="3077816" y="4376819"/>
                  <a:pt x="3288166" y="4439215"/>
                </a:cubicBezTo>
                <a:cubicBezTo>
                  <a:pt x="3935511" y="4631261"/>
                  <a:pt x="4582445" y="4858682"/>
                  <a:pt x="5208064" y="5078618"/>
                </a:cubicBezTo>
                <a:cubicBezTo>
                  <a:pt x="5705514" y="5253479"/>
                  <a:pt x="6219898" y="5434320"/>
                  <a:pt x="6731795" y="5596425"/>
                </a:cubicBezTo>
                <a:cubicBezTo>
                  <a:pt x="7032200" y="5691569"/>
                  <a:pt x="7428024" y="5811248"/>
                  <a:pt x="7825880" y="5892996"/>
                </a:cubicBezTo>
                <a:cubicBezTo>
                  <a:pt x="7841421" y="5896192"/>
                  <a:pt x="7856963" y="5899318"/>
                  <a:pt x="7872391" y="5902376"/>
                </a:cubicBezTo>
                <a:cubicBezTo>
                  <a:pt x="8265065" y="5980154"/>
                  <a:pt x="8616044" y="6012606"/>
                  <a:pt x="8944110" y="6001538"/>
                </a:cubicBezTo>
                <a:cubicBezTo>
                  <a:pt x="9204098" y="5992774"/>
                  <a:pt x="9457056" y="5944688"/>
                  <a:pt x="9675645" y="5862483"/>
                </a:cubicBezTo>
                <a:cubicBezTo>
                  <a:pt x="9792402" y="5818597"/>
                  <a:pt x="9899597" y="5764965"/>
                  <a:pt x="9994262" y="5703072"/>
                </a:cubicBezTo>
                <a:cubicBezTo>
                  <a:pt x="10018910" y="5686959"/>
                  <a:pt x="10042759" y="5670231"/>
                  <a:pt x="10065764" y="5652955"/>
                </a:cubicBezTo>
                <a:cubicBezTo>
                  <a:pt x="10071286" y="5668131"/>
                  <a:pt x="10076718" y="5683514"/>
                  <a:pt x="10082036" y="5699078"/>
                </a:cubicBezTo>
                <a:cubicBezTo>
                  <a:pt x="9802192" y="5921067"/>
                  <a:pt x="9388180" y="6051472"/>
                  <a:pt x="8917157" y="6061765"/>
                </a:cubicBezTo>
                <a:cubicBezTo>
                  <a:pt x="8575763" y="6069227"/>
                  <a:pt x="8229372" y="6028490"/>
                  <a:pt x="7885468" y="5960367"/>
                </a:cubicBezTo>
                <a:cubicBezTo>
                  <a:pt x="7500575" y="5884141"/>
                  <a:pt x="7118810" y="5773592"/>
                  <a:pt x="6750235" y="5657861"/>
                </a:cubicBezTo>
                <a:cubicBezTo>
                  <a:pt x="6235303" y="5496168"/>
                  <a:pt x="5717564" y="5316262"/>
                  <a:pt x="5216873" y="5142268"/>
                </a:cubicBezTo>
                <a:cubicBezTo>
                  <a:pt x="4581806" y="4921602"/>
                  <a:pt x="3925127" y="4693406"/>
                  <a:pt x="3268311" y="4500400"/>
                </a:cubicBezTo>
                <a:cubicBezTo>
                  <a:pt x="3009943" y="4424471"/>
                  <a:pt x="2757076" y="4353153"/>
                  <a:pt x="2503889" y="4314881"/>
                </a:cubicBezTo>
                <a:cubicBezTo>
                  <a:pt x="2218400" y="4271747"/>
                  <a:pt x="1974572" y="4278662"/>
                  <a:pt x="1758489" y="4336059"/>
                </a:cubicBezTo>
                <a:cubicBezTo>
                  <a:pt x="1659289" y="4362419"/>
                  <a:pt x="1560552" y="4399002"/>
                  <a:pt x="1460348" y="4446632"/>
                </a:cubicBezTo>
                <a:cubicBezTo>
                  <a:pt x="1463751" y="4439876"/>
                  <a:pt x="1467151" y="4433121"/>
                  <a:pt x="1470567" y="4426343"/>
                </a:cubicBezTo>
                <a:close/>
                <a:moveTo>
                  <a:pt x="8943927" y="5995923"/>
                </a:moveTo>
                <a:cubicBezTo>
                  <a:pt x="8588977" y="6007905"/>
                  <a:pt x="8229509" y="5967054"/>
                  <a:pt x="7873190" y="5896465"/>
                </a:cubicBezTo>
                <a:cubicBezTo>
                  <a:pt x="7486426" y="5819852"/>
                  <a:pt x="7103359" y="5708207"/>
                  <a:pt x="6733506" y="5591085"/>
                </a:cubicBezTo>
                <a:cubicBezTo>
                  <a:pt x="6221655" y="5428980"/>
                  <a:pt x="5707340" y="5248185"/>
                  <a:pt x="5209935" y="5073323"/>
                </a:cubicBezTo>
                <a:cubicBezTo>
                  <a:pt x="4584248" y="4853365"/>
                  <a:pt x="3937245" y="4625921"/>
                  <a:pt x="3289763" y="4433829"/>
                </a:cubicBezTo>
                <a:cubicBezTo>
                  <a:pt x="3043104" y="4360661"/>
                  <a:pt x="2780856" y="4286147"/>
                  <a:pt x="2524839" y="4249267"/>
                </a:cubicBezTo>
                <a:cubicBezTo>
                  <a:pt x="2239538" y="4208188"/>
                  <a:pt x="1996561" y="4219325"/>
                  <a:pt x="1782035" y="4283272"/>
                </a:cubicBezTo>
                <a:cubicBezTo>
                  <a:pt x="1681675" y="4313214"/>
                  <a:pt x="1581690" y="4354271"/>
                  <a:pt x="1480087" y="4407423"/>
                </a:cubicBezTo>
                <a:cubicBezTo>
                  <a:pt x="1485073" y="4397519"/>
                  <a:pt x="1490067" y="4387614"/>
                  <a:pt x="1495062" y="4377686"/>
                </a:cubicBezTo>
                <a:cubicBezTo>
                  <a:pt x="1594662" y="4320061"/>
                  <a:pt x="1697881" y="4271884"/>
                  <a:pt x="1807310" y="4235734"/>
                </a:cubicBezTo>
                <a:cubicBezTo>
                  <a:pt x="2266262" y="4084036"/>
                  <a:pt x="2779829" y="4213893"/>
                  <a:pt x="3309618" y="4372551"/>
                </a:cubicBezTo>
                <a:cubicBezTo>
                  <a:pt x="3947492" y="4563594"/>
                  <a:pt x="4584567" y="4790216"/>
                  <a:pt x="5200669" y="5009353"/>
                </a:cubicBezTo>
                <a:cubicBezTo>
                  <a:pt x="5694970" y="5185173"/>
                  <a:pt x="6206091" y="5366996"/>
                  <a:pt x="6715066" y="5529534"/>
                </a:cubicBezTo>
                <a:cubicBezTo>
                  <a:pt x="7086699" y="5648231"/>
                  <a:pt x="7471751" y="5761131"/>
                  <a:pt x="7861002" y="5838246"/>
                </a:cubicBezTo>
                <a:cubicBezTo>
                  <a:pt x="8229691" y="5911299"/>
                  <a:pt x="8602168" y="5952220"/>
                  <a:pt x="8970926" y="5935582"/>
                </a:cubicBezTo>
                <a:cubicBezTo>
                  <a:pt x="9237189" y="5923578"/>
                  <a:pt x="9495215" y="5869969"/>
                  <a:pt x="9717089" y="5780552"/>
                </a:cubicBezTo>
                <a:cubicBezTo>
                  <a:pt x="9835558" y="5732786"/>
                  <a:pt x="9943758" y="5674887"/>
                  <a:pt x="10038674" y="5608452"/>
                </a:cubicBezTo>
                <a:cubicBezTo>
                  <a:pt x="10041435" y="5606535"/>
                  <a:pt x="10044129" y="5604572"/>
                  <a:pt x="10046844" y="5602632"/>
                </a:cubicBezTo>
                <a:cubicBezTo>
                  <a:pt x="10052572" y="5617375"/>
                  <a:pt x="10058232" y="5632347"/>
                  <a:pt x="10063801" y="5647524"/>
                </a:cubicBezTo>
                <a:cubicBezTo>
                  <a:pt x="9786811" y="5856344"/>
                  <a:pt x="9392721" y="5980792"/>
                  <a:pt x="8943927" y="5995923"/>
                </a:cubicBezTo>
                <a:close/>
                <a:moveTo>
                  <a:pt x="10052595" y="5598524"/>
                </a:moveTo>
                <a:cubicBezTo>
                  <a:pt x="10063458" y="5590719"/>
                  <a:pt x="10074139" y="5582777"/>
                  <a:pt x="10084660" y="5574744"/>
                </a:cubicBezTo>
                <a:cubicBezTo>
                  <a:pt x="10089978" y="5589350"/>
                  <a:pt x="10095158" y="5604116"/>
                  <a:pt x="10100247" y="5618996"/>
                </a:cubicBezTo>
                <a:cubicBezTo>
                  <a:pt x="10090160" y="5627189"/>
                  <a:pt x="10079890" y="5635268"/>
                  <a:pt x="10069483" y="5643210"/>
                </a:cubicBezTo>
                <a:cubicBezTo>
                  <a:pt x="10064029" y="5628398"/>
                  <a:pt x="10058415" y="5613518"/>
                  <a:pt x="10052595" y="5598524"/>
                </a:cubicBezTo>
                <a:close/>
                <a:moveTo>
                  <a:pt x="10050154" y="5592271"/>
                </a:moveTo>
                <a:cubicBezTo>
                  <a:pt x="10044608" y="5578122"/>
                  <a:pt x="10038925" y="5563904"/>
                  <a:pt x="10033060" y="5549617"/>
                </a:cubicBezTo>
                <a:cubicBezTo>
                  <a:pt x="10044357" y="5541926"/>
                  <a:pt x="10055516" y="5534144"/>
                  <a:pt x="10066448" y="5526224"/>
                </a:cubicBezTo>
                <a:cubicBezTo>
                  <a:pt x="10071835" y="5540146"/>
                  <a:pt x="10077151" y="5554227"/>
                  <a:pt x="10082355" y="5568468"/>
                </a:cubicBezTo>
                <a:cubicBezTo>
                  <a:pt x="10071789" y="5576524"/>
                  <a:pt x="10061062" y="5584443"/>
                  <a:pt x="10050154" y="5592271"/>
                </a:cubicBezTo>
                <a:close/>
                <a:moveTo>
                  <a:pt x="10072085" y="5522094"/>
                </a:moveTo>
                <a:cubicBezTo>
                  <a:pt x="10075805" y="5519378"/>
                  <a:pt x="10079548" y="5516662"/>
                  <a:pt x="10083246" y="5513924"/>
                </a:cubicBezTo>
                <a:cubicBezTo>
                  <a:pt x="10090617" y="5508423"/>
                  <a:pt x="10097874" y="5502832"/>
                  <a:pt x="10105108" y="5497218"/>
                </a:cubicBezTo>
                <a:cubicBezTo>
                  <a:pt x="10110084" y="5511025"/>
                  <a:pt x="10114968" y="5524923"/>
                  <a:pt x="10119737" y="5538936"/>
                </a:cubicBezTo>
                <a:cubicBezTo>
                  <a:pt x="10109331" y="5547472"/>
                  <a:pt x="10098764" y="5555893"/>
                  <a:pt x="10087969" y="5564201"/>
                </a:cubicBezTo>
                <a:cubicBezTo>
                  <a:pt x="10082765" y="5550005"/>
                  <a:pt x="10077471" y="5535969"/>
                  <a:pt x="10072085" y="5522094"/>
                </a:cubicBezTo>
                <a:close/>
                <a:moveTo>
                  <a:pt x="10069712" y="5515955"/>
                </a:moveTo>
                <a:cubicBezTo>
                  <a:pt x="10064281" y="5502034"/>
                  <a:pt x="10058758" y="5488272"/>
                  <a:pt x="10053212" y="5474693"/>
                </a:cubicBezTo>
                <a:cubicBezTo>
                  <a:pt x="10064851" y="5466659"/>
                  <a:pt x="10076284" y="5458489"/>
                  <a:pt x="10087558" y="5450227"/>
                </a:cubicBezTo>
                <a:cubicBezTo>
                  <a:pt x="10092739" y="5463693"/>
                  <a:pt x="10097852" y="5477294"/>
                  <a:pt x="10102849" y="5491010"/>
                </a:cubicBezTo>
                <a:cubicBezTo>
                  <a:pt x="10091986" y="5499454"/>
                  <a:pt x="10080940" y="5507762"/>
                  <a:pt x="10069712" y="5515955"/>
                </a:cubicBezTo>
                <a:close/>
                <a:moveTo>
                  <a:pt x="10093241" y="5446051"/>
                </a:moveTo>
                <a:cubicBezTo>
                  <a:pt x="10104903" y="5437379"/>
                  <a:pt x="10116383" y="5428592"/>
                  <a:pt x="10127657" y="5419669"/>
                </a:cubicBezTo>
                <a:cubicBezTo>
                  <a:pt x="10132540" y="5433111"/>
                  <a:pt x="10137219" y="5446416"/>
                  <a:pt x="10141715" y="5459607"/>
                </a:cubicBezTo>
                <a:cubicBezTo>
                  <a:pt x="10130852" y="5468713"/>
                  <a:pt x="10119807" y="5477705"/>
                  <a:pt x="10108532" y="5486560"/>
                </a:cubicBezTo>
                <a:cubicBezTo>
                  <a:pt x="10103603" y="5473141"/>
                  <a:pt x="10098513" y="5459630"/>
                  <a:pt x="10093241" y="5446051"/>
                </a:cubicBezTo>
                <a:close/>
                <a:moveTo>
                  <a:pt x="10090914" y="5440094"/>
                </a:moveTo>
                <a:cubicBezTo>
                  <a:pt x="10085733" y="5426812"/>
                  <a:pt x="10080393" y="5413438"/>
                  <a:pt x="10074893" y="5399973"/>
                </a:cubicBezTo>
                <a:cubicBezTo>
                  <a:pt x="10086988" y="5391506"/>
                  <a:pt x="10098856" y="5382902"/>
                  <a:pt x="10110563" y="5374185"/>
                </a:cubicBezTo>
                <a:cubicBezTo>
                  <a:pt x="10115698" y="5387421"/>
                  <a:pt x="10120650" y="5400567"/>
                  <a:pt x="10125421" y="5413621"/>
                </a:cubicBezTo>
                <a:cubicBezTo>
                  <a:pt x="10114123" y="5422567"/>
                  <a:pt x="10102621" y="5431422"/>
                  <a:pt x="10090914" y="5440094"/>
                </a:cubicBezTo>
                <a:close/>
                <a:moveTo>
                  <a:pt x="10115926" y="5370214"/>
                </a:moveTo>
                <a:cubicBezTo>
                  <a:pt x="10127885" y="5361199"/>
                  <a:pt x="10139615" y="5352047"/>
                  <a:pt x="10151163" y="5342759"/>
                </a:cubicBezTo>
                <a:cubicBezTo>
                  <a:pt x="10155819" y="5355722"/>
                  <a:pt x="10160338" y="5368593"/>
                  <a:pt x="10164651" y="5381328"/>
                </a:cubicBezTo>
                <a:cubicBezTo>
                  <a:pt x="10153537" y="5390844"/>
                  <a:pt x="10142217" y="5400202"/>
                  <a:pt x="10130692" y="5409422"/>
                </a:cubicBezTo>
                <a:cubicBezTo>
                  <a:pt x="10125922" y="5396436"/>
                  <a:pt x="10121016" y="5383359"/>
                  <a:pt x="10115926" y="5370214"/>
                </a:cubicBezTo>
                <a:close/>
                <a:moveTo>
                  <a:pt x="10167093" y="5367932"/>
                </a:moveTo>
                <a:cubicBezTo>
                  <a:pt x="10163715" y="5358164"/>
                  <a:pt x="10160201" y="5348282"/>
                  <a:pt x="10156618" y="5338377"/>
                </a:cubicBezTo>
                <a:cubicBezTo>
                  <a:pt x="10162049" y="5333972"/>
                  <a:pt x="10167435" y="5329545"/>
                  <a:pt x="10172753" y="5325072"/>
                </a:cubicBezTo>
                <a:cubicBezTo>
                  <a:pt x="10179120" y="5319731"/>
                  <a:pt x="10185396" y="5314369"/>
                  <a:pt x="10191627" y="5308959"/>
                </a:cubicBezTo>
                <a:cubicBezTo>
                  <a:pt x="10195803" y="5321603"/>
                  <a:pt x="10199843" y="5334155"/>
                  <a:pt x="10203632" y="5346593"/>
                </a:cubicBezTo>
                <a:cubicBezTo>
                  <a:pt x="10192676" y="5356771"/>
                  <a:pt x="10181470" y="5366791"/>
                  <a:pt x="10170037" y="5376672"/>
                </a:cubicBezTo>
                <a:cubicBezTo>
                  <a:pt x="10169055" y="5373751"/>
                  <a:pt x="10168097" y="5370853"/>
                  <a:pt x="10167093" y="5367932"/>
                </a:cubicBezTo>
                <a:close/>
                <a:moveTo>
                  <a:pt x="10154473" y="5332512"/>
                </a:moveTo>
                <a:cubicBezTo>
                  <a:pt x="10149885" y="5319914"/>
                  <a:pt x="10145116" y="5307225"/>
                  <a:pt x="10140164" y="5294399"/>
                </a:cubicBezTo>
                <a:cubicBezTo>
                  <a:pt x="10152555" y="5284928"/>
                  <a:pt x="10164743" y="5275297"/>
                  <a:pt x="10176679" y="5265552"/>
                </a:cubicBezTo>
                <a:cubicBezTo>
                  <a:pt x="10181174" y="5278104"/>
                  <a:pt x="10185510" y="5290565"/>
                  <a:pt x="10189641" y="5302912"/>
                </a:cubicBezTo>
                <a:cubicBezTo>
                  <a:pt x="10178139" y="5312930"/>
                  <a:pt x="10166431" y="5322790"/>
                  <a:pt x="10154473" y="5332512"/>
                </a:cubicBezTo>
                <a:close/>
                <a:moveTo>
                  <a:pt x="10138041" y="5288922"/>
                </a:moveTo>
                <a:cubicBezTo>
                  <a:pt x="10133111" y="5276278"/>
                  <a:pt x="10128022" y="5263521"/>
                  <a:pt x="10122773" y="5250672"/>
                </a:cubicBezTo>
                <a:cubicBezTo>
                  <a:pt x="10135667" y="5241429"/>
                  <a:pt x="10148311" y="5232027"/>
                  <a:pt x="10160749" y="5222487"/>
                </a:cubicBezTo>
                <a:cubicBezTo>
                  <a:pt x="10165564" y="5235062"/>
                  <a:pt x="10170197" y="5247523"/>
                  <a:pt x="10174647" y="5259892"/>
                </a:cubicBezTo>
                <a:cubicBezTo>
                  <a:pt x="10162666" y="5269706"/>
                  <a:pt x="10150456" y="5279405"/>
                  <a:pt x="10138041" y="5288922"/>
                </a:cubicBezTo>
                <a:close/>
                <a:moveTo>
                  <a:pt x="10172707" y="5236660"/>
                </a:moveTo>
                <a:cubicBezTo>
                  <a:pt x="10170471" y="5230657"/>
                  <a:pt x="10168166" y="5224610"/>
                  <a:pt x="10165861" y="5218584"/>
                </a:cubicBezTo>
                <a:cubicBezTo>
                  <a:pt x="10178527" y="5208771"/>
                  <a:pt x="10190942" y="5198821"/>
                  <a:pt x="10203151" y="5188711"/>
                </a:cubicBezTo>
                <a:cubicBezTo>
                  <a:pt x="10207443" y="5200943"/>
                  <a:pt x="10211550" y="5213062"/>
                  <a:pt x="10215498" y="5225089"/>
                </a:cubicBezTo>
                <a:cubicBezTo>
                  <a:pt x="10203791" y="5235473"/>
                  <a:pt x="10191855" y="5245697"/>
                  <a:pt x="10179691" y="5255784"/>
                </a:cubicBezTo>
                <a:cubicBezTo>
                  <a:pt x="10177386" y="5249417"/>
                  <a:pt x="10175081" y="5243072"/>
                  <a:pt x="10172707" y="5236660"/>
                </a:cubicBezTo>
                <a:close/>
                <a:moveTo>
                  <a:pt x="10163875" y="5213404"/>
                </a:moveTo>
                <a:cubicBezTo>
                  <a:pt x="10159083" y="5200943"/>
                  <a:pt x="10154107" y="5188437"/>
                  <a:pt x="10148995" y="5175839"/>
                </a:cubicBezTo>
                <a:cubicBezTo>
                  <a:pt x="10162187" y="5166254"/>
                  <a:pt x="10175104" y="5156509"/>
                  <a:pt x="10187816" y="5146627"/>
                </a:cubicBezTo>
                <a:cubicBezTo>
                  <a:pt x="10192471" y="5158974"/>
                  <a:pt x="10196921" y="5171183"/>
                  <a:pt x="10201235" y="5183324"/>
                </a:cubicBezTo>
                <a:cubicBezTo>
                  <a:pt x="10189002" y="5193503"/>
                  <a:pt x="10176542" y="5203545"/>
                  <a:pt x="10163875" y="5213404"/>
                </a:cubicBezTo>
                <a:close/>
                <a:moveTo>
                  <a:pt x="10192951" y="5142656"/>
                </a:moveTo>
                <a:cubicBezTo>
                  <a:pt x="10205822" y="5132568"/>
                  <a:pt x="10218442" y="5122299"/>
                  <a:pt x="10230835" y="5111914"/>
                </a:cubicBezTo>
                <a:cubicBezTo>
                  <a:pt x="10234966" y="5123850"/>
                  <a:pt x="10238891" y="5135718"/>
                  <a:pt x="10242656" y="5147471"/>
                </a:cubicBezTo>
                <a:cubicBezTo>
                  <a:pt x="10230790" y="5158175"/>
                  <a:pt x="10218671" y="5168696"/>
                  <a:pt x="10206324" y="5179080"/>
                </a:cubicBezTo>
                <a:cubicBezTo>
                  <a:pt x="10202034" y="5167030"/>
                  <a:pt x="10197606" y="5154911"/>
                  <a:pt x="10192951" y="5142656"/>
                </a:cubicBezTo>
                <a:close/>
                <a:moveTo>
                  <a:pt x="10191102" y="5137818"/>
                </a:moveTo>
                <a:cubicBezTo>
                  <a:pt x="10186424" y="5125562"/>
                  <a:pt x="10181585" y="5113215"/>
                  <a:pt x="10176564" y="5100755"/>
                </a:cubicBezTo>
                <a:cubicBezTo>
                  <a:pt x="10189961" y="5090896"/>
                  <a:pt x="10203151" y="5080877"/>
                  <a:pt x="10216069" y="5070698"/>
                </a:cubicBezTo>
                <a:cubicBezTo>
                  <a:pt x="10220588" y="5082816"/>
                  <a:pt x="10224947" y="5094867"/>
                  <a:pt x="10229100" y="5106780"/>
                </a:cubicBezTo>
                <a:cubicBezTo>
                  <a:pt x="10216663" y="5117278"/>
                  <a:pt x="10203996" y="5127639"/>
                  <a:pt x="10191102" y="5137818"/>
                </a:cubicBezTo>
                <a:close/>
                <a:moveTo>
                  <a:pt x="10221112" y="5066682"/>
                </a:moveTo>
                <a:cubicBezTo>
                  <a:pt x="10234213" y="5056275"/>
                  <a:pt x="10247084" y="5045731"/>
                  <a:pt x="10259681" y="5035027"/>
                </a:cubicBezTo>
                <a:cubicBezTo>
                  <a:pt x="10263607" y="5046781"/>
                  <a:pt x="10267373" y="5058443"/>
                  <a:pt x="10270956" y="5069991"/>
                </a:cubicBezTo>
                <a:cubicBezTo>
                  <a:pt x="10258929" y="5081014"/>
                  <a:pt x="10246628" y="5091877"/>
                  <a:pt x="10234098" y="5102558"/>
                </a:cubicBezTo>
                <a:cubicBezTo>
                  <a:pt x="10229945" y="5090690"/>
                  <a:pt x="10225609" y="5078732"/>
                  <a:pt x="10221112" y="5066682"/>
                </a:cubicBezTo>
                <a:close/>
                <a:moveTo>
                  <a:pt x="10264589" y="5030783"/>
                </a:moveTo>
                <a:cubicBezTo>
                  <a:pt x="10277278" y="5019897"/>
                  <a:pt x="10289693" y="5008874"/>
                  <a:pt x="10301856" y="4997691"/>
                </a:cubicBezTo>
                <a:cubicBezTo>
                  <a:pt x="10305189" y="5009079"/>
                  <a:pt x="10308315" y="5020376"/>
                  <a:pt x="10311305" y="5031604"/>
                </a:cubicBezTo>
                <a:cubicBezTo>
                  <a:pt x="10299757" y="5043061"/>
                  <a:pt x="10287958" y="5054358"/>
                  <a:pt x="10275885" y="5065495"/>
                </a:cubicBezTo>
                <a:cubicBezTo>
                  <a:pt x="10272303" y="5054015"/>
                  <a:pt x="10268514" y="5042445"/>
                  <a:pt x="10264589" y="5030783"/>
                </a:cubicBezTo>
                <a:close/>
                <a:moveTo>
                  <a:pt x="10263014" y="5026059"/>
                </a:moveTo>
                <a:cubicBezTo>
                  <a:pt x="10258997" y="5014305"/>
                  <a:pt x="10254821" y="5002460"/>
                  <a:pt x="10250462" y="4990525"/>
                </a:cubicBezTo>
                <a:cubicBezTo>
                  <a:pt x="10263767" y="4979821"/>
                  <a:pt x="10276798" y="4968981"/>
                  <a:pt x="10289578" y="4958003"/>
                </a:cubicBezTo>
                <a:cubicBezTo>
                  <a:pt x="10293367" y="4969643"/>
                  <a:pt x="10296928" y="4981168"/>
                  <a:pt x="10300327" y="4992624"/>
                </a:cubicBezTo>
                <a:cubicBezTo>
                  <a:pt x="10288141" y="5003944"/>
                  <a:pt x="10275702" y="5015081"/>
                  <a:pt x="10263014" y="5026059"/>
                </a:cubicBezTo>
                <a:close/>
                <a:moveTo>
                  <a:pt x="10249001" y="4986554"/>
                </a:moveTo>
                <a:cubicBezTo>
                  <a:pt x="10244574" y="4974458"/>
                  <a:pt x="10239964" y="4962294"/>
                  <a:pt x="10235171" y="4949993"/>
                </a:cubicBezTo>
                <a:cubicBezTo>
                  <a:pt x="10249047" y="4939540"/>
                  <a:pt x="10262649" y="4928905"/>
                  <a:pt x="10276022" y="4918111"/>
                </a:cubicBezTo>
                <a:cubicBezTo>
                  <a:pt x="10280267" y="4930069"/>
                  <a:pt x="10284306" y="4941914"/>
                  <a:pt x="10288163" y="4953690"/>
                </a:cubicBezTo>
                <a:cubicBezTo>
                  <a:pt x="10275360" y="4964804"/>
                  <a:pt x="10262307" y="4975759"/>
                  <a:pt x="10249001" y="4986554"/>
                </a:cubicBezTo>
                <a:close/>
                <a:moveTo>
                  <a:pt x="10280929" y="4914162"/>
                </a:moveTo>
                <a:cubicBezTo>
                  <a:pt x="10294349" y="4903253"/>
                  <a:pt x="10307494" y="4892162"/>
                  <a:pt x="10320411" y="4880933"/>
                </a:cubicBezTo>
                <a:cubicBezTo>
                  <a:pt x="10323994" y="4892459"/>
                  <a:pt x="10327441" y="4903938"/>
                  <a:pt x="10330658" y="4915303"/>
                </a:cubicBezTo>
                <a:cubicBezTo>
                  <a:pt x="10318358" y="4926874"/>
                  <a:pt x="10305782" y="4938262"/>
                  <a:pt x="10292956" y="4949491"/>
                </a:cubicBezTo>
                <a:cubicBezTo>
                  <a:pt x="10289099" y="4937806"/>
                  <a:pt x="10285151" y="4926053"/>
                  <a:pt x="10280929" y="4914162"/>
                </a:cubicBezTo>
                <a:close/>
                <a:moveTo>
                  <a:pt x="10325227" y="4876757"/>
                </a:moveTo>
                <a:cubicBezTo>
                  <a:pt x="10338075" y="4865460"/>
                  <a:pt x="10350650" y="4854003"/>
                  <a:pt x="10362996" y="4842387"/>
                </a:cubicBezTo>
                <a:cubicBezTo>
                  <a:pt x="10363271" y="4843460"/>
                  <a:pt x="10363590" y="4844555"/>
                  <a:pt x="10363864" y="4845651"/>
                </a:cubicBezTo>
                <a:cubicBezTo>
                  <a:pt x="10366489" y="4855669"/>
                  <a:pt x="10368930" y="4865643"/>
                  <a:pt x="10371236" y="4875548"/>
                </a:cubicBezTo>
                <a:cubicBezTo>
                  <a:pt x="10359551" y="4887461"/>
                  <a:pt x="10347615" y="4899191"/>
                  <a:pt x="10335405" y="4910762"/>
                </a:cubicBezTo>
                <a:cubicBezTo>
                  <a:pt x="10332210" y="4899511"/>
                  <a:pt x="10328787" y="4888191"/>
                  <a:pt x="10325227" y="4876757"/>
                </a:cubicBezTo>
                <a:close/>
                <a:moveTo>
                  <a:pt x="10369387" y="4844190"/>
                </a:moveTo>
                <a:cubicBezTo>
                  <a:pt x="10368862" y="4842113"/>
                  <a:pt x="10368292" y="4840037"/>
                  <a:pt x="10367744" y="4837937"/>
                </a:cubicBezTo>
                <a:cubicBezTo>
                  <a:pt x="10379908" y="4826389"/>
                  <a:pt x="10391776" y="4814658"/>
                  <a:pt x="10403392" y="4802791"/>
                </a:cubicBezTo>
                <a:cubicBezTo>
                  <a:pt x="10405652" y="4813517"/>
                  <a:pt x="10407728" y="4824198"/>
                  <a:pt x="10409622" y="4834810"/>
                </a:cubicBezTo>
                <a:cubicBezTo>
                  <a:pt x="10398668" y="4846929"/>
                  <a:pt x="10387462" y="4858888"/>
                  <a:pt x="10375983" y="4870686"/>
                </a:cubicBezTo>
                <a:cubicBezTo>
                  <a:pt x="10373906" y="4861900"/>
                  <a:pt x="10371715" y="4853068"/>
                  <a:pt x="10369387" y="4844190"/>
                </a:cubicBezTo>
                <a:close/>
                <a:moveTo>
                  <a:pt x="10366534" y="4833464"/>
                </a:moveTo>
                <a:cubicBezTo>
                  <a:pt x="10363521" y="4822258"/>
                  <a:pt x="10360304" y="4810962"/>
                  <a:pt x="10356881" y="4799573"/>
                </a:cubicBezTo>
                <a:cubicBezTo>
                  <a:pt x="10369775" y="4788117"/>
                  <a:pt x="10382395" y="4776546"/>
                  <a:pt x="10394742" y="4764793"/>
                </a:cubicBezTo>
                <a:cubicBezTo>
                  <a:pt x="10397458" y="4775884"/>
                  <a:pt x="10399991" y="4786907"/>
                  <a:pt x="10402342" y="4797862"/>
                </a:cubicBezTo>
                <a:cubicBezTo>
                  <a:pt x="10390680" y="4809889"/>
                  <a:pt x="10378744" y="4821756"/>
                  <a:pt x="10366534" y="4833464"/>
                </a:cubicBezTo>
                <a:close/>
                <a:moveTo>
                  <a:pt x="10355078" y="4793548"/>
                </a:moveTo>
                <a:cubicBezTo>
                  <a:pt x="10351768" y="4782730"/>
                  <a:pt x="10348323" y="4771822"/>
                  <a:pt x="10344693" y="4760822"/>
                </a:cubicBezTo>
                <a:cubicBezTo>
                  <a:pt x="10358273" y="4749525"/>
                  <a:pt x="10371600" y="4738045"/>
                  <a:pt x="10384655" y="4726429"/>
                </a:cubicBezTo>
                <a:cubicBezTo>
                  <a:pt x="10387667" y="4737201"/>
                  <a:pt x="10390543" y="4747904"/>
                  <a:pt x="10393213" y="4758562"/>
                </a:cubicBezTo>
                <a:cubicBezTo>
                  <a:pt x="10380707" y="4770453"/>
                  <a:pt x="10367972" y="4782091"/>
                  <a:pt x="10355078" y="4793548"/>
                </a:cubicBezTo>
                <a:close/>
                <a:moveTo>
                  <a:pt x="10389311" y="4722252"/>
                </a:moveTo>
                <a:cubicBezTo>
                  <a:pt x="10402183" y="4710705"/>
                  <a:pt x="10414803" y="4698997"/>
                  <a:pt x="10427150" y="4687130"/>
                </a:cubicBezTo>
                <a:cubicBezTo>
                  <a:pt x="10429523" y="4697627"/>
                  <a:pt x="10431714" y="4708080"/>
                  <a:pt x="10433745" y="4718464"/>
                </a:cubicBezTo>
                <a:cubicBezTo>
                  <a:pt x="10422015" y="4730560"/>
                  <a:pt x="10410033" y="4742427"/>
                  <a:pt x="10397869" y="4754089"/>
                </a:cubicBezTo>
                <a:cubicBezTo>
                  <a:pt x="10395176" y="4743545"/>
                  <a:pt x="10392323" y="4732911"/>
                  <a:pt x="10389311" y="4722252"/>
                </a:cubicBezTo>
                <a:close/>
                <a:moveTo>
                  <a:pt x="10387667" y="4716455"/>
                </a:moveTo>
                <a:cubicBezTo>
                  <a:pt x="10387645" y="4716365"/>
                  <a:pt x="10387621" y="4716273"/>
                  <a:pt x="10387599" y="4716182"/>
                </a:cubicBezTo>
                <a:cubicBezTo>
                  <a:pt x="10384518" y="4705478"/>
                  <a:pt x="10381254" y="4694684"/>
                  <a:pt x="10377808" y="4683798"/>
                </a:cubicBezTo>
                <a:cubicBezTo>
                  <a:pt x="10391410" y="4672364"/>
                  <a:pt x="10404761" y="4660770"/>
                  <a:pt x="10417815" y="4648994"/>
                </a:cubicBezTo>
                <a:cubicBezTo>
                  <a:pt x="10420645" y="4659766"/>
                  <a:pt x="10423270" y="4670469"/>
                  <a:pt x="10425757" y="4681127"/>
                </a:cubicBezTo>
                <a:cubicBezTo>
                  <a:pt x="10413274" y="4693109"/>
                  <a:pt x="10400561" y="4704885"/>
                  <a:pt x="10387667" y="4716455"/>
                </a:cubicBezTo>
                <a:close/>
                <a:moveTo>
                  <a:pt x="10422425" y="4644840"/>
                </a:moveTo>
                <a:cubicBezTo>
                  <a:pt x="10435320" y="4633156"/>
                  <a:pt x="10447940" y="4621311"/>
                  <a:pt x="10460287" y="4609329"/>
                </a:cubicBezTo>
                <a:cubicBezTo>
                  <a:pt x="10462455" y="4619759"/>
                  <a:pt x="10464463" y="4630166"/>
                  <a:pt x="10466311" y="4640595"/>
                </a:cubicBezTo>
                <a:cubicBezTo>
                  <a:pt x="10454558" y="4652828"/>
                  <a:pt x="10442577" y="4664832"/>
                  <a:pt x="10430390" y="4676654"/>
                </a:cubicBezTo>
                <a:cubicBezTo>
                  <a:pt x="10427903" y="4666088"/>
                  <a:pt x="10425255" y="4655498"/>
                  <a:pt x="10422425" y="4644840"/>
                </a:cubicBezTo>
                <a:close/>
                <a:moveTo>
                  <a:pt x="10420942" y="4639294"/>
                </a:moveTo>
                <a:cubicBezTo>
                  <a:pt x="10418021" y="4628431"/>
                  <a:pt x="10414916" y="4617523"/>
                  <a:pt x="10411654" y="4606568"/>
                </a:cubicBezTo>
                <a:cubicBezTo>
                  <a:pt x="10425278" y="4594997"/>
                  <a:pt x="10438629" y="4583267"/>
                  <a:pt x="10451729" y="4571377"/>
                </a:cubicBezTo>
                <a:cubicBezTo>
                  <a:pt x="10454330" y="4582080"/>
                  <a:pt x="10456773" y="4592829"/>
                  <a:pt x="10459077" y="4603555"/>
                </a:cubicBezTo>
                <a:cubicBezTo>
                  <a:pt x="10446571" y="4615674"/>
                  <a:pt x="10433859" y="4627587"/>
                  <a:pt x="10420942" y="4639294"/>
                </a:cubicBezTo>
                <a:close/>
                <a:moveTo>
                  <a:pt x="10456179" y="4567291"/>
                </a:moveTo>
                <a:cubicBezTo>
                  <a:pt x="10469005" y="4555538"/>
                  <a:pt x="10481579" y="4543648"/>
                  <a:pt x="10493881" y="4531621"/>
                </a:cubicBezTo>
                <a:cubicBezTo>
                  <a:pt x="10495821" y="4542073"/>
                  <a:pt x="10497646" y="4552548"/>
                  <a:pt x="10499266" y="4563001"/>
                </a:cubicBezTo>
                <a:cubicBezTo>
                  <a:pt x="10487582" y="4575279"/>
                  <a:pt x="10475669" y="4587352"/>
                  <a:pt x="10463550" y="4599196"/>
                </a:cubicBezTo>
                <a:cubicBezTo>
                  <a:pt x="10461268" y="4588607"/>
                  <a:pt x="10458826" y="4577972"/>
                  <a:pt x="10456179" y="4567291"/>
                </a:cubicBezTo>
                <a:close/>
                <a:moveTo>
                  <a:pt x="10454878" y="4562042"/>
                </a:moveTo>
                <a:cubicBezTo>
                  <a:pt x="10452139" y="4551133"/>
                  <a:pt x="10449218" y="4540179"/>
                  <a:pt x="10446137" y="4529156"/>
                </a:cubicBezTo>
                <a:cubicBezTo>
                  <a:pt x="10459717" y="4517494"/>
                  <a:pt x="10473021" y="4505695"/>
                  <a:pt x="10486076" y="4493736"/>
                </a:cubicBezTo>
                <a:cubicBezTo>
                  <a:pt x="10488495" y="4504508"/>
                  <a:pt x="10490754" y="4515303"/>
                  <a:pt x="10492831" y="4526098"/>
                </a:cubicBezTo>
                <a:cubicBezTo>
                  <a:pt x="10480394" y="4538285"/>
                  <a:pt x="10467727" y="4550289"/>
                  <a:pt x="10454878" y="4562042"/>
                </a:cubicBezTo>
                <a:close/>
                <a:moveTo>
                  <a:pt x="10490503" y="4489628"/>
                </a:moveTo>
                <a:cubicBezTo>
                  <a:pt x="10503146" y="4477920"/>
                  <a:pt x="10515561" y="4466076"/>
                  <a:pt x="10527703" y="4454094"/>
                </a:cubicBezTo>
                <a:cubicBezTo>
                  <a:pt x="10529461" y="4464729"/>
                  <a:pt x="10531035" y="4475296"/>
                  <a:pt x="10532449" y="4485840"/>
                </a:cubicBezTo>
                <a:cubicBezTo>
                  <a:pt x="10520925" y="4498004"/>
                  <a:pt x="10509217" y="4509940"/>
                  <a:pt x="10497304" y="4521716"/>
                </a:cubicBezTo>
                <a:cubicBezTo>
                  <a:pt x="10495228" y="4511081"/>
                  <a:pt x="10492946" y="4500377"/>
                  <a:pt x="10490503" y="4489628"/>
                </a:cubicBezTo>
                <a:close/>
                <a:moveTo>
                  <a:pt x="10526859" y="4448891"/>
                </a:moveTo>
                <a:cubicBezTo>
                  <a:pt x="10514557" y="4461032"/>
                  <a:pt x="10502074" y="4472968"/>
                  <a:pt x="10489385" y="4484721"/>
                </a:cubicBezTo>
                <a:cubicBezTo>
                  <a:pt x="10486806" y="4473607"/>
                  <a:pt x="10484044" y="4462447"/>
                  <a:pt x="10481100" y="4451242"/>
                </a:cubicBezTo>
                <a:cubicBezTo>
                  <a:pt x="10494543" y="4439580"/>
                  <a:pt x="10507757" y="4427758"/>
                  <a:pt x="10520674" y="4415799"/>
                </a:cubicBezTo>
                <a:cubicBezTo>
                  <a:pt x="10522911" y="4426868"/>
                  <a:pt x="10524987" y="4437914"/>
                  <a:pt x="10526859" y="4448891"/>
                </a:cubicBezTo>
                <a:close/>
                <a:moveTo>
                  <a:pt x="10484958" y="4488784"/>
                </a:moveTo>
                <a:cubicBezTo>
                  <a:pt x="10471766" y="4500880"/>
                  <a:pt x="10458393" y="4512747"/>
                  <a:pt x="10444791" y="4524432"/>
                </a:cubicBezTo>
                <a:cubicBezTo>
                  <a:pt x="10441551" y="4513066"/>
                  <a:pt x="10438127" y="4501655"/>
                  <a:pt x="10434521" y="4490199"/>
                </a:cubicBezTo>
                <a:cubicBezTo>
                  <a:pt x="10448853" y="4478628"/>
                  <a:pt x="10462912" y="4466898"/>
                  <a:pt x="10476696" y="4455007"/>
                </a:cubicBezTo>
                <a:cubicBezTo>
                  <a:pt x="10479640" y="4466258"/>
                  <a:pt x="10482378" y="4477510"/>
                  <a:pt x="10484958" y="4488784"/>
                </a:cubicBezTo>
                <a:close/>
                <a:moveTo>
                  <a:pt x="10440364" y="4528220"/>
                </a:moveTo>
                <a:cubicBezTo>
                  <a:pt x="10426419" y="4540110"/>
                  <a:pt x="10412246" y="4551772"/>
                  <a:pt x="10397915" y="4563206"/>
                </a:cubicBezTo>
                <a:cubicBezTo>
                  <a:pt x="10394035" y="4551636"/>
                  <a:pt x="10389949" y="4539974"/>
                  <a:pt x="10385659" y="4528220"/>
                </a:cubicBezTo>
                <a:cubicBezTo>
                  <a:pt x="10400744" y="4516900"/>
                  <a:pt x="10415578" y="4505398"/>
                  <a:pt x="10430116" y="4493736"/>
                </a:cubicBezTo>
                <a:cubicBezTo>
                  <a:pt x="10433699" y="4505215"/>
                  <a:pt x="10437122" y="4516718"/>
                  <a:pt x="10440364" y="4528220"/>
                </a:cubicBezTo>
                <a:close/>
                <a:moveTo>
                  <a:pt x="10393327" y="4566858"/>
                </a:moveTo>
                <a:cubicBezTo>
                  <a:pt x="10378721" y="4578451"/>
                  <a:pt x="10363910" y="4589794"/>
                  <a:pt x="10348915" y="4600908"/>
                </a:cubicBezTo>
                <a:cubicBezTo>
                  <a:pt x="10344397" y="4589041"/>
                  <a:pt x="10339673" y="4577105"/>
                  <a:pt x="10334789" y="4565055"/>
                </a:cubicBezTo>
                <a:cubicBezTo>
                  <a:pt x="10340472" y="4561084"/>
                  <a:pt x="10346177" y="4557113"/>
                  <a:pt x="10351792" y="4553096"/>
                </a:cubicBezTo>
                <a:cubicBezTo>
                  <a:pt x="10361674" y="4546021"/>
                  <a:pt x="10371441" y="4538878"/>
                  <a:pt x="10381095" y="4531666"/>
                </a:cubicBezTo>
                <a:cubicBezTo>
                  <a:pt x="10385363" y="4543442"/>
                  <a:pt x="10389448" y="4555173"/>
                  <a:pt x="10393327" y="4566858"/>
                </a:cubicBezTo>
                <a:close/>
                <a:moveTo>
                  <a:pt x="10344351" y="4604286"/>
                </a:moveTo>
                <a:cubicBezTo>
                  <a:pt x="10329129" y="4615491"/>
                  <a:pt x="10313724" y="4626491"/>
                  <a:pt x="10298160" y="4637241"/>
                </a:cubicBezTo>
                <a:cubicBezTo>
                  <a:pt x="10293047" y="4625076"/>
                  <a:pt x="10287753" y="4612844"/>
                  <a:pt x="10282276" y="4600520"/>
                </a:cubicBezTo>
                <a:cubicBezTo>
                  <a:pt x="10298502" y="4589931"/>
                  <a:pt x="10314523" y="4579182"/>
                  <a:pt x="10330293" y="4568227"/>
                </a:cubicBezTo>
                <a:cubicBezTo>
                  <a:pt x="10335177" y="4580323"/>
                  <a:pt x="10339832" y="4592327"/>
                  <a:pt x="10344351" y="4604286"/>
                </a:cubicBezTo>
                <a:close/>
                <a:moveTo>
                  <a:pt x="10293596" y="4640367"/>
                </a:moveTo>
                <a:cubicBezTo>
                  <a:pt x="10277871" y="4651139"/>
                  <a:pt x="10262009" y="4661683"/>
                  <a:pt x="10245966" y="4671999"/>
                </a:cubicBezTo>
                <a:cubicBezTo>
                  <a:pt x="10240283" y="4659538"/>
                  <a:pt x="10234441" y="4647008"/>
                  <a:pt x="10228416" y="4634411"/>
                </a:cubicBezTo>
                <a:cubicBezTo>
                  <a:pt x="10245053" y="4624278"/>
                  <a:pt x="10261508" y="4614008"/>
                  <a:pt x="10277688" y="4603510"/>
                </a:cubicBezTo>
                <a:cubicBezTo>
                  <a:pt x="10283189" y="4615879"/>
                  <a:pt x="10288483" y="4628157"/>
                  <a:pt x="10293596" y="4640367"/>
                </a:cubicBezTo>
                <a:close/>
                <a:moveTo>
                  <a:pt x="10240853" y="4675262"/>
                </a:moveTo>
                <a:cubicBezTo>
                  <a:pt x="10224901" y="4685441"/>
                  <a:pt x="10208812" y="4695391"/>
                  <a:pt x="10192563" y="4705113"/>
                </a:cubicBezTo>
                <a:cubicBezTo>
                  <a:pt x="10186355" y="4692356"/>
                  <a:pt x="10180011" y="4679552"/>
                  <a:pt x="10173460" y="4666613"/>
                </a:cubicBezTo>
                <a:cubicBezTo>
                  <a:pt x="10190257" y="4657119"/>
                  <a:pt x="10206849" y="4647442"/>
                  <a:pt x="10223190" y="4637583"/>
                </a:cubicBezTo>
                <a:cubicBezTo>
                  <a:pt x="10229261" y="4650226"/>
                  <a:pt x="10235171" y="4662801"/>
                  <a:pt x="10240853" y="4675262"/>
                </a:cubicBezTo>
                <a:close/>
                <a:moveTo>
                  <a:pt x="10187313" y="4708240"/>
                </a:moveTo>
                <a:cubicBezTo>
                  <a:pt x="10171087" y="4717871"/>
                  <a:pt x="10154724" y="4727296"/>
                  <a:pt x="10138246" y="4736493"/>
                </a:cubicBezTo>
                <a:cubicBezTo>
                  <a:pt x="10131582" y="4723462"/>
                  <a:pt x="10124735" y="4710316"/>
                  <a:pt x="10117729" y="4697057"/>
                </a:cubicBezTo>
                <a:cubicBezTo>
                  <a:pt x="10134709" y="4688111"/>
                  <a:pt x="10151529" y="4678959"/>
                  <a:pt x="10168120" y="4669648"/>
                </a:cubicBezTo>
                <a:cubicBezTo>
                  <a:pt x="10174693" y="4682588"/>
                  <a:pt x="10181106" y="4695482"/>
                  <a:pt x="10187313" y="4708240"/>
                </a:cubicBezTo>
                <a:close/>
                <a:moveTo>
                  <a:pt x="10132997" y="4739414"/>
                </a:moveTo>
                <a:cubicBezTo>
                  <a:pt x="10116680" y="4748475"/>
                  <a:pt x="10100225" y="4757284"/>
                  <a:pt x="10083679" y="4765888"/>
                </a:cubicBezTo>
                <a:cubicBezTo>
                  <a:pt x="10076581" y="4752537"/>
                  <a:pt x="10069301" y="4739072"/>
                  <a:pt x="10061884" y="4725516"/>
                </a:cubicBezTo>
                <a:cubicBezTo>
                  <a:pt x="10078909" y="4717140"/>
                  <a:pt x="10095752" y="4708582"/>
                  <a:pt x="10112389" y="4699864"/>
                </a:cubicBezTo>
                <a:cubicBezTo>
                  <a:pt x="10119418" y="4713169"/>
                  <a:pt x="10126310" y="4726360"/>
                  <a:pt x="10132997" y="4739414"/>
                </a:cubicBezTo>
                <a:close/>
                <a:moveTo>
                  <a:pt x="10078247" y="4768718"/>
                </a:moveTo>
                <a:cubicBezTo>
                  <a:pt x="10061929" y="4777162"/>
                  <a:pt x="10045498" y="4785355"/>
                  <a:pt x="10028974" y="4793366"/>
                </a:cubicBezTo>
                <a:cubicBezTo>
                  <a:pt x="10021512" y="4779718"/>
                  <a:pt x="10013844" y="4765934"/>
                  <a:pt x="10006015" y="4752058"/>
                </a:cubicBezTo>
                <a:cubicBezTo>
                  <a:pt x="10022973" y="4744299"/>
                  <a:pt x="10039747" y="4736334"/>
                  <a:pt x="10056361" y="4728209"/>
                </a:cubicBezTo>
                <a:cubicBezTo>
                  <a:pt x="10063824" y="4741811"/>
                  <a:pt x="10071127" y="4755321"/>
                  <a:pt x="10078247" y="4768718"/>
                </a:cubicBezTo>
                <a:close/>
                <a:moveTo>
                  <a:pt x="10023360" y="4796104"/>
                </a:moveTo>
                <a:cubicBezTo>
                  <a:pt x="10007202" y="4803886"/>
                  <a:pt x="9990976" y="4811486"/>
                  <a:pt x="9974659" y="4818881"/>
                </a:cubicBezTo>
                <a:cubicBezTo>
                  <a:pt x="9966899" y="4804777"/>
                  <a:pt x="9959071" y="4790627"/>
                  <a:pt x="9951129" y="4776409"/>
                </a:cubicBezTo>
                <a:cubicBezTo>
                  <a:pt x="9967697" y="4769334"/>
                  <a:pt x="9984084" y="4762054"/>
                  <a:pt x="10000310" y="4754660"/>
                </a:cubicBezTo>
                <a:cubicBezTo>
                  <a:pt x="10008161" y="4768581"/>
                  <a:pt x="10015852" y="4782388"/>
                  <a:pt x="10023360" y="4796104"/>
                </a:cubicBezTo>
                <a:close/>
                <a:moveTo>
                  <a:pt x="9968884" y="4821482"/>
                </a:moveTo>
                <a:cubicBezTo>
                  <a:pt x="9953366" y="4828466"/>
                  <a:pt x="9937778" y="4835267"/>
                  <a:pt x="9922145" y="4841885"/>
                </a:cubicBezTo>
                <a:cubicBezTo>
                  <a:pt x="9914248" y="4827416"/>
                  <a:pt x="9906306" y="4812878"/>
                  <a:pt x="9898251" y="4798272"/>
                </a:cubicBezTo>
                <a:cubicBezTo>
                  <a:pt x="9914043" y="4791951"/>
                  <a:pt x="9929745" y="4785515"/>
                  <a:pt x="9945287" y="4778897"/>
                </a:cubicBezTo>
                <a:cubicBezTo>
                  <a:pt x="9953206" y="4793092"/>
                  <a:pt x="9961079" y="4807287"/>
                  <a:pt x="9968884" y="4821482"/>
                </a:cubicBezTo>
                <a:close/>
                <a:moveTo>
                  <a:pt x="9916189" y="4844418"/>
                </a:moveTo>
                <a:cubicBezTo>
                  <a:pt x="9901400" y="4850626"/>
                  <a:pt x="9886566" y="4856697"/>
                  <a:pt x="9871708" y="4862607"/>
                </a:cubicBezTo>
                <a:cubicBezTo>
                  <a:pt x="9863744" y="4847796"/>
                  <a:pt x="9855665" y="4832893"/>
                  <a:pt x="9847540" y="4817945"/>
                </a:cubicBezTo>
                <a:cubicBezTo>
                  <a:pt x="9860138" y="4813221"/>
                  <a:pt x="9872690" y="4808428"/>
                  <a:pt x="9885196" y="4803522"/>
                </a:cubicBezTo>
                <a:cubicBezTo>
                  <a:pt x="9887547" y="4802586"/>
                  <a:pt x="9889898" y="4801627"/>
                  <a:pt x="9892248" y="4800669"/>
                </a:cubicBezTo>
                <a:cubicBezTo>
                  <a:pt x="9900281" y="4815275"/>
                  <a:pt x="9908269" y="4829835"/>
                  <a:pt x="9916189" y="4844418"/>
                </a:cubicBezTo>
                <a:close/>
                <a:moveTo>
                  <a:pt x="9865523" y="4865049"/>
                </a:moveTo>
                <a:cubicBezTo>
                  <a:pt x="9851488" y="4870572"/>
                  <a:pt x="9837429" y="4875958"/>
                  <a:pt x="9823348" y="4881208"/>
                </a:cubicBezTo>
                <a:cubicBezTo>
                  <a:pt x="9815293" y="4866076"/>
                  <a:pt x="9807168" y="4850877"/>
                  <a:pt x="9798952" y="4835609"/>
                </a:cubicBezTo>
                <a:cubicBezTo>
                  <a:pt x="9813124" y="4830634"/>
                  <a:pt x="9827229" y="4825499"/>
                  <a:pt x="9841264" y="4820273"/>
                </a:cubicBezTo>
                <a:cubicBezTo>
                  <a:pt x="9849411" y="4835198"/>
                  <a:pt x="9857490" y="4850124"/>
                  <a:pt x="9865523" y="4865049"/>
                </a:cubicBezTo>
                <a:close/>
                <a:moveTo>
                  <a:pt x="9817141" y="4883513"/>
                </a:moveTo>
                <a:cubicBezTo>
                  <a:pt x="9803813" y="4888442"/>
                  <a:pt x="9790463" y="4893258"/>
                  <a:pt x="9777112" y="4897936"/>
                </a:cubicBezTo>
                <a:cubicBezTo>
                  <a:pt x="9768987" y="4882508"/>
                  <a:pt x="9760771" y="4867012"/>
                  <a:pt x="9752487" y="4851448"/>
                </a:cubicBezTo>
                <a:cubicBezTo>
                  <a:pt x="9765951" y="4847020"/>
                  <a:pt x="9779370" y="4842502"/>
                  <a:pt x="9792699" y="4837846"/>
                </a:cubicBezTo>
                <a:cubicBezTo>
                  <a:pt x="9800914" y="4853068"/>
                  <a:pt x="9809039" y="4868290"/>
                  <a:pt x="9817141" y="4883513"/>
                </a:cubicBezTo>
                <a:close/>
                <a:moveTo>
                  <a:pt x="9770653" y="4900195"/>
                </a:moveTo>
                <a:cubicBezTo>
                  <a:pt x="9758101" y="4904532"/>
                  <a:pt x="9745549" y="4908799"/>
                  <a:pt x="9732997" y="4912930"/>
                </a:cubicBezTo>
                <a:cubicBezTo>
                  <a:pt x="9724804" y="4897229"/>
                  <a:pt x="9716542" y="4881481"/>
                  <a:pt x="9708189" y="4865643"/>
                </a:cubicBezTo>
                <a:cubicBezTo>
                  <a:pt x="9720832" y="4861718"/>
                  <a:pt x="9733408" y="4857701"/>
                  <a:pt x="9745936" y="4853593"/>
                </a:cubicBezTo>
                <a:cubicBezTo>
                  <a:pt x="9754244" y="4869135"/>
                  <a:pt x="9762460" y="4884677"/>
                  <a:pt x="9770653" y="4900195"/>
                </a:cubicBezTo>
                <a:close/>
                <a:moveTo>
                  <a:pt x="9726150" y="4915189"/>
                </a:moveTo>
                <a:cubicBezTo>
                  <a:pt x="9598506" y="4956908"/>
                  <a:pt x="9469905" y="4987740"/>
                  <a:pt x="9345502" y="5008349"/>
                </a:cubicBezTo>
                <a:cubicBezTo>
                  <a:pt x="8809026" y="5097217"/>
                  <a:pt x="8264814" y="5054997"/>
                  <a:pt x="7753420" y="4953690"/>
                </a:cubicBezTo>
                <a:cubicBezTo>
                  <a:pt x="7293489" y="4862585"/>
                  <a:pt x="6860122" y="4723713"/>
                  <a:pt x="6482350" y="4589360"/>
                </a:cubicBezTo>
                <a:cubicBezTo>
                  <a:pt x="6015961" y="4423467"/>
                  <a:pt x="5554067" y="4225236"/>
                  <a:pt x="5107396" y="4033531"/>
                </a:cubicBezTo>
                <a:cubicBezTo>
                  <a:pt x="4621995" y="3825189"/>
                  <a:pt x="4120049" y="3609773"/>
                  <a:pt x="3611439" y="3435527"/>
                </a:cubicBezTo>
                <a:cubicBezTo>
                  <a:pt x="3303776" y="3330113"/>
                  <a:pt x="3060220" y="3278649"/>
                  <a:pt x="2844963" y="3273560"/>
                </a:cubicBezTo>
                <a:cubicBezTo>
                  <a:pt x="2712824" y="3270433"/>
                  <a:pt x="2588855" y="3285336"/>
                  <a:pt x="2476503" y="3317834"/>
                </a:cubicBezTo>
                <a:cubicBezTo>
                  <a:pt x="2352990" y="3353551"/>
                  <a:pt x="2238346" y="3411975"/>
                  <a:pt x="2135732" y="3491487"/>
                </a:cubicBezTo>
                <a:cubicBezTo>
                  <a:pt x="1998579" y="3597746"/>
                  <a:pt x="1878330" y="3723837"/>
                  <a:pt x="1768736" y="3861020"/>
                </a:cubicBezTo>
                <a:cubicBezTo>
                  <a:pt x="1770234" y="3858441"/>
                  <a:pt x="1771742" y="3855839"/>
                  <a:pt x="1773241" y="3853260"/>
                </a:cubicBezTo>
                <a:cubicBezTo>
                  <a:pt x="1888355" y="3700604"/>
                  <a:pt x="2015309" y="3559884"/>
                  <a:pt x="2161817" y="3441758"/>
                </a:cubicBezTo>
                <a:cubicBezTo>
                  <a:pt x="2606063" y="3083544"/>
                  <a:pt x="3180652" y="3216687"/>
                  <a:pt x="3631591" y="3372698"/>
                </a:cubicBezTo>
                <a:cubicBezTo>
                  <a:pt x="4131734" y="3545712"/>
                  <a:pt x="4624757" y="3760558"/>
                  <a:pt x="5101576" y="3968329"/>
                </a:cubicBezTo>
                <a:cubicBezTo>
                  <a:pt x="5544026" y="4161129"/>
                  <a:pt x="6001560" y="4360502"/>
                  <a:pt x="6464276" y="4526280"/>
                </a:cubicBezTo>
                <a:cubicBezTo>
                  <a:pt x="6717576" y="4617043"/>
                  <a:pt x="6948010" y="4691511"/>
                  <a:pt x="7168721" y="4753952"/>
                </a:cubicBezTo>
                <a:cubicBezTo>
                  <a:pt x="7426130" y="4826777"/>
                  <a:pt x="7664392" y="4881710"/>
                  <a:pt x="7897107" y="4921899"/>
                </a:cubicBezTo>
                <a:cubicBezTo>
                  <a:pt x="8153466" y="4966151"/>
                  <a:pt x="8402134" y="4991438"/>
                  <a:pt x="8636241" y="4997052"/>
                </a:cubicBezTo>
                <a:cubicBezTo>
                  <a:pt x="8891847" y="5003191"/>
                  <a:pt x="9139717" y="4986143"/>
                  <a:pt x="9372958" y="4946387"/>
                </a:cubicBezTo>
                <a:cubicBezTo>
                  <a:pt x="9484899" y="4926920"/>
                  <a:pt x="9594719" y="4900606"/>
                  <a:pt x="9701274" y="4867834"/>
                </a:cubicBezTo>
                <a:cubicBezTo>
                  <a:pt x="9709626" y="4883626"/>
                  <a:pt x="9717912" y="4899397"/>
                  <a:pt x="9726150" y="4915189"/>
                </a:cubicBezTo>
                <a:close/>
                <a:moveTo>
                  <a:pt x="2138210" y="3494682"/>
                </a:moveTo>
                <a:cubicBezTo>
                  <a:pt x="2579521" y="3152763"/>
                  <a:pt x="3129918" y="3274838"/>
                  <a:pt x="3610115" y="3439361"/>
                </a:cubicBezTo>
                <a:cubicBezTo>
                  <a:pt x="4118589" y="3613538"/>
                  <a:pt x="4620466" y="3828932"/>
                  <a:pt x="5105798" y="4037251"/>
                </a:cubicBezTo>
                <a:cubicBezTo>
                  <a:pt x="5552538" y="4228979"/>
                  <a:pt x="6014477" y="4427256"/>
                  <a:pt x="6480981" y="4593171"/>
                </a:cubicBezTo>
                <a:cubicBezTo>
                  <a:pt x="7020858" y="4785173"/>
                  <a:pt x="7469469" y="4909073"/>
                  <a:pt x="7892839" y="4983062"/>
                </a:cubicBezTo>
                <a:cubicBezTo>
                  <a:pt x="8145501" y="5027222"/>
                  <a:pt x="8390380" y="5052829"/>
                  <a:pt x="8620677" y="5059196"/>
                </a:cubicBezTo>
                <a:cubicBezTo>
                  <a:pt x="8872472" y="5066134"/>
                  <a:pt x="9116552" y="5050364"/>
                  <a:pt x="9346164" y="5012342"/>
                </a:cubicBezTo>
                <a:cubicBezTo>
                  <a:pt x="9477003" y="4990662"/>
                  <a:pt x="9605057" y="4959487"/>
                  <a:pt x="9728341" y="4919366"/>
                </a:cubicBezTo>
                <a:cubicBezTo>
                  <a:pt x="9736374" y="4934794"/>
                  <a:pt x="9744362" y="4950221"/>
                  <a:pt x="9752304" y="4965626"/>
                </a:cubicBezTo>
                <a:cubicBezTo>
                  <a:pt x="9607202" y="5015880"/>
                  <a:pt x="9460046" y="5051710"/>
                  <a:pt x="9318732" y="5074190"/>
                </a:cubicBezTo>
                <a:cubicBezTo>
                  <a:pt x="8794261" y="5157513"/>
                  <a:pt x="8260706" y="5114859"/>
                  <a:pt x="7758349" y="5015355"/>
                </a:cubicBezTo>
                <a:cubicBezTo>
                  <a:pt x="7303097" y="4925186"/>
                  <a:pt x="6873542" y="4788322"/>
                  <a:pt x="6499102" y="4656137"/>
                </a:cubicBezTo>
                <a:cubicBezTo>
                  <a:pt x="6029038" y="4490176"/>
                  <a:pt x="5562877" y="4293063"/>
                  <a:pt x="5112051" y="4102431"/>
                </a:cubicBezTo>
                <a:cubicBezTo>
                  <a:pt x="4617979" y="3893518"/>
                  <a:pt x="4107109" y="3677509"/>
                  <a:pt x="3590009" y="3502076"/>
                </a:cubicBezTo>
                <a:cubicBezTo>
                  <a:pt x="3446733" y="3453465"/>
                  <a:pt x="3321212" y="3417178"/>
                  <a:pt x="3206235" y="3391070"/>
                </a:cubicBezTo>
                <a:cubicBezTo>
                  <a:pt x="3066816" y="3359439"/>
                  <a:pt x="2941523" y="3342208"/>
                  <a:pt x="2823214" y="3338397"/>
                </a:cubicBezTo>
                <a:cubicBezTo>
                  <a:pt x="2690847" y="3334152"/>
                  <a:pt x="2566649" y="3347503"/>
                  <a:pt x="2454069" y="3378107"/>
                </a:cubicBezTo>
                <a:cubicBezTo>
                  <a:pt x="2330214" y="3411769"/>
                  <a:pt x="2215177" y="3467683"/>
                  <a:pt x="2112125" y="3544274"/>
                </a:cubicBezTo>
                <a:cubicBezTo>
                  <a:pt x="1976797" y="3644850"/>
                  <a:pt x="1857655" y="3764848"/>
                  <a:pt x="1748804" y="3895846"/>
                </a:cubicBezTo>
                <a:cubicBezTo>
                  <a:pt x="1750903" y="3892149"/>
                  <a:pt x="1753005" y="3888452"/>
                  <a:pt x="1755112" y="3884755"/>
                </a:cubicBezTo>
                <a:cubicBezTo>
                  <a:pt x="1869025" y="3739561"/>
                  <a:pt x="1994320" y="3606167"/>
                  <a:pt x="2138210" y="3494682"/>
                </a:cubicBezTo>
                <a:close/>
                <a:moveTo>
                  <a:pt x="1736277" y="3911023"/>
                </a:moveTo>
                <a:cubicBezTo>
                  <a:pt x="1734704" y="3912940"/>
                  <a:pt x="1733139" y="3914880"/>
                  <a:pt x="1731571" y="3916797"/>
                </a:cubicBezTo>
                <a:cubicBezTo>
                  <a:pt x="1732974" y="3914400"/>
                  <a:pt x="1734385" y="3912027"/>
                  <a:pt x="1735793" y="3909631"/>
                </a:cubicBezTo>
                <a:cubicBezTo>
                  <a:pt x="1737372" y="3907577"/>
                  <a:pt x="1738951" y="3905523"/>
                  <a:pt x="1740535" y="3903469"/>
                </a:cubicBezTo>
                <a:cubicBezTo>
                  <a:pt x="1739111" y="3906002"/>
                  <a:pt x="1737696" y="3908512"/>
                  <a:pt x="1736277" y="3911023"/>
                </a:cubicBezTo>
                <a:close/>
                <a:moveTo>
                  <a:pt x="1724318" y="3932339"/>
                </a:moveTo>
                <a:cubicBezTo>
                  <a:pt x="1722223" y="3936081"/>
                  <a:pt x="1720126" y="3939824"/>
                  <a:pt x="1718040" y="3943590"/>
                </a:cubicBezTo>
                <a:cubicBezTo>
                  <a:pt x="1715851" y="3946146"/>
                  <a:pt x="1713662" y="3948702"/>
                  <a:pt x="1711481" y="3951281"/>
                </a:cubicBezTo>
                <a:cubicBezTo>
                  <a:pt x="1713539" y="3947721"/>
                  <a:pt x="1715602" y="3944160"/>
                  <a:pt x="1717668" y="3940623"/>
                </a:cubicBezTo>
                <a:cubicBezTo>
                  <a:pt x="1719879" y="3937839"/>
                  <a:pt x="1722097" y="3935100"/>
                  <a:pt x="1724318" y="3932339"/>
                </a:cubicBezTo>
                <a:close/>
                <a:moveTo>
                  <a:pt x="1698623" y="3966526"/>
                </a:moveTo>
                <a:cubicBezTo>
                  <a:pt x="1697119" y="3968306"/>
                  <a:pt x="1695619" y="3970132"/>
                  <a:pt x="1694118" y="3971912"/>
                </a:cubicBezTo>
                <a:cubicBezTo>
                  <a:pt x="1695425" y="3969744"/>
                  <a:pt x="1696731" y="3967553"/>
                  <a:pt x="1698041" y="3965362"/>
                </a:cubicBezTo>
                <a:cubicBezTo>
                  <a:pt x="1699597" y="3963399"/>
                  <a:pt x="1701145" y="3961391"/>
                  <a:pt x="1702706" y="3959428"/>
                </a:cubicBezTo>
                <a:cubicBezTo>
                  <a:pt x="1701343" y="3961779"/>
                  <a:pt x="1699983" y="3964152"/>
                  <a:pt x="1698623" y="3966526"/>
                </a:cubicBezTo>
                <a:close/>
                <a:moveTo>
                  <a:pt x="1664534" y="4014726"/>
                </a:moveTo>
                <a:cubicBezTo>
                  <a:pt x="1663246" y="4016917"/>
                  <a:pt x="1661957" y="4019108"/>
                  <a:pt x="1660672" y="4021299"/>
                </a:cubicBezTo>
                <a:cubicBezTo>
                  <a:pt x="1659889" y="4022212"/>
                  <a:pt x="1659111" y="4023124"/>
                  <a:pt x="1658328" y="4024060"/>
                </a:cubicBezTo>
                <a:cubicBezTo>
                  <a:pt x="1659682" y="4021823"/>
                  <a:pt x="1661035" y="4019610"/>
                  <a:pt x="1662391" y="4017396"/>
                </a:cubicBezTo>
                <a:cubicBezTo>
                  <a:pt x="1663105" y="4016506"/>
                  <a:pt x="1663817" y="4015616"/>
                  <a:pt x="1664534" y="4014726"/>
                </a:cubicBezTo>
                <a:close/>
                <a:moveTo>
                  <a:pt x="1648191" y="4042728"/>
                </a:moveTo>
                <a:cubicBezTo>
                  <a:pt x="1646217" y="4046129"/>
                  <a:pt x="1644249" y="4049552"/>
                  <a:pt x="1642280" y="4052953"/>
                </a:cubicBezTo>
                <a:cubicBezTo>
                  <a:pt x="1640774" y="4054641"/>
                  <a:pt x="1639265" y="4056307"/>
                  <a:pt x="1637761" y="4057996"/>
                </a:cubicBezTo>
                <a:cubicBezTo>
                  <a:pt x="1639795" y="4054596"/>
                  <a:pt x="1641833" y="4051218"/>
                  <a:pt x="1643873" y="4047841"/>
                </a:cubicBezTo>
                <a:cubicBezTo>
                  <a:pt x="1645311" y="4046129"/>
                  <a:pt x="1646753" y="4044440"/>
                  <a:pt x="1648191" y="4042728"/>
                </a:cubicBezTo>
                <a:close/>
                <a:moveTo>
                  <a:pt x="1624305" y="4073173"/>
                </a:moveTo>
                <a:cubicBezTo>
                  <a:pt x="1623166" y="4074451"/>
                  <a:pt x="1622037" y="4075752"/>
                  <a:pt x="1620900" y="4077053"/>
                </a:cubicBezTo>
                <a:cubicBezTo>
                  <a:pt x="1622228" y="4074930"/>
                  <a:pt x="1623557" y="4072785"/>
                  <a:pt x="1624887" y="4070663"/>
                </a:cubicBezTo>
                <a:cubicBezTo>
                  <a:pt x="1625999" y="4069316"/>
                  <a:pt x="1627103" y="4067969"/>
                  <a:pt x="1628217" y="4066623"/>
                </a:cubicBezTo>
                <a:cubicBezTo>
                  <a:pt x="1626909" y="4068791"/>
                  <a:pt x="1625608" y="4070982"/>
                  <a:pt x="1624305" y="4073173"/>
                </a:cubicBezTo>
                <a:close/>
                <a:moveTo>
                  <a:pt x="1611644" y="4094466"/>
                </a:moveTo>
                <a:cubicBezTo>
                  <a:pt x="1609631" y="4097866"/>
                  <a:pt x="1607616" y="4101267"/>
                  <a:pt x="1605607" y="4104667"/>
                </a:cubicBezTo>
                <a:cubicBezTo>
                  <a:pt x="1603786" y="4106630"/>
                  <a:pt x="1601960" y="4108593"/>
                  <a:pt x="1600146" y="4110578"/>
                </a:cubicBezTo>
                <a:cubicBezTo>
                  <a:pt x="1602152" y="4107314"/>
                  <a:pt x="1604151" y="4104051"/>
                  <a:pt x="1606162" y="4100787"/>
                </a:cubicBezTo>
                <a:cubicBezTo>
                  <a:pt x="1607985" y="4098688"/>
                  <a:pt x="1609816" y="4096565"/>
                  <a:pt x="1611644" y="4094466"/>
                </a:cubicBezTo>
                <a:close/>
                <a:moveTo>
                  <a:pt x="1586387" y="4125686"/>
                </a:moveTo>
                <a:cubicBezTo>
                  <a:pt x="1585305" y="4126873"/>
                  <a:pt x="1584228" y="4128082"/>
                  <a:pt x="1583148" y="4129269"/>
                </a:cubicBezTo>
                <a:cubicBezTo>
                  <a:pt x="1584449" y="4127238"/>
                  <a:pt x="1585757" y="4125207"/>
                  <a:pt x="1587060" y="4123153"/>
                </a:cubicBezTo>
                <a:cubicBezTo>
                  <a:pt x="1588098" y="4121943"/>
                  <a:pt x="1589130" y="4120711"/>
                  <a:pt x="1590168" y="4119479"/>
                </a:cubicBezTo>
                <a:cubicBezTo>
                  <a:pt x="1588904" y="4121532"/>
                  <a:pt x="1587646" y="4123609"/>
                  <a:pt x="1586387" y="4125686"/>
                </a:cubicBezTo>
                <a:close/>
                <a:moveTo>
                  <a:pt x="1551868" y="4171376"/>
                </a:moveTo>
                <a:cubicBezTo>
                  <a:pt x="1550787" y="4173110"/>
                  <a:pt x="1549703" y="4174845"/>
                  <a:pt x="1548621" y="4176579"/>
                </a:cubicBezTo>
                <a:cubicBezTo>
                  <a:pt x="1547628" y="4177629"/>
                  <a:pt x="1546633" y="4178724"/>
                  <a:pt x="1545638" y="4179774"/>
                </a:cubicBezTo>
                <a:cubicBezTo>
                  <a:pt x="1546724" y="4178108"/>
                  <a:pt x="1547815" y="4176465"/>
                  <a:pt x="1548904" y="4174799"/>
                </a:cubicBezTo>
                <a:cubicBezTo>
                  <a:pt x="1549894" y="4173658"/>
                  <a:pt x="1550878" y="4172517"/>
                  <a:pt x="1551868" y="4171376"/>
                </a:cubicBezTo>
                <a:close/>
                <a:moveTo>
                  <a:pt x="1513247" y="4222337"/>
                </a:moveTo>
                <a:cubicBezTo>
                  <a:pt x="1512211" y="4223958"/>
                  <a:pt x="1511172" y="4225555"/>
                  <a:pt x="1510138" y="4227176"/>
                </a:cubicBezTo>
                <a:cubicBezTo>
                  <a:pt x="1509940" y="4227381"/>
                  <a:pt x="1509744" y="4227586"/>
                  <a:pt x="1509545" y="4227792"/>
                </a:cubicBezTo>
                <a:cubicBezTo>
                  <a:pt x="1508803" y="4228545"/>
                  <a:pt x="1508073" y="4229344"/>
                  <a:pt x="1507331" y="4230120"/>
                </a:cubicBezTo>
                <a:cubicBezTo>
                  <a:pt x="1508370" y="4228568"/>
                  <a:pt x="1509404" y="4227016"/>
                  <a:pt x="1510442" y="4225464"/>
                </a:cubicBezTo>
                <a:cubicBezTo>
                  <a:pt x="1511380" y="4224437"/>
                  <a:pt x="1512311" y="4223364"/>
                  <a:pt x="1513247" y="4222337"/>
                </a:cubicBezTo>
                <a:close/>
                <a:moveTo>
                  <a:pt x="1474294" y="4272272"/>
                </a:moveTo>
                <a:cubicBezTo>
                  <a:pt x="1473263" y="4273846"/>
                  <a:pt x="1472231" y="4275398"/>
                  <a:pt x="1471200" y="4276973"/>
                </a:cubicBezTo>
                <a:cubicBezTo>
                  <a:pt x="1470321" y="4277863"/>
                  <a:pt x="1469442" y="4278753"/>
                  <a:pt x="1468561" y="4279620"/>
                </a:cubicBezTo>
                <a:cubicBezTo>
                  <a:pt x="1469616" y="4278092"/>
                  <a:pt x="1470668" y="4276562"/>
                  <a:pt x="1471725" y="4275033"/>
                </a:cubicBezTo>
                <a:cubicBezTo>
                  <a:pt x="1472580" y="4274121"/>
                  <a:pt x="1473436" y="4273208"/>
                  <a:pt x="1474294" y="4272272"/>
                </a:cubicBezTo>
                <a:close/>
                <a:moveTo>
                  <a:pt x="1435043" y="4321088"/>
                </a:moveTo>
                <a:cubicBezTo>
                  <a:pt x="1434059" y="4322526"/>
                  <a:pt x="1433080" y="4323986"/>
                  <a:pt x="1432099" y="4325424"/>
                </a:cubicBezTo>
                <a:cubicBezTo>
                  <a:pt x="1431284" y="4326223"/>
                  <a:pt x="1430462" y="4326999"/>
                  <a:pt x="1429648" y="4327775"/>
                </a:cubicBezTo>
                <a:cubicBezTo>
                  <a:pt x="1430650" y="4326360"/>
                  <a:pt x="1431651" y="4324945"/>
                  <a:pt x="1432656" y="4323553"/>
                </a:cubicBezTo>
                <a:cubicBezTo>
                  <a:pt x="1433450" y="4322731"/>
                  <a:pt x="1434249" y="4321910"/>
                  <a:pt x="1435043" y="4321088"/>
                </a:cubicBezTo>
                <a:close/>
                <a:moveTo>
                  <a:pt x="1395506" y="4368626"/>
                </a:moveTo>
                <a:cubicBezTo>
                  <a:pt x="1394593" y="4369927"/>
                  <a:pt x="1393680" y="4371251"/>
                  <a:pt x="1392770" y="4372551"/>
                </a:cubicBezTo>
                <a:cubicBezTo>
                  <a:pt x="1391971" y="4373282"/>
                  <a:pt x="1391179" y="4374035"/>
                  <a:pt x="1390380" y="4374788"/>
                </a:cubicBezTo>
                <a:cubicBezTo>
                  <a:pt x="1391330" y="4373487"/>
                  <a:pt x="1392279" y="4372209"/>
                  <a:pt x="1393228" y="4370908"/>
                </a:cubicBezTo>
                <a:cubicBezTo>
                  <a:pt x="1393986" y="4370155"/>
                  <a:pt x="1394746" y="4369379"/>
                  <a:pt x="1395506" y="4368626"/>
                </a:cubicBezTo>
                <a:close/>
                <a:moveTo>
                  <a:pt x="1355730" y="4414795"/>
                </a:moveTo>
                <a:cubicBezTo>
                  <a:pt x="1354805" y="4416073"/>
                  <a:pt x="1353881" y="4417351"/>
                  <a:pt x="1352959" y="4418629"/>
                </a:cubicBezTo>
                <a:cubicBezTo>
                  <a:pt x="1352206" y="4419291"/>
                  <a:pt x="1351457" y="4419975"/>
                  <a:pt x="1350704" y="4420637"/>
                </a:cubicBezTo>
                <a:cubicBezTo>
                  <a:pt x="1351663" y="4419382"/>
                  <a:pt x="1352621" y="4418127"/>
                  <a:pt x="1353580" y="4416849"/>
                </a:cubicBezTo>
                <a:cubicBezTo>
                  <a:pt x="1354296" y="4416164"/>
                  <a:pt x="1355013" y="4415480"/>
                  <a:pt x="1355730" y="4414795"/>
                </a:cubicBezTo>
                <a:close/>
                <a:moveTo>
                  <a:pt x="1315588" y="4459640"/>
                </a:moveTo>
                <a:cubicBezTo>
                  <a:pt x="1314696" y="4460850"/>
                  <a:pt x="1313803" y="4462036"/>
                  <a:pt x="1312911" y="4463223"/>
                </a:cubicBezTo>
                <a:cubicBezTo>
                  <a:pt x="1312206" y="4463817"/>
                  <a:pt x="1311503" y="4464433"/>
                  <a:pt x="1310798" y="4465026"/>
                </a:cubicBezTo>
                <a:cubicBezTo>
                  <a:pt x="1311720" y="4463839"/>
                  <a:pt x="1312642" y="4462676"/>
                  <a:pt x="1313564" y="4461512"/>
                </a:cubicBezTo>
                <a:cubicBezTo>
                  <a:pt x="1314242" y="4460895"/>
                  <a:pt x="1314915" y="4460279"/>
                  <a:pt x="1315588" y="4459640"/>
                </a:cubicBezTo>
                <a:close/>
                <a:moveTo>
                  <a:pt x="1275239" y="4502956"/>
                </a:moveTo>
                <a:cubicBezTo>
                  <a:pt x="1274385" y="4504052"/>
                  <a:pt x="1273527" y="4505147"/>
                  <a:pt x="1272671" y="4506243"/>
                </a:cubicBezTo>
                <a:cubicBezTo>
                  <a:pt x="1271998" y="4506790"/>
                  <a:pt x="1271325" y="4507338"/>
                  <a:pt x="1270652" y="4507886"/>
                </a:cubicBezTo>
                <a:cubicBezTo>
                  <a:pt x="1271533" y="4506813"/>
                  <a:pt x="1272411" y="4505741"/>
                  <a:pt x="1273292" y="4504645"/>
                </a:cubicBezTo>
                <a:cubicBezTo>
                  <a:pt x="1273940" y="4504074"/>
                  <a:pt x="1274591" y="4503527"/>
                  <a:pt x="1275239" y="4502956"/>
                </a:cubicBezTo>
                <a:close/>
                <a:moveTo>
                  <a:pt x="1236325" y="4542552"/>
                </a:moveTo>
                <a:cubicBezTo>
                  <a:pt x="1234967" y="4544241"/>
                  <a:pt x="1233618" y="4545907"/>
                  <a:pt x="1232263" y="4547596"/>
                </a:cubicBezTo>
                <a:cubicBezTo>
                  <a:pt x="1231642" y="4548075"/>
                  <a:pt x="1231017" y="4548532"/>
                  <a:pt x="1230396" y="4549011"/>
                </a:cubicBezTo>
                <a:cubicBezTo>
                  <a:pt x="1231875" y="4547254"/>
                  <a:pt x="1233356" y="4545519"/>
                  <a:pt x="1234835" y="4543785"/>
                </a:cubicBezTo>
                <a:cubicBezTo>
                  <a:pt x="1235332" y="4543374"/>
                  <a:pt x="1235828" y="4542963"/>
                  <a:pt x="1236325" y="4542552"/>
                </a:cubicBezTo>
                <a:close/>
                <a:moveTo>
                  <a:pt x="1193233" y="4585389"/>
                </a:moveTo>
                <a:cubicBezTo>
                  <a:pt x="1192642" y="4586097"/>
                  <a:pt x="1192050" y="4586804"/>
                  <a:pt x="1191457" y="4587489"/>
                </a:cubicBezTo>
                <a:cubicBezTo>
                  <a:pt x="1190852" y="4587923"/>
                  <a:pt x="1190248" y="4588379"/>
                  <a:pt x="1189641" y="4588789"/>
                </a:cubicBezTo>
                <a:cubicBezTo>
                  <a:pt x="1190218" y="4588151"/>
                  <a:pt x="1190798" y="4587489"/>
                  <a:pt x="1191375" y="4586850"/>
                </a:cubicBezTo>
                <a:cubicBezTo>
                  <a:pt x="1191996" y="4586370"/>
                  <a:pt x="1192614" y="4585868"/>
                  <a:pt x="1193233" y="4585389"/>
                </a:cubicBezTo>
                <a:close/>
                <a:moveTo>
                  <a:pt x="1153233" y="4622498"/>
                </a:moveTo>
                <a:cubicBezTo>
                  <a:pt x="1152361" y="4623479"/>
                  <a:pt x="1151487" y="4624483"/>
                  <a:pt x="1150617" y="4625465"/>
                </a:cubicBezTo>
                <a:cubicBezTo>
                  <a:pt x="1150054" y="4625853"/>
                  <a:pt x="1149488" y="4626218"/>
                  <a:pt x="1148924" y="4626606"/>
                </a:cubicBezTo>
                <a:cubicBezTo>
                  <a:pt x="1149837" y="4625624"/>
                  <a:pt x="1150752" y="4624643"/>
                  <a:pt x="1151667" y="4623662"/>
                </a:cubicBezTo>
                <a:cubicBezTo>
                  <a:pt x="1152187" y="4623274"/>
                  <a:pt x="1152710" y="4622886"/>
                  <a:pt x="1153233" y="4622498"/>
                </a:cubicBezTo>
                <a:close/>
                <a:moveTo>
                  <a:pt x="1112966" y="4658009"/>
                </a:moveTo>
                <a:cubicBezTo>
                  <a:pt x="1111877" y="4659195"/>
                  <a:pt x="1110782" y="4660382"/>
                  <a:pt x="1109695" y="4661569"/>
                </a:cubicBezTo>
                <a:cubicBezTo>
                  <a:pt x="1109177" y="4661888"/>
                  <a:pt x="1108657" y="4662208"/>
                  <a:pt x="1108139" y="4662550"/>
                </a:cubicBezTo>
                <a:cubicBezTo>
                  <a:pt x="1109316" y="4661341"/>
                  <a:pt x="1110499" y="4660131"/>
                  <a:pt x="1111676" y="4658922"/>
                </a:cubicBezTo>
                <a:cubicBezTo>
                  <a:pt x="1112105" y="4658625"/>
                  <a:pt x="1112536" y="4658305"/>
                  <a:pt x="1112966" y="4658009"/>
                </a:cubicBezTo>
                <a:close/>
                <a:moveTo>
                  <a:pt x="1072308" y="4692059"/>
                </a:moveTo>
                <a:cubicBezTo>
                  <a:pt x="1071048" y="4693360"/>
                  <a:pt x="1069782" y="4694661"/>
                  <a:pt x="1068522" y="4695984"/>
                </a:cubicBezTo>
                <a:cubicBezTo>
                  <a:pt x="1068041" y="4696258"/>
                  <a:pt x="1067561" y="4696532"/>
                  <a:pt x="1067080" y="4696806"/>
                </a:cubicBezTo>
                <a:cubicBezTo>
                  <a:pt x="1068467" y="4695459"/>
                  <a:pt x="1069855" y="4694090"/>
                  <a:pt x="1071242" y="4692744"/>
                </a:cubicBezTo>
                <a:cubicBezTo>
                  <a:pt x="1071598" y="4692515"/>
                  <a:pt x="1071955" y="4692287"/>
                  <a:pt x="1072308" y="4692059"/>
                </a:cubicBezTo>
                <a:close/>
                <a:moveTo>
                  <a:pt x="1029289" y="4726520"/>
                </a:moveTo>
                <a:cubicBezTo>
                  <a:pt x="1028709" y="4727091"/>
                  <a:pt x="1028129" y="4727661"/>
                  <a:pt x="1027550" y="4728255"/>
                </a:cubicBezTo>
                <a:cubicBezTo>
                  <a:pt x="1027000" y="4728551"/>
                  <a:pt x="1026450" y="4728825"/>
                  <a:pt x="1025900" y="4729122"/>
                </a:cubicBezTo>
                <a:cubicBezTo>
                  <a:pt x="1026457" y="4728620"/>
                  <a:pt x="1027013" y="4728095"/>
                  <a:pt x="1027570" y="4727570"/>
                </a:cubicBezTo>
                <a:cubicBezTo>
                  <a:pt x="1028143" y="4727228"/>
                  <a:pt x="1028718" y="4726885"/>
                  <a:pt x="1029289" y="4726520"/>
                </a:cubicBezTo>
                <a:close/>
                <a:moveTo>
                  <a:pt x="988508" y="4756782"/>
                </a:moveTo>
                <a:cubicBezTo>
                  <a:pt x="987707" y="4757535"/>
                  <a:pt x="986908" y="4758288"/>
                  <a:pt x="986107" y="4759042"/>
                </a:cubicBezTo>
                <a:cubicBezTo>
                  <a:pt x="985886" y="4759133"/>
                  <a:pt x="985667" y="4759247"/>
                  <a:pt x="985446" y="4759361"/>
                </a:cubicBezTo>
                <a:cubicBezTo>
                  <a:pt x="986354" y="4758562"/>
                  <a:pt x="987260" y="4757763"/>
                  <a:pt x="988168" y="4756964"/>
                </a:cubicBezTo>
                <a:cubicBezTo>
                  <a:pt x="988282" y="4756896"/>
                  <a:pt x="988394" y="4756828"/>
                  <a:pt x="988508" y="4756782"/>
                </a:cubicBezTo>
                <a:close/>
                <a:moveTo>
                  <a:pt x="947052" y="4785766"/>
                </a:moveTo>
                <a:cubicBezTo>
                  <a:pt x="946425" y="4786314"/>
                  <a:pt x="945795" y="4786861"/>
                  <a:pt x="945167" y="4787432"/>
                </a:cubicBezTo>
                <a:cubicBezTo>
                  <a:pt x="944775" y="4787615"/>
                  <a:pt x="944380" y="4787774"/>
                  <a:pt x="943987" y="4787957"/>
                </a:cubicBezTo>
                <a:cubicBezTo>
                  <a:pt x="944644" y="4787409"/>
                  <a:pt x="945302" y="4786861"/>
                  <a:pt x="945959" y="4786314"/>
                </a:cubicBezTo>
                <a:cubicBezTo>
                  <a:pt x="946326" y="4786131"/>
                  <a:pt x="946689" y="4785949"/>
                  <a:pt x="947052" y="4785766"/>
                </a:cubicBezTo>
                <a:close/>
                <a:moveTo>
                  <a:pt x="926122" y="4802928"/>
                </a:moveTo>
                <a:cubicBezTo>
                  <a:pt x="927318" y="4802358"/>
                  <a:pt x="928514" y="4801810"/>
                  <a:pt x="929710" y="4801262"/>
                </a:cubicBezTo>
                <a:cubicBezTo>
                  <a:pt x="927838" y="4802928"/>
                  <a:pt x="925967" y="4804617"/>
                  <a:pt x="924096" y="4806283"/>
                </a:cubicBezTo>
                <a:cubicBezTo>
                  <a:pt x="922847" y="4806785"/>
                  <a:pt x="921599" y="4807287"/>
                  <a:pt x="920350" y="4807766"/>
                </a:cubicBezTo>
                <a:cubicBezTo>
                  <a:pt x="922274" y="4806146"/>
                  <a:pt x="924198" y="4804548"/>
                  <a:pt x="926122" y="4802928"/>
                </a:cubicBezTo>
                <a:close/>
                <a:moveTo>
                  <a:pt x="946812" y="4793525"/>
                </a:moveTo>
                <a:cubicBezTo>
                  <a:pt x="948540" y="4792750"/>
                  <a:pt x="950270" y="4791973"/>
                  <a:pt x="952000" y="4791197"/>
                </a:cubicBezTo>
                <a:cubicBezTo>
                  <a:pt x="949460" y="4793617"/>
                  <a:pt x="946918" y="4796013"/>
                  <a:pt x="944380" y="4798432"/>
                </a:cubicBezTo>
                <a:cubicBezTo>
                  <a:pt x="942606" y="4799094"/>
                  <a:pt x="940824" y="4799756"/>
                  <a:pt x="939051" y="4800440"/>
                </a:cubicBezTo>
                <a:cubicBezTo>
                  <a:pt x="941639" y="4798135"/>
                  <a:pt x="944227" y="4795830"/>
                  <a:pt x="946812" y="4793525"/>
                </a:cubicBezTo>
                <a:close/>
                <a:moveTo>
                  <a:pt x="987064" y="4775884"/>
                </a:moveTo>
                <a:cubicBezTo>
                  <a:pt x="989882" y="4774697"/>
                  <a:pt x="992694" y="4773465"/>
                  <a:pt x="995512" y="4772278"/>
                </a:cubicBezTo>
                <a:cubicBezTo>
                  <a:pt x="991984" y="4775975"/>
                  <a:pt x="988451" y="4779673"/>
                  <a:pt x="984927" y="4783392"/>
                </a:cubicBezTo>
                <a:cubicBezTo>
                  <a:pt x="982111" y="4784396"/>
                  <a:pt x="979300" y="4785424"/>
                  <a:pt x="976488" y="4786451"/>
                </a:cubicBezTo>
                <a:cubicBezTo>
                  <a:pt x="980009" y="4782936"/>
                  <a:pt x="983535" y="4779421"/>
                  <a:pt x="987064" y="4775884"/>
                </a:cubicBezTo>
                <a:close/>
                <a:moveTo>
                  <a:pt x="1007364" y="4767348"/>
                </a:moveTo>
                <a:cubicBezTo>
                  <a:pt x="1010513" y="4766048"/>
                  <a:pt x="1013663" y="4764724"/>
                  <a:pt x="1016817" y="4763446"/>
                </a:cubicBezTo>
                <a:cubicBezTo>
                  <a:pt x="1013642" y="4766938"/>
                  <a:pt x="1010458" y="4770430"/>
                  <a:pt x="1007291" y="4773922"/>
                </a:cubicBezTo>
                <a:cubicBezTo>
                  <a:pt x="1006617" y="4774674"/>
                  <a:pt x="1005931" y="4775428"/>
                  <a:pt x="1005257" y="4776181"/>
                </a:cubicBezTo>
                <a:cubicBezTo>
                  <a:pt x="1002131" y="4777253"/>
                  <a:pt x="998990" y="4778326"/>
                  <a:pt x="995868" y="4779421"/>
                </a:cubicBezTo>
                <a:cubicBezTo>
                  <a:pt x="999698" y="4775405"/>
                  <a:pt x="1003530" y="4771388"/>
                  <a:pt x="1007364" y="4767348"/>
                </a:cubicBezTo>
                <a:close/>
                <a:moveTo>
                  <a:pt x="1027769" y="4758950"/>
                </a:moveTo>
                <a:cubicBezTo>
                  <a:pt x="1031181" y="4757558"/>
                  <a:pt x="1034602" y="4756234"/>
                  <a:pt x="1038016" y="4754865"/>
                </a:cubicBezTo>
                <a:cubicBezTo>
                  <a:pt x="1033908" y="4759612"/>
                  <a:pt x="1029807" y="4764336"/>
                  <a:pt x="1025674" y="4769106"/>
                </a:cubicBezTo>
                <a:cubicBezTo>
                  <a:pt x="1022203" y="4770270"/>
                  <a:pt x="1018754" y="4771502"/>
                  <a:pt x="1015290" y="4772689"/>
                </a:cubicBezTo>
                <a:cubicBezTo>
                  <a:pt x="1019448" y="4768125"/>
                  <a:pt x="1023606" y="4763537"/>
                  <a:pt x="1027769" y="4758950"/>
                </a:cubicBezTo>
                <a:close/>
                <a:moveTo>
                  <a:pt x="1048105" y="4750848"/>
                </a:moveTo>
                <a:cubicBezTo>
                  <a:pt x="1051791" y="4749388"/>
                  <a:pt x="1055475" y="4747950"/>
                  <a:pt x="1059165" y="4746512"/>
                </a:cubicBezTo>
                <a:cubicBezTo>
                  <a:pt x="1054783" y="4751784"/>
                  <a:pt x="1050388" y="4757079"/>
                  <a:pt x="1045983" y="4762396"/>
                </a:cubicBezTo>
                <a:cubicBezTo>
                  <a:pt x="1042295" y="4763606"/>
                  <a:pt x="1038609" y="4764816"/>
                  <a:pt x="1034930" y="4766048"/>
                </a:cubicBezTo>
                <a:cubicBezTo>
                  <a:pt x="1039330" y="4760958"/>
                  <a:pt x="1043735" y="4755892"/>
                  <a:pt x="1048105" y="4750848"/>
                </a:cubicBezTo>
                <a:close/>
                <a:moveTo>
                  <a:pt x="1068449" y="4742952"/>
                </a:moveTo>
                <a:cubicBezTo>
                  <a:pt x="1072356" y="4741469"/>
                  <a:pt x="1076259" y="4739939"/>
                  <a:pt x="1080170" y="4738479"/>
                </a:cubicBezTo>
                <a:cubicBezTo>
                  <a:pt x="1075579" y="4744253"/>
                  <a:pt x="1070982" y="4750027"/>
                  <a:pt x="1066375" y="4755823"/>
                </a:cubicBezTo>
                <a:cubicBezTo>
                  <a:pt x="1062493" y="4757056"/>
                  <a:pt x="1058599" y="4758243"/>
                  <a:pt x="1054724" y="4759498"/>
                </a:cubicBezTo>
                <a:cubicBezTo>
                  <a:pt x="1059311" y="4753975"/>
                  <a:pt x="1063885" y="4748452"/>
                  <a:pt x="1068449" y="4742952"/>
                </a:cubicBezTo>
                <a:close/>
                <a:moveTo>
                  <a:pt x="1088875" y="4735216"/>
                </a:moveTo>
                <a:cubicBezTo>
                  <a:pt x="1092944" y="4733686"/>
                  <a:pt x="1097020" y="4732226"/>
                  <a:pt x="1101094" y="4730719"/>
                </a:cubicBezTo>
                <a:cubicBezTo>
                  <a:pt x="1096349" y="4736950"/>
                  <a:pt x="1091593" y="4743158"/>
                  <a:pt x="1086832" y="4749388"/>
                </a:cubicBezTo>
                <a:cubicBezTo>
                  <a:pt x="1082722" y="4750643"/>
                  <a:pt x="1078630" y="4751967"/>
                  <a:pt x="1074529" y="4753245"/>
                </a:cubicBezTo>
                <a:cubicBezTo>
                  <a:pt x="1079321" y="4747220"/>
                  <a:pt x="1084100" y="4741217"/>
                  <a:pt x="1088875" y="4735216"/>
                </a:cubicBezTo>
                <a:close/>
                <a:moveTo>
                  <a:pt x="1109252" y="4727730"/>
                </a:moveTo>
                <a:cubicBezTo>
                  <a:pt x="1113500" y="4726200"/>
                  <a:pt x="1117747" y="4724694"/>
                  <a:pt x="1121999" y="4723165"/>
                </a:cubicBezTo>
                <a:cubicBezTo>
                  <a:pt x="1117076" y="4729875"/>
                  <a:pt x="1112151" y="4736585"/>
                  <a:pt x="1107212" y="4743294"/>
                </a:cubicBezTo>
                <a:cubicBezTo>
                  <a:pt x="1102960" y="4744549"/>
                  <a:pt x="1098709" y="4745805"/>
                  <a:pt x="1094466" y="4747083"/>
                </a:cubicBezTo>
                <a:cubicBezTo>
                  <a:pt x="1099405" y="4740647"/>
                  <a:pt x="1104334" y="4734188"/>
                  <a:pt x="1109252" y="4727730"/>
                </a:cubicBezTo>
                <a:close/>
                <a:moveTo>
                  <a:pt x="1129644" y="4720495"/>
                </a:moveTo>
                <a:cubicBezTo>
                  <a:pt x="1134055" y="4718943"/>
                  <a:pt x="1138460" y="4717369"/>
                  <a:pt x="1142876" y="4715840"/>
                </a:cubicBezTo>
                <a:cubicBezTo>
                  <a:pt x="1137812" y="4723006"/>
                  <a:pt x="1132741" y="4730171"/>
                  <a:pt x="1127661" y="4737315"/>
                </a:cubicBezTo>
                <a:cubicBezTo>
                  <a:pt x="1124607" y="4738205"/>
                  <a:pt x="1121537" y="4739027"/>
                  <a:pt x="1118488" y="4739916"/>
                </a:cubicBezTo>
                <a:cubicBezTo>
                  <a:pt x="1117153" y="4740305"/>
                  <a:pt x="1115825" y="4740715"/>
                  <a:pt x="1114492" y="4741126"/>
                </a:cubicBezTo>
                <a:cubicBezTo>
                  <a:pt x="1119552" y="4734234"/>
                  <a:pt x="1124602" y="4727364"/>
                  <a:pt x="1129644" y="4720495"/>
                </a:cubicBezTo>
                <a:close/>
                <a:moveTo>
                  <a:pt x="1150083" y="4713398"/>
                </a:moveTo>
                <a:cubicBezTo>
                  <a:pt x="1154609" y="4711846"/>
                  <a:pt x="1159144" y="4710362"/>
                  <a:pt x="1163674" y="4708833"/>
                </a:cubicBezTo>
                <a:cubicBezTo>
                  <a:pt x="1158514" y="4716410"/>
                  <a:pt x="1153342" y="4723964"/>
                  <a:pt x="1148168" y="4731518"/>
                </a:cubicBezTo>
                <a:cubicBezTo>
                  <a:pt x="1143606" y="4732773"/>
                  <a:pt x="1139069" y="4734097"/>
                  <a:pt x="1134521" y="4735375"/>
                </a:cubicBezTo>
                <a:cubicBezTo>
                  <a:pt x="1139717" y="4728049"/>
                  <a:pt x="1144903" y="4720723"/>
                  <a:pt x="1150083" y="4713398"/>
                </a:cubicBezTo>
                <a:close/>
                <a:moveTo>
                  <a:pt x="1170511" y="4706551"/>
                </a:moveTo>
                <a:cubicBezTo>
                  <a:pt x="1175165" y="4705022"/>
                  <a:pt x="1179823" y="4703516"/>
                  <a:pt x="1184483" y="4702009"/>
                </a:cubicBezTo>
                <a:cubicBezTo>
                  <a:pt x="1179204" y="4710020"/>
                  <a:pt x="1173916" y="4718031"/>
                  <a:pt x="1168624" y="4726018"/>
                </a:cubicBezTo>
                <a:cubicBezTo>
                  <a:pt x="1163961" y="4727274"/>
                  <a:pt x="1159299" y="4728505"/>
                  <a:pt x="1154650" y="4729784"/>
                </a:cubicBezTo>
                <a:cubicBezTo>
                  <a:pt x="1159942" y="4722024"/>
                  <a:pt x="1165230" y="4714310"/>
                  <a:pt x="1170511" y="4706551"/>
                </a:cubicBezTo>
                <a:close/>
                <a:moveTo>
                  <a:pt x="1190941" y="4699932"/>
                </a:moveTo>
                <a:cubicBezTo>
                  <a:pt x="1195723" y="4698426"/>
                  <a:pt x="1200497" y="4696852"/>
                  <a:pt x="1205283" y="4695368"/>
                </a:cubicBezTo>
                <a:cubicBezTo>
                  <a:pt x="1199906" y="4703813"/>
                  <a:pt x="1194529" y="4712257"/>
                  <a:pt x="1189138" y="4720678"/>
                </a:cubicBezTo>
                <a:cubicBezTo>
                  <a:pt x="1184364" y="4721887"/>
                  <a:pt x="1179587" y="4723120"/>
                  <a:pt x="1174822" y="4724375"/>
                </a:cubicBezTo>
                <a:cubicBezTo>
                  <a:pt x="1180201" y="4716228"/>
                  <a:pt x="1185578" y="4708103"/>
                  <a:pt x="1190941" y="4699932"/>
                </a:cubicBezTo>
                <a:close/>
                <a:moveTo>
                  <a:pt x="1211404" y="4693474"/>
                </a:moveTo>
                <a:cubicBezTo>
                  <a:pt x="1216267" y="4691990"/>
                  <a:pt x="1221135" y="4690507"/>
                  <a:pt x="1226003" y="4689047"/>
                </a:cubicBezTo>
                <a:cubicBezTo>
                  <a:pt x="1220569" y="4697879"/>
                  <a:pt x="1215130" y="4706688"/>
                  <a:pt x="1209683" y="4715474"/>
                </a:cubicBezTo>
                <a:cubicBezTo>
                  <a:pt x="1204781" y="4716684"/>
                  <a:pt x="1199904" y="4717939"/>
                  <a:pt x="1195013" y="4719194"/>
                </a:cubicBezTo>
                <a:cubicBezTo>
                  <a:pt x="1200485" y="4710636"/>
                  <a:pt x="1205947" y="4702055"/>
                  <a:pt x="1211404" y="4693474"/>
                </a:cubicBezTo>
                <a:close/>
                <a:moveTo>
                  <a:pt x="1231857" y="4687267"/>
                </a:moveTo>
                <a:cubicBezTo>
                  <a:pt x="1236820" y="4685783"/>
                  <a:pt x="1241789" y="4684345"/>
                  <a:pt x="1246757" y="4682907"/>
                </a:cubicBezTo>
                <a:cubicBezTo>
                  <a:pt x="1241236" y="4692150"/>
                  <a:pt x="1235714" y="4701370"/>
                  <a:pt x="1230181" y="4710591"/>
                </a:cubicBezTo>
                <a:cubicBezTo>
                  <a:pt x="1225211" y="4711755"/>
                  <a:pt x="1220240" y="4712941"/>
                  <a:pt x="1215281" y="4714128"/>
                </a:cubicBezTo>
                <a:cubicBezTo>
                  <a:pt x="1220815" y="4705204"/>
                  <a:pt x="1226338" y="4696235"/>
                  <a:pt x="1231857" y="4687267"/>
                </a:cubicBezTo>
                <a:close/>
                <a:moveTo>
                  <a:pt x="1252307" y="4681287"/>
                </a:moveTo>
                <a:cubicBezTo>
                  <a:pt x="1257390" y="4679827"/>
                  <a:pt x="1262465" y="4678320"/>
                  <a:pt x="1267555" y="4676905"/>
                </a:cubicBezTo>
                <a:cubicBezTo>
                  <a:pt x="1261966" y="4686559"/>
                  <a:pt x="1256370" y="4696213"/>
                  <a:pt x="1250767" y="4705821"/>
                </a:cubicBezTo>
                <a:cubicBezTo>
                  <a:pt x="1245694" y="4706962"/>
                  <a:pt x="1240620" y="4708126"/>
                  <a:pt x="1235558" y="4709290"/>
                </a:cubicBezTo>
                <a:cubicBezTo>
                  <a:pt x="1241150" y="4699978"/>
                  <a:pt x="1246730" y="4690644"/>
                  <a:pt x="1252307" y="4681287"/>
                </a:cubicBezTo>
                <a:close/>
                <a:moveTo>
                  <a:pt x="1272831" y="4675467"/>
                </a:moveTo>
                <a:cubicBezTo>
                  <a:pt x="1277971" y="4674030"/>
                  <a:pt x="1283115" y="4672638"/>
                  <a:pt x="1288261" y="4671245"/>
                </a:cubicBezTo>
                <a:cubicBezTo>
                  <a:pt x="1282640" y="4681264"/>
                  <a:pt x="1277012" y="4691238"/>
                  <a:pt x="1271377" y="4701210"/>
                </a:cubicBezTo>
                <a:cubicBezTo>
                  <a:pt x="1266199" y="4702329"/>
                  <a:pt x="1261046" y="4703516"/>
                  <a:pt x="1255879" y="4704679"/>
                </a:cubicBezTo>
                <a:cubicBezTo>
                  <a:pt x="1261537" y="4694957"/>
                  <a:pt x="1267187" y="4685212"/>
                  <a:pt x="1272831" y="4675467"/>
                </a:cubicBezTo>
                <a:close/>
                <a:moveTo>
                  <a:pt x="1277268" y="4667777"/>
                </a:moveTo>
                <a:cubicBezTo>
                  <a:pt x="1282681" y="4658396"/>
                  <a:pt x="1288088" y="4649017"/>
                  <a:pt x="1293485" y="4639614"/>
                </a:cubicBezTo>
                <a:cubicBezTo>
                  <a:pt x="1298572" y="4637948"/>
                  <a:pt x="1303659" y="4636282"/>
                  <a:pt x="1308748" y="4634639"/>
                </a:cubicBezTo>
                <a:cubicBezTo>
                  <a:pt x="1303355" y="4644315"/>
                  <a:pt x="1297954" y="4653969"/>
                  <a:pt x="1292545" y="4663623"/>
                </a:cubicBezTo>
                <a:cubicBezTo>
                  <a:pt x="1287449" y="4664969"/>
                  <a:pt x="1282359" y="4666384"/>
                  <a:pt x="1277268" y="4667777"/>
                </a:cubicBezTo>
                <a:close/>
                <a:moveTo>
                  <a:pt x="1313952" y="4632996"/>
                </a:moveTo>
                <a:cubicBezTo>
                  <a:pt x="1319034" y="4631352"/>
                  <a:pt x="1324117" y="4629709"/>
                  <a:pt x="1329199" y="4628135"/>
                </a:cubicBezTo>
                <a:cubicBezTo>
                  <a:pt x="1323749" y="4638199"/>
                  <a:pt x="1318290" y="4648264"/>
                  <a:pt x="1312827" y="4658328"/>
                </a:cubicBezTo>
                <a:cubicBezTo>
                  <a:pt x="1307751" y="4659629"/>
                  <a:pt x="1302671" y="4660907"/>
                  <a:pt x="1297600" y="4662254"/>
                </a:cubicBezTo>
                <a:cubicBezTo>
                  <a:pt x="1303061" y="4652508"/>
                  <a:pt x="1308511" y="4642741"/>
                  <a:pt x="1313952" y="4632996"/>
                </a:cubicBezTo>
                <a:close/>
                <a:moveTo>
                  <a:pt x="1318502" y="4624825"/>
                </a:moveTo>
                <a:cubicBezTo>
                  <a:pt x="1323923" y="4615080"/>
                  <a:pt x="1329334" y="4605335"/>
                  <a:pt x="1334736" y="4595613"/>
                </a:cubicBezTo>
                <a:cubicBezTo>
                  <a:pt x="1339718" y="4593765"/>
                  <a:pt x="1344697" y="4591939"/>
                  <a:pt x="1349673" y="4590136"/>
                </a:cubicBezTo>
                <a:cubicBezTo>
                  <a:pt x="1344293" y="4600155"/>
                  <a:pt x="1338903" y="4610151"/>
                  <a:pt x="1333503" y="4620147"/>
                </a:cubicBezTo>
                <a:cubicBezTo>
                  <a:pt x="1328503" y="4621676"/>
                  <a:pt x="1323503" y="4623251"/>
                  <a:pt x="1318502" y="4624825"/>
                </a:cubicBezTo>
                <a:close/>
                <a:moveTo>
                  <a:pt x="1354796" y="4588287"/>
                </a:moveTo>
                <a:cubicBezTo>
                  <a:pt x="1360043" y="4586416"/>
                  <a:pt x="1365290" y="4584567"/>
                  <a:pt x="1370532" y="4582719"/>
                </a:cubicBezTo>
                <a:cubicBezTo>
                  <a:pt x="1365078" y="4593149"/>
                  <a:pt x="1359632" y="4603555"/>
                  <a:pt x="1354191" y="4613916"/>
                </a:cubicBezTo>
                <a:cubicBezTo>
                  <a:pt x="1348945" y="4615468"/>
                  <a:pt x="1343698" y="4617043"/>
                  <a:pt x="1338451" y="4618664"/>
                </a:cubicBezTo>
                <a:cubicBezTo>
                  <a:pt x="1343908" y="4608531"/>
                  <a:pt x="1349360" y="4598421"/>
                  <a:pt x="1354796" y="4588287"/>
                </a:cubicBezTo>
                <a:close/>
                <a:moveTo>
                  <a:pt x="1359233" y="4580026"/>
                </a:moveTo>
                <a:cubicBezTo>
                  <a:pt x="1364523" y="4570167"/>
                  <a:pt x="1369806" y="4560308"/>
                  <a:pt x="1375076" y="4550472"/>
                </a:cubicBezTo>
                <a:cubicBezTo>
                  <a:pt x="1380266" y="4548349"/>
                  <a:pt x="1385451" y="4546250"/>
                  <a:pt x="1390631" y="4544173"/>
                </a:cubicBezTo>
                <a:cubicBezTo>
                  <a:pt x="1385341" y="4554351"/>
                  <a:pt x="1380058" y="4564484"/>
                  <a:pt x="1374791" y="4574571"/>
                </a:cubicBezTo>
                <a:cubicBezTo>
                  <a:pt x="1369605" y="4576374"/>
                  <a:pt x="1364420" y="4578200"/>
                  <a:pt x="1359233" y="4580026"/>
                </a:cubicBezTo>
                <a:close/>
                <a:moveTo>
                  <a:pt x="1395638" y="4542187"/>
                </a:moveTo>
                <a:cubicBezTo>
                  <a:pt x="1400908" y="4540087"/>
                  <a:pt x="1406173" y="4538033"/>
                  <a:pt x="1411431" y="4536003"/>
                </a:cubicBezTo>
                <a:cubicBezTo>
                  <a:pt x="1406082" y="4546569"/>
                  <a:pt x="1400746" y="4557090"/>
                  <a:pt x="1395417" y="4567565"/>
                </a:cubicBezTo>
                <a:cubicBezTo>
                  <a:pt x="1390154" y="4569345"/>
                  <a:pt x="1384891" y="4571125"/>
                  <a:pt x="1379624" y="4572928"/>
                </a:cubicBezTo>
                <a:cubicBezTo>
                  <a:pt x="1384974" y="4562681"/>
                  <a:pt x="1390309" y="4552434"/>
                  <a:pt x="1395638" y="4542187"/>
                </a:cubicBezTo>
                <a:close/>
                <a:moveTo>
                  <a:pt x="1400000" y="4533789"/>
                </a:moveTo>
                <a:cubicBezTo>
                  <a:pt x="1405290" y="4523633"/>
                  <a:pt x="1410569" y="4513454"/>
                  <a:pt x="1415834" y="4503298"/>
                </a:cubicBezTo>
                <a:cubicBezTo>
                  <a:pt x="1421012" y="4500993"/>
                  <a:pt x="1426202" y="4498711"/>
                  <a:pt x="1431405" y="4496452"/>
                </a:cubicBezTo>
                <a:cubicBezTo>
                  <a:pt x="1426119" y="4506950"/>
                  <a:pt x="1420852" y="4517357"/>
                  <a:pt x="1415594" y="4527764"/>
                </a:cubicBezTo>
                <a:cubicBezTo>
                  <a:pt x="1410400" y="4529749"/>
                  <a:pt x="1405201" y="4531757"/>
                  <a:pt x="1400000" y="4533789"/>
                </a:cubicBezTo>
                <a:close/>
                <a:moveTo>
                  <a:pt x="1436316" y="4494330"/>
                </a:moveTo>
                <a:cubicBezTo>
                  <a:pt x="1531890" y="4453136"/>
                  <a:pt x="1631855" y="4418834"/>
                  <a:pt x="1736277" y="4394529"/>
                </a:cubicBezTo>
                <a:cubicBezTo>
                  <a:pt x="2234795" y="4278411"/>
                  <a:pt x="2795051" y="4441497"/>
                  <a:pt x="3245238" y="4572540"/>
                </a:cubicBezTo>
                <a:cubicBezTo>
                  <a:pt x="3911045" y="4766322"/>
                  <a:pt x="4577127" y="4995180"/>
                  <a:pt x="5221278" y="5216485"/>
                </a:cubicBezTo>
                <a:cubicBezTo>
                  <a:pt x="5725506" y="5389726"/>
                  <a:pt x="6246919" y="5568856"/>
                  <a:pt x="6765252" y="5730207"/>
                </a:cubicBezTo>
                <a:cubicBezTo>
                  <a:pt x="7073919" y="5826265"/>
                  <a:pt x="7440234" y="5935171"/>
                  <a:pt x="7816819" y="6014455"/>
                </a:cubicBezTo>
                <a:cubicBezTo>
                  <a:pt x="8211822" y="6097618"/>
                  <a:pt x="8563029" y="6136530"/>
                  <a:pt x="8890456" y="6133426"/>
                </a:cubicBezTo>
                <a:cubicBezTo>
                  <a:pt x="9138484" y="6131098"/>
                  <a:pt x="9381447" y="6094172"/>
                  <a:pt x="9593053" y="6026687"/>
                </a:cubicBezTo>
                <a:cubicBezTo>
                  <a:pt x="9794844" y="5962330"/>
                  <a:pt x="9965438" y="5872388"/>
                  <a:pt x="10101549" y="5758803"/>
                </a:cubicBezTo>
                <a:cubicBezTo>
                  <a:pt x="10106706" y="5775349"/>
                  <a:pt x="10111682" y="5792055"/>
                  <a:pt x="10116474" y="5808875"/>
                </a:cubicBezTo>
                <a:cubicBezTo>
                  <a:pt x="9837224" y="6055146"/>
                  <a:pt x="9381013" y="6195274"/>
                  <a:pt x="8863663" y="6193448"/>
                </a:cubicBezTo>
                <a:cubicBezTo>
                  <a:pt x="8543630" y="6192329"/>
                  <a:pt x="8222822" y="6151478"/>
                  <a:pt x="7910480" y="6089608"/>
                </a:cubicBezTo>
                <a:cubicBezTo>
                  <a:pt x="7515227" y="6011305"/>
                  <a:pt x="7133507" y="5899318"/>
                  <a:pt x="6783714" y="5791416"/>
                </a:cubicBezTo>
                <a:cubicBezTo>
                  <a:pt x="6261845" y="5630430"/>
                  <a:pt x="5736620" y="5451985"/>
                  <a:pt x="5228649" y="5279405"/>
                </a:cubicBezTo>
                <a:cubicBezTo>
                  <a:pt x="4575553" y="5057507"/>
                  <a:pt x="3900205" y="4828055"/>
                  <a:pt x="3225405" y="4633498"/>
                </a:cubicBezTo>
                <a:cubicBezTo>
                  <a:pt x="2954509" y="4555378"/>
                  <a:pt x="2710063" y="4487414"/>
                  <a:pt x="2462056" y="4446495"/>
                </a:cubicBezTo>
                <a:cubicBezTo>
                  <a:pt x="2176268" y="4399390"/>
                  <a:pt x="1930740" y="4397793"/>
                  <a:pt x="1711428" y="4441656"/>
                </a:cubicBezTo>
                <a:cubicBezTo>
                  <a:pt x="1614138" y="4461101"/>
                  <a:pt x="1517715" y="4489012"/>
                  <a:pt x="1420350" y="4525961"/>
                </a:cubicBezTo>
                <a:cubicBezTo>
                  <a:pt x="1425658" y="4515463"/>
                  <a:pt x="1430976" y="4504919"/>
                  <a:pt x="1436316" y="4494330"/>
                </a:cubicBezTo>
                <a:close/>
                <a:moveTo>
                  <a:pt x="8890410" y="6127606"/>
                </a:moveTo>
                <a:cubicBezTo>
                  <a:pt x="8555771" y="6130779"/>
                  <a:pt x="8220905" y="6089539"/>
                  <a:pt x="7895623" y="6025090"/>
                </a:cubicBezTo>
                <a:cubicBezTo>
                  <a:pt x="7499434" y="5946628"/>
                  <a:pt x="7117440" y="5833728"/>
                  <a:pt x="6766986" y="5724638"/>
                </a:cubicBezTo>
                <a:cubicBezTo>
                  <a:pt x="6248722" y="5563333"/>
                  <a:pt x="5727377" y="5384203"/>
                  <a:pt x="5223171" y="5210985"/>
                </a:cubicBezTo>
                <a:cubicBezTo>
                  <a:pt x="4578976" y="4989658"/>
                  <a:pt x="3912803" y="4760776"/>
                  <a:pt x="3246858" y="4566949"/>
                </a:cubicBezTo>
                <a:cubicBezTo>
                  <a:pt x="2987121" y="4491340"/>
                  <a:pt x="2733273" y="4420204"/>
                  <a:pt x="2482961" y="4380630"/>
                </a:cubicBezTo>
                <a:cubicBezTo>
                  <a:pt x="2197317" y="4335466"/>
                  <a:pt x="1952647" y="4338159"/>
                  <a:pt x="1734960" y="4388846"/>
                </a:cubicBezTo>
                <a:cubicBezTo>
                  <a:pt x="1636787" y="4411714"/>
                  <a:pt x="1539239" y="4443916"/>
                  <a:pt x="1440447" y="4486136"/>
                </a:cubicBezTo>
                <a:cubicBezTo>
                  <a:pt x="1445762" y="4475593"/>
                  <a:pt x="1451096" y="4465026"/>
                  <a:pt x="1456452" y="4454391"/>
                </a:cubicBezTo>
                <a:cubicBezTo>
                  <a:pt x="1554299" y="4407515"/>
                  <a:pt x="1654590" y="4369585"/>
                  <a:pt x="1759961" y="4341582"/>
                </a:cubicBezTo>
                <a:cubicBezTo>
                  <a:pt x="2220237" y="4219325"/>
                  <a:pt x="2714650" y="4343659"/>
                  <a:pt x="3266690" y="4505877"/>
                </a:cubicBezTo>
                <a:cubicBezTo>
                  <a:pt x="3923392" y="4698837"/>
                  <a:pt x="4580003" y="4927011"/>
                  <a:pt x="5215002" y="5147677"/>
                </a:cubicBezTo>
                <a:cubicBezTo>
                  <a:pt x="5715738" y="5321671"/>
                  <a:pt x="6233523" y="5501599"/>
                  <a:pt x="6748523" y="5663316"/>
                </a:cubicBezTo>
                <a:cubicBezTo>
                  <a:pt x="7062417" y="5761861"/>
                  <a:pt x="7435350" y="5873438"/>
                  <a:pt x="7821338" y="5953726"/>
                </a:cubicBezTo>
                <a:cubicBezTo>
                  <a:pt x="8224602" y="6037574"/>
                  <a:pt x="8583112" y="6074796"/>
                  <a:pt x="8917294" y="6067471"/>
                </a:cubicBezTo>
                <a:cubicBezTo>
                  <a:pt x="9171166" y="6061924"/>
                  <a:pt x="9419103" y="6019407"/>
                  <a:pt x="9634292" y="5944528"/>
                </a:cubicBezTo>
                <a:cubicBezTo>
                  <a:pt x="9749405" y="5904476"/>
                  <a:pt x="9855619" y="5855112"/>
                  <a:pt x="9949965" y="5797806"/>
                </a:cubicBezTo>
                <a:cubicBezTo>
                  <a:pt x="9997526" y="5768891"/>
                  <a:pt x="10042280" y="5737830"/>
                  <a:pt x="10084021" y="5704806"/>
                </a:cubicBezTo>
                <a:cubicBezTo>
                  <a:pt x="10089361" y="5720600"/>
                  <a:pt x="10094588" y="5736575"/>
                  <a:pt x="10099655" y="5752710"/>
                </a:cubicBezTo>
                <a:cubicBezTo>
                  <a:pt x="9818853" y="5987228"/>
                  <a:pt x="9384208" y="6122950"/>
                  <a:pt x="8890410" y="6127606"/>
                </a:cubicBezTo>
                <a:close/>
                <a:moveTo>
                  <a:pt x="10089635" y="5700379"/>
                </a:moveTo>
                <a:cubicBezTo>
                  <a:pt x="10099586" y="5692437"/>
                  <a:pt x="10109308" y="5684358"/>
                  <a:pt x="10118871" y="5676187"/>
                </a:cubicBezTo>
                <a:cubicBezTo>
                  <a:pt x="10123777" y="5691935"/>
                  <a:pt x="10128501" y="5707773"/>
                  <a:pt x="10133019" y="5723703"/>
                </a:cubicBezTo>
                <a:cubicBezTo>
                  <a:pt x="10123936" y="5731942"/>
                  <a:pt x="10114672" y="5740043"/>
                  <a:pt x="10105223" y="5748031"/>
                </a:cubicBezTo>
                <a:cubicBezTo>
                  <a:pt x="10100247" y="5732261"/>
                  <a:pt x="10095067" y="5716377"/>
                  <a:pt x="10089635" y="5700379"/>
                </a:cubicBezTo>
                <a:close/>
                <a:moveTo>
                  <a:pt x="10087673" y="5694559"/>
                </a:moveTo>
                <a:cubicBezTo>
                  <a:pt x="10082469" y="5679337"/>
                  <a:pt x="10077083" y="5664024"/>
                  <a:pt x="10071469" y="5648642"/>
                </a:cubicBezTo>
                <a:cubicBezTo>
                  <a:pt x="10081853" y="5640745"/>
                  <a:pt x="10092100" y="5632757"/>
                  <a:pt x="10102142" y="5624633"/>
                </a:cubicBezTo>
                <a:cubicBezTo>
                  <a:pt x="10107254" y="5639718"/>
                  <a:pt x="10112207" y="5654918"/>
                  <a:pt x="10117022" y="5670231"/>
                </a:cubicBezTo>
                <a:cubicBezTo>
                  <a:pt x="10107414" y="5678447"/>
                  <a:pt x="10097623" y="5686572"/>
                  <a:pt x="10087673" y="5694559"/>
                </a:cubicBezTo>
                <a:close/>
                <a:moveTo>
                  <a:pt x="10107710" y="5620046"/>
                </a:moveTo>
                <a:cubicBezTo>
                  <a:pt x="10117934" y="5611693"/>
                  <a:pt x="10127999" y="5603226"/>
                  <a:pt x="10137836" y="5594645"/>
                </a:cubicBezTo>
                <a:cubicBezTo>
                  <a:pt x="10142468" y="5609616"/>
                  <a:pt x="10146941" y="5624679"/>
                  <a:pt x="10151231" y="5639787"/>
                </a:cubicBezTo>
                <a:cubicBezTo>
                  <a:pt x="10141875" y="5648459"/>
                  <a:pt x="10132313" y="5657017"/>
                  <a:pt x="10122590" y="5665461"/>
                </a:cubicBezTo>
                <a:cubicBezTo>
                  <a:pt x="10117775" y="5650216"/>
                  <a:pt x="10112823" y="5635062"/>
                  <a:pt x="10107710" y="5620046"/>
                </a:cubicBezTo>
                <a:close/>
                <a:moveTo>
                  <a:pt x="10105816" y="5614477"/>
                </a:moveTo>
                <a:cubicBezTo>
                  <a:pt x="10100750" y="5599665"/>
                  <a:pt x="10095569" y="5584991"/>
                  <a:pt x="10090274" y="5570454"/>
                </a:cubicBezTo>
                <a:cubicBezTo>
                  <a:pt x="10100978" y="5562169"/>
                  <a:pt x="10111499" y="5553725"/>
                  <a:pt x="10121860" y="5545190"/>
                </a:cubicBezTo>
                <a:cubicBezTo>
                  <a:pt x="10126721" y="5559659"/>
                  <a:pt x="10131445" y="5574219"/>
                  <a:pt x="10136033" y="5588848"/>
                </a:cubicBezTo>
                <a:cubicBezTo>
                  <a:pt x="10126151" y="5597520"/>
                  <a:pt x="10116063" y="5606056"/>
                  <a:pt x="10105816" y="5614477"/>
                </a:cubicBezTo>
                <a:close/>
                <a:moveTo>
                  <a:pt x="10127611" y="5540488"/>
                </a:moveTo>
                <a:cubicBezTo>
                  <a:pt x="10138337" y="5531519"/>
                  <a:pt x="10148859" y="5522413"/>
                  <a:pt x="10159197" y="5513193"/>
                </a:cubicBezTo>
                <a:cubicBezTo>
                  <a:pt x="10163670" y="5527594"/>
                  <a:pt x="10167938" y="5541881"/>
                  <a:pt x="10171954" y="5556007"/>
                </a:cubicBezTo>
                <a:cubicBezTo>
                  <a:pt x="10162095" y="5565387"/>
                  <a:pt x="10152054" y="5574630"/>
                  <a:pt x="10141784" y="5583736"/>
                </a:cubicBezTo>
                <a:cubicBezTo>
                  <a:pt x="10137265" y="5569449"/>
                  <a:pt x="10132540" y="5555026"/>
                  <a:pt x="10127611" y="5540488"/>
                </a:cubicBezTo>
                <a:close/>
                <a:moveTo>
                  <a:pt x="10125466" y="5534189"/>
                </a:moveTo>
                <a:cubicBezTo>
                  <a:pt x="10120742" y="5520473"/>
                  <a:pt x="10115857" y="5506644"/>
                  <a:pt x="10110791" y="5492722"/>
                </a:cubicBezTo>
                <a:cubicBezTo>
                  <a:pt x="10121997" y="5483912"/>
                  <a:pt x="10133019" y="5474944"/>
                  <a:pt x="10143838" y="5465860"/>
                </a:cubicBezTo>
                <a:cubicBezTo>
                  <a:pt x="10148493" y="5479645"/>
                  <a:pt x="10152966" y="5493315"/>
                  <a:pt x="10157234" y="5506871"/>
                </a:cubicBezTo>
                <a:cubicBezTo>
                  <a:pt x="10146850" y="5516092"/>
                  <a:pt x="10136261" y="5525220"/>
                  <a:pt x="10125466" y="5534189"/>
                </a:cubicBezTo>
                <a:close/>
                <a:moveTo>
                  <a:pt x="10149064" y="5461410"/>
                </a:moveTo>
                <a:cubicBezTo>
                  <a:pt x="10160041" y="5452099"/>
                  <a:pt x="10170790" y="5442628"/>
                  <a:pt x="10181334" y="5433043"/>
                </a:cubicBezTo>
                <a:cubicBezTo>
                  <a:pt x="10185510" y="5446645"/>
                  <a:pt x="10189482" y="5460132"/>
                  <a:pt x="10193247" y="5473506"/>
                </a:cubicBezTo>
                <a:cubicBezTo>
                  <a:pt x="10183182" y="5483205"/>
                  <a:pt x="10172912" y="5492791"/>
                  <a:pt x="10162415" y="5502216"/>
                </a:cubicBezTo>
                <a:cubicBezTo>
                  <a:pt x="10158147" y="5488728"/>
                  <a:pt x="10153720" y="5475149"/>
                  <a:pt x="10149064" y="5461410"/>
                </a:cubicBezTo>
                <a:close/>
                <a:moveTo>
                  <a:pt x="10146941" y="5455226"/>
                </a:moveTo>
                <a:cubicBezTo>
                  <a:pt x="10142446" y="5442057"/>
                  <a:pt x="10137767" y="5428820"/>
                  <a:pt x="10132906" y="5415447"/>
                </a:cubicBezTo>
                <a:cubicBezTo>
                  <a:pt x="10144385" y="5406272"/>
                  <a:pt x="10155660" y="5396961"/>
                  <a:pt x="10166728" y="5387490"/>
                </a:cubicBezTo>
                <a:cubicBezTo>
                  <a:pt x="10171133" y="5400704"/>
                  <a:pt x="10175355" y="5413781"/>
                  <a:pt x="10179394" y="5426767"/>
                </a:cubicBezTo>
                <a:cubicBezTo>
                  <a:pt x="10168805" y="5436375"/>
                  <a:pt x="10157964" y="5445868"/>
                  <a:pt x="10146941" y="5455226"/>
                </a:cubicBezTo>
                <a:close/>
                <a:moveTo>
                  <a:pt x="10172114" y="5382812"/>
                </a:moveTo>
                <a:cubicBezTo>
                  <a:pt x="10183480" y="5372975"/>
                  <a:pt x="10194616" y="5363002"/>
                  <a:pt x="10205525" y="5352892"/>
                </a:cubicBezTo>
                <a:cubicBezTo>
                  <a:pt x="10209427" y="5365854"/>
                  <a:pt x="10213170" y="5378704"/>
                  <a:pt x="10216663" y="5391461"/>
                </a:cubicBezTo>
                <a:cubicBezTo>
                  <a:pt x="10206278" y="5401708"/>
                  <a:pt x="10195644" y="5411841"/>
                  <a:pt x="10184780" y="5421837"/>
                </a:cubicBezTo>
                <a:cubicBezTo>
                  <a:pt x="10180764" y="5408920"/>
                  <a:pt x="10176518" y="5395911"/>
                  <a:pt x="10172114" y="5382812"/>
                </a:cubicBezTo>
                <a:close/>
                <a:moveTo>
                  <a:pt x="10210455" y="5348259"/>
                </a:moveTo>
                <a:cubicBezTo>
                  <a:pt x="10221432" y="5337966"/>
                  <a:pt x="10232181" y="5327513"/>
                  <a:pt x="10242680" y="5316924"/>
                </a:cubicBezTo>
                <a:cubicBezTo>
                  <a:pt x="10246034" y="5329682"/>
                  <a:pt x="10249161" y="5342348"/>
                  <a:pt x="10252105" y="5354900"/>
                </a:cubicBezTo>
                <a:cubicBezTo>
                  <a:pt x="10242177" y="5365581"/>
                  <a:pt x="10232022" y="5376124"/>
                  <a:pt x="10221615" y="5386531"/>
                </a:cubicBezTo>
                <a:cubicBezTo>
                  <a:pt x="10218100" y="5373888"/>
                  <a:pt x="10214357" y="5361108"/>
                  <a:pt x="10210455" y="5348259"/>
                </a:cubicBezTo>
                <a:close/>
                <a:moveTo>
                  <a:pt x="10208560" y="5342028"/>
                </a:moveTo>
                <a:cubicBezTo>
                  <a:pt x="10204749" y="5329636"/>
                  <a:pt x="10200755" y="5317130"/>
                  <a:pt x="10196579" y="5304555"/>
                </a:cubicBezTo>
                <a:cubicBezTo>
                  <a:pt x="10208150" y="5294376"/>
                  <a:pt x="10219516" y="5284061"/>
                  <a:pt x="10230607" y="5273563"/>
                </a:cubicBezTo>
                <a:cubicBezTo>
                  <a:pt x="10234258" y="5286000"/>
                  <a:pt x="10237727" y="5298325"/>
                  <a:pt x="10240990" y="5310534"/>
                </a:cubicBezTo>
                <a:cubicBezTo>
                  <a:pt x="10230424" y="5321169"/>
                  <a:pt x="10219607" y="5331667"/>
                  <a:pt x="10208560" y="5342028"/>
                </a:cubicBezTo>
                <a:close/>
                <a:moveTo>
                  <a:pt x="10194571" y="5298530"/>
                </a:moveTo>
                <a:cubicBezTo>
                  <a:pt x="10190440" y="5286252"/>
                  <a:pt x="10186195" y="5273882"/>
                  <a:pt x="10181745" y="5261421"/>
                </a:cubicBezTo>
                <a:cubicBezTo>
                  <a:pt x="10193887" y="5251425"/>
                  <a:pt x="10205777" y="5241270"/>
                  <a:pt x="10217438" y="5230977"/>
                </a:cubicBezTo>
                <a:cubicBezTo>
                  <a:pt x="10221387" y="5243209"/>
                  <a:pt x="10225152" y="5255328"/>
                  <a:pt x="10228758" y="5267355"/>
                </a:cubicBezTo>
                <a:cubicBezTo>
                  <a:pt x="10217598" y="5277899"/>
                  <a:pt x="10206210" y="5288305"/>
                  <a:pt x="10194571" y="5298530"/>
                </a:cubicBezTo>
                <a:close/>
                <a:moveTo>
                  <a:pt x="10222482" y="5226413"/>
                </a:moveTo>
                <a:cubicBezTo>
                  <a:pt x="10234213" y="5215960"/>
                  <a:pt x="10245715" y="5205325"/>
                  <a:pt x="10256943" y="5194553"/>
                </a:cubicBezTo>
                <a:cubicBezTo>
                  <a:pt x="10260367" y="5206512"/>
                  <a:pt x="10263539" y="5218356"/>
                  <a:pt x="10266574" y="5230109"/>
                </a:cubicBezTo>
                <a:cubicBezTo>
                  <a:pt x="10255894" y="5241064"/>
                  <a:pt x="10244984" y="5251882"/>
                  <a:pt x="10233825" y="5262539"/>
                </a:cubicBezTo>
                <a:cubicBezTo>
                  <a:pt x="10230241" y="5250604"/>
                  <a:pt x="10226430" y="5238554"/>
                  <a:pt x="10222482" y="5226413"/>
                </a:cubicBezTo>
                <a:close/>
                <a:moveTo>
                  <a:pt x="10220588" y="5220570"/>
                </a:moveTo>
                <a:cubicBezTo>
                  <a:pt x="10216639" y="5208634"/>
                  <a:pt x="10212532" y="5196607"/>
                  <a:pt x="10208264" y="5184488"/>
                </a:cubicBezTo>
                <a:cubicBezTo>
                  <a:pt x="10220565" y="5174196"/>
                  <a:pt x="10232660" y="5163744"/>
                  <a:pt x="10244483" y="5153154"/>
                </a:cubicBezTo>
                <a:cubicBezTo>
                  <a:pt x="10248225" y="5165021"/>
                  <a:pt x="10251763" y="5176798"/>
                  <a:pt x="10255163" y="5188482"/>
                </a:cubicBezTo>
                <a:cubicBezTo>
                  <a:pt x="10243866" y="5199323"/>
                  <a:pt x="10232341" y="5210026"/>
                  <a:pt x="10220588" y="5220570"/>
                </a:cubicBezTo>
                <a:close/>
                <a:moveTo>
                  <a:pt x="10249457" y="5148590"/>
                </a:moveTo>
                <a:cubicBezTo>
                  <a:pt x="10253954" y="5144527"/>
                  <a:pt x="10258427" y="5140465"/>
                  <a:pt x="10262854" y="5136380"/>
                </a:cubicBezTo>
                <a:cubicBezTo>
                  <a:pt x="10270112" y="5129601"/>
                  <a:pt x="10277278" y="5122755"/>
                  <a:pt x="10284352" y="5115863"/>
                </a:cubicBezTo>
                <a:cubicBezTo>
                  <a:pt x="10287525" y="5127388"/>
                  <a:pt x="10290537" y="5138844"/>
                  <a:pt x="10293321" y="5150187"/>
                </a:cubicBezTo>
                <a:cubicBezTo>
                  <a:pt x="10282527" y="5161484"/>
                  <a:pt x="10271458" y="5172644"/>
                  <a:pt x="10260138" y="5183644"/>
                </a:cubicBezTo>
                <a:cubicBezTo>
                  <a:pt x="10256738" y="5172051"/>
                  <a:pt x="10253200" y="5160388"/>
                  <a:pt x="10249457" y="5148590"/>
                </a:cubicBezTo>
                <a:close/>
                <a:moveTo>
                  <a:pt x="10247632" y="5142975"/>
                </a:moveTo>
                <a:cubicBezTo>
                  <a:pt x="10243889" y="5131290"/>
                  <a:pt x="10239986" y="5119537"/>
                  <a:pt x="10235879" y="5107647"/>
                </a:cubicBezTo>
                <a:cubicBezTo>
                  <a:pt x="10248362" y="5097057"/>
                  <a:pt x="10260617" y="5086331"/>
                  <a:pt x="10272622" y="5075422"/>
                </a:cubicBezTo>
                <a:cubicBezTo>
                  <a:pt x="10276159" y="5086993"/>
                  <a:pt x="10279537" y="5098495"/>
                  <a:pt x="10282732" y="5109906"/>
                </a:cubicBezTo>
                <a:cubicBezTo>
                  <a:pt x="10271275" y="5121089"/>
                  <a:pt x="10259591" y="5132112"/>
                  <a:pt x="10247632" y="5142975"/>
                </a:cubicBezTo>
                <a:close/>
                <a:moveTo>
                  <a:pt x="10277529" y="5070881"/>
                </a:moveTo>
                <a:cubicBezTo>
                  <a:pt x="10287890" y="5061387"/>
                  <a:pt x="10298114" y="5051779"/>
                  <a:pt x="10308088" y="5042057"/>
                </a:cubicBezTo>
                <a:cubicBezTo>
                  <a:pt x="10309685" y="5040482"/>
                  <a:pt x="10311259" y="5038930"/>
                  <a:pt x="10312857" y="5037355"/>
                </a:cubicBezTo>
                <a:cubicBezTo>
                  <a:pt x="10315778" y="5048584"/>
                  <a:pt x="10318517" y="5059721"/>
                  <a:pt x="10321073" y="5070789"/>
                </a:cubicBezTo>
                <a:cubicBezTo>
                  <a:pt x="10310187" y="5082360"/>
                  <a:pt x="10299027" y="5093771"/>
                  <a:pt x="10287638" y="5105045"/>
                </a:cubicBezTo>
                <a:cubicBezTo>
                  <a:pt x="10284443" y="5093748"/>
                  <a:pt x="10281066" y="5082360"/>
                  <a:pt x="10277529" y="5070881"/>
                </a:cubicBezTo>
                <a:close/>
                <a:moveTo>
                  <a:pt x="10305144" y="4988128"/>
                </a:moveTo>
                <a:cubicBezTo>
                  <a:pt x="10301743" y="4976786"/>
                  <a:pt x="10298137" y="4965352"/>
                  <a:pt x="10294395" y="4953827"/>
                </a:cubicBezTo>
                <a:cubicBezTo>
                  <a:pt x="10307174" y="4942736"/>
                  <a:pt x="10319704" y="4931462"/>
                  <a:pt x="10331982" y="4920028"/>
                </a:cubicBezTo>
                <a:cubicBezTo>
                  <a:pt x="10335109" y="4931256"/>
                  <a:pt x="10338121" y="4942393"/>
                  <a:pt x="10340882" y="4953462"/>
                </a:cubicBezTo>
                <a:cubicBezTo>
                  <a:pt x="10329220" y="4965170"/>
                  <a:pt x="10317307" y="4976717"/>
                  <a:pt x="10305144" y="4988128"/>
                </a:cubicBezTo>
                <a:close/>
                <a:moveTo>
                  <a:pt x="10336775" y="4915555"/>
                </a:moveTo>
                <a:cubicBezTo>
                  <a:pt x="10348939" y="4904121"/>
                  <a:pt x="10360829" y="4892527"/>
                  <a:pt x="10372445" y="4880796"/>
                </a:cubicBezTo>
                <a:cubicBezTo>
                  <a:pt x="10374910" y="4891614"/>
                  <a:pt x="10377238" y="4902386"/>
                  <a:pt x="10379361" y="4913090"/>
                </a:cubicBezTo>
                <a:cubicBezTo>
                  <a:pt x="10368383" y="4925071"/>
                  <a:pt x="10357132" y="4936916"/>
                  <a:pt x="10345653" y="4948601"/>
                </a:cubicBezTo>
                <a:cubicBezTo>
                  <a:pt x="10342868" y="4937669"/>
                  <a:pt x="10339924" y="4926646"/>
                  <a:pt x="10336775" y="4915555"/>
                </a:cubicBezTo>
                <a:close/>
                <a:moveTo>
                  <a:pt x="10377214" y="4876004"/>
                </a:moveTo>
                <a:cubicBezTo>
                  <a:pt x="10384541" y="4868518"/>
                  <a:pt x="10391798" y="4861010"/>
                  <a:pt x="10398919" y="4853410"/>
                </a:cubicBezTo>
                <a:cubicBezTo>
                  <a:pt x="10402867" y="4849188"/>
                  <a:pt x="10406769" y="4844943"/>
                  <a:pt x="10410650" y="4840676"/>
                </a:cubicBezTo>
                <a:cubicBezTo>
                  <a:pt x="10412475" y="4851128"/>
                  <a:pt x="10414073" y="4861512"/>
                  <a:pt x="10415533" y="4871828"/>
                </a:cubicBezTo>
                <a:cubicBezTo>
                  <a:pt x="10405332" y="4883969"/>
                  <a:pt x="10394856" y="4895973"/>
                  <a:pt x="10384130" y="4907818"/>
                </a:cubicBezTo>
                <a:cubicBezTo>
                  <a:pt x="10382007" y="4897274"/>
                  <a:pt x="10379679" y="4886662"/>
                  <a:pt x="10377214" y="4876004"/>
                </a:cubicBezTo>
                <a:close/>
                <a:moveTo>
                  <a:pt x="10415465" y="4835381"/>
                </a:moveTo>
                <a:cubicBezTo>
                  <a:pt x="10426031" y="4823674"/>
                  <a:pt x="10436347" y="4811828"/>
                  <a:pt x="10446388" y="4799847"/>
                </a:cubicBezTo>
                <a:cubicBezTo>
                  <a:pt x="10447529" y="4809912"/>
                  <a:pt x="10448511" y="4819930"/>
                  <a:pt x="10449310" y="4829904"/>
                </a:cubicBezTo>
                <a:cubicBezTo>
                  <a:pt x="10439929" y="4842068"/>
                  <a:pt x="10430321" y="4854118"/>
                  <a:pt x="10420463" y="4866008"/>
                </a:cubicBezTo>
                <a:cubicBezTo>
                  <a:pt x="10418956" y="4855852"/>
                  <a:pt x="10417313" y="4845628"/>
                  <a:pt x="10415465" y="4835381"/>
                </a:cubicBezTo>
                <a:close/>
                <a:moveTo>
                  <a:pt x="10414415" y="4829515"/>
                </a:moveTo>
                <a:cubicBezTo>
                  <a:pt x="10412475" y="4819063"/>
                  <a:pt x="10410398" y="4808542"/>
                  <a:pt x="10408139" y="4797976"/>
                </a:cubicBezTo>
                <a:cubicBezTo>
                  <a:pt x="10419504" y="4786268"/>
                  <a:pt x="10430573" y="4774424"/>
                  <a:pt x="10441413" y="4762419"/>
                </a:cubicBezTo>
                <a:cubicBezTo>
                  <a:pt x="10442988" y="4772758"/>
                  <a:pt x="10444403" y="4783050"/>
                  <a:pt x="10445635" y="4793274"/>
                </a:cubicBezTo>
                <a:cubicBezTo>
                  <a:pt x="10435480" y="4805507"/>
                  <a:pt x="10425073" y="4817580"/>
                  <a:pt x="10414415" y="4829515"/>
                </a:cubicBezTo>
                <a:close/>
                <a:moveTo>
                  <a:pt x="10407066" y="4793000"/>
                </a:moveTo>
                <a:cubicBezTo>
                  <a:pt x="10404692" y="4782160"/>
                  <a:pt x="10402137" y="4771251"/>
                  <a:pt x="10399420" y="4760297"/>
                </a:cubicBezTo>
                <a:cubicBezTo>
                  <a:pt x="10411539" y="4748657"/>
                  <a:pt x="10423407" y="4736882"/>
                  <a:pt x="10435000" y="4724946"/>
                </a:cubicBezTo>
                <a:cubicBezTo>
                  <a:pt x="10437032" y="4735626"/>
                  <a:pt x="10438903" y="4746261"/>
                  <a:pt x="10440569" y="4756851"/>
                </a:cubicBezTo>
                <a:cubicBezTo>
                  <a:pt x="10429659" y="4769037"/>
                  <a:pt x="10418477" y="4781087"/>
                  <a:pt x="10407066" y="4793000"/>
                </a:cubicBezTo>
                <a:close/>
                <a:moveTo>
                  <a:pt x="10439748" y="4720016"/>
                </a:moveTo>
                <a:cubicBezTo>
                  <a:pt x="10451113" y="4708194"/>
                  <a:pt x="10462226" y="4696258"/>
                  <a:pt x="10473044" y="4684163"/>
                </a:cubicBezTo>
                <a:cubicBezTo>
                  <a:pt x="10474414" y="4694387"/>
                  <a:pt x="10475623" y="4704588"/>
                  <a:pt x="10476650" y="4714812"/>
                </a:cubicBezTo>
                <a:cubicBezTo>
                  <a:pt x="10466472" y="4727159"/>
                  <a:pt x="10456065" y="4739392"/>
                  <a:pt x="10445384" y="4751464"/>
                </a:cubicBezTo>
                <a:cubicBezTo>
                  <a:pt x="10443672" y="4741035"/>
                  <a:pt x="10441801" y="4730560"/>
                  <a:pt x="10439748" y="4720016"/>
                </a:cubicBezTo>
                <a:close/>
                <a:moveTo>
                  <a:pt x="10438446" y="4713580"/>
                </a:moveTo>
                <a:cubicBezTo>
                  <a:pt x="10436392" y="4703310"/>
                  <a:pt x="10434179" y="4692995"/>
                  <a:pt x="10431782" y="4682634"/>
                </a:cubicBezTo>
                <a:cubicBezTo>
                  <a:pt x="10443923" y="4670880"/>
                  <a:pt x="10455791" y="4658967"/>
                  <a:pt x="10467407" y="4646917"/>
                </a:cubicBezTo>
                <a:cubicBezTo>
                  <a:pt x="10469119" y="4657050"/>
                  <a:pt x="10470717" y="4667183"/>
                  <a:pt x="10472132" y="4677316"/>
                </a:cubicBezTo>
                <a:cubicBezTo>
                  <a:pt x="10461131" y="4689594"/>
                  <a:pt x="10449903" y="4701690"/>
                  <a:pt x="10438446" y="4713580"/>
                </a:cubicBezTo>
                <a:close/>
                <a:moveTo>
                  <a:pt x="10471971" y="4642125"/>
                </a:moveTo>
                <a:cubicBezTo>
                  <a:pt x="10483269" y="4630303"/>
                  <a:pt x="10494292" y="4618344"/>
                  <a:pt x="10505063" y="4606225"/>
                </a:cubicBezTo>
                <a:cubicBezTo>
                  <a:pt x="10506159" y="4616062"/>
                  <a:pt x="10507072" y="4625898"/>
                  <a:pt x="10507870" y="4635712"/>
                </a:cubicBezTo>
                <a:cubicBezTo>
                  <a:pt x="10497715" y="4648035"/>
                  <a:pt x="10487354" y="4660154"/>
                  <a:pt x="10476788" y="4672067"/>
                </a:cubicBezTo>
                <a:cubicBezTo>
                  <a:pt x="10475349" y="4662139"/>
                  <a:pt x="10473729" y="4652166"/>
                  <a:pt x="10471971" y="4642125"/>
                </a:cubicBezTo>
                <a:close/>
                <a:moveTo>
                  <a:pt x="10470854" y="4635871"/>
                </a:moveTo>
                <a:cubicBezTo>
                  <a:pt x="10469005" y="4625601"/>
                  <a:pt x="10466973" y="4615309"/>
                  <a:pt x="10464783" y="4604948"/>
                </a:cubicBezTo>
                <a:cubicBezTo>
                  <a:pt x="10476856" y="4593149"/>
                  <a:pt x="10488654" y="4581190"/>
                  <a:pt x="10500202" y="4569094"/>
                </a:cubicBezTo>
                <a:cubicBezTo>
                  <a:pt x="10501709" y="4579250"/>
                  <a:pt x="10503078" y="4589383"/>
                  <a:pt x="10504288" y="4599539"/>
                </a:cubicBezTo>
                <a:cubicBezTo>
                  <a:pt x="10493356" y="4611840"/>
                  <a:pt x="10482219" y="4623958"/>
                  <a:pt x="10470854" y="4635871"/>
                </a:cubicBezTo>
                <a:close/>
                <a:moveTo>
                  <a:pt x="10504790" y="4564302"/>
                </a:moveTo>
                <a:cubicBezTo>
                  <a:pt x="10515836" y="4552617"/>
                  <a:pt x="10526630" y="4540795"/>
                  <a:pt x="10537197" y="4528859"/>
                </a:cubicBezTo>
                <a:cubicBezTo>
                  <a:pt x="10538064" y="4538787"/>
                  <a:pt x="10538771" y="4548646"/>
                  <a:pt x="10539342" y="4558482"/>
                </a:cubicBezTo>
                <a:cubicBezTo>
                  <a:pt x="10529415" y="4570578"/>
                  <a:pt x="10519305" y="4582491"/>
                  <a:pt x="10508966" y="4594221"/>
                </a:cubicBezTo>
                <a:cubicBezTo>
                  <a:pt x="10507734" y="4584294"/>
                  <a:pt x="10506341" y="4574320"/>
                  <a:pt x="10504790" y="4564302"/>
                </a:cubicBezTo>
                <a:close/>
                <a:moveTo>
                  <a:pt x="10503831" y="4558208"/>
                </a:moveTo>
                <a:cubicBezTo>
                  <a:pt x="10502188" y="4547916"/>
                  <a:pt x="10500339" y="4537600"/>
                  <a:pt x="10498377" y="4527216"/>
                </a:cubicBezTo>
                <a:cubicBezTo>
                  <a:pt x="10510221" y="4515508"/>
                  <a:pt x="10521838" y="4503641"/>
                  <a:pt x="10533203" y="4491659"/>
                </a:cubicBezTo>
                <a:cubicBezTo>
                  <a:pt x="10534504" y="4501929"/>
                  <a:pt x="10535622" y="4512153"/>
                  <a:pt x="10536604" y="4522355"/>
                </a:cubicBezTo>
                <a:cubicBezTo>
                  <a:pt x="10525877" y="4534496"/>
                  <a:pt x="10514945" y="4546432"/>
                  <a:pt x="10503831" y="4558208"/>
                </a:cubicBezTo>
                <a:close/>
                <a:moveTo>
                  <a:pt x="10538133" y="4486433"/>
                </a:moveTo>
                <a:cubicBezTo>
                  <a:pt x="10549019" y="4474862"/>
                  <a:pt x="10559676" y="4463155"/>
                  <a:pt x="10570083" y="4451310"/>
                </a:cubicBezTo>
                <a:cubicBezTo>
                  <a:pt x="10570745" y="4461283"/>
                  <a:pt x="10571225" y="4471211"/>
                  <a:pt x="10571567" y="4481093"/>
                </a:cubicBezTo>
                <a:cubicBezTo>
                  <a:pt x="10561799" y="4493074"/>
                  <a:pt x="10551826" y="4504896"/>
                  <a:pt x="10541693" y="4516535"/>
                </a:cubicBezTo>
                <a:cubicBezTo>
                  <a:pt x="10540666" y="4506539"/>
                  <a:pt x="10539479" y="4496520"/>
                  <a:pt x="10538133" y="4486433"/>
                </a:cubicBezTo>
                <a:close/>
                <a:moveTo>
                  <a:pt x="10537334" y="4480636"/>
                </a:moveTo>
                <a:cubicBezTo>
                  <a:pt x="10535873" y="4470275"/>
                  <a:pt x="10534276" y="4459868"/>
                  <a:pt x="10532473" y="4449393"/>
                </a:cubicBezTo>
                <a:cubicBezTo>
                  <a:pt x="10544204" y="4437754"/>
                  <a:pt x="10555660" y="4425955"/>
                  <a:pt x="10566889" y="4414019"/>
                </a:cubicBezTo>
                <a:cubicBezTo>
                  <a:pt x="10567984" y="4424380"/>
                  <a:pt x="10568897" y="4434719"/>
                  <a:pt x="10569650" y="4444989"/>
                </a:cubicBezTo>
                <a:cubicBezTo>
                  <a:pt x="10559084" y="4457038"/>
                  <a:pt x="10548289" y="4468929"/>
                  <a:pt x="10537334" y="4480636"/>
                </a:cubicBezTo>
                <a:close/>
                <a:moveTo>
                  <a:pt x="10571909" y="4408679"/>
                </a:moveTo>
                <a:cubicBezTo>
                  <a:pt x="10582612" y="4397176"/>
                  <a:pt x="10593110" y="4385583"/>
                  <a:pt x="10603380" y="4373852"/>
                </a:cubicBezTo>
                <a:cubicBezTo>
                  <a:pt x="10603814" y="4383962"/>
                  <a:pt x="10604111" y="4394027"/>
                  <a:pt x="10604225" y="4404046"/>
                </a:cubicBezTo>
                <a:cubicBezTo>
                  <a:pt x="10594617" y="4415868"/>
                  <a:pt x="10584826" y="4427530"/>
                  <a:pt x="10574853" y="4439055"/>
                </a:cubicBezTo>
                <a:cubicBezTo>
                  <a:pt x="10574032" y="4428967"/>
                  <a:pt x="10573050" y="4418834"/>
                  <a:pt x="10571909" y="4408679"/>
                </a:cubicBezTo>
                <a:close/>
                <a:moveTo>
                  <a:pt x="10571270" y="4403156"/>
                </a:moveTo>
                <a:cubicBezTo>
                  <a:pt x="10570038" y="4392566"/>
                  <a:pt x="10568577" y="4381931"/>
                  <a:pt x="10566980" y="4371251"/>
                </a:cubicBezTo>
                <a:cubicBezTo>
                  <a:pt x="10578550" y="4359657"/>
                  <a:pt x="10589870" y="4347950"/>
                  <a:pt x="10600961" y="4336105"/>
                </a:cubicBezTo>
                <a:cubicBezTo>
                  <a:pt x="10601851" y="4346717"/>
                  <a:pt x="10602581" y="4357284"/>
                  <a:pt x="10603106" y="4367827"/>
                </a:cubicBezTo>
                <a:cubicBezTo>
                  <a:pt x="10592677" y="4379763"/>
                  <a:pt x="10582065" y="4391539"/>
                  <a:pt x="10571270" y="4403156"/>
                </a:cubicBezTo>
                <a:close/>
                <a:moveTo>
                  <a:pt x="10600460" y="4330491"/>
                </a:moveTo>
                <a:cubicBezTo>
                  <a:pt x="10589231" y="4342518"/>
                  <a:pt x="10577797" y="4354339"/>
                  <a:pt x="10566181" y="4366001"/>
                </a:cubicBezTo>
                <a:cubicBezTo>
                  <a:pt x="10564515" y="4355275"/>
                  <a:pt x="10562666" y="4344481"/>
                  <a:pt x="10560635" y="4333640"/>
                </a:cubicBezTo>
                <a:cubicBezTo>
                  <a:pt x="10573004" y="4322001"/>
                  <a:pt x="10585168" y="4310225"/>
                  <a:pt x="10597059" y="4298312"/>
                </a:cubicBezTo>
                <a:cubicBezTo>
                  <a:pt x="10598382" y="4309061"/>
                  <a:pt x="10599524" y="4319810"/>
                  <a:pt x="10600460" y="4330491"/>
                </a:cubicBezTo>
                <a:close/>
                <a:moveTo>
                  <a:pt x="10561388" y="4370794"/>
                </a:moveTo>
                <a:cubicBezTo>
                  <a:pt x="10549202" y="4382890"/>
                  <a:pt x="10536832" y="4394826"/>
                  <a:pt x="10524257" y="4406556"/>
                </a:cubicBezTo>
                <a:cubicBezTo>
                  <a:pt x="10521929" y="4395579"/>
                  <a:pt x="10519396" y="4384579"/>
                  <a:pt x="10516703" y="4373510"/>
                </a:cubicBezTo>
                <a:cubicBezTo>
                  <a:pt x="10530054" y="4361825"/>
                  <a:pt x="10543131" y="4349981"/>
                  <a:pt x="10555979" y="4337999"/>
                </a:cubicBezTo>
                <a:cubicBezTo>
                  <a:pt x="10557965" y="4348976"/>
                  <a:pt x="10559768" y="4359908"/>
                  <a:pt x="10561388" y="4370794"/>
                </a:cubicBezTo>
                <a:close/>
                <a:moveTo>
                  <a:pt x="10519647" y="4410824"/>
                </a:moveTo>
                <a:cubicBezTo>
                  <a:pt x="10506570" y="4422920"/>
                  <a:pt x="10493310" y="4434787"/>
                  <a:pt x="10479845" y="4446449"/>
                </a:cubicBezTo>
                <a:cubicBezTo>
                  <a:pt x="10476856" y="4435266"/>
                  <a:pt x="10473683" y="4424015"/>
                  <a:pt x="10470329" y="4412718"/>
                </a:cubicBezTo>
                <a:cubicBezTo>
                  <a:pt x="10484547" y="4401125"/>
                  <a:pt x="10498514" y="4389349"/>
                  <a:pt x="10512207" y="4377435"/>
                </a:cubicBezTo>
                <a:cubicBezTo>
                  <a:pt x="10514877" y="4388618"/>
                  <a:pt x="10517364" y="4399732"/>
                  <a:pt x="10519647" y="4410824"/>
                </a:cubicBezTo>
                <a:close/>
                <a:moveTo>
                  <a:pt x="10475464" y="4450260"/>
                </a:moveTo>
                <a:cubicBezTo>
                  <a:pt x="10461520" y="4462242"/>
                  <a:pt x="10447392" y="4474018"/>
                  <a:pt x="10433060" y="4485566"/>
                </a:cubicBezTo>
                <a:cubicBezTo>
                  <a:pt x="10430390" y="4477213"/>
                  <a:pt x="10427651" y="4468815"/>
                  <a:pt x="10424776" y="4460416"/>
                </a:cubicBezTo>
                <a:cubicBezTo>
                  <a:pt x="10423726" y="4457335"/>
                  <a:pt x="10422653" y="4454254"/>
                  <a:pt x="10421581" y="4451150"/>
                </a:cubicBezTo>
                <a:cubicBezTo>
                  <a:pt x="10436643" y="4439694"/>
                  <a:pt x="10451432" y="4428077"/>
                  <a:pt x="10465969" y="4416278"/>
                </a:cubicBezTo>
                <a:cubicBezTo>
                  <a:pt x="10469301" y="4427598"/>
                  <a:pt x="10472474" y="4438918"/>
                  <a:pt x="10475464" y="4450260"/>
                </a:cubicBezTo>
                <a:close/>
                <a:moveTo>
                  <a:pt x="10428655" y="4489103"/>
                </a:moveTo>
                <a:cubicBezTo>
                  <a:pt x="10413958" y="4500880"/>
                  <a:pt x="10399101" y="4512427"/>
                  <a:pt x="10384015" y="4523724"/>
                </a:cubicBezTo>
                <a:cubicBezTo>
                  <a:pt x="10379748" y="4512085"/>
                  <a:pt x="10375275" y="4500377"/>
                  <a:pt x="10370620" y="4488556"/>
                </a:cubicBezTo>
                <a:cubicBezTo>
                  <a:pt x="10378721" y="4482827"/>
                  <a:pt x="10386754" y="4477053"/>
                  <a:pt x="10394742" y="4471211"/>
                </a:cubicBezTo>
                <a:cubicBezTo>
                  <a:pt x="10402296" y="4465665"/>
                  <a:pt x="10409759" y="4460097"/>
                  <a:pt x="10417176" y="4454482"/>
                </a:cubicBezTo>
                <a:cubicBezTo>
                  <a:pt x="10421170" y="4466007"/>
                  <a:pt x="10424981" y="4477555"/>
                  <a:pt x="10428655" y="4489103"/>
                </a:cubicBezTo>
                <a:close/>
                <a:moveTo>
                  <a:pt x="10379474" y="4527102"/>
                </a:moveTo>
                <a:cubicBezTo>
                  <a:pt x="10364161" y="4538536"/>
                  <a:pt x="10348665" y="4549718"/>
                  <a:pt x="10332986" y="4560673"/>
                </a:cubicBezTo>
                <a:cubicBezTo>
                  <a:pt x="10328102" y="4548760"/>
                  <a:pt x="10323036" y="4536778"/>
                  <a:pt x="10317787" y="4524706"/>
                </a:cubicBezTo>
                <a:cubicBezTo>
                  <a:pt x="10334127" y="4513911"/>
                  <a:pt x="10350239" y="4502933"/>
                  <a:pt x="10366078" y="4491774"/>
                </a:cubicBezTo>
                <a:cubicBezTo>
                  <a:pt x="10370711" y="4503595"/>
                  <a:pt x="10375206" y="4515394"/>
                  <a:pt x="10379474" y="4527102"/>
                </a:cubicBezTo>
                <a:close/>
                <a:moveTo>
                  <a:pt x="10328467" y="4563822"/>
                </a:moveTo>
                <a:cubicBezTo>
                  <a:pt x="10312606" y="4574845"/>
                  <a:pt x="10296540" y="4585617"/>
                  <a:pt x="10280336" y="4596184"/>
                </a:cubicBezTo>
                <a:cubicBezTo>
                  <a:pt x="10274859" y="4583974"/>
                  <a:pt x="10269221" y="4571719"/>
                  <a:pt x="10263424" y="4559372"/>
                </a:cubicBezTo>
                <a:cubicBezTo>
                  <a:pt x="10280267" y="4548988"/>
                  <a:pt x="10296904" y="4538444"/>
                  <a:pt x="10313267" y="4527695"/>
                </a:cubicBezTo>
                <a:cubicBezTo>
                  <a:pt x="10318539" y="4539814"/>
                  <a:pt x="10323583" y="4551864"/>
                  <a:pt x="10328467" y="4563822"/>
                </a:cubicBezTo>
                <a:close/>
                <a:moveTo>
                  <a:pt x="10275748" y="4599174"/>
                </a:moveTo>
                <a:cubicBezTo>
                  <a:pt x="10259431" y="4609717"/>
                  <a:pt x="10242954" y="4620010"/>
                  <a:pt x="10226339" y="4630097"/>
                </a:cubicBezTo>
                <a:cubicBezTo>
                  <a:pt x="10220337" y="4617614"/>
                  <a:pt x="10214152" y="4605062"/>
                  <a:pt x="10207807" y="4592441"/>
                </a:cubicBezTo>
                <a:cubicBezTo>
                  <a:pt x="10225015" y="4582559"/>
                  <a:pt x="10242040" y="4572518"/>
                  <a:pt x="10258792" y="4562248"/>
                </a:cubicBezTo>
                <a:cubicBezTo>
                  <a:pt x="10264657" y="4574663"/>
                  <a:pt x="10270271" y="4586941"/>
                  <a:pt x="10275748" y="4599174"/>
                </a:cubicBezTo>
                <a:close/>
                <a:moveTo>
                  <a:pt x="10221136" y="4633247"/>
                </a:moveTo>
                <a:cubicBezTo>
                  <a:pt x="10204658" y="4643174"/>
                  <a:pt x="10188021" y="4652874"/>
                  <a:pt x="10171270" y="4662345"/>
                </a:cubicBezTo>
                <a:cubicBezTo>
                  <a:pt x="10164765" y="4649587"/>
                  <a:pt x="10158124" y="4636738"/>
                  <a:pt x="10151255" y="4623776"/>
                </a:cubicBezTo>
                <a:cubicBezTo>
                  <a:pt x="10168554" y="4614510"/>
                  <a:pt x="10185670" y="4605107"/>
                  <a:pt x="10202536" y="4595476"/>
                </a:cubicBezTo>
                <a:cubicBezTo>
                  <a:pt x="10208926" y="4608166"/>
                  <a:pt x="10215111" y="4620763"/>
                  <a:pt x="10221136" y="4633247"/>
                </a:cubicBezTo>
                <a:close/>
                <a:moveTo>
                  <a:pt x="10165952" y="4665357"/>
                </a:moveTo>
                <a:cubicBezTo>
                  <a:pt x="10149247" y="4674737"/>
                  <a:pt x="10132427" y="4683889"/>
                  <a:pt x="10115493" y="4692812"/>
                </a:cubicBezTo>
                <a:cubicBezTo>
                  <a:pt x="10108532" y="4679758"/>
                  <a:pt x="10101389" y="4666567"/>
                  <a:pt x="10094086" y="4653307"/>
                </a:cubicBezTo>
                <a:cubicBezTo>
                  <a:pt x="10111545" y="4644612"/>
                  <a:pt x="10128821" y="4635734"/>
                  <a:pt x="10145869" y="4626674"/>
                </a:cubicBezTo>
                <a:cubicBezTo>
                  <a:pt x="10152738" y="4639660"/>
                  <a:pt x="10159425" y="4652577"/>
                  <a:pt x="10165952" y="4665357"/>
                </a:cubicBezTo>
                <a:close/>
                <a:moveTo>
                  <a:pt x="10110152" y="4695619"/>
                </a:moveTo>
                <a:cubicBezTo>
                  <a:pt x="10093401" y="4704383"/>
                  <a:pt x="10076535" y="4712964"/>
                  <a:pt x="10059579" y="4721317"/>
                </a:cubicBezTo>
                <a:cubicBezTo>
                  <a:pt x="10052208" y="4707920"/>
                  <a:pt x="10044653" y="4694432"/>
                  <a:pt x="10036962" y="4680831"/>
                </a:cubicBezTo>
                <a:cubicBezTo>
                  <a:pt x="10054398" y="4672729"/>
                  <a:pt x="10071652" y="4664444"/>
                  <a:pt x="10088699" y="4656000"/>
                </a:cubicBezTo>
                <a:cubicBezTo>
                  <a:pt x="10096003" y="4669305"/>
                  <a:pt x="10103192" y="4682519"/>
                  <a:pt x="10110152" y="4695619"/>
                </a:cubicBezTo>
                <a:close/>
                <a:moveTo>
                  <a:pt x="10054056" y="4724010"/>
                </a:moveTo>
                <a:cubicBezTo>
                  <a:pt x="10037350" y="4732157"/>
                  <a:pt x="10020553" y="4740122"/>
                  <a:pt x="10003665" y="4747881"/>
                </a:cubicBezTo>
                <a:cubicBezTo>
                  <a:pt x="10002775" y="4746284"/>
                  <a:pt x="10001908" y="4744709"/>
                  <a:pt x="10000995" y="4743112"/>
                </a:cubicBezTo>
                <a:cubicBezTo>
                  <a:pt x="9994103" y="4730925"/>
                  <a:pt x="9987119" y="4718692"/>
                  <a:pt x="9980090" y="4706414"/>
                </a:cubicBezTo>
                <a:cubicBezTo>
                  <a:pt x="9997344" y="4698928"/>
                  <a:pt x="10014437" y="4691238"/>
                  <a:pt x="10031371" y="4683432"/>
                </a:cubicBezTo>
                <a:cubicBezTo>
                  <a:pt x="10039107" y="4697034"/>
                  <a:pt x="10046685" y="4710591"/>
                  <a:pt x="10054056" y="4724010"/>
                </a:cubicBezTo>
                <a:close/>
                <a:moveTo>
                  <a:pt x="9995586" y="4746192"/>
                </a:moveTo>
                <a:cubicBezTo>
                  <a:pt x="9996385" y="4747631"/>
                  <a:pt x="9997183" y="4749045"/>
                  <a:pt x="9997982" y="4750483"/>
                </a:cubicBezTo>
                <a:cubicBezTo>
                  <a:pt x="9981665" y="4757923"/>
                  <a:pt x="9965256" y="4765181"/>
                  <a:pt x="9948801" y="4772233"/>
                </a:cubicBezTo>
                <a:cubicBezTo>
                  <a:pt x="9940905" y="4758060"/>
                  <a:pt x="9932917" y="4743865"/>
                  <a:pt x="9924838" y="4729578"/>
                </a:cubicBezTo>
                <a:cubicBezTo>
                  <a:pt x="9941498" y="4722846"/>
                  <a:pt x="9957952" y="4715931"/>
                  <a:pt x="9974317" y="4708879"/>
                </a:cubicBezTo>
                <a:cubicBezTo>
                  <a:pt x="9981436" y="4721317"/>
                  <a:pt x="9988535" y="4733755"/>
                  <a:pt x="9995586" y="4746192"/>
                </a:cubicBezTo>
                <a:close/>
                <a:moveTo>
                  <a:pt x="9942959" y="4774743"/>
                </a:moveTo>
                <a:cubicBezTo>
                  <a:pt x="9927349" y="4781384"/>
                  <a:pt x="9911692" y="4787865"/>
                  <a:pt x="9895991" y="4794164"/>
                </a:cubicBezTo>
                <a:cubicBezTo>
                  <a:pt x="9887957" y="4779627"/>
                  <a:pt x="9879878" y="4765021"/>
                  <a:pt x="9871686" y="4750369"/>
                </a:cubicBezTo>
                <a:cubicBezTo>
                  <a:pt x="9887524" y="4744367"/>
                  <a:pt x="9903294" y="4738273"/>
                  <a:pt x="9918928" y="4731974"/>
                </a:cubicBezTo>
                <a:cubicBezTo>
                  <a:pt x="9926983" y="4746238"/>
                  <a:pt x="9934993" y="4760479"/>
                  <a:pt x="9942959" y="4774743"/>
                </a:cubicBezTo>
                <a:close/>
                <a:moveTo>
                  <a:pt x="9889966" y="4796561"/>
                </a:moveTo>
                <a:cubicBezTo>
                  <a:pt x="9875109" y="4802472"/>
                  <a:pt x="9860229" y="4808246"/>
                  <a:pt x="9845303" y="4813860"/>
                </a:cubicBezTo>
                <a:cubicBezTo>
                  <a:pt x="9837179" y="4799003"/>
                  <a:pt x="9828986" y="4784054"/>
                  <a:pt x="9820724" y="4769083"/>
                </a:cubicBezTo>
                <a:cubicBezTo>
                  <a:pt x="9835763" y="4763743"/>
                  <a:pt x="9850712" y="4758288"/>
                  <a:pt x="9865615" y="4752674"/>
                </a:cubicBezTo>
                <a:cubicBezTo>
                  <a:pt x="9873785" y="4767303"/>
                  <a:pt x="9881910" y="4781932"/>
                  <a:pt x="9889966" y="4796561"/>
                </a:cubicBezTo>
                <a:close/>
                <a:moveTo>
                  <a:pt x="9839051" y="4816188"/>
                </a:moveTo>
                <a:cubicBezTo>
                  <a:pt x="9824969" y="4821459"/>
                  <a:pt x="9810888" y="4826571"/>
                  <a:pt x="9796761" y="4831547"/>
                </a:cubicBezTo>
                <a:cubicBezTo>
                  <a:pt x="9788568" y="4816370"/>
                  <a:pt x="9780306" y="4801125"/>
                  <a:pt x="9771953" y="4785812"/>
                </a:cubicBezTo>
                <a:cubicBezTo>
                  <a:pt x="9786171" y="4781110"/>
                  <a:pt x="9800299" y="4776249"/>
                  <a:pt x="9814380" y="4771297"/>
                </a:cubicBezTo>
                <a:cubicBezTo>
                  <a:pt x="9822664" y="4786268"/>
                  <a:pt x="9830880" y="4801239"/>
                  <a:pt x="9839051" y="4816188"/>
                </a:cubicBezTo>
                <a:close/>
                <a:moveTo>
                  <a:pt x="9790508" y="4833761"/>
                </a:moveTo>
                <a:cubicBezTo>
                  <a:pt x="9777134" y="4838439"/>
                  <a:pt x="9763738" y="4843004"/>
                  <a:pt x="9750341" y="4847454"/>
                </a:cubicBezTo>
                <a:cubicBezTo>
                  <a:pt x="9742080" y="4831980"/>
                  <a:pt x="9733750" y="4816439"/>
                  <a:pt x="9725329" y="4800852"/>
                </a:cubicBezTo>
                <a:cubicBezTo>
                  <a:pt x="9738839" y="4796652"/>
                  <a:pt x="9752282" y="4792338"/>
                  <a:pt x="9765655" y="4787934"/>
                </a:cubicBezTo>
                <a:cubicBezTo>
                  <a:pt x="9774008" y="4803225"/>
                  <a:pt x="9782292" y="4818493"/>
                  <a:pt x="9790508" y="4833761"/>
                </a:cubicBezTo>
                <a:close/>
                <a:moveTo>
                  <a:pt x="9743815" y="4849599"/>
                </a:moveTo>
                <a:cubicBezTo>
                  <a:pt x="9731263" y="4853730"/>
                  <a:pt x="9718687" y="4857769"/>
                  <a:pt x="9706113" y="4861695"/>
                </a:cubicBezTo>
                <a:cubicBezTo>
                  <a:pt x="9697782" y="4845925"/>
                  <a:pt x="9689384" y="4830132"/>
                  <a:pt x="9680917" y="4814248"/>
                </a:cubicBezTo>
                <a:cubicBezTo>
                  <a:pt x="9693561" y="4810551"/>
                  <a:pt x="9706158" y="4806762"/>
                  <a:pt x="9718711" y="4802882"/>
                </a:cubicBezTo>
                <a:cubicBezTo>
                  <a:pt x="9727132" y="4818470"/>
                  <a:pt x="9735507" y="4834034"/>
                  <a:pt x="9743815" y="4849599"/>
                </a:cubicBezTo>
                <a:close/>
                <a:moveTo>
                  <a:pt x="9699175" y="4863840"/>
                </a:moveTo>
                <a:cubicBezTo>
                  <a:pt x="9589423" y="4897754"/>
                  <a:pt x="9479422" y="4923862"/>
                  <a:pt x="9372273" y="4942507"/>
                </a:cubicBezTo>
                <a:cubicBezTo>
                  <a:pt x="8330359" y="5120062"/>
                  <a:pt x="7271580" y="4811349"/>
                  <a:pt x="6465599" y="4522560"/>
                </a:cubicBezTo>
                <a:cubicBezTo>
                  <a:pt x="6003021" y="4356827"/>
                  <a:pt x="5545554" y="4157477"/>
                  <a:pt x="5103151" y="3964700"/>
                </a:cubicBezTo>
                <a:cubicBezTo>
                  <a:pt x="4626263" y="3756906"/>
                  <a:pt x="4133149" y="3542037"/>
                  <a:pt x="3632891" y="3368978"/>
                </a:cubicBezTo>
                <a:cubicBezTo>
                  <a:pt x="3326324" y="3262902"/>
                  <a:pt x="3082882" y="3211986"/>
                  <a:pt x="2866758" y="3208700"/>
                </a:cubicBezTo>
                <a:cubicBezTo>
                  <a:pt x="2734893" y="3206691"/>
                  <a:pt x="2611129" y="3223146"/>
                  <a:pt x="2498959" y="3257539"/>
                </a:cubicBezTo>
                <a:cubicBezTo>
                  <a:pt x="2375812" y="3295332"/>
                  <a:pt x="2261547" y="3356267"/>
                  <a:pt x="2159341" y="3438677"/>
                </a:cubicBezTo>
                <a:cubicBezTo>
                  <a:pt x="2020709" y="3550459"/>
                  <a:pt x="1899595" y="3682370"/>
                  <a:pt x="1789459" y="3825463"/>
                </a:cubicBezTo>
                <a:cubicBezTo>
                  <a:pt x="1790038" y="3824459"/>
                  <a:pt x="1790616" y="3823478"/>
                  <a:pt x="1791196" y="3822497"/>
                </a:cubicBezTo>
                <a:cubicBezTo>
                  <a:pt x="1907565" y="3662127"/>
                  <a:pt x="2036221" y="3513852"/>
                  <a:pt x="2185422" y="3388834"/>
                </a:cubicBezTo>
                <a:cubicBezTo>
                  <a:pt x="2630026" y="3016311"/>
                  <a:pt x="3203291" y="3148906"/>
                  <a:pt x="3653066" y="3306035"/>
                </a:cubicBezTo>
                <a:cubicBezTo>
                  <a:pt x="4144971" y="3477908"/>
                  <a:pt x="4629321" y="3692229"/>
                  <a:pt x="5097719" y="3899521"/>
                </a:cubicBezTo>
                <a:cubicBezTo>
                  <a:pt x="5535787" y="4093347"/>
                  <a:pt x="5988780" y="4293816"/>
                  <a:pt x="6447570" y="4459412"/>
                </a:cubicBezTo>
                <a:cubicBezTo>
                  <a:pt x="6703860" y="4551909"/>
                  <a:pt x="6937603" y="4627815"/>
                  <a:pt x="7162103" y="4691443"/>
                </a:cubicBezTo>
                <a:cubicBezTo>
                  <a:pt x="7423163" y="4765432"/>
                  <a:pt x="7665008" y="4821049"/>
                  <a:pt x="7901489" y="4861512"/>
                </a:cubicBezTo>
                <a:cubicBezTo>
                  <a:pt x="8161682" y="4906015"/>
                  <a:pt x="8414184" y="4930982"/>
                  <a:pt x="8651943" y="4935775"/>
                </a:cubicBezTo>
                <a:cubicBezTo>
                  <a:pt x="8911429" y="4940978"/>
                  <a:pt x="9163018" y="4922378"/>
                  <a:pt x="9399750" y="4880454"/>
                </a:cubicBezTo>
                <a:cubicBezTo>
                  <a:pt x="9492795" y="4863703"/>
                  <a:pt x="9584380" y="4842227"/>
                  <a:pt x="9673888" y="4816324"/>
                </a:cubicBezTo>
                <a:cubicBezTo>
                  <a:pt x="9682355" y="4832163"/>
                  <a:pt x="9690798" y="4848002"/>
                  <a:pt x="9699175" y="4863840"/>
                </a:cubicBezTo>
                <a:close/>
                <a:moveTo>
                  <a:pt x="1755920" y="3876448"/>
                </a:moveTo>
                <a:cubicBezTo>
                  <a:pt x="1755402" y="3877337"/>
                  <a:pt x="1754881" y="3878250"/>
                  <a:pt x="1754363" y="3879163"/>
                </a:cubicBezTo>
                <a:cubicBezTo>
                  <a:pt x="1753720" y="3879962"/>
                  <a:pt x="1753076" y="3880784"/>
                  <a:pt x="1752432" y="3881605"/>
                </a:cubicBezTo>
                <a:cubicBezTo>
                  <a:pt x="1752900" y="3880829"/>
                  <a:pt x="1753364" y="3880053"/>
                  <a:pt x="1753831" y="3879255"/>
                </a:cubicBezTo>
                <a:cubicBezTo>
                  <a:pt x="1754527" y="3878319"/>
                  <a:pt x="1755224" y="3877383"/>
                  <a:pt x="1755920" y="3876448"/>
                </a:cubicBezTo>
                <a:close/>
                <a:moveTo>
                  <a:pt x="1717992" y="3933000"/>
                </a:moveTo>
                <a:cubicBezTo>
                  <a:pt x="1717597" y="3933685"/>
                  <a:pt x="1717207" y="3934370"/>
                  <a:pt x="1716814" y="3935031"/>
                </a:cubicBezTo>
                <a:cubicBezTo>
                  <a:pt x="1716244" y="3935739"/>
                  <a:pt x="1715671" y="3936446"/>
                  <a:pt x="1715100" y="3937177"/>
                </a:cubicBezTo>
                <a:cubicBezTo>
                  <a:pt x="1715452" y="3936583"/>
                  <a:pt x="1715803" y="3936013"/>
                  <a:pt x="1716155" y="3935442"/>
                </a:cubicBezTo>
                <a:cubicBezTo>
                  <a:pt x="1716766" y="3934621"/>
                  <a:pt x="1717380" y="3933822"/>
                  <a:pt x="1717992" y="3933000"/>
                </a:cubicBezTo>
                <a:close/>
                <a:moveTo>
                  <a:pt x="1643880" y="4040606"/>
                </a:moveTo>
                <a:cubicBezTo>
                  <a:pt x="1643556" y="4041154"/>
                  <a:pt x="1643232" y="4041678"/>
                  <a:pt x="1642910" y="4042203"/>
                </a:cubicBezTo>
                <a:cubicBezTo>
                  <a:pt x="1642750" y="4042409"/>
                  <a:pt x="1642590" y="4042591"/>
                  <a:pt x="1642431" y="4042774"/>
                </a:cubicBezTo>
                <a:cubicBezTo>
                  <a:pt x="1642796" y="4042203"/>
                  <a:pt x="1643163" y="4041633"/>
                  <a:pt x="1643528" y="4041062"/>
                </a:cubicBezTo>
                <a:cubicBezTo>
                  <a:pt x="1643645" y="4040903"/>
                  <a:pt x="1643763" y="4040766"/>
                  <a:pt x="1643880" y="4040606"/>
                </a:cubicBezTo>
                <a:close/>
                <a:moveTo>
                  <a:pt x="1605927" y="4093872"/>
                </a:moveTo>
                <a:cubicBezTo>
                  <a:pt x="1605660" y="4094306"/>
                  <a:pt x="1605390" y="4094717"/>
                  <a:pt x="1605123" y="4095173"/>
                </a:cubicBezTo>
                <a:cubicBezTo>
                  <a:pt x="1605053" y="4095242"/>
                  <a:pt x="1604982" y="4095333"/>
                  <a:pt x="1604911" y="4095401"/>
                </a:cubicBezTo>
                <a:cubicBezTo>
                  <a:pt x="1605219" y="4094922"/>
                  <a:pt x="1605525" y="4094443"/>
                  <a:pt x="1605835" y="4093987"/>
                </a:cubicBezTo>
                <a:cubicBezTo>
                  <a:pt x="1605865" y="4093941"/>
                  <a:pt x="1605895" y="4093895"/>
                  <a:pt x="1605927" y="4093872"/>
                </a:cubicBezTo>
                <a:close/>
                <a:moveTo>
                  <a:pt x="864790" y="4837298"/>
                </a:moveTo>
                <a:cubicBezTo>
                  <a:pt x="865119" y="4837161"/>
                  <a:pt x="865445" y="4837001"/>
                  <a:pt x="865774" y="4836864"/>
                </a:cubicBezTo>
                <a:cubicBezTo>
                  <a:pt x="864898" y="4837572"/>
                  <a:pt x="864033" y="4838256"/>
                  <a:pt x="863159" y="4838964"/>
                </a:cubicBezTo>
                <a:cubicBezTo>
                  <a:pt x="862764" y="4839101"/>
                  <a:pt x="862371" y="4839261"/>
                  <a:pt x="861974" y="4839398"/>
                </a:cubicBezTo>
                <a:cubicBezTo>
                  <a:pt x="862914" y="4838690"/>
                  <a:pt x="863850" y="4838005"/>
                  <a:pt x="864790" y="4837298"/>
                </a:cubicBezTo>
                <a:close/>
                <a:moveTo>
                  <a:pt x="885431" y="4828557"/>
                </a:moveTo>
                <a:cubicBezTo>
                  <a:pt x="886517" y="4828101"/>
                  <a:pt x="887605" y="4827667"/>
                  <a:pt x="888694" y="4827210"/>
                </a:cubicBezTo>
                <a:cubicBezTo>
                  <a:pt x="886884" y="4828740"/>
                  <a:pt x="885079" y="4830269"/>
                  <a:pt x="883274" y="4831821"/>
                </a:cubicBezTo>
                <a:cubicBezTo>
                  <a:pt x="882119" y="4832232"/>
                  <a:pt x="880964" y="4832620"/>
                  <a:pt x="879812" y="4833030"/>
                </a:cubicBezTo>
                <a:cubicBezTo>
                  <a:pt x="881685" y="4831524"/>
                  <a:pt x="883559" y="4830063"/>
                  <a:pt x="885431" y="4828557"/>
                </a:cubicBezTo>
                <a:close/>
                <a:moveTo>
                  <a:pt x="905596" y="4820227"/>
                </a:moveTo>
                <a:cubicBezTo>
                  <a:pt x="907372" y="4819497"/>
                  <a:pt x="909159" y="4818812"/>
                  <a:pt x="910936" y="4818105"/>
                </a:cubicBezTo>
                <a:cubicBezTo>
                  <a:pt x="908447" y="4820341"/>
                  <a:pt x="905957" y="4822600"/>
                  <a:pt x="903467" y="4824837"/>
                </a:cubicBezTo>
                <a:cubicBezTo>
                  <a:pt x="901643" y="4825453"/>
                  <a:pt x="899806" y="4826047"/>
                  <a:pt x="897985" y="4826686"/>
                </a:cubicBezTo>
                <a:cubicBezTo>
                  <a:pt x="900520" y="4824518"/>
                  <a:pt x="903056" y="4822372"/>
                  <a:pt x="905596" y="4820227"/>
                </a:cubicBezTo>
                <a:close/>
                <a:moveTo>
                  <a:pt x="926024" y="4812080"/>
                </a:moveTo>
                <a:cubicBezTo>
                  <a:pt x="928297" y="4811189"/>
                  <a:pt x="930559" y="4810254"/>
                  <a:pt x="932834" y="4809364"/>
                </a:cubicBezTo>
                <a:cubicBezTo>
                  <a:pt x="929762" y="4812285"/>
                  <a:pt x="926702" y="4815206"/>
                  <a:pt x="923637" y="4818127"/>
                </a:cubicBezTo>
                <a:cubicBezTo>
                  <a:pt x="921323" y="4818881"/>
                  <a:pt x="919022" y="4819657"/>
                  <a:pt x="916713" y="4820432"/>
                </a:cubicBezTo>
                <a:cubicBezTo>
                  <a:pt x="919819" y="4817648"/>
                  <a:pt x="922922" y="4814864"/>
                  <a:pt x="926024" y="4812080"/>
                </a:cubicBezTo>
                <a:close/>
                <a:moveTo>
                  <a:pt x="945922" y="4804366"/>
                </a:moveTo>
                <a:cubicBezTo>
                  <a:pt x="948695" y="4803316"/>
                  <a:pt x="951468" y="4802243"/>
                  <a:pt x="954246" y="4801194"/>
                </a:cubicBezTo>
                <a:cubicBezTo>
                  <a:pt x="950752" y="4804685"/>
                  <a:pt x="947255" y="4808177"/>
                  <a:pt x="943766" y="4811669"/>
                </a:cubicBezTo>
                <a:cubicBezTo>
                  <a:pt x="940995" y="4812559"/>
                  <a:pt x="938222" y="4813426"/>
                  <a:pt x="935459" y="4814293"/>
                </a:cubicBezTo>
                <a:cubicBezTo>
                  <a:pt x="938948" y="4810984"/>
                  <a:pt x="942438" y="4807675"/>
                  <a:pt x="945922" y="4804366"/>
                </a:cubicBezTo>
                <a:close/>
                <a:moveTo>
                  <a:pt x="986509" y="4789258"/>
                </a:moveTo>
                <a:cubicBezTo>
                  <a:pt x="989903" y="4788025"/>
                  <a:pt x="993296" y="4786816"/>
                  <a:pt x="996697" y="4785606"/>
                </a:cubicBezTo>
                <a:cubicBezTo>
                  <a:pt x="992564" y="4790170"/>
                  <a:pt x="988449" y="4794689"/>
                  <a:pt x="984286" y="4799276"/>
                </a:cubicBezTo>
                <a:cubicBezTo>
                  <a:pt x="980861" y="4800281"/>
                  <a:pt x="977460" y="4801331"/>
                  <a:pt x="974046" y="4802358"/>
                </a:cubicBezTo>
                <a:cubicBezTo>
                  <a:pt x="978197" y="4797999"/>
                  <a:pt x="982353" y="4793617"/>
                  <a:pt x="986509" y="4789258"/>
                </a:cubicBezTo>
                <a:close/>
                <a:moveTo>
                  <a:pt x="1006775" y="4782091"/>
                </a:moveTo>
                <a:cubicBezTo>
                  <a:pt x="1010431" y="4780791"/>
                  <a:pt x="1014078" y="4779513"/>
                  <a:pt x="1017741" y="4778257"/>
                </a:cubicBezTo>
                <a:cubicBezTo>
                  <a:pt x="1013345" y="4783301"/>
                  <a:pt x="1008932" y="4788390"/>
                  <a:pt x="1004518" y="4793480"/>
                </a:cubicBezTo>
                <a:cubicBezTo>
                  <a:pt x="1000880" y="4794507"/>
                  <a:pt x="997242" y="4795534"/>
                  <a:pt x="993616" y="4796584"/>
                </a:cubicBezTo>
                <a:cubicBezTo>
                  <a:pt x="998018" y="4791723"/>
                  <a:pt x="1002407" y="4786907"/>
                  <a:pt x="1006775" y="4782091"/>
                </a:cubicBezTo>
                <a:close/>
                <a:moveTo>
                  <a:pt x="1027116" y="4775063"/>
                </a:moveTo>
                <a:cubicBezTo>
                  <a:pt x="1030959" y="4773762"/>
                  <a:pt x="1034816" y="4772483"/>
                  <a:pt x="1038666" y="4771206"/>
                </a:cubicBezTo>
                <a:cubicBezTo>
                  <a:pt x="1034068" y="4776729"/>
                  <a:pt x="1029462" y="4782274"/>
                  <a:pt x="1024850" y="4787820"/>
                </a:cubicBezTo>
                <a:cubicBezTo>
                  <a:pt x="1020993" y="4788870"/>
                  <a:pt x="1017134" y="4789897"/>
                  <a:pt x="1013288" y="4790969"/>
                </a:cubicBezTo>
                <a:cubicBezTo>
                  <a:pt x="1017905" y="4785675"/>
                  <a:pt x="1022527" y="4780335"/>
                  <a:pt x="1027116" y="4775063"/>
                </a:cubicBezTo>
                <a:close/>
                <a:moveTo>
                  <a:pt x="1047451" y="4768262"/>
                </a:moveTo>
                <a:cubicBezTo>
                  <a:pt x="1051488" y="4766938"/>
                  <a:pt x="1055532" y="4765637"/>
                  <a:pt x="1059578" y="4764336"/>
                </a:cubicBezTo>
                <a:cubicBezTo>
                  <a:pt x="1054797" y="4770338"/>
                  <a:pt x="1050011" y="4776341"/>
                  <a:pt x="1045219" y="4782320"/>
                </a:cubicBezTo>
                <a:cubicBezTo>
                  <a:pt x="1041145" y="4783392"/>
                  <a:pt x="1037101" y="4784511"/>
                  <a:pt x="1033038" y="4785606"/>
                </a:cubicBezTo>
                <a:cubicBezTo>
                  <a:pt x="1037849" y="4779832"/>
                  <a:pt x="1042656" y="4774036"/>
                  <a:pt x="1047451" y="4768262"/>
                </a:cubicBezTo>
                <a:close/>
                <a:moveTo>
                  <a:pt x="1067760" y="4761734"/>
                </a:moveTo>
                <a:cubicBezTo>
                  <a:pt x="1071996" y="4760388"/>
                  <a:pt x="1076220" y="4759019"/>
                  <a:pt x="1080463" y="4757695"/>
                </a:cubicBezTo>
                <a:cubicBezTo>
                  <a:pt x="1075496" y="4764176"/>
                  <a:pt x="1070524" y="4770658"/>
                  <a:pt x="1065544" y="4777139"/>
                </a:cubicBezTo>
                <a:cubicBezTo>
                  <a:pt x="1061331" y="4778212"/>
                  <a:pt x="1057113" y="4779261"/>
                  <a:pt x="1052914" y="4780357"/>
                </a:cubicBezTo>
                <a:cubicBezTo>
                  <a:pt x="1057871" y="4774149"/>
                  <a:pt x="1062819" y="4767942"/>
                  <a:pt x="1067760" y="4761734"/>
                </a:cubicBezTo>
                <a:close/>
                <a:moveTo>
                  <a:pt x="1088151" y="4755344"/>
                </a:moveTo>
                <a:cubicBezTo>
                  <a:pt x="1092503" y="4754021"/>
                  <a:pt x="1096867" y="4752697"/>
                  <a:pt x="1101231" y="4751396"/>
                </a:cubicBezTo>
                <a:cubicBezTo>
                  <a:pt x="1096139" y="4758311"/>
                  <a:pt x="1091043" y="4765203"/>
                  <a:pt x="1085940" y="4772096"/>
                </a:cubicBezTo>
                <a:cubicBezTo>
                  <a:pt x="1081579" y="4773145"/>
                  <a:pt x="1077213" y="4774195"/>
                  <a:pt x="1072865" y="4775290"/>
                </a:cubicBezTo>
                <a:cubicBezTo>
                  <a:pt x="1077966" y="4768650"/>
                  <a:pt x="1083062" y="4762009"/>
                  <a:pt x="1088151" y="4755344"/>
                </a:cubicBezTo>
                <a:close/>
                <a:moveTo>
                  <a:pt x="1108545" y="4749182"/>
                </a:moveTo>
                <a:cubicBezTo>
                  <a:pt x="1113032" y="4747858"/>
                  <a:pt x="1117530" y="4746558"/>
                  <a:pt x="1122028" y="4745257"/>
                </a:cubicBezTo>
                <a:cubicBezTo>
                  <a:pt x="1116820" y="4752583"/>
                  <a:pt x="1111608" y="4759909"/>
                  <a:pt x="1106388" y="4767212"/>
                </a:cubicBezTo>
                <a:cubicBezTo>
                  <a:pt x="1101863" y="4768262"/>
                  <a:pt x="1097371" y="4769357"/>
                  <a:pt x="1092862" y="4770430"/>
                </a:cubicBezTo>
                <a:cubicBezTo>
                  <a:pt x="1098097" y="4763355"/>
                  <a:pt x="1103321" y="4756280"/>
                  <a:pt x="1108545" y="4749182"/>
                </a:cubicBezTo>
                <a:close/>
                <a:moveTo>
                  <a:pt x="1128909" y="4743294"/>
                </a:moveTo>
                <a:cubicBezTo>
                  <a:pt x="1133558" y="4741948"/>
                  <a:pt x="1138195" y="4740578"/>
                  <a:pt x="1142855" y="4739277"/>
                </a:cubicBezTo>
                <a:cubicBezTo>
                  <a:pt x="1137511" y="4747083"/>
                  <a:pt x="1132157" y="4754842"/>
                  <a:pt x="1126800" y="4762625"/>
                </a:cubicBezTo>
                <a:cubicBezTo>
                  <a:pt x="1122177" y="4763652"/>
                  <a:pt x="1117548" y="4764656"/>
                  <a:pt x="1112940" y="4765728"/>
                </a:cubicBezTo>
                <a:cubicBezTo>
                  <a:pt x="1118269" y="4758243"/>
                  <a:pt x="1123591" y="4750780"/>
                  <a:pt x="1128909" y="4743294"/>
                </a:cubicBezTo>
                <a:close/>
                <a:moveTo>
                  <a:pt x="1149346" y="4737521"/>
                </a:moveTo>
                <a:cubicBezTo>
                  <a:pt x="1154082" y="4736220"/>
                  <a:pt x="1158826" y="4734941"/>
                  <a:pt x="1163573" y="4733663"/>
                </a:cubicBezTo>
                <a:cubicBezTo>
                  <a:pt x="1158151" y="4741834"/>
                  <a:pt x="1152721" y="4750004"/>
                  <a:pt x="1147288" y="4758151"/>
                </a:cubicBezTo>
                <a:cubicBezTo>
                  <a:pt x="1142538" y="4759156"/>
                  <a:pt x="1137794" y="4760183"/>
                  <a:pt x="1133060" y="4761210"/>
                </a:cubicBezTo>
                <a:cubicBezTo>
                  <a:pt x="1138496" y="4753336"/>
                  <a:pt x="1143926" y="4745440"/>
                  <a:pt x="1149346" y="4737521"/>
                </a:cubicBezTo>
                <a:close/>
                <a:moveTo>
                  <a:pt x="1169808" y="4731974"/>
                </a:moveTo>
                <a:cubicBezTo>
                  <a:pt x="1174635" y="4730674"/>
                  <a:pt x="1179478" y="4729442"/>
                  <a:pt x="1184316" y="4728186"/>
                </a:cubicBezTo>
                <a:cubicBezTo>
                  <a:pt x="1178823" y="4736744"/>
                  <a:pt x="1173330" y="4745326"/>
                  <a:pt x="1167827" y="4753861"/>
                </a:cubicBezTo>
                <a:cubicBezTo>
                  <a:pt x="1162946" y="4754842"/>
                  <a:pt x="1158096" y="4755892"/>
                  <a:pt x="1153233" y="4756919"/>
                </a:cubicBezTo>
                <a:cubicBezTo>
                  <a:pt x="1158760" y="4748612"/>
                  <a:pt x="1164290" y="4740305"/>
                  <a:pt x="1169808" y="4731974"/>
                </a:cubicBezTo>
                <a:close/>
                <a:moveTo>
                  <a:pt x="1190223" y="4726680"/>
                </a:moveTo>
                <a:cubicBezTo>
                  <a:pt x="1195177" y="4725402"/>
                  <a:pt x="1200123" y="4724101"/>
                  <a:pt x="1205091" y="4722869"/>
                </a:cubicBezTo>
                <a:cubicBezTo>
                  <a:pt x="1199500" y="4731883"/>
                  <a:pt x="1193908" y="4740875"/>
                  <a:pt x="1188308" y="4749821"/>
                </a:cubicBezTo>
                <a:cubicBezTo>
                  <a:pt x="1183365" y="4750780"/>
                  <a:pt x="1178414" y="4751739"/>
                  <a:pt x="1173487" y="4752720"/>
                </a:cubicBezTo>
                <a:cubicBezTo>
                  <a:pt x="1179072" y="4744070"/>
                  <a:pt x="1184649" y="4735375"/>
                  <a:pt x="1190223" y="4726680"/>
                </a:cubicBezTo>
                <a:close/>
                <a:moveTo>
                  <a:pt x="1210698" y="4721522"/>
                </a:moveTo>
                <a:cubicBezTo>
                  <a:pt x="1215724" y="4720267"/>
                  <a:pt x="1220761" y="4719057"/>
                  <a:pt x="1225800" y="4717871"/>
                </a:cubicBezTo>
                <a:cubicBezTo>
                  <a:pt x="1220154" y="4727251"/>
                  <a:pt x="1214507" y="4736607"/>
                  <a:pt x="1208852" y="4745942"/>
                </a:cubicBezTo>
                <a:cubicBezTo>
                  <a:pt x="1203811" y="4746877"/>
                  <a:pt x="1198776" y="4747813"/>
                  <a:pt x="1193753" y="4748772"/>
                </a:cubicBezTo>
                <a:cubicBezTo>
                  <a:pt x="1199408" y="4739711"/>
                  <a:pt x="1205054" y="4730605"/>
                  <a:pt x="1210698" y="4721522"/>
                </a:cubicBezTo>
                <a:close/>
                <a:moveTo>
                  <a:pt x="1231188" y="4716570"/>
                </a:moveTo>
                <a:cubicBezTo>
                  <a:pt x="1236305" y="4715360"/>
                  <a:pt x="1241437" y="4714196"/>
                  <a:pt x="1246565" y="4713010"/>
                </a:cubicBezTo>
                <a:cubicBezTo>
                  <a:pt x="1240869" y="4722777"/>
                  <a:pt x="1235168" y="4732522"/>
                  <a:pt x="1229463" y="4742221"/>
                </a:cubicBezTo>
                <a:cubicBezTo>
                  <a:pt x="1224305" y="4743112"/>
                  <a:pt x="1219177" y="4744070"/>
                  <a:pt x="1214037" y="4745006"/>
                </a:cubicBezTo>
                <a:cubicBezTo>
                  <a:pt x="1219763" y="4735558"/>
                  <a:pt x="1225476" y="4726064"/>
                  <a:pt x="1231188" y="4716570"/>
                </a:cubicBezTo>
                <a:close/>
                <a:moveTo>
                  <a:pt x="1251696" y="4711846"/>
                </a:moveTo>
                <a:cubicBezTo>
                  <a:pt x="1256910" y="4710682"/>
                  <a:pt x="1262114" y="4709472"/>
                  <a:pt x="1267342" y="4708331"/>
                </a:cubicBezTo>
                <a:cubicBezTo>
                  <a:pt x="1261580" y="4718487"/>
                  <a:pt x="1255815" y="4728643"/>
                  <a:pt x="1250046" y="4738730"/>
                </a:cubicBezTo>
                <a:cubicBezTo>
                  <a:pt x="1244840" y="4739597"/>
                  <a:pt x="1239621" y="4740441"/>
                  <a:pt x="1234433" y="4741332"/>
                </a:cubicBezTo>
                <a:cubicBezTo>
                  <a:pt x="1240191" y="4731541"/>
                  <a:pt x="1245947" y="4721727"/>
                  <a:pt x="1251696" y="4711846"/>
                </a:cubicBezTo>
                <a:close/>
                <a:moveTo>
                  <a:pt x="1272229" y="4707281"/>
                </a:moveTo>
                <a:cubicBezTo>
                  <a:pt x="1277443" y="4706163"/>
                  <a:pt x="1282670" y="4705067"/>
                  <a:pt x="1287896" y="4703972"/>
                </a:cubicBezTo>
                <a:cubicBezTo>
                  <a:pt x="1282122" y="4714470"/>
                  <a:pt x="1276343" y="4724969"/>
                  <a:pt x="1270563" y="4735398"/>
                </a:cubicBezTo>
                <a:cubicBezTo>
                  <a:pt x="1265300" y="4736220"/>
                  <a:pt x="1260051" y="4737087"/>
                  <a:pt x="1254804" y="4737931"/>
                </a:cubicBezTo>
                <a:cubicBezTo>
                  <a:pt x="1260619" y="4727753"/>
                  <a:pt x="1266425" y="4717529"/>
                  <a:pt x="1272229" y="4707281"/>
                </a:cubicBezTo>
                <a:close/>
                <a:moveTo>
                  <a:pt x="1276254" y="4700184"/>
                </a:moveTo>
                <a:cubicBezTo>
                  <a:pt x="1281951" y="4690096"/>
                  <a:pt x="1287640" y="4679986"/>
                  <a:pt x="1293323" y="4669876"/>
                </a:cubicBezTo>
                <a:cubicBezTo>
                  <a:pt x="1298462" y="4668484"/>
                  <a:pt x="1303609" y="4667160"/>
                  <a:pt x="1308757" y="4665814"/>
                </a:cubicBezTo>
                <a:cubicBezTo>
                  <a:pt x="1303098" y="4676221"/>
                  <a:pt x="1297431" y="4686582"/>
                  <a:pt x="1291760" y="4696920"/>
                </a:cubicBezTo>
                <a:cubicBezTo>
                  <a:pt x="1286586" y="4697993"/>
                  <a:pt x="1281414" y="4699065"/>
                  <a:pt x="1276254" y="4700184"/>
                </a:cubicBezTo>
                <a:close/>
                <a:moveTo>
                  <a:pt x="1313575" y="4664581"/>
                </a:moveTo>
                <a:cubicBezTo>
                  <a:pt x="1318938" y="4663189"/>
                  <a:pt x="1324297" y="4661774"/>
                  <a:pt x="1329667" y="4660428"/>
                </a:cubicBezTo>
                <a:cubicBezTo>
                  <a:pt x="1323946" y="4671223"/>
                  <a:pt x="1318219" y="4681995"/>
                  <a:pt x="1312487" y="4692721"/>
                </a:cubicBezTo>
                <a:cubicBezTo>
                  <a:pt x="1307137" y="4693793"/>
                  <a:pt x="1301790" y="4694843"/>
                  <a:pt x="1296452" y="4695938"/>
                </a:cubicBezTo>
                <a:cubicBezTo>
                  <a:pt x="1302166" y="4685509"/>
                  <a:pt x="1307872" y="4675057"/>
                  <a:pt x="1313575" y="4664581"/>
                </a:cubicBezTo>
                <a:close/>
                <a:moveTo>
                  <a:pt x="1317647" y="4657096"/>
                </a:moveTo>
                <a:cubicBezTo>
                  <a:pt x="1323158" y="4646940"/>
                  <a:pt x="1328665" y="4636784"/>
                  <a:pt x="1334161" y="4626606"/>
                </a:cubicBezTo>
                <a:cubicBezTo>
                  <a:pt x="1339460" y="4624963"/>
                  <a:pt x="1344759" y="4623388"/>
                  <a:pt x="1350058" y="4621790"/>
                </a:cubicBezTo>
                <a:cubicBezTo>
                  <a:pt x="1344558" y="4632243"/>
                  <a:pt x="1339058" y="4642672"/>
                  <a:pt x="1333558" y="4653079"/>
                </a:cubicBezTo>
                <a:cubicBezTo>
                  <a:pt x="1328250" y="4654380"/>
                  <a:pt x="1322948" y="4655726"/>
                  <a:pt x="1317647" y="4657096"/>
                </a:cubicBezTo>
                <a:close/>
                <a:moveTo>
                  <a:pt x="1354782" y="4620352"/>
                </a:moveTo>
                <a:cubicBezTo>
                  <a:pt x="1360159" y="4618755"/>
                  <a:pt x="1365534" y="4617203"/>
                  <a:pt x="1370911" y="4615628"/>
                </a:cubicBezTo>
                <a:cubicBezTo>
                  <a:pt x="1365360" y="4626469"/>
                  <a:pt x="1359810" y="4637286"/>
                  <a:pt x="1354260" y="4648058"/>
                </a:cubicBezTo>
                <a:cubicBezTo>
                  <a:pt x="1348874" y="4649336"/>
                  <a:pt x="1343495" y="4650660"/>
                  <a:pt x="1338118" y="4651984"/>
                </a:cubicBezTo>
                <a:cubicBezTo>
                  <a:pt x="1343677" y="4641463"/>
                  <a:pt x="1349235" y="4630919"/>
                  <a:pt x="1354782" y="4620352"/>
                </a:cubicBezTo>
                <a:close/>
                <a:moveTo>
                  <a:pt x="1358888" y="4612547"/>
                </a:moveTo>
                <a:cubicBezTo>
                  <a:pt x="1364400" y="4602049"/>
                  <a:pt x="1369902" y="4591528"/>
                  <a:pt x="1375395" y="4581030"/>
                </a:cubicBezTo>
                <a:cubicBezTo>
                  <a:pt x="1380722" y="4579159"/>
                  <a:pt x="1386044" y="4577333"/>
                  <a:pt x="1391366" y="4575553"/>
                </a:cubicBezTo>
                <a:cubicBezTo>
                  <a:pt x="1385859" y="4586370"/>
                  <a:pt x="1380359" y="4597165"/>
                  <a:pt x="1374864" y="4607914"/>
                </a:cubicBezTo>
                <a:cubicBezTo>
                  <a:pt x="1369537" y="4609443"/>
                  <a:pt x="1364213" y="4610973"/>
                  <a:pt x="1358888" y="4612547"/>
                </a:cubicBezTo>
                <a:close/>
                <a:moveTo>
                  <a:pt x="1395994" y="4574001"/>
                </a:moveTo>
                <a:cubicBezTo>
                  <a:pt x="1494188" y="4541069"/>
                  <a:pt x="1591647" y="4516604"/>
                  <a:pt x="1688896" y="4500377"/>
                </a:cubicBezTo>
                <a:cubicBezTo>
                  <a:pt x="1967596" y="4453912"/>
                  <a:pt x="2257617" y="4480750"/>
                  <a:pt x="2541659" y="4537029"/>
                </a:cubicBezTo>
                <a:cubicBezTo>
                  <a:pt x="2768578" y="4581966"/>
                  <a:pt x="2991640" y="4645685"/>
                  <a:pt x="3202310" y="4705843"/>
                </a:cubicBezTo>
                <a:cubicBezTo>
                  <a:pt x="3885462" y="4900971"/>
                  <a:pt x="4569573" y="5130857"/>
                  <a:pt x="5231159" y="5353166"/>
                </a:cubicBezTo>
                <a:cubicBezTo>
                  <a:pt x="5743239" y="5525243"/>
                  <a:pt x="6272777" y="5703209"/>
                  <a:pt x="6798686" y="5863967"/>
                </a:cubicBezTo>
                <a:cubicBezTo>
                  <a:pt x="7096718" y="5955072"/>
                  <a:pt x="7449659" y="6058615"/>
                  <a:pt x="7807713" y="6135914"/>
                </a:cubicBezTo>
                <a:cubicBezTo>
                  <a:pt x="8186170" y="6217616"/>
                  <a:pt x="8522793" y="6259951"/>
                  <a:pt x="8836801" y="6265314"/>
                </a:cubicBezTo>
                <a:cubicBezTo>
                  <a:pt x="9073990" y="6269376"/>
                  <a:pt x="9307048" y="6243793"/>
                  <a:pt x="9510802" y="6191370"/>
                </a:cubicBezTo>
                <a:cubicBezTo>
                  <a:pt x="9740003" y="6132353"/>
                  <a:pt x="9932027" y="6041065"/>
                  <a:pt x="10081488" y="5920040"/>
                </a:cubicBezTo>
                <a:cubicBezTo>
                  <a:pt x="10099905" y="5905138"/>
                  <a:pt x="10117296" y="5889687"/>
                  <a:pt x="10133705" y="5873735"/>
                </a:cubicBezTo>
                <a:cubicBezTo>
                  <a:pt x="10137949" y="5890965"/>
                  <a:pt x="10141943" y="5908264"/>
                  <a:pt x="10145686" y="5925655"/>
                </a:cubicBezTo>
                <a:cubicBezTo>
                  <a:pt x="10113666" y="5961416"/>
                  <a:pt x="10076809" y="5994622"/>
                  <a:pt x="10035091" y="6025204"/>
                </a:cubicBezTo>
                <a:cubicBezTo>
                  <a:pt x="9749634" y="6234436"/>
                  <a:pt x="9314624" y="6340946"/>
                  <a:pt x="8810167" y="6325130"/>
                </a:cubicBezTo>
                <a:cubicBezTo>
                  <a:pt x="8521173" y="6316070"/>
                  <a:pt x="8230627" y="6276497"/>
                  <a:pt x="7946425" y="6220195"/>
                </a:cubicBezTo>
                <a:cubicBezTo>
                  <a:pt x="7550784" y="6141824"/>
                  <a:pt x="7167398" y="6031046"/>
                  <a:pt x="6817195" y="5924993"/>
                </a:cubicBezTo>
                <a:cubicBezTo>
                  <a:pt x="6286949" y="5764418"/>
                  <a:pt x="5752824" y="5586840"/>
                  <a:pt x="5236271" y="5415104"/>
                </a:cubicBezTo>
                <a:cubicBezTo>
                  <a:pt x="4566470" y="5192453"/>
                  <a:pt x="3873891" y="4962203"/>
                  <a:pt x="3182523" y="4766619"/>
                </a:cubicBezTo>
                <a:cubicBezTo>
                  <a:pt x="2960556" y="4703813"/>
                  <a:pt x="2684319" y="4625670"/>
                  <a:pt x="2420178" y="4578702"/>
                </a:cubicBezTo>
                <a:cubicBezTo>
                  <a:pt x="2134264" y="4527855"/>
                  <a:pt x="1887039" y="4517562"/>
                  <a:pt x="1664381" y="4547231"/>
                </a:cubicBezTo>
                <a:cubicBezTo>
                  <a:pt x="1569695" y="4559851"/>
                  <a:pt x="1474408" y="4579729"/>
                  <a:pt x="1379369" y="4606614"/>
                </a:cubicBezTo>
                <a:cubicBezTo>
                  <a:pt x="1384907" y="4595796"/>
                  <a:pt x="1390449" y="4584910"/>
                  <a:pt x="1395994" y="4574001"/>
                </a:cubicBezTo>
                <a:close/>
                <a:moveTo>
                  <a:pt x="10077700" y="5915362"/>
                </a:moveTo>
                <a:cubicBezTo>
                  <a:pt x="9693446" y="6226517"/>
                  <a:pt x="9135380" y="6264401"/>
                  <a:pt x="8836915" y="6259289"/>
                </a:cubicBezTo>
                <a:cubicBezTo>
                  <a:pt x="8532082" y="6254085"/>
                  <a:pt x="8225948" y="6213782"/>
                  <a:pt x="7927278" y="6154605"/>
                </a:cubicBezTo>
                <a:cubicBezTo>
                  <a:pt x="7532229" y="6076371"/>
                  <a:pt x="7150121" y="5965091"/>
                  <a:pt x="6800466" y="5858215"/>
                </a:cubicBezTo>
                <a:cubicBezTo>
                  <a:pt x="6274625" y="5697458"/>
                  <a:pt x="5745133" y="5519538"/>
                  <a:pt x="5233076" y="5347460"/>
                </a:cubicBezTo>
                <a:cubicBezTo>
                  <a:pt x="4571422" y="5125128"/>
                  <a:pt x="3887242" y="4895197"/>
                  <a:pt x="3203976" y="4700047"/>
                </a:cubicBezTo>
                <a:cubicBezTo>
                  <a:pt x="2932052" y="4622384"/>
                  <a:pt x="2686944" y="4554648"/>
                  <a:pt x="2441129" y="4512519"/>
                </a:cubicBezTo>
                <a:cubicBezTo>
                  <a:pt x="2155254" y="4463520"/>
                  <a:pt x="1908875" y="4457586"/>
                  <a:pt x="1687906" y="4494421"/>
                </a:cubicBezTo>
                <a:cubicBezTo>
                  <a:pt x="1591330" y="4510533"/>
                  <a:pt x="1495964" y="4534222"/>
                  <a:pt x="1400045" y="4566036"/>
                </a:cubicBezTo>
                <a:cubicBezTo>
                  <a:pt x="1405420" y="4555447"/>
                  <a:pt x="1410806" y="4544812"/>
                  <a:pt x="1416203" y="4534154"/>
                </a:cubicBezTo>
                <a:cubicBezTo>
                  <a:pt x="1516047" y="4495767"/>
                  <a:pt x="1614355" y="4467103"/>
                  <a:pt x="1712588" y="4447453"/>
                </a:cubicBezTo>
                <a:cubicBezTo>
                  <a:pt x="2212277" y="4347539"/>
                  <a:pt x="2749659" y="4502477"/>
                  <a:pt x="3223785" y="4639203"/>
                </a:cubicBezTo>
                <a:cubicBezTo>
                  <a:pt x="3898425" y="4833715"/>
                  <a:pt x="4573704" y="5063144"/>
                  <a:pt x="5226755" y="5285019"/>
                </a:cubicBezTo>
                <a:cubicBezTo>
                  <a:pt x="5734749" y="5457599"/>
                  <a:pt x="6260019" y="5636067"/>
                  <a:pt x="6781980" y="5797075"/>
                </a:cubicBezTo>
                <a:cubicBezTo>
                  <a:pt x="7085353" y="5890668"/>
                  <a:pt x="7445027" y="5996905"/>
                  <a:pt x="7812255" y="6075184"/>
                </a:cubicBezTo>
                <a:cubicBezTo>
                  <a:pt x="7845940" y="6082373"/>
                  <a:pt x="7879374" y="6089242"/>
                  <a:pt x="7912420" y="6095792"/>
                </a:cubicBezTo>
                <a:cubicBezTo>
                  <a:pt x="8258789" y="6164418"/>
                  <a:pt x="8570857" y="6198354"/>
                  <a:pt x="8863640" y="6199381"/>
                </a:cubicBezTo>
                <a:cubicBezTo>
                  <a:pt x="9106077" y="6200226"/>
                  <a:pt x="9344065" y="6168960"/>
                  <a:pt x="9551904" y="6108961"/>
                </a:cubicBezTo>
                <a:cubicBezTo>
                  <a:pt x="9781060" y="6042777"/>
                  <a:pt x="9971532" y="5943958"/>
                  <a:pt x="10118254" y="5815196"/>
                </a:cubicBezTo>
                <a:cubicBezTo>
                  <a:pt x="10123069" y="5832336"/>
                  <a:pt x="10127657" y="5849612"/>
                  <a:pt x="10132015" y="5866979"/>
                </a:cubicBezTo>
                <a:cubicBezTo>
                  <a:pt x="10115014" y="5883662"/>
                  <a:pt x="10096916" y="5899797"/>
                  <a:pt x="10077700" y="5915362"/>
                </a:cubicBezTo>
                <a:close/>
                <a:moveTo>
                  <a:pt x="10123755" y="5810381"/>
                </a:moveTo>
                <a:cubicBezTo>
                  <a:pt x="10123914" y="5810221"/>
                  <a:pt x="10124097" y="5810061"/>
                  <a:pt x="10124280" y="5809902"/>
                </a:cubicBezTo>
                <a:cubicBezTo>
                  <a:pt x="10132997" y="5802142"/>
                  <a:pt x="10141442" y="5794245"/>
                  <a:pt x="10149657" y="5786258"/>
                </a:cubicBezTo>
                <a:cubicBezTo>
                  <a:pt x="10153788" y="5802941"/>
                  <a:pt x="10157668" y="5819669"/>
                  <a:pt x="10161274" y="5836421"/>
                </a:cubicBezTo>
                <a:cubicBezTo>
                  <a:pt x="10153583" y="5844956"/>
                  <a:pt x="10145595" y="5853355"/>
                  <a:pt x="10137379" y="5861616"/>
                </a:cubicBezTo>
                <a:cubicBezTo>
                  <a:pt x="10133134" y="5844682"/>
                  <a:pt x="10128570" y="5827589"/>
                  <a:pt x="10123755" y="5810381"/>
                </a:cubicBezTo>
                <a:close/>
                <a:moveTo>
                  <a:pt x="10121974" y="5804013"/>
                </a:moveTo>
                <a:cubicBezTo>
                  <a:pt x="10117296" y="5787513"/>
                  <a:pt x="10112320" y="5770899"/>
                  <a:pt x="10107117" y="5754148"/>
                </a:cubicBezTo>
                <a:cubicBezTo>
                  <a:pt x="10116519" y="5746206"/>
                  <a:pt x="10125739" y="5738149"/>
                  <a:pt x="10134800" y="5729979"/>
                </a:cubicBezTo>
                <a:cubicBezTo>
                  <a:pt x="10139433" y="5746434"/>
                  <a:pt x="10143838" y="5763002"/>
                  <a:pt x="10148014" y="5779617"/>
                </a:cubicBezTo>
                <a:cubicBezTo>
                  <a:pt x="10139593" y="5787879"/>
                  <a:pt x="10130898" y="5796003"/>
                  <a:pt x="10121974" y="5804013"/>
                </a:cubicBezTo>
                <a:close/>
                <a:moveTo>
                  <a:pt x="10140391" y="5724935"/>
                </a:moveTo>
                <a:cubicBezTo>
                  <a:pt x="10149452" y="5716674"/>
                  <a:pt x="10158330" y="5708298"/>
                  <a:pt x="10167047" y="5699786"/>
                </a:cubicBezTo>
                <a:cubicBezTo>
                  <a:pt x="10167071" y="5699763"/>
                  <a:pt x="10167093" y="5699740"/>
                  <a:pt x="10167116" y="5699717"/>
                </a:cubicBezTo>
                <a:cubicBezTo>
                  <a:pt x="10171087" y="5715807"/>
                  <a:pt x="10174807" y="5731942"/>
                  <a:pt x="10178276" y="5748100"/>
                </a:cubicBezTo>
                <a:cubicBezTo>
                  <a:pt x="10170311" y="5756886"/>
                  <a:pt x="10162072" y="5765559"/>
                  <a:pt x="10153559" y="5774094"/>
                </a:cubicBezTo>
                <a:cubicBezTo>
                  <a:pt x="10149406" y="5757640"/>
                  <a:pt x="10144979" y="5741253"/>
                  <a:pt x="10140391" y="5724935"/>
                </a:cubicBezTo>
                <a:close/>
                <a:moveTo>
                  <a:pt x="10162986" y="5695632"/>
                </a:moveTo>
                <a:cubicBezTo>
                  <a:pt x="10155020" y="5703392"/>
                  <a:pt x="10146873" y="5711082"/>
                  <a:pt x="10138589" y="5718659"/>
                </a:cubicBezTo>
                <a:cubicBezTo>
                  <a:pt x="10134047" y="5702821"/>
                  <a:pt x="10129345" y="5687051"/>
                  <a:pt x="10124439" y="5671418"/>
                </a:cubicBezTo>
                <a:cubicBezTo>
                  <a:pt x="10134138" y="5663042"/>
                  <a:pt x="10143655" y="5654552"/>
                  <a:pt x="10152989" y="5645971"/>
                </a:cubicBezTo>
                <a:cubicBezTo>
                  <a:pt x="10157371" y="5661627"/>
                  <a:pt x="10161547" y="5677374"/>
                  <a:pt x="10165495" y="5693122"/>
                </a:cubicBezTo>
                <a:cubicBezTo>
                  <a:pt x="10164651" y="5693966"/>
                  <a:pt x="10163829" y="5694788"/>
                  <a:pt x="10162986" y="5695632"/>
                </a:cubicBezTo>
                <a:close/>
                <a:moveTo>
                  <a:pt x="10157052" y="5634332"/>
                </a:moveTo>
                <a:cubicBezTo>
                  <a:pt x="10152807" y="5619521"/>
                  <a:pt x="10148334" y="5604595"/>
                  <a:pt x="10143609" y="5589533"/>
                </a:cubicBezTo>
                <a:cubicBezTo>
                  <a:pt x="10153833" y="5580518"/>
                  <a:pt x="10163853" y="5571344"/>
                  <a:pt x="10173643" y="5562078"/>
                </a:cubicBezTo>
                <a:cubicBezTo>
                  <a:pt x="10177842" y="5577072"/>
                  <a:pt x="10181814" y="5591906"/>
                  <a:pt x="10185510" y="5606581"/>
                </a:cubicBezTo>
                <a:cubicBezTo>
                  <a:pt x="10176222" y="5615961"/>
                  <a:pt x="10166751" y="5625204"/>
                  <a:pt x="10157052" y="5634332"/>
                </a:cubicBezTo>
                <a:close/>
                <a:moveTo>
                  <a:pt x="10178846" y="5557148"/>
                </a:moveTo>
                <a:cubicBezTo>
                  <a:pt x="10188660" y="5547745"/>
                  <a:pt x="10198268" y="5538206"/>
                  <a:pt x="10207648" y="5528552"/>
                </a:cubicBezTo>
                <a:cubicBezTo>
                  <a:pt x="10211254" y="5543409"/>
                  <a:pt x="10214586" y="5558107"/>
                  <a:pt x="10217643" y="5572622"/>
                </a:cubicBezTo>
                <a:cubicBezTo>
                  <a:pt x="10213695" y="5577026"/>
                  <a:pt x="10209701" y="5581408"/>
                  <a:pt x="10205640" y="5585744"/>
                </a:cubicBezTo>
                <a:cubicBezTo>
                  <a:pt x="10200733" y="5590993"/>
                  <a:pt x="10195734" y="5596174"/>
                  <a:pt x="10190691" y="5601332"/>
                </a:cubicBezTo>
                <a:cubicBezTo>
                  <a:pt x="10186994" y="5586771"/>
                  <a:pt x="10183046" y="5572051"/>
                  <a:pt x="10178846" y="5557148"/>
                </a:cubicBezTo>
                <a:close/>
                <a:moveTo>
                  <a:pt x="10177112" y="5551055"/>
                </a:moveTo>
                <a:cubicBezTo>
                  <a:pt x="10173118" y="5537019"/>
                  <a:pt x="10168874" y="5522824"/>
                  <a:pt x="10164400" y="5508537"/>
                </a:cubicBezTo>
                <a:cubicBezTo>
                  <a:pt x="10174830" y="5499112"/>
                  <a:pt x="10185031" y="5489595"/>
                  <a:pt x="10195028" y="5479941"/>
                </a:cubicBezTo>
                <a:cubicBezTo>
                  <a:pt x="10198952" y="5494137"/>
                  <a:pt x="10202650" y="5508195"/>
                  <a:pt x="10206095" y="5522116"/>
                </a:cubicBezTo>
                <a:cubicBezTo>
                  <a:pt x="10196648" y="5531884"/>
                  <a:pt x="10186994" y="5541538"/>
                  <a:pt x="10177112" y="5551055"/>
                </a:cubicBezTo>
                <a:close/>
                <a:moveTo>
                  <a:pt x="10200390" y="5474647"/>
                </a:moveTo>
                <a:cubicBezTo>
                  <a:pt x="10210546" y="5464697"/>
                  <a:pt x="10220474" y="5454609"/>
                  <a:pt x="10230173" y="5444385"/>
                </a:cubicBezTo>
                <a:cubicBezTo>
                  <a:pt x="10233482" y="5458443"/>
                  <a:pt x="10236517" y="5472365"/>
                  <a:pt x="10239324" y="5486126"/>
                </a:cubicBezTo>
                <a:cubicBezTo>
                  <a:pt x="10230241" y="5496396"/>
                  <a:pt x="10220975" y="5506529"/>
                  <a:pt x="10211459" y="5516525"/>
                </a:cubicBezTo>
                <a:cubicBezTo>
                  <a:pt x="10208013" y="5502695"/>
                  <a:pt x="10204292" y="5488728"/>
                  <a:pt x="10200390" y="5474647"/>
                </a:cubicBezTo>
                <a:close/>
                <a:moveTo>
                  <a:pt x="10198633" y="5468303"/>
                </a:moveTo>
                <a:cubicBezTo>
                  <a:pt x="10194891" y="5455020"/>
                  <a:pt x="10190873" y="5441623"/>
                  <a:pt x="10186720" y="5428136"/>
                </a:cubicBezTo>
                <a:cubicBezTo>
                  <a:pt x="10197515" y="5418186"/>
                  <a:pt x="10208059" y="5408098"/>
                  <a:pt x="10218397" y="5397897"/>
                </a:cubicBezTo>
                <a:cubicBezTo>
                  <a:pt x="10222025" y="5411316"/>
                  <a:pt x="10225448" y="5424644"/>
                  <a:pt x="10228621" y="5437835"/>
                </a:cubicBezTo>
                <a:cubicBezTo>
                  <a:pt x="10218854" y="5448128"/>
                  <a:pt x="10208880" y="5458283"/>
                  <a:pt x="10198633" y="5468303"/>
                </a:cubicBezTo>
                <a:close/>
                <a:moveTo>
                  <a:pt x="10223372" y="5392990"/>
                </a:moveTo>
                <a:cubicBezTo>
                  <a:pt x="10233688" y="5382652"/>
                  <a:pt x="10243797" y="5372176"/>
                  <a:pt x="10253634" y="5361564"/>
                </a:cubicBezTo>
                <a:cubicBezTo>
                  <a:pt x="10256669" y="5374824"/>
                  <a:pt x="10259431" y="5387969"/>
                  <a:pt x="10261964" y="5400978"/>
                </a:cubicBezTo>
                <a:cubicBezTo>
                  <a:pt x="10252767" y="5411635"/>
                  <a:pt x="10243318" y="5422134"/>
                  <a:pt x="10233597" y="5432495"/>
                </a:cubicBezTo>
                <a:cubicBezTo>
                  <a:pt x="10230424" y="5419463"/>
                  <a:pt x="10226978" y="5406272"/>
                  <a:pt x="10223372" y="5392990"/>
                </a:cubicBezTo>
                <a:close/>
                <a:moveTo>
                  <a:pt x="10258746" y="5355973"/>
                </a:moveTo>
                <a:cubicBezTo>
                  <a:pt x="10268446" y="5345383"/>
                  <a:pt x="10277917" y="5334680"/>
                  <a:pt x="10287113" y="5323839"/>
                </a:cubicBezTo>
                <a:cubicBezTo>
                  <a:pt x="10289236" y="5335615"/>
                  <a:pt x="10291176" y="5347300"/>
                  <a:pt x="10292865" y="5358894"/>
                </a:cubicBezTo>
                <a:cubicBezTo>
                  <a:pt x="10293047" y="5360218"/>
                  <a:pt x="10293230" y="5361541"/>
                  <a:pt x="10293413" y="5362865"/>
                </a:cubicBezTo>
                <a:cubicBezTo>
                  <a:pt x="10292592" y="5363915"/>
                  <a:pt x="10291793" y="5364965"/>
                  <a:pt x="10290971" y="5366014"/>
                </a:cubicBezTo>
                <a:cubicBezTo>
                  <a:pt x="10283234" y="5375782"/>
                  <a:pt x="10275292" y="5385436"/>
                  <a:pt x="10267144" y="5394998"/>
                </a:cubicBezTo>
                <a:cubicBezTo>
                  <a:pt x="10264566" y="5382104"/>
                  <a:pt x="10261782" y="5369096"/>
                  <a:pt x="10258746" y="5355973"/>
                </a:cubicBezTo>
                <a:close/>
                <a:moveTo>
                  <a:pt x="10257218" y="5349377"/>
                </a:moveTo>
                <a:cubicBezTo>
                  <a:pt x="10254273" y="5336962"/>
                  <a:pt x="10251123" y="5324433"/>
                  <a:pt x="10247769" y="5311789"/>
                </a:cubicBezTo>
                <a:cubicBezTo>
                  <a:pt x="10258198" y="5301132"/>
                  <a:pt x="10268400" y="5290337"/>
                  <a:pt x="10278328" y="5279405"/>
                </a:cubicBezTo>
                <a:cubicBezTo>
                  <a:pt x="10281066" y="5292003"/>
                  <a:pt x="10283576" y="5304464"/>
                  <a:pt x="10285859" y="5316833"/>
                </a:cubicBezTo>
                <a:cubicBezTo>
                  <a:pt x="10276570" y="5327810"/>
                  <a:pt x="10267031" y="5338674"/>
                  <a:pt x="10257218" y="5349377"/>
                </a:cubicBezTo>
                <a:close/>
                <a:moveTo>
                  <a:pt x="10246057" y="5305353"/>
                </a:moveTo>
                <a:cubicBezTo>
                  <a:pt x="10242793" y="5293258"/>
                  <a:pt x="10239324" y="5281025"/>
                  <a:pt x="10235673" y="5268725"/>
                </a:cubicBezTo>
                <a:cubicBezTo>
                  <a:pt x="10246765" y="5258135"/>
                  <a:pt x="10257628" y="5247386"/>
                  <a:pt x="10268240" y="5236500"/>
                </a:cubicBezTo>
                <a:cubicBezTo>
                  <a:pt x="10271321" y="5248687"/>
                  <a:pt x="10274174" y="5260759"/>
                  <a:pt x="10276844" y="5272741"/>
                </a:cubicBezTo>
                <a:cubicBezTo>
                  <a:pt x="10266825" y="5283764"/>
                  <a:pt x="10256578" y="5294627"/>
                  <a:pt x="10246057" y="5305353"/>
                </a:cubicBezTo>
                <a:close/>
                <a:moveTo>
                  <a:pt x="10273215" y="5231342"/>
                </a:moveTo>
                <a:cubicBezTo>
                  <a:pt x="10283759" y="5220387"/>
                  <a:pt x="10294075" y="5209273"/>
                  <a:pt x="10304116" y="5198045"/>
                </a:cubicBezTo>
                <a:cubicBezTo>
                  <a:pt x="10306330" y="5208862"/>
                  <a:pt x="10308430" y="5219612"/>
                  <a:pt x="10310301" y="5230247"/>
                </a:cubicBezTo>
                <a:cubicBezTo>
                  <a:pt x="10310484" y="5231365"/>
                  <a:pt x="10310666" y="5232506"/>
                  <a:pt x="10310871" y="5233624"/>
                </a:cubicBezTo>
                <a:cubicBezTo>
                  <a:pt x="10301446" y="5244944"/>
                  <a:pt x="10291793" y="5256150"/>
                  <a:pt x="10281865" y="5267195"/>
                </a:cubicBezTo>
                <a:cubicBezTo>
                  <a:pt x="10279171" y="5255328"/>
                  <a:pt x="10276296" y="5243392"/>
                  <a:pt x="10273215" y="5231342"/>
                </a:cubicBezTo>
                <a:close/>
                <a:moveTo>
                  <a:pt x="10271573" y="5224997"/>
                </a:moveTo>
                <a:cubicBezTo>
                  <a:pt x="10268537" y="5213336"/>
                  <a:pt x="10265319" y="5201582"/>
                  <a:pt x="10261918" y="5189715"/>
                </a:cubicBezTo>
                <a:cubicBezTo>
                  <a:pt x="10273147" y="5178829"/>
                  <a:pt x="10284125" y="5167805"/>
                  <a:pt x="10294850" y="5156600"/>
                </a:cubicBezTo>
                <a:cubicBezTo>
                  <a:pt x="10297681" y="5168262"/>
                  <a:pt x="10300327" y="5179855"/>
                  <a:pt x="10302747" y="5191335"/>
                </a:cubicBezTo>
                <a:cubicBezTo>
                  <a:pt x="10292614" y="5202700"/>
                  <a:pt x="10282230" y="5213929"/>
                  <a:pt x="10271573" y="5224997"/>
                </a:cubicBezTo>
                <a:close/>
                <a:moveTo>
                  <a:pt x="10299803" y="5151397"/>
                </a:moveTo>
                <a:cubicBezTo>
                  <a:pt x="10310438" y="5140145"/>
                  <a:pt x="10320821" y="5128780"/>
                  <a:pt x="10330954" y="5117255"/>
                </a:cubicBezTo>
                <a:cubicBezTo>
                  <a:pt x="10333123" y="5128689"/>
                  <a:pt x="10335085" y="5140031"/>
                  <a:pt x="10336866" y="5151282"/>
                </a:cubicBezTo>
                <a:cubicBezTo>
                  <a:pt x="10327395" y="5162899"/>
                  <a:pt x="10317672" y="5174378"/>
                  <a:pt x="10307699" y="5185698"/>
                </a:cubicBezTo>
                <a:cubicBezTo>
                  <a:pt x="10305257" y="5174356"/>
                  <a:pt x="10302633" y="5162922"/>
                  <a:pt x="10299803" y="5151397"/>
                </a:cubicBezTo>
                <a:close/>
                <a:moveTo>
                  <a:pt x="10298251" y="5145052"/>
                </a:moveTo>
                <a:cubicBezTo>
                  <a:pt x="10295444" y="5133778"/>
                  <a:pt x="10292431" y="5122436"/>
                  <a:pt x="10289282" y="5111002"/>
                </a:cubicBezTo>
                <a:cubicBezTo>
                  <a:pt x="10300625" y="5099842"/>
                  <a:pt x="10311716" y="5088545"/>
                  <a:pt x="10322533" y="5077088"/>
                </a:cubicBezTo>
                <a:cubicBezTo>
                  <a:pt x="10324428" y="5085373"/>
                  <a:pt x="10326231" y="5093657"/>
                  <a:pt x="10327920" y="5101850"/>
                </a:cubicBezTo>
                <a:cubicBezTo>
                  <a:pt x="10328513" y="5104771"/>
                  <a:pt x="10329083" y="5107670"/>
                  <a:pt x="10329654" y="5110568"/>
                </a:cubicBezTo>
                <a:cubicBezTo>
                  <a:pt x="10319453" y="5122207"/>
                  <a:pt x="10308977" y="5133710"/>
                  <a:pt x="10298251" y="5145052"/>
                </a:cubicBezTo>
                <a:close/>
                <a:moveTo>
                  <a:pt x="10333717" y="5100663"/>
                </a:moveTo>
                <a:cubicBezTo>
                  <a:pt x="10331777" y="5091147"/>
                  <a:pt x="10329632" y="5081539"/>
                  <a:pt x="10327417" y="5071862"/>
                </a:cubicBezTo>
                <a:cubicBezTo>
                  <a:pt x="10338075" y="5060451"/>
                  <a:pt x="10348505" y="5048858"/>
                  <a:pt x="10358660" y="5037150"/>
                </a:cubicBezTo>
                <a:cubicBezTo>
                  <a:pt x="10360555" y="5048127"/>
                  <a:pt x="10362267" y="5059013"/>
                  <a:pt x="10363795" y="5069831"/>
                </a:cubicBezTo>
                <a:cubicBezTo>
                  <a:pt x="10354302" y="5081675"/>
                  <a:pt x="10344579" y="5093360"/>
                  <a:pt x="10334560" y="5104909"/>
                </a:cubicBezTo>
                <a:cubicBezTo>
                  <a:pt x="10334287" y="5103493"/>
                  <a:pt x="10334013" y="5102079"/>
                  <a:pt x="10333717" y="5100663"/>
                </a:cubicBezTo>
                <a:close/>
                <a:moveTo>
                  <a:pt x="10325934" y="5065609"/>
                </a:moveTo>
                <a:cubicBezTo>
                  <a:pt x="10323356" y="5054677"/>
                  <a:pt x="10320640" y="5043677"/>
                  <a:pt x="10317718" y="5032562"/>
                </a:cubicBezTo>
                <a:cubicBezTo>
                  <a:pt x="10329129" y="5021174"/>
                  <a:pt x="10340266" y="5009650"/>
                  <a:pt x="10351152" y="4997965"/>
                </a:cubicBezTo>
                <a:cubicBezTo>
                  <a:pt x="10353434" y="5008851"/>
                  <a:pt x="10355557" y="5019668"/>
                  <a:pt x="10357474" y="5030417"/>
                </a:cubicBezTo>
                <a:cubicBezTo>
                  <a:pt x="10347227" y="5042285"/>
                  <a:pt x="10336705" y="5054015"/>
                  <a:pt x="10325934" y="5065609"/>
                </a:cubicBezTo>
                <a:close/>
                <a:moveTo>
                  <a:pt x="10355990" y="4992761"/>
                </a:moveTo>
                <a:cubicBezTo>
                  <a:pt x="10366648" y="4981190"/>
                  <a:pt x="10377055" y="4969483"/>
                  <a:pt x="10387188" y="4957615"/>
                </a:cubicBezTo>
                <a:cubicBezTo>
                  <a:pt x="10388832" y="4968227"/>
                  <a:pt x="10390269" y="4978749"/>
                  <a:pt x="10391547" y="4989224"/>
                </a:cubicBezTo>
                <a:cubicBezTo>
                  <a:pt x="10382099" y="5001205"/>
                  <a:pt x="10372354" y="5013050"/>
                  <a:pt x="10362380" y="5024758"/>
                </a:cubicBezTo>
                <a:cubicBezTo>
                  <a:pt x="10360441" y="5014146"/>
                  <a:pt x="10358296" y="5003487"/>
                  <a:pt x="10355990" y="4992761"/>
                </a:cubicBezTo>
                <a:close/>
                <a:moveTo>
                  <a:pt x="10354644" y="4986508"/>
                </a:moveTo>
                <a:cubicBezTo>
                  <a:pt x="10353617" y="4981784"/>
                  <a:pt x="10352545" y="4977083"/>
                  <a:pt x="10351449" y="4972336"/>
                </a:cubicBezTo>
                <a:cubicBezTo>
                  <a:pt x="10350034" y="4966311"/>
                  <a:pt x="10348551" y="4960240"/>
                  <a:pt x="10347044" y="4954146"/>
                </a:cubicBezTo>
                <a:cubicBezTo>
                  <a:pt x="10349167" y="4952001"/>
                  <a:pt x="10351335" y="4949879"/>
                  <a:pt x="10353458" y="4947733"/>
                </a:cubicBezTo>
                <a:cubicBezTo>
                  <a:pt x="10362654" y="4938331"/>
                  <a:pt x="10371669" y="4928814"/>
                  <a:pt x="10380524" y="4919183"/>
                </a:cubicBezTo>
                <a:cubicBezTo>
                  <a:pt x="10382578" y="4929818"/>
                  <a:pt x="10384450" y="4940362"/>
                  <a:pt x="10386138" y="4950860"/>
                </a:cubicBezTo>
                <a:cubicBezTo>
                  <a:pt x="10375892" y="4962887"/>
                  <a:pt x="10365393" y="4974778"/>
                  <a:pt x="10354644" y="4986508"/>
                </a:cubicBezTo>
                <a:close/>
                <a:moveTo>
                  <a:pt x="10385339" y="4913934"/>
                </a:moveTo>
                <a:cubicBezTo>
                  <a:pt x="10395975" y="4902272"/>
                  <a:pt x="10406358" y="4890473"/>
                  <a:pt x="10416469" y="4878537"/>
                </a:cubicBezTo>
                <a:cubicBezTo>
                  <a:pt x="10417838" y="4888807"/>
                  <a:pt x="10419047" y="4899054"/>
                  <a:pt x="10420097" y="4909210"/>
                </a:cubicBezTo>
                <a:cubicBezTo>
                  <a:pt x="10410650" y="4921328"/>
                  <a:pt x="10400972" y="4933310"/>
                  <a:pt x="10391022" y="4945132"/>
                </a:cubicBezTo>
                <a:cubicBezTo>
                  <a:pt x="10389311" y="4934794"/>
                  <a:pt x="10387416" y="4924387"/>
                  <a:pt x="10385339" y="4913934"/>
                </a:cubicBezTo>
                <a:close/>
                <a:moveTo>
                  <a:pt x="10421421" y="4872604"/>
                </a:moveTo>
                <a:cubicBezTo>
                  <a:pt x="10431166" y="4860964"/>
                  <a:pt x="10440660" y="4849211"/>
                  <a:pt x="10449903" y="4837298"/>
                </a:cubicBezTo>
                <a:cubicBezTo>
                  <a:pt x="10450610" y="4847271"/>
                  <a:pt x="10451159" y="4857153"/>
                  <a:pt x="10451546" y="4866990"/>
                </a:cubicBezTo>
                <a:cubicBezTo>
                  <a:pt x="10443010" y="4878994"/>
                  <a:pt x="10434201" y="4890861"/>
                  <a:pt x="10425186" y="4902614"/>
                </a:cubicBezTo>
                <a:cubicBezTo>
                  <a:pt x="10424091" y="4892664"/>
                  <a:pt x="10422836" y="4882668"/>
                  <a:pt x="10421421" y="4872604"/>
                </a:cubicBezTo>
                <a:close/>
                <a:moveTo>
                  <a:pt x="10454536" y="4823080"/>
                </a:moveTo>
                <a:cubicBezTo>
                  <a:pt x="10453668" y="4813381"/>
                  <a:pt x="10452618" y="4803613"/>
                  <a:pt x="10451432" y="4793777"/>
                </a:cubicBezTo>
                <a:cubicBezTo>
                  <a:pt x="10461177" y="4782001"/>
                  <a:pt x="10470717" y="4770110"/>
                  <a:pt x="10479959" y="4758083"/>
                </a:cubicBezTo>
                <a:cubicBezTo>
                  <a:pt x="10480484" y="4767691"/>
                  <a:pt x="10480827" y="4777299"/>
                  <a:pt x="10481009" y="4786907"/>
                </a:cubicBezTo>
                <a:cubicBezTo>
                  <a:pt x="10472428" y="4799094"/>
                  <a:pt x="10463596" y="4811144"/>
                  <a:pt x="10454536" y="4823080"/>
                </a:cubicBezTo>
                <a:close/>
                <a:moveTo>
                  <a:pt x="10450634" y="4787295"/>
                </a:moveTo>
                <a:cubicBezTo>
                  <a:pt x="10449332" y="4777276"/>
                  <a:pt x="10447895" y="4767189"/>
                  <a:pt x="10446297" y="4757056"/>
                </a:cubicBezTo>
                <a:cubicBezTo>
                  <a:pt x="10456864" y="4745211"/>
                  <a:pt x="10467180" y="4733253"/>
                  <a:pt x="10477243" y="4721134"/>
                </a:cubicBezTo>
                <a:cubicBezTo>
                  <a:pt x="10478179" y="4730993"/>
                  <a:pt x="10478933" y="4740853"/>
                  <a:pt x="10479549" y="4750711"/>
                </a:cubicBezTo>
                <a:cubicBezTo>
                  <a:pt x="10470146" y="4763035"/>
                  <a:pt x="10460515" y="4775245"/>
                  <a:pt x="10450634" y="4787295"/>
                </a:cubicBezTo>
                <a:close/>
                <a:moveTo>
                  <a:pt x="10482105" y="4715292"/>
                </a:moveTo>
                <a:cubicBezTo>
                  <a:pt x="10491735" y="4703561"/>
                  <a:pt x="10501138" y="4691694"/>
                  <a:pt x="10510313" y="4679690"/>
                </a:cubicBezTo>
                <a:cubicBezTo>
                  <a:pt x="10510609" y="4689138"/>
                  <a:pt x="10510746" y="4698563"/>
                  <a:pt x="10510723" y="4707989"/>
                </a:cubicBezTo>
                <a:cubicBezTo>
                  <a:pt x="10502234" y="4720153"/>
                  <a:pt x="10493516" y="4732226"/>
                  <a:pt x="10484547" y="4744139"/>
                </a:cubicBezTo>
                <a:cubicBezTo>
                  <a:pt x="10483885" y="4734576"/>
                  <a:pt x="10483064" y="4724969"/>
                  <a:pt x="10482105" y="4715292"/>
                </a:cubicBezTo>
                <a:close/>
                <a:moveTo>
                  <a:pt x="10481466" y="4708993"/>
                </a:moveTo>
                <a:cubicBezTo>
                  <a:pt x="10480394" y="4699020"/>
                  <a:pt x="10479138" y="4688978"/>
                  <a:pt x="10477746" y="4678891"/>
                </a:cubicBezTo>
                <a:cubicBezTo>
                  <a:pt x="10481922" y="4674190"/>
                  <a:pt x="10486076" y="4669465"/>
                  <a:pt x="10490183" y="4664695"/>
                </a:cubicBezTo>
                <a:cubicBezTo>
                  <a:pt x="10496346" y="4657529"/>
                  <a:pt x="10502439" y="4650318"/>
                  <a:pt x="10508441" y="4643060"/>
                </a:cubicBezTo>
                <a:cubicBezTo>
                  <a:pt x="10509148" y="4652874"/>
                  <a:pt x="10509673" y="4662664"/>
                  <a:pt x="10510062" y="4672478"/>
                </a:cubicBezTo>
                <a:cubicBezTo>
                  <a:pt x="10500751" y="4684779"/>
                  <a:pt x="10491256" y="4696966"/>
                  <a:pt x="10481466" y="4708993"/>
                </a:cubicBezTo>
                <a:close/>
                <a:moveTo>
                  <a:pt x="10512732" y="4629801"/>
                </a:moveTo>
                <a:cubicBezTo>
                  <a:pt x="10511887" y="4620215"/>
                  <a:pt x="10510929" y="4610585"/>
                  <a:pt x="10509788" y="4600908"/>
                </a:cubicBezTo>
                <a:cubicBezTo>
                  <a:pt x="10518688" y="4590798"/>
                  <a:pt x="10527406" y="4580596"/>
                  <a:pt x="10535942" y="4570304"/>
                </a:cubicBezTo>
                <a:cubicBezTo>
                  <a:pt x="10537197" y="4568798"/>
                  <a:pt x="10538453" y="4567269"/>
                  <a:pt x="10539707" y="4565739"/>
                </a:cubicBezTo>
                <a:cubicBezTo>
                  <a:pt x="10540164" y="4575302"/>
                  <a:pt x="10540461" y="4584818"/>
                  <a:pt x="10540620" y="4594312"/>
                </a:cubicBezTo>
                <a:cubicBezTo>
                  <a:pt x="10531537" y="4606317"/>
                  <a:pt x="10522225" y="4618139"/>
                  <a:pt x="10512732" y="4629801"/>
                </a:cubicBezTo>
                <a:close/>
                <a:moveTo>
                  <a:pt x="10545093" y="4559167"/>
                </a:moveTo>
                <a:cubicBezTo>
                  <a:pt x="10554267" y="4547847"/>
                  <a:pt x="10563237" y="4536413"/>
                  <a:pt x="10572000" y="4524888"/>
                </a:cubicBezTo>
                <a:cubicBezTo>
                  <a:pt x="10571841" y="4534040"/>
                  <a:pt x="10571567" y="4543168"/>
                  <a:pt x="10571155" y="4552274"/>
                </a:cubicBezTo>
                <a:cubicBezTo>
                  <a:pt x="10563032" y="4563937"/>
                  <a:pt x="10554747" y="4575462"/>
                  <a:pt x="10546257" y="4586804"/>
                </a:cubicBezTo>
                <a:cubicBezTo>
                  <a:pt x="10546029" y="4577653"/>
                  <a:pt x="10545618" y="4568432"/>
                  <a:pt x="10545093" y="4559167"/>
                </a:cubicBezTo>
                <a:close/>
                <a:moveTo>
                  <a:pt x="10544659" y="4551909"/>
                </a:moveTo>
                <a:cubicBezTo>
                  <a:pt x="10544043" y="4542324"/>
                  <a:pt x="10543268" y="4532693"/>
                  <a:pt x="10542332" y="4523040"/>
                </a:cubicBezTo>
                <a:cubicBezTo>
                  <a:pt x="10552396" y="4511537"/>
                  <a:pt x="10562209" y="4499944"/>
                  <a:pt x="10571795" y="4488236"/>
                </a:cubicBezTo>
                <a:cubicBezTo>
                  <a:pt x="10572046" y="4497798"/>
                  <a:pt x="10572137" y="4507338"/>
                  <a:pt x="10572092" y="4516832"/>
                </a:cubicBezTo>
                <a:cubicBezTo>
                  <a:pt x="10563145" y="4528677"/>
                  <a:pt x="10553994" y="4540361"/>
                  <a:pt x="10544659" y="4551909"/>
                </a:cubicBezTo>
                <a:close/>
                <a:moveTo>
                  <a:pt x="10577797" y="4504189"/>
                </a:moveTo>
                <a:cubicBezTo>
                  <a:pt x="10577729" y="4496657"/>
                  <a:pt x="10577546" y="4489080"/>
                  <a:pt x="10577272" y="4481481"/>
                </a:cubicBezTo>
                <a:cubicBezTo>
                  <a:pt x="10578779" y="4479609"/>
                  <a:pt x="10580308" y="4477761"/>
                  <a:pt x="10581791" y="4475889"/>
                </a:cubicBezTo>
                <a:cubicBezTo>
                  <a:pt x="10589254" y="4466578"/>
                  <a:pt x="10596534" y="4457175"/>
                  <a:pt x="10603700" y="4447704"/>
                </a:cubicBezTo>
                <a:cubicBezTo>
                  <a:pt x="10603358" y="4456902"/>
                  <a:pt x="10602879" y="4466053"/>
                  <a:pt x="10602239" y="4475182"/>
                </a:cubicBezTo>
                <a:cubicBezTo>
                  <a:pt x="10594275" y="4486661"/>
                  <a:pt x="10586127" y="4498027"/>
                  <a:pt x="10577797" y="4509232"/>
                </a:cubicBezTo>
                <a:cubicBezTo>
                  <a:pt x="10577797" y="4507543"/>
                  <a:pt x="10577797" y="4505877"/>
                  <a:pt x="10577797" y="4504189"/>
                </a:cubicBezTo>
                <a:close/>
                <a:moveTo>
                  <a:pt x="10576998" y="4474406"/>
                </a:moveTo>
                <a:cubicBezTo>
                  <a:pt x="10576610" y="4464752"/>
                  <a:pt x="10576040" y="4455053"/>
                  <a:pt x="10575310" y="4445308"/>
                </a:cubicBezTo>
                <a:cubicBezTo>
                  <a:pt x="10585192" y="4433965"/>
                  <a:pt x="10594845" y="4422509"/>
                  <a:pt x="10604271" y="4410938"/>
                </a:cubicBezTo>
                <a:cubicBezTo>
                  <a:pt x="10604316" y="4420592"/>
                  <a:pt x="10604203" y="4430223"/>
                  <a:pt x="10603929" y="4439808"/>
                </a:cubicBezTo>
                <a:cubicBezTo>
                  <a:pt x="10595142" y="4451493"/>
                  <a:pt x="10586172" y="4463041"/>
                  <a:pt x="10576998" y="4474406"/>
                </a:cubicBezTo>
                <a:close/>
                <a:moveTo>
                  <a:pt x="10609817" y="4404137"/>
                </a:moveTo>
                <a:cubicBezTo>
                  <a:pt x="10615864" y="4396629"/>
                  <a:pt x="10621844" y="4389052"/>
                  <a:pt x="10627709" y="4381452"/>
                </a:cubicBezTo>
                <a:cubicBezTo>
                  <a:pt x="10630402" y="4377938"/>
                  <a:pt x="10633072" y="4374423"/>
                  <a:pt x="10635742" y="4370908"/>
                </a:cubicBezTo>
                <a:cubicBezTo>
                  <a:pt x="10635194" y="4380174"/>
                  <a:pt x="10634510" y="4389417"/>
                  <a:pt x="10633689" y="4398637"/>
                </a:cubicBezTo>
                <a:cubicBezTo>
                  <a:pt x="10625860" y="4409911"/>
                  <a:pt x="10617850" y="4421071"/>
                  <a:pt x="10609680" y="4432071"/>
                </a:cubicBezTo>
                <a:cubicBezTo>
                  <a:pt x="10609885" y="4422783"/>
                  <a:pt x="10609908" y="4413471"/>
                  <a:pt x="10609817" y="4404137"/>
                </a:cubicBezTo>
                <a:close/>
                <a:moveTo>
                  <a:pt x="10609748" y="4397176"/>
                </a:moveTo>
                <a:cubicBezTo>
                  <a:pt x="10609656" y="4392361"/>
                  <a:pt x="10609519" y="4387546"/>
                  <a:pt x="10609360" y="4382730"/>
                </a:cubicBezTo>
                <a:cubicBezTo>
                  <a:pt x="10609177" y="4377755"/>
                  <a:pt x="10608949" y="4372757"/>
                  <a:pt x="10608698" y="4367759"/>
                </a:cubicBezTo>
                <a:cubicBezTo>
                  <a:pt x="10618375" y="4356576"/>
                  <a:pt x="10627868" y="4345279"/>
                  <a:pt x="10637134" y="4333891"/>
                </a:cubicBezTo>
                <a:cubicBezTo>
                  <a:pt x="10636951" y="4343682"/>
                  <a:pt x="10636633" y="4353427"/>
                  <a:pt x="10636153" y="4363126"/>
                </a:cubicBezTo>
                <a:cubicBezTo>
                  <a:pt x="10627526" y="4374628"/>
                  <a:pt x="10618717" y="4385971"/>
                  <a:pt x="10609748" y="4397176"/>
                </a:cubicBezTo>
                <a:close/>
                <a:moveTo>
                  <a:pt x="10642657" y="4327022"/>
                </a:moveTo>
                <a:cubicBezTo>
                  <a:pt x="10651330" y="4316227"/>
                  <a:pt x="10659819" y="4305341"/>
                  <a:pt x="10668127" y="4294341"/>
                </a:cubicBezTo>
                <a:cubicBezTo>
                  <a:pt x="10667373" y="4303766"/>
                  <a:pt x="10666483" y="4313169"/>
                  <a:pt x="10665433" y="4322549"/>
                </a:cubicBezTo>
                <a:cubicBezTo>
                  <a:pt x="10657743" y="4333640"/>
                  <a:pt x="10649915" y="4344594"/>
                  <a:pt x="10641904" y="4355435"/>
                </a:cubicBezTo>
                <a:cubicBezTo>
                  <a:pt x="10642292" y="4345987"/>
                  <a:pt x="10642543" y="4336516"/>
                  <a:pt x="10642657" y="4327022"/>
                </a:cubicBezTo>
                <a:close/>
                <a:moveTo>
                  <a:pt x="10642748" y="4320358"/>
                </a:moveTo>
                <a:cubicBezTo>
                  <a:pt x="10642772" y="4310293"/>
                  <a:pt x="10642657" y="4300206"/>
                  <a:pt x="10642360" y="4290096"/>
                </a:cubicBezTo>
                <a:cubicBezTo>
                  <a:pt x="10651877" y="4279050"/>
                  <a:pt x="10661212" y="4267913"/>
                  <a:pt x="10670317" y="4256684"/>
                </a:cubicBezTo>
                <a:cubicBezTo>
                  <a:pt x="10669930" y="4266772"/>
                  <a:pt x="10669405" y="4276813"/>
                  <a:pt x="10668675" y="4286832"/>
                </a:cubicBezTo>
                <a:cubicBezTo>
                  <a:pt x="10660207" y="4298152"/>
                  <a:pt x="10651558" y="4309312"/>
                  <a:pt x="10642748" y="4320358"/>
                </a:cubicBezTo>
                <a:close/>
                <a:moveTo>
                  <a:pt x="10675818" y="4249883"/>
                </a:moveTo>
                <a:cubicBezTo>
                  <a:pt x="10684330" y="4239271"/>
                  <a:pt x="10692682" y="4228568"/>
                  <a:pt x="10700853" y="4217773"/>
                </a:cubicBezTo>
                <a:cubicBezTo>
                  <a:pt x="10699872" y="4227541"/>
                  <a:pt x="10698753" y="4237240"/>
                  <a:pt x="10697499" y="4246939"/>
                </a:cubicBezTo>
                <a:cubicBezTo>
                  <a:pt x="10689944" y="4257803"/>
                  <a:pt x="10682231" y="4268529"/>
                  <a:pt x="10674403" y="4279141"/>
                </a:cubicBezTo>
                <a:cubicBezTo>
                  <a:pt x="10675019" y="4269419"/>
                  <a:pt x="10675498" y="4259651"/>
                  <a:pt x="10675818" y="4249883"/>
                </a:cubicBezTo>
                <a:close/>
                <a:moveTo>
                  <a:pt x="10706558" y="4210150"/>
                </a:moveTo>
                <a:cubicBezTo>
                  <a:pt x="10710986" y="4204217"/>
                  <a:pt x="10715391" y="4198260"/>
                  <a:pt x="10719704" y="4192258"/>
                </a:cubicBezTo>
                <a:cubicBezTo>
                  <a:pt x="10722854" y="4187899"/>
                  <a:pt x="10725980" y="4183517"/>
                  <a:pt x="10729084" y="4179113"/>
                </a:cubicBezTo>
                <a:cubicBezTo>
                  <a:pt x="10727577" y="4188424"/>
                  <a:pt x="10725957" y="4197735"/>
                  <a:pt x="10724177" y="4207024"/>
                </a:cubicBezTo>
                <a:cubicBezTo>
                  <a:pt x="10717444" y="4217499"/>
                  <a:pt x="10710552" y="4227860"/>
                  <a:pt x="10703546" y="4238130"/>
                </a:cubicBezTo>
                <a:cubicBezTo>
                  <a:pt x="10704687" y="4228819"/>
                  <a:pt x="10705691" y="4219507"/>
                  <a:pt x="10706558" y="4210150"/>
                </a:cubicBezTo>
                <a:close/>
                <a:moveTo>
                  <a:pt x="10734676" y="4171056"/>
                </a:moveTo>
                <a:cubicBezTo>
                  <a:pt x="10741202" y="4161654"/>
                  <a:pt x="10747592" y="4152183"/>
                  <a:pt x="10753846" y="4142666"/>
                </a:cubicBezTo>
                <a:cubicBezTo>
                  <a:pt x="10751884" y="4151498"/>
                  <a:pt x="10749806" y="4160307"/>
                  <a:pt x="10747616" y="4169117"/>
                </a:cubicBezTo>
                <a:cubicBezTo>
                  <a:pt x="10741978" y="4178587"/>
                  <a:pt x="10736205" y="4187990"/>
                  <a:pt x="10730339" y="4197302"/>
                </a:cubicBezTo>
                <a:cubicBezTo>
                  <a:pt x="10731914" y="4188561"/>
                  <a:pt x="10733374" y="4179820"/>
                  <a:pt x="10734676" y="4171056"/>
                </a:cubicBezTo>
                <a:close/>
                <a:moveTo>
                  <a:pt x="10735954" y="4162224"/>
                </a:moveTo>
                <a:cubicBezTo>
                  <a:pt x="10737254" y="4152890"/>
                  <a:pt x="10738441" y="4143533"/>
                  <a:pt x="10739491" y="4134153"/>
                </a:cubicBezTo>
                <a:cubicBezTo>
                  <a:pt x="10747045" y="4124043"/>
                  <a:pt x="10754416" y="4113864"/>
                  <a:pt x="10761651" y="4103617"/>
                </a:cubicBezTo>
                <a:cubicBezTo>
                  <a:pt x="10759963" y="4113066"/>
                  <a:pt x="10758114" y="4122491"/>
                  <a:pt x="10756150" y="4131894"/>
                </a:cubicBezTo>
                <a:cubicBezTo>
                  <a:pt x="10749532" y="4142095"/>
                  <a:pt x="10742823" y="4152228"/>
                  <a:pt x="10735954" y="4162224"/>
                </a:cubicBezTo>
                <a:close/>
                <a:moveTo>
                  <a:pt x="10767174" y="4095767"/>
                </a:moveTo>
                <a:cubicBezTo>
                  <a:pt x="10773495" y="4086661"/>
                  <a:pt x="10779726" y="4077486"/>
                  <a:pt x="10785819" y="4068266"/>
                </a:cubicBezTo>
                <a:cubicBezTo>
                  <a:pt x="10783720" y="4077212"/>
                  <a:pt x="10781461" y="4086158"/>
                  <a:pt x="10779109" y="4095082"/>
                </a:cubicBezTo>
                <a:cubicBezTo>
                  <a:pt x="10773632" y="4104188"/>
                  <a:pt x="10768064" y="4113226"/>
                  <a:pt x="10762381" y="4122172"/>
                </a:cubicBezTo>
                <a:cubicBezTo>
                  <a:pt x="10764092" y="4113385"/>
                  <a:pt x="10765690" y="4104576"/>
                  <a:pt x="10767174" y="4095767"/>
                </a:cubicBezTo>
                <a:close/>
                <a:moveTo>
                  <a:pt x="10763112" y="4095219"/>
                </a:moveTo>
                <a:cubicBezTo>
                  <a:pt x="10755649" y="4105900"/>
                  <a:pt x="10748026" y="4116443"/>
                  <a:pt x="10740290" y="4126919"/>
                </a:cubicBezTo>
                <a:cubicBezTo>
                  <a:pt x="10741340" y="4116854"/>
                  <a:pt x="10742230" y="4106790"/>
                  <a:pt x="10742960" y="4096702"/>
                </a:cubicBezTo>
                <a:cubicBezTo>
                  <a:pt x="10751427" y="4086136"/>
                  <a:pt x="10759711" y="4075455"/>
                  <a:pt x="10767836" y="4064729"/>
                </a:cubicBezTo>
                <a:cubicBezTo>
                  <a:pt x="10766420" y="4074907"/>
                  <a:pt x="10764846" y="4085063"/>
                  <a:pt x="10763112" y="4095219"/>
                </a:cubicBezTo>
                <a:close/>
                <a:moveTo>
                  <a:pt x="10735292" y="4133651"/>
                </a:moveTo>
                <a:cubicBezTo>
                  <a:pt x="10726893" y="4144880"/>
                  <a:pt x="10718289" y="4155971"/>
                  <a:pt x="10709572" y="4166925"/>
                </a:cubicBezTo>
                <a:cubicBezTo>
                  <a:pt x="10710051" y="4156610"/>
                  <a:pt x="10710347" y="4146249"/>
                  <a:pt x="10710506" y="4135865"/>
                </a:cubicBezTo>
                <a:cubicBezTo>
                  <a:pt x="10719955" y="4124842"/>
                  <a:pt x="10729198" y="4113728"/>
                  <a:pt x="10738258" y="4102522"/>
                </a:cubicBezTo>
                <a:cubicBezTo>
                  <a:pt x="10737437" y="4112929"/>
                  <a:pt x="10736455" y="4123313"/>
                  <a:pt x="10735292" y="4133651"/>
                </a:cubicBezTo>
                <a:close/>
                <a:moveTo>
                  <a:pt x="10704185" y="4173681"/>
                </a:moveTo>
                <a:cubicBezTo>
                  <a:pt x="10695034" y="4185023"/>
                  <a:pt x="10685700" y="4196229"/>
                  <a:pt x="10676228" y="4207298"/>
                </a:cubicBezTo>
                <a:cubicBezTo>
                  <a:pt x="10676092" y="4196731"/>
                  <a:pt x="10675772" y="4186142"/>
                  <a:pt x="10675293" y="4175529"/>
                </a:cubicBezTo>
                <a:cubicBezTo>
                  <a:pt x="10685494" y="4164438"/>
                  <a:pt x="10695491" y="4153209"/>
                  <a:pt x="10705304" y="4141913"/>
                </a:cubicBezTo>
                <a:cubicBezTo>
                  <a:pt x="10705099" y="4152525"/>
                  <a:pt x="10704733" y="4163114"/>
                  <a:pt x="10704185" y="4173681"/>
                </a:cubicBezTo>
                <a:close/>
                <a:moveTo>
                  <a:pt x="10670979" y="4213414"/>
                </a:moveTo>
                <a:cubicBezTo>
                  <a:pt x="10660892" y="4225076"/>
                  <a:pt x="10650622" y="4236578"/>
                  <a:pt x="10640192" y="4247921"/>
                </a:cubicBezTo>
                <a:cubicBezTo>
                  <a:pt x="10639394" y="4237194"/>
                  <a:pt x="10638412" y="4226400"/>
                  <a:pt x="10637249" y="4215582"/>
                </a:cubicBezTo>
                <a:cubicBezTo>
                  <a:pt x="10648454" y="4204194"/>
                  <a:pt x="10659431" y="4192691"/>
                  <a:pt x="10670204" y="4181075"/>
                </a:cubicBezTo>
                <a:cubicBezTo>
                  <a:pt x="10670637" y="4191893"/>
                  <a:pt x="10670888" y="4202665"/>
                  <a:pt x="10670979" y="4213414"/>
                </a:cubicBezTo>
                <a:close/>
                <a:moveTo>
                  <a:pt x="10635080" y="4253444"/>
                </a:moveTo>
                <a:cubicBezTo>
                  <a:pt x="10624011" y="4265357"/>
                  <a:pt x="10612761" y="4277087"/>
                  <a:pt x="10601327" y="4288658"/>
                </a:cubicBezTo>
                <a:cubicBezTo>
                  <a:pt x="10599866" y="4277726"/>
                  <a:pt x="10598200" y="4266749"/>
                  <a:pt x="10596374" y="4255726"/>
                </a:cubicBezTo>
                <a:cubicBezTo>
                  <a:pt x="10608584" y="4244132"/>
                  <a:pt x="10620566" y="4232425"/>
                  <a:pt x="10632296" y="4220580"/>
                </a:cubicBezTo>
                <a:cubicBezTo>
                  <a:pt x="10633414" y="4231580"/>
                  <a:pt x="10634350" y="4242535"/>
                  <a:pt x="10635080" y="4253444"/>
                </a:cubicBezTo>
                <a:close/>
                <a:moveTo>
                  <a:pt x="10596466" y="4293542"/>
                </a:moveTo>
                <a:cubicBezTo>
                  <a:pt x="10584415" y="4305615"/>
                  <a:pt x="10572183" y="4317482"/>
                  <a:pt x="10559768" y="4329167"/>
                </a:cubicBezTo>
                <a:cubicBezTo>
                  <a:pt x="10557623" y="4318030"/>
                  <a:pt x="10555317" y="4306847"/>
                  <a:pt x="10552808" y="4295619"/>
                </a:cubicBezTo>
                <a:cubicBezTo>
                  <a:pt x="10565998" y="4283934"/>
                  <a:pt x="10578938" y="4272112"/>
                  <a:pt x="10591651" y="4260176"/>
                </a:cubicBezTo>
                <a:cubicBezTo>
                  <a:pt x="10593430" y="4271336"/>
                  <a:pt x="10595051" y="4282450"/>
                  <a:pt x="10596466" y="4293542"/>
                </a:cubicBezTo>
                <a:close/>
                <a:moveTo>
                  <a:pt x="10555136" y="4333526"/>
                </a:moveTo>
                <a:cubicBezTo>
                  <a:pt x="10542172" y="4345622"/>
                  <a:pt x="10529026" y="4357512"/>
                  <a:pt x="10515676" y="4369197"/>
                </a:cubicBezTo>
                <a:cubicBezTo>
                  <a:pt x="10512869" y="4357877"/>
                  <a:pt x="10509856" y="4346489"/>
                  <a:pt x="10506683" y="4335078"/>
                </a:cubicBezTo>
                <a:cubicBezTo>
                  <a:pt x="10520811" y="4323416"/>
                  <a:pt x="10534664" y="4311594"/>
                  <a:pt x="10548266" y="4299635"/>
                </a:cubicBezTo>
                <a:cubicBezTo>
                  <a:pt x="10550753" y="4310978"/>
                  <a:pt x="10553035" y="4322275"/>
                  <a:pt x="10555136" y="4333526"/>
                </a:cubicBezTo>
                <a:close/>
                <a:moveTo>
                  <a:pt x="10511158" y="4373145"/>
                </a:moveTo>
                <a:cubicBezTo>
                  <a:pt x="10497327" y="4385172"/>
                  <a:pt x="10483314" y="4396994"/>
                  <a:pt x="10469096" y="4408587"/>
                </a:cubicBezTo>
                <a:cubicBezTo>
                  <a:pt x="10465627" y="4397040"/>
                  <a:pt x="10461976" y="4385423"/>
                  <a:pt x="10458119" y="4373761"/>
                </a:cubicBezTo>
                <a:cubicBezTo>
                  <a:pt x="10473090" y="4362236"/>
                  <a:pt x="10487787" y="4350551"/>
                  <a:pt x="10502234" y="4338706"/>
                </a:cubicBezTo>
                <a:cubicBezTo>
                  <a:pt x="10505406" y="4350232"/>
                  <a:pt x="10508373" y="4361711"/>
                  <a:pt x="10511158" y="4373145"/>
                </a:cubicBezTo>
                <a:close/>
                <a:moveTo>
                  <a:pt x="10464715" y="4412125"/>
                </a:moveTo>
                <a:cubicBezTo>
                  <a:pt x="10450063" y="4424015"/>
                  <a:pt x="10435205" y="4435654"/>
                  <a:pt x="10420166" y="4447088"/>
                </a:cubicBezTo>
                <a:cubicBezTo>
                  <a:pt x="10416035" y="4435357"/>
                  <a:pt x="10411722" y="4423536"/>
                  <a:pt x="10407181" y="4411623"/>
                </a:cubicBezTo>
                <a:cubicBezTo>
                  <a:pt x="10417450" y="4404251"/>
                  <a:pt x="10427651" y="4396811"/>
                  <a:pt x="10437716" y="4389280"/>
                </a:cubicBezTo>
                <a:cubicBezTo>
                  <a:pt x="10443102" y="4385263"/>
                  <a:pt x="10448419" y="4381201"/>
                  <a:pt x="10453737" y="4377139"/>
                </a:cubicBezTo>
                <a:cubicBezTo>
                  <a:pt x="10457572" y="4388778"/>
                  <a:pt x="10461246" y="4400440"/>
                  <a:pt x="10464715" y="4412125"/>
                </a:cubicBezTo>
                <a:close/>
                <a:moveTo>
                  <a:pt x="10415761" y="4450420"/>
                </a:moveTo>
                <a:cubicBezTo>
                  <a:pt x="10400380" y="4462059"/>
                  <a:pt x="10384792" y="4473425"/>
                  <a:pt x="10369045" y="4484585"/>
                </a:cubicBezTo>
                <a:cubicBezTo>
                  <a:pt x="10364275" y="4472603"/>
                  <a:pt x="10359322" y="4460553"/>
                  <a:pt x="10354165" y="4448412"/>
                </a:cubicBezTo>
                <a:cubicBezTo>
                  <a:pt x="10370642" y="4437389"/>
                  <a:pt x="10386824" y="4426138"/>
                  <a:pt x="10402799" y="4414727"/>
                </a:cubicBezTo>
                <a:cubicBezTo>
                  <a:pt x="10407294" y="4426617"/>
                  <a:pt x="10411608" y="4438507"/>
                  <a:pt x="10415761" y="4450420"/>
                </a:cubicBezTo>
                <a:close/>
                <a:moveTo>
                  <a:pt x="10364526" y="4487780"/>
                </a:moveTo>
                <a:cubicBezTo>
                  <a:pt x="10348551" y="4499008"/>
                  <a:pt x="10332393" y="4510008"/>
                  <a:pt x="10316075" y="4520780"/>
                </a:cubicBezTo>
                <a:cubicBezTo>
                  <a:pt x="10310712" y="4508548"/>
                  <a:pt x="10305166" y="4496247"/>
                  <a:pt x="10299438" y="4483854"/>
                </a:cubicBezTo>
                <a:cubicBezTo>
                  <a:pt x="10316440" y="4473242"/>
                  <a:pt x="10333146" y="4462402"/>
                  <a:pt x="10349669" y="4451401"/>
                </a:cubicBezTo>
                <a:cubicBezTo>
                  <a:pt x="10354804" y="4463588"/>
                  <a:pt x="10359756" y="4475707"/>
                  <a:pt x="10364526" y="4487780"/>
                </a:cubicBezTo>
                <a:close/>
                <a:moveTo>
                  <a:pt x="10311556" y="4523747"/>
                </a:moveTo>
                <a:cubicBezTo>
                  <a:pt x="10295079" y="4534565"/>
                  <a:pt x="10278419" y="4545154"/>
                  <a:pt x="10261599" y="4555492"/>
                </a:cubicBezTo>
                <a:cubicBezTo>
                  <a:pt x="10255665" y="4542986"/>
                  <a:pt x="10249572" y="4530388"/>
                  <a:pt x="10243272" y="4517745"/>
                </a:cubicBezTo>
                <a:cubicBezTo>
                  <a:pt x="10260709" y="4507566"/>
                  <a:pt x="10277893" y="4497205"/>
                  <a:pt x="10294874" y="4486661"/>
                </a:cubicBezTo>
                <a:cubicBezTo>
                  <a:pt x="10300625" y="4499099"/>
                  <a:pt x="10306216" y="4511469"/>
                  <a:pt x="10311556" y="4523747"/>
                </a:cubicBezTo>
                <a:close/>
                <a:moveTo>
                  <a:pt x="10256920" y="4558322"/>
                </a:moveTo>
                <a:cubicBezTo>
                  <a:pt x="10240055" y="4568638"/>
                  <a:pt x="10223030" y="4578725"/>
                  <a:pt x="10205868" y="4588584"/>
                </a:cubicBezTo>
                <a:cubicBezTo>
                  <a:pt x="10204773" y="4586439"/>
                  <a:pt x="10203700" y="4584294"/>
                  <a:pt x="10202604" y="4582126"/>
                </a:cubicBezTo>
                <a:cubicBezTo>
                  <a:pt x="10197195" y="4571491"/>
                  <a:pt x="10191604" y="4560764"/>
                  <a:pt x="10185921" y="4549992"/>
                </a:cubicBezTo>
                <a:cubicBezTo>
                  <a:pt x="10203700" y="4540338"/>
                  <a:pt x="10221250" y="4530502"/>
                  <a:pt x="10238549" y="4520483"/>
                </a:cubicBezTo>
                <a:cubicBezTo>
                  <a:pt x="10244870" y="4533195"/>
                  <a:pt x="10250987" y="4545793"/>
                  <a:pt x="10256920" y="4558322"/>
                </a:cubicBezTo>
                <a:close/>
                <a:moveTo>
                  <a:pt x="10200573" y="4591597"/>
                </a:moveTo>
                <a:cubicBezTo>
                  <a:pt x="10183593" y="4601273"/>
                  <a:pt x="10166455" y="4610722"/>
                  <a:pt x="10149223" y="4619919"/>
                </a:cubicBezTo>
                <a:cubicBezTo>
                  <a:pt x="10142285" y="4606865"/>
                  <a:pt x="10135188" y="4593696"/>
                  <a:pt x="10127862" y="4580437"/>
                </a:cubicBezTo>
                <a:cubicBezTo>
                  <a:pt x="10145641" y="4571422"/>
                  <a:pt x="10163259" y="4562270"/>
                  <a:pt x="10180627" y="4552891"/>
                </a:cubicBezTo>
                <a:cubicBezTo>
                  <a:pt x="10187473" y="4565899"/>
                  <a:pt x="10194092" y="4578794"/>
                  <a:pt x="10200573" y="4591597"/>
                </a:cubicBezTo>
                <a:close/>
                <a:moveTo>
                  <a:pt x="10143814" y="4622817"/>
                </a:moveTo>
                <a:cubicBezTo>
                  <a:pt x="10126653" y="4631923"/>
                  <a:pt x="10109376" y="4640801"/>
                  <a:pt x="10091986" y="4649473"/>
                </a:cubicBezTo>
                <a:cubicBezTo>
                  <a:pt x="10084614" y="4636100"/>
                  <a:pt x="10077083" y="4622635"/>
                  <a:pt x="10069346" y="4609033"/>
                </a:cubicBezTo>
                <a:cubicBezTo>
                  <a:pt x="10087240" y="4600589"/>
                  <a:pt x="10104949" y="4592007"/>
                  <a:pt x="10122431" y="4583198"/>
                </a:cubicBezTo>
                <a:cubicBezTo>
                  <a:pt x="10129757" y="4596503"/>
                  <a:pt x="10136854" y="4609717"/>
                  <a:pt x="10143814" y="4622817"/>
                </a:cubicBezTo>
                <a:close/>
                <a:moveTo>
                  <a:pt x="10086600" y="4652166"/>
                </a:moveTo>
                <a:cubicBezTo>
                  <a:pt x="10069415" y="4660679"/>
                  <a:pt x="10052162" y="4668940"/>
                  <a:pt x="10034795" y="4677020"/>
                </a:cubicBezTo>
                <a:cubicBezTo>
                  <a:pt x="10027012" y="4663326"/>
                  <a:pt x="10019116" y="4649542"/>
                  <a:pt x="10010991" y="4635643"/>
                </a:cubicBezTo>
                <a:cubicBezTo>
                  <a:pt x="10028815" y="4627815"/>
                  <a:pt x="10046433" y="4619805"/>
                  <a:pt x="10063893" y="4611611"/>
                </a:cubicBezTo>
                <a:cubicBezTo>
                  <a:pt x="10071652" y="4625236"/>
                  <a:pt x="10079183" y="4638747"/>
                  <a:pt x="10086600" y="4652166"/>
                </a:cubicBezTo>
                <a:close/>
                <a:moveTo>
                  <a:pt x="10029203" y="4679598"/>
                </a:moveTo>
                <a:cubicBezTo>
                  <a:pt x="10012178" y="4687472"/>
                  <a:pt x="9995061" y="4695140"/>
                  <a:pt x="9977899" y="4702603"/>
                </a:cubicBezTo>
                <a:cubicBezTo>
                  <a:pt x="9969820" y="4688521"/>
                  <a:pt x="9961650" y="4674372"/>
                  <a:pt x="9953388" y="4660154"/>
                </a:cubicBezTo>
                <a:cubicBezTo>
                  <a:pt x="9954438" y="4659743"/>
                  <a:pt x="9955488" y="4659309"/>
                  <a:pt x="9956538" y="4658899"/>
                </a:cubicBezTo>
                <a:cubicBezTo>
                  <a:pt x="9972969" y="4652120"/>
                  <a:pt x="9989195" y="4645160"/>
                  <a:pt x="10005331" y="4638108"/>
                </a:cubicBezTo>
                <a:cubicBezTo>
                  <a:pt x="10013478" y="4652052"/>
                  <a:pt x="10021420" y="4665882"/>
                  <a:pt x="10029203" y="4679598"/>
                </a:cubicBezTo>
                <a:close/>
                <a:moveTo>
                  <a:pt x="9972125" y="4705067"/>
                </a:moveTo>
                <a:cubicBezTo>
                  <a:pt x="9955693" y="4712165"/>
                  <a:pt x="9939216" y="4719035"/>
                  <a:pt x="9922670" y="4725744"/>
                </a:cubicBezTo>
                <a:cubicBezTo>
                  <a:pt x="9914499" y="4711298"/>
                  <a:pt x="9906215" y="4696760"/>
                  <a:pt x="9897863" y="4682177"/>
                </a:cubicBezTo>
                <a:cubicBezTo>
                  <a:pt x="9914523" y="4675787"/>
                  <a:pt x="9931114" y="4669237"/>
                  <a:pt x="9947591" y="4662505"/>
                </a:cubicBezTo>
                <a:cubicBezTo>
                  <a:pt x="9955807" y="4676700"/>
                  <a:pt x="9964001" y="4690895"/>
                  <a:pt x="9972125" y="4705067"/>
                </a:cubicBezTo>
                <a:close/>
                <a:moveTo>
                  <a:pt x="9916759" y="4728141"/>
                </a:moveTo>
                <a:cubicBezTo>
                  <a:pt x="9901080" y="4734462"/>
                  <a:pt x="9885355" y="4740601"/>
                  <a:pt x="9869586" y="4746581"/>
                </a:cubicBezTo>
                <a:cubicBezTo>
                  <a:pt x="9861302" y="4731769"/>
                  <a:pt x="9852926" y="4716889"/>
                  <a:pt x="9844482" y="4701941"/>
                </a:cubicBezTo>
                <a:cubicBezTo>
                  <a:pt x="9860366" y="4696235"/>
                  <a:pt x="9876182" y="4690461"/>
                  <a:pt x="9891906" y="4684482"/>
                </a:cubicBezTo>
                <a:cubicBezTo>
                  <a:pt x="9900259" y="4699043"/>
                  <a:pt x="9908543" y="4713603"/>
                  <a:pt x="9916759" y="4728141"/>
                </a:cubicBezTo>
                <a:close/>
                <a:moveTo>
                  <a:pt x="9863470" y="4748863"/>
                </a:moveTo>
                <a:cubicBezTo>
                  <a:pt x="9848567" y="4754477"/>
                  <a:pt x="9833596" y="4759954"/>
                  <a:pt x="9818625" y="4765272"/>
                </a:cubicBezTo>
                <a:cubicBezTo>
                  <a:pt x="9810271" y="4750141"/>
                  <a:pt x="9801828" y="4734964"/>
                  <a:pt x="9793292" y="4719697"/>
                </a:cubicBezTo>
                <a:cubicBezTo>
                  <a:pt x="9808377" y="4714653"/>
                  <a:pt x="9823372" y="4709449"/>
                  <a:pt x="9838320" y="4704155"/>
                </a:cubicBezTo>
                <a:cubicBezTo>
                  <a:pt x="9846764" y="4719057"/>
                  <a:pt x="9855140" y="4733960"/>
                  <a:pt x="9863470" y="4748863"/>
                </a:cubicBezTo>
                <a:close/>
                <a:moveTo>
                  <a:pt x="9812281" y="4767531"/>
                </a:moveTo>
                <a:cubicBezTo>
                  <a:pt x="9798176" y="4772506"/>
                  <a:pt x="9784026" y="4777345"/>
                  <a:pt x="9769877" y="4782046"/>
                </a:cubicBezTo>
                <a:cubicBezTo>
                  <a:pt x="9761456" y="4766619"/>
                  <a:pt x="9752920" y="4751100"/>
                  <a:pt x="9744316" y="4735558"/>
                </a:cubicBezTo>
                <a:cubicBezTo>
                  <a:pt x="9758558" y="4731085"/>
                  <a:pt x="9772730" y="4726520"/>
                  <a:pt x="9786857" y="4721842"/>
                </a:cubicBezTo>
                <a:cubicBezTo>
                  <a:pt x="9795391" y="4737064"/>
                  <a:pt x="9803858" y="4752286"/>
                  <a:pt x="9812281" y="4767531"/>
                </a:cubicBezTo>
                <a:close/>
                <a:moveTo>
                  <a:pt x="9763601" y="4784146"/>
                </a:moveTo>
                <a:cubicBezTo>
                  <a:pt x="9750181" y="4788573"/>
                  <a:pt x="9736740" y="4792887"/>
                  <a:pt x="9723297" y="4797086"/>
                </a:cubicBezTo>
                <a:cubicBezTo>
                  <a:pt x="9714830" y="4781384"/>
                  <a:pt x="9706249" y="4765614"/>
                  <a:pt x="9697600" y="4749799"/>
                </a:cubicBezTo>
                <a:cubicBezTo>
                  <a:pt x="9711111" y="4745828"/>
                  <a:pt x="9724575" y="4741719"/>
                  <a:pt x="9738018" y="4737543"/>
                </a:cubicBezTo>
                <a:cubicBezTo>
                  <a:pt x="9746598" y="4753085"/>
                  <a:pt x="9755134" y="4768604"/>
                  <a:pt x="9763601" y="4784146"/>
                </a:cubicBezTo>
                <a:close/>
                <a:moveTo>
                  <a:pt x="9716701" y="4799140"/>
                </a:moveTo>
                <a:cubicBezTo>
                  <a:pt x="9704104" y="4803042"/>
                  <a:pt x="9691529" y="4806853"/>
                  <a:pt x="9678931" y="4810551"/>
                </a:cubicBezTo>
                <a:cubicBezTo>
                  <a:pt x="9670373" y="4794553"/>
                  <a:pt x="9661746" y="4778509"/>
                  <a:pt x="9653028" y="4762396"/>
                </a:cubicBezTo>
                <a:cubicBezTo>
                  <a:pt x="9665694" y="4758927"/>
                  <a:pt x="9678315" y="4755367"/>
                  <a:pt x="9690890" y="4751716"/>
                </a:cubicBezTo>
                <a:cubicBezTo>
                  <a:pt x="9699539" y="4767531"/>
                  <a:pt x="9708143" y="4783347"/>
                  <a:pt x="9716701" y="4799140"/>
                </a:cubicBezTo>
                <a:close/>
                <a:moveTo>
                  <a:pt x="9671880" y="4812605"/>
                </a:moveTo>
                <a:cubicBezTo>
                  <a:pt x="9580249" y="4839238"/>
                  <a:pt x="9488734" y="4860531"/>
                  <a:pt x="9399066" y="4876666"/>
                </a:cubicBezTo>
                <a:cubicBezTo>
                  <a:pt x="8838056" y="4976033"/>
                  <a:pt x="8262760" y="4930640"/>
                  <a:pt x="7733976" y="4825910"/>
                </a:cubicBezTo>
                <a:cubicBezTo>
                  <a:pt x="7251610" y="4730354"/>
                  <a:pt x="6807929" y="4585389"/>
                  <a:pt x="6448871" y="4455783"/>
                </a:cubicBezTo>
                <a:cubicBezTo>
                  <a:pt x="5990195" y="4290233"/>
                  <a:pt x="5537293" y="4089810"/>
                  <a:pt x="5099294" y="3895983"/>
                </a:cubicBezTo>
                <a:cubicBezTo>
                  <a:pt x="4630805" y="3688691"/>
                  <a:pt x="4146386" y="3474325"/>
                  <a:pt x="3654321" y="3302407"/>
                </a:cubicBezTo>
                <a:cubicBezTo>
                  <a:pt x="3348804" y="3195668"/>
                  <a:pt x="3105499" y="3145278"/>
                  <a:pt x="2888622" y="3143840"/>
                </a:cubicBezTo>
                <a:cubicBezTo>
                  <a:pt x="2756985" y="3142973"/>
                  <a:pt x="2633472" y="3160933"/>
                  <a:pt x="2521485" y="3197266"/>
                </a:cubicBezTo>
                <a:cubicBezTo>
                  <a:pt x="2398680" y="3237113"/>
                  <a:pt x="2284775" y="3300558"/>
                  <a:pt x="2182951" y="3385889"/>
                </a:cubicBezTo>
                <a:cubicBezTo>
                  <a:pt x="2046055" y="3500593"/>
                  <a:pt x="1926457" y="3634786"/>
                  <a:pt x="1817783" y="3779911"/>
                </a:cubicBezTo>
                <a:cubicBezTo>
                  <a:pt x="1933153" y="3616368"/>
                  <a:pt x="2060844" y="3464762"/>
                  <a:pt x="2209022" y="3335909"/>
                </a:cubicBezTo>
                <a:cubicBezTo>
                  <a:pt x="2655244" y="2947913"/>
                  <a:pt x="3226592" y="3080509"/>
                  <a:pt x="3674519" y="3239395"/>
                </a:cubicBezTo>
                <a:cubicBezTo>
                  <a:pt x="4160786" y="3410081"/>
                  <a:pt x="4638610" y="3625109"/>
                  <a:pt x="5100709" y="3833063"/>
                </a:cubicBezTo>
                <a:cubicBezTo>
                  <a:pt x="5532135" y="4027187"/>
                  <a:pt x="5978236" y="4227951"/>
                  <a:pt x="6430842" y="4392521"/>
                </a:cubicBezTo>
                <a:cubicBezTo>
                  <a:pt x="6980759" y="4592464"/>
                  <a:pt x="7463238" y="4726132"/>
                  <a:pt x="7905847" y="4801148"/>
                </a:cubicBezTo>
                <a:cubicBezTo>
                  <a:pt x="8169875" y="4845879"/>
                  <a:pt x="8426188" y="4870572"/>
                  <a:pt x="8667644" y="4874498"/>
                </a:cubicBezTo>
                <a:cubicBezTo>
                  <a:pt x="8930987" y="4878788"/>
                  <a:pt x="9186319" y="4858614"/>
                  <a:pt x="9426544" y="4814499"/>
                </a:cubicBezTo>
                <a:cubicBezTo>
                  <a:pt x="9500692" y="4800714"/>
                  <a:pt x="9573881" y="4783940"/>
                  <a:pt x="9645885" y="4764359"/>
                </a:cubicBezTo>
                <a:cubicBezTo>
                  <a:pt x="9654603" y="4780448"/>
                  <a:pt x="9663276" y="4796515"/>
                  <a:pt x="9671880" y="4812605"/>
                </a:cubicBezTo>
                <a:close/>
                <a:moveTo>
                  <a:pt x="824361" y="4860371"/>
                </a:moveTo>
                <a:cubicBezTo>
                  <a:pt x="824485" y="4860325"/>
                  <a:pt x="824610" y="4860279"/>
                  <a:pt x="824733" y="4860234"/>
                </a:cubicBezTo>
                <a:cubicBezTo>
                  <a:pt x="823905" y="4860873"/>
                  <a:pt x="823081" y="4861489"/>
                  <a:pt x="822253" y="4862105"/>
                </a:cubicBezTo>
                <a:cubicBezTo>
                  <a:pt x="822015" y="4862197"/>
                  <a:pt x="821780" y="4862265"/>
                  <a:pt x="821543" y="4862334"/>
                </a:cubicBezTo>
                <a:cubicBezTo>
                  <a:pt x="822483" y="4861695"/>
                  <a:pt x="823421" y="4861033"/>
                  <a:pt x="824361" y="4860371"/>
                </a:cubicBezTo>
                <a:close/>
                <a:moveTo>
                  <a:pt x="844105" y="4852817"/>
                </a:moveTo>
                <a:cubicBezTo>
                  <a:pt x="845221" y="4852383"/>
                  <a:pt x="846353" y="4851995"/>
                  <a:pt x="847471" y="4851585"/>
                </a:cubicBezTo>
                <a:cubicBezTo>
                  <a:pt x="845675" y="4853022"/>
                  <a:pt x="843863" y="4854483"/>
                  <a:pt x="842080" y="4855921"/>
                </a:cubicBezTo>
                <a:cubicBezTo>
                  <a:pt x="840889" y="4856286"/>
                  <a:pt x="839700" y="4856651"/>
                  <a:pt x="838511" y="4857016"/>
                </a:cubicBezTo>
                <a:cubicBezTo>
                  <a:pt x="840369" y="4855624"/>
                  <a:pt x="842240" y="4854209"/>
                  <a:pt x="844105" y="4852817"/>
                </a:cubicBezTo>
                <a:close/>
                <a:moveTo>
                  <a:pt x="864336" y="4845399"/>
                </a:moveTo>
                <a:cubicBezTo>
                  <a:pt x="866116" y="4844738"/>
                  <a:pt x="867880" y="4844076"/>
                  <a:pt x="869663" y="4843437"/>
                </a:cubicBezTo>
                <a:cubicBezTo>
                  <a:pt x="867175" y="4845559"/>
                  <a:pt x="864676" y="4847705"/>
                  <a:pt x="862196" y="4849827"/>
                </a:cubicBezTo>
                <a:cubicBezTo>
                  <a:pt x="860441" y="4850352"/>
                  <a:pt x="858665" y="4850831"/>
                  <a:pt x="856912" y="4851356"/>
                </a:cubicBezTo>
                <a:cubicBezTo>
                  <a:pt x="859388" y="4849371"/>
                  <a:pt x="861865" y="4847385"/>
                  <a:pt x="864336" y="4845399"/>
                </a:cubicBezTo>
                <a:close/>
                <a:moveTo>
                  <a:pt x="884351" y="4838256"/>
                </a:moveTo>
                <a:cubicBezTo>
                  <a:pt x="886654" y="4837457"/>
                  <a:pt x="888957" y="4836659"/>
                  <a:pt x="891264" y="4835860"/>
                </a:cubicBezTo>
                <a:cubicBezTo>
                  <a:pt x="888263" y="4838553"/>
                  <a:pt x="885259" y="4841269"/>
                  <a:pt x="882256" y="4843985"/>
                </a:cubicBezTo>
                <a:cubicBezTo>
                  <a:pt x="879912" y="4844647"/>
                  <a:pt x="877591" y="4845354"/>
                  <a:pt x="875254" y="4846016"/>
                </a:cubicBezTo>
                <a:cubicBezTo>
                  <a:pt x="878283" y="4843437"/>
                  <a:pt x="881316" y="4840858"/>
                  <a:pt x="884351" y="4838256"/>
                </a:cubicBezTo>
                <a:close/>
                <a:moveTo>
                  <a:pt x="904704" y="4831204"/>
                </a:moveTo>
                <a:cubicBezTo>
                  <a:pt x="907349" y="4830314"/>
                  <a:pt x="910010" y="4829447"/>
                  <a:pt x="912659" y="4828557"/>
                </a:cubicBezTo>
                <a:cubicBezTo>
                  <a:pt x="909204" y="4831866"/>
                  <a:pt x="905754" y="4835152"/>
                  <a:pt x="902303" y="4838439"/>
                </a:cubicBezTo>
                <a:cubicBezTo>
                  <a:pt x="899617" y="4839169"/>
                  <a:pt x="896926" y="4839900"/>
                  <a:pt x="894247" y="4840630"/>
                </a:cubicBezTo>
                <a:cubicBezTo>
                  <a:pt x="897736" y="4837480"/>
                  <a:pt x="901221" y="4834354"/>
                  <a:pt x="904704" y="4831204"/>
                </a:cubicBezTo>
                <a:close/>
                <a:moveTo>
                  <a:pt x="924678" y="4824563"/>
                </a:moveTo>
                <a:cubicBezTo>
                  <a:pt x="927749" y="4823559"/>
                  <a:pt x="930821" y="4822555"/>
                  <a:pt x="933902" y="4821551"/>
                </a:cubicBezTo>
                <a:cubicBezTo>
                  <a:pt x="930086" y="4825385"/>
                  <a:pt x="926280" y="4829196"/>
                  <a:pt x="922471" y="4833007"/>
                </a:cubicBezTo>
                <a:cubicBezTo>
                  <a:pt x="919396" y="4833806"/>
                  <a:pt x="916322" y="4834628"/>
                  <a:pt x="913260" y="4835449"/>
                </a:cubicBezTo>
                <a:cubicBezTo>
                  <a:pt x="917066" y="4831821"/>
                  <a:pt x="920873" y="4828192"/>
                  <a:pt x="924678" y="4824563"/>
                </a:cubicBezTo>
                <a:close/>
                <a:moveTo>
                  <a:pt x="944845" y="4818082"/>
                </a:moveTo>
                <a:cubicBezTo>
                  <a:pt x="948216" y="4817032"/>
                  <a:pt x="951575" y="4815937"/>
                  <a:pt x="954955" y="4814887"/>
                </a:cubicBezTo>
                <a:cubicBezTo>
                  <a:pt x="950857" y="4819200"/>
                  <a:pt x="946753" y="4823514"/>
                  <a:pt x="942618" y="4827850"/>
                </a:cubicBezTo>
                <a:cubicBezTo>
                  <a:pt x="939240" y="4828694"/>
                  <a:pt x="935883" y="4829584"/>
                  <a:pt x="932517" y="4830429"/>
                </a:cubicBezTo>
                <a:cubicBezTo>
                  <a:pt x="936622" y="4826321"/>
                  <a:pt x="940733" y="4822213"/>
                  <a:pt x="944845" y="4818082"/>
                </a:cubicBezTo>
                <a:close/>
                <a:moveTo>
                  <a:pt x="965088" y="4811783"/>
                </a:moveTo>
                <a:cubicBezTo>
                  <a:pt x="968676" y="4810687"/>
                  <a:pt x="972282" y="4809615"/>
                  <a:pt x="975881" y="4808542"/>
                </a:cubicBezTo>
                <a:cubicBezTo>
                  <a:pt x="971520" y="4813335"/>
                  <a:pt x="967170" y="4818127"/>
                  <a:pt x="962790" y="4822943"/>
                </a:cubicBezTo>
                <a:cubicBezTo>
                  <a:pt x="959203" y="4823787"/>
                  <a:pt x="955597" y="4824632"/>
                  <a:pt x="952020" y="4825522"/>
                </a:cubicBezTo>
                <a:cubicBezTo>
                  <a:pt x="956398" y="4820912"/>
                  <a:pt x="960761" y="4816324"/>
                  <a:pt x="965088" y="4811783"/>
                </a:cubicBezTo>
                <a:close/>
                <a:moveTo>
                  <a:pt x="985345" y="4805690"/>
                </a:moveTo>
                <a:cubicBezTo>
                  <a:pt x="989150" y="4804571"/>
                  <a:pt x="992975" y="4803476"/>
                  <a:pt x="996790" y="4802380"/>
                </a:cubicBezTo>
                <a:cubicBezTo>
                  <a:pt x="992217" y="4807630"/>
                  <a:pt x="987634" y="4812878"/>
                  <a:pt x="983051" y="4818150"/>
                </a:cubicBezTo>
                <a:cubicBezTo>
                  <a:pt x="979215" y="4819018"/>
                  <a:pt x="975402" y="4819930"/>
                  <a:pt x="971581" y="4820844"/>
                </a:cubicBezTo>
                <a:cubicBezTo>
                  <a:pt x="976180" y="4815777"/>
                  <a:pt x="980769" y="4810733"/>
                  <a:pt x="985345" y="4805690"/>
                </a:cubicBezTo>
                <a:close/>
                <a:moveTo>
                  <a:pt x="1005563" y="4799870"/>
                </a:moveTo>
                <a:cubicBezTo>
                  <a:pt x="1009600" y="4798729"/>
                  <a:pt x="1013617" y="4797542"/>
                  <a:pt x="1017668" y="4796424"/>
                </a:cubicBezTo>
                <a:cubicBezTo>
                  <a:pt x="1012882" y="4802175"/>
                  <a:pt x="1008094" y="4807903"/>
                  <a:pt x="1003299" y="4813632"/>
                </a:cubicBezTo>
                <a:cubicBezTo>
                  <a:pt x="999273" y="4814522"/>
                  <a:pt x="995264" y="4815412"/>
                  <a:pt x="991254" y="4816324"/>
                </a:cubicBezTo>
                <a:cubicBezTo>
                  <a:pt x="996035" y="4810824"/>
                  <a:pt x="1000798" y="4805347"/>
                  <a:pt x="1005563" y="4799870"/>
                </a:cubicBezTo>
                <a:close/>
                <a:moveTo>
                  <a:pt x="1025882" y="4794210"/>
                </a:moveTo>
                <a:cubicBezTo>
                  <a:pt x="1030053" y="4793069"/>
                  <a:pt x="1034239" y="4791951"/>
                  <a:pt x="1038424" y="4790832"/>
                </a:cubicBezTo>
                <a:cubicBezTo>
                  <a:pt x="1033484" y="4796994"/>
                  <a:pt x="1028536" y="4803157"/>
                  <a:pt x="1023588" y="4809318"/>
                </a:cubicBezTo>
                <a:cubicBezTo>
                  <a:pt x="1019437" y="4810185"/>
                  <a:pt x="1015258" y="4811007"/>
                  <a:pt x="1011123" y="4811897"/>
                </a:cubicBezTo>
                <a:cubicBezTo>
                  <a:pt x="1016047" y="4806009"/>
                  <a:pt x="1020966" y="4800098"/>
                  <a:pt x="1025882" y="4794210"/>
                </a:cubicBezTo>
                <a:close/>
                <a:moveTo>
                  <a:pt x="1046216" y="4788733"/>
                </a:moveTo>
                <a:cubicBezTo>
                  <a:pt x="1050525" y="4787592"/>
                  <a:pt x="1054861" y="4786519"/>
                  <a:pt x="1059186" y="4785401"/>
                </a:cubicBezTo>
                <a:cubicBezTo>
                  <a:pt x="1054115" y="4791996"/>
                  <a:pt x="1049044" y="4798569"/>
                  <a:pt x="1043968" y="4805142"/>
                </a:cubicBezTo>
                <a:cubicBezTo>
                  <a:pt x="1039602" y="4805986"/>
                  <a:pt x="1035277" y="4806922"/>
                  <a:pt x="1030927" y="4807812"/>
                </a:cubicBezTo>
                <a:cubicBezTo>
                  <a:pt x="1036028" y="4801467"/>
                  <a:pt x="1041124" y="4795100"/>
                  <a:pt x="1046216" y="4788733"/>
                </a:cubicBezTo>
                <a:close/>
                <a:moveTo>
                  <a:pt x="1066523" y="4783529"/>
                </a:moveTo>
                <a:cubicBezTo>
                  <a:pt x="1071007" y="4782411"/>
                  <a:pt x="1075474" y="4781247"/>
                  <a:pt x="1079972" y="4780129"/>
                </a:cubicBezTo>
                <a:cubicBezTo>
                  <a:pt x="1074739" y="4787203"/>
                  <a:pt x="1069503" y="4794233"/>
                  <a:pt x="1064264" y="4801262"/>
                </a:cubicBezTo>
                <a:cubicBezTo>
                  <a:pt x="1059802" y="4802106"/>
                  <a:pt x="1055340" y="4802951"/>
                  <a:pt x="1050897" y="4803818"/>
                </a:cubicBezTo>
                <a:cubicBezTo>
                  <a:pt x="1056109" y="4797063"/>
                  <a:pt x="1061319" y="4790308"/>
                  <a:pt x="1066523" y="4783529"/>
                </a:cubicBezTo>
                <a:close/>
                <a:moveTo>
                  <a:pt x="1086894" y="4778486"/>
                </a:moveTo>
                <a:cubicBezTo>
                  <a:pt x="1091483" y="4777368"/>
                  <a:pt x="1096080" y="4776272"/>
                  <a:pt x="1100685" y="4775200"/>
                </a:cubicBezTo>
                <a:cubicBezTo>
                  <a:pt x="1095349" y="4782662"/>
                  <a:pt x="1090011" y="4790079"/>
                  <a:pt x="1084669" y="4797519"/>
                </a:cubicBezTo>
                <a:cubicBezTo>
                  <a:pt x="1081729" y="4798044"/>
                  <a:pt x="1078758" y="4798524"/>
                  <a:pt x="1075830" y="4799071"/>
                </a:cubicBezTo>
                <a:cubicBezTo>
                  <a:pt x="1074184" y="4799368"/>
                  <a:pt x="1072562" y="4799688"/>
                  <a:pt x="1070918" y="4800007"/>
                </a:cubicBezTo>
                <a:cubicBezTo>
                  <a:pt x="1076250" y="4792841"/>
                  <a:pt x="1081572" y="4785675"/>
                  <a:pt x="1086894" y="4778486"/>
                </a:cubicBezTo>
                <a:close/>
                <a:moveTo>
                  <a:pt x="1107306" y="4773625"/>
                </a:moveTo>
                <a:cubicBezTo>
                  <a:pt x="1111998" y="4772529"/>
                  <a:pt x="1116720" y="4771479"/>
                  <a:pt x="1121428" y="4770430"/>
                </a:cubicBezTo>
                <a:cubicBezTo>
                  <a:pt x="1115996" y="4778280"/>
                  <a:pt x="1110560" y="4786108"/>
                  <a:pt x="1105124" y="4793936"/>
                </a:cubicBezTo>
                <a:cubicBezTo>
                  <a:pt x="1100379" y="4794735"/>
                  <a:pt x="1095687" y="4795580"/>
                  <a:pt x="1090970" y="4796401"/>
                </a:cubicBezTo>
                <a:cubicBezTo>
                  <a:pt x="1096417" y="4788824"/>
                  <a:pt x="1101863" y="4781224"/>
                  <a:pt x="1107306" y="4773625"/>
                </a:cubicBezTo>
                <a:close/>
                <a:moveTo>
                  <a:pt x="1127688" y="4769014"/>
                </a:moveTo>
                <a:cubicBezTo>
                  <a:pt x="1132519" y="4767942"/>
                  <a:pt x="1137339" y="4766846"/>
                  <a:pt x="1142189" y="4765797"/>
                </a:cubicBezTo>
                <a:cubicBezTo>
                  <a:pt x="1136648" y="4774104"/>
                  <a:pt x="1131104" y="4782366"/>
                  <a:pt x="1125556" y="4790604"/>
                </a:cubicBezTo>
                <a:cubicBezTo>
                  <a:pt x="1120727" y="4791380"/>
                  <a:pt x="1115907" y="4792156"/>
                  <a:pt x="1111106" y="4792955"/>
                </a:cubicBezTo>
                <a:cubicBezTo>
                  <a:pt x="1116638" y="4784990"/>
                  <a:pt x="1122165" y="4777025"/>
                  <a:pt x="1127688" y="4769014"/>
                </a:cubicBezTo>
                <a:close/>
                <a:moveTo>
                  <a:pt x="1148150" y="4764564"/>
                </a:moveTo>
                <a:cubicBezTo>
                  <a:pt x="1153055" y="4763515"/>
                  <a:pt x="1157968" y="4762488"/>
                  <a:pt x="1162891" y="4761461"/>
                </a:cubicBezTo>
                <a:cubicBezTo>
                  <a:pt x="1157277" y="4770156"/>
                  <a:pt x="1151662" y="4778828"/>
                  <a:pt x="1146044" y="4787455"/>
                </a:cubicBezTo>
                <a:cubicBezTo>
                  <a:pt x="1141128" y="4788185"/>
                  <a:pt x="1136196" y="4788915"/>
                  <a:pt x="1131310" y="4789668"/>
                </a:cubicBezTo>
                <a:cubicBezTo>
                  <a:pt x="1136926" y="4781316"/>
                  <a:pt x="1142541" y="4772963"/>
                  <a:pt x="1148150" y="4764564"/>
                </a:cubicBezTo>
                <a:close/>
                <a:moveTo>
                  <a:pt x="1168615" y="4760274"/>
                </a:moveTo>
                <a:cubicBezTo>
                  <a:pt x="1173601" y="4759247"/>
                  <a:pt x="1178615" y="4758288"/>
                  <a:pt x="1183618" y="4757307"/>
                </a:cubicBezTo>
                <a:cubicBezTo>
                  <a:pt x="1177935" y="4766390"/>
                  <a:pt x="1172255" y="4775428"/>
                  <a:pt x="1166565" y="4784442"/>
                </a:cubicBezTo>
                <a:cubicBezTo>
                  <a:pt x="1161531" y="4785150"/>
                  <a:pt x="1156530" y="4785903"/>
                  <a:pt x="1151523" y="4786633"/>
                </a:cubicBezTo>
                <a:cubicBezTo>
                  <a:pt x="1157224" y="4777870"/>
                  <a:pt x="1162921" y="4769083"/>
                  <a:pt x="1168615" y="4760274"/>
                </a:cubicBezTo>
                <a:close/>
                <a:moveTo>
                  <a:pt x="1189063" y="4756234"/>
                </a:moveTo>
                <a:cubicBezTo>
                  <a:pt x="1194168" y="4755253"/>
                  <a:pt x="1199262" y="4754249"/>
                  <a:pt x="1204386" y="4753290"/>
                </a:cubicBezTo>
                <a:cubicBezTo>
                  <a:pt x="1198623" y="4762784"/>
                  <a:pt x="1192863" y="4772233"/>
                  <a:pt x="1187094" y="4781635"/>
                </a:cubicBezTo>
                <a:cubicBezTo>
                  <a:pt x="1181981" y="4782320"/>
                  <a:pt x="1176897" y="4783027"/>
                  <a:pt x="1171814" y="4783735"/>
                </a:cubicBezTo>
                <a:cubicBezTo>
                  <a:pt x="1177570" y="4774606"/>
                  <a:pt x="1183317" y="4765432"/>
                  <a:pt x="1189063" y="4756234"/>
                </a:cubicBezTo>
                <a:close/>
                <a:moveTo>
                  <a:pt x="1209573" y="4752355"/>
                </a:moveTo>
                <a:cubicBezTo>
                  <a:pt x="1214756" y="4751396"/>
                  <a:pt x="1219950" y="4750460"/>
                  <a:pt x="1225152" y="4749525"/>
                </a:cubicBezTo>
                <a:cubicBezTo>
                  <a:pt x="1219332" y="4759406"/>
                  <a:pt x="1213510" y="4769243"/>
                  <a:pt x="1207684" y="4779034"/>
                </a:cubicBezTo>
                <a:cubicBezTo>
                  <a:pt x="1202505" y="4779673"/>
                  <a:pt x="1197302" y="4780289"/>
                  <a:pt x="1192151" y="4780950"/>
                </a:cubicBezTo>
                <a:cubicBezTo>
                  <a:pt x="1197964" y="4771457"/>
                  <a:pt x="1203770" y="4761917"/>
                  <a:pt x="1209573" y="4752355"/>
                </a:cubicBezTo>
                <a:close/>
                <a:moveTo>
                  <a:pt x="1230150" y="4748635"/>
                </a:moveTo>
                <a:cubicBezTo>
                  <a:pt x="1235389" y="4747722"/>
                  <a:pt x="1240652" y="4746832"/>
                  <a:pt x="1245910" y="4745965"/>
                </a:cubicBezTo>
                <a:cubicBezTo>
                  <a:pt x="1240047" y="4756189"/>
                  <a:pt x="1234182" y="4766390"/>
                  <a:pt x="1228315" y="4776546"/>
                </a:cubicBezTo>
                <a:cubicBezTo>
                  <a:pt x="1223029" y="4777162"/>
                  <a:pt x="1217769" y="4777778"/>
                  <a:pt x="1212510" y="4778417"/>
                </a:cubicBezTo>
                <a:cubicBezTo>
                  <a:pt x="1218392" y="4768535"/>
                  <a:pt x="1224273" y="4758608"/>
                  <a:pt x="1230150" y="4748635"/>
                </a:cubicBezTo>
                <a:close/>
                <a:moveTo>
                  <a:pt x="1250678" y="4745166"/>
                </a:moveTo>
                <a:cubicBezTo>
                  <a:pt x="1255988" y="4744276"/>
                  <a:pt x="1261286" y="4743363"/>
                  <a:pt x="1266614" y="4742518"/>
                </a:cubicBezTo>
                <a:cubicBezTo>
                  <a:pt x="1260719" y="4753153"/>
                  <a:pt x="1254822" y="4763720"/>
                  <a:pt x="1248925" y="4774241"/>
                </a:cubicBezTo>
                <a:cubicBezTo>
                  <a:pt x="1243573" y="4774811"/>
                  <a:pt x="1238254" y="4775428"/>
                  <a:pt x="1232929" y="4776021"/>
                </a:cubicBezTo>
                <a:cubicBezTo>
                  <a:pt x="1238849" y="4765797"/>
                  <a:pt x="1244765" y="4755504"/>
                  <a:pt x="1250678" y="4745166"/>
                </a:cubicBezTo>
                <a:close/>
                <a:moveTo>
                  <a:pt x="1271165" y="4741834"/>
                </a:moveTo>
                <a:cubicBezTo>
                  <a:pt x="1276581" y="4740967"/>
                  <a:pt x="1282015" y="4740145"/>
                  <a:pt x="1287451" y="4739323"/>
                </a:cubicBezTo>
                <a:cubicBezTo>
                  <a:pt x="1281524" y="4750278"/>
                  <a:pt x="1275579" y="4761232"/>
                  <a:pt x="1269611" y="4772141"/>
                </a:cubicBezTo>
                <a:cubicBezTo>
                  <a:pt x="1264195" y="4772666"/>
                  <a:pt x="1258761" y="4773191"/>
                  <a:pt x="1253375" y="4773762"/>
                </a:cubicBezTo>
                <a:cubicBezTo>
                  <a:pt x="1259305" y="4763172"/>
                  <a:pt x="1265236" y="4752514"/>
                  <a:pt x="1271165" y="4741834"/>
                </a:cubicBezTo>
                <a:close/>
                <a:moveTo>
                  <a:pt x="1275113" y="4734713"/>
                </a:moveTo>
                <a:cubicBezTo>
                  <a:pt x="1280944" y="4724170"/>
                  <a:pt x="1286773" y="4713580"/>
                  <a:pt x="1292597" y="4702968"/>
                </a:cubicBezTo>
                <a:cubicBezTo>
                  <a:pt x="1297976" y="4701850"/>
                  <a:pt x="1303369" y="4700777"/>
                  <a:pt x="1308762" y="4699704"/>
                </a:cubicBezTo>
                <a:cubicBezTo>
                  <a:pt x="1302949" y="4710568"/>
                  <a:pt x="1297123" y="4721408"/>
                  <a:pt x="1291283" y="4732226"/>
                </a:cubicBezTo>
                <a:cubicBezTo>
                  <a:pt x="1285881" y="4733024"/>
                  <a:pt x="1280497" y="4733869"/>
                  <a:pt x="1275113" y="4734713"/>
                </a:cubicBezTo>
                <a:close/>
                <a:moveTo>
                  <a:pt x="1313219" y="4698814"/>
                </a:moveTo>
                <a:cubicBezTo>
                  <a:pt x="1318690" y="4697742"/>
                  <a:pt x="1324149" y="4696646"/>
                  <a:pt x="1329633" y="4695596"/>
                </a:cubicBezTo>
                <a:cubicBezTo>
                  <a:pt x="1323765" y="4706847"/>
                  <a:pt x="1317884" y="4718076"/>
                  <a:pt x="1311991" y="4729282"/>
                </a:cubicBezTo>
                <a:cubicBezTo>
                  <a:pt x="1306544" y="4730035"/>
                  <a:pt x="1301078" y="4730765"/>
                  <a:pt x="1295648" y="4731564"/>
                </a:cubicBezTo>
                <a:cubicBezTo>
                  <a:pt x="1301509" y="4720701"/>
                  <a:pt x="1307365" y="4709769"/>
                  <a:pt x="1313219" y="4698814"/>
                </a:cubicBezTo>
                <a:close/>
                <a:moveTo>
                  <a:pt x="1316937" y="4691854"/>
                </a:moveTo>
                <a:cubicBezTo>
                  <a:pt x="1322704" y="4681036"/>
                  <a:pt x="1328469" y="4670196"/>
                  <a:pt x="1334227" y="4659332"/>
                </a:cubicBezTo>
                <a:cubicBezTo>
                  <a:pt x="1339638" y="4657986"/>
                  <a:pt x="1345056" y="4656708"/>
                  <a:pt x="1350474" y="4655407"/>
                </a:cubicBezTo>
                <a:cubicBezTo>
                  <a:pt x="1344734" y="4666521"/>
                  <a:pt x="1338990" y="4677613"/>
                  <a:pt x="1333234" y="4688681"/>
                </a:cubicBezTo>
                <a:cubicBezTo>
                  <a:pt x="1327791" y="4689708"/>
                  <a:pt x="1322368" y="4690804"/>
                  <a:pt x="1316937" y="4691854"/>
                </a:cubicBezTo>
                <a:close/>
                <a:moveTo>
                  <a:pt x="1354883" y="4654334"/>
                </a:moveTo>
                <a:cubicBezTo>
                  <a:pt x="1449514" y="4631900"/>
                  <a:pt x="1545120" y="4615811"/>
                  <a:pt x="1641493" y="4606225"/>
                </a:cubicBezTo>
                <a:cubicBezTo>
                  <a:pt x="2148355" y="4555835"/>
                  <a:pt x="2685483" y="4706368"/>
                  <a:pt x="3159381" y="4839169"/>
                </a:cubicBezTo>
                <a:cubicBezTo>
                  <a:pt x="3858213" y="5035005"/>
                  <a:pt x="4558664" y="5265415"/>
                  <a:pt x="5236043" y="5488226"/>
                </a:cubicBezTo>
                <a:cubicBezTo>
                  <a:pt x="5757594" y="5659801"/>
                  <a:pt x="6296922" y="5837197"/>
                  <a:pt x="6832143" y="5997726"/>
                </a:cubicBezTo>
                <a:cubicBezTo>
                  <a:pt x="7119174" y="6083834"/>
                  <a:pt x="7458446" y="6181991"/>
                  <a:pt x="7798630" y="6257372"/>
                </a:cubicBezTo>
                <a:cubicBezTo>
                  <a:pt x="8160427" y="6337545"/>
                  <a:pt x="8482467" y="6383281"/>
                  <a:pt x="8783147" y="6397202"/>
                </a:cubicBezTo>
                <a:cubicBezTo>
                  <a:pt x="9014447" y="6407906"/>
                  <a:pt x="9231644" y="6394258"/>
                  <a:pt x="9428689" y="6356602"/>
                </a:cubicBezTo>
                <a:cubicBezTo>
                  <a:pt x="9652298" y="6313879"/>
                  <a:pt x="9843135" y="6241100"/>
                  <a:pt x="9995906" y="6140272"/>
                </a:cubicBezTo>
                <a:cubicBezTo>
                  <a:pt x="10060788" y="6097458"/>
                  <a:pt x="10115151" y="6048277"/>
                  <a:pt x="10158672" y="5993208"/>
                </a:cubicBezTo>
                <a:cubicBezTo>
                  <a:pt x="10161501" y="6010004"/>
                  <a:pt x="10164058" y="6026802"/>
                  <a:pt x="10166272" y="6043598"/>
                </a:cubicBezTo>
                <a:cubicBezTo>
                  <a:pt x="10114785" y="6122950"/>
                  <a:pt x="10042600" y="6190207"/>
                  <a:pt x="9949873" y="6244934"/>
                </a:cubicBezTo>
                <a:cubicBezTo>
                  <a:pt x="9587644" y="6458753"/>
                  <a:pt x="9101079" y="6478174"/>
                  <a:pt x="8756696" y="6456813"/>
                </a:cubicBezTo>
                <a:cubicBezTo>
                  <a:pt x="8502299" y="6441043"/>
                  <a:pt x="8246100" y="6403592"/>
                  <a:pt x="7994305" y="6353703"/>
                </a:cubicBezTo>
                <a:cubicBezTo>
                  <a:pt x="7593986" y="6274420"/>
                  <a:pt x="7204711" y="6163688"/>
                  <a:pt x="6850674" y="6058547"/>
                </a:cubicBezTo>
                <a:cubicBezTo>
                  <a:pt x="6315248" y="5899523"/>
                  <a:pt x="5775600" y="5723497"/>
                  <a:pt x="5253730" y="5553246"/>
                </a:cubicBezTo>
                <a:cubicBezTo>
                  <a:pt x="4564210" y="5328312"/>
                  <a:pt x="3851252" y="5095711"/>
                  <a:pt x="3139617" y="4899716"/>
                </a:cubicBezTo>
                <a:cubicBezTo>
                  <a:pt x="2870615" y="4824472"/>
                  <a:pt x="2627630" y="4758334"/>
                  <a:pt x="2378300" y="4711138"/>
                </a:cubicBezTo>
                <a:cubicBezTo>
                  <a:pt x="2092858" y="4657119"/>
                  <a:pt x="1843958" y="4638039"/>
                  <a:pt x="1617374" y="4652828"/>
                </a:cubicBezTo>
                <a:cubicBezTo>
                  <a:pt x="1523017" y="4658990"/>
                  <a:pt x="1429467" y="4670743"/>
                  <a:pt x="1337502" y="4687906"/>
                </a:cubicBezTo>
                <a:cubicBezTo>
                  <a:pt x="1343301" y="4676745"/>
                  <a:pt x="1349093" y="4665563"/>
                  <a:pt x="1354883" y="4654334"/>
                </a:cubicBezTo>
                <a:close/>
                <a:moveTo>
                  <a:pt x="9992459" y="6135069"/>
                </a:moveTo>
                <a:cubicBezTo>
                  <a:pt x="9707687" y="6323008"/>
                  <a:pt x="9278292" y="6413907"/>
                  <a:pt x="8783420" y="6390972"/>
                </a:cubicBezTo>
                <a:cubicBezTo>
                  <a:pt x="8511200" y="6378374"/>
                  <a:pt x="8237154" y="6339713"/>
                  <a:pt x="7968517" y="6286493"/>
                </a:cubicBezTo>
                <a:cubicBezTo>
                  <a:pt x="7571186" y="6207803"/>
                  <a:pt x="7185541" y="6097230"/>
                  <a:pt x="6833946" y="5991770"/>
                </a:cubicBezTo>
                <a:cubicBezTo>
                  <a:pt x="6298771" y="5831263"/>
                  <a:pt x="5759510" y="5653868"/>
                  <a:pt x="5237983" y="5482315"/>
                </a:cubicBezTo>
                <a:cubicBezTo>
                  <a:pt x="4560536" y="5259459"/>
                  <a:pt x="3860038" y="5029025"/>
                  <a:pt x="3161070" y="4833167"/>
                </a:cubicBezTo>
                <a:cubicBezTo>
                  <a:pt x="2878626" y="4754021"/>
                  <a:pt x="2643171" y="4689891"/>
                  <a:pt x="2399205" y="4645023"/>
                </a:cubicBezTo>
                <a:cubicBezTo>
                  <a:pt x="2113300" y="4592441"/>
                  <a:pt x="1865244" y="4577721"/>
                  <a:pt x="1640876" y="4600018"/>
                </a:cubicBezTo>
                <a:cubicBezTo>
                  <a:pt x="1545996" y="4609466"/>
                  <a:pt x="1451856" y="4625145"/>
                  <a:pt x="1358658" y="4647008"/>
                </a:cubicBezTo>
                <a:cubicBezTo>
                  <a:pt x="1364247" y="4636145"/>
                  <a:pt x="1369831" y="4625259"/>
                  <a:pt x="1375420" y="4614350"/>
                </a:cubicBezTo>
                <a:cubicBezTo>
                  <a:pt x="1472156" y="4586553"/>
                  <a:pt x="1568830" y="4566150"/>
                  <a:pt x="1665195" y="4553301"/>
                </a:cubicBezTo>
                <a:cubicBezTo>
                  <a:pt x="2168860" y="4486205"/>
                  <a:pt x="2706502" y="4638313"/>
                  <a:pt x="3180857" y="4772506"/>
                </a:cubicBezTo>
                <a:cubicBezTo>
                  <a:pt x="3872088" y="4968068"/>
                  <a:pt x="4564621" y="5198273"/>
                  <a:pt x="5234332" y="5420924"/>
                </a:cubicBezTo>
                <a:cubicBezTo>
                  <a:pt x="5750929" y="5592659"/>
                  <a:pt x="6285100" y="5770260"/>
                  <a:pt x="6815414" y="5930858"/>
                </a:cubicBezTo>
                <a:cubicBezTo>
                  <a:pt x="7165732" y="6036934"/>
                  <a:pt x="7549391" y="6147781"/>
                  <a:pt x="7945238" y="6226220"/>
                </a:cubicBezTo>
                <a:cubicBezTo>
                  <a:pt x="8229783" y="6282590"/>
                  <a:pt x="8520557" y="6322186"/>
                  <a:pt x="8809985" y="6331269"/>
                </a:cubicBezTo>
                <a:cubicBezTo>
                  <a:pt x="9045645" y="6338664"/>
                  <a:pt x="9267611" y="6319356"/>
                  <a:pt x="9469745" y="6273918"/>
                </a:cubicBezTo>
                <a:cubicBezTo>
                  <a:pt x="9696048" y="6223025"/>
                  <a:pt x="9887478" y="6141003"/>
                  <a:pt x="10038720" y="6030156"/>
                </a:cubicBezTo>
                <a:cubicBezTo>
                  <a:pt x="10079411" y="6000328"/>
                  <a:pt x="10115607" y="5967944"/>
                  <a:pt x="10147261" y="5933140"/>
                </a:cubicBezTo>
                <a:cubicBezTo>
                  <a:pt x="10150867" y="5950280"/>
                  <a:pt x="10154199" y="5967442"/>
                  <a:pt x="10157211" y="5984650"/>
                </a:cubicBezTo>
                <a:cubicBezTo>
                  <a:pt x="10113644" y="6041157"/>
                  <a:pt x="10058712" y="6091365"/>
                  <a:pt x="9992459" y="6135069"/>
                </a:cubicBezTo>
                <a:close/>
                <a:moveTo>
                  <a:pt x="10152555" y="5927298"/>
                </a:moveTo>
                <a:cubicBezTo>
                  <a:pt x="10159927" y="5918991"/>
                  <a:pt x="10167025" y="5910547"/>
                  <a:pt x="10173894" y="5901988"/>
                </a:cubicBezTo>
                <a:cubicBezTo>
                  <a:pt x="10176655" y="5918352"/>
                  <a:pt x="10179144" y="5934715"/>
                  <a:pt x="10181289" y="5951056"/>
                </a:cubicBezTo>
                <a:cubicBezTo>
                  <a:pt x="10175263" y="5960139"/>
                  <a:pt x="10168964" y="5969085"/>
                  <a:pt x="10162392" y="5977871"/>
                </a:cubicBezTo>
                <a:cubicBezTo>
                  <a:pt x="10159425" y="5961166"/>
                  <a:pt x="10156139" y="5944323"/>
                  <a:pt x="10152555" y="5927298"/>
                </a:cubicBezTo>
                <a:close/>
                <a:moveTo>
                  <a:pt x="10150935" y="5919721"/>
                </a:moveTo>
                <a:cubicBezTo>
                  <a:pt x="10147283" y="5902810"/>
                  <a:pt x="10143335" y="5885716"/>
                  <a:pt x="10139090" y="5868485"/>
                </a:cubicBezTo>
                <a:cubicBezTo>
                  <a:pt x="10147261" y="5860361"/>
                  <a:pt x="10155157" y="5852122"/>
                  <a:pt x="10162825" y="5843747"/>
                </a:cubicBezTo>
                <a:cubicBezTo>
                  <a:pt x="10166317" y="5860384"/>
                  <a:pt x="10169535" y="5877044"/>
                  <a:pt x="10172456" y="5893704"/>
                </a:cubicBezTo>
                <a:cubicBezTo>
                  <a:pt x="10165564" y="5902513"/>
                  <a:pt x="10158375" y="5911185"/>
                  <a:pt x="10150935" y="5919721"/>
                </a:cubicBezTo>
                <a:close/>
                <a:moveTo>
                  <a:pt x="10168393" y="5837584"/>
                </a:moveTo>
                <a:cubicBezTo>
                  <a:pt x="10175993" y="5829072"/>
                  <a:pt x="10183365" y="5820423"/>
                  <a:pt x="10190440" y="5811636"/>
                </a:cubicBezTo>
                <a:cubicBezTo>
                  <a:pt x="10193110" y="5827543"/>
                  <a:pt x="10195507" y="5843404"/>
                  <a:pt x="10197583" y="5859243"/>
                </a:cubicBezTo>
                <a:cubicBezTo>
                  <a:pt x="10191330" y="5868485"/>
                  <a:pt x="10184826" y="5877568"/>
                  <a:pt x="10178025" y="5886515"/>
                </a:cubicBezTo>
                <a:cubicBezTo>
                  <a:pt x="10175081" y="5870197"/>
                  <a:pt x="10171862" y="5853857"/>
                  <a:pt x="10168393" y="5837584"/>
                </a:cubicBezTo>
                <a:close/>
                <a:moveTo>
                  <a:pt x="10166797" y="5830236"/>
                </a:moveTo>
                <a:cubicBezTo>
                  <a:pt x="10163191" y="5813713"/>
                  <a:pt x="10159334" y="5797212"/>
                  <a:pt x="10155249" y="5780781"/>
                </a:cubicBezTo>
                <a:cubicBezTo>
                  <a:pt x="10163670" y="5772405"/>
                  <a:pt x="10171886" y="5763916"/>
                  <a:pt x="10179782" y="5755289"/>
                </a:cubicBezTo>
                <a:cubicBezTo>
                  <a:pt x="10183160" y="5771378"/>
                  <a:pt x="10186241" y="5787467"/>
                  <a:pt x="10189048" y="5803557"/>
                </a:cubicBezTo>
                <a:cubicBezTo>
                  <a:pt x="10181927" y="5812594"/>
                  <a:pt x="10174510" y="5821472"/>
                  <a:pt x="10166797" y="5830236"/>
                </a:cubicBezTo>
                <a:close/>
                <a:moveTo>
                  <a:pt x="10189732" y="5767749"/>
                </a:moveTo>
                <a:cubicBezTo>
                  <a:pt x="10188454" y="5761428"/>
                  <a:pt x="10187131" y="5755060"/>
                  <a:pt x="10185762" y="5748647"/>
                </a:cubicBezTo>
                <a:cubicBezTo>
                  <a:pt x="10193955" y="5739496"/>
                  <a:pt x="10201851" y="5730207"/>
                  <a:pt x="10209451" y="5720759"/>
                </a:cubicBezTo>
                <a:cubicBezTo>
                  <a:pt x="10212029" y="5736232"/>
                  <a:pt x="10214266" y="5751523"/>
                  <a:pt x="10216206" y="5766586"/>
                </a:cubicBezTo>
                <a:cubicBezTo>
                  <a:pt x="10209451" y="5776513"/>
                  <a:pt x="10202399" y="5786281"/>
                  <a:pt x="10195028" y="5795912"/>
                </a:cubicBezTo>
                <a:cubicBezTo>
                  <a:pt x="10193362" y="5786578"/>
                  <a:pt x="10191604" y="5777220"/>
                  <a:pt x="10189732" y="5767749"/>
                </a:cubicBezTo>
                <a:close/>
                <a:moveTo>
                  <a:pt x="10184210" y="5741436"/>
                </a:moveTo>
                <a:cubicBezTo>
                  <a:pt x="10180786" y="5725757"/>
                  <a:pt x="10177067" y="5709873"/>
                  <a:pt x="10173049" y="5693829"/>
                </a:cubicBezTo>
                <a:cubicBezTo>
                  <a:pt x="10182064" y="5684837"/>
                  <a:pt x="10190805" y="5675708"/>
                  <a:pt x="10199249" y="5666442"/>
                </a:cubicBezTo>
                <a:cubicBezTo>
                  <a:pt x="10202513" y="5682099"/>
                  <a:pt x="10205479" y="5697572"/>
                  <a:pt x="10208105" y="5712863"/>
                </a:cubicBezTo>
                <a:cubicBezTo>
                  <a:pt x="10200459" y="5722539"/>
                  <a:pt x="10192494" y="5732056"/>
                  <a:pt x="10184210" y="5741436"/>
                </a:cubicBezTo>
                <a:close/>
                <a:moveTo>
                  <a:pt x="10204499" y="5660646"/>
                </a:moveTo>
                <a:cubicBezTo>
                  <a:pt x="10212874" y="5651266"/>
                  <a:pt x="10220975" y="5641727"/>
                  <a:pt x="10228758" y="5632050"/>
                </a:cubicBezTo>
                <a:cubicBezTo>
                  <a:pt x="10231200" y="5646999"/>
                  <a:pt x="10233277" y="5661742"/>
                  <a:pt x="10235080" y="5676279"/>
                </a:cubicBezTo>
                <a:cubicBezTo>
                  <a:pt x="10228142" y="5686389"/>
                  <a:pt x="10220907" y="5696362"/>
                  <a:pt x="10213331" y="5706176"/>
                </a:cubicBezTo>
                <a:cubicBezTo>
                  <a:pt x="10210683" y="5691159"/>
                  <a:pt x="10207739" y="5675982"/>
                  <a:pt x="10204499" y="5660646"/>
                </a:cubicBezTo>
                <a:close/>
                <a:moveTo>
                  <a:pt x="10202970" y="5653571"/>
                </a:moveTo>
                <a:cubicBezTo>
                  <a:pt x="10201897" y="5648505"/>
                  <a:pt x="10200779" y="5643461"/>
                  <a:pt x="10199614" y="5638372"/>
                </a:cubicBezTo>
                <a:cubicBezTo>
                  <a:pt x="10197310" y="5628261"/>
                  <a:pt x="10194867" y="5618083"/>
                  <a:pt x="10192334" y="5607813"/>
                </a:cubicBezTo>
                <a:cubicBezTo>
                  <a:pt x="10198223" y="5601811"/>
                  <a:pt x="10204087" y="5595763"/>
                  <a:pt x="10209793" y="5589670"/>
                </a:cubicBezTo>
                <a:cubicBezTo>
                  <a:pt x="10212942" y="5586315"/>
                  <a:pt x="10216047" y="5582960"/>
                  <a:pt x="10219104" y="5579560"/>
                </a:cubicBezTo>
                <a:cubicBezTo>
                  <a:pt x="10222186" y="5594645"/>
                  <a:pt x="10224993" y="5609570"/>
                  <a:pt x="10227480" y="5624268"/>
                </a:cubicBezTo>
                <a:cubicBezTo>
                  <a:pt x="10219629" y="5634172"/>
                  <a:pt x="10211459" y="5643940"/>
                  <a:pt x="10202970" y="5653571"/>
                </a:cubicBezTo>
                <a:close/>
                <a:moveTo>
                  <a:pt x="10224490" y="5573534"/>
                </a:moveTo>
                <a:cubicBezTo>
                  <a:pt x="10233163" y="5563766"/>
                  <a:pt x="10241539" y="5553839"/>
                  <a:pt x="10249618" y="5543797"/>
                </a:cubicBezTo>
                <a:cubicBezTo>
                  <a:pt x="10251831" y="5558221"/>
                  <a:pt x="10253749" y="5572485"/>
                  <a:pt x="10255369" y="5586588"/>
                </a:cubicBezTo>
                <a:cubicBezTo>
                  <a:pt x="10248202" y="5596995"/>
                  <a:pt x="10240694" y="5607265"/>
                  <a:pt x="10232866" y="5617398"/>
                </a:cubicBezTo>
                <a:cubicBezTo>
                  <a:pt x="10230356" y="5602952"/>
                  <a:pt x="10227549" y="5588323"/>
                  <a:pt x="10224490" y="5573534"/>
                </a:cubicBezTo>
                <a:close/>
                <a:moveTo>
                  <a:pt x="10223053" y="5566551"/>
                </a:moveTo>
                <a:cubicBezTo>
                  <a:pt x="10219995" y="5552196"/>
                  <a:pt x="10216639" y="5537658"/>
                  <a:pt x="10213033" y="5522984"/>
                </a:cubicBezTo>
                <a:cubicBezTo>
                  <a:pt x="10222482" y="5513125"/>
                  <a:pt x="10231724" y="5503129"/>
                  <a:pt x="10240717" y="5493041"/>
                </a:cubicBezTo>
                <a:cubicBezTo>
                  <a:pt x="10243570" y="5507533"/>
                  <a:pt x="10246149" y="5521889"/>
                  <a:pt x="10248431" y="5536107"/>
                </a:cubicBezTo>
                <a:cubicBezTo>
                  <a:pt x="10240306" y="5546399"/>
                  <a:pt x="10231862" y="5556555"/>
                  <a:pt x="10223053" y="5566551"/>
                </a:cubicBezTo>
                <a:close/>
                <a:moveTo>
                  <a:pt x="10248294" y="5475879"/>
                </a:moveTo>
                <a:cubicBezTo>
                  <a:pt x="10247016" y="5477363"/>
                  <a:pt x="10245715" y="5478823"/>
                  <a:pt x="10244437" y="5480307"/>
                </a:cubicBezTo>
                <a:cubicBezTo>
                  <a:pt x="10241607" y="5466705"/>
                  <a:pt x="10238503" y="5452943"/>
                  <a:pt x="10235193" y="5439068"/>
                </a:cubicBezTo>
                <a:cubicBezTo>
                  <a:pt x="10244801" y="5428798"/>
                  <a:pt x="10254182" y="5418391"/>
                  <a:pt x="10263333" y="5407870"/>
                </a:cubicBezTo>
                <a:cubicBezTo>
                  <a:pt x="10265957" y="5421745"/>
                  <a:pt x="10268309" y="5435484"/>
                  <a:pt x="10270362" y="5449063"/>
                </a:cubicBezTo>
                <a:cubicBezTo>
                  <a:pt x="10263265" y="5458101"/>
                  <a:pt x="10255916" y="5467047"/>
                  <a:pt x="10248294" y="5475879"/>
                </a:cubicBezTo>
                <a:close/>
                <a:moveTo>
                  <a:pt x="10268514" y="5401936"/>
                </a:moveTo>
                <a:cubicBezTo>
                  <a:pt x="10277414" y="5391552"/>
                  <a:pt x="10286064" y="5381054"/>
                  <a:pt x="10294485" y="5370442"/>
                </a:cubicBezTo>
                <a:cubicBezTo>
                  <a:pt x="10296288" y="5383838"/>
                  <a:pt x="10297818" y="5397098"/>
                  <a:pt x="10299049" y="5410221"/>
                </a:cubicBezTo>
                <a:cubicBezTo>
                  <a:pt x="10291564" y="5421061"/>
                  <a:pt x="10283759" y="5431765"/>
                  <a:pt x="10275611" y="5442331"/>
                </a:cubicBezTo>
                <a:cubicBezTo>
                  <a:pt x="10273512" y="5429003"/>
                  <a:pt x="10271138" y="5415538"/>
                  <a:pt x="10268514" y="5401936"/>
                </a:cubicBezTo>
                <a:close/>
                <a:moveTo>
                  <a:pt x="10298639" y="5356178"/>
                </a:moveTo>
                <a:cubicBezTo>
                  <a:pt x="10296767" y="5343467"/>
                  <a:pt x="10294645" y="5330640"/>
                  <a:pt x="10292272" y="5317700"/>
                </a:cubicBezTo>
                <a:cubicBezTo>
                  <a:pt x="10301241" y="5306997"/>
                  <a:pt x="10309981" y="5296156"/>
                  <a:pt x="10318471" y="5285202"/>
                </a:cubicBezTo>
                <a:cubicBezTo>
                  <a:pt x="10320046" y="5298119"/>
                  <a:pt x="10321346" y="5310900"/>
                  <a:pt x="10322374" y="5323542"/>
                </a:cubicBezTo>
                <a:cubicBezTo>
                  <a:pt x="10314797" y="5334543"/>
                  <a:pt x="10306878" y="5345429"/>
                  <a:pt x="10298639" y="5356178"/>
                </a:cubicBezTo>
                <a:close/>
                <a:moveTo>
                  <a:pt x="10290948" y="5310763"/>
                </a:moveTo>
                <a:cubicBezTo>
                  <a:pt x="10288643" y="5298575"/>
                  <a:pt x="10286133" y="5286275"/>
                  <a:pt x="10283394" y="5273882"/>
                </a:cubicBezTo>
                <a:cubicBezTo>
                  <a:pt x="10293184" y="5262951"/>
                  <a:pt x="10302747" y="5251905"/>
                  <a:pt x="10312058" y="5240722"/>
                </a:cubicBezTo>
                <a:cubicBezTo>
                  <a:pt x="10314135" y="5253137"/>
                  <a:pt x="10315938" y="5265438"/>
                  <a:pt x="10317513" y="5277625"/>
                </a:cubicBezTo>
                <a:cubicBezTo>
                  <a:pt x="10308909" y="5288808"/>
                  <a:pt x="10300054" y="5299854"/>
                  <a:pt x="10290948" y="5310763"/>
                </a:cubicBezTo>
                <a:close/>
                <a:moveTo>
                  <a:pt x="10317125" y="5234537"/>
                </a:moveTo>
                <a:cubicBezTo>
                  <a:pt x="10326139" y="5223560"/>
                  <a:pt x="10334926" y="5212491"/>
                  <a:pt x="10343462" y="5201263"/>
                </a:cubicBezTo>
                <a:cubicBezTo>
                  <a:pt x="10344762" y="5213564"/>
                  <a:pt x="10345812" y="5225728"/>
                  <a:pt x="10346611" y="5237801"/>
                </a:cubicBezTo>
                <a:cubicBezTo>
                  <a:pt x="10342389" y="5243917"/>
                  <a:pt x="10338098" y="5250033"/>
                  <a:pt x="10333648" y="5256127"/>
                </a:cubicBezTo>
                <a:cubicBezTo>
                  <a:pt x="10330065" y="5261056"/>
                  <a:pt x="10326390" y="5265963"/>
                  <a:pt x="10322694" y="5270847"/>
                </a:cubicBezTo>
                <a:cubicBezTo>
                  <a:pt x="10321073" y="5258843"/>
                  <a:pt x="10319225" y="5246747"/>
                  <a:pt x="10317125" y="5234537"/>
                </a:cubicBezTo>
                <a:close/>
                <a:moveTo>
                  <a:pt x="10315915" y="5227485"/>
                </a:moveTo>
                <a:cubicBezTo>
                  <a:pt x="10313861" y="5215914"/>
                  <a:pt x="10311579" y="5204207"/>
                  <a:pt x="10309114" y="5192430"/>
                </a:cubicBezTo>
                <a:cubicBezTo>
                  <a:pt x="10318996" y="5181248"/>
                  <a:pt x="10328604" y="5169905"/>
                  <a:pt x="10337961" y="5158449"/>
                </a:cubicBezTo>
                <a:cubicBezTo>
                  <a:pt x="10339741" y="5170248"/>
                  <a:pt x="10341293" y="5181910"/>
                  <a:pt x="10342617" y="5193503"/>
                </a:cubicBezTo>
                <a:cubicBezTo>
                  <a:pt x="10333968" y="5204982"/>
                  <a:pt x="10325067" y="5216302"/>
                  <a:pt x="10315915" y="5227485"/>
                </a:cubicBezTo>
                <a:close/>
                <a:moveTo>
                  <a:pt x="10343027" y="5152287"/>
                </a:moveTo>
                <a:cubicBezTo>
                  <a:pt x="10352065" y="5141104"/>
                  <a:pt x="10360829" y="5129784"/>
                  <a:pt x="10369364" y="5118350"/>
                </a:cubicBezTo>
                <a:cubicBezTo>
                  <a:pt x="10370391" y="5129967"/>
                  <a:pt x="10371190" y="5141492"/>
                  <a:pt x="10371761" y="5152948"/>
                </a:cubicBezTo>
                <a:cubicBezTo>
                  <a:pt x="10364002" y="5164268"/>
                  <a:pt x="10356014" y="5175497"/>
                  <a:pt x="10347774" y="5186588"/>
                </a:cubicBezTo>
                <a:cubicBezTo>
                  <a:pt x="10346405" y="5175245"/>
                  <a:pt x="10344830" y="5163812"/>
                  <a:pt x="10343027" y="5152287"/>
                </a:cubicBezTo>
                <a:close/>
                <a:moveTo>
                  <a:pt x="10341886" y="5145121"/>
                </a:moveTo>
                <a:cubicBezTo>
                  <a:pt x="10340083" y="5134029"/>
                  <a:pt x="10338098" y="5122869"/>
                  <a:pt x="10335908" y="5111618"/>
                </a:cubicBezTo>
                <a:cubicBezTo>
                  <a:pt x="10345789" y="5100253"/>
                  <a:pt x="10355398" y="5088728"/>
                  <a:pt x="10364777" y="5077088"/>
                </a:cubicBezTo>
                <a:cubicBezTo>
                  <a:pt x="10366260" y="5088294"/>
                  <a:pt x="10367539" y="5099431"/>
                  <a:pt x="10368634" y="5110477"/>
                </a:cubicBezTo>
                <a:cubicBezTo>
                  <a:pt x="10359962" y="5122161"/>
                  <a:pt x="10351038" y="5133710"/>
                  <a:pt x="10341886" y="5145121"/>
                </a:cubicBezTo>
                <a:close/>
                <a:moveTo>
                  <a:pt x="10369821" y="5070812"/>
                </a:moveTo>
                <a:cubicBezTo>
                  <a:pt x="10378836" y="5059470"/>
                  <a:pt x="10387576" y="5047990"/>
                  <a:pt x="10396088" y="5036397"/>
                </a:cubicBezTo>
                <a:cubicBezTo>
                  <a:pt x="10396865" y="5047420"/>
                  <a:pt x="10397436" y="5058351"/>
                  <a:pt x="10397778" y="5069192"/>
                </a:cubicBezTo>
                <a:cubicBezTo>
                  <a:pt x="10390041" y="5080717"/>
                  <a:pt x="10382053" y="5092128"/>
                  <a:pt x="10373815" y="5103402"/>
                </a:cubicBezTo>
                <a:cubicBezTo>
                  <a:pt x="10372673" y="5092607"/>
                  <a:pt x="10371350" y="5081744"/>
                  <a:pt x="10369821" y="5070812"/>
                </a:cubicBezTo>
                <a:close/>
                <a:moveTo>
                  <a:pt x="10368793" y="5063532"/>
                </a:moveTo>
                <a:cubicBezTo>
                  <a:pt x="10367242" y="5052897"/>
                  <a:pt x="10365485" y="5042194"/>
                  <a:pt x="10363590" y="5031444"/>
                </a:cubicBezTo>
                <a:cubicBezTo>
                  <a:pt x="10373449" y="5019920"/>
                  <a:pt x="10383057" y="5008257"/>
                  <a:pt x="10392414" y="4996458"/>
                </a:cubicBezTo>
                <a:cubicBezTo>
                  <a:pt x="10393624" y="5007185"/>
                  <a:pt x="10394651" y="5017820"/>
                  <a:pt x="10395495" y="5028386"/>
                </a:cubicBezTo>
                <a:cubicBezTo>
                  <a:pt x="10386846" y="5040231"/>
                  <a:pt x="10377945" y="5051938"/>
                  <a:pt x="10368793" y="5063532"/>
                </a:cubicBezTo>
                <a:close/>
                <a:moveTo>
                  <a:pt x="10397503" y="4990045"/>
                </a:moveTo>
                <a:cubicBezTo>
                  <a:pt x="10406450" y="4978612"/>
                  <a:pt x="10415123" y="4967041"/>
                  <a:pt x="10423612" y="4955379"/>
                </a:cubicBezTo>
                <a:cubicBezTo>
                  <a:pt x="10424137" y="4965831"/>
                  <a:pt x="10424480" y="4976215"/>
                  <a:pt x="10424639" y="4986531"/>
                </a:cubicBezTo>
                <a:cubicBezTo>
                  <a:pt x="10416902" y="4998193"/>
                  <a:pt x="10408960" y="5009740"/>
                  <a:pt x="10400767" y="5021151"/>
                </a:cubicBezTo>
                <a:cubicBezTo>
                  <a:pt x="10399855" y="5010859"/>
                  <a:pt x="10398759" y="5000475"/>
                  <a:pt x="10397503" y="4990045"/>
                </a:cubicBezTo>
                <a:close/>
                <a:moveTo>
                  <a:pt x="10396591" y="4982720"/>
                </a:moveTo>
                <a:cubicBezTo>
                  <a:pt x="10395267" y="4972495"/>
                  <a:pt x="10393784" y="4962203"/>
                  <a:pt x="10392118" y="4951841"/>
                </a:cubicBezTo>
                <a:cubicBezTo>
                  <a:pt x="10401931" y="4940225"/>
                  <a:pt x="10411493" y="4928495"/>
                  <a:pt x="10420805" y="4916627"/>
                </a:cubicBezTo>
                <a:cubicBezTo>
                  <a:pt x="10421763" y="4926897"/>
                  <a:pt x="10422562" y="4937099"/>
                  <a:pt x="10423178" y="4947231"/>
                </a:cubicBezTo>
                <a:cubicBezTo>
                  <a:pt x="10414552" y="4959190"/>
                  <a:pt x="10405696" y="4971035"/>
                  <a:pt x="10396591" y="4982720"/>
                </a:cubicBezTo>
                <a:close/>
                <a:moveTo>
                  <a:pt x="10425985" y="4909963"/>
                </a:moveTo>
                <a:cubicBezTo>
                  <a:pt x="10434840" y="4898506"/>
                  <a:pt x="10443467" y="4886936"/>
                  <a:pt x="10451843" y="4875251"/>
                </a:cubicBezTo>
                <a:cubicBezTo>
                  <a:pt x="10452163" y="4885201"/>
                  <a:pt x="10452254" y="4895083"/>
                  <a:pt x="10452208" y="4904919"/>
                </a:cubicBezTo>
                <a:cubicBezTo>
                  <a:pt x="10444539" y="4916627"/>
                  <a:pt x="10436666" y="4928243"/>
                  <a:pt x="10428542" y="4939723"/>
                </a:cubicBezTo>
                <a:cubicBezTo>
                  <a:pt x="10427834" y="4929864"/>
                  <a:pt x="10427013" y="4919936"/>
                  <a:pt x="10425985" y="4909963"/>
                </a:cubicBezTo>
                <a:close/>
                <a:moveTo>
                  <a:pt x="10457457" y="4867377"/>
                </a:moveTo>
                <a:cubicBezTo>
                  <a:pt x="10465422" y="4856081"/>
                  <a:pt x="10473181" y="4844692"/>
                  <a:pt x="10480690" y="4833213"/>
                </a:cubicBezTo>
                <a:cubicBezTo>
                  <a:pt x="10480370" y="4842684"/>
                  <a:pt x="10479845" y="4852155"/>
                  <a:pt x="10479183" y="4861626"/>
                </a:cubicBezTo>
                <a:cubicBezTo>
                  <a:pt x="10472382" y="4873106"/>
                  <a:pt x="10465422" y="4884517"/>
                  <a:pt x="10458187" y="4895791"/>
                </a:cubicBezTo>
                <a:cubicBezTo>
                  <a:pt x="10458119" y="4886388"/>
                  <a:pt x="10457845" y="4876917"/>
                  <a:pt x="10457457" y="4867377"/>
                </a:cubicBezTo>
                <a:close/>
                <a:moveTo>
                  <a:pt x="10486487" y="4824267"/>
                </a:moveTo>
                <a:cubicBezTo>
                  <a:pt x="10493264" y="4813700"/>
                  <a:pt x="10499883" y="4803042"/>
                  <a:pt x="10506296" y="4792293"/>
                </a:cubicBezTo>
                <a:cubicBezTo>
                  <a:pt x="10505337" y="4801308"/>
                  <a:pt x="10504242" y="4810322"/>
                  <a:pt x="10502987" y="4819314"/>
                </a:cubicBezTo>
                <a:cubicBezTo>
                  <a:pt x="10497304" y="4829950"/>
                  <a:pt x="10491461" y="4840470"/>
                  <a:pt x="10485437" y="4850923"/>
                </a:cubicBezTo>
                <a:cubicBezTo>
                  <a:pt x="10485916" y="4842090"/>
                  <a:pt x="10486281" y="4833213"/>
                  <a:pt x="10486487" y="4824267"/>
                </a:cubicBezTo>
                <a:close/>
                <a:moveTo>
                  <a:pt x="10486646" y="4814727"/>
                </a:moveTo>
                <a:cubicBezTo>
                  <a:pt x="10486738" y="4805735"/>
                  <a:pt x="10486714" y="4796698"/>
                  <a:pt x="10486509" y="4787615"/>
                </a:cubicBezTo>
                <a:cubicBezTo>
                  <a:pt x="10494360" y="4776409"/>
                  <a:pt x="10501983" y="4765089"/>
                  <a:pt x="10509400" y="4753678"/>
                </a:cubicBezTo>
                <a:cubicBezTo>
                  <a:pt x="10508898" y="4762670"/>
                  <a:pt x="10508236" y="4771639"/>
                  <a:pt x="10507414" y="4780608"/>
                </a:cubicBezTo>
                <a:cubicBezTo>
                  <a:pt x="10500705" y="4792088"/>
                  <a:pt x="10493789" y="4803453"/>
                  <a:pt x="10486646" y="4814727"/>
                </a:cubicBezTo>
                <a:close/>
                <a:moveTo>
                  <a:pt x="10486304" y="4779261"/>
                </a:moveTo>
                <a:cubicBezTo>
                  <a:pt x="10486030" y="4770019"/>
                  <a:pt x="10485596" y="4760753"/>
                  <a:pt x="10485026" y="4751419"/>
                </a:cubicBezTo>
                <a:cubicBezTo>
                  <a:pt x="10493813" y="4739871"/>
                  <a:pt x="10502347" y="4728209"/>
                  <a:pt x="10510655" y="4716433"/>
                </a:cubicBezTo>
                <a:cubicBezTo>
                  <a:pt x="10510564" y="4725607"/>
                  <a:pt x="10510313" y="4734759"/>
                  <a:pt x="10509902" y="4743933"/>
                </a:cubicBezTo>
                <a:cubicBezTo>
                  <a:pt x="10502256" y="4755823"/>
                  <a:pt x="10494383" y="4767577"/>
                  <a:pt x="10486304" y="4779261"/>
                </a:cubicBezTo>
                <a:close/>
                <a:moveTo>
                  <a:pt x="10516178" y="4708559"/>
                </a:moveTo>
                <a:cubicBezTo>
                  <a:pt x="10523686" y="4697742"/>
                  <a:pt x="10530990" y="4686833"/>
                  <a:pt x="10538133" y="4675810"/>
                </a:cubicBezTo>
                <a:cubicBezTo>
                  <a:pt x="10537425" y="4684527"/>
                  <a:pt x="10536604" y="4693177"/>
                  <a:pt x="10535645" y="4701804"/>
                </a:cubicBezTo>
                <a:cubicBezTo>
                  <a:pt x="10529209" y="4712850"/>
                  <a:pt x="10522545" y="4723782"/>
                  <a:pt x="10515744" y="4734622"/>
                </a:cubicBezTo>
                <a:cubicBezTo>
                  <a:pt x="10516018" y="4725995"/>
                  <a:pt x="10516155" y="4717300"/>
                  <a:pt x="10516178" y="4708559"/>
                </a:cubicBezTo>
                <a:close/>
                <a:moveTo>
                  <a:pt x="10516132" y="4700161"/>
                </a:moveTo>
                <a:cubicBezTo>
                  <a:pt x="10516064" y="4691101"/>
                  <a:pt x="10515858" y="4682017"/>
                  <a:pt x="10515493" y="4672889"/>
                </a:cubicBezTo>
                <a:cubicBezTo>
                  <a:pt x="10523937" y="4661660"/>
                  <a:pt x="10532176" y="4650363"/>
                  <a:pt x="10540210" y="4638930"/>
                </a:cubicBezTo>
                <a:cubicBezTo>
                  <a:pt x="10539890" y="4647967"/>
                  <a:pt x="10539433" y="4656936"/>
                  <a:pt x="10538840" y="4665882"/>
                </a:cubicBezTo>
                <a:cubicBezTo>
                  <a:pt x="10531469" y="4677407"/>
                  <a:pt x="10523915" y="4688841"/>
                  <a:pt x="10516132" y="4700161"/>
                </a:cubicBezTo>
                <a:close/>
                <a:moveTo>
                  <a:pt x="10546280" y="4630189"/>
                </a:moveTo>
                <a:cubicBezTo>
                  <a:pt x="10553629" y="4619554"/>
                  <a:pt x="10560818" y="4608827"/>
                  <a:pt x="10567801" y="4598010"/>
                </a:cubicBezTo>
                <a:cubicBezTo>
                  <a:pt x="10566957" y="4606408"/>
                  <a:pt x="10565976" y="4614784"/>
                  <a:pt x="10564879" y="4623114"/>
                </a:cubicBezTo>
                <a:cubicBezTo>
                  <a:pt x="10558535" y="4634046"/>
                  <a:pt x="10551985" y="4644863"/>
                  <a:pt x="10545299" y="4655589"/>
                </a:cubicBezTo>
                <a:cubicBezTo>
                  <a:pt x="10545755" y="4647168"/>
                  <a:pt x="10546075" y="4638701"/>
                  <a:pt x="10546280" y="4630189"/>
                </a:cubicBezTo>
                <a:close/>
                <a:moveTo>
                  <a:pt x="10546462" y="4621813"/>
                </a:moveTo>
                <a:cubicBezTo>
                  <a:pt x="10546600" y="4612867"/>
                  <a:pt x="10546577" y="4603875"/>
                  <a:pt x="10546417" y="4594837"/>
                </a:cubicBezTo>
                <a:cubicBezTo>
                  <a:pt x="10554701" y="4583792"/>
                  <a:pt x="10562780" y="4572632"/>
                  <a:pt x="10570676" y="4561403"/>
                </a:cubicBezTo>
                <a:cubicBezTo>
                  <a:pt x="10570175" y="4570281"/>
                  <a:pt x="10569513" y="4579113"/>
                  <a:pt x="10568737" y="4587945"/>
                </a:cubicBezTo>
                <a:cubicBezTo>
                  <a:pt x="10561502" y="4599333"/>
                  <a:pt x="10554085" y="4610630"/>
                  <a:pt x="10546462" y="4621813"/>
                </a:cubicBezTo>
                <a:close/>
                <a:moveTo>
                  <a:pt x="10576839" y="4552503"/>
                </a:moveTo>
                <a:cubicBezTo>
                  <a:pt x="10584027" y="4542050"/>
                  <a:pt x="10591034" y="4531529"/>
                  <a:pt x="10597881" y="4520917"/>
                </a:cubicBezTo>
                <a:cubicBezTo>
                  <a:pt x="10596876" y="4529133"/>
                  <a:pt x="10595758" y="4537303"/>
                  <a:pt x="10594526" y="4545451"/>
                </a:cubicBezTo>
                <a:cubicBezTo>
                  <a:pt x="10588272" y="4556223"/>
                  <a:pt x="10581882" y="4566926"/>
                  <a:pt x="10575286" y="4577538"/>
                </a:cubicBezTo>
                <a:cubicBezTo>
                  <a:pt x="10575926" y="4569231"/>
                  <a:pt x="10576427" y="4560878"/>
                  <a:pt x="10576839" y="4552503"/>
                </a:cubicBezTo>
                <a:close/>
                <a:moveTo>
                  <a:pt x="10577226" y="4543465"/>
                </a:moveTo>
                <a:cubicBezTo>
                  <a:pt x="10577546" y="4534724"/>
                  <a:pt x="10577751" y="4525961"/>
                  <a:pt x="10577797" y="4517152"/>
                </a:cubicBezTo>
                <a:cubicBezTo>
                  <a:pt x="10585899" y="4506311"/>
                  <a:pt x="10593841" y="4495356"/>
                  <a:pt x="10601555" y="4484311"/>
                </a:cubicBezTo>
                <a:cubicBezTo>
                  <a:pt x="10600870" y="4493029"/>
                  <a:pt x="10600048" y="4501701"/>
                  <a:pt x="10599112" y="4510328"/>
                </a:cubicBezTo>
                <a:cubicBezTo>
                  <a:pt x="10591993" y="4521510"/>
                  <a:pt x="10584689" y="4532556"/>
                  <a:pt x="10577226" y="4543465"/>
                </a:cubicBezTo>
                <a:close/>
                <a:moveTo>
                  <a:pt x="10607740" y="4475433"/>
                </a:moveTo>
                <a:cubicBezTo>
                  <a:pt x="10614769" y="4465186"/>
                  <a:pt x="10621638" y="4454870"/>
                  <a:pt x="10628347" y="4444486"/>
                </a:cubicBezTo>
                <a:cubicBezTo>
                  <a:pt x="10627184" y="4452542"/>
                  <a:pt x="10625928" y="4460576"/>
                  <a:pt x="10624536" y="4468564"/>
                </a:cubicBezTo>
                <a:cubicBezTo>
                  <a:pt x="10618397" y="4479130"/>
                  <a:pt x="10612121" y="4489560"/>
                  <a:pt x="10605686" y="4499898"/>
                </a:cubicBezTo>
                <a:cubicBezTo>
                  <a:pt x="10606485" y="4491751"/>
                  <a:pt x="10607169" y="4483603"/>
                  <a:pt x="10607740" y="4475433"/>
                </a:cubicBezTo>
                <a:close/>
                <a:moveTo>
                  <a:pt x="10608333" y="4466304"/>
                </a:moveTo>
                <a:cubicBezTo>
                  <a:pt x="10608857" y="4457563"/>
                  <a:pt x="10609269" y="4448777"/>
                  <a:pt x="10609519" y="4439968"/>
                </a:cubicBezTo>
                <a:cubicBezTo>
                  <a:pt x="10617485" y="4429310"/>
                  <a:pt x="10625244" y="4418538"/>
                  <a:pt x="10632820" y="4407697"/>
                </a:cubicBezTo>
                <a:cubicBezTo>
                  <a:pt x="10631953" y="4416415"/>
                  <a:pt x="10630949" y="4425088"/>
                  <a:pt x="10629808" y="4433760"/>
                </a:cubicBezTo>
                <a:cubicBezTo>
                  <a:pt x="10622825" y="4444737"/>
                  <a:pt x="10615658" y="4455578"/>
                  <a:pt x="10608333" y="4466304"/>
                </a:cubicBezTo>
                <a:close/>
                <a:moveTo>
                  <a:pt x="10638983" y="4398819"/>
                </a:moveTo>
                <a:cubicBezTo>
                  <a:pt x="10645853" y="4388823"/>
                  <a:pt x="10652562" y="4378759"/>
                  <a:pt x="10659135" y="4368626"/>
                </a:cubicBezTo>
                <a:cubicBezTo>
                  <a:pt x="10657811" y="4376682"/>
                  <a:pt x="10656373" y="4384738"/>
                  <a:pt x="10654845" y="4392749"/>
                </a:cubicBezTo>
                <a:cubicBezTo>
                  <a:pt x="10648819" y="4403042"/>
                  <a:pt x="10642680" y="4413243"/>
                  <a:pt x="10636404" y="4423308"/>
                </a:cubicBezTo>
                <a:cubicBezTo>
                  <a:pt x="10637385" y="4415183"/>
                  <a:pt x="10638230" y="4407013"/>
                  <a:pt x="10638983" y="4398819"/>
                </a:cubicBezTo>
                <a:close/>
                <a:moveTo>
                  <a:pt x="10639782" y="4389736"/>
                </a:moveTo>
                <a:cubicBezTo>
                  <a:pt x="10640512" y="4380904"/>
                  <a:pt x="10641106" y="4372027"/>
                  <a:pt x="10641561" y="4363126"/>
                </a:cubicBezTo>
                <a:cubicBezTo>
                  <a:pt x="10649344" y="4352674"/>
                  <a:pt x="10656966" y="4342153"/>
                  <a:pt x="10664429" y="4331518"/>
                </a:cubicBezTo>
                <a:cubicBezTo>
                  <a:pt x="10663357" y="4340304"/>
                  <a:pt x="10662147" y="4349068"/>
                  <a:pt x="10660846" y="4357808"/>
                </a:cubicBezTo>
                <a:cubicBezTo>
                  <a:pt x="10653976" y="4368580"/>
                  <a:pt x="10646948" y="4379215"/>
                  <a:pt x="10639782" y="4389736"/>
                </a:cubicBezTo>
                <a:close/>
                <a:moveTo>
                  <a:pt x="10670546" y="4322663"/>
                </a:moveTo>
                <a:cubicBezTo>
                  <a:pt x="10677255" y="4312940"/>
                  <a:pt x="10683805" y="4303150"/>
                  <a:pt x="10690219" y="4293291"/>
                </a:cubicBezTo>
                <a:cubicBezTo>
                  <a:pt x="10688712" y="4301461"/>
                  <a:pt x="10687114" y="4309608"/>
                  <a:pt x="10685402" y="4317733"/>
                </a:cubicBezTo>
                <a:cubicBezTo>
                  <a:pt x="10679537" y="4327706"/>
                  <a:pt x="10673558" y="4337588"/>
                  <a:pt x="10667442" y="4347379"/>
                </a:cubicBezTo>
                <a:cubicBezTo>
                  <a:pt x="10668606" y="4339163"/>
                  <a:pt x="10669633" y="4330924"/>
                  <a:pt x="10670546" y="4322663"/>
                </a:cubicBezTo>
                <a:close/>
                <a:moveTo>
                  <a:pt x="10671528" y="4313717"/>
                </a:moveTo>
                <a:cubicBezTo>
                  <a:pt x="10672440" y="4304725"/>
                  <a:pt x="10673239" y="4295710"/>
                  <a:pt x="10673900" y="4286673"/>
                </a:cubicBezTo>
                <a:cubicBezTo>
                  <a:pt x="10681546" y="4276403"/>
                  <a:pt x="10689008" y="4266064"/>
                  <a:pt x="10696312" y="4255634"/>
                </a:cubicBezTo>
                <a:cubicBezTo>
                  <a:pt x="10695056" y="4264626"/>
                  <a:pt x="10693664" y="4273573"/>
                  <a:pt x="10692135" y="4282519"/>
                </a:cubicBezTo>
                <a:cubicBezTo>
                  <a:pt x="10685402" y="4293017"/>
                  <a:pt x="10678533" y="4303424"/>
                  <a:pt x="10671528" y="4313717"/>
                </a:cubicBezTo>
                <a:close/>
                <a:moveTo>
                  <a:pt x="10702427" y="4246894"/>
                </a:moveTo>
                <a:cubicBezTo>
                  <a:pt x="10709115" y="4237217"/>
                  <a:pt x="10715665" y="4227449"/>
                  <a:pt x="10722078" y="4217613"/>
                </a:cubicBezTo>
                <a:cubicBezTo>
                  <a:pt x="10720366" y="4226012"/>
                  <a:pt x="10718540" y="4234387"/>
                  <a:pt x="10716623" y="4242740"/>
                </a:cubicBezTo>
                <a:cubicBezTo>
                  <a:pt x="10710781" y="4252599"/>
                  <a:pt x="10704847" y="4262367"/>
                  <a:pt x="10698777" y="4272044"/>
                </a:cubicBezTo>
                <a:cubicBezTo>
                  <a:pt x="10700123" y="4263691"/>
                  <a:pt x="10701310" y="4255292"/>
                  <a:pt x="10702427" y="4246894"/>
                </a:cubicBezTo>
                <a:close/>
                <a:moveTo>
                  <a:pt x="10728400" y="4207845"/>
                </a:moveTo>
                <a:cubicBezTo>
                  <a:pt x="10733762" y="4199470"/>
                  <a:pt x="10739012" y="4191026"/>
                  <a:pt x="10744169" y="4182558"/>
                </a:cubicBezTo>
                <a:cubicBezTo>
                  <a:pt x="10742184" y="4190135"/>
                  <a:pt x="10740107" y="4197689"/>
                  <a:pt x="10737939" y="4205221"/>
                </a:cubicBezTo>
                <a:cubicBezTo>
                  <a:pt x="10733352" y="4213642"/>
                  <a:pt x="10728650" y="4221995"/>
                  <a:pt x="10723881" y="4230279"/>
                </a:cubicBezTo>
                <a:cubicBezTo>
                  <a:pt x="10725478" y="4222817"/>
                  <a:pt x="10726984" y="4215331"/>
                  <a:pt x="10728400" y="4207845"/>
                </a:cubicBezTo>
                <a:close/>
                <a:moveTo>
                  <a:pt x="10755055" y="4156473"/>
                </a:moveTo>
                <a:cubicBezTo>
                  <a:pt x="10756881" y="4148577"/>
                  <a:pt x="10758639" y="4140680"/>
                  <a:pt x="10760281" y="4132761"/>
                </a:cubicBezTo>
                <a:cubicBezTo>
                  <a:pt x="10765416" y="4124773"/>
                  <a:pt x="10770483" y="4116763"/>
                  <a:pt x="10775435" y="4108707"/>
                </a:cubicBezTo>
                <a:cubicBezTo>
                  <a:pt x="10773199" y="4116763"/>
                  <a:pt x="10770871" y="4124819"/>
                  <a:pt x="10768452" y="4132852"/>
                </a:cubicBezTo>
                <a:cubicBezTo>
                  <a:pt x="10764070" y="4140794"/>
                  <a:pt x="10759597" y="4148645"/>
                  <a:pt x="10755055" y="4156473"/>
                </a:cubicBezTo>
                <a:close/>
                <a:moveTo>
                  <a:pt x="10783423" y="4095561"/>
                </a:moveTo>
                <a:cubicBezTo>
                  <a:pt x="10787029" y="4089559"/>
                  <a:pt x="10790566" y="4083511"/>
                  <a:pt x="10794058" y="4077441"/>
                </a:cubicBezTo>
                <a:cubicBezTo>
                  <a:pt x="10791844" y="4084219"/>
                  <a:pt x="10789540" y="4090928"/>
                  <a:pt x="10787212" y="4097615"/>
                </a:cubicBezTo>
                <a:cubicBezTo>
                  <a:pt x="10784244" y="4103412"/>
                  <a:pt x="10781232" y="4109163"/>
                  <a:pt x="10778197" y="4114892"/>
                </a:cubicBezTo>
                <a:cubicBezTo>
                  <a:pt x="10780000" y="4108456"/>
                  <a:pt x="10781734" y="4102020"/>
                  <a:pt x="10783423" y="4095561"/>
                </a:cubicBezTo>
                <a:close/>
                <a:moveTo>
                  <a:pt x="10786823" y="4082096"/>
                </a:moveTo>
                <a:cubicBezTo>
                  <a:pt x="10788786" y="4074154"/>
                  <a:pt x="10790635" y="4066189"/>
                  <a:pt x="10792393" y="4058224"/>
                </a:cubicBezTo>
                <a:cubicBezTo>
                  <a:pt x="10797413" y="4050465"/>
                  <a:pt x="10802343" y="4042706"/>
                  <a:pt x="10807181" y="4034878"/>
                </a:cubicBezTo>
                <a:cubicBezTo>
                  <a:pt x="10806017" y="4038986"/>
                  <a:pt x="10804808" y="4043071"/>
                  <a:pt x="10803575" y="4047179"/>
                </a:cubicBezTo>
                <a:cubicBezTo>
                  <a:pt x="10802343" y="4051287"/>
                  <a:pt x="10801064" y="4055394"/>
                  <a:pt x="10799786" y="4059503"/>
                </a:cubicBezTo>
                <a:cubicBezTo>
                  <a:pt x="10795542" y="4067079"/>
                  <a:pt x="10791228" y="4074611"/>
                  <a:pt x="10786823" y="4082096"/>
                </a:cubicBezTo>
                <a:close/>
                <a:moveTo>
                  <a:pt x="10815306" y="4021618"/>
                </a:moveTo>
                <a:cubicBezTo>
                  <a:pt x="10818957" y="4015570"/>
                  <a:pt x="10822563" y="4009522"/>
                  <a:pt x="10826101" y="4003429"/>
                </a:cubicBezTo>
                <a:cubicBezTo>
                  <a:pt x="10823818" y="4010253"/>
                  <a:pt x="10821467" y="4017054"/>
                  <a:pt x="10819048" y="4023809"/>
                </a:cubicBezTo>
                <a:cubicBezTo>
                  <a:pt x="10815967" y="4029743"/>
                  <a:pt x="10812841" y="4035653"/>
                  <a:pt x="10809668" y="4041542"/>
                </a:cubicBezTo>
                <a:cubicBezTo>
                  <a:pt x="10811608" y="4034900"/>
                  <a:pt x="10813479" y="4028259"/>
                  <a:pt x="10815306" y="4021618"/>
                </a:cubicBezTo>
                <a:close/>
                <a:moveTo>
                  <a:pt x="10818683" y="4008952"/>
                </a:moveTo>
                <a:cubicBezTo>
                  <a:pt x="10820897" y="4000462"/>
                  <a:pt x="10823019" y="3991972"/>
                  <a:pt x="10825005" y="3983482"/>
                </a:cubicBezTo>
                <a:cubicBezTo>
                  <a:pt x="10829934" y="3975929"/>
                  <a:pt x="10834818" y="3968329"/>
                  <a:pt x="10839588" y="3960683"/>
                </a:cubicBezTo>
                <a:cubicBezTo>
                  <a:pt x="10837031" y="3969333"/>
                  <a:pt x="10834407" y="3977937"/>
                  <a:pt x="10831669" y="3986472"/>
                </a:cubicBezTo>
                <a:cubicBezTo>
                  <a:pt x="10827401" y="3994003"/>
                  <a:pt x="10823087" y="4001512"/>
                  <a:pt x="10818683" y="4008952"/>
                </a:cubicBezTo>
                <a:close/>
                <a:moveTo>
                  <a:pt x="10847758" y="3947447"/>
                </a:moveTo>
                <a:cubicBezTo>
                  <a:pt x="10851547" y="3941216"/>
                  <a:pt x="10855312" y="3934963"/>
                  <a:pt x="10859010" y="3928687"/>
                </a:cubicBezTo>
                <a:cubicBezTo>
                  <a:pt x="10856499" y="3936036"/>
                  <a:pt x="10853920" y="3943316"/>
                  <a:pt x="10851273" y="3950596"/>
                </a:cubicBezTo>
                <a:cubicBezTo>
                  <a:pt x="10848078" y="3956667"/>
                  <a:pt x="10844814" y="3962715"/>
                  <a:pt x="10841528" y="3968740"/>
                </a:cubicBezTo>
                <a:cubicBezTo>
                  <a:pt x="10843673" y="3961665"/>
                  <a:pt x="10845727" y="3954567"/>
                  <a:pt x="10847758" y="3947447"/>
                </a:cubicBezTo>
                <a:close/>
                <a:moveTo>
                  <a:pt x="10846321" y="3937245"/>
                </a:moveTo>
                <a:cubicBezTo>
                  <a:pt x="10845247" y="3941102"/>
                  <a:pt x="10844152" y="3944936"/>
                  <a:pt x="10843057" y="3948793"/>
                </a:cubicBezTo>
                <a:cubicBezTo>
                  <a:pt x="10837830" y="3957306"/>
                  <a:pt x="10832536" y="3965773"/>
                  <a:pt x="10827150" y="3974148"/>
                </a:cubicBezTo>
                <a:cubicBezTo>
                  <a:pt x="10829318" y="3964495"/>
                  <a:pt x="10831372" y="3954841"/>
                  <a:pt x="10833266" y="3945142"/>
                </a:cubicBezTo>
                <a:cubicBezTo>
                  <a:pt x="10839337" y="3936515"/>
                  <a:pt x="10845293" y="3927820"/>
                  <a:pt x="10851136" y="3919079"/>
                </a:cubicBezTo>
                <a:cubicBezTo>
                  <a:pt x="10849583" y="3925150"/>
                  <a:pt x="10847987" y="3931198"/>
                  <a:pt x="10846321" y="3937245"/>
                </a:cubicBezTo>
                <a:close/>
                <a:moveTo>
                  <a:pt x="10820372" y="3984624"/>
                </a:moveTo>
                <a:cubicBezTo>
                  <a:pt x="10814141" y="3994095"/>
                  <a:pt x="10807843" y="4003497"/>
                  <a:pt x="10801407" y="4012786"/>
                </a:cubicBezTo>
                <a:cubicBezTo>
                  <a:pt x="10803187" y="4002653"/>
                  <a:pt x="10804830" y="3992520"/>
                  <a:pt x="10806291" y="3982341"/>
                </a:cubicBezTo>
                <a:cubicBezTo>
                  <a:pt x="10813411" y="3972848"/>
                  <a:pt x="10820395" y="3963308"/>
                  <a:pt x="10827242" y="3953700"/>
                </a:cubicBezTo>
                <a:cubicBezTo>
                  <a:pt x="10825095" y="3964016"/>
                  <a:pt x="10822813" y="3974331"/>
                  <a:pt x="10820372" y="3984624"/>
                </a:cubicBezTo>
                <a:close/>
                <a:moveTo>
                  <a:pt x="10795929" y="4020637"/>
                </a:moveTo>
                <a:cubicBezTo>
                  <a:pt x="10788604" y="4031089"/>
                  <a:pt x="10781141" y="4041450"/>
                  <a:pt x="10773564" y="4051674"/>
                </a:cubicBezTo>
                <a:cubicBezTo>
                  <a:pt x="10774841" y="4041245"/>
                  <a:pt x="10775960" y="4030792"/>
                  <a:pt x="10776896" y="4020317"/>
                </a:cubicBezTo>
                <a:cubicBezTo>
                  <a:pt x="10785226" y="4009888"/>
                  <a:pt x="10793419" y="3999412"/>
                  <a:pt x="10801430" y="3988846"/>
                </a:cubicBezTo>
                <a:cubicBezTo>
                  <a:pt x="10799764" y="3999458"/>
                  <a:pt x="10797915" y="4010047"/>
                  <a:pt x="10795929" y="4020637"/>
                </a:cubicBezTo>
                <a:close/>
                <a:moveTo>
                  <a:pt x="10768726" y="4058179"/>
                </a:moveTo>
                <a:cubicBezTo>
                  <a:pt x="10760396" y="4069248"/>
                  <a:pt x="10751952" y="4080202"/>
                  <a:pt x="10743325" y="4091042"/>
                </a:cubicBezTo>
                <a:cubicBezTo>
                  <a:pt x="10744032" y="4080362"/>
                  <a:pt x="10744580" y="4069658"/>
                  <a:pt x="10744946" y="4058955"/>
                </a:cubicBezTo>
                <a:cubicBezTo>
                  <a:pt x="10754302" y="4048000"/>
                  <a:pt x="10763476" y="4036954"/>
                  <a:pt x="10772469" y="4025817"/>
                </a:cubicBezTo>
                <a:cubicBezTo>
                  <a:pt x="10771396" y="4036635"/>
                  <a:pt x="10770141" y="4047407"/>
                  <a:pt x="10768726" y="4058179"/>
                </a:cubicBezTo>
                <a:close/>
                <a:moveTo>
                  <a:pt x="10738692" y="4096862"/>
                </a:moveTo>
                <a:cubicBezTo>
                  <a:pt x="10729472" y="4108319"/>
                  <a:pt x="10720092" y="4119638"/>
                  <a:pt x="10710552" y="4130844"/>
                </a:cubicBezTo>
                <a:cubicBezTo>
                  <a:pt x="10710644" y="4119958"/>
                  <a:pt x="10710552" y="4109072"/>
                  <a:pt x="10710279" y="4098140"/>
                </a:cubicBezTo>
                <a:cubicBezTo>
                  <a:pt x="10720571" y="4086889"/>
                  <a:pt x="10730636" y="4075546"/>
                  <a:pt x="10740518" y="4064090"/>
                </a:cubicBezTo>
                <a:cubicBezTo>
                  <a:pt x="10740084" y="4075021"/>
                  <a:pt x="10739491" y="4085953"/>
                  <a:pt x="10738692" y="4096862"/>
                </a:cubicBezTo>
                <a:close/>
                <a:moveTo>
                  <a:pt x="10705372" y="4136892"/>
                </a:moveTo>
                <a:cubicBezTo>
                  <a:pt x="10695445" y="4148394"/>
                  <a:pt x="10685334" y="4159759"/>
                  <a:pt x="10675087" y="4170965"/>
                </a:cubicBezTo>
                <a:cubicBezTo>
                  <a:pt x="10674562" y="4160558"/>
                  <a:pt x="10673854" y="4150106"/>
                  <a:pt x="10672987" y="4139630"/>
                </a:cubicBezTo>
                <a:cubicBezTo>
                  <a:pt x="10672942" y="4139014"/>
                  <a:pt x="10672874" y="4138398"/>
                  <a:pt x="10672828" y="4137782"/>
                </a:cubicBezTo>
                <a:cubicBezTo>
                  <a:pt x="10683828" y="4126508"/>
                  <a:pt x="10694646" y="4115120"/>
                  <a:pt x="10705258" y="4103640"/>
                </a:cubicBezTo>
                <a:cubicBezTo>
                  <a:pt x="10705486" y="4114754"/>
                  <a:pt x="10705509" y="4125823"/>
                  <a:pt x="10705372" y="4136892"/>
                </a:cubicBezTo>
                <a:close/>
                <a:moveTo>
                  <a:pt x="10669998" y="4176511"/>
                </a:moveTo>
                <a:cubicBezTo>
                  <a:pt x="10659111" y="4188287"/>
                  <a:pt x="10648044" y="4199926"/>
                  <a:pt x="10636792" y="4211383"/>
                </a:cubicBezTo>
                <a:cubicBezTo>
                  <a:pt x="10635537" y="4200200"/>
                  <a:pt x="10634076" y="4188994"/>
                  <a:pt x="10632456" y="4177720"/>
                </a:cubicBezTo>
                <a:cubicBezTo>
                  <a:pt x="10644483" y="4166218"/>
                  <a:pt x="10656282" y="4154601"/>
                  <a:pt x="10667852" y="4142871"/>
                </a:cubicBezTo>
                <a:cubicBezTo>
                  <a:pt x="10668765" y="4154099"/>
                  <a:pt x="10669473" y="4165328"/>
                  <a:pt x="10669998" y="4176511"/>
                </a:cubicBezTo>
                <a:close/>
                <a:moveTo>
                  <a:pt x="10631885" y="4216335"/>
                </a:moveTo>
                <a:cubicBezTo>
                  <a:pt x="10620018" y="4228317"/>
                  <a:pt x="10607945" y="4240116"/>
                  <a:pt x="10595712" y="4251755"/>
                </a:cubicBezTo>
                <a:cubicBezTo>
                  <a:pt x="10593772" y="4240435"/>
                  <a:pt x="10591627" y="4229047"/>
                  <a:pt x="10589299" y="4217613"/>
                </a:cubicBezTo>
                <a:cubicBezTo>
                  <a:pt x="10602331" y="4205974"/>
                  <a:pt x="10615133" y="4194198"/>
                  <a:pt x="10627685" y="4182285"/>
                </a:cubicBezTo>
                <a:cubicBezTo>
                  <a:pt x="10629261" y="4193673"/>
                  <a:pt x="10630675" y="4205016"/>
                  <a:pt x="10631885" y="4216335"/>
                </a:cubicBezTo>
                <a:close/>
                <a:moveTo>
                  <a:pt x="10591011" y="4256205"/>
                </a:moveTo>
                <a:cubicBezTo>
                  <a:pt x="10578185" y="4268301"/>
                  <a:pt x="10565177" y="4280191"/>
                  <a:pt x="10551963" y="4291876"/>
                </a:cubicBezTo>
                <a:cubicBezTo>
                  <a:pt x="10549339" y="4280351"/>
                  <a:pt x="10546532" y="4268780"/>
                  <a:pt x="10543518" y="4257164"/>
                </a:cubicBezTo>
                <a:cubicBezTo>
                  <a:pt x="10557508" y="4245479"/>
                  <a:pt x="10571247" y="4233657"/>
                  <a:pt x="10584735" y="4221675"/>
                </a:cubicBezTo>
                <a:cubicBezTo>
                  <a:pt x="10587017" y="4233223"/>
                  <a:pt x="10589117" y="4244748"/>
                  <a:pt x="10591011" y="4256205"/>
                </a:cubicBezTo>
                <a:close/>
                <a:moveTo>
                  <a:pt x="10547444" y="4295824"/>
                </a:moveTo>
                <a:cubicBezTo>
                  <a:pt x="10533705" y="4307897"/>
                  <a:pt x="10519784" y="4319742"/>
                  <a:pt x="10505657" y="4331404"/>
                </a:cubicBezTo>
                <a:cubicBezTo>
                  <a:pt x="10502371" y="4319719"/>
                  <a:pt x="10498856" y="4307965"/>
                  <a:pt x="10495182" y="4296166"/>
                </a:cubicBezTo>
                <a:cubicBezTo>
                  <a:pt x="10510084" y="4284573"/>
                  <a:pt x="10524690" y="4272797"/>
                  <a:pt x="10539069" y="4260861"/>
                </a:cubicBezTo>
                <a:cubicBezTo>
                  <a:pt x="10542057" y="4272568"/>
                  <a:pt x="10544866" y="4284230"/>
                  <a:pt x="10547444" y="4295824"/>
                </a:cubicBezTo>
                <a:close/>
                <a:moveTo>
                  <a:pt x="10501230" y="4335055"/>
                </a:moveTo>
                <a:cubicBezTo>
                  <a:pt x="10486646" y="4346991"/>
                  <a:pt x="10471880" y="4358721"/>
                  <a:pt x="10456932" y="4370224"/>
                </a:cubicBezTo>
                <a:cubicBezTo>
                  <a:pt x="10452938" y="4358310"/>
                  <a:pt x="10448762" y="4346352"/>
                  <a:pt x="10444403" y="4334347"/>
                </a:cubicBezTo>
                <a:cubicBezTo>
                  <a:pt x="10456636" y="4325447"/>
                  <a:pt x="10468776" y="4316455"/>
                  <a:pt x="10480712" y="4307326"/>
                </a:cubicBezTo>
                <a:cubicBezTo>
                  <a:pt x="10484090" y="4304770"/>
                  <a:pt x="10487422" y="4302169"/>
                  <a:pt x="10490777" y="4299590"/>
                </a:cubicBezTo>
                <a:cubicBezTo>
                  <a:pt x="10494451" y="4311457"/>
                  <a:pt x="10497966" y="4323279"/>
                  <a:pt x="10501230" y="4335055"/>
                </a:cubicBezTo>
                <a:close/>
                <a:moveTo>
                  <a:pt x="10452573" y="4373556"/>
                </a:moveTo>
                <a:cubicBezTo>
                  <a:pt x="10437191" y="4385332"/>
                  <a:pt x="10421604" y="4396857"/>
                  <a:pt x="10405857" y="4408154"/>
                </a:cubicBezTo>
                <a:cubicBezTo>
                  <a:pt x="10401223" y="4396081"/>
                  <a:pt x="10396386" y="4383917"/>
                  <a:pt x="10391342" y="4371684"/>
                </a:cubicBezTo>
                <a:cubicBezTo>
                  <a:pt x="10407842" y="4360479"/>
                  <a:pt x="10424069" y="4349068"/>
                  <a:pt x="10440044" y="4337497"/>
                </a:cubicBezTo>
                <a:cubicBezTo>
                  <a:pt x="10444403" y="4349501"/>
                  <a:pt x="10448556" y="4361506"/>
                  <a:pt x="10452573" y="4373556"/>
                </a:cubicBezTo>
                <a:close/>
                <a:moveTo>
                  <a:pt x="10401497" y="4411280"/>
                </a:moveTo>
                <a:cubicBezTo>
                  <a:pt x="10385408" y="4422737"/>
                  <a:pt x="10369137" y="4433965"/>
                  <a:pt x="10352704" y="4444943"/>
                </a:cubicBezTo>
                <a:cubicBezTo>
                  <a:pt x="10347456" y="4432642"/>
                  <a:pt x="10342001" y="4420249"/>
                  <a:pt x="10336363" y="4407789"/>
                </a:cubicBezTo>
                <a:cubicBezTo>
                  <a:pt x="10353503" y="4396925"/>
                  <a:pt x="10370368" y="4385857"/>
                  <a:pt x="10387005" y="4374605"/>
                </a:cubicBezTo>
                <a:cubicBezTo>
                  <a:pt x="10391981" y="4386793"/>
                  <a:pt x="10396819" y="4399025"/>
                  <a:pt x="10401497" y="4411280"/>
                </a:cubicBezTo>
                <a:close/>
                <a:moveTo>
                  <a:pt x="10348208" y="4447955"/>
                </a:moveTo>
                <a:cubicBezTo>
                  <a:pt x="10331594" y="4459024"/>
                  <a:pt x="10314774" y="4469819"/>
                  <a:pt x="10297818" y="4480385"/>
                </a:cubicBezTo>
                <a:cubicBezTo>
                  <a:pt x="10291975" y="4467833"/>
                  <a:pt x="10285950" y="4455213"/>
                  <a:pt x="10279742" y="4442501"/>
                </a:cubicBezTo>
                <a:cubicBezTo>
                  <a:pt x="10297361" y="4432071"/>
                  <a:pt x="10314706" y="4421436"/>
                  <a:pt x="10331845" y="4410619"/>
                </a:cubicBezTo>
                <a:cubicBezTo>
                  <a:pt x="10337504" y="4423148"/>
                  <a:pt x="10342959" y="4435586"/>
                  <a:pt x="10348208" y="4447955"/>
                </a:cubicBezTo>
                <a:close/>
                <a:moveTo>
                  <a:pt x="10293276" y="4483215"/>
                </a:moveTo>
                <a:cubicBezTo>
                  <a:pt x="10276182" y="4493804"/>
                  <a:pt x="10258951" y="4504166"/>
                  <a:pt x="10241539" y="4514276"/>
                </a:cubicBezTo>
                <a:cubicBezTo>
                  <a:pt x="10235148" y="4501450"/>
                  <a:pt x="10228575" y="4488578"/>
                  <a:pt x="10221820" y="4475615"/>
                </a:cubicBezTo>
                <a:cubicBezTo>
                  <a:pt x="10239827" y="4465688"/>
                  <a:pt x="10257560" y="4455532"/>
                  <a:pt x="10275110" y="4445194"/>
                </a:cubicBezTo>
                <a:cubicBezTo>
                  <a:pt x="10281362" y="4457951"/>
                  <a:pt x="10287433" y="4470640"/>
                  <a:pt x="10293276" y="4483215"/>
                </a:cubicBezTo>
                <a:close/>
                <a:moveTo>
                  <a:pt x="10236814" y="4517015"/>
                </a:moveTo>
                <a:cubicBezTo>
                  <a:pt x="10219401" y="4527102"/>
                  <a:pt x="10201829" y="4536938"/>
                  <a:pt x="10184118" y="4546523"/>
                </a:cubicBezTo>
                <a:cubicBezTo>
                  <a:pt x="10177226" y="4533469"/>
                  <a:pt x="10170129" y="4520301"/>
                  <a:pt x="10162825" y="4507018"/>
                </a:cubicBezTo>
                <a:cubicBezTo>
                  <a:pt x="10181106" y="4497616"/>
                  <a:pt x="10199157" y="4488054"/>
                  <a:pt x="10216982" y="4478263"/>
                </a:cubicBezTo>
                <a:cubicBezTo>
                  <a:pt x="10223782" y="4491271"/>
                  <a:pt x="10230424" y="4504211"/>
                  <a:pt x="10236814" y="4517015"/>
                </a:cubicBezTo>
                <a:close/>
                <a:moveTo>
                  <a:pt x="10178778" y="4549399"/>
                </a:moveTo>
                <a:cubicBezTo>
                  <a:pt x="10161296" y="4558825"/>
                  <a:pt x="10143678" y="4568022"/>
                  <a:pt x="10125968" y="4576991"/>
                </a:cubicBezTo>
                <a:cubicBezTo>
                  <a:pt x="10118596" y="4563640"/>
                  <a:pt x="10111042" y="4550175"/>
                  <a:pt x="10103283" y="4536596"/>
                </a:cubicBezTo>
                <a:cubicBezTo>
                  <a:pt x="10121540" y="4527832"/>
                  <a:pt x="10139615" y="4518931"/>
                  <a:pt x="10157463" y="4509826"/>
                </a:cubicBezTo>
                <a:cubicBezTo>
                  <a:pt x="10164765" y="4523131"/>
                  <a:pt x="10171862" y="4536322"/>
                  <a:pt x="10178778" y="4549399"/>
                </a:cubicBezTo>
                <a:close/>
                <a:moveTo>
                  <a:pt x="10120513" y="4579729"/>
                </a:moveTo>
                <a:cubicBezTo>
                  <a:pt x="10102895" y="4588561"/>
                  <a:pt x="10085185" y="4597188"/>
                  <a:pt x="10067384" y="4605587"/>
                </a:cubicBezTo>
                <a:cubicBezTo>
                  <a:pt x="10059601" y="4591916"/>
                  <a:pt x="10051637" y="4578155"/>
                  <a:pt x="10043489" y="4564279"/>
                </a:cubicBezTo>
                <a:cubicBezTo>
                  <a:pt x="10061770" y="4556086"/>
                  <a:pt x="10079913" y="4547756"/>
                  <a:pt x="10097806" y="4539220"/>
                </a:cubicBezTo>
                <a:cubicBezTo>
                  <a:pt x="10105565" y="4552845"/>
                  <a:pt x="10113119" y="4566333"/>
                  <a:pt x="10120513" y="4579729"/>
                </a:cubicBezTo>
                <a:close/>
                <a:moveTo>
                  <a:pt x="10061929" y="4608166"/>
                </a:moveTo>
                <a:cubicBezTo>
                  <a:pt x="10044357" y="4616381"/>
                  <a:pt x="10026692" y="4624392"/>
                  <a:pt x="10008960" y="4632174"/>
                </a:cubicBezTo>
                <a:cubicBezTo>
                  <a:pt x="10004943" y="4625305"/>
                  <a:pt x="10000904" y="4618413"/>
                  <a:pt x="9996795" y="4611497"/>
                </a:cubicBezTo>
                <a:cubicBezTo>
                  <a:pt x="9992574" y="4604331"/>
                  <a:pt x="9988260" y="4597142"/>
                  <a:pt x="9983992" y="4589953"/>
                </a:cubicBezTo>
                <a:cubicBezTo>
                  <a:pt x="9986732" y="4588812"/>
                  <a:pt x="9989493" y="4587717"/>
                  <a:pt x="9992231" y="4586553"/>
                </a:cubicBezTo>
                <a:cubicBezTo>
                  <a:pt x="10007613" y="4580094"/>
                  <a:pt x="10022836" y="4573453"/>
                  <a:pt x="10037966" y="4566744"/>
                </a:cubicBezTo>
                <a:cubicBezTo>
                  <a:pt x="10046137" y="4580665"/>
                  <a:pt x="10054102" y="4594472"/>
                  <a:pt x="10061929" y="4608166"/>
                </a:cubicBezTo>
                <a:close/>
                <a:moveTo>
                  <a:pt x="9991523" y="4614624"/>
                </a:moveTo>
                <a:cubicBezTo>
                  <a:pt x="9995517" y="4621334"/>
                  <a:pt x="9999421" y="4627998"/>
                  <a:pt x="10003300" y="4634662"/>
                </a:cubicBezTo>
                <a:cubicBezTo>
                  <a:pt x="9986046" y="4642193"/>
                  <a:pt x="9968747" y="4649542"/>
                  <a:pt x="9951358" y="4656662"/>
                </a:cubicBezTo>
                <a:cubicBezTo>
                  <a:pt x="9943004" y="4642261"/>
                  <a:pt x="9934560" y="4627815"/>
                  <a:pt x="9926025" y="4613323"/>
                </a:cubicBezTo>
                <a:cubicBezTo>
                  <a:pt x="9943551" y="4606499"/>
                  <a:pt x="9960942" y="4599493"/>
                  <a:pt x="9978265" y="4592327"/>
                </a:cubicBezTo>
                <a:cubicBezTo>
                  <a:pt x="9982714" y="4599767"/>
                  <a:pt x="9987142" y="4607207"/>
                  <a:pt x="9991523" y="4614624"/>
                </a:cubicBezTo>
                <a:close/>
                <a:moveTo>
                  <a:pt x="9945561" y="4659013"/>
                </a:moveTo>
                <a:cubicBezTo>
                  <a:pt x="9929037" y="4665745"/>
                  <a:pt x="9912445" y="4672295"/>
                  <a:pt x="9895832" y="4678663"/>
                </a:cubicBezTo>
                <a:cubicBezTo>
                  <a:pt x="9887365" y="4663919"/>
                  <a:pt x="9878829" y="4649108"/>
                  <a:pt x="9870202" y="4634228"/>
                </a:cubicBezTo>
                <a:cubicBezTo>
                  <a:pt x="9886953" y="4628157"/>
                  <a:pt x="9903591" y="4621927"/>
                  <a:pt x="9920159" y="4615560"/>
                </a:cubicBezTo>
                <a:cubicBezTo>
                  <a:pt x="9928673" y="4630052"/>
                  <a:pt x="9937139" y="4644521"/>
                  <a:pt x="9945561" y="4659013"/>
                </a:cubicBezTo>
                <a:close/>
                <a:moveTo>
                  <a:pt x="9889875" y="4680945"/>
                </a:moveTo>
                <a:cubicBezTo>
                  <a:pt x="9874105" y="4686924"/>
                  <a:pt x="9858312" y="4692766"/>
                  <a:pt x="9842474" y="4698426"/>
                </a:cubicBezTo>
                <a:cubicBezTo>
                  <a:pt x="9833938" y="4683341"/>
                  <a:pt x="9825288" y="4668187"/>
                  <a:pt x="9816593" y="4652988"/>
                </a:cubicBezTo>
                <a:cubicBezTo>
                  <a:pt x="9832523" y="4647602"/>
                  <a:pt x="9848407" y="4642102"/>
                  <a:pt x="9864201" y="4636419"/>
                </a:cubicBezTo>
                <a:cubicBezTo>
                  <a:pt x="9872827" y="4651253"/>
                  <a:pt x="9881385" y="4666110"/>
                  <a:pt x="9889875" y="4680945"/>
                </a:cubicBezTo>
                <a:close/>
                <a:moveTo>
                  <a:pt x="9836312" y="4700617"/>
                </a:moveTo>
                <a:cubicBezTo>
                  <a:pt x="9821340" y="4705935"/>
                  <a:pt x="9806323" y="4711115"/>
                  <a:pt x="9791330" y="4716159"/>
                </a:cubicBezTo>
                <a:cubicBezTo>
                  <a:pt x="9782702" y="4700754"/>
                  <a:pt x="9774030" y="4685326"/>
                  <a:pt x="9765244" y="4669830"/>
                </a:cubicBezTo>
                <a:cubicBezTo>
                  <a:pt x="9780352" y="4665038"/>
                  <a:pt x="9795391" y="4660108"/>
                  <a:pt x="9810363" y="4655087"/>
                </a:cubicBezTo>
                <a:cubicBezTo>
                  <a:pt x="9819058" y="4670264"/>
                  <a:pt x="9827708" y="4685441"/>
                  <a:pt x="9836312" y="4700617"/>
                </a:cubicBezTo>
                <a:close/>
                <a:moveTo>
                  <a:pt x="9784871" y="4718304"/>
                </a:moveTo>
                <a:cubicBezTo>
                  <a:pt x="9770721" y="4723006"/>
                  <a:pt x="9756548" y="4727570"/>
                  <a:pt x="9742376" y="4732020"/>
                </a:cubicBezTo>
                <a:cubicBezTo>
                  <a:pt x="9733704" y="4716342"/>
                  <a:pt x="9724918" y="4700594"/>
                  <a:pt x="9716085" y="4684802"/>
                </a:cubicBezTo>
                <a:cubicBezTo>
                  <a:pt x="9730327" y="4680602"/>
                  <a:pt x="9744545" y="4676312"/>
                  <a:pt x="9758694" y="4671884"/>
                </a:cubicBezTo>
                <a:cubicBezTo>
                  <a:pt x="9767480" y="4687357"/>
                  <a:pt x="9776199" y="4702831"/>
                  <a:pt x="9784871" y="4718304"/>
                </a:cubicBezTo>
                <a:close/>
                <a:moveTo>
                  <a:pt x="9736054" y="4734006"/>
                </a:moveTo>
                <a:cubicBezTo>
                  <a:pt x="9722590" y="4738182"/>
                  <a:pt x="9709125" y="4742267"/>
                  <a:pt x="9695660" y="4746238"/>
                </a:cubicBezTo>
                <a:cubicBezTo>
                  <a:pt x="9686919" y="4730286"/>
                  <a:pt x="9678110" y="4714265"/>
                  <a:pt x="9669209" y="4698198"/>
                </a:cubicBezTo>
                <a:cubicBezTo>
                  <a:pt x="9682766" y="4694455"/>
                  <a:pt x="9696253" y="4690598"/>
                  <a:pt x="9709695" y="4686673"/>
                </a:cubicBezTo>
                <a:cubicBezTo>
                  <a:pt x="9718528" y="4702466"/>
                  <a:pt x="9727313" y="4718236"/>
                  <a:pt x="9736054" y="4734006"/>
                </a:cubicBezTo>
                <a:close/>
                <a:moveTo>
                  <a:pt x="9688951" y="4748178"/>
                </a:moveTo>
                <a:cubicBezTo>
                  <a:pt x="9676353" y="4751852"/>
                  <a:pt x="9663732" y="4755435"/>
                  <a:pt x="9651134" y="4758904"/>
                </a:cubicBezTo>
                <a:cubicBezTo>
                  <a:pt x="9642371" y="4742701"/>
                  <a:pt x="9633493" y="4726452"/>
                  <a:pt x="9624570" y="4710134"/>
                </a:cubicBezTo>
                <a:cubicBezTo>
                  <a:pt x="9637236" y="4706870"/>
                  <a:pt x="9649856" y="4703516"/>
                  <a:pt x="9662454" y="4700092"/>
                </a:cubicBezTo>
                <a:cubicBezTo>
                  <a:pt x="9671332" y="4716113"/>
                  <a:pt x="9680164" y="4732157"/>
                  <a:pt x="9688951" y="4748178"/>
                </a:cubicBezTo>
                <a:close/>
                <a:moveTo>
                  <a:pt x="9643991" y="4760867"/>
                </a:moveTo>
                <a:cubicBezTo>
                  <a:pt x="9570732" y="4780837"/>
                  <a:pt x="9497748" y="4797473"/>
                  <a:pt x="9425858" y="4810824"/>
                </a:cubicBezTo>
                <a:cubicBezTo>
                  <a:pt x="8853210" y="4915965"/>
                  <a:pt x="8267370" y="4871029"/>
                  <a:pt x="7729890" y="4764564"/>
                </a:cubicBezTo>
                <a:cubicBezTo>
                  <a:pt x="7242345" y="4668005"/>
                  <a:pt x="6794623" y="4520803"/>
                  <a:pt x="6432119" y="4389006"/>
                </a:cubicBezTo>
                <a:cubicBezTo>
                  <a:pt x="5979651" y="4224483"/>
                  <a:pt x="5533619" y="4023763"/>
                  <a:pt x="5102261" y="3829640"/>
                </a:cubicBezTo>
                <a:cubicBezTo>
                  <a:pt x="4640093" y="3621663"/>
                  <a:pt x="4162178" y="3406612"/>
                  <a:pt x="3675774" y="3235858"/>
                </a:cubicBezTo>
                <a:cubicBezTo>
                  <a:pt x="3371968" y="3128115"/>
                  <a:pt x="3128846" y="3078158"/>
                  <a:pt x="2910645" y="3078660"/>
                </a:cubicBezTo>
                <a:cubicBezTo>
                  <a:pt x="2779282" y="3078980"/>
                  <a:pt x="2655975" y="3098561"/>
                  <a:pt x="2544124" y="3136856"/>
                </a:cubicBezTo>
                <a:cubicBezTo>
                  <a:pt x="2421639" y="3178826"/>
                  <a:pt x="2308077" y="3244827"/>
                  <a:pt x="2206571" y="3333079"/>
                </a:cubicBezTo>
                <a:cubicBezTo>
                  <a:pt x="2072476" y="3449677"/>
                  <a:pt x="1955162" y="3584851"/>
                  <a:pt x="1848581" y="3730615"/>
                </a:cubicBezTo>
                <a:cubicBezTo>
                  <a:pt x="1961911" y="3566457"/>
                  <a:pt x="2087361" y="3413892"/>
                  <a:pt x="2232627" y="3282985"/>
                </a:cubicBezTo>
                <a:cubicBezTo>
                  <a:pt x="2678797" y="2880953"/>
                  <a:pt x="3249049" y="3012865"/>
                  <a:pt x="3695994" y="3172732"/>
                </a:cubicBezTo>
                <a:cubicBezTo>
                  <a:pt x="4173521" y="3342322"/>
                  <a:pt x="4642238" y="3556552"/>
                  <a:pt x="5095528" y="3763730"/>
                </a:cubicBezTo>
                <a:cubicBezTo>
                  <a:pt x="5522961" y="3959086"/>
                  <a:pt x="5964977" y="4161106"/>
                  <a:pt x="6414113" y="4325630"/>
                </a:cubicBezTo>
                <a:cubicBezTo>
                  <a:pt x="6898326" y="4503002"/>
                  <a:pt x="7331944" y="4628888"/>
                  <a:pt x="7733405" y="4708423"/>
                </a:cubicBezTo>
                <a:cubicBezTo>
                  <a:pt x="7793039" y="4720244"/>
                  <a:pt x="7851919" y="4731016"/>
                  <a:pt x="7910207" y="4740807"/>
                </a:cubicBezTo>
                <a:cubicBezTo>
                  <a:pt x="8178068" y="4785789"/>
                  <a:pt x="8438192" y="4810163"/>
                  <a:pt x="8683323" y="4813244"/>
                </a:cubicBezTo>
                <a:cubicBezTo>
                  <a:pt x="8950545" y="4816598"/>
                  <a:pt x="9209620" y="4794849"/>
                  <a:pt x="9453336" y="4748543"/>
                </a:cubicBezTo>
                <a:cubicBezTo>
                  <a:pt x="9508542" y="4737977"/>
                  <a:pt x="9563224" y="4725744"/>
                  <a:pt x="9617289" y="4711960"/>
                </a:cubicBezTo>
                <a:cubicBezTo>
                  <a:pt x="9626258" y="4728255"/>
                  <a:pt x="9635136" y="4744572"/>
                  <a:pt x="9643991" y="4760867"/>
                </a:cubicBezTo>
                <a:close/>
                <a:moveTo>
                  <a:pt x="784411" y="4881299"/>
                </a:moveTo>
                <a:cubicBezTo>
                  <a:pt x="784500" y="4881276"/>
                  <a:pt x="784587" y="4881230"/>
                  <a:pt x="784674" y="4881208"/>
                </a:cubicBezTo>
                <a:cubicBezTo>
                  <a:pt x="783896" y="4881755"/>
                  <a:pt x="783122" y="4882326"/>
                  <a:pt x="782344" y="4882874"/>
                </a:cubicBezTo>
                <a:cubicBezTo>
                  <a:pt x="782159" y="4882919"/>
                  <a:pt x="781976" y="4882988"/>
                  <a:pt x="781791" y="4883033"/>
                </a:cubicBezTo>
                <a:cubicBezTo>
                  <a:pt x="782666" y="4882440"/>
                  <a:pt x="783537" y="4881870"/>
                  <a:pt x="784411" y="4881299"/>
                </a:cubicBezTo>
                <a:close/>
                <a:moveTo>
                  <a:pt x="804162" y="4874612"/>
                </a:moveTo>
                <a:cubicBezTo>
                  <a:pt x="805163" y="4874270"/>
                  <a:pt x="806158" y="4873927"/>
                  <a:pt x="807160" y="4873608"/>
                </a:cubicBezTo>
                <a:cubicBezTo>
                  <a:pt x="805490" y="4874863"/>
                  <a:pt x="803801" y="4876164"/>
                  <a:pt x="802124" y="4877464"/>
                </a:cubicBezTo>
                <a:cubicBezTo>
                  <a:pt x="801069" y="4877739"/>
                  <a:pt x="800019" y="4878035"/>
                  <a:pt x="798965" y="4878309"/>
                </a:cubicBezTo>
                <a:cubicBezTo>
                  <a:pt x="800697" y="4877077"/>
                  <a:pt x="802432" y="4875844"/>
                  <a:pt x="804162" y="4874612"/>
                </a:cubicBezTo>
                <a:close/>
                <a:moveTo>
                  <a:pt x="823832" y="4868153"/>
                </a:moveTo>
                <a:cubicBezTo>
                  <a:pt x="825559" y="4867606"/>
                  <a:pt x="827289" y="4867058"/>
                  <a:pt x="829019" y="4866510"/>
                </a:cubicBezTo>
                <a:cubicBezTo>
                  <a:pt x="826605" y="4868450"/>
                  <a:pt x="824222" y="4870390"/>
                  <a:pt x="821833" y="4872352"/>
                </a:cubicBezTo>
                <a:cubicBezTo>
                  <a:pt x="820094" y="4872786"/>
                  <a:pt x="818345" y="4873220"/>
                  <a:pt x="816611" y="4873653"/>
                </a:cubicBezTo>
                <a:cubicBezTo>
                  <a:pt x="819014" y="4871828"/>
                  <a:pt x="821419" y="4870002"/>
                  <a:pt x="823832" y="4868153"/>
                </a:cubicBezTo>
                <a:close/>
                <a:moveTo>
                  <a:pt x="844002" y="4861763"/>
                </a:moveTo>
                <a:cubicBezTo>
                  <a:pt x="846197" y="4861078"/>
                  <a:pt x="848416" y="4860439"/>
                  <a:pt x="850618" y="4859755"/>
                </a:cubicBezTo>
                <a:cubicBezTo>
                  <a:pt x="847642" y="4862311"/>
                  <a:pt x="844675" y="4864867"/>
                  <a:pt x="841706" y="4867423"/>
                </a:cubicBezTo>
                <a:cubicBezTo>
                  <a:pt x="839460" y="4867971"/>
                  <a:pt x="837217" y="4868496"/>
                  <a:pt x="834978" y="4869066"/>
                </a:cubicBezTo>
                <a:cubicBezTo>
                  <a:pt x="837988" y="4866624"/>
                  <a:pt x="840998" y="4864182"/>
                  <a:pt x="844002" y="4861763"/>
                </a:cubicBezTo>
                <a:close/>
                <a:moveTo>
                  <a:pt x="863894" y="4855738"/>
                </a:moveTo>
                <a:cubicBezTo>
                  <a:pt x="866568" y="4854939"/>
                  <a:pt x="869236" y="4854140"/>
                  <a:pt x="871920" y="4853365"/>
                </a:cubicBezTo>
                <a:cubicBezTo>
                  <a:pt x="868476" y="4856491"/>
                  <a:pt x="865035" y="4859595"/>
                  <a:pt x="861591" y="4862722"/>
                </a:cubicBezTo>
                <a:cubicBezTo>
                  <a:pt x="858907" y="4863338"/>
                  <a:pt x="856244" y="4863977"/>
                  <a:pt x="853569" y="4864593"/>
                </a:cubicBezTo>
                <a:cubicBezTo>
                  <a:pt x="857008" y="4861649"/>
                  <a:pt x="860447" y="4858705"/>
                  <a:pt x="863894" y="4855738"/>
                </a:cubicBezTo>
                <a:close/>
                <a:moveTo>
                  <a:pt x="883961" y="4849919"/>
                </a:moveTo>
                <a:cubicBezTo>
                  <a:pt x="886957" y="4849074"/>
                  <a:pt x="889945" y="4848207"/>
                  <a:pt x="892953" y="4847362"/>
                </a:cubicBezTo>
                <a:cubicBezTo>
                  <a:pt x="889132" y="4850991"/>
                  <a:pt x="885305" y="4854665"/>
                  <a:pt x="881492" y="4858294"/>
                </a:cubicBezTo>
                <a:cubicBezTo>
                  <a:pt x="878495" y="4858956"/>
                  <a:pt x="875505" y="4859595"/>
                  <a:pt x="872522" y="4860279"/>
                </a:cubicBezTo>
                <a:cubicBezTo>
                  <a:pt x="876341" y="4856810"/>
                  <a:pt x="880152" y="4853365"/>
                  <a:pt x="883961" y="4849919"/>
                </a:cubicBezTo>
                <a:close/>
                <a:moveTo>
                  <a:pt x="903944" y="4844327"/>
                </a:moveTo>
                <a:cubicBezTo>
                  <a:pt x="907232" y="4843414"/>
                  <a:pt x="910537" y="4842547"/>
                  <a:pt x="913839" y="4841657"/>
                </a:cubicBezTo>
                <a:cubicBezTo>
                  <a:pt x="912990" y="4842524"/>
                  <a:pt x="912137" y="4843369"/>
                  <a:pt x="911290" y="4844213"/>
                </a:cubicBezTo>
                <a:cubicBezTo>
                  <a:pt x="908015" y="4847499"/>
                  <a:pt x="904736" y="4850786"/>
                  <a:pt x="901461" y="4854072"/>
                </a:cubicBezTo>
                <a:cubicBezTo>
                  <a:pt x="898165" y="4854757"/>
                  <a:pt x="894867" y="4855419"/>
                  <a:pt x="891588" y="4856126"/>
                </a:cubicBezTo>
                <a:cubicBezTo>
                  <a:pt x="895707" y="4852178"/>
                  <a:pt x="899827" y="4848252"/>
                  <a:pt x="903944" y="4844327"/>
                </a:cubicBezTo>
                <a:close/>
                <a:moveTo>
                  <a:pt x="915035" y="4847956"/>
                </a:moveTo>
                <a:cubicBezTo>
                  <a:pt x="918041" y="4844943"/>
                  <a:pt x="921049" y="4841931"/>
                  <a:pt x="924057" y="4838918"/>
                </a:cubicBezTo>
                <a:cubicBezTo>
                  <a:pt x="927583" y="4838005"/>
                  <a:pt x="931136" y="4837115"/>
                  <a:pt x="934676" y="4836203"/>
                </a:cubicBezTo>
                <a:cubicBezTo>
                  <a:pt x="930285" y="4840813"/>
                  <a:pt x="925892" y="4845422"/>
                  <a:pt x="921485" y="4850055"/>
                </a:cubicBezTo>
                <a:cubicBezTo>
                  <a:pt x="917934" y="4850740"/>
                  <a:pt x="914389" y="4851448"/>
                  <a:pt x="910857" y="4852155"/>
                </a:cubicBezTo>
                <a:cubicBezTo>
                  <a:pt x="912249" y="4850763"/>
                  <a:pt x="913643" y="4849371"/>
                  <a:pt x="915035" y="4847956"/>
                </a:cubicBezTo>
                <a:close/>
                <a:moveTo>
                  <a:pt x="944115" y="4833829"/>
                </a:moveTo>
                <a:cubicBezTo>
                  <a:pt x="947913" y="4832870"/>
                  <a:pt x="951680" y="4831889"/>
                  <a:pt x="955494" y="4830954"/>
                </a:cubicBezTo>
                <a:cubicBezTo>
                  <a:pt x="950850" y="4836043"/>
                  <a:pt x="946208" y="4841155"/>
                  <a:pt x="941559" y="4846244"/>
                </a:cubicBezTo>
                <a:cubicBezTo>
                  <a:pt x="937780" y="4846952"/>
                  <a:pt x="934021" y="4847659"/>
                  <a:pt x="930264" y="4848366"/>
                </a:cubicBezTo>
                <a:cubicBezTo>
                  <a:pt x="934895" y="4843506"/>
                  <a:pt x="939507" y="4838667"/>
                  <a:pt x="944115" y="4833829"/>
                </a:cubicBezTo>
                <a:close/>
                <a:moveTo>
                  <a:pt x="964271" y="4828876"/>
                </a:moveTo>
                <a:cubicBezTo>
                  <a:pt x="968224" y="4827918"/>
                  <a:pt x="972186" y="4826983"/>
                  <a:pt x="976155" y="4826069"/>
                </a:cubicBezTo>
                <a:cubicBezTo>
                  <a:pt x="971316" y="4831615"/>
                  <a:pt x="966490" y="4837138"/>
                  <a:pt x="961649" y="4842661"/>
                </a:cubicBezTo>
                <a:cubicBezTo>
                  <a:pt x="957687" y="4843369"/>
                  <a:pt x="953739" y="4844053"/>
                  <a:pt x="949800" y="4844761"/>
                </a:cubicBezTo>
                <a:cubicBezTo>
                  <a:pt x="954629" y="4839466"/>
                  <a:pt x="959454" y="4834171"/>
                  <a:pt x="964271" y="4828876"/>
                </a:cubicBezTo>
                <a:close/>
                <a:moveTo>
                  <a:pt x="984482" y="4824084"/>
                </a:moveTo>
                <a:cubicBezTo>
                  <a:pt x="988584" y="4823148"/>
                  <a:pt x="992730" y="4822281"/>
                  <a:pt x="996850" y="4821346"/>
                </a:cubicBezTo>
                <a:cubicBezTo>
                  <a:pt x="991840" y="4827348"/>
                  <a:pt x="986831" y="4833304"/>
                  <a:pt x="981821" y="4839283"/>
                </a:cubicBezTo>
                <a:cubicBezTo>
                  <a:pt x="977688" y="4839945"/>
                  <a:pt x="973562" y="4840630"/>
                  <a:pt x="969454" y="4841315"/>
                </a:cubicBezTo>
                <a:cubicBezTo>
                  <a:pt x="974468" y="4835586"/>
                  <a:pt x="979471" y="4829835"/>
                  <a:pt x="984482" y="4824084"/>
                </a:cubicBezTo>
                <a:close/>
                <a:moveTo>
                  <a:pt x="1004655" y="4819634"/>
                </a:moveTo>
                <a:cubicBezTo>
                  <a:pt x="1008948" y="4818698"/>
                  <a:pt x="1013231" y="4817740"/>
                  <a:pt x="1017545" y="4816827"/>
                </a:cubicBezTo>
                <a:cubicBezTo>
                  <a:pt x="1012371" y="4823262"/>
                  <a:pt x="1007197" y="4829675"/>
                  <a:pt x="1002023" y="4836089"/>
                </a:cubicBezTo>
                <a:cubicBezTo>
                  <a:pt x="997737" y="4836728"/>
                  <a:pt x="993463" y="4837390"/>
                  <a:pt x="989204" y="4838074"/>
                </a:cubicBezTo>
                <a:cubicBezTo>
                  <a:pt x="994355" y="4831935"/>
                  <a:pt x="999506" y="4825796"/>
                  <a:pt x="1004655" y="4819634"/>
                </a:cubicBezTo>
                <a:close/>
                <a:moveTo>
                  <a:pt x="1024898" y="4815320"/>
                </a:moveTo>
                <a:cubicBezTo>
                  <a:pt x="1029318" y="4814408"/>
                  <a:pt x="1033739" y="4813494"/>
                  <a:pt x="1038180" y="4812605"/>
                </a:cubicBezTo>
                <a:cubicBezTo>
                  <a:pt x="1032876" y="4819451"/>
                  <a:pt x="1027575" y="4826275"/>
                  <a:pt x="1022271" y="4833076"/>
                </a:cubicBezTo>
                <a:cubicBezTo>
                  <a:pt x="1017839" y="4833715"/>
                  <a:pt x="1013430" y="4834354"/>
                  <a:pt x="1009025" y="4835016"/>
                </a:cubicBezTo>
                <a:cubicBezTo>
                  <a:pt x="1014315" y="4828466"/>
                  <a:pt x="1019608" y="4821916"/>
                  <a:pt x="1024898" y="4815320"/>
                </a:cubicBezTo>
                <a:close/>
                <a:moveTo>
                  <a:pt x="1045203" y="4811167"/>
                </a:moveTo>
                <a:cubicBezTo>
                  <a:pt x="1049717" y="4810277"/>
                  <a:pt x="1054277" y="4809433"/>
                  <a:pt x="1058811" y="4808565"/>
                </a:cubicBezTo>
                <a:cubicBezTo>
                  <a:pt x="1053389" y="4815822"/>
                  <a:pt x="1047966" y="4823057"/>
                  <a:pt x="1042544" y="4830269"/>
                </a:cubicBezTo>
                <a:cubicBezTo>
                  <a:pt x="1037989" y="4830885"/>
                  <a:pt x="1033449" y="4831501"/>
                  <a:pt x="1028924" y="4832140"/>
                </a:cubicBezTo>
                <a:cubicBezTo>
                  <a:pt x="1034351" y="4825180"/>
                  <a:pt x="1039778" y="4818173"/>
                  <a:pt x="1045203" y="4811167"/>
                </a:cubicBezTo>
                <a:close/>
                <a:moveTo>
                  <a:pt x="1065466" y="4807310"/>
                </a:moveTo>
                <a:cubicBezTo>
                  <a:pt x="1070136" y="4806420"/>
                  <a:pt x="1074803" y="4805552"/>
                  <a:pt x="1079497" y="4804708"/>
                </a:cubicBezTo>
                <a:cubicBezTo>
                  <a:pt x="1073961" y="4812376"/>
                  <a:pt x="1068426" y="4820022"/>
                  <a:pt x="1062887" y="4827644"/>
                </a:cubicBezTo>
                <a:cubicBezTo>
                  <a:pt x="1060062" y="4827987"/>
                  <a:pt x="1057230" y="4828352"/>
                  <a:pt x="1054414" y="4828694"/>
                </a:cubicBezTo>
                <a:cubicBezTo>
                  <a:pt x="1052570" y="4828945"/>
                  <a:pt x="1050741" y="4829196"/>
                  <a:pt x="1048902" y="4829424"/>
                </a:cubicBezTo>
                <a:cubicBezTo>
                  <a:pt x="1054425" y="4822076"/>
                  <a:pt x="1059946" y="4814704"/>
                  <a:pt x="1065466" y="4807310"/>
                </a:cubicBezTo>
                <a:close/>
                <a:moveTo>
                  <a:pt x="1126586" y="4796721"/>
                </a:moveTo>
                <a:cubicBezTo>
                  <a:pt x="1131550" y="4795944"/>
                  <a:pt x="1136511" y="4795146"/>
                  <a:pt x="1141500" y="4794393"/>
                </a:cubicBezTo>
                <a:cubicBezTo>
                  <a:pt x="1135849" y="4803042"/>
                  <a:pt x="1130198" y="4811692"/>
                  <a:pt x="1124548" y="4820250"/>
                </a:cubicBezTo>
                <a:cubicBezTo>
                  <a:pt x="1124424" y="4820455"/>
                  <a:pt x="1124301" y="4820638"/>
                  <a:pt x="1124178" y="4820821"/>
                </a:cubicBezTo>
                <a:cubicBezTo>
                  <a:pt x="1119182" y="4821323"/>
                  <a:pt x="1114205" y="4821825"/>
                  <a:pt x="1109243" y="4822327"/>
                </a:cubicBezTo>
                <a:cubicBezTo>
                  <a:pt x="1115024" y="4813837"/>
                  <a:pt x="1120807" y="4805302"/>
                  <a:pt x="1126586" y="4796721"/>
                </a:cubicBezTo>
                <a:close/>
                <a:moveTo>
                  <a:pt x="1146995" y="4793571"/>
                </a:moveTo>
                <a:cubicBezTo>
                  <a:pt x="1152053" y="4792818"/>
                  <a:pt x="1157110" y="4792065"/>
                  <a:pt x="1162193" y="4791334"/>
                </a:cubicBezTo>
                <a:cubicBezTo>
                  <a:pt x="1157281" y="4799094"/>
                  <a:pt x="1152372" y="4806876"/>
                  <a:pt x="1147461" y="4814568"/>
                </a:cubicBezTo>
                <a:cubicBezTo>
                  <a:pt x="1146537" y="4816005"/>
                  <a:pt x="1145619" y="4817465"/>
                  <a:pt x="1144693" y="4818926"/>
                </a:cubicBezTo>
                <a:cubicBezTo>
                  <a:pt x="1139603" y="4819383"/>
                  <a:pt x="1134528" y="4819839"/>
                  <a:pt x="1129473" y="4820318"/>
                </a:cubicBezTo>
                <a:cubicBezTo>
                  <a:pt x="1135315" y="4811441"/>
                  <a:pt x="1141155" y="4802517"/>
                  <a:pt x="1146995" y="4793571"/>
                </a:cubicBezTo>
                <a:close/>
                <a:moveTo>
                  <a:pt x="1150875" y="4816736"/>
                </a:moveTo>
                <a:cubicBezTo>
                  <a:pt x="1156412" y="4808063"/>
                  <a:pt x="1161946" y="4799299"/>
                  <a:pt x="1167483" y="4790559"/>
                </a:cubicBezTo>
                <a:cubicBezTo>
                  <a:pt x="1172588" y="4789828"/>
                  <a:pt x="1177750" y="4789189"/>
                  <a:pt x="1182883" y="4788504"/>
                </a:cubicBezTo>
                <a:cubicBezTo>
                  <a:pt x="1178711" y="4795283"/>
                  <a:pt x="1174541" y="4802106"/>
                  <a:pt x="1170370" y="4808839"/>
                </a:cubicBezTo>
                <a:cubicBezTo>
                  <a:pt x="1168658" y="4811623"/>
                  <a:pt x="1166953" y="4814385"/>
                  <a:pt x="1165242" y="4817169"/>
                </a:cubicBezTo>
                <a:cubicBezTo>
                  <a:pt x="1160070" y="4817580"/>
                  <a:pt x="1154917" y="4818013"/>
                  <a:pt x="1149780" y="4818470"/>
                </a:cubicBezTo>
                <a:cubicBezTo>
                  <a:pt x="1150145" y="4817899"/>
                  <a:pt x="1150508" y="4817306"/>
                  <a:pt x="1150875" y="4816736"/>
                </a:cubicBezTo>
                <a:close/>
                <a:moveTo>
                  <a:pt x="1173727" y="4810916"/>
                </a:moveTo>
                <a:cubicBezTo>
                  <a:pt x="1178462" y="4803270"/>
                  <a:pt x="1183196" y="4795534"/>
                  <a:pt x="1187931" y="4787820"/>
                </a:cubicBezTo>
                <a:cubicBezTo>
                  <a:pt x="1193169" y="4787136"/>
                  <a:pt x="1198402" y="4786428"/>
                  <a:pt x="1203669" y="4785766"/>
                </a:cubicBezTo>
                <a:cubicBezTo>
                  <a:pt x="1200205" y="4791586"/>
                  <a:pt x="1196740" y="4797383"/>
                  <a:pt x="1193276" y="4803157"/>
                </a:cubicBezTo>
                <a:cubicBezTo>
                  <a:pt x="1190793" y="4807287"/>
                  <a:pt x="1188319" y="4811441"/>
                  <a:pt x="1185836" y="4815594"/>
                </a:cubicBezTo>
                <a:cubicBezTo>
                  <a:pt x="1180580" y="4815959"/>
                  <a:pt x="1175340" y="4816370"/>
                  <a:pt x="1170119" y="4816781"/>
                </a:cubicBezTo>
                <a:cubicBezTo>
                  <a:pt x="1171324" y="4814818"/>
                  <a:pt x="1172522" y="4812878"/>
                  <a:pt x="1173727" y="4810916"/>
                </a:cubicBezTo>
                <a:close/>
                <a:moveTo>
                  <a:pt x="1196572" y="4805119"/>
                </a:moveTo>
                <a:cubicBezTo>
                  <a:pt x="1200545" y="4798501"/>
                  <a:pt x="1204518" y="4791859"/>
                  <a:pt x="1208492" y="4785195"/>
                </a:cubicBezTo>
                <a:cubicBezTo>
                  <a:pt x="1213786" y="4784533"/>
                  <a:pt x="1219088" y="4783894"/>
                  <a:pt x="1224410" y="4783278"/>
                </a:cubicBezTo>
                <a:cubicBezTo>
                  <a:pt x="1221669" y="4788002"/>
                  <a:pt x="1218930" y="4792727"/>
                  <a:pt x="1216189" y="4797428"/>
                </a:cubicBezTo>
                <a:cubicBezTo>
                  <a:pt x="1212944" y="4802997"/>
                  <a:pt x="1209692" y="4808588"/>
                  <a:pt x="1206447" y="4814179"/>
                </a:cubicBezTo>
                <a:cubicBezTo>
                  <a:pt x="1201118" y="4814522"/>
                  <a:pt x="1195807" y="4814887"/>
                  <a:pt x="1190515" y="4815252"/>
                </a:cubicBezTo>
                <a:cubicBezTo>
                  <a:pt x="1192534" y="4811874"/>
                  <a:pt x="1194547" y="4808497"/>
                  <a:pt x="1196572" y="4805119"/>
                </a:cubicBezTo>
                <a:close/>
                <a:moveTo>
                  <a:pt x="1219423" y="4799322"/>
                </a:moveTo>
                <a:cubicBezTo>
                  <a:pt x="1222637" y="4793799"/>
                  <a:pt x="1225850" y="4788254"/>
                  <a:pt x="1229061" y="4782730"/>
                </a:cubicBezTo>
                <a:cubicBezTo>
                  <a:pt x="1234399" y="4782114"/>
                  <a:pt x="1239780" y="4781544"/>
                  <a:pt x="1245146" y="4780973"/>
                </a:cubicBezTo>
                <a:cubicBezTo>
                  <a:pt x="1243131" y="4784556"/>
                  <a:pt x="1241115" y="4788140"/>
                  <a:pt x="1239100" y="4791723"/>
                </a:cubicBezTo>
                <a:cubicBezTo>
                  <a:pt x="1235079" y="4798820"/>
                  <a:pt x="1231076" y="4805849"/>
                  <a:pt x="1227066" y="4812901"/>
                </a:cubicBezTo>
                <a:cubicBezTo>
                  <a:pt x="1221673" y="4813221"/>
                  <a:pt x="1216301" y="4813540"/>
                  <a:pt x="1210947" y="4813883"/>
                </a:cubicBezTo>
                <a:cubicBezTo>
                  <a:pt x="1213772" y="4809021"/>
                  <a:pt x="1216600" y="4804161"/>
                  <a:pt x="1219423" y="4799322"/>
                </a:cubicBezTo>
                <a:close/>
                <a:moveTo>
                  <a:pt x="1242266" y="4793525"/>
                </a:moveTo>
                <a:cubicBezTo>
                  <a:pt x="1244708" y="4789189"/>
                  <a:pt x="1247147" y="4784830"/>
                  <a:pt x="1249589" y="4780494"/>
                </a:cubicBezTo>
                <a:cubicBezTo>
                  <a:pt x="1255048" y="4779901"/>
                  <a:pt x="1260494" y="4779307"/>
                  <a:pt x="1265982" y="4778759"/>
                </a:cubicBezTo>
                <a:cubicBezTo>
                  <a:pt x="1264659" y="4781179"/>
                  <a:pt x="1263339" y="4783598"/>
                  <a:pt x="1262014" y="4786017"/>
                </a:cubicBezTo>
                <a:cubicBezTo>
                  <a:pt x="1257285" y="4794598"/>
                  <a:pt x="1252517" y="4803225"/>
                  <a:pt x="1247773" y="4811828"/>
                </a:cubicBezTo>
                <a:cubicBezTo>
                  <a:pt x="1242291" y="4812080"/>
                  <a:pt x="1236827" y="4812376"/>
                  <a:pt x="1231384" y="4812673"/>
                </a:cubicBezTo>
                <a:cubicBezTo>
                  <a:pt x="1235011" y="4806283"/>
                  <a:pt x="1238628" y="4799915"/>
                  <a:pt x="1242266" y="4793525"/>
                </a:cubicBezTo>
                <a:close/>
                <a:moveTo>
                  <a:pt x="1265113" y="4787706"/>
                </a:moveTo>
                <a:cubicBezTo>
                  <a:pt x="1266817" y="4784602"/>
                  <a:pt x="1268525" y="4781476"/>
                  <a:pt x="1270229" y="4778372"/>
                </a:cubicBezTo>
                <a:cubicBezTo>
                  <a:pt x="1275734" y="4777824"/>
                  <a:pt x="1281262" y="4777299"/>
                  <a:pt x="1286798" y="4776797"/>
                </a:cubicBezTo>
                <a:cubicBezTo>
                  <a:pt x="1286175" y="4777961"/>
                  <a:pt x="1285557" y="4779125"/>
                  <a:pt x="1284936" y="4780289"/>
                </a:cubicBezTo>
                <a:cubicBezTo>
                  <a:pt x="1279481" y="4790490"/>
                  <a:pt x="1274018" y="4800692"/>
                  <a:pt x="1268552" y="4810870"/>
                </a:cubicBezTo>
                <a:cubicBezTo>
                  <a:pt x="1262988" y="4811099"/>
                  <a:pt x="1257447" y="4811349"/>
                  <a:pt x="1251922" y="4811623"/>
                </a:cubicBezTo>
                <a:cubicBezTo>
                  <a:pt x="1256315" y="4803659"/>
                  <a:pt x="1260731" y="4795671"/>
                  <a:pt x="1265113" y="4787706"/>
                </a:cubicBezTo>
                <a:close/>
                <a:moveTo>
                  <a:pt x="1273867" y="4771708"/>
                </a:moveTo>
                <a:cubicBezTo>
                  <a:pt x="1279851" y="4760753"/>
                  <a:pt x="1285835" y="4749730"/>
                  <a:pt x="1291817" y="4738662"/>
                </a:cubicBezTo>
                <a:cubicBezTo>
                  <a:pt x="1297299" y="4737840"/>
                  <a:pt x="1302801" y="4737064"/>
                  <a:pt x="1308303" y="4736288"/>
                </a:cubicBezTo>
                <a:cubicBezTo>
                  <a:pt x="1302338" y="4747608"/>
                  <a:pt x="1296347" y="4758904"/>
                  <a:pt x="1290340" y="4770156"/>
                </a:cubicBezTo>
                <a:cubicBezTo>
                  <a:pt x="1284831" y="4770658"/>
                  <a:pt x="1279344" y="4771183"/>
                  <a:pt x="1273867" y="4771708"/>
                </a:cubicBezTo>
                <a:close/>
                <a:moveTo>
                  <a:pt x="1312482" y="4735718"/>
                </a:moveTo>
                <a:cubicBezTo>
                  <a:pt x="1403683" y="4722960"/>
                  <a:pt x="1497584" y="4715041"/>
                  <a:pt x="1594066" y="4712074"/>
                </a:cubicBezTo>
                <a:cubicBezTo>
                  <a:pt x="2078602" y="4697148"/>
                  <a:pt x="2550240" y="4815799"/>
                  <a:pt x="3116453" y="4972473"/>
                </a:cubicBezTo>
                <a:cubicBezTo>
                  <a:pt x="3833496" y="5168376"/>
                  <a:pt x="4552343" y="5400407"/>
                  <a:pt x="5247523" y="5624838"/>
                </a:cubicBezTo>
                <a:cubicBezTo>
                  <a:pt x="5776330" y="5795546"/>
                  <a:pt x="6323144" y="5972052"/>
                  <a:pt x="6865600" y="6131509"/>
                </a:cubicBezTo>
                <a:cubicBezTo>
                  <a:pt x="7141061" y="6212481"/>
                  <a:pt x="7466251" y="6305184"/>
                  <a:pt x="7789524" y="6378785"/>
                </a:cubicBezTo>
                <a:cubicBezTo>
                  <a:pt x="8134524" y="6457338"/>
                  <a:pt x="8441981" y="6506496"/>
                  <a:pt x="8729446" y="6529090"/>
                </a:cubicBezTo>
                <a:cubicBezTo>
                  <a:pt x="8954311" y="6546755"/>
                  <a:pt x="9161923" y="6544518"/>
                  <a:pt x="9346529" y="6522472"/>
                </a:cubicBezTo>
                <a:cubicBezTo>
                  <a:pt x="9565392" y="6496318"/>
                  <a:pt x="9755065" y="6441819"/>
                  <a:pt x="9910278" y="6360527"/>
                </a:cubicBezTo>
                <a:cubicBezTo>
                  <a:pt x="10028837" y="6298406"/>
                  <a:pt x="10117318" y="6215631"/>
                  <a:pt x="10173643" y="6114256"/>
                </a:cubicBezTo>
                <a:cubicBezTo>
                  <a:pt x="10174761" y="6129386"/>
                  <a:pt x="10175583" y="6144449"/>
                  <a:pt x="10176085" y="6159465"/>
                </a:cubicBezTo>
                <a:cubicBezTo>
                  <a:pt x="10120308" y="6292586"/>
                  <a:pt x="10015693" y="6395171"/>
                  <a:pt x="9864702" y="6464686"/>
                </a:cubicBezTo>
                <a:cubicBezTo>
                  <a:pt x="9580067" y="6595708"/>
                  <a:pt x="9200149" y="6636217"/>
                  <a:pt x="8703224" y="6588518"/>
                </a:cubicBezTo>
                <a:cubicBezTo>
                  <a:pt x="8074821" y="6528200"/>
                  <a:pt x="7459998" y="6359614"/>
                  <a:pt x="6884154" y="6192101"/>
                </a:cubicBezTo>
                <a:cubicBezTo>
                  <a:pt x="6334053" y="6032096"/>
                  <a:pt x="5779343" y="5854884"/>
                  <a:pt x="5242890" y="5683491"/>
                </a:cubicBezTo>
                <a:cubicBezTo>
                  <a:pt x="4542689" y="5459767"/>
                  <a:pt x="3818639" y="5228444"/>
                  <a:pt x="3096712" y="5032814"/>
                </a:cubicBezTo>
                <a:cubicBezTo>
                  <a:pt x="2840764" y="4962773"/>
                  <a:pt x="2589973" y="4895676"/>
                  <a:pt x="2336033" y="4844761"/>
                </a:cubicBezTo>
                <a:cubicBezTo>
                  <a:pt x="2331606" y="4843871"/>
                  <a:pt x="2327110" y="4842981"/>
                  <a:pt x="2322705" y="4842113"/>
                </a:cubicBezTo>
                <a:cubicBezTo>
                  <a:pt x="2043230" y="4786747"/>
                  <a:pt x="1797033" y="4759361"/>
                  <a:pt x="1570372" y="4758425"/>
                </a:cubicBezTo>
                <a:cubicBezTo>
                  <a:pt x="1475203" y="4758038"/>
                  <a:pt x="1383000" y="4761871"/>
                  <a:pt x="1294416" y="4769813"/>
                </a:cubicBezTo>
                <a:cubicBezTo>
                  <a:pt x="1300457" y="4758448"/>
                  <a:pt x="1306480" y="4747106"/>
                  <a:pt x="1312482" y="4735718"/>
                </a:cubicBezTo>
                <a:close/>
                <a:moveTo>
                  <a:pt x="9907288" y="6354822"/>
                </a:moveTo>
                <a:cubicBezTo>
                  <a:pt x="9620507" y="6505036"/>
                  <a:pt x="9224386" y="6561520"/>
                  <a:pt x="8729971" y="6522677"/>
                </a:cubicBezTo>
                <a:cubicBezTo>
                  <a:pt x="8494928" y="6504214"/>
                  <a:pt x="8258196" y="6468315"/>
                  <a:pt x="8025001" y="6422101"/>
                </a:cubicBezTo>
                <a:cubicBezTo>
                  <a:pt x="7619889" y="6341859"/>
                  <a:pt x="7225228" y="6230510"/>
                  <a:pt x="6867403" y="6125324"/>
                </a:cubicBezTo>
                <a:cubicBezTo>
                  <a:pt x="6325062" y="5965890"/>
                  <a:pt x="5778270" y="5789385"/>
                  <a:pt x="5249508" y="5618699"/>
                </a:cubicBezTo>
                <a:cubicBezTo>
                  <a:pt x="4554260" y="5394268"/>
                  <a:pt x="3835345" y="5162191"/>
                  <a:pt x="3118165" y="4966265"/>
                </a:cubicBezTo>
                <a:cubicBezTo>
                  <a:pt x="2860117" y="4894878"/>
                  <a:pt x="2607683" y="4826777"/>
                  <a:pt x="2357189" y="4777870"/>
                </a:cubicBezTo>
                <a:cubicBezTo>
                  <a:pt x="2071919" y="4722229"/>
                  <a:pt x="1822231" y="4698609"/>
                  <a:pt x="1593863" y="4705638"/>
                </a:cubicBezTo>
                <a:cubicBezTo>
                  <a:pt x="1498762" y="4708559"/>
                  <a:pt x="1406159" y="4716296"/>
                  <a:pt x="1316166" y="4728688"/>
                </a:cubicBezTo>
                <a:cubicBezTo>
                  <a:pt x="1322092" y="4717414"/>
                  <a:pt x="1328006" y="4706140"/>
                  <a:pt x="1333903" y="4694820"/>
                </a:cubicBezTo>
                <a:cubicBezTo>
                  <a:pt x="1426690" y="4677362"/>
                  <a:pt x="1521371" y="4665449"/>
                  <a:pt x="1617776" y="4659150"/>
                </a:cubicBezTo>
                <a:cubicBezTo>
                  <a:pt x="2135253" y="4625373"/>
                  <a:pt x="2667933" y="4774378"/>
                  <a:pt x="3137906" y="4905810"/>
                </a:cubicBezTo>
                <a:cubicBezTo>
                  <a:pt x="3849403" y="5101804"/>
                  <a:pt x="4562316" y="5334360"/>
                  <a:pt x="5251767" y="5559271"/>
                </a:cubicBezTo>
                <a:cubicBezTo>
                  <a:pt x="5773660" y="5729523"/>
                  <a:pt x="6313354" y="5905594"/>
                  <a:pt x="6848871" y="6064618"/>
                </a:cubicBezTo>
                <a:cubicBezTo>
                  <a:pt x="7130198" y="6148169"/>
                  <a:pt x="7462508" y="6243633"/>
                  <a:pt x="7794065" y="6318078"/>
                </a:cubicBezTo>
                <a:cubicBezTo>
                  <a:pt x="8147487" y="6397453"/>
                  <a:pt x="8462224" y="6444923"/>
                  <a:pt x="8756285" y="6463157"/>
                </a:cubicBezTo>
                <a:cubicBezTo>
                  <a:pt x="9101559" y="6484565"/>
                  <a:pt x="9589469" y="6465052"/>
                  <a:pt x="9953091" y="6250388"/>
                </a:cubicBezTo>
                <a:cubicBezTo>
                  <a:pt x="10043968" y="6196757"/>
                  <a:pt x="10115789" y="6130801"/>
                  <a:pt x="10167550" y="6053663"/>
                </a:cubicBezTo>
                <a:cubicBezTo>
                  <a:pt x="10169558" y="6069753"/>
                  <a:pt x="10171246" y="6085842"/>
                  <a:pt x="10172616" y="6101886"/>
                </a:cubicBezTo>
                <a:cubicBezTo>
                  <a:pt x="10117022" y="6206775"/>
                  <a:pt x="10028427" y="6291354"/>
                  <a:pt x="9907288" y="6354822"/>
                </a:cubicBezTo>
                <a:close/>
                <a:moveTo>
                  <a:pt x="10172844" y="6045630"/>
                </a:moveTo>
                <a:cubicBezTo>
                  <a:pt x="10178253" y="6037254"/>
                  <a:pt x="10183456" y="6028741"/>
                  <a:pt x="10188432" y="6020092"/>
                </a:cubicBezTo>
                <a:cubicBezTo>
                  <a:pt x="10189527" y="6034858"/>
                  <a:pt x="10190326" y="6049578"/>
                  <a:pt x="10190782" y="6064229"/>
                </a:cubicBezTo>
                <a:cubicBezTo>
                  <a:pt x="10186742" y="6073495"/>
                  <a:pt x="10182476" y="6082624"/>
                  <a:pt x="10177957" y="6091593"/>
                </a:cubicBezTo>
                <a:cubicBezTo>
                  <a:pt x="10176542" y="6076462"/>
                  <a:pt x="10174852" y="6061172"/>
                  <a:pt x="10172844" y="6045630"/>
                </a:cubicBezTo>
                <a:close/>
                <a:moveTo>
                  <a:pt x="10171452" y="6035428"/>
                </a:moveTo>
                <a:cubicBezTo>
                  <a:pt x="10171065" y="6032576"/>
                  <a:pt x="10170699" y="6029700"/>
                  <a:pt x="10170266" y="6026824"/>
                </a:cubicBezTo>
                <a:cubicBezTo>
                  <a:pt x="10168371" y="6013496"/>
                  <a:pt x="10166226" y="6000054"/>
                  <a:pt x="10163898" y="5986498"/>
                </a:cubicBezTo>
                <a:cubicBezTo>
                  <a:pt x="10170357" y="5978076"/>
                  <a:pt x="10176587" y="5969541"/>
                  <a:pt x="10182544" y="5960846"/>
                </a:cubicBezTo>
                <a:cubicBezTo>
                  <a:pt x="10184484" y="5976639"/>
                  <a:pt x="10186150" y="5992386"/>
                  <a:pt x="10187473" y="6008088"/>
                </a:cubicBezTo>
                <a:cubicBezTo>
                  <a:pt x="10182384" y="6017353"/>
                  <a:pt x="10177043" y="6026482"/>
                  <a:pt x="10171452" y="6035428"/>
                </a:cubicBezTo>
                <a:close/>
                <a:moveTo>
                  <a:pt x="10188249" y="5952356"/>
                </a:moveTo>
                <a:cubicBezTo>
                  <a:pt x="10193863" y="5943844"/>
                  <a:pt x="10199249" y="5935194"/>
                  <a:pt x="10204407" y="5926431"/>
                </a:cubicBezTo>
                <a:cubicBezTo>
                  <a:pt x="10205433" y="5940922"/>
                  <a:pt x="10206210" y="5955369"/>
                  <a:pt x="10206620" y="5969724"/>
                </a:cubicBezTo>
                <a:cubicBezTo>
                  <a:pt x="10202399" y="5979035"/>
                  <a:pt x="10197948" y="5988209"/>
                  <a:pt x="10193247" y="5997247"/>
                </a:cubicBezTo>
                <a:cubicBezTo>
                  <a:pt x="10191855" y="5982322"/>
                  <a:pt x="10190189" y="5967350"/>
                  <a:pt x="10188249" y="5952356"/>
                </a:cubicBezTo>
                <a:close/>
                <a:moveTo>
                  <a:pt x="10186903" y="5942452"/>
                </a:moveTo>
                <a:cubicBezTo>
                  <a:pt x="10184712" y="5926613"/>
                  <a:pt x="10182247" y="5910752"/>
                  <a:pt x="10179486" y="5894891"/>
                </a:cubicBezTo>
                <a:cubicBezTo>
                  <a:pt x="10186172" y="5886287"/>
                  <a:pt x="10192585" y="5877568"/>
                  <a:pt x="10198770" y="5868714"/>
                </a:cubicBezTo>
                <a:cubicBezTo>
                  <a:pt x="10200664" y="5884119"/>
                  <a:pt x="10202239" y="5899478"/>
                  <a:pt x="10203495" y="5914791"/>
                </a:cubicBezTo>
                <a:cubicBezTo>
                  <a:pt x="10198223" y="5924148"/>
                  <a:pt x="10192700" y="5933369"/>
                  <a:pt x="10186903" y="5942452"/>
                </a:cubicBezTo>
                <a:close/>
                <a:moveTo>
                  <a:pt x="10204886" y="5859768"/>
                </a:moveTo>
                <a:cubicBezTo>
                  <a:pt x="10211071" y="5850570"/>
                  <a:pt x="10216959" y="5841236"/>
                  <a:pt x="10222573" y="5831765"/>
                </a:cubicBezTo>
                <a:cubicBezTo>
                  <a:pt x="10223532" y="5845938"/>
                  <a:pt x="10224171" y="5859904"/>
                  <a:pt x="10224513" y="5873689"/>
                </a:cubicBezTo>
                <a:cubicBezTo>
                  <a:pt x="10219858" y="5883777"/>
                  <a:pt x="10214928" y="5893704"/>
                  <a:pt x="10209701" y="5903472"/>
                </a:cubicBezTo>
                <a:cubicBezTo>
                  <a:pt x="10208401" y="5889094"/>
                  <a:pt x="10206781" y="5874511"/>
                  <a:pt x="10204886" y="5859768"/>
                </a:cubicBezTo>
                <a:close/>
                <a:moveTo>
                  <a:pt x="10203608" y="5850136"/>
                </a:moveTo>
                <a:cubicBezTo>
                  <a:pt x="10201531" y="5834960"/>
                  <a:pt x="10199181" y="5819601"/>
                  <a:pt x="10196487" y="5804036"/>
                </a:cubicBezTo>
                <a:cubicBezTo>
                  <a:pt x="10203745" y="5794793"/>
                  <a:pt x="10210683" y="5785391"/>
                  <a:pt x="10217347" y="5775851"/>
                </a:cubicBezTo>
                <a:cubicBezTo>
                  <a:pt x="10219150" y="5790891"/>
                  <a:pt x="10220611" y="5805702"/>
                  <a:pt x="10221774" y="5820331"/>
                </a:cubicBezTo>
                <a:cubicBezTo>
                  <a:pt x="10216023" y="5830419"/>
                  <a:pt x="10209976" y="5840369"/>
                  <a:pt x="10203608" y="5850136"/>
                </a:cubicBezTo>
                <a:close/>
                <a:moveTo>
                  <a:pt x="10221500" y="5758689"/>
                </a:moveTo>
                <a:cubicBezTo>
                  <a:pt x="10219538" y="5744037"/>
                  <a:pt x="10217279" y="5729180"/>
                  <a:pt x="10214723" y="5714164"/>
                </a:cubicBezTo>
                <a:cubicBezTo>
                  <a:pt x="10222162" y="5704692"/>
                  <a:pt x="10229329" y="5695084"/>
                  <a:pt x="10236175" y="5685339"/>
                </a:cubicBezTo>
                <a:cubicBezTo>
                  <a:pt x="10237841" y="5699854"/>
                  <a:pt x="10239211" y="5714186"/>
                  <a:pt x="10240237" y="5728336"/>
                </a:cubicBezTo>
                <a:cubicBezTo>
                  <a:pt x="10234304" y="5738606"/>
                  <a:pt x="10228050" y="5748716"/>
                  <a:pt x="10221500" y="5758689"/>
                </a:cubicBezTo>
                <a:close/>
                <a:moveTo>
                  <a:pt x="10241721" y="5677351"/>
                </a:moveTo>
                <a:cubicBezTo>
                  <a:pt x="10248294" y="5667698"/>
                  <a:pt x="10254570" y="5657930"/>
                  <a:pt x="10260595" y="5648026"/>
                </a:cubicBezTo>
                <a:cubicBezTo>
                  <a:pt x="10261303" y="5661376"/>
                  <a:pt x="10261691" y="5674544"/>
                  <a:pt x="10261804" y="5687553"/>
                </a:cubicBezTo>
                <a:cubicBezTo>
                  <a:pt x="10256806" y="5697960"/>
                  <a:pt x="10251489" y="5708207"/>
                  <a:pt x="10245898" y="5718340"/>
                </a:cubicBezTo>
                <a:cubicBezTo>
                  <a:pt x="10244779" y="5704852"/>
                  <a:pt x="10243410" y="5691205"/>
                  <a:pt x="10241721" y="5677351"/>
                </a:cubicBezTo>
                <a:close/>
                <a:moveTo>
                  <a:pt x="10240557" y="5668177"/>
                </a:moveTo>
                <a:cubicBezTo>
                  <a:pt x="10238708" y="5654050"/>
                  <a:pt x="10236586" y="5639741"/>
                  <a:pt x="10234167" y="5625226"/>
                </a:cubicBezTo>
                <a:cubicBezTo>
                  <a:pt x="10241881" y="5615436"/>
                  <a:pt x="10249276" y="5605508"/>
                  <a:pt x="10256373" y="5595444"/>
                </a:cubicBezTo>
                <a:cubicBezTo>
                  <a:pt x="10257148" y="5602678"/>
                  <a:pt x="10257856" y="5609867"/>
                  <a:pt x="10258472" y="5617033"/>
                </a:cubicBezTo>
                <a:cubicBezTo>
                  <a:pt x="10259043" y="5623766"/>
                  <a:pt x="10259522" y="5630430"/>
                  <a:pt x="10259955" y="5637071"/>
                </a:cubicBezTo>
                <a:cubicBezTo>
                  <a:pt x="10253794" y="5647592"/>
                  <a:pt x="10247335" y="5657953"/>
                  <a:pt x="10240557" y="5668177"/>
                </a:cubicBezTo>
                <a:close/>
                <a:moveTo>
                  <a:pt x="10260777" y="5578578"/>
                </a:moveTo>
                <a:cubicBezTo>
                  <a:pt x="10259111" y="5564953"/>
                  <a:pt x="10257126" y="5551146"/>
                  <a:pt x="10254890" y="5537179"/>
                </a:cubicBezTo>
                <a:cubicBezTo>
                  <a:pt x="10262763" y="5527138"/>
                  <a:pt x="10270340" y="5516981"/>
                  <a:pt x="10277597" y="5506689"/>
                </a:cubicBezTo>
                <a:cubicBezTo>
                  <a:pt x="10278921" y="5520268"/>
                  <a:pt x="10279925" y="5533710"/>
                  <a:pt x="10280656" y="5546970"/>
                </a:cubicBezTo>
                <a:cubicBezTo>
                  <a:pt x="10274356" y="5557650"/>
                  <a:pt x="10267715" y="5568194"/>
                  <a:pt x="10260777" y="5578578"/>
                </a:cubicBezTo>
                <a:close/>
                <a:moveTo>
                  <a:pt x="10282093" y="5489961"/>
                </a:moveTo>
                <a:cubicBezTo>
                  <a:pt x="10282002" y="5489002"/>
                  <a:pt x="10281887" y="5488043"/>
                  <a:pt x="10281773" y="5487085"/>
                </a:cubicBezTo>
                <a:cubicBezTo>
                  <a:pt x="10280358" y="5474829"/>
                  <a:pt x="10278692" y="5462460"/>
                  <a:pt x="10276798" y="5449976"/>
                </a:cubicBezTo>
                <a:cubicBezTo>
                  <a:pt x="10284786" y="5439775"/>
                  <a:pt x="10292454" y="5429437"/>
                  <a:pt x="10299826" y="5418961"/>
                </a:cubicBezTo>
                <a:cubicBezTo>
                  <a:pt x="10300944" y="5432107"/>
                  <a:pt x="10301766" y="5445092"/>
                  <a:pt x="10302313" y="5457941"/>
                </a:cubicBezTo>
                <a:cubicBezTo>
                  <a:pt x="10295900" y="5468759"/>
                  <a:pt x="10289168" y="5479417"/>
                  <a:pt x="10282093" y="5489961"/>
                </a:cubicBezTo>
                <a:close/>
                <a:moveTo>
                  <a:pt x="10304436" y="5402324"/>
                </a:moveTo>
                <a:cubicBezTo>
                  <a:pt x="10303112" y="5389567"/>
                  <a:pt x="10301560" y="5376718"/>
                  <a:pt x="10299735" y="5363732"/>
                </a:cubicBezTo>
                <a:cubicBezTo>
                  <a:pt x="10307790" y="5353348"/>
                  <a:pt x="10315573" y="5342850"/>
                  <a:pt x="10323012" y="5332238"/>
                </a:cubicBezTo>
                <a:cubicBezTo>
                  <a:pt x="10323926" y="5344950"/>
                  <a:pt x="10324565" y="5357548"/>
                  <a:pt x="10324930" y="5370008"/>
                </a:cubicBezTo>
                <a:cubicBezTo>
                  <a:pt x="10318402" y="5380894"/>
                  <a:pt x="10311579" y="5391666"/>
                  <a:pt x="10304436" y="5402324"/>
                </a:cubicBezTo>
                <a:close/>
                <a:moveTo>
                  <a:pt x="10327759" y="5315646"/>
                </a:moveTo>
                <a:cubicBezTo>
                  <a:pt x="10326664" y="5303368"/>
                  <a:pt x="10325318" y="5290976"/>
                  <a:pt x="10323720" y="5278469"/>
                </a:cubicBezTo>
                <a:cubicBezTo>
                  <a:pt x="10328558" y="5272125"/>
                  <a:pt x="10333351" y="5265735"/>
                  <a:pt x="10338029" y="5259322"/>
                </a:cubicBezTo>
                <a:cubicBezTo>
                  <a:pt x="10341134" y="5255077"/>
                  <a:pt x="10344168" y="5250786"/>
                  <a:pt x="10347158" y="5246518"/>
                </a:cubicBezTo>
                <a:cubicBezTo>
                  <a:pt x="10347866" y="5258820"/>
                  <a:pt x="10348277" y="5271029"/>
                  <a:pt x="10348436" y="5283102"/>
                </a:cubicBezTo>
                <a:cubicBezTo>
                  <a:pt x="10341864" y="5294057"/>
                  <a:pt x="10334972" y="5304920"/>
                  <a:pt x="10327759" y="5315646"/>
                </a:cubicBezTo>
                <a:close/>
                <a:moveTo>
                  <a:pt x="10352681" y="5238554"/>
                </a:moveTo>
                <a:cubicBezTo>
                  <a:pt x="10359642" y="5228352"/>
                  <a:pt x="10366328" y="5218059"/>
                  <a:pt x="10372765" y="5207676"/>
                </a:cubicBezTo>
                <a:cubicBezTo>
                  <a:pt x="10372582" y="5219132"/>
                  <a:pt x="10372171" y="5230520"/>
                  <a:pt x="10371509" y="5241772"/>
                </a:cubicBezTo>
                <a:cubicBezTo>
                  <a:pt x="10366032" y="5252361"/>
                  <a:pt x="10360304" y="5262836"/>
                  <a:pt x="10354302" y="5273198"/>
                </a:cubicBezTo>
                <a:cubicBezTo>
                  <a:pt x="10353982" y="5261741"/>
                  <a:pt x="10353458" y="5250193"/>
                  <a:pt x="10352681" y="5238554"/>
                </a:cubicBezTo>
                <a:close/>
                <a:moveTo>
                  <a:pt x="10352042" y="5229836"/>
                </a:moveTo>
                <a:cubicBezTo>
                  <a:pt x="10351152" y="5218082"/>
                  <a:pt x="10350034" y="5206238"/>
                  <a:pt x="10348687" y="5194302"/>
                </a:cubicBezTo>
                <a:cubicBezTo>
                  <a:pt x="10356720" y="5183530"/>
                  <a:pt x="10364549" y="5172667"/>
                  <a:pt x="10372149" y="5161712"/>
                </a:cubicBezTo>
                <a:cubicBezTo>
                  <a:pt x="10372628" y="5173648"/>
                  <a:pt x="10372879" y="5185492"/>
                  <a:pt x="10372856" y="5197223"/>
                </a:cubicBezTo>
                <a:cubicBezTo>
                  <a:pt x="10366260" y="5208155"/>
                  <a:pt x="10359322" y="5219018"/>
                  <a:pt x="10352042" y="5229836"/>
                </a:cubicBezTo>
                <a:close/>
                <a:moveTo>
                  <a:pt x="10377284" y="5144847"/>
                </a:moveTo>
                <a:cubicBezTo>
                  <a:pt x="10376598" y="5133732"/>
                  <a:pt x="10375731" y="5122504"/>
                  <a:pt x="10374614" y="5111207"/>
                </a:cubicBezTo>
                <a:cubicBezTo>
                  <a:pt x="10382624" y="5100321"/>
                  <a:pt x="10390452" y="5089321"/>
                  <a:pt x="10398028" y="5078206"/>
                </a:cubicBezTo>
                <a:cubicBezTo>
                  <a:pt x="10398279" y="5089595"/>
                  <a:pt x="10398325" y="5100915"/>
                  <a:pt x="10398120" y="5112120"/>
                </a:cubicBezTo>
                <a:cubicBezTo>
                  <a:pt x="10391478" y="5123075"/>
                  <a:pt x="10384541" y="5133984"/>
                  <a:pt x="10377284" y="5144847"/>
                </a:cubicBezTo>
                <a:close/>
                <a:moveTo>
                  <a:pt x="10403757" y="5069603"/>
                </a:moveTo>
                <a:cubicBezTo>
                  <a:pt x="10410489" y="5059515"/>
                  <a:pt x="10417085" y="5049360"/>
                  <a:pt x="10423452" y="5039113"/>
                </a:cubicBezTo>
                <a:cubicBezTo>
                  <a:pt x="10423566" y="5038953"/>
                  <a:pt x="10423657" y="5038793"/>
                  <a:pt x="10423749" y="5038633"/>
                </a:cubicBezTo>
                <a:cubicBezTo>
                  <a:pt x="10423202" y="5049474"/>
                  <a:pt x="10422471" y="5060200"/>
                  <a:pt x="10421490" y="5070881"/>
                </a:cubicBezTo>
                <a:cubicBezTo>
                  <a:pt x="10416035" y="5081196"/>
                  <a:pt x="10410284" y="5091512"/>
                  <a:pt x="10404259" y="5101759"/>
                </a:cubicBezTo>
                <a:cubicBezTo>
                  <a:pt x="10404304" y="5091124"/>
                  <a:pt x="10404145" y="5080398"/>
                  <a:pt x="10403757" y="5069603"/>
                </a:cubicBezTo>
                <a:close/>
                <a:moveTo>
                  <a:pt x="10419047" y="5036374"/>
                </a:moveTo>
                <a:cubicBezTo>
                  <a:pt x="10413958" y="5044544"/>
                  <a:pt x="10408732" y="5052646"/>
                  <a:pt x="10403414" y="5060725"/>
                </a:cubicBezTo>
                <a:cubicBezTo>
                  <a:pt x="10402935" y="5050272"/>
                  <a:pt x="10402273" y="5039752"/>
                  <a:pt x="10401429" y="5029162"/>
                </a:cubicBezTo>
                <a:cubicBezTo>
                  <a:pt x="10409417" y="5018094"/>
                  <a:pt x="10417153" y="5006933"/>
                  <a:pt x="10424707" y="4995660"/>
                </a:cubicBezTo>
                <a:cubicBezTo>
                  <a:pt x="10424753" y="5006500"/>
                  <a:pt x="10424570" y="5017249"/>
                  <a:pt x="10424182" y="5027930"/>
                </a:cubicBezTo>
                <a:cubicBezTo>
                  <a:pt x="10422494" y="5030737"/>
                  <a:pt x="10420782" y="5033567"/>
                  <a:pt x="10419047" y="5036374"/>
                </a:cubicBezTo>
                <a:close/>
                <a:moveTo>
                  <a:pt x="10430595" y="4986828"/>
                </a:moveTo>
                <a:cubicBezTo>
                  <a:pt x="10437396" y="4976489"/>
                  <a:pt x="10443992" y="4966059"/>
                  <a:pt x="10450405" y="4955538"/>
                </a:cubicBezTo>
                <a:cubicBezTo>
                  <a:pt x="10449698" y="4965900"/>
                  <a:pt x="10448831" y="4976192"/>
                  <a:pt x="10447735" y="4986416"/>
                </a:cubicBezTo>
                <a:cubicBezTo>
                  <a:pt x="10442257" y="4996755"/>
                  <a:pt x="10436529" y="5007025"/>
                  <a:pt x="10430550" y="5017226"/>
                </a:cubicBezTo>
                <a:cubicBezTo>
                  <a:pt x="10430756" y="5007162"/>
                  <a:pt x="10430778" y="4997029"/>
                  <a:pt x="10430595" y="4986828"/>
                </a:cubicBezTo>
                <a:close/>
                <a:moveTo>
                  <a:pt x="10430390" y="4977745"/>
                </a:moveTo>
                <a:cubicBezTo>
                  <a:pt x="10430116" y="4967840"/>
                  <a:pt x="10429683" y="4957866"/>
                  <a:pt x="10429089" y="4947825"/>
                </a:cubicBezTo>
                <a:cubicBezTo>
                  <a:pt x="10436986" y="4936756"/>
                  <a:pt x="10444654" y="4925550"/>
                  <a:pt x="10452139" y="4914254"/>
                </a:cubicBezTo>
                <a:cubicBezTo>
                  <a:pt x="10451956" y="4924455"/>
                  <a:pt x="10451592" y="4934611"/>
                  <a:pt x="10451067" y="4944698"/>
                </a:cubicBezTo>
                <a:cubicBezTo>
                  <a:pt x="10444380" y="4955812"/>
                  <a:pt x="10437488" y="4966813"/>
                  <a:pt x="10430390" y="4977745"/>
                </a:cubicBezTo>
                <a:close/>
                <a:moveTo>
                  <a:pt x="10458210" y="4905079"/>
                </a:moveTo>
                <a:cubicBezTo>
                  <a:pt x="10465125" y="4894422"/>
                  <a:pt x="10471790" y="4883626"/>
                  <a:pt x="10478339" y="4872786"/>
                </a:cubicBezTo>
                <a:cubicBezTo>
                  <a:pt x="10477517" y="4882508"/>
                  <a:pt x="10476490" y="4892230"/>
                  <a:pt x="10475303" y="4901907"/>
                </a:cubicBezTo>
                <a:cubicBezTo>
                  <a:pt x="10470922" y="4910146"/>
                  <a:pt x="10466426" y="4918339"/>
                  <a:pt x="10461747" y="4926463"/>
                </a:cubicBezTo>
                <a:cubicBezTo>
                  <a:pt x="10460401" y="4928814"/>
                  <a:pt x="10459009" y="4931142"/>
                  <a:pt x="10457640" y="4933470"/>
                </a:cubicBezTo>
                <a:cubicBezTo>
                  <a:pt x="10458005" y="4924067"/>
                  <a:pt x="10458187" y="4914596"/>
                  <a:pt x="10458210" y="4905079"/>
                </a:cubicBezTo>
                <a:close/>
                <a:moveTo>
                  <a:pt x="10484250" y="4868610"/>
                </a:moveTo>
                <a:cubicBezTo>
                  <a:pt x="10484432" y="4866488"/>
                  <a:pt x="10484569" y="4864319"/>
                  <a:pt x="10484706" y="4862174"/>
                </a:cubicBezTo>
                <a:cubicBezTo>
                  <a:pt x="10490252" y="4852772"/>
                  <a:pt x="10495592" y="4843254"/>
                  <a:pt x="10500819" y="4833715"/>
                </a:cubicBezTo>
                <a:cubicBezTo>
                  <a:pt x="10499427" y="4842433"/>
                  <a:pt x="10497898" y="4851128"/>
                  <a:pt x="10496208" y="4859800"/>
                </a:cubicBezTo>
                <a:cubicBezTo>
                  <a:pt x="10491805" y="4869317"/>
                  <a:pt x="10487217" y="4878765"/>
                  <a:pt x="10482447" y="4888146"/>
                </a:cubicBezTo>
                <a:cubicBezTo>
                  <a:pt x="10483132" y="4881664"/>
                  <a:pt x="10483748" y="4875159"/>
                  <a:pt x="10484250" y="4868610"/>
                </a:cubicBezTo>
                <a:close/>
                <a:moveTo>
                  <a:pt x="10512846" y="4781179"/>
                </a:moveTo>
                <a:cubicBezTo>
                  <a:pt x="10518026" y="4772233"/>
                  <a:pt x="10523116" y="4763263"/>
                  <a:pt x="10528068" y="4754226"/>
                </a:cubicBezTo>
                <a:cubicBezTo>
                  <a:pt x="10526585" y="4762533"/>
                  <a:pt x="10524964" y="4770795"/>
                  <a:pt x="10523229" y="4779011"/>
                </a:cubicBezTo>
                <a:cubicBezTo>
                  <a:pt x="10519076" y="4787865"/>
                  <a:pt x="10514740" y="4796675"/>
                  <a:pt x="10510267" y="4805439"/>
                </a:cubicBezTo>
                <a:cubicBezTo>
                  <a:pt x="10511248" y="4797383"/>
                  <a:pt x="10512116" y="4789281"/>
                  <a:pt x="10512846" y="4781179"/>
                </a:cubicBezTo>
                <a:close/>
                <a:moveTo>
                  <a:pt x="10513804" y="4769676"/>
                </a:moveTo>
                <a:cubicBezTo>
                  <a:pt x="10514375" y="4762191"/>
                  <a:pt x="10514877" y="4754660"/>
                  <a:pt x="10515242" y="4747129"/>
                </a:cubicBezTo>
                <a:cubicBezTo>
                  <a:pt x="10515265" y="4746238"/>
                  <a:pt x="10515311" y="4745326"/>
                  <a:pt x="10515333" y="4744458"/>
                </a:cubicBezTo>
                <a:cubicBezTo>
                  <a:pt x="10521792" y="4734302"/>
                  <a:pt x="10528114" y="4724078"/>
                  <a:pt x="10534230" y="4713785"/>
                </a:cubicBezTo>
                <a:cubicBezTo>
                  <a:pt x="10533181" y="4722229"/>
                  <a:pt x="10531970" y="4730605"/>
                  <a:pt x="10530646" y="4738981"/>
                </a:cubicBezTo>
                <a:cubicBezTo>
                  <a:pt x="10525193" y="4749274"/>
                  <a:pt x="10519601" y="4759521"/>
                  <a:pt x="10513804" y="4769676"/>
                </a:cubicBezTo>
                <a:close/>
                <a:moveTo>
                  <a:pt x="10542719" y="4689457"/>
                </a:moveTo>
                <a:cubicBezTo>
                  <a:pt x="10543473" y="4681515"/>
                  <a:pt x="10544158" y="4673550"/>
                  <a:pt x="10544683" y="4665563"/>
                </a:cubicBezTo>
                <a:cubicBezTo>
                  <a:pt x="10551005" y="4655589"/>
                  <a:pt x="10557166" y="4645548"/>
                  <a:pt x="10563168" y="4635415"/>
                </a:cubicBezTo>
                <a:cubicBezTo>
                  <a:pt x="10562004" y="4643357"/>
                  <a:pt x="10560750" y="4651253"/>
                  <a:pt x="10559357" y="4659127"/>
                </a:cubicBezTo>
                <a:cubicBezTo>
                  <a:pt x="10553971" y="4669305"/>
                  <a:pt x="10548403" y="4679415"/>
                  <a:pt x="10542719" y="4689457"/>
                </a:cubicBezTo>
                <a:close/>
                <a:moveTo>
                  <a:pt x="10572069" y="4610493"/>
                </a:moveTo>
                <a:cubicBezTo>
                  <a:pt x="10572958" y="4602871"/>
                  <a:pt x="10573781" y="4595248"/>
                  <a:pt x="10574465" y="4587580"/>
                </a:cubicBezTo>
                <a:cubicBezTo>
                  <a:pt x="10580627" y="4577812"/>
                  <a:pt x="10586652" y="4567953"/>
                  <a:pt x="10592518" y="4558048"/>
                </a:cubicBezTo>
                <a:cubicBezTo>
                  <a:pt x="10591262" y="4565557"/>
                  <a:pt x="10589916" y="4573043"/>
                  <a:pt x="10588478" y="4580505"/>
                </a:cubicBezTo>
                <a:cubicBezTo>
                  <a:pt x="10583160" y="4590570"/>
                  <a:pt x="10577683" y="4600566"/>
                  <a:pt x="10572069" y="4610493"/>
                </a:cubicBezTo>
                <a:close/>
                <a:moveTo>
                  <a:pt x="10599957" y="4545314"/>
                </a:moveTo>
                <a:cubicBezTo>
                  <a:pt x="10604773" y="4536984"/>
                  <a:pt x="10609474" y="4528608"/>
                  <a:pt x="10614061" y="4520187"/>
                </a:cubicBezTo>
                <a:cubicBezTo>
                  <a:pt x="10612624" y="4526258"/>
                  <a:pt x="10611140" y="4532328"/>
                  <a:pt x="10609565" y="4538353"/>
                </a:cubicBezTo>
                <a:cubicBezTo>
                  <a:pt x="10605457" y="4547025"/>
                  <a:pt x="10601213" y="4555607"/>
                  <a:pt x="10596876" y="4564165"/>
                </a:cubicBezTo>
                <a:cubicBezTo>
                  <a:pt x="10597995" y="4557889"/>
                  <a:pt x="10598999" y="4551613"/>
                  <a:pt x="10599957" y="4545314"/>
                </a:cubicBezTo>
                <a:close/>
                <a:moveTo>
                  <a:pt x="10601806" y="4532762"/>
                </a:moveTo>
                <a:cubicBezTo>
                  <a:pt x="10602810" y="4525322"/>
                  <a:pt x="10603768" y="4517882"/>
                  <a:pt x="10604613" y="4510396"/>
                </a:cubicBezTo>
                <a:cubicBezTo>
                  <a:pt x="10610615" y="4500880"/>
                  <a:pt x="10616481" y="4491294"/>
                  <a:pt x="10622208" y="4481640"/>
                </a:cubicBezTo>
                <a:cubicBezTo>
                  <a:pt x="10620839" y="4488852"/>
                  <a:pt x="10619425" y="4496041"/>
                  <a:pt x="10617896" y="4503207"/>
                </a:cubicBezTo>
                <a:cubicBezTo>
                  <a:pt x="10612646" y="4513112"/>
                  <a:pt x="10607306" y="4522971"/>
                  <a:pt x="10601806" y="4532762"/>
                </a:cubicBezTo>
                <a:close/>
                <a:moveTo>
                  <a:pt x="10629740" y="4468769"/>
                </a:moveTo>
                <a:cubicBezTo>
                  <a:pt x="10634350" y="4460804"/>
                  <a:pt x="10638846" y="4452793"/>
                  <a:pt x="10643273" y="4444737"/>
                </a:cubicBezTo>
                <a:cubicBezTo>
                  <a:pt x="10641836" y="4450374"/>
                  <a:pt x="10640352" y="4455989"/>
                  <a:pt x="10638800" y="4461603"/>
                </a:cubicBezTo>
                <a:cubicBezTo>
                  <a:pt x="10634784" y="4470024"/>
                  <a:pt x="10630653" y="4478377"/>
                  <a:pt x="10626454" y="4486684"/>
                </a:cubicBezTo>
                <a:cubicBezTo>
                  <a:pt x="10627618" y="4480728"/>
                  <a:pt x="10628713" y="4474748"/>
                  <a:pt x="10629740" y="4468769"/>
                </a:cubicBezTo>
                <a:close/>
                <a:moveTo>
                  <a:pt x="10631885" y="4455783"/>
                </a:moveTo>
                <a:cubicBezTo>
                  <a:pt x="10633027" y="4448526"/>
                  <a:pt x="10634122" y="4441246"/>
                  <a:pt x="10635080" y="4433943"/>
                </a:cubicBezTo>
                <a:cubicBezTo>
                  <a:pt x="10640923" y="4424700"/>
                  <a:pt x="10646605" y="4415411"/>
                  <a:pt x="10652173" y="4406054"/>
                </a:cubicBezTo>
                <a:cubicBezTo>
                  <a:pt x="10650714" y="4413129"/>
                  <a:pt x="10649185" y="4420181"/>
                  <a:pt x="10647541" y="4427233"/>
                </a:cubicBezTo>
                <a:cubicBezTo>
                  <a:pt x="10642452" y="4436841"/>
                  <a:pt x="10637225" y="4446358"/>
                  <a:pt x="10631885" y="4455783"/>
                </a:cubicBezTo>
                <a:close/>
                <a:moveTo>
                  <a:pt x="10659819" y="4393069"/>
                </a:moveTo>
                <a:cubicBezTo>
                  <a:pt x="10664201" y="4385537"/>
                  <a:pt x="10668492" y="4377983"/>
                  <a:pt x="10672691" y="4370361"/>
                </a:cubicBezTo>
                <a:cubicBezTo>
                  <a:pt x="10671184" y="4375861"/>
                  <a:pt x="10669633" y="4381338"/>
                  <a:pt x="10668035" y="4386815"/>
                </a:cubicBezTo>
                <a:cubicBezTo>
                  <a:pt x="10664201" y="4394757"/>
                  <a:pt x="10660276" y="4402631"/>
                  <a:pt x="10656282" y="4410436"/>
                </a:cubicBezTo>
                <a:cubicBezTo>
                  <a:pt x="10657537" y="4404662"/>
                  <a:pt x="10658701" y="4398865"/>
                  <a:pt x="10659819" y="4393069"/>
                </a:cubicBezTo>
                <a:close/>
                <a:moveTo>
                  <a:pt x="10662262" y="4379855"/>
                </a:moveTo>
                <a:cubicBezTo>
                  <a:pt x="10663562" y="4372620"/>
                  <a:pt x="10664771" y="4365363"/>
                  <a:pt x="10665867" y="4358082"/>
                </a:cubicBezTo>
                <a:cubicBezTo>
                  <a:pt x="10671528" y="4349182"/>
                  <a:pt x="10677050" y="4340213"/>
                  <a:pt x="10682458" y="4331198"/>
                </a:cubicBezTo>
                <a:cubicBezTo>
                  <a:pt x="10680861" y="4338273"/>
                  <a:pt x="10679195" y="4345348"/>
                  <a:pt x="10677415" y="4352400"/>
                </a:cubicBezTo>
                <a:cubicBezTo>
                  <a:pt x="10672462" y="4361643"/>
                  <a:pt x="10667419" y="4370794"/>
                  <a:pt x="10662262" y="4379855"/>
                </a:cubicBezTo>
                <a:close/>
                <a:moveTo>
                  <a:pt x="10690241" y="4318053"/>
                </a:moveTo>
                <a:cubicBezTo>
                  <a:pt x="10694417" y="4310887"/>
                  <a:pt x="10698525" y="4303698"/>
                  <a:pt x="10702564" y="4296486"/>
                </a:cubicBezTo>
                <a:cubicBezTo>
                  <a:pt x="10700944" y="4302009"/>
                  <a:pt x="10699278" y="4307509"/>
                  <a:pt x="10697567" y="4313032"/>
                </a:cubicBezTo>
                <a:cubicBezTo>
                  <a:pt x="10693915" y="4320495"/>
                  <a:pt x="10690195" y="4327889"/>
                  <a:pt x="10686406" y="4335260"/>
                </a:cubicBezTo>
                <a:cubicBezTo>
                  <a:pt x="10687730" y="4329532"/>
                  <a:pt x="10689008" y="4323804"/>
                  <a:pt x="10690241" y="4318053"/>
                </a:cubicBezTo>
                <a:close/>
                <a:moveTo>
                  <a:pt x="10692934" y="4304725"/>
                </a:moveTo>
                <a:cubicBezTo>
                  <a:pt x="10694372" y="4297422"/>
                  <a:pt x="10695718" y="4290096"/>
                  <a:pt x="10696974" y="4282770"/>
                </a:cubicBezTo>
                <a:cubicBezTo>
                  <a:pt x="10702564" y="4274006"/>
                  <a:pt x="10708019" y="4265174"/>
                  <a:pt x="10713383" y="4256296"/>
                </a:cubicBezTo>
                <a:cubicBezTo>
                  <a:pt x="10711602" y="4263576"/>
                  <a:pt x="10709709" y="4270834"/>
                  <a:pt x="10707745" y="4278092"/>
                </a:cubicBezTo>
                <a:cubicBezTo>
                  <a:pt x="10702908" y="4287038"/>
                  <a:pt x="10697978" y="4295915"/>
                  <a:pt x="10692934" y="4304725"/>
                </a:cubicBezTo>
                <a:close/>
                <a:moveTo>
                  <a:pt x="10770255" y="4141844"/>
                </a:moveTo>
                <a:cubicBezTo>
                  <a:pt x="10771191" y="4138832"/>
                  <a:pt x="10772080" y="4135819"/>
                  <a:pt x="10772994" y="4132807"/>
                </a:cubicBezTo>
                <a:cubicBezTo>
                  <a:pt x="10774499" y="4130022"/>
                  <a:pt x="10776052" y="4127261"/>
                  <a:pt x="10777535" y="4124477"/>
                </a:cubicBezTo>
                <a:cubicBezTo>
                  <a:pt x="10776302" y="4127786"/>
                  <a:pt x="10775048" y="4131072"/>
                  <a:pt x="10773769" y="4134358"/>
                </a:cubicBezTo>
                <a:cubicBezTo>
                  <a:pt x="10772605" y="4136869"/>
                  <a:pt x="10771442" y="4139357"/>
                  <a:pt x="10770255" y="4141844"/>
                </a:cubicBezTo>
                <a:close/>
                <a:moveTo>
                  <a:pt x="10800836" y="4070252"/>
                </a:moveTo>
                <a:cubicBezTo>
                  <a:pt x="10802000" y="4066646"/>
                  <a:pt x="10803142" y="4063063"/>
                  <a:pt x="10804259" y="4059457"/>
                </a:cubicBezTo>
                <a:cubicBezTo>
                  <a:pt x="10805971" y="4056376"/>
                  <a:pt x="10807683" y="4053318"/>
                  <a:pt x="10809349" y="4050237"/>
                </a:cubicBezTo>
                <a:cubicBezTo>
                  <a:pt x="10807889" y="4054117"/>
                  <a:pt x="10806404" y="4057973"/>
                  <a:pt x="10804899" y="4061830"/>
                </a:cubicBezTo>
                <a:cubicBezTo>
                  <a:pt x="10803575" y="4064637"/>
                  <a:pt x="10802206" y="4067445"/>
                  <a:pt x="10800836" y="4070252"/>
                </a:cubicBezTo>
                <a:close/>
                <a:moveTo>
                  <a:pt x="10832627" y="3996925"/>
                </a:moveTo>
                <a:cubicBezTo>
                  <a:pt x="10833860" y="3993227"/>
                  <a:pt x="10835047" y="3989507"/>
                  <a:pt x="10836233" y="3985787"/>
                </a:cubicBezTo>
                <a:cubicBezTo>
                  <a:pt x="10838172" y="3982319"/>
                  <a:pt x="10840090" y="3978850"/>
                  <a:pt x="10842007" y="3975381"/>
                </a:cubicBezTo>
                <a:cubicBezTo>
                  <a:pt x="10840546" y="3979215"/>
                  <a:pt x="10839040" y="3983049"/>
                  <a:pt x="10837534" y="3986837"/>
                </a:cubicBezTo>
                <a:cubicBezTo>
                  <a:pt x="10835914" y="3990215"/>
                  <a:pt x="10834293" y="3993570"/>
                  <a:pt x="10832627" y="3996925"/>
                </a:cubicBezTo>
                <a:close/>
                <a:moveTo>
                  <a:pt x="10864737" y="3924260"/>
                </a:moveTo>
                <a:cubicBezTo>
                  <a:pt x="10866198" y="3919969"/>
                  <a:pt x="10867614" y="3915656"/>
                  <a:pt x="10869028" y="3911342"/>
                </a:cubicBezTo>
                <a:cubicBezTo>
                  <a:pt x="10871128" y="3907645"/>
                  <a:pt x="10873228" y="3903948"/>
                  <a:pt x="10875282" y="3900251"/>
                </a:cubicBezTo>
                <a:cubicBezTo>
                  <a:pt x="10873478" y="3904838"/>
                  <a:pt x="10871675" y="3909402"/>
                  <a:pt x="10869827" y="3913944"/>
                </a:cubicBezTo>
                <a:cubicBezTo>
                  <a:pt x="10868138" y="3917390"/>
                  <a:pt x="10866449" y="3920836"/>
                  <a:pt x="10864737" y="3924260"/>
                </a:cubicBezTo>
                <a:close/>
                <a:moveTo>
                  <a:pt x="10897465" y="3851275"/>
                </a:moveTo>
                <a:cubicBezTo>
                  <a:pt x="10899199" y="3846254"/>
                  <a:pt x="10900911" y="3841233"/>
                  <a:pt x="10902576" y="3836213"/>
                </a:cubicBezTo>
                <a:cubicBezTo>
                  <a:pt x="10904972" y="3832036"/>
                  <a:pt x="10907324" y="3827860"/>
                  <a:pt x="10909674" y="3823683"/>
                </a:cubicBezTo>
                <a:cubicBezTo>
                  <a:pt x="10907483" y="3829160"/>
                  <a:pt x="10905292" y="3834615"/>
                  <a:pt x="10903033" y="3840069"/>
                </a:cubicBezTo>
                <a:cubicBezTo>
                  <a:pt x="10901185" y="3843812"/>
                  <a:pt x="10899358" y="3847555"/>
                  <a:pt x="10897465" y="3851275"/>
                </a:cubicBezTo>
                <a:close/>
                <a:moveTo>
                  <a:pt x="10917822" y="3802550"/>
                </a:moveTo>
                <a:cubicBezTo>
                  <a:pt x="10914353" y="3809032"/>
                  <a:pt x="10910815" y="3815467"/>
                  <a:pt x="10907255" y="3821857"/>
                </a:cubicBezTo>
                <a:cubicBezTo>
                  <a:pt x="10909857" y="3813642"/>
                  <a:pt x="10912435" y="3805425"/>
                  <a:pt x="10914900" y="3797141"/>
                </a:cubicBezTo>
                <a:cubicBezTo>
                  <a:pt x="10919100" y="3790363"/>
                  <a:pt x="10923208" y="3783539"/>
                  <a:pt x="10927293" y="3776693"/>
                </a:cubicBezTo>
                <a:cubicBezTo>
                  <a:pt x="10924212" y="3785365"/>
                  <a:pt x="10921062" y="3793969"/>
                  <a:pt x="10917822" y="3802550"/>
                </a:cubicBezTo>
                <a:close/>
                <a:moveTo>
                  <a:pt x="10876035" y="3875055"/>
                </a:moveTo>
                <a:cubicBezTo>
                  <a:pt x="10870808" y="3883522"/>
                  <a:pt x="10865491" y="3891921"/>
                  <a:pt x="10860082" y="3900251"/>
                </a:cubicBezTo>
                <a:cubicBezTo>
                  <a:pt x="10862524" y="3890095"/>
                  <a:pt x="10864807" y="3879916"/>
                  <a:pt x="10866952" y="3869715"/>
                </a:cubicBezTo>
                <a:cubicBezTo>
                  <a:pt x="10872999" y="3861111"/>
                  <a:pt x="10878956" y="3852462"/>
                  <a:pt x="10884798" y="3843766"/>
                </a:cubicBezTo>
                <a:cubicBezTo>
                  <a:pt x="10881991" y="3854287"/>
                  <a:pt x="10879070" y="3864717"/>
                  <a:pt x="10876035" y="3875055"/>
                </a:cubicBezTo>
                <a:close/>
                <a:moveTo>
                  <a:pt x="10853304" y="3910635"/>
                </a:moveTo>
                <a:cubicBezTo>
                  <a:pt x="10847188" y="3919901"/>
                  <a:pt x="10840957" y="3929121"/>
                  <a:pt x="10834635" y="3938227"/>
                </a:cubicBezTo>
                <a:cubicBezTo>
                  <a:pt x="10836667" y="3927660"/>
                  <a:pt x="10838516" y="3917048"/>
                  <a:pt x="10840204" y="3906435"/>
                </a:cubicBezTo>
                <a:cubicBezTo>
                  <a:pt x="10847233" y="3897079"/>
                  <a:pt x="10854126" y="3887653"/>
                  <a:pt x="10860904" y="3878182"/>
                </a:cubicBezTo>
                <a:cubicBezTo>
                  <a:pt x="10858531" y="3889000"/>
                  <a:pt x="10856020" y="3899817"/>
                  <a:pt x="10853304" y="3910635"/>
                </a:cubicBezTo>
                <a:close/>
                <a:moveTo>
                  <a:pt x="10828588" y="3946922"/>
                </a:moveTo>
                <a:cubicBezTo>
                  <a:pt x="10821559" y="3956918"/>
                  <a:pt x="10814392" y="3966823"/>
                  <a:pt x="10807112" y="3976613"/>
                </a:cubicBezTo>
                <a:cubicBezTo>
                  <a:pt x="10808619" y="3965750"/>
                  <a:pt x="10809988" y="3954841"/>
                  <a:pt x="10811152" y="3943932"/>
                </a:cubicBezTo>
                <a:cubicBezTo>
                  <a:pt x="10819139" y="3933936"/>
                  <a:pt x="10827013" y="3923894"/>
                  <a:pt x="10834705" y="3913762"/>
                </a:cubicBezTo>
                <a:cubicBezTo>
                  <a:pt x="10832856" y="3924830"/>
                  <a:pt x="10830801" y="3935876"/>
                  <a:pt x="10828588" y="3946922"/>
                </a:cubicBezTo>
                <a:close/>
                <a:moveTo>
                  <a:pt x="10802297" y="3983026"/>
                </a:moveTo>
                <a:cubicBezTo>
                  <a:pt x="10794126" y="3993935"/>
                  <a:pt x="10785797" y="4004707"/>
                  <a:pt x="10777330" y="4015365"/>
                </a:cubicBezTo>
                <a:cubicBezTo>
                  <a:pt x="10778288" y="4004296"/>
                  <a:pt x="10779064" y="3993205"/>
                  <a:pt x="10779634" y="3982068"/>
                </a:cubicBezTo>
                <a:cubicBezTo>
                  <a:pt x="10788878" y="3971227"/>
                  <a:pt x="10797961" y="3960318"/>
                  <a:pt x="10806838" y="3949295"/>
                </a:cubicBezTo>
                <a:cubicBezTo>
                  <a:pt x="10805515" y="3960569"/>
                  <a:pt x="10803985" y="3971798"/>
                  <a:pt x="10802297" y="3983026"/>
                </a:cubicBezTo>
                <a:close/>
                <a:moveTo>
                  <a:pt x="10740700" y="4059708"/>
                </a:moveTo>
                <a:cubicBezTo>
                  <a:pt x="10730704" y="4071347"/>
                  <a:pt x="10720526" y="4082849"/>
                  <a:pt x="10710210" y="4094192"/>
                </a:cubicBezTo>
                <a:cubicBezTo>
                  <a:pt x="10709868" y="4082849"/>
                  <a:pt x="10709320" y="4071461"/>
                  <a:pt x="10708590" y="4060073"/>
                </a:cubicBezTo>
                <a:cubicBezTo>
                  <a:pt x="10719704" y="4048639"/>
                  <a:pt x="10730590" y="4037114"/>
                  <a:pt x="10741248" y="4025452"/>
                </a:cubicBezTo>
                <a:cubicBezTo>
                  <a:pt x="10741270" y="4036909"/>
                  <a:pt x="10741089" y="4048320"/>
                  <a:pt x="10740700" y="4059708"/>
                </a:cubicBezTo>
                <a:close/>
                <a:moveTo>
                  <a:pt x="10705167" y="4099692"/>
                </a:moveTo>
                <a:cubicBezTo>
                  <a:pt x="10694440" y="4111354"/>
                  <a:pt x="10683554" y="4122879"/>
                  <a:pt x="10672508" y="4134222"/>
                </a:cubicBezTo>
                <a:cubicBezTo>
                  <a:pt x="10671482" y="4122765"/>
                  <a:pt x="10670272" y="4111240"/>
                  <a:pt x="10668834" y="4099692"/>
                </a:cubicBezTo>
                <a:cubicBezTo>
                  <a:pt x="10680656" y="4088281"/>
                  <a:pt x="10692272" y="4076756"/>
                  <a:pt x="10703683" y="4065117"/>
                </a:cubicBezTo>
                <a:cubicBezTo>
                  <a:pt x="10704368" y="4076688"/>
                  <a:pt x="10704870" y="4088212"/>
                  <a:pt x="10705167" y="4099692"/>
                </a:cubicBezTo>
                <a:close/>
                <a:moveTo>
                  <a:pt x="10667556" y="4139220"/>
                </a:moveTo>
                <a:cubicBezTo>
                  <a:pt x="10655871" y="4151110"/>
                  <a:pt x="10644004" y="4162818"/>
                  <a:pt x="10631953" y="4174365"/>
                </a:cubicBezTo>
                <a:cubicBezTo>
                  <a:pt x="10630220" y="4162772"/>
                  <a:pt x="10628302" y="4151156"/>
                  <a:pt x="10626180" y="4139471"/>
                </a:cubicBezTo>
                <a:cubicBezTo>
                  <a:pt x="10639029" y="4127877"/>
                  <a:pt x="10651649" y="4116169"/>
                  <a:pt x="10664019" y="4104325"/>
                </a:cubicBezTo>
                <a:cubicBezTo>
                  <a:pt x="10665411" y="4115987"/>
                  <a:pt x="10666598" y="4127626"/>
                  <a:pt x="10667556" y="4139220"/>
                </a:cubicBezTo>
                <a:close/>
                <a:moveTo>
                  <a:pt x="10627206" y="4178884"/>
                </a:moveTo>
                <a:cubicBezTo>
                  <a:pt x="10614541" y="4190911"/>
                  <a:pt x="10601692" y="4202756"/>
                  <a:pt x="10588661" y="4214395"/>
                </a:cubicBezTo>
                <a:cubicBezTo>
                  <a:pt x="10586242" y="4202688"/>
                  <a:pt x="10583594" y="4190934"/>
                  <a:pt x="10580765" y="4179113"/>
                </a:cubicBezTo>
                <a:cubicBezTo>
                  <a:pt x="10594617" y="4167428"/>
                  <a:pt x="10608219" y="4155606"/>
                  <a:pt x="10621570" y="4143647"/>
                </a:cubicBezTo>
                <a:cubicBezTo>
                  <a:pt x="10623646" y="4155446"/>
                  <a:pt x="10625518" y="4167176"/>
                  <a:pt x="10627206" y="4178884"/>
                </a:cubicBezTo>
                <a:close/>
                <a:moveTo>
                  <a:pt x="10584096" y="4218481"/>
                </a:moveTo>
                <a:cubicBezTo>
                  <a:pt x="10570495" y="4230553"/>
                  <a:pt x="10556687" y="4242398"/>
                  <a:pt x="10542719" y="4254060"/>
                </a:cubicBezTo>
                <a:cubicBezTo>
                  <a:pt x="10539594" y="4242192"/>
                  <a:pt x="10536284" y="4230256"/>
                  <a:pt x="10532747" y="4218275"/>
                </a:cubicBezTo>
                <a:cubicBezTo>
                  <a:pt x="10547536" y="4206613"/>
                  <a:pt x="10562050" y="4194791"/>
                  <a:pt x="10576314" y="4182833"/>
                </a:cubicBezTo>
                <a:cubicBezTo>
                  <a:pt x="10579121" y="4194768"/>
                  <a:pt x="10581699" y="4206636"/>
                  <a:pt x="10584096" y="4218481"/>
                </a:cubicBezTo>
                <a:close/>
                <a:moveTo>
                  <a:pt x="10538270" y="4257757"/>
                </a:moveTo>
                <a:cubicBezTo>
                  <a:pt x="10523778" y="4269761"/>
                  <a:pt x="10509103" y="4281560"/>
                  <a:pt x="10494223" y="4293131"/>
                </a:cubicBezTo>
                <a:cubicBezTo>
                  <a:pt x="10490412" y="4281081"/>
                  <a:pt x="10486418" y="4268986"/>
                  <a:pt x="10482219" y="4256844"/>
                </a:cubicBezTo>
                <a:cubicBezTo>
                  <a:pt x="10496254" y="4246483"/>
                  <a:pt x="10510107" y="4235985"/>
                  <a:pt x="10523755" y="4225350"/>
                </a:cubicBezTo>
                <a:cubicBezTo>
                  <a:pt x="10525306" y="4224140"/>
                  <a:pt x="10526835" y="4222931"/>
                  <a:pt x="10528388" y="4221721"/>
                </a:cubicBezTo>
                <a:cubicBezTo>
                  <a:pt x="10531879" y="4233771"/>
                  <a:pt x="10535189" y="4245798"/>
                  <a:pt x="10538270" y="4257757"/>
                </a:cubicBezTo>
                <a:close/>
                <a:moveTo>
                  <a:pt x="10489841" y="4296554"/>
                </a:moveTo>
                <a:cubicBezTo>
                  <a:pt x="10474528" y="4308399"/>
                  <a:pt x="10459009" y="4320015"/>
                  <a:pt x="10443330" y="4331404"/>
                </a:cubicBezTo>
                <a:cubicBezTo>
                  <a:pt x="10438857" y="4319216"/>
                  <a:pt x="10434179" y="4306961"/>
                  <a:pt x="10429271" y="4294592"/>
                </a:cubicBezTo>
                <a:cubicBezTo>
                  <a:pt x="10445704" y="4283272"/>
                  <a:pt x="10461884" y="4271770"/>
                  <a:pt x="10477814" y="4260062"/>
                </a:cubicBezTo>
                <a:cubicBezTo>
                  <a:pt x="10482036" y="4272295"/>
                  <a:pt x="10486030" y="4284436"/>
                  <a:pt x="10489841" y="4296554"/>
                </a:cubicBezTo>
                <a:close/>
                <a:moveTo>
                  <a:pt x="10438971" y="4334553"/>
                </a:moveTo>
                <a:cubicBezTo>
                  <a:pt x="10422882" y="4346192"/>
                  <a:pt x="10406610" y="4357580"/>
                  <a:pt x="10390132" y="4368740"/>
                </a:cubicBezTo>
                <a:cubicBezTo>
                  <a:pt x="10385021" y="4356348"/>
                  <a:pt x="10379679" y="4343887"/>
                  <a:pt x="10374134" y="4331335"/>
                </a:cubicBezTo>
                <a:cubicBezTo>
                  <a:pt x="10391319" y="4320266"/>
                  <a:pt x="10408253" y="4309015"/>
                  <a:pt x="10424936" y="4297581"/>
                </a:cubicBezTo>
                <a:cubicBezTo>
                  <a:pt x="10429796" y="4309882"/>
                  <a:pt x="10434476" y="4322206"/>
                  <a:pt x="10438971" y="4334553"/>
                </a:cubicBezTo>
                <a:close/>
                <a:moveTo>
                  <a:pt x="10385796" y="4371662"/>
                </a:moveTo>
                <a:cubicBezTo>
                  <a:pt x="10369045" y="4382958"/>
                  <a:pt x="10352110" y="4394027"/>
                  <a:pt x="10335017" y="4404822"/>
                </a:cubicBezTo>
                <a:cubicBezTo>
                  <a:pt x="10329266" y="4392224"/>
                  <a:pt x="10323332" y="4379535"/>
                  <a:pt x="10317193" y="4366755"/>
                </a:cubicBezTo>
                <a:cubicBezTo>
                  <a:pt x="10334972" y="4356074"/>
                  <a:pt x="10352521" y="4345188"/>
                  <a:pt x="10369797" y="4334119"/>
                </a:cubicBezTo>
                <a:cubicBezTo>
                  <a:pt x="10375298" y="4346603"/>
                  <a:pt x="10380638" y="4359109"/>
                  <a:pt x="10385796" y="4371662"/>
                </a:cubicBezTo>
                <a:close/>
                <a:moveTo>
                  <a:pt x="10330499" y="4407674"/>
                </a:moveTo>
                <a:cubicBezTo>
                  <a:pt x="10313245" y="4418515"/>
                  <a:pt x="10295832" y="4429127"/>
                  <a:pt x="10278259" y="4439488"/>
                </a:cubicBezTo>
                <a:cubicBezTo>
                  <a:pt x="10271937" y="4426640"/>
                  <a:pt x="10265433" y="4413699"/>
                  <a:pt x="10258746" y="4400714"/>
                </a:cubicBezTo>
                <a:cubicBezTo>
                  <a:pt x="10276958" y="4390490"/>
                  <a:pt x="10294942" y="4380060"/>
                  <a:pt x="10312674" y="4369448"/>
                </a:cubicBezTo>
                <a:cubicBezTo>
                  <a:pt x="10318837" y="4382274"/>
                  <a:pt x="10324770" y="4395008"/>
                  <a:pt x="10330499" y="4407674"/>
                </a:cubicBezTo>
                <a:close/>
                <a:moveTo>
                  <a:pt x="10273649" y="4442204"/>
                </a:moveTo>
                <a:cubicBezTo>
                  <a:pt x="10255985" y="4452588"/>
                  <a:pt x="10238161" y="4462676"/>
                  <a:pt x="10220200" y="4472557"/>
                </a:cubicBezTo>
                <a:cubicBezTo>
                  <a:pt x="10216526" y="4465551"/>
                  <a:pt x="10212828" y="4458522"/>
                  <a:pt x="10209040" y="4451447"/>
                </a:cubicBezTo>
                <a:cubicBezTo>
                  <a:pt x="10205753" y="4445331"/>
                  <a:pt x="10202421" y="4439192"/>
                  <a:pt x="10199044" y="4433030"/>
                </a:cubicBezTo>
                <a:cubicBezTo>
                  <a:pt x="10217598" y="4423330"/>
                  <a:pt x="10235924" y="4413426"/>
                  <a:pt x="10254022" y="4403316"/>
                </a:cubicBezTo>
                <a:cubicBezTo>
                  <a:pt x="10260777" y="4416393"/>
                  <a:pt x="10267327" y="4429355"/>
                  <a:pt x="10273649" y="4442204"/>
                </a:cubicBezTo>
                <a:close/>
                <a:moveTo>
                  <a:pt x="10215385" y="4475205"/>
                </a:moveTo>
                <a:cubicBezTo>
                  <a:pt x="10197424" y="4485041"/>
                  <a:pt x="10179349" y="4494626"/>
                  <a:pt x="10161137" y="4503960"/>
                </a:cubicBezTo>
                <a:cubicBezTo>
                  <a:pt x="10153811" y="4490610"/>
                  <a:pt x="10146257" y="4477167"/>
                  <a:pt x="10138520" y="4463611"/>
                </a:cubicBezTo>
                <a:cubicBezTo>
                  <a:pt x="10157257" y="4454459"/>
                  <a:pt x="10175811" y="4445125"/>
                  <a:pt x="10194137" y="4435608"/>
                </a:cubicBezTo>
                <a:cubicBezTo>
                  <a:pt x="10201417" y="4448914"/>
                  <a:pt x="10208515" y="4462128"/>
                  <a:pt x="10215385" y="4475205"/>
                </a:cubicBezTo>
                <a:close/>
                <a:moveTo>
                  <a:pt x="10155773" y="4506699"/>
                </a:moveTo>
                <a:cubicBezTo>
                  <a:pt x="10137790" y="4515873"/>
                  <a:pt x="10119715" y="4524820"/>
                  <a:pt x="10101526" y="4533515"/>
                </a:cubicBezTo>
                <a:cubicBezTo>
                  <a:pt x="10093721" y="4519890"/>
                  <a:pt x="10085779" y="4506174"/>
                  <a:pt x="10077586" y="4492298"/>
                </a:cubicBezTo>
                <a:cubicBezTo>
                  <a:pt x="10096277" y="4483808"/>
                  <a:pt x="10114762" y="4475113"/>
                  <a:pt x="10133065" y="4466258"/>
                </a:cubicBezTo>
                <a:cubicBezTo>
                  <a:pt x="10140826" y="4479837"/>
                  <a:pt x="10148402" y="4493325"/>
                  <a:pt x="10155773" y="4506699"/>
                </a:cubicBezTo>
                <a:close/>
                <a:moveTo>
                  <a:pt x="10096049" y="4536116"/>
                </a:moveTo>
                <a:cubicBezTo>
                  <a:pt x="10078019" y="4544675"/>
                  <a:pt x="10059876" y="4553028"/>
                  <a:pt x="10041664" y="4561152"/>
                </a:cubicBezTo>
                <a:cubicBezTo>
                  <a:pt x="10033493" y="4547231"/>
                  <a:pt x="10025072" y="4533172"/>
                  <a:pt x="10016514" y="4519023"/>
                </a:cubicBezTo>
                <a:cubicBezTo>
                  <a:pt x="10020325" y="4517425"/>
                  <a:pt x="10024159" y="4515851"/>
                  <a:pt x="10027948" y="4514230"/>
                </a:cubicBezTo>
                <a:cubicBezTo>
                  <a:pt x="10042759" y="4507863"/>
                  <a:pt x="10057456" y="4501382"/>
                  <a:pt x="10072040" y="4494809"/>
                </a:cubicBezTo>
                <a:cubicBezTo>
                  <a:pt x="10080210" y="4508662"/>
                  <a:pt x="10088244" y="4522469"/>
                  <a:pt x="10096049" y="4536116"/>
                </a:cubicBezTo>
                <a:close/>
                <a:moveTo>
                  <a:pt x="10036141" y="4563617"/>
                </a:moveTo>
                <a:cubicBezTo>
                  <a:pt x="10018203" y="4571559"/>
                  <a:pt x="10000173" y="4579273"/>
                  <a:pt x="9982098" y="4586781"/>
                </a:cubicBezTo>
                <a:cubicBezTo>
                  <a:pt x="9973563" y="4572472"/>
                  <a:pt x="9964959" y="4558117"/>
                  <a:pt x="9956241" y="4543671"/>
                </a:cubicBezTo>
                <a:cubicBezTo>
                  <a:pt x="9974590" y="4536436"/>
                  <a:pt x="9992801" y="4528996"/>
                  <a:pt x="10010922" y="4521396"/>
                </a:cubicBezTo>
                <a:cubicBezTo>
                  <a:pt x="10019480" y="4535569"/>
                  <a:pt x="10027925" y="4549650"/>
                  <a:pt x="10036141" y="4563617"/>
                </a:cubicBezTo>
                <a:close/>
                <a:moveTo>
                  <a:pt x="9976393" y="4589155"/>
                </a:moveTo>
                <a:cubicBezTo>
                  <a:pt x="9959025" y="4596321"/>
                  <a:pt x="9941589" y="4603304"/>
                  <a:pt x="9924131" y="4610060"/>
                </a:cubicBezTo>
                <a:cubicBezTo>
                  <a:pt x="9915481" y="4595385"/>
                  <a:pt x="9906786" y="4580665"/>
                  <a:pt x="9897977" y="4565876"/>
                </a:cubicBezTo>
                <a:cubicBezTo>
                  <a:pt x="9915572" y="4559418"/>
                  <a:pt x="9933031" y="4552754"/>
                  <a:pt x="9950421" y="4545930"/>
                </a:cubicBezTo>
                <a:cubicBezTo>
                  <a:pt x="9959185" y="4560422"/>
                  <a:pt x="9967834" y="4574822"/>
                  <a:pt x="9976393" y="4589155"/>
                </a:cubicBezTo>
                <a:close/>
                <a:moveTo>
                  <a:pt x="9918266" y="4612319"/>
                </a:moveTo>
                <a:cubicBezTo>
                  <a:pt x="9901651" y="4618709"/>
                  <a:pt x="9884991" y="4624917"/>
                  <a:pt x="9868285" y="4630942"/>
                </a:cubicBezTo>
                <a:cubicBezTo>
                  <a:pt x="9859567" y="4615925"/>
                  <a:pt x="9850780" y="4600862"/>
                  <a:pt x="9841880" y="4585731"/>
                </a:cubicBezTo>
                <a:cubicBezTo>
                  <a:pt x="9858677" y="4579980"/>
                  <a:pt x="9875429" y="4574092"/>
                  <a:pt x="9892066" y="4568022"/>
                </a:cubicBezTo>
                <a:cubicBezTo>
                  <a:pt x="9900852" y="4582788"/>
                  <a:pt x="9909570" y="4597553"/>
                  <a:pt x="9918266" y="4612319"/>
                </a:cubicBezTo>
                <a:close/>
                <a:moveTo>
                  <a:pt x="9862283" y="4633110"/>
                </a:moveTo>
                <a:cubicBezTo>
                  <a:pt x="9846444" y="4638792"/>
                  <a:pt x="9830583" y="4644338"/>
                  <a:pt x="9814699" y="4649701"/>
                </a:cubicBezTo>
                <a:cubicBezTo>
                  <a:pt x="9805890" y="4634365"/>
                  <a:pt x="9797035" y="4618983"/>
                  <a:pt x="9788066" y="4603533"/>
                </a:cubicBezTo>
                <a:cubicBezTo>
                  <a:pt x="9804064" y="4598443"/>
                  <a:pt x="9819971" y="4593194"/>
                  <a:pt x="9835832" y="4587808"/>
                </a:cubicBezTo>
                <a:cubicBezTo>
                  <a:pt x="9844711" y="4602916"/>
                  <a:pt x="9853519" y="4618025"/>
                  <a:pt x="9862283" y="4633110"/>
                </a:cubicBezTo>
                <a:close/>
                <a:moveTo>
                  <a:pt x="9808468" y="4651778"/>
                </a:moveTo>
                <a:cubicBezTo>
                  <a:pt x="9793452" y="4656822"/>
                  <a:pt x="9778412" y="4661729"/>
                  <a:pt x="9763349" y="4666476"/>
                </a:cubicBezTo>
                <a:cubicBezTo>
                  <a:pt x="9754495" y="4650843"/>
                  <a:pt x="9745549" y="4635141"/>
                  <a:pt x="9736511" y="4619394"/>
                </a:cubicBezTo>
                <a:cubicBezTo>
                  <a:pt x="9751665" y="4614898"/>
                  <a:pt x="9766750" y="4610265"/>
                  <a:pt x="9781767" y="4605518"/>
                </a:cubicBezTo>
                <a:cubicBezTo>
                  <a:pt x="9790713" y="4620946"/>
                  <a:pt x="9799614" y="4636373"/>
                  <a:pt x="9808468" y="4651778"/>
                </a:cubicBezTo>
                <a:close/>
                <a:moveTo>
                  <a:pt x="9756800" y="4668530"/>
                </a:moveTo>
                <a:cubicBezTo>
                  <a:pt x="9742605" y="4672957"/>
                  <a:pt x="9728410" y="4677293"/>
                  <a:pt x="9714214" y="4681470"/>
                </a:cubicBezTo>
                <a:cubicBezTo>
                  <a:pt x="9705314" y="4665563"/>
                  <a:pt x="9696322" y="4649610"/>
                  <a:pt x="9687239" y="4633589"/>
                </a:cubicBezTo>
                <a:cubicBezTo>
                  <a:pt x="9701503" y="4629618"/>
                  <a:pt x="9715721" y="4625556"/>
                  <a:pt x="9729893" y="4621379"/>
                </a:cubicBezTo>
                <a:cubicBezTo>
                  <a:pt x="9738907" y="4637104"/>
                  <a:pt x="9747877" y="4652805"/>
                  <a:pt x="9756800" y="4668530"/>
                </a:cubicBezTo>
                <a:close/>
                <a:moveTo>
                  <a:pt x="9707824" y="4683341"/>
                </a:moveTo>
                <a:cubicBezTo>
                  <a:pt x="9694336" y="4687289"/>
                  <a:pt x="9680848" y="4691123"/>
                  <a:pt x="9667361" y="4694843"/>
                </a:cubicBezTo>
                <a:cubicBezTo>
                  <a:pt x="9658392" y="4678663"/>
                  <a:pt x="9649354" y="4662436"/>
                  <a:pt x="9640226" y="4646141"/>
                </a:cubicBezTo>
                <a:cubicBezTo>
                  <a:pt x="9653782" y="4642627"/>
                  <a:pt x="9667315" y="4639043"/>
                  <a:pt x="9680780" y="4635346"/>
                </a:cubicBezTo>
                <a:cubicBezTo>
                  <a:pt x="9689863" y="4651345"/>
                  <a:pt x="9698877" y="4667343"/>
                  <a:pt x="9707824" y="4683341"/>
                </a:cubicBezTo>
                <a:close/>
                <a:moveTo>
                  <a:pt x="9660583" y="4696715"/>
                </a:moveTo>
                <a:cubicBezTo>
                  <a:pt x="9647939" y="4700161"/>
                  <a:pt x="9635319" y="4703516"/>
                  <a:pt x="9622698" y="4706779"/>
                </a:cubicBezTo>
                <a:cubicBezTo>
                  <a:pt x="9613706" y="4690347"/>
                  <a:pt x="9604601" y="4673870"/>
                  <a:pt x="9595426" y="4657347"/>
                </a:cubicBezTo>
                <a:cubicBezTo>
                  <a:pt x="9608114" y="4654289"/>
                  <a:pt x="9620758" y="4651139"/>
                  <a:pt x="9633356" y="4647921"/>
                </a:cubicBezTo>
                <a:cubicBezTo>
                  <a:pt x="9642484" y="4664170"/>
                  <a:pt x="9651567" y="4680443"/>
                  <a:pt x="9660583" y="4696715"/>
                </a:cubicBezTo>
                <a:close/>
                <a:moveTo>
                  <a:pt x="9615486" y="4708628"/>
                </a:moveTo>
                <a:cubicBezTo>
                  <a:pt x="9560850" y="4722572"/>
                  <a:pt x="9506466" y="4734668"/>
                  <a:pt x="9452652" y="4744983"/>
                </a:cubicBezTo>
                <a:cubicBezTo>
                  <a:pt x="8868295" y="4855966"/>
                  <a:pt x="8272095" y="4811532"/>
                  <a:pt x="7725965" y="4703333"/>
                </a:cubicBezTo>
                <a:cubicBezTo>
                  <a:pt x="7233239" y="4605746"/>
                  <a:pt x="6781295" y="4456262"/>
                  <a:pt x="6415368" y="4322229"/>
                </a:cubicBezTo>
                <a:cubicBezTo>
                  <a:pt x="5966369" y="4157728"/>
                  <a:pt x="5524421" y="3955754"/>
                  <a:pt x="5097034" y="3760398"/>
                </a:cubicBezTo>
                <a:cubicBezTo>
                  <a:pt x="4643676" y="3553197"/>
                  <a:pt x="4174890" y="3338945"/>
                  <a:pt x="3697227" y="3169309"/>
                </a:cubicBezTo>
                <a:cubicBezTo>
                  <a:pt x="3394128" y="3060905"/>
                  <a:pt x="3151165" y="3011518"/>
                  <a:pt x="2932577" y="3013869"/>
                </a:cubicBezTo>
                <a:cubicBezTo>
                  <a:pt x="2801465" y="3015284"/>
                  <a:pt x="2678386" y="3036394"/>
                  <a:pt x="2566763" y="3076606"/>
                </a:cubicBezTo>
                <a:cubicBezTo>
                  <a:pt x="2444598" y="3120584"/>
                  <a:pt x="2331355" y="3189119"/>
                  <a:pt x="2230190" y="3280292"/>
                </a:cubicBezTo>
                <a:cubicBezTo>
                  <a:pt x="2102841" y="3395041"/>
                  <a:pt x="1990723" y="3526382"/>
                  <a:pt x="1888654" y="3667558"/>
                </a:cubicBezTo>
                <a:cubicBezTo>
                  <a:pt x="1997481" y="3507941"/>
                  <a:pt x="2117760" y="3359211"/>
                  <a:pt x="2256218" y="3230061"/>
                </a:cubicBezTo>
                <a:cubicBezTo>
                  <a:pt x="2702326" y="2813971"/>
                  <a:pt x="3271460" y="2945243"/>
                  <a:pt x="3717470" y="3106069"/>
                </a:cubicBezTo>
                <a:cubicBezTo>
                  <a:pt x="4184909" y="3274039"/>
                  <a:pt x="4643151" y="3486945"/>
                  <a:pt x="5086285" y="3692845"/>
                </a:cubicBezTo>
                <a:cubicBezTo>
                  <a:pt x="5511002" y="3890186"/>
                  <a:pt x="5950165" y="4094238"/>
                  <a:pt x="6397407" y="4258738"/>
                </a:cubicBezTo>
                <a:cubicBezTo>
                  <a:pt x="6958325" y="4466396"/>
                  <a:pt x="7454543" y="4604491"/>
                  <a:pt x="7914406" y="4680876"/>
                </a:cubicBezTo>
                <a:cubicBezTo>
                  <a:pt x="8186033" y="4725995"/>
                  <a:pt x="8449992" y="4749981"/>
                  <a:pt x="8698979" y="4752126"/>
                </a:cubicBezTo>
                <a:cubicBezTo>
                  <a:pt x="8970035" y="4754500"/>
                  <a:pt x="9232853" y="4731085"/>
                  <a:pt x="9480106" y="4682611"/>
                </a:cubicBezTo>
                <a:cubicBezTo>
                  <a:pt x="9516347" y="4675467"/>
                  <a:pt x="9552361" y="4667639"/>
                  <a:pt x="9588123" y="4659127"/>
                </a:cubicBezTo>
                <a:cubicBezTo>
                  <a:pt x="9597297" y="4675627"/>
                  <a:pt x="9606403" y="4692127"/>
                  <a:pt x="9615486" y="4708628"/>
                </a:cubicBezTo>
                <a:close/>
                <a:moveTo>
                  <a:pt x="744087" y="4901040"/>
                </a:moveTo>
                <a:cubicBezTo>
                  <a:pt x="743439" y="4901473"/>
                  <a:pt x="742791" y="4901907"/>
                  <a:pt x="742143" y="4902364"/>
                </a:cubicBezTo>
                <a:cubicBezTo>
                  <a:pt x="742052" y="4902386"/>
                  <a:pt x="741963" y="4902386"/>
                  <a:pt x="741871" y="4902409"/>
                </a:cubicBezTo>
                <a:cubicBezTo>
                  <a:pt x="742608" y="4901952"/>
                  <a:pt x="743348" y="4901496"/>
                  <a:pt x="744087" y="4901040"/>
                </a:cubicBezTo>
                <a:close/>
                <a:moveTo>
                  <a:pt x="763842" y="4894992"/>
                </a:moveTo>
                <a:cubicBezTo>
                  <a:pt x="764805" y="4894695"/>
                  <a:pt x="765766" y="4894422"/>
                  <a:pt x="766731" y="4894125"/>
                </a:cubicBezTo>
                <a:cubicBezTo>
                  <a:pt x="765074" y="4895334"/>
                  <a:pt x="763406" y="4896544"/>
                  <a:pt x="761747" y="4897754"/>
                </a:cubicBezTo>
                <a:cubicBezTo>
                  <a:pt x="760720" y="4897981"/>
                  <a:pt x="759702" y="4898233"/>
                  <a:pt x="758677" y="4898461"/>
                </a:cubicBezTo>
                <a:cubicBezTo>
                  <a:pt x="760398" y="4897297"/>
                  <a:pt x="762123" y="4896133"/>
                  <a:pt x="763842" y="4894992"/>
                </a:cubicBezTo>
                <a:close/>
                <a:moveTo>
                  <a:pt x="783620" y="4889287"/>
                </a:moveTo>
                <a:cubicBezTo>
                  <a:pt x="785235" y="4888830"/>
                  <a:pt x="786860" y="4888373"/>
                  <a:pt x="788481" y="4887940"/>
                </a:cubicBezTo>
                <a:cubicBezTo>
                  <a:pt x="786105" y="4889766"/>
                  <a:pt x="783713" y="4891614"/>
                  <a:pt x="781328" y="4893463"/>
                </a:cubicBezTo>
                <a:cubicBezTo>
                  <a:pt x="779664" y="4893805"/>
                  <a:pt x="777994" y="4894147"/>
                  <a:pt x="776335" y="4894512"/>
                </a:cubicBezTo>
                <a:cubicBezTo>
                  <a:pt x="778763" y="4892755"/>
                  <a:pt x="781191" y="4891021"/>
                  <a:pt x="783620" y="4889287"/>
                </a:cubicBezTo>
                <a:close/>
                <a:moveTo>
                  <a:pt x="803228" y="4883900"/>
                </a:moveTo>
                <a:cubicBezTo>
                  <a:pt x="805426" y="4883307"/>
                  <a:pt x="807615" y="4882714"/>
                  <a:pt x="809817" y="4882143"/>
                </a:cubicBezTo>
                <a:cubicBezTo>
                  <a:pt x="806841" y="4884562"/>
                  <a:pt x="803885" y="4886982"/>
                  <a:pt x="800948" y="4889400"/>
                </a:cubicBezTo>
                <a:cubicBezTo>
                  <a:pt x="798755" y="4889834"/>
                  <a:pt x="796557" y="4890268"/>
                  <a:pt x="794373" y="4890724"/>
                </a:cubicBezTo>
                <a:cubicBezTo>
                  <a:pt x="797317" y="4888442"/>
                  <a:pt x="800268" y="4886183"/>
                  <a:pt x="803228" y="4883900"/>
                </a:cubicBezTo>
                <a:close/>
                <a:moveTo>
                  <a:pt x="823113" y="4878697"/>
                </a:moveTo>
                <a:cubicBezTo>
                  <a:pt x="825689" y="4878035"/>
                  <a:pt x="828282" y="4877396"/>
                  <a:pt x="830868" y="4876735"/>
                </a:cubicBezTo>
                <a:cubicBezTo>
                  <a:pt x="827460" y="4879678"/>
                  <a:pt x="824090" y="4882622"/>
                  <a:pt x="820696" y="4885544"/>
                </a:cubicBezTo>
                <a:cubicBezTo>
                  <a:pt x="818074" y="4886046"/>
                  <a:pt x="815465" y="4886548"/>
                  <a:pt x="812857" y="4887050"/>
                </a:cubicBezTo>
                <a:cubicBezTo>
                  <a:pt x="816280" y="4884243"/>
                  <a:pt x="819699" y="4881481"/>
                  <a:pt x="823113" y="4878697"/>
                </a:cubicBezTo>
                <a:close/>
                <a:moveTo>
                  <a:pt x="842900" y="4873790"/>
                </a:moveTo>
                <a:cubicBezTo>
                  <a:pt x="845855" y="4873060"/>
                  <a:pt x="848808" y="4872352"/>
                  <a:pt x="851777" y="4871645"/>
                </a:cubicBezTo>
                <a:cubicBezTo>
                  <a:pt x="848000" y="4875068"/>
                  <a:pt x="844221" y="4878514"/>
                  <a:pt x="840442" y="4881960"/>
                </a:cubicBezTo>
                <a:cubicBezTo>
                  <a:pt x="837475" y="4882485"/>
                  <a:pt x="834524" y="4883011"/>
                  <a:pt x="831571" y="4883558"/>
                </a:cubicBezTo>
                <a:cubicBezTo>
                  <a:pt x="835343" y="4880294"/>
                  <a:pt x="839120" y="4877031"/>
                  <a:pt x="842900" y="4873790"/>
                </a:cubicBezTo>
                <a:close/>
                <a:moveTo>
                  <a:pt x="942702" y="4852543"/>
                </a:moveTo>
                <a:cubicBezTo>
                  <a:pt x="946769" y="4851813"/>
                  <a:pt x="950847" y="4851060"/>
                  <a:pt x="954937" y="4850329"/>
                </a:cubicBezTo>
                <a:cubicBezTo>
                  <a:pt x="950416" y="4855487"/>
                  <a:pt x="945891" y="4860668"/>
                  <a:pt x="941379" y="4865803"/>
                </a:cubicBezTo>
                <a:cubicBezTo>
                  <a:pt x="940929" y="4866328"/>
                  <a:pt x="940484" y="4866852"/>
                  <a:pt x="940034" y="4867354"/>
                </a:cubicBezTo>
                <a:cubicBezTo>
                  <a:pt x="935945" y="4867834"/>
                  <a:pt x="931869" y="4868336"/>
                  <a:pt x="927804" y="4868861"/>
                </a:cubicBezTo>
                <a:cubicBezTo>
                  <a:pt x="932768" y="4863429"/>
                  <a:pt x="937732" y="4857997"/>
                  <a:pt x="942702" y="4852543"/>
                </a:cubicBezTo>
                <a:close/>
                <a:moveTo>
                  <a:pt x="962772" y="4848960"/>
                </a:moveTo>
                <a:cubicBezTo>
                  <a:pt x="967001" y="4848230"/>
                  <a:pt x="971246" y="4847499"/>
                  <a:pt x="975497" y="4846792"/>
                </a:cubicBezTo>
                <a:cubicBezTo>
                  <a:pt x="971752" y="4851242"/>
                  <a:pt x="968005" y="4855692"/>
                  <a:pt x="964262" y="4860120"/>
                </a:cubicBezTo>
                <a:cubicBezTo>
                  <a:pt x="962881" y="4861763"/>
                  <a:pt x="961508" y="4863406"/>
                  <a:pt x="960127" y="4865049"/>
                </a:cubicBezTo>
                <a:cubicBezTo>
                  <a:pt x="955880" y="4865529"/>
                  <a:pt x="951639" y="4865985"/>
                  <a:pt x="947420" y="4866488"/>
                </a:cubicBezTo>
                <a:cubicBezTo>
                  <a:pt x="952532" y="4860668"/>
                  <a:pt x="957653" y="4854802"/>
                  <a:pt x="962772" y="4848960"/>
                </a:cubicBezTo>
                <a:close/>
                <a:moveTo>
                  <a:pt x="967991" y="4863292"/>
                </a:moveTo>
                <a:cubicBezTo>
                  <a:pt x="972962" y="4857404"/>
                  <a:pt x="977939" y="4851493"/>
                  <a:pt x="982917" y="4845559"/>
                </a:cubicBezTo>
                <a:cubicBezTo>
                  <a:pt x="987278" y="4844852"/>
                  <a:pt x="991649" y="4844145"/>
                  <a:pt x="996035" y="4843460"/>
                </a:cubicBezTo>
                <a:cubicBezTo>
                  <a:pt x="993073" y="4847134"/>
                  <a:pt x="990108" y="4850786"/>
                  <a:pt x="987146" y="4854437"/>
                </a:cubicBezTo>
                <a:cubicBezTo>
                  <a:pt x="984852" y="4857267"/>
                  <a:pt x="982565" y="4860120"/>
                  <a:pt x="980274" y="4862950"/>
                </a:cubicBezTo>
                <a:cubicBezTo>
                  <a:pt x="975883" y="4863383"/>
                  <a:pt x="971501" y="4863840"/>
                  <a:pt x="967140" y="4864296"/>
                </a:cubicBezTo>
                <a:cubicBezTo>
                  <a:pt x="967428" y="4863954"/>
                  <a:pt x="967708" y="4863612"/>
                  <a:pt x="967991" y="4863292"/>
                </a:cubicBezTo>
                <a:close/>
                <a:moveTo>
                  <a:pt x="990861" y="4857450"/>
                </a:moveTo>
                <a:cubicBezTo>
                  <a:pt x="994926" y="4852452"/>
                  <a:pt x="998995" y="4847408"/>
                  <a:pt x="1003062" y="4842387"/>
                </a:cubicBezTo>
                <a:cubicBezTo>
                  <a:pt x="1007553" y="4841703"/>
                  <a:pt x="1012058" y="4841041"/>
                  <a:pt x="1016577" y="4840379"/>
                </a:cubicBezTo>
                <a:cubicBezTo>
                  <a:pt x="1014400" y="4843163"/>
                  <a:pt x="1012220" y="4845970"/>
                  <a:pt x="1010045" y="4848755"/>
                </a:cubicBezTo>
                <a:cubicBezTo>
                  <a:pt x="1006853" y="4852817"/>
                  <a:pt x="1003667" y="4856948"/>
                  <a:pt x="1000478" y="4861056"/>
                </a:cubicBezTo>
                <a:cubicBezTo>
                  <a:pt x="995948" y="4861443"/>
                  <a:pt x="991443" y="4861877"/>
                  <a:pt x="986945" y="4862311"/>
                </a:cubicBezTo>
                <a:cubicBezTo>
                  <a:pt x="988255" y="4860691"/>
                  <a:pt x="989549" y="4859070"/>
                  <a:pt x="990861" y="4857450"/>
                </a:cubicBezTo>
                <a:close/>
                <a:moveTo>
                  <a:pt x="1013724" y="4851630"/>
                </a:moveTo>
                <a:cubicBezTo>
                  <a:pt x="1016903" y="4847568"/>
                  <a:pt x="1020085" y="4843483"/>
                  <a:pt x="1023266" y="4839398"/>
                </a:cubicBezTo>
                <a:cubicBezTo>
                  <a:pt x="1027874" y="4838736"/>
                  <a:pt x="1032500" y="4838097"/>
                  <a:pt x="1037137" y="4837457"/>
                </a:cubicBezTo>
                <a:cubicBezTo>
                  <a:pt x="1035738" y="4839329"/>
                  <a:pt x="1034339" y="4841201"/>
                  <a:pt x="1032940" y="4843049"/>
                </a:cubicBezTo>
                <a:cubicBezTo>
                  <a:pt x="1028860" y="4848458"/>
                  <a:pt x="1024786" y="4853890"/>
                  <a:pt x="1020712" y="4859344"/>
                </a:cubicBezTo>
                <a:cubicBezTo>
                  <a:pt x="1016068" y="4859709"/>
                  <a:pt x="1011442" y="4860097"/>
                  <a:pt x="1006830" y="4860508"/>
                </a:cubicBezTo>
                <a:cubicBezTo>
                  <a:pt x="1009130" y="4857541"/>
                  <a:pt x="1011415" y="4854574"/>
                  <a:pt x="1013724" y="4851630"/>
                </a:cubicBezTo>
                <a:close/>
                <a:moveTo>
                  <a:pt x="1036592" y="4845811"/>
                </a:moveTo>
                <a:cubicBezTo>
                  <a:pt x="1038895" y="4842752"/>
                  <a:pt x="1041200" y="4839672"/>
                  <a:pt x="1043505" y="4836613"/>
                </a:cubicBezTo>
                <a:cubicBezTo>
                  <a:pt x="1048229" y="4835974"/>
                  <a:pt x="1052967" y="4835358"/>
                  <a:pt x="1057720" y="4834765"/>
                </a:cubicBezTo>
                <a:cubicBezTo>
                  <a:pt x="1057093" y="4835632"/>
                  <a:pt x="1056467" y="4836499"/>
                  <a:pt x="1055840" y="4837367"/>
                </a:cubicBezTo>
                <a:cubicBezTo>
                  <a:pt x="1050897" y="4844145"/>
                  <a:pt x="1045956" y="4850968"/>
                  <a:pt x="1041017" y="4857815"/>
                </a:cubicBezTo>
                <a:cubicBezTo>
                  <a:pt x="1038319" y="4857997"/>
                  <a:pt x="1035615" y="4858180"/>
                  <a:pt x="1032929" y="4858386"/>
                </a:cubicBezTo>
                <a:cubicBezTo>
                  <a:pt x="1030877" y="4858545"/>
                  <a:pt x="1028846" y="4858705"/>
                  <a:pt x="1026801" y="4858865"/>
                </a:cubicBezTo>
                <a:cubicBezTo>
                  <a:pt x="1030062" y="4854506"/>
                  <a:pt x="1033315" y="4850147"/>
                  <a:pt x="1036592" y="4845811"/>
                </a:cubicBezTo>
                <a:close/>
                <a:moveTo>
                  <a:pt x="1059453" y="4839991"/>
                </a:moveTo>
                <a:cubicBezTo>
                  <a:pt x="1060897" y="4838005"/>
                  <a:pt x="1062342" y="4835997"/>
                  <a:pt x="1063787" y="4834011"/>
                </a:cubicBezTo>
                <a:cubicBezTo>
                  <a:pt x="1068616" y="4833418"/>
                  <a:pt x="1073461" y="4832825"/>
                  <a:pt x="1078320" y="4832277"/>
                </a:cubicBezTo>
                <a:cubicBezTo>
                  <a:pt x="1072667" y="4840287"/>
                  <a:pt x="1067082" y="4848389"/>
                  <a:pt x="1061461" y="4856446"/>
                </a:cubicBezTo>
                <a:cubicBezTo>
                  <a:pt x="1056570" y="4856743"/>
                  <a:pt x="1051695" y="4857062"/>
                  <a:pt x="1046841" y="4857381"/>
                </a:cubicBezTo>
                <a:cubicBezTo>
                  <a:pt x="1051040" y="4851585"/>
                  <a:pt x="1055233" y="4845788"/>
                  <a:pt x="1059453" y="4839991"/>
                </a:cubicBezTo>
                <a:close/>
                <a:moveTo>
                  <a:pt x="1082309" y="4834171"/>
                </a:moveTo>
                <a:cubicBezTo>
                  <a:pt x="1082914" y="4833304"/>
                  <a:pt x="1083516" y="4832437"/>
                  <a:pt x="1084121" y="4831593"/>
                </a:cubicBezTo>
                <a:cubicBezTo>
                  <a:pt x="1089048" y="4831022"/>
                  <a:pt x="1093996" y="4830474"/>
                  <a:pt x="1098957" y="4829950"/>
                </a:cubicBezTo>
                <a:cubicBezTo>
                  <a:pt x="1093231" y="4838371"/>
                  <a:pt x="1087549" y="4846815"/>
                  <a:pt x="1081850" y="4855259"/>
                </a:cubicBezTo>
                <a:cubicBezTo>
                  <a:pt x="1076886" y="4855533"/>
                  <a:pt x="1071941" y="4855806"/>
                  <a:pt x="1067016" y="4856103"/>
                </a:cubicBezTo>
                <a:cubicBezTo>
                  <a:pt x="1072117" y="4848801"/>
                  <a:pt x="1077181" y="4841451"/>
                  <a:pt x="1082309" y="4834171"/>
                </a:cubicBezTo>
                <a:close/>
                <a:moveTo>
                  <a:pt x="1104494" y="4829356"/>
                </a:moveTo>
                <a:cubicBezTo>
                  <a:pt x="1109515" y="4828831"/>
                  <a:pt x="1114552" y="4828306"/>
                  <a:pt x="1119607" y="4827804"/>
                </a:cubicBezTo>
                <a:cubicBezTo>
                  <a:pt x="1113817" y="4836613"/>
                  <a:pt x="1108054" y="4845445"/>
                  <a:pt x="1102287" y="4854255"/>
                </a:cubicBezTo>
                <a:cubicBezTo>
                  <a:pt x="1097234" y="4854483"/>
                  <a:pt x="1092195" y="4854734"/>
                  <a:pt x="1087184" y="4854985"/>
                </a:cubicBezTo>
                <a:cubicBezTo>
                  <a:pt x="1092953" y="4846427"/>
                  <a:pt x="1098695" y="4837869"/>
                  <a:pt x="1104494" y="4829356"/>
                </a:cubicBezTo>
                <a:close/>
                <a:moveTo>
                  <a:pt x="1124906" y="4827302"/>
                </a:moveTo>
                <a:cubicBezTo>
                  <a:pt x="1130014" y="4826800"/>
                  <a:pt x="1135139" y="4826321"/>
                  <a:pt x="1140283" y="4825864"/>
                </a:cubicBezTo>
                <a:cubicBezTo>
                  <a:pt x="1134436" y="4835039"/>
                  <a:pt x="1128601" y="4844236"/>
                  <a:pt x="1122770" y="4853433"/>
                </a:cubicBezTo>
                <a:cubicBezTo>
                  <a:pt x="1117624" y="4853616"/>
                  <a:pt x="1112498" y="4853821"/>
                  <a:pt x="1107395" y="4854049"/>
                </a:cubicBezTo>
                <a:cubicBezTo>
                  <a:pt x="1113228" y="4845126"/>
                  <a:pt x="1119050" y="4836180"/>
                  <a:pt x="1124906" y="4827302"/>
                </a:cubicBezTo>
                <a:close/>
                <a:moveTo>
                  <a:pt x="1145370" y="4825408"/>
                </a:moveTo>
                <a:cubicBezTo>
                  <a:pt x="1150553" y="4824951"/>
                  <a:pt x="1155757" y="4824495"/>
                  <a:pt x="1160976" y="4824084"/>
                </a:cubicBezTo>
                <a:cubicBezTo>
                  <a:pt x="1155077" y="4833624"/>
                  <a:pt x="1149179" y="4843186"/>
                  <a:pt x="1143294" y="4852749"/>
                </a:cubicBezTo>
                <a:cubicBezTo>
                  <a:pt x="1138067" y="4852908"/>
                  <a:pt x="1132864" y="4853068"/>
                  <a:pt x="1127683" y="4853251"/>
                </a:cubicBezTo>
                <a:cubicBezTo>
                  <a:pt x="1133572" y="4843962"/>
                  <a:pt x="1139464" y="4834673"/>
                  <a:pt x="1145370" y="4825408"/>
                </a:cubicBezTo>
                <a:close/>
                <a:moveTo>
                  <a:pt x="1165860" y="4823674"/>
                </a:moveTo>
                <a:cubicBezTo>
                  <a:pt x="1171130" y="4823262"/>
                  <a:pt x="1176415" y="4822852"/>
                  <a:pt x="1181721" y="4822464"/>
                </a:cubicBezTo>
                <a:cubicBezTo>
                  <a:pt x="1175778" y="4832368"/>
                  <a:pt x="1169845" y="4842319"/>
                  <a:pt x="1163906" y="4852246"/>
                </a:cubicBezTo>
                <a:cubicBezTo>
                  <a:pt x="1158582" y="4852360"/>
                  <a:pt x="1153281" y="4852475"/>
                  <a:pt x="1148006" y="4852612"/>
                </a:cubicBezTo>
                <a:cubicBezTo>
                  <a:pt x="1153952" y="4842958"/>
                  <a:pt x="1159906" y="4833327"/>
                  <a:pt x="1165860" y="4823674"/>
                </a:cubicBezTo>
                <a:close/>
                <a:moveTo>
                  <a:pt x="1186398" y="4822121"/>
                </a:moveTo>
                <a:cubicBezTo>
                  <a:pt x="1191731" y="4821756"/>
                  <a:pt x="1197083" y="4821391"/>
                  <a:pt x="1202453" y="4821026"/>
                </a:cubicBezTo>
                <a:cubicBezTo>
                  <a:pt x="1196467" y="4831319"/>
                  <a:pt x="1190480" y="4841588"/>
                  <a:pt x="1184492" y="4851881"/>
                </a:cubicBezTo>
                <a:cubicBezTo>
                  <a:pt x="1179115" y="4851950"/>
                  <a:pt x="1173768" y="4852041"/>
                  <a:pt x="1168443" y="4852155"/>
                </a:cubicBezTo>
                <a:cubicBezTo>
                  <a:pt x="1174427" y="4842136"/>
                  <a:pt x="1180409" y="4832118"/>
                  <a:pt x="1186398" y="4822121"/>
                </a:cubicBezTo>
                <a:close/>
                <a:moveTo>
                  <a:pt x="1206956" y="4820729"/>
                </a:moveTo>
                <a:cubicBezTo>
                  <a:pt x="1212346" y="4820387"/>
                  <a:pt x="1217755" y="4820067"/>
                  <a:pt x="1223182" y="4819748"/>
                </a:cubicBezTo>
                <a:cubicBezTo>
                  <a:pt x="1217118" y="4830429"/>
                  <a:pt x="1211073" y="4841064"/>
                  <a:pt x="1205036" y="4851698"/>
                </a:cubicBezTo>
                <a:cubicBezTo>
                  <a:pt x="1199616" y="4851721"/>
                  <a:pt x="1194219" y="4851767"/>
                  <a:pt x="1188853" y="4851835"/>
                </a:cubicBezTo>
                <a:cubicBezTo>
                  <a:pt x="1194887" y="4841451"/>
                  <a:pt x="1200921" y="4831091"/>
                  <a:pt x="1206956" y="4820729"/>
                </a:cubicBezTo>
                <a:close/>
                <a:moveTo>
                  <a:pt x="1227509" y="4819497"/>
                </a:moveTo>
                <a:cubicBezTo>
                  <a:pt x="1232993" y="4819200"/>
                  <a:pt x="1238495" y="4818904"/>
                  <a:pt x="1244018" y="4818629"/>
                </a:cubicBezTo>
                <a:cubicBezTo>
                  <a:pt x="1237950" y="4829630"/>
                  <a:pt x="1231884" y="4840607"/>
                  <a:pt x="1225788" y="4851630"/>
                </a:cubicBezTo>
                <a:cubicBezTo>
                  <a:pt x="1220240" y="4851630"/>
                  <a:pt x="1214724" y="4851630"/>
                  <a:pt x="1209235" y="4851676"/>
                </a:cubicBezTo>
                <a:cubicBezTo>
                  <a:pt x="1215311" y="4840972"/>
                  <a:pt x="1221402" y="4830246"/>
                  <a:pt x="1227509" y="4819497"/>
                </a:cubicBezTo>
                <a:close/>
                <a:moveTo>
                  <a:pt x="1248167" y="4818424"/>
                </a:moveTo>
                <a:cubicBezTo>
                  <a:pt x="1253729" y="4818150"/>
                  <a:pt x="1259311" y="4817899"/>
                  <a:pt x="1264912" y="4817648"/>
                </a:cubicBezTo>
                <a:cubicBezTo>
                  <a:pt x="1258809" y="4829013"/>
                  <a:pt x="1252702" y="4840379"/>
                  <a:pt x="1246588" y="4851721"/>
                </a:cubicBezTo>
                <a:cubicBezTo>
                  <a:pt x="1240972" y="4851676"/>
                  <a:pt x="1235380" y="4851653"/>
                  <a:pt x="1229823" y="4851630"/>
                </a:cubicBezTo>
                <a:cubicBezTo>
                  <a:pt x="1235960" y="4840539"/>
                  <a:pt x="1242060" y="4829493"/>
                  <a:pt x="1248167" y="4818424"/>
                </a:cubicBezTo>
                <a:close/>
                <a:moveTo>
                  <a:pt x="1268892" y="4817488"/>
                </a:moveTo>
                <a:cubicBezTo>
                  <a:pt x="1356348" y="4813883"/>
                  <a:pt x="1448697" y="4814042"/>
                  <a:pt x="1546622" y="4817877"/>
                </a:cubicBezTo>
                <a:cubicBezTo>
                  <a:pt x="2047829" y="4837617"/>
                  <a:pt x="2534676" y="4959943"/>
                  <a:pt x="3073548" y="5105798"/>
                </a:cubicBezTo>
                <a:cubicBezTo>
                  <a:pt x="3799195" y="5300880"/>
                  <a:pt x="4527444" y="5531177"/>
                  <a:pt x="5231707" y="5753919"/>
                </a:cubicBezTo>
                <a:cubicBezTo>
                  <a:pt x="5776718" y="5926271"/>
                  <a:pt x="6340261" y="6104511"/>
                  <a:pt x="6899057" y="6265268"/>
                </a:cubicBezTo>
                <a:cubicBezTo>
                  <a:pt x="7162034" y="6340946"/>
                  <a:pt x="7472390" y="6428012"/>
                  <a:pt x="7780441" y="6500152"/>
                </a:cubicBezTo>
                <a:cubicBezTo>
                  <a:pt x="8108438" y="6576971"/>
                  <a:pt x="8401312" y="6629575"/>
                  <a:pt x="8675769" y="6660955"/>
                </a:cubicBezTo>
                <a:cubicBezTo>
                  <a:pt x="8905700" y="6687269"/>
                  <a:pt x="9092635" y="6696147"/>
                  <a:pt x="9264051" y="6688912"/>
                </a:cubicBezTo>
                <a:cubicBezTo>
                  <a:pt x="9482114" y="6679693"/>
                  <a:pt x="9665467" y="6644318"/>
                  <a:pt x="9824604" y="6580736"/>
                </a:cubicBezTo>
                <a:cubicBezTo>
                  <a:pt x="9994536" y="6512841"/>
                  <a:pt x="10110335" y="6403615"/>
                  <a:pt x="10168759" y="6256117"/>
                </a:cubicBezTo>
                <a:cubicBezTo>
                  <a:pt x="10171178" y="6250023"/>
                  <a:pt x="10173460" y="6243838"/>
                  <a:pt x="10175675" y="6237608"/>
                </a:cubicBezTo>
                <a:cubicBezTo>
                  <a:pt x="10175218" y="6247148"/>
                  <a:pt x="10174624" y="6256642"/>
                  <a:pt x="10173872" y="6266112"/>
                </a:cubicBezTo>
                <a:cubicBezTo>
                  <a:pt x="10165405" y="6304431"/>
                  <a:pt x="10153651" y="6341516"/>
                  <a:pt x="10138154" y="6376959"/>
                </a:cubicBezTo>
                <a:cubicBezTo>
                  <a:pt x="10074915" y="6521353"/>
                  <a:pt x="9954278" y="6624806"/>
                  <a:pt x="9779577" y="6684439"/>
                </a:cubicBezTo>
                <a:cubicBezTo>
                  <a:pt x="9435603" y="6801881"/>
                  <a:pt x="9033298" y="6771026"/>
                  <a:pt x="8649798" y="6720202"/>
                </a:cubicBezTo>
                <a:cubicBezTo>
                  <a:pt x="8486872" y="6698201"/>
                  <a:pt x="8325156" y="6670792"/>
                  <a:pt x="8161910" y="6638453"/>
                </a:cubicBezTo>
                <a:cubicBezTo>
                  <a:pt x="7769989" y="6560813"/>
                  <a:pt x="7368756" y="6454645"/>
                  <a:pt x="6917634" y="6325655"/>
                </a:cubicBezTo>
                <a:cubicBezTo>
                  <a:pt x="6340968" y="6162410"/>
                  <a:pt x="5759465" y="5980199"/>
                  <a:pt x="5197132" y="5803968"/>
                </a:cubicBezTo>
                <a:cubicBezTo>
                  <a:pt x="4497639" y="5584740"/>
                  <a:pt x="3774342" y="5358072"/>
                  <a:pt x="3053830" y="5165912"/>
                </a:cubicBezTo>
                <a:cubicBezTo>
                  <a:pt x="2772640" y="5090668"/>
                  <a:pt x="2535703" y="5030075"/>
                  <a:pt x="2293379" y="4978999"/>
                </a:cubicBezTo>
                <a:cubicBezTo>
                  <a:pt x="2009976" y="4919274"/>
                  <a:pt x="1758097" y="4881664"/>
                  <a:pt x="1523391" y="4864045"/>
                </a:cubicBezTo>
                <a:cubicBezTo>
                  <a:pt x="1423591" y="4856560"/>
                  <a:pt x="1333690" y="4852475"/>
                  <a:pt x="1250466" y="4851744"/>
                </a:cubicBezTo>
                <a:cubicBezTo>
                  <a:pt x="1256612" y="4840333"/>
                  <a:pt x="1262755" y="4828922"/>
                  <a:pt x="1268892" y="4817488"/>
                </a:cubicBezTo>
                <a:close/>
                <a:moveTo>
                  <a:pt x="10162574" y="6253675"/>
                </a:moveTo>
                <a:cubicBezTo>
                  <a:pt x="10104858" y="6399393"/>
                  <a:pt x="9990314" y="6507364"/>
                  <a:pt x="9822139" y="6574574"/>
                </a:cubicBezTo>
                <a:cubicBezTo>
                  <a:pt x="9458540" y="6719836"/>
                  <a:pt x="9018898" y="6693522"/>
                  <a:pt x="8676522" y="6654360"/>
                </a:cubicBezTo>
                <a:cubicBezTo>
                  <a:pt x="8062155" y="6584091"/>
                  <a:pt x="7462463" y="6420458"/>
                  <a:pt x="6900883" y="6258878"/>
                </a:cubicBezTo>
                <a:cubicBezTo>
                  <a:pt x="6342201" y="6098143"/>
                  <a:pt x="5778681" y="5919926"/>
                  <a:pt x="5233715" y="5747575"/>
                </a:cubicBezTo>
                <a:cubicBezTo>
                  <a:pt x="4529384" y="5524810"/>
                  <a:pt x="3801067" y="5294490"/>
                  <a:pt x="3075282" y="5099385"/>
                </a:cubicBezTo>
                <a:cubicBezTo>
                  <a:pt x="2832890" y="5033772"/>
                  <a:pt x="2574523" y="4965260"/>
                  <a:pt x="2314763" y="4911812"/>
                </a:cubicBezTo>
                <a:cubicBezTo>
                  <a:pt x="2030365" y="4853296"/>
                  <a:pt x="1779178" y="4820387"/>
                  <a:pt x="1546886" y="4811235"/>
                </a:cubicBezTo>
                <a:cubicBezTo>
                  <a:pt x="1449544" y="4807424"/>
                  <a:pt x="1358550" y="4807218"/>
                  <a:pt x="1272534" y="4810710"/>
                </a:cubicBezTo>
                <a:cubicBezTo>
                  <a:pt x="1277681" y="4801102"/>
                  <a:pt x="1282825" y="4791517"/>
                  <a:pt x="1287960" y="4781909"/>
                </a:cubicBezTo>
                <a:cubicBezTo>
                  <a:pt x="1288939" y="4780083"/>
                  <a:pt x="1289913" y="4778257"/>
                  <a:pt x="1290890" y="4776409"/>
                </a:cubicBezTo>
                <a:cubicBezTo>
                  <a:pt x="1380067" y="4768398"/>
                  <a:pt x="1473103" y="4764587"/>
                  <a:pt x="1570345" y="4764975"/>
                </a:cubicBezTo>
                <a:cubicBezTo>
                  <a:pt x="2061243" y="4766984"/>
                  <a:pt x="2551267" y="4890336"/>
                  <a:pt x="3095001" y="5039135"/>
                </a:cubicBezTo>
                <a:cubicBezTo>
                  <a:pt x="3816791" y="5234720"/>
                  <a:pt x="4540772" y="5466020"/>
                  <a:pt x="5240904" y="5689721"/>
                </a:cubicBezTo>
                <a:cubicBezTo>
                  <a:pt x="5777403" y="5861114"/>
                  <a:pt x="6332159" y="6038373"/>
                  <a:pt x="6882328" y="6198400"/>
                </a:cubicBezTo>
                <a:cubicBezTo>
                  <a:pt x="7151696" y="6276748"/>
                  <a:pt x="7469606" y="6366666"/>
                  <a:pt x="7784982" y="6439491"/>
                </a:cubicBezTo>
                <a:cubicBezTo>
                  <a:pt x="8121515" y="6517177"/>
                  <a:pt x="8421692" y="6568070"/>
                  <a:pt x="8702608" y="6595023"/>
                </a:cubicBezTo>
                <a:cubicBezTo>
                  <a:pt x="9200720" y="6642835"/>
                  <a:pt x="9581733" y="6602143"/>
                  <a:pt x="9867441" y="6470643"/>
                </a:cubicBezTo>
                <a:cubicBezTo>
                  <a:pt x="10015053" y="6402679"/>
                  <a:pt x="10118825" y="6303358"/>
                  <a:pt x="10176496" y="6174984"/>
                </a:cubicBezTo>
                <a:cubicBezTo>
                  <a:pt x="10176747" y="6188176"/>
                  <a:pt x="10176724" y="6201298"/>
                  <a:pt x="10176427" y="6214375"/>
                </a:cubicBezTo>
                <a:cubicBezTo>
                  <a:pt x="10172274" y="6227658"/>
                  <a:pt x="10167664" y="6240780"/>
                  <a:pt x="10162574" y="6253675"/>
                </a:cubicBezTo>
                <a:close/>
                <a:moveTo>
                  <a:pt x="10187245" y="6130687"/>
                </a:moveTo>
                <a:cubicBezTo>
                  <a:pt x="10185488" y="6135639"/>
                  <a:pt x="10183639" y="6140546"/>
                  <a:pt x="10181768" y="6145430"/>
                </a:cubicBezTo>
                <a:cubicBezTo>
                  <a:pt x="10181128" y="6131874"/>
                  <a:pt x="10180216" y="6118135"/>
                  <a:pt x="10179052" y="6104236"/>
                </a:cubicBezTo>
                <a:cubicBezTo>
                  <a:pt x="10180946" y="6100676"/>
                  <a:pt x="10182794" y="6097071"/>
                  <a:pt x="10184597" y="6093464"/>
                </a:cubicBezTo>
                <a:cubicBezTo>
                  <a:pt x="10186857" y="6088969"/>
                  <a:pt x="10189025" y="6084404"/>
                  <a:pt x="10191170" y="6079817"/>
                </a:cubicBezTo>
                <a:cubicBezTo>
                  <a:pt x="10191398" y="6093236"/>
                  <a:pt x="10191307" y="6106564"/>
                  <a:pt x="10190965" y="6119847"/>
                </a:cubicBezTo>
                <a:cubicBezTo>
                  <a:pt x="10189756" y="6123475"/>
                  <a:pt x="10188523" y="6127081"/>
                  <a:pt x="10187245" y="6130687"/>
                </a:cubicBezTo>
                <a:close/>
                <a:moveTo>
                  <a:pt x="10197561" y="6065645"/>
                </a:moveTo>
                <a:cubicBezTo>
                  <a:pt x="10200413" y="6059049"/>
                  <a:pt x="10203129" y="6052408"/>
                  <a:pt x="10205753" y="6045653"/>
                </a:cubicBezTo>
                <a:cubicBezTo>
                  <a:pt x="10205160" y="6056287"/>
                  <a:pt x="10204384" y="6066854"/>
                  <a:pt x="10203380" y="6077375"/>
                </a:cubicBezTo>
                <a:cubicBezTo>
                  <a:pt x="10201691" y="6084016"/>
                  <a:pt x="10199934" y="6090635"/>
                  <a:pt x="10198040" y="6097162"/>
                </a:cubicBezTo>
                <a:cubicBezTo>
                  <a:pt x="10198040" y="6086709"/>
                  <a:pt x="10197880" y="6076188"/>
                  <a:pt x="10197561" y="6065645"/>
                </a:cubicBezTo>
                <a:close/>
                <a:moveTo>
                  <a:pt x="10196944" y="6049646"/>
                </a:moveTo>
                <a:cubicBezTo>
                  <a:pt x="10196328" y="6036318"/>
                  <a:pt x="10195438" y="6022945"/>
                  <a:pt x="10194320" y="6009525"/>
                </a:cubicBezTo>
                <a:cubicBezTo>
                  <a:pt x="10198747" y="6001423"/>
                  <a:pt x="10202946" y="5993208"/>
                  <a:pt x="10206940" y="5984900"/>
                </a:cubicBezTo>
                <a:cubicBezTo>
                  <a:pt x="10207123" y="5997931"/>
                  <a:pt x="10207009" y="6010895"/>
                  <a:pt x="10206644" y="6023789"/>
                </a:cubicBezTo>
                <a:cubicBezTo>
                  <a:pt x="10203586" y="6032507"/>
                  <a:pt x="10200368" y="6041134"/>
                  <a:pt x="10196944" y="6049646"/>
                </a:cubicBezTo>
                <a:close/>
                <a:moveTo>
                  <a:pt x="10213148" y="5954753"/>
                </a:moveTo>
                <a:cubicBezTo>
                  <a:pt x="10212600" y="5941790"/>
                  <a:pt x="10211779" y="5928667"/>
                  <a:pt x="10210706" y="5915407"/>
                </a:cubicBezTo>
                <a:cubicBezTo>
                  <a:pt x="10215613" y="5906621"/>
                  <a:pt x="10220313" y="5897720"/>
                  <a:pt x="10224742" y="5888683"/>
                </a:cubicBezTo>
                <a:cubicBezTo>
                  <a:pt x="10224832" y="5901349"/>
                  <a:pt x="10224673" y="5913856"/>
                  <a:pt x="10224239" y="5926179"/>
                </a:cubicBezTo>
                <a:cubicBezTo>
                  <a:pt x="10220770" y="5935833"/>
                  <a:pt x="10217096" y="5945350"/>
                  <a:pt x="10213148" y="5954753"/>
                </a:cubicBezTo>
                <a:close/>
                <a:moveTo>
                  <a:pt x="10230857" y="5875834"/>
                </a:moveTo>
                <a:cubicBezTo>
                  <a:pt x="10234304" y="5868326"/>
                  <a:pt x="10237590" y="5860772"/>
                  <a:pt x="10240717" y="5853126"/>
                </a:cubicBezTo>
                <a:cubicBezTo>
                  <a:pt x="10240032" y="5862848"/>
                  <a:pt x="10239165" y="5872479"/>
                  <a:pt x="10238115" y="5882019"/>
                </a:cubicBezTo>
                <a:cubicBezTo>
                  <a:pt x="10235901" y="5890121"/>
                  <a:pt x="10233527" y="5898131"/>
                  <a:pt x="10231018" y="5906073"/>
                </a:cubicBezTo>
                <a:cubicBezTo>
                  <a:pt x="10231132" y="5896100"/>
                  <a:pt x="10231064" y="5886013"/>
                  <a:pt x="10230857" y="5875834"/>
                </a:cubicBezTo>
                <a:close/>
                <a:moveTo>
                  <a:pt x="10230378" y="5860475"/>
                </a:moveTo>
                <a:cubicBezTo>
                  <a:pt x="10229899" y="5847854"/>
                  <a:pt x="10229146" y="5835074"/>
                  <a:pt x="10228165" y="5822157"/>
                </a:cubicBezTo>
                <a:cubicBezTo>
                  <a:pt x="10233277" y="5813188"/>
                  <a:pt x="10238115" y="5804105"/>
                  <a:pt x="10242725" y="5794907"/>
                </a:cubicBezTo>
                <a:cubicBezTo>
                  <a:pt x="10242748" y="5807300"/>
                  <a:pt x="10242475" y="5819532"/>
                  <a:pt x="10241949" y="5831605"/>
                </a:cubicBezTo>
                <a:cubicBezTo>
                  <a:pt x="10238344" y="5841373"/>
                  <a:pt x="10234487" y="5850981"/>
                  <a:pt x="10230378" y="5860475"/>
                </a:cubicBezTo>
                <a:close/>
                <a:moveTo>
                  <a:pt x="10249093" y="5781853"/>
                </a:moveTo>
                <a:cubicBezTo>
                  <a:pt x="10252653" y="5774299"/>
                  <a:pt x="10256053" y="5766677"/>
                  <a:pt x="10259294" y="5758986"/>
                </a:cubicBezTo>
                <a:cubicBezTo>
                  <a:pt x="10258518" y="5768434"/>
                  <a:pt x="10257582" y="5777768"/>
                  <a:pt x="10256464" y="5787034"/>
                </a:cubicBezTo>
                <a:cubicBezTo>
                  <a:pt x="10254136" y="5795227"/>
                  <a:pt x="10251671" y="5803351"/>
                  <a:pt x="10249024" y="5811385"/>
                </a:cubicBezTo>
                <a:cubicBezTo>
                  <a:pt x="10249206" y="5801640"/>
                  <a:pt x="10249230" y="5791804"/>
                  <a:pt x="10249093" y="5781853"/>
                </a:cubicBezTo>
                <a:close/>
                <a:moveTo>
                  <a:pt x="10248727" y="5766836"/>
                </a:moveTo>
                <a:cubicBezTo>
                  <a:pt x="10248499" y="5760013"/>
                  <a:pt x="10248225" y="5753143"/>
                  <a:pt x="10247860" y="5746229"/>
                </a:cubicBezTo>
                <a:cubicBezTo>
                  <a:pt x="10247564" y="5740751"/>
                  <a:pt x="10247175" y="5735205"/>
                  <a:pt x="10246765" y="5729660"/>
                </a:cubicBezTo>
                <a:cubicBezTo>
                  <a:pt x="10252013" y="5720554"/>
                  <a:pt x="10257035" y="5711356"/>
                  <a:pt x="10261804" y="5702022"/>
                </a:cubicBezTo>
                <a:cubicBezTo>
                  <a:pt x="10261713" y="5714049"/>
                  <a:pt x="10261325" y="5725917"/>
                  <a:pt x="10260709" y="5737647"/>
                </a:cubicBezTo>
                <a:cubicBezTo>
                  <a:pt x="10256966" y="5747506"/>
                  <a:pt x="10252972" y="5757228"/>
                  <a:pt x="10248727" y="5766836"/>
                </a:cubicBezTo>
                <a:close/>
                <a:moveTo>
                  <a:pt x="10268172" y="5689196"/>
                </a:moveTo>
                <a:cubicBezTo>
                  <a:pt x="10271846" y="5681551"/>
                  <a:pt x="10275360" y="5673860"/>
                  <a:pt x="10278716" y="5666078"/>
                </a:cubicBezTo>
                <a:cubicBezTo>
                  <a:pt x="10277871" y="5675229"/>
                  <a:pt x="10276844" y="5684289"/>
                  <a:pt x="10275657" y="5693281"/>
                </a:cubicBezTo>
                <a:cubicBezTo>
                  <a:pt x="10273215" y="5701543"/>
                  <a:pt x="10270637" y="5709736"/>
                  <a:pt x="10267875" y="5717815"/>
                </a:cubicBezTo>
                <a:cubicBezTo>
                  <a:pt x="10268126" y="5708367"/>
                  <a:pt x="10268240" y="5698827"/>
                  <a:pt x="10268172" y="5689196"/>
                </a:cubicBezTo>
                <a:close/>
                <a:moveTo>
                  <a:pt x="10267943" y="5674407"/>
                </a:moveTo>
                <a:cubicBezTo>
                  <a:pt x="10267669" y="5662494"/>
                  <a:pt x="10267144" y="5650467"/>
                  <a:pt x="10266369" y="5638303"/>
                </a:cubicBezTo>
                <a:cubicBezTo>
                  <a:pt x="10271754" y="5629060"/>
                  <a:pt x="10276889" y="5619726"/>
                  <a:pt x="10281773" y="5610278"/>
                </a:cubicBezTo>
                <a:cubicBezTo>
                  <a:pt x="10281545" y="5621962"/>
                  <a:pt x="10281066" y="5633511"/>
                  <a:pt x="10280336" y="5644922"/>
                </a:cubicBezTo>
                <a:cubicBezTo>
                  <a:pt x="10276456" y="5654872"/>
                  <a:pt x="10272325" y="5664708"/>
                  <a:pt x="10267943" y="5674407"/>
                </a:cubicBezTo>
                <a:close/>
                <a:moveTo>
                  <a:pt x="10288209" y="5597520"/>
                </a:moveTo>
                <a:cubicBezTo>
                  <a:pt x="10291952" y="5589875"/>
                  <a:pt x="10295558" y="5582184"/>
                  <a:pt x="10298981" y="5574402"/>
                </a:cubicBezTo>
                <a:cubicBezTo>
                  <a:pt x="10298045" y="5583302"/>
                  <a:pt x="10296928" y="5592135"/>
                  <a:pt x="10295672" y="5600875"/>
                </a:cubicBezTo>
                <a:cubicBezTo>
                  <a:pt x="10293162" y="5609091"/>
                  <a:pt x="10290469" y="5617239"/>
                  <a:pt x="10287638" y="5625295"/>
                </a:cubicBezTo>
                <a:cubicBezTo>
                  <a:pt x="10287981" y="5616120"/>
                  <a:pt x="10288187" y="5606877"/>
                  <a:pt x="10288209" y="5597520"/>
                </a:cubicBezTo>
                <a:close/>
                <a:moveTo>
                  <a:pt x="10288141" y="5583074"/>
                </a:moveTo>
                <a:cubicBezTo>
                  <a:pt x="10287981" y="5571526"/>
                  <a:pt x="10287593" y="5559864"/>
                  <a:pt x="10286977" y="5548065"/>
                </a:cubicBezTo>
                <a:cubicBezTo>
                  <a:pt x="10292431" y="5538754"/>
                  <a:pt x="10297681" y="5529351"/>
                  <a:pt x="10302655" y="5519834"/>
                </a:cubicBezTo>
                <a:cubicBezTo>
                  <a:pt x="10302291" y="5531177"/>
                  <a:pt x="10301697" y="5542405"/>
                  <a:pt x="10300852" y="5553519"/>
                </a:cubicBezTo>
                <a:cubicBezTo>
                  <a:pt x="10296858" y="5563493"/>
                  <a:pt x="10292614" y="5573352"/>
                  <a:pt x="10288141" y="5583074"/>
                </a:cubicBezTo>
                <a:close/>
                <a:moveTo>
                  <a:pt x="10309183" y="5507123"/>
                </a:moveTo>
                <a:cubicBezTo>
                  <a:pt x="10312971" y="5499523"/>
                  <a:pt x="10316600" y="5491854"/>
                  <a:pt x="10320069" y="5484118"/>
                </a:cubicBezTo>
                <a:cubicBezTo>
                  <a:pt x="10319042" y="5492768"/>
                  <a:pt x="10317855" y="5501326"/>
                  <a:pt x="10316531" y="5509816"/>
                </a:cubicBezTo>
                <a:cubicBezTo>
                  <a:pt x="10313953" y="5517918"/>
                  <a:pt x="10311214" y="5525928"/>
                  <a:pt x="10308338" y="5533893"/>
                </a:cubicBezTo>
                <a:cubicBezTo>
                  <a:pt x="10308749" y="5525038"/>
                  <a:pt x="10309046" y="5516114"/>
                  <a:pt x="10309183" y="5507123"/>
                </a:cubicBezTo>
                <a:close/>
                <a:moveTo>
                  <a:pt x="10309273" y="5492791"/>
                </a:moveTo>
                <a:cubicBezTo>
                  <a:pt x="10309251" y="5481607"/>
                  <a:pt x="10309000" y="5470311"/>
                  <a:pt x="10308521" y="5458923"/>
                </a:cubicBezTo>
                <a:cubicBezTo>
                  <a:pt x="10314066" y="5449566"/>
                  <a:pt x="10319362" y="5440117"/>
                  <a:pt x="10324428" y="5430578"/>
                </a:cubicBezTo>
                <a:cubicBezTo>
                  <a:pt x="10323926" y="5441623"/>
                  <a:pt x="10323195" y="5452578"/>
                  <a:pt x="10322214" y="5463418"/>
                </a:cubicBezTo>
                <a:cubicBezTo>
                  <a:pt x="10318151" y="5473300"/>
                  <a:pt x="10313838" y="5483091"/>
                  <a:pt x="10309273" y="5492791"/>
                </a:cubicBezTo>
                <a:close/>
                <a:moveTo>
                  <a:pt x="10331091" y="5417683"/>
                </a:moveTo>
                <a:cubicBezTo>
                  <a:pt x="10334880" y="5410152"/>
                  <a:pt x="10338532" y="5402552"/>
                  <a:pt x="10342047" y="5394884"/>
                </a:cubicBezTo>
                <a:cubicBezTo>
                  <a:pt x="10340928" y="5403329"/>
                  <a:pt x="10339650" y="5411727"/>
                  <a:pt x="10338235" y="5420057"/>
                </a:cubicBezTo>
                <a:cubicBezTo>
                  <a:pt x="10335633" y="5427953"/>
                  <a:pt x="10332849" y="5435804"/>
                  <a:pt x="10329950" y="5443586"/>
                </a:cubicBezTo>
                <a:cubicBezTo>
                  <a:pt x="10330475" y="5435028"/>
                  <a:pt x="10330841" y="5426401"/>
                  <a:pt x="10331091" y="5417683"/>
                </a:cubicBezTo>
                <a:close/>
                <a:moveTo>
                  <a:pt x="10331365" y="5403602"/>
                </a:moveTo>
                <a:cubicBezTo>
                  <a:pt x="10331457" y="5392785"/>
                  <a:pt x="10331365" y="5381876"/>
                  <a:pt x="10331046" y="5370875"/>
                </a:cubicBezTo>
                <a:cubicBezTo>
                  <a:pt x="10336615" y="5361496"/>
                  <a:pt x="10341955" y="5352025"/>
                  <a:pt x="10347067" y="5342485"/>
                </a:cubicBezTo>
                <a:cubicBezTo>
                  <a:pt x="10346428" y="5353211"/>
                  <a:pt x="10345561" y="5363846"/>
                  <a:pt x="10344466" y="5374390"/>
                </a:cubicBezTo>
                <a:cubicBezTo>
                  <a:pt x="10340335" y="5384226"/>
                  <a:pt x="10335953" y="5393948"/>
                  <a:pt x="10331365" y="5403602"/>
                </a:cubicBezTo>
                <a:close/>
                <a:moveTo>
                  <a:pt x="10353937" y="5329408"/>
                </a:moveTo>
                <a:cubicBezTo>
                  <a:pt x="10357702" y="5321991"/>
                  <a:pt x="10361354" y="5314505"/>
                  <a:pt x="10364869" y="5306974"/>
                </a:cubicBezTo>
                <a:cubicBezTo>
                  <a:pt x="10363658" y="5315121"/>
                  <a:pt x="10362312" y="5323223"/>
                  <a:pt x="10360829" y="5331279"/>
                </a:cubicBezTo>
                <a:cubicBezTo>
                  <a:pt x="10358181" y="5339016"/>
                  <a:pt x="10355420" y="5346684"/>
                  <a:pt x="10352521" y="5354307"/>
                </a:cubicBezTo>
                <a:cubicBezTo>
                  <a:pt x="10353115" y="5346068"/>
                  <a:pt x="10353571" y="5337761"/>
                  <a:pt x="10353937" y="5329408"/>
                </a:cubicBezTo>
                <a:close/>
                <a:moveTo>
                  <a:pt x="10354370" y="5315464"/>
                </a:moveTo>
                <a:cubicBezTo>
                  <a:pt x="10354621" y="5304988"/>
                  <a:pt x="10354667" y="5294422"/>
                  <a:pt x="10354507" y="5283764"/>
                </a:cubicBezTo>
                <a:cubicBezTo>
                  <a:pt x="10360098" y="5274430"/>
                  <a:pt x="10365439" y="5264982"/>
                  <a:pt x="10370596" y="5255465"/>
                </a:cubicBezTo>
                <a:cubicBezTo>
                  <a:pt x="10369797" y="5265917"/>
                  <a:pt x="10368771" y="5276255"/>
                  <a:pt x="10367561" y="5286502"/>
                </a:cubicBezTo>
                <a:cubicBezTo>
                  <a:pt x="10363385" y="5296247"/>
                  <a:pt x="10359003" y="5305901"/>
                  <a:pt x="10354370" y="5315464"/>
                </a:cubicBezTo>
                <a:close/>
                <a:moveTo>
                  <a:pt x="10377671" y="5242000"/>
                </a:moveTo>
                <a:cubicBezTo>
                  <a:pt x="10381437" y="5234720"/>
                  <a:pt x="10385043" y="5227394"/>
                  <a:pt x="10388535" y="5220022"/>
                </a:cubicBezTo>
                <a:cubicBezTo>
                  <a:pt x="10387234" y="5227942"/>
                  <a:pt x="10385818" y="5235815"/>
                  <a:pt x="10384267" y="5243643"/>
                </a:cubicBezTo>
                <a:cubicBezTo>
                  <a:pt x="10381643" y="5251128"/>
                  <a:pt x="10378880" y="5258568"/>
                  <a:pt x="10375983" y="5265963"/>
                </a:cubicBezTo>
                <a:cubicBezTo>
                  <a:pt x="10376667" y="5258021"/>
                  <a:pt x="10377238" y="5250056"/>
                  <a:pt x="10377671" y="5242000"/>
                </a:cubicBezTo>
                <a:close/>
                <a:moveTo>
                  <a:pt x="10378310" y="5228216"/>
                </a:moveTo>
                <a:cubicBezTo>
                  <a:pt x="10378699" y="5218082"/>
                  <a:pt x="10378904" y="5207881"/>
                  <a:pt x="10378904" y="5197565"/>
                </a:cubicBezTo>
                <a:cubicBezTo>
                  <a:pt x="10384472" y="5188299"/>
                  <a:pt x="10389836" y="5178943"/>
                  <a:pt x="10394947" y="5169517"/>
                </a:cubicBezTo>
                <a:cubicBezTo>
                  <a:pt x="10394012" y="5179673"/>
                  <a:pt x="10392871" y="5189738"/>
                  <a:pt x="10391524" y="5199733"/>
                </a:cubicBezTo>
                <a:cubicBezTo>
                  <a:pt x="10387348" y="5209296"/>
                  <a:pt x="10382943" y="5218790"/>
                  <a:pt x="10378310" y="5228216"/>
                </a:cubicBezTo>
                <a:close/>
                <a:moveTo>
                  <a:pt x="10402296" y="5155687"/>
                </a:moveTo>
                <a:cubicBezTo>
                  <a:pt x="10405994" y="5148590"/>
                  <a:pt x="10409554" y="5141424"/>
                  <a:pt x="10413000" y="5134234"/>
                </a:cubicBezTo>
                <a:cubicBezTo>
                  <a:pt x="10411630" y="5141880"/>
                  <a:pt x="10410147" y="5149502"/>
                  <a:pt x="10408549" y="5157056"/>
                </a:cubicBezTo>
                <a:cubicBezTo>
                  <a:pt x="10405925" y="5164291"/>
                  <a:pt x="10403187" y="5171503"/>
                  <a:pt x="10400311" y="5178692"/>
                </a:cubicBezTo>
                <a:cubicBezTo>
                  <a:pt x="10401087" y="5171069"/>
                  <a:pt x="10401748" y="5163401"/>
                  <a:pt x="10402296" y="5155687"/>
                </a:cubicBezTo>
                <a:close/>
                <a:moveTo>
                  <a:pt x="10403141" y="5142199"/>
                </a:moveTo>
                <a:cubicBezTo>
                  <a:pt x="10403666" y="5132318"/>
                  <a:pt x="10404008" y="5122367"/>
                  <a:pt x="10404167" y="5112326"/>
                </a:cubicBezTo>
                <a:cubicBezTo>
                  <a:pt x="10409690" y="5103105"/>
                  <a:pt x="10415031" y="5093817"/>
                  <a:pt x="10420143" y="5084437"/>
                </a:cubicBezTo>
                <a:cubicBezTo>
                  <a:pt x="10419047" y="5094547"/>
                  <a:pt x="10417723" y="5104589"/>
                  <a:pt x="10416218" y="5114562"/>
                </a:cubicBezTo>
                <a:cubicBezTo>
                  <a:pt x="10412087" y="5123805"/>
                  <a:pt x="10407728" y="5133002"/>
                  <a:pt x="10403141" y="5142199"/>
                </a:cubicBezTo>
                <a:close/>
                <a:moveTo>
                  <a:pt x="10427743" y="5070264"/>
                </a:moveTo>
                <a:cubicBezTo>
                  <a:pt x="10431371" y="5063304"/>
                  <a:pt x="10434886" y="5056298"/>
                  <a:pt x="10438287" y="5049268"/>
                </a:cubicBezTo>
                <a:cubicBezTo>
                  <a:pt x="10436712" y="5057462"/>
                  <a:pt x="10434977" y="5065609"/>
                  <a:pt x="10433106" y="5073711"/>
                </a:cubicBezTo>
                <a:cubicBezTo>
                  <a:pt x="10430641" y="5080261"/>
                  <a:pt x="10428039" y="5086787"/>
                  <a:pt x="10425369" y="5093292"/>
                </a:cubicBezTo>
                <a:cubicBezTo>
                  <a:pt x="10426259" y="5085669"/>
                  <a:pt x="10427058" y="5078001"/>
                  <a:pt x="10427743" y="5070264"/>
                </a:cubicBezTo>
                <a:close/>
                <a:moveTo>
                  <a:pt x="10428816" y="5056663"/>
                </a:moveTo>
                <a:cubicBezTo>
                  <a:pt x="10429478" y="5047146"/>
                  <a:pt x="10429957" y="5037561"/>
                  <a:pt x="10430276" y="5027930"/>
                </a:cubicBezTo>
                <a:cubicBezTo>
                  <a:pt x="10435754" y="5018801"/>
                  <a:pt x="10441026" y="5009627"/>
                  <a:pt x="10446115" y="5000384"/>
                </a:cubicBezTo>
                <a:cubicBezTo>
                  <a:pt x="10444882" y="5010106"/>
                  <a:pt x="10443444" y="5019782"/>
                  <a:pt x="10441869" y="5029390"/>
                </a:cubicBezTo>
                <a:cubicBezTo>
                  <a:pt x="10437716" y="5038496"/>
                  <a:pt x="10433357" y="5047579"/>
                  <a:pt x="10428816" y="5056663"/>
                </a:cubicBezTo>
                <a:close/>
                <a:moveTo>
                  <a:pt x="10453486" y="4990182"/>
                </a:moveTo>
                <a:cubicBezTo>
                  <a:pt x="10453646" y="4988722"/>
                  <a:pt x="10453783" y="4987261"/>
                  <a:pt x="10453942" y="4985777"/>
                </a:cubicBezTo>
                <a:cubicBezTo>
                  <a:pt x="10457777" y="4978497"/>
                  <a:pt x="10461496" y="4971149"/>
                  <a:pt x="10465102" y="4963777"/>
                </a:cubicBezTo>
                <a:cubicBezTo>
                  <a:pt x="10463596" y="4970966"/>
                  <a:pt x="10462021" y="4978132"/>
                  <a:pt x="10460310" y="4985298"/>
                </a:cubicBezTo>
                <a:cubicBezTo>
                  <a:pt x="10457435" y="4992852"/>
                  <a:pt x="10454445" y="5000361"/>
                  <a:pt x="10451296" y="5007892"/>
                </a:cubicBezTo>
                <a:cubicBezTo>
                  <a:pt x="10452071" y="5002004"/>
                  <a:pt x="10452847" y="4996116"/>
                  <a:pt x="10453486" y="4990182"/>
                </a:cubicBezTo>
                <a:close/>
                <a:moveTo>
                  <a:pt x="10455289" y="4971834"/>
                </a:moveTo>
                <a:cubicBezTo>
                  <a:pt x="10456065" y="4962705"/>
                  <a:pt x="10456704" y="4953553"/>
                  <a:pt x="10457183" y="4944310"/>
                </a:cubicBezTo>
                <a:cubicBezTo>
                  <a:pt x="10460196" y="4939221"/>
                  <a:pt x="10463231" y="4934132"/>
                  <a:pt x="10466174" y="4928997"/>
                </a:cubicBezTo>
                <a:cubicBezTo>
                  <a:pt x="10468639" y="4924706"/>
                  <a:pt x="10471059" y="4920393"/>
                  <a:pt x="10473432" y="4916080"/>
                </a:cubicBezTo>
                <a:cubicBezTo>
                  <a:pt x="10472154" y="4925071"/>
                  <a:pt x="10470717" y="4934063"/>
                  <a:pt x="10469119" y="4943032"/>
                </a:cubicBezTo>
                <a:cubicBezTo>
                  <a:pt x="10464715" y="4952708"/>
                  <a:pt x="10460105" y="4962294"/>
                  <a:pt x="10455289" y="4971834"/>
                </a:cubicBezTo>
                <a:close/>
                <a:moveTo>
                  <a:pt x="10480827" y="4902341"/>
                </a:moveTo>
                <a:cubicBezTo>
                  <a:pt x="10484592" y="4895220"/>
                  <a:pt x="10488266" y="4888054"/>
                  <a:pt x="10491827" y="4880865"/>
                </a:cubicBezTo>
                <a:cubicBezTo>
                  <a:pt x="10490366" y="4887278"/>
                  <a:pt x="10488837" y="4893714"/>
                  <a:pt x="10487217" y="4900127"/>
                </a:cubicBezTo>
                <a:cubicBezTo>
                  <a:pt x="10484273" y="4907681"/>
                  <a:pt x="10481237" y="4915212"/>
                  <a:pt x="10478066" y="4922721"/>
                </a:cubicBezTo>
                <a:cubicBezTo>
                  <a:pt x="10479092" y="4915943"/>
                  <a:pt x="10479982" y="4909164"/>
                  <a:pt x="10480827" y="4902341"/>
                </a:cubicBezTo>
                <a:close/>
                <a:moveTo>
                  <a:pt x="10505406" y="4839192"/>
                </a:moveTo>
                <a:cubicBezTo>
                  <a:pt x="10506478" y="4832757"/>
                  <a:pt x="10507460" y="4826298"/>
                  <a:pt x="10508373" y="4819839"/>
                </a:cubicBezTo>
                <a:cubicBezTo>
                  <a:pt x="10508532" y="4819520"/>
                  <a:pt x="10508715" y="4819223"/>
                  <a:pt x="10508875" y="4818904"/>
                </a:cubicBezTo>
                <a:cubicBezTo>
                  <a:pt x="10512138" y="4812719"/>
                  <a:pt x="10515311" y="4806511"/>
                  <a:pt x="10518438" y="4800281"/>
                </a:cubicBezTo>
                <a:cubicBezTo>
                  <a:pt x="10516840" y="4806899"/>
                  <a:pt x="10515151" y="4813494"/>
                  <a:pt x="10513371" y="4820045"/>
                </a:cubicBezTo>
                <a:cubicBezTo>
                  <a:pt x="10510814" y="4826458"/>
                  <a:pt x="10508144" y="4832825"/>
                  <a:pt x="10505406" y="4839192"/>
                </a:cubicBezTo>
                <a:close/>
                <a:moveTo>
                  <a:pt x="10533340" y="4756759"/>
                </a:moveTo>
                <a:cubicBezTo>
                  <a:pt x="10534435" y="4750711"/>
                  <a:pt x="10535485" y="4744641"/>
                  <a:pt x="10536443" y="4738547"/>
                </a:cubicBezTo>
                <a:cubicBezTo>
                  <a:pt x="10539799" y="4732203"/>
                  <a:pt x="10543085" y="4725813"/>
                  <a:pt x="10546303" y="4719422"/>
                </a:cubicBezTo>
                <a:cubicBezTo>
                  <a:pt x="10544751" y="4725516"/>
                  <a:pt x="10543108" y="4731587"/>
                  <a:pt x="10541397" y="4737634"/>
                </a:cubicBezTo>
                <a:cubicBezTo>
                  <a:pt x="10538795" y="4744025"/>
                  <a:pt x="10536125" y="4750415"/>
                  <a:pt x="10533340" y="4756759"/>
                </a:cubicBezTo>
                <a:close/>
                <a:moveTo>
                  <a:pt x="10561913" y="4675011"/>
                </a:moveTo>
                <a:cubicBezTo>
                  <a:pt x="10562986" y="4669625"/>
                  <a:pt x="10564012" y="4664216"/>
                  <a:pt x="10564971" y="4658785"/>
                </a:cubicBezTo>
                <a:cubicBezTo>
                  <a:pt x="10568212" y="4652600"/>
                  <a:pt x="10571384" y="4646392"/>
                  <a:pt x="10574511" y="4640139"/>
                </a:cubicBezTo>
                <a:cubicBezTo>
                  <a:pt x="10573028" y="4645571"/>
                  <a:pt x="10571521" y="4651002"/>
                  <a:pt x="10569924" y="4656411"/>
                </a:cubicBezTo>
                <a:cubicBezTo>
                  <a:pt x="10567344" y="4662642"/>
                  <a:pt x="10564652" y="4668826"/>
                  <a:pt x="10561913" y="4675011"/>
                </a:cubicBezTo>
                <a:close/>
                <a:moveTo>
                  <a:pt x="10591034" y="4594221"/>
                </a:moveTo>
                <a:cubicBezTo>
                  <a:pt x="10592015" y="4589611"/>
                  <a:pt x="10592973" y="4585001"/>
                  <a:pt x="10593864" y="4580368"/>
                </a:cubicBezTo>
                <a:cubicBezTo>
                  <a:pt x="10596922" y="4574549"/>
                  <a:pt x="10599911" y="4568729"/>
                  <a:pt x="10602855" y="4562887"/>
                </a:cubicBezTo>
                <a:cubicBezTo>
                  <a:pt x="10601555" y="4567360"/>
                  <a:pt x="10600231" y="4571810"/>
                  <a:pt x="10598862" y="4576237"/>
                </a:cubicBezTo>
                <a:cubicBezTo>
                  <a:pt x="10596329" y="4582240"/>
                  <a:pt x="10593704" y="4588242"/>
                  <a:pt x="10591034" y="4594221"/>
                </a:cubicBezTo>
                <a:close/>
                <a:moveTo>
                  <a:pt x="10620497" y="4514755"/>
                </a:moveTo>
                <a:cubicBezTo>
                  <a:pt x="10621364" y="4510989"/>
                  <a:pt x="10622208" y="4507201"/>
                  <a:pt x="10623031" y="4503413"/>
                </a:cubicBezTo>
                <a:cubicBezTo>
                  <a:pt x="10625838" y="4498072"/>
                  <a:pt x="10628576" y="4492709"/>
                  <a:pt x="10631315" y="4487323"/>
                </a:cubicBezTo>
                <a:cubicBezTo>
                  <a:pt x="10630333" y="4490518"/>
                  <a:pt x="10629329" y="4493691"/>
                  <a:pt x="10628325" y="4496886"/>
                </a:cubicBezTo>
                <a:cubicBezTo>
                  <a:pt x="10625769" y="4502865"/>
                  <a:pt x="10623167" y="4508822"/>
                  <a:pt x="10620497" y="4514755"/>
                </a:cubicBezTo>
                <a:close/>
                <a:moveTo>
                  <a:pt x="10650211" y="4437023"/>
                </a:moveTo>
                <a:cubicBezTo>
                  <a:pt x="10650964" y="4433897"/>
                  <a:pt x="10651718" y="4430793"/>
                  <a:pt x="10652448" y="4427666"/>
                </a:cubicBezTo>
                <a:cubicBezTo>
                  <a:pt x="10654913" y="4422988"/>
                  <a:pt x="10657354" y="4418287"/>
                  <a:pt x="10659773" y="4413585"/>
                </a:cubicBezTo>
                <a:cubicBezTo>
                  <a:pt x="10658998" y="4415959"/>
                  <a:pt x="10658244" y="4418332"/>
                  <a:pt x="10657445" y="4420683"/>
                </a:cubicBezTo>
                <a:cubicBezTo>
                  <a:pt x="10655095" y="4426160"/>
                  <a:pt x="10652654" y="4431592"/>
                  <a:pt x="10650211" y="4437023"/>
                </a:cubicBezTo>
                <a:close/>
                <a:moveTo>
                  <a:pt x="10680017" y="4361232"/>
                </a:moveTo>
                <a:cubicBezTo>
                  <a:pt x="10680747" y="4358470"/>
                  <a:pt x="10681432" y="4355709"/>
                  <a:pt x="10682140" y="4352925"/>
                </a:cubicBezTo>
                <a:cubicBezTo>
                  <a:pt x="10684285" y="4348862"/>
                  <a:pt x="10686430" y="4344800"/>
                  <a:pt x="10688553" y="4340692"/>
                </a:cubicBezTo>
                <a:cubicBezTo>
                  <a:pt x="10687776" y="4342951"/>
                  <a:pt x="10686977" y="4345188"/>
                  <a:pt x="10686201" y="4347425"/>
                </a:cubicBezTo>
                <a:cubicBezTo>
                  <a:pt x="10684170" y="4352034"/>
                  <a:pt x="10682116" y="4356645"/>
                  <a:pt x="10680017" y="4361232"/>
                </a:cubicBezTo>
                <a:close/>
                <a:moveTo>
                  <a:pt x="10709890" y="4287106"/>
                </a:moveTo>
                <a:cubicBezTo>
                  <a:pt x="10710621" y="4284413"/>
                  <a:pt x="10711375" y="4281720"/>
                  <a:pt x="10712104" y="4279027"/>
                </a:cubicBezTo>
                <a:cubicBezTo>
                  <a:pt x="10713816" y="4275809"/>
                  <a:pt x="10715550" y="4272591"/>
                  <a:pt x="10717239" y="4269351"/>
                </a:cubicBezTo>
                <a:cubicBezTo>
                  <a:pt x="10716349" y="4271861"/>
                  <a:pt x="10715436" y="4274372"/>
                  <a:pt x="10714524" y="4276859"/>
                </a:cubicBezTo>
                <a:cubicBezTo>
                  <a:pt x="10712995" y="4280282"/>
                  <a:pt x="10711443" y="4283706"/>
                  <a:pt x="10709890" y="4287106"/>
                </a:cubicBezTo>
                <a:close/>
                <a:moveTo>
                  <a:pt x="10980742" y="3668311"/>
                </a:moveTo>
                <a:cubicBezTo>
                  <a:pt x="10977752" y="3675705"/>
                  <a:pt x="10974694" y="3683054"/>
                  <a:pt x="10971591" y="3690380"/>
                </a:cubicBezTo>
                <a:cubicBezTo>
                  <a:pt x="10969354" y="3694853"/>
                  <a:pt x="10967094" y="3699303"/>
                  <a:pt x="10964812" y="3703731"/>
                </a:cubicBezTo>
                <a:cubicBezTo>
                  <a:pt x="10967186" y="3697158"/>
                  <a:pt x="10969513" y="3690540"/>
                  <a:pt x="10971796" y="3683921"/>
                </a:cubicBezTo>
                <a:cubicBezTo>
                  <a:pt x="10974808" y="3678741"/>
                  <a:pt x="10977798" y="3673538"/>
                  <a:pt x="10980742" y="3668311"/>
                </a:cubicBezTo>
                <a:close/>
                <a:moveTo>
                  <a:pt x="10950594" y="3719295"/>
                </a:moveTo>
                <a:cubicBezTo>
                  <a:pt x="10954610" y="3712814"/>
                  <a:pt x="10958558" y="3706264"/>
                  <a:pt x="10962484" y="3699737"/>
                </a:cubicBezTo>
                <a:cubicBezTo>
                  <a:pt x="10959129" y="3709094"/>
                  <a:pt x="10955683" y="3718406"/>
                  <a:pt x="10952146" y="3727648"/>
                </a:cubicBezTo>
                <a:cubicBezTo>
                  <a:pt x="10948495" y="3734426"/>
                  <a:pt x="10944775" y="3741182"/>
                  <a:pt x="10941008" y="3747891"/>
                </a:cubicBezTo>
                <a:cubicBezTo>
                  <a:pt x="10943930" y="3738991"/>
                  <a:pt x="10946759" y="3730045"/>
                  <a:pt x="10949475" y="3721076"/>
                </a:cubicBezTo>
                <a:cubicBezTo>
                  <a:pt x="10949841" y="3720482"/>
                  <a:pt x="10950206" y="3719889"/>
                  <a:pt x="10950594" y="3719295"/>
                </a:cubicBezTo>
                <a:close/>
                <a:moveTo>
                  <a:pt x="10941648" y="3733514"/>
                </a:moveTo>
                <a:cubicBezTo>
                  <a:pt x="10938384" y="3743898"/>
                  <a:pt x="10935006" y="3754236"/>
                  <a:pt x="10931515" y="3764460"/>
                </a:cubicBezTo>
                <a:cubicBezTo>
                  <a:pt x="10926951" y="3772334"/>
                  <a:pt x="10922295" y="3780139"/>
                  <a:pt x="10917570" y="3787921"/>
                </a:cubicBezTo>
                <a:cubicBezTo>
                  <a:pt x="10920469" y="3777902"/>
                  <a:pt x="10923253" y="3767838"/>
                  <a:pt x="10925901" y="3757728"/>
                </a:cubicBezTo>
                <a:cubicBezTo>
                  <a:pt x="10931241" y="3749694"/>
                  <a:pt x="10936513" y="3741615"/>
                  <a:pt x="10941648" y="3733514"/>
                </a:cubicBezTo>
                <a:close/>
                <a:moveTo>
                  <a:pt x="10919146" y="3767815"/>
                </a:moveTo>
                <a:cubicBezTo>
                  <a:pt x="10916133" y="3778861"/>
                  <a:pt x="10913006" y="3789792"/>
                  <a:pt x="10909743" y="3800679"/>
                </a:cubicBezTo>
                <a:cubicBezTo>
                  <a:pt x="10904402" y="3809237"/>
                  <a:pt x="10898994" y="3817772"/>
                  <a:pt x="10893493" y="3826217"/>
                </a:cubicBezTo>
                <a:cubicBezTo>
                  <a:pt x="10896187" y="3815490"/>
                  <a:pt x="10898720" y="3804718"/>
                  <a:pt x="10901093" y="3793946"/>
                </a:cubicBezTo>
                <a:cubicBezTo>
                  <a:pt x="10907232" y="3785274"/>
                  <a:pt x="10913234" y="3776579"/>
                  <a:pt x="10919146" y="3767815"/>
                </a:cubicBezTo>
                <a:close/>
                <a:moveTo>
                  <a:pt x="10895022" y="3802482"/>
                </a:moveTo>
                <a:cubicBezTo>
                  <a:pt x="10893128" y="3810766"/>
                  <a:pt x="10891143" y="3819028"/>
                  <a:pt x="10889066" y="3827312"/>
                </a:cubicBezTo>
                <a:cubicBezTo>
                  <a:pt x="10888267" y="3830439"/>
                  <a:pt x="10887446" y="3833542"/>
                  <a:pt x="10886647" y="3836669"/>
                </a:cubicBezTo>
                <a:cubicBezTo>
                  <a:pt x="10880576" y="3845798"/>
                  <a:pt x="10874415" y="3854858"/>
                  <a:pt x="10868161" y="3863850"/>
                </a:cubicBezTo>
                <a:cubicBezTo>
                  <a:pt x="10870421" y="3852758"/>
                  <a:pt x="10872520" y="3841644"/>
                  <a:pt x="10874437" y="3830507"/>
                </a:cubicBezTo>
                <a:cubicBezTo>
                  <a:pt x="10881420" y="3821218"/>
                  <a:pt x="10888290" y="3811884"/>
                  <a:pt x="10895022" y="3802482"/>
                </a:cubicBezTo>
                <a:close/>
                <a:moveTo>
                  <a:pt x="10869028" y="3837650"/>
                </a:moveTo>
                <a:cubicBezTo>
                  <a:pt x="10866928" y="3849244"/>
                  <a:pt x="10864646" y="3860814"/>
                  <a:pt x="10862181" y="3872362"/>
                </a:cubicBezTo>
                <a:cubicBezTo>
                  <a:pt x="10855221" y="3882199"/>
                  <a:pt x="10848146" y="3891944"/>
                  <a:pt x="10840957" y="3901597"/>
                </a:cubicBezTo>
                <a:cubicBezTo>
                  <a:pt x="10842715" y="3890278"/>
                  <a:pt x="10844289" y="3878935"/>
                  <a:pt x="10845681" y="3867570"/>
                </a:cubicBezTo>
                <a:cubicBezTo>
                  <a:pt x="10853601" y="3857665"/>
                  <a:pt x="10861406" y="3847692"/>
                  <a:pt x="10869028" y="3837650"/>
                </a:cubicBezTo>
                <a:close/>
                <a:moveTo>
                  <a:pt x="10840592" y="3873937"/>
                </a:moveTo>
                <a:cubicBezTo>
                  <a:pt x="10839086" y="3885622"/>
                  <a:pt x="10837375" y="3897284"/>
                  <a:pt x="10835480" y="3908946"/>
                </a:cubicBezTo>
                <a:cubicBezTo>
                  <a:pt x="10827652" y="3919330"/>
                  <a:pt x="10819688" y="3929623"/>
                  <a:pt x="10811608" y="3939801"/>
                </a:cubicBezTo>
                <a:cubicBezTo>
                  <a:pt x="10812795" y="3928322"/>
                  <a:pt x="10813776" y="3916797"/>
                  <a:pt x="10814575" y="3905272"/>
                </a:cubicBezTo>
                <a:cubicBezTo>
                  <a:pt x="10823407" y="3894888"/>
                  <a:pt x="10832079" y="3884458"/>
                  <a:pt x="10840592" y="3873937"/>
                </a:cubicBezTo>
                <a:close/>
                <a:moveTo>
                  <a:pt x="10810718" y="3909768"/>
                </a:moveTo>
                <a:cubicBezTo>
                  <a:pt x="10809782" y="3921589"/>
                  <a:pt x="10808641" y="3933388"/>
                  <a:pt x="10807295" y="3945165"/>
                </a:cubicBezTo>
                <a:cubicBezTo>
                  <a:pt x="10798303" y="3956393"/>
                  <a:pt x="10789151" y="3967484"/>
                  <a:pt x="10779840" y="3978462"/>
                </a:cubicBezTo>
                <a:cubicBezTo>
                  <a:pt x="10780411" y="3966868"/>
                  <a:pt x="10780753" y="3955229"/>
                  <a:pt x="10780912" y="3943590"/>
                </a:cubicBezTo>
                <a:cubicBezTo>
                  <a:pt x="10791045" y="3932407"/>
                  <a:pt x="10800973" y="3921133"/>
                  <a:pt x="10810718" y="3909768"/>
                </a:cubicBezTo>
                <a:close/>
                <a:moveTo>
                  <a:pt x="10777101" y="3947766"/>
                </a:moveTo>
                <a:cubicBezTo>
                  <a:pt x="10776873" y="3959611"/>
                  <a:pt x="10776417" y="3971455"/>
                  <a:pt x="10775755" y="3983254"/>
                </a:cubicBezTo>
                <a:cubicBezTo>
                  <a:pt x="10765827" y="3994848"/>
                  <a:pt x="10755740" y="4006304"/>
                  <a:pt x="10745493" y="4017624"/>
                </a:cubicBezTo>
                <a:cubicBezTo>
                  <a:pt x="10745379" y="4005917"/>
                  <a:pt x="10745083" y="3994186"/>
                  <a:pt x="10744580" y="3982456"/>
                </a:cubicBezTo>
                <a:cubicBezTo>
                  <a:pt x="10755626" y="3970999"/>
                  <a:pt x="10766466" y="3959428"/>
                  <a:pt x="10777101" y="3947766"/>
                </a:cubicBezTo>
                <a:close/>
                <a:moveTo>
                  <a:pt x="10740449" y="3986655"/>
                </a:moveTo>
                <a:cubicBezTo>
                  <a:pt x="10740928" y="3998545"/>
                  <a:pt x="10741202" y="4010435"/>
                  <a:pt x="10741248" y="4022257"/>
                </a:cubicBezTo>
                <a:cubicBezTo>
                  <a:pt x="10730476" y="4034056"/>
                  <a:pt x="10719522" y="4045695"/>
                  <a:pt x="10708407" y="4057175"/>
                </a:cubicBezTo>
                <a:cubicBezTo>
                  <a:pt x="10707608" y="4045376"/>
                  <a:pt x="10706627" y="4033554"/>
                  <a:pt x="10705395" y="4021709"/>
                </a:cubicBezTo>
                <a:cubicBezTo>
                  <a:pt x="10717307" y="4010139"/>
                  <a:pt x="10728993" y="3998454"/>
                  <a:pt x="10740449" y="3986655"/>
                </a:cubicBezTo>
                <a:close/>
                <a:moveTo>
                  <a:pt x="10700626" y="4026319"/>
                </a:moveTo>
                <a:cubicBezTo>
                  <a:pt x="10701789" y="4038324"/>
                  <a:pt x="10702747" y="4050260"/>
                  <a:pt x="10703501" y="4062173"/>
                </a:cubicBezTo>
                <a:cubicBezTo>
                  <a:pt x="10691998" y="4073949"/>
                  <a:pt x="10680336" y="4085565"/>
                  <a:pt x="10668492" y="4096999"/>
                </a:cubicBezTo>
                <a:cubicBezTo>
                  <a:pt x="10666985" y="4085154"/>
                  <a:pt x="10665251" y="4073241"/>
                  <a:pt x="10663334" y="4061283"/>
                </a:cubicBezTo>
                <a:cubicBezTo>
                  <a:pt x="10675977" y="4049758"/>
                  <a:pt x="10688416" y="4038096"/>
                  <a:pt x="10700626" y="4026319"/>
                </a:cubicBezTo>
                <a:close/>
                <a:moveTo>
                  <a:pt x="10658678" y="4065482"/>
                </a:moveTo>
                <a:cubicBezTo>
                  <a:pt x="10660572" y="4077555"/>
                  <a:pt x="10662238" y="4089582"/>
                  <a:pt x="10663676" y="4101586"/>
                </a:cubicBezTo>
                <a:cubicBezTo>
                  <a:pt x="10651193" y="4113545"/>
                  <a:pt x="10638526" y="4125298"/>
                  <a:pt x="10625677" y="4136892"/>
                </a:cubicBezTo>
                <a:cubicBezTo>
                  <a:pt x="10623464" y="4124933"/>
                  <a:pt x="10621045" y="4112929"/>
                  <a:pt x="10618397" y="4100856"/>
                </a:cubicBezTo>
                <a:cubicBezTo>
                  <a:pt x="10632068" y="4089194"/>
                  <a:pt x="10645510" y="4077395"/>
                  <a:pt x="10658678" y="4065482"/>
                </a:cubicBezTo>
                <a:close/>
                <a:moveTo>
                  <a:pt x="10613924" y="4104690"/>
                </a:moveTo>
                <a:cubicBezTo>
                  <a:pt x="10616526" y="4116854"/>
                  <a:pt x="10618922" y="4128950"/>
                  <a:pt x="10621091" y="4141045"/>
                </a:cubicBezTo>
                <a:cubicBezTo>
                  <a:pt x="10607626" y="4153095"/>
                  <a:pt x="10594001" y="4164940"/>
                  <a:pt x="10580171" y="4176602"/>
                </a:cubicBezTo>
                <a:cubicBezTo>
                  <a:pt x="10577250" y="4164506"/>
                  <a:pt x="10574100" y="4152365"/>
                  <a:pt x="10570745" y="4140201"/>
                </a:cubicBezTo>
                <a:cubicBezTo>
                  <a:pt x="10585397" y="4128493"/>
                  <a:pt x="10599774" y="4116671"/>
                  <a:pt x="10613924" y="4104690"/>
                </a:cubicBezTo>
                <a:close/>
                <a:moveTo>
                  <a:pt x="10566386" y="4143670"/>
                </a:moveTo>
                <a:cubicBezTo>
                  <a:pt x="10569718" y="4155948"/>
                  <a:pt x="10572823" y="4168158"/>
                  <a:pt x="10575720" y="4180345"/>
                </a:cubicBezTo>
                <a:cubicBezTo>
                  <a:pt x="10561342" y="4192372"/>
                  <a:pt x="10546782" y="4204194"/>
                  <a:pt x="10532039" y="4215810"/>
                </a:cubicBezTo>
                <a:cubicBezTo>
                  <a:pt x="10528410" y="4203601"/>
                  <a:pt x="10524553" y="4191322"/>
                  <a:pt x="10520514" y="4179021"/>
                </a:cubicBezTo>
                <a:cubicBezTo>
                  <a:pt x="10536033" y="4167405"/>
                  <a:pt x="10551347" y="4155629"/>
                  <a:pt x="10566386" y="4143670"/>
                </a:cubicBezTo>
                <a:close/>
                <a:moveTo>
                  <a:pt x="10516178" y="4182239"/>
                </a:moveTo>
                <a:cubicBezTo>
                  <a:pt x="10520217" y="4194631"/>
                  <a:pt x="10524052" y="4206955"/>
                  <a:pt x="10527658" y="4219256"/>
                </a:cubicBezTo>
                <a:cubicBezTo>
                  <a:pt x="10512412" y="4231192"/>
                  <a:pt x="10496962" y="4242923"/>
                  <a:pt x="10481352" y="4254402"/>
                </a:cubicBezTo>
                <a:cubicBezTo>
                  <a:pt x="10477038" y="4242033"/>
                  <a:pt x="10472520" y="4229618"/>
                  <a:pt x="10467772" y="4217157"/>
                </a:cubicBezTo>
                <a:cubicBezTo>
                  <a:pt x="10484159" y="4205700"/>
                  <a:pt x="10500294" y="4194038"/>
                  <a:pt x="10516178" y="4182239"/>
                </a:cubicBezTo>
                <a:close/>
                <a:moveTo>
                  <a:pt x="10463391" y="4220192"/>
                </a:moveTo>
                <a:cubicBezTo>
                  <a:pt x="10468138" y="4232721"/>
                  <a:pt x="10472657" y="4245205"/>
                  <a:pt x="10476970" y="4257620"/>
                </a:cubicBezTo>
                <a:cubicBezTo>
                  <a:pt x="10460926" y="4269373"/>
                  <a:pt x="10444700" y="4280853"/>
                  <a:pt x="10428291" y="4292127"/>
                </a:cubicBezTo>
                <a:cubicBezTo>
                  <a:pt x="10423293" y="4279643"/>
                  <a:pt x="10418089" y="4267068"/>
                  <a:pt x="10412680" y="4254402"/>
                </a:cubicBezTo>
                <a:cubicBezTo>
                  <a:pt x="10429820" y="4243174"/>
                  <a:pt x="10446731" y="4231786"/>
                  <a:pt x="10463391" y="4220192"/>
                </a:cubicBezTo>
                <a:close/>
                <a:moveTo>
                  <a:pt x="10408367" y="4257209"/>
                </a:moveTo>
                <a:cubicBezTo>
                  <a:pt x="10413753" y="4269807"/>
                  <a:pt x="10418934" y="4282450"/>
                  <a:pt x="10423954" y="4295094"/>
                </a:cubicBezTo>
                <a:cubicBezTo>
                  <a:pt x="10407157" y="4306573"/>
                  <a:pt x="10390178" y="4317824"/>
                  <a:pt x="10373039" y="4328825"/>
                </a:cubicBezTo>
                <a:cubicBezTo>
                  <a:pt x="10367401" y="4316136"/>
                  <a:pt x="10361582" y="4303355"/>
                  <a:pt x="10355511" y="4290507"/>
                </a:cubicBezTo>
                <a:cubicBezTo>
                  <a:pt x="10373381" y="4279598"/>
                  <a:pt x="10391022" y="4268506"/>
                  <a:pt x="10408367" y="4257209"/>
                </a:cubicBezTo>
                <a:close/>
                <a:moveTo>
                  <a:pt x="10351175" y="4293154"/>
                </a:moveTo>
                <a:cubicBezTo>
                  <a:pt x="10357177" y="4305911"/>
                  <a:pt x="10363020" y="4318737"/>
                  <a:pt x="10368702" y="4331586"/>
                </a:cubicBezTo>
                <a:cubicBezTo>
                  <a:pt x="10351289" y="4342700"/>
                  <a:pt x="10333693" y="4353586"/>
                  <a:pt x="10315961" y="4364199"/>
                </a:cubicBezTo>
                <a:cubicBezTo>
                  <a:pt x="10309730" y="4351304"/>
                  <a:pt x="10303295" y="4338318"/>
                  <a:pt x="10296653" y="4325241"/>
                </a:cubicBezTo>
                <a:cubicBezTo>
                  <a:pt x="10315070" y="4314743"/>
                  <a:pt x="10333260" y="4304040"/>
                  <a:pt x="10351175" y="4293154"/>
                </a:cubicBezTo>
                <a:close/>
                <a:moveTo>
                  <a:pt x="10292112" y="4327820"/>
                </a:moveTo>
                <a:cubicBezTo>
                  <a:pt x="10298799" y="4340943"/>
                  <a:pt x="10305212" y="4353952"/>
                  <a:pt x="10311442" y="4366892"/>
                </a:cubicBezTo>
                <a:cubicBezTo>
                  <a:pt x="10293572" y="4377527"/>
                  <a:pt x="10275543" y="4387934"/>
                  <a:pt x="10257377" y="4398066"/>
                </a:cubicBezTo>
                <a:cubicBezTo>
                  <a:pt x="10250576" y="4384944"/>
                  <a:pt x="10243592" y="4371707"/>
                  <a:pt x="10236404" y="4358448"/>
                </a:cubicBezTo>
                <a:cubicBezTo>
                  <a:pt x="10255208" y="4348429"/>
                  <a:pt x="10273786" y="4338227"/>
                  <a:pt x="10292112" y="4327820"/>
                </a:cubicBezTo>
                <a:close/>
                <a:moveTo>
                  <a:pt x="10231611" y="4360981"/>
                </a:moveTo>
                <a:cubicBezTo>
                  <a:pt x="10238869" y="4374332"/>
                  <a:pt x="10245875" y="4387568"/>
                  <a:pt x="10252675" y="4400714"/>
                </a:cubicBezTo>
                <a:cubicBezTo>
                  <a:pt x="10234464" y="4410824"/>
                  <a:pt x="10216092" y="4420706"/>
                  <a:pt x="10197606" y="4430337"/>
                </a:cubicBezTo>
                <a:cubicBezTo>
                  <a:pt x="10190281" y="4416986"/>
                  <a:pt x="10182749" y="4403521"/>
                  <a:pt x="10175035" y="4389965"/>
                </a:cubicBezTo>
                <a:cubicBezTo>
                  <a:pt x="10194114" y="4380494"/>
                  <a:pt x="10212988" y="4370840"/>
                  <a:pt x="10231611" y="4360981"/>
                </a:cubicBezTo>
                <a:close/>
                <a:moveTo>
                  <a:pt x="10170015" y="4392452"/>
                </a:moveTo>
                <a:cubicBezTo>
                  <a:pt x="10177774" y="4406054"/>
                  <a:pt x="10185305" y="4419542"/>
                  <a:pt x="10192654" y="4432916"/>
                </a:cubicBezTo>
                <a:cubicBezTo>
                  <a:pt x="10174190" y="4442455"/>
                  <a:pt x="10155636" y="4451767"/>
                  <a:pt x="10136945" y="4460850"/>
                </a:cubicBezTo>
                <a:cubicBezTo>
                  <a:pt x="10129163" y="4447248"/>
                  <a:pt x="10121175" y="4433532"/>
                  <a:pt x="10112982" y="4419679"/>
                </a:cubicBezTo>
                <a:cubicBezTo>
                  <a:pt x="10132198" y="4410801"/>
                  <a:pt x="10151209" y="4401718"/>
                  <a:pt x="10170015" y="4392452"/>
                </a:cubicBezTo>
                <a:close/>
                <a:moveTo>
                  <a:pt x="10063664" y="4441862"/>
                </a:moveTo>
                <a:cubicBezTo>
                  <a:pt x="10078407" y="4435426"/>
                  <a:pt x="10093013" y="4428876"/>
                  <a:pt x="10107505" y="4422212"/>
                </a:cubicBezTo>
                <a:cubicBezTo>
                  <a:pt x="10115698" y="4436065"/>
                  <a:pt x="10123686" y="4449827"/>
                  <a:pt x="10131491" y="4463497"/>
                </a:cubicBezTo>
                <a:cubicBezTo>
                  <a:pt x="10113074" y="4472397"/>
                  <a:pt x="10094520" y="4481047"/>
                  <a:pt x="10075897" y="4489491"/>
                </a:cubicBezTo>
                <a:cubicBezTo>
                  <a:pt x="10067704" y="4475615"/>
                  <a:pt x="10059283" y="4461603"/>
                  <a:pt x="10050679" y="4447453"/>
                </a:cubicBezTo>
                <a:cubicBezTo>
                  <a:pt x="10054991" y="4445582"/>
                  <a:pt x="10059351" y="4443756"/>
                  <a:pt x="10063664" y="4441862"/>
                </a:cubicBezTo>
                <a:close/>
                <a:moveTo>
                  <a:pt x="10045109" y="4449827"/>
                </a:moveTo>
                <a:cubicBezTo>
                  <a:pt x="10053713" y="4463976"/>
                  <a:pt x="10062135" y="4478035"/>
                  <a:pt x="10070374" y="4491979"/>
                </a:cubicBezTo>
                <a:cubicBezTo>
                  <a:pt x="10051934" y="4500263"/>
                  <a:pt x="10033402" y="4508342"/>
                  <a:pt x="10014802" y="4516170"/>
                </a:cubicBezTo>
                <a:cubicBezTo>
                  <a:pt x="10007522" y="4504143"/>
                  <a:pt x="10000151" y="4492070"/>
                  <a:pt x="9992619" y="4479860"/>
                </a:cubicBezTo>
                <a:cubicBezTo>
                  <a:pt x="9991250" y="4477669"/>
                  <a:pt x="9989881" y="4475479"/>
                  <a:pt x="9988511" y="4473288"/>
                </a:cubicBezTo>
                <a:cubicBezTo>
                  <a:pt x="10007499" y="4465665"/>
                  <a:pt x="10026350" y="4457837"/>
                  <a:pt x="10045109" y="4449827"/>
                </a:cubicBezTo>
                <a:close/>
                <a:moveTo>
                  <a:pt x="9982829" y="4475547"/>
                </a:moveTo>
                <a:cubicBezTo>
                  <a:pt x="9984380" y="4478035"/>
                  <a:pt x="9985955" y="4480545"/>
                  <a:pt x="9987484" y="4483033"/>
                </a:cubicBezTo>
                <a:cubicBezTo>
                  <a:pt x="9994856" y="4494946"/>
                  <a:pt x="10002067" y="4506767"/>
                  <a:pt x="10009188" y="4518544"/>
                </a:cubicBezTo>
                <a:cubicBezTo>
                  <a:pt x="9991022" y="4526143"/>
                  <a:pt x="9972764" y="4533538"/>
                  <a:pt x="9954461" y="4540727"/>
                </a:cubicBezTo>
                <a:cubicBezTo>
                  <a:pt x="9945674" y="4526143"/>
                  <a:pt x="9936751" y="4511491"/>
                  <a:pt x="9927759" y="4496817"/>
                </a:cubicBezTo>
                <a:cubicBezTo>
                  <a:pt x="9946245" y="4489925"/>
                  <a:pt x="9964572" y="4482804"/>
                  <a:pt x="9982829" y="4475547"/>
                </a:cubicBezTo>
                <a:close/>
                <a:moveTo>
                  <a:pt x="9921848" y="4498962"/>
                </a:moveTo>
                <a:cubicBezTo>
                  <a:pt x="9930886" y="4513728"/>
                  <a:pt x="9939832" y="4528403"/>
                  <a:pt x="9948642" y="4543009"/>
                </a:cubicBezTo>
                <a:cubicBezTo>
                  <a:pt x="9931206" y="4549810"/>
                  <a:pt x="9913701" y="4556428"/>
                  <a:pt x="9896174" y="4562841"/>
                </a:cubicBezTo>
                <a:cubicBezTo>
                  <a:pt x="9887273" y="4547916"/>
                  <a:pt x="9878258" y="4532899"/>
                  <a:pt x="9869198" y="4517836"/>
                </a:cubicBezTo>
                <a:cubicBezTo>
                  <a:pt x="9886840" y="4511720"/>
                  <a:pt x="9904390" y="4505444"/>
                  <a:pt x="9921848" y="4498962"/>
                </a:cubicBezTo>
                <a:close/>
                <a:moveTo>
                  <a:pt x="9863265" y="4519936"/>
                </a:moveTo>
                <a:cubicBezTo>
                  <a:pt x="9872302" y="4534930"/>
                  <a:pt x="9881294" y="4549970"/>
                  <a:pt x="9890240" y="4564986"/>
                </a:cubicBezTo>
                <a:cubicBezTo>
                  <a:pt x="9873557" y="4571034"/>
                  <a:pt x="9856828" y="4576922"/>
                  <a:pt x="9840077" y="4582628"/>
                </a:cubicBezTo>
                <a:cubicBezTo>
                  <a:pt x="9831109" y="4567383"/>
                  <a:pt x="9822048" y="4552046"/>
                  <a:pt x="9812896" y="4536687"/>
                </a:cubicBezTo>
                <a:cubicBezTo>
                  <a:pt x="9829761" y="4531233"/>
                  <a:pt x="9846558" y="4525687"/>
                  <a:pt x="9863265" y="4519936"/>
                </a:cubicBezTo>
                <a:close/>
                <a:moveTo>
                  <a:pt x="9806780" y="4538650"/>
                </a:moveTo>
                <a:cubicBezTo>
                  <a:pt x="9815909" y="4553986"/>
                  <a:pt x="9824992" y="4569345"/>
                  <a:pt x="9834006" y="4584705"/>
                </a:cubicBezTo>
                <a:cubicBezTo>
                  <a:pt x="9818100" y="4590090"/>
                  <a:pt x="9802170" y="4595317"/>
                  <a:pt x="9786240" y="4600383"/>
                </a:cubicBezTo>
                <a:cubicBezTo>
                  <a:pt x="9777203" y="4584818"/>
                  <a:pt x="9768096" y="4569231"/>
                  <a:pt x="9758900" y="4553552"/>
                </a:cubicBezTo>
                <a:cubicBezTo>
                  <a:pt x="9774921" y="4548737"/>
                  <a:pt x="9790873" y="4543739"/>
                  <a:pt x="9806780" y="4538650"/>
                </a:cubicBezTo>
                <a:close/>
                <a:moveTo>
                  <a:pt x="9752532" y="4555424"/>
                </a:moveTo>
                <a:cubicBezTo>
                  <a:pt x="9761707" y="4571080"/>
                  <a:pt x="9770858" y="4586736"/>
                  <a:pt x="9779964" y="4602392"/>
                </a:cubicBezTo>
                <a:cubicBezTo>
                  <a:pt x="9764879" y="4607138"/>
                  <a:pt x="9749793" y="4611749"/>
                  <a:pt x="9734686" y="4616222"/>
                </a:cubicBezTo>
                <a:cubicBezTo>
                  <a:pt x="9725602" y="4600383"/>
                  <a:pt x="9716405" y="4584476"/>
                  <a:pt x="9707139" y="4568501"/>
                </a:cubicBezTo>
                <a:cubicBezTo>
                  <a:pt x="9722316" y="4564256"/>
                  <a:pt x="9737447" y="4559920"/>
                  <a:pt x="9752532" y="4555424"/>
                </a:cubicBezTo>
                <a:close/>
                <a:moveTo>
                  <a:pt x="9700430" y="4570349"/>
                </a:moveTo>
                <a:cubicBezTo>
                  <a:pt x="9709695" y="4586302"/>
                  <a:pt x="9718916" y="4602254"/>
                  <a:pt x="9728067" y="4618207"/>
                </a:cubicBezTo>
                <a:cubicBezTo>
                  <a:pt x="9713849" y="4622384"/>
                  <a:pt x="9699631" y="4626446"/>
                  <a:pt x="9685413" y="4630371"/>
                </a:cubicBezTo>
                <a:cubicBezTo>
                  <a:pt x="9676284" y="4614259"/>
                  <a:pt x="9667064" y="4598078"/>
                  <a:pt x="9657752" y="4581829"/>
                </a:cubicBezTo>
                <a:cubicBezTo>
                  <a:pt x="9672016" y="4578109"/>
                  <a:pt x="9686234" y="4574275"/>
                  <a:pt x="9700430" y="4570349"/>
                </a:cubicBezTo>
                <a:close/>
                <a:moveTo>
                  <a:pt x="9651271" y="4583541"/>
                </a:moveTo>
                <a:cubicBezTo>
                  <a:pt x="9660559" y="4599744"/>
                  <a:pt x="9669803" y="4615948"/>
                  <a:pt x="9678977" y="4632151"/>
                </a:cubicBezTo>
                <a:cubicBezTo>
                  <a:pt x="9665467" y="4635871"/>
                  <a:pt x="9651933" y="4639454"/>
                  <a:pt x="9638445" y="4642946"/>
                </a:cubicBezTo>
                <a:cubicBezTo>
                  <a:pt x="9629248" y="4626583"/>
                  <a:pt x="9619982" y="4610128"/>
                  <a:pt x="9610625" y="4593651"/>
                </a:cubicBezTo>
                <a:cubicBezTo>
                  <a:pt x="9624204" y="4590364"/>
                  <a:pt x="9637761" y="4587010"/>
                  <a:pt x="9651271" y="4583541"/>
                </a:cubicBezTo>
                <a:close/>
                <a:moveTo>
                  <a:pt x="9603687" y="4595294"/>
                </a:moveTo>
                <a:cubicBezTo>
                  <a:pt x="9613022" y="4611771"/>
                  <a:pt x="9622332" y="4628249"/>
                  <a:pt x="9631576" y="4644726"/>
                </a:cubicBezTo>
                <a:cubicBezTo>
                  <a:pt x="9618932" y="4647944"/>
                  <a:pt x="9606289" y="4651094"/>
                  <a:pt x="9593646" y="4654129"/>
                </a:cubicBezTo>
                <a:cubicBezTo>
                  <a:pt x="9584425" y="4637515"/>
                  <a:pt x="9575092" y="4620809"/>
                  <a:pt x="9565689" y="4604080"/>
                </a:cubicBezTo>
                <a:cubicBezTo>
                  <a:pt x="9578378" y="4601228"/>
                  <a:pt x="9591044" y="4598306"/>
                  <a:pt x="9603687" y="4595294"/>
                </a:cubicBezTo>
                <a:close/>
                <a:moveTo>
                  <a:pt x="2279816" y="3177160"/>
                </a:moveTo>
                <a:cubicBezTo>
                  <a:pt x="2725878" y="2747011"/>
                  <a:pt x="3293894" y="2877599"/>
                  <a:pt x="3738945" y="3039406"/>
                </a:cubicBezTo>
                <a:cubicBezTo>
                  <a:pt x="4199333" y="3206828"/>
                  <a:pt x="4650158" y="3419552"/>
                  <a:pt x="5086149" y="3625269"/>
                </a:cubicBezTo>
                <a:cubicBezTo>
                  <a:pt x="5505297" y="3823044"/>
                  <a:pt x="5938754" y="4027575"/>
                  <a:pt x="6380679" y="4191870"/>
                </a:cubicBezTo>
                <a:cubicBezTo>
                  <a:pt x="6949037" y="4403179"/>
                  <a:pt x="7452170" y="4543305"/>
                  <a:pt x="7918856" y="4620238"/>
                </a:cubicBezTo>
                <a:cubicBezTo>
                  <a:pt x="8194409" y="4665677"/>
                  <a:pt x="8462155" y="4689389"/>
                  <a:pt x="8714704" y="4690758"/>
                </a:cubicBezTo>
                <a:cubicBezTo>
                  <a:pt x="8989663" y="4692242"/>
                  <a:pt x="9256200" y="4667320"/>
                  <a:pt x="9506900" y="4616655"/>
                </a:cubicBezTo>
                <a:cubicBezTo>
                  <a:pt x="9524084" y="4613186"/>
                  <a:pt x="9541201" y="4609512"/>
                  <a:pt x="9558271" y="4605723"/>
                </a:cubicBezTo>
                <a:cubicBezTo>
                  <a:pt x="9567674" y="4622429"/>
                  <a:pt x="9577032" y="4639158"/>
                  <a:pt x="9586343" y="4655886"/>
                </a:cubicBezTo>
                <a:cubicBezTo>
                  <a:pt x="9550535" y="4664399"/>
                  <a:pt x="9514864" y="4672158"/>
                  <a:pt x="9479444" y="4679142"/>
                </a:cubicBezTo>
                <a:cubicBezTo>
                  <a:pt x="8951618" y="4782639"/>
                  <a:pt x="8380544" y="4772575"/>
                  <a:pt x="7733633" y="4644429"/>
                </a:cubicBezTo>
                <a:cubicBezTo>
                  <a:pt x="7322153" y="4562932"/>
                  <a:pt x="6880069" y="4433669"/>
                  <a:pt x="6398617" y="4255429"/>
                </a:cubicBezTo>
                <a:cubicBezTo>
                  <a:pt x="5951535" y="4090974"/>
                  <a:pt x="5512417" y="3886946"/>
                  <a:pt x="5087769" y="3689627"/>
                </a:cubicBezTo>
                <a:cubicBezTo>
                  <a:pt x="4644566" y="3483704"/>
                  <a:pt x="4186256" y="3270753"/>
                  <a:pt x="3718656" y="3102737"/>
                </a:cubicBezTo>
                <a:cubicBezTo>
                  <a:pt x="3416243" y="2993671"/>
                  <a:pt x="3173440" y="2944855"/>
                  <a:pt x="2954554" y="2949077"/>
                </a:cubicBezTo>
                <a:cubicBezTo>
                  <a:pt x="2823716" y="2951588"/>
                  <a:pt x="2700865" y="2974227"/>
                  <a:pt x="2589449" y="3016334"/>
                </a:cubicBezTo>
                <a:cubicBezTo>
                  <a:pt x="2467602" y="3062342"/>
                  <a:pt x="2354679" y="3133387"/>
                  <a:pt x="2253810" y="3227482"/>
                </a:cubicBezTo>
                <a:cubicBezTo>
                  <a:pt x="2130875" y="3342140"/>
                  <a:pt x="2022277" y="3472202"/>
                  <a:pt x="1923301" y="3611576"/>
                </a:cubicBezTo>
                <a:cubicBezTo>
                  <a:pt x="2029073" y="3453762"/>
                  <a:pt x="2145860" y="3306332"/>
                  <a:pt x="2279816" y="3177160"/>
                </a:cubicBezTo>
                <a:close/>
                <a:moveTo>
                  <a:pt x="483212" y="4993856"/>
                </a:moveTo>
                <a:cubicBezTo>
                  <a:pt x="318234" y="5078093"/>
                  <a:pt x="200276" y="5210848"/>
                  <a:pt x="123919" y="5397737"/>
                </a:cubicBezTo>
                <a:cubicBezTo>
                  <a:pt x="56416" y="5562945"/>
                  <a:pt x="28386" y="5754467"/>
                  <a:pt x="10845" y="5931132"/>
                </a:cubicBezTo>
                <a:cubicBezTo>
                  <a:pt x="38387" y="5539598"/>
                  <a:pt x="109509" y="5156623"/>
                  <a:pt x="483212" y="4993856"/>
                </a:cubicBezTo>
                <a:close/>
                <a:moveTo>
                  <a:pt x="519042" y="4984043"/>
                </a:moveTo>
                <a:cubicBezTo>
                  <a:pt x="348042" y="5074601"/>
                  <a:pt x="224417" y="5214865"/>
                  <a:pt x="142231" y="5411088"/>
                </a:cubicBezTo>
                <a:cubicBezTo>
                  <a:pt x="68073" y="5588186"/>
                  <a:pt x="35335" y="5794063"/>
                  <a:pt x="12897" y="5980998"/>
                </a:cubicBezTo>
                <a:cubicBezTo>
                  <a:pt x="52089" y="5554318"/>
                  <a:pt x="127858" y="5161507"/>
                  <a:pt x="519042" y="4984043"/>
                </a:cubicBezTo>
                <a:close/>
                <a:moveTo>
                  <a:pt x="160548" y="5424416"/>
                </a:moveTo>
                <a:cubicBezTo>
                  <a:pt x="79290" y="5614066"/>
                  <a:pt x="42520" y="5826699"/>
                  <a:pt x="13773" y="6030864"/>
                </a:cubicBezTo>
                <a:cubicBezTo>
                  <a:pt x="64862" y="5583302"/>
                  <a:pt x="147551" y="5167281"/>
                  <a:pt x="554761" y="4973522"/>
                </a:cubicBezTo>
                <a:cubicBezTo>
                  <a:pt x="377982" y="5070721"/>
                  <a:pt x="248716" y="5218653"/>
                  <a:pt x="160548" y="5424416"/>
                </a:cubicBezTo>
                <a:close/>
                <a:moveTo>
                  <a:pt x="703380" y="4919457"/>
                </a:moveTo>
                <a:cubicBezTo>
                  <a:pt x="703464" y="4919434"/>
                  <a:pt x="703546" y="4919412"/>
                  <a:pt x="703631" y="4919389"/>
                </a:cubicBezTo>
                <a:cubicBezTo>
                  <a:pt x="703241" y="4919639"/>
                  <a:pt x="702848" y="4919891"/>
                  <a:pt x="702458" y="4920141"/>
                </a:cubicBezTo>
                <a:cubicBezTo>
                  <a:pt x="702328" y="4920164"/>
                  <a:pt x="702195" y="4920187"/>
                  <a:pt x="702065" y="4920233"/>
                </a:cubicBezTo>
                <a:cubicBezTo>
                  <a:pt x="702501" y="4919959"/>
                  <a:pt x="702942" y="4919708"/>
                  <a:pt x="703380" y="4919457"/>
                </a:cubicBezTo>
                <a:close/>
                <a:moveTo>
                  <a:pt x="722849" y="4914322"/>
                </a:moveTo>
                <a:cubicBezTo>
                  <a:pt x="723780" y="4914094"/>
                  <a:pt x="724716" y="4913865"/>
                  <a:pt x="725647" y="4913638"/>
                </a:cubicBezTo>
                <a:cubicBezTo>
                  <a:pt x="724333" y="4914550"/>
                  <a:pt x="723014" y="4915441"/>
                  <a:pt x="721699" y="4916353"/>
                </a:cubicBezTo>
                <a:cubicBezTo>
                  <a:pt x="720743" y="4916536"/>
                  <a:pt x="719793" y="4916718"/>
                  <a:pt x="718839" y="4916901"/>
                </a:cubicBezTo>
                <a:cubicBezTo>
                  <a:pt x="720174" y="4916057"/>
                  <a:pt x="721512" y="4915189"/>
                  <a:pt x="722849" y="4914322"/>
                </a:cubicBezTo>
                <a:close/>
                <a:moveTo>
                  <a:pt x="742353" y="4909529"/>
                </a:moveTo>
                <a:cubicBezTo>
                  <a:pt x="743962" y="4909119"/>
                  <a:pt x="745573" y="4908753"/>
                  <a:pt x="747184" y="4908365"/>
                </a:cubicBezTo>
                <a:cubicBezTo>
                  <a:pt x="745153" y="4909849"/>
                  <a:pt x="743120" y="4911355"/>
                  <a:pt x="741086" y="4912839"/>
                </a:cubicBezTo>
                <a:cubicBezTo>
                  <a:pt x="739464" y="4913113"/>
                  <a:pt x="737845" y="4913409"/>
                  <a:pt x="736227" y="4913706"/>
                </a:cubicBezTo>
                <a:cubicBezTo>
                  <a:pt x="738270" y="4912291"/>
                  <a:pt x="740313" y="4910899"/>
                  <a:pt x="742353" y="4909529"/>
                </a:cubicBezTo>
                <a:close/>
                <a:moveTo>
                  <a:pt x="761934" y="4904942"/>
                </a:moveTo>
                <a:cubicBezTo>
                  <a:pt x="764082" y="4904463"/>
                  <a:pt x="766227" y="4903961"/>
                  <a:pt x="768377" y="4903482"/>
                </a:cubicBezTo>
                <a:cubicBezTo>
                  <a:pt x="765759" y="4905513"/>
                  <a:pt x="763144" y="4907544"/>
                  <a:pt x="760515" y="4909598"/>
                </a:cubicBezTo>
                <a:cubicBezTo>
                  <a:pt x="758390" y="4909940"/>
                  <a:pt x="756256" y="4910260"/>
                  <a:pt x="754140" y="4910625"/>
                </a:cubicBezTo>
                <a:cubicBezTo>
                  <a:pt x="756742" y="4908708"/>
                  <a:pt x="759337" y="4906837"/>
                  <a:pt x="761934" y="4904942"/>
                </a:cubicBezTo>
                <a:close/>
                <a:moveTo>
                  <a:pt x="772382" y="4907726"/>
                </a:moveTo>
                <a:cubicBezTo>
                  <a:pt x="775431" y="4905353"/>
                  <a:pt x="778491" y="4902980"/>
                  <a:pt x="781554" y="4900606"/>
                </a:cubicBezTo>
                <a:cubicBezTo>
                  <a:pt x="784117" y="4900059"/>
                  <a:pt x="786682" y="4899534"/>
                  <a:pt x="789245" y="4898986"/>
                </a:cubicBezTo>
                <a:cubicBezTo>
                  <a:pt x="786577" y="4901177"/>
                  <a:pt x="783902" y="4903390"/>
                  <a:pt x="781271" y="4905558"/>
                </a:cubicBezTo>
                <a:cubicBezTo>
                  <a:pt x="780860" y="4905901"/>
                  <a:pt x="780454" y="4906243"/>
                  <a:pt x="780043" y="4906585"/>
                </a:cubicBezTo>
                <a:cubicBezTo>
                  <a:pt x="777483" y="4906951"/>
                  <a:pt x="774929" y="4907339"/>
                  <a:pt x="772382" y="4907726"/>
                </a:cubicBezTo>
                <a:close/>
                <a:moveTo>
                  <a:pt x="790925" y="4905011"/>
                </a:moveTo>
                <a:cubicBezTo>
                  <a:pt x="794376" y="4902181"/>
                  <a:pt x="797828" y="4899328"/>
                  <a:pt x="801272" y="4896521"/>
                </a:cubicBezTo>
                <a:cubicBezTo>
                  <a:pt x="804178" y="4895928"/>
                  <a:pt x="807085" y="4895380"/>
                  <a:pt x="809990" y="4894809"/>
                </a:cubicBezTo>
                <a:cubicBezTo>
                  <a:pt x="808044" y="4896498"/>
                  <a:pt x="806074" y="4898187"/>
                  <a:pt x="804130" y="4899876"/>
                </a:cubicBezTo>
                <a:cubicBezTo>
                  <a:pt x="802637" y="4901177"/>
                  <a:pt x="801165" y="4902500"/>
                  <a:pt x="799677" y="4903801"/>
                </a:cubicBezTo>
                <a:cubicBezTo>
                  <a:pt x="796749" y="4904189"/>
                  <a:pt x="793839" y="4904600"/>
                  <a:pt x="790925" y="4905011"/>
                </a:cubicBezTo>
                <a:close/>
                <a:moveTo>
                  <a:pt x="809675" y="4902500"/>
                </a:moveTo>
                <a:cubicBezTo>
                  <a:pt x="813441" y="4899237"/>
                  <a:pt x="817209" y="4895950"/>
                  <a:pt x="820984" y="4892687"/>
                </a:cubicBezTo>
                <a:cubicBezTo>
                  <a:pt x="824192" y="4892094"/>
                  <a:pt x="827403" y="4891500"/>
                  <a:pt x="830615" y="4890907"/>
                </a:cubicBezTo>
                <a:cubicBezTo>
                  <a:pt x="829407" y="4892002"/>
                  <a:pt x="828200" y="4893098"/>
                  <a:pt x="826993" y="4894193"/>
                </a:cubicBezTo>
                <a:cubicBezTo>
                  <a:pt x="824423" y="4896544"/>
                  <a:pt x="821881" y="4898917"/>
                  <a:pt x="819322" y="4901291"/>
                </a:cubicBezTo>
                <a:cubicBezTo>
                  <a:pt x="816100" y="4901679"/>
                  <a:pt x="812884" y="4902089"/>
                  <a:pt x="809675" y="4902500"/>
                </a:cubicBezTo>
                <a:close/>
                <a:moveTo>
                  <a:pt x="828663" y="4900150"/>
                </a:moveTo>
                <a:cubicBezTo>
                  <a:pt x="829348" y="4899534"/>
                  <a:pt x="830017" y="4898895"/>
                  <a:pt x="830701" y="4898278"/>
                </a:cubicBezTo>
                <a:cubicBezTo>
                  <a:pt x="834067" y="4895220"/>
                  <a:pt x="837427" y="4892162"/>
                  <a:pt x="840786" y="4889081"/>
                </a:cubicBezTo>
                <a:cubicBezTo>
                  <a:pt x="844241" y="4888488"/>
                  <a:pt x="847697" y="4887871"/>
                  <a:pt x="851154" y="4887301"/>
                </a:cubicBezTo>
                <a:lnTo>
                  <a:pt x="849858" y="4888533"/>
                </a:lnTo>
                <a:cubicBezTo>
                  <a:pt x="846238" y="4892002"/>
                  <a:pt x="842646" y="4895494"/>
                  <a:pt x="839047" y="4898986"/>
                </a:cubicBezTo>
                <a:cubicBezTo>
                  <a:pt x="835581" y="4899374"/>
                  <a:pt x="832109" y="4899762"/>
                  <a:pt x="828663" y="4900150"/>
                </a:cubicBezTo>
                <a:close/>
                <a:moveTo>
                  <a:pt x="847795" y="4898050"/>
                </a:moveTo>
                <a:cubicBezTo>
                  <a:pt x="849732" y="4896178"/>
                  <a:pt x="851647" y="4894285"/>
                  <a:pt x="853594" y="4892436"/>
                </a:cubicBezTo>
                <a:lnTo>
                  <a:pt x="856390" y="4889766"/>
                </a:lnTo>
                <a:cubicBezTo>
                  <a:pt x="857802" y="4888419"/>
                  <a:pt x="859210" y="4887072"/>
                  <a:pt x="860623" y="4885703"/>
                </a:cubicBezTo>
                <a:cubicBezTo>
                  <a:pt x="864304" y="4885110"/>
                  <a:pt x="867985" y="4884517"/>
                  <a:pt x="871667" y="4883946"/>
                </a:cubicBezTo>
                <a:cubicBezTo>
                  <a:pt x="867376" y="4888236"/>
                  <a:pt x="863104" y="4892573"/>
                  <a:pt x="858836" y="4896932"/>
                </a:cubicBezTo>
                <a:cubicBezTo>
                  <a:pt x="855146" y="4897297"/>
                  <a:pt x="851465" y="4897662"/>
                  <a:pt x="847795" y="4898050"/>
                </a:cubicBezTo>
                <a:close/>
                <a:moveTo>
                  <a:pt x="867059" y="4896133"/>
                </a:moveTo>
                <a:cubicBezTo>
                  <a:pt x="870199" y="4892961"/>
                  <a:pt x="873317" y="4889766"/>
                  <a:pt x="876480" y="4886593"/>
                </a:cubicBezTo>
                <a:cubicBezTo>
                  <a:pt x="877829" y="4885247"/>
                  <a:pt x="879175" y="4883900"/>
                  <a:pt x="880524" y="4882554"/>
                </a:cubicBezTo>
                <a:cubicBezTo>
                  <a:pt x="884406" y="4881960"/>
                  <a:pt x="888288" y="4881390"/>
                  <a:pt x="892172" y="4880819"/>
                </a:cubicBezTo>
                <a:cubicBezTo>
                  <a:pt x="887665" y="4885544"/>
                  <a:pt x="883160" y="4890291"/>
                  <a:pt x="878675" y="4895083"/>
                </a:cubicBezTo>
                <a:cubicBezTo>
                  <a:pt x="874784" y="4895426"/>
                  <a:pt x="870920" y="4895791"/>
                  <a:pt x="867059" y="4896133"/>
                </a:cubicBezTo>
                <a:close/>
                <a:moveTo>
                  <a:pt x="886437" y="4894444"/>
                </a:moveTo>
                <a:cubicBezTo>
                  <a:pt x="890734" y="4889880"/>
                  <a:pt x="895025" y="4885293"/>
                  <a:pt x="899363" y="4880774"/>
                </a:cubicBezTo>
                <a:cubicBezTo>
                  <a:pt x="899724" y="4880386"/>
                  <a:pt x="900089" y="4879998"/>
                  <a:pt x="900450" y="4879632"/>
                </a:cubicBezTo>
                <a:cubicBezTo>
                  <a:pt x="904517" y="4879062"/>
                  <a:pt x="908583" y="4878469"/>
                  <a:pt x="912650" y="4877921"/>
                </a:cubicBezTo>
                <a:cubicBezTo>
                  <a:pt x="907960" y="4883079"/>
                  <a:pt x="903277" y="4888259"/>
                  <a:pt x="898610" y="4893463"/>
                </a:cubicBezTo>
                <a:cubicBezTo>
                  <a:pt x="894539" y="4893783"/>
                  <a:pt x="890481" y="4894102"/>
                  <a:pt x="886437" y="4894444"/>
                </a:cubicBezTo>
                <a:close/>
                <a:moveTo>
                  <a:pt x="905936" y="4892915"/>
                </a:moveTo>
                <a:cubicBezTo>
                  <a:pt x="910756" y="4887575"/>
                  <a:pt x="915599" y="4882234"/>
                  <a:pt x="920465" y="4876894"/>
                </a:cubicBezTo>
                <a:cubicBezTo>
                  <a:pt x="924684" y="4876346"/>
                  <a:pt x="928904" y="4875821"/>
                  <a:pt x="933124" y="4875296"/>
                </a:cubicBezTo>
                <a:cubicBezTo>
                  <a:pt x="928277" y="4880842"/>
                  <a:pt x="923441" y="4886434"/>
                  <a:pt x="918616" y="4892048"/>
                </a:cubicBezTo>
                <a:cubicBezTo>
                  <a:pt x="914376" y="4892344"/>
                  <a:pt x="910144" y="4892619"/>
                  <a:pt x="905936" y="4892915"/>
                </a:cubicBezTo>
                <a:close/>
                <a:moveTo>
                  <a:pt x="925554" y="4891592"/>
                </a:moveTo>
                <a:cubicBezTo>
                  <a:pt x="930520" y="4885841"/>
                  <a:pt x="935529" y="4880089"/>
                  <a:pt x="940539" y="4874361"/>
                </a:cubicBezTo>
                <a:cubicBezTo>
                  <a:pt x="944893" y="4873859"/>
                  <a:pt x="949245" y="4873356"/>
                  <a:pt x="953600" y="4872854"/>
                </a:cubicBezTo>
                <a:cubicBezTo>
                  <a:pt x="948611" y="4878811"/>
                  <a:pt x="943633" y="4884813"/>
                  <a:pt x="938663" y="4890838"/>
                </a:cubicBezTo>
                <a:cubicBezTo>
                  <a:pt x="934281" y="4891089"/>
                  <a:pt x="929904" y="4891340"/>
                  <a:pt x="925554" y="4891592"/>
                </a:cubicBezTo>
                <a:close/>
                <a:moveTo>
                  <a:pt x="945297" y="4890473"/>
                </a:moveTo>
                <a:cubicBezTo>
                  <a:pt x="950389" y="4884311"/>
                  <a:pt x="955512" y="4878195"/>
                  <a:pt x="960647" y="4872056"/>
                </a:cubicBezTo>
                <a:cubicBezTo>
                  <a:pt x="965129" y="4871577"/>
                  <a:pt x="969612" y="4871074"/>
                  <a:pt x="974094" y="4870618"/>
                </a:cubicBezTo>
                <a:cubicBezTo>
                  <a:pt x="968975" y="4876985"/>
                  <a:pt x="963867" y="4883398"/>
                  <a:pt x="958764" y="4889834"/>
                </a:cubicBezTo>
                <a:cubicBezTo>
                  <a:pt x="954257" y="4890039"/>
                  <a:pt x="949770" y="4890245"/>
                  <a:pt x="945297" y="4890473"/>
                </a:cubicBezTo>
                <a:close/>
                <a:moveTo>
                  <a:pt x="965091" y="4889560"/>
                </a:moveTo>
                <a:cubicBezTo>
                  <a:pt x="970301" y="4883011"/>
                  <a:pt x="975534" y="4876460"/>
                  <a:pt x="980788" y="4869956"/>
                </a:cubicBezTo>
                <a:cubicBezTo>
                  <a:pt x="985391" y="4869500"/>
                  <a:pt x="989994" y="4869043"/>
                  <a:pt x="994595" y="4868610"/>
                </a:cubicBezTo>
                <a:cubicBezTo>
                  <a:pt x="989362" y="4875388"/>
                  <a:pt x="984136" y="4882189"/>
                  <a:pt x="978914" y="4889013"/>
                </a:cubicBezTo>
                <a:cubicBezTo>
                  <a:pt x="974286" y="4889172"/>
                  <a:pt x="969685" y="4889377"/>
                  <a:pt x="965091" y="4889560"/>
                </a:cubicBezTo>
                <a:close/>
                <a:moveTo>
                  <a:pt x="984971" y="4888830"/>
                </a:moveTo>
                <a:cubicBezTo>
                  <a:pt x="990288" y="4881870"/>
                  <a:pt x="995626" y="4874932"/>
                  <a:pt x="1000985" y="4868016"/>
                </a:cubicBezTo>
                <a:cubicBezTo>
                  <a:pt x="1005705" y="4867606"/>
                  <a:pt x="1010420" y="4867195"/>
                  <a:pt x="1015132" y="4866784"/>
                </a:cubicBezTo>
                <a:cubicBezTo>
                  <a:pt x="1009787" y="4873973"/>
                  <a:pt x="1004447" y="4881162"/>
                  <a:pt x="999109" y="4888396"/>
                </a:cubicBezTo>
                <a:cubicBezTo>
                  <a:pt x="994378" y="4888510"/>
                  <a:pt x="989668" y="4888670"/>
                  <a:pt x="984971" y="4888830"/>
                </a:cubicBezTo>
                <a:close/>
                <a:moveTo>
                  <a:pt x="1011364" y="4888100"/>
                </a:moveTo>
                <a:cubicBezTo>
                  <a:pt x="1009208" y="4888146"/>
                  <a:pt x="1007076" y="4888214"/>
                  <a:pt x="1004926" y="4888259"/>
                </a:cubicBezTo>
                <a:cubicBezTo>
                  <a:pt x="1010347" y="4880911"/>
                  <a:pt x="1015780" y="4873585"/>
                  <a:pt x="1021237" y="4866282"/>
                </a:cubicBezTo>
                <a:cubicBezTo>
                  <a:pt x="1026069" y="4865894"/>
                  <a:pt x="1030898" y="4865506"/>
                  <a:pt x="1035722" y="4865164"/>
                </a:cubicBezTo>
                <a:cubicBezTo>
                  <a:pt x="1030277" y="4872718"/>
                  <a:pt x="1024832" y="4880317"/>
                  <a:pt x="1019389" y="4887963"/>
                </a:cubicBezTo>
                <a:cubicBezTo>
                  <a:pt x="1016714" y="4888008"/>
                  <a:pt x="1014039" y="4888031"/>
                  <a:pt x="1011364" y="4888100"/>
                </a:cubicBezTo>
                <a:close/>
                <a:moveTo>
                  <a:pt x="1024937" y="4887871"/>
                </a:moveTo>
                <a:cubicBezTo>
                  <a:pt x="1030446" y="4880135"/>
                  <a:pt x="1035969" y="4872444"/>
                  <a:pt x="1041517" y="4864730"/>
                </a:cubicBezTo>
                <a:cubicBezTo>
                  <a:pt x="1046476" y="4864388"/>
                  <a:pt x="1051433" y="4864045"/>
                  <a:pt x="1056385" y="4863726"/>
                </a:cubicBezTo>
                <a:cubicBezTo>
                  <a:pt x="1050826" y="4871713"/>
                  <a:pt x="1045244" y="4879678"/>
                  <a:pt x="1039716" y="4887689"/>
                </a:cubicBezTo>
                <a:cubicBezTo>
                  <a:pt x="1034787" y="4887734"/>
                  <a:pt x="1029862" y="4887803"/>
                  <a:pt x="1024937" y="4887871"/>
                </a:cubicBezTo>
                <a:close/>
                <a:moveTo>
                  <a:pt x="1045031" y="4887666"/>
                </a:moveTo>
                <a:cubicBezTo>
                  <a:pt x="1050639" y="4879542"/>
                  <a:pt x="1056312" y="4871463"/>
                  <a:pt x="1061952" y="4863361"/>
                </a:cubicBezTo>
                <a:cubicBezTo>
                  <a:pt x="1066968" y="4863041"/>
                  <a:pt x="1071977" y="4862744"/>
                  <a:pt x="1076984" y="4862471"/>
                </a:cubicBezTo>
                <a:cubicBezTo>
                  <a:pt x="1071347" y="4870846"/>
                  <a:pt x="1065708" y="4879222"/>
                  <a:pt x="1060096" y="4887598"/>
                </a:cubicBezTo>
                <a:cubicBezTo>
                  <a:pt x="1055073" y="4887598"/>
                  <a:pt x="1050052" y="4887620"/>
                  <a:pt x="1045031" y="4887666"/>
                </a:cubicBezTo>
                <a:close/>
                <a:moveTo>
                  <a:pt x="1065199" y="4887620"/>
                </a:moveTo>
                <a:cubicBezTo>
                  <a:pt x="1070889" y="4879130"/>
                  <a:pt x="1076612" y="4870641"/>
                  <a:pt x="1082329" y="4862174"/>
                </a:cubicBezTo>
                <a:cubicBezTo>
                  <a:pt x="1087430" y="4861877"/>
                  <a:pt x="1092528" y="4861626"/>
                  <a:pt x="1097620" y="4861398"/>
                </a:cubicBezTo>
                <a:cubicBezTo>
                  <a:pt x="1091903" y="4870139"/>
                  <a:pt x="1086198" y="4878925"/>
                  <a:pt x="1080501" y="4887712"/>
                </a:cubicBezTo>
                <a:cubicBezTo>
                  <a:pt x="1075401" y="4887666"/>
                  <a:pt x="1070300" y="4887643"/>
                  <a:pt x="1065199" y="4887620"/>
                </a:cubicBezTo>
                <a:close/>
                <a:moveTo>
                  <a:pt x="1085415" y="4887757"/>
                </a:moveTo>
                <a:cubicBezTo>
                  <a:pt x="1091175" y="4878880"/>
                  <a:pt x="1096951" y="4870002"/>
                  <a:pt x="1102734" y="4861147"/>
                </a:cubicBezTo>
                <a:cubicBezTo>
                  <a:pt x="1107922" y="4860919"/>
                  <a:pt x="1113105" y="4860691"/>
                  <a:pt x="1118281" y="4860485"/>
                </a:cubicBezTo>
                <a:cubicBezTo>
                  <a:pt x="1112493" y="4869637"/>
                  <a:pt x="1106724" y="4878788"/>
                  <a:pt x="1100952" y="4887963"/>
                </a:cubicBezTo>
                <a:cubicBezTo>
                  <a:pt x="1095776" y="4887871"/>
                  <a:pt x="1090598" y="4887803"/>
                  <a:pt x="1085415" y="4887757"/>
                </a:cubicBezTo>
                <a:close/>
                <a:moveTo>
                  <a:pt x="1105690" y="4888031"/>
                </a:moveTo>
                <a:cubicBezTo>
                  <a:pt x="1111519" y="4878788"/>
                  <a:pt x="1117350" y="4869545"/>
                  <a:pt x="1123197" y="4860302"/>
                </a:cubicBezTo>
                <a:cubicBezTo>
                  <a:pt x="1128462" y="4860097"/>
                  <a:pt x="1133718" y="4859915"/>
                  <a:pt x="1138969" y="4859755"/>
                </a:cubicBezTo>
                <a:cubicBezTo>
                  <a:pt x="1133115" y="4869272"/>
                  <a:pt x="1127282" y="4878834"/>
                  <a:pt x="1121439" y="4888351"/>
                </a:cubicBezTo>
                <a:cubicBezTo>
                  <a:pt x="1116193" y="4888236"/>
                  <a:pt x="1110944" y="4888123"/>
                  <a:pt x="1105690" y="4888031"/>
                </a:cubicBezTo>
                <a:close/>
                <a:moveTo>
                  <a:pt x="1125999" y="4888465"/>
                </a:moveTo>
                <a:cubicBezTo>
                  <a:pt x="1131899" y="4878857"/>
                  <a:pt x="1137791" y="4869226"/>
                  <a:pt x="1143700" y="4859618"/>
                </a:cubicBezTo>
                <a:cubicBezTo>
                  <a:pt x="1149061" y="4859458"/>
                  <a:pt x="1154415" y="4859298"/>
                  <a:pt x="1159760" y="4859184"/>
                </a:cubicBezTo>
                <a:cubicBezTo>
                  <a:pt x="1153831" y="4869089"/>
                  <a:pt x="1147892" y="4878994"/>
                  <a:pt x="1141970" y="4888921"/>
                </a:cubicBezTo>
                <a:cubicBezTo>
                  <a:pt x="1136650" y="4888761"/>
                  <a:pt x="1131326" y="4888602"/>
                  <a:pt x="1125999" y="4888465"/>
                </a:cubicBezTo>
                <a:close/>
                <a:moveTo>
                  <a:pt x="1146361" y="4889058"/>
                </a:moveTo>
                <a:cubicBezTo>
                  <a:pt x="1152333" y="4879062"/>
                  <a:pt x="1158320" y="4869089"/>
                  <a:pt x="1164297" y="4859093"/>
                </a:cubicBezTo>
                <a:cubicBezTo>
                  <a:pt x="1169701" y="4858956"/>
                  <a:pt x="1175094" y="4858865"/>
                  <a:pt x="1180480" y="4858773"/>
                </a:cubicBezTo>
                <a:cubicBezTo>
                  <a:pt x="1174503" y="4869043"/>
                  <a:pt x="1168521" y="4879336"/>
                  <a:pt x="1162542" y="4889629"/>
                </a:cubicBezTo>
                <a:cubicBezTo>
                  <a:pt x="1157153" y="4889423"/>
                  <a:pt x="1151761" y="4889241"/>
                  <a:pt x="1146361" y="4889058"/>
                </a:cubicBezTo>
                <a:close/>
                <a:moveTo>
                  <a:pt x="1166778" y="4889789"/>
                </a:moveTo>
                <a:cubicBezTo>
                  <a:pt x="1172803" y="4879427"/>
                  <a:pt x="1178825" y="4869066"/>
                  <a:pt x="1184848" y="4858705"/>
                </a:cubicBezTo>
                <a:cubicBezTo>
                  <a:pt x="1190293" y="4858636"/>
                  <a:pt x="1195727" y="4858568"/>
                  <a:pt x="1201152" y="4858522"/>
                </a:cubicBezTo>
                <a:cubicBezTo>
                  <a:pt x="1195084" y="4869203"/>
                  <a:pt x="1189031" y="4879838"/>
                  <a:pt x="1182990" y="4890473"/>
                </a:cubicBezTo>
                <a:cubicBezTo>
                  <a:pt x="1177593" y="4890222"/>
                  <a:pt x="1172189" y="4890017"/>
                  <a:pt x="1166778" y="4889789"/>
                </a:cubicBezTo>
                <a:close/>
                <a:moveTo>
                  <a:pt x="1187073" y="4890656"/>
                </a:moveTo>
                <a:cubicBezTo>
                  <a:pt x="1193155" y="4879952"/>
                  <a:pt x="1199246" y="4869226"/>
                  <a:pt x="1205358" y="4858477"/>
                </a:cubicBezTo>
                <a:cubicBezTo>
                  <a:pt x="1210927" y="4858431"/>
                  <a:pt x="1216486" y="4858408"/>
                  <a:pt x="1222032" y="4858408"/>
                </a:cubicBezTo>
                <a:cubicBezTo>
                  <a:pt x="1215945" y="4869408"/>
                  <a:pt x="1209847" y="4880431"/>
                  <a:pt x="1203733" y="4891455"/>
                </a:cubicBezTo>
                <a:cubicBezTo>
                  <a:pt x="1198190" y="4891180"/>
                  <a:pt x="1192637" y="4890907"/>
                  <a:pt x="1187073" y="4890656"/>
                </a:cubicBezTo>
                <a:close/>
                <a:moveTo>
                  <a:pt x="1207658" y="4891660"/>
                </a:moveTo>
                <a:cubicBezTo>
                  <a:pt x="1213809" y="4880568"/>
                  <a:pt x="1219946" y="4869477"/>
                  <a:pt x="1226069" y="4858408"/>
                </a:cubicBezTo>
                <a:cubicBezTo>
                  <a:pt x="1231708" y="4858408"/>
                  <a:pt x="1237334" y="4858431"/>
                  <a:pt x="1242948" y="4858454"/>
                </a:cubicBezTo>
                <a:cubicBezTo>
                  <a:pt x="1236811" y="4869842"/>
                  <a:pt x="1230670" y="4881208"/>
                  <a:pt x="1224522" y="4892573"/>
                </a:cubicBezTo>
                <a:cubicBezTo>
                  <a:pt x="1218912" y="4892253"/>
                  <a:pt x="1213291" y="4891957"/>
                  <a:pt x="1207658" y="4891660"/>
                </a:cubicBezTo>
                <a:close/>
                <a:moveTo>
                  <a:pt x="10113941" y="6500517"/>
                </a:moveTo>
                <a:cubicBezTo>
                  <a:pt x="10045109" y="6643702"/>
                  <a:pt x="9918288" y="6742567"/>
                  <a:pt x="9737013" y="6794350"/>
                </a:cubicBezTo>
                <a:cubicBezTo>
                  <a:pt x="9393520" y="6892462"/>
                  <a:pt x="9014105" y="6846429"/>
                  <a:pt x="8623073" y="6786065"/>
                </a:cubicBezTo>
                <a:cubicBezTo>
                  <a:pt x="8032213" y="6694846"/>
                  <a:pt x="7441580" y="6535069"/>
                  <a:pt x="6934362" y="6392455"/>
                </a:cubicBezTo>
                <a:cubicBezTo>
                  <a:pt x="6355529" y="6229711"/>
                  <a:pt x="5771538" y="6048620"/>
                  <a:pt x="5206763" y="5873484"/>
                </a:cubicBezTo>
                <a:cubicBezTo>
                  <a:pt x="4496999" y="5653411"/>
                  <a:pt x="3763068" y="5425831"/>
                  <a:pt x="3032377" y="5232483"/>
                </a:cubicBezTo>
                <a:cubicBezTo>
                  <a:pt x="2574272" y="5111253"/>
                  <a:pt x="2040270" y="4976900"/>
                  <a:pt x="1499907" y="4916878"/>
                </a:cubicBezTo>
                <a:cubicBezTo>
                  <a:pt x="1416247" y="4907589"/>
                  <a:pt x="1323955" y="4898324"/>
                  <a:pt x="1228305" y="4892801"/>
                </a:cubicBezTo>
                <a:cubicBezTo>
                  <a:pt x="1234488" y="4881367"/>
                  <a:pt x="1240661" y="4869933"/>
                  <a:pt x="1246832" y="4858477"/>
                </a:cubicBezTo>
                <a:cubicBezTo>
                  <a:pt x="1343983" y="4859138"/>
                  <a:pt x="1437213" y="4864365"/>
                  <a:pt x="1522889" y="4870778"/>
                </a:cubicBezTo>
                <a:cubicBezTo>
                  <a:pt x="2038825" y="4909484"/>
                  <a:pt x="2540632" y="5035575"/>
                  <a:pt x="3052072" y="5172461"/>
                </a:cubicBezTo>
                <a:cubicBezTo>
                  <a:pt x="3772448" y="5364577"/>
                  <a:pt x="4495676" y="5591221"/>
                  <a:pt x="5195101" y="5810404"/>
                </a:cubicBezTo>
                <a:cubicBezTo>
                  <a:pt x="5757502" y="5986658"/>
                  <a:pt x="6339029" y="6168891"/>
                  <a:pt x="6915785" y="6332160"/>
                </a:cubicBezTo>
                <a:cubicBezTo>
                  <a:pt x="7152266" y="6399781"/>
                  <a:pt x="7463763" y="6486869"/>
                  <a:pt x="7775854" y="6560813"/>
                </a:cubicBezTo>
                <a:cubicBezTo>
                  <a:pt x="8093901" y="6636194"/>
                  <a:pt x="8379472" y="6690510"/>
                  <a:pt x="8648908" y="6726888"/>
                </a:cubicBezTo>
                <a:cubicBezTo>
                  <a:pt x="9033229" y="6777827"/>
                  <a:pt x="9436470" y="6808727"/>
                  <a:pt x="9781744" y="6690852"/>
                </a:cubicBezTo>
                <a:cubicBezTo>
                  <a:pt x="9958318" y="6630557"/>
                  <a:pt x="10080324" y="6525872"/>
                  <a:pt x="10144317" y="6379652"/>
                </a:cubicBezTo>
                <a:cubicBezTo>
                  <a:pt x="10153879" y="6357834"/>
                  <a:pt x="10162004" y="6335377"/>
                  <a:pt x="10168850" y="6312418"/>
                </a:cubicBezTo>
                <a:cubicBezTo>
                  <a:pt x="10159676" y="6378579"/>
                  <a:pt x="10142103" y="6441956"/>
                  <a:pt x="10113941" y="6500517"/>
                </a:cubicBezTo>
                <a:close/>
                <a:moveTo>
                  <a:pt x="10182635" y="6218506"/>
                </a:moveTo>
                <a:cubicBezTo>
                  <a:pt x="10182657" y="6217936"/>
                  <a:pt x="10182681" y="6217342"/>
                  <a:pt x="10182681" y="6216772"/>
                </a:cubicBezTo>
                <a:cubicBezTo>
                  <a:pt x="10182818" y="6216361"/>
                  <a:pt x="10182931" y="6215973"/>
                  <a:pt x="10183046" y="6215562"/>
                </a:cubicBezTo>
                <a:cubicBezTo>
                  <a:pt x="10182909" y="6216543"/>
                  <a:pt x="10182772" y="6217548"/>
                  <a:pt x="10182635" y="6218506"/>
                </a:cubicBezTo>
                <a:close/>
                <a:moveTo>
                  <a:pt x="10197606" y="6123316"/>
                </a:moveTo>
                <a:cubicBezTo>
                  <a:pt x="10197629" y="6122357"/>
                  <a:pt x="10197652" y="6121376"/>
                  <a:pt x="10197674" y="6120372"/>
                </a:cubicBezTo>
                <a:cubicBezTo>
                  <a:pt x="10197903" y="6119687"/>
                  <a:pt x="10198131" y="6118979"/>
                  <a:pt x="10198360" y="6118295"/>
                </a:cubicBezTo>
                <a:cubicBezTo>
                  <a:pt x="10198108" y="6119961"/>
                  <a:pt x="10197880" y="6121650"/>
                  <a:pt x="10197606" y="6123316"/>
                </a:cubicBezTo>
                <a:close/>
                <a:moveTo>
                  <a:pt x="10213353" y="6031000"/>
                </a:moveTo>
                <a:cubicBezTo>
                  <a:pt x="10213445" y="6028718"/>
                  <a:pt x="10213536" y="6026414"/>
                  <a:pt x="10213604" y="6024109"/>
                </a:cubicBezTo>
                <a:cubicBezTo>
                  <a:pt x="10214220" y="6022283"/>
                  <a:pt x="10214836" y="6020457"/>
                  <a:pt x="10215453" y="6018631"/>
                </a:cubicBezTo>
                <a:cubicBezTo>
                  <a:pt x="10214791" y="6022785"/>
                  <a:pt x="10214083" y="6026893"/>
                  <a:pt x="10213353" y="6031000"/>
                </a:cubicBezTo>
                <a:close/>
                <a:moveTo>
                  <a:pt x="10230173" y="5935240"/>
                </a:moveTo>
                <a:cubicBezTo>
                  <a:pt x="10230287" y="5933049"/>
                  <a:pt x="10230356" y="5930835"/>
                  <a:pt x="10230447" y="5928621"/>
                </a:cubicBezTo>
                <a:cubicBezTo>
                  <a:pt x="10231086" y="5926818"/>
                  <a:pt x="10231724" y="5924993"/>
                  <a:pt x="10232364" y="5923167"/>
                </a:cubicBezTo>
                <a:cubicBezTo>
                  <a:pt x="10231656" y="5927206"/>
                  <a:pt x="10230949" y="5931246"/>
                  <a:pt x="10230173" y="5935240"/>
                </a:cubicBezTo>
                <a:close/>
                <a:moveTo>
                  <a:pt x="10247997" y="5840164"/>
                </a:moveTo>
                <a:cubicBezTo>
                  <a:pt x="10248111" y="5837973"/>
                  <a:pt x="10248225" y="5835782"/>
                  <a:pt x="10248316" y="5833591"/>
                </a:cubicBezTo>
                <a:cubicBezTo>
                  <a:pt x="10248978" y="5831788"/>
                  <a:pt x="10249640" y="5829985"/>
                  <a:pt x="10250302" y="5828159"/>
                </a:cubicBezTo>
                <a:cubicBezTo>
                  <a:pt x="10249572" y="5832176"/>
                  <a:pt x="10248795" y="5836170"/>
                  <a:pt x="10247997" y="5840164"/>
                </a:cubicBezTo>
                <a:close/>
                <a:moveTo>
                  <a:pt x="10266985" y="5739770"/>
                </a:moveTo>
                <a:cubicBezTo>
                  <a:pt x="10267647" y="5737990"/>
                  <a:pt x="10268354" y="5736209"/>
                  <a:pt x="10269016" y="5734429"/>
                </a:cubicBezTo>
                <a:cubicBezTo>
                  <a:pt x="10268240" y="5738400"/>
                  <a:pt x="10267442" y="5742348"/>
                  <a:pt x="10266597" y="5746274"/>
                </a:cubicBezTo>
                <a:cubicBezTo>
                  <a:pt x="10266734" y="5744106"/>
                  <a:pt x="10266848" y="5741938"/>
                  <a:pt x="10266985" y="5739770"/>
                </a:cubicBezTo>
                <a:close/>
                <a:moveTo>
                  <a:pt x="10286133" y="5653001"/>
                </a:moveTo>
                <a:cubicBezTo>
                  <a:pt x="10286270" y="5651038"/>
                  <a:pt x="10286407" y="5649052"/>
                  <a:pt x="10286521" y="5647089"/>
                </a:cubicBezTo>
                <a:cubicBezTo>
                  <a:pt x="10287205" y="5645332"/>
                  <a:pt x="10287867" y="5643598"/>
                  <a:pt x="10288529" y="5641841"/>
                </a:cubicBezTo>
                <a:cubicBezTo>
                  <a:pt x="10287753" y="5645583"/>
                  <a:pt x="10286954" y="5649303"/>
                  <a:pt x="10286133" y="5653001"/>
                </a:cubicBezTo>
                <a:close/>
                <a:moveTo>
                  <a:pt x="10306581" y="5560594"/>
                </a:moveTo>
                <a:cubicBezTo>
                  <a:pt x="10306741" y="5558837"/>
                  <a:pt x="10306878" y="5557103"/>
                  <a:pt x="10307015" y="5555345"/>
                </a:cubicBezTo>
                <a:cubicBezTo>
                  <a:pt x="10307631" y="5553771"/>
                  <a:pt x="10308247" y="5552219"/>
                  <a:pt x="10308863" y="5550644"/>
                </a:cubicBezTo>
                <a:cubicBezTo>
                  <a:pt x="10308132" y="5553976"/>
                  <a:pt x="10307380" y="5557285"/>
                  <a:pt x="10306581" y="5560594"/>
                </a:cubicBezTo>
                <a:close/>
                <a:moveTo>
                  <a:pt x="10327988" y="5469170"/>
                </a:moveTo>
                <a:cubicBezTo>
                  <a:pt x="10328125" y="5467709"/>
                  <a:pt x="10328262" y="5466225"/>
                  <a:pt x="10328376" y="5464742"/>
                </a:cubicBezTo>
                <a:cubicBezTo>
                  <a:pt x="10328924" y="5463441"/>
                  <a:pt x="10329494" y="5462118"/>
                  <a:pt x="10330019" y="5460794"/>
                </a:cubicBezTo>
                <a:cubicBezTo>
                  <a:pt x="10329357" y="5463601"/>
                  <a:pt x="10328695" y="5466385"/>
                  <a:pt x="10327988" y="5469170"/>
                </a:cubicBezTo>
                <a:close/>
                <a:moveTo>
                  <a:pt x="10350331" y="5378795"/>
                </a:moveTo>
                <a:cubicBezTo>
                  <a:pt x="10350444" y="5377608"/>
                  <a:pt x="10350559" y="5376421"/>
                  <a:pt x="10350673" y="5375257"/>
                </a:cubicBezTo>
                <a:cubicBezTo>
                  <a:pt x="10351152" y="5374116"/>
                  <a:pt x="10351609" y="5372975"/>
                  <a:pt x="10352088" y="5371857"/>
                </a:cubicBezTo>
                <a:cubicBezTo>
                  <a:pt x="10351517" y="5374162"/>
                  <a:pt x="10350924" y="5376490"/>
                  <a:pt x="10350331" y="5378795"/>
                </a:cubicBezTo>
                <a:close/>
                <a:moveTo>
                  <a:pt x="10373564" y="5289492"/>
                </a:moveTo>
                <a:cubicBezTo>
                  <a:pt x="10373677" y="5288580"/>
                  <a:pt x="10373769" y="5287666"/>
                  <a:pt x="10373860" y="5286731"/>
                </a:cubicBezTo>
                <a:cubicBezTo>
                  <a:pt x="10374226" y="5285909"/>
                  <a:pt x="10374590" y="5285088"/>
                  <a:pt x="10374932" y="5284266"/>
                </a:cubicBezTo>
                <a:cubicBezTo>
                  <a:pt x="10374476" y="5286023"/>
                  <a:pt x="10374043" y="5287758"/>
                  <a:pt x="10373564" y="5289492"/>
                </a:cubicBezTo>
                <a:close/>
                <a:moveTo>
                  <a:pt x="10397664" y="5201217"/>
                </a:moveTo>
                <a:cubicBezTo>
                  <a:pt x="10397754" y="5200601"/>
                  <a:pt x="10397846" y="5199985"/>
                  <a:pt x="10397915" y="5199368"/>
                </a:cubicBezTo>
                <a:cubicBezTo>
                  <a:pt x="10398165" y="5198775"/>
                  <a:pt x="10398416" y="5198204"/>
                  <a:pt x="10398645" y="5197634"/>
                </a:cubicBezTo>
                <a:cubicBezTo>
                  <a:pt x="10398325" y="5198821"/>
                  <a:pt x="10398006" y="5200030"/>
                  <a:pt x="10397664" y="5201217"/>
                </a:cubicBezTo>
                <a:close/>
                <a:moveTo>
                  <a:pt x="10422608" y="5114037"/>
                </a:moveTo>
                <a:cubicBezTo>
                  <a:pt x="10422653" y="5113695"/>
                  <a:pt x="10422699" y="5113353"/>
                  <a:pt x="10422745" y="5113033"/>
                </a:cubicBezTo>
                <a:cubicBezTo>
                  <a:pt x="10422882" y="5112713"/>
                  <a:pt x="10423019" y="5112439"/>
                  <a:pt x="10423156" y="5112120"/>
                </a:cubicBezTo>
                <a:cubicBezTo>
                  <a:pt x="10422973" y="5112759"/>
                  <a:pt x="10422790" y="5113398"/>
                  <a:pt x="10422608" y="5114037"/>
                </a:cubicBezTo>
                <a:close/>
                <a:moveTo>
                  <a:pt x="10447849" y="5030714"/>
                </a:moveTo>
                <a:cubicBezTo>
                  <a:pt x="10448008" y="5029755"/>
                  <a:pt x="10448169" y="5028774"/>
                  <a:pt x="10448328" y="5027793"/>
                </a:cubicBezTo>
                <a:cubicBezTo>
                  <a:pt x="10448785" y="5026789"/>
                  <a:pt x="10449218" y="5025784"/>
                  <a:pt x="10449652" y="5024803"/>
                </a:cubicBezTo>
                <a:cubicBezTo>
                  <a:pt x="10449081" y="5026766"/>
                  <a:pt x="10448465" y="5028751"/>
                  <a:pt x="10447849" y="5030714"/>
                </a:cubicBezTo>
                <a:close/>
                <a:moveTo>
                  <a:pt x="10474277" y="4945497"/>
                </a:moveTo>
                <a:cubicBezTo>
                  <a:pt x="10474391" y="4944903"/>
                  <a:pt x="10474482" y="4944287"/>
                  <a:pt x="10474597" y="4943671"/>
                </a:cubicBezTo>
                <a:cubicBezTo>
                  <a:pt x="10474870" y="4943055"/>
                  <a:pt x="10475144" y="4942484"/>
                  <a:pt x="10475418" y="4941868"/>
                </a:cubicBezTo>
                <a:cubicBezTo>
                  <a:pt x="10475030" y="4943078"/>
                  <a:pt x="10474665" y="4944287"/>
                  <a:pt x="10474277" y="4945497"/>
                </a:cubicBezTo>
                <a:close/>
              </a:path>
            </a:pathLst>
          </a:custGeom>
          <a:solidFill>
            <a:schemeClr val="bg1"/>
          </a:solidFill>
          <a:ln w="22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1448" y="1000895"/>
            <a:ext cx="7704770" cy="2197025"/>
            <a:chOff x="2656615" y="-259097"/>
            <a:chExt cx="7704770" cy="2197025"/>
          </a:xfrm>
        </p:grpSpPr>
        <p:grpSp>
          <p:nvGrpSpPr>
            <p:cNvPr id="3" name="组合 2"/>
            <p:cNvGrpSpPr/>
            <p:nvPr/>
          </p:nvGrpSpPr>
          <p:grpSpPr>
            <a:xfrm>
              <a:off x="2656615" y="1190259"/>
              <a:ext cx="7704770" cy="747669"/>
              <a:chOff x="2558993" y="1363662"/>
              <a:chExt cx="7704770" cy="964874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2558993" y="1363662"/>
                <a:ext cx="7704770" cy="964874"/>
                <a:chOff x="1930900" y="2328535"/>
                <a:chExt cx="7704770" cy="1316528"/>
              </a:xfrm>
            </p:grpSpPr>
            <p:sp>
              <p:nvSpPr>
                <p:cNvPr id="5" name="平行四边形 4"/>
                <p:cNvSpPr/>
                <p:nvPr/>
              </p:nvSpPr>
              <p:spPr>
                <a:xfrm>
                  <a:off x="2067591" y="2484757"/>
                  <a:ext cx="7568079" cy="1160306"/>
                </a:xfrm>
                <a:prstGeom prst="parallelogram">
                  <a:avLst/>
                </a:prstGeom>
                <a:gradFill flip="none" rotWithShape="1">
                  <a:gsLst>
                    <a:gs pos="5000">
                      <a:srgbClr val="033599"/>
                    </a:gs>
                    <a:gs pos="100000">
                      <a:srgbClr val="033599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>
                  <a:noFill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23" name="平行四边形 22"/>
                <p:cNvSpPr/>
                <p:nvPr/>
              </p:nvSpPr>
              <p:spPr>
                <a:xfrm>
                  <a:off x="1930900" y="2328535"/>
                  <a:ext cx="7568079" cy="1160306"/>
                </a:xfrm>
                <a:prstGeom prst="parallelogram">
                  <a:avLst/>
                </a:prstGeom>
                <a:noFill/>
                <a:ln w="12700">
                  <a:gradFill flip="none" rotWithShape="1">
                    <a:gsLst>
                      <a:gs pos="0">
                        <a:srgbClr val="033599">
                          <a:alpha val="0"/>
                        </a:srgbClr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prstDash val="dash"/>
                </a:ln>
                <a:effectLst>
                  <a:outerShdw blurRad="381000" dist="63500" dir="2700000" algn="tl" rotWithShape="0">
                    <a:prstClr val="black">
                      <a:alpha val="32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endParaRPr lang="zh-CN" altLang="en-US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5960278" y="1427540"/>
                <a:ext cx="3835728" cy="595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kumimoji="1" lang="zh-CN" altLang="en-US" sz="2400" dirty="0">
                    <a:solidFill>
                      <a:schemeClr val="bg1"/>
                    </a:solidFill>
                    <a:latin typeface="江城斜黑体 900W" panose="020B0A00000000000000" pitchFamily="34" charset="-122"/>
                    <a:ea typeface="江城斜黑体 900W" panose="020B0A00000000000000" pitchFamily="34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执行策略方案</a:t>
                </a:r>
                <a:endParaRPr kumimoji="1" lang="zh-CN" altLang="en-US" sz="24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7469457" y="-259097"/>
              <a:ext cx="1012614" cy="1012614"/>
            </a:xfrm>
            <a:prstGeom prst="ellipse">
              <a:avLst/>
            </a:prstGeom>
            <a:solidFill>
              <a:srgbClr val="FFFF00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 smtClean="0">
                  <a:solidFill>
                    <a:schemeClr val="tx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</a:rPr>
                <a:t>2</a:t>
              </a:r>
              <a:endParaRPr lang="zh-CN" altLang="en-US" sz="4400" dirty="0">
                <a:solidFill>
                  <a:schemeClr val="tx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3"/>
          <p:cNvSpPr txBox="1"/>
          <p:nvPr/>
        </p:nvSpPr>
        <p:spPr>
          <a:xfrm>
            <a:off x="5869128" y="2576420"/>
            <a:ext cx="4551635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文本框 9"/>
          <p:cNvSpPr txBox="1"/>
          <p:nvPr/>
        </p:nvSpPr>
        <p:spPr>
          <a:xfrm>
            <a:off x="5880577" y="2153668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输入标题文本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754457" y="4108010"/>
            <a:ext cx="4666306" cy="1134378"/>
            <a:chOff x="5754457" y="3920091"/>
            <a:chExt cx="4666306" cy="1134378"/>
          </a:xfrm>
        </p:grpSpPr>
        <p:sp>
          <p:nvSpPr>
            <p:cNvPr id="7" name="圆角矩形 6"/>
            <p:cNvSpPr/>
            <p:nvPr/>
          </p:nvSpPr>
          <p:spPr>
            <a:xfrm>
              <a:off x="6036639" y="3920091"/>
              <a:ext cx="678287" cy="678287"/>
            </a:xfrm>
            <a:prstGeom prst="roundRect">
              <a:avLst>
                <a:gd name="adj" fmla="val 39116"/>
              </a:avLst>
            </a:prstGeom>
            <a:solidFill>
              <a:srgbClr val="03359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7745239" y="3920091"/>
              <a:ext cx="678287" cy="678287"/>
            </a:xfrm>
            <a:prstGeom prst="roundRect">
              <a:avLst>
                <a:gd name="adj" fmla="val 39116"/>
              </a:avLst>
            </a:prstGeom>
            <a:solidFill>
              <a:srgbClr val="03359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453839" y="3920091"/>
              <a:ext cx="678287" cy="678287"/>
            </a:xfrm>
            <a:prstGeom prst="roundRect">
              <a:avLst>
                <a:gd name="adj" fmla="val 39116"/>
              </a:avLst>
            </a:prstGeom>
            <a:solidFill>
              <a:srgbClr val="03359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6184664" y="4068405"/>
              <a:ext cx="382235" cy="381658"/>
            </a:xfrm>
            <a:custGeom>
              <a:avLst/>
              <a:gdLst>
                <a:gd name="T0" fmla="*/ 3060 w 6120"/>
                <a:gd name="T1" fmla="*/ 0 h 6120"/>
                <a:gd name="T2" fmla="*/ 0 w 6120"/>
                <a:gd name="T3" fmla="*/ 3060 h 6120"/>
                <a:gd name="T4" fmla="*/ 3060 w 6120"/>
                <a:gd name="T5" fmla="*/ 6120 h 6120"/>
                <a:gd name="T6" fmla="*/ 6120 w 6120"/>
                <a:gd name="T7" fmla="*/ 3060 h 6120"/>
                <a:gd name="T8" fmla="*/ 3060 w 6120"/>
                <a:gd name="T9" fmla="*/ 0 h 6120"/>
                <a:gd name="T10" fmla="*/ 4635 w 6120"/>
                <a:gd name="T11" fmla="*/ 4862 h 6120"/>
                <a:gd name="T12" fmla="*/ 3060 w 6120"/>
                <a:gd name="T13" fmla="*/ 5453 h 6120"/>
                <a:gd name="T14" fmla="*/ 1486 w 6120"/>
                <a:gd name="T15" fmla="*/ 4862 h 6120"/>
                <a:gd name="T16" fmla="*/ 1416 w 6120"/>
                <a:gd name="T17" fmla="*/ 4655 h 6120"/>
                <a:gd name="T18" fmla="*/ 2632 w 6120"/>
                <a:gd name="T19" fmla="*/ 3147 h 6120"/>
                <a:gd name="T20" fmla="*/ 2107 w 6120"/>
                <a:gd name="T21" fmla="*/ 2147 h 6120"/>
                <a:gd name="T22" fmla="*/ 3060 w 6120"/>
                <a:gd name="T23" fmla="*/ 1027 h 6120"/>
                <a:gd name="T24" fmla="*/ 4013 w 6120"/>
                <a:gd name="T25" fmla="*/ 2147 h 6120"/>
                <a:gd name="T26" fmla="*/ 3488 w 6120"/>
                <a:gd name="T27" fmla="*/ 3147 h 6120"/>
                <a:gd name="T28" fmla="*/ 4705 w 6120"/>
                <a:gd name="T29" fmla="*/ 4654 h 6120"/>
                <a:gd name="T30" fmla="*/ 4635 w 6120"/>
                <a:gd name="T31" fmla="*/ 4862 h 6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20" h="6120">
                  <a:moveTo>
                    <a:pt x="3060" y="0"/>
                  </a:moveTo>
                  <a:cubicBezTo>
                    <a:pt x="1367" y="0"/>
                    <a:pt x="0" y="1371"/>
                    <a:pt x="0" y="3060"/>
                  </a:cubicBezTo>
                  <a:cubicBezTo>
                    <a:pt x="0" y="4751"/>
                    <a:pt x="1370" y="6120"/>
                    <a:pt x="3060" y="6120"/>
                  </a:cubicBezTo>
                  <a:cubicBezTo>
                    <a:pt x="4758" y="6120"/>
                    <a:pt x="6120" y="4744"/>
                    <a:pt x="6120" y="3060"/>
                  </a:cubicBezTo>
                  <a:cubicBezTo>
                    <a:pt x="6120" y="1367"/>
                    <a:pt x="4748" y="0"/>
                    <a:pt x="3060" y="0"/>
                  </a:cubicBezTo>
                  <a:close/>
                  <a:moveTo>
                    <a:pt x="4635" y="4862"/>
                  </a:moveTo>
                  <a:cubicBezTo>
                    <a:pt x="4198" y="5245"/>
                    <a:pt x="3645" y="5453"/>
                    <a:pt x="3060" y="5453"/>
                  </a:cubicBezTo>
                  <a:cubicBezTo>
                    <a:pt x="2475" y="5453"/>
                    <a:pt x="1922" y="5245"/>
                    <a:pt x="1486" y="4862"/>
                  </a:cubicBezTo>
                  <a:cubicBezTo>
                    <a:pt x="1427" y="4811"/>
                    <a:pt x="1400" y="4731"/>
                    <a:pt x="1416" y="4655"/>
                  </a:cubicBezTo>
                  <a:cubicBezTo>
                    <a:pt x="1566" y="3919"/>
                    <a:pt x="2035" y="3338"/>
                    <a:pt x="2632" y="3147"/>
                  </a:cubicBezTo>
                  <a:cubicBezTo>
                    <a:pt x="2320" y="2963"/>
                    <a:pt x="2107" y="2584"/>
                    <a:pt x="2107" y="2147"/>
                  </a:cubicBezTo>
                  <a:cubicBezTo>
                    <a:pt x="2107" y="1528"/>
                    <a:pt x="2533" y="1027"/>
                    <a:pt x="3060" y="1027"/>
                  </a:cubicBezTo>
                  <a:cubicBezTo>
                    <a:pt x="3587" y="1027"/>
                    <a:pt x="4013" y="1528"/>
                    <a:pt x="4013" y="2147"/>
                  </a:cubicBezTo>
                  <a:cubicBezTo>
                    <a:pt x="4013" y="2584"/>
                    <a:pt x="3800" y="2963"/>
                    <a:pt x="3488" y="3147"/>
                  </a:cubicBezTo>
                  <a:cubicBezTo>
                    <a:pt x="4085" y="3338"/>
                    <a:pt x="4554" y="3918"/>
                    <a:pt x="4705" y="4654"/>
                  </a:cubicBezTo>
                  <a:cubicBezTo>
                    <a:pt x="4720" y="4731"/>
                    <a:pt x="4694" y="4811"/>
                    <a:pt x="4635" y="48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" name="Oval 23"/>
            <p:cNvSpPr/>
            <p:nvPr/>
          </p:nvSpPr>
          <p:spPr>
            <a:xfrm>
              <a:off x="7893264" y="4101641"/>
              <a:ext cx="382235" cy="315186"/>
            </a:xfrm>
            <a:custGeom>
              <a:avLst/>
              <a:gdLst>
                <a:gd name="connsiteX0" fmla="*/ 307902 w 606227"/>
                <a:gd name="connsiteY0" fmla="*/ 194055 h 499886"/>
                <a:gd name="connsiteX1" fmla="*/ 419305 w 606227"/>
                <a:gd name="connsiteY1" fmla="*/ 242224 h 499886"/>
                <a:gd name="connsiteX2" fmla="*/ 460955 w 606227"/>
                <a:gd name="connsiteY2" fmla="*/ 343954 h 499886"/>
                <a:gd name="connsiteX3" fmla="*/ 517800 w 606227"/>
                <a:gd name="connsiteY3" fmla="*/ 323297 h 499886"/>
                <a:gd name="connsiteX4" fmla="*/ 606227 w 606227"/>
                <a:gd name="connsiteY4" fmla="*/ 411592 h 499886"/>
                <a:gd name="connsiteX5" fmla="*/ 517800 w 606227"/>
                <a:gd name="connsiteY5" fmla="*/ 499886 h 499886"/>
                <a:gd name="connsiteX6" fmla="*/ 314493 w 606227"/>
                <a:gd name="connsiteY6" fmla="*/ 499886 h 499886"/>
                <a:gd name="connsiteX7" fmla="*/ 307902 w 606227"/>
                <a:gd name="connsiteY7" fmla="*/ 499886 h 499886"/>
                <a:gd name="connsiteX8" fmla="*/ 162629 w 606227"/>
                <a:gd name="connsiteY8" fmla="*/ 499886 h 499886"/>
                <a:gd name="connsiteX9" fmla="*/ 108530 w 606227"/>
                <a:gd name="connsiteY9" fmla="*/ 445867 h 499886"/>
                <a:gd name="connsiteX10" fmla="*/ 161439 w 606227"/>
                <a:gd name="connsiteY10" fmla="*/ 391849 h 499886"/>
                <a:gd name="connsiteX11" fmla="*/ 154757 w 606227"/>
                <a:gd name="connsiteY11" fmla="*/ 346970 h 499886"/>
                <a:gd name="connsiteX12" fmla="*/ 175994 w 606227"/>
                <a:gd name="connsiteY12" fmla="*/ 269279 h 499886"/>
                <a:gd name="connsiteX13" fmla="*/ 307902 w 606227"/>
                <a:gd name="connsiteY13" fmla="*/ 194055 h 499886"/>
                <a:gd name="connsiteX14" fmla="*/ 175457 w 606227"/>
                <a:gd name="connsiteY14" fmla="*/ 0 h 499886"/>
                <a:gd name="connsiteX15" fmla="*/ 310277 w 606227"/>
                <a:gd name="connsiteY15" fmla="*/ 131897 h 499886"/>
                <a:gd name="connsiteX16" fmla="*/ 360342 w 606227"/>
                <a:gd name="connsiteY16" fmla="*/ 113707 h 499886"/>
                <a:gd name="connsiteX17" fmla="*/ 438140 w 606227"/>
                <a:gd name="connsiteY17" fmla="*/ 191493 h 499886"/>
                <a:gd name="connsiteX18" fmla="*/ 428530 w 606227"/>
                <a:gd name="connsiteY18" fmla="*/ 228969 h 499886"/>
                <a:gd name="connsiteX19" fmla="*/ 426241 w 606227"/>
                <a:gd name="connsiteY19" fmla="*/ 226592 h 499886"/>
                <a:gd name="connsiteX20" fmla="*/ 307805 w 606227"/>
                <a:gd name="connsiteY20" fmla="*/ 178239 h 499886"/>
                <a:gd name="connsiteX21" fmla="*/ 157884 w 606227"/>
                <a:gd name="connsiteY21" fmla="*/ 269278 h 499886"/>
                <a:gd name="connsiteX22" fmla="*/ 47686 w 606227"/>
                <a:gd name="connsiteY22" fmla="*/ 269278 h 499886"/>
                <a:gd name="connsiteX23" fmla="*/ 0 w 606227"/>
                <a:gd name="connsiteY23" fmla="*/ 221656 h 499886"/>
                <a:gd name="connsiteX24" fmla="*/ 46587 w 606227"/>
                <a:gd name="connsiteY24" fmla="*/ 174126 h 499886"/>
                <a:gd name="connsiteX25" fmla="*/ 40638 w 606227"/>
                <a:gd name="connsiteY25" fmla="*/ 134639 h 499886"/>
                <a:gd name="connsiteX26" fmla="*/ 175457 w 606227"/>
                <a:gd name="connsiteY26" fmla="*/ 0 h 49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06227" h="499886">
                  <a:moveTo>
                    <a:pt x="307902" y="194055"/>
                  </a:moveTo>
                  <a:cubicBezTo>
                    <a:pt x="351840" y="194055"/>
                    <a:pt x="391385" y="212610"/>
                    <a:pt x="419305" y="242224"/>
                  </a:cubicBezTo>
                  <a:cubicBezTo>
                    <a:pt x="444478" y="268913"/>
                    <a:pt x="460131" y="304560"/>
                    <a:pt x="460955" y="343954"/>
                  </a:cubicBezTo>
                  <a:cubicBezTo>
                    <a:pt x="476333" y="331067"/>
                    <a:pt x="496106" y="323297"/>
                    <a:pt x="517800" y="323297"/>
                  </a:cubicBezTo>
                  <a:cubicBezTo>
                    <a:pt x="566591" y="323297"/>
                    <a:pt x="606227" y="362783"/>
                    <a:pt x="606227" y="411592"/>
                  </a:cubicBezTo>
                  <a:cubicBezTo>
                    <a:pt x="606227" y="460400"/>
                    <a:pt x="566591" y="499886"/>
                    <a:pt x="517800" y="499886"/>
                  </a:cubicBezTo>
                  <a:lnTo>
                    <a:pt x="314493" y="499886"/>
                  </a:lnTo>
                  <a:lnTo>
                    <a:pt x="307902" y="499886"/>
                  </a:lnTo>
                  <a:lnTo>
                    <a:pt x="162629" y="499886"/>
                  </a:lnTo>
                  <a:cubicBezTo>
                    <a:pt x="132788" y="499886"/>
                    <a:pt x="108530" y="475664"/>
                    <a:pt x="108530" y="445867"/>
                  </a:cubicBezTo>
                  <a:cubicBezTo>
                    <a:pt x="108530" y="416436"/>
                    <a:pt x="132147" y="392489"/>
                    <a:pt x="161439" y="391849"/>
                  </a:cubicBezTo>
                  <a:cubicBezTo>
                    <a:pt x="157046" y="377682"/>
                    <a:pt x="154757" y="362600"/>
                    <a:pt x="154757" y="346970"/>
                  </a:cubicBezTo>
                  <a:cubicBezTo>
                    <a:pt x="154757" y="318636"/>
                    <a:pt x="162538" y="292038"/>
                    <a:pt x="175994" y="269279"/>
                  </a:cubicBezTo>
                  <a:cubicBezTo>
                    <a:pt x="202632" y="224309"/>
                    <a:pt x="251697" y="194055"/>
                    <a:pt x="307902" y="194055"/>
                  </a:cubicBezTo>
                  <a:close/>
                  <a:moveTo>
                    <a:pt x="175457" y="0"/>
                  </a:moveTo>
                  <a:cubicBezTo>
                    <a:pt x="249045" y="0"/>
                    <a:pt x="308812" y="58773"/>
                    <a:pt x="310277" y="131897"/>
                  </a:cubicBezTo>
                  <a:cubicBezTo>
                    <a:pt x="323823" y="120563"/>
                    <a:pt x="341213" y="113707"/>
                    <a:pt x="360342" y="113707"/>
                  </a:cubicBezTo>
                  <a:cubicBezTo>
                    <a:pt x="403268" y="113707"/>
                    <a:pt x="438140" y="148532"/>
                    <a:pt x="438140" y="191493"/>
                  </a:cubicBezTo>
                  <a:cubicBezTo>
                    <a:pt x="438140" y="205112"/>
                    <a:pt x="434662" y="217817"/>
                    <a:pt x="428530" y="228969"/>
                  </a:cubicBezTo>
                  <a:cubicBezTo>
                    <a:pt x="427797" y="228146"/>
                    <a:pt x="426974" y="227323"/>
                    <a:pt x="426241" y="226592"/>
                  </a:cubicBezTo>
                  <a:cubicBezTo>
                    <a:pt x="394390" y="195423"/>
                    <a:pt x="352379" y="178239"/>
                    <a:pt x="307805" y="178239"/>
                  </a:cubicBezTo>
                  <a:cubicBezTo>
                    <a:pt x="242730" y="178239"/>
                    <a:pt x="186166" y="215258"/>
                    <a:pt x="157884" y="269278"/>
                  </a:cubicBezTo>
                  <a:lnTo>
                    <a:pt x="47686" y="269278"/>
                  </a:lnTo>
                  <a:cubicBezTo>
                    <a:pt x="21326" y="269278"/>
                    <a:pt x="0" y="247981"/>
                    <a:pt x="0" y="221656"/>
                  </a:cubicBezTo>
                  <a:cubicBezTo>
                    <a:pt x="0" y="195789"/>
                    <a:pt x="20777" y="174674"/>
                    <a:pt x="46587" y="174126"/>
                  </a:cubicBezTo>
                  <a:cubicBezTo>
                    <a:pt x="42743" y="161603"/>
                    <a:pt x="40638" y="148350"/>
                    <a:pt x="40638" y="134639"/>
                  </a:cubicBezTo>
                  <a:cubicBezTo>
                    <a:pt x="40638" y="60236"/>
                    <a:pt x="101046" y="0"/>
                    <a:pt x="1754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" name="Oval 30"/>
            <p:cNvSpPr/>
            <p:nvPr/>
          </p:nvSpPr>
          <p:spPr>
            <a:xfrm>
              <a:off x="9648170" y="4068405"/>
              <a:ext cx="302538" cy="31518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582376" h="606722">
                  <a:moveTo>
                    <a:pt x="0" y="404481"/>
                  </a:moveTo>
                  <a:lnTo>
                    <a:pt x="76012" y="404481"/>
                  </a:lnTo>
                  <a:lnTo>
                    <a:pt x="76012" y="505601"/>
                  </a:lnTo>
                  <a:cubicBezTo>
                    <a:pt x="76012" y="519552"/>
                    <a:pt x="87316" y="530837"/>
                    <a:pt x="101291" y="530837"/>
                  </a:cubicBezTo>
                  <a:cubicBezTo>
                    <a:pt x="115265" y="530837"/>
                    <a:pt x="126658" y="519552"/>
                    <a:pt x="126658" y="505601"/>
                  </a:cubicBezTo>
                  <a:lnTo>
                    <a:pt x="126658" y="404481"/>
                  </a:lnTo>
                  <a:lnTo>
                    <a:pt x="151936" y="404481"/>
                  </a:lnTo>
                  <a:lnTo>
                    <a:pt x="151936" y="505601"/>
                  </a:lnTo>
                  <a:cubicBezTo>
                    <a:pt x="151936" y="519552"/>
                    <a:pt x="163240" y="530837"/>
                    <a:pt x="177214" y="530837"/>
                  </a:cubicBezTo>
                  <a:cubicBezTo>
                    <a:pt x="191277" y="530837"/>
                    <a:pt x="202581" y="519552"/>
                    <a:pt x="202581" y="505601"/>
                  </a:cubicBezTo>
                  <a:lnTo>
                    <a:pt x="202581" y="404481"/>
                  </a:lnTo>
                  <a:lnTo>
                    <a:pt x="227859" y="404481"/>
                  </a:lnTo>
                  <a:lnTo>
                    <a:pt x="227859" y="505601"/>
                  </a:lnTo>
                  <a:cubicBezTo>
                    <a:pt x="227859" y="519552"/>
                    <a:pt x="239163" y="530837"/>
                    <a:pt x="253226" y="530837"/>
                  </a:cubicBezTo>
                  <a:cubicBezTo>
                    <a:pt x="267200" y="530837"/>
                    <a:pt x="278504" y="519552"/>
                    <a:pt x="278504" y="505601"/>
                  </a:cubicBezTo>
                  <a:lnTo>
                    <a:pt x="278504" y="404481"/>
                  </a:lnTo>
                  <a:lnTo>
                    <a:pt x="303872" y="404481"/>
                  </a:lnTo>
                  <a:lnTo>
                    <a:pt x="303872" y="505601"/>
                  </a:lnTo>
                  <a:cubicBezTo>
                    <a:pt x="303872" y="519552"/>
                    <a:pt x="315176" y="530837"/>
                    <a:pt x="329150" y="530837"/>
                  </a:cubicBezTo>
                  <a:cubicBezTo>
                    <a:pt x="343124" y="530837"/>
                    <a:pt x="354428" y="519552"/>
                    <a:pt x="354428" y="505601"/>
                  </a:cubicBezTo>
                  <a:lnTo>
                    <a:pt x="354428" y="404481"/>
                  </a:lnTo>
                  <a:lnTo>
                    <a:pt x="379795" y="404481"/>
                  </a:lnTo>
                  <a:lnTo>
                    <a:pt x="379795" y="505601"/>
                  </a:lnTo>
                  <a:cubicBezTo>
                    <a:pt x="379795" y="519552"/>
                    <a:pt x="391099" y="530837"/>
                    <a:pt x="405073" y="530837"/>
                  </a:cubicBezTo>
                  <a:cubicBezTo>
                    <a:pt x="419136" y="530837"/>
                    <a:pt x="430440" y="519552"/>
                    <a:pt x="430440" y="505601"/>
                  </a:cubicBezTo>
                  <a:lnTo>
                    <a:pt x="430440" y="404481"/>
                  </a:lnTo>
                  <a:lnTo>
                    <a:pt x="455718" y="404481"/>
                  </a:lnTo>
                  <a:lnTo>
                    <a:pt x="455718" y="505601"/>
                  </a:lnTo>
                  <a:cubicBezTo>
                    <a:pt x="455718" y="519552"/>
                    <a:pt x="467022" y="530837"/>
                    <a:pt x="481085" y="530837"/>
                  </a:cubicBezTo>
                  <a:cubicBezTo>
                    <a:pt x="495060" y="530837"/>
                    <a:pt x="506364" y="519552"/>
                    <a:pt x="506364" y="505601"/>
                  </a:cubicBezTo>
                  <a:lnTo>
                    <a:pt x="506364" y="404481"/>
                  </a:lnTo>
                  <a:lnTo>
                    <a:pt x="582376" y="404481"/>
                  </a:lnTo>
                  <a:lnTo>
                    <a:pt x="582376" y="581397"/>
                  </a:lnTo>
                  <a:cubicBezTo>
                    <a:pt x="582376" y="595348"/>
                    <a:pt x="570983" y="606722"/>
                    <a:pt x="557009" y="606722"/>
                  </a:cubicBezTo>
                  <a:lnTo>
                    <a:pt x="25367" y="606722"/>
                  </a:lnTo>
                  <a:cubicBezTo>
                    <a:pt x="11304" y="606722"/>
                    <a:pt x="0" y="595348"/>
                    <a:pt x="0" y="581397"/>
                  </a:cubicBezTo>
                  <a:close/>
                  <a:moveTo>
                    <a:pt x="405086" y="0"/>
                  </a:moveTo>
                  <a:cubicBezTo>
                    <a:pt x="419149" y="0"/>
                    <a:pt x="430454" y="11287"/>
                    <a:pt x="430454" y="25239"/>
                  </a:cubicBezTo>
                  <a:cubicBezTo>
                    <a:pt x="430454" y="81051"/>
                    <a:pt x="384969" y="126375"/>
                    <a:pt x="329160" y="126375"/>
                  </a:cubicBezTo>
                  <a:cubicBezTo>
                    <a:pt x="310468" y="126375"/>
                    <a:pt x="294357" y="136595"/>
                    <a:pt x="285545" y="151704"/>
                  </a:cubicBezTo>
                  <a:lnTo>
                    <a:pt x="478074" y="151704"/>
                  </a:lnTo>
                  <a:cubicBezTo>
                    <a:pt x="535575" y="151704"/>
                    <a:pt x="582305" y="198361"/>
                    <a:pt x="582305" y="255772"/>
                  </a:cubicBezTo>
                  <a:lnTo>
                    <a:pt x="582305" y="353886"/>
                  </a:lnTo>
                  <a:lnTo>
                    <a:pt x="0" y="353886"/>
                  </a:lnTo>
                  <a:lnTo>
                    <a:pt x="0" y="255772"/>
                  </a:lnTo>
                  <a:cubicBezTo>
                    <a:pt x="0" y="198361"/>
                    <a:pt x="46819" y="151704"/>
                    <a:pt x="104320" y="151704"/>
                  </a:cubicBezTo>
                  <a:lnTo>
                    <a:pt x="231516" y="151704"/>
                  </a:lnTo>
                  <a:cubicBezTo>
                    <a:pt x="242820" y="108157"/>
                    <a:pt x="282073" y="75807"/>
                    <a:pt x="329160" y="75807"/>
                  </a:cubicBezTo>
                  <a:cubicBezTo>
                    <a:pt x="357109" y="75807"/>
                    <a:pt x="379807" y="53145"/>
                    <a:pt x="379807" y="25239"/>
                  </a:cubicBezTo>
                  <a:cubicBezTo>
                    <a:pt x="379807" y="11287"/>
                    <a:pt x="391111" y="0"/>
                    <a:pt x="4050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54457" y="4746692"/>
              <a:ext cx="12426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463057" y="4746691"/>
              <a:ext cx="12426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178115" y="4744355"/>
              <a:ext cx="12426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32300" y="1530898"/>
            <a:ext cx="2793453" cy="3796203"/>
            <a:chOff x="7452149" y="2468879"/>
            <a:chExt cx="2793453" cy="3796203"/>
          </a:xfrm>
        </p:grpSpPr>
        <p:sp>
          <p:nvSpPr>
            <p:cNvPr id="17" name="矩形: 圆角 27"/>
            <p:cNvSpPr/>
            <p:nvPr/>
          </p:nvSpPr>
          <p:spPr>
            <a:xfrm rot="16200000">
              <a:off x="5609947" y="4311082"/>
              <a:ext cx="3796203" cy="11179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矩形: 圆角 28"/>
            <p:cNvSpPr/>
            <p:nvPr/>
          </p:nvSpPr>
          <p:spPr>
            <a:xfrm rot="16200000">
              <a:off x="6127109" y="4828244"/>
              <a:ext cx="2761877" cy="111797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矩形: 圆角 30"/>
            <p:cNvSpPr/>
            <p:nvPr/>
          </p:nvSpPr>
          <p:spPr>
            <a:xfrm rot="16200000">
              <a:off x="6503831" y="4311082"/>
              <a:ext cx="3796203" cy="11179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" name="矩形: 圆角 31"/>
            <p:cNvSpPr/>
            <p:nvPr/>
          </p:nvSpPr>
          <p:spPr>
            <a:xfrm rot="16200000">
              <a:off x="7124316" y="4931568"/>
              <a:ext cx="2555231" cy="11179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矩形: 圆角 33"/>
            <p:cNvSpPr/>
            <p:nvPr/>
          </p:nvSpPr>
          <p:spPr>
            <a:xfrm rot="16200000">
              <a:off x="7397716" y="4311082"/>
              <a:ext cx="3796203" cy="11179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2" name="矩形: 圆角 34"/>
            <p:cNvSpPr/>
            <p:nvPr/>
          </p:nvSpPr>
          <p:spPr>
            <a:xfrm rot="16200000">
              <a:off x="8645220" y="5558585"/>
              <a:ext cx="1301196" cy="111798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矩形: 圆角 36"/>
            <p:cNvSpPr/>
            <p:nvPr/>
          </p:nvSpPr>
          <p:spPr>
            <a:xfrm rot="16200000">
              <a:off x="8291602" y="4311082"/>
              <a:ext cx="3796203" cy="11179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4" name="矩形: 圆角 37"/>
            <p:cNvSpPr/>
            <p:nvPr/>
          </p:nvSpPr>
          <p:spPr>
            <a:xfrm rot="16200000">
              <a:off x="9059844" y="5079324"/>
              <a:ext cx="2259718" cy="111797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4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459488" y="5418538"/>
            <a:ext cx="490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70%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cxnSp>
        <p:nvCxnSpPr>
          <p:cNvPr id="26" name="直线连接符 25"/>
          <p:cNvCxnSpPr/>
          <p:nvPr/>
        </p:nvCxnSpPr>
        <p:spPr>
          <a:xfrm>
            <a:off x="1591270" y="5366288"/>
            <a:ext cx="2834483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2392561" y="5418537"/>
            <a:ext cx="490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60%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30548" y="5418537"/>
            <a:ext cx="490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16%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124434" y="5418536"/>
            <a:ext cx="490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65%</a:t>
            </a:r>
            <a:endParaRPr kumimoji="1"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56607" y="6063710"/>
            <a:ext cx="143691" cy="143691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002060"/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950328" y="5997055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销售额</a:t>
            </a:r>
            <a:endParaRPr kumimoji="1"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036827" y="6063710"/>
            <a:ext cx="143691" cy="14369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230548" y="5997055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成本</a:t>
            </a:r>
            <a:endParaRPr kumimoji="1"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14664" y="254574"/>
            <a:ext cx="3835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执行策略方案</a:t>
            </a:r>
            <a:endParaRPr kumimoji="1" lang="zh-CN" altLang="en-US" sz="24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42984" y="25457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88ku">
      <a:majorFont>
        <a:latin typeface="Arial Black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2343</Words>
  <Application>WPS 演示</Application>
  <PresentationFormat>宽屏</PresentationFormat>
  <Paragraphs>445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Arial</vt:lpstr>
      <vt:lpstr>阿里巴巴普惠体 2.0 55 Regular</vt:lpstr>
      <vt:lpstr>江城斜黑体 900W</vt:lpstr>
      <vt:lpstr>黑体</vt:lpstr>
      <vt:lpstr>微软雅黑 Light</vt:lpstr>
      <vt:lpstr>微软雅黑</vt:lpstr>
      <vt:lpstr>Calibri Light</vt:lpstr>
      <vt:lpstr>Symbol</vt:lpstr>
      <vt:lpstr>Calibri</vt:lpstr>
      <vt:lpstr>Arial Unicode MS</vt:lpstr>
      <vt:lpstr>等线</vt:lpstr>
      <vt:lpstr>思源黑体 CN Regular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dc:description>www.51pptmoban.com</dc:description>
  <dc:subject>几何风营销述职报告</dc:subject>
  <cp:lastModifiedBy>铭</cp:lastModifiedBy>
  <cp:revision>709</cp:revision>
  <dcterms:created xsi:type="dcterms:W3CDTF">2018-06-17T04:53:00Z</dcterms:created>
  <dcterms:modified xsi:type="dcterms:W3CDTF">2022-02-23T02:19:45Z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0DB5D71239AD4C2B9276955A9BF07DDF</vt:lpwstr>
  </property>
</Properties>
</file>